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1:02.2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7E6655-FF83-4CCC-A3C1-ADCC6AF74C4E}" emma:medium="tactile" emma:mode="ink">
          <msink:context xmlns:msink="http://schemas.microsoft.com/ink/2010/main" type="inkDrawing" rotatedBoundingBox="8277,2900 8458,10152 4269,10257 4087,3005" hotPoints="8193,3225 7942,8682 5052,8550 5303,3093" semanticType="enclosure" shapeName="Rectangle">
            <msink:sourceLink direction="with" ref="{3DDE4176-0486-4015-AB26-578676444338}"/>
            <msink:sourceLink direction="with" ref="{FD253F13-DF9B-46C0-BF0C-B3E4477A3314}"/>
            <msink:destinationLink direction="with" ref="{7AEDC8EA-C780-49BE-8A29-DB731452D9FD}"/>
            <msink:destinationLink direction="with" ref="{290E86EB-6E47-43E4-B08B-54430DE0C4F7}"/>
            <msink:destinationLink direction="with" ref="{895EB645-2ADA-4FD2-9AE1-D735ABDC32CF}"/>
            <msink:destinationLink direction="with" ref="{E38A48DF-ACCE-4545-B6A7-3275FCCCC9D5}"/>
          </msink:context>
        </emma:interpretation>
      </emma:emma>
    </inkml:annotationXML>
    <inkml:trace contextRef="#ctx0" brushRef="#br0">0 0 3 0,'0'0'80'0,"0"0"-8"15,0 0-12-15,0 0-24 0,0 0-4 0,0 0 0 0,0 0 0 16,0 0-4-16,0 0-8 0,0 0 4 0,0 0 0 0,0 0 0 16,0 0 0-16,0 0 0 0,0 0 4 0,0 0-4 0,0 0 0 0,0 0 4 15,0 0 0-15,0 0 0 0,0 0 8 0,0 0-4 0,0 0-4 16,0 0 4-16,0 0-4 0,0 0-4 0,0 0 8 0,0 4 0 15,0-4 4-15,0 4-4 0,0 1-4 0,0-5-8 0,0 5 4 0,0 0-4 16,0 0 4-16,0-1 0 0,0 6 0 0,0-6-4 0,0 1 0 16,0 5-4-16,0-5 0 0,0 5 0 0,0-1 0 0,0-4-4 15,0 4 0-15,0 1 0 0,0-5-4 0,0 6 0 0,0-3 0 16,0 2 0-16,0-1-4 0,0 1 0 0,0-1-4 0,0 1 4 16,0 0 0-16,0-1 0 0,0 1-4 0,0-6 0 0,0 11 0 0,0-11 0 15,0 5 0-15,0 2 0 0,0-2-16 0,0-3 20 0,0 3 0 16,0 1 0-16,0-6-4 0,0 1 4 0,0 5-4 0,0-6 0 15,0 2 4-15,0-1-4 0,0-1 0 0,0 1 8 0,0 0-4 16,0-1-4-16,0 1 0 0,0 0 0 0,0 0 4 0,0-5-4 16,0 4 0-16,0 2 4 0,0-6-4 0,0 3 0 0,0-3 0 0,0 0 0 15,0 0 0-15,0 6 0 0,0-6 0 0,0 0 0 16,0 0 4-16,0 0-4 0,0 0 4 0,0 0 0 0,0 0-4 0,0 0 4 16,0 0-4-16,0 0 4 0,0 0 4 0,0 0-4 0,0 0 4 15,0 0-8-15,0 0 4 0,0 0 0 0,0 0 0 0,0 0 0 16,0 0 4-16,0 0 0 0,8 0 0 0,-8 0-4 0,0 0 4 0,0 0 0 15,10 0 0-15,-10 0 0 0,8 0 0 0,-8 5 0 0,8-5 0 16,-8 0 0-16,8 5-4 0,1-5 4 0,-9 0 0 0,8 0-4 16,1 4 0-16,-9-4 4 0,9 0-4 0,-1 0 4 0,0 4-8 15,-8-4 4-15,10 6-16 0,-2-6 16 0,0 0 4 0,0 5 0 16,2-5-4-16,-2 0 0 0,0 4 0 0,1-4 0 0,-1 5 0 0,10-5 0 16,-10 5 0-16,0-5 4 0,0 5-4 0,10-5 0 0,-10 0 0 15,10 5 0-15,-10-5 0 0,9 4 4 0,-9-4-4 0,10 0 0 16,-2 0 0-16,2 0 0 0,-10 0 0 0,10 5-4 0,-2-5 4 15,1 0-4-15,1 5 4 0,-2-5-4 0,2 0 0 0,-1 6 0 16,0-6 0-16,0 0 4 0,-1 4-4 0,2-4 4 0,0 4-4 16,-2-4 4-16,2 0 0 0,-2 0 0 0,1 0 0 0,1 0 4 0,-2 5 4 15,2-5-8-15,-2 0 8 0,2 0 0 0,-1 0 0 16,-1 0 0-16,2 5 0 0,-2-5-4 0,2 5 0 0,-1-5 0 0,0 0 4 16,0 0-4-16,-1 5 0 0,2-5 4 0,0 0-4 0,-2 4 0 15,-8-4 0-15,10 0 0 0,-1 5 0 0,-1-5 0 0,2 0 4 16,-2 5-4-16,2-5-4 0,-10 0 0 0,10 0 4 0,-1 0 0 0,-1 4 0 15,2-4 0-15,-2 0-4 0,2 0 4 0,-10 0 0 0,9 5 0 16,1-5 0-16,-2 0 0 0,2 0 0 0,-2 0 0 0,2 5-4 16,-1-5 0-16,-9 0 0 0,9 0 0 0,0 5 0 0,1-5 0 0,-2 0 0 15,2 5 0-15,-2-5 0 0,1 0 0 0,1 0-4 16,-2 5 0-16,2-5 0 0,-10 0 0 0,18 0 0 0,-18 0 0 0,9 0 0 16,1 0 0-16,-2 0 0 0,2 5 0 0,-2-5 0 0,2 0 0 15,-1 0 0-15,0 4 0 0,0-4 0 0,-1 5 0 0,-6-5 0 16,6 0 0-16,2 5 0 0,-1 0 0 0,-9-5 0 0,9 4 0 15,-8-4 0-15,7 5 0 0,2-5 0 0,-10 0 0 0,1 5 0 16,8-5 0-16,-9 0 0 0,9 5 0 0,-8-5 0 0,0 0 0 16,7 4 0-16,-6-4 0 0,6 0 0 0,-8 0 0 0,2 0 0 15,6 0 0-15,-7 0 0 0,7 0 0 0,-6 0 0 0,6 0 0 0,-8 0 0 16,10 0 0-16,-1 0 0 0,-8 0 0 0,8 0 0 0,-1 0 0 16,-7 0 0-16,8 0 0 0,1 0 0 0,-2 0 0 0,-7 7 0 15,8-7 0-15,0 0 0 0,-1 3 0 0,2-3 0 0,0 5 0 16,-2-5 0-16,-8 0 0 0,18 4 0 0,-17 2 0 0,17-6 0 0,-10 4 0 15,2 1 0-15,-2-5 0 0,2 0 0 0,-1 5 0 0,-1-5 0 16,10 0 0-16,-8 0 0 0,-2 0 0 0,2 0 0 0,7 0 0 16,-9 0 0-16,2 0 0 0,8 0 0 0,-9 0 0 0,0 0 0 15,0 0 0-15,9 0 0 0,-10 0 0 0,2 0 0 0,-2 0 0 16,2 0 0-16,7 0 0 0,-7 0 0 0,-2 0 0 0,2 0 0 0,-2 0 0 16,1 0 0-16,1 0 0 0,-2 0 0 0,2 0 0 0,8 0 0 15,-10 0 0-15,1 0 0 0,0 0 0 0,0 0 0 0,1 0 0 16,-2 0 0-16,2 0 0 0,-1 0 0 0,-1 0 0 0,10 0 0 0,-8 0 0 15,-2 0 0-15,2 0 0 0,-2 0 0 0,1 0 0 16,1 0 0-16,8 5 0 0,-10-5 0 0,2 0 0 0,-2 4 0 0,1-4 0 16,1 0 0-16,-10 0 0 0,8 5 0 0,2-5 0 0,-1 0 0 15,0 5 0-15,-8-5 0 0,7 5 0 0,2-5 0 0,-10 5 0 16,10-5 0-16,-10 0 0 0,9 0 0 0,-8 5 0 0,7-5 0 0,-7 5 0 16,-1-5 0-16,10 4 0 0,-10-4 0 0,0 0 0 15,2 5 0-15,-2 0 0 0,0-5 0 0,0 0 0 0,2 4 0 0,6-4 0 16,-7 0 0-16,-9 5 0 0,8-5 0 0,0 0 0 0,2 5 0 15,-2-5 0-15,0 0 0 0,2 5 0 0,-2-5 0 0,-8 0 0 16,8 0 0-16,0 0 0 0,1 5 0 0,0-5 0 0,-1 0 0 16,-8 5 0-16,9-5 0 0,-1 0 0 0,0 0 0 0,2 0 0 15,-10 0 0-15,8 0 0 0,0 0 0 0,-8 0 0 0,8 0 0 16,2 0 0-16,-10 0 0 0,8 0 0 0,-8 0 0 0,8 0 0 0,-8 3 0 16,9-3 0-16,-9 0 0 0,9 0 0 0,-9 0 0 0,0 0 0 15,8 0 0-15,-8 0 0 0,0 0 0 0,0 0 0 0,0 6 0 16,0-6 0-16,0 0 0 0,0 0 0 0,0 0 0 0,0 0 0 15,0 0 0-15,0 0 0 0,0 0 0 0,0 0 0 0,0 0 0 16,0 0 0-16,0 0 0 0,0 0 0 0,0 0 0 0,0 0 0 0,0 0 0 16,-8 0 0-16,8 0-32 0,0 0-64 0,-9 0-32 0,0 0-24 15,9-6-44-15,-8 6-40 0,0-3-56 0,-2 3 48 0,2-5 40 16,0 0 44-16,-10 5 32 0,10-5 24 0</inkml:trace>
    <inkml:trace contextRef="#ctx0" brushRef="#br0" timeOffset="-1988.7832">478-4969 47 0,'0'0'68'16,"0"0"0"-16,0 0-8 0,0 0-28 0,0 4-4 15,0-8 0-15,0 4-12 0,0 0 4 0,0 0-4 0,0 0 4 0,0 0 0 16,0 0 4-16,0 0 0 0,0 0 0 0,0 0 0 0,0 0 0 0,0 0 0 16,0 0 4-16,0 4-4 0,8-4 0 0,-8 0 4 15,0 0-4-15,0 0 0 0,8 0 8 0,-8 0-4 0,9 0 4 0,-1 0-4 16,-8 0 4-16,8 5-4 0,2-5 4 0,-2 4 0 0,-8-4 0 16,8 0-8-16,2 5 4 0,-2-5 0 0,0 5-4 0,0-5 4 15,2 0-4-15,-2 0-4 0,9 5 0 0,-9-5 0 0,0 0 0 0,2 0-4 16,6 0-4-16,-8 5 0 0,10-5 0 0,-10 0 0 0,10 0 0 15,-1 0 0-15,-1 0 0 0,2 0 4 0,-10 0-4 0,10 0 0 16,-2 5-4-16,10-5 4 0,-9 0-4 0,-1 0 4 0,2 0 0 16,0 0 0-16,-2 0-4 0,10 0-4 0,-9 0 0 0,9 0 4 0,-10 0-4 15,2 0 4-15,7 0-20 0,-8 0 20 0,8 0-4 0,-7 0 8 16,-2 0-4-16,10 0 4 0,-9 0-4 0,1 0 0 0,-2 0 4 16,10 0-4-16,-8 0 0 0,-2 0 0 0,1 0 4 0,0 4 0 15,0-4-4-15,1 0 4 0,-2 6 0 0,2-6 0 0,-2 4-4 16,1-4-4-16,1 5 8 0,-2-5-4 0,2 4 4 0,-10-4-4 15,10 6-4-15,-2-2 8 0,1-4-4 0,1 5 0 0,-2 0 0 0,-8-5-4 16,10 5 4-16,0-1-4 0,-2-4 4 0,-7 6 0 0,8-2-4 16,0-4 0-16,-1 5 4 0,-6-5-4 0,6 4 0 0,2 2 0 15,-10-2 4-15,9-4-4 0,0 5 0 0,-8 0 0 0,7 0 0 16,-6-5 0-16,6 4 0 0,-7 1-4 0,8 0 0 0,-9-5 4 0,9 5 0 16,-8-1 0-16,8 2 0 0,-9-6-4 0,10 5 4 15,-10-1-4-15,10-4 4 0,-10 5-4 0,9 0 0 0,-9-5 0 0,0 4 0 16,10 1 4-16,-10-5-4 0,10 5 0 0,-10-5 0 0,9 5 0 15,-8-1-16-15,-1-4 20 0,9 5 0 0,-9-5 0 0,10 4 0 16,-10-4 0-16,10 0-4 0,-10 0 0 0,9 6 4 0,-8-6-4 16,7 0 4-16,-7 0-4 0,7 0 4 0,-6 0-4 0,6 0 0 15,-6 0 0-15,6 0 0 0,1 0 0 0,-8 5 0 0,8-5 0 0,-1 0 0 16,-6 0 4-16,6 4-4 0,-8-4 0 0,10 5 0 0,-10-5 0 16,10 0 4-16,-10 5-4 0,9-5-8 0,-9 5 8 0,2-5 0 15,6 0 0-15,-8 0 4 0,2 0-4 0,6 0 4 0,-7 0-4 16,0 5 0-16,-1-5 0 0,1 0-4 0,7 0 0 0,-8 0 4 15,2-5 0-15,-2 5-4 0,0 0 4 0,2 0 4 0,-2 0-4 0,9 0 0 16,-9 0 0-16,1 5 0 0,-1-5 0 0,9 0 4 0,-9 0-4 16,2 0 0-16,-2 0 0 0,10 0 0 0,-10 0-4 15,0 0 4-15,9 0 0 0,-8 0 0 0,-1 0 0 0,9 0 0 0,-9 0 0 16,2 0 0-16,-2 0 0 0,8 0-4 0,-6 0 4 0,-2 0 0 16,9 0-4-16,-9 0 4 0,10 0 0 0,-10 0 0 0,0 0 4 15,10 0-4-15,-10 0 0 0,10 0 0 0,-10 0 0 0,9 0-4 0,-9 0 4 16,9 0 0-16,0 0-4 0,1 0 4 0,-10 0 0 0,10 0 0 15,-2 0 0-15,-7 0 4 0,7 0-4 0,2 0 4 0,-2 0-4 16,2 0 0-16,-1 0 0 0,-8 0 0 0,7 0 0 0,1 0 0 0,1 0 0 16,-10 0 4-16,10 0-4 0,-10 0 0 0,8 5 0 15,2-5 0-15,-10 0-4 0,9 4 4 0,1-4 0 0,-10 0 4 0,8 0-8 16,-6 0 0-16,6 0 4 0,2 5 0 0,-10-5-4 0,9 0 4 16,-9 0 4-16,10 0-8 0,-2 0 4 0,-6 0 0 0,6 0-4 15,2 0 4-15,-10 0 4 0,9 0 4 0,-9 0-8 0,10 0 4 16,-10 0 0-16,10 0-4 0,-10 0-4 0,8 0 4 0,-6 0 0 15,6 0-4-15,-7 0 4 0,-1 0 0 0,0 0 0 0,10 0 0 0,-10 0 0 16,2 0 0-16,-2 0 0 0,0 0-4 0,0 0-12 0,1 0 20 16,-9 0-4-16,9 0 4 0,-1 0-4 0,1 0 4 0,-1 0-4 15,0 0 4-15,2 0-4 0,-2 0 0 0,0 0 0 0,0 0 0 16,-8 0 0-16,10 0 0 0,-2 0 4 0,0 0-4 0,1 0 0 16,0 0 4-16,-1 0-4 0,1 0 0 0,-1 0-4 0,0 0 4 0,-8 0 0 15,8 5-4-15,2-5 0 0,-2 0 4 0,-8 0 0 0,8 0 0 16,2 0 4-16,-10 5-8 0,8-10 4 0,-8 10 0 0,8-5 0 15,-8 0-4-15,9 0 4 0,-9 0 0 0,0 0 0 0,8 0 4 16,-8 0-4-16,0 0 0 0,0 0-4 0,0 0 4 0,0 0 4 16,0 0-4-16,9 0 0 0,-9 0 4 0,0 4-4 0,0-4 0 15,0 0-4-15,8 0 4 0,-8 0-4 0,0 0 8 0,0 0 0 0,9 0-4 16,-9 0 0-16,0 0 4 0,8 0-4 0,-8 0 0 0,0 0 0 16,0 0 4-16,8 0-8 0,-8 5 8 0,0-5-8 0,10 0 4 15,-10 5 0-15,0-5 0 0,8 0-16 0,-8 0 12 0,0 6 8 0,0-6 0 16,8 0-4-16,-8 0 4 0,0 3 0 0,10-3-4 15,-10 0-4-15,0 6 0 0,8-6 4 0,-8 0 4 0,0 0-4 0,0 4 0 16,8-4 4-16,-8 0-8 0,0 5 0 0,0-5 4 0,8 0 0 16,-8 4 4-16,0-4-8 0,9 6 8 0,-9-6-4 0,0 0 8 15,0 4-8-15,9-4 4 0,-9 5-4 0,0 0 0 0,0-5 0 0,8 4 0 16,-8 1 0-16,0-5-4 0,9 6 4 0,-9-2 4 0,0-4-4 16,0 5 4-16,0 0 0 0,0 0 0 0,0-1-4 0,0 1 0 15,0 0 0-15,0 0-4 0,0-1 4 0,0 6 0 0,0-5-4 16,0-1 4-16,0 6 4 0,0-5-8 0,0 5 4 0,0-6 4 15,0 6 0-15,0-5-4 0,0 4 0 0,0 1-4 0,0-5 4 0,0 5 0 16,0-1 0-16,0 0 4 0,0 1-4 0,0 0 0 0,0-2 0 16,0 3 8-16,0-2-8 0,0 1 4 0,0 0-4 0,0-1 0 15,0 6 4-15,0-5-24 0,0 4 24 0,0-5-4 0,0 6 4 16,0-2 0-16,0-2 0 0,0 3 0 0,0 1 0 0,0-1-4 16,0 0 8-16,0 0-4 0,0 1 4 0,0 4-12 0,0-5 4 15,0 1 8-15,0 4 0 0,0-5-4 0,0 5 0 0,0-4 0 0,0 5-4 16,-9-1 0-16,9-5 4 0,0 5-4 0,0 0 4 0,0-4-4 15,-8 4 4-15,8-5-4 0,0 4 0 0,0 3 4 0,-9-7 0 16,9 5 0-16,0-4-4 0,-9 4 0 0,9 0 0 16,0-5 0-16,0 5 0 0,-8 0 0 0,8-4 4 0,0 4-4 0,-8 1 0 15,8-1 8-15,0-1-8 0,0 2 4 0,0-1-4 0,0 1 0 0,0-1 0 16,0 0 0-16,0 0-4 0,0 0 8 0,0 1-8 16,0 3 0-16,0-5 4 0,-8 7 0 0,8-5 0 0,0 4 4 0,0-1-4 15,-10 2 4-15,10-2 0 0,0 2-4 0,-8-2 4 0,8 2 0 16,0 3-4-16,0-4 4 0,0 0-4 0,0 0 4 0,0 0-4 15,0 5-12-15,0-5 16 0,0 0 0 0,0 0-4 0,0 0 4 0,0 0 0 16,0 0 0-16,0-5 0 0,0 5 0 0,0 0 0 0,0 0-4 16,0 1 8-16,0-7-8 0,0 6 0 0,0 0 4 0,0 0 0 15,0-5 0-15,0 5-4 0,0 0 0 0,-8-4 4 0,8 3 0 16,0 1 0-16,0-5 0 0,0 6-4 0,-10-2 4 0,10 0-4 16,0 2 0-16,-8-1 0 0,8 0 0 0,0 0 0 0,-8 0 0 0,8 0 0 15,0 0 0-15,-9 0 0 0,9 0 0 0,-8 0 0 0,8 0 0 16,-9 0 0-16,9 0 0 0,0 0 0 0,-8 0 0 0,8 0 0 15,0 0 0-15,-9-5 0 0,9 5 0 0,0-5 0 0,-8 4 0 16,8-2 0-16,0 2 0 0,0-4 0 0,-8 6 0 0,8-6 0 16,0 6 0-16,-10-7 0 0,10 1 0 0,0 6 0 0,0-6 0 0,-8 0 0 15,8-1 0-15,0 7 0 0,-8-6 0 0,8 0 0 16,0 0 0-16,0 0 0 0,-10 5 0 0,10-5 0 0,-8 1 0 0,8-1 0 16,0 0 0-16,0 0 0 0,-8 0 0 0,8 0 0 0,0 1 0 15,0-2 0-15,-8 2 0 0,8-1 0 0,0 0 0 0,0 2 0 16,0-3 0-16,-9 1 0 0,9 0 0 0,0 0 0 0,-8 1 0 15,8-1 0-15,0 5 0 0,-9-5 0 0,9 0 0 0,0 1 0 0,-9 4 0 16,9-5 0-16,-8 4 0 0,8-4 0 0,-8 1 0 16,8 4 0-16,-10-5 0 0,10 4 0 0,-8-3 0 0,8-1 0 0,-8 6 0 15,8-6 0-15,0 0 0 0,-8 6 0 0,8-7 0 0,-10 6 0 16,10-5 0-16,-8 0 0 0,8 5 0 0,-8-3 0 0,8-3 0 16,0 1 0-16,-9 4 0 0,9-3 0 0,0-1 0 0,0 0 0 0,0 6 0 15,0-6 0-15,0 0 0 0,0 0 0 0,-8 5 0 0,8-6 0 16,0 2 0-16,0-1 0 0,0 6 0 0,0-6 0 0,0 0 0 15,0 4 0-15,-9-3 0 0,9-1 0 0,0 0-4 0,0 5 8 16,-9-5-4-16,9 0 0 0,0 6 0 0,0-6-16 0,-8 0 20 16,8 0 0-16,0 5-4 0,-8-5 0 0,8 0 0 0,0 6 0 0,0-6 4 15,-8 4-4-15,8-3 0 0,0 4 0 0,-10 0 0 16,10-5 0-16,0 5 0 0,0 0 0 0,-8 0 0 0,8 0-4 0,0 0 4 16,0 0 0-16,-8-1 0 0,8 2 0 0,0-6-4 0,-10 5 4 15,10 0 0-15,0-5 0 0,0 5 0 0,0-5 0 0,-8 0 0 16,8 1 0-16,0-1 0 0,0-1 0 0,0 2-4 0,0-1 4 0,-8 1 0 15,8 0 0-15,0-2 4 0,0-4-4 0,0 5 0 0,0 1 0 16,0-6 0-16,0 5 4 0,-9 2-4 0,9-9 0 0,0 3-4 16,0-1 8-16,0 1-8 0,0 4 4 0,0-9 0 0,0 4 0 0,0 1 0 15,0-6 0-15,0 5 0 0,0-4 0 0,0 0 0 16,0 4 0-16,0-4 4 0,0 0-8 0,0-1 4 0,0 1 0 0,0-1-4 16,0-4 4-16,0 4 4 0,0 0-8 0,0-3 0 0,0 4 4 15,0-6 0-15,0 1 0 0,0 0-16 0,0 0 16 0,0-1 4 16,0 1-4-16,0-5 0 0,0 0-4 0,0 5 4 0,0-5-8 15,0 0-4-15,0 0 4 0,0 0-4 0,0 0 4 0,0 0 0 16,0-5-4-16,0 5-4 0,0-5 4 0,0 1-4 0,0 4 4 16,0-5-12-16,0 0-4 0,0 0-4 0,0-4-8 0,0 4-8 15,0-5-12-15,0 5-12 0,-8-9-12 0,8 5-12 0,0-1-20 0,-8 1-16 16,8-1-12-16,0 0-48 0,-10-4-36 0,10 0 48 0,-8 4 28 16,0-6 36-16,8 3 20 0</inkml:trace>
    <inkml:trace contextRef="#ctx0" brushRef="#br1" timeOffset="30855.7621">464-4835 35 0,'0'0'52'0,"0"0"-4"0,0 0-4 16,0 0-20-16,0 0-4 0,0 0 0 0,0 0-4 0,0 0 0 15,0 0 0-15,0 0 0 0,0 0-8 0,0 0 8 0,0 0-4 16,0 0 0-16,0 0-4 0,0 0 0 0,0 0 0 0,0 0 8 15,0-5-8-15,0 5 4 0,0 0-8 0,0 0 4 0,0 0 0 16,0 0 4-16,0 0-4 0,0 0 4 0,0 0-4 0,0 0 4 0,0 0-4 16,0 0 0-16,0 0 4 0,0 0 0 0,0 0 0 0,0 0 4 15,0 0-4-15,0 0 4 0,0 0-4 0,0 0 0 0,0 0 0 16,0 0 4-16,0 0-4 0,0 0 0 0,0 0 0 0,0 0-16 16,0 0 20-16,0 0 0 0,0 0 0 0,0 0 8 0,0 0-4 15,0 0 0-15,0 0 0 0,0 0-4 0,0 0 8 0,0 0-4 0,0 0 4 16,0 0-4-16,0 0 4 0,0 0 0 0,0 0 0 0,9 5 0 15,-9-5 0-15,0 4-4 0,0-4 0 0,8 5-4 0,-8 0 0 16,0-5 0-16,0 5 0 0,8-1 4 0,-8 2-4 0,9-1-4 0,-9-1 0 16,0 1 0-16,0 4-4 0,0-4 0 0,0 0 0 15,8 0 4-15,-8-1 0 0,0 5 0 0,0-3-4 0,0-1 4 0,0 4-4 16,0-4 0-16,0 0 0 0,0 5 0 0,0-1 0 0,9-4-4 16,-9 4 0-16,0 1 0 0,0-4 0 0,0 3 4 0,0 0-4 15,9 1 0-15,-9-6 0 0,0 6 0 0,0-6-4 0,0 7 4 16,8-7 4-16,-8 6-4 0,0-5 0 0,0-1 0 0,8 1 0 0,-8 5 0 15,0-6 0-15,0 2 0 0,10-2-4 0,-10 1 4 16,0-1 0-16,0 2 0 0,0-2 4 0,8 1-4 0,-8 0 0 0,0 0 0 16,0-1 0-16,8 2 0 0,-8-2 4 0,0 1 0 0,0 4-4 15,8-4 4-15,-8 5 0 0,0-5 0 0,10 5 4 0,-10-6-4 16,0 5 0-16,0-3 0 0,8 3 0 0,-8 1 4 0,0-7-8 16,0 8 0-16,0-2 4 0,0 1-4 0,8-5 4 0,-8 5-4 0,0-6 0 15,0 6 0-15,0 0 0 0,0-5 0 0,0 4 0 0,0-4 0 16,0 4 0-16,10-4 0 0,-10 5-4 0,0-5 0 0,0 3 4 15,0-2 0-15,8-1-4 0,-8 4 0 0,0-4 0 0,0 0 0 16,8 5 4-16,-8-6 0 0,0 1 0 0,9 5-4 0,-9-6 4 16,0 6-4-16,0-4 0 0,0-3 4 0,0 7-4 0,8-5 4 15,-8-1 0-15,0 6 0 0,0-5 0 0,0 6-4 0,0-8 4 0,9 7-4 16,-9-5-4-16,0 5 8 0,0-6-4 0,0 6 4 0,0-6-4 16,0 7 0-16,8-2 0 0,-8-5 4 0,0 6 0 0,0 0 0 15,0-5-4-15,0 5 4 0,9-1-20 0,-9 1 20 0,0-6 0 0,0 6 0 16,0 0 0-16,8-1 0 0,-8-4-4 0,0 4 0 15,0 1 4-15,0-5 0 0,0 3-4 0,0 3 4 0,9-6-4 16,-9 5 4-16,0-6-4 0,0 6 0 0,0-5 0 0,9 5 0 0,-9-6 0 16,0 1 0-16,0 4 4 0,0-4-4 0,8 5 0 0,-8-5 0 15,0 4 0-15,0-4 0 0,8 5 4 0,-8-6-4 0,0 6 4 16,0-5 0-16,0 4-8 0,10 1 8 0,-10-5-4 0,0 4 0 0,0 1 0 16,0-1 0-16,0-4 4 0,8 5-4 0,-8 0 0 15,0-1 4-15,0 1-4 0,0-1 0 0,0-4 0 0,8 4 0 0,-8-3 0 16,0 3 0-16,0 1 0 0,0-6 0 0,0 1 0 0,0 4 0 15,0-4 0-15,0 1 0 0,0 3 0 0,8-4 0 0,-8 0-4 16,0-1 8-16,0 1-4 0,0 0 0 0,0 4 0 0,0-3 0 16,10-2 0-16,-10 1 0 0,0 0 0 0,0 4 0 0,0-4 0 15,8 0 0-15,-8 4-16 0,0-3 20 0,0 3-4 0,0-4 0 0,0 4 0 16,0 1 4-16,8 0 0 0,-8-5-4 0,0 4 0 0,0 1 0 16,0-1 0-16,0 1 0 0,0-1 0 0,9-4 0 0,-9 5 0 15,0-1-4-15,0 1 4 0,0-1 4 0,9-3-4 0,-9 3 0 0,0-4 0 16,0 5 0-16,8-1 0 0,-8-5 0 0,0 6 0 15,9-1 0-15,-9-3 4 0,0-2-4 0,0 6 0 0,0-5 0 16,8 4 4-16,-8-4-8 0,0 4 4 0,0-3 0 0,0 3 0 0,0-5 0 16,9 6 0-16,-9 0 0 0,0-5 0 0,0 5 0 0,0-6 0 15,0 5 4-15,0 1 0 0,0 0-4 0,8-1 0 0,-8-3 0 16,0 3 4-16,0 1-4 0,0-1 0 0,0 0 0 0,9 2 0 16,-9-7 0-16,0 6 0 0,0-1 0 0,0 1-4 0,0-1 8 15,0-3-8-15,8 3 4 0,-8 1 0 0,0-1 0 0,0-4 0 0,0 5 0 16,8-1 0-16,-8 1 0 0,0-6 0 0,0 6 0 0,10 0 0 15,-10-1 0-15,0-4 0 0,0 5 0 0,8-1 4 0,-8-4-4 16,0 5 0-16,0 0 4 0,0-1-4 0,0-4 0 0,0 4 0 16,0 1 0-16,0-1 0 0,0-4 0 0,0 4 0 0,0 1 0 15,0 0 4-15,0-1-4 0,0 1-4 0,0-5 4 0,0 5-4 0,0-2 8 16,8 3-4-16,-16-7 0 0,16 6 0 0,-8-1-4 0,0-3 4 16,0 3 0-16,0-3 4 0,0 2-4 0,0-3 0 0,10 6 4 15,-10-8-8-15,0 3 4 0,0 3 0 0,0-5 0 0,0 6 0 16,0-5 0-16,8 0 0 0,-8 4 0 0,0-3 0 0,0 3 0 15,0-4 0-15,0 0 0 0,0 4 4 0,8-4-4 0,-8 4 0 16,0-3 0-16,0 3-4 0,0-4 0 0,0 0 4 0,0 4-4 0,0-4 4 16,0 0 0-16,0 4 0 0,8-4 0 0,-8 0 0 0,0 4 0 15,0-4 0-15,0 0 0 0,0 5 4 0,0-5-4 0,0-1 0 16,10 6 0-16,-10-5 0 0,0 4 4 0,0-4-4 0,0 4 0 16,0-5 0-16,0 7 0 0,0-1 0 0,8-6 0 0,-8 6-4 15,0-1 4-15,0-4 0 0,0 5 0 0,0 0 4 0,0 0-4 0,0-6 0 16,0 5 0-16,0 1 0 0,0-5 0 0,0 5 0 0,0-2 0 15,0 3 4-15,8-7-4 0,-16 6 0 0,16-5 0 0,-8 5-4 16,0-6 4-16,0 7 0 0,0-3 0 0,0-3 0 0,0 5 0 16,0-6 0-16,9 6 0 0,-9-1 4 0,0-3-4 0,0 3-4 15,0 1 4-15,0 0 0 0,0-6-4 0,0 6 0 0,0-1 8 16,0 1-4-16,0-1 0 0,0 1 4 0,0 0-4 0,8-1 0 0,-8 1 4 16,0-1-8-16,0 1 4 0,0 0-4 0,0-1 4 0,9-4 0 15,-9 5 0-15,0-5 0 0,0 4 4 0,0 1-4 0,0-6 0 16,0 6 0-16,9-5-4 0,-9-1 4 0,0 6 0 0,0-5 0 0,0 5 0 15,8-6 0-15,-8 6 0 0,0-1-4 0,0 2 8 16,0-7-4-16,0 6 0 0,0-1-4 0,0 1-12 0,0-6 20 0,0 6 0 16,0-1-4-16,0 1 4 0,0 0-8 0,0-1 4 0,0 1 0 15,0-5 4-15,8 5-4 0,-8-2 0 0,0 3 0 0,0-2 0 16,0 1 0-16,0-6 0 0,9 6 0 0,-9 1 0 0,0-3 0 16,0-2 0-16,0 3 0 0,9-5 0 0,-9 6 0 0,0-5 0 15,0 5 0-15,0 0 0 0,0-6 0 0,0 5-4 0,0-3 4 16,0 3 0-16,8-4 0 0,-8 4 0 0,0 1 0 0,0-5 0 0,0 4-4 15,0 1 4-15,8-5-4 0,-8 4 4 0,0-4-4 0,10 5 4 16,-10-1 0-16,0-4-4 0,0 5 4 0,0-6-4 0,0 6 8 16,0-1-4-16,0-3 0 0,0 3 0 0,0-4 0 0,0 4-4 15,8-4 4-15,-8 5 4 0,0-2-4 0,0-2 0 0,0 3 4 16,0-3 0-16,8 3-4 0,-8-4-4 0,0 4 4 0,0-4 0 0,10 5 0 16,-10-6 0-16,0 6-8 0,0-4 8 0,0 3 4 0,8-5-4 15,-8 5 0-15,0-3-4 0,0 4 4 0,0-6 0 0,0 6 0 16,0-5-4-16,0-1 4 0,0 6 0 0,8-5 4 0,-8 5-8 15,0-1 4-15,0-3 0 0,0 2 0 0,0-2 0 0,0 3 0 16,9 1 0-16,-9-6 0 0,0 5-4 0,0-3 4 0,0 3 0 0,0 1 0 16,0 0-4-16,0-6 0 0,8 6 8 0,-8-5 0 0,0 4-8 15,0-4 8-15,0 4-4 0,0-4 0 0,0 5 0 0,9-1 0 16,-9-4 0-16,0 5 0 0,0-5 0 0,0 4 0 0,0-4 0 0,0 5-8 16,8-5 8-16,-8 4 4 0,0-4-4 0,0 5 4 15,0-1-8-15,0-5 4 0,0 6-4 0,9 0 4 0,-9-5 0 16,0 5 0-16,0-6 0 0,0 5 0 0,8 1 0 0,-8-5 4 0,0 5 0 15,0-6-8-15,0 7 4 0,0-7 0 0,0 0 0 16,9 6 0-16,-9-5 0 0,0 5 0 0,0-6-4 0,9 2 4 0,-9 3 0 16,0-5 0-16,0 2 0 0,8 4 0 0,-8-6-4 0,0 1 4 15,8 5 4-15,-8-6-4 0,0 5 0 0,0-3 0 0,10 2 0 16,-10-2 0-16,0 3 0 0,8-3-4 0,-8 3 8 0,0 1-4 0,0-6 0 16,0 7 0-16,8-3-4 0,-8 2 4 0,0-5 0 0,0 5-4 15,0-1 4-15,8-5 4 0,-8 6-8 0,0-5 8 0,0 4-8 16,10-4 8-16,-10 5-4 0,0-5 0 0,8 4 0 0,-8-4 0 15,0 0 0-15,0 5 0 0,0-4 0 0,0-3 4 0,8 7-4 16,-8-5 0-16,0 0 0 0,0-1 0 0,0 1 4 0,9 4-4 0,-9-4 0 16,0 0 0-16,0 4 4 0,0-3-4 0,0-2 0 0,9 6 0 15,-9-5 0-15,0 5-4 0,8-6 4 0,-8 5 0 0,0-3 0 16,9 3 0-16,-9-4 0 0,8 4 0 0,-8-3-4 0,0 3 4 16,9 1 0-16,-9-6 0 0,0 6-4 0,8-5 4 0,-8 5 0 15,0-5 0-15,9 3 0 0,-9-2 0 0,8 4 0 0,-8-6 0 0,8 5 4 16,-8-3-4-16,0 3 0 0,10-5 0 0,-10 6 0 0,8 0-20 15,-8-5 24-15,8 5 0 0,-8-6-4 0,10 5 0 0,-10-3 0 16,8 3 0-16,-8 1 0 0,0-1 0 0,8-4 4 0,-8 4-4 16,8 1 0-16,-8-1 0 0,10 1 0 0,-10 0 4 0,0 0-4 15,8-6 0-15,-8 6 0 0,8-1 0 0,-8 1-4 0,0-1 4 16,9 1 0-16,-9 0 0 0,8-1 0 0,-8 1 0 0,9-1-4 0,-9 1 4 16,0-5 4-16,9 5 0 0,-9-1-4 0,0 1-4 0,8-6 0 15,-8 6 4-15,8-1-4 0,-8-3 8 0,0 3-4 0,0-4 0 16,9 4 0-16,-9-3 4 0,0 3-4 0,9-5 4 0,-9 2-4 0,0 3 0 15,8-4-4-15,-8 0 4 0,0 5 0 0,8-5 0 16,-8 3 0-16,0-2-4 0,10-2 4 0,-10 6 0 0,0-5-4 0,8 5 4 16,-8-7 0-16,0 7 0 0,0-4 0 0,0 3 0 0,8-4 0 15,-8 4 0-15,0-3 4 0,0 3-4 0,10-4 0 0,-10 4 0 16,0-5 0-16,0 7 0 0,8-7 0 0,-8 6 0 0,0 0-16 0,0-6 16 16,8 6 0-16,-8-4 4 0,0 2 0 0,0-3-4 15,0 5 4-15,0-5 0 0,8 4 0 0,-8-4-8 0,0 4 4 0,0-4 4 16,0 5-4-16,9-6 0 0,-9 2-4 0,0 3 4 0,0-4 0 15,0 4 0-15,0-4 0 0,9 0-4 0,-9 0 4 0,0 6 4 16,0-8-4-16,8 6 0 0,-8-3 0 0,0-1 0 0,0 4 0 16,0-4 0-16,0 4 0 0,9-4 0 0,-9 4 0 0,0-3 0 15,8 3 0-15,-8-4 0 0,0 0-4 0,0 5 4 0,9-6 4 16,-9 5-8-16,0-3 4 0,0 3 0 0,0-4 0 0,9 0 0 0,-9 5 0 16,0-6 0-16,0 1 0 0,8 5 0 0,-8-6 0 0,0 1 0 15,0 0-4-15,8 4 4 0,-8-3 0 0,0-1-4 0,0 4 8 16,0-4 0-16,8-1-8 0,-8 1 4 0,0 5 0 0,0-6 0 15,0 5 0-15,0-3 0 0,0-1 0 0,0 4 0 0,10-5 0 16,-10 2 0-16,0-1 0 0,0 4 0 0,0-4-4 0,0 0 4 0,8 0 0 16,-8 4 0-16,0-4 4 0,0 1-8 0,8-2 8 0,-8 5-8 15,0-4 8-15,0 0-8 0,0 0 4 0,0 4 0 0,0-4 0 16,10-1 0-16,-10 6 0 0,0-5 0 0,0 5-4 0,0-5 4 16,0-1 0-16,0 6 0 0,0-5 0 0,0 4 4 0,8-4-4 15,-8 0 0-15,0 6 0 0,8-8 0 0,-8 2 0 0,0 5 0 0,0-6 0 16,0 6 0-16,0-5 0 0,0 4 0 0,0-4 0 15,9 0 0-15,-9 5 0 0,0-5 4 0,0 4-4 0,0-4-4 0,9-1 0 16,-9 6 4-16,0-5 0 0,0 5 0 0,8-7-4 0,-8 8 8 16,0-6 0-16,0-1-4 0,0 6-4 0,0 0 4 0,0-5 0 15,9 4 0-15,-9-4 0 0,0 4 0 0,0 2 4 0,0-7 0 16,0 6-4-16,8-1 0 0,-8 1 0 0,0-6 0 0,0 5 0 0,0 2-4 16,9-2 0-16,-9 1 4 0,0-1 0 0,0 1 0 0,0 0-4 15,0-1 8-15,8 1-4 0,-8-1 0 0,0 1 0 0,0 0 0 16,0-6 0-16,0 6 0 0,0-1 0 0,9 1 4 0,-9 0-4 15,0-5 0-15,0 4 0 0,0 0 0 0,0 1-4 0,8-5 4 16,-8 4 0-16,0 1-4 0,0-5 4 0,0 5 0 0,0-1 0 0,8-4 0 16,-8 4 0-16,0-3 0 0,0 3 0 0,0 1 0 0,0-1 0 15,0-4 4-15,0 4-4 0,10 1 0 0,-10-5 4 0,0 5-8 16,0-1 4-16,0 1 0 0,8-6 0 0,-8 6 0 0,0 0-4 16,0-2 4-16,8-2 0 0,-8 4 0 0,0 0 0 0,0-6 0 15,0 6 4-15,10-1 0 0,-10-4-4 0,0 5 0 0,0-6-4 0,8 7 0 16,-8-7 0-16,0 6 4 0,0-6 4 0,8 6 0 0,-8-5-4 15,0 4 0-15,0-5 0 0,0 7-4 0,0-7 0 0,8 6 4 16,-8-5 0-16,0 4 0 0,0-4-4 0,0 5 4 0,0-5 0 0,10 4 4 16,-10-4-4-16,0 4 0 0,0 1-4 0,0-5 8 15,8 5-4-15,-8-1 0 0,0-4 0 0,0 4 0 0,0 1 0 0,8-5 0 16,-8 5 0-16,0-1-4 0,0 1 4 0,0-6 0 0,0 6 0 16,0-5 0-16,9 5 0 0,-9-1 0 0,0-4 0 0,0 0 0 15,0 4 0-15,8-4 0 0,-8 4 0 0,0-3-4 0,0-2 0 0,0 6 4 16,0-5 0-16,9 0 4 0,-9 4-4 0,0-4 0 0,0 4 0 15,0-4 0-15,0 0 0 0,9 5 0 0,-9-7-4 16,0 8 4-16,0-6 4 0,8 5-4 0,-8-6 0 0,0 6 0 0,0-5 0 16,0-1-4-16,0 6 4 0,8-5 0 0,-8-1 4 0,0 7-4 15,0-7 0-15,0 1-4 0,0 0 4 0,0 4 0 0,9-4 0 16,-9 0 0-16,0-1 4 0,0 1-4 0,0 5-4 0,9-5 4 16,-9-1 0-16,0 1 0 0,0 5 0 0,8-6 0 0,-8 1 0 15,0 0 0-15,8 0 4 0,-8 0-4 0,0 0 0 0,0-1-4 0,0 1 4 16,0 0 0-16,0 0-4 0,0-5 0 0,0 4 0 0,0 1 4 15,0-5 0-15,10 5 0 0,-10-5 4 0,0 5-8 0,0-5 4 16,0 4 0-16,0-4 0 0,0 6 4 0,0-6-4 0,0 4 4 16,0-4 0-16,0 5-4 0,0-5 0 0,8 5 0 0,-8-5 0 15,0 6 0-15,0-6-4 0,0 3 4 0,0-3-4 0,0 5 4 0,0 0 0 16,0-5 0-16,0 5-4 0,0-5 8 0,0 0-4 0,0 5 0 16,0-5-4-16,0 0 4 0,0 0 4 0,0 5-8 0,0-5 4 15,0 0 0-15,0 0 0 0,0 0 0 0,0 0-4 0,0 0 4 0,8 4 0 16,-8-4 0-16,0 0 0 0,0 0 0 0,0 5 4 15,0-5-4-15,0 5 0 0,0-5-4 0,0 4 4 0,0-4 0 0,0 5 0 16,0-5 0-16,0 5 4 0,0-5-4 0,0 5 4 0,10-5-4 16,-10 5-4-16,0-5 8 0,0 0-4 0,0 0 0 0,0 4-4 15,0-4 0-15,0 0 4 0,0 0 0 0,0 6 0 0,0-6 0 0,0 0 4 16,0 4-4-16,8-4 0 0,-8 0 0 0,0 0 0 0,0 5 0 16,0 0 0-16,0 0 0 0,0-5-4 0,8 4 4 0,-8 1 4 15,0 0 0-15,0-5-4 0,8 5 4 0,-8-1-4 0,0 2-4 16,0-2 8-16,0-4-4 0,9 5 0 0,-9 0 4 0,0 0-4 15,0-1 0-15,0-4 0 0,0 5 4 0,9 0-4 0,-9 0-4 16,0-5 4-16,0 0 4 0,0 4-4 0,0-4 4 0,0 0-8 0,0 5 4 16,0-5-4-16,0 0 8 0,0 0-4 0,0 0-4 15,0 0 4-15,8 5 0 0,-8-5 4 0,0 0-4 0,0 0 0 0,0 5 4 16,0-5-4-16,9 5 0 0,-9 0 0 0,0-5 0 0,0 5 0 16,0-5 0-16,0 4 0 0,0 1 0 0,0 0 0 0,0-5 4 15,0 0 0-15,0 0 0 0,0 0-4 0,0 0-4 0,0 0 4 16,0 4 4-16,0-4 0 0,0 0-4 0,0 0-4 0,0 0 8 15,0 0-4-15,0 0 4 0,0-4-4 0,0 4 4 0,0 0-8 0,0 4 8 16,0-4-4-16,0 0 0 0,0 0 4 0,0 0 0 0,0 0 0 16,0 0 0-16,0 0 0 0,0 0-4 0,0 0 4 0,0 0-4 15,0 0 0-15,0 0 4 0,0 0 0 0,0 0 4 0,0 0-4 0,0 0 0 16,0 0-4-16,0 0 0 0,0 0 4 0,0 0 0 16,0 0-4-16,0 0 0 0,0 0 0 0,0 0 4 0,0 0-4 0,0 0 0 15,0 0 0-15,0 0 0 0,0 0 0 0,0 0 0 0,0 0 0 16,0 0 0-16,0 0 0 0,0 0 0 0,0 0-4 0,0 0 0 15,0 0-4-15,-9 0 0 0,9 0-4 0,0 0-4 0,0 0-8 0,-8 0-16 16,8 0-12-16,0 0-12 0,-9 0-16 0,9 0-32 0,-9-4-24 16,1 4-24-16,0 0-88 0,8-5 32 0,-8 0 40 0,-2 1 36 15,2-1 32-15,0 0 12 0</inkml:trace>
    <inkml:trace contextRef="#ctx0" brushRef="#br0" timeOffset="1107.2786">1909 2247 3 0,'0'0'88'0,"0"0"-20"0,0 0 0 0,0 0-32 16,0 0-4-16,0 5-4 0,0-5 0 0,0 0 0 0,0 0 0 15,0 0-4-15,0 0 0 0,0 0 0 0,0 0 0 0,0 0 8 16,0 0-4-16,0 0 4 0,0 0-4 0,0 0 4 0,10-5 0 0,-10 5 0 16,0 0 0-16,8 0 0 0,-8-4 0 0,8-1 4 0,-8 5-4 15,9-5 4-15,-1 1 0 0,-8-1-8 0,8 0 0 0,2 0 0 16,-10-4 4-16,8 5-4 0,0-7-4 0,0 7 4 0,2-6-4 0,-2 5 0 15,0-4-4-15,1-1 4 0,8 0-4 0,-8 1 0 16,7-5 0-16,-7-1 0 0,8 5 0 0,1-4 0 0,-2 0 0 0,2-1 0 16,7-4 8-16,-9 5-8 0,10-6 4 0,0 1-8 0,0 0 0 15,-9 0 0-15,9-5-4 0,-2 5 0 0,11-5-8 0,-9 0 4 16,0 0-4-16,-2 0 0 0,2 5 0 0,0-5 0 0,-1 0 0 16,-7 5 0-16,8-5-4 0,-1 5 0 0,-8 0 4 0,8-7-4 15,-7 8 0-15,-2 4 0 0,2-5 0 0,7 0 4 0,-8 4-4 16,0-4 4-16,1 5-4 0,-2-6 4 0,2 6-4 0,-2-5 0 0,1 4 0 15,1-4 0-15,-2 4-4 0,2-4 8 0,-2 0-4 0,2 0 0 16,7 0 0-16,-8 5 0 0,0-6-4 0,1 1 4 0,8 1 4 16,-10-2-4-16,1 1 0 0,9 5 0 0,-10-6-4 0,2 1 8 15,8 0-8-15,-10 5 4 0,1-1 0 0,1-4-4 0,-2 5 0 16,2-1 4-16,-2 0 0 0,2 1 4 0,-1 0-8 0,-1 0 4 0,-6 4 0 16,6-5 0-16,-8 6-4 0,10-5 4 0,-10 4 0 0,1-5 0 15,8 6 4-15,-8-1-4 0,-1 1-16 0,0-6 20 0,10 6 0 16,-10-1 0-16,0 5-4 0,2-4 0 0,-2-1 0 0,0 1 0 15,1 4 4-15,0-5-8 0,-1 6 4 0,0-1 4 0,1 0 0 16,-9-1-8-16,8 2 4 0,1-1 0 0,0 1 0 0,-9 4 4 0,8-5-8 16,0 5 4-16,-8 0 0 0,10-5-4 0,-10 5 4 0,8 0 0 15,-8 0 0-15,0 0 0 0,0 0 4 0,0 0-8 0,8 0 4 16,-8 0 4-16,0 0-4 0,0 0 0 0,0 0 0 0,8 0 0 16,-8 0 0-16,0-5 0 0,0 5 0 0,0 0 4 0,0 0-4 15,0 0 0-15,0-4 0 0,0 4 4 0,0 0 0 0,0 0-4 0,0 0 4 16,10-5-4-16,-10 5 0 0,-10 0 0 0,10 0 0 0,0 0 0 15,10 0 0-15,-20 0-4 0,10 0 4 0,0 5-8 0,0-10-8 16,0 5-8-16,0 5-8 0,-8-5-20 0,8 0-16 0,-8-5-24 16,8 5-32-16,-8 0-24 0,-2 0-84 0,2 5 12 0,-9-5 36 15,8 0 40-15,-8 0 28 0,1 0 20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2:15.3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A0E40D-C436-4209-BA15-5EDB0F5BD643}" emma:medium="tactile" emma:mode="ink">
          <msink:context xmlns:msink="http://schemas.microsoft.com/ink/2010/main" type="writingRegion" rotatedBoundingBox="1972,12395 4566,12316 4595,13267 2002,13347"/>
        </emma:interpretation>
      </emma:emma>
    </inkml:annotationXML>
    <inkml:traceGroup>
      <inkml:annotationXML>
        <emma:emma xmlns:emma="http://www.w3.org/2003/04/emma" version="1.0">
          <emma:interpretation id="{0BEEF3B7-F329-40DD-B71C-A1948AF9B84E}" emma:medium="tactile" emma:mode="ink">
            <msink:context xmlns:msink="http://schemas.microsoft.com/ink/2010/main" type="paragraph" rotatedBoundingBox="1972,12395 4566,12316 4595,13267 2002,13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E8D6AE-E237-404E-8417-57747B245E9D}" emma:medium="tactile" emma:mode="ink">
              <msink:context xmlns:msink="http://schemas.microsoft.com/ink/2010/main" type="line" rotatedBoundingBox="1972,12395 4566,12316 4595,13267 2002,13347"/>
            </emma:interpretation>
          </emma:emma>
        </inkml:annotationXML>
        <inkml:traceGroup>
          <inkml:annotationXML>
            <emma:emma xmlns:emma="http://www.w3.org/2003/04/emma" version="1.0">
              <emma:interpretation id="{869D9A60-7D43-4A71-A5A7-94998EC77385}" emma:medium="tactile" emma:mode="ink">
                <msink:context xmlns:msink="http://schemas.microsoft.com/ink/2010/main" type="inkWord" rotatedBoundingBox="1977,12547 2962,12517 2983,13168 1997,131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53 259 51 0,'0'-9'76'15,"0"0"4"-15,0-1-4 0,0 0-24 0,0 0 0 0,0-4 0 16,0 5-4-16,0-6 8 0,0 5-4 0,0-4 4 0,0 5 4 15,0-6-4-15,0 6 4 0,0-1 4 0,0 1-16 0,0-1 4 16,0 5-4-16,0-5 4 0,0 6-12 0,0 4 16 0,0-5 0 16,0 5 4-16,0 5 0 0,8-5-4 0,-8 4-4 0,0 6-4 0,0-5-4 15,0 5-4-15,0 4-4 0,0-5-8 0,0 6 0 16,0 4-4-16,0-5-4 0,0 6 0 0,0-1-4 0,0 0-4 0,0 5-4 16,-8-5 0-16,8 5 0 0,0-4 0 0,-8 3-4 0,8-4 0 15,-10 6 0-15,10-6 0 0,-8 4 0 0,8-3-4 0,0-6 0 16,-8 6 0-16,8-1-4 0,-8-5 0 0,8-5-4 0,0 6 0 0,0-5-4 15,-10-1 0-15,10-4 0 0,0 4-4 0,0-9 0 0,0 5 0 16,0-10 0-16,0 5 4 0,0-4-4 0,0-1 0 0,0-5 4 16,0 2 0-16,0-7-4 0,0 0 4 0,0 1 0 0,0-5 0 0,0-1 0 15,0 2 0-15,0-8 4 0,0 3 0 0,10 0-4 16,-10-2 8-16,0 1 0 0,8 0-4 0,-8 0 4 0,8 0 4 0,-8 0 0 16,8 0 0-16,2 5-4 0,-2 0 0 0,0 0 4 0,-8-1-4 15,17 1 0-15,-17 5-12 0,8-1 20 0,2 1 4 0,-2 1-4 16,0 2 0-16,0 1 0 0,2 1 0 0,-2 4 0 0,-8 0-4 0,8 1 4 15,1 4 4-15,0 0-4 0,-1 0 0 0,-8 4 4 0,9 1 0 16,-1 0 0-16,0 4 4 0,2 1-4 0,-10 1 0 0,8 2 0 16,0 1 0-16,0 1 0 0,-8 4 0 0,10 0 0 0,-2 1 0 15,0 3 0-15,-8 1-4 0,9 0 4 0,-9 1-4 0,9-2 4 16,-9 1-4-16,8 1 0 0,-8-2 4 0,0 0-4 0,9 2 0 16,-9-1-4-16,0 0 4 0,0-5-4 0,0 0 0 0,0 1 0 15,0-6 0-15,0 6-4 0,0-5-4 0,0-7-4 0,0 7-8 0,0-6-4 16,0-4-20-16,0 4-8 0,0-3-16 0,0-2-8 0,0 1-20 15,0-5-20-15,-9 0-4 0,9 0-4 0,-8 0-28 0,8 0-36 16,-9-5 4-16,0 1 40 0,1-2 16 0,0 2 28 0</inkml:trace>
          <inkml:trace contextRef="#ctx0" brushRef="#br0" timeOffset="167.0571">27 332 47 0,'0'-6'108'0,"0"6"-8"0,0 0-4 0,8 0-20 0,-8 0-8 16,0 6 0-16,10-6 0 0,-2 4-4 0,-8 1-4 0,8 0 0 0,1 4-8 15,-9-5 0-15,16 3-8 0,-16-3-4 0,18 0 0 16,-10 6-8-16,10-5-12 0,-10 0-4 0,9 0 0 0,-8-5 0 0,8 4-4 16,-1-4-4-16,-6 5-8 0,6-5-4 0,2 0-12 0,-2 0-28 15,2 0-12-15,-10 0-24 0,9-5-16 0,-1 5-16 0,2-4-60 16,-10 4-12-16,10-5 36 0,-10 0 28 0,9 0 24 0</inkml:trace>
          <inkml:trace contextRef="#ctx0" brushRef="#br0" timeOffset="653.8783">538 197 71 0,'0'-5'92'0,"0"-4"-8"0,0 4-4 0,0 0-24 0,10 0 0 16,-10 0-4-16,0 1-4 0,0 4 0 0,8-5-4 0,0 0-4 15,-8 5 0-15,8-4 0 0,2 4-4 0,-2-5 4 0,0 5-4 16,1 0-4-16,-1 0 0 0,1-5-4 0,8 5 8 0,-9 0-4 0,0 0 0 16,10 0-4-16,0 0-4 0,-2 0-4 0,1 5-4 15,0 0 4-15,0-1 4 0,1 1-4 0,-2 4 0 0,2-4-4 0,-1 5 0 16,-1 0-4-16,2-1 4 0,-2 5 0 0,2 1 0 0,-10 0-4 16,10-1 0-16,-10 0 0 0,0 5 4 0,9 0-4 0,-17-4 4 15,9 4 4-15,0-1 0 0,-9 3 0 0,8-2-4 0,-8 0 0 0,0 1 0 16,-8-2 0-16,8-4-4 0,-9 6-4 0,0-6 4 0,9 6-4 15,-17-5-8-15,9-2 4 0,0-3-4 0,-10 4-4 0,10-5 0 16,-10 1-8-16,2 0-8 0,-2-1-12 0,2-4-16 0,-1 0-12 16,-1 0-8-16,2-5-20 0,-2 5-16 0,1-10-16 0,9 5-8 15,-9 0-56-15,0-10-20 0,9 5 36 0,-10-4 40 0,10-1 20 0</inkml:trace>
          <inkml:trace contextRef="#ctx0" brushRef="#br0" timeOffset="364.6526">548 197 71 0,'0'0'136'0,"0"0"-12"0,8 5-12 16,-8 0-28-16,0-1-12 0,0 1 8 0,8 5 0 15,-8 0-12-15,0-1-4 0,0 1-8 0,8-1-8 0,-8 5-8 0,0 1 0 16,10-1-8-16,-10 1-4 0,8-1-4 0,0 5-4 0,-8-4-4 16,9 4 0-16,-9 0-4 0,0 1-4 0,8-6 0 0,-8 5-4 15,9 0-4-15,-9-4-4 0,0 4-8 0,0-5 0 0,0 1-12 16,0-1-8-16,9-5-4 0,-9 1-16 0,0-1-8 0,0 1-12 15,0-5-4-15,-9 0-4 0,9-1-8 0,0-4-32 0,-9 0-28 0,9 0-4 16,0-4 32-16,-8-6 16 0</inkml:trace>
        </inkml:traceGroup>
        <inkml:traceGroup>
          <inkml:annotationXML>
            <emma:emma xmlns:emma="http://www.w3.org/2003/04/emma" version="1.0">
              <emma:interpretation id="{4F8D9A7D-F7CD-4D4F-A577-2FF60049C741}" emma:medium="tactile" emma:mode="ink">
                <msink:context xmlns:msink="http://schemas.microsoft.com/ink/2010/main" type="inkWord" rotatedBoundingBox="3212,12357 4566,12316 4595,13267 3241,13309"/>
              </emma:interpretation>
              <emma:one-of disjunction-type="recognition" id="oneOf1">
                <emma:interpretation id="interp1" emma:lang="" emma:confidence="0">
                  <emma:literal>'A</emma:literal>
                </emma:interpretation>
                <emma:interpretation id="interp2" emma:lang="" emma:confidence="0">
                  <emma:literal>'a</emma:literal>
                </emma:interpretation>
                <emma:interpretation id="interp3" emma:lang="" emma:confidence="0">
                  <emma:literal>DA!</emma:literal>
                </emma:interpretation>
                <emma:interpretation id="interp4" emma:lang="" emma:confidence="0">
                  <emma:literal>DAY</emma:literal>
                </emma:interpretation>
                <emma:interpretation id="interp5" emma:lang="" emma:confidence="0">
                  <emma:literal>Dla</emma:literal>
                </emma:interpretation>
              </emma:one-of>
            </emma:emma>
          </inkml:annotationXML>
          <inkml:trace contextRef="#ctx0" brushRef="#br0" timeOffset="1222.357">1230 197 71 0,'0'-5'104'0,"0"1"-4"0,0 4-8 0,0-5-24 0,0 5-4 0,0 0 0 16,8 5-4-16,-8 4-4 0,0-4 4 0,8 4-8 0,-8 1-4 15,9 5 0-15,-9-1-8 0,9 5 0 0,-1-4-12 0,-8 8 0 16,8-4-8-16,1 6 0 0,-1-2 0 0,-8-3 4 0,9 4-8 16,-9 0-8-16,9 0 4 0,-9-6 0 0,0 7 0 0,0-6-4 0,8 0 0 15,-8 0 0-15,0-4 0 0,0-1 0 0,0 0 0 0,0-4-4 16,0 0 4-16,0-5-4 0,0-1-4 0,-8 1 0 0,8-5 0 15,0 0 0-15,0-5 0 0,-9 1-4 0,9-1 0 0,0-5 4 16,-9 0-4-16,9-4 0 0,-8 0 0 0,8-1-4 0,0-4 4 0,-9 0 0 16,9-5 0-16,0 4 0 0,-8-8 4 0,8 10 0 0,0-12 0 15,0 6 0-15,0-1-4 0,0 2 4 0,0 0 0 0,0-2 0 16,8 6-4-16,-8 0 4 0,0 0-4 0,9 4 4 0,-9-4 0 16,8 10 4-16,1-6 0 0,-9 5 0 0,9 1-4 0,-1 4 0 0,0 1 0 15,2-1 4-15,-2 5 4 0,0-5 0 0,0 5-4 16,2 0 8-16,-2 0-4 0,9 5 0 0,-9-5 0 0,0 5 0 0,2-1 0 15,6 1 0-15,-6 4-4 0,-2-4 4 0,8 5 0 0,-7 0 0 16,0-1 0-16,8 5 0 0,-9-4 0 0,0 5 4 0,2 4-4 16,-2-5 4-16,-8 5 0 0,8-4 0 0,-8 8 4 0,8-3 4 15,-8 0 0-15,0-2 0 0,-8 6 0 0,8-4-4 0,-8-1-4 16,0 4 0-16,8-9 0 0,-10 6-4 0,-6 0-4 0,7-5 0 16,1-2-4-16,-1 1-4 0,-8-4-8 0,9-1-4 0,-10-3-16 0,10-2-12 15,0 1-4-15,-10 0-12 0,10-5-16 0,-1-5-16 0,1 5-12 16,0-5-8-16,-2-5-12 0,2 1-48 0,0-1-16 0,0-4 16 15,8 5 44-15,-10-6 28 0</inkml:trace>
          <inkml:trace contextRef="#ctx0" brushRef="#br0" timeOffset="1435.7923">1724-124 63 0,'8'-15'136'0,"-8"6"-12"0,0-1-4 0,0 0-20 0,9 6-4 15,-9-1-8-15,0 1-8 0,0-2-8 0,-9 6-12 0,9 0-8 16,0 6-4-16,0-6-8 0,0 4-4 0,0 1-4 0,0-1-4 16,0 2-8-16,0 3 0 0,0-4-4 0,0 4-4 0,0 1-8 0,0-1 0 15,0 1 0-15,0 5-8 0,0 0-12 0,0-7-12 0,9 8-20 16,-9-3-20-16,0 2-16 0,0-1-12 0,8 1-12 0,-8-1-48 16,0 1-28-16,8 4 28 0,-8-5 24 0,10 1 32 0</inkml:trace>
          <inkml:trace contextRef="#ctx0" brushRef="#br0" timeOffset="1902.3524">2124 140 91 0,'0'0'156'0,"0"0"-20"0,10 0-12 16,-10 5-32-16,0-1-4 0,0-4-4 0,0 5-8 0,0 4-4 0,0-4-8 15,0 5-8-15,0 0 0 0,0-1-8 0,0 5-12 0,0 1 0 16,0 0-4-16,0 3-4 0,0 1 0 0,0 0-8 0,0 1 0 15,0 4-4-15,-10 1 0 0,10-2 0 0,0 0-4 0,-8 3 0 16,8-3 0-16,-8 0 0 0,8 2-20 0,-10-6 16 0,10 5 0 16,-8-5 0-16,0-5 0 0,8 6-4 0,-8-11 0 0,8 6-4 15,-9-6-4-15,0 1 0 0,9-5 0 0,0-1-8 0,0-4 0 0,-8 0 4 16,8 0-4-16,0-4-4 0,0-6-8 0,0 5 0 0,0-9 0 16,0 4 0-16,0-4 0 0,0-5-4 0,0 4 4 0,8-4 4 15,-8 0-4-15,0 0 4 0,9-6 0 0,-9 7 4 0,9-6 4 16,-9 4 4-16,8-3 0 0,-8 4-4 0,8-2 4 0,0 3 0 0,2-1 8 15,-10 4 4-15,8-4 0 0,0 5 0 0,2-1 8 0,-10 1-4 16,8 0 0-16,0 4-4 0,1-4 4 0,-9 4 4 0,8 1-4 16,1 4 8-16,-9-5 0 0,8 5 4 0,1 5 4 0,-1-5 0 15,-8 5 0-15,8 0 0 0,2 0 4 0,-10 5 0 0,8 0 0 16,0 0 0-16,-8 0 4 0,10 9 0 0,-2-4 0 0,-8-1 0 0,8 6 0 16,-8-1-4-16,8 5 0 0,-8-5-8 0,9 11 4 0,-9-6 0 15,8 0 0-15,-8 6-4 0,0-2 4 0,9 0-4 0,-9 3-4 16,9-3-4-16,-9 0-4 0,0 7 0 0,8-5 0 0,-8-2-4 15,0-4-4-15,0 5-4 0,0-5-4 0,0 0-8 0,0-5-8 16,0 6-12-16,0-11-16 0,0 6-16 0,0-6-12 0,0 1-12 16,0 0-20-16,0-10-12 0,-8 5-16 0,8-5-4 0,-9 0-44 0,0 0-28 15,1-5 44-15,-1-5 36 0,1 5 28 0,0-5 20 16</inkml:trace>
          <inkml:trace contextRef="#ctx0" brushRef="#br0" timeOffset="2083.867">2048 355 43 0,'0'-4'152'0,"-9"-6"-8"0,9 5 0 16,9 1-20-16,-9 4-4 0,0-6 4 0,0 6-4 0,8 6-4 0,-8-6-8 16,9 4-8-16,0 1-12 0,-9 0-4 0,8 0-12 0,0-1-12 15,0 0-8-15,2-4-12 0,-2 7-8 0,10-7-8 0,-10 4-4 16,9-4-4-16,-9 0-4 0,9 0-12 0,-8 0-16 0,7-4-4 0,2-3-20 16,0 3-12-16,-2 0-20 0,-8-6-20 0,9 5-24 0,1-5-20 15,-10 1-16-15,10-1-28 0,-10-4-48 0,8 5 24 0,-6-6 40 16,-2 1 28-16,0 4 32 0</inkml:trace>
          <inkml:trace contextRef="#ctx0" brushRef="#br0" timeOffset="2284.3322">2525-153 135 0,'0'-9'160'0,"0"-6"-16"16,9 5-12-16,-9 6-20 0,0-6 0 0,8 1 8 0,-8 4-4 15,0 0-4-15,0 5-4 0,0-5-8 0,8 5-4 0,-8 5-12 16,0-5-8-16,0 5-4 0,10 5-4 0,-10-6-4 0,0 10-4 15,0-4-8-15,8 5-4 0,-8-1-12 0,0 5-8 0,8 0-16 0,-8 0-12 16,0 0 0-16,0 6 0 0,0-2 0 0,0 2 0 0,0-6 0 16,0-1-12-16,0 7-76 0,0-6-48 0,0-4-48 0,0 4-52 15,0-5-92-15,0 1 52 0,0-6 56 0,0 0 40 0,0 1 32 16,0 0 32-16,0-10 16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3:05.1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95EDB6-E98E-43A1-969C-BDAB77899D6E}" emma:medium="tactile" emma:mode="ink">
          <msink:context xmlns:msink="http://schemas.microsoft.com/ink/2010/main" type="writingRegion" rotatedBoundingBox="4851,5446 4913,5886 4712,5914 4650,5475"/>
        </emma:interpretation>
      </emma:emma>
    </inkml:annotationXML>
    <inkml:traceGroup>
      <inkml:annotationXML>
        <emma:emma xmlns:emma="http://www.w3.org/2003/04/emma" version="1.0">
          <emma:interpretation id="{71BDBB01-E937-4768-B89C-17DDF5E5A89E}" emma:medium="tactile" emma:mode="ink">
            <msink:context xmlns:msink="http://schemas.microsoft.com/ink/2010/main" type="paragraph" rotatedBoundingBox="4851,5446 4913,5886 4712,5914 4650,5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BCE17B-C559-4633-8D23-F0B712A1CDBD}" emma:medium="tactile" emma:mode="ink">
              <msink:context xmlns:msink="http://schemas.microsoft.com/ink/2010/main" type="line" rotatedBoundingBox="4851,5446 4913,5886 4712,5914 4650,5475"/>
            </emma:interpretation>
          </emma:emma>
        </inkml:annotationXML>
        <inkml:traceGroup>
          <inkml:annotationXML>
            <emma:emma xmlns:emma="http://www.w3.org/2003/04/emma" version="1.0">
              <emma:interpretation id="{1AD98444-ECD2-4AC0-A536-EADF1911BB19}" emma:medium="tactile" emma:mode="ink">
                <msink:context xmlns:msink="http://schemas.microsoft.com/ink/2010/main" type="inkWord" rotatedBoundingBox="4851,5446 4913,5886 4712,5914 4650,547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-370-1637 63 0,'0'-4'80'0,"0"4"-16"16,0 0-8-16,0 0-24 0,0 0-4 0,0 4-4 0,0-4-4 16,0 0 4-16,0 0-8 0,0 0 4 0,0 0-4 0,0 0 0 15,0 0 0-15,0 0 0 0,0 0 0 0,0 0-4 0,0 0 0 16,8 0 4-16,-8 0 0 0,0 0-4 0,0 0 0 0,0 0 4 0,0 0 0 16,0 0 0-16,0 0 4 0,0 0 0 0,0 0 4 0,0 0 0 15,0 0 0-15,0 0 0 0,0 0 4 0,0 0-4 0,0 0 0 16,0 0 4-16,0 0-4 0,0 0-4 0,0 0 0 0,0 0 0 15,0 0 0-15,0 0 8 0,0 0-4 0,0 0-8 0,0 0 4 16,0 0 4-16,0 0-4 0,0 0-4 0,0 0 0 0,0 0 0 16,0 0 0-16,0 0-4 0,0 0 4 0,0 0 0 0,0 0-4 15,0 0 4-15,0 0-4 0,0 0 4 0,0 0 0 0,0 0 0 0,0 0 0 16,10 0 0-16,-10 0 0 0,0 0 0 0,0 0 4 0,0 0-8 16,0 0 4-16,0 0 0 0,0 0 0 0,0 0 0 0,0 0 0 15,0 0 0-15,0 0-4 0,0 0 4 0,0 4 0 0,0-4-4 16,0 6-4-16,0-2 4 0,0-4 0 0,0 6-4 0,0-2 0 0,0 1 0 15,0-1-4-15,0 1 4 0,0 0 0 0,0 4-4 0,0-3 4 16,0 2-4-16,0-2 4 0,0-1 0 0,0 4-4 0,0-4 0 16,0 4 0-16,0 1 0 0,-10-5 0 0,10 5 0 0,0-1-4 0,0-4 0 15,-8 4 4-15,8 1-4 0,0-1 0 0,0 1 4 16,-8 0-4-16,8-5 0 0,-10 5 0 0,10-1 0 0,0 1 4 0,-8-1-4 16,8-4 0-16,0 4 0 0,0 1-4 0,-8 0 8 0,8-5-4 15,0 4 4-15,-9-4-8 0,9 4 4 0,0-4 4 0,0 5 0 16,-8-5-4-16,8 0-4 0,0 4 4 0,0-4 0 0,0 0 0 15,0 0 0-15,0-5 0 0,0 4-20 0,-8 1 24 0,8-5-4 16,0 0 0-16,8 5 4 0,-8-5-4 0,0 0 0 0,-8 0 0 16,8 0 0-16,0 0 0 0,0 0 0 0,0 0 0 0,0 0-4 0,0 0 8 15,0 0-4-15,0 0-4 0,0 0 4 0,0 0-4 16,0 0 4-16,0 0 0 0,0 0 0 0,0 0 0 0,0 0-4 0,0 0 4 16,0 0 0-16,0 0-4 0,0 0 0 0,0 0 0 0,0 0 4 15,0 0-4-15,0 0 4 0,0 0-4 0,0 0 4 0,0 0 0 16,0 0-4-16,0 0 4 0,0-5 0 0,0 5 0 0,0 0 0 15,0-5-4-15,0 1 4 0,0-1 0 0,8 5-4 0,-8-5 4 0,0 0 0 16,0 0-4-16,0 1 4 0,8-1 0 0,-8 0 0 0,0 0 0 16,9-5 0-16,-9 10-4 0,0-4 0 0,8-6 4 0,-8 10 0 0,0-5 0 15,8 1 0-15,-8-1-4 0,0 0 4 0,10 0 0 16,-10 1 0-16,0-2 0 0,8 1 0 0,-8 1 0 0,0 4 0 0,8-5 0 16,-8 0 0-16,10 1-16 0,-10 4 20 0,8-5-4 0,-8 0 4 15,8 0-8-15,-8 5 8 0,0-4-4 0,8-2 0 0,-8 6 0 16,10 0 4-16,-10 0-4 0,0-4 0 0,8 4 0 0,-8 0 0 15,0 0-4-15,0 0 4 0,0 0 0 0,0 0-4 0,0 0 4 16,0 0 0-16,8 0 4 0,-8 0-8 0,0 0 8 0,0 0-4 0,0 0 0 16,0 4 0-16,0-4 0 0,0 0 4 0,0 6-4 15,0-6-4-15,0 4 4 0,0-4 4 0,0 5-4 0,0 0 0 0,0 0 4 16,0-5-4-16,0 9 4 0,0-4-8 0,0-1 4 0,0 1 0 16,0 1 0-16,0-2 0 0,0 6 0 0,0-5 0 0,0-1 0 15,0 6 0-15,0-5 0 0,0 4 0 0,0-4 0 0,0 5-4 16,0-5 4-16,0-1 0 0,0 6 0 0,0-5 0 0,0 4 0 0,0-4-4 15,0 0 8-15,0 4-4 0,0-4 4 0,0 0-4 0,0 0 0 16,0-1 0-16,0 2 0 0,0-2 0 0,0 1-4 0,0 0 8 16,0 0-20-16,0-1 20 0,0 1 0 0,0 0-4 0,9-5 4 15,-9 5 0-15,0-5-4 0,0 4 0 0,8-4-4 0,-8 0 4 16,0 0 0-16,8 0-4 0,-8 0-4 0,10-4-8 0,-10-1-8 0,8 0-8 16,-8 0-12-16,8 1-20 0,-8-6-8 0,0 5-32 0,8-5-20 15,-8 1-12-15,0-5-76 0,10 4-16 0,-10-4 52 0,0-1 28 16,0 1 32-16,0-1 24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1:48.1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-7-6 59 0,'0'0'104'0,"0"-4"-12"0,0 4-4 0,0 0-24 0,0 0 0 0,8-6-4 16,-8 6 0-16,0 0 0 0,0 0 0 0,0 0 4 0,0 0 4 0,0 0-8 16,-8 0 4-16,8 0-20 0,0 0 24 0,0 0 0 15,0 0-4-15,0 0 0 0,0 0 0 0,0 0 0 0,0 0-8 0,0 0 0 16,0 0-8-16,0 0-4 0,0 0-4 0,0 0-8 0,0 0-4 16,0 0-4-16,0 0-8 0,0 0 0 0,0 0-4 0,0 0-8 15,0 0-8-15,0 0-16 0,0 0-20 0,0 0-24 0,0 0-28 16,0 0-24-16,0 0-48 0,0 0-76 0,0 0-28 0,0 0 52 15,0 0 40-15,0 0 32 0,-8 0 28 0,8 6 20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1:46.0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B81155-1716-44F1-BEE3-C4BB6BE2792C}" emma:medium="tactile" emma:mode="ink">
          <msink:context xmlns:msink="http://schemas.microsoft.com/ink/2010/main" type="inkDrawing" rotatedBoundingBox="4268,7161 6747,3126 6919,3232 4439,7267" semanticType="callout" shapeName="Other">
            <msink:sourceLink direction="with" ref="{7345C451-6E4E-4A89-B9B4-84EE66B667EE}"/>
            <msink:sourceLink direction="with" ref="{5CEFA0B4-6028-485C-B124-8BE88623EB30}"/>
          </msink:context>
        </emma:interpretation>
      </emma:emma>
    </inkml:annotationXML>
    <inkml:trace contextRef="#ctx0" brushRef="#br0">537-2284 15 0,'0'0'68'0,"0"0"-8"0,0 0-12 0,0 0-44 0,0 0 24 0,0 0-8 15,0 0 0-15,0 0-4 0,0 0-4 0,0 0 4 16,0 0-4-16,0 0 0 0,0 0 0 0,0 0-4 0,0 0-4 0,0 0 0 15,0 0-4-15,0 0 4 0,0 0 4 0,0 0-4 16,0 0 4-16,0 0 0 0,0 0 4 0,0 0 0 0,0 0 4 0,0 0-4 16,0 0 4-16,0 0 0 0,0 0 0 0,0 0 0 0,0 0 0 0,0 0 0 15,0 0 4-15,0 0-4 0,0 0 8 0,0 0-4 0,0 0 0 16,0 0 4-16,0 0 0 0,0 0 0 0,0 0 0 16,0 0 0-16,0 0 0 0,0 0 0 0,0 0 0 0,0 0-4 0,0 0 4 15,0 0-4-15,0 0 0 0,0 0 0 0,0 0 0 0,0 0 0 16,0 0 0-16,0 0 0 0,0 0 4 0,0 4-4 0,0-4-8 15,0 0 4-15,0 0 4 0,0 5-4 0,0-5 0 0,0 0-4 0,0 5 4 16,0-5 0-16,0 5-4 0,0-1 0 0,0-4 4 16,0 5-4-16,0-1 4 0,0-4 0 0,0 6-4 0,0-1 4 0,0-5-4 15,0 4 4-15,0 1 0 0,0-5 0 0,0 5 0 0,0 0 0 16,0-5-4-16,0 5-4 0,-8 0 4 0,8-1 0 0,0-4-4 16,0 5 0-16,0 0 0 0,0 0 0 0,0-5 0 0,-9 4 0 0,9-4 0 15,0 5 0-15,0 0-4 0,-8-5 4 0,8 6 0 0,0-6-4 16,0 3 4-16,0-3-4 0,0 6 4 0,-8-6-4 0,8 4 4 15,0-4-4-15,0 0 0 0,0 5 0 0,-10-5-4 0,10 4 4 16,0-4 4-16,0 6-4 0,-8-6 0 0,8 4 0 0,0 1 0 16,-8-5 0-16,8 5-4 0,0-1 4 0,-10-4 0 0,10 5-4 15,0 1 4-15,0-2-4 0,-8-4 4 0,8 5-4 0,0 0 0 0,0-5 0 16,-8 5 4-16,8-1 0 0,0 1-4 0,0-5-4 0,-8 5 4 16,8 0 0-16,0-1 0 0,0-4 4 0,-9 6 0 0,9-2 0 15,0 1-4-15,0-5 4 0,0 4-4 0,-9 2 0 0,9-2 0 16,0 1 4-16,-8 0-4 0,8 0 0 0,0-1 0 0,0 2 0 0,-9-2 0 15,9-4 4-15,-8 9 0 0,8-4 0 0,0 0 0 0,-8-5 0 16,8 5-4-16,0 0 0 0,-10 0 4 0,10 0-4 0,0 0 0 16,0-1 4-16,0-4-4 0,0 5 0 0,-8-1 0 0,8 2 4 15,0-2 0-15,-8-4 0 0,8 5 0 0,0 0-4 0,-8 0 4 16,8-5 4-16,0 3-4 0,-10 4 0 0,10-3 0 0,0 1-4 16,-8-5 4-16,0 4-4 0,8 2 0 0,0-2 4 0,0-4-4 0,-9 5 0 15,9 0 0-15,0-5 0 0,0 5 4 0,0-1 0 16,-8-4-4-16,8 6 0 0,0-2 0 0,-9-4 0 0,9 5 0 0,0 0 0 15,-9 0 0-15,9-5-4 0,0 5 0 0,0-1 8 0,-8 1-4 16,8 0-4-16,-8-1 4 0,8 1 0 0,-10 0 0 0,10 0 0 16,-8 0 0-16,8-1 0 0,0 0 4 0,-8 2-4 0,8-1 0 0,-8-1 0 15,8 1 0-15,0 0 0 0,-10 0 0 0,10-5 0 0,0 5-12 16,-8 0 12-16,8-1 4 0,0 1 0 0,-8-5-4 0,8 5 4 16,0 0-4-16,-9-1 0 0,9-4 4 0,0 5 0 0,0-5 0 15,0 5 0-15,0-5-4 0,0 6 0 0,0-6 4 0,0 3-8 16,0-3 4-16,-8 6 0 0,8-6 4 0,0 4 0 0,0-4-8 0,0 5 4 15,-9-1 0-15,9 2 4 0,-9-6 0 0,9 4 0 0,-8 1 0 16,8 0-4-16,0 1-4 0,-8-3 0 0,8 3 4 0,-8-6 4 16,8 4 0-16,-10 1-4 0,10 0-4 0,0 0 0 0,-8-1 4 15,8 1 0-15,-8-5 0 0,8 5 0 0,0-1 0 0,-10 1 0 16,10-5 0-16,0 6 0 0,-8-2 0 0,8 1 0 0,0-1 0 16,-8 2 4-16,8-6-4 0,0 4 4 0,-9 1-4 0,9 0 4 0,0 0-4 15,0-1 0-15,-8 2 0 0,8-2 0 0,-8-4 0 16,8 5 4-16,0-1 0 0,-9 2-4 0,9-2 0 0,0 1 4 0,-9 0-4 15,9 0 0-15,0 0-4 0,-8 0 4 0,8 4-4 0,-8-4 4 16,8-1 4-16,0 1-4 0,-10 0 0 0,10 0 0 0,0 0 0 16,-8-2 0-16,8 4 0 0,-8 2 0 0,8-4 0 0,0 0 0 15,-9-1-4-15,9 1 4 0,0 0 0 0,-9 0 0 0,9-2 0 16,0 4 0-16,-8-3 0 0,8 1 0 0,0 0 0 0,-8-1 4 0,8 1-4 16,0 0 0-16,-9 0 0 0,9-5-4 0,0 5 4 0,0-1 0 15,-8 1 0-15,8 0 0 0,0 0 0 0,-9 0 0 0,9-1 0 16,0 2 0-16,-9-2 0 0,9 1 4 0,-8-1-4 0,8 1 0 0,-8 0 4 15,8 5-4-15,-10-5 0 0,10-1 0 0,0 0 0 0,-8 7 0 16,0-7 0-16,8 1 0 0,-8 5 0 0,8-6 0 0,-10 6 0 16,10-5 0-16,-8-1 4 0,8 2-8 0,-8 3 4 0,8-4 0 15,-9 1 0-15,9-3-4 0,0 3 4 0,-8 3 4 0,8-5 0 16,0 2-4-16,-8-2 0 0,8 1 4 0,0 0-4 0,-10-1-4 0,10 1 8 16,0-5-4-16,0 6-4 0,0-2-16 0,-8 1 24 0,8 0 0 15,0 0 0-15,-8-1 0 0,8 1-4 0,0 0 0 0,-8 0 0 16,8 5 4-16,-10-6-4 0,10 1 0 0,-8 0 0 0,8 0 0 15,-8 4 0-15,8-4 4 0,-9 0-4 0,9 5 4 16,-9-6-4-16,9 1 0 0,-8 0 0 0,8-1 0 0,-9 1 0 0,9 0 0 16,0 5 0-16,-8-5 0 0,8 0-4 0,-8-1 0 0,8 1 4 0,-9 0 4 15,9 0-4-15,0-1-4 0,-9 1 4 0,9 0 0 0,0 0 0 16,-8-2 0-16,8 3 0 0,-8-1 4 0,8 0 0 0,0 0-4 16,-10-1 0-16,10 1 0 0,-8 0-4 0,8 0 4 0,-8 0 0 15,8-1 0-15,0 2-4 0,-9-2 4 0,9 1-4 0,0 0 4 16,-9-1 0-16,9 2 0 0,-8-2 0 0,8 1 0 0,0-1 0 0,-8 1 0 15,8-5 0-15,0 5-4 0,-9 0 4 0,9-1 0 0,0 2 4 16,-8-6 0-16,8 4-4 0,0 0 0 0,0 2 0 0,-8-1 0 16,8-1 0-16,0 1 4 0,-10 0-4 0,10 0-4 0,0-1 4 15,-8 2 4-15,8-2-4 0,0 1 0 0,-8-1 0 0,8 2 0 16,0-2 0-16,-10 1 0 0,10 0 0 0,0 0 0 0,-8-1 0 0,8 2 0 16,0-2 0-16,-8 1 0 0,8-1 0 0,-9 2 4 0,9-2-4 15,0 1 0-15,-8 0 0 0,8 1 4 0,0-3-4 16,0 3 0-16,-9-2 0 0,9 1 0 0,-8 0 0 0,8 0-4 0,0-1 4 15,-9 1 0-15,9 0 0 0,-8-1 0 0,8 1 0 0,0 1 0 16,-8-2-4-16,8 1 4 0,-10 0 4 0,10 0-4 0,-8 4 0 16,8-4 0-16,0 0 0 0,-8-1 4 0,8 2-4 0,-10-2 0 15,10 1 0-15,-8 0 0 0,8 0-4 0,0-1 4 0,-8 1 0 0,8 0 0 16,0 0-4-16,-8 0 4 0,8-5 0 0,0 5 0 0,0-1 0 16,0 1-4-16,-9 0 8 0,9-5-4 0,0 4 0 0,0 1 0 15,0-5-4-15,0 5 4 0,-9-5 0 0,9 5 4 0,0 0 0 16,0-2-4-16,-8 3-20 0,8-6 24 0,0 5 0 0,-9 0 0 0,9 0 0 15,-8-1-4-15,8 6 0 0,0-5 4 0,-8 0-4 0,-2-2 0 16,10 8 4-16,-8-6-8 0,8 0 4 0,-8 4 0 0,0-4 0 16,8 0 0-16,-10 4 0 0,2-4 0 0,8 0 0 0,-8 5 0 15,-1-6 0-15,9 2 0 0,-9-2 0 0,9 1 0 0,-8 4 0 16,8-4 0-16,-9 0 0 0,1-1 0 0,8 2 0 0,0-2 0 16,-8 0 0-16,0 3 0 0,8-3 0 0,-10 0 0 0,10 6 0 15,0-10 0-15,-8 9 0 0,8-3 0 0,-8-2 0 0,8 1 0 0,-10 1 0 16,10-2 0-16,-8 0 0 0,8 6 0 0,-8-4-4 0,8-3 4 15,-9 3 0-15,9-2 0 0,-8 5 0 0,8-3 0 16,-9-2-4-16,9 1 4 0,-8 0 0 0,8 4-4 0,-9-3 4 0,9-2 0 16,-8 1 0-16,8 5 0 0,0-6 0 0,-8 1 0 0,8 0-4 0,-10 0 4 15,10-1 0-15,-8 2 0 0,8 3 8 0,-8-4-8 16,8 0-16-16,-10-1 20 0,10 1 0 0,-8 0-4 0,8 4 0 0,0-4 4 16,-8 0-4-16,8 0 0 0,-8 0 0 0,8 4 0 0,0-4 4 15,-9 0 0-15,9 0-4 0,0 0 0 0,-9-1 0 0,9 1 0 16,-8 5 0-16,8-6 0 0,-9 1 0 0,9 0 0 0,0 0 0 0,-8 3 0 15,8-2 0-15,-8-1 0 0,8 5 0 0,-10-6 0 0,10 1 0 16,-8 0-4-16,8 0 4 0,-8 4 4 0,8-3-4 0,0-2 4 16,-8 0 0-16,8 2-4 0,-10-2 0 0,10 6 0 0,0-5 0 15,-8-1 0-15,8 1 0 0,-8 0 0 0,8 0 0 0,-9 5 0 16,9-6 0-16,0 0 0 0,-8 2 0 0,8-1 0 0,0 4 0 16,-9-4-4-16,9 0 0 0,-9-1 4 0,9 6 0 0,-8-5 4 0,8 1-8 15,0 2 0-15,-8-3 4 0,8 0 0 0,0 0 4 0,-10 5-4 16,10-6 0-16,-8 5 0 0,8-3 0 0,0-2 0 0,-8 6 0 15,8-5-4-15,-8-1 8 0,8 6-4 0,-10-5 0 0,10 5 0 16,-8-6 0-16,8 1 0 0,0 4-4 0,-8-4 8 0,8 1-4 16,0-2 0-16,-9 6 4 0,9-5-4 0,-8-1 0 0,8 1-4 15,0 0 4-15,-9 4 0 0,9-4 4 0,0 0-4 0,-9 0 0 0,9 0-4 16,0 4 4-16,-8-4-4 0,8 0 4 0,0 0 0 0,-8 4 0 16,8-4 4-16,-8 0-4 0,8 4 4 0,0-4-4 0,-10 0 4 15,10 0-4-15,0 5-4 0,-8-6 8 0,8 1-4 0,0 0 0 16,-8 4-4-16,8-4 4 0,0 0 0 0,-10 0 0 0,10-1 0 0,0 0 0 15,0 3 0-15,-8-3 0 0,8 0 0 0,0-4-4 0,0 6 4 16,0-2 0-16,0 1 0 0,0-5 0 0,-8 5 4 0,8 0-4 16,0-5 0-16,0 4 0 0,0 1-4 0,0-5 8 0,-9 5-4 15,9 0 0-15,0-5 0 0,-8 4 0 0,8 2 0 0,0-2-4 16,-8 2 8-16,8-2-4 0,0 1 0 0,-9-1 0 0,9 1 0 16,-9 5 0-16,9-6 0 0,-8 2 0 0,8-2-20 0,0 0 24 0,-8 7 0 15,8-7-4-15,-10 1 0 0,10 0 0 0,0 0 0 16,-8-1 4-16,8 6 0 0,0-5-4 0,-8 1 0 0,8-2 0 0,0 0 0 15,-9 2 0-15,9-2 0 0,0 1 0 0,-9-1-4 0,9 6 4 16,0-10 0-16,-8 9 4 0,8-3-4 0,0-2 0 0,-8 2 0 16,8-2 0-16,0 0 0 0,-9 1 4 0,9 1-4 0,0-2 0 0,-8 1 4 15,8 0-8-15,0 0 4 0,-9-1 0 0,9 1 0 0,0 0 0 16,-9 0-4-16,9-1 8 0,0 1-4 0,-8 0 0 0,8 0 0 16,0 0 0-16,-8 4 4 0,8-9-4 0,0 10 0 0,-10-5 0 15,10-1 0-15,0 1 0 0,-8 0 0 0,8 0-4 0,0 0 4 16,0-1 0-16,-8 1 0 0,8 0-4 0,0 0 4 0,-8-1 4 0,8 2 0 15,0-2-4-15,-10 1 0 0,10 0-4 0,0 0 0 0,-8-1 4 16,8 1 0-16,0 0 0 0,0 4 0 0,-8-5 0 0,8 2 0 16,0-1 0-16,-9 5-4 0,9-6 8 0,-8 1-4 0,8 0 0 15,0 4 0-15,-8-4 0 0,8 1 4 0,0-2-4 0,-10 6 0 16,10-6-4-16,0 2 8 0,-8-2-4 0,8 5 0 0,0-3 0 16,-8-3 0-16,8 7 0 0,-8-4 0 0,8-2 0 0,-10 0 0 0,10 2 0 15,0 3 0-15,-8-3 0 0,8-2 0 0,0 1 0 0,-8-1 0 16,8 6-4-16,-10-5 4 0,10 1 0 0,0-2 4 0,-8 0-4 15,8 6 0-15,0-5 0 0,0-1 0 0,-8 2 0 0,8 3 0 16,0-5 0-16,-9 2-4 0,9-2 8 0,-8 6-4 0,8-5 0 16,0-1 0-16,0 6 0 0,-8-5 0 0,8 0 0 0,0 0 0 0,-9 4 0 15,9-4 0-15,0-1 0 0,-9 1 0 0,9 0-4 16,0 5 4-16,-8-5 0 0,8-1 0 0,0 1 0 0,-8 0 0 0,8 0 0 16,0 0 0-16,-10-1 0 0,10 6 4 0,-8-5-8 0,8 0 4 15,0 0 4-15,-8-1-4 0,8 1-4 0,0 0 4 0,-9 5 0 16,9-6 4-16,-9 1-8 0,9-1 4 0,0 2 4 0,-8-2-4 15,8 6 0-15,-9-10 0 0,9 9 0 0,0-3 0 0,-8-6 4 0,8 9-8 16,0-5 4-16,-8 2 0 0,8-2 0 0,0 1 0 16,0-5 0-16,-9 5 0 0,9 0-4 0,0-1 4 0,0 2 0 0,0-6 0 15,0 5 0-15,-9-1 0 0,9-4 0 0,0 4 0 0,0 2 4 16,0-6 0-16,0 4-8 0,0-4 8 0,0 5-8 0,0-5 4 16,0 5 0-16,0-5 0 0,-8 5-4 0,8-5 4 0,0 4 0 0,0 2 0 15,0-6 0-15,-8 3 0 0,8-3 4 0,0 6-4 0,0-2 0 16,0-4 0-16,0 6 0 0,0-6-4 0,0 4 0 0,-10 2 4 15,10-2-4-15,0-4 4 0,0 5 0 0,0-1 0 0,-8 2 0 16,8-2 4-16,0 1-4 0,-8-1-4 0,8 2 8 0,0-2 0 16,-9 0-4-16,9 2 0 0,-9 3 0 0,9-3-4 0,0-2 4 0,-8 1 0 15,8-1-4-15,0 2 4 0,0-2 4 0,0-4-4 16,0 5 8-16,0 1-12 0,-8-2 8 0,8 0-4 0,0-4 0 0,0 5 0 16,0 0-4-16,0-5 0 0,0 5 0 0,0-5 0 0,0 4 4 15,0-4 0-15,0 6 4 0,0-6 0 0,0 4 0 0,0-4-4 16,0 5-4-16,0-5 4 0,0 4-4 0,0-4 0 0,-9 6 4 15,9-6 4-15,0 4 0 0,0-4-4 0,0 5 0 0,0-5 0 16,0 5 0-16,0-5 0 0,0 4 0 0,0-4 0 0,0 5 0 16,-8-5 4-16,8 5-4 0,0 0-4 0,0-5 4 0,0 5 4 0,0 0-4 15,0-5-4-15,-8 4 4 0,8 1 0 0,0-5-4 0,0 5 4 16,0-5 0-16,0 5 0 0,0 0 4 0,0-5-4 0,0 6 0 16,0-6 0-16,0 3 0 0,0 2 4 0,0-5-4 0,0 5-4 0,0-5 4 15,0 5 0-15,0-5-4 0,-10 5 8 0,10-1 0 16,0-4-4-16,0 5 0 0,0-5 0 0,0 5 0 0,0-5 0 0,0 4 0 15,0 1-4-15,-8-5 0 0,16 5 4 0,-8-5 4 0,0 0-4 16,-8 0 0-16,8 5 0 0,0-5 0 0,0 0 0 0,8 4 0 16,-16-4 4-16,8 0-4 0,0 0 0 0,0 6 4 0,0-6-4 15,0 0 0-15,0 0 0 0,0 4 0 0,0-4 0 0,0 5 0 0,0-5 4 16,0 0-4-16,0 5 0 0,0-5 0 0,0 0 0 0,0 0 0 16,0 0 0-16,0 5-4 0,0-5 4 0,0 0 0 0,0 0-4 15,0 0 4-15,0 0 4 0,0 4-4 0,0-4 4 0,0 0-4 16,0 6 0-16,0-6-4 0,0 0 4 0,-8 0 0 0,8 4 0 0,0-4 0 15,0 0 4-15,0 0-4 0,0 0-4 0,0 0 4 0,0 0 4 16,0 0-4-16,0 0 0 0,0 5 0 0,0-10 4 0,0 5-4 16,0 5 0-16,0-5 0 0,0 0-4 0,0 0 4 0,0 0 0 15,0 0 0-15,0 0 0 0,0 0 0 0,0 4 0 0,0-4 0 16,0 0-4-16,0 0 8 0,0 0-4 0,0 6 4 0,0-6-4 0,0 0 4 16,0 0 0-16,0 4-8 0,0-4 4 0,0 0-4 15,0 0 8-15,0 0 0 0,0 0 0 0,0 0-4 0,0 0 0 0,0 0 0 16,-10 0 0-16,10 0 0 0,0 0 0 0,0 0 0 0,0 0 0 15,0 0 4-15,0 0-4 0,0 0 4 0,0 0-4 0,0 0 0 16,0 0 4-16,0 0 0 0,0 0 0 0,0 0 0 0,0 0-4 16,0 0 4-16,0 0-4 0,0 0 0 0,0 0 4 0,0 0-4 0,0 0 0 15,0 0 4-15,0 0-4 0,0 0 0 0,0 0 0 16,0 0 0-16,0 0-4 0,0 0 0 0,0 0-4 0,0 0-12 0,0 0-12 16,0 0-12-16,0 0-20 0,0 0-24 0,0 0-32 0,0 0-40 15,0 0-72-15,-8-4-44 0,8 4 56 0,0-6 40 0,0 2 32 16,0-5 32-16,0 3 20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1:12.2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C2E3FE-5855-4BF9-B2BB-87A068CD697B}" emma:medium="tactile" emma:mode="ink">
          <msink:context xmlns:msink="http://schemas.microsoft.com/ink/2010/main" type="inkDrawing" rotatedBoundingBox="4559,7416 8802,7868 8796,7920 4553,7469" shapeName="Other"/>
        </emma:interpretation>
      </emma:emma>
    </inkml:annotationXML>
    <inkml:trace contextRef="#ctx0" brushRef="#br0">-13-3 3 0,'0'0'68'16,"0"0"-4"-16,0 0-12 0,8 0-20 0,-8 0 0 0,-8 0-8 15,8 0 0-15,0 0-4 0,0 0-4 0,0 0 0 0,0 0-4 16,0 0 0-16,0 0 0 0,0 0 4 0,0 0-4 0,0 0 4 16,0 0-4-16,0 0 0 0,0 0 0 0,0 0 4 0,0 0-4 15,0 0 4-15,0 0 0 0,0 0 0 0,0 0 0 0,0 0 0 0,0 0 0 16,0 0 0-16,0 0 0 0,0 0 4 0,0 0 0 0,0 0 0 15,0 0 0-15,0 0 0 0,0 0 4 0,0 0-4 0,0 0 0 16,0 0 0-16,0 0 8 0,0 0-4 0,0 0 4 0,0 0-4 16,8 0 0-16,-8 0 4 0,0 0 0 0,0 0 0 0,0 0-4 15,0 0 0-15,8 0 8 0,-8 0-4 0,0 0-4 0,9 0 0 0,-9 0 0 16,0 0 0-16,9 0 4 0,-9 0-8 0,0 0 0 0,8 0 0 16,-8 0-4-16,0 0 0 0,0 0 0 0,8 0 0 0,-8 0 0 15,0 0 0-15,9 0 4 0,-9 0 0 0,0 0 0 0,8 0-4 16,-8 0-4-16,0 0 4 0,9 0 0 0,-9 0-4 0,9 0 8 15,-9 0-4-15,0 0 4 0,8 0 0 0,-8 0 0 0,8 0 0 16,-8 0 0-16,10 0-4 0,-10 0 4 0,8 0-4 0,-8 0 0 0,8 0 0 16,-8 0 0-16,9 0 0 0,-9 0 0 0,9 0-4 0,-9 0 0 15,8 0 0-15,-8 0-4 0,8 0-4 0,-8 0 4 0,9 0 0 16,-9 0-4-16,8 0 0 0,-8 0 4 0,0 0-4 0,8 0 4 16,-8 0 0-16,10 0-4 0,-10 0 0 0,8 0-4 0,-8 0 0 15,0 0 4-15,8 0 0 0,-8 0-4 0,10 0 0 0,-10 0 0 0,8 0 8 16,-8 0-8-16,8 0 0 0,-8 0 0 0,0 0 4 0,8 0-4 15,-8 0 4-15,10 0-4 0,-10 0 0 0,8 0 4 0,-8 0-4 16,8 0 4-16,-8 0 0 0,9 0-4 0,-9 0 4 0,8 0-4 16,-8 0 4-16,8 0 0 0,2 0-20 0,-10 0 24 0,8 0-8 15,-8 0 0-15,8 0 4 0,-8 0 0 0,8 0 0 0,-8 0 0 0,10 0-4 16,-10 0 0-16,8 0 0 0,-8 0-4 0,8 0 8 0,-8 0-4 16,9 0 4-16,-9 0-4 0,9 0 0 0,-9 0 0 0,0 0 0 15,8 0 8-15,-8 0-8 0,9 0 0 0,-1 0 0 0,-8 0 0 0,8 0 0 16,-8 0 8-16,9 0-4 0,-9 0 0 0,9 0-4 0,-1 0 4 15,-8 0-4-15,8 4 4 0,-8-4 0 0,10 0 0 0,-10 0 0 16,8 0 0-16,-8 0 4 0,8 0-8 0,1 0 8 0,-9 0 0 16,9 0-8-16,-9 0 0 0,8 0 0 0,-8 0 0 0,0 5 0 15,8-5 0-15,-8 0 0 0,9 0 0 0,-9 0 0 0,8 5 0 16,-8-5 0-16,8 0 0 0,-8 0 0 0,0 0 0 0,10 0 0 16,-2 0 0-16,-8 0 0 0,0 0 0 0,8 0 0 0,2 0 0 15,-10 0 0-15,8 5 0 0,-8-5 0 0,8 0 0 0,0 0 0 0,-8 0 0 16,9 0 0-16,0 0 0 0,-9 0 0 0,8 0 0 0,1 0 0 15,-9 4 0-15,8-4 0 0,0 0 0 0,-8 0 0 0,10 0 0 16,-2 0 0-16,0 0 0 0,-8 6 0 0,8-6 0 0,2 0 0 16,-2 0 0-16,-8 4 0 0,8-4 0 0,1 0 0 0,0 0 0 15,-9 0 0-15,8 5 0 0,1-5 0 0,-1 4 0 0,-8-4 0 0,8 0 0 16,2 0 0-16,-2 6 0 0,-8-6 0 0,8 4 0 0,0-4 0 16,2 0 0-16,-10 0 0 0,8 5 0 0,0-5 0 0,1 0 0 15,-1 0 0-15,1 0 0 0,-9 0 0 0,9 5 0 0,-1-5 0 0,0 0 0 16,0 0 0-16,2 0 0 0,-2 0 0 0,0 0 0 15,2 0 0-15,-2 0 0 0,0 0 0 0,1 0 0 0,-1 0 0 0,1 0 0 16,-1 0 0-16,1 0 0 0,-1 0 0 0,0 0 0 0,2 5 0 16,6-5 0-16,-16 0 0 0,18 0 0 0,-10 5 0 0,0-5 0 15,1 0 0-15,-1 0 0 0,1 4 0 0,0-4 0 0,-1 0 0 0,0 5 0 16,2-5 0-16,-2 0 0 0,0 5 0 0,-8-5 0 16,8 0 0-16,2 0 0 0,-2 5 0 0,0-5 0 0,1 0 0 15,-1 0 0-15,1 4 0 0,0-4 0 0,-1 0 0 0,0 0 0 0,-8 5 0 16,8-5 0-16,2 0 0 0,-2 0 0 0,0 0 0 0,2 0 0 15,-10 0 0-15,8 0 0 0,0 5 0 0,1-5 0 0,-1 0 0 16,1 0 0-16,-9 0 0 0,8 0 0 0,1 0 0 0,-1 0 0 16,-8 0 0-16,8 0 0 0,2 0 0 0,-10 0 0 0,8 0 0 15,0 5 0-15,-8-5 0 0,10 0 0 0,-2 0 0 0,-8 0 0 0,8 0 0 16,-8 0 0-16,9 0 0 0,-1 0 0 0,0 0 0 0,-8 0 0 16,9 0 0-16,-9 0 0 0,9 0 0 0,-1 0 0 0,0 0 0 15,-8 0 0-15,10 0 0 0,-2 0 0 0,-8 0 0 0,8 0 0 16,-8 0 0-16,9 0 0 0,0 0 0 0,-9 0 0 0,8 0 0 15,0 0 0-15,-8 0 0 0,9 0 0 0,-9 0 0 0,8 0 0 0,-8 0 0 16,9 0 0-16,-9 4 0 0,9-4 0 0,-9 0 0 0,8 0 0 16,-8 0 0-16,8 0 0 0,-8 0 0 0,10 7 0 0,-10-7 0 15,8 0 0-15,-8 0 0 0,8 0 0 0,-8 0 0 0,8 0 0 0,-8 3 0 16,10-6 0-16,-10 6 0 0,8-6 0 0,0 6 0 16,-8-6 0-16,9 6 0 0,-9-3 0 0,8-3 0 0,0 3 0 0,-8 3 0 15,10-3 0-15,-2 0 0 0,0 0 0 0,-8 0 0 0,8 0 0 16,2 5 0-16,-2-5 0 0,-8 0 0 0,8 0 0 15,-8 5 0-15,9-5 0 0,0 5 0 0,-1-5 0 0,-8 4 0 0,9-4 0 0,-1 0 0 16,-8 5 0-16,8-5 0 0,1 0 0 0,-9 0 0 16,9 0 0-16,-1 0 0 0,-8 0 0 0,8 0 0 0,-8 5 0 0,10-5 0 15,-2 0 0-15,0 0 0 0,-8 0 0 0,9 0 0 0,-9 0 0 16,9 0 0-16,-1 5 0 0,0-5 0 0,-8 0 0 0,9 0 0 16,-9 0 0-16,8 0 0 0,0 0 0 0,-8 0 0 0,10 0 0 15,-2 0 0-15,-8 4 0 0,8-4 0 0,-8 0 0 0,10 0 0 16,-2 5 0-16,-8-5 0 0,8 0 0 0,-8 0 0 0,8 5 0 0,1-5 0 15,-9 0 0-15,9 0 0 0,-1 0 0 0,-8 5 0 0,9-5 0 16,-1 0 0-16,-8 0 0 0,8 0 0 0,2 0 0 0,-2 0 0 16,-8 0 0-16,8 0 0 0,0 0 0 0,2 0 0 0,-10 0 0 15,8 0 0-15,0 0 0 0,-8 0 0 0,9 0 0 0,0 0 0 16,-1 4 0-16,-8-4 0 0,9 0 0 0,-9 0 0 0,8 0 0 16,0 0 0-16,-8 6 0 0,10-6 0 0,-10 0 0 0,8 0 0 0,-8 5 0 15,8-5 0-15,0 0 0 0,-8 0 0 0,10 0 0 0,-10 4 0 16,8-4 0-16,-8 0 0 0,8 0 0 0,-8 0 0 0,9 0 0 15,-9 0 0-15,9 0 0 0,-9 5 0 0,8-10 0 0,-8 10 0 0,9-5 0 16,-9 0 0-16,8 0 0 0,0 0 0 0,-8 0 0 16,8 0 0-16,-8 5 0 0,10-5 0 0,-10 0 0 0,8 0 0 0,-8 0 0 15,8 4 0-15,2-4 0 0,-10 0 0 0,8 0 0 0,-8 0 0 16,8 0 0-16,-8 0 0 0,9 5 0 0,-9-5 0 0,8 0 0 16,-8 0 0-16,9 0 0 0,-9 0 0 0,8 0 0 0,-8 0 0 0,9 0 0 15,-9 5 0-15,8-5 0 0,-8 0 0 0,8 0 0 0,-8 0 0 16,10 0 0-16,-10 0 0 0,0 0 0 0,8 0 0 0,-8 5 0 15,8-5 0-15,-8 0 0 0,10 0 0 0,-10 0 0 0,8 0 0 16,-8 0 0-16,8 0 0 0,-8 0 0 0,8 0 0 0,-8 0 0 16,0 4 0-16,9-4 0 0,-9-4 0 0,9 8 0 0,-9-4 0 0,8 0 0 15,1 0 0-15,-9 0 0 0,0 0 0 0,8 6 0 16,0-6 0-16,-8 0 0 0,10 0 0 0,-10 4 0 0,8-4 0 0,-8 0 0 16,8 0 0-16,-8 0 0 0,8 0 0 0,-8 0 0 0,10 0 0 15,-10 5 0-15,8-10 0 0,-8 10 0 0,8-5 0 0,-8 0 0 16,9 0 0-16,-9 0 0 0,8 0 0 0,-8 0 0 0,9 5 0 0,0-5 0 15,-9 0 0-15,8 0 0 0,-8 5 0 0,8-5 0 0,0 0 0 16,-8 0 0-16,10 0 0 0,-10 0 0 0,8 4 0 16,0-4 0-16,-8 0 0 0,10 0 0 0,-10 0 0 0,8 0 0 0,-8 0 0 15,8 0 0-15,1 0 0 0,-9 0 0 0,8 6 0 0,-8-6 0 16,9 0 0-16,-1 0 0 0,-8 0 0 0,9 0 0 0,-9 4 0 16,8-4 0-16,-8 0 0 0,8 0 0 0,2 5 0 0,-10-5 0 0,8 0 0 15,-8 0 0-15,8 0 0 0,2 0 0 0,-10 0 0 16,8 0 0-16,-8 0 0 0,8 0 0 0,1 4 0 0,-9-8 0 0,8 4 0 15,0 0 0-15,-8 4 0 0,9-4 0 0,0 0 0 0,-1 0 0 16,-8 0 0-16,8 6 0 0,2-6 0 0,-2 0 0 0,0 0 0 16,-8 0 0-16,9 0 0 0,0 4 0 0,-1-4 0 0,0 0 0 0,1 0 0 15,-1 0 0-15,1 0 0 0,-9 0 0 0,9 0 0 0,-1 0 0 16,0 0 0-16,2 0 0 0,-2 0 0 0,-8 0 0 0,8 0 0 16,0 0 0-16,2 0 0 0,-2 0 0 0,0 0 0 0,1 0 0 15,-9 0 0-15,8 0 0 0,0 0 0 0,2 5 0 0,-2-5 0 16,0 0 0-16,0 0 0 0,2 0 0 0,-2 0 0 0,0 0 0 0,1 0 0 15,0 0 0-15,-1 5 0 0,1-5 0 0,-1 0 0 0,0 0 0 16,1 5 0-16,0-5 0 0,-1 0 0 0,0 0 0 0,2 0 0 16,-2 0 0-16,0 0 0 0,1 0 0 0,0 0 0 0,-1 0 0 15,0 0 0-15,1 0 0 0,-1 0 0 0,1 0 0 0,0 0 0 16,-1 0 0-16,0 0 0 0,2 0 0 0,-2 0 0 0,-8 0 0 0,8 0 0 16,0 0 0-16,2 0 0 0,-2 0 0 0,0 4 0 15,1-4 0-15,-1 0 0 0,0 0 0 0,2 0 0 0,-2 0 0 0,0 0 0 16,2 0 0-16,-2 6 0 0,-8-6 0 0,8 0 0 0,0 0 0 15,1 0 0-15,0 0 0 0,-1 5 0 0,1-5 0 0,-1 0 0 16,0 0 0-16,2 4 0 0,-2-4 0 0,0 4 0 0,0-4 0 16,2 0 0-16,-10 0 0 0,16 6 0 0,-16-6 0 0,9 4 0 0,0-4 0 15,-1 0 0-15,1 0 0 0,-1 5 0 0,0-5 0 16,0 0 0-16,2 0 0 0,-2 0 0 0,0 5 0 0,2-5 0 0,-2 0 0 16,0 5 0-16,1-5 0 0,-1 0 0 0,1 0 0 0,-1 0 0 15,1 4 0-15,-1-4 0 0,0 0 0 0,2 0 0 0,-2 6 0 16,0-6 0-16,2 0 0 0,-2 0 0 0,-8 0 0 0,16 0 0 0,-7 0 0 15,0 0 0-15,-1 0 0 0,1 3 0 0,-1-3 0 0,0 0 0 16,2 0 0-16,-2 0 0 0,0 0 0 0,0 0 0 0,2 0 0 16,-2 0 0-16,0 6 0 0,9-6 0 0,-8 0 0 0,0 0 0 15,-1 0 0-15,0 0 0 0,0 0 0 0,2 4 0 0,-2-4 0 16,0 6 0-16,2-6 0 0,-2 0 0 0,0 4 0 0,1-4 0 0,-1 0 0 16,1 0 0-16,0 0 0 0,-1 0 0 0,0 5 0 0,-8-5 0 15,8 0 0-15,2 0 0 0,-2 0 0 0,-8 0 0 0,8 0 0 16,2 0 0-16,-2 0 0 0,-8 0 0 0,8 5 0 0,1-5 0 15,-9 0 0-15,8 0 0 0,-8 0 0 0,8 5 0 0,1-5 0 16,-9 0 0-16,9 0 0 0,-1 0 0 0,-8 0 0 0,8 0 0 0,2 0 0 16,-10 4 0-16,8-4 0 0,-8 0 0 0,8 0 0 0,2 0 0 15,-2 0 0-15,-8 0 0 0,8 0 0 0,0 6 0 0,1-6 0 16,-9 0 0-16,8 4 0 0,1-4 0 0,0 0 0 0,-9 0 0 16,8 0 0-16,0 0 0 0,-8 0 0 0,10 0 0 0,-2 0 0 15,-8 5 0-15,8-5 0 0,-8 0 0 0,0 0 0 0,8 0 0 0,-8 0 0 16,0 0 0-16,0 0 0 0,0 5 0 0,10-5 0 0,-10 0 0 15,0 0 0-15,0 0 0 0,0 0 0 0,0 0 0 16,0 0 0-16,0 0 0 0,0 0 0 0,-10 0 0 0,10 0 0 0,0 0 0 16,0 0 0-16,0 5 0 0,0-10 0 0,0 5 0 0,0 0 0 15,0 0 0-15,0 0 0 0,0 0 0 0,0 0 0 0,0 0 0 16,0 0 0-16,0 0 0 0,0 0 0 0,0 0 0 0,0 0 0 0,0 0 0 16,0 0 0-16,0 0 0 0,0 0 0 0,0 0 0 0,0 0 0 15,0 0 0-15,0 0 0 0,0 0 0 0,0 0 0 0,0 0 0 16,0 0 0-16,0 0 0 0,0 0 0 0,0 0 0 0,0 0 0 15,0 0 0-15,0 0 0 0,0 0 0 0,0 0 0 0,0 0 0 16,0 0 0-16,0 0 0 0,0 0 0 0,0 0 0 0,-8 0-40 0,8 0-92 16,0 0-20-16,-8 0-40 0,0 0-24 0,-2 0-76 0,2 0 24 15,0-5 52-15,-1 5 32 0,0-5 44 0,-8 5 24 0,1-4 24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1:59.8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D9DAC74-6FCC-4359-A681-EC9673877F8B}" emma:medium="tactile" emma:mode="ink">
          <msink:context xmlns:msink="http://schemas.microsoft.com/ink/2010/main" type="inkDrawing" rotatedBoundingBox="5446,5708 5970,7543 5731,7612 5207,5776" semanticType="verticalRange" shapeName="Other">
            <msink:sourceLink direction="with" ref="{E1F77B14-CCB0-40ED-92FE-A7535A55252A}"/>
            <msink:destinationLink direction="with" ref="{6CA1948B-2F5D-4EF6-924E-9C47E8006618}"/>
          </msink:context>
        </emma:interpretation>
      </emma:emma>
    </inkml:annotationXML>
    <inkml:trace contextRef="#ctx0" brushRef="#br0">9 0 39 0,'0'0'68'15,"0"0"-4"-15,0 0-12 0,0 0-24 0,0 0 0 0,0 0-4 16,0 0-4-16,0 0-4 0,0 0-4 0,0 0-4 0,0 5 4 16,0-5 0-16,0 0 0 0,0 0 0 0,0 0 4 0,0 5 0 0,0-5 0 15,0 0-4-15,0 4 0 0,0-4 0 0,0 0 4 0,0 0-4 16,0 0 0-16,-8 5-4 0,8-5 0 0,0 0 4 0,0 0-4 16,0 0 0-16,0 0 0 0,0 5 4 0,0-5-4 0,0 0 0 15,0 0 0-15,0 0 0 0,0 0 0 0,0 0 0 0,0 0 0 0,0 0 4 16,0 5-4-16,0-5 0 0,0 0 4 0,0 0-4 0,0 0 4 15,0 0 0-15,0 0 4 0,0 0-4 0,0 5 0 0,0-5 0 16,0 0 4-16,0 0-4 0,0 0 4 0,0 0 0 0,0 4-4 16,0-4 4-16,0 0 4 0,0 0 0 0,0 0 0 0,0 0 0 15,0 0 4-15,0 5 0 0,0-10 4 0,0 10-8 0,8-5 0 16,-8 0 0-16,0 0-4 0,0 0 0 0,0 5 4 0,10-5 0 0,-10 0 0 16,0 5-4-16,8-5 4 0,-8 0 0 0,0 4 0 0,8-4-4 15,-8 0 0-15,0 0 4 0,9 5-4 0,-9-5 4 0,0 5-4 16,9-5 0-16,-9 5 0 0,0-5 0 0,8 4 0 0,-8-4-4 0,0 6 4 15,9-2 0-15,-9-4-4 0,8 5 0 0,-8 0 0 16,8 0 0-16,-8-1 0 0,10 1 0 0,-10 0 0 0,8 0 0 0,0-1-4 16,-8 0 4-16,8 3-4 0,-8-3 4 0,10 0 0 0,-2 2 0 15,-8 3 0-15,8-4-4 0,-8 0 4 0,9-1-4 0,-1 1 0 16,1 0-4-16,-9 0 4 0,9-1 0 0,-9 6 0 0,8-10 0 16,0 10 4-16,-8-5-4 0,8-1 0 0,-8 1 4 0,10 0-4 15,-2 0 4-15,-8 5 0 0,8-6-4 0,-8 0-4 0,10 3 0 0,-10 1 4 16,8-3 0-16,0 0-4 0,-8 4 4 0,9-3-4 0,-9 3 4 15,8-3 0-15,-8-2-4 0,9 6 0 0,-9-6 0 0,8 1 0 16,1 5-4-16,-9-6 4 0,8 5 0 0,-8-3 0 0,8-2 0 16,-8 6 0-16,10-6 0 0,-10 7-4 0,8-7 4 0,-8 1 4 15,8 5-4-15,-8-6-4 0,10 6 4 0,-2-5 0 0,-8 4 0 0,8 1 0 16,-8-5 0-16,0 4 0 0,8 1 0 0,-8-5 0 0,9 4 0 16,-9 1 0-16,0-1 0 0,8 1 0 0,-8-1 0 0,0 1-4 15,9 0 8-15,-9-5-8 0,0 4 4 0,0 1 0 0,9-2 0 16,-9 7-8-16,0-9 4 0,8 3 0 0,-8 5 4 0,0-3-4 15,8-3 4-15,-8 2-8 0,0 0 4 0,0-1 0 0,10 0 0 16,-10 1 0-16,0 0 4 0,8 0-4 0,-8-1 0 0,0 1 0 0,0-1 0 16,8 1 0-16,-8-5 0 0,0 5 0 0,0 0 0 0,0-1 0 15,8-5 0-15,-8 6 4 0,0-1-4 0,10-3 0 0,-10 3 4 16,0 1-4-16,0-6 0 0,0 6 0 0,8-5 0 0,-8 5 0 0,0-1 0 16,0-4 0-16,8 4 0 0,-8-4 0 0,0 5 0 15,0-5 0-15,0 4 0 0,0-4 4 0,9 5-8 0,-9-1 4 0,0-4 0 16,0 5-20-16,8-5 24 0,-8 4 0 0,0 0 0 0,0-3 0 15,0 3 0-15,9 1-4 0,-9-6 0 0,0 6-4 0,0-1 4 16,0-3 4-16,9 3 0 0,-9 1-4 0,0-1 0 0,0-4 0 16,0 4 0-16,0 2 0 0,0-7 0 0,8 6-4 0,-8-1 4 15,0 1 0-15,0-6 0 0,0 5 4 0,8 1-4 0,-8-4-4 0,0 4 4 16,0-1 0-16,0 1 0 0,0-6 0 0,0 5 0 0,0-3 0 16,0 2 0-16,0-2 0 0,0 3 0 0,8-3 0 0,-8 3 0 15,0-5 0-15,0 2 0 0,10 3 0 0,-10-3 0 0,0-2 0 0,0 5 0 16,0-4 0-16,0 0 0 0,0-1 4 0,0 6-4 15,0-5 0-15,8-1-4 0,-8 6 4 0,0-5 0 0,0 4 0 0,0-4 0 16,0 5 0-16,-8 0 0 0,16-1 0 0,-8-4 0 0,0 5 0 16,0-1 0-16,0 1-4 0,0 0 4 0,0-1 0 0,0-4 0 15,0 4 0-15,0 1 0 0,0 0 4 0,0-1-4 0,0-4 0 0,0 4-4 16,0 1 4-16,0-1 0 0,0-3 0 0,0 3 0 16,0 1 0-16,8 0 0 0,-8-6-4 0,0 5 4 0,0-3 0 0,0 3-4 15,0 1 4-15,0-6 0 0,0 7 0 0,0-7 4 0,0 6-4 16,0 0 0-16,0-6 0 0,0 5 0 0,0-3 0 0,0-3 0 15,0 7 0-15,0-4 0 0,0 2 0 0,0-2 0 0,0-1-4 16,10 5 4-16,-10-6 0 0,0 1 0 0,0-1 4 0,0 2 0 16,0-2-4-16,0 1-4 0,0 1 4 0,0-2 0 0,0 0 4 0,0 1 0 15,0 0-8-15,0 0 4 0,0-1 0 0,0 2 0 0,0-6 0 16,0 4 0-16,0 1 0 0,0-1 0 0,0-4 0 0,0 6 0 16,0-2 0-16,0 1 4 0,0-5-4 0,0 5 0 0,0-5 0 15,0 5 0-15,0 0-4 0,0-5 0 0,0 0 4 0,0 4 0 16,0-4 0-16,0 0 4 0,0 5-4 0,0-5-4 0,0 0 8 15,0 5-4-15,0-5 4 0,0 0-8 0,0 5 4 0,0-5-20 0,0 4 24 16,0-4-4-16,0 5 4 0,0-5 0 0,0 5 0 0,0-5-4 16,0 5 0-16,0-1 0 0,0-4 0 0,0 0 0 0,0 7 0 15,0-7 0-15,0 0 0 0,0 0 0 0,0 0 0 0,0 3 0 16,0-3 0-16,0 0 0 0,0 0 0 0,0 0 0 0,0 0-4 16,0 0 4-16,0-3 0 0,0 3 4 0,0 0-8 0,0 0 0 0,0 0 0 15,0 0-4-15,0 0-8 0,0-7-4 0,0 7-4 0,-10-4-20 16,10-1-16-16,0 5-20 0,0-5-24 0,-8 0-24 0,8-4-24 15,0 4-28-15,-8-4-68 0,-2 4 8 0,10-5 44 0,-8 1 40 0,0-1 28 16,0-5 20-16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9:09.9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8C0795-4C8B-4CA5-8081-8C1A19077F95}" emma:medium="tactile" emma:mode="ink">
          <msink:context xmlns:msink="http://schemas.microsoft.com/ink/2010/main" type="inkDrawing" rotatedBoundingBox="5791,6760 7809,8294 7748,8374 5730,6841" semanticType="callout" shapeName="Other">
            <msink:sourceLink direction="with" ref="{8C085E96-1AB9-4A76-9191-F1C8F4B24271}"/>
            <msink:sourceLink direction="with" ref="{FFA83012-722A-4288-9D01-4145D6BDEF52}"/>
          </msink:context>
        </emma:interpretation>
      </emma:emma>
    </inkml:annotationXML>
    <inkml:trace contextRef="#ctx0" brushRef="#br0">0 0 19 0,'0'0'64'0,"0"0"-8"0,0 0-8 0,0 0-20 0,0 0-4 15,0 0-4-15,0 0 4 0,0 0-4 0,0 0 0 0,0 0-8 16,0 0 0-16,0 0 4 0,0 0 4 0,0 0-4 0,0 0 4 16,0 0-4-16,0 0 4 0,0 0-4 0,0 0 0 0,0 0 0 0,0 0 0 15,0 0 0-15,0 0 0 0,0 0 0 0,0 0 0 16,0 0-4-16,0 0 4 0,0 0 0 0,0 0-4 0,0 0 0 0,0 0 0 16,0 0 0-16,0 0-4 0,0 0-4 0,0 0 4 0,0 0 0 15,0 0-4-15,0 0 4 0,0 0 0 0,0 0-4 0,0 0 4 16,0 0 0-16,0 0 0 0,0 0 0 0,0 0 0 0,0 0 4 0,0 0-4 15,9 0 4-15,-9 0-4 0,0 5 0 0,8-5 0 0,-8 4 4 16,8-4 0-16,0 4 0 0,-8-4 0 0,10 6-4 0,-2-2 0 16,0 1 0-16,2 0 0 0,-2 0 0 0,0 5 4 0,1-7-16 15,8 3 20-15,-9-2-4 0,1 2 4 0,-1-2-4 0,0 6 4 16,10-5 0-16,-10-1 0 0,2 2-4 0,-2-2 0 0,9 5 4 0,-9-3-4 16,0-2 4-16,1 6-12 0,8-5 4 0,-9 5 0 0,2-6 4 15,6 5-8-15,-7-3 4 0,0 3 0 0,-1 1 0 0,9-6 0 16,-9 6 0-16,1-1-4 0,0-3 0 0,7 3 4 0,-6 1 0 15,-2-1-4-15,0 0 0 0,10-4 0 0,-10 5 0 0,0 0 4 16,1-6-4-16,-1 6 0 0,10-5 0 0,-10 6 4 0,0-3-4 0,0-3 0 16,2 0 0-16,6 4 0 0,-7-4 0 0,0 4 0 0,-1-4 0 15,1 0 0-15,7 4 0 0,-7-3-4 0,0-2 4 0,-1 6 0 16,0-5 0-16,10 5-4 0,-10-6 0 0,1 1 4 0,8 5 0 16,-9-6 0-16,1 6 0 0,7-5-4 0,-6 5 4 0,6-1 0 15,-6-5-4-15,-2 6 4 0,8 0 0 0,-7-5-4 0,0 5 4 16,-1-5-4-16,1 3 4 0,7 2-4 0,-6-4 4 0,-2 3 0 0,0 1-4 15,0-7 0-15,2 3 0 0,-2 4 4 0,0-6-4 16,1 0 0-16,0 7 4 0,-1-7 0 0,1 2-4 0,-1-2 0 0,0 1 4 16,2-1-4-16,-2 2 0 0,0-2 4 0,0 1-4 0,2 1 0 15,-2-6 4-15,0 4 0 0,1 0-8 0,-1 1 4 0,1 0 0 16,0 0 0-16,-1-1 0 0,0 2 0 0,0-6 0 0,2 9 0 0,-2-5 0 16,0 2 0-16,2-2 4 0,-2 1-4 0,0 0 0 0,1 5 0 15,-1-6 0-15,1 1 0 0,-1 5 4 0,1-6-8 0,-1 6 4 16,0-5 0-16,2 6 0 0,-2-8 0 0,0 7 0 0,2-5 0 15,-2 4 0-15,0-4 0 0,0 4 0 0,1-4 0 0,0 5 0 16,-1-6 0-16,1 7 0 0,-1-7 0 0,0 6 0 0,2-6 0 0,-10 6 4 16,8-5-4-16,0 5 0 0,0-6 0 0,2 1 0 0,-2 5-4 15,0-6 4-15,1 2 0 0,-9 3 4 0,8-5-4 0,1 2 0 16,0-2 0-16,-1 6 0 0,-8-5-16 0,8-1 20 0,0 2-4 16,2-1 4-16,-2-1-4 0,0 6 4 0,-8-6-4 0,10 1 0 15,-2 0 0-15,0 4 4 0,1-3-4 0,-1-3 0 0,-8 7 0 0,9-4 0 16,-1-2 0-16,1 6 0 0,-1-5 0 0,0-1 0 15,2 6 0-15,-10-5 4 0,8 0-4 0,0 4 0 0,2-5 0 0,-10 2 0 16,8-1 0-16,0 4 0 0,1-4 0 0,-9 0 0 0,8 0 0 16,0-1 0-16,-8 1 0 0,9 0 0 0,0 1 0 0,-9-2 0 15,8 5-4-15,0-4 4 0,2 0 0 0,-10 0 0 0,8-1-4 0,0 1 4 16,1 4 0-16,0-4 0 0,-9 0 0 0,8 5 0 0,0-6 0 16,1 2 0-16,-1 3 0 0,1-4 0 0,0 4 0 0,-1-4 0 15,-8 5 0-15,8-6 0 0,2 3 0 0,-2 1 0 0,0-4 0 16,0 7 0-16,2-7 4 0,-10 1-4 0,8 4 4 0,0-4-4 15,1 5 0-15,-1-6-4 0,0 2 4 0,2 3 0 0,-2-4 0 16,0 0 0-16,0 5 0 0,2-6 0 0,-10 1 0 0,8 5 0 0,0-7 0 16,1 3 0-16,0-1 4 0,-1 0-4 0,1 5 0 0,-9-6 0 15,8 1 0-15,0 0-4 0,1 0 4 0,0-1 0 0,-9 1 0 16,8 0 0-16,0 0 0 0,2-1 0 0,-10 2 0 0,8-1-4 0,0-1 4 16,1 1 4-16,0 0-4 0,-9-1 0 0,8-4-4 15,0 5 4-15,-8 0 4 0,9 0-4 0,-9-1 0 0,8-4 0 0,-8 6 0 16,9-3 0-16,-9-3 0 0,9 6 4 0,-9-6-4 0,0 5 0 15,8-5 0-15,-8 5 0 0,0-5 0 0,0 0 4 0,0 4-4 16,0-4 0-16,8 0 0 0,-8 0 0 0,0 0 0 0,0 0 0 16,0 0 4-16,0 0-4 0,0 0 0 0,0 0 4 0,0 0 0 15,0 0 0-15,-8 0 0 0,8 0-4 0,8 0 4 0,-8 0 0 0,0 4 0 16,0-8-4-16,0 4-4 0,0 0 4 0,0 0-4 0,0 0 4 16,0 0-4-16,0 0 0 0,-8 0-8 0,8 0-12 0,0 0-16 15,0 0-40-15,-8 0-4 0,8 0-32 0,-9 0-32 0,0 0-80 16,9-4 28-16,-8-1 40 0,-1 0 28 0,1-1 28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9:15.7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DDDDAA-777C-4370-8D9E-FD231EAF8875}" emma:medium="tactile" emma:mode="ink">
          <msink:context xmlns:msink="http://schemas.microsoft.com/ink/2010/main" type="inkDrawing" rotatedBoundingBox="6577,7637 6759,3065 6970,3074 6788,7645" semanticType="callout" shapeName="Other">
            <msink:sourceLink direction="with" ref="{5CEFA0B4-6028-485C-B124-8BE88623EB30}"/>
            <msink:sourceLink direction="with" ref="{8C085E96-1AB9-4A76-9191-F1C8F4B24271}"/>
          </msink:context>
        </emma:interpretation>
      </emma:emma>
    </inkml:annotationXML>
    <inkml:trace contextRef="#ctx0" brushRef="#br0">605-2385 31 0,'0'0'84'0,"0"0"-8"0,0 0-4 16,0 0-28-16,0 0-4 0,0 0 0 0,0 0-4 0,0 0 0 15,0 0 0-15,0 0 0 0,0 0 4 0,0 0-4 0,0 5-4 16,0-5 4-16,0 0 0 0,0 4 0 0,0-4 0 0,0 6 4 0,10-6-8 16,-10 4 0-16,0 1 8 0,0-1 0 0,0-4-8 0,0 6 4 15,0-2-4-15,0 1 0 0,0 0-4 0,8 0 8 0,-8-1-4 16,0 6-4-16,0-5-4 0,0 5 0 0,0-5 4 0,0 4-4 0,0-4-8 16,0 4 4-16,0 1-4 0,0-1 0 0,0 1 0 15,0 4-4-15,0-4-20 0,0 0 24 0,0-1 0 0,0 5-4 0,0-4 4 16,0-1-4-16,0 6 4 0,0-5-4 0,0-1 4 0,0 5 0 15,0-4 0-15,0 0-4 0,0 4 0 0,-8-4-4 0,8 0 4 16,0-1 0-16,0 1 0 0,0 4-4 0,0-5 4 0,-10 1-4 0,10-1 4 16,0 1 0-16,-8 5 0 0,8-5 0 0,0-1-8 0,0 1 4 15,-8-1 0-15,8 4 0 0,0-2-4 0,0-2 4 0,0 1-4 16,0 0 0-16,0-1 4 0,0 1-8 0,0 0 4 0,0 0 0 16,0 4 0-16,0-5 4 0,0-4-4 0,0 5 0 0,0-2-4 15,0 3 8-15,0-2-4 0,0 1 0 0,0 0 0 0,0-1 0 16,0 1 4-16,0-1-4 0,0 2-4 0,0-2 4 0,0 0-4 0,0 1 4 15,0-1-4-15,0 2 0 0,-10-2 8 0,10 0 0 0,0 1-8 16,0-1 4-16,0 0 0 0,0 2 0 0,0-2 0 0,0 1 0 16,0-1-4-16,0 1 4 0,0 0-4 0,-8-1 4 0,8 1 0 15,0-1 0-15,0 1-4 0,0 0 0 0,0-1 4 0,0 0-4 16,0 1 4-16,0 0-4 0,0-7 4 0,0 8 0 0,0-1 0 16,0-1 0-16,0 1-4 0,0-5 0 0,0 5 0 0,0-1 0 0,0-4 0 15,0 4 0-15,0 1 4 0,0-1 0 0,0-4-4 0,0 5 0 16,0-5 4-16,0 5 0 0,0-1-4 0,0 0 4 0,0-4 0 15,0 5 0-15,0-5 0 0,0 3 0 0,0 3-8 0,-8-7 8 16,8 6-4-16,0-1 0 0,0 1 4 0,0-5-4 0,0 5 4 0,0-1-4 16,0 2 4-16,0-2 0 0,0 0-4 0,0-5 0 15,0 6 4-15,0 0 0 0,0-1-4 0,0 1 4 0,0 0-4 0,0-1 4 16,0-4-4-16,0 5 0 0,0 0 4 0,0-1-4 0,0 1 4 16,0-6-4-16,0 6 4 0,0-1-4 0,0 1 0 0,0-5 4 15,0 4-4-15,0 1 4 0,0 0 0 0,0-5 0 0,0 4-4 0,0 1 4 16,-9-5 0-16,9 4 0 0,0 1-8 0,0-1-12 0,0-4 20 15,0 5 0-15,0-1-4 0,0-4 0 0,0 5 0 0,-8 0 4 16,8-6 0-16,0 6-4 0,0 0 4 0,0-6-4 0,-9 5 4 16,9 1 0-16,0-1-4 0,-8 1 4 0,8 0 0 0,0-1-4 15,0 1 0-15,0-1 0 0,0 1 0 0,0-1 0 0,0 1 0 0,-9 5 0 16,9-5 4-16,0-1-4 0,0 1 4 0,0-1-8 0,-8 5 8 16,8-4-4-16,0 0 0 0,0 4 0 0,0-5 4 0,-8 6-4 15,8-5-4-15,0-1 0 0,0 6 8 0,-10-5-4 16,10-1 0-16,0 5 0 0,0-4 0 0,0 5 0 0,-8-6 0 0,8 0 4 15,0 6-4-15,0-7 0 0,0 3 4 0,-8 3-4 0,8-4 0 16,0 0 0-16,0 0 0 0,0-1 0 0,-10 0-4 0,10 1 4 0,0-1 0 16,0 1 0-16,0-1 0 0,0 1 0 0,0 0 0 0,0-1 0 15,0-4 4-15,0 5-4 0,0 0 0 0,0-2 0 0,0-1 0 16,0 1 0-16,-8 2 0 0,8-1 0 0,0-3 0 0,0 3 0 16,0 1 0-16,0-1 0 0,-8 2 0 0,8-2-4 0,0 0 8 15,-8 1-4-15,8-1-4 0,0 0 4 0,0 2 0 0,0-7 0 0,0 11 4 16,0-11-8-16,0 6 8 0,-9-1-4 0,9 1-4 0,0 0 8 15,0-1-8-15,0 1 4 0,-9-1 0 0,9 1 4 0,0 0-8 16,0-1 4-16,0 1 0 0,0 0 0 0,0-1 4 0,-8 1-4 16,8-6 0-16,0 11 0 0,0-11-4 0,0 6 4 0,0 0 0 15,0-1 0-15,0 1 4 0,0-1-4 0,-9 2 0 0,9-3-4 0,0 2 8 16,0 0-4-16,0-1 0 0,-8-4-4 0,8 5 4 0,0 4 0 16,0-10 0-16,0 7 0 0,0-2-4 0,-8 1 8 0,8 0-8 15,0-1 8-15,0 1 0 0,0-1-4 0,0 1 0 0,0-6-4 16,0 6 4-16,0-1 0 0,0 1 0 0,0-5 4 0,0 5-4 15,0 0 0-15,0-6 0 0,0 6 0 0,0-5 0 0,0 4 0 0,0 0 0 16,-10 2 0-16,10-7 0 0,0 6 0 0,0-5 0 0,0 4 0 16,0 1 0-16,0-6 0 0,0 6 0 0,0-5 0 0,0 5 0 15,0-6 0-15,-8 6 0 0,8-5-4 0,0 4 8 0,0-4-8 16,8 5 4-16,-16-6 0 0,16 6 0 0,-8-5 0 0,-8-1-4 16,8 6 4-16,0-5 0 0,0 5 0 0,0-6 0 0,0 6 0 0,0-1 4 15,0-5-4-15,-8 7 0 0,8-7 4 0,0 6-8 0,0-5 4 16,0 0 0-16,0 4 0 0,0-4 0 0,0 5 0 0,0-6 0 15,0 6 0-15,0-4 0 0,0 3 0 0,0-5 0 0,-8 1-4 0,16 5 4 16,-16-6 0-16,8 6 0 0,0 1 0 0,0-7 0 16,0 5 0-16,0-4 4 0,0 4-4 0,0 1 0 0,0-5 0 15,0 5 0-15,0 0 0 0,0-6 0 0,0 5 4 0,0 1-8 0,0-5 4 16,0 5 0-16,0 0 0 0,0-6 0 0,0 5 0 0,0-3 0 16,0 3 0-16,0-4 0 0,0 4 0 0,0-4 0 0,0 5 0 15,0-6 4-15,0 6-8 0,0-5 4 0,0 0 0 0,0 4 4 16,0-4-4-16,0 0 0 0,0 0 0 0,0-1 0 0,0 6 0 15,0-5 0-15,0 0 0 0,0-1-4 0,0 1 8 0,0 0-4 0,0 4-4 16,0-3 4-16,0-2 4 0,0 1-4 0,0 5 0 0,0-6 0 16,0 1-4-16,0 5 4 0,0-6 0 0,0 6 0 0,0-5 4 15,0 5-4-15,0-6 0 0,0 6 0 0,0-5 0 0,0 4 0 16,0-3 0-16,0 2 0 0,0-2 0 0,0-2 0 0,0 6 0 16,0-5 0-16,0-1 0 0,0 5 0 0,0-3 0 0,0-2 0 0,0 2 0 15,0 2 0-15,0-2 0 0,0-1 0 0,0 5 0 0,0-6 0 16,0 1 0-16,0-1 0 0,0 2 0 0,0 3 0 0,0-3 0 15,0-2 0-15,0 0 0 0,0 2 0 0,8 3 0 0,-8-5 0 16,0 2 0-16,0 3 0 0,0-5 0 0,0 2 0 0,0-2 0 16,8 6 0-16,-8-5 0 0,0-1 0 0,0 2 0 0,0 3 0 0,0-4 0 15,0 4 0-15,8-4 0 0,-8 4 0 0,0-4 0 0,0 0-4 16,0 5 8-16,0-5-4 0,0 4 0 0,10-4 0 0,-10 5 0 16,0-6 0-16,0 6 0 0,8 0 0 0,-8-5 0 0,0 4-4 0,0-4 4 15,0 5 4-15,8-6-4 0,-8 5 0 0,0-3 0 16,0 3 0-16,0-4 0 0,0 4 0 0,0-3 0 0,9-2 0 0,-9 5 0 15,0-3 0-15,0-2 0 0,0 6 0 0,0-5 0 0,8-1-4 16,-8 7 4-16,0-7 4 0,0 6-4 0,0-6 0 0,9 6 0 16,-9-5 0-16,0 5 0 0,0-7 0 0,9 3 0 0,-9 4 0 15,0-6 0-15,0 6 0 0,0-5 0 0,8 5 0 0,-8-6 0 0,0 1 0 16,0 5 0-16,0-6 0 0,0 0 0 0,8 7 0 16,-8-7 0-16,0 6 0 0,0-5 0 0,0-1 0 0,0 6 0 0,0-5 0 15,0 1 0-15,8 2 0 0,-8-3 0 0,0 0 0 0,0 4 0 16,0-3 0-16,0 3 0 0,0-5 0 0,0 6 0 0,0-5 0 15,10 4 0-15,-10-4 0 0,0 5 0 0,0 0 0 0,0-6 0 16,0 6 0-16,0 0 0 0,0-4 0 0,0 2 0 0,0 2 0 16,8-5 0-16,-8 4 0 0,0 0 0 0,0 1 0 0,0-1 0 0,0 1 0 15,0 0 0-15,0-1 0 0,0 1 0 0,0-1 0 0,8-3 0 16,-8 3 0-16,0 1 0 0,0 0 0 0,0-1 0 0,0-5 0 16,0 6 0-16,0 0 0 0,0-5 0 0,0 5 0 0,0-1 0 15,0-5 0-15,0 6 0 0,10-4 0 0,-10-2 0 0,0 5 0 16,0-3 0-16,0 3 0 0,0-5 0 0,0 2 0 0,0-2 0 0,0 6 0 15,0-5 0-15,0-1 0 0,0 2 0 0,0-2 0 0,0 1 0 16,0-1 0-16,0 2 0 0,0-2 0 0,0 1 0 0,0 1 0 16,0-2 0-16,0 0 0 0,0 1 0 0,0 0 0 0,0 0 0 0,0-1 0 15,0 2 0-15,0-2 0 0,0 1 0 0,0-1 0 16,0-4 0-16,0 6 0 0,0-2 0 0,0 1 0 0,0 0 0 0,0 0 0 16,0 0 0-16,0-1 0 0,0 1 0 0,0 0 0 0,0-5 0 15,0 5 0-15,0-1 0 0,0 1 0 0,0-5 0 0,0 5 0 16,0 0 0-16,0-5 0 0,0 4 0 0,0-4 0 0,0 7 0 0,0-7 0 15,0 3 0-15,0-3 0 0,0 5 0 0,0-5 0 0,0 5 0 16,0-5 0-16,0 5 0 0,0-5 0 0,0 4 0 16,0 1 0-16,0-5 0 0,0 5 0 0,0-5 0 0,0 0 0 0,0 0 0 15,0 5 0-15,0-5 0 0,0 0 0 0,0 0 0 0,0 0 0 16,0 0 0-16,0 0 0 0,0 0 0 0,0 0 0 0,0 0 0 16,0 0 0-16,0 0 0 0,0 0 0 0,0 0 0 0,0 0 0 0,0 0 0 15,0 0 0-15,0 0 0 0,0 0 0 0,0 0 0 0,0 0 0 16,0 0 0-16,0 0 0 0,0 4 0 0,0-4 0 0,0 0 0 15,0 0 0-15,0 0 0 0,0 5 0 0,0-5 0 0,0 0 0 16,0 5 0-16,0-5 0 0,0 0 0 0,0 0 0 0,0 0 0 16,0 0 0-16,0 0 0 0,0 0 0 0,0 0 0 0,0 0 0 0,0 0-24 15,0 5-16-15,0-10-24 0,0 5-32 0,0-5-24 16,-10 0-28-16,10 1-32 0,-8-6-40 0,0 1-56 0,-2-1 36 0,10-5 48 16,-8 1 32-16,0-5 32 0,0 0 28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2:17.8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71D23D-718B-4805-90A1-AE11A6E27978}" emma:medium="tactile" emma:mode="ink">
          <msink:context xmlns:msink="http://schemas.microsoft.com/ink/2010/main" type="writingRegion" rotatedBoundingBox="6776,7056 6203,7537 5983,7275 6556,6794"/>
        </emma:interpretation>
      </emma:emma>
    </inkml:annotationXML>
    <inkml:traceGroup>
      <inkml:annotationXML>
        <emma:emma xmlns:emma="http://www.w3.org/2003/04/emma" version="1.0">
          <emma:interpretation id="{840D176B-F9B4-430F-AFF3-B0520C5CF3E2}" emma:medium="tactile" emma:mode="ink">
            <msink:context xmlns:msink="http://schemas.microsoft.com/ink/2010/main" type="paragraph" rotatedBoundingBox="6776,7056 6203,7537 5983,7275 6556,6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B1D1D4-17FF-4D50-A1A7-690B96CF2159}" emma:medium="tactile" emma:mode="ink">
              <msink:context xmlns:msink="http://schemas.microsoft.com/ink/2010/main" type="line" rotatedBoundingBox="6776,7056 6203,7537 5983,7275 6556,6794"/>
            </emma:interpretation>
          </emma:emma>
        </inkml:annotationXML>
        <inkml:traceGroup>
          <inkml:annotationXML>
            <emma:emma xmlns:emma="http://www.w3.org/2003/04/emma" version="1.0">
              <emma:interpretation id="{2F5CB195-B53D-40E6-B0DC-BAFD0F3BAA70}" emma:medium="tactile" emma:mode="ink">
                <msink:context xmlns:msink="http://schemas.microsoft.com/ink/2010/main" type="inkWord" rotatedBoundingBox="6776,7056 6203,7537 5983,7275 6556,67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375 1481 23 0,'0'0'76'0,"0"0"-4"0,0 0-8 16,0 0-32-16,0 0 4 0,8 0-8 0,-8-6-4 0,0 6-4 16,0 0 4-16,0 0 0 0,0 0 4 0,0 0-4 0,0 6 0 15,0-6-4-15,0-6 4 0,0 6-4 0,0 0 0 0,0 0 0 0,0 0 0 16,0 0 0-16,0 0-4 0,0 0 8 0,0 0 0 0,0 0-4 16,0 0 4-16,0 0 4 0,0-4-4 0,0 4 4 0,0 0 4 15,0 0 0-15,0 0-4 0,0 4 8 0,0-8-8 0,0 4 4 16,0 0-4-16,0 0 4 0,0 0-4 0,0 0 4 0,0 0 0 15,0 0 0-15,-8 0-4 0,8 0 8 0,0 0-4 0,0 0 0 0,-8-5 0 16,8 5-4-16,0 0 4 0,-8 5-4 0,8-5-4 16,-10 0 0-16,10 0 0 0,-8 0-8 0,0 0 0 0,8 0 0 0,-9 0-4 15,1 0-4-15,8 0 4 0,-9 0 0 0,0 0 0 0,1 0-4 16,0 0 0-16,8 0 0 0,-10 0-4 0,2 0 4 0,0 0 4 16,0 0-4-16,-2 0-4 0,2 0 8 0,0 0-4 0,-1 0 0 15,1 4 0-15,-1-4-4 0,0 0 0 0,9 6 4 0,-8-6-4 16,0 0 0-16,0 0 0 0,8 4 0 0,-10-4 0 0,2 5-4 15,8-5 0-15,-8 0 4 0,-2 4 0 0,10-4-4 0,-8 0 0 0,8 6 0 16,-8-6 0-16,-1 4 4 0,9-4-4 0,-8 4 4 0,8-4-8 16,-8 6 8-16,-1-6 0 0,9 5-4 0,-9-1 4 0,1 2-4 15,8-2 0-15,-8 1 0 0,-2-1 0 0,2 2 0 0,0 3-4 0,-1-3 4 16,0-2 0-16,1 0 4 0,0 6-4 0,-1-5 0 16,1-1 0-16,-1 2 4 0,0 3-4 0,9-5-4 0,-8 2 4 0,0 3-4 15,-2-4 4-15,2-1 0 0,8 1-4 0,-8 0 4 0,0 5 0 16,-2-5 0-16,10-1 4 0,-8 1-4 0,8 5 0 0,-8-5-4 15,8 1 0-15,-9 2 4 0,9-3 0 0,0 0 0 0,-8 0 0 0,8 4 0 16,0-4 0-16,0-1 0 0,0 1 0 0,-8 0-4 16,8 4 0-16,0-3 4 0,0-2 0 0,0 1 0 0,0 0-4 0,0 0 0 15,0 5 0-15,0-6 8 0,0 1 0 0,0 5-8 0,0-6 4 16,0 6-4-16,0-1 4 0,0 1 4 0,0-1-4 0,0 1 0 16,0 0 0-16,0-1 0 0,0 2 0 0,0-3-4 0,0 2 4 15,0 0 0-15,0-1 0 0,0 0 0 0,8 1 0 0,-8 0 0 0,0 0 0 16,0-1 0-16,0-3-4 0,0 3 4 0,8-5 0 15,-8 6 0-15,0-5 0 0,0 1 0 0,9-2-4 0,-9 0-16 0,0 1 24 16,0-5-4-16,0 5 0 0,0-5 4 0,0 5 0 0,0-5-4 16,0 0 0-16,0 0 0 0,0 4-4 0,0-4-4 0,0 0 4 15,0 0 0-15,0 0-4 0,0 0 4 0,0 0 0 0,0 0 4 16,0 0-4-16,0 0 0 0,0 0 0 0,0 0-4 0,0 0 0 16,0 0 4-16,0 0-4 0,0 0 0 0,0 0-4 0,0 0 0 0,0 0 0 15,0 0 4-15,0 0-4 0,0 0 0 0,0 0-4 0,0 0 0 16,0 0-8-16,0 0-4 0,0 0-4 0,0 0-8 0,0 0-4 15,0 0-4-15,0 0 4 0,0 0-12 0,0 0-8 0,0 0-12 0,0 0-8 16,0-4-8-16,0 4-8 0,0-5-16 0,0 5-32 16,0-5-28-16,8 0 36 0,-8 1 20 0,0 0 20 0</inkml:trace>
          <inkml:trace contextRef="#ctx0" brushRef="#br0" timeOffset="912.732">187 1729 59 0,'0'-4'92'0,"0"4"-8"16,0 0-8-16,0 0-24 0,0 0-8 0,0 0-4 0,0 0-4 16,0 0 0-16,0 0-4 0,0 0 0 0,0 0 0 0,0 0 4 15,0 0 0-15,0 0-8 0,0 0 4 0,0 0-4 0,0 0 0 0,0 0-4 16,0 0-4-16,0 0 0 0,0 0-4 0,0 0 0 0,0-5 4 16,0 5-4-16,0 0-4 0,0 0 0 0,0 0 4 0,0 0-8 15,0 0 0-15,0 0 4 0,0-5 0 0,0 5 0 0,0-4-4 0,0 4-4 16,0-5 8-16,0 5 0 0,9 0-4 0,-9-5 0 15,0 5 0-15,0-5 0 0,9 5-4 0,-9-5 4 0,0 5-4 0,0 0 0 16,8 0 0-16,-8 0 0 0,9 0 0 0,-9-3 8 0,0 6-8 16,8-3 0-16,-8 5 4 0,0-5 0 0,0 5 0 0,0 0 4 15,8-5 0-15,-8 5 0 0,0-1 0 0,0 1-4 0,0 0 4 16,0-1 0-16,0 1-4 0,-8 0 4 0,8 0-4 0,0-1 4 16,-8 2 0-16,8-2-4 0,-9-4 0 0,9 5 0 0,0-5 0 0,-8 0-4 15,8 5 0-15,-9-5 0 0,0-5 0 0,9 5 0 0,-8-5-4 16,8 5-16-16,0-4 20 0,-8-2 0 0,8 2 0 0,0-1 0 15,0 0-4-15,0-4 4 0,0 4-4 0,-8-4 0 0,8 4 0 0,0 0 0 16,0-5 0-16,8 7 0 0,-8-3 0 0,0 1 0 16,0 0 0-16,8 0 0 0,-8 5 0 0,0-5 4 0,0 5-4 0,8 0 0 15,-8-4 0-15,0 4 0 0,9 4 4 0,0-4-4 0,-9 5 0 16,8 0 4-16,-8 0-4 0,9 0 0 0,-9 1 0 0,8-3 0 16,-8 7 0-16,8-5 0 0,-8 4 4 0,0-4-4 0,10 4 4 15,-10 1-4-15,0-1 0 0,0-3 0 0,0 3 0 0,0 1 0 0,-10-6 0 16,10 6 4-16,0-5-4 0,-8-1 4 0,0 6-4 15,8-5 0-15,-9 0 0 0,9-5 0 0,-8 5 0 0,-1-5-4 0,0 0 4 16,9 0 0-16,-8-5-4 0,0 5 4 0,0-5 0 0,8 0 4 16,0 1-4-16,-10-6 0 0,10 5 0 0,0-5-4 0,-8 1 4 15,8 4-4-15,0-4 4 0,0-1 0 0,0 0 0 0,0 5-16 0,0-4 16 16,0 4 0-16,8 1 0 0,-8-1 4 0,0 0-4 0,10 0 4 16,-10 5-4-16,0-5 4 0,8 5-4 0,-8 0 0 0,8 0 0 15,-8 0 0-15,8 5 0 0,-8 0 4 0,9-5 0 0,0 5 0 16,-9 0-4-16,8 4 0 0,-8-4 0 0,9 4 0 0,-9-4 0 15,8 4 0-15,-8-3 4 0,0 3-4 0,8 1 8 0,-8 0-4 16,0-6-4-16,0 5 4 0,0-3 4 0,0 3-4 0,-8-4 4 16,8 0 0-16,-8-1 0 0,8-4-4 0,-9 0 0 0,9 6 4 0,-8-12-4 15,8 6 0-15,-9 0-4 0,9-4 0 0,-9-1 4 0,9 0-4 16,-8 0 0-16,8-5-4 0,0 6 4 0,-8-1 0 0,8-5 4 16,0 6-4-16,0-6 0 0,0 5 0 0,0 1 0 0,0-6 0 0,0 5 0 15,0 0 0-15,0 0 4 0,0 5-4 0,0-4 0 16,0 4 0-16,0 0 4 0,0 0 0 0,8 0 0 0,-8 0 4 0,0 0-4 15,8 4 0-15,-8 1 4 0,0-5 4 0,9 5-16 0,-9 0 20 16,0-1-4-16,9 2 0 0,-9-2 0 0,0 1-4 0,0 0-4 16,8 0 0-16,-8-1 0 0,0 2-4 0,0-2-4 0,0 1-8 0,0-1-16 15,0-4-16-15,0 0-16 0,-8 6-24 0,8-6-36 0,0 0-32 16,0 0-92-16,0 0 16 0,0 0 44 0,0 0 32 16,0-6 28-16,0 6 28 0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8:30.4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3BD92B-05DD-4B39-AC78-62E4C538C76C}" emma:medium="tactile" emma:mode="ink">
          <msink:context xmlns:msink="http://schemas.microsoft.com/ink/2010/main" type="inkDrawing" rotatedBoundingBox="6811,3146 6813,3001 6916,3003 6914,3148" shapeName="Other"/>
        </emma:interpretation>
      </emma:emma>
    </inkml:annotationXML>
    <inkml:trace contextRef="#ctx0" brushRef="#br0">571-2318 19 0,'0'0'76'0,"0"0"-8"0,0 0-8 0,0 0-20 0,0 0 0 16,0 0-8-16,0 0-4 0,0 0-4 0,0 0 4 0,0-5-4 0,0 5 0 16,0 0-4-16,0-5 4 0,0 1-4 0,0 4 0 15,0-5 0-15,0 5-4 0,0-5 4 0,0 0-4 0,8 5 4 0,-8-4-4 16,0-2 0-16,0 2 0 0,0 4 0 0,10-5 0 0,-10 5 0 16,0 0 0-16,0-4-4 0,8 4 4 0,-8 0-4 0,8 0-4 15,-8 0 4-15,0-6 0 0,10 6 0 0,-10 0-4 0,0 6 4 0,0-6-4 16,0 0 4-16,0 0 4 0,0 0-4 0,0 4 4 0,0-4-4 15,0 5 8-15,0-5-4 0,0 4 0 0,0-4-4 0,0 6 4 16,-10-2-4-16,10 1 4 0,0 0 0 0,-8-5 0 0,8 5 0 0,-8-1-8 16,8 1 8-16,-10-5 0 0,2 5-4 0,8-5 4 15,-8 0-28-15,-1 0 28 0,1 0 0 0,8-5-4 0,-9 0-4 0,9 5 4 16,-8-4-8-16,8-1 0 0,0-5 4 0,0 6-4 0,0-6 0 16,0 5 0-16,0-5-4 0,0 1-4 0,0 4 8 0,0-4 0 15,8 3-8-15,-8-3 8 0,9-1-4 0,-9 6 0 0,8-1 0 0,-8 0 4 16,9 0-4-16,-9 0 4 0,8 5-8 0,0-5 4 15,-8 5 0-15,10 0 0 0,-10 0 0 0,8 0 0 0,-8 5 4 0,8-5-4 16,2 5 0-16,-10 0 4 0,8 0-4 0,-8 4 0 0,0-3 0 16,8 3 4-16,-8-5-4 0,0 6 0 0,0 0 0 0,0-1 0 15,0 1 4-15,0-5 0 0,-8 5-4 0,8-1 8 0,-8-4-4 16,8 0 4-16,-10 4 0 0,2-4 0 0,0-5 4 0,8 5-4 16,-10-5 0-16,2 4 0 0,0-4-4 0,-1-4 0 0,9 4 4 15,-8-5-4-15,-1 0 4 0,9 0-4 0,0-4 0 0,-8-1-4 0,8 6 0 16,0-6 0-16,0 1 0 0,0 3 0 0,0-3 0 0,0-1 0 15,0 0 0-15,0 1-4 0,0 5 4 0,8-6 0 0,-8 5 0 16,0 0 0-16,0 5 0 0,9-5 0 0,-9 5-4 0,0 0 4 0,8 0 0 16,-8 0 0-16,9 5 4 0,-9 0 0 0,8 0 4 15,-8-1 0-15,0 2 8 0,8-2 8 0,-8 5 0 0,0 1 8 16,0-5 0-16,0 5 0 0,10-6 0 0,-10 6 8 0,0-1-4 0,0-3 0 16,0-2 0-16,0 6-4 0,0-5-4 0,0-1 0 0,-10-4-12 15,10 5 4-15,0-5-8 0,0 5 4 0,0-5-12 0,0 0 0 16,-8 0-4-16,8 0-16 0,0 0-24 0,0 0-20 0,-8-5-36 15,8 5-24-15,0-5-44 0,-9 1-20 0,9-1-84 0,0 0 12 0,-8 0 56 16,8 5 40-16,-9-4 24 0,1-2 28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1:47.8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C6BA1C-7BCC-4D2C-89DF-916CD9F6777C}" emma:medium="tactile" emma:mode="ink">
          <msink:context xmlns:msink="http://schemas.microsoft.com/ink/2010/main" type="inkDrawing" rotatedBoundingBox="3927,7505 4264,6825 4452,6918 4115,7598" semanticType="callout" shapeName="Other">
            <msink:sourceLink direction="with" ref="{7345C451-6E4E-4A89-B9B4-84EE66B667EE}"/>
          </msink:context>
        </emma:interpretation>
      </emma:emma>
    </inkml:annotationXML>
    <inkml:trace contextRef="#ctx0" brushRef="#br0">-685-179 35 0,'0'0'76'0,"8"0"0"0,-8-4-16 16,0 4-24-16,0 0-8 0,0 0 0 0,0 0-8 0,-8 0 4 0,8 0-8 16,0 0 0-16,0 0 0 0,0 0 0 0,0 0 0 15,0 0 0-15,0 0 4 0,0 0 4 0,0 0-4 0,0 0 4 0,0 0 0 16,0 0 4-16,0 0-4 0,0 0 4 0,0 0 4 0,0 0-4 0,0 0 8 15,0 0-4-15,0 0 0 0,0 0 0 0,0 0 0 16,0 0 0-16,0 0 0 0,0 0 0 0,0 0-4 0,0 0-8 0,0 0 0 16,0 0 4-16,0 0-4 0,0 0 4 0,0 0-4 0,-10 0 0 15,10 0 0-15,0 0-4 0,-8 0 0 0,8 0-4 0,-8 0 0 16,8 4 0-16,-8-4 0 0,-1 0-4 0,9 0 4 0,-9 5 0 16,1-5 0-16,8 4-4 0,-9 2 0 0,1-6 4 0,0 4-4 0,8 1 0 15,-10-1 0-15,2 2 4 0,0-2 0 0,0 0-4 0,-2 2 0 16,2 3 0-16,8-3 0 0,-8-6 0 0,-1 9 0 0,0-5 0 15,1 2 0-15,8-2 4 0,-9 1-4 0,1 1 4 0,0-6-4 16,0 4 0-16,8 0 0 0,-10 1 0 0,2 0-4 0,0 0 4 16,8-1 0-16,-10 2-4 0,2-2 4 0,0 1 0 0,8-1-8 15,-9 2 4-15,1 3-4 0,8-4 4 0,-9-1-4 0,1 1 0 0,8 0 4 16,-9 5-4-16,9-5 4 0,-8-1-4 0,0 6 4 0,8-5-4 16,-10 0 4-16,10 4 0 0,-8-4 0 0,8 0-4 0,-8 5 4 15,8-6 0-15,-10 6 0 0,10-6-4 0,-8 1 0 0,8 5 0 0,-8 0-4 16,8-6 4-16,0 6-4 0,-8-5 8 0,8 5 0 15,0-6-4-15,-9 5 0 0,9-3 0 0,0 3 4 0,0-4-4 0,0 4 0 16,0-3 0-16,0 3 0 0,-9 1 0 0,9-6 4 0,0 6 0 16,0-5-4-16,0 5-4 0,0-1 4 0,0 1 0 0,0 0 0 15,0-6 0-15,0 5 4 0,0 0-4 0,0 1-4 0,0 0 4 0,0 0 4 16,0-1-4-16,0 1 0 0,0-1 0 0,0-3 0 16,0 3 0-16,0 1 0 0,0-1-4 0,-8-4 4 0,8 4 0 0,0-3 4 15,8 3-4-15,-8-5 0 0,0 6 0 0,0-5 0 0,0 0 0 16,9 5 0-16,-9-6 0 0,0 1 0 0,9 0 0 0,-9 0 0 15,0-1 0-15,8 1 0 0,-8 0 0 0,0-5-4 0,0 5 4 16,8-5 0-16,-8 0 0 0,0 0-4 0,0 0 0 0,0 4-4 0,0-4 0 16,8 0-8-16,-8 0 0 0,0 0-12 0,0-4-12 15,0 4-8-15,0 0-8 0,0 0-8 0,10-5-12 0,-10 5-16 0,0-5-12 16,0 5-4-16,0-5-28 0,0 1-48 0,0-1 0 0,0 0 36 16,0-4 28-16,0 4 20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1:08.1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0E86EB-6E47-43E4-B08B-54430DE0C4F7}" emma:medium="tactile" emma:mode="ink">
          <msink:context xmlns:msink="http://schemas.microsoft.com/ink/2010/main" type="inkDrawing" rotatedBoundingBox="6580,4914 8226,3443 8293,3518 6647,4990" semanticType="callout" shapeName="Other">
            <msink:sourceLink direction="with" ref="{CD14EB1B-8A37-4F2B-92D8-1B315136C84A}"/>
            <msink:sourceLink direction="with" ref="{AE7E6655-FF83-4CCC-A3C1-ADCC6AF74C4E}"/>
            <msink:sourceLink direction="with" ref="{E38A48DF-ACCE-4545-B6A7-3275FCCCC9D5}"/>
          </msink:context>
        </emma:interpretation>
      </emma:emma>
    </inkml:annotationXML>
    <inkml:trace contextRef="#ctx0" brushRef="#br0">103 1418 43 0,'0'0'56'0,"-8"0"-8"0,8 0-4 0,0 0-28 16,0 0 0-16,-8 4 0 0,8-4-4 0,0 0 0 0,-10 5-4 16,10-5 0-16,-8 5 0 0,8-5-4 0,-8 5 8 0,8-5-4 15,-8 5 4-15,-2-5 0 0,10 3-4 0,-8 3 0 0,8-6 0 16,-8 5 4-16,8-5-4 0,-9 0 0 0,9 0 0 0,-8 5 4 0,8-5 0 15,0 0 0-15,0 0 0 0,0 0-8 0,0 0 4 0,-9 0 0 16,9 0 0-16,0 0 0 0,0 0 4 0,0 0 0 0,9 0 0 16,-9 0 4-16,0 0 0 0,0 0-4 0,0 0 4 0,0 0 0 0,0 0 0 15,0 0 0-15,0 0 4 0,0 0-4 0,0 0 4 16,0 0 4-16,0 0 0 0,8 0 0 0,-8 0 0 0,0 0 8 0,9 0 0 16,-9 0-4-16,0 0 8 0,8 0 0 0,-8-5 0 0,8 5-12 15,2 0 4-15,-10-5 4 0,0 5-8 0,8-6 8 0,0 3-4 16,-8-2-4-16,8 0 0 0,2 0 0 0,-2 0-4 0,-8-4 0 15,8 4 4-15,1 1-4 0,-1-6 4 0,1 0-4 0,0 5-4 16,-1-4 0-16,8-1 0 0,-6 0 0 0,-2 1 0 0,10-5 0 0,-10 4 0 16,9 1 0-16,-9-6 0 0,9 5-4 0,0-4-4 0,1-1 4 15,-10 1-4-15,10-1 0 0,-2 6-4 0,1-5 0 0,0-1 4 16,-8 1-4-16,7-1 0 0,2 6-4 0,-2-5 4 0,-6-1-4 16,6 5 0-16,1-4 0 0,-8 0 0 0,8 4 0 0,-9-4 4 15,10 4-8-15,-10-4 4 0,10 4 0 0,-10 1 0 0,9-1 0 0,-9-4 0 16,9 4 0-16,-8 1 0 0,7-1 0 0,-6 1 0 0,-2-1 0 15,10 0-16-15,-10 1 20 0,0-1-4 0,9 0 0 0,-9 6 0 16,10-6 0-16,-10 1-4 0,0-1 4 0,2 5 0 0,6-5 0 0,-7 1-4 16,0 4 0-16,7-4 8 0,-7-1-8 0,-1 5 4 15,10-5-4-15,-10 5 4 0,0-4 0 0,10 4-4 0,-10-5 4 0,0 1 0 16,10-1 0-16,-10 7-4 0,1-8 4 0,7 2 0 0,-6-1 0 16,-2 5 4-16,8-5-8 0,-6 1 4 0,-2-1 0 0,9 1 0 15,-8 3 0-15,-1-2 0 0,1-2-4 0,-1 0 4 0,9 5 0 0,-8-4 0 16,-1-1 0-16,0 1 4 0,2 4-4 0,-2-5 0 0,0 1 4 15,1-1-4-15,0 1 0 0,-1 4 0 0,9-4 0 0,-9-1 0 16,1 0 0-16,0 1 0 0,-1-1 0 0,0-6 0 0,2 8 0 16,-2-2 0-16,8 1 0 0,-6-1 0 0,-2 1 0 0,0-1 0 15,1 0 0-15,-1 0 0 0,0 1 0 0,2-1 0 0,-2 1 0 16,0-1 0-16,2 0 0 0,-2 1 4 0,0-1-4 0,0 5-16 16,-8-4 16-16,9 4 4 0,0-4-4 0,-9 4 0 0,8 0 4 15,-8-5-4-15,9 7 0 0,-9-3 0 0,8 1 0 0,-8 0 4 0,8 1-4 16,-8-6 0-16,10 5 0 0,-10 1 0 0,8-2 0 0,-8 3 0 15,8-8-4-15,-8 6 4 0,8 1-4 0,2-6 4 0,-2 5 0 16,-8 1 0-16,8-1 4 0,1-5-4 0,0 5 0 0,-1 0 0 16,-8 1 4-16,9-1-4 0,-1-1 0 0,-8-2 0 0,8 8 0 15,0-10 0-15,-8 10 0 0,10-5 0 0,-10 0 0 0,8 1 0 0,-8-1 0 16,8 0-4-16,-8 1 4 0,10-1-4 0,-2 5 8 0,-8-10-8 16,8 5 4-16,-8 5 4 0,9-4-4 0,-9-6 0 0,8 10 0 15,-8-5 0-15,9 0 0 0,-9 0 0 0,8 1 4 0,-8-2-4 0,0 6 4 16,9-4-4-16,-9-1 0 0,0 5 0 0,8-4 0 15,-8-3 0-15,0 7 4 0,0-3-4 0,8 3 4 0,-8-5-4 0,0 5 4 16,0-5-4-16,0 0 0 0,10 5 0 0,-10-4 0 0,0 4 0 16,0-6 0-16,8 6 0 0,-8-4 4 0,0 4 0 0,0-5-4 15,0 5 0-15,0 0 0 0,0-4 0 0,0 4-4 0,0 0 8 0,8 0 0 16,-8-5-4-16,0 5 0 0,0 0 0 0,0 0 0 16,0-5 4-16,10 5-4 0,-10 0 0 0,0-5 0 0,8 5 4 0,-8 0-4 15,0 0 4-15,0 0 0 0,0-5-4 0,0 5-4 0,0 0 12 16,8 0-4-16,-8 0 0 0,0 0 0 0,0 0 0 0,0 0-4 15,0 0 4-15,0 0 4 0,0 0 4 0,0 0 0 0,0 0 0 0,0 0-4 16,0 0 0-16,0 0 4 0,0 0-4 0,0 0 0 16,0 0 0-16,0 0-4 0,0 0-4 0,0 0 0 0,0 0 0 0,0 0-4 15,0 0-16-15,0 0-20 0,-8 0-20 0,8 0-24 0,0 0-44 16,0 0-40-16,-8 0-80 0,8 0-4 0,-10 0 48 0,2 0 40 16,8 0 24-16,-8 0 28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2:22.5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84CDD4-EECA-4F9A-9A2F-108BA1EFA878}" emma:medium="tactile" emma:mode="ink">
          <msink:context xmlns:msink="http://schemas.microsoft.com/ink/2010/main" type="inkDrawing" rotatedBoundingBox="10186,13700 13979,8731 16433,10605 12640,15573" rotationAngle="-662160480" semanticType="enclosure">
            <msink:destinationLink direction="to" ref="{D32E1D9F-DAF9-42EF-BBF6-43FAC96D7697}"/>
          </msink:context>
        </emma:interpretation>
      </emma:emma>
    </inkml:annotationXML>
    <inkml:trace contextRef="#ctx0" brushRef="#br0">3770 33 35 0,'8'-5'72'0,"-8"5"-12"0,0-4-4 0,0 4-24 15,8-5-8-15,-8 0 0 0,0 5-4 0,8-4-4 0,-8 4 0 16,0 0-4-16,0-5 4 0,0 5 0 0,0 0 0 0,0 0 0 16,0 0 0-16,0 0 0 0,0 0 4 0,0-5 0 0,0 5 4 15,0 0 4-15,0 5 0 0,0-5 0 0,0 0 0 0,0 0 0 0,0 0 4 16,0 0 0-16,0 0 0 0,0 0 0 0,0 0-4 0,0 0 4 16,0 0 0-16,0 0-4 0,-8 5 4 0,8-1 0 0,0-4-8 15,-8 5 0-15,8 0-4 0,-8-1 8 0,8 1 0 0,-10 0-8 0,2 5 4 16,0-5-4-16,-1 4 0 0,0 1-4 0,1 0 0 15,-1-1 0-15,1 1 0 0,0-1 0 0,-10 1-4 0,10 0 0 0,0-1 4 16,-2 1-8-16,-6 4 4 0,7-5-4 0,-8 6 0 0,8-5 0 16,-7 4 0-16,-2 0 0 0,10 1 0 0,-10-1 0 0,2 0 0 15,-1 1 0-15,0-1 0 0,0 0 0 0,-1 1 0 0,-8 4-4 16,10-5 0-16,-1 6 0 0,0-1 0 0,-8-5 0 0,7 6 0 0,2-1 0 16,-2-5 0-16,-7 5 4 0,7 1 0 0,2-2 0 15,-2 2 4-15,2-1-4 0,-2 0 0 0,1 0 0 0,-8 5 0 0,8-4-4 16,-1-1 4-16,2 0-4 0,-2 0 0 0,1 0 0 0,1 5 0 15,-2-5-4-15,2 5 4 0,-2-5-4 0,-8 6 0 0,10-7 4 16,-1 2-4-16,-9 4 0 0,8-5 4 0,2 0 0 0,-10 5-4 16,9-5 0-16,-9 1 4 0,10 3 0 0,-10-3-4 0,9-1 0 15,-9 0 4-15,10 0 0 0,-10 0-4 0,8 1 0 0,-7-1 0 0,8-1 0 16,-8 2 0-16,7-1 0 0,2 1 0 0,-10-6 0 0,9 5 4 16,-9 0-4-16,10 0 4 0,-2 1-20 0,0-1 20 0,-6 0-4 15,6 5 4-15,1-4 0 0,1 3 0 0,-2-3 0 0,2 3-4 16,-2-3 4-16,-7 3 0 0,7 1-4 0,10-4 0 0,-18 4 4 15,18-1 0-15,-10-4-4 0,2 6 4 0,-1-6-4 0,0 5 4 0,0-5-4 16,-1 0 4-16,10 0-4 0,-10 6 4 0,2-7 4 0,8 2-4 16,-9-1 0-16,-1-5 0 0,10 5 0 0,-10 1-4 0,2-1 4 15,8 0 0-15,-10 1-4 0,1-2 0 0,9 2 4 0,-10-5 0 0,2 3-4 16,8 1 0-16,-10 0 0 0,0 0 0 0,2 1 0 16,-1-1 0-16,8 0 4 0,-8 0-4 0,1 0 4 0,-2 1-4 0,0-1 4 15,2 0-4-15,-1 6 0 0,9-6 0 0,-10 0 0 0,2 0 0 16,-2 0 0-16,1 0 4 0,0 1 0 0,0 4-8 0,0-5 4 15,0 0 0-15,-1 0 4 0,2 0-4 0,-2 0 0 0,2 1 0 0,-1-1 0 16,-1 0 4-16,10-1-4 0,-8-3 0 0,-2 4 0 0,1 0 0 16,8-4 0-16,-8 5 4 0,9-1-4 0,-9-5 0 0,0 5 0 15,9-4 0-15,-10-1 0 0,10 5-4 0,-10-4 4 0,10 4-4 16,-9-5 0-16,9 5 4 0,-10-4 0 0,10-1 0 0,-10 5 0 16,2-5 0-16,7 5 4 0,-8 1-8 0,9-7 8 0,-9 8-8 15,-1-8 0-15,10 6 4 0,-10 1 4 0,10-5-4 0,-8 4 0 0,-2-5 4 16,10 5-4-16,-9 0 0 0,9-4 0 0,-10 4 0 15,10 1 0-15,-10-7 0 0,10 7-4 0,-9-6 4 0,0 6 0 0,8-1-4 16,-7-5 4-16,8 5 0 0,-10-4 0 0,10-1 0 0,-10 5 0 16,10-5 0-16,-9 1 0 0,0 4 0 0,8-5 4 0,-7 1-8 15,-2 4 8-15,10-5-4 0,-10 1 0 0,10-1 0 0,-9 1 0 16,0-2 0-16,8 3-4 0,-7-2 8 0,6 0 0 0,-6 0-4 16,8 0 0-16,-10 1 0 0,10-5 4 0,-9 5-4 0,8-2 0 0,0-3 0 15,-7 5 0-15,8-6 0 0,-2 6 0 0,2-6 4 0,-10 5-4 16,10 1-4-16,0-5 4 0,-1-1-4 0,1 5 8 0,-10-4-4 15,10 5 0-15,0-6 0 0,0 1 0 0,-2 4 0 0,2-5-4 0,0 1 4 16,-2-1 0-16,2 1 0 0,0 0 0 0,8-1 0 16,-9 1 0-16,1 0 0 0,0-1 0 0,-1 2 0 0,9-3 0 0,-9 2 0 15,1 0 0-15,0-1 0 0,-2 0 0 0,10 1 0 0,-8 0 0 16,0 0 0-16,-1 4-4 0,0-4 4 0,1 0 0 0,0-2 0 16,8 7 0-16,-9-5 4 0,1-1-4 0,-1 1 0 0,0 1-4 0,1-3 4 15,0 2-4-15,-2 4 4 0,2-4 0 0,0-6 0 0,8 11 4 16,-8-10-4-16,-2 4 4 0,2 1-4 0,8-5 0 0,-8 4 0 15,8 1 4-15,-9-5-4 0,1 4 0 0,8-4 0 0,-8 5 0 16,8-5 0-16,-10-1 0 0,10 6 0 0,-8-5 0 0,8-1 0 16,-8 1-4-16,8 5 4 0,-8-6 0 0,-2 7 0 0,10-7 0 15,-8 6 0-15,0-6 0 0,8 6-4 0,-10-1 4 0,2-3-20 0,0 3 24 16,-1-4-4-16,9 4 4 0,-8-5 0 0,0 7 0 16,-1-7 0-16,9 2 0 0,-9-2-4 0,9 1 0 0,-8 0 0 0,0 0 4 15,8-5-4-15,0 4 4 0,-10-4-4 0,10 0 0 0,0 0 0 16,0 5 0-16,0-5 0 0,0 0 0 0,-8 0 0 0,8 0-4 15,0 0 0-15,0 0 0 0,0 0 0 0,0 0-8 0,0 0-4 0,0 0-12 16,0 0-12-16,8 0-16 0,-16 0-20 0,16-5-16 0,-8 5-24 16,0-4-24-16,10-1-52 0,-10-5-52 0,8 6 40 0,0-11 48 15,1 5 24-15,0-4 28 0</inkml:trace>
    <inkml:trace contextRef="#ctx0" brushRef="#br0" timeOffset="3895.9015">137 4393 23 0,'0'0'80'0,"0"-4"-8"0,0 4-16 0,8 0-28 0,-8 0 4 16,0 0-4-16,0-6-4 0,0 6-4 0,0 0 4 0,0-4-8 0,0 4 0 15,0 0 0-15,-8-6-4 0,8 6 0 0,0 0 0 0,0-4 0 16,0 4 0-16,0-4-4 0,0 4 4 0,0 0 0 0,0 0 4 16,0 0-4-16,0 0 4 0,0 0 0 0,0 0 4 0,0 0 4 0,0 0 0 15,0 0-4-15,0 0 0 0,0 0 0 0,0 0 0 16,0 0 4-16,0 0 0 0,0 0-4 0,0 0 0 0,0 0 0 0,-8 0-4 15,8 0 0-15,0 0 0 0,-8 0 0 0,8 0 0 0,0 0 0 16,-10 0 0-16,10 0 0 0,-8 0 0 0,8 4-4 0,-8-4 4 16,8 0 0-16,-10 4-4 0,10-4 0 0,-8 6 0 0,8-6 4 15,-8 4-4-15,-1 2-4 0,9-2 4 0,-8 1-4 0,0-1 4 0,-1 5-4 16,9-3 0-16,-9-2-4 0,1 6 4 0,0-5-4 16,-2 5 4-16,-6-6 0 0,7 6 0 0,0-5 0 0,1 5 0 0,0-2 0 15,-1-1-4-15,1 1 0 0,-1 2 0 0,-8-5 0 0,9 4 0 16,-2-4-12-16,10 4 16 0,-8-4 4 0,0 0-4 0,-1 0 0 15,0 5-4-15,9-6 0 0,-8 1 0 0,0 0 0 0,8 0 0 0,0 0-4 16,-9-5 0-16,9 4 0 0,-8 1 0 0,8 0 0 0,0 0 0 16,-8-5 4-16,8 4-4 0,0 1 0 0,-10 0 0 0,10 0 0 15,0 0 0-15,-8 0 0 0,8-1 0 0,-8-4 0 0,8 5 0 16,0 0 0-16,-10 0 4 0,10-5-4 0,0 4 0 0,0 1 0 16,0-5 0-16,0 5 0 0,0-5 0 0,0 0 0 0,-8 0-4 0,8 5 4 15,0-5 0-15,0 0 0 0,8 0 0 0,-8 0 0 0,0 0 0 16,0 0 4-16,0 0-4 0,0 0 4 0,0 0-4 0,0 0 4 15,-8 0 0-15,8 0 0 0,0 0 4 0,0 0 0 0,0 0 0 16,0 0-4-16,0 0 0 0,0 0 0 0,0 0 0 0,0 0 4 16,0 0-4-16,0 0-4 0,0 0 4 0,0 0 0 0,0 0 0 0,0 0 0 15,0 0-4-15,0 0 4 0,0 0-4 0,0 0 4 16,0 0-4-16,0 0 4 0,0 0 0 0,0 0 0 0,8 0 4 0,-8 0 0 16,0 0 4-16,0 0 0 0,10 0-4 0,-10 0 0 0,8 4 4 15,-8-4 0-15,8 6 0 0,2-6-4 0,-10 0 0 0,8 5 4 16,0-1-4-16,1-4-4 0,7 5 4 0,-7 0-4 0,0-5 0 0,-1 4 0 15,0 1 4-15,10-5-4 0,-10 5 0 0,10-5 4 0,-10 5-4 16,9-5 0-16,0 0 0 0,-8 0 0 0,7 0 0 0,2 4 0 16,-1-4 0-16,0 0 4 0,0 0-4 0,-1 0 0 0,2 0 0 15,0 0 0-15,-2 0 0 0,2 0 0 0,-2 6 0 0,1-6 0 16,1 0-8-16,-2 0 8 0,2 0 0 0,7 0-4 0,-8 4 4 0,0-4 0 16,0 0 0-16,0 0-4 0,9 0 4 0,-9 0 0 0,8 0-8 15,-8 0 8-15,1 0 0 0,8 0-4 0,-2 0 4 0,-6 0-8 16,7 0 4-16,-7 0 4 0,8 0-4 0,-2 0 0 0,2 0 0 15,-9 0 0-15,9 0 0 0,0 0-4 0,-1 0-12 0,1 0 24 16,-10 0-4-16,10 0-4 0,0 0 4 0,-1 0-4 0,-8 0 0 16,8 0 0-16,-7 0 0 0,8 0-4 0,-10 0 4 0,10 0-4 0,-9 0 8 15,9 0-4-15,-10 0 0 0,2 0 4 0,-1 0-4 16,0 0 0-16,8 5 0 0,-7-5 0 0,-2 0 4 0,2 5 0 0,-1-5 0 16,0 5-4-16,0-5-4 0,-1 4 4 0,2-4 4 0,0 6-4 15,-2-2 0-15,1-4-4 0,0 5 4 0,0-5 0 0,1 4 4 16,-2-4-4-16,2 0 4 0,-2 0-4 0,1 0 4 0,1 6-4 0,-2-6 0 15,2 0-4-15,-2 0 0 0,2 0 0 0,-1 0 4 16,9 0 0-16,-10 0 4 0,2 0-8 0,7 0 4 0,-8 0-4 0,0 0 4 16,9 0 0-16,-10 0 0 0,2 0 0 0,8 0 0 0,-10 0-4 15,9-6 8-15,-7 6-4 0,0 0 4 0,6 0-4 0,-6 0 0 16,-1 0-4-16,9 0 8 0,-10 0-4 0,2 0 0 0,-2-4 0 0,2 4 0 16,-1 0-4-16,-1 0 4 0,2 0 0 0,-2 0 0 0,2 0 0 15,-1 4 0-15,0-4 0 0,0 0-4 0,-1 0 8 0,2 0 0 16,-10 0-8-16,10 0 4 0,-1 6 4 0,0-6-4 0,0 0 4 15,-1 0 0-15,2 0-8 0,0 0 0 0,-2 0 0 0,-8 0 8 16,10 4 0-16,-1-4-4 0,-1 0-4 0,2-4 4 0,-2 8 0 0,2-8 0 16,-1 4-4-16,0 0 4 0,0 0 4 0,-1 0-4 0,2 0 0 15,0 0 0-15,-2 0 0 0,1 4 0 0,1-4 0 0,-2 0 0 16,10 0 0-16,-8 0 0 0,-2 0 0 0,1 0 4 0,0 0-4 16,0 0 0-16,1 0 0 0,-2 0 0 0,2-4 0 0,-10 4 4 15,9 0-4-15,0 0-4 0,0 0 0 0,-9 0 4 0,10 0 0 16,-2 0 0-16,-6 0 4 0,6 0-4 0,-7 0 0 0,7 0 0 0,-6 0-4 15,6 0 4-15,-8 0 0 0,2 0 0 0,6 0 0 0,-7 4 0 16,0-4 4-16,-1 0-4 0,1 0 0 0,-1 0 0 0,0 5 0 16,1-5 0-16,0 5 0 0,-1-5 0 0,0 5 0 0,2-5-4 15,-2 4 4-15,0-4 0 0,1 4 0 0,0-4 4 0,-1 0-4 16,0 7 0-16,1-7-4 0,-1 0 8 0,1 0-4 0,0 0 4 0,-1 0-4 16,0 0-4-16,2 0 4 0,-2 0 0 0,0 0 4 0,1 0-4 15,-9 0-4-15,9 0 4 0,-1 0 0 0,0 0 0 0,-8 0-4 16,9 0 4-16,-1 0 4 0,0 0-4 0,-8 0 0 0,10 0 0 0,-10 0 0 15,8 4 0-15,-8-4 0 0,8 0 0 0,-8 0-4 16,10 0 4-16,-2 0-4 0,-8 0 8 0,8 0-4 0,-8 0 0 0,0 0 4 16,8 0-4-16,-8 0 0 0,9 0 4 0,-9 0-4 0,9 0 0 15,-9 4 0-15,0-4 0 0,8 0 0 0,-8 0 4 0,9 0-4 16,-9 0 0-16,8 0 0 0,-8 0 0 0,0 6-4 0,8-12 4 16,-8 12-4-16,10-6 8 0,-10 0 0 0,8 0-8 0,-8 0 8 15,8 0-4-15,-8 0-4 0,8 0 4 0,-8 0 0 0,10 0 0 0,-10 0-16 16,8 0 24-16,-8 0-4 0,8 0 0 0,-8 0-4 0,9 0 0 15,-9 0 4-15,0 0-4 0,9 0 0 0,-9 0 4 0,0 4-4 16,8-4 4-16,-8 0-4 0,0 5 4 0,9-5 0 0,-9 0 0 16,0 0-4-16,8 0 0 0,-8 0 0 0,8 0 4 0,-8 0 0 15,0 0-4-15,8 0 4 0,-8 0 0 0,10 5 4 0,-10-5-4 16,8-5 0-16,-8 5 0 0,8 0-4 0,-8 0 0 0,0 0 4 0,10 0 0 16,-10 5 0-16,8-5 0 0,-8 0 0 0,0 0 0 0,0 0 0 15,8 0-4-15,-8 0 4 0,0 0 0 0,0 5 4 0,0-5 0 16,0 0 0-16,0 0-4 0,0 0 0 0,0 0 0 0,0 0-4 15,0 0 4-15,0 0-4 0,0 0 4 0,0 0-4 0,0 0 0 16,0 0-4-16,0 0-8 0,-8 0 0 0,8 0-8 0,0 0-8 0,0 0-12 16,-8 0-8-16,8 0-12 0,-10 0-16 0,10 0-8 0,-8 0-28 15,8-5-28-15,-8 5-12 0,-2-5-68 0,2 0-8 0,8 1 20 16,-8-2 68-16,0-2 20 0,-1 1 28 0</inkml:trace>
    <inkml:trace contextRef="#ctx0" brushRef="#br0" timeOffset="1745.9131">3940 86 51 0,'0'-4'64'0,"0"-2"-4"0,0 2-4 16,0-1-28-16,8 0 0 0,-8 1-8 0,0-1 0 0,0 5-8 15,0-5 4-15,0 0-8 0,8 0-4 0,-8 0 8 0,0 5-4 0,0-5 4 16,0 1-8-16,0 4 4 0,0-5 8 0,0 0-8 0,9 5 4 16,-9 0 0-16,0 0-4 0,0 0 4 0,0 0 0 0,0-4 4 15,0 4 0-15,-9 0 0 0,18 0 0 0,-18 0 8 0,9 0 0 0,0 0-4 16,0 0-4-16,0 4 4 0,0-4 0 0,0 0 0 16,0 0 4-16,0 0-4 0,0 0 0 0,0 0 4 0,0 0-8 0,0 0 0 15,0 0 0-15,0 0 0 0,0 0-4 0,0 0 4 0,0 0 0 16,0 5-20-16,0 0 24 0,0-1-4 0,0 1 0 0,0 0-4 15,0 0 4-15,-8 0 0 0,8 0-4 0,0 4 0 0,0-4 0 0,0 4 4 16,0 1 0-16,-8 0 0 0,8-5 4 0,0 4-4 16,0 1-4-16,0 0 4 0,-9-1 0 0,9 1 0 0,0-1 0 0,0 1 0 15,0 5 4-15,-8-6-4 0,8 0 0 0,0 6 4 0,-8-2-4 16,8-2 0-16,-10 3 0 0,10 0 0 0,0 1 0 0,-8-1-4 16,8 0 4-16,0 1-8 0,-8 4 0 0,8-5 0 0,-10 1 0 0,10 4 0 15,0-5 0-15,0 5 0 0,-8 1 0 0,8-6-4 0,-8 6 8 16,8-1-4-16,0 0 0 0,0 0 0 0,-8 0 0 0,8 1 0 15,0 3-4-15,0-4 0 0,-9 6 4 0,9-6 0 0,0 5-4 16,-9-1 0-16,9 2 0 0,0-6 0 0,-8 4 0 0,8 3 0 16,0-3 0-16,-9 0 0 0,9-3 0 0,0 9 4 0,-8-10 0 15,8 5 0-15,0 0 0 0,-8-5 0 0,8 5-4 0,0-5-16 0,0 6 20 16,-10-7 0-16,10 6-4 0,0-5 0 0,0 5 0 16,0-5 4-16,0 0-4 0,0 6-8 0,-8-6 8 0,8 5-4 0,0-5 4 15,0 0 0-15,0 5 0 0,0-4-4 0,0 3 4 0,-8-4-4 16,8 6 4-16,0-6-4 0,0 5 4 0,-8-5-4 0,8 5 0 15,0 0 4-15,0-5-4 0,0 6 0 0,0-1 0 0,-10-6 4 16,10 6 0-16,0 0-4 0,0 0 0 0,0 0 0 0,0-4 0 16,-8 3 4-16,8 2-4 0,0-2 0 0,0-4 0 0,-8 6 0 0,8-2 0 15,0-4 4-15,0 6-4 0,0-2 4 0,0-3-4 0,0 4 0 16,0-5 0-16,0 5 0 0,0-5 0 0,0 0 0 0,0 5 0 16,0-5 0-16,0 6 0 0,0-6 4 0,0 0-4 0,0 4 0 0,0-3 0 15,-9 4 0-15,9 0 0 0,0 0 0 0,0 0 0 16,-9-5 0-16,9 5 0 0,0 5 0 0,-8-5 0 0,8 0 0 0,0 0 4 15,-9-1-4-15,9 2 0 0,0 4-4 0,-8-6-16 0,8 2 24 16,0-2 0-16,-8 2-4 0,8-2 4 0,0-4 0 0,-10 6-4 16,10-2 4-16,0 2 0 0,0-7-8 0,0 2 4 0,0 4 0 0,0-5 4 15,0 0-4-15,0 0 0 0,-8 5 0 0,8-5 0 0,0 0 0 16,0 1 0-16,-8 0 4 0,8-2-4 0,0 1 0 0,-8 0 4 16,8 0-4-16,0 1 0 0,-10 3 0 0,10-3 0 0,-8 0 0 15,8 3 0-15,0-4-4 0,-8 0 4 0,8 1 0 16,-9-1 0-16,9 0 4 0,0 0-4 0,0 5 0 0,-8-4 0 0,8-6 0 15,-9 5 0-15,9 1 0 0,0-1 0 0,0-5 0 0,0-1-4 16,-9 8 4-16,9-8 0 0,0 8 0 0,0-7 0 0,0 0 0 16,0 0 0-16,0 0 0 0,0 0 0 0,0 1 0 0,-8 0 0 0,8-1 0 15,0 1-4-15,0-6 4 0,0 5 0 0,-8 1 0 0,8-5 0 16,0 4 0-16,0 0-4 0,0-4 4 0,-8 4 0 0,8-4 0 16,0-1 0-16,0 6 0 0,0-6-20 0,0 1 28 0,-10 4-4 15,10-4 0-15,0 0 0 0,0-1-4 0,0 1 0 0,0-1 0 16,0 5 0-16,0-4 0 0,0-1 0 0,0 1 0 0,0 0 0 0,-8-1 0 15,8 6 0-15,0-5 0 0,-8-2 4 0,8 3 0 0,0 3-4 16,0-4 0-16,0 4 0 0,-10-4 0 0,10 4 0 0,0-4 0 16,-8 4 0-16,8 0 0 0,0-4 0 0,0 5 0 0,0-1 0 0,0-5 0 15,0 6 0-15,-8-5 0 0,8 4 0 0,0-5-4 16,0 1 4-16,0 5 0 0,0-6 0 0,0 5 0 0,0-4 0 0,0 0-4 16,0-1 8-16,0 1-4 0,-9 4 0 0,9-4 0 0,0-1 0 15,0 1 0-15,-8-1 0 0,8 1 0 0,0 5 0 0,0-6 0 16,0 1 0-16,0 0 0 0,0-6 0 0,-9 5 0 0,9 1 0 0,0 0 0 15,0-1 0-15,0-5 0 0,0 7 0 0,9-1 0 0,-9-6 0 16,0 6 0-16,0-5 0 0,0 4 0 0,0 1 0 16,0-6 0-16,-9 6 0 0,9-4-16 0,0 3 20 0,0-5-4 0,0 5 0 15,0-3 4-15,0 4-4 0,0-6 0 0,0 6 0 0,0-5 0 16,0-1 4-16,0 6-4 0,0-1 0 0,0-3 0 0,0 2 0 16,0 3 0-16,0-2 0 0,0-4 0 0,0 4 0 0,0 1 0 0,0-1 0 15,0-4 0-15,0 5-4 0,0-5 4 0,0 4 0 16,0-4 0-16,0 5 0 0,0-5 0 0,0-1 0 0,0 6 0 0,0-5 0 15,0-1 0-15,0 1 4 0,0 5-8 0,0-5 4 0,0 0 0 16,0 4 0-16,0-4 0 0,0 0-4 0,0 4 4 0,0-4 0 16,0 4 0-16,0-3 4 0,0 3-4 0,0 1 0 0,0-1 0 0,0-4-4 15,0 4 0-15,0 6 4 0,0-5 0 0,0 0-4 0,0-1 8 16,0 1 0-16,0-1-4 0,0 1 0 0,0-2 0 0,0-1 0 16,0 1 0-16,0 2 0 0,0-5 0 0,0 0 0 0,0 4 0 15,0-4-4-15,0-5 0 0,0 0 0 0,0 4 0 0,0-4 4 16,0 0-16-16,0 0 16 0,0 0 0 0,0 0 4 0,0-4-8 0,0-1 4 15,0 5-8-15,0-4-4 0,0-1-4 0,0 0-4 0,0 0-16 16,0 1-12-16,0-2-12 0,0-2-24 0,0 1-24 0,0-1-32 16,0 3-28-16,-8-5-72 0,8 6 32 0,-9-6 36 0,9 5 36 15,-8-5 28-15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0:00.0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68AD22-82D9-4E6C-8AE9-15A66DFA26E3}" emma:medium="tactile" emma:mode="ink">
          <msink:context xmlns:msink="http://schemas.microsoft.com/ink/2010/main" type="writingRegion" rotatedBoundingBox="8041,8687 8423,8687 8423,9152 8041,9152"/>
        </emma:interpretation>
      </emma:emma>
    </inkml:annotationXML>
    <inkml:traceGroup>
      <inkml:annotationXML>
        <emma:emma xmlns:emma="http://www.w3.org/2003/04/emma" version="1.0">
          <emma:interpretation id="{FE0EED3D-D72C-4BEF-92F7-D013A45B4446}" emma:medium="tactile" emma:mode="ink">
            <msink:context xmlns:msink="http://schemas.microsoft.com/ink/2010/main" type="paragraph" rotatedBoundingBox="8041,8687 8423,8687 8423,9152 8041,9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57242F-C3B2-4ABB-B00B-48891BE520A6}" emma:medium="tactile" emma:mode="ink">
              <msink:context xmlns:msink="http://schemas.microsoft.com/ink/2010/main" type="line" rotatedBoundingBox="8041,8687 8423,8687 8423,9152 8041,9152"/>
            </emma:interpretation>
          </emma:emma>
        </inkml:annotationXML>
        <inkml:traceGroup>
          <inkml:annotationXML>
            <emma:emma xmlns:emma="http://www.w3.org/2003/04/emma" version="1.0">
              <emma:interpretation id="{8C085E96-1AB9-4A76-9191-F1C8F4B24271}" emma:medium="tactile" emma:mode="ink">
                <msink:context xmlns:msink="http://schemas.microsoft.com/ink/2010/main" type="inkWord" rotatedBoundingBox="8041,8687 8423,8687 8423,9152 8041,9152">
                  <msink:destinationLink direction="with" ref="{BEDDDDAA-777C-4370-8D9E-FD231EAF8875}"/>
                  <msink:destinationLink direction="with" ref="{F98C0795-4C8B-4CA5-8081-8C1A19077F95}"/>
                </msink:context>
              </emma:interpretation>
              <emma:one-of disjunction-type="recognition" id="oneOf0">
                <emma:interpretation id="interp0" emma:lang="" emma:confidence="0">
                  <emma:literal>B</emma:literal>
                </emma:interpretation>
                <emma:interpretation id="interp1" emma:lang="" emma:confidence="0">
                  <emma:literal>po</emma:literal>
                </emma:interpretation>
                <emma:interpretation id="interp2" emma:lang="" emma:confidence="0">
                  <emma:literal>Po</emma:literal>
                </emma:interpretation>
                <emma:interpretation id="interp3" emma:lang="" emma:confidence="0">
                  <emma:literal>ps</emma:literal>
                </emma:interpretation>
                <emma:interpretation id="interp4" emma:lang="" emma:confidence="0">
                  <emma:literal>pi</emma:literal>
                </emma:interpretation>
              </emma:one-of>
            </emma:emma>
          </inkml:annotationXML>
          <inkml:trace contextRef="#ctx0" brushRef="#br0">5732 35 95 0,'0'-5'116'0,"0"0"-16"15,0 0-4-15,0 5-28 0,0-5 4 0,0 5 0 0,0 0-4 0,8 0 0 16,-8 0 0-16,0 0-4 0,0 5 0 0,9-5 0 0,-9 5-4 15,0 5-4-15,8-6 0 0,-8 5-4 0,0 1-8 0,8 0-8 16,-8 5-4-16,0-1-4 0,8-5-8 0,-8 11 0 0,0-6-4 16,0 0-4-16,0 5 0 0,0-4-4 0,0 4 0 0,0-5-4 15,0 6 0-15,0-6 0 0,0 0 4 0,0 1-4 0,-8 0 4 0,8-6 0 16,0 0 0-16,-8 1 0 0,8 0 4 0,0-5-4 0,0-2-4 16,-8 3 0-16,8-1 0 0,-9-10 0 0,9 5 0 0,0-6-4 15,0 3 4-15,0-7-4 0,-8 1 4 0,8-6 0 0,0 1-8 0,0-1 0 16,0-4 8-16,8 0-4 0,-8-1 4 0,0-3-4 0,0-2 0 15,9 1 0-15,-1 1-4 0,-8-6 0 0,8 5 4 0,-8-1 0 16,8 7 0-16,2-6-4 0,-2 5 4 0,-8-1 0 0,8 6 0 16,2 0 0-16,-2 0 0 0,0 4 0 0,1 5 0 0,-9-5 0 15,8 6-4-15,1 4 0 0,-1-5 4 0,-8 5 0 0,9 5 0 16,-9-5 4-16,8 4-4 0,0 1 0 0,-8 0 0 0,10 4 0 16,-10-3 4-16,0 3-4 0,0 1 0 0,8-1-4 0,-16 5 4 0,8-5 0 15,0 7 4-15,0-2-4 0,-10-5 0 0,10 6 4 0,-8-6-4 16,8 6 0-16,-8-6 0 0,8-4 0 0,0 5-4 0,0-5 4 15,-9-1 0-15,9 1-4 0,0 0 0 0,0-5 0 0,0 0 0 0,0 0 4 16,9-5 0-16,-9 0-4 0,0 1-4 0,8-1 8 16,0 0-4-16,-8 0 4 0,10 0 0 0,-2 0-4 0,0 1 4 15,-8 4 0-15,10-6-4 0,-2 2 0 0,0 4 4 0,0-5 0 0,1 5 0 16,0 0 0-16,-1 0 4 0,1 0-4 0,-1 5-4 0,10-1 4 16,-10-4 0-16,0 6-4 0,0 3 4 0,2-4 0 0,-2 0-4 15,0 5 4-15,9-1 0 0,-17 2 0 0,18-3 4 0,-18 7-4 0,8-6 0 16,0 5 0-16,-8 1 0 0,0-6 4 0,8 6 0 15,-16-1 0-15,8 1 4 0,-8-1 4 0,0 1 0 0,-1-6 4 0,-8 5 0 16,8 1 0-16,-7-5-4 0,-10-1 0 0,8 1-4 0,2 0 0 16,-1-6-4-16,-9 1 0 0,10 0-4 0,-10 0 0 0,8-5-8 15,1 0-16-15,0-5-12 0,0 5-20 0,9-10-20 0,-10 6-16 0,10-11-24 16,0 6-28-16,-2-11-52 0,10 6-48 0,-8-10 44 16,8 4 36-16,0-8 28 0,0 4 32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3:06.7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F3CC7B-586C-4B25-BA6A-E070202BC960}" emma:medium="tactile" emma:mode="ink">
          <msink:context xmlns:msink="http://schemas.microsoft.com/ink/2010/main" type="writingRegion" rotatedBoundingBox="11587,10188 12031,10188 12031,10720 11587,10720"/>
        </emma:interpretation>
      </emma:emma>
    </inkml:annotationXML>
    <inkml:traceGroup>
      <inkml:annotationXML>
        <emma:emma xmlns:emma="http://www.w3.org/2003/04/emma" version="1.0">
          <emma:interpretation id="{B6F6FBD6-3B56-4C08-ADEE-FE831A6AD1D7}" emma:medium="tactile" emma:mode="ink">
            <msink:context xmlns:msink="http://schemas.microsoft.com/ink/2010/main" type="paragraph" rotatedBoundingBox="11587,10188 12031,10188 12031,10720 11587,10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BC9A6A-C6CB-40CD-91DE-A06C6668F19C}" emma:medium="tactile" emma:mode="ink">
              <msink:context xmlns:msink="http://schemas.microsoft.com/ink/2010/main" type="line" rotatedBoundingBox="11587,10188 12031,10188 12031,10720 11587,10720"/>
            </emma:interpretation>
          </emma:emma>
        </inkml:annotationXML>
        <inkml:traceGroup>
          <inkml:annotationXML>
            <emma:emma xmlns:emma="http://www.w3.org/2003/04/emma" version="1.0">
              <emma:interpretation id="{8FA14DE8-36D9-4575-AE0C-E84C2DA423FB}" emma:medium="tactile" emma:mode="ink">
                <msink:context xmlns:msink="http://schemas.microsoft.com/ink/2010/main" type="inkWord" rotatedBoundingBox="11587,10188 12031,10188 12031,10720 11587,10720">
                  <msink:destinationLink direction="with" ref="{BB963F3D-EC03-466E-B0A3-64AEC487A909}"/>
                </msink:context>
              </emma:interpretation>
            </emma:emma>
          </inkml:annotationXML>
          <inkml:trace contextRef="#ctx0" brushRef="#br0">1782-3791 39 0,'0'0'92'0,"0"0"-8"16,0 0-8-16,0-4-24 0,0 4 0 0,8 0-4 15,-8 0 0-15,0 0 0 0,0 0-4 0,0 0 0 0,9 0 0 0,-9 0-4 0,0 0 0 16,0 0-4-16,0 0 4 0,0 0 0 0,0 0 8 15,0 0-12-15,0 0 8 0,0 0-4 0,8 0 4 0,-8 4 0 0,0-4 0 16,0 5 0-16,0 0 0 0,0-1 0 0,0 7 0 0,8-2-4 16,-8 1 0-16,0-1 0 0,0 5-8 0,0-4-4 0,0 6 4 15,-8 2-4-15,8-4-4 0,0 5-4 0,-8-4-4 0,8 4 4 16,0 1-4-16,0-1 4 0,-9 0-4 0,9 0-4 0,0-5 0 16,-8 6 0-16,8-2-4 0,-9-3 0 0,9 4-4 0,-8-5 0 0,8 6 0 15,0-5 0-15,-9-2 0 0,9 2 0 0,0-6 0 0,0 6-4 16,0-6 4-16,0 0-4 0,0 2 0 0,0-2 0 0,0 1 0 15,0-6 0-15,0 1 0 0,0 5 0 0,0-6 0 0,0 2 0 0,0-6 0 16,0 4 0-16,0-4-4 0,0 5 0 0,0-5 0 16,0 0 4-16,0 0 0 0,0 0-8 0,0 0 4 0,0 0 4 15,0-5 0-15,0 5 0 0,0-4-4 0,0-2 4 0,0 2-4 0,9-1 0 16,-9 0-4-16,0-4 8 0,8 4 0 0,-8-5-4 0,9 0 0 16,-9 1 4-16,8-1-4 0,-8 1 0 0,9-5 4 0,-1 5 0 15,-8-2-4-15,8-2-4 0,2 2 4 0,-10 2 0 0,8-6 0 0,-8 6 0 16,8-2 4-16,2-2-4 0,-10 3 0 0,8 1 0 15,0-5 0-15,-8 4 4 0,9 0-4 0,-9 6 0 0,8-6 8 0,-8 1-8 16,8 3 4-16,-8-3-4 0,9 4 4 0,0 0 0 0,-9 1 0 16,0-2 0-16,8 6 4 0,-8-4-4 0,8 4 0 0,-8 0 0 15,0-5 0-15,10 5 0 0,-10 0 4 0,0 0-4 0,8 5-4 0,-8-5 4 16,0 4 0-16,8-4 0 0,-8 6 0 0,9-2 0 16,-9 1 0-16,0-5 0 0,0 5 4 0,0 0-4 0,9 5 4 0,-9-6 0 15,0 1 0-15,0 5-4 0,0-6 0 0,0 6 4 0,0 0-4 16,0-6 4-16,0 6 0 0,0-6 0 0,0 6 0 0,0 0 0 15,0-5 0-15,0 4-4 0,0 1 0 0,0-1 8 0,0-4-4 0,0 5 4 16,0-1 0-16,0-3 0 0,0 3 0 0,0-5 0 0,0 7 0 16,0-7 0-16,0 5-4 0,0-4 4 0,0 0 0 0,0 4-4 15,0-4 0-15,8 0 0 0,-8-1 4 0,0 1 0 0,8 5 0 16,-8-5 0-16,9 0-4 0,-9 0 0 0,8-5 0 0,1 4-4 16,-9 1 4-16,9 0 4 0,-1-5-4 0,0 5 0 0,2-5-4 15,-2 0 4-15,0 0 0 0,0 4-4 0,2-4 0 0,-2-4 0 0,0-1 0 16,1 5 4-16,-1-10-4 0,0 6-4 0,2-1-4 15,-2-5-4-15,0 0-4 0,0 1-8 0,2-1-36 0,-2-4 8 0,0 0-24 16,1-1-28-16,-9 2-36 0,9-7-36 0,-9 5-56 0,0-5-28 16,0 7 44-16,0-6 44 0,0 0 32 0,-9 4 24 0,9-4 24 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2:02.1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DF7F04-8676-4074-88E6-7CE8D12E61CC}" emma:medium="tactile" emma:mode="ink">
          <msink:context xmlns:msink="http://schemas.microsoft.com/ink/2010/main" type="writingRegion" rotatedBoundingBox="14549,5441 15578,6776 15079,7160 14050,5825"/>
        </emma:interpretation>
      </emma:emma>
    </inkml:annotationXML>
    <inkml:traceGroup>
      <inkml:annotationXML>
        <emma:emma xmlns:emma="http://www.w3.org/2003/04/emma" version="1.0">
          <emma:interpretation id="{C3B7C7BE-8301-4932-82A2-5B21D94C111A}" emma:medium="tactile" emma:mode="ink">
            <msink:context xmlns:msink="http://schemas.microsoft.com/ink/2010/main" type="paragraph" rotatedBoundingBox="14549,5441 15578,6776 15079,7160 14050,5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985957-7682-4305-911A-E220EA098778}" emma:medium="tactile" emma:mode="ink">
              <msink:context xmlns:msink="http://schemas.microsoft.com/ink/2010/main" type="line" rotatedBoundingBox="14549,5441 15578,6776 15079,7160 14050,5825"/>
            </emma:interpretation>
          </emma:emma>
        </inkml:annotationXML>
        <inkml:traceGroup>
          <inkml:annotationXML>
            <emma:emma xmlns:emma="http://www.w3.org/2003/04/emma" version="1.0">
              <emma:interpretation id="{87EFF385-182D-43BD-B7BC-5C5B28C7FCCB}" emma:medium="tactile" emma:mode="ink">
                <msink:context xmlns:msink="http://schemas.microsoft.com/ink/2010/main" type="inkWord" rotatedBoundingBox="14549,5441 15578,6776 15079,7160 14050,58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135-2012 63 0,'0'0'108'0,"-8"0"-8"15,8 0-4-15,0 0-28 0,8 0-4 0,-8 0-4 0,0 0 0 0,0 0-4 16,0 5-8-16,10-5-4 0,-10 5 0 0,8-5-8 0,-8 0-4 16,8 4-8-16,2 2 0 0,-2-2-4 0,0-4-4 0,9 6-4 15,-9-2-4-15,10 1-4 0,-10-1-8 0,10 1-16 0,-2 0-20 16,2 0-16-16,-2-1-16 0,-7 2-8 0,8-2-48 0,0 0-48 15,1 3 28-15,-2 1 32 0,-8-3 16 0</inkml:trace>
          <inkml:trace contextRef="#ctx0" brushRef="#br0" timeOffset="-177.5235">238-2400 23 0,'0'-5'104'0,"8"0"-12"16,-8 0-8-16,10 1-20 0,-10-1 0 0,0 5-4 0,8-6 4 15,-8 6-4-15,0 0 0 0,8 0 0 0,-8 6-4 0,0-1 8 16,0-1-4-16,0 6-12 0,0-5 4 0,0 5-8 0,0-1-4 16,0 1-4-16,0 4 0 0,0 1-4 0,0-2 0 0,0 2-4 15,-8 5-4-15,8-1-4 0,-8-5 0 0,8 5 0 0,-10 5 0 0,2-5-4 16,0 1 0-16,8 4 4 0,-9-1 4 0,0 2 0 0,1-6 0 16,0 4 0-16,-1 2 4 0,1-2-20 0,8-4 16 0,-8 6 0 15,8-6-4-15,-10 6 0 0,10-7-4 0,0 1-4 0,0 0 0 0,0-4 0 16,0-1-8-16,0 5 4 0,10-5-4 0,-10-3 0 15,8 3 0-15,0 0-4 0,-8-4 4 0,9-1-4 0,-1 1 0 0,0 4-4 16,1-9-4-16,0 5 0 0,-1-6-8 0,10 6-8 0,-10-5-12 16,0-5-8-16,2 5-4 0,6-1-8 0,-8-4-4 0,1 0-12 15,-1 0-8-15,1 0-12 0,0-4-8 0,-9 4-12 0,0-5 0 0,8 0-24 16,-8-5-40-16,0 6 0 0,-8-6 32 0,8 1 32 0,0-1 20 16</inkml:trace>
          <inkml:trace contextRef="#ctx0" brushRef="#br0" timeOffset="557.5085">631-1825 83 0,'0'0'104'0,"-9"6"-8"0,9-2-4 0,0 5-20 0,-9-3-8 0,9 3 0 16,-8-4-20-16,8 4 16 0,-8 1-8 0,8-1-4 0,0 1 0 15,0 0 0-15,0-1 0 0,0 1-8 0,0-1-4 0,8 1 0 16,0 0-4-16,1-1 0 0,8 1 0 0,-8-6 0 0,7 6 4 0,2-5-8 16,-2 0-4-16,2 0-4 0,-1-5-4 0,8 4 0 15,-8-4-4-15,9 5 0 0,-8-5-4 0,6-5-4 0,-6 5 4 0,-1-4-4 16,-1-1 0-16,2 5-4 0,-2-10 8 0,-6 6-8 0,6-2 0 16,-7-3 0-16,-9-1 0 0,9 1-4 0,-9-1 4 0,8 1 0 15,-8-1 0-15,-8-4 0 0,8 4 0 0,-9 0 0 0,0-4 0 0,1 5 0 16,0-1 0-16,-10 1 0 0,10-6 0 0,-10 5 0 15,10 6 0-15,-9-6 0 0,0 5 0 0,0-5 0 0,1 6 0 0,-2 4 4 16,0-5 0-16,2 5-4 0,7 0 0 0,-7 0 0 0,-2 0 4 16,2 5-4-16,6-5 0 0,2 4 0 0,0 2 0 0,-10-2 0 15,10 1 0-15,8 5 0 0,-8-6 0 0,8 2 0 0,0-2 0 16,0 5 0-16,0 1 0 0,8-5 0 0,-8 5 0 0,8-1 4 16,1-4-4-16,8 4-4 0,-9 1 4 0,2 0 0 0,6 4 0 0,2-4 4 15,-2 4 0-15,1 0-4 0,1 1 4 0,-2-1-4 0,2 1 4 16,-2 4 0-16,2 0 0 0,7 0-4 0,-7 0 8 0,-2 1-8 15,2 3 4-15,-2-4 0 0,2 6-4 0,-1-2 4 0,-1 2 0 0,2 4-4 16,-2-6-4-16,-6 2 4 0,6 3 0 0,1-4 0 16,-8 0 0-16,-1 5 0 0,1-5 0 0,-1-1 0 0,0 2 0 0,2-2 0 15,-10 2 0-15,8-2 4 0,-8 2-8 0,0-6 0 0,-8 5 8 16,8-5-4-16,-10 0 0 0,2 0-4 0,0-4 4 0,-9 4 4 16,8-5 0-16,-8-4-4 0,1 5 0 0,-10-6 0 0,8 1 0 0,2-6 0 15,-10 1 0-15,9-5 0 0,-9 0 0 0,10 0 0 0,-10-5 0 16,9-5 0-16,-1 1 0 0,2-1 0 0,-2-4 0 0,10-5 4 15,-10 0-8-15,10-5 0 0,0 4 4 0,8-8-20 0,-9-2 20 16,9 2-8-16,0-1-8 0,0-4-12 0,0-5-12 0,9 4-8 16,-9-4-16-16,8-1-12 0,0 1-8 0,2-6-16 0,6 6-8 15,-6-4-24-15,6-3-36 0,1 7-4 0,0-4 32 0,0 3 24 16,9 1 28-16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8:39.8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915784-8DB6-405B-AAFA-65AFCCD4DE3A}" emma:medium="tactile" emma:mode="ink">
          <msink:context xmlns:msink="http://schemas.microsoft.com/ink/2010/main" type="inkDrawing" rotatedBoundingBox="6954,2937 9982,7035 9829,7148 6801,3050" semanticType="callout" shapeName="Other">
            <msink:sourceLink direction="with" ref="{DC719289-0FFF-4F28-B3DD-E8E1B0B52DB9}"/>
            <msink:sourceLink direction="with" ref="{5CEFA0B4-6028-485C-B124-8BE88623EB30}"/>
            <msink:sourceLink direction="with" ref="{FFA83012-722A-4288-9D01-4145D6BDEF52}"/>
          </msink:context>
        </emma:interpretation>
      </emma:emma>
    </inkml:annotationXML>
    <inkml:trace contextRef="#ctx0" brushRef="#br0">116-99 47 0,'0'-4'76'0,"-9"4"-8"15,9 0-8-15,0 0-28 0,0 0-8 0,0 0-4 16,0 0 0-16,0 0 4 0,0 0-8 0,0 0 0 0,0 0 0 0,0 0 0 16,0 0 0-16,0 0 0 0,0 0 0 0,0 0-4 0,0 0 4 15,0 0 0-15,0 0 0 0,0 0-4 0,0 0 0 0,0 0 0 16,0 0 4-16,0 0 0 0,0 0 4 0,0 0-4 0,0 0 0 15,0 0 4-15,0 4 4 0,0-4 0 0,0 0 0 0,0 5 4 16,0-5 0-16,9 4-4 0,-9-4 4 0,0 6 0 0,0-2-4 16,8-4 0-16,-8 10 4 0,8-5 0 0,-8 0 0 0,10 0-12 0,-10-1 0 15,8 5 4-15,0-4 0 0,-8 5-4 0,8-5 4 0,-8 4-4 16,10 1 0-16,-2-1 0 0,-8-3 0 0,8 3 0 0,1 1 0 16,-9 0 0-16,8-1-4 0,1 5 0 0,0-4 0 0,-9-1 4 0,8 1-4 15,0 5 0-15,0-6 0 0,2 5-4 0,-2-4 0 0,0-1 0 16,2 6 0-16,-2-1 4 0,0-4-4 0,1 4 0 0,-1 1 0 15,1-6-4-15,-1 5 4 0,1 1-4 0,-1-1 0 0,10 0-4 16,-10 1 4-16,0 0 0 0,2-1 0 0,-2 1 0 0,0-2 0 16,1 7-4-16,7-5 4 0,-7-2-4 0,0 7 4 0,7-5-4 15,-6-2 4-15,-2 7 0 0,9-5 0 0,-8 4-4 0,-1-5 4 16,9 5 4-16,-9-4-8 0,1-1 4 0,0 0 0 0,7 5 0 0,-6-4 0 16,-2-1 0-16,0 1 0 0,10-1 0 0,-10 5 0 15,0-4 0-15,1-2 0 0,-1 2 0 0,0-1 0 0,2 6 0 0,-2-6-4 16,0 6 0-16,10-7 4 0,-18 7-4 0,16-5 0 0,-7 4-16 15,-9-5 20-15,17 5 4 0,-8 0-4 0,-1-4 0 0,0 4-4 16,1-5 4-16,0 4 0 0,-1-2 0 0,0-2-4 0,2 5 0 0,-2-4 4 16,0 0-4-16,1-2 0 0,0 2 0 0,-1-5 4 0,0 4 0 15,1 0-4-15,-1 0 4 0,1-4 0 0,0 5-4 0,-1-6 0 16,0 2 0-16,2 2 0 0,-2-4 0 0,0 1 4 0,0 0-4 16,2 5 0-16,-2-6 0 0,0 1 4 0,1-1-4 0,-1 1 0 15,0 0 4-15,2-1 0 0,-2 1 0 0,0 4-4 0,2-5 0 0,-2 1 0 16,0 0 4-16,0-1-4 0,1 6 0 0,-9-5 4 0,9-1-4 15,-1 5 0-15,1-4 0 0,-1 4 4 0,0-4-4 0,2 4 0 16,-2-4 0-16,0 5 0 0,0-6-4 0,-8 6 4 0,10-6 0 16,-2 5 0-16,0-5 4 0,1 5-4 0,0-3 0 0,-9 3 0 0,8-5 4 15,1 6 0-15,-1-5-4 0,-8 4 4 0,8-5-4 16,0 6 0-16,-8-5 4 0,10 4 0 0,-2-5-8 0,-8 6 4 0,8-5 4 16,2 4-4-16,-2-5-4 0,-8 1 4 0,8 5 0 0,1-6 0 15,-9 1 4-15,8 0 0 0,1 4-4 0,-1-5-4 0,-8 1 4 16,9 0 0-16,-1-1 4 0,0 1-4 0,2-1 0 0,-10 1 0 15,8-2 0-15,0 3 0 0,2-1 0 0,-10-1 0 0,8-4 0 16,0 5 0-16,0 0 0 0,-8-1 0 0,9 0 0 0,0 1 4 0,-1-5-4 16,-8 4 0-16,9 1 4 0,-1 0-8 0,0 0 4 0,-8-6 0 15,10 5 0-15,-2 1 0 0,-8-5 4 0,8 5-4 0,0-2 0 16,2 3 0-16,-2-2 0 0,-8 1 0 0,8 0 4 0,1-6-4 0,-1 7 4 16,-8-3-4-16,9 2 0 0,0-1-4 0,-1 1 4 0,-8-1 4 15,8 1 0-15,0 0-4 0,-8-1 0 0,10 1 0 0,-2 0 0 16,-8-1 0-16,8 1 0 0,2-1-4 0,-2 1 4 0,-8 0 0 15,8-1 0-15,1-4 0 0,-9 5 4 0,8-1-4 0,-8 1 0 16,9-1 0-16,0-4 0 0,-9 5 0 0,8 0 0 0,0-6 4 16,-8 6-4-16,8-1 0 0,2 1 0 0,-10-5 0 0,8 3 0 15,-8 3 0-15,8-6 0 0,2 4 0 0,-10 1 0 0,8-5 0 16,-8 4 0-16,8-3 4 0,1 2-4 0,-9 2 0 0,8-4 0 16,0 3 0-16,-8-5 0 0,9 6-4 0,0-5 4 0,-9 5 0 0,8-6-4 15,0 6 4-15,2-5 4 0,-10 4-4 0,8 1 0 16,0 0 0-16,2-6 0 0,-10 7 0 0,8-3 0 0,0-3 0 0,0 5-4 15,-8 0 4-15,9-1 0 0,-1-5 4 0,1 6-4 0,-9 0-4 16,9-5 4-16,-1 5 0 0,0-1 0 0,-8 1-4 0,10-6 4 16,-2 6 4-16,0-6-4 0,-8 7 0 0,8-2 4 0,2-4 0 0,-2 4-4 15,-8-4 4-15,8 5-4 0,1-1 4 0,-1-4-8 0,-8 5 4 16,9-5 0-16,0 4 0 0,-1-4 0 0,-8 5-4 0,8-6 4 16,-8 6 0-16,8-5 4 0,2-1-4 0,-2 6 0 0,-8-5 4 15,8 5-4-15,-8-6-20 0,10 6 24 0,-2-5 0 0,-8 4-4 16,8-4 0-16,1 4 0 0,-9-5 4 0,8 3-4 0,0 1 0 0,-8-2 0 15,9-2 0-15,0 6 0 0,-9-5 4 0,8 4-4 0,-8-4 4 16,8 0-4-16,2 5-4 0,-10-6 4 0,8 6-4 0,-8-5 4 16,8 4 0-16,1-4 0 0,-9 4 4 0,9-3 0 0,-1 2-4 0,-8-1 0 15,8 1 0-15,1 2 0 0,-9-5 0 0,8 5 0 16,1-6 0-16,-9 7 0 0,9-3-4 0,-1-2 8 0,-8 3-4 0,8-5 0 16,2 6 0-16,-10-5 0 0,8 5 0 0,0-6-4 0,-8 2 4 15,9-2-4-15,0 5 8 0,-9-3 0 0,8-2-4 0,0 1 4 16,1 5-4-16,-9-6 0 0,8 1-4 0,0 0 4 0,-8 0 0 15,10-1 0-15,-2 6 0 0,0-5-4 0,2 0 4 0,-2 4-4 16,-8-4 4-16,8 0 0 0,0 0 0 0,1 4 0 0,0-4 0 16,-1 5 0-16,1-6 0 0,-1 6 0 0,0-1 0 0,2-3 0 0,-2 3 0 15,0 1 0-15,0-6 0 0,-8 6 4 0,10-5-8 0,-2 3 8 16,0 3-4-16,1-7 0 0,-9 6 0 0,9-5 0 0,-1 5 0 16,-8-6 0-16,9 7 0 0,-1-7 0 0,-8 0 0 0,8 6-4 15,0-4 8-15,-8-2-8 0,10 1 4 0,-2-1 4 0,0 5-4 0,-8-3-4 16,10-2 4-16,-2 2 0 0,0-2 0 0,-8 0 0 0,9 2 0 15,-1-1-4-15,1-1 4 0,-9-4 0 0,8 6 0 0,1-2 0 16,-1 1 0-16,0-1 0 0,-8-4-4 0,10 6 4 0,-2-2 0 16,0 1 0-16,2-5 0 0,-10 6 0 0,8-2 0 0,0 0 0 15,-8-4 0-15,8 6 0 0,1 3 0 0,0-5 0 0,-9 2 0 16,8-2 0-16,-8 1 0 0,9-1-4 0,-9 2 4 0,8-2 0 0,-8 6 0 16,8-5 0-16,-8-1 0 0,10 2 0 0,-10-2 0 0,8 1 0 15,-8 0 0-15,8 0 0 0,-8-1 0 0,0 1 0 0,8 0 4 16,-8-1-4-16,10 1-4 0,-10 0 4 0,0-5 0 0,8 5-16 15,-8 0 20-15,8 0 0 0,-8-5-4 0,0 4-4 0,9 1 0 16,-9-5 4-16,0 5 0 0,9 0 0 0,-9-5 0 0,0 5 0 0,8-1-4 16,-8-4 8-16,0 5 0 0,0 0-4 0,9 0 0 0,-9 0 0 15,0 0 0-15,0-5 0 0,8 9 0 0,-8-9 0 0,0 5 0 16,0-1 4-16,8 2-4 0,-8-2-4 0,0 1 0 0,0-1 4 16,0 2 0-16,0-2-4 0,10 1 4 0,-10 0-4 0,0 0 8 0,0-1-4 15,8 2 0-15,-8-6 0 0,0 4 0 0,0 1 0 16,8-1 0-16,-8-4 0 0,0 6 4 0,8-2-4 0,-8-4-4 0,0 5 4 15,0 0 0-15,0-5 0 0,10 5 0 0,-10-5-4 0,0 4 0 16,0 2 4-16,0-6-4 0,8 5 4 0,-8-5 0 0,0 4 0 16,0 0-4-16,8-4 0 0,-8 6 4 0,0-6 0 0,0 4 0 15,9-4-4-15,-9 5 0 0,0-5 4 0,0 5 0 0,0-5-4 16,0 0 4-16,8 5-4 0,-8-5 4 0,0 4-16 0,0-4 16 0,0 6 0 16,9-6 0-16,-9 3 0 0,0-3 0 0,0 6 0 0,0-2 0 15,9-4 0-15,-9 6 0 0,0-6 0 0,0 4 0 0,8 2 0 16,-8-2 0-16,0-4 0 0,0 5 4 0,0-5-4 0,8 4 0 15,-8 2-4-15,0-6 8 0,0 4-8 0,0-4 8 0,0 0-4 16,0 5 0-16,0-5 0 0,8 0 0 0,-8 4 0 0,0-4 0 0,0 0-4 16,0 0 4-16,10 0 0 0,-10 6 0 0,0-6 0 0,0 4 0 15,8-4 0-15,-8 0 0 0,0 4 0 0,0-4 0 0,0 6 4 16,0-6-4-16,0 0-4 0,0 0 4 0,8 5 0 0,-8-5 4 0,0 0-4 16,0 0 0-16,0 0 0 0,0 0 0 0,0 0-4 15,0 0 4-15,0 4 0 0,0-4 0 0,10 0 0 0,-10 0 0 0,0 6 0 16,0-6 0-16,0 4 4 0,8-4 0 0,-8 5-4 0,0-5 0 15,0 4 4-15,0 2 0 0,0-6 0 0,0 4-4 0,0-4 0 16,8 5 4-16,-8-5 0 0,0 6-20 0,0-6 24 0,0 0-4 0,0 4 0 16,0-4 0-16,0 4-4 0,0-4 4 0,9 0 4 0,-9 5-8 15,0-5 0-15,0 0 0 0,0 5 4 0,8-5-4 0,-8 0 0 16,0 0 4-16,0 0 0 0,0 0 0 0,0 0 0 0,0 0-4 16,0 0 4-16,0 5-4 0,0-5 4 0,0 0 4 0,0 0-8 15,0 0 0-15,0 0 4 0,9 4-4 0,-9-4 0 0,0 0 4 16,0 6-4-16,0-6 0 0,0 0 0 0,0 4 0 0,0-4-4 15,0 0 4-15,0 0 0 0,0 5 0 0,0-5 0 0,0 0 0 16,0 0 0-16,0 0-4 0,0 4 4 0,0-4-4 0,0 0 0 0,0 0-8 16,0 0-4-16,0 0-16 0,0 0-8 0,-9 0-16 0,9 0-12 15,0 0-20-15,-8 0-28 0,8-4-20 0,-9 4-28 0,9-5-84 16,-8 1 48-16,0-2 44 0,-2 2 20 0,2-1 32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1:36.0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F77B14-CCB0-40ED-92FE-A7535A55252A}" emma:medium="tactile" emma:mode="ink">
          <msink:context xmlns:msink="http://schemas.microsoft.com/ink/2010/main" type="writingRegion" rotatedBoundingBox="5393,6167 5717,7040 5197,7233 4874,6360">
            <msink:destinationLink direction="with" ref="{BD9DAC74-6FCC-4359-A681-EC9673877F8B}"/>
          </msink:context>
        </emma:interpretation>
      </emma:emma>
    </inkml:annotationXML>
    <inkml:traceGroup>
      <inkml:annotationXML>
        <emma:emma xmlns:emma="http://www.w3.org/2003/04/emma" version="1.0">
          <emma:interpretation id="{D18CBE8C-9FF8-4813-A799-1C66891F931E}" emma:medium="tactile" emma:mode="ink">
            <msink:context xmlns:msink="http://schemas.microsoft.com/ink/2010/main" type="paragraph" rotatedBoundingBox="5393,6167 5717,7040 5197,7233 4874,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29250-E3EE-41F1-BFDE-14BF7052B8D1}" emma:medium="tactile" emma:mode="ink">
              <msink:context xmlns:msink="http://schemas.microsoft.com/ink/2010/main" type="line" rotatedBoundingBox="5393,6167 5717,7040 5197,7233 4874,6360">
                <msink:destinationLink direction="with" ref="{CCE6D0B1-C532-4ED0-B930-64C893B3E8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065D03D-F39E-468D-B4B8-94AC78FCD11A}" emma:medium="tactile" emma:mode="ink">
                <msink:context xmlns:msink="http://schemas.microsoft.com/ink/2010/main" type="inkWord" rotatedBoundingBox="5393,6167 5717,7040 5197,7233 4874,63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-626 339 23 0,'0'0'80'0,"0"0"-8"0,0 0-8 16,0 0-28-16,0 0-4 0,0 0-8 0,0 0-4 0,0 0 0 16,0 0 0-16,0 0 0 0,0 0-4 0,-8 0 0 0,8 0-4 0,0 0 0 15,0 0 0-15,0 0 4 0,0 0-4 0,0 0 0 0,0 0 4 16,0 0 0-16,0 0 0 0,-9 0 0 0,9 0 0 0,0 0 4 16,0 0-4-16,0 0 4 0,0 0-4 0,0 0 4 0,0 0 0 15,0-5 0-15,0 5-4 0,-8 0 4 0,8 0-4 0,0-4-4 16,0 4 0-16,0 0-20 0,0-6 20 0,0 6 0 0,0-4 0 0,0 4 0 15,0-5-4-15,0-1 0 0,0 6-4 0,0-4 8 0,0 4-8 16,0-4 4-16,0 4 4 0,0 0-4 0,8-6-8 0,-8 6 8 16,0 0-4-16,0 0 4 0,9 0 0 0,-9 0-4 0,0 0 8 15,8 0 4-15,-8 0 0 0,8 0-4 0,-8 0 4 0,9 0-8 16,-9 0 0-16,9 0 4 0,-1 6 0 0,-8-6 0 0,8 4-4 0,-8 0-4 16,10-4 0-16,-10 6 4 0,8-1-4 0,-8-1 0 0,0 2 4 15,0-2-4-15,0 1 0 0,0 5 4 0,0-6 4 0,0 1 4 16,0 1 0-16,0-2 0 0,0-4 0 0,0 4-4 0,0-4 4 15,-8 5 0-15,8-5-4 0,0 0 0 0,-10 5 0 0,10-5-8 16,-8-5 0-16,8 5 0 0,-8 0 0 0,8-5 0 0,-9 1 0 16,0 4-4-16,9-4 4 0,-8-2-4 0,8 1 4 0,0 1-4 0,-8-6 0 15,8 5 0-15,0 1 0 0,-9-6 0 0,9 5 0 0,0-5 0 16,0 6 0-16,0-6 4 0,0 1-4 0,0 3 0 0,0-3 0 16,0 5 0-16,0-2 0 0,0 2 0 0,0-2 0 0,0-2 0 0,0 8 0 15,0-5 0-15,0-1 0 0,0 6 0 0,0-4 0 16,0 4 0-16,9 0 0 0,-9 0 0 0,0 0 0 0,8 0 0 0,-8 0 4 15,0 0-4-15,8 0 0 0,-8 4 0 0,9-4 4 0,-9 6-4 16,9-1 0-16,-9-5 0 0,8 4 0 0,-8 0 0 0,8 2 0 16,-8-2 4-16,0 6-4 0,0-5 4 0,0-1-4 0,10 5 4 15,-10-3-4-15,0-2 4 0,0 2-4 0,0-2 0 0,-10 0 0 16,10 2 0-16,0-1 0 0,-8-1 0 0,8 2 4 0,0-6-4 0,-8 4 0 16,8-4 4-16,0 0-4 0,-9 0 0 0,9 0 0 0,-9 0 0 15,1 0 0-15,8-4 0 0,0-2 0 0,-8 6-4 0,8-4 4 16,0-1 0-16,-9-5 0 0,9 6 0 0,0-2 0 0,0-4 0 15,0 7 0-15,0-7 0 0,0 5 0 0,0-5 0 0,0 6 0 16,0-6 0-16,0 6 0 0,0-1 0 0,0-1 0 0,0 2 0 0,0-1 0 16,0 0 0-16,0 5 0 0,9-5 0 0,-9 5 0 0,0 0 4 15,8 0-4-15,-8 0 0 0,0 0 0 0,8 0 0 0,-8 0 0 16,9 0 0-16,0 0 4 0,-9 0 0 0,8 5-4 0,-8-5 0 0,8 5 0 16,-8-5 0-16,0 5 0 0,10-1 0 0,-10 2 4 15,0-1-4-15,0-5 4 0,0 8 0 0,0-2-4 0,0-2 0 16,0 6 4-16,-10-5-4 0,10 5 0 0,-8-7 0 0,8 3 0 0,-8-2 0 15,8 2 4-15,-9-2-4 0,9 0 0 0,-9 2 4 0,1-6-4 16,8 5 4-16,-8-5-4 0,8 0 0 0,-9 4 0 0,1-4-4 16,8-4 4-16,0 4 0 0,-8-5 0 0,8-1-4 0,-10 6 4 15,10-8 0-15,0 2 0 0,0 2 0 0,0-2 0 0,0-3 0 16,0 5 0-16,0-1 0 0,0-5 0 0,0 0 0 0,0 6 0 0,0 0 0 16,0-7-4-16,0 7 8 0,0-1-16 0,10 0 16 0,-10 0-4 15,0 1 0-15,0-2 0 0,8 2 0 0,-8 4 0 0,0 0 0 16,8 0 4-16,-8 0-4 0,9-5 4 0,-1 5 0 0,-8 0-4 15,0 0 0-15,8 5 0 0,-8-5 4 0,9 4-4 0,-9-4 0 16,0 6 0-16,9-2 4 0,-9 1-4 0,0 0 0 0,0 0 0 0,0 5 4 16,0-5-4-16,0 3 0 0,0-2 0 0,-9 4 0 0,9-1 0 15,-9-5 0-15,9 5 4 0,-8-3 0 0,8 4-8 0,0-6 0 16,-8 0 0-16,8 2-4 0,-9-1-8 0,9-1-8 0,-8-4-12 0,8 6-4 16,0-6-20-16,-8 0-24 0,8 4-12 0,-10-4-12 15,10 0-56-15,0 0-48 0,-8-4 36 0,8 4 40 0,0 0 24 0,0-6 16 16</inkml:trace>
          <inkml:trace contextRef="#ctx0" brushRef="#br1" timeOffset="-94459.165">-97-783 27 0,'0'-5'88'0,"0"0"-8"0,9 0-4 0,-9 5-24 0,0 0-4 16,0-4 0-16,8 4 0 0,-8 0-4 0,0 0-4 0,8-6 4 15,-8 6-4-15,9 0 0 0,-1 0 4 0,-8 0 0 0,8 0-4 16,2 0 8-16,-2 0-8 0,10 0-4 0,-10 0 0 0,0 0-4 15,9 0 0-15,-8 0-8 0,8 6 4 0,-9-2 0 0,10-4-4 16,-2 5 0-16,-8 0-4 0,10 0 4 0,-10-1-8 0,10 1 4 0,-10 0 4 16,1 4 0-16,-1-5 0 0,0 7 0 0,2-1-4 15,-2-1 0-15,0 5 4 0,-8-3 0 0,8-3-4 0,-8 8 0 0,0-7 0 16,0 4-4-16,-8 3-16 0,8-2 16 0,-8 1-4 0,8-2 0 16,-18 2-4-16,10-1 0 0,0 1 0 0,-9-1-4 0,8 1-4 15,-8-1 4-15,-1-5 0 0,10 6-8 0,-18-5 4 0,18-1 0 0,-17-4-8 16,16 4-8-16,-8-4-12 0,1 0-8 0,-2 0-20 15,0-5-20-15,10 0-28 0,-9 0-32 0,9-5-32 0,0 0-72 0,-1 0 36 16,0-9 40-16,1 5 32 0,8-6 24 0,-8 1 20 0</inkml:trace>
          <inkml:trace contextRef="#ctx0" brushRef="#br1" timeOffset="-94734.4276">-140-697 31 0,'0'-10'84'0,"0"5"-4"0,0 1-8 0,0-6-20 0,0 5-4 0,0 1 0 15,8-2-8-15,-8 2 0 0,0-1 0 0,0-1 0 0,0 6-4 16,10-4 0-16,-10 4 4 0,0 0 4 0,8-4 4 0,-8 4 0 15,0 0 4-15,8 4-4 0,-8-4 0 0,0 4 0 0,9 2-4 16,-9-1-8-16,0-1-4 0,0 6-8 0,0 0-4 0,0-1-4 0,9 2-4 16,-9 3 0-16,0-4-4 0,0 3 0 0,0 6-4 0,0-5-4 15,-9 1 0-15,9 0-4 0,0-1 0 0,0 1-8 0,-9-1-4 16,9 1 0-16,0-6-12 0,-8 5-4 0,8-4-12 0,0-1-8 16,0-3-4-16,0 3-4 0,0-4-4 0,0-5 4 0,0 5 0 15,-8-5 4-15,8 0-4 0,0 0-4 0,0-5-28 0,0 5-20 16,0-5-16-16,0-4 20 0,0 3 20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1:05.0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FB3B74-E8F9-4977-9A3A-1661F3D6FFD9}" emma:medium="tactile" emma:mode="ink">
          <msink:context xmlns:msink="http://schemas.microsoft.com/ink/2010/main" type="writingRegion" rotatedBoundingBox="6697,7658 6705,7474 6832,7479 6824,7664"/>
        </emma:interpretation>
      </emma:emma>
    </inkml:annotationXML>
    <inkml:traceGroup>
      <inkml:annotationXML>
        <emma:emma xmlns:emma="http://www.w3.org/2003/04/emma" version="1.0">
          <emma:interpretation id="{81348494-E22E-48A9-98CC-6BDDC7104AA7}" emma:medium="tactile" emma:mode="ink">
            <msink:context xmlns:msink="http://schemas.microsoft.com/ink/2010/main" type="paragraph" rotatedBoundingBox="6697,7658 6705,7474 6832,7479 6824,7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442B0E-FA51-44A9-99C0-5D581F8C8705}" emma:medium="tactile" emma:mode="ink">
              <msink:context xmlns:msink="http://schemas.microsoft.com/ink/2010/main" type="line" rotatedBoundingBox="6697,7658 6705,7474 6832,7479 6824,7664"/>
            </emma:interpretation>
          </emma:emma>
        </inkml:annotationXML>
        <inkml:traceGroup>
          <inkml:annotationXML>
            <emma:emma xmlns:emma="http://www.w3.org/2003/04/emma" version="1.0">
              <emma:interpretation id="{BC894A25-2A9A-48E5-9574-B6A38A41AB86}" emma:medium="tactile" emma:mode="ink">
                <msink:context xmlns:msink="http://schemas.microsoft.com/ink/2010/main" type="inkWord" rotatedBoundingBox="6697,7658 6705,7474 6832,7479 6824,76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537 2166 31 0,'0'0'60'15,"0"0"-12"-15,0 0 0 0,0 0-32 0,0 0 0 0,0 0 4 16,-8 0-12-16,8 0 0 0,0 0 4 0,0 0 0 16,0 0 0-16,0 0-4 0,0 0 0 0,0 0-4 0,0 0 8 0,0 0-12 15,0 0 12-15,0 0-4 0,0 0 0 0,0 0-4 0,0 0 0 16,0 0 0-16,0 0 0 0,0 0-4 0,0 0 0 0,0 0 8 0,0 0 4 15,-9-5-4-15,18 10-4 0,-9-5 8 0,-9 0-4 0,9 0 0 16,9 0 0-16,-9 0 4 0,0 0 0 0,0 0 0 0,-9 0 0 16,9 0 0-16,0 0-4 0,0 0 4 0,0 0 0 0,0 0 4 15,0 0 0-15,0 0 0 0,0 0 0 0,0 0-4 0,0 0 4 0,0 0 0 16,0 0-8-16,0 0 4 0,0 0 0 0,0-5 0 0,0 5 0 16,0 0-4-16,0 0 0 0,0 0 4 0,0 0 0 0,0-5 0 15,-8 5-4-15,8 0 4 0,0 0 0 0,8-4-4 0,-8 4 0 16,-8 0 0-16,16-5 0 0,-8 5 0 0,0 0 0 0,0-5 0 15,0 5-4-15,-8-5-4 0,8 5 8 0,0 0 0 0,0 0-4 16,0 0-4-16,0-3 4 0,0 3-4 0,0 0 0 0,0 0 4 0,0 0 0 16,0 0-4-16,0 0 0 0,0 0 8 0,0 0-4 0,0 3 0 15,8-6-4-15,-8 6 4 0,0-3 0 0,0 5 0 0,0-5 4 16,0 5-4-16,0-5 4 0,0 5 0 0,0-1-4 0,0 1 0 0,0 0 8 16,0 0 0-16,0-1 0 0,-8 1 0 0,8 0 0 15,0 0-4-15,0-5 4 0,-8 4 0 0,8 2 0 0,-10-6 0 0,10 0 0 16,-8 0-4-16,8 5-16 0,-8-5 24 0,-2 0-4 0,10 0 0 15,-8-5 0-15,0 5-4 0,8 0-4 0,-8-6 0 0,-1 2 0 16,9-1-4-16,-9 0 4 0,9 0 0 0,0 1-4 0,0-1 8 16,0-5-4-16,-8 6 0 0,8-6 0 0,0 2 0 0,0 1 0 15,0-2-4-15,0 4 4 0,0-4-4 0,8 4 0 0,-8 0 0 0,0 0 0 16,0 1 4-16,9-1-4 0,-9 0 4 0,0 5 0 0,0-5-4 16,9 5 0-16,-9 0 0 0,0 0-4 0,8 0 4 0,-8-5 0 15,8 5 0-15,-8 0 0 0,8 0 0 0,-8 0 0 0,0 0 4 16,10 5-4-16,-10-5-4 0,0 0 4 0,8 5 0 0,-8-5 0 15,0 5 4-15,8-5-4 0,-8 5 0 0,0-1 0 0,0-4 4 16,0 5-4-16,0 0 0 0,0 0 0 0,0-1 0 0,0 1 8 0,0-5-8 16,0 5 4-16,0 0-4 0,0-5 0 0,0 4 4 0,0 3-4 15,0-7 0-15,0 0 0 0,-8 0 0 0,8 3 4 0,0-3-8 16,0 0 4-16,-8 0 4 0,8 0-4 0,-10 0 0 0,10 0 0 16,-8-3 0-16,8 3 0 0,-8-7 0 0,8 7 0 0,0-4 4 15,-8-1-4-15,8 5-4 0,0-5 4 0,0 0 0 0,0 1 0 0,0-1 0 16,0 5 0-16,0-10 0 0,0 10 0 0,0-4 0 0,0-1 0 15,0 5 0-15,0-5 0 0,0 5 0 0,0-5 0 0,0 5 0 16,0 0 0-16,0 0 0 0,0 0 0 0,0 0-4 0,0 0 0 16,8 0 8-16,-8 0 0 0,0 0-8 0,8 0 4 0,-8 0 0 15,0 0 0-15,8 5 0 0,-8-5 0 0,0 0 4 0,0 0-4 0,0 5 0 16,0-5 0-16,0 5 0 0,0-5 4 0,0 4-4 0,0 1 0 16,0-5 0-16,0 5 0 0,0 0 4 0,0-5 0 0,0 4-4 15,0-4 4-15,0 0-4 0,0 0 0 0,0 0 4 0,-8 5 0 0,8-5-4 16,0 0 0-16,0 0 0 0,-8 0 0 0,8 0 0 0,0 0 4 15,-8 0-4-15,8-5 0 0,0 5 0 0,0-4 0 0,-9 4-16 16,9 0 20-16,0-5 0 0,0 0 0 0,0 0-4 0,0 1 4 16,9-1-4-16,-9 0 0 0,0 0 0 0,8-4-4 0,-8 3 4 15,8 2 4-15,-8-1-4 0,0 1 0 0,8-2-4 0,-8 2 4 0,10-1 0 16,-10 5 0-16,8 0 0 0,-8-5-4 0,8 5 4 16,-8 0 0-16,10 0 0 0,-10 0-4 0,8 0 4 0,-8 5 0 0,8-5 0 15,-8 0 0-15,9 5 4 0,-9-1-4 0,8 2 0 0,-8-6 0 16,0 4 0-16,9 1 0 0,-9-1 0 0,0-4 0 0,0 6 4 15,0-2-4-15,0 1 0 0,0 0 0 0,0-5 0 0,0 5 4 0,0 0-4 16,0-5 0-16,-9 4 4 0,9-4-4 0,-8 5 4 16,8-5 0-16,-9 0 0 0,1 0-4 0,8 0 0 0,-8 5 0 15,-2-5 0-15,10 0 0 0,-8 0 4 0,0 0 0 0,-2 0 0 0,10 0-4 16,-8 0 0-16,8-5-4 0,-8 5 0 0,8 0 4 0,0-5 0 16,0 5 0-16,0 0 0 0,0-4 0 0,0 4 0 0,0-5-4 15,0 0 4-15,0 5 0 0,0-5 0 0,0 0 0 0,8 1 0 0,-8-2-4 16,0 6 4-16,0 0 0 0,8-4 0 0,-8 4-4 0,0 0 4 15,10-5 0-15,-10 5 0 0,8 0 0 0,-8 0 0 0,8 0 0 16,-8 0 0-16,10 0 0 0,-10 5-4 0,0-5 4 0,8 4 4 16,-8-4-4-16,0 6 4 0,0-2-4 0,8-4 4 0,-8 5-4 15,0 0 4-15,0 0 0 0,0 0 0 0,0-1 8 0,0 1-8 16,0 0 0-16,-8 0 0 0,8 4 0 0,-8-4 0 0,8 0 4 16,0-1-4-16,-10-4 0 0,10 7 0 0,-8-4-4 0,8 2 0 0,-8-5 4 15,8 5-4-15,-10 0-4 0,10-5-4 0,-8 0-12 0,8 0-12 16,0 0-12-16,0 4-20 0,-8-4-20 0,8 0-16 0,0 0-12 15,0 0-68-15,-8-4-24 0,8 4 44 0,0-5 36 0,0 0 24 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1:13.3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BFACC2-C705-4B29-AE10-CFBB338F4FD5}" emma:medium="tactile" emma:mode="ink">
          <msink:context xmlns:msink="http://schemas.microsoft.com/ink/2010/main" type="writingRegion" rotatedBoundingBox="5275,7538 4397,7578 4377,7132 5255,7093"/>
        </emma:interpretation>
      </emma:emma>
    </inkml:annotationXML>
    <inkml:traceGroup>
      <inkml:annotationXML>
        <emma:emma xmlns:emma="http://www.w3.org/2003/04/emma" version="1.0">
          <emma:interpretation id="{EF572DE5-9D14-4440-88B2-5AABD32DEDE2}" emma:medium="tactile" emma:mode="ink">
            <msink:context xmlns:msink="http://schemas.microsoft.com/ink/2010/main" type="paragraph" rotatedBoundingBox="5275,7538 4397,7578 4377,7132 5255,7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5B433D-EEA8-4E23-83CD-FA73A2028791}" emma:medium="tactile" emma:mode="ink">
              <msink:context xmlns:msink="http://schemas.microsoft.com/ink/2010/main" type="line" rotatedBoundingBox="5275,7538 4397,7578 4377,7132 5255,7093"/>
            </emma:interpretation>
          </emma:emma>
        </inkml:annotationXML>
        <inkml:traceGroup>
          <inkml:annotationXML>
            <emma:emma xmlns:emma="http://www.w3.org/2003/04/emma" version="1.0">
              <emma:interpretation id="{35E2ACCA-07A8-4F2D-BBCD-00BD4F615F81}" emma:medium="tactile" emma:mode="ink">
                <msink:context xmlns:msink="http://schemas.microsoft.com/ink/2010/main" type="inkWord" rotatedBoundingBox="5275,7538 5075,7547 5055,7102 5255,7093"/>
              </emma:interpretation>
            </emma:emma>
          </inkml:annotationXML>
          <inkml:trace contextRef="#ctx0" brushRef="#br0">5-2 19 0,'-8'0'80'0,"8"0"-12"15,0 0-8-15,0 0-20 0,8 0-12 0,-8 0 4 16,0 0-4-16,0 0-4 0,0 0 0 0,0 0 4 0,0 0 0 0,0 0 0 15,-8 0 0-15,8 0 4 0,0 0 0 0,0 0 0 0,0 0 0 0,0 0 4 16,0 0-4-16,0 0 4 0,0 0 4 0,0 0 0 16,0 0 0-16,0 0 0 0,0 0 0 0,8 0-20 0,-8 0 16 0,0 0 0 15,0 0-4-15,0 0-4 0,0 0 0 0,0 0 0 0,8 0 0 16,-8 0-4-16,0 0 4 0,9 0 4 0,-9 0 0 0,9 0-4 16,-9 0 4-16,0 0 4 0,8 0-4 0,-8 0 0 0,9 5 0 0,-9-5-8 15,8 0 4-15,-8 5-4 0,8-5 0 0,2 5 0 0,-10-1-4 16,8-4 0-16,-8 5-4 0,8 0 0 0,-8 0 4 0,8 0-4 15,-8 4 0-15,10-4-4 0,-10 5 4 0,8-5 0 0,-8 4-8 16,0-4 0-16,8 4 4 0,-8 1-4 0,0-6-4 0,0 6 4 16,9 0 0-16,-9-1-4 0,0 1 4 0,0-1-4 0,0 1 0 15,0 0 0-15,0 5 0 0,0-6 0 0,0 1-4 0,0-1 4 16,0 5 0-16,0-3-4 0,0-3 0 0,0 8 0 0,0-7 4 16,0 1 0-16,0 3 0 0,0-3-4 0,0 0 0 0,0-1 4 0,0 1-8 15,-9 5 4-15,9-11 0 0,0 7 0 0,0-3 0 0,0 2 0 16,-8-1 4-16,8-3 0 0,0 3 0 0,0-5-4 0,0 2 4 15,-8-2 0-15,8 1-4 0,0 0-4 0,0 0 0 0,-10-5-4 0,10 0 4 16,0 5-12-16,0-5-12 0,0 0-16 0,0 0-8 0,-8-5-12 16,8 5-16-16,0-5-8 0,0 0-20 0,-8 0-16 0,8-5-12 15,0 6-8-15,-8-5-48 0,8-1-32 0,-10 0 44 0,10 1 32 16,-8-1 32-16,8 1 16 0</inkml:trace>
          <inkml:trace contextRef="#ctx0" brushRef="#br0" timeOffset="300.1957">-63 205 39 0,'0'0'108'0,"0"0"-8"0,0 0-4 16,0-6-16-16,0 6-4 0,0 0 0 0,8 0 0 0,-8 0 4 0,0 0 4 15,0 6-4-15,8-6 4 0,-8 0 0 0,10 0 4 0,-10 0 0 0,8 0 4 16,-8 0-8-16,8 0 0 0,-8 0-12 0,10 0-4 16,-10 0-4-16,8 0 0 0,0 0-12 0,-8 0 0 0,0 0-8 0,8 0-4 15,-8 0-8-15,9 0-8 0,-9 0-4 0,0 0-4 0,0 0-16 16,9 0 0-16,-9 0 0 0,0 0 0 0,0 0-32 0,0 0-32 16,0 0-44-16,0 0-44 0,-9 0-64 0,9-6-92 0,-9 6 20 0,9-4 48 15,-8 4 48-15,0-5 36 0,8 5 24 0,-8 0 28 0</inkml:trace>
        </inkml:traceGroup>
        <inkml:traceGroup>
          <inkml:annotationXML>
            <emma:emma xmlns:emma="http://www.w3.org/2003/04/emma" version="1.0">
              <emma:interpretation id="{7345C451-6E4E-4A89-B9B4-84EE66B667EE}" emma:medium="tactile" emma:mode="ink">
                <msink:context xmlns:msink="http://schemas.microsoft.com/ink/2010/main" type="inkWord" rotatedBoundingBox="4564,7482 4393,7489 4382,7249 4553,7242">
                  <msink:destinationLink direction="with" ref="{02B81155-1716-44F1-BEE3-C4BB6BE2792C}"/>
                  <msink:destinationLink direction="with" ref="{E0C6BA1C-7BCC-4D2C-89DF-916CD9F6777C}"/>
                </msink:context>
              </emma:interpretation>
              <emma:one-of disjunction-type="recognition" id="oneOf0">
                <emma:interpretation id="interp0" emma:lang="" emma:confidence="0">
                  <emma:literal>B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ą</emma:literal>
                </emma:interpretation>
              </emma:one-of>
            </emma:emma>
          </inkml:annotationXML>
          <inkml:trace contextRef="#ctx0" brushRef="#br0" timeOffset="24098.9459">-737 339 35 0,'0'0'80'0,"0"0"-4"0,0 0-8 16,0-5-32-16,0 5 0 0,0 0-4 0,0-4 0 0,0-2-4 0,0 6-4 16,0-4 0-16,0-1 0 0,0-1 0 0,0 6 0 0,0-4-4 15,9 0 0-15,-9-2 0 0,0 2 0 0,0-2-4 0,0 6 0 16,9-3 0-16,-9-3 0 0,8 6 0 0,-8-4-4 0,0 4 4 0,0-5 0 15,8 5-4-15,-8 0 4 0,8 0 4 0,-8 0-4 0,0 0 0 16,10 0 4-16,-10 0-8 0,0 0 4 0,8 0 0 0,-8 5 0 16,0-5-4-16,0 4 0 0,0 2 0 0,0-6 0 0,0 3 4 15,0 3-4-15,0-2 4 0,8 2-8 0,-8-6 4 0,0 4-8 16,-8 0 4-16,8 2 4 0,0-1-4 0,0-5 4 0,-8 0-4 0,8 4 0 16,-10-4-4-16,10 0 4 0,0 0-4 0,-8-4 4 0,8 4-8 15,-8-5 0-15,8-1 0 0,-8 2 4 0,-1 0 0 0,9-2 0 16,0-4-8-16,-9 7 8 0,9-7 0 0,0 1 4 0,0-1-4 15,0 4 0-15,0-2 0 0,0-3 0 0,0 2-4 0,0 4-16 16,0-4 16-16,0 3 4 0,0-3-4 0,0 5 0 0,0-2 4 16,0 2-12-16,9-1 12 0,-9 5-4 0,0-5 0 0,9 5 4 0,-9 0-4 15,8 0 0-15,-8-5 0 0,8 10 4 0,-8-5-4 16,8 0 0-16,2 5 0 0,-2-5 4 0,-8 5-4 0,8-1 0 0,-8-4 0 16,10 10 0-16,-2-10-4 0,-8 5 8 0,8-1-8 0,-8 2 8 15,0 3-4-15,9-4 0 0,-9 0 0 0,0-1 8 0,0 7 0 16,0-11 4-16,0 8-4 0,-9-2-4 0,9-6 4 0,0 4-4 0,-8 2 0 15,8-6 0-15,-8 4 0 0,8-4 0 0,-10 0 0 0,2 0 0 16,8 0-4-16,-8 0 0 0,8 0 0 0,-10-4 0 0,2-2 0 16,8 2 0-16,-8-2 0 0,8 2 0 0,0 0 4 0,-8-7-4 15,8 7 0-15,0-1 0 0,0-5 0 0,0 6 4 0,0-6-4 16,0 5-4-16,0-5 4 0,0 6 0 0,0-1 4 0,0 0-4 0,0 0 0 16,0 1 0-16,0 4 0 0,0 0-16 0,0-6 20 0,8 6-4 15,-8 0 0-15,0 0 0 0,0 0 4 0,8 0 0 0,-8 0-4 16,8 0 0-16,2 0 0 0,-10 6 0 0,8-6 0 0,-8 4 4 15,8 1 0-15,2-5-4 0,-10 5 4 0,8 0-4 0,-8-1 4 16,0 2-4-16,0-2 4 0,8 5-4 0,-8-3 0 0,0-2 0 0,0 6 0 16,0-5 4-16,-8-1-4 0,8 7 0 0,0-7 0 0,-8 0 4 15,8 2-4-15,-10-2 4 0,10-4-4 0,-8 6 4 0,8-6 0 16,-8 0-4-16,8 4 0 0,-10-4 0 0,2-4 0 0,8 4 0 16,-8-6 0-16,8 2 0 0,0-2 0 0,0 2 0 0,-8 0 0 15,8-1 0-15,0-5 0 0,0 5 0 0,0 0 0 0,0 0 0 16,0-5 4-16,0 6-4 0,0-5-4 0,0 3 4 0,0 2 0 0,0-1-4 15,0 0 4-15,0 0 0 0,8 1 0 0,-8-2 0 0,0 6 0 16,0 0 0-16,8-4 0 0,-8 4 0 0,8 0 0 0,-8 0 0 16,10 0 4-16,-2 0-4 0,-8 4-16 0,8-4 16 0,-8 6 4 15,10-2-4-15,-2 1 4 0,-8 0-4 0,0 0 4 0,8-1-4 16,-8 2 4-16,0-2 0 0,9 5-4 0,-9-3 0 0,0 3 4 0,0 1-4 16,-9-6 0-16,9 7 0 0,0-7 0 0,-8 6 0 0,8-6 0 15,-8 2 0-15,8-2 0 0,-10 1 0 0,2-1 4 0,8-4-4 16,-8 6 0-16,-2-6 0 0,2 0 0 0,0 0 0 0,8 0 0 0,-8-6 0 15,8 2 0-15,-9-1 0 0,9 5 0 0,-9-10 0 16,9 6 0-16,0-2 0 0,0 2 0 0,0 0 0 0,0-1 0 0,0-5 0 16,0 5 0-16,0 0 0 0,0-4 0 0,0 3 0 0,0 2-4 15,0 4 4-15,0-5 0 0,9 1 0 0,-9 4 0 0,0-6 0 16,9 6 0-16,-9 0 0 0,8 0 0 0,-8 0 0 0,8 0 0 16,-8 0 0-16,8 6 0 0,2-6-4 0,-2 4 4 0,-8 1 0 15,8-1 0-15,2 2 0 0,-10-6 4 0,8 4-4 0,0 1 0 0,-8 0 0 16,9 4-12-16,-9-3 12 0,0 3 4 0,8-5-4 0,-8 2 4 15,0 4 0-15,0-6-4 0,0 1 0 0,0-1 4 0,-8 2-4 16,8-3 4-16,0 3-4 0,-9-2 4 0,9-4-4 0,-8 6 0 16,8-6 4-16,-8 0-4 0,8 0 0 0,-10 0 0 0,2 0 4 15,8-6-4-15,-8 6 0 0,8-4 0 0,-10-2 0 0,10 3 0 0,0-3 4 16,-8 2-4-16,8-1 0 0,0 1 8 0,0-2-4 0,0 2-4 16,0-2 4-16,0 2 0 0,0 0-4 0,0-1 0 0,0-1 0 15,0 2 4-15,0 4-4 0,0-5 0 0,0 5 0 0,0-5 0 0,0 5 0 16,0 0 0-16,0 0 0 0,0 0 0 0,0 0 0 15,8 0-8-15,-8-5-4 0,0 5-4 0,10 0-16 0,-10 0-16 16,8 0-28-16,-8 0-24 0,8 0-20 0,-8-4-80 0,10 4-4 0,-2-6 40 16,-8 2 32-16,8-1 16 0,1 1 28 0</inkml:trace>
          <inkml:trace contextRef="#ctx0" brushRef="#br1" timeOffset="47522.3698">363-625 23 0,'0'0'92'0,"0"-6"-8"0,0 6-4 16,0 0-28-16,0 6 0 0,9-6-4 0,-9 0 4 0,0 0-4 15,0 0-4-15,0 0 4 0,0 0 0 0,8 0 0 0,-8 0 4 0,0 0 0 16,0 5 0-16,0-1 0 0,0 2-4 0,0-2-4 0,0 1-8 15,0-1 0-15,0 6 4 0,0 1-8 0,0 3 0 0,0-5 0 16,0 5 0-16,0 1-4 0,0-1 0 0,-8 5 0 0,8-4 0 0,-9-1-4 16,9 5 0-16,-8 0 0 0,8-4-4 0,-9 4 0 15,9 0-4-15,-8 0 0 0,0-4-4 0,8 4-4 0,-10 0 0 0,2 0 0 16,0 1-8-16,8-7 8 0,-10 7-4 0,2-2 0 0,8-2 0 16,-8-2 0-16,0 5-4 0,-1-4 4 0,9-1-4 0,-9 1 0 15,1-2 4-15,-1-3-4 0,9 1 0 0,-8 2 4 0,8-3-4 0,-8 0 0 16,-2-1 0-16,2-5 0 0,8 6 0 0,-8-5 0 0,0 4 0 15,-2-4-4-15,10 0 0 0,-8 0 0 0,0 0 4 0,-1-5 0 16,1 5-4-16,-1-5 0 0,0 4-4 0,1-4 4 0,0 0 0 16,-2 5-4-16,2-5 8 0,8 0-4 0,-8 0 0 0,0-5 0 15,-2 5 0-15,2-4-4 0,0-1 4 0,-1 5 0 0,9-5 4 16,-8-5 0-16,-1 10-4 0,9-5 0 0,-9-4 0 0,9 4 4 16,0 1-4-16,0-6 8 0,0 5-4 0,0 1 0 0,-8-6 0 0,8 5 0 15,0 0 0-15,0 0-4 0,0 1 4 0,0 0 0 0,0-7 4 16,0 7-8-16,8-2 4 0,-8 6 0 0,0-4 4 0,-8-1-8 15,8 1 4-15,0-2 0 0,0 6 0 0,0-4 0 0,0-1 0 0,0 5 0 16,0-6 4-16,0 2-8 0,0 4 4 0,0-4 0 16,8-2 0-16,-8 6 0 0,0-4 0 0,0 4 0 0,0-5 4 0,0 1-4 15,9 4 0-15,-9 0 0 0,0-6 0 0,9 6 0 0,-9-4 4 16,0 4-4-16,8 0 4 0,-8 0 0 0,9 0 0 0,-9-5-4 16,8 5 0-16,-8 0 0 0,8 0 0 0,-8 0 4 0,10 0 0 15,-2 0 0-15,-8 0 0 0,8 5 4 0,0-5-4 0,2 0 4 0,-10 0 0 16,8 0 0-16,0 4 0 0,1-4 4 0,0 6 0 15,-1-2 4-15,-8 1-4 0,9-1 0 0,-1 2 4 0,0-2 0 0,2 0 4 16,-2 7-4-16,0-1 4 0,0-6 0 0,2 5 0 0,-2 1-4 16,0 1 4-16,-8-7-4 0,9 5 4 0,-1 1-4 0,1-6 0 15,0 6-4-15,-1-5 0 0,-8 5-4 0,8-6 0 0,0 1 0 16,2 0 0-16,-2 4-4 0,0-9 0 0,-8 5 4 0,10 0-4 0,-2-5 0 16,0 5-4-16,1-5 0 0,-9 0 4 0,8 0-4 0,1 0 0 15,-1 5 0-15,1-10 0 0,-1 5 0 0,0 0 0 0,-8-5 0 16,10 5-4-16,-2-5-4 0,0 0 0 0,2 5-8 0,-10-5-8 15,8 1-16-15,0-1-8 0,-8 0-20 0,8 1-20 0,1-2-20 16,-9-3-32-16,0 5-32 0,8-2-60 0,-8-3-28 0,0 4 52 16,0-4 28-16,0 5 44 0,0-7 24 0,0 1 16 0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3:36.9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5A85C52-E811-4CAB-A43A-E9A7E5F85A70}" emma:medium="tactile" emma:mode="ink">
          <msink:context xmlns:msink="http://schemas.microsoft.com/ink/2010/main" type="writingRegion" rotatedBoundingBox="12371,14139 12501,15336 11778,15415 11648,14217"/>
        </emma:interpretation>
      </emma:emma>
    </inkml:annotationXML>
    <inkml:traceGroup>
      <inkml:annotationXML>
        <emma:emma xmlns:emma="http://www.w3.org/2003/04/emma" version="1.0">
          <emma:interpretation id="{BE50D752-F29E-402A-B6FB-B7D7336642AB}" emma:medium="tactile" emma:mode="ink">
            <msink:context xmlns:msink="http://schemas.microsoft.com/ink/2010/main" type="paragraph" rotatedBoundingBox="12371,14139 12501,15336 11778,15415 11648,14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7DE979-6CD6-44F4-A444-3041D1A11331}" emma:medium="tactile" emma:mode="ink">
              <msink:context xmlns:msink="http://schemas.microsoft.com/ink/2010/main" type="line" rotatedBoundingBox="12371,14139 12501,15336 11778,15415 11648,14217"/>
            </emma:interpretation>
          </emma:emma>
        </inkml:annotationXML>
        <inkml:traceGroup>
          <inkml:annotationXML>
            <emma:emma xmlns:emma="http://www.w3.org/2003/04/emma" version="1.0">
              <emma:interpretation id="{F946F315-F89C-434D-BBDE-425D855865DD}" emma:medium="tactile" emma:mode="ink">
                <msink:context xmlns:msink="http://schemas.microsoft.com/ink/2010/main" type="inkWord" rotatedBoundingBox="12371,14139 12501,15336 11778,15415 11648,142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1859 617 19 0,'8'0'96'0,"-8"0"-12"0,9 4-8 0,-1-4-24 15,0 0-4-15,1 0-4 0,0 0-4 0,-1 0 4 16,0 6-4-16,2-6-4 0,6 0 0 0,2 0 0 0,-2 0 0 0,1 0-4 16,1 0-16-16,-2 0 24 0,10 0-4 0,0 0-4 0,-1 0-4 15,1-6 0-15,0 6-8 0,8 0-4 0,-9 0 4 0,1 0-4 16,0 0-4-16,-1 0-8 0,0 0 4 0,0-4 0 0,-7 4-4 15,8 0 0-15,-10 0-4 0,2 0 8 0,-1 4-4 0,-9-4-4 16,0 6 4-16,2-6-8 0,-2 4-4 0,0 1 0 0,-8-5-4 0,10 5-20 16,-10-5-20-16,0 5-20 0,0-1-16 0,0-4-52 0,0 6-48 15,0-6 36-15,-10 0 24 0,10 4 28 0</inkml:trace>
          <inkml:trace contextRef="#ctx0" brushRef="#br0" timeOffset="-300.7225">2259 315 47 0,'0'0'80'0,"0"-5"-8"16,0 1-4-16,0-2-28 0,0 2-4 0,0 4 0 0,0-5 0 0,8 0-4 15,-8-1 4-15,0 3 0 0,0-7 0 0,0 5 0 0,0 1-4 16,0-2 8-16,0 2-4 0,0-1 8 0,0 0-4 0,-8 1 0 16,8 4 0-16,0-5 4 0,8-1-4 0,-8 6-4 0,-8 0-8 0,8-4-4 15,0 4 0-15,0 0 0 0,-8 0-8 0,8 0 4 0,0 0-4 16,-9 4 0-16,0-4-4 0,9 6 0 0,-8-1 4 0,8-1-4 16,-8 6 0-16,-1-6-4 0,1 6 0 0,8-5 0 0,-9 5-4 15,9-1 0-15,-9 1 0 0,9 0 0 0,0-1 0 0,0 1-20 16,-8-6 24-16,8 6-4 0,0-1 0 0,0 2 0 0,8-7 0 0,-8 6-4 15,0-6 0-15,9 1 0 0,0 5 4 0,-9-6-4 0,8-4 0 16,1 5 0-16,-1-1 4 0,-8 2-4 0,17-6 0 0,-8 0 0 16,-1 0 0-16,0 0-4 0,2 0 4 0,-2 0 0 0,0-6 0 15,10 2 0-15,-18-1 4 0,16 1-4 0,-7-1 0 0,-1-5 0 16,-8 6 0-16,8-6-4 0,2 1 4 0,-10-1-4 0,8 0 4 0,-8 1 0 16,8-1-4-16,-8-5 0 0,0 6 4 0,0-2 0 0,0-2 0 15,0 4 0-15,0-1-4 0,0 0 4 0,0 1 0 0,-8 3 0 16,8-3 0-16,0 4 0 0,-8-4 0 0,-2 4 0 0,10 0-4 15,-8 0 8-15,8 5-4 0,-8 0 0 0,-1-4 0 0,1 4 0 16,0 0 4-16,8 0-4 0,-9 4 4 0,0-4-4 0,9 5 0 0,-8-5 0 16,8 5 0-16,-8 0-4 0,8-1 4 0,-10 1 0 0,10 0 0 15,0 4 0-15,0-3-4 0,-8-1 4 0,8-1 0 0,0 6-4 16,8-6 4-16,-8 2 4 0,0-2-4 0,10 1 0 0,-10-1 0 16,8-4 0-16,-8 6 0 0,8-6 0 0,-8 3 0 0,9-3 0 15,0 0 0-15,-1 0 0 0,0 0-4 0,1 6 4 0,-1-6-4 16,0 0 0-16,2-6 4 0,-2 6 0 0,-8 0 0 0,8 0 4 0,2 0 0 15,-2 0 0-15,0 0 0 0,0 0 4 0,-8 0 0 0,9 0 4 16,0 0 4-16,-9 0 4 0,8 6 0 0,1-6 4 0,-1 5 0 16,-8 0 4-16,8-5 0 0,2 4 0 0,-10 2-4 0,8-2-4 15,0 1-8-15,-8 5 0 0,10-6 0 0,-2 1-4 0,0 5 0 16,-8-6-4-16,8 7 0 0,1-7-4 0,-9 0 0 0,9 2-4 0,-9-2-4 16,8 1-4-16,-8-5-8 0,9 5-4 0,-9 0-8 0,0-5-12 15,8 0-8-15,-8 4 0 0,0-4-20 0,0 0-12 0,0 0-12 16,0 0-16-16,0 0 0 0,0-4-48 0,-8 4-36 0,8 0 32 0,0-5 28 15,-9 5 32-15</inkml:trace>
          <inkml:trace contextRef="#ctx0" brushRef="#br0" timeOffset="1454.0328">2311 1015 59 0,'0'0'76'0,"0"0"-12"0,0 0 0 0,-9 0-32 0,9 0 0 15,0 0 0-15,0 0 0 0,-9 0-4 0,9-5 4 0,0 5 0 0,0 0 0 16,0-4 0-16,0-1 4 0,0 5 0 0,0-5 0 16,0 0 0-16,0 0 4 0,0 0-4 0,0 2 0 0,0-3-8 0,0 1 4 15,9 0-4-15,-9 0 0 0,0 0 0 0,9 1 0 0,-9-1 0 16,0 0 0-16,8 0-12 0,-8 1 4 0,8-2-4 0,1 2 8 15,-1 4-8-15,-8-5 4 0,8 0-4 0,2 5 0 0,-2 0 0 0,0-4 0 16,2 4-4-16,-2 0-4 0,-8 0 0 0,8 0 0 0,0 0-20 16,1 0 20-16,0 4-4 0,-9-4 4 0,8 5-4 0,1 0 0 15,-1-1-4-15,-8 2 4 0,0 3-4 0,0-4 4 0,8 4 0 16,-8 1 0-16,0 0-8 0,-8 4 4 0,8-4 0 0,0 4 0 16,-8 0 0-16,-1 1 0 0,1-6 0 0,-1 6 0 0,0-1 0 0,1 1 0 15,-8-1 0-15,6 1 0 0,2-6 0 0,-10 5 0 0,10 1 4 16,-9-5-4-16,9-1 0 0,-9 1 0 0,8 0 0 0,1-6 0 15,-10 5 0-15,10-3 4 0,0-3-4 0,-1-3 0 0,9 6 0 0,-9-6-4 16,1 0 0-16,8 0 4 0,0 0 4 0,-8-6-8 16,8 3 4-16,0-3 0 0,0-3 0 0,8 5 0 0,-8-2 0 0,0-3 0 15,8 4 0-15,-8-4 0 0,9 3 0 0,-9-3 0 0,9 4 0 16,-1 0 0-16,-8 1 0 0,8-1-4 0,-8 0 8 0,10 5-4 16,-2 0 4-16,-8 0-4 0,0 5 0 0,8 0 4 0,-8-1 0 15,9 1 0-15,-9 5 4 0,9 0 0 0,-9-5 4 0,8 9-20 16,0-4 24-16,-8-1 4 0,9 1 0 0,-1 4-4 0,-8-5 4 0,8 6 4 15,2-5 0-15,-2 4-4 0,0-5 4 0,2 2-4 0,-2-3 0 16,8 2-4-16,-7 0 4 0,0-1-4 0,-1 0 0 0,9-3 0 16,-9-1-4-16,2-1 4 0,-2 1-4 0,0-5 0 0,10 5-4 15,-10-5 4-15,0 0-4 0,1-5 0 0,0 0 0 0,-1 1-4 16,1-1 0-16,-1-5-4 0,0 1 4 0,2-1-4 0,-2 0-4 16,0-3 0-16,-8-2-4 0,8 0-4 0,2 1-8 0,-10-5-4 0,8 0-8 15,-8 4-8-15,0-4-8 0,8 5-16 0,-8-6-16 0,0 6-24 16,0 0-24-16,0-1-12 0,-8 1-60 0,8 4-28 0,-8 1 48 15,8-1 32-15,-10 1 28 0,2-1 20 0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2:51.1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A5B777-F688-4B6A-9367-C7D1B83FE267}" emma:medium="tactile" emma:mode="ink">
          <msink:context xmlns:msink="http://schemas.microsoft.com/ink/2010/main" type="writingRegion" rotatedBoundingBox="14153,8770 14266,7904 14831,7978 14718,8844"/>
        </emma:interpretation>
      </emma:emma>
    </inkml:annotationXML>
    <inkml:traceGroup>
      <inkml:annotationXML>
        <emma:emma xmlns:emma="http://www.w3.org/2003/04/emma" version="1.0">
          <emma:interpretation id="{0A58EE1C-7D54-45E1-9F36-36BC805D5DA0}" emma:medium="tactile" emma:mode="ink">
            <msink:context xmlns:msink="http://schemas.microsoft.com/ink/2010/main" type="paragraph" rotatedBoundingBox="14153,8770 14266,7904 14831,7978 14718,8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7D2D9F-319D-476C-9871-746F82E7BE99}" emma:medium="tactile" emma:mode="ink">
              <msink:context xmlns:msink="http://schemas.microsoft.com/ink/2010/main" type="line" rotatedBoundingBox="14153,8770 14266,7904 14831,7978 14718,8844"/>
            </emma:interpretation>
          </emma:emma>
        </inkml:annotationXML>
        <inkml:traceGroup>
          <inkml:annotationXML>
            <emma:emma xmlns:emma="http://www.w3.org/2003/04/emma" version="1.0">
              <emma:interpretation id="{E7B24BFB-FAB4-406F-BAB6-A6ACD37399D6}" emma:medium="tactile" emma:mode="ink">
                <msink:context xmlns:msink="http://schemas.microsoft.com/ink/2010/main" type="inkWord" rotatedBoundingBox="14153,8770 14266,7904 14831,7978 14718,8844">
                  <msink:destinationLink direction="with" ref="{BB963F3D-EC03-466E-B0A3-64AEC487A90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 22 31 0,'0'-5'100'15,"0"0"-12"-15,8 5-4 0,-8-5-28 0,0 5 0 0,0-4 0 0,0 4 0 16,0 0 0-16,0-4-4 0,8 4 0 0,-8 0 0 15,0 0-8-15,0 0 4 0,8 0 4 0,-8 0-4 0,10 0-12 0,-10 4 0 16,8 0 4-16,-8 1 0 0,8 0-4 0,-8 5 0 0,0-6-4 16,0 6-4-16,10 4 0 0,-10 0 0 0,0 1 0 0,0-1-8 15,0 1-4-15,0 8 0 0,0-3-4 0,0-1 4 0,-10 1-4 0,10 4 0 16,-8-2-4-16,0 4 4 0,8-7-4 0,-10 4 0 16,2 2 0-16,0-2 0 0,0 2 0 0,-1-2 0 0,0 1-4 0,1 0 4 15,-1-4-4-15,1 3 4 0,-10-3-4 0,18-1 0 0,-8 0 4 16,0 0 0-16,0-4 0 0,-2 4-4 0,10-5 4 0,-8 1 0 15,8-1 0-15,0-5 0 0,-8 6 0 0,8-5-4 0,0-1 0 0,0 5 8 16,0-4-4-16,8-5-4 0,-8 5 0 0,0-1 0 16,8 1 4-16,2-6 0 0,-10 7-4 0,8-7-4 0,0 6 4 0,-8-6 0 15,8 6 0-15,2-5 0 0,-2-1 0 0,0 1 0 0,1-1-4 16,-1 2 0-16,10-1 0 0,-10-5 0 0,0 5-4 0,0-5-4 16,2 4 4-16,-2-4 0 0,0 0-12 0,2-4 0 0,-2 4-8 0,0-5-8 15,1 0-12-15,-1-1-4 0,0 2-12 0,-8-1-12 16,9-4-16-16,-9 4-12 0,9-4-8 0,-9-1-8 0,0 1-4 0,0-6-48 15,0 1-20-15,0 4 36 0,-9-5 32 0,9 1 20 0</inkml:trace>
          <inkml:trace contextRef="#ctx0" brushRef="#br0" timeOffset="186.5322">50 401 39 0,'0'-5'112'15,"0"5"-12"-15,0 0-12 0,0 0-28 0,0 0-4 0,0 0 0 16,0 0-4-16,0 0-4 0,0 0 4 0,10 0-4 0,-10 0-8 15,8 0-4-15,0 0-4 0,-8 0-4 0,9 0-8 0,-1 0-4 0,1 0 0 16,0 0-4-16,-1 0-4 0,8 0 0 0,-6 0-12 16,-2-6-4-16,0 6-8 0,2 0-8 0,-2-4-4 0,0 4-20 0,1-4-4 15,-1-1-12-15,0 0-20 0,-8 5-48 0,0-9-28 0,0 3 24 16,0 2 28-16</inkml:trace>
          <inkml:trace contextRef="#ctx0" brushRef="#br0" timeOffset="364.578">85 60 23 0,'8'-10'120'0,"-8"5"-8"0,0 1-8 0,9-1-12 16,-9 0-4-16,9 5 4 0,-9-4-4 0,8 4-8 0,0-5 0 0,0 5-4 15,2 0-4-15,-2-5-4 0,0 5 0 0,10-5-4 0,-10 5 0 16,9-5-12-16,0 5-4 0,0-4-8 0,1 4-12 16,8 0-4-16,-10-4-4 0,1 4-8 0,9 0-4 0,-10-6-16 0,2 6-16 15,8 0-24-15,-10 0-20 0,1 0-40 0,1 0-32 0,-10 0-60 16,0 0-48-16,0 6 48 0,2-6 32 0,-10 4 36 0,0-4 28 15</inkml:trace>
          <inkml:trace contextRef="#ctx0" brushRef="#br0" timeOffset="2152.3653">272 445 3 0,'0'-6'44'0,"0"6"8"15,0 0 4-15,0-5-24 0,0 5 0 0,0 0-4 0,0 0-8 16,0-5 4-16,0 5 0 0,0 0-4 0,0 0-4 0,0 0-4 15,0 0 0-15,0-4 4 0,0 4-4 0,0 0 0 0,0 4 4 0,0-4-4 16,0 0 0-16,0 0 4 0,0 0-4 0,0 0 4 0,0 0 0 16,0 0 0-16,0 0 4 0,0 0 0 0,0 0 0 0,0 0 0 15,0 0 0-15,0 0 0 0,0 0 4 0,0 0 4 0,0 0 4 0,0 0 0 16,0 0-4-16,0 0 8 0,10 0 0 0,-10 0 0 16,8 0 0-16,-8 0 0 0,8 0-8 0,0 0 0 0,1 0-4 15,-1 0 0-15,1-4 0 0,0 4-4 0,-1 0 0 0,0-5 0 0,2 5 0 16,6-5 0-16,-8 5-4 0,2-5 4 0,6 5-4 0,-7-5 0 15,8 1 0-15,-8 4-4 0,-1-5 0 0,8-1-4 0,-6 6 0 16,6-4-4-16,-6 4 4 0,-2 0-4 0,9 0 0 0,-9 0 0 0,0 0-4 16,1 0 4-16,0 0-4 0,-1 0 4 0,0 0-4 15,-8 0 4-15,10 0-4 0,-10 0 4 0,8 0-4 0,-8 0 0 0,0 0 0 16,8 0 0-16,-8 0 0 0,0 0 4 0,0 0 0 0,0 0 0 16,0 0-4-16,-8 0 0 0,8 0 4 0,0 0-4 0,-8 0 0 15,8 0 0-15,-10 0-4 0,2 0 4 0,0 0-4 0,-1 0 0 0,9 0 0 16,-9 0 0-16,-7 0 0 0,7 0 0 0,1-4 4 0,0 4 0 15,-2 0 0-15,-6 0-4 0,6 0 4 0,2 0-4 0,0 0 0 16,0 0 4-16,-1-5-4 0,0 5 0 0,1 0-4 0,-1 0 4 16,1 0 0-16,0 0 0 0,-2 0-4 0,10 0 4 0,-8 0 0 15,0-5 0-15,0 5 0 0,-2 0 0 0,10 0 0 0,-8-6 4 16,0 6 0-16,8 0-4 0,-9 0 0 0,9 0 0 0,-9 0 4 16,1 0 0-16,8 0 0 0,-9 0 0 0,9-3 0 0,0 3 0 0,-8 3 0 15,8-3 0-15,-8 0 0 0,8 0 0 0,0 0 0 0,-8 0 0 16,8 0 0-16,0 0 0 0,0 0 0 0,-10 0-4 0,10 0 4 15,0 0 0-15,0 0 0 0,0 0 0 0,-8 0 0 0,8 0 0 0,0 0 0 16,0 0 0-16,-8 0 0 0,8 0-4 0,0 0 4 16,0 0 0-16,-10 0 0 0,10 0 0 0,-8 0 0 0,8 0 0 0,0 0 0 15,-8 0 0-15,-1 0 0 0,9 0 0 0,0 0-4 0,-9 0 4 16,9 0 0-16,0 0 0 0,-8 0 0 0,8 0 0 0,0 0 0 16,0 0 0-16,0 0 0 0,0 0 4 0,-8 0-4 0,8 0 0 15,0 6 0-15,0-6 0 0,0 0 0 0,0 0-4 0,0 5 4 0,0-5 0 16,0 0 4-16,8 5-4 0,-16-5 0 0,8 4 0 15,0-4 0-15,0 4 0 0,0 2 0 0,0-1 0 0,0-1 0 0,0-4 4 16,0 5-4-16,0 0 4 0,0 0-4 0,0 0 0 0,0-1 0 16,0 1 0-16,0 0 4 0,0 1-4 0,0-2 0 0,0 0 0 15,0 1 0-15,0 5 4 0,0-5 0 0,0-1-4 0,0 1 0 0,0 0 4 16,0 4 0-16,0-4-4 0,0 5 0 0,0-5 0 0,0 0 4 16,0 4-4-16,0-4 4 0,0 4-4 0,0-4 0 0,0 5 4 15,0-6-4-15,-9 6 0 0,9-5 0 0,0-1 4 0,0 6-4 16,-8-5-4-16,8 5 4 0,0-6 0 0,-8 1 0 0,8 5 8 15,0-5-8-15,-10 0 0 0,10 0-4 0,0-1 0 0,0 1 4 0,0 0 0 16,0-1 4-16,0 1-4 0,0 0 0 0,0 0 0 0,0 0 0 16,0 0-16-16,0-2 20 0,0-3-4 0,0 6 0 0,0-6 0 15,0 5 0-15,0-5 4 0,0 5-4 0,0-5 0 0,0 4 0 16,0-4 4-16,0 0 0 0,0 0-4 0,0 6 0 0,0-6 4 16,0 0-4-16,0 4 0 0,0-4 4 0,0 0 0 0,0 0-4 0,10 5 0 15,-10-5 4-15,0 0 0 0,0 5 4 0,8-5-4 0,-8 0 4 16,8 0-4-16,-8 5 4 0,9-5 0 0,-9 0 4 0,8 0-4 15,0 0 0-15,1 0 0 0,-9 0-4 0,9 0 4 0,-1 0 4 16,-8 0 0-16,8 0 0 0,2 0-4 0,-10 0 4 0,8 0 0 16,0 0 0-16,2 0 0 0,-2 0 4 0,0 0 0 0,0 0-4 15,-8 0-4-15,9 0 4 0,-1 0 4 0,1-5-4 0,0 5-4 0,-1 0 4 16,0-5-8-16,2 5 4 0,-10 0 0 0,8 0-8 0,0-5 0 16,-8 5 4-16,8 0 0 0,2 0 0 0,-10 0 0 0,8 0 0 15,-8 0-4-15,0 0 4 0,8 0-4 0,-8 0-4 0,0 0 4 16,0 0-8-16,0 0 4 0,0 0-4 0,0 0 0 0,0 0-8 0,0 0-12 15,0 0-8-15,0 0-20 0,0 0-12 0,-8 0-16 0,8 0-24 16,-8 0-20-16,8 0-24 0,-10 0-84 0,10 0 28 0,-8 0 36 16,0 0 32-16,8 0 32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2:40.8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FCC652-B861-41C7-8630-CC105FB896F6}" emma:medium="tactile" emma:mode="ink">
          <msink:context xmlns:msink="http://schemas.microsoft.com/ink/2010/main" type="writingRegion" rotatedBoundingBox="5397,2408 4813,3332 4409,3077 4994,2153"/>
        </emma:interpretation>
      </emma:emma>
    </inkml:annotationXML>
    <inkml:traceGroup>
      <inkml:annotationXML>
        <emma:emma xmlns:emma="http://www.w3.org/2003/04/emma" version="1.0">
          <emma:interpretation id="{942318D8-95BC-4E37-91F2-F82E249F0AF1}" emma:medium="tactile" emma:mode="ink">
            <msink:context xmlns:msink="http://schemas.microsoft.com/ink/2010/main" type="paragraph" rotatedBoundingBox="5338,2344 5061,3350 4591,3221 4867,2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77C87B-137C-449F-851A-23E7C143C687}" emma:medium="tactile" emma:mode="ink">
              <msink:context xmlns:msink="http://schemas.microsoft.com/ink/2010/main" type="line" rotatedBoundingBox="5338,2344 5061,3350 4591,3221 4867,2214"/>
            </emma:interpretation>
          </emma:emma>
        </inkml:annotationXML>
        <inkml:traceGroup>
          <inkml:annotationXML>
            <emma:emma xmlns:emma="http://www.w3.org/2003/04/emma" version="1.0">
              <emma:interpretation id="{53203745-D06B-45D4-9C4D-34866B022A06}" emma:medium="tactile" emma:mode="ink">
                <msink:context xmlns:msink="http://schemas.microsoft.com/ink/2010/main" type="inkWord" rotatedBoundingBox="5338,2344 5061,3350 4591,3221 4867,22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-524 772 55 0,'0'0'72'0,"0"0"-8"0,0 0-12 0,0 0-20 0,-8 0-4 15,8 0-8-15,0 0 8 0,0 0-4 0,0 0 0 0,0 0-4 16,0 0 4-16,0 0 0 0,0 0 4 0,8 0 0 0,-8 0 0 16,0 0 0-16,0 0 0 0,-8 0 0 0,8 0 4 0,0 0 4 15,0 0-4-15,0 0 4 0,0 0-4 0,0 0 0 0,0 0 0 0,0 0-4 16,0 0 0-16,0 0 0 0,0 0 0 0,0 0-4 0,0 0 0 16,0 0-8-16,0 0 0 0,0 0-4 0,0 0 0 0,0 0 0 15,0 0-8-15,0 0 0 0,0 0 4 0,0 0-4 0,0 0 0 16,0 0 0-16,0 0 0 0,0 0-4 0,0 0 4 0,0 0-20 0,0 0 20 15,0 0 4-15,0 0-4 0,0 0 8 0,0 0-4 0,0 0-8 16,0 0 8-16,0 0 0 0,0 0-8 0,0 0 8 0,0 0 4 16,0 0-4-16,0 0 0 0,0 0 4 0,0 0-4 0,-9 0 4 15,9 0-8-15,0 0 0 0,0 0 0 0,-9 0 0 0,9 0 0 16,0-5 0-16,-8 5-4 0,8-4 0 0,0-2 4 0,0 2 0 0,0-1-4 16,0 0 0-16,0-4 4 0,0 3-4 0,0 2 4 0,0-5-4 15,0 3 0-15,0-3 0 0,0 4 0 0,0 0 4 0,0 0-8 16,0 5 4-16,0-5 0 0,0 5 0 0,0-4 0 0,0 4 4 15,0 0-4-15,8 0 0 0,-8 0 0 0,0 0 4 0,9 0-4 16,-9 4 0-16,9 1 4 0,-9-5-4 0,0 5-4 0,8 5 8 16,-8-10 0-16,0 9-4 0,0-3 4 0,8-2 0 0,-8 5-8 0,0-3 4 15,0 3 0-15,0-4 0 0,0 0 4 0,0 5-4 0,0-6 4 16,0 1 0-16,0-1 0 0,0-4 0 0,-8 6 0 0,8-6 0 16,0 0 0-16,0 4-4 0,0-4 0 0,0 0 0 0,-8-4 4 15,8 4-4-15,0-6 4 0,0 2-4 0,0 4 0 0,-9-5 0 16,9 1 4-16,0-2-4 0,0 2 0 0,0-1 0 0,0 0 0 0,0 0 0 15,0 1 0-15,0-2 0 0,0 2 0 0,0-1 0 0,0 1 0 16,0 4-4-16,0 0 8 0,0-6-8 0,0 6 0 0,0 0 0 16,0 0 4-16,0 0 0 0,0 0 0 0,0 0-4 0,0 0 4 15,0 0 0-15,9 0-4 0,-9 0 0 0,0 0 0 0,0 0 0 16,8 0-4-16,-8 0-8 0,0 6-4 0,0-6-20 0,0 4-24 0,0-4-36 16,0 5-16-16,0-1-60 0,8 2-36 0,-8-2 36 0,0 1 36 15,0 0 20-15,0 0 28 0</inkml:trace>
          <inkml:trace contextRef="#ctx0" brushRef="#br0" timeOffset="9607.252">-566 796 15 0,'0'0'84'0,"0"0"-16"0,0 0-4 0,0 0-28 15,0 0-4-15,0 0 0 0,0 0 0 0,0 0 0 0,0 0-4 16,0 0-4-16,0 0 8 0,0 0-4 0,0 0-4 0,0 0 0 0,0 0 0 16,0 0 0-16,0 0 0 0,0 0-4 0,0 0 0 0,0 0-4 15,0 0 4-15,0 0-4 0,0 0 0 0,0 0 0 0,0 0 0 16,0 0-4-16,0 0 4 0,0-5 0 0,0 5 0 0,0-5 0 0,0 5 0 16,0-4 0-16,0 4 0 0,0-6-4 0,0 2 4 15,0-1 4-15,8 1-4 0,-8-2-4 0,0 2 4 0,8-1 0 0,-8 5-4 16,9-5 0-16,-9 0-4 0,9 1 0 0,-1 4 0 0,-8-6 0 15,8 6-4-15,-8-4 4 0,9 4 0 0,-9 0-4 0,8 0 4 16,-8 0-4-16,0 0 4 0,8 4-4 0,-8 2 0 0,0-2 4 16,0 1-4-16,10 0 0 0,-10 0 0 0,0 5-4 0,0-6 4 15,0 5 0-15,0-3 0 0,0 3 4 0,0 1-4 0,0-1 0 0,0-4 0 16,-10 4 4-16,10-3-8 0,-8 3 0 0,8-4 8 0,0 0-4 16,-8-1-4-16,8 1 4 0,-9-5 4 0,1 0-12 0,8 5 8 15,-8-5-4-15,8 0 4 0,-9 0 0 0,9 0 4 0,-9 0-8 0,9-5 0 16,0 5 0-16,0-5 8 0,-8 1-12 0,8-1 4 15,0 0 0-15,0-4 0 0,0 3 0 0,0-3 4 0,0 4 0 0,0-4 0 16,0-1-4-16,0 1-16 0,0-1 20 0,0 1 0 0,8-1 0 16,-16 0-4-16,16 5 0 0,-8 1 4 0,0-6-4 0,0 5 4 15,0 5 0-15,9-4-8 0,-9 4 4 0,9 0 0 0,-9-6 0 16,0 12 0-16,8-6 8 0,-8 0-4 0,8 4-4 0,-8 1 4 0,9-1-4 16,-9 2 4-16,8 3-4 0,-8-4 4 0,8 4-4 15,-8 1 0-15,0-1 4 0,0 1-4 0,10 0 4 0,-10 4 0 0,0-4 0 16,0 5-4-16,0-6 4 0,-10 0 4 0,10 1 4 0,-8 4-4 15,8-4 4-15,-8-5 4 0,8 4 0 0,-9-4-4 0,1 0 0 16,8 0 4-16,-8 0 0 0,-1-5-8 0,0 0 0 0,1 0 0 0,8 0-4 16,-8-5 0-16,8 5 0 0,-10-10-4 0,2 5 0 0,8-4 0 15,0 4 0-15,0-5 4 0,0 1 0 0,0-6-4 0,-8 6 0 16,8 0 0-16,8-6 0 0,-8 5 0 0,0-4 0 0,0 4 0 16,0 0-4-16,8 1 4 0,-8-1 0 0,0 1 4 0,10 4-4 15,-10-4-4-15,8 3 0 0,-8 6 0 0,0-4 4 0,8 4 0 0,-8 0-4 16,9 0 4-16,-9 0 4 0,9 4-4 0,-9 2 4 0,8-2-4 15,-8 1 0-15,8 0 0 0,-8 4 4 0,9-3 0 0,-9 3-4 16,8 1 0-16,-8-1 0 0,0 1 0 0,0-1 0 0,0 1 4 16,0 0 0-16,0-1-4 0,0 1 4 0,-8-1 0 0,8 1 0 15,-9-6 0-15,9 5-4 0,-8-3 4 0,0-1 0 0,8-1 0 0,-9 1 0 16,0 0 0-16,9-5-4 0,-8 0 0 0,0 0 0 16,-2 0 0-16,10-5 0 0,-8 0 4 0,8 1-4 0,0-1 0 0,0-5 4 15,0 1 0-15,-8-1-4 0,8 1 0 0,0-1 0 0,0 1 0 16,8-1 0-16,-8 0-4 0,0 1 4 0,0 4 0 0,0-5-4 15,8 6 0-15,-8-6 4 0,0 10 0 0,10-5 0 0,-10 1 4 0,8 4-4 16,-8 0 0-16,0 0 4 0,8 0 0 0,-8 4-4 0,9-4 4 16,-9 5-4-16,9-1 0 0,-9 2 0 0,8-2 0 0,-8 6 4 15,8-5-4-15,-8-1 4 0,9 1 4 0,-9 5-4 0,8 0 4 16,-8-5 4-16,0 4 0 0,0-4 4 0,0 4 0 0,0-4 4 16,0 0 0-16,0-1 0 0,0 1 0 0,0 5 8 0,-8-10-4 15,8 5 4-15,-9-1-4 0,9-4-4 0,-8 0-4 0,8 5-4 0,-8-5 4 16,8 0-4-16,-9-5-4 0,9 5-4 0,-9-4 4 0,9-1-4 15,-8-1 0-15,8 2-4 0,0-1 4 0,0 1-4 0,0-6 0 16,0 5 4-16,0-4-4 0,0 4 0 0,-8-4-8 0,8 3 0 16,8-3 0-16,-8 4-12 0,0 0-12 0,0 1-20 0,0-1-12 15,0 0-20-15,8 5-24 0,-8-5-32 0,0 5-32 0,9 0-88 0,-9 0 12 16,9 0 52-16,-9 0 32 0,8 5 32 0,0 0 28 0</inkml:trace>
          <inkml:trace contextRef="#ctx0" brushRef="#br0" timeOffset="-34476.5067">5 20 27 0,'8'-6'88'0,"-8"1"-4"0,8 1-8 0,-8 4-20 0,0-5 0 16,0 5-4-16,9 0 0 0,-9 0-4 0,0 0 0 15,9 5 0-15,-9-1 4 0,0 1 0 0,0 5-4 0,0-6 0 0,0 6-4 16,0 4-16-16,0-4 0 0,8 4-4 0,-8-4-4 0,0 4-4 16,0 5-4-16,0-4-4 0,0-1 0 0,0 5-8 0,0-4-8 15,0-1-8-15,-8 6-24 0,8-6-24 0,0 0-20 0,0 1-36 16,0-5-76-16,-9 3 28 0,9-3 36 0,0 0 28 0,-9-1 16 15</inkml:trace>
          <inkml:trace contextRef="#ctx0" brushRef="#br0" timeOffset="-34722.3893">-431 182 59 0,'0'-10'80'0,"0"1"-12"0,0-1-8 0,0 5-16 0,0 2-4 0,0-4-8 16,10 3 0-16,-10 4 0 0,0 0 0 0,8 0-4 0,-8 0 0 0,0-5 0 16,8 5-4-16,1 0 0 0,-1 5 0 0,-8-5-4 15,8 4 0-15,10-4 4 0,-10 7 0 0,0-7 0 0,2 3-4 0,-2 2 0 16,9 0 4-16,-8 0-4 0,8-1 0 0,-1 1 0 0,-7 5-4 15,8-1 0-15,-9 1 4 0,10 0-4 0,-10 0 0 0,10-1-4 16,-10 1 0-16,9 4 0 0,-9-5-4 0,0 6 4 0,2-1 0 0,-2-4 0 16,-8 5-8-16,0-2 8 0,8 2-4 0,-8-1 0 15,0 1 0-15,0-2 0 0,0 3-4 0,0-2 4 0,-8 0 0 0,0 1 0 16,8-6-8-16,-10 2 0 0,2 2 0 0,0-3 0 0,-1-5 0 16,1 4 4-16,-9-4-4 0,8 4 0 0,1-9-4 0,0 5-8 15,-2 0-4-15,2-5-12 0,-9 0-16 0,8 0-8 0,9-5-16 0,-8 5-8 16,0-5-12-16,-1 2-52 0,1-8-40 0,8 6 32 0,-9-4 32 15,9 4 16-15</inkml:trace>
          <inkml:trace contextRef="#ctx0" brushRef="#br0" timeOffset="-35011.645">-354 278 55 0,'0'-9'80'0,"-8"9"12"0,8-6-4 16,0 6-28-16,0-4-4 0,0 4-4 0,-8 0-4 15,8 0-4-15,0 0-4 0,0 0 0 0,0 4 0 0,0-4-4 0,-10 6 4 16,10-2 0-16,0 1-8 0,0-1 4 0,0 6-4 0,0-5-4 15,0 5-8-15,0 0 0 0,0-1 0 0,0 6-4 0,0-6-4 16,0 5-4-16,0 0 4 0,0 1-4 0,0-1-4 0,0 1 0 16,0 4 0-16,0-5-4 0,0 1-8 0,0-6 0 0,0 6 0 15,0-1-8-15,0-5-8 0,0 1-12 0,0 0-4 0,0-5-4 0,0 4-4 16,0-4-8-16,0-5 0 0,0 4-4 0,0-4-4 0,0 0-20 16,0-4-16-16,-8 4-20 0,8-5-4 0,0-4 24 0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8:21.9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0AE655-4011-4FDB-814C-90F9568B1326}" emma:medium="tactile" emma:mode="ink">
          <msink:context xmlns:msink="http://schemas.microsoft.com/ink/2010/main" type="inkDrawing" rotatedBoundingBox="2722,8274 7658,8361 7655,8534 2719,8447" shapeName="Other">
            <msink:destinationLink direction="with" ref="{4E5D78CC-32A8-47F4-8FE9-CD5EC8C91448}"/>
          </msink:context>
        </emma:interpretation>
      </emma:emma>
    </inkml:annotationXML>
    <inkml:trace contextRef="#ctx0" brushRef="#br0">-8 97 7 0,'0'-4'72'0,"0"4"0"15,0 0-8-15,0 0-24 0,0 0-8 0,0 0 4 0,0 0-4 16,0 0 0-16,0 0 4 0,0 0 0 0,0 0 0 0,0 0 0 0,0 0 0 16,0 0 0-16,0 0-4 0,0 0 4 0,0 0 4 0,0 0 0 15,0 0 0-15,0 0 0 0,0 0-4 0,0 0 0 0,0 0-4 16,0 0-4-16,0 0 0 0,0 0-4 0,0 0-8 0,0 0 4 0,0 0 0 15,0 0-4-15,0 0 0 0,0 0 8 0,0 0-4 16,0 0 0-16,0 0 0 0,0 0 0 0,0 0 0 0,0 0 0 0,0 0 0 16,9 0 0-16,-9 0 0 0,8 0-4 0,-8 0 4 0,0 0 4 15,9 0-20-15,-1 0 24 0,0 0 0 0,-8 0-4 0,10 0 4 16,-2 0 0-16,10 0-4 0,-10 0 0 0,0 0-8 0,1-4 0 0,-1 4 0 16,0 0 0-16,1 0 0 0,8 0 0 0,-9 0 0 0,2-6-4 15,6 6-4-15,-6 0 0 0,-2 0 4 0,8-5 0 0,-7 5-4 16,-1 5 0-16,10-10-4 0,-10 5 0 0,10 0 0 0,-2 0 0 15,-8 0 0-15,10-5 0 0,-1 5 0 0,-9-4 0 0,10 4 0 16,-2 0 0-16,2-5-4 0,-2 5 4 0,2-5-4 0,-1 5 0 0,-1 0 0 16,2 0 0-16,-2-5 0 0,2 5 0 0,-1 0 0 15,0 0 4-15,0 0-8 0,0 0 8 0,0 0-4 0,1 0-4 0,-2 0 4 16,-8 0 0-16,18 0 0 0,-17 5 0 0,7-5 0 0,2-5-4 16,0 5 8-16,-2 0-4 0,1 0 4 0,0 0-4 0,8 0-4 15,-7 0 8-15,-2 0-4 0,2 0 0 0,-1 0 4 0,0 5 0 16,8-5-4-16,-7 0 4 0,-2 0-4 0,2 0 0 0,7 0-16 15,-8 0 24-15,8 0 0 0,-7 0 0 0,8 0-4 0,-10 0 0 16,10 0 0-16,-9 0 0 0,9 0 0 0,-10-5 0 0,10 5 0 0,-8 0 0 16,7-5 0-16,-9 5 0 0,10 0 0 0,-8-4 0 0,7 4-4 15,1-5 0-15,-10 5 0 0,10-6 0 0,-8 2 0 0,7 4 4 16,1-4 0-16,-10 4 0 0,2 0 0 0,8 0 0 0,-10-5 0 0,10 5-4 16,-9 0 0-16,9 0 4 0,-10 0-4 0,2 0 4 15,7 0 0-15,-7 0-4 0,6 0 4 0,-6 0 0 0,8 0 4 0,-9 0 0 16,8 0-4-16,-8 0-4 0,9 0 0 0,0 0 8 0,-1 0 0 15,-8 0-4-15,8 0 0 0,1 0 4 0,0-5 0 0,-1 5-4 16,1 0 4-16,0 0-4 0,0-6 0 0,-1 6 4 0,-9-3 0 0,10 3 0 16,0 0 0-16,0 0-8 0,-9 0 0 0,8-6 0 0,-8 6 4 15,9 0-4-15,-9 0 0 0,0 0 0 0,8 0 0 0,-7 0 0 16,-2 0 0-16,2 0 0 0,-2 6 0 0,2-6-16 16,7 0 20-16,-7 0 0 0,-2 3 0 0,2-3 0 0,-2 0 0 0,2 6 0 15,-1-6 0-15,-1 5 0 0,2-5 0 0,8 0 4 0,-10 5-4 0,1-5 0 16,9 4-4-16,-10-4 0 0,10 0 0 0,-8 0 0 0,7 4 0 15,-8-4 0-15,8 0 0 0,-7 6 0 0,0-6 0 0,6 5 0 16,-7-5 0-16,9 4 0 0,-8-4 0 0,-2 0 0 0,10 5 0 16,-9-5 0-16,0 5 0 0,0-5 0 0,-1 0 0 0,2 0 0 15,0 5 0-15,-2-5 0 0,1 0 0 0,0 0 0 0,0 0 0 16,1 0 0-16,-2 5 0 0,2-5 0 0,-1 0 0 0,-1 0 0 16,2 0 0-16,-2 0 0 0,2 0 0 0,-1 0 0 0,0 4 0 15,0-4 0-15,0 0 0 0,0 0 0 0,1 0 0 0,-2 0 0 0,10 0 0 16,-9 0 0-16,-1 0 0 0,2 0 0 0,-2 0 0 15,2 0 0-15,8 0 0 0,-9 0 0 0,-1 0 0 0,2 0 0 0,8 0 0 16,-10 0 0-16,2 0 0 0,7 0 0 0,-9 0 0 0,10 0 0 16,-8 0 0-16,7 0 0 0,1 0 0 0,0 0 0 0,-10 0 0 15,10 0 0-15,0 5 0 0,-1-5 0 0,1 0 0 0,0 0 0 0,-1 0 0 16,1 0 0-16,-2 0 0 0,12 0 0 0,-11 0 0 0,0 0 0 16,0 0 0-16,1 0 0 0,0 0 0 0,0 0 0 0,-1 0 0 15,1 0 0-15,-10 0 0 0,10 0 0 0,-9 0 0 0,9 0 0 0,-10 0 0 16,10 0 0-16,-8 5 0 0,-1-5 0 0,0 6 0 0,0-6 0 15,-1 4 0-15,2-4 0 0,0 4 0 0,-10 1 0 0,9 0 0 16,-1 0 0-16,2 0 0 0,-10-1 0 0,10 1 0 0,-2 0 0 16,2-1 0-16,-10 1 0 0,9 0 0 0,0 0 0 0,0 0 0 15,-9-5 0-15,10 5 0 0,-2 0 0 0,2-5 0 0,-1 4 0 0,-9-4 0 16,10 5 0-16,-2-5 0 0,-8 0 0 0,10 0 0 0,-10 0 0 16,10 5 0-16,-10-5 0 0,1 0 0 0,-1 0 0 15,0 0 0-15,1 0 0 0,0 0 0 0,-1 0 0 0,-8 0 0 0,8 0 0 16,-8 0 0-16,0 5 0 0,0-5 0 0,0 0 0 0,0 0 0 15,0 4 0-15,0-4 0 0,-8 5 0 0,0-5 0 0,8 0-28 16,-9 5-36-16,-8-5-20 0,9 5-28 0,-9-5-16 0,8 4-44 0,-16-4-36 16,7 0-76-16,-8 0 20 0,1 7 56 0,-1-7 36 15,2 0 36-15,-11 0 20 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4:01.5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3FB548-07F3-47C7-AD92-4CA67E1E29D8}" emma:medium="tactile" emma:mode="ink">
          <msink:context xmlns:msink="http://schemas.microsoft.com/ink/2010/main" type="writingRegion" rotatedBoundingBox="11568,12229 11916,13679 11315,13823 10967,12373"/>
        </emma:interpretation>
      </emma:emma>
    </inkml:annotationXML>
    <inkml:traceGroup>
      <inkml:annotationXML>
        <emma:emma xmlns:emma="http://www.w3.org/2003/04/emma" version="1.0">
          <emma:interpretation id="{E6481F40-D418-4AB5-8793-9F886BF94B2C}" emma:medium="tactile" emma:mode="ink">
            <msink:context xmlns:msink="http://schemas.microsoft.com/ink/2010/main" type="paragraph" rotatedBoundingBox="11568,12229 11916,13679 11315,13823 10967,12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1BCC8B-8B96-4C0A-A2FC-EF9BE653B4A8}" emma:medium="tactile" emma:mode="ink">
              <msink:context xmlns:msink="http://schemas.microsoft.com/ink/2010/main" type="line" rotatedBoundingBox="11568,12229 11916,13679 11315,13823 10967,12373"/>
            </emma:interpretation>
          </emma:emma>
        </inkml:annotationXML>
        <inkml:traceGroup>
          <inkml:annotationXML>
            <emma:emma xmlns:emma="http://www.w3.org/2003/04/emma" version="1.0">
              <emma:interpretation id="{2758EC49-CFEA-4570-B72A-9E4009BC52CE}" emma:medium="tactile" emma:mode="ink">
                <msink:context xmlns:msink="http://schemas.microsoft.com/ink/2010/main" type="inkWord" rotatedBoundingBox="11568,12229 11916,13679 11315,13823 10967,12373">
                  <msink:destinationLink direction="from" ref="{D32E1D9F-DAF9-42EF-BBF6-43FAC96D7697}"/>
                </msink:context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&gt;</emma:literal>
                </emma:interpretation>
              </emma:one-of>
            </emma:emma>
          </inkml:annotationXML>
          <inkml:trace contextRef="#ctx0" brushRef="#br0">1917-467 47 0,'0'0'64'0,"0"0"-8"0,0 0-4 0,0 0-28 0,0 0 4 0,0 0-8 15,0 0-8-15,0 0 4 0,0 0-4 0,0 0 0 0,0 0-4 16,0 0 0-16,0 0-4 0,0 0 0 0,0 0 0 0,0 0 0 16,0 0 4-16,0 0 0 0,0 0 0 0,0 0 0 0,0 0-4 0,0 0 4 15,0 0 0-15,0 0 0 0,0 0 0 0,0 0 0 0,0 0 0 16,0 0 0-16,0 0 4 0,0 0-4 0,0 0-4 0,0 0 4 16,0 0 0-16,0 0 0 0,0 0 0 0,0 0 0 0,0 0 4 15,0 0 4-15,0 0 0 0,0 4 0 0,0-4-4 0,0 7 0 16,0-7 0-16,0 4-4 0,0-4 0 0,0 4 4 0,9 1 0 0,-9 0-4 15,0 0 0-15,0-1-4 0,0 1 4 0,0 0 0 0,0 0-4 16,0-1 0-16,0 6 0 0,0-5 0 0,-9 0 0 0,9 0 0 16,0 4 0-16,0-4-4 0,0 0 4 0,0 0-4 0,0 4 0 15,0-4 8-15,0 0-8 0,0-1 4 0,0 1-4 0,0 5 0 16,0-5 4-16,0 0-4 0,0-1 0 0,0 1 0 0,0 0 0 0,0 0 4 16,0-1-4-16,0-4 0 0,0 5 0 0,0 0 0 0,0-5 0 15,0 5 4-15,0-5-4 0,0 4 0 0,0-4 0 0,0 0 0 16,0 0 4-16,0 6-4 0,0-6 0 0,0 0 0 0,0 0 4 15,0 0-4-15,0 0 0 0,0 0 0 0,0 0 0 0,0 0 0 16,0-6 0-16,0 12 0 0,0-6 4 0,0 0-4 0,0 0 0 16,0 0 0-16,0 0 0 0,0 0 4 0,0 0 0 0,0 0-4 0,0 0 0 15,0 0 0-15,0 0 0 0,0 0 4 0,0 0-4 0,0 0-4 16,0 0 4-16,0 0 0 0,0 0 0 0,0 0 4 0,0 0-4 16,0 0 0-16,0 0 0 0,0 0 0 0,0 0 0 0,0 0 0 15,0 0-4-15,0 0 4 0,0 0 0 0,0 0 0 0,0 0-4 16,0 0 4-16,0 0-4 0,0 0-4 0,0 0-4 0,0 0-16 0,0 0-16 15,0 0-8-15,0-6-24 0,0 6-56 0,0-4-20 0,0-1 32 16,0 5 24-16</inkml:trace>
          <inkml:trace contextRef="#ctx0" brushRef="#br0" timeOffset="-91589.4276">1548-1695 3 0,'0'0'84'0,"0"0"-8"0,0 0-16 16,0 0-24-16,0 0 0 0,0 0-8 0,0 0 0 0,0-4-8 15,0 4 4-15,0 0 0 0,0-5-4 0,0 5 4 0,0 0-4 16,0 0 8-16,0 0-8 0,0-5 0 0,0 5 4 0,0 0 4 0,0 0-4 15,0 0 0-15,0 0 0 0,0 0 4 0,0 0-4 0,0 0 12 16,0 0 0-16,0 0 8 0,0 0 0 0,0 0 0 0,0 0-8 16,8 0 8-16,-8 0 0 0,0 5-4 0,0-5 0 0,9 5-4 15,-9-5 0-15,0 4 0 0,8 1-4 0,-8 0 0 0,8 0-4 16,2 0 0-16,-10-1-4 0,8 6 0 0,0-5 0 0,0 5 0 16,1-1 0-16,-9 0 0 0,8 1 0 0,0-5 0 0,1 5 0 0,-1 4-4 15,0-5-4-15,9 1 0 0,-9 5 0 0,0-6 0 0,2 5-4 16,-2 1 0-16,9-1 0 0,-9 1-4 0,0-2 4 0,1 3-4 15,-1-2 4-15,0 0-4 0,0 6 0 0,2-5-20 0,-2-2 28 16,0 7-4-16,1-7 0 0,-9 7-4 0,8-6-4 0,0 1 0 0,1 4 0 16,-9-5 0-16,8 5 0 0,-8 0 0 0,8-4-4 0,-8 4 0 15,9 0 4-15,-9 1 0 0,8-1-4 0,-8 0 0 0,0 0 4 16,8 6-4-16,-8-7 0 0,0 1 0 0,0 6 0 0,0-6 0 0,8 0 0 16,-8-1 0-16,0 7 0 0,0-6 0 0,0 0 4 15,0 0-4-15,0 0 0 0,0 5 0 0,0-4 0 0,0-1 0 0,0 0 0 16,0 0 0-16,0 0 0 0,0 0 4 0,0 1-4 0,0-5-4 15,0 4 8-15,0-5 0 0,0 5-4 0,0-4 0 0,0-1 0 16,0 0 0-16,0 0 0 0,0 2 0 0,0-7 4 0,0 4-4 16,0-3 0-16,0 0 0 0,0 0 0 0,0-1-4 0,0-4 4 0,0 5 0 15,0-6 0-15,0 2 0 0,0-2 0 0,0 0 0 0,0 3-4 16,0-3 4-16,0 0-4 0,0 1 0 0,0-5 4 16,0 5 0-16,0-5 4 0,0 5-4 0,0-5 4 0,0 4-4 0,0-4 0 15,0 5 0-15,0-5-4 0,0 5 0 0,0-5-4 0,0 5-8 16,0-5 4-16,0 4-4 0,0-4 0 0,0 5-4 0,0-5-4 15,-8 0-4-15,8 5-4 0,0-5-8 0,0 0-4 0,0 0 0 16,-8 0-8-16,8 0 0 0,0 0-8 0,0 0-8 0,0 0-8 0,0 0-12 16,-8-5-12-16,8 5-8 0,0-5-20 0,0 5-52 0,-9-4-4 15,9-1 28-15,-8-5 32 0,8 6 20 0</inkml:trace>
          <inkml:trace contextRef="#ctx0" brushRef="#br0" timeOffset="-90910.2346">1523-1115 15 0,'8'-4'100'0,"-8"-1"-8"0,9 1-8 0,-9 4-28 0,8-6 0 0,-8 2 0 16,8 4-8-16,-8-6 4 0,0 6-8 0,0 0 4 0,0 0 0 15,0 0 4-15,0-4 8 0,9 4 0 0,-9 0-4 0,0 4-4 16,0-4 0-16,0 6 0 0,0-2-4 0,0 2 4 0,8-2-8 0,-8 1-8 16,0 5 0-16,0-1-8 0,8 1-4 0,-8 5 0 15,0-1-8-15,0 0 0 0,0 4 0 0,0-2 0 0,0 3 0 0,0 0-4 16,0-1 0-16,0 2-8 0,0 0 4 0,0-1 0 0,0 4 0 15,-8-8 0-15,8 4-4 0,0 0 0 0,-8 0 0 0,8-4 0 16,0-1 0-16,-9 1 0 0,1-1-4 0,8 0 4 0,-8-4-4 16,-1 0 0-16,1 4 0 0,8-5 0 0,-8-3 0 0,0 3 0 15,-2-5 4-15,2 2-4 0,0-2 0 0,-1-4 0 0,1 5 0 0,0-5 4 16,-1 0-4-16,1 0 0 0,0-5 0 0,0 1 0 16,-9 4 0-16,17-6 0 0,-8 2 0 0,-2-1 0 0,2 1 0 0,0-6 0 15,8 5 4-15,-9-4-4 0,1 4 0 0,8-5-4 0,-8 0 0 0,8 1 4 16,0-1 0-16,0 1 0 0,0-1-4 0,0 0 4 15,-8 1 4-15,8-1-8 0,0-4 4 0,0 9-4 0,0-5 0 0,8-4 4 16,-8 5 0-16,0 3 0 0,0-3 0 0,8-1 0 0,-8 1 0 16,0 4 0-16,0 0-4 0,0 1 4 0,8 0 0 0,-8-2 0 15,0 6 0-15,9-5 0 0,-9 5-4 0,0 0 4 0,0 0-20 0,8 0 28 16,-8 0-4-16,0 0 4 0,0 0-4 0,8 0 4 0,-8 5 0 16,10-5 4-16,-10 6 0 0,8-2-4 0,0 0 8 0,-8 1 0 15,9 5 0-15,-1-6 0 0,0 6 4 0,0-1-4 0,1 6 4 16,-1-6 0-16,9 6 0 0,-9-5 0 0,0 4-4 0,2 0 4 15,6 1 0-15,-8-1 0 0,1 0-4 0,7 1 0 0,-7-5 8 16,-1 4-8-16,10 1 4 0,-10-2-8 0,0-3 0 0,9 0 0 0,-9-1 0 16,0 1-4-16,1-5 4 0,7 5 0 0,-7-6-8 0,-1 1 4 15,0-5-4-15,10 0 0 0,-10 0-4 0,0 0-4 0,1-5-4 16,-1 1-4-16,0-2-12 0,1-3-4 0,-1 3-20 16,-8-7-16-16,8 3-32 0,0 0-24 0,-8-3-48 0,10-2-40 0,-10 1-84 15,0-1 36-15,0 1 52 0,0-5 36 0,0 4 36 0,-10 1 24 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2:37.8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290C9A-AB92-4D31-8D64-FDA55D8A4F7C}" emma:medium="tactile" emma:mode="ink">
          <msink:context xmlns:msink="http://schemas.microsoft.com/ink/2010/main" type="writingRegion" rotatedBoundingBox="9831,13981 10205,13981 10205,14566 9831,14566"/>
        </emma:interpretation>
      </emma:emma>
    </inkml:annotationXML>
    <inkml:traceGroup>
      <inkml:annotationXML>
        <emma:emma xmlns:emma="http://www.w3.org/2003/04/emma" version="1.0">
          <emma:interpretation id="{6C41094E-9024-433E-9148-B886FD86A067}" emma:medium="tactile" emma:mode="ink">
            <msink:context xmlns:msink="http://schemas.microsoft.com/ink/2010/main" type="paragraph" rotatedBoundingBox="9831,13981 10205,13981 10205,14566 9831,14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9E4B76-8D22-4BE6-9CD3-080B65ED4224}" emma:medium="tactile" emma:mode="ink">
              <msink:context xmlns:msink="http://schemas.microsoft.com/ink/2010/main" type="line" rotatedBoundingBox="9831,13981 10205,13981 10205,14566 9831,14566"/>
            </emma:interpretation>
          </emma:emma>
        </inkml:annotationXML>
        <inkml:traceGroup>
          <inkml:annotationXML>
            <emma:emma xmlns:emma="http://www.w3.org/2003/04/emma" version="1.0">
              <emma:interpretation id="{7404C801-1B2F-4D82-8C3F-ADFAE875631B}" emma:medium="tactile" emma:mode="ink">
                <msink:context xmlns:msink="http://schemas.microsoft.com/ink/2010/main" type="inkWord" rotatedBoundingBox="9831,13981 10205,13981 10205,14566 9831,145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84 23 0,'0'0'80'0,"0"-4"-8"0,0-1-8 0,0 0-44 0,0 5 8 16,9-5 8-16,-9 1-4 0,0-1-4 0,0 0 0 0,-9-5 0 0,9 7 4 16,0-3 4-16,0 1 0 0,0 0 0 0,0 0 0 0,0 1 4 15,0-1-4-15,0 5 8 0,0-5 0 0,0 5 0 0,0 0 8 16,0-5 0-16,0 5 4 0,9 0 0 0,-9 5 0 0,0 0 0 16,0 0-4-16,8-1-4 0,-8 6 0 0,8 1-4 0,0 2 0 15,-8 1-8-15,10 1-4 0,-2-1 0 0,0 0-4 0,2 5-8 16,6 1 4-16,-7-1-8 0,-1 5 0 0,9-5-4 0,-8 1 0 0,7-1 0 15,-6 4-4-15,6-3-4 0,-6-1 4 0,6 0-8 0,-8-4 0 16,1 4 4-16,8 0 0 0,-8-5 0 0,7 5-4 0,-6-4 0 16,-2-1 4-16,0 1-4 0,0-1 0 0,2 0 0 0,-2-4-4 15,-8 4 0-15,8-4-8 0,-8-1-4 0,0 1-16 0,9 0-12 16,-9-5-12-16,0 4-16 0,0-4-16 0,0-1-20 0,0 2-12 0,0-2-12 16,-9-4-24-16,9 0-60 0,0 0 32 0,-8 0 28 15,0-4 40-15,8-6 12 0</inkml:trace>
          <inkml:trace contextRef="#ctx0" brushRef="#br0" timeOffset="225.3889">374 195 83 0,'0'-5'128'0,"0"-4"-16"0,0 3-8 0,0 2-24 16,0-1 0-16,0 5-4 0,-8 0 4 0,0-5-4 0,0 5-4 0,-1 0-4 16,0 5-4-16,1-5-8 0,-1 0-4 0,1 5-4 15,-10-5 0-15,10 4-8 0,0 2-4 0,0-2-4 0,-10 1-4 0,10 0 0 16,-1 0-4-16,0-1-4 0,-8 6-4 0,9-5 0 0,0 5-4 15,-10-1-4-15,10 1 0 0,-10 0 0 0,10-1 0 0,0 1-8 16,-9-1 4-16,8 1-4 0,1 0 0 0,-9-1 0 0,9 1-8 16,-2-1-8-16,2-4-32 0,0 4 4 0,-2-3-12 0,10 3-20 15,0-5-16-15,-8-4-16 0,8 6-12 0,0-6-44 0,8 0-52 16,-8-6 32-16,10 6 40 0,-2-8 20 0,0 3 32 0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2:04.0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84FF2B9-EC17-4586-9D87-600BE96F0BEE}" emma:medium="tactile" emma:mode="ink">
          <msink:context xmlns:msink="http://schemas.microsoft.com/ink/2010/main" type="writingRegion" rotatedBoundingBox="18195,5330 18443,5330 18443,6345 18195,6345"/>
        </emma:interpretation>
      </emma:emma>
    </inkml:annotationXML>
    <inkml:traceGroup>
      <inkml:annotationXML>
        <emma:emma xmlns:emma="http://www.w3.org/2003/04/emma" version="1.0">
          <emma:interpretation id="{12A232C9-F4AF-44A7-9C2E-E097A5B51CC2}" emma:medium="tactile" emma:mode="ink">
            <msink:context xmlns:msink="http://schemas.microsoft.com/ink/2010/main" type="paragraph" rotatedBoundingBox="18195,5330 18443,5330 18443,6345 18195,6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5546AF-261E-4ED6-9D3A-178B0A170EFC}" emma:medium="tactile" emma:mode="ink">
              <msink:context xmlns:msink="http://schemas.microsoft.com/ink/2010/main" type="line" rotatedBoundingBox="18195,5330 18443,5330 18443,6345 18195,6345"/>
            </emma:interpretation>
          </emma:emma>
        </inkml:annotationXML>
        <inkml:traceGroup>
          <inkml:annotationXML>
            <emma:emma xmlns:emma="http://www.w3.org/2003/04/emma" version="1.0">
              <emma:interpretation id="{34015261-9514-4295-B0C9-CFC2C2C69EFA}" emma:medium="tactile" emma:mode="ink">
                <msink:context xmlns:msink="http://schemas.microsoft.com/ink/2010/main" type="inkWord" rotatedBoundingBox="18195,5330 18443,5330 18443,5718 18195,57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4024-2520 47 0,'8'-10'96'0,"-8"1"-8"0,0-1-4 16,0 0-24-16,8 6 4 0,-8-6-20 0,10 5 20 0,-10-4-4 15,8 4 0-15,0 0 0 0,1 1 4 0,-9-1-4 0,9 0-4 0,-1 0 0 16,1 0 0-16,-1 5-4 0,0-5 4 0,0 5 4 0,10-4-4 15,-10 4 0-15,2 0 8 0,-2 0-4 0,9 0 0 0,-9 0-8 16,1 0 0-16,8 4-4 0,-9-4-4 0,0 5-8 0,2 0-4 16,-2 0-4-16,0 5 0 0,-8-6-4 0,10 6 0 0,-10-1-4 15,0-4 0-15,0 5-8 0,0 4 8 0,-10-4-4 0,10 4-8 16,-8-4 0-16,0 5 0 0,-2-7 0 0,2 2-4 0,-9 5 0 16,9-6 0-16,-1 1 0 0,1 0 0 0,-9-2-4 0,9 3 0 0,-2-2 0 15,-6-4-4-15,6 4 0 0,2 1 0 0,0-5-8 0,0 1 0 16,-1-2-12-16,1 5 0 0,-1-4-8 0,9 0-4 0,-9-1-8 15,9 2-16-15,-8 3-8 0,0-5-4 0,8 2-8 0,0-2-12 0,0 1-12 16,-10 5-12-16,10-6-12 0,0 6-4 0,0-5-44 16,0 5-32-16,0-1 32 0,0-4 12 0,0 4 52 0,0 1 20 0</inkml:trace>
        </inkml:traceGroup>
        <inkml:traceGroup>
          <inkml:annotationXML>
            <emma:emma xmlns:emma="http://www.w3.org/2003/04/emma" version="1.0">
              <emma:interpretation id="{759345B7-EBF3-45B1-B6C6-BC94B0D39D6C}" emma:medium="tactile" emma:mode="ink">
                <msink:context xmlns:msink="http://schemas.microsoft.com/ink/2010/main" type="inkWord" rotatedBoundingBox="18237,6207 18272,6207 18272,6345 18237,6345"/>
              </emma:interpretation>
            </emma:emma>
          </inkml:annotationXML>
          <inkml:trace contextRef="#ctx0" brushRef="#br0" timeOffset="207.4345">4066-1753 103 0,'0'10'172'0,"0"4"-4"16,0-4-4-16,0-1-16 0,0 1 4 0,0 0 12 0,0-1-4 15,0-4-4-15,0 4-4 0,0 1-12 0,0-5-24 0,0 0-24 0,0 4-16 16,0-4-16-16,0 0-36 0,0 0-24 0,0-5 0 16,9 4 0-16,-9-4 0 0,0 0 0 0,0 0 0 0,0 4 0 15,9-4 0-15,-9 0 0 0,8 0 0 0,-8-4-56 0,0 4-120 0,9-4-72 16,-9-1-116-16,0 0 60 0,0 0 60 0,0 1 36 0,0-1 44 15,0 0 36-15,-9 0 20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4:08.4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DC205E-F284-4A12-BE76-9F1F1F449C1E}" emma:medium="tactile" emma:mode="ink">
          <msink:context xmlns:msink="http://schemas.microsoft.com/ink/2010/main" type="inkDrawing" rotatedBoundingBox="20667,8707 20876,9771 20514,9842 20305,8778" semanticType="callout" shapeName="Other">
            <msink:sourceLink direction="with" ref="{33587DC8-E0F0-4DD1-95DD-A164EBCC4FC7}"/>
          </msink:context>
        </emma:interpretation>
      </emma:emma>
    </inkml:annotationXML>
    <inkml:trace contextRef="#ctx0" brushRef="#br0">118 23 15 0,'0'5'104'0,"0"-1"-12"0,-8 7-8 15,8-2-28-15,-10 1-4 0,2-1 0 0,8 1-8 0,-8 4-4 0,8-5-4 16,0 6-4-16,-10 0-4 0,10-1 0 0,0-3-4 16,0 2-20-16,0 2 20 0,0-6-4 0,10 0 0 0,-10 1 0 0,8 0-4 15,0 0 0-15,2-6-4 0,-2 6 0 0,9-5-4 0,-9-1 0 16,10 1 4-16,-10-5-4 0,8 0 0 0,2 0 0 0,-1 0-4 16,0-5-4-16,-8 1 4 0,7-1 0 0,2 0 0 0,-10-4 0 0,10-1 0 15,-10 0-4-15,0-4 0 0,1 4-4 0,0-4 4 16,-1 4 0-16,-8-4 0 0,0 0 0 0,0-1 0 0,0 1 4 0,0-1 0 15,-8 6 0-15,-1-6 0 0,0 6 0 0,1-1 4 0,0-4 0 16,-10 8 4-16,1-3 0 0,8 5 0 0,-7-6 0 0,-1 10 0 16,-1-5 0-16,2 5-4 0,-2-4 0 0,2 8 0 0,-2-4 0 15,-7 5 0-15,17-5-4 0,-10 5 0 0,0 4 0 0,2-4 0 0,8 5 0 16,-10-5 0-16,10 4 0 0,-1 1 0 0,1-1 0 16,8 1-4-16,-8 4 4 0,8-5 0 0,0 6-4 0,0-5 4 0,8 4-4 15,-8 2 0-15,8-3 0 0,1 2 0 0,-1-1 0 0,10 0 4 16,-10 0-4-16,8 6 4 0,2-6-4 0,0 6 4 0,-10-1-4 15,17 0 0-15,-7 0 0 0,-2 0 4 0,2 5-4 0,-2 0 0 0,10-4 0 16,-9 3 4-16,0 1-4 0,0 5-4 0,1-6 4 16,-2 2 0-16,-7 4 0 0,8-1 4 0,0-3-4 0,-1 3 0 0,-6 1 0 15,-2 0 0-15,10 0 0 0,-10-6-4 0,0 7 4 0,0-2-4 16,-8-4 0-16,9 5 4 0,-9-5 0 0,0 0 0 0,0-5 0 16,-9 4-4-16,9-3 8 0,-8-6 4 0,0 1-4 0,-10-1 0 0,10 1 0 15,-10-11 0-15,2 6 4 0,-1-10 0 0,0 0 0 0,0 0-4 16,-9 0 4-16,9-5 0 0,0-4-4 0,0-1-4 0,0 1 4 15,0-6 0-15,-1 1-4 0,10-5-4 0,-8 4 0 16,6-4 0-16,2-4 8 0,0 3-16 0,-1-4 0 0,9 0-16 0,-8 0-8 16,8 0-16-16,0-5-12 0,0 0-16 0,8 0-12 0,-8-4-20 15,9 4-48-15,-1-5-16 0,0 1 40 0,2-5 24 0,6 4 24 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4:07.7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1B2EC22-1CE2-4103-A365-C8BBEECA480D}" emma:medium="tactile" emma:mode="ink">
          <msink:context xmlns:msink="http://schemas.microsoft.com/ink/2010/main" type="inkDrawing" rotatedBoundingBox="19866,9051 19887,8131 20158,8137 20138,9057" semanticType="callout" shapeName="Other">
            <msink:sourceLink direction="with" ref="{33587DC8-E0F0-4DD1-95DD-A164EBCC4FC7}"/>
          </msink:context>
        </emma:interpretation>
      </emma:emma>
    </inkml:annotationXML>
    <inkml:trace contextRef="#ctx0" brushRef="#br0">5798 286 27 0,'0'-10'84'0,"0"5"-8"16,8-5-12-16,-8 6-20 0,0-1 0 0,0-6-4 0,8 8 0 16,-8-3-4-16,0 2-4 0,0-5 0 0,8 3 4 0,-8 2-8 0,10-1 0 15,-10-4-4-15,8 4 4 0,-8-1 4 0,8 6 4 0,-8-4-4 16,9-1 8-16,-9 5 0 0,8 0 0 0,-8 0 4 0,9 0 0 15,-9 5-4-15,0-1 0 0,0 2 0 0,9 3-8 0,-9 1 0 0,0 4-4 16,0 1 0-16,0-1-8 0,-9 1 0 0,9 4 0 16,-9 0-4-16,9 5 0 0,-8 0 0 0,-1-5 0 0,1 5-4 0,0 0 0 15,-2 1-4-15,2 3 4 0,0-5-4 0,-10 2 4 0,10-2-4 16,0 3-4-16,-1-4 0 0,0 2 4 0,1 1-4 0,-1-7 0 16,1 7 0-16,0-2 0 0,0-3 0 0,8 4-4 0,-10-5 0 0,10 0 4 15,0 0 0-15,0 1 0 0,0-1-4 0,0 0 4 0,0-1 0 16,10 2-4-16,-10-5 4 0,8 5-4 0,0-7-4 0,-8 6 8 15,8-5-4-15,9 1-20 0,-8 0 20 0,0-6 0 0,-1 5-4 16,0-4 0-16,10-1-4 0,-10 1-4 0,10 0-8 0,-2-5-8 16,1 0-4-16,-8-1-8 0,8-4-16 0,-9 5-20 0,10-5-8 15,-10 0-20-15,10 0-4 0,-10-5-60 0,0 5-36 0,-8-4 36 16,9-6 36-16,-9 5 20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4:07.9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98DEFF-3BA7-4BA7-A165-ACF12BE9FEB6}" emma:medium="tactile" emma:mode="ink">
          <msink:context xmlns:msink="http://schemas.microsoft.com/ink/2010/main" type="inkDrawing" rotatedBoundingBox="19875,8620 20241,8748 20238,8756 19872,8629" semanticType="callout" shapeName="Other">
            <msink:sourceLink direction="with" ref="{33587DC8-E0F0-4DD1-95DD-A164EBCC4FC7}"/>
          </msink:context>
        </emma:interpretation>
      </emma:emma>
    </inkml:annotationXML>
    <inkml:trace contextRef="#ctx0" brushRef="#br0">5703 669 119 0,'0'-5'132'15,"0"5"-24"-15,10 0-16 0,-10 0-28 0,0 0-4 0,0 0 0 16,0 0 0-16,8 5 0 0,-8-5-4 0,8 5-4 0,-8-5 0 16,8 0-24-16,1 5 12 0,-1-5 0 0,1 5-12 0,0-2-4 0,-1 3 0 15,10-1-8-15,-2 0-4 0,-8-1-4 0,10 6-4 0,-1-5 0 16,0 0-12-16,0 0-16 0,-1 4-12 0,10-4-24 0,-8 0-16 15,-1-1-12-15,0 2-12 0,0 3-60 0,-1-4-28 0,2 0 32 16,0-1 32-16,-2 1 32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8:48.4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DADB1E-B857-4A44-9380-A7480B954D7C}" emma:medium="tactile" emma:mode="ink">
          <msink:context xmlns:msink="http://schemas.microsoft.com/ink/2010/main" type="writingRegion" rotatedBoundingBox="4973,8883 5460,9089 5365,9314 4878,9108"/>
        </emma:interpretation>
      </emma:emma>
    </inkml:annotationXML>
    <inkml:traceGroup>
      <inkml:annotationXML>
        <emma:emma xmlns:emma="http://www.w3.org/2003/04/emma" version="1.0">
          <emma:interpretation id="{801E9FD2-5B09-4FAE-88B3-1AF98B4753E4}" emma:medium="tactile" emma:mode="ink">
            <msink:context xmlns:msink="http://schemas.microsoft.com/ink/2010/main" type="paragraph" rotatedBoundingBox="4973,8883 5460,9089 5365,9314 4878,9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98C7F8-6C3E-4E4D-B063-37D37034390A}" emma:medium="tactile" emma:mode="ink">
              <msink:context xmlns:msink="http://schemas.microsoft.com/ink/2010/main" type="line" rotatedBoundingBox="4973,8883 5460,9089 5365,9314 4878,9108"/>
            </emma:interpretation>
          </emma:emma>
        </inkml:annotationXML>
        <inkml:traceGroup>
          <inkml:annotationXML>
            <emma:emma xmlns:emma="http://www.w3.org/2003/04/emma" version="1.0">
              <emma:interpretation id="{D10144D1-79F9-4805-9D2E-8ED10B4582DD}" emma:medium="tactile" emma:mode="ink">
                <msink:context xmlns:msink="http://schemas.microsoft.com/ink/2010/main" type="inkWord" rotatedBoundingBox="4973,8883 5460,9089 5365,9314 4878,91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2739 140 27 0,'-8'0'60'0,"8"0"-4"0,0 0-8 0,0 0-24 0,0 0 0 15,0 0 0-15,0 0-16 0,0 0 8 0,0 0 8 0,0 0-8 16,0 0-4-16,0 0 0 0,0 0 8 0,0 0-4 0,0 0 4 0,0 0-4 15,0 0-4-15,0 0 0 0,0 0 4 0,0 0 0 0,0-5 0 16,0 5 0-16,0 0-4 0,0 0 0 0,0 0 0 0,0 0 4 16,0 0 0-16,0 0 0 0,0 0 4 0,0 0 0 0,0-4-4 0,0 4 4 15,0 0 0-15,0 0 4 0,0 0 0 0,0 0 0 16,0-5 0-16,0 5 0 0,0-5 0 0,0 5 0 0,0 0 0 0,0 0-4 16,0 0 0-16,0 0 4 0,0-5-4 0,0 5 4 0,0 0 0 15,0 0-8-15,0 0 0 0,0 0 0 0,-9 0-4 0,9 0 4 16,0 0 0-16,-9 0-4 0,9 0 0 0,0 0 4 0,-8 0-12 0,8 0 0 15,-8 0 4-15,8 0 0 0,-10 5-4 0,10-5 0 16,-8 0-4-16,8 5 8 0,0-5 0 0,-8 5-4 0,8-1 0 0,-9-4 4 16,9 5-4-16,-9 0-4 0,9-1 4 0,0 1-4 0,-8 0-16 15,8 0 16-15,-8 0 4 0,8-1 0 0,-9 2-4 0,9-2 0 16,0 1 0-16,-8 0 4 0,8 0-4 0,0 4 0 0,0-4 4 16,0 0 0-16,0-1-4 0,0 2 0 0,-9-2 0 0,9 1 0 0,0 0 0 15,0 5 0-15,0-6-4 0,0 1 4 0,0 0 0 0,0 4 0 16,0-4-4-16,0 0 0 0,9 0 4 0,-9 5 0 0,0-6 0 15,0 1 0-15,0 0 0 0,8-1 0 0,-8 2 4 0,9-2-4 16,-9 1 0-16,8 0 0 0,-8 0 0 0,8-5 0 0,-8 3 0 16,9 3 0-16,0-6 0 0,-9 5 0 0,8-5 0 0,0 5 0 0,-8-5 0 15,10 0 0-15,-2 4 0 0,-8-4 0 0,8 0 0 16,1 0 0-16,0 0 4 0,-1 0 0 0,-8 0-4 0,8 0 4 0,1 0 0 16,-1-4 0-16,0-1-4 0,2 5 4 0,-2-5 0 0,0 5 0 15,-8-6 0-15,10 3 0 0,-2-2-4 0,0 0 0 0,-8 0 0 16,8-5 4-16,1 6-4 0,-9-6 0 0,9 6 4 0,-9-6-20 0,0 5 20 15,0 0 0-15,8-5 0 0,-8 6 0 0,0-6 0 16,0 10 0-16,0-9 0 0,0 4 0 0,0 0 4 0,0 0 0 0,0 1 0 16,0-2 0-16,0 2 0 0,-8 4-4 0,8-5 4 0,0 0-4 15,-9 5-4-15,9-5 0 0,-9 1 4 0,9 4 0 0,-8-5-4 16,8 0 4-16,-8 5-4 0,0-5 4 0,-2 1 0 0,2 4-4 0,8-6 0 16,-8 6 0-16,-2-4 0 0,2-1 0 0,0 5 0 0,-1-5 0 15,1 5 0-15,8 0 0 0,-8-5-4 0,-1 5 0 0,0 0-4 16,1 0 0-16,0 0-8 0,-2 0 0 0,2 0-4 0,8 0-4 15,-8 0-4-15,-1 5-8 0,9 0-4 0,-9-5-4 0,9 5-8 16,-8-1 0-16,8 2-4 0,0-2-8 0,-8 6-4 0,8-5 0 16,0 4 8-16,0-4 0 0,0 4-20 0,0-3-20 0,0 3-12 0,0-4-8 15,0 0 8-15,0 4 28 0</inkml:trace>
          <inkml:trace contextRef="#ctx0" brushRef="#br0" timeOffset="347.0795">2772 274 3 0,'0'-5'96'0,"10"1"-8"0,-10-1-12 0,0 0-24 15,0-4 0-15,8 4-8 0,-8 0 0 0,0 0-4 0,0 1-4 16,0 4 0-16,8-6 0 0,-8 6 4 0,0-4 0 0,0 4 0 0,0 0 4 16,10 0-8-16,-10 0 4 0,0 0 0 0,8 4-4 15,-8-4 0-15,0 6-8 0,8-2 4 0,-8 1-4 0,0 0 4 0,8 0-4 16,-8 0 0-16,9-1-4 0,-9 6 0 0,9-6 0 0,-9 6 4 15,8 0-4-15,1-5 4 0,-9 4 0 0,8-4 0 0,0 4 0 16,2-3 0-16,-2 3 0 0,-8 1-16 0,8-7 20 0,0 8 0 0,2-6-4 16,-2 5 0-16,0-6-4 0,1 1 0 0,0 5-4 0,-1-6-4 15,1 1 0-15,-9 0 0 0,16 0-4 0,-16-1 0 0,10 1 0 16,-2 1 0-16,0-6-8 0,0 4 8 0,2-4-4 0,-2 0-4 16,0 0 4-16,-8 0 0 0,9 0-4 0,-1-4 0 0,1 4 0 15,-9-6 0-15,9 1-4 0,-1-4 0 0,-8 4-4 0,8 0-4 16,-8-4-12-16,8-1-16 0,-8 6-20 0,10-6-20 0,-10 0-16 0,0 1-36 15,0-1-32-15,0 1-40 0,0 3-60 0,-10-3 52 0,10 4 32 16,-8 1 40-16,8-6 24 0,-8 5 20 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3:48.7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6F423E-5234-4FFF-BAAE-4E3E2A1B069F}" emma:medium="tactile" emma:mode="ink">
          <msink:context xmlns:msink="http://schemas.microsoft.com/ink/2010/main" type="writingRegion" rotatedBoundingBox="14461,10732 17256,10984 17186,11765 14391,11513"/>
        </emma:interpretation>
      </emma:emma>
    </inkml:annotationXML>
    <inkml:traceGroup>
      <inkml:annotationXML>
        <emma:emma xmlns:emma="http://www.w3.org/2003/04/emma" version="1.0">
          <emma:interpretation id="{831531DF-97B7-4C80-866A-40753DB8C077}" emma:medium="tactile" emma:mode="ink">
            <msink:context xmlns:msink="http://schemas.microsoft.com/ink/2010/main" type="paragraph" rotatedBoundingBox="14461,10732 17256,10984 17186,11765 14391,11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3D543D-3923-4253-A8EE-90A9F450F339}" emma:medium="tactile" emma:mode="ink">
              <msink:context xmlns:msink="http://schemas.microsoft.com/ink/2010/main" type="line" rotatedBoundingBox="14461,10732 17256,10984 17186,11765 14391,11513"/>
            </emma:interpretation>
          </emma:emma>
        </inkml:annotationXML>
        <inkml:traceGroup>
          <inkml:annotationXML>
            <emma:emma xmlns:emma="http://www.w3.org/2003/04/emma" version="1.0">
              <emma:interpretation id="{B1028E31-8A72-4410-B2A3-42D383EC92DD}" emma:medium="tactile" emma:mode="ink">
                <msink:context xmlns:msink="http://schemas.microsoft.com/ink/2010/main" type="inkWord" rotatedBoundingBox="14457,10771 15350,10851 15283,11593 14391,115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315 3226 59 0,'0'0'112'15,"0"0"-8"-15,0 0-8 0,0 0-28 0,0 0 0 0,0 0 0 16,0 0 4-16,0 0 0 0,0 0 0 0,0 0-4 0,0 0-4 16,0 0 0-16,8 0 0 0,-8 0 0 0,0 0-4 0,9 0 4 0,-9 0-4 15,9 0 4-15,-9 0 0 0,8 0-4 0,0 0-4 16,-8 0 0-16,10 0-8 0,-2 4-4 0,0-4-4 0,0 0-4 0,2 5-8 16,-2-5-4-16,0 4 0 0,1-4-8 0,-1 6-4 0,1-6-4 15,0 4 0-15,-1 1-8 0,0-5 4 0,0 5-4 0,2-5-4 16,-2 5-12-16,0-1-4 0,-8-4-16 0,10 6-20 0,-10-6-20 15,8 4-20-15,-8-4-24 0,8 5-52 0,-8-5-16 0,0 4-84 16,0-4 44-16,-8 6 36 0,8-6 40 0,-8 4 28 0,-2 1 20 0</inkml:trace>
          <inkml:trace contextRef="#ctx0" brushRef="#br0" timeOffset="4207.0023">843 3130 11 0,'-8'0'112'0,"8"-6"-8"0,0 6-8 15,0 0-28-15,-8 0-8 0,8 0-4 0,0 0-4 0,0 0-4 0,0 0-4 16,0 0-4-16,0 0-4 0,0 0-4 0,0 0 0 0,0 0-4 16,0 0 4-16,0 0 0 0,0 0-4 0,0 0 8 0,0 0-4 15,8 0 0-15,-8 0-4 0,0 0 4 0,8 0 8 0,-8 0 0 0,0 0 8 16,9 0 0-16,-9 0 4 0,9 0 4 0,-9 0 4 15,8-4 4-15,1 4-8 0,-9 0 8 0,8 0-4 0,-8 0-4 0,8 0-4 16,-8 0 0-16,10 0-4 0,-2 0 0 0,-8 0-4 0,8 0 0 16,-8 0-4-16,8 0-36 0,2 0-4 0,-10 0 0 0,8 0 0 15,0 0 0-15,1 0 0 0,-9 0 0 0,9 0 0 0,-1 0 0 16,1 0 0-16,-1 0 0 0,0 0 0 0,0 0 0 0,2 0 0 0,-2 0 0 16,0 0 0-16,2 0 0 0,-10 0 0 0,8 0 0 15,0 0 0-15,1 0 0 0,-1 4 0 0,1-4 0 0,-9 0 0 0,8 0 0 16,1 0 0-16,-9 0 0 0,8 6 0 0,-8-6 0 0,8 0 0 15,-8 0 0-15,10 4 0 0,-10-4 0 0,0 0 0 0,0 0 0 16,8 0 0-16,-8 0 0 0,0 0 0 0,0 0 0 0,0 0 0 0,0 0 0 16,0 0 0-16,0 0 0 0,0 0 0 0,0 0 0 0,0 0 0 15,0 0 0-15,0 0 0 0,0 0 0 0,0 0 0 0,0 0 0 16,0 0 0-16,0 6 0 0,-8-6-28 0,8 3-64 0,0-3-16 16,-10 6-8-16,10-6-12 0,-8 4-20 0,0 1-4 0,8-5-8 15,-9 5-20-15,-8 0-32 0,9-1-4 0,-1 2 44 0,1-2 36 0,-10-4 28 16,10 4 24-16</inkml:trace>
          <inkml:trace contextRef="#ctx0" brushRef="#br0" timeOffset="4747.0805">852 3437 39 0,'0'0'84'0,"0"0"-4"16,0 0-8-16,0 0-28 0,0 0-4 0,0 0 0 0,0 0-4 15,0 0 4-15,0 0 0 0,0 0-4 0,0 0 4 0,0 0-4 0,0 0 0 16,0 0 0-16,0 0 0 0,0 0 0 0,0 0 4 15,9 0-4-15,-9 0 4 0,0 0 4 0,0 0-4 0,8 0 0 0,-8 0 0 16,9 0 0-16,-9 0 0 0,0-6 4 0,8 6 8 0,-8 0-4 16,8-4 4-16,2 4 0 0,-10 0 4 0,8-5-4 0,-8 0 4 15,8 5-8-15,0-5 0 0,2 5-8 0,-10-4 0 0,8-1 0 0,0 5 0 16,1 0-4-16,-9-5-4 0,9 5-4 0,-1 0 0 16,1 0 4-16,-1 0-8 0,0-5 0 0,-8 5-4 0,8 0 0 0,2 0-16 15,-2 0-4-15,0 0 0 0,-8 0 0 0,10 0 0 0,-2 0 0 16,-8 0 0-16,8 5 0 0,1-5 0 0,-1 0 0 0,-8 0 0 15,9 0 0-15,-9 0 0 0,8 0 0 0,-8 0 0 0,9 0 0 0,-9 0 0 16,8 0 0-16,-8 0 0 0,8 0 0 0,-8 0 0 0,0 0 0 16,10 0 0-16,-10 0 0 0,0 0 0 0,0 0 0 0,0 0 0 15,0 0 0-15,0 0 0 0,0 0 0 0,0 0 0 0,0 0 0 16,0 0 0-16,0 0 0 0,0 0 0 0,0 0 0 0,0 0 0 16,0 0 0-16,0 0 0 0,0 0 0 0,0 0 0 0,0 0 0 0,0 0 0 15,0 0 0-15,0 0 0 0,0 0 0 0,0 0 0 0,0 0 0 16,0 0 0-16,0 0-32 0,0 0-68 0,0 0-20 0,-10 5-16 15,10-5-32-15,0 5-28 0,-8-5-48 0,0 4-32 0,8-4 60 16,-9 0 36-16,9 0 40 0,-8 5 20 0,-1-5 28 0</inkml:trace>
          <inkml:trace contextRef="#ctx0" brushRef="#br0" timeOffset="-712.0961">282 2865 35 0,'0'0'92'0,"8"0"-4"15,-8-4-4-15,0-1-24 0,8 5-4 0,-8 0 0 0,0-5 0 16,8 5 0-16,-8 0 0 0,0 0 0 0,0 0 0 0,9 0-4 16,-9 0 8-16,0 0-8 0,0 0-4 0,0-4 0 0,0 4 0 15,8 0-4-15,-8 4 4 0,0-4 0 0,0 0 0 0,0 0-8 16,0 0 4-16,9 0 0 0,-9 0 4 0,0 5-8 0,0 0 0 15,0-1-4-15,0 1-8 0,0 5 4 0,0-5-4 0,9 5-4 0,-9 4 0 16,0 1 0-16,0-2 0 0,0 2-4 0,0 4-4 0,0 0 0 16,0 6-4-16,0-7 0 0,0 6 0 0,0 0-8 0,0 0 4 15,0 1 0-15,-9 3-4 0,9-4 0 0,0 5 4 0,0-5-4 16,0 5 0-16,-9-6 0 0,9 1 4 0,0 1-4 0,0-1 4 16,0-2 0-16,-8-1-20 0,8-2 20 0,0 0 0 0,0 1-4 0,0-6 0 15,0 0-4-15,0 0 0 0,0-4 4 0,0-1 0 16,0 1-8-16,0 0 0 0,0-5-4 0,0-1 0 0,0 1 4 0,0-5-4 15,0 0 0-15,0 6 0 0,0-6-8 0,0 0-4 0,0 0-4 16,0-6-12-16,0 6-8 0,0-5-8 0,0 1-4 0,0-1-4 16,0 0-12-16,0 0-4 0,0-5-16 0,0 6-12 0,0-7-8 0,0 3-4 15,0-2 0-15,0 1-24 0,0-6-40 0,0 6 4 0,0-6 28 16,0 5 32-16,0-4 20 0</inkml:trace>
          <inkml:trace contextRef="#ctx0" brushRef="#br0" timeOffset="-251.3296">512 2861 31 0,'0'-5'88'0,"0"0"-8"16,0 1-4-16,8-1-24 0,-8 5 0 0,0-5 0 0,0 5-8 16,0 0 0-16,0-5-8 0,0 5 0 0,0 0 0 0,0 0-4 15,0 0 0-15,0 0 0 0,0 0 4 0,0 0 0 0,0 0 8 0,0 0-4 16,0 0 4-16,8 5 4 0,-8 0 0 0,0 0 0 0,0-1 0 16,0 1 0-16,0 4 0 0,0 2 0 0,0-2 4 0,0 5-4 0,9 1-4 15,-18 4 4-15,9 0-8 0,0 0-4 0,0 0 0 16,-8 6-4-16,8-7 0 0,0 6 0 0,-8 0-4 0,8 0-4 0,0-5-4 15,0 6 0-15,-10-2-4 0,10 2 0 0,0-6-4 0,-8 4 0 16,8-3 0-16,0-1-4 0,0 0 0 0,0 0 0 0,0 1-4 16,0-6 0-16,0 6 0 0,0-8-4 0,0 4 4 0,0-2-4 15,0 1 4-15,0-5-4 0,0 4 0 0,0-4 0 0,0-1 0 16,0 1 0-16,0-1 0 0,0 1-4 0,0-6 0 0,0 0-4 0,0 2 0 16,0-1-4-16,0-1-8 0,0-4 0 0,0 0-16 15,0 6-4-15,0-6-12 0,0 0 0 0,0 0-8 0,-8-6 0 0,8 2-8 16,0-1 4-16,0-1-8 0,0 2-8 0,-10 0-4 0,10-6-4 15,0 1 4-15,0-1 0 0,-8 1 0 0,8-1 4 0,-8-4-12 16,8-1-20-16,0 5-16 0,-8-4-12 0,8 5 24 0,-9-6 20 0</inkml:trace>
        </inkml:traceGroup>
        <inkml:traceGroup>
          <inkml:annotationXML>
            <emma:emma xmlns:emma="http://www.w3.org/2003/04/emma" version="1.0">
              <emma:interpretation id="{9E29ED6F-EA1D-49C7-AC23-ED455E1CCBB1}" emma:medium="tactile" emma:mode="ink">
                <msink:context xmlns:msink="http://schemas.microsoft.com/ink/2010/main" type="inkWord" rotatedBoundingBox="15898,10862 17256,10984 17200,11606 15842,11484"/>
              </emma:interpretation>
            </emma:emma>
          </inkml:annotationXML>
          <inkml:trace contextRef="#ctx0" brushRef="#br0" timeOffset="9051.6585">1806 3197 47 0,'-8'0'80'0,"8"0"-4"0,0 0-12 15,-8 0-24-15,8 0-4 0,0-6 0 0,-8 6 0 0,8 0-4 16,0-5 0-16,-9 5 4 0,9-4-4 0,-9 4 0 0,9-4 4 16,0-2-4-16,-8 2 0 0,8-1 4 0,-9 0-4 0,9 0 0 15,-8 1-4-15,8-2 4 0,0 3 0 0,-8-7 0 0,8 4 4 16,0-3-4-16,0 4 0 0,0-4 0 0,0-1 0 0,0 0 0 0,0 6 0 16,0-5 0-16,0-6-8 0,8 5 0 0,-8 0 4 15,8 1-4-15,1-5-4 0,-9 4 0 0,8 0 0 0,1 1 4 0,0-6-8 16,-1 6 0-16,0 4 0 0,0-4 0 0,2-1 4 0,-2 5-8 0,0 1 4 15,2-2 0-15,-2 6-4 0,0-4 0 0,1 8 0 16,-1-4-4-16,0 6 4 0,10 3-4 0,-10-5-4 0,-8 11 0 0,8-5 4 16,2 4 0-16,-2 0-4 0,0 1 0 0,1 4-4 0,-9 0 0 15,9-1 4-15,-9 2-4 0,8 0-12 0,-8-1 16 0,0 1 0 16,0 3 0-16,0-4 0 0,-8 0 4 0,8 0-8 16,-9 0 4-16,0 1-4 0,1-1 0 0,0 0 4 0,-2-5-8 0,-6 6 4 15,7-6 0-15,-8 1 4 0,0-5-4 0,9 2 0 0,-10-1 4 0,2-1-4 16,-2-5 0-16,10-1 0 0,-9 1 0 0,8 0 0 0,-8 0 0 15,9-5 4-15,0 0-4 0,-2-5-4 0,2 0 0 0,0 5 4 16,8-5 0-16,-8 1-4 0,8-1 0 0,0-5 4 0,-10 6 0 0,10-3 0 16,0-1-4-16,0 4 4 0,0-6 0 0,0 5 0 0,10-5 0 15,-10 6 0-15,0-1-4 0,8-5 8 0,-8 6-4 0,8 4 0 16,-8-6 4-16,0 6-4 0,8-5 0 0,2 10 0 0,-10-5 0 16,8 6 4-16,0-2-4 0,-8 1 4 0,9 5 4 0,-1-6-4 15,1 6 0-15,-9-1 0 0,9 6 4 0,-1-5 0 0,0-1 0 0,0 1 0 16,2 4 4-16,-2-5 0 0,0 6-4 0,2-5 0 0,-2 4 0 15,0-4 0-15,9-1-4 0,-9 1 0 0,1-6 4 16,8 6-4-16,-9-5-4 0,10 5 0 0,-10-6 4 0,10 1-8 0,-10 0-4 16,9-5-8-16,-9 5-12 0,10-5-16 0,-10 0-16 0,10 0-8 15,-10 0-4-15,9 0-16 0,-8 0-12 0,-1-5-4 0,9 0-8 0,-9 0-4 16,1 1-16-16,0-2-32 0,-1 2-12 0,0-1 28 16,2-5 28-16,-2 6 24 0</inkml:trace>
          <inkml:trace contextRef="#ctx0" brushRef="#br0" timeOffset="9596.2024">2258 3341 59 0,'0'-5'112'0,"0"0"-8"0,0 5-4 0,10-5-32 0,-10 5-4 0,0 0 0 16,0 0-4-16,0 0-4 0,0 5 0 0,0-5-4 15,0 5-4-15,0 0 0 0,0-1-8 0,0 1 0 0,-10 5-8 0,20-6-4 16,-10 6 0-16,0-5-4 0,0 5 4 0,0-1-8 0,0 1 0 16,0-1-16-16,0 1 16 0,0 0 0 0,8-1-4 0,-8 1-4 15,0-5 0-15,8 4 0 0,-8 1-4 0,9-6 0 0,0 1 0 16,-9 5-4-16,8-6 0 0,1 0 4 0,7 2 0 0,-7-1 0 0,0-5-4 15,-1 4 4-15,10-4-4 0,-10 0-4 0,9 0 4 0,-8 0 0 16,7 0-4-16,-7-4 0 0,7-1 4 0,-6-1 0 0,-2 2-4 16,10 0 4-16,-10-6 0 0,0 5-4 0,0-4 4 0,1-1-8 15,0 1 8-15,-9 4-4 0,8-9 4 0,-8 4-4 0,9 0 0 0,-9 1 0 16,0-1 0-16,0-6 0 0,0 8 0 0,-9-2 4 16,9-4-4-16,-8 5-4 0,8-1 8 0,-9 1-4 0,0-2 0 0,1-3 0 15,0 4 0-15,0 1 4 0,-2-1-4 0,2 6 0 0,0-6 0 16,-10 5 0-16,10 1 8 0,-1-2-4 0,1 2-4 0,0 4 0 15,-10 0 4-15,10 0-4 0,0 0 0 0,-10 0 0 0,10 4 4 0,-1 2-4 16,0-2 0-16,1 6 0 0,0-5 0 0,-1 5 0 16,1-1-16-16,-1 1 16 0,9-1 4 0,-9 0-4 0,9 6 0 0,-8-5 0 15,8 4 0-15,0-4 0 0,8 0 0 0,-8 2 0 0,9-1 4 16,0-1-4-16,-1-1 4 0,1 1-4 0,-1-1 0 0,0-3 0 16,10-2-4-16,-2 1 4 0,-6 0 0 0,6 0 0 0,2-5 0 0,-2 0 0 15,1-5 0-15,1 5 0 0,-2-5 0 0,-6 0 0 16,6 1 0-16,1-2 0 0,-8 2 0 0,-1-1 4 0,9 0-4 15,-9 0 4-15,2 5 8 0,-2-4 8 0,-8 4 12 0,8 0 4 0,2 0 12 16,-2 0-4-16,-8 4 4 0,8 1 0 0,0 0-8 0,-8 0-4 16,9 5-4-16,0-1 0 0,-1 1-8 0,-8 4 0 0,9 0 0 15,-1 1-4-15,0-7-4 0,2 7-4 0,-2 0 4 0,0-1-4 0,0 1 0 16,10-5-4-16,-10 3 0 0,9-3-4 0,-8-1-4 0,8 1-4 16,-1-4-4-16,10-2-16 0,-8-4-16 0,-1 0-24 0,8 0-40 15,-8-4-28-15,9-6-52 0,-8 0-60 0,-2-5-72 0,9 2 80 16,-7-1 36-16,-2-6 48 0,-6 0 24 0,6-3 24 0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4:53.4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2E1D9F-DAF9-42EF-BBF6-43FAC96D7697}" emma:medium="tactile" emma:mode="ink">
          <msink:context xmlns:msink="http://schemas.microsoft.com/ink/2010/main" type="inkDrawing" rotatedBoundingBox="11754,12868 13615,11663 13834,12002 11973,13207" semanticType="callout" shapeName="Other">
            <msink:sourceLink direction="from" ref="{2758EC49-CFEA-4570-B72A-9E4009BC52CE}"/>
            <msink:sourceLink direction="to" ref="{3484CDD4-EECA-4F9A-9A2F-108BA1EFA878}"/>
          </msink:context>
        </emma:interpretation>
      </emma:emma>
    </inkml:annotationXML>
    <inkml:trace contextRef="#ctx0" brushRef="#br0">-4 1233 27 0,'0'0'72'0,"0"0"-8"0,0 0-8 15,0 0-24-15,0 0-8 0,0 0 4 0,0 0-8 0,0 0 0 0,0 0 4 16,0 0-4-16,0 0 4 0,0 0-4 0,0 0 4 0,0 0-4 16,0 0 0-16,0 0 0 0,0 0 4 0,0 0-4 0,0 0 4 15,0 0 0-15,0 0 0 0,0 0-16 0,0 0 24 0,0 0 0 0,0 0 0 16,0 0 8-16,0 0 0 0,0-4 4 0,0 4-4 16,0 0-4-16,0-5 0 0,0 0 0 0,8 5 0 0,-8-5 0 0,0 1-4 15,8-1 4-15,-8-1 0 0,8 2-4 0,2 0-4 0,-10-2 8 16,8-3-8-16,0 4 0 0,1 0 4 0,-1-4-4 0,0 5 0 15,10-6 0-15,-10 4-4 0,0-4 0 0,2 1 0 0,6 0 0 0,2-1-4 16,-10 0 0-16,9 2-4 0,0-3 0 0,-8 2 4 0,17-1-4 16,-18 0-4-16,18-3 0 0,-10 3 0 0,1-5 0 0,1 1 0 15,-2 4 0-15,10-4 0 0,-9 0 0 0,9-1 0 0,-10 1-8 16,2-1 4-16,8 1 0 0,-10-1-4 0,10 1 4 0,-9 0-4 16,9-1 0-16,-10 1 0 0,2-1-4 0,8 2 0 0,-9-2 4 15,-1 1 0-15,2-1 0 0,8 5-4 0,-10-4 4 0,1 0 0 0,0 4-4 16,0-4 0-16,1 4 0 0,-2-4-4 0,2 4 4 0,-10-4 0 15,9 4 0-15,0 1 4 0,0-1-4 0,1 1 0 0,-2-6 4 16,2 5-4-16,-2 1 0 0,1-1 0 0,1 0 0 0,-2-3 0 16,2 3 0-16,-2 0 0 0,10 1 0 0,-9-6 0 0,1 6 0 15,6-6 0-15,-6 6 0 0,8-1 0 0,-9-4-4 0,-1 4 4 0,10-4 0 16,-8 4 0-16,-2 0 0 0,10 1 0 0,-9-5-4 0,0 4 0 16,0 1 0-16,1-1 4 0,-2 0 0 0,-8 5 0 0,10-3 0 15,-1-3 0-15,-9 1 0 0,10 6 0 0,-10-6 0 0,8 1 0 16,-6 3 0-16,-2-3 0 0,9 5 0 0,-8-6 0 0,-1 5 0 15,1-5 0-15,7 6 0 0,-7-5 0 0,0 3 0 0,-1 2-4 0,0-6 4 16,10 4 0-16,-10-3 0 0,1 5 0 0,0-2 0 16,-1 2 0-16,0-1-4 0,1-5 4 0,-1 6 0 0,1 0 0 0,0-3-4 15,-1 3 4-15,0 4-4 0,2-4 0 0,-10-1 4 0,8 5 0 16,-8 0 0-16,8-5 0 0,-8 5 0 0,0 0 0 16,0 0 0-16,9 0 0 0,-9 0 0 0,0 0 0 0,0 0 0 0,0 0 0 15,0 0 0-15,0 0 0 0,0-5 0 0,0 5 0 0,0 0 0 0,0 0 0 16,-9-4 0-16,18 4 0 0,-9 0 0 0,0 0 0 15,0-6 4-15,0 6-4 0,0-4 0 0,0 4 0 0,0 0 0 0,0 0 0 16,0-5 0-16,0 5-4 0,-9 0 4 0,9 0 0 0,0-4 0 16,0 4 0-16,0-6-4 0,-8 6 0 0,8 0 4 0,-8 0-4 15,8 0 0-15,0-4 4 0,-10 4-4 0,10 0-4 0,-8 0 4 0,0 0 0 16,-1 0 0-16,9 0-4 0,-9 0 4 0,1 0-4 0,8 0 4 16,-9 0 0-16,1 0 0 0,0 0 0 0,-1 0-4 0,0 0 0 15,1-5 8-15,0 5-4 0,-2 0 4 0,2 0-4 0,0 0 0 16,-1 0 0-16,0 0 0 0,1 0 0 0,-9 0 4 0,9 0-4 15,-1 0 4-15,0 0 0 0,1 0 0 0,0 0 0 0,-2 0 0 0,2 0-4 16,0 0 4-16,0 0 0 0,-2 0 0 0,10 0-16 16,-8 0 20-16,0 0 0 0,8 0 0 0,0 0-4 0,0 0 0 15,-9 0 0-15,9 0 0 0,0 0 0 0,0 0-4 0,0 0 0 0,0 0 4 16,0 0-4-16,0-5 4 0,0 5 0 0,9 0 0 0,-9-5 0 16,0 5 0-16,8 0 0 0,-8-4 4 0,8 4-8 0,-8-5 4 15,10 0 0-15,-2 5 0 0,-8-5 0 0,8 0 0 0,0 1 0 16,10 4 0-16,-10-5 0 0,1 5 0 0,0-5 0 0,8 5 0 15,-9-5 0-15,0 5 0 0,10-4 4 0,-10 4-4 0,10-5-4 0,-2 5 8 16,-7-5-4-16,8 5 0 0,-9 0-4 0,9 0 4 0,-8-5 0 16,8 5 0-16,-9 0 0 0,10 0 0 0,-10 0 0 0,10 0 0 15,-10 0 4-15,9 0-4 0,-9 0 0 0,0 0-4 0,10 5 0 0,-10-5 8 16,2 0 0-16,-2 5-4 0,0-5 4 0,0 5-4 0,10-5 4 16,-10 4-4-16,-8-4 0 0,9 5-4 0,-1 0 4 0,0 0-4 15,2-1 4-15,-10 1 0 0,8 0 4 0,-8 0-4 0,0 0 0 16,8-1 4-16,-8 1-4 0,0 5 0 0,0-6 4 0,0 2 0 15,0 3 0-15,0-5-4 0,0 6 4 0,0-5-4 0,-8 0 4 0,8 4 0 16,-8-5 0-16,8 7 0 0,-10-1-4 0,10-6 4 16,-8 5 0-16,0 1 0 0,8-1 0 0,-9 1 0 0,1 0 0 0,-1-1 4 15,0 1 0-15,1 0-4 0,0-1 4 0,0-3-4 16,-2 2 4-16,10 3 0 0,-8-2 0 0,0-4-4 0,-2 4-4 0,10-3 4 16,-8-2 0-16,8 1-4 0,-8 1 0 0,8-2 0 0,0 0-4 15,-9-4 4-15,9 0 0 0,0 5-8 0,0-5-4 0,0 0-4 16,0 0-8-16,0 0-12 0,0 0-8 0,0 0-8 0,0 0-12 15,0 0-12-15,0 0-20 0,0 0-20 0,0 0-20 0,0 0-24 0,0 0-60 16,0 0 8-16,0-5 44 0,0 5 32 0,0 0 24 0,0-4 24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3:36.7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2966FF-21C2-4B28-8F7A-47358D76FF9A}" emma:medium="tactile" emma:mode="ink">
          <msink:context xmlns:msink="http://schemas.microsoft.com/ink/2010/main" type="inkDrawing" rotatedBoundingBox="15635,1479 18585,1318 18589,1386 15639,1547" shapeName="Other"/>
        </emma:interpretation>
      </emma:emma>
    </inkml:annotationXML>
    <inkml:trace contextRef="#ctx0" brushRef="#br0">-2 133 15 0,'0'0'88'16,"0"0"-8"-16,0 0-12 0,0 0-24 0,0 0-4 0,0 0-4 15,0 0 0-15,0 0-4 0,0 4-4 0,0-4 0 0,0-4 0 0,0 4-4 16,0 0 0-16,0 0-4 0,0 0 0 0,0 0 0 0,0 0-4 0,0 0 0 16,0 0 4-16,0 0 0 0,0 4 4 0,0-4 0 15,0 0-4-15,0 0 4 0,0 0 0 0,0 0 4 0,0 0 4 0,0 0 0 16,0 0 0-16,0 0 4 0,0 0-4 0,0 0 4 0,0 0-4 15,0 0 0-15,10 0-4 0,-10 0 0 0,8 0 0 0,0 0 0 16,2 0-4-16,-2 0 4 0,0 0-8 0,1 0 0 0,8 0-4 0,0 0 0 16,-1 0 0-16,2 0-4 0,0 0 4 0,-2 0 0 0,1 0-4 15,9 0 0-15,-10 0 4 0,10 0-4 0,-8 0 0 0,7 0 0 16,1 0 4-16,-2 0-4 0,2 0 0 0,-8 0-4 0,7 0 4 16,1 5 0-16,0-5 0 0,-1 0 4 0,1 0-8 0,-1 0 4 15,0 0-20-15,1-5 24 0,0 5-4 0,-1-4-4 0,9 4 0 0,-8-5-4 16,0 5 4-16,7-5 0 0,-7 5-4 0,8-5 4 0,-8 0-8 15,8 5 8-15,1-4-8 0,-1 4 4 0,-9-6-4 0,9 6 0 16,0 0 0-16,0 0 4 0,-9 0 0 0,11 0-4 0,-12 0 0 16,11 0 0-16,-9 0 0 0,-2 0 4 0,2 0-4 0,0 0 4 15,-1 0-4-15,1 0-4 0,0 0 8 0,-9 0-4 0,8 0 0 16,0 6 4-16,-7-6-4 0,0 0 0 0,6 0 0 0,2 0 0 16,-9 0 4-16,1 0-4 0,6 0-4 0,-6 0 4 0,7 0 0 15,-7 0 0-15,6 0 0 0,2 0 0 0,-8-6 4 0,7 6-4 0,-7 0 0 16,6-4-4-16,2 4 8 0,-8-5-8 0,7 5 4 0,-8-4-4 15,8-1 4-15,1 5 0 0,-8-5 0 0,7 0 0 0,1 1 0 16,-10-2 0-16,10 2 0 0,-8 4 0 0,7-4 0 0,-9-2 0 0,10 1-4 16,-8 1 4-16,-2 4 0 0,10-5 0 0,-9 0-16 15,0 0 20-15,0 5 0 0,1-4-4 0,-2 4 4 0,2-6-4 0,-2 6 0 16,1 0 0-16,1-4 0 0,-10 4 0 0,10 0 0 0,-2 0 0 16,-7 0 4-16,8 0-4 0,-9 0 0 0,9 0-4 0,-9 0 4 15,2 0 0-15,-2 0 0 0,10 0 4 0,-10 0-4 0,0 0 4 0,0 0-4 16,1 0 0-16,0 0 0 0,-1 0 0 0,1-5 0 0,7 5 0 15,-6 0 0-15,-2 0 0 0,0 0 0 0,10 0 0 0,-10 0 0 16,0 0 0-16,10-6 0 0,-10 6 0 0,9 0 0 0,-9 0 0 16,10 0 4-16,-10 0-4 0,10 0 0 0,-2 0 0 0,-7 0 0 15,8 0 0-15,-9 0 0 0,9 0-4 0,1 0 0 0,-10 0 4 0,10 0 0 16,-2 0-4-16,-8 0 4 0,10 0 0 0,-10 0-4 16,1 0 4-16,7 0 0 0,-6 0 0 0,-2 0 0 0,0 0 0 15,0-4 0-15,-8 4 0 0,10 0 0 0,-2 0 0 0,-8 4 0 16,0-4 0-16,8 0 4 0,-8 0-4 0,0 0 4 0,0 0-4 0,0 0 0 15,0 0 0-15,0 0 0 0,0 0 4 0,0 0-4 0,0 0 8 16,0 0-4-16,0 0 0 0,0 0-4 0,0 0 4 0,0 0 0 0,0 0 0 16,0 0 0-16,0 0-4 0,0 0 4 0,0 0 0 15,0 0-4-15,0 0 0 0,0 0 4 0,0 0 0 0,0 0 0 0,0 0 0 16,0 0 0-16,0 0 0 0,0 0 0 0,0 0 0 0,0 0-4 16,0 0 4-16,0 0 0 0,9 0 0 0,-9 0-4 0,-9 0 4 15,18 0 0-15,-18 0 0 0,9 0-4 0,0 0 0 0,0 0 4 0,0 0 0 16,0 0-4-16,0 0 0 0,0 0 0 0,0 0-4 0,0 0 0 15,0 0-8-15,0 0-12 0,0 0-16 0,0 0-16 0,0 0-24 16,0 0-20-16,0 0-36 0,0 0-28 0,-8-4-52 0,8 4-36 16,-8 0 44-16,8 0 36 0,-10 0 32 0,2 0 32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2:27.1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142938-F5B0-4D2C-9C4F-704B4E4D4CCC}" emma:medium="tactile" emma:mode="ink">
          <msink:context xmlns:msink="http://schemas.microsoft.com/ink/2010/main" type="writingRegion" rotatedBoundingBox="14031,13122 13299,13797 13110,13592 13842,12917"/>
        </emma:interpretation>
      </emma:emma>
    </inkml:annotationXML>
    <inkml:traceGroup>
      <inkml:annotationXML>
        <emma:emma xmlns:emma="http://www.w3.org/2003/04/emma" version="1.0">
          <emma:interpretation id="{37D3C7FC-45AB-4EDC-B8ED-DD6F2727B7CE}" emma:medium="tactile" emma:mode="ink">
            <msink:context xmlns:msink="http://schemas.microsoft.com/ink/2010/main" type="paragraph" rotatedBoundingBox="14031,13122 13299,13797 13110,13592 13842,12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868333-350C-48D3-92B6-2CDC80790924}" emma:medium="tactile" emma:mode="ink">
              <msink:context xmlns:msink="http://schemas.microsoft.com/ink/2010/main" type="line" rotatedBoundingBox="14031,13122 13299,13797 13110,13592 13842,12917"/>
            </emma:interpretation>
          </emma:emma>
        </inkml:annotationXML>
        <inkml:traceGroup>
          <inkml:annotationXML>
            <emma:emma xmlns:emma="http://www.w3.org/2003/04/emma" version="1.0">
              <emma:interpretation id="{93B754E8-DD6E-49A0-B41D-37E14867F582}" emma:medium="tactile" emma:mode="ink">
                <msink:context xmlns:msink="http://schemas.microsoft.com/ink/2010/main" type="inkWord" rotatedBoundingBox="14031,13122 13299,13797 13110,13592 13842,12917"/>
              </emma:interpretation>
            </emma:emma>
          </inkml:annotationXML>
          <inkml:trace contextRef="#ctx0" brushRef="#br0">3556 4090 47 0,'8'-4'84'16,"-8"4"-8"-16,0-5-4 0,0 0-24 0,0 5-12 0,0-5 0 15,0 5 0-15,0-4 0 0,10 4-4 0,-10-5 0 0,0 5-4 16,0-5 0-16,0 5-4 0,0 0 0 0,0-5 4 0,-10 5 0 0,20 0-4 15,-20 0 0-15,10 0 0 0,10 0 8 0,-20 0-4 0,10 0 4 16,0 0 4-16,0 0 8 0,0 0-4 0,0 0 0 0,0 0 8 16,0 0-4-16,0 0 0 0,0 0-4 0,0 0 0 0,0 0-4 15,0 0 0-15,0 0 4 0,0 0-4 0,0 0 4 0,-8 0-8 16,8 0 4-16,-8 0 0 0,-2 0 0 0,2 0-4 0,0 0-8 0,-1 5 0 16,-8-5 4-16,9 0-4 0,-9 5 0 0,-1-5-4 0,2 5-4 15,-2-1 0-15,2 1-4 0,-1 0 4 0,-1 0 0 0,2-1 0 16,-10 2-4-16,8 3 0 0,2-4 0 0,-1-1 0 0,-9 1-4 0,10 5 4 15,-2-5-4-15,0 4 0 0,2 1 0 0,-1-5 0 16,0 4 0-16,0-4-4 0,-1 5 4 0,10-1 0 0,-9 1-4 0,8-5 0 16,-8 4 0-16,1 1 0 0,7 0 0 0,0-1 0 0,-7 1 0 15,6 0-4-15,2-1 0 0,0 1 4 0,-1-1-4 0,0 1-4 16,1-2 4-16,0 7 4 0,-1-5 0 0,1 5-4 0,-1-6 0 16,0 5 0-16,1 2 0 0,0-3 0 0,-2 2 0 0,2 4 0 15,8-5 0-15,-8 1 0 0,0-1 0 0,-2 5 0 0,10-4 0 0,-8-1 0 16,8 0 4-16,-8 1-8 0,8-1 0 0,0 1 4 0,-9-6 0 15,9 5 0-15,0-4 0 0,0 0 0 0,0-1 0 0,0 1-4 16,0-1 0-16,0 1 4 0,0-5 0 0,0 5-4 0,9-1 0 16,-9-4-4-16,0 4-20 0,0-4 20 0,8 0-8 0,-8 4-4 15,0-3-12-15,8-2-8 0,-8 1-16 0,0 0-12 0,10 0-12 0,-10-5-8 16,8 4-24-16,-8-4-12 0,0 0-16 0,8 0-12 0,-8-4-64 16,0-1-12-16,8 0 48 0,-8 0 40 0,0-5 16 0,0 1 32 15</inkml:trace>
          <inkml:trace contextRef="#ctx0" brushRef="#br0" timeOffset="451.3115">3172 4455 59 0,'0'0'104'0,"0"0"-4"0,0-5-8 0,0 5-28 0,0 0 0 16,0 5 0-16,0-5-4 0,0 0 0 0,0 0 0 15,0 0 4-15,0 0-4 0,0 0-12 0,0 0 0 0,0 0 4 16,0 5-4-16,-8-5 0 0,8 0-8 0,0 0-4 0,0 5 0 0,0-5-4 16,0 0 0-16,0 0-4 0,-8 0 0 0,8 0-8 0,0 4-4 15,0-4-4-15,0 0 4 0,0 0-4 0,0 0 0 0,0 0 0 16,0 0-4-16,0 0 0 0,0-4 0 0,0 4 0 0,0 0 0 15,0-5-4-15,0 5 0 0,8 0 0 0,-8-5 0 0,0 5-4 16,0 0 0-16,8-5 0 0,-8 5 4 0,0-4 0 0,0 4 0 0,9 0 0 16,-9-5 0-16,0 5-4 0,8 0 4 0,-8 0 0 0,0 0 4 15,0 0 4-15,0 0 4 0,0 0 16 0,0 0 4 0,0 0-12 16,0 0 28-16,0 5 4 0,0-5-4 0,0-5 0 0,0 5-4 16,0 0-4-16,0 0-4 0,0 0 4 0,0 5-24 0,-8-5-20 15,8 0 0-15,0 4 0 0,0-4 0 0,-9 0 0 0,9 5 0 0,0-5 0 16,0 0 0-16,-8 0 0 0,8 0 0 0,0 0 0 0,0 5 0 15,0-5 0-15,-8 0 0 0,8 0 0 0,0 0-44 0,0 0-100 16,0 0-56-16,0 0-68 0,0-5-68 0,0 5 56 0,0-5 60 0,0 5 40 16,0-4 32-16,0 4 32 0,0 0 20 0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2:38.7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71E02F1-A3F4-4839-B887-984C076A8857}" emma:medium="tactile" emma:mode="ink">
          <msink:context xmlns:msink="http://schemas.microsoft.com/ink/2010/main" type="writingRegion" rotatedBoundingBox="14409,14087 14369,14691 14019,14667 14060,14063"/>
        </emma:interpretation>
      </emma:emma>
    </inkml:annotationXML>
    <inkml:traceGroup>
      <inkml:annotationXML>
        <emma:emma xmlns:emma="http://www.w3.org/2003/04/emma" version="1.0">
          <emma:interpretation id="{522D03CE-86D6-4BA7-8CFA-E5B9F328D200}" emma:medium="tactile" emma:mode="ink">
            <msink:context xmlns:msink="http://schemas.microsoft.com/ink/2010/main" type="paragraph" rotatedBoundingBox="14409,14087 14369,14691 14019,14667 14060,14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49E7CB-829F-4B40-A8AD-5327BCC5FA6E}" emma:medium="tactile" emma:mode="ink">
              <msink:context xmlns:msink="http://schemas.microsoft.com/ink/2010/main" type="line" rotatedBoundingBox="14409,14087 14369,14691 14019,14667 14060,14063"/>
            </emma:interpretation>
          </emma:emma>
        </inkml:annotationXML>
        <inkml:traceGroup>
          <inkml:annotationXML>
            <emma:emma xmlns:emma="http://www.w3.org/2003/04/emma" version="1.0">
              <emma:interpretation id="{D50541A9-0EFA-4673-9A67-55796B401E05}" emma:medium="tactile" emma:mode="ink">
                <msink:context xmlns:msink="http://schemas.microsoft.com/ink/2010/main" type="inkWord" rotatedBoundingBox="14409,14087 14369,14691 14019,14667 14060,140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-120 6246 19 0,'9'-9'120'0,"-9"4"-8"15,0-4-8-15,0 4-36 0,0-5-4 0,8 6-4 0,-8-2-4 16,0 2 0-16,0 4 4 0,0-5 4 0,8 5 4 0,-8 0 0 16,0 0-4-16,0 5-8 0,0-1-4 0,10 2 0 0,-10-2-4 0,0 1-4 15,8 5-8-15,0-1-4 0,-8 1-8 0,8 0 4 16,2-1-8-16,-2 1 0 0,0 4-4 0,1-5-4 0,-1 6 0 0,1-5-4 15,0 0 0-15,-1-1 4 0,0 1-4 0,2-6-16 0,-2 1 24 16,8 0 0-16,-6-5-4 0,-2 5 4 0,9-10 0 0,-9 5-4 16,1-5-4-16,0 0 0 0,7 1-4 0,-8-6 0 0,2-5 0 15,-2 6-4-15,0-2 0 0,10-2 4 0,-10-2-8 0,1-3 4 16,-9 3-4-16,8 0-4 0,0 1-8 0,1-1-4 0,-9 6-12 0,9-5-8 16,-9 4-4-16,0 1-4 0,0-1-12 0,8 5-8 0,-8-5-12 15,0 10-4-15,-8-4-12 0,8 4-8 0,0 0-4 0,-9 4-48 16,9-4-28-16,-9 5 32 0,1 5 32 0,0-6 24 0</inkml:trace>
          <inkml:trace contextRef="#ctx0" brushRef="#br0" timeOffset="374.2579">26 6438 15 0,'0'-4'132'0,"8"-2"-12"0,-8 2-12 0,8-1-24 0,-8 5-4 16,0-4 4-16,8-1 0 0,-8 5 4 0,0-5-4 0,0 5-4 15,10 0-4-15,-10 5-8 0,0-5-4 0,0 5-4 0,0 4-8 0,-10-5-4 16,10 6-4-16,0 0-4 0,0 0-8 0,0-1-4 0,0 6-4 16,0-1-4-16,0 0-4 0,0 1 0 0,0 4 0 0,0-5-8 15,0 1 0-15,0 4 0 0,0-5-4 0,0 1-4 0,0-1 0 0,0 1 0 16,0-1-4-16,0 1-8 0,0-6-16 0,0 1-20 16,0-1-16-16,-8-4-12 0,8 0-28 0,0-1-16 0,0-4-16 0,0 0-52 15,0 0-36-15,0-9 40 0,0 4 32 0,8-4 36 0,-8-1 20 16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4:09.2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EA10E8-F89B-41E2-BCED-BD01DCE0E8EC}" emma:medium="tactile" emma:mode="ink">
          <msink:context xmlns:msink="http://schemas.microsoft.com/ink/2010/main" type="writingRegion" rotatedBoundingBox="22473,7616 30036,8046 29667,14557 22103,14127"/>
        </emma:interpretation>
      </emma:emma>
    </inkml:annotationXML>
    <inkml:traceGroup>
      <inkml:annotationXML>
        <emma:emma xmlns:emma="http://www.w3.org/2003/04/emma" version="1.0">
          <emma:interpretation id="{C5C654F3-0A74-4EE2-A987-EB799A9D627B}" emma:medium="tactile" emma:mode="ink">
            <msink:context xmlns:msink="http://schemas.microsoft.com/ink/2010/main" type="paragraph" rotatedBoundingBox="22415,8640 29978,9070 29950,9564 22387,9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800BF9-A005-48AF-9962-6F96785BDF0E}" emma:medium="tactile" emma:mode="ink">
              <msink:context xmlns:msink="http://schemas.microsoft.com/ink/2010/main" type="line" rotatedBoundingBox="22415,8640 29978,9070 29950,9564 22387,9135"/>
            </emma:interpretation>
          </emma:emma>
        </inkml:annotationXML>
        <inkml:traceGroup>
          <inkml:annotationXML>
            <emma:emma xmlns:emma="http://www.w3.org/2003/04/emma" version="1.0">
              <emma:interpretation id="{33587DC8-E0F0-4DD1-95DD-A164EBCC4FC7}" emma:medium="tactile" emma:mode="ink">
                <msink:context xmlns:msink="http://schemas.microsoft.com/ink/2010/main" type="inkWord" rotatedBoundingBox="22415,8640 22758,8660 22737,9032 22394,9012">
                  <msink:destinationLink direction="with" ref="{4BBDAB37-22B9-4768-BFF5-303C81044C00}"/>
                  <msink:destinationLink direction="with" ref="{A598DEFF-3BA7-4BA7-A165-ACF12BE9FEB6}"/>
                  <msink:destinationLink direction="with" ref="{21B2EC22-1CE2-4103-A365-C8BBEECA480D}"/>
                  <msink:destinationLink direction="with" ref="{AEDC205E-F284-4A12-BE76-9F1F1F449C1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-1803 925 59 0,'0'0'144'0,"0"0"-16"0,0 0-20 0,8 0-28 16,-8 0 4-16,10 0 0 0,-10 0 8 0,8 0-4 0,0 0-4 0,1 0-4 15,-9 0-8-15,17 0-8 0,-9 0-8 0,1 0-4 0,-1 0-4 16,10 0-8-16,-10 0-4 0,10 6-8 0,-2-6-4 0,1 0-4 16,0 5-4-16,0-5 0 0,-9 5-8 0,10-5-4 0,-2 4-4 15,2-4-8-15,-1 6-12 0,-9-2-8 0,10 1-20 0,-10-5-12 0,0 5-8 16,0 0-20-16,2-5-8 0,-2 4-12 0,-8 1-8 16,0-5-32-16,0 5-36 0,0-5 8 0,-8 5 28 0,8-5 32 0,-10 4 20 15</inkml:trace>
          <inkml:trace contextRef="#ctx0" brushRef="#br0" timeOffset="206.4478">-1785 1132 55 0,'0'5'172'0,"-10"0"-16"0,10 0-16 0,0 0-28 0,0 0-16 0,0-1 4 16,0 1-4-16,0 0 4 0,0 1-4 0,0-3 0 0,10 2 0 0,-10 0-8 15,8 0-4-15,0 0-8 0,1 0-4 0,-1-5-4 0,1 4-4 16,8 1-8-16,-9 0-8 0,10 4-8 0,-2-4-8 0,2 0-4 15,-2 0-4-15,2-1-12 0,-1 2-8 0,-1-2-4 16,2 6-20-16,8-5-20 0,-18-1-32 0,9 1-36 0,0 0-44 0,-8 0-44 16,-1-1-52-16,0 2-48 0,0-6 52 0,-8 4 52 0,0-4 32 0,0 0 32 15,-8 5 28-15</inkml:trace>
        </inkml:traceGroup>
        <inkml:traceGroup>
          <inkml:annotationXML>
            <emma:emma xmlns:emma="http://www.w3.org/2003/04/emma" version="1.0">
              <emma:interpretation id="{11BA607F-D87D-4EA1-9BC0-94ADC5E031F7}" emma:medium="tactile" emma:mode="ink">
                <msink:context xmlns:msink="http://schemas.microsoft.com/ink/2010/main" type="inkWord" rotatedBoundingBox="23516,9066 24827,9141 24825,9173 23515,90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298.1373">-703 1377 47 0,'0'0'100'0,"0"0"-8"0,0 0-4 15,0 0-24-15,0 0-4 0,0 0-8 0,0 0-4 0,0 0 0 16,0 0 0-16,0 0-4 0,0 0 0 0,0 0-8 0,0 0-4 16,0 0 0-16,0 0 0 0,0 0 0 0,0 0-8 0,0 0 4 0,0 0 4 15,0 0-4-15,0 0-4 0,0 0-4 0,0 0 4 0,0 0 0 16,0 0 0-16,0 0 0 0,0 0 0 0,0 0 4 0,0 0 0 15,0 0 8-15,8 0 0 0,-8 0-4 0,0 0 0 0,0 0 0 0,8 0 0 16,-8 0 0-16,0 0 4 0,10 0-4 0,-10 0 0 16,8 0 0-16,-8 0-4 0,8 0 0 0,-8 0-4 0,9 0 0 0,0 0 4 15,-9 0-8-15,8 0 0 0,1 0 0 0,-9 0 0 0,8 0-4 16,0 0 4-16,1 0-8 0,0 0 0 0,-1 0 4 0,0 0-4 16,10 0 0-16,-10 0 0 0,1 0-4 0,8 0 4 0,-8 0 0 15,7 0-8-15,-8 0 4 0,10 0 0 0,-10 0 0 0,10 0 0 0,-10 0-4 16,9 0 0-16,0 0-4 0,-8 0 4 0,7 0 0 15,2 0 0-15,-10 0-4 0,10 0 4 0,-10 0 0 0,9 0 0 0,0 0 0 16,-8 0-4-16,7 0 4 0,2 0-4 0,-2 0 0 0,-6 5 0 16,6-5 4-16,2 0-4 0,-1 5 4 0,-1-5-4 0,2 0 4 15,-2 4-4-15,2-4 0 0,-1 0 0 0,0 6 4 0,0-6-4 0,-1 4 0 16,2-4 4-16,0 0-4 0,-2 5 0 0,1-5 0 0,0 0 0 16,0 0 0-16,-9 0 0 0,18 0 0 0,-16 0 0 0,6 0 0 15,1 0 0-15,0 0 0 0,0 0 0 0,1 0 0 0,-2 0 0 16,2 0 0-16,-10 0 0 0,9 0 0 0,0 0 0 0,0 0 0 15,-9 5 0-15,10-5 0 0,-10 0 0 0,10 5 0 0,-10-5 0 16,9 0 0-16,-9 0 0 0,0 0 0 0,10 3 0 0,-10-3 0 16,0 0 0-16,2 0 0 0,6 0 0 0,-7 6 0 0,0-6 0 0,-1 0 0 15,0 0 0-15,1-6 0 0,-1 6 0 0,1 0 0 0,0 0 0 16,-1 0 0-16,0 0 0 0,2 0 0 0,-2 0 0 0,0 0 0 16,-8 0 0-16,8 6 0 0,2-6 0 0,-2 0 0 0,-8 0 0 0,8 0 0 15,1 0 0-15,-9 0 0 0,8 0 0 0,-8 0 0 0,8 0 0 16,-8 0 0-16,0 0 0 0,0 0 0 0,0 0 0 0,0 0 0 15,0 0 0-15,0 0 0 0,0 0 0 0,0 0 0 0,0 0 0 16,0 0 0-16,0-6 0 0,0 6 0 0,0 0 0 0,0 0 0 16,0 0 0-16,0 0 0 0,0 0 0 0,0 0 0 0,0 0 0 0,0 0 0 15,0 0 0-15,0 0 0 0,0 0 0 0,0 0 0 0,0 0 0 16,0 0 0-16,0 0 0 0,0 0 0 0,0 0 0 16,0 0 0-16,0 0 0 0,0 0 0 0,0 0 0 0,0 0 0 0,0 0 0 15,0 0 0-15,0 0 0 0,0 0 0 0,0 0 0 0,-8 0-32 16,8 0-80-16,-8 0-24 0,8 0-28 0,-9 0-24 0,1 0-44 15,0 0-56-15,-2 0 44 0,2 0 48 0,-8 0 36 0,6 0 32 0,-6 0 16 16</inkml:trace>
        </inkml:traceGroup>
        <inkml:traceGroup>
          <inkml:annotationXML>
            <emma:emma xmlns:emma="http://www.w3.org/2003/04/emma" version="1.0">
              <emma:interpretation id="{5AFD57CB-40D6-47B5-85BD-8BD4A6465E52}" emma:medium="tactile" emma:mode="ink">
                <msink:context xmlns:msink="http://schemas.microsoft.com/ink/2010/main" type="inkWord" rotatedBoundingBox="25697,8973 26239,9004 26219,9352 25677,93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076.582">1497 1535 39 0,'0'5'136'0,"-9"-1"-12"0,9-4-20 0,0 6-28 0,0-1-4 0,9-5 0 16,-9 4 8-16,0-4 4 0,8 5 0 0,-8-5 0 0,8 5 0 0,2-5 0 15,-10 0 0-15,8 5 0 0,8-5 0 0,-6 0 0 0,-2 4-8 16,9-4-4-16,-9 5-4 0,10-5-4 0,-2 5-4 0,2-5-8 16,-2 5-4-16,2-5-4 0,-1 5-4 0,0 0-8 0,0-5-4 15,-1 4-24-15,2-4-4 0,0 5 0 0,-10-5 0 0,8 5 0 16,-7-5 0-16,8 0 0 0,-8 0 0 0,-1 0 0 0,0 0 0 15,2 6 0-15,-2-6 0 0,0 0-32 0,-8 0-36 0,0 0-24 0,8 0-20 16,-8 0-20-16,0 0-32 0,0 0-24 0,0 0-56 0,-8 0-20 16,8 0 48-16,0 0 40 0,-8 0 36 0,8 0 20 0,-8 0 28 15</inkml:trace>
          <inkml:trace contextRef="#ctx0" brushRef="#br0" timeOffset="57827.7174">1497 1253 55 0,'0'0'116'0,"-9"0"-8"0,9 0-8 0,0 4-28 0,0-4-4 15,0 0-4-15,-9 0 4 0,9 0 4 0,0 0 4 0,9 5-4 0,-9-5 0 16,0 0-4-16,0 0 0 0,9 5 0 0,-9-5 0 0,8 0 4 15,0 5 0-15,2-5 4 0,-2 4-4 0,0-4-4 0,10 5 0 16,-2-5-8-16,-7 5 0 0,17-5-8 0,-10 0 4 0,2 0-4 16,-2 5-4-16,10-5-4 0,-9 0-12 0,9 0-32 0,-10 0 0 0,10 0 0 15,-8 4 0-15,-2-4 0 0,10 0 0 0,-9 6 0 0,1-6 0 16,-2 0 0-16,2 4 0 0,-10-4 0 0,9 5 0 0,-9 0 0 16,10-5 0-16,-10 0 0 0,0 5 0 0,0 0 0 0,2-1 0 15,-2-4 0-15,0 5 0 0,-8 0 0 0,10-5 0 0,-10 4 0 16,0 1 0-16,0 0 0 0,0-5 0 0,0 5 0 0,8 0 0 15,-8-5 0-15,-8 5-4 0,8-5-72 0,0 5-16 0,0-5-12 0,-10 4-8 16,10-4-12-16,-8 0-16 0,0 0-12 0,8 0-8 0,-10 0-40 16,2 0-32-16,-8 0 40 0,7 0 32 0,0 5 32 0,-8-5 24 15</inkml:trace>
        </inkml:traceGroup>
        <inkml:traceGroup>
          <inkml:annotationXML>
            <emma:emma xmlns:emma="http://www.w3.org/2003/04/emma" version="1.0">
              <emma:interpretation id="{F8BD9E24-5D2F-4613-B49B-5532BE0124DC}" emma:medium="tactile" emma:mode="ink">
                <msink:context xmlns:msink="http://schemas.microsoft.com/ink/2010/main" type="inkWord" rotatedBoundingBox="27071,9132 28929,9237 28924,9328 27066,922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9863.7093">2861 1411 99 0,'-8'5'112'0,"8"-5"-16"0,0 3-16 15,0-3-28-15,0 0-8 0,0 6 4 0,8-6 0 0,-8 0 4 0,8 0 4 16,0 0 0-16,2 0 0 0,6 0 4 0,-7 0 0 0,8 0 0 16,0 0 0-16,-1 0 4 0,2 0 0 0,8 0 8 0,-1 0-4 15,1 0 4-15,8 0-8 0,-8 0 0 0,7 5-4 0,1-5-8 0,0 5 0 16,1-5-8-16,7 4-4 0,-8 2 0 0,9-2-8 16,-1 1-4-16,2 0-4 0,-11 0 0 0,11-1-8 0,-2 1 0 0,1 5-4 15,-1-6 0-15,1 1 0 0,-1 5-4 0,-8-5 4 0,9 0-4 16,-9-1 0-16,0 1 0 0,1 5-4 0,-1-6 0 0,-8 1 0 15,7-5-4-15,-7 4 0 0,0 2 4 0,0-1-8 0,-10-5 4 0,1 0-4 16,0 4 0-16,0-4 0 0,1 0 0 0,-10 0-24 0,0 0 20 16,0 0-8-16,2 0-12 0,-2 0-8 0,-8 0-16 0,0-4-12 15,0 4-16-15,0-5-12 0,0 5-12 0,-8-6-16 0,8 6-16 16,-10-4-16-16,2-1-24 0,0 1-48 0,0-1 16 0,-10 0 40 16,1 0 36-16,9 1 24 0</inkml:trace>
          <inkml:trace contextRef="#ctx0" brushRef="#br0" timeOffset="63084.7907">3023 1473 35 0,'0'0'84'0,"0"0"-4"0,0 0-8 16,0 0-28-16,0 0-4 0,0 0-4 0,0 0 0 0,0 0-4 16,0 0 0-16,0 0 0 0,0 0 4 0,0 0 0 0,0 0 8 15,0 0 0-15,0 0 8 0,0 0 0 0,0 0 0 0,0 0 4 16,0 0-4-16,0 0-4 0,0 0 0 0,8 0 0 0,-8 0 0 16,0 0 4-16,9 0-4 0,-9 0-4 0,8 0 4 0,-8 0-4 0,9 0 4 15,-1 0 4-15,0 0-4 0,2 0 0 0,-2 0 0 0,10 0-4 16,-10 0-4-16,0 0-4 0,9 0 0 0,0 0-8 0,0 0 0 15,1 0 0-15,-2 0 0 0,10 5-4 0,-1-5 0 0,1 0-4 16,0 5-4-16,0-5 4 0,-1 4-4 0,9 1-4 0,0-5-4 16,-8 6 0-16,16-2 0 0,-7 1-4 0,-1 0-4 0,-1-1 0 15,1 1 0-15,10 0 0 0,-11 0 0 0,1-1 0 0,0 1 0 0,1-1 0 16,-1 2 0-16,0-6 0 0,0 5 0 0,-9-1 0 16,9 1 0-16,-8-5 0 0,0 0 0 0,-1 5 0 0,1-5 0 0,0 0 0 15,-10 0 0-15,10 0 0 0,-9 0 0 0,9 0 0 0,-10 0 0 16,10 0 0-16,0-5 0 0,-9 0 0 0,9 5 0 0,-10-4 0 15,10 4 0-15,0-5 0 0,-9 5 0 0,9-6 0 0,0 2 0 0,-10 4 0 16,9-5 0-16,-7 1-8 0,8 4 4 0,-10 0 0 16,10-5 0-16,-9 5 4 0,0 0 0 0,0 0-4 0,-9 0 0 0,10 0 0 15,-10 0 0-15,10 0 4 0,-10 0 0 0,0 0 0 0,1 0 4 16,-9 0-4-16,8 0 0 0,1 0 0 0,-9 0 0 0,0 0 0 16,0 0 4-16,0 0-4 0,0 0 0 0,0 0 4 0,0 0-4 0,0 0 0 15,0 0 0-15,0 0 0 0,0 0 0 0,0 0 4 0,-9 0-4 16,9 0 0-16,-8 0 0 0,8 0-4 0,-9 0 4 0,9 0 0 15,-8 5-20-15,8-5 24 0,-8 0 0 0,-2 0-4 0,10 4 0 16,-8-4 0-16,0 5 0 0,8-5 0 0,-8 4 0 0,-2-4 0 16,2 6 4-16,8-6 0 0,-8 5 0 0,-1-5-4 0,0 4 0 0,-8-4 0 15,9 0 0-15,0 0 0 0,-10 0 0 0,10 0 0 16,-10 0 0-16,2 0-4 0,-2 0 4 0,-7 0 0 0,9 0-4 0,-2 0 0 16,-8 0 4-16,1 0 0 0,-1 0 0 0,0 0-4 0,-8 0 4 15,9 0 0-15,-1 0-4 0,-8 0 0 0,0 0 0 0,9 0 0 16,-9 0 4-16,0 0 0 0,-1-4-4 0,1 4 0 0,8 0 0 0,-8-5 4 15,1 5 0-15,-1-6 0 0,-1 2-4 0,1 4 4 0,0-5-4 16,8 1 0-16,-8 4 0 0,1-5 0 0,7 0 4 0,-8 0-4 16,-1 5 0-16,10-4 4 0,-10-1 0 0,1 5 0 0,9-5-4 15,-1 5 4-15,-8-4 0 0,8 4-4 0,1-6 4 0,-9 6 0 16,8 0 0-16,10-5-4 0,-10 5 4 0,1 0-4 0,7 0 0 16,-8 0 4-16,10-4-4 0,-2 4 4 0,1 0 0 0,1-5-4 0,-2 5 4 15,2 0-4-15,-2-5 4 0,10 5-4 0,-9 0 0 0,8 0 4 16,-8 0 0-16,9-5 4 0,-10 5-4 0,10 0 0 0,0 0-4 15,-2 0 4-15,2 0-4 0,0 0 4 0,0 0 0 0,-1 0 0 16,0 0 0-16,9 5 4 0,0-10-4 0,-8 5 0 0,8 0 0 16,0 0 4-16,0 0 0 0,0 5-4 0,8-5 0 0,-8 0-4 0,9 0 8 15,0 5 0-15,-1-5-4 0,0 0 4 0,0 5-4 0,10-5 0 16,-10 4-4-16,10-4 8 0,-1 5-4 0,0-5 0 0,0 6 0 16,-1-2 0-16,10-4 0 0,-8 0 0 0,7 5 0 0,1-5 0 15,0 0 0-15,-2 0 0 0,2 5 0 0,9-5 4 0,-9 0-4 16,8 0 4-16,-1 0 0 0,1 4-4 0,0-4 4 0,1 0-4 0,-1 0 0 15,0 0 0-15,0 0 4 0,0 0 0 0,9 0-4 0,-9 0 0 16,-1 0 0-16,11 5 0 0,-10-5 0 0,-1 0-20 0,1 0 24 16,10 5 0-16,-11-5 0 0,-7 5-4 0,8-5 4 0,0 0-4 0,1 4 0 15,-1-4 0-15,-9 0 0 0,9 0 0 0,-8 0 4 16,8 5-4-16,-9-5 0 0,1 0 0 0,0 0 0 0,0 0 0 0,-1 0-4 16,0 4 4-16,0-4 0 0,-7 0 0 0,0 0 0 0,6 6 0 15,-7-6 0-15,1 5-4 0,-2-5 4 0,2 0 0 0,-10 0 0 16,10 4 0-16,-10-4 0 0,0 0 4 0,9 0 0 0,-8 0-4 15,0 0 0-15,-9 0 0 0,8 0 0 0,0 0 0 0,-8 0 0 16,10 0 4-16,-10 0 0 0,0 0 0 0,0 5 0 0,0-5-4 0,0 0 4 16,0 0-4-16,0 0 0 0,0 0 0 0,-10 0 4 0,10 0-4 15,0 0 0-15,-8 0 4 0,0 0-4 0,-1 0 0 0,0 0 0 16,9 0 0-16,-17 0 0 0,9 0 0 0,0 0-4 0,0 0 4 16,-10 0 0-16,10 0 4 0,-10 0-4 0,10 0 0 0,-10 0 0 15,1 0-4-15,1 0 4 0,-2 0-4 0,2 0 4 0,6 0 0 0,-15 0 0 16,8 0-4-16,0 0 0 0,1 0 0 0,-10 0-4 0,8 0 0 15,2 0 0-15,-10 0-4 0,9 0-4 0,-9 0-12 0,10 0-16 16,-2 0-12-16,-7 0-16 0,7 0-12 0,2 0-16 0,-10 0-20 0,8 0-32 16,10-5-20-16,-9 5-80 0,0-4 24 0,9 4 44 15,-1 0 32-15,9-5 24 0,-8-1 28 0</inkml:trace>
        </inkml:traceGroup>
        <inkml:traceGroup>
          <inkml:annotationXML>
            <emma:emma xmlns:emma="http://www.w3.org/2003/04/emma" version="1.0">
              <emma:interpretation id="{DF9184B8-3EF5-4DC8-9AF4-BCB0105D769B}" emma:medium="tactile" emma:mode="ink">
                <msink:context xmlns:msink="http://schemas.microsoft.com/ink/2010/main" type="inkWord" rotatedBoundingBox="29407,9141 29972,9173 29954,9498 29388,9466"/>
              </emma:interpretation>
              <emma:one-of disjunction-type="recognition" id="oneOf4"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±</emma:literal>
                </emma:interpretation>
                <emma:interpretation id="interp6" emma:lang="" emma:confidence="0">
                  <emma:literal>]</emma:literal>
                </emma:interpretation>
                <emma:interpretation id="interp7" emma:lang="" emma:confidence="0">
                  <emma:literal>a]</emma:literal>
                </emma:interpretation>
                <emma:interpretation id="interp8" emma:lang="" emma:confidence="0">
                  <emma:literal>--</emma:literal>
                </emma:interpretation>
              </emma:one-of>
            </emma:emma>
          </inkml:annotationXML>
          <inkml:trace contextRef="#ctx0" brushRef="#br0" timeOffset="64011.7202">5172 1722 35 0,'0'5'104'0,"0"0"-8"15,8-5-4-15,-8 5-20 0,8-5 4 0,0 4 0 0,2-4 0 16,-2 0 4-16,0 6 4 0,1-6-4 0,0 0 0 0,8 0 0 0,-1 0-4 15,-8 0-8-15,10 0 0 0,0 0-4 0,-2 0-4 16,10 0-4-16,-9 0-8 0,-1 0-4 0,10 0-8 0,-8 4-4 0,-2-4-8 16,10 0-4-16,-9 0-4 0,1 5-4 0,-2-5-4 0,2 0 0 15,-2 0-4-15,2 0-4 0,-10 0-16 0,9 5-4 0,-9-5-12 16,0 0-12-16,2 0-12 0,-2 0-16 0,0 0-16 0,-8 0-24 16,10 0-16-16,-10 0-16 0,0 0-72 0,0 0 0 0,-10 0 36 15,10 0 40-15,-8 0 28 0,8 0 24 0</inkml:trace>
          <inkml:trace contextRef="#ctx0" brushRef="#br0" timeOffset="63801.2282">5410 1435 95 0,'0'0'112'0,"0"0"-4"0,0 0-4 0,0 0-24 16,0 0 4-16,0 0 0 0,0 0 0 0,0 0 0 15,0 0-4-15,0 0-4 0,8 0 0 0,-8 0 4 0,0 0-8 0,10 0 8 16,-10 0 0-16,8 0 0 0,0 0 0 0,0 0-12 0,-8 0 0 15,9 0-8-15,8 4-4 0,-8-4-4 0,-1 0-4 16,10 6-4-16,-10-6 0 0,8 0-12 0,-6 0-4 0,6 4-20 0,-7-4-8 16,8 5 0-16,-8 0 0 0,7-5 0 0,-8 5 0 0,10-1 0 0,0 1 0 15,-10-5 0-15,0 5 0 0,9 0 0 0,-8-5 0 0,-1 4 0 16,1 1 0-16,-1 1-8 0,0-6-32 0,-8 4 0 0,10 1-8 16,-10-5-8-16,8 5-8 0,-8-5-4 0,0 4-4 0,0-4-8 15,0 5 0-15,-8-5-8 0,8 5-20 0,-10 0-8 0,2-5-12 16,0 4-4-16,-1-4-36 0,-8 5-36 0,0-1 20 0,1 2 44 0,-2-1 24 15,0-1 28-15</inkml:trace>
        </inkml:traceGroup>
      </inkml:traceGroup>
    </inkml:traceGroup>
    <inkml:traceGroup>
      <inkml:annotationXML>
        <emma:emma xmlns:emma="http://www.w3.org/2003/04/emma" version="1.0">
          <emma:interpretation id="{976DAF4B-2643-4C9A-B7E6-3467D645873C}" emma:medium="tactile" emma:mode="ink">
            <msink:context xmlns:msink="http://schemas.microsoft.com/ink/2010/main" type="paragraph" rotatedBoundingBox="24521,7698 24966,14276 24018,14340 23573,77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FD800F-CF16-4BE3-8499-A99EEA10F9AE}" emma:medium="tactile" emma:mode="ink">
              <msink:context xmlns:msink="http://schemas.microsoft.com/ink/2010/main" type="line" rotatedBoundingBox="24521,7698 24966,14276 24018,14340 23573,7762"/>
            </emma:interpretation>
          </emma:emma>
        </inkml:annotationXML>
        <inkml:traceGroup>
          <inkml:annotationXML>
            <emma:emma xmlns:emma="http://www.w3.org/2003/04/emma" version="1.0">
              <emma:interpretation id="{C1710189-2F06-414F-954E-7D0579C53F9E}" emma:medium="tactile" emma:mode="ink">
                <msink:context xmlns:msink="http://schemas.microsoft.com/ink/2010/main" type="inkWord" rotatedBoundingBox="24333,7711 24383,8447 23920,8479 23870,774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1321.9095">-269 451 75 0,'0'0'84'0,"0"0"-4"16,0 6-8-16,0-12-20 0,0 12-4 0,0-6 0 0,0 0 4 0,0 0-8 16,0 0 4-16,10 0 0 0,-10 0 8 0,0 0-4 15,8 0 0-15,-8 0 8 0,0 0-4 0,8 4 8 0,-8-4 0 0,8 5-4 16,2-5 8-16,-2 0 4 0,-8 4 4 0,8-4 0 0,10 6 0 16,-18-6-8-16,8 3 0 0,9-3-4 0,-9 0-8 0,0 0-4 15,2 0-4-15,-2 6 0 0,0-6-4 0,10 0-4 0,-10 0-4 16,1 0 0-16,8 0-32 0,-9 0-4 0,1 0 0 0,-1 0 0 15,10-6 0-15,-10 6 0 0,0 6 0 0,10-6 0 0,-10 0 0 0,0 0 0 16,1 0 0-16,8 0 0 0,-8 0 0 0,-1 0 0 0,0 0 0 16,2 0 0-16,-2-6 0 0,0 6 0 0,2 0 0 0,-2 0 0 15,-8 0 0-15,8 0 0 0,-8 0 0 0,8 0 0 0,1 0 0 0,-9 0 0 16,0 0 0-16,0 0 0 0,0 0 0 0,8 0 0 0,-8 0 0 16,0 0 0-16,0 0 0 0,0 0 0 0,0 0 0 0,0 0 0 15,0 0 0-15,0 0 0 0,-8 0 0 0,8 0 0 0,0 0 0 16,0 0 0-16,0 0 0 0,0 0 0 0,0 0 0 0,0 0 0 15,0 0 0-15,0 0 0 0,0 0-16 0,-9 0-96 0,9 0-28 0,0 0-32 16,-8 0-28-16,8 0-56 0,-8 0-36 0,0 0 52 0,-2 0 52 16,2 0 28-16,0 0 36 0,-2 0 24 0</inkml:trace>
          <inkml:trace contextRef="#ctx0" brushRef="#br0" timeOffset="50913.878">-3 11 47 0,'8'-6'88'0,"-8"6"-8"0,8-4-8 0,-8 4-24 16,0 0-4-16,8 0-4 0,-8-5 0 0,0 5-4 16,9 0 0-16,-9 0 4 0,0 0-8 0,0 0 4 0,0 0-4 0,0 0 4 15,9 0 0-15,-9 0 0 0,0 0 4 0,0 0 4 0,0 0 4 16,0 0 0-16,0 0-4 0,0 5 4 0,0-5-4 0,0 4 4 15,0-4 0-15,8 10 0 0,-8-5 0 0,0-1 0 0,0 6 0 0,0 0-4 16,0-1 0-16,0 2 0 0,0 3-4 0,0 0-4 0,0 1 0 16,0-2 0-16,0 7-4 0,0-5-4 0,0 4 4 0,0-5-8 15,0 5 4-15,0 0-8 0,0-4 0 0,0 4 4 0,0 0 4 16,0 0-8-16,0 0 0 0,0-4 4 0,0 4 0 0,0-5-8 16,0 6 0-16,0-6 4 0,0 5-12 0,0-4-8 0,0 3 0 15,0-3 0-15,0-2 0 0,0 3 0 0,0-2 0 0,0 1 0 0,0-1 0 16,0-5 0-16,0 6 0 0,0-5 0 0,0 4 0 0,0-5 0 15,0 0 0-15,0 2 0 0,0-2 0 0,0 6 0 0,0-6 0 16,0-4 0-16,0 5 0 0,0-1 0 0,0-4 0 0,0 5 0 0,0-6 0 16,0 6 0-16,0-5 0 0,0 0 0 0,0-1 0 15,0 1 0-15,0 0 0 0,0-5 0 0,0 4 0 0,0-4 0 0,0 0 0 16,0 5 0-16,0-5-20 0,0 0-20 0,0 0-4 0,0 0-8 16,0 0-8-16,0 0-4 0,-8-5-4 0,8 1-8 0,0 4 0 15,0-5-8-15,0 0 0 0,0 1-4 0,-9-1-8 0,9 0-4 0,0-5 0 16,-9 2 4-16,9 2 4 0,0-4-4 0,-8 1-24 15,8-1-20-15,-8 1-16 0,0-2 32 0,8 3 16 0</inkml:trace>
          <inkml:trace contextRef="#ctx0" brushRef="#br0" timeOffset="50420.9184">-311 53 63 0,'0'-4'76'16,"0"4"-12"-16,0 0-8 0,0 0-24 0,0 0 0 0,0 0-4 15,0 0 4-15,0-5-4 0,0 5 4 0,0 0 0 0,0 0-4 16,0 0 4-16,0-5-4 0,0 5 0 0,0 0 0 0,0 0 0 0,0 0 0 16,0 0 0-16,0 0 0 0,0 0-4 0,0 0 4 15,0 0 0-15,0-5-4 0,0 5-4 0,0 0 4 0,0 0 0 0,0 0 0 16,0 0 4-16,9 0 0 0,-9 0-4 0,0 0 8 0,0 0 0 16,0 0-4-16,8 5 4 0,-8-5 0 0,0 0 4 15,9 5-4-15,-9 0 4 0,0-1-4 0,0 2-4 0,0-1 0 0,8-1 4 16,-8 6-4-16,0-1 0 0,0 1 0 0,0 0 4 0,0-1-8 15,0 5 0-15,0 1 0 0,0-1-4 0,0-4 0 0,-8 9 0 16,8-5 0-16,0 1-4 0,0 5 0 0,-9-2 0 0,9 1 4 0,0-5 0 16,0 5-4-16,0 1 0 0,-8-1 0 0,8 0-8 0,0 1 0 15,0-2 0-15,0 1-12 0,0-4 12 0,0 5 0 0,0-7 0 16,0 7 8-16,0-5-8 0,0-1 0 0,0-5-4 0,0 6 4 16,0 0-4-16,0-6 4 0,0 5-4 0,0-4 0 0,0 0-4 15,0-1 4-15,0 1-4 0,0-2 0 0,0 3 8 0,0-2-4 0,0-4-4 16,0 5 0-16,0-6 4 0,0 1-8 0,0 0 4 0,0 1 0 15,0 2 0-15,8-8 4 0,-8 5 0 0,0 0-4 0,0 0 0 16,0-5 0-16,0 5 0 0,0-5 0 0,0 0 0 0,0 0 0 16,0 0-4-16,0 0 0 0,0 4 8 0,0-4-8 0,0 0 0 15,0 0 4-15,0 0 0 0,0 0-8 0,0-4 0 0,0 4 0 0,0 0-8 16,0 0 4-16,0 0 0 0,0 0-8 0,0 4-12 0,0-4 4 16,0 0-8-16,0 0-8 0,0 0-4 0,0 0-4 0,0-4 0 15,0 4-4-15,9-5-4 0,-9 5 0 0,0-5-12 0,8 0-4 0,-8 0-8 16,0 1 0-16,8-6 0 0,-8 5-4 0,10-4-4 15,-2-1-8-15,-8-4-44 0,8 3-4 0,-8-2 4 0,8-1 28 0,-8-1 24 16</inkml:trace>
        </inkml:traceGroup>
        <inkml:traceGroup>
          <inkml:annotationXML>
            <emma:emma xmlns:emma="http://www.w3.org/2003/04/emma" version="1.0">
              <emma:interpretation id="{E03ACA43-78D6-4893-9AE0-4A94E84097D7}" emma:medium="tactile" emma:mode="ink">
                <msink:context xmlns:msink="http://schemas.microsoft.com/ink/2010/main" type="inkWord" rotatedBoundingBox="24507,9614 24550,10246 23745,10301 23702,966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3862.8365">-140 2072 43 0,'0'-4'84'0,"8"4"-12"0,-8-5 0 16,0 5-28-16,0-5-8 0,0 0-4 0,0 1 0 0,0-1 4 0,0 5-4 16,8-5-4-16,-8 0 0 0,0 0 0 0,0 0 0 15,0 1 0-15,0-1 0 0,0 0 0 0,0 0 0 0,0 1 4 0,0-1-4 16,0-1 4-16,0 2-4 0,0-1 4 0,0 1 0 0,0 4-4 15,-8-5-4-15,8 0 4 0,0 0 0 0,0 5 0 0,-8-4-8 16,8 4 0-16,0 0 0 0,-10 0 4 0,10-5 0 0,-8 5-4 0,8 0-4 16,-8 0 0-16,0 0 0 0,8 0-4 0,-9 5 0 0,1-5 0 15,8 4 0-15,-9-4 0 0,0 5-4 0,9 0 4 0,-8 0-4 16,8-1 0-16,-8 1 0 0,-2-1-4 0,10 7 0 0,-8-2 0 16,8 1 4-16,-8-6 0 0,8 6-4 0,-8 0 0 0,8-1 0 15,0 1 0-15,0-1 0 0,0 1 0 0,-10 5 0 0,10-6-4 0,0 2 4 16,0-8-4-16,10 12 0 0,-10-5 0 0,0-6 4 15,8 10-4-15,-8-9-16 0,8 5 24 0,-8-1-8 0,8-3 0 0,-8 3 4 16,10-4 4-16,-2 0 0 0,0 4-4 0,1-4-4 0,0 0 0 16,-1-1 0-16,1-4 4 0,-1 6-4 0,0-6 8 0,10 0-4 15,-10 0-4-15,0 4 0 0,2-8 8 0,-2 4-8 0,0 0 0 0,1-6 4 16,8 2-4-16,-9-1 4 0,1 0-4 0,-1-4 4 0,-8 4-4 16,8-5 4-16,2 6-4 0,-2-6 0 0,0 0 0 0,2 0 4 15,-10-4 0-15,8 5-4 0,0-1-4 0,-8-3 4 0,0 2 0 0,8 2 4 16,-8-6-4-16,0 5 0 0,0 1 0 0,0-5 0 15,0 4 0-15,0 0 0 0,-8-4 0 0,8 4 0 0,0 1 0 0,-8-1 0 16,8 1 0-16,-8-1 0 0,-2 5-4 0,10-4 4 0,-8 4 0 16,0-5-4-16,-2 5 4 0,2 1 0 0,0-1 0 15,-1 5-4-15,1 0 4 0,-1-4 0 0,1 4 0 0,-1 0 0 0,1 0 0 16,0 0 0-16,-2 4 0 0,2-4 0 0,0 5 0 0,-2-1 0 16,2 1 0-16,8 1 0 0,-8 3 0 0,8-4 4 0,0 4-4 15,-8-4 0-15,8 4-4 0,0 0 4 0,0 2 0 0,0-2 0 0,8 1 0 16,-8-1 0-16,8-4-4 0,-8 5 4 0,8-1 0 0,2 1 0 15,-2-5 0-15,0 4 0 0,2-4 0 0,-2 0 0 0,9 5 0 16,-9-6-4-16,1 1 4 0,8 0 0 0,-9-5 4 0,10 6-4 16,-10-3 0-16,0-3 0 0,10 0 0 0,-10 5 4 0,0-5-4 15,1 0 0-15,0 0 0 0,8 0 0 0,-9 0 0 0,0 0 0 0,2 0 4 16,-2 0 0-16,0 0 0 0,2 5 4 0,-2-5 0 0,0 5 0 16,0-5 4-16,1 5 0 0,-1 0 4 0,-8-1 0 0,9 6 4 15,0-6 0-15,-1 1-4 0,0 5 0 0,-8-1 0 0,10 1 0 16,-2-5 0-16,-8 5 0 0,8-1-8 0,0 1 0 0,-8-6 0 15,10 6 0-15,-10-5-4 0,8 5-4 0,-8-6 4 0,8 1-4 0,1 0 0 16,-9 0 0-16,8-5 0 0,-8 4-4 0,9-4-20 0,-9 5 16 16,9-5-8-16,-1 0-12 0,-8 0-8 0,8-5-8 0,-8 1-12 15,8 4-12-15,-8-5-4 0,0 0-24 0,10 0-12 0,-10-4-12 16,0 4-8-16,0 0-48 0,0-5-28 0,0 6 36 0,0-6 28 16,-10 1 32-16</inkml:trace>
          <inkml:trace contextRef="#ctx0" brushRef="#br0" timeOffset="54276.7284">-481 2456 59 0,'8'0'104'0,"-8"5"-4"0,0-5-4 0,8 5-20 15,-8-1 4-15,10-4 0 0,-2 5 4 0,-8 0 0 0,8-1-4 16,1-4 0-16,-1 5 0 0,1 1-4 0,-1-2 0 0,9-4 4 16,-9 5-4-16,10 0 0 0,0 0-4 0,-2-5 0 0,1 4-4 15,9-4-8-15,-10 0-4 0,10 5-8 0,0-5 0 0,0 0-8 0,-1 0 0 16,1 0-8-16,-10 0-4 0,19 0-8 0,-18 0 0 15,8 0-4-15,1 0 0 0,0 0-4 0,-1 0-4 0,-8 0-4 0,8 0-4 16,-7 0 0-16,0 0 0 0,-2 5 0 0,1-5 0 0,0 0 0 16,-8 0 0-16,7 0 0 0,-6 0 0 0,-2 0 0 0,0 0 0 15,0 0 0-15,2 0 0 0,-10 0 0 0,8 0 0 0,-8 0-16 0,0 0 0 16,0 0-8-16,8 0-8 0,-8 0-4 0,0 0-8 0,0 0-16 16,0 0-8-16,0 0-16 0,0 0-16 0,0 0-8 0,-8 0-16 15,8 0-4-15,0 0-4 0,0 0-12 0,-8 0-56 0,8 0-12 16,-10 0 44-16,10 0 36 0,-8 0 16 0,8 5 24 0</inkml:trace>
        </inkml:traceGroup>
        <inkml:traceGroup>
          <inkml:annotationXML>
            <emma:emma xmlns:emma="http://www.w3.org/2003/04/emma" version="1.0">
              <emma:interpretation id="{F54E852B-E2F8-4DDB-ACED-C84FB8FAF4B9}" emma:medium="tactile" emma:mode="ink">
                <msink:context xmlns:msink="http://schemas.microsoft.com/ink/2010/main" type="inkWord" rotatedBoundingBox="24407,10670 24442,11180 23852,11220 23817,1071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5011.2829">-235 3103 63 0,'-8'5'88'0,"8"1"-8"0,-8-6-8 0,0 0-20 16,8 4-4-16,-10-4-4 0,10 0-4 0,-8 0 0 16,8 0-4-16,0 0 0 0,0 0 4 0,0 0 0 0,-8-4 4 0,8 4 0 15,0-6 4-15,0 1-8 0,8 1 4 0,-8-1 4 0,0 0-8 16,8 1 0-16,2-1 0 0,-10-5 0 0,8 0 0 0,0 6 0 15,0-6 0-15,2 1 0 0,-2-1 4 0,0 5 0 0,10-5 4 0,-10 1-4 16,9 4 0-16,-9 0-4 0,0-5 0 0,10 6-4 0,-10-1 4 16,2 5-8-16,-2-5-4 0,0 5-4 0,1 0 0 0,-1 0-4 15,1 5-4-15,-1 0-4 0,-8-1 0 0,9 2-4 0,-9 3 0 16,8 1-4-16,-8 0 0 0,0 3 0 0,0-3 0 0,0 5 0 16,0-1 0-16,-8 1-4 0,8-1 0 0,-9 5 0 0,1-4 0 0,-1 4 0 15,1 0 0-15,-9-5 0 0,9 5 0 0,-10 0-4 0,10 1 4 16,-10-1-4-16,2-5 0 0,-1 5 0 0,-1 1 8 15,2-6-4-15,-2 5 0 0,-8-5-4 0,18-4 4 0,-9 5-4 0,0-6 8 16,8 1-8-16,-7 0 4 0,8-2 0 0,-2-3-4 0,2 1 4 16,8-6 0-16,-8 4 0 0,8-4 0 0,0-4 0 0,0 4-4 15,0-6 4-15,8 1 0 0,-8-3 0 0,8 2 0 0,2-3 0 0,-2-1 4 16,0 0-4-16,0 1 0 0,1-1 0 0,8 1-4 16,-8-1 4-16,-1 1 4 0,10 4-4 0,-10-5 4 0,0 6 0 0,10-1 0 15,-10 1-4-15,0 4 0 0,10-7 4 0,-10 7 4 0,1 7 0 16,-1-7-4-16,0 4 0 0,0 5 8 0,2-4 0 0,-2 5 4 15,0-5 0-15,2 4 4 0,-2 1-4 0,0 0 4 0,9 0-4 0,-8-1 4 16,-1 0 0-16,1 1-12 0,-1 0-8 0,0-2 0 16,2 3 0-16,-2-7 0 0,0 6 0 0,10-5 0 0,-10-1 0 0,0 2 0 15,1-2 0-15,8-4 0 0,-8 0 0 0,-1 0 0 0,10 0 0 16,-10-4 0-16,10-2 0 0,-10-3 0 0,0 4 0 0,9-4 0 16,-9-2 0-16,1-3 0 0,8 5 0 0,-9-5 0 0,2-1 0 0,-10 1 0 15,8-5 0-15,0 4 0 0,-8 1-44 0,0-5-28 16,0 4-12-16,0 1-16 0,0 0-16 0,0-1-16 0,-8 5-20 0,0-4-28 15,8 5-48-15,-10-1-24 0,2 1 48 0,0-1 40 0,-10 1 28 16,10 3 28-16</inkml:trace>
        </inkml:traceGroup>
        <inkml:traceGroup>
          <inkml:annotationXML>
            <emma:emma xmlns:emma="http://www.w3.org/2003/04/emma" version="1.0">
              <emma:interpretation id="{0AA478EB-6BCE-4771-8A1F-CD44CBF21E0A}" emma:medium="tactile" emma:mode="ink">
                <msink:context xmlns:msink="http://schemas.microsoft.com/ink/2010/main" type="inkWord" rotatedBoundingBox="24855,12635 24966,14276 24106,14334 23995,1269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1724.9642">-174 5686 67 0,'0'0'104'0,"8"5"-8"0,-8-5 0 15,8 0-20-15,-8 0-4 0,8 5 4 0,2 0 4 0,-2-5 0 0,-8 5-4 16,18-1 4-16,-10 1-4 0,9-1-8 0,-9-4-16 16,9 5 20-16,8 0-8 0,-7 0-4 0,8 0 0 0,-10 0-4 0,10 0-8 15,-1-1 4-15,1 5-8 0,8-9-4 0,-8 5-4 0,9 0 0 16,-11 0-8-16,11-1-8 0,-9 2 0 0,8-6-4 0,-8 4-4 15,7 0-4-15,-7 3 0 0,8-3-4 0,-8-4-4 0,-1 4 0 16,1 1-4-16,-10 0-4 0,10 0-4 0,-8-1-12 0,-2 2-16 16,1-6-12-16,1 4-12 0,-10 1-12 0,0-1-20 0,0-4-16 0,2 6-20 15,-10-6-20-15,8 0-48 0,-16 4-32 0,8-4 48 0,0 0 36 16,-10 0 24-16,2 0 28 0</inkml:trace>
          <inkml:trace contextRef="#ctx0" brushRef="#br0" timeOffset="71438.5274">158 5074 31 0,'0'-5'104'0,"-9"5"-12"0,9 0-8 0,0-4-28 0,0 4-4 16,0-4-4-16,0-2-8 0,0 6 0 0,0-5 0 0,0 1-4 15,0-1 0-15,0-5-4 0,0 6-4 0,0-2 0 0,0 2 0 16,9-5 0-16,-9 3-4 0,9 2 0 0,-9-1 0 0,8 0 0 16,-8-4-4-16,8 3 4 0,-8 2-4 0,10-1 4 0,-2 1-4 0,0-1-4 15,0 0 4-15,2 5-4 0,-2-5-4 0,-8 5 4 0,8-5 0 16,1 5 0-16,-1 0 4 0,1 0 0 0,-9 0-4 0,9 5 0 15,-1-5 0-15,-8 10 4 0,8-5-4 0,0 4 0 0,-8 1 0 16,0-1 0-16,10 5 0 0,-10-4-4 0,0 5 0 0,0-1 0 16,0 6-4-16,0-2 0 0,0 1 0 0,-10 0 0 0,10 1 0 15,-8 3-4-15,0-5-20 0,0 7 20 0,-1-1 4 0,-8 0-4 16,8-5 0-16,-7 5 0 0,-2 0-4 0,10-5 0 0,-10 1 0 16,2-1 0-16,-2 0 0 0,1-5 0 0,9 4 0 0,-8-7 0 0,6 3 0 15,-6-5 0-15,6-4 0 0,2 5 0 0,0-10 0 0,8 4 0 16,-9-4 0-16,9 0 0 0,0 0 0 0,0 0-4 0,9-4 4 15,-9-1-4-15,8 5 4 0,-8-5 0 0,8 0 0 0,2-4 0 0,-2 4 4 16,0 0-4-16,2 1 0 0,6 4 0 0,-8-6 4 0,1 6 0 16,-1-5 4-16,1 5-4 0,0 0 4 0,7 5-4 0,-6-5 12 15,-2 6-4-15,0-2 0 0,-8 1 0 0,8 5 0 0,2-6 4 16,-2 6-8-16,0-1 4 0,1 1 4 0,-1-5-4 0,1 5-4 16,0-1 0-16,-1 1-4 0,0-6 4 0,0 6-4 0,2-6 0 0,-2 7 0 15,0-7-4-15,2 1 0 0,-2 0-4 0,0-5-4 0,1 4 0 16,-1-4-8-16,0 0-8 0,1 0-8 0,-9 0-8 0,9 0-8 15,-1-4-28-15,0 4 4 0,-8-5-20 0,0 5-12 0,0-5-12 16,0 1-12-16,0-1-44 0,0-1-24 0,0 6 36 0,-8-4 32 16,8-1 20-16</inkml:trace>
          <inkml:trace contextRef="#ctx0" brushRef="#br0" timeOffset="72382.2056">47 6283 43 0,'0'0'100'0,"0"0"-8"0,0 0-8 0,0 0-24 16,9 0-4-16,-9 0 0 0,0 0 0 0,0 0-8 0,0 0 0 16,0 0 0-16,0 0-4 0,-9 0 0 0,9 0-8 0,0 0 0 0,0 0 0 15,-8 0 4-15,8 5-4 0,0-5 0 0,-9 5-12 0,9 1 4 16,0-3-8-16,-9 2 0 0,9 5 0 0,-8-5-4 0,8 4 4 16,-8-4 0-16,8 4-4 0,0 1 0 0,0 0 4 0,0-1-4 15,0 1 0-15,0 4 4 0,0-4-4 0,8-1 0 0,-8 1 0 16,8-1 0-16,1 1-4 0,0-5 0 0,-1 5-4 0,1-1 0 15,-1-4 0-15,10 4-4 0,-10-3 0 0,10-1 0 0,-2-1 0 0,1-4 0 16,0 5-4-16,0-5 4 0,-9 0-4 0,10 0 4 0,-2-5-4 16,2 5 0-16,-10-9 0 0,9 3 0 0,-8-3 0 0,0 4 0 15,-1-9 0-15,0 4-4 0,0 0 4 0,-8 1 0 0,10-5 0 16,-10 4-4-16,0-5 0 0,-10 6 4 0,10-5-4 0,-8 4 4 16,0-4 0-16,8 4 0 0,-17 1-4 0,8-6 4 0,1 7 0 0,-9-3 0 15,9 1-4-15,-10 1 4 0,10 4 0 0,-10-4 0 0,10 9 0 16,-9-5 4-16,8-1-4 0,-8 2 0 0,9 4 0 0,-8 0 0 15,6 4 4-15,2-4-8 0,0 6 4 0,-10-1 0 0,18 4 0 16,-8 1 0-16,-1-1 0 0,9 1 0 0,0-1 0 0,0 1 0 16,0 0 4-16,0-1-4 0,9 1 0 0,-9 4-4 0,8-4 4 0,10-1 0 15,-10 1 0-15,10 0 0 0,-10-6 0 0,8 6 0 16,1-5 0-16,1 4-4 0,-2-4 8 0,10 0-4 0,-8-1 0 0,-2 2 0 16,1-2 0-16,1-4 0 0,-2 0 0 0,2 5 0 0,-2-5 0 0,2 0-4 15,-10 0 4-15,9 0 0 0,-9 0 0 0,1 0 4 16,0 0-4-16,-1 0 4 0,0 0-4 0,2 0 0 0,-2 0 4 0,0 0 0 15,1 0 0-15,-9 0 0 0,9 5 0 0,-1-5 8 0,-8 5 4 16,8-5 4-16,1 4-4 0,-1 1 0 0,1 0 0 0,-9 0-4 16,9-1-4-16,-1 7 4 0,0-7-4 0,-8 6-4 0,10-6 4 15,-2 6-4-15,0-5-4 0,0 5 0 0,2-7 0 0,-2 3-4 16,0-1-8-16,9 0-8 0,-9-5-12 0,2 4-16 0,-2-4-12 0,8 0-28 16,-6 0-24-16,6-4-24 0,-7 4-44 0,8-5-56 0,-8-6 36 15,7 8 48-15,2-7 20 0,-10 1 28 0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4:09.0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BDAB37-22B9-4768-BFF5-303C81044C00}" emma:medium="tactile" emma:mode="ink">
          <msink:context xmlns:msink="http://schemas.microsoft.com/ink/2010/main" type="inkDrawing" rotatedBoundingBox="21047,9212 21269,8326 22097,8533 21876,9419" semanticType="callout" shapeName="Other">
            <msink:sourceLink direction="with" ref="{33587DC8-E0F0-4DD1-95DD-A164EBCC4FC7}"/>
          </msink:context>
        </emma:interpretation>
      </emma:emma>
    </inkml:annotationXML>
    <inkml:trace contextRef="#ctx0" brushRef="#br0">7315 482 15 0,'0'-5'116'0,"8"-4"-16"0,-8-1-8 15,0 5-32-15,0-3 0 0,9 2-8 0,-9 1 0 0,0 0 4 0,0 1 4 16,0 4 0-16,0 0 0 0,0 0-4 0,0 4-4 15,0-4 4-15,0 5-8 0,0 6 0 0,8-3-4 0,-8 2 0 0,0 4-8 16,0-4-4-16,0 4-4 0,0 6 0 0,0-1-4 0,0 0-4 16,0 4 0-16,0-3 0 0,0 4-4 0,0 5 0 0,0-5-4 15,0 4-4-15,0 1 0 0,0 1 0 0,0-2-4 0,-8 1 0 0,8 4 0 16,-9 1 0-16,9-5 0 0,-8 4-4 0,8-4 0 16,-9 5 4-16,1-6-4 0,-9 1 4 0,9 0-4 0,-2-5 0 0,-6 4 4 15,-2-3 0-15,10-6-4 0,-9 0 0 0,0 0 0 0,0-5 0 16,-9 1 0-16,10-5 0 0,-2-6 4 0,1 6-8 0,-9-10 4 15,10 5 0-15,-2-10-4 0,2 5 4 0,-2-5 0 0,1-4-4 0,0-1 0 16,8 0 0-16,-7-4 0 0,8 0 4 0,-2-1-4 0,10 1 0 16,-8-5 4-16,8 0 0 0,0 4 0 0,0-4 0 0,8-1 0 15,-8 2-4-15,0 3 4 0,10-4 0 0,-2 4 0 0,0 1 4 16,-8-1-4-16,8 1 0 0,1 4 0 0,0 1 0 0,-1 0-4 16,1 4-12-16,-1 0 20 0,0 0 0 0,2 5 0 0,-2 0 0 0,0 0 4 15,10 0-4-15,-10 5 8 0,0 0-4 0,10 0 4 0,-10-1 8 16,9 6 4-16,1-1 4 0,-10-4 4 0,8 5 0 0,2 4 0 15,-1-4 0-15,0-1 0 0,0 6-4 0,-1-1-8 0,2-4 0 16,0 4-4-16,-2 0-4 0,1-4 4 0,0 5-4 0,8-6-4 16,-7 1 0-16,0 4-4 0,6-4-4 0,-7-2 4 0,1-2-4 0,-2 4-4 15,2 0 0-15,8-10-8 0,-10 9-12 0,1-9-8 0,1 5-20 16,6-5-12-16,-6 0-8 0,0 0-12 0,-2 0-12 0,1-5-12 16,1 0-16-16,-2 1-16 0,2-6-44 0,-2 5-40 0,2-6 36 15,-1-2 36-15,-1 4 28 0,2-6 24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5:08.4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A10D3F-3932-48D3-B725-BD2DF0D5CEBC}" emma:medium="tactile" emma:mode="ink">
          <msink:context xmlns:msink="http://schemas.microsoft.com/ink/2010/main" type="writingRegion" rotatedBoundingBox="27373,7986 28655,8435 28429,9082 27147,8633"/>
        </emma:interpretation>
      </emma:emma>
    </inkml:annotationXML>
    <inkml:traceGroup>
      <inkml:annotationXML>
        <emma:emma xmlns:emma="http://www.w3.org/2003/04/emma" version="1.0">
          <emma:interpretation id="{EA41B5D2-358A-4901-88AF-D81D89322221}" emma:medium="tactile" emma:mode="ink">
            <msink:context xmlns:msink="http://schemas.microsoft.com/ink/2010/main" type="paragraph" rotatedBoundingBox="27373,7986 28655,8435 28429,9082 27147,8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DE6345-83BC-4C5F-B2E9-A368489D7985}" emma:medium="tactile" emma:mode="ink">
              <msink:context xmlns:msink="http://schemas.microsoft.com/ink/2010/main" type="line" rotatedBoundingBox="27373,7986 28655,8435 28429,9082 27147,8633"/>
            </emma:interpretation>
          </emma:emma>
        </inkml:annotationXML>
        <inkml:traceGroup>
          <inkml:annotationXML>
            <emma:emma xmlns:emma="http://www.w3.org/2003/04/emma" version="1.0">
              <emma:interpretation id="{6DF8F6EE-E59C-4B73-8222-551707F57CA4}" emma:medium="tactile" emma:mode="ink">
                <msink:context xmlns:msink="http://schemas.microsoft.com/ink/2010/main" type="inkWord" rotatedBoundingBox="27373,7986 28655,8435 28429,9082 27147,8633"/>
              </emma:interpretation>
              <emma:one-of disjunction-type="recognition" id="oneOf0">
                <emma:interpretation id="interp0" emma:lang="" emma:confidence="0">
                  <emma:literal>za</emma:literal>
                </emma:interpretation>
                <emma:interpretation id="interp1" emma:lang="" emma:confidence="0">
                  <emma:literal>Za</emma:literal>
                </emma:interpretation>
                <emma:interpretation id="interp2" emma:lang="" emma:confidence="0">
                  <emma:literal>ra</emma:literal>
                </emma:interpretation>
                <emma:interpretation id="interp3" emma:lang="" emma:confidence="0">
                  <emma:literal>ze</emma:literal>
                </emma:interpretation>
                <emma:interpretation id="interp4" emma:lang="" emma:confidence="0">
                  <emma:literal>Ża</emma:literal>
                </emma:interpretation>
              </emma:one-of>
            </emma:emma>
          </inkml:annotationXML>
          <inkml:trace contextRef="#ctx0" brushRef="#br0">84 267 39 0,'-8'0'80'15,"-1"0"-8"-15,9 0-4 0,-8-5-24 0,0 5-4 0,8 0 0 0,-8-5-4 16,8 5 4-16,-10-5-8 0,2 5 0 0,8-4 4 0,-8 4-16 16,8-5 20-16,-10 0-4 0,10 1 4 0,0-1 4 0,-8-1 8 15,8-3 0-15,0 4 4 0,0 0-4 0,0 1-4 0,8-6 4 16,-8 1 0-16,10-1-4 0,-10 5 4 0,8-6 0 0,-8 2-4 0,8 0 0 15,2-1-4-15,-2-4 0 0,0 5 0 0,0-1-4 0,9-5 0 16,-8 6 0-16,8 0-4 0,-9-2 0 0,10 2-4 0,-10-1-4 16,10 6-4-16,-2-6 0 0,-7 5 0 0,8 1 4 0,-8-1 0 15,7 0-4-15,-6 5 0 0,6 0-4 0,-8 5 0 0,10 0-4 0,-10-1 0 16,1 6 0-16,-1-1-4 0,-8 1 0 0,8 5 0 16,2 4-4-16,-10-5-4 0,0 6-4 0,8 4 0 0,-8-5 0 0,-8 4 0 15,8 2 0-15,-10-2 0 0,10 6 0 0,-8-4 0 0,0-2 0 16,-1 6 0-16,1-5 0 0,0 5 0 0,-10-6 0 0,10 2 0 15,-10-1 0-15,2-5 0 0,-2 4 0 0,10-3 0 0,-9 4 0 0,9-9 0 16,-10 3 0-16,10-3 0 0,-10-2 0 0,10 3-4 0,0-6 8 16,-1-1-4-16,0 1 0 0,9-6 0 0,0 1 0 0,-8 0 0 15,8-5 0-15,8 5 0 0,-8-5 0 0,9-5 0 0,-9 5 0 16,9-5 0-16,-1 5 0 0,0-5 0 0,10 1 0 0,-10-1 0 16,0 0 0-16,2 0 0 0,6 1 0 0,-7-2 0 0,8 2 0 0,-8-1 0 15,-1 5 0-15,10-5 0 0,-10 5 0 0,0 0 0 16,10-6 0-16,-10 6 0 0,0 6 0 0,1-6 0 0,-1 5 0 0,0 0 0 15,2-5 0-15,-10 4 0 0,8 6 0 0,0-5 0 0,0 0 0 16,2 0 0-16,-2 4 0 0,0-4 0 0,1 4 0 0,0-3 0 16,-1 3 0-16,9-4 0 0,-9 4 0 0,10-4 0 0,-10 0-16 15,10 0-8-15,-2-1-4 0,2 1-12 0,-10-5-16 0,9 4-12 0,0-4-12 16,0 0-12-16,1 0-8 0,-2-4-12 0,2 4-4 16,-2-5-8-16,1 1 0 0,-9-6-4 0,10 5-4 0,-2-4-16 0,-6 4-12 15,-2-4 0-15,9 3 20 0,-8-3 8 0</inkml:trace>
          <inkml:trace contextRef="#ctx0" brushRef="#br0" timeOffset="325.132">810 530 43 0,'0'-5'92'0,"0"5"-4"16,0-4-8-16,0-1-28 0,8 5 0 0,-8 0-8 0,0 0 4 15,0-5 0-15,0 5 4 0,0 5 0 0,0-5 0 0,0 5 4 16,-8-5 4-16,8 4-4 0,0 1 0 0,0 0 0 0,0 5-4 16,0-5 4-16,0 0 4 0,0 4-4 0,0 0 4 0,8-4-4 0,-8 5-4 15,0 0-4-15,8-1 4 0,-8 1-8 0,9 0-4 0,0-6 0 16,-1 6-8-16,1-1-4 0,-1-4 0 0,0 0-4 0,10 4 0 15,-10-3-4-15,10-1-8 0,-2-5 0 0,1 4 0 0,-8-4-4 16,8 5 0-16,-9-5-4 0,10 0 0 0,-10 0 0 0,10-5 0 16,-10 5-4-16,8-9 0 0,-7 3 0 0,0 2 0 0,-1-1 0 0,1-5-4 15,-9 1 4-15,8-1 0 0,-8 0-4 0,8-4 4 0,-8 5-4 16,0-6 4-16,0 5 0 0,0-4 0 0,0 0 0 16,-8 4 0-16,8-4 0 0,-8 4 0 0,8 1 0 0,-9-6 0 0,1 5 0 15,-1 6 0-15,0-6 0 0,9 5 0 0,-8-4 0 0,0 4 0 16,-10 5-4-16,10-5 0 0,0 5 4 0,-2-4 0 0,2 4 0 15,0 4 0-15,-1-4 0 0,1 5-4 0,-1 0 4 0,1 0-4 0,-1-1 4 16,1 1 0-16,0 5 4 0,-2-6-4 0,2 6 0 16,8-5 0-16,0 5 0 0,0-6 0 0,-8 6 0 0,16-1 0 0,-8-4 4 15,0 5 0-15,8-5-4 0,-8 0 4 0,10 4-4 0,-2-4 0 16,0 4 4-16,1-4 0 0,-1 5 0 0,1-5 0 0,-1 3 0 16,9-2 4-16,-9 4-8 0,2-6 4 0,-2 6 0 0,0-5 0 15,10 5 0-15,-10-6 4 0,0 1-4 0,1 5 0 0,0-6 0 0,-1 2 0 16,1-1 0-16,-1-1 0 0,0 1 0 0,10 0-4 15,-10-1 0-15,0 1-4 0,2-5 0 0,-2 5-4 0,9-5-4 0,-9 5-12 16,1-5-16-16,0 0-16 0,7 0-12 0,-16 0-16 0,18 0-12 16,-10 0-28-16,-8-5-16 0,8 5-16 0,-8-5-36 0,10 5-40 15,-10-5 36-15,0 1 32 0,0-1 40 0,0 5 16 0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5:09.8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2A5A0C-0C8A-451F-AB0F-897DE5B202BD}" emma:medium="tactile" emma:mode="ink">
          <msink:context xmlns:msink="http://schemas.microsoft.com/ink/2010/main" type="writingRegion" rotatedBoundingBox="28158,9691 28178,14089 27250,14093 27229,9696"/>
        </emma:interpretation>
      </emma:emma>
    </inkml:annotationXML>
    <inkml:traceGroup>
      <inkml:annotationXML>
        <emma:emma xmlns:emma="http://www.w3.org/2003/04/emma" version="1.0">
          <emma:interpretation id="{01AAE236-6B43-4CC1-B47F-723E6840DE95}" emma:medium="tactile" emma:mode="ink">
            <msink:context xmlns:msink="http://schemas.microsoft.com/ink/2010/main" type="paragraph" rotatedBoundingBox="28158,9691 28178,14089 27250,14093 27229,9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3A2D06-AC1A-48BD-B5AB-C303AA619926}" emma:medium="tactile" emma:mode="ink">
              <msink:context xmlns:msink="http://schemas.microsoft.com/ink/2010/main" type="line" rotatedBoundingBox="28158,9691 28178,14089 27250,14093 27229,9696"/>
            </emma:interpretation>
          </emma:emma>
        </inkml:annotationXML>
        <inkml:traceGroup>
          <inkml:annotationXML>
            <emma:emma xmlns:emma="http://www.w3.org/2003/04/emma" version="1.0">
              <emma:interpretation id="{BA377B1B-7DEC-4255-BA3D-A4D16AD89A7E}" emma:medium="tactile" emma:mode="ink">
                <msink:context xmlns:msink="http://schemas.microsoft.com/ink/2010/main" type="inkWord" rotatedBoundingBox="28158,9691 28164,11138 27236,11143 27229,96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76 225 83 0,'10'0'100'0,"-10"0"-8"0,8 0-4 0,0-4-24 16,-8-2-4-16,9 2-4 0,-1-1 0 0,-8 0 0 0,8 0 0 16,2-4-8-16,-10-1 0 0,8 1-8 0,0-1 0 0,-8 0 0 15,8 1 0-15,-8-5-8 0,10 4 0 0,-10 0 4 0,8 1 0 0,-8-1-4 16,0 1 4-16,0-1-4 0,0 0 0 0,0 5 0 16,0 1-4-16,0-6-4 0,-8 5 0 0,-2 5-4 0,10-4 0 0,-8 4-4 15,0 0 4-15,0 0-4 0,-10 0 8 0,10 4-4 0,-1-4-4 16,1 5 0-16,0 5 0 0,-10-6-4 0,10 6 0 0,0-5 0 15,-2 5 0-15,2-1 0 0,0 1-4 0,-1-1 0 0,0 1-4 0,9 4 0 16,-8-4 0-16,8-1 0 0,0 1 0 0,0 0-4 0,0-1 0 16,8 1 0-16,-8-1 4 0,9 1-4 0,0-5 4 0,-1 5 0 15,0-6-4-15,2 1 0 0,6 0 0 0,2 0 0 0,-10-5 0 16,17 4-4-16,-7-4 0 0,-2 0 0 0,2-4 0 0,-2 4 0 16,2-10-4-16,-1 5 0 0,-1 1 0 0,2-6 4 15,-2 0-4-15,2 0 0 0,-10 1 0 0,1-5 4 0,8 4 0 0,-17-3 0 16,8-3 0-16,-8 2 4 0,9 4 0 0,-9-4-4 0,0 4 4 0,0-4 0 15,-9 4-20-15,9-4 24 0,-8 4 0 0,8 1 0 0,-8 3-4 16,-1-3 4-16,0 5-4 0,1 4 4 0,0-5 4 0,-2 5-8 16,2 0 0-16,0 0 4 0,-1 0 0 0,0 5 0 0,1-5-4 0,0 4 0 15,-1 1 0-15,1 5 4 0,-1-5-4 0,9 4 4 0,-9-4 0 16,9 4 0-16,0-4-4 0,0 5 4 0,9 0-4 0,-9-1 8 16,9 1-4-16,-1-6 0 0,1 6 0 0,-1-1 4 0,0-3 0 15,10 3-4-15,-10-4 0 0,10 1 4 0,-2 2 0 0,2-3 0 16,-2 0 0-16,1 0 0 0,1 4 4 0,-2-9-4 0,2 10 0 15,-2-6-4-15,2 1 0 0,-1 0 0 0,-1 0-4 0,2 0 4 0,-10-1-4 16,10 2 0-16,-10-2-4 0,9 1 0 0,-8 0 0 0,-1 0-8 16,1-1-4-16,-1 1-12 0,-8-5-8 0,8 5-8 0,-8 0-8 15,9-5-8-15,-9 0-12 0,0 4-12 0,0-4-20 0,0 0-16 16,0 0-8-16,0 0-24 0,-9 0-40 0,9 0 4 0,-8 6 32 16,0-6 32-16,-1 0 28 0</inkml:trace>
          <inkml:trace contextRef="#ctx0" brushRef="#br0" timeOffset="287.8245">-230 489 23 0,'0'5'132'16,"0"-1"-16"-16,-9 1-20 0,9 0-32 0,0-5-8 0,9 0 0 0,-9 4 8 15,8-4 4-15,1 0 4 0,-1 0 4 0,9 0 0 0,1 0 0 16,-2-4 0-16,2 4 0 0,7-5 4 0,-8 5 4 0,8 0 0 15,9-5-4-15,1 5 0 0,-9 0-8 0,8 0-12 0,0 0 0 0,-1 0-8 16,11 0-12-16,-10 5 0 0,-1-5-8 0,1 5-28 0,1-1 20 16,-1 1-4-16,0 5-4 0,0-5-4 0,-8 0 0 0,-1 0-4 15,1 4-4-15,0-4 0 0,-1 4-8 0,-8 1-4 0,8-5-4 16,-7 0-4-16,-10 4-12 0,10-4-8 0,-10 0-12 0,9 0-12 16,-8-1-16-16,-1 2-8 0,1-6-8 0,-1 4-20 0,-8-4-16 15,0 0-16-15,8 0 0 0,-16 0-40 0,8 5-36 0,0-5 28 0,-8 0 40 16,-1 0 32-16,1-5 24 0</inkml:trace>
          <inkml:trace contextRef="#ctx0" brushRef="#br0" timeOffset="895.1992">0 1036 27 0,'-9'0'132'0,"9"4"-12"0,0-4-12 16,0-4-32-16,-8 4-4 0,16-5-4 0,-8 0 0 0,0 0 4 16,9 1-8-16,-9-6 0 0,8 5-16 0,1-5 4 0,0 1-8 15,-1-1-4-15,0 0-4 0,2 1 4 0,-2-1-4 0,8 6 0 16,-6-6 0-16,6 5 0 0,1-4 0 0,1 9 0 0,-10-4-4 16,8 4 4-16,2 0-4 0,-10 0 0 0,10 4-4 0,-10 1-4 15,1 4-4-15,7-4-4 0,-7 4-4 0,-9 5 0 0,9 1-4 0,-1 0 0 16,-8-1-4-16,0 5 4 0,0 0-4 0,0 0-4 0,0 1 0 15,-8-1 0-15,8 5 4 0,-18-4-4 0,10 3 4 0,0 2 0 16,-9-6-4-16,8 4 4 0,-8 1 0 0,-1-4 0 0,2 3-4 16,-2-3 4-16,2-1 0 0,-1 0 0 0,-1-5 0 0,2 5 0 0,-2-3 0 15,2-7 0-15,7 0-24 0,-8 1 20 0,8 0 8 0,1-6-4 16,0-4-4-16,8 0-4 0,-10 0 4 0,10-4 0 0,0-2-4 16,0 2 0-16,10-6 0 0,-10 1 0 0,8-6 4 0,0 5-4 15,1-4 4-15,-1 0-4 0,1-1 8 0,0 2-8 0,-1-2 0 16,10 5 4-16,-10-4 0 0,0 4 0 0,10 1 0 0,-10-1-4 0,9 0 4 15,-9 5 4-15,0 1-4 0,10 4 4 0,-10-5 0 0,0 5 4 16,2 0 4-16,-2 0-4 0,0 5 4 0,1-1 0 0,0 1 0 16,-9 0 4-16,8 0 4 0,1 5 0 0,-1-1 0 0,-8-4-4 15,8 4 4-15,1 1-12 0,0 0 8 0,-9-2-12 0,8 3 4 16,0-2 0-16,2-4 0 0,-2 5-4 0,0-5 0 0,1 4 0 16,0-4-4-16,-1 0 0 0,0-5-4 0,9 4-4 0,-8-4 0 0,0 0-12 15,-1-4-16-15,10 4-16 0,-10-5-20 0,8 0-16 0,-6-4-20 16,-2-1-28-16,9 0-20 0,-9-3-16 0,0-2-72 0,2 0 24 15,-2 1 40-15,0-5 32 0,0-1 28 0,-8 1 20 0</inkml:trace>
        </inkml:traceGroup>
        <inkml:traceGroup>
          <inkml:annotationXML>
            <emma:emma xmlns:emma="http://www.w3.org/2003/04/emma" version="1.0">
              <emma:interpretation id="{D0CE13AF-21F3-4C27-92ED-21D1743F5260}" emma:medium="tactile" emma:mode="ink">
                <msink:context xmlns:msink="http://schemas.microsoft.com/ink/2010/main" type="inkWord" rotatedBoundingBox="27955,13035 27960,14090 27464,14092 27459,13037"/>
              </emma:interpretation>
              <emma:one-of disjunction-type="recognition" id="oneOf1">
                <emma:interpretation id="interp1" emma:lang="" emma:confidence="0">
                  <emma:literal>ń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Ę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2292.4507">52 3448 11 0,'0'-9'100'0,"8"3"-8"16,-8 2-8-16,0-6-28 0,0 5-4 0,8-4-4 0,-8 4 4 0,0-4-8 15,0 5 0-15,0-2-4 0,8-3 0 0,-8 3-4 0,0 2 0 16,10-1 0-16,-10 0-4 0,0 5-4 0,8-5 4 0,-8 5 0 16,8 0 0-16,1-4 4 0,-9 8-8 0,8-4 0 0,0 0 4 0,-8 5-4 15,10 0 4-15,-10 0-4 0,8-1 0 0,-8 6 4 0,8 1-4 16,-8-3 0-16,0-3 0 0,0 9-4 0,0-4-4 0,0-1 0 15,0 6-4-15,0-1 0 0,0 1-4 0,-8-1 0 0,8-4 0 0,-8 4-4 16,8 5 0-16,-10-4 0 0,2-1-4 0,8 1 0 0,-8-1 4 16,-1 1 0-16,9 4 0 0,-8-5-4 0,0-1 4 0,-2 8-8 15,2-7 4-15,0 0 0 0,8 0 0 0,-8 2 0 0,-2-3 0 16,2 2 0-16,8-1 0 0,-8-4 0 0,-1 4 0 0,9-4 4 16,-9 4-4-16,9-3 0 0,-8-3 4 0,8 2-4 0,0-1 0 15,0-4 0-15,0 5 0 0,0-6 0 0,0 6 0 0,-9-5 0 16,9 5 0-16,9-6 0 0,-9 1 0 0,0 5 0 0,8-5 4 0,-8-1-4 15,0 1 0-15,9 0 0 0,-9 0 4 0,9-1 0 0,-1 1-4 16,0 0 0-16,2-5 0 0,-2 5 4 0,0-5-4 0,10 4 0 16,-10 2 0-16,0-6 0 0,9 0 0 0,1 0-4 0,-10 0 4 15,8 0-4-15,2 4 0 0,-1-4-4 0,0 0 4 0,0 0 0 16,-9 0-4-16,10 0 0 0,-2 0-4 0,2 0-8 0,-1 0-4 0,0 5-8 16,-9-5-8-16,9 0-8 0,1 5-8 0,-10-5-8 0,10 0-4 15,-10 0-16-15,0 0-12 0,0 5-12 0,10-5-8 0,-10 0 0 16,-8 0-36-16,9 0-32 0,-1 0 12 0,-8 0 32 0,8 0 28 0</inkml:trace>
          <inkml:trace contextRef="#ctx0" brushRef="#br0" timeOffset="22587.6639">478 3745 87 0,'0'-4'112'0,"0"4"-8"0,0 0-8 0,0-5-28 0,8 5-4 0,-8 0 0 15,0 5 0-15,-8-5-4 0,8 4 0 0,0 1 4 0,0-5-4 16,0 4 0-16,0 6-4 0,-10-4 0 0,10 3-4 0,0 1 8 16,-8-1-4-16,8 1 4 0,0 4 0 0,-8 1-4 0,8 4-4 15,-9-5 0-15,1 5-4 0,8 0-4 0,-8 1-4 0,-2-1 0 16,10 0-4-16,-8 5-4 0,8-5 0 0,-8 5 0 0,8 0-4 0,-8-5-4 16,8 6 0-16,-10-2-4 0,10-4 0 0,0 6-4 0,0-6 0 15,0 0-4-15,0 0-4 0,0 0 0 0,-8 1 0 0,8-6-4 16,0 0 0-16,0 0-8 0,0 1 0 0,0-1 0 0,0-4-8 15,8-1-8-15,-8 1-8 0,0-1-16 0,0-4-20 0,-8 0-20 16,8 5-28-16,0-10-28 0,0 4-28 0,0-4-32 0,0 0-76 0,0-4 40 16,0 4 48-16,0-5 32 0,-8-5 32 0,8 5 20 0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5:14.3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005F71-9B8E-463D-980E-796D816BF711}" emma:medium="tactile" emma:mode="ink">
          <msink:context xmlns:msink="http://schemas.microsoft.com/ink/2010/main" type="writingRegion" rotatedBoundingBox="20016,12333 23599,12971 23240,14988 19657,14350"/>
        </emma:interpretation>
      </emma:emma>
    </inkml:annotationXML>
    <inkml:traceGroup>
      <inkml:annotationXML>
        <emma:emma xmlns:emma="http://www.w3.org/2003/04/emma" version="1.0">
          <emma:interpretation id="{861E4047-D242-4BDD-8F1A-CD4CDCE5F197}" emma:medium="tactile" emma:mode="ink">
            <msink:context xmlns:msink="http://schemas.microsoft.com/ink/2010/main" type="paragraph" rotatedBoundingBox="20016,12333 23599,12971 23240,14988 19657,14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7E827-6A97-4B94-9A68-5FA327BA0369}" emma:medium="tactile" emma:mode="ink">
              <msink:context xmlns:msink="http://schemas.microsoft.com/ink/2010/main" type="line" rotatedBoundingBox="20016,12333 23599,12971 23442,13855 19858,13217"/>
            </emma:interpretation>
          </emma:emma>
        </inkml:annotationXML>
        <inkml:traceGroup>
          <inkml:annotationXML>
            <emma:emma xmlns:emma="http://www.w3.org/2003/04/emma" version="1.0">
              <emma:interpretation id="{1CF72937-6C7D-45B1-BB7F-6F1BD4A7E817}" emma:medium="tactile" emma:mode="ink">
                <msink:context xmlns:msink="http://schemas.microsoft.com/ink/2010/main" type="inkWord" rotatedBoundingBox="19946,12725 20576,12837 20506,13234 19875,13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-4241 5385 27 0,'-8'5'160'0,"8"0"-20"0,0-1-20 0,0 1-36 16,0 0-4-16,0-5-4 0,0 4 0 0,8 1 0 0,-8-5-8 15,8 0-4-15,0 0-4 0,2 5-4 0,-10-5-4 0,8 0-4 0,9 0-4 16,-9 0-4-16,10 0 4 0,-2 0-4 0,2 0-8 0,-2 0-4 16,10 0-8-16,-9 0-4 0,9 0-4 0,-10 0-4 0,10 0-8 15,-1 0-8-15,1 0-12 0,0 0-36 0,0 0-4 0,-1 0-24 16,-9 0-28-16,10 0-24 0,-8 0-40 0,-2 0-52 0,2 0 44 15,-1 0 32-15,-1 0 28 0,2 0 24 0</inkml:trace>
          <inkml:trace contextRef="#ctx0" brushRef="#br0" timeOffset="-228.3994">-4284 5074 3 0,'0'0'148'16,"9"0"-12"-16,-1 5-8 0,-8-5-24 0,8 0-4 0,-8 0-8 16,10 0 4-16,-2 0-4 0,-8 0-4 0,8 0-4 0,0 0-4 15,2 0-4-15,-2 0-4 0,0 0-4 0,1 0-4 0,-1 0 0 0,10 0-8 16,-2 0 0-16,2 0-4 0,7 0-8 0,-8 0-4 16,8 0-8-16,1 0-4 0,0 0-4 0,-1 0-8 0,1 4 0 0,8-4-4 15,-8 0-4-15,-1 6 0 0,1-6-4 0,0 0 0 0,-2 4 0 16,2 1-4-16,-9-5-4 0,9 5-8 0,-9-5-4 0,0 4-8 15,-9 1-8-15,9 0-12 0,-9-5-16 0,2 5-12 0,-10 0-16 0,8 0-24 16,-8-5-16-16,0 5-16 0,-8-1-8 0,-2 1-60 16,2 0-8-16,0 0 36 0,-1-1 36 0,1 1 28 0,-9 5 24 0</inkml:trace>
        </inkml:traceGroup>
        <inkml:traceGroup>
          <inkml:annotationXML>
            <emma:emma xmlns:emma="http://www.w3.org/2003/04/emma" version="1.0">
              <emma:interpretation id="{31764FA4-342F-420F-9ACF-E1725EB6637F}" emma:medium="tactile" emma:mode="ink">
                <msink:context xmlns:msink="http://schemas.microsoft.com/ink/2010/main" type="inkWord" rotatedBoundingBox="21495,12596 23007,12866 22850,13750 21338,134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1.8704">-2589 5189 59 0,'0'-4'80'0,"-8"-3"-4"0,0 4-4 0,8-2-20 0,-10-5-4 15,10 6-4-15,0-6 8 0,-8 5-4 0,8-4 0 0,-8-1-4 0,8 0 0 16,0 1 8-16,0-5-8 0,-9 4 0 0,9 0-4 0,0-4 4 16,9 5 0-16,-9-6-8 0,0 5 4 0,8 1 0 0,-8-1-4 15,8-4 0-15,2 5 0 0,-2-1 0 0,0 1 0 0,-8-1 0 16,9 5 0-16,8-4-4 0,-9 4 4 0,1 0-4 0,-1 0 0 16,0 1 0-16,10 4-4 0,-10 0-4 0,2 0 0 0,-2 0-4 0,8 4-4 15,-16 1 0-15,17 0 0 0,-8 0-4 0,-9 4-4 0,9 1-4 16,-1 4 4-16,0-4-4 0,2 4 0 0,-10 5 0 0,0-4 0 15,8 4-8-15,-8 0 4 0,0 5 0 0,0-6 0 0,-8 7 0 16,8-1-4-16,-10-2 0 0,2 8 4 0,0-7-4 0,-10 7-4 16,1-2 4-16,9-4 0 0,-8 5 0 0,-10-1-4 0,8 1 4 15,1-5 0-15,-8 5 0 0,0-1 0 0,7-3 0 0,-8-2 4 0,1 2 0 16,-1-7 0-16,10 1 0 0,-10 1 0 0,9-1 0 0,0-5 0 16,0 1 0-16,-1-6 0 0,2 2-4 0,8-3 0 0,-2 2 4 15,2-5-4-15,0 0 0 0,8-5 0 0,-9 0 0 0,9 0 4 16,9 0-4-16,-9-5 4 0,8 0-4 0,-8 0 0 0,8-5 4 15,10 7-4-15,-10-8 4 0,0 2 0 0,10-1 0 0,-10 5 0 0,9-4 0 16,-8 4 0-16,8-5 0 0,-9 6 0 0,10-1 0 0,-10 0 4 16,10 5 0-16,-10 0 4 0,0 5 0 0,1-5 4 0,-1 9 0 15,9-5 0-15,-17 7 0 0,9-2 4 0,-1 0 0 0,0 6 0 16,2-4 4-16,-2 2 0 0,0 2 0 0,1-2-4 0,-1 2-16 16,9-5 20-16,-8 4-4 0,-1-5 0 0,0 5 0 0,2-4-4 0,-2 1 0 15,10-3 0-15,-10 2-4 0,0-5 0 0,9-1-4 0,-9 2 0 16,10-6-4-16,-10 4-4 0,10-4 0 0,-10-4-4 0,0 4-8 15,9-6-8-15,-8-3-28 0,8 4-16 0,-9-4-28 0,0-2-20 16,10-3-28-16,-10 0-24 0,2 0-24 0,-2-5-60 0,0 4 36 16,0-3 36-16,-8-5 44 0,9 3 20 0</inkml:trace>
          <inkml:trace contextRef="#ctx0" brushRef="#br0" timeOffset="1281.0883">-1754 5557 59 0,'-8'-4'104'0,"8"-1"-8"15,0 5-8-15,0-6-24 0,-9 2-4 0,9-1 0 0,-8-4 0 16,0 4 0-16,8 0-8 0,-10 0 0 0,2-4 0 0,0 4-8 16,-2 0 0-16,2 5-8 0,-9-4 0 0,9-2-8 0,0 6 0 15,-1 6-4-15,0-6-4 0,1 4 8 0,0 1-12 0,-2 0 0 16,2 4 0-16,0-4-4 0,-1 5 4 0,9-1 0 0,-9 6 0 15,1-6-4-15,8 1 0 0,-8 4-4 0,8 1 0 0,0-1 4 0,0-1 0 16,0 2 0-16,0-1 0 0,0 1-4 0,8-1 0 16,0 1 0-16,-8-1 0 0,9-5-4 0,0 6 4 0,-1 0-4 0,10-6 4 15,-10 0-4-15,9 1 0 0,-8 0-4 0,7-6 0 0,1 0 0 16,-9 3 0-16,10-3 0 0,0 0-4 0,-10-4 4 0,9 0 0 16,-9 0 0-16,9-4-4 0,-8 4 0 0,-1-4 4 0,0-7-4 0,2 7 0 15,-2-6 0-15,-8 0 0 0,8-4 0 0,-8 5 0 16,0-6 0-16,0 5 4 0,0-3 0 0,0-2 0 0,0 2 0 0,-8-3-4 15,8 6 4-15,-8 1 0 0,8 0 0 0,-10-2 0 0,10 3 0 16,-8-2 0-16,0 4 4 0,8 3-4 0,-9-3 0 0,0 6 0 16,1 0 0-16,0-4 0 0,8 4 0 0,-9 0 0 0,9 0 0 0,0 0 0 15,-8 0 0-15,8 0-20 0,0 4 24 0,0-4-4 0,0 6 4 16,0-6-4-16,0 3 4 0,0 3 0 0,8-1-4 0,-8 0 0 16,9-1 0-16,-1 0 4 0,-8 2-4 0,8-1 0 0,1 4 0 0,0-4 4 15,-1-1-4-15,10 2 4 0,-10 3 0 0,9-5 4 16,-8 3 0-16,7 1-4 0,-7-3 0 0,7 0 0 0,2 5 0 0,0-6-4 15,-10 5 0-15,8-4-4 0,2 5 0 0,-1-5 0 0,-9 0-8 16,10 4-8-16,-2-4-12 0,2-1-12 0,-10 1-12 0,9 0-16 16,-1-5-12-16,2 5-16 0,-10-5-4 0,10 0-28 0,-2-5-56 0,2 5 20 15,-1-5 32-15,-1 0 28 0</inkml:trace>
        </inkml:traceGroup>
        <inkml:traceGroup>
          <inkml:annotationXML>
            <emma:emma xmlns:emma="http://www.w3.org/2003/04/emma" version="1.0">
              <emma:interpretation id="{B6476EB1-E637-44D9-B131-1327968DE12A}" emma:medium="tactile" emma:mode="ink">
                <msink:context xmlns:msink="http://schemas.microsoft.com/ink/2010/main" type="inkWord" rotatedBoundingBox="23521,13221 23554,13227 23550,13244 23517,132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18.9698">-664 5505 135 0,'0'0'188'0,"-8"0"-12"0,8 0-12 15,0 0-24-15,0 0 4 0,-8 0 4 0,8 0-4 0,0 0-8 0,-10 0-12 16,10 0-8-16,0 0-8 0,-8 0-12 0,8 0-8 0,0 0-20 16,0 0-12-16,0 0-40 0,0 0-16 0,0 0 0 0,0 0 0 15,0 0 0-15,0 0 0 0,0 0 0 0,0 0 0 0,0 0 0 16,0 0 0-16,0 0 0 0,0 0 0 0,0 0 0 0,0 0 0 0,0 0 0 15,0 0 0-15,0 0 0 0,0 0-80 0,0 0-76 16,0 0-52-16,0 0-32 0,0 0-80 0,0 0 48 0,0 0 52 0,0 0 36 16,0 0 40-16,0 0 32 0,0 0 16 0</inkml:trace>
        </inkml:traceGroup>
      </inkml:traceGroup>
      <inkml:traceGroup>
        <inkml:annotationXML>
          <emma:emma xmlns:emma="http://www.w3.org/2003/04/emma" version="1.0">
            <emma:interpretation id="{4D7FBD3D-B715-4FB8-A427-E6C21B4C202A}" emma:medium="tactile" emma:mode="ink">
              <msink:context xmlns:msink="http://schemas.microsoft.com/ink/2010/main" type="line" rotatedBoundingBox="22056,13284 22786,14324 21994,14880 21265,13840"/>
            </emma:interpretation>
          </emma:emma>
        </inkml:annotationXML>
        <inkml:traceGroup>
          <inkml:annotationXML>
            <emma:emma xmlns:emma="http://www.w3.org/2003/04/emma" version="1.0">
              <emma:interpretation id="{7A949B2E-FD55-4C46-B813-46B59ABF2537}" emma:medium="tactile" emma:mode="ink">
                <msink:context xmlns:msink="http://schemas.microsoft.com/ink/2010/main" type="inkWord" rotatedBoundingBox="22056,13284 22786,14324 21994,14880 21265,13840"/>
              </emma:interpretation>
              <emma:one-of disjunction-type="recognition" id="oneOf3">
                <emma:interpretation id="interp3" emma:lang="" emma:confidence="0">
                  <emma:literal>ł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Ę</emma:literal>
                </emma:interpretation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2761.4422">-2826 6048 43 0,'0'0'96'0,"0"0"-4"0,-8 0-4 0,8 0-24 0,-9 0 0 0,9 5-4 16,-9-5-4-16,9 0-4 0,0 0-8 0,0 0-4 0,-8 0-4 15,8 0-8-15,0 0-8 0,0 0 0 0,0 0 4 0,0 0 4 16,0 0 8-16,8 0 8 0,-8 0-8 0,9 0 0 0,-9 0-4 0,9 5 0 15,-1-5 4-15,0 0 0 0,0 5 0 0,10-5-4 0,-10 4 0 16,10-4-4-16,-1 0 4 0,0 6-4 0,0-2 0 0,-1-4 4 16,10 5-4-16,-8-1-4 0,7-4 4 0,-8 6-4 0,8-6-4 0,1 4-4 15,0 1 0-15,-1-5-4 0,1 5 0 0,8 0 0 16,-8-1-4-16,-1 0 4 0,9 3-4 0,-8-3-4 0,8 0-12 0,0 2 12 16,-9-2 0-16,10 1 0 0,-10 0 0 0,10 0 0 0,-1-1 0 15,-8 1-4-15,7 5 4 0,-7-6-4 0,8 2 0 0,-8-2 0 16,-1 1 0-16,1 0 4 0,0 0-4 0,-1-1 0 0,-8 1 0 0,8-1 0 15,-7 2 0-15,-2-2 0 0,2 2 0 0,-1-2 0 16,0 0 4-16,-9 2-4 0,1-1 0 0,7-5 4 0,-6 4-4 0,-10 1 0 16,8-5 0-16,0 0 0 0,2 5 0 0,-10-5 0 0,0 0 0 15,8 0 0-15,-8 0 4 0,0 0-4 0,0 0 0 0,0 0 0 16,0 0 0-16,0 0 0 0,0 0 0 0,0 0 0 0,0 0 0 16,0 0 4-16,0 0-4 0,0 0 0 0,0 0 0 0,0 0 0 15,0 0 0-15,0 0 0 0,0 0-4 0,0 0 0 0,0 0 0 16,0 0-4-16,0 0-8 0,0 0-8 0,0 0-8 0,0 0-16 0,0 0-8 15,0 0-12-15,0 0-16 0,-8 0-20 0,8 0-16 0,0 0-8 16,-10 0-60-16,2 0-32 0,8 0 40 0,-8 0 20 0,-2 0 48 16,2 0 24-16</inkml:trace>
          <inkml:trace contextRef="#ctx0" brushRef="#br0" timeOffset="13195.2819">-2433 6859 31 0,'8'0'108'0,"-8"4"-12"15,8-8-12-15,-8 4-28 0,0-5 0 0,9 0-8 0,-9 0-4 16,8 1 0-16,0-2-4 0,2 2 0 0,-10-6 0 0,8 6-4 0,0-6 0 15,0 0 0-15,2 1 0 0,-2-1 0 0,0 1 0 0,10-6 0 16,-10 7-4-16,1-3 0 0,7 1-4 0,-7 1 4 0,8 4-4 16,-9-4-4-16,2-1 4 0,6 1-4 0,-7-1 0 0,0 4 0 15,7-3 0-15,-7 5 0 0,-1-1-4 0,0-5 0 0,2 6 4 16,-2-2 0-16,0 6 0 0,2-4 4 0,-2 4 4 0,-8 0 0 0,8 0 8 16,0 0-4-16,-8 0-4 0,0 4 0 0,10 2-4 0,-10-2 0 15,0 6 0-15,0-1-4 0,0 0-4 0,8 1 0 0,-8 0 0 16,0 5-4-16,0-6 0 0,0 5 0 0,0 0-4 0,0 6 0 15,0-6-4-15,0 1 0 0,0 4 0 0,0-5 0 0,0 6-4 16,0-6-4-16,0 0 4 0,0 6-4 0,0-6 4 0,0 1 0 0,0-2-4 16,0 2 0-16,0-1-4 0,0 1 0 0,0-2-4 0,-8-2 0 15,8 4-16-15,0-6-16 0,0 1-20 0,0-6-20 0,0 6-12 16,0-5-16-16,0-1-24 0,0 2-20 0,0-1-28 0,0-5-64 0,-10 0 24 16,10-5 40-16,0 5 32 0,0-6 36 0,0 2 20 15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5:22.1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5A84E2-C0F4-4312-898E-16CFF3EE2DE8}" emma:medium="tactile" emma:mode="ink">
          <msink:context xmlns:msink="http://schemas.microsoft.com/ink/2010/main" type="writingRegion" rotatedBoundingBox="26278,13416 26687,13416 26687,13775 26278,13775"/>
        </emma:interpretation>
      </emma:emma>
    </inkml:annotationXML>
    <inkml:traceGroup>
      <inkml:annotationXML>
        <emma:emma xmlns:emma="http://www.w3.org/2003/04/emma" version="1.0">
          <emma:interpretation id="{C92B1B08-0A45-4354-9591-CE09557DD717}" emma:medium="tactile" emma:mode="ink">
            <msink:context xmlns:msink="http://schemas.microsoft.com/ink/2010/main" type="paragraph" rotatedBoundingBox="26278,13416 26687,13416 26687,13775 26278,13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CB4FF6-015B-4A2B-88EB-79885CFBED30}" emma:medium="tactile" emma:mode="ink">
              <msink:context xmlns:msink="http://schemas.microsoft.com/ink/2010/main" type="line" rotatedBoundingBox="26278,13416 26687,13416 26687,13775 26278,13775"/>
            </emma:interpretation>
          </emma:emma>
        </inkml:annotationXML>
        <inkml:traceGroup>
          <inkml:annotationXML>
            <emma:emma xmlns:emma="http://www.w3.org/2003/04/emma" version="1.0">
              <emma:interpretation id="{45893407-97C5-4CBB-8153-E917AD97CE74}" emma:medium="tactile" emma:mode="ink">
                <msink:context xmlns:msink="http://schemas.microsoft.com/ink/2010/main" type="inkWord" rotatedBoundingBox="26278,13416 26687,13416 26687,13775 26278,1377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-1100 3726 83 0,'0'0'128'0,"0"0"-16"0,0-4-8 0,0 4-24 0,0 0 4 0,0 0 0 15,0 0 4-15,8 0-4 0,-8 0-4 0,9 0-4 0,-9 4-4 16,9-4 0-16,-1 0-4 0,0 0-4 0,2 0 0 0,6 6-8 16,-7-6-8-16,8 4-8 0,0-4-4 0,-9 5-16 0,10-1 4 0,-2 1-8 15,2-5 0-15,-2 10-8 0,-7-6-8 0,8 2 0 0,0-2-4 16,1 1-12-16,-10-5-8 0,0 5-12 0,0 0-8 0,2-1-8 16,-2-4-8-16,0 5-8 0,1-5-16 0,-9 0-12 0,9 0-12 15,-9 5-16-15,0-5-36 0,0 0-40 0,-9 0 28 0,9 0 28 16,-9 0 28-16,1 0 24 0</inkml:trace>
          <inkml:trace contextRef="#ctx0" brushRef="#br0" timeOffset="263.2936">-1193 3928 27 0,'0'4'148'0,"0"6"-16"0,0-5-12 0,0-1-20 16,0 6 0-16,0-5 0 0,0 5 0 0,8-6 4 0,-8 6-4 0,0-5-4 15,0-1 0-15,8 6-8 0,-8-5-4 0,8-1-8 0,2 2-4 16,-2 3-8-16,0-4-4 0,1 0-12 0,8-1-4 0,-8 1-8 16,7 0-8-16,2 0-8 0,-10-1 0 0,10 2-4 0,-2-6-8 0,2 4-8 15,-2-4-8-15,-7 0-4 0,7 0-20 0,2 0-20 16,-10 0-20-16,2 5-20 0,-2-10-16 0,0 5-32 0,0 0-32 0,-8 0-44 16,9 0-44-16,-9 0 48 0,0 0 40 0,0 0 32 0,-9 0 28 15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5:37.9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30515C-574C-4D4F-8387-D44FCC3FDCF6}" emma:medium="tactile" emma:mode="ink">
          <msink:context xmlns:msink="http://schemas.microsoft.com/ink/2010/main" type="inkDrawing" rotatedBoundingBox="18657,2118 19708,2169 19701,2302 18651,2251" semanticType="callout" shapeName="Other">
            <msink:sourceLink direction="to" ref="{D72B85F9-6788-4F96-9179-D8CAC83DC67B}"/>
          </msink:context>
        </emma:interpretation>
      </emma:emma>
    </inkml:annotationXML>
    <inkml:trace contextRef="#ctx0" brushRef="#br0">48 0 11 0,'0'0'88'16,"-8"5"-4"-16,8 0-12 0,0 0-24 0,-9-1-4 0,9 1 0 15,-8 0-4-15,8 0 0 0,-8-1-4 0,8 2 0 0,-10-6-4 0,10 4 0 16,0 1-4-16,0-5-4 0,-8 0-4 0,8 0 0 15,0 0 4-15,0 5 0 0,0-5 0 0,0 0 4 0,0 0 4 0,0 0 4 16,0 0-4-16,0 0 4 0,0 0 0 0,0 0-4 0,0 0 4 16,0 0 4-16,8 0-4 0,-8 0 0 0,0 0 0 0,0 0 0 15,0 0 4-15,10 0 0 0,-10 0 4 0,0 0 0 0,8 0 0 0,-8 0 0 16,0 0-4-16,8 0 4 0,-8 5 0 0,9-5-4 0,-9 0-8 16,0 0 8-16,8 4-8 0,-8-4 0 0,9 0-4 0,0 0 0 15,-9 0 0-15,8 5-4 0,0-5 4 0,0 5-4 0,2-5-8 16,6 0 4-16,-6 0 0 0,6 0 0 0,-7 5-4 0,7-5-4 15,-7 0-12-15,8 0 0 0,1 0 0 0,-2 0 0 0,2 4 0 0,-2-4 0 16,1 0 0-16,1 0 0 0,-2 0 0 0,2 6 0 16,-2-6 0-16,-6 0 0 0,6 5 0 0,1-5 0 0,1 0 0 0,-2 0 0 15,2 0 0-15,-2 4 0 0,2-4 0 0,-1 0 0 0,-1 0 0 16,2 0 0-16,-10 0 0 0,10 0 0 0,-2 0 0 0,2 0 0 16,7 0 0-16,-8 0 0 0,0 0 0 0,1 0 0 0,-2 0 0 15,2 0 0-15,7 5 0 0,-9-10 0 0,2 10 0 0,0-5 0 0,-2 0 0 16,1 0 0-16,0 5 0 0,0-5 0 0,1 0 0 15,-2 0 0-15,2 4 0 0,-10-4 0 0,9 6 0 0,-8-6 0 0,-1 4 0 16,9-4 0-16,-9 0 0 0,0 5 0 0,2-5 0 0,-2 0 0 16,-8 0 0-16,8 0 0 0,2 4 0 0,-2-4 0 0,-8 0 0 15,8 0 0-15,-8 0 0 0,9 0 0 0,-9-4 0 0,8 4 0 0,-8 0 0 16,0 0 0-16,0 0 0 0,0 0 0 0,0 0 0 16,0 4 0-16,0-4 0 0,9 0 0 0,-9 0 0 0,0 0 0 0,0 0 0 15,0-4 0-15,0 4 0 0,-9 0 0 0,9 0 0 16,0 0 0-16,0 0 0 0,0 0 0 0,0 0 0 0,0 0 0 0,0 0 0 15,0 0 0-15,0 0 0 0,0 0 0 0,0 0 0 0,0 0 0 0,0 0 0 16,0 0 0-16,0 0 0 0,0 0 0 0,0 0 0 0,0 0 0 16,0 0 0-16,0 0 0 0,-8 0 0 0,8 0 0 0,-9 0 0 15,1 0 0-15,8 0 0 0,-8 0 0 0,-2 0 0 0,2 0 0 16,0 0 0-16,-10 0 0 0,10 0 0 0,-9 0 0 0,0 0 0 16,8 4 0-16,-7-4 0 0,-2 0 0 0,2 0 0 0,-10 0 0 0,9 6 0 15,-9-6 0-15,10 0 0 0,-10 0 0 0,8 0 0 0,-7 0 0 16,-1 3 0-16,10-3 0 0,-10 0 0 0,8 0 0 0,-7 0 0 15,8 0 0-15,-8 0 0 0,7 0 0 0,1 0 0 0,0 0 0 16,-8 0 0-16,7 0 0 0,2 0 0 0,6 0 0 0,-6 0 0 16,-2 0 0-16,2 0 0 0,7 0 0 0,-7 0 0 0,6 0 0 0,-6 0 0 15,8 0 0-15,-10-3 0 0,10 3 0 0,-1 0 0 16,-8 0 0-16,8 0 0 0,-7 0 0 0,7 0 0 0,0 0 0 16,-7-6 0-16,6 6 0 0,2 0 0 0,0 0 0 0,-10 0 0 0,10 0 0 15,0 0 0-15,-1 0 0 0,1 0 0 0,0 0 0 0,-2 0 0 16,2 0 0-16,8 0 0 0,-8 0 0 0,-2 0 0 0,10 0 0 15,-8 0 0-15,8 0 0 0,0 0 0 0,0 0 0 0,-8 0 0 0,8 0 0 16,0 0 0-16,0 0 0 0,0 0 0 0,0 0 0 0,0 0 0 16,0 0 0-16,0 0 0 0,0 0 0 0,0 0 0 0,0 0 0 15,0 0 0-15,0 0 0 0,0 0 0 0,0 0 0 0,0 0 0 16,0 0 0-16,0 0 0 0,0 0 0 0,0 0 0 0,0 0 0 16,0 0 0-16,0 0 0 0,0 0 0 0,0 0 0 0,0 0 0 0,0 0 0 15,0 0 0-15,0 0 0 0,0 0 0 0,0 0 0 0,0 0 0 16,0 0 0-16,0 0 0 0,0 0 0 0,8 0 0 0,-8 0 0 15,0 0 0-15,0 0 0 0,8 0-32 0,-8 0-12 0,0 0-12 16,0 0-20-16,10 0-12 0,-10 0-12 0,8 0-16 0,-8-4-32 16,8 8-28-16,-8-4-60 0,10 0-16 0,-10 0 40 0,8 0 44 0,-8 0 32 15,8 0 24-15,1-4 20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2:03.2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A5C753-8393-4774-901C-9C50620293CF}" emma:medium="tactile" emma:mode="ink">
          <msink:context xmlns:msink="http://schemas.microsoft.com/ink/2010/main" type="writingRegion" rotatedBoundingBox="15742,5646 17066,5456 17161,6124 15838,6314"/>
        </emma:interpretation>
      </emma:emma>
    </inkml:annotationXML>
    <inkml:traceGroup>
      <inkml:annotationXML>
        <emma:emma xmlns:emma="http://www.w3.org/2003/04/emma" version="1.0">
          <emma:interpretation id="{F64C305A-0271-44D7-8955-3E0D93867F73}" emma:medium="tactile" emma:mode="ink">
            <msink:context xmlns:msink="http://schemas.microsoft.com/ink/2010/main" type="paragraph" rotatedBoundingBox="15742,5646 17066,5456 17161,6124 15838,6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2C1C71-64CB-413D-803D-370B902A06D4}" emma:medium="tactile" emma:mode="ink">
              <msink:context xmlns:msink="http://schemas.microsoft.com/ink/2010/main" type="line" rotatedBoundingBox="15742,5646 17066,5456 17161,6124 15838,6314"/>
            </emma:interpretation>
          </emma:emma>
        </inkml:annotationXML>
        <inkml:traceGroup>
          <inkml:annotationXML>
            <emma:emma xmlns:emma="http://www.w3.org/2003/04/emma" version="1.0">
              <emma:interpretation id="{91FAD1F1-088A-4927-8586-8A5F1BDD042A}" emma:medium="tactile" emma:mode="ink">
                <msink:context xmlns:msink="http://schemas.microsoft.com/ink/2010/main" type="inkWord" rotatedBoundingBox="15742,5646 17066,5456 17161,6124 15838,6314"/>
              </emma:interpretation>
            </emma:emma>
          </inkml:annotationXML>
          <inkml:trace contextRef="#ctx0" brushRef="#br0">1696 1534 87 0,'0'-5'100'16,"10"1"-8"-16,-10-6-8 0,8 5-16 0,-8 5-8 0,0-4-4 15,8-2 4-15,-8 6 4 0,10-4-4 0,-10 4 8 0,0 0-4 0,8 0 8 16,-8 4 0-16,0 2-4 0,8-2 0 0,-8 5 0 0,0 1 0 15,9 0 0-15,-9 5-8 0,0-1-8 0,0 0-4 0,0 6-8 16,0-1 0-16,0 0-8 0,8 5-8 0,-8 0 0 0,0 0-8 16,-8-1 0-16,8 6 0 0,0-6-4 0,0 7-4 0,0-6-4 15,0 5 4-15,0-5-4 0,0 1 0 0,-9-2 0 0,9 2-4 0,0-2 4 16,-8 0 0-16,8-3 0 0,-8-1 0 0,8 0-4 16,-10 0 0-16,2-4 0 0,0 4 4 0,-2-9 0 0,10 4-8 0,-8-4 8 15,0-1-4-15,0 1 4 0,-1-6 0 0,0 2-4 0,1-6 4 16,-1 4-4-16,1-4-4 0,0 0 0 0,-2-4 0 0,2 4 0 15,0-6 0-15,0 2 0 0,-2-6 0 0,2 5-4 0,8-4 0 0,-8-1 0 16,8 1 0-16,-9-1 0 0,9 1 0 0,-9-6 0 16,9 5 0-16,0-4 4 0,0 0-16 0,0 4 20 0,0-5 0 0,0 7 0 15,0-8 0-15,0 7 0 0,0-5 0 0,0 5 0 0,9-1 0 16,-9 0 0-16,9 5-4 0,-9-5 4 0,0 6 0 0,8-1 4 16,-8 0 0-16,8 0 0 0,-8 5 0 0,10-4-4 0,-2 4 0 0,-8 0 0 15,8 0 4-15,0 0 4 0,2 4 0 0,-10 1 0 16,8-5 0-16,0 5 4 0,1 0 0 0,-1-1-4 0,1 6 4 0,0-5 0 15,-1 1 0-15,0 2 0 0,10-2-8 0,-10 3 8 0,0 1-8 16,10-6 0-16,-10 5-4 0,9 1 4 0,-9-4 0 0,10 2 0 16,-2-3-4-16,2 1-4 0,-1-2-4 0,0 1-4 0,0 0-8 15,-9 0-12-15,18-5-16 0,-8 4-12 0,-2-4-16 0,2 0-16 0,-2 0-20 16,1 0-16-16,1-4-12 0,-10-1-12 0,10 0-60 0,-2 0-8 16,2-5 44-16,-2 1 36 0,1-1 24 0,1 0 28 0</inkml:trace>
          <inkml:trace contextRef="#ctx0" brushRef="#br0" timeOffset="174.9789">2455 1712 47 0,'10'0'156'0,"-10"-5"-16"0,0 5-12 16,0 0-32-16,0 0 8 0,0 0-4 0,0 0-4 0,0 0-4 16,8 0 0-16,-8 5-4 0,8-5-4 0,2 0 0 0,-2 0-4 0,0 0 0 15,9 0-4-15,-8 4-12 0,8-4-8 0,-1 0-8 16,2 5-12-16,8 0-4 0,-10-5-12 0,1 5 0 0,9-1-8 0,-10 2-8 15,10-2-4-15,-8 1-16 0,-1 0-16 0,0 0-20 0,8-1-16 16,-17-4-16-16,10 5-12 0,-10 0-20 0,10 0-20 0,-18-5-12 16,8 4-28-16,-8 0-44 0,0-4 12 0,0 0 36 0,-8 0 40 15,8 0 28-15</inkml:trace>
          <inkml:trace contextRef="#ctx0" brushRef="#br0" timeOffset="360.8234">2524 1856 71 0,'0'0'128'0,"0"4"-8"0,-9 2-12 0,9-2-20 0,9 1 0 16,-9-5 0-16,0 4 0 0,9-4-4 0,-9 5-12 0,8 0-8 0,1 0-4 15,-9-5-8-15,8 4-4 0,0-4-8 0,2 6 0 0,6-2-12 16,-8-4-4-16,10 4-4 0,-1 3-4 0,0-7-12 0,0 0-12 16,-1 4-16-16,2-4-16 0,0 0-24 0,-2 0-28 0,1 0-20 0,0 4-12 15,8-8-64-15,-7 4-16 0,0 0 40 0,-2-4 32 16,1-3 24-16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3:37.8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F00F24-D7B7-434C-9D1D-6992EB606DFE}" emma:medium="tactile" emma:mode="ink">
          <msink:context xmlns:msink="http://schemas.microsoft.com/ink/2010/main" type="inkDrawing" rotatedBoundingBox="19303,1514 21878,1550 21877,1592 19302,1556" shapeName="Other"/>
        </emma:interpretation>
      </emma:emma>
    </inkml:annotationXML>
    <inkml:trace contextRef="#ctx0" brushRef="#br0">0 0 51 0,'8'3'80'0,"-8"-3"-12"0,10 0-4 0,-2 0-20 0,0 5-4 16,1-5 0-16,0 5 4 0,-1-5-8 0,0 0 4 0,9 5-4 15,1-5 0-15,-10 0 0 0,18 0 0 0,-10 4 4 0,2-4 0 16,7 0 0-16,1 0-4 0,0 0-4 0,8 0 4 0,-1 0-8 0,-7 0 4 15,17 0-4-15,-9 0-4 0,0 0 0 0,0 0-12 0,9 0 8 16,-1 0-8-16,-8 0 4 0,9 0-4 0,-1 0 0 0,1 0 0 16,-9 0-4-16,10 0-4 0,-2 0 0 0,1 0 4 0,-1 0-20 15,1 0 24-15,-9 0 4 0,8 0-4 0,1 0-4 0,-1 0-8 16,-7 0 0-16,7 5 4 0,-8-5 0 0,9 0 4 0,-9 5-4 0,0-5-4 16,0 5 4-16,-9-5 0 0,11 0 0 0,-12 4-4 0,2 1 4 15,9-5 0-15,-11 0 0 0,2 5 0 0,-8-5 0 0,7 0 4 16,-9 0-4-16,10 0 0 0,-8 0 0 0,7 0 4 0,-8 0-4 0,0 0 0 15,9 0 0-15,-8 0 0 0,-2 0-4 0,10 0 4 16,-9 0-4-16,-1 0 4 0,10 0 0 0,-8 0-4 0,-2 0 4 0,10 0-4 16,-9 0 0-16,1 0 0 0,6 0 0 0,-6 0 0 0,7 0 0 15,-7 0 4-15,6 0-4 0,-6 0 4 0,0 0-4 0,7 0 0 16,-8 0 0-16,0 0 0 0,-1 0 0 0,10 0 0 0,-8 0 0 16,-2 0 0-16,1 0 4 0,1 0-4 0,-2 0 4 0,2 0-4 0,-2 0 4 15,-6 0-4-15,6 0 0 0,1 0 4 0,-8 0-4 16,8 0 4-16,-9 0-4 0,10 0 4 0,-10 0-4 0,0 0 0 0,2 0 4 15,6 0-4-15,-7 0 0 0,-9 0 4 0,8 0 0 0,0 0 0 16,2 0 0-16,-10 0 0 0,0 0 0 0,8 0 0 0,-8 0 8 0,0 0-8 16,0-5 4-16,0 5 0 0,0 0 0 0,0 0 0 15,0 0-4-15,0 0 4 0,0 0-4 0,0 0 0 0,0 0 0 0,0 0 0 16,0 0 0-16,0 0 0 0,0 0 0 0,0 0 0 0,0 0 0 16,0 0 0-16,0 0 0 0,0 0-4 0,0 0 4 0,0 0-4 15,0 0 8-15,0 0-8 0,0 0 0 0,0 0 4 0,0 0-4 16,0 0 4-16,0 0 4 0,0 0-4 0,0 0 0 0,0 0 4 15,0 0 0-15,0 0 0 0,0 0 0 0,0 0 0 0,0 0 0 16,0 0 4-16,0 0-4 0,0 0 8 0,0 0 0 0,0 0 0 0,0 0-8 16,0 0 0-16,0 0 0 0,0 0 4 0,0 0-4 0,0 0 4 15,0 0-4-15,0 0 0 0,0 0 0 0,8-5-4 0,-8 5 0 16,0 0 4-16,8 0-4 0,-8-4 0 0,0 4-4 0,0 0 8 0,10 0-4 16,-10 0 0-16,0 0 0 0,0 0-4 0,0 0 4 15,0-5-4-15,8 5 4 0,-8 0 0 0,0 0 4 0,0 0-8 0,0 5 4 16,0-5 0-16,-8 0 0 0,8 0 0 0,0 0 0 0,0 0 0 15,0 0 0-15,0 0-4 0,0 0 4 0,0 0-4 0,0 0-4 16,0 0 4-16,0 0 0 0,0 0 4 0,0 0-12 0,0 0 0 0,0 0-4 16,0 0-12-16,0 0-12 0,0 0-20 0,0 0-24 0,0-5-24 15,0 5-32-15,0 0-24 0,-10 0-60 0,10 0-28 0,-8-5 48 16,8 5 36-16,-8 0 28 0,0-5 32 0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9:37.5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3CFB83-6C4E-42E9-9257-62036321EED4}" emma:medium="tactile" emma:mode="ink">
          <msink:context xmlns:msink="http://schemas.microsoft.com/ink/2010/main" type="inkDrawing" rotatedBoundingBox="2182,4487 10315,3854 10826,10426 2693,11059" hotPoints="10606,10587 3532,10329 7293,4331" semanticType="enclosure" shapeName="EquilateralTriangle">
            <msink:sourceLink direction="with" ref="{1007A5EE-627B-44B1-B2E5-826223B5210E}"/>
            <msink:sourceLink direction="with" ref="{9FD59ADF-521D-4F16-9B7E-BF064D047D52}"/>
            <msink:destinationLink direction="with" ref="{A43A9921-3509-4C0C-98AC-57CA4D69F2A3}"/>
            <msink:destinationLink direction="with" ref="{1E642247-F38E-4012-9569-2627BE0A5596}"/>
          </msink:context>
        </emma:interpretation>
      </emma:emma>
    </inkml:annotationXML>
    <inkml:trace contextRef="#ctx0" brushRef="#br0">-4252 6033 43 0,'-8'0'68'16,"8"0"-8"-16,0 0-12 0,0 0-20 0,0 0 4 0,8 0-8 15,-8 0-4-15,0 0-4 0,0 0 0 0,0 0 4 0,0 0 0 16,-8 0 0-16,8 0-4 0,0 0 0 0,0 0 0 0,0 0 4 16,0 0 0-16,0 0 0 0,0 0 0 0,0 0 0 0,0 0 0 0,0 0 0 15,0 0 0-15,0 0-4 0,0 0 0 0,0 0 4 0,0 0-4 16,0 0 4-16,0 0 0 0,0 0 8 0,0 0 0 0,0 0 0 16,0 0 0-16,8 0 0 0,-8 0-8 0,0 0 4 0,0 0-4 15,0 0 0-15,0 0-4 0,10 0 4 0,-10 0 4 0,8 0-4 16,-8 6-4-16,8-6 4 0,-8 0-4 0,10 0 4 0,-10 0 0 0,8 0-4 15,0 0 4-15,-8 4 0 0,9-4 4 0,-9 0-4 16,8 0 0-16,1 0 0 0,-1 0 4 0,-8 0-4 0,9 0 0 0,-1 0 0 16,-8 0-4-16,8 0 8 0,2 0-4 0,-2 0-4 0,0 0 0 15,2 0 0-15,-10 0 0 0,8 0 0 0,0 0 4 0,1 0-4 16,-1 0 0-16,0 0-4 0,1 0 0 0,0 0 0 0,-1 0 0 0,0 0 0 16,2 0-8-16,6 0 4 0,-6 0 4 0,-2 0-4 15,0 0 0-15,0 0 0 0,9 0 0 0,-8 0 0 0,0 0 0 0,7 0 0 16,-6 0-4-16,-2 0 4 0,8 0 0 0,-6 0 0 0,-2 0 0 15,9 0 0-15,-9 0-4 0,1 0 4 0,0 0 4 0,7 0-4 16,-8 0-4-16,2 0 4 0,-2 0 0 0,10 0 0 0,-10 0 0 0,0 0-4 16,1 0 0-16,-1 0 0 0,9 0 4 0,-8 0 0 0,-1 0 0 15,0 0-4-15,2 0 4 0,-2 0 0 0,0 0 0 0,1 0 0 16,0 0 0-16,-1 0 0 0,0 0 0 0,1 0 4 0,-1 0-4 16,1 0 0-16,0 0 0 0,-1 0 0 0,0 0-4 0,2 0 0 15,-2 0 8-15,0 0-4 0,0 0 0 0,2 0 0 0,-2 0-4 16,0 0 0-16,1 0 0 0,-9 0 0 0,8 0 0 0,0 0 0 15,2 0-4-15,-2 0 8 0,0 0-4 0,2 0 0 0,-2 0 0 0,0-4 0 16,0 4 0-16,1 0 0 0,0 0 0 0,-1 0 0 0,1 0 0 16,-1 0-4-16,0 0 0 0,2 0 0 0,-2 0 0 0,0 0 0 15,10 0 0-15,-10 0 0 0,0 0 0 0,1 0 0 0,0 0 0 16,8 0 0-16,-9 0 0 0,0 0 0 0,10 0 0 0,-10 0 0 16,10 0 0-16,-10 0 0 0,9 0 0 0,-9 0 0 0,9 0 0 0,-8 0 0 15,7 0 0-15,-6 0 0 0,6 0 0 0,2 0 0 0,-10 0 0 16,9 4 0-16,-8-4 0 0,8 0 0 0,-9 0 0 0,10 0 0 15,-10 5 0-15,8-5 0 0,-6 0 0 0,-2 5 0 0,9-5 0 16,-8 5 0-16,8-5 0 0,-9 0 0 0,0 4 0 0,10-4 0 0,-10 0 0 16,0 0 0-16,10 0 0 0,-10 5 0 0,1-5 0 15,-1 0 0-15,10 0 0 0,-10 0 0 0,8 5 0 0,-6-5 0 0,-2 0 0 16,10 0 0-16,-10 4 0 0,0-4 0 0,9 0 0 0,-8 5 0 16,-1-5 0-16,9 6 0 0,-9-6 0 0,2 0 0 0,6 4 0 15,-6-4 0-15,6 0 0 0,-8 5 0 0,1-5 0 0,8 5 0 16,-8-5 0-16,7 5 0 0,-6-5 0 0,6 0 0 0,-8 0 0 15,10 4 0-15,-1-4 0 0,-9 0 0 0,10 0 0 0,-10 0 0 0,8 0 0 16,2 0 0-16,-10 0 0 0,10 0 0 0,-1 0 0 0,-1 0 0 16,2 0 0-16,-10 0 0 0,10 0 0 0,-2 0 0 0,2 0 0 15,-2 0 0-15,1 0 0 0,9 0 0 0,-18 0 0 0,10 0 0 0,8 0 0 16,-10 0 0-16,1 0 0 0,1 0 0 0,-2 0 0 0,2 0 0 16,-2 0 0-16,2 0 0 0,-10 0 0 0,9 0 0 0,1 0 0 15,-2 0 0-15,2 0 0 0,-10 5 0 0,9-5 0 0,0 0 0 16,0 0 0-16,-9 5 0 0,10-5 0 0,-10 0 0 0,10 0 0 15,-2 5 0-15,-7-5 0 0,8 0 0 0,0 4 0 0,-9-4 0 0,10 0 0 16,-10 0 0-16,10 0 0 0,-2 6 0 0,-8-6 0 0,10 0 0 16,-10 0 0-16,9 0 0 0,1 4 0 0,-10-4 0 0,8 0 0 15,2 5 0-15,-10-5 0 0,10 0 0 0,-1 0 0 0,-1 5 0 0,-6-5 0 16,6 0 0-16,2 0 0 0,-2 5 0 0,1-5 0 16,1 0 0-16,-2 0 0 0,2 0 0 0,-2 0 0 0,2 4 0 15,-1-4 0-15,0 0 0 0,0 0 0 0,-1 0 0 0,10 0 0 16,-8 0 0-16,-2 0 0 0,10 0 0 0,-9 0 0 0,1 0 0 15,6 0 0-15,-6 0 0 0,7 0 0 0,-7 0 0 0,-2 0 0 0,10 0 0 16,-8 0 0-16,7 0 0 0,-8 0 0 0,8 0 0 0,-7 0 0 16,-2 0 0-16,10 0 0 0,-9 0 0 0,0 0 0 0,8 0 0 15,-7 0 0-15,-1 0 0 0,8 0 0 0,-8 0 0 0,1 0 0 0,-2 0 0 16,10 0 0-16,-8 0 0 0,-2 0 0 0,1 0 0 0,1 0 0 16,6 0 0-16,-6 0 0 0,-1 0 0 0,0 0 0 0,8 0 0 15,-7 0 0-15,-2 0 0 0,2 0 0 0,8 0 0 0,-10 0 0 16,1 0 0-16,1 5 0 0,8-5 0 0,-10 0 0 0,1 5 0 15,9-5 0-15,-10 5 0 0,2-5 0 0,8 0 0 0,-10 0 0 0,2 4 0 16,-1 2 0-16,9-6 0 0,-10 4 0 0,2-4 0 0,-2 0 0 16,2 0 0-16,-1 5 0 0,7-5 0 0,-6 0 0 0,0 0 0 15,-2 5 0-15,1-5 0 0,0 0 0 0,-8 4 0 0,17-4 0 16,-18 0 0-16,10 0 0 0,-2 0 0 0,1 0 0 0,0 0 0 16,-8 5 0-16,7-5 0 0,2 0 0 0,-2 0 0 0,-6 0 0 0,6 0 0 15,-7 0 0-15,8 0 0 0,0 0 0 0,-9 5 0 16,10-5 0-16,-10 0 0 0,10 0 0 0,-10 0 0 0,9 5 0 0,-9-5 0 15,1 0 0-15,8 0 0 0,-9 5 0 0,10-5 0 0,-10 0 0 0,0 0 0 16,2 0 0-16,6 5 0 0,-7-5 0 0,7 0 0 16,-7 0 0-16,0 0 0 0,7 0 0 0,-6 0 0 0,6 0 0 0,-7 5 0 15,8-5 0-15,-9 0 0 0,9 0 0 0,-8 0 0 0,8 0 0 16,-9 0 0-16,10 0 0 0,-2 0 0 0,-6 0 0 0,6 0 0 16,1 0 0-16,1 0 0 0,-10 0 0 0,8 0 0 0,2 0 0 15,-1 0 0-15,0 0 0 0,0 0 0 0,-9 0 0 0,10 0 0 0,-2 0 0 16,2 0 0-16,-1 0 0 0,-8 0 0 0,7 0 0 0,1-5 0 15,1 5 0-15,-2 0 0 0,2 0 0 0,-10 0 0 0,10-5 0 16,-2 5 0-16,1 0 0 0,1 0 0 0,-10 0 0 0,10-5 0 16,-2 5 0-16,1 0 0 0,-8 0 0 0,8 0 0 0,-1 0 0 15,2 0 0-15,-10 0 0 0,10 0 0 0,-2 0 0 0,2 0 0 16,-10 0 0-16,9 0 0 0,-1 0 0 0,2 0 0 0,0 0 0 0,-10 0 0 16,9 0 0-16,0 0 0 0,0 0 0 0,-1 0 0 0,2 0 0 15,8 0 0-15,-10 0 0 0,2 0 0 0,-1 0 0 16,-1 0 0-16,2 0 0 0,-2 0 0 0,10 0 0 0,-9 0 0 0,1 0 0 15,-2 0 0-15,10 0 0 0,-8 0 0 0,-2 0 0 0,1 0 0 16,1 0 0-16,6 0 0 0,-6 0 0 0,0 0 0 0,-2 0 0 16,9 0 0-16,-7 0 0 0,-2 0 0 0,2 0 0 0,0 0 0 0,-2 0 0 15,9 0 0-15,-7 0 0 0,-2 0 0 0,2 0 0 0,-2 0 0 16,2 0 0-16,-1 0 0 0,0 0 0 0,8 0 0 0,-7 0 0 16,-2 0 0-16,2 0 0 0,-1 0 0 0,-1 0 0 0,10 0 0 0,-8 0 0 15,-2 0 0-15,2 0 0 0,-2 0 0 0,1 0 0 16,9 0 0-16,-8 0 0 0,-2 0 0 0,10 0 0 0,-9 0 0 0,9 0 0 15,-10 0 0-15,10 0 0 0,-9 0 0 0,0 0 0 0,8 0 0 16,-7 0 0-16,8 0 0 0,-10 0 0 0,10 0 0 0,-9 0 0 16,9 0 0-16,-10 0 0 0,10 0 0 0,-9 0 0 0,0 0 0 15,8 0 0-15,-7 5 0 0,0-5 0 0,6 0 0 0,-6 0 0 16,-1 0 0-16,-1 0 0 0,10 0 0 0,-8 0 0 0,-2 0 0 0,2 0 0 16,-1 0 0-16,-1 0 0 0,2 0 0 0,-2 5 0 0,2-10 0 15,-1 5 0-15,0 0 0 0,0 0 0 0,-1 5 0 0,2-5 0 16,0 0 0-16,-2 0 0 0,1 0 0 0,0 0 0 0,0 0 0 15,1 5 0-15,-2-5 0 0,2 0 0 0,-2 0 0 0,1 4 0 16,1-4 0-16,-2 0 0 0,2 0 0 0,-2 0 0 0,2 0 0 0,-1 0 0 16,0 5 0-16,0-5 0 0,-1 0 0 0,2 0 0 0,0 0 0 15,-2 5 0-15,-7-5 0 0,7 0 0 0,2 0 0 0,-2 5 0 16,-6-5 0-16,6 0 0 0,2 0 0 0,-10 4 0 0,9-4 0 0,-9 0 0 16,1 6 0-16,8-6 0 0,-9 0 0 0,2 4 0 15,6-4 0-15,-7 0 0 0,0 5 0 0,-1-5 0 0,0 0 0 0,1 3 0 16,-1-3 0-16,0 7 0 0,-8-7 0 0,10 0 0 0,-2 0 0 15,0 4 0-15,2-4 0 0,-10 0 0 0,8 0 0 0,0 0 0 16,-8 5 0-16,8 0 0 0,2-5 0 0,-10 0 0 0,8 0 0 0,-8 0 0 16,8 0 0-16,-8 5 0 0,9-5 0 0,-9 0 0 0,8 0 0 15,-8 0 0-15,0 0 0 0,8 4 0 0,-8-4 0 0,10 0 0 16,-10 0 0-16,0 0 0 0,0 0 0 0,0 0 0 0,0 0 0 16,0 0 0-16,0 0 0 0,0 0 0 0,0 0 0 0,0 0 0 15,0 0 0-15,0 0 0 0,0 0 0 0,0 0 0 16,0 0 0-16,0 0 0 0,0 0 0 0,0 0 0 0,0 0 0 0,0 0 0 15,0 0 0-15,0 0 0 0,0 6 0 0,0-6 0 0,0 0 0 16,0 0 0-16,0 0 0 0,0 0 0 0,0 0 0 0,0 0 0 0,0 0 0 16,0 0 0-16,0 0 0 0,0 0 0 0,0 0 0 0,0 0 0 15,-10 0 0-15,2 0 0 0,8 0-20 0,-8 4-104 0,-1-4-24 16,1 0-48-16,-10 0-36 0,10 0-76 0,-8 0 36 0,6 0 52 0,-16-4 44 16,10-2 36-16,-1 2 24 0,0-6 24 0</inkml:trace>
    <inkml:trace contextRef="#ctx0" brushRef="#br0" timeOffset="18860.2673">-99 133 23 0,'0'0'68'0,"0"0"-8"0,0 0-8 16,0 0-20-16,0 0-8 0,0 0-8 0,0 0 8 0,0 0-4 0,0 0-4 15,0 0 0-15,0 0-8 0,0 0 0 0,0 0 4 16,0 0 0-16,0 0-4 0,0 0 4 0,0 0 4 0,0 0-4 0,0 0-4 16,0 0 4-16,0 0 0 0,0 0 4 0,0-5-4 0,0 5 0 15,9 0 0-15,-9 0 0 0,0 0 0 0,0 0 0 0,0 0-4 16,0-5 0-16,0 5 0 0,0 0 4 0,0 0 0 0,8 0-4 16,-8-4 4-16,0 4 0 0,0 0 0 0,0 0 0 0,0 0 0 0,0 0 0 15,0 0 0-15,0 0 0 0,0 0 4 0,0 0-4 0,0 4 0 16,0-4 4-16,0-4-4 0,0 4 0 0,0 0 0 0,0 0 0 15,0 0 0-15,0 0 4 0,0 0 0 0,0 0-4 0,0 0 4 16,0 0-8-16,0 4 8 0,0-4 0 0,0 0-4 0,0 0 0 0,0 0 4 16,0 0-4-16,0 0 4 0,0 0 0 0,0 0 0 0,0 0 0 15,0 0 4-15,0 0-4 0,0 0 0 0,0 0-4 0,0 0-4 16,0 0 4-16,0 0 0 0,0 0 0 0,0 0 0 0,0 0 4 16,0 0 0-16,0 0 0 0,0 0 0 0,0 5 0 0,0-5-4 15,0 5 0-15,-8-5 4 0,8 4-4 0,0 1 0 0,0 1 4 16,0 3 0-16,-9-4-4 0,9 4 4 0,-8-4-4 0,8 5 0 0,-8 0 4 15,8-1-4-15,-10 1 4 0,2-1-4 0,0 1 0 0,-2 0-4 16,2 4 4-16,8-5 0 0,-8 1-4 0,0 0 0 0,-1 4 0 16,1-4 0-16,-1-1 0 0,9 1-4 0,-9-1 0 0,1 1 4 15,0-1-4-15,8 1 4 0,-10 0-4 0,2 0 4 0,0 4-4 16,0-10 0-16,8 6-4 0,-10-1 0 0,2 1 4 0,0-1-4 0,8 1 4 16,-9 0 0-16,1-1-4 0,-1 1 4 0,0 5 0 15,1-6 0-15,0 1-4 0,-2-1 0 0,10 5 4 0,-8-4-4 0,0-1 0 16,0 6 4-16,-2-1-4 0,2-4 0 0,0 5 0 0,-1-6 0 15,1 5 0-15,-1 1 0 0,0-1 4 0,1-4-4 0,0 5 0 16,0-1 0-16,-2 0 0 0,2-4 0 0,0 4 0 0,-2 0 4 0,2-4-4 16,0 3 0-16,-1 3 0 0,9-7 4 0,-8 6-4 15,0-7 0-15,-1 8 0 0,0-2 4 0,9-4-4 0,-8 4 0 0,0-5-4 16,-2 7 8-16,2-7-4 0,0 5 4 0,8-5-4 0,-9 5-4 16,0-3 4-16,1 3 0 0,0-5 0 0,-1 6 4 0,1-5-4 15,-1 4 0-15,0-5 4 0,9 6 0 0,-8-5 0 0,0-1-8 0,-2 5 4 16,2-4 0-16,0 5 4 0,0-6-4 0,-2 1 0 0,2 4 0 15,0-4 0-15,-1 4-4 0,1-4 4 0,0-1 0 0,-2 6 4 16,2-6-4-16,0 6 4 0,0-6-4 0,-2 6-4 0,2-6 0 16,0 5 8-16,-1 1-4 0,0-1 0 0,-8-4 0 0,9 4 0 15,0 0 4-15,-1 2-8 0,0-3 8 0,1 2-4 0,-10-1 4 0,10 1-8 16,0 4 4-16,-1-5 0 0,0 1 0 0,1-1 0 0,0 5 0 16,-1-4 0-16,1-1 0 0,0 1 0 0,-2-1 0 0,2 0 0 15,-10 0 0-15,18 1 4 0,-16-1-4 0,7 1 0 0,1-6 0 16,-1 6-4-16,1-1 4 0,-1-4-4 0,1 4 4 0,0 0 0 15,-2 1 0-15,2-5 0 0,0 4 0 0,-10 0 0 0,10-4 4 16,0 5 0-16,-1-7-4 0,0 7 0 0,1-1 0 0,-1-4 0 0,1 5 0 16,-10-5 0-16,10 3-4 0,0-3 4 0,0 5 0 15,-2-7 0-15,2 7 0 0,-9-5 0 0,8-1 0 0,1 6 0 0,-1-5 0 16,1 4 0-16,-8-5 4 0,6 1 0 0,2 5 0 0,0-5-4 16,-2-2 4-16,-6 7-4 0,7-5 4 0,1 4-4 0,-1-4-4 15,1 4 4-15,-9-4 0 0,9 4 0 0,-2-4 4 0,2 4-4 0,0 0-4 16,-2-4-16-16,-6 5 24 0,8-1-4 0,-1-5 4 15,0 6-4-15,1-1 0 0,-1 1 0 0,1-1 4 0,0-5-4 0,-2 6 0 16,2-1 4-16,0 1-4 0,0-2 0 0,-2 3 0 0,2-8 0 16,0 7 0-16,-1 0 0 0,1-1 4 0,-1-3-4 0,0 3 0 15,1-5 4-15,0 5-8 0,-10 1 4 0,10-6 0 0,0 5 0 0,-2-4 4 16,2 5-8-16,0-1 4 0,-1-5 4 0,1 6 0 16,-10-1-4-16,10-4 0 0,0 4 0 0,0 1 4 0,-10-1-4 0,10-5-4 15,-2 6 4-15,2-1 0 0,-9-4 0 0,9 5 4 0,0-2-4 16,-1 2 4-16,-8-5 0 0,9 5-4 0,-2-7 4 0,2 7-4 15,-9-1 4-15,8-5-4 0,1 7 4 0,0-6-4 0,-1 3 4 16,1-3 0-16,-1-1-4 0,0 5 0 0,1-3 4 0,0-1-4 0,-2 3 8 16,2-3-4-16,0 1 4 0,0 2-8 0,-2-3 4 0,2 0 0 15,8-1 0-15,-8 1 4 0,-1 4-4 0,1-5 0 0,0 1-16 16,-2 0 20-16,2 4 0 0,8-4-4 0,-8-1 4 0,0 6 0 16,-2-6 0-16,2 1 0 0,0-1-4 0,-2 5 0 0,2-4 0 15,0 0 0-15,-1 5-4 0,1-6 4 0,0 5 0 0,-1-4-4 0,0-1 4 16,1 6 0-16,0-5 0 0,-2-1-4 0,2 1 4 0,0 5-4 15,-1-7 0-15,0 2 0 0,1 0 0 0,-1 5 0 0,1-6 4 16,0 1 0-16,-1-2 0 0,0 3 0 0,1-1-4 0,8-1 4 16,-8 1-4-16,-2-1 4 0,2 1 0 0,0 4 0 0,-1-5 0 15,0 1-4-15,1-1 4 0,0 1 0 0,-1 0 0 0,1 0 4 16,0-1-4-16,-2 1 0 0,2 4 0 0,0-5 4 0,-2 1-8 0,2 0 8 16,0-1-8-16,0 6 0 0,-1-6 0 0,0 1 0 0,1 0 8 15,-1 4-4-15,1-5 0 0,0 1-4 0,8-1 4 0,-10 1-4 16,2 5 0-16,0-5 4 0,0-1 0 0,-2 1-4 0,2-1 0 15,8 1 4-15,-8 0-4 0,-1-1 0 0,0 1 4 0,1-1-24 0,8 1 28 16,-9 0-4-16,1-1 0 0,0 5 0 0,0-4 0 0,8-1 0 16,-10 1-4-16,2 0 0 0,0-1 0 0,-2 6 0 0,2-6 4 15,8 1-4-15,-8-1 4 0,-1 7-4 0,1-8 0 0,-1 2 4 0,1 0 0 16,8-1-4-16,-9 5 0 0,1-4 4 0,0-1 0 16,8 1-8-16,-10 0 4 0,2-1 4 0,0 6-4 0,8-4 0 0,-10-3 4 15,2 2-4-15,0-1 0 0,8 1 0 0,-8-1 4 0,-1 1-4 16,0 5-4-16,9-6 4 0,-8 0 0 0,-1 1 0 15,1-1 4-15,0 0-4 0,8 2 0 0,-10-2 4 0,2 1-4 0,0 0 4 16,8-1-4-16,-10 6 4 0,2-5-4 0,0-1 0 0,8 1 4 16,-8-1 0-16,-1 1-4 0,1 0 0 0,-1-1 0 0,9 1 0 15,-9-2-4-15,1 3 8 0,0-2-4 0,8 1-4 0,-10-1 8 0,2 1-4 16,0 0-4-16,8-1 8 0,-8 1-8 0,-2-1 4 0,2-4 0 16,0 4 8-16,8 1-8 0,-9 0-16 0,1-5 20 0,-1 4 0 15,9 1 0-15,-9-1-4 0,1-4 0 0,0 5 0 0,0 1 0 16,8-3 0-16,-10-4 4 0,2 6-4 0,0 0 4 0,-2-5-4 15,2 4 4-15,0 1 0 0,8-5-8 0,-9 5 8 0,1-1-4 0,-1 0 0 16,1-4 4-16,-1 5 0 0,1 0-4 0,0-7-4 0,-2 8 0 16,2-2 4-16,8-3 0 0,-8 3 0 0,-2 1 4 0,2-6-4 15,0 6-4-15,8-1 4 0,-8-3 0 0,-1 3 0 0,1 1 0 16,8-6 0-16,-9 6 4 0,0-1-4 0,1 0 0 0,8-3 0 16,-8 4 0-16,-2-1 4 0,10 1 0 0,-8-1-4 0,0 1 0 0,8-1 0 15,-8 0-4-15,-2 1 4 0,10 0 0 0,-8 0 0 0,0-1 0 16,8 1 0-16,-9-1 0 0,1-4 0 0,8 10 4 0,-9-10-4 15,9 4-4-15,-9 0 8 0,9-4 0 0,-8 5-4 0,8-5-4 16,-8 5 4-16,8-1 0 0,-8-4 0 0,8 4 0 0,-10-4 0 16,10 5 0-16,-8 0 4 0,8-6-4 0,-8 6 0 0,8-5 0 0,-10 4-4 15,10 1 4-15,-8-6-4 0,8 6 8 0,-8-5-4 0,8 5 0 16,0-5 0-16,-9 4 0 0,9-4 4 0,-8 5-4 16,8-6 0-16,-8 6 0 0,8-5 0 0,-10-2 0 0,10 8 0 0,-8-6 0 15,8 5 0-15,-8-6 0 0,8 6 0 0,-8-5 0 0,8 4 0 16,-10-4 0-16,10 4 0 0,-8-4 0 0,8 5 0 0,-8-5 0 0,8 0 0 15,-9 4 0-15,9-4 0 0,-9 4 0 0,9-4 0 0,-8 5 0 16,8-5 0-16,-9 4 0 0,9-4 0 0,-8 0 0 0,0 4 0 16,8-4 0-16,-9 5 0 0,9-5 0 0,-9 4 0 0,9-4 0 15,-8 4 0-15,0-4 0 0,8 5 0 0,-10-6 0 0,10 6 0 16,-8-5 0-16,0 4 0 0,8-4 0 0,-9 5 0 0,0 0 0 16,9-5 0-16,-8 4 0 0,0 1 0 0,8-6 0 0,-9 6 0 0,1-5 0 15,8 5 0-15,-8-6 0 0,8 6 0 0,-10-5 0 0,2 4 0 16,8-4 0-16,-8 0 0 0,8-1 0 0,-10 6 0 0,10-5 0 15,-8 5 0-15,0-5 0 0,8-1 0 0,-8 1 0 0,8 4 0 16,-9-4 0-16,9 0 0 0,-9 5 0 0,9-5 0 0,-8-2 0 16,8 8 0-16,-9-6 0 0,9-1 0 0,-8 6 0 0,8-5 0 0,-8 5 0 15,8-6 0-15,-10 6 0 0,10-5 0 0,-8 4 0 16,0-3 0-16,8 3 0 0,-8-4 0 0,8-1 0 0,-10 6 0 0,10-5 0 16,-8 4 0-16,8-5 0 0,-8 2 0 0,8 3 0 0,-9-4 0 15,9 0 0-15,-9 0 0 0,9-1 0 0,-8 1 0 0,8 0 0 16,-9 0 0-16,9 0 0 0,-8 4 0 0,8-4 0 0,0 0 0 0,-8 0 0 15,8-1 0-15,-8 1 0 0,8 0 0 0,-10 0 0 0,10-1 0 16,-8 2 0-16,8-2 0 0,-8 1 0 0,8 0 0 0,-10 1 0 16,10-3 0-16,-8 2 0 0,8 0 0 0,-8 0 0 0,8 0 0 0,-9 4 0 15,9-9 0-15,0 5 0 0,-9 0 0 0,9-1 0 16,-8 1 0-16,8 0 0 0,0 0 0 0,-8-5 0 0,8 5 0 0,0-1 0 16,-9 2 0-16,9-2 0 0,0-4 0 0,-8 5 0 0,8 0 0 15,0 0 0-15,-8-1 0 0,8 1 0 0,0 0 0 0,-10 0 0 16,10-1 0-16,-8 2 0 0,8-6 0 0,0 4 0 0,-8 1 0 0,8 0 0 15,0 0 0-15,-10-5 0 0,10 4 0 0,0 1 0 16,-8 0 0-16,8-5 0 0,0 5 0 0,-8-5 0 0,8 4 0 0,0 1 0 16,-9-5 0-16,9 5 0 0,0-5 0 0,0 5 0 0,-8-5 0 15,8 5 0-15,0 0 0 0,-9-5 0 0,9 5 0 0,0-1 0 16,-8-4 0-16,8 5 0 0,0 0 0 0,-9-5 0 0,9 4 0 0,0 2 0 16,0-6 0-16,0 4 0 0,-8-4 0 0,8 5 0 0,0-5 0 15,0 0 0-15,0 5 0 0,0-5 0 0,0 0 0 0,0 0 0 16,0 0 0-16,0 0 0 0,0 0 0 0,0 0 0 0,0 0 0 15,0 0 0-15,0 0 0 0,0 0 0 0,0 5 0 0,0-5 0 16,0 0 0-16,0 0 0 0,0 0 0 0,0 0 0 0,0 3 0 0,0-3 0 16,0 0 0-16,0 0 0 0,0 0 0 0,0 0 0 15,0 0 0-15,0 0 0 0,-8 0 0 0,8 7 0 0,0-14 0 16,0 7 0-16,0 0 0 0,0 0 0 0,0 0 0 0,0 0 0 0,0 7 0 16,0-7 0-16,0 0 0 0,0 0 0 0,0 4 0 0,0-4 0 15,0 0 0-15,0 0 0 0,0 0 0 0,0 0 0 0,0 0 0 16,0 0 0-16,0 0 0 0,0 5 0 0,0-5 0 0,0 0 0 0,0 0 0 15,0 0 0-15,0 0 0 0,0 0 0 0,0 0 0 16,0-5 0-16,0 5 0 0,0 5 0 0,0-5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15,0 0 0-15,0 0 0 0,0 0 0 0,0 0 0 0,0 0 0 16,0 0 0-16,0 0 0 0,0 0 0 0,0 0 0 0,0 0 0 0,0 0 0 16,-10 0 0-16,10 0 0 0,0 0 0 0,0 0 0 0,0 0-80 15,0 0-100-15,-8 0-80 0,8 0-96 0,-8 0 60 0,-2 0 52 16,10 0 44-16,-8 0 40 0,-8-5 28 0,7 1 28 0</inkml:trace>
    <inkml:trace contextRef="#ctx0" brushRef="#br0" timeOffset="15251.7596">-4-1 3 0,'0'0'80'0,"0"-5"-12"16,0 5 0-16,0 0-28 0,0 0-8 0,0 0-8 0,0 0 0 16,0 0 0-16,0 0-8 0,0 0 0 0,0 0 4 0,0 0 0 15,0 0-8-15,0 0 0 0,0 0 0 0,0 0-4 0,0 0 4 16,0 0 0-16,0 0 0 0,0 0 4 0,0 0 0 0,0 0 0 16,0 0 0-16,0 0 4 0,0 0 0 0,0 5 0 0,8-5-4 0,-8 0 0 15,0 5 0-15,8-1 0 0,-8-4 0 0,8 4 0 0,-8 2 0 16,9-1-16-16,-9-1 16 0,9 6 0 0,-1-5 0 0,1-1-4 15,-9 6 4-15,8-5 4 0,-8 5-4 0,8-6 0 0,2 6 4 0,-10-4-4 16,8 3 4-16,0-5-4 0,-8 5 0 0,8-3 0 16,2 3-4-16,-10-4 0 0,8 4 4 0,0 1 0 0,1-5-4 0,-1 5 4 15,-8-1-8-15,9 1 0 0,0 0 0 0,-1-1-4 0,0 1 12 16,0-1-8-16,-8-4 0 0,10 4 0 0,-2 1 0 0,0 0 0 16,2-1 0-16,-2 1-4 0,0 0 4 0,1-1 0 0,-9 1-4 15,8-1 4-15,1 1 0 0,-1-2 0 0,1 3-4 0,-1-1 4 0,0-6-4 16,2 6 4-16,-2 0-4 0,-8 0 4 0,8-1-4 15,2 0 4-15,-2 1-4 0,0-1 0 0,1 1 0 0,-1-1 0 0,-8 1 0 16,8 0 0-16,1-1 0 0,0-4 0 0,-1 5 0 0,0 0 0 16,-8-1 0-16,10 1 0 0,-2-6 4 0,0 6-4 0,1-1 4 15,0 1-4-15,-1-1 0 0,-8-3 4 0,8 3 4 0,1 2-4 16,-1-2-16-16,1-5 20 0,0 6-4 0,-1-1-4 0,0 1 4 16,2-6 0-16,-10 7 0 0,8-2-4 0,0 1 0 0,0-6 0 15,2 6 4-15,-2-1-4 0,0 1-4 0,1 0 4 0,-9-5 0 0,8 4 0 16,0 1 0-16,2 0 0 0,-2-1-4 0,0 0 4 0,0 1 4 15,2 0-4-15,-10-1 4 0,8-4 0 0,0 5-4 0,1-1 4 16,0 1-4-16,-1-5 0 0,-8 5 0 0,9-1 4 0,-1-4 0 16,0 4 0-16,-8 1-4 0,9-1 0 0,0-4 4 0,-9 4 0 0,8-3-4 15,0 4 0-15,2-6 0 0,-10 5 0 0,8-4 0 0,-8 0 0 16,8 4 0-16,1-3 0 0,-9-2 0 0,9 7 0 0,-1-7 0 16,-8 5 0-16,8-4 0 0,1 0 0 0,-9 5 0 0,8-6 0 0,1 7 0 15,0-7 0-15,-9 5 0 0,8 2 0 0,0-8 0 16,-8 7 0-16,10-1 4 0,-2-3-8 0,0 3 4 0,-8 0 0 0,8-4 0 15,2 5 0-15,-10 0-4 0,8-5 4 0,0 4 0 0,-8 1 0 16,9 0 0-16,-1-6-4 0,-8 6 0 0,8-5 4 0,2 4 0 16,-10 1 0-16,8-6 0 0,-8 6 0 0,8-5-4 0,2 4 4 0,-10-4-4 15,8 5 4-15,-8-5-4 0,8 4 4 0,-8-4 0 16,8 0 0-16,-8 4 0 0,9-4 0 0,-9 5-4 0,9-6 0 0,-9 6 4 16,8-5-4-16,-8 5 0 0,9-6 0 0,-9 6 0 0,8-5 0 15,-8 4 4-15,8-3-4 0,-8 2 4 0,10 2 0 0,-10-4-4 16,8 3 4-16,-8 0 4 0,8-4-8 0,-8 4 8 0,8 1-4 15,-8 0 0-15,10-5 0 0,-10 4 0 0,8 1 0 0,-8 0-4 16,8-6 4-16,-8 7 0 0,9-3 0 0,-9-3 0 0,0 5-4 16,9 0 4-16,-9-6-4 0,8 5 0 0,-8-3 4 0,9 3-4 15,-9 1 0-15,0-6 4 0,8 6-4 0,-8-5 0 0,8 5 0 0,-8-6 0 16,8 6 0-16,-8-6 0 0,10 7 0 0,-10-7 0 0,8 1 0 16,-8 5 0-16,0-6 4 0,8 6-4 0,-8-5-16 0,10 4 20 15,-10 1 0-15,8-5-4 0,-8 4 0 0,0-4 4 0,8 5 0 16,-8-5-4-16,9 4-4 0,-9 1 8 0,8-6 0 0,-8 6-4 0,0-1 0 15,9 1 0-15,-9-5 0 0,8 5-4 0,-8-1 8 0,9-4 0 16,-9 4-8-16,8 2 4 0,-8-3 0 0,8-2 4 0,-8 3-4 16,10 1 4-16,-10-6-4 0,8 6 0 0,-8-1 0 0,8-3 0 0,2 4 0 15,-10-1 0-15,8-5 4 0,-8 6-8 0,8-5 4 16,-8 5 0-16,8-6 0 0,-8 7 0 0,9-3 0 0,0-3 0 16,-9 5-4-16,8-6 0 0,-8 6 4 0,9-5 4 0,-9 1 0 0,8 2-4 15,-8-2 4-15,8 3 0 0,2-5-4 0,-10 6 0 0,8-5 0 16,-8 5 4-16,8-6-4 0,-8 6 0 0,8-6 0 0,-8 7 0 15,10-7 0-15,-10 1-4 0,8 5 8 0,-8-6-4 0,8 6 0 16,-8-5-4-16,9 4 0 0,-1 1 4 0,-8-5 4 0,9 4 0 16,-9 1 0-16,9-5-4 0,-9 4-24 0,8 1 28 0,-8-1-4 0,8 1 8 15,0-5-4-15,-8 5-4 0,10-1 4 0,-2 1 0 0,-8-1-4 16,8 1 0-16,-8-2 4 0,10 3-4 0,-2-1 4 0,-8-1-4 16,8 1 0-16,1-1 0 0,-9 1 0 0,8 0 4 0,-8 0-4 0,9-1 0 15,0-5-4-15,-9 5 8 0,8 1-4 0,0 0 4 16,-8 0-4-16,8-1 0 0,-8 1 0 0,10-1 0 0,-2-3-4 0,-8 3 4 15,8 1 0-15,-8 0 4 0,10-1-4 0,-10 1 0 0,8-1 0 16,-8 1 0-16,8-6 0 0,-8 6 0 0,9-1 4 0,-1 1-4 16,-8 0 0-16,8-1 0 0,-8-4 0 0,9 4 0 0,-9 1 0 15,9 0-4-15,-9-5 8 0,8 4-4 0,-8 1-4 0,0-5 8 16,8 4 0-16,-8 1-4 0,10-5 0 0,-10 4 0 0,8-4 0 16,-8 4 0-16,8 1 0 0,-8-5 0 0,0 5-4 0,10-6 8 0,-10 6-8 15,8-5 4-15,-8 5 4 0,8-6-8 0,-8 5 4 0,0 1 0 16,8-5 0-16,-8 5 0 0,9-6 0 0,-9 7 0 0,8-7 0 15,-8 6 4-15,0-6 0 0,9 6-4 0,-9-5 0 0,9 5 4 16,-9-7 0-16,0 7 0 0,8-4-4 0,-8 4 0 0,0-6 0 16,8 5-4-16,-8-3 4 0,10 3 0 0,-10-5 4 0,8 6-8 0,-8-6 4 15,0 7 0-15,8-7 4 0,-8 6-4 0,8-5 4 0,-8 5-4 16,0-6 0-16,10 7 4 0,-10-3 4 0,8-3-12 0,-8 5 0 16,0-6 0-16,8 6 8 0,-8-1 0 0,9-3-4 0,-9 3 0 15,8 0 0-15,-8-4 4 0,0 5-4 0,9 0 0 0,-9-6 0 16,9 6 4-16,-9 0-4 0,8-4 4 0,-8 2-4 0,8 2 4 0,-8-1-4 15,0-4-4-15,8 4 4 0,-8 1 0 0,10-1 4 0,-10-3 0 16,8 3-4-16,-8 1-4 0,0 0 8 0,8-1-4 0,-8 1 0 16,10-6 0-16,-10 6 0 0,8-1 4 0,-8-3-4 0,8 3 0 0,-8 1 0 15,9-6 0-15,-9 6 0 0,8-1 0 0,-8-3 0 0,0 3-12 16,8-5 16-16,-8 6-4 0,9-4 4 0,-9 3-4 0,9-5 4 16,-9 5 0-16,0-3-4 0,8 4 4 0,-8-6 0 0,8 0-4 15,-8 7 4-15,0-7 0 0,10 6-4 0,-10-5 0 0,8 5 4 16,-8-6-4-16,0 1 0 0,8 5 0 0,-8-6 0 0,9 6 0 15,-9-5 4-15,0 5 0 0,9-6 0 0,-9 5-4 0,8-3 0 16,-8-2 0-16,0 6 0 0,8-5 0 0,-8 4 4 0,9-4-4 0,-9 5 0 16,0-6 0-16,8 1 4 0,-8 5-4 0,0-6 0 0,9 6 0 15,-9-5 4-15,9 0-4 0,-9 4-4 0,0-4 4 0,8 5 0 16,-8-6 4-16,0 1-4 0,8 5 0 0,-8-6 4 0,0 2-4 0,10 3 0 16,-10-4 0-16,8 4 0 0,-8-4 4 0,0 0-4 15,8 4 0-15,-8-3 0 0,0 3 0 0,9-4 4 0,-9 0 0 0,9 5-8 16,-9-6 4-16,8 5 0 0,-8-3 0 0,0 3 0 0,8-4 4 15,-8 4-4-15,9-3 4 0,-9 3-4 0,8-5 0 0,-8 6 0 16,8 0 0-16,-8-5 0 0,10 5 0 0,-2-1 0 0,-8-5-4 16,8 6 8-16,2 0 0 0,-10-1 0 0,8-3 0 0,-8 3-4 0,8 1 0 15,0-6-4-15,-8 6 0 0,9-1 4 0,0 1-4 0,-9 0 8 16,8-6 0-16,1 6-4 0,-9 0 0 0,8-1 0 0,0-4-4 16,-8 5 4-16,10-1-4 0,-10 0 4 0,8-4 4 0,0 5-4 15,-8-1 0-15,8-3 0 0,-8 3 0 0,10 1 0 0,-2-6 0 16,-8 6 0-16,8-5-4 0,-8 6 4 0,9-3 0 0,0-4 4 0,-9 7-8 15,8-2 4-15,-8-4 0 0,9 4 4 0,-1-4-8 16,-8 4 8-16,8 2-4 0,-8-7 4 0,8 6-8 0,2-6 4 0,-10 6 4 16,8-5-4-16,-8 5 0 0,8-7 0 0,-8 8 0 0,10-2 0 15,-10-3 0-15,8 3-4 0,-8-4 4 0,8 4-4 0,-8-4 4 16,9 5 0-16,-9-6 4 0,8 2-8 0,-8 3 8 0,9-4-4 0,-9 4 0 16,8-4-4-16,-8 0 4 0,9 4-16 0,-9-3 20 15,8-3 0-15,-8 8 0 0,8-6-4 0,-8-1 0 0,10 6 4 0,-10-5-8 16,8 4 8-16,0-4 0 0,-8 0-4 0,0 4 0 0,10-4 0 15,-10 6 0-15,8-7 0 0,0 5 0 0,-8-4 0 0,0 5 0 16,8-6 0-16,-8 1 4 0,9 4-4 0,-9-4 0 0,9 5 4 0,-9-5-4 16,8 0 0-16,-8 4-4 0,9-4 4 0,-9 0 0 0,8 4 0 15,-8-4 0-15,8 0 0 0,-8 4 0 0,0-2-4 0,10-4 8 16,-10 2-4-16,8 5 0 0,-8-6 0 0,8 1-4 0,-8 5 0 16,0-6 4-16,8 1 0 0,-8 0 0 0,10 5 0 0,-10-5 0 15,0 0 0-15,8-1 0 0,-8 1 0 0,8 4 0 0,-8-4 4 0,0 0-8 16,9 0 4-16,-9 0 0 0,9 0 4 0,-9-2 0 0,0 3-4 15,8-1-4-15,-8 0 4 0,0-1 0 0,9 2 0 0,-9-2 0 16,8 1 0-16,-8 0-4 0,8 0 8 0,-8-1-8 0,0 1 8 16,10 0 0-16,-10 0-4 0,8-1 0 0,-8 2 0 0,0-1-4 15,8-1 4-15,-8 1 0 0,8 0 0 0,-8-1 0 0,0 1 0 0,10 0 0 16,-10 0 0-16,8-1 0 0,-8-4 0 0,0 5 0 0,8-1 4 16,-8 2-4-16,0-1 0 0,9 0 4 0,-9-1-4 0,8 1 4 15,-8 0-4-15,0 0 0 0,9-1-4 0,-9 1 4 0,0 0 0 16,9 0 0-16,-9 0-4 0,8-1 4 0,-8 1 0 0,0-1-4 15,8-4 4-15,-8 6 4 0,0-2-4 0,8 1 0 0,-8 0 4 16,10 0-4-16,-10 0 0 0,0 0-4 0,8-1 8 0,-8 1-4 0,8 0 0 16,-8 1 0-16,0-3 0 0,10 2 0 0,-10 0 0 0,0 0 4 15,8 0-4-15,-8 0 0 0,8-1-4 0,-8 1 4 0,0 0 0 16,9-1 0-16,-9 1 0 0,0 0 0 0,8 0 0 0,-8 0 0 16,0-1 4-16,9 2-4 0,-9-2 0 0,8 1 4 0,-8 0-4 15,0 0 0-15,9-1 0 0,-9 1 0 0,8 0-4 0,-8 4 4 0,0-3 0 16,8-2-20-16,-8 1 24 0,10 0 0 0,-10 0 0 0,0 4 0 15,8-4-4-15,-8 0 4 0,8-1 0 0,-8 1-4 0,0 0 0 16,10 0 0-16,-10 0 0 0,8 5 0 0,-8-6 4 0,8 1 0 16,-8 0-4-16,0-1 0 0,8 2 0 0,-8-2 0 0,0 1 0 15,9 0 4-15,-9 0-4 0,8-2 0 0,-8 8 0 0,9-6 0 0,-9-1-4 16,0 2 8-16,9-2-4 0,-9 1 0 0,8 0 0 0,-8 0 0 16,8-1 0-16,-8 1 0 0,10 0 0 0,-10 4 0 0,0-4 0 15,8 1 0-15,-8-2 0 0,8 1 0 0,-8 0 0 0,8-1-4 16,-8 1 4-16,10 0 0 0,-10 0 4 0,8-1-4 0,-8 1 0 15,8-1 0-15,-8 2 0 0,9-1 4 0,-9-1-4 0,0 1 0 0,8 0 0 16,-8 0-4-16,9-1 8 0,-9 1 0 0,9 0-4 0,-9 0 0 16,0 0 0-16,8 0-4 0,-8-1 8 0,8 1-4 0,-8 0 4 15,8-5-4-15,-8 6 0 0,0-3 0 0,10 2-4 0,-10 0 4 16,8-5 0-16,-8 5 0 0,8-1 0 0,-8 2 4 0,0-2-8 16,10-4 0-16,-10 5 4 0,8 0 0 0,-8-1 4 0,8 1-4 0,-8 0 0 15,0 0 0-15,9 0 0 0,-9-5 0 0,8 10 0 0,-8-6 0 16,8 1 0-16,-8 0-4 0,9 0 4 0,-9-1 0 0,9 1 0 15,-9 0 0-15,8 0 4 0,0 5-4 0,-8-6 0 0,10 1-4 16,-10 0 4-16,8 0 4 0,-8 4-4 0,8-4 0 0,1 0 0 16,-9-1 0-16,9 6 0 0,-9-5 0 0,8 0 0 0,-8 5 0 15,9-6-4-15,-9 1 8 0,8 0-4 0,-8 4 0 0,8-4 4 0,1 0-8 16,-9 0 8-16,9 0 0 0,-9 4-4 0,8-4 0 16,-8 0 0-16,8 5-4 0,-8-6 8 0,10 1 0 0,-10 0-8 0,8 0 4 15,-8 5 0-15,8-6 0 0,-8 1 0 0,9 4 0 0,-9-3 4 16,9-2-4-16,-9 1 0 0,8 0 4 0,-8 4-4 0,8-4-4 15,-8 0 8-15,0-1-4 0,9 5 0 0,-9-3 0 0,8 3-16 0,-8-4 20 16,8 0 0-16,-8 0-4 0,10 4 0 0,-10-4 0 0,8 5 0 16,-8-5 4-16,8-1-4 0,-8 6 0 0,0-5 0 0,10-1 0 15,-10 6 0-15,8-5 0 0,-8-1 0 0,0 2 4 0,8 3-8 16,-8-4 8-16,8 1-4 0,-8-3 0 0,0 7 0 0,10-5 0 16,-10 0-4-16,8 0 8 0,-8-1-4 0,0 6 0 0,8-6 0 0,-8 1 4 15,0 0-4-15,9 0 0 0,-9 0 4 0,0 5-4 0,8-6 0 16,-8 1 0-16,8 0 0 0,-8 0 0 0,0-1 0 0,10 1 0 15,-10 0-4-15,0 0 4 0,8 5-4 0,-8-6 8 0,0 1-4 16,8 0 0-16,-8 0 4 0,0-1-4 0,8 1 0 0,-8 0 0 16,0 0 0-16,10 4 0 0,-10-4 0 0,0 0 0 0,8 0 0 0,-8 0 0 15,0 0 0-15,0-1 0 0,8 1 0 0,-8 0 0 0,0-5 0 16,0 4 0-16,0 2 0 0,9-2 0 0,-9 1 0 0,0 0 0 16,0 0 0-16,0-5 0 0,0 3 0 0,0 4 0 0,0-3 0 15,9-4 0-15,-9 5 0 0,0-5 0 0,0 4 0 0,0 1 0 16,8 0 0-16,-8-5 0 0,0 5 0 0,0-5 0 0,0 5 0 0,0-1 0 15,0-4 0-15,9 5 0 0,-9-5 0 0,0 5 0 0,0-5 0 16,0 5 0-16,0 0 0 0,0-5 0 0,0 0 0 0,0 4 0 16,0-4 0-16,0 5 0 0,0-5 0 0,0 6 0 0,0-6 0 0,0 0 0 15,8 0 0-15,-8 0 0 0,0 4 0 0,0-4 0 0,0 0 0 16,0 5 0-16,0-5 0 0,0 0 0 0,0 4 0 0,0-4 0 16,8 0 0-16,-8 5 0 0,-8-5 0 0,16 5-4 0,-8-5 4 15,0 5 4-15,0-5-4 0,0 4 0 0,0-4 0 0,0 5 0 16,9-5 0-16,-9 5 0 0,0-5 0 0,0 4 0 0,0-4 0 15,0 5 0-15,9-5 0 0,-9 6 0 0,0-6 0 0,0 4 0 16,0-4 0-16,8 5 0 0,-8 0 0 0,0 0 0 0,0-5 0 16,0 4 0-16,8 1 0 0,-8-5 0 0,0 5 0 0,0 0 0 0,0-5 0 15,10 4 0-15,-10 2 0 0,0-6 0 0,0 4 0 16,0 1 0-16,0-5 0 0,0 5 0 0,0-5 0 0,0 0 0 0,0 6 0 16,0-6 0-16,0 3 0 0,0-3 0 0,0 0 0 0,8 0 0 15,-8 0 0-15,0 0 0 0,0 0 0 0,0 0 0 0,0 5 0 16,0-5 0-16,8 0 0 0,-8 5 0 0,0-5 0 0,0 5 0 0,0-5 0 15,0 0 0-15,0 4 0 0,9-4 0 0,-9 6 0 0,0-2 0 16,0-4 0-16,0 5 0 0,0 0 0 0,9-1 0 0,-9-4 0 16,0 5 0-16,0-5 0 0,8 5 0 0,-8 0 0 0,0-5 0 0,0 5 0 15,0-5 0-15,0 0 0 0,0 5 0 0,0-5 0 16,0 0 0-16,0 0 0 0,0 5 0 0,0-5 0 0,0 0 0 0,0 0 0 16,0 0 0-16,0 0 0 0,0 0 0 0,0 0 0 0,0 0 0 15,0 0 0-15,0 0 0 0,0 0 0 0,0 0 0 0,0 0 0 16,0 0 0-16,0 0 0 0,0 0 0 0,0 0 0 0,0 0 0 0,0 0 0 15,0 0 0-15,0 0 0 0,0 0 0 0,0 0 0 0,0 0 0 16,0 0 0-16,0 0 0 0,0 0 0 0,0 0 0 0,0 0 0 16,0 0 0-16,0 0 0 0,0 0 0 0,0 0 0 15,0 0 0-15,0 0 0 0,0 0 0 0,0 0-24 0,0 0-72 0,-8 0-28 16,8 0-28-16,-9 0-32 0,9 0-24 0,-9-5-84 0,1 0 40 0,0 0 36 16,-2-5 48-16,2 1 24 0,0-1 32 0</inkml:trace>
    <inkml:trace contextRef="#ctx0" brushRef="#br0" timeOffset="9208.2287">-73-6 51 0,'0'0'80'0,"0"0"-12"0,0 0-8 0,0 0-28 15,0 0 0-15,0 0 0 0,0 0 0 0,0 0 0 0,0 0-4 16,0 0 4-16,0 0-4 0,0 0 0 0,0 0 0 0,0 0-4 16,0 0 4-16,0 0-4 0,0 0-16 0,0 0 20 0,0 0-4 0,0 0 0 15,0 0-4-15,0 0 4 0,0 0 0 0,0 0 0 0,0 0 0 16,0 0-4-16,0 0 4 0,0 0 0 0,0 0 4 0,0 0 0 16,0 0 0-16,0 0 0 0,0 0 8 0,0 0-4 0,0 0 4 0,0 0-4 15,0 0 4-15,0 0 8 0,0 0 4 0,0 0 0 16,0 0 4-16,0 0 4 0,0 0-4 0,0 0 4 0,0 0 4 0,0 0-8 15,0 0 0-15,0 0-4 0,0 0 0 0,0 0-4 0,0 0 4 16,0 0-8-16,0 0 0 0,0 0-4 0,0 0-4 0,0 0-32 16,0 0 0-16,0 0 0 0,0 0 0 0,0 0 0 0,0 0 0 0,0 0 0 15,0 0 0-15,0 0 0 0,0 0 0 0,0 0 0 0,0 0 0 16,0 0 0-16,0 0 0 0,0 0 0 0,0 0 0 0,0 0 0 16,0 0 0-16,0 0 0 0,0 0 0 0,0 0 0 0,0 0 0 15,0 5 0-15,0-5 0 0,0 0 0 0,0 0 0 0,0 0 0 16,0 0 0-16,0 0 0 0,0 0 0 0,0 0 0 0,0 0 0 15,0 0 0-15,0 0 0 0,0 0 0 0,0 0 0 0,0 0 0 16,0 5-68-16,0-5-80 0,0 4-32 0,0-4-40 0,0 4-68 16,0-4-4-16,-9 6 60 0,9 3 36 0,0-4 40 0,-8 0 28 0,8 0 24 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0:15.5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A91458-5CF5-4165-89DC-DFB6BE226193}" emma:medium="tactile" emma:mode="ink">
          <msink:context xmlns:msink="http://schemas.microsoft.com/ink/2010/main" type="writingRegion" rotatedBoundingBox="26410,4271 28936,4046 29027,5079 26502,5304"/>
        </emma:interpretation>
      </emma:emma>
    </inkml:annotationXML>
    <inkml:traceGroup>
      <inkml:annotationXML>
        <emma:emma xmlns:emma="http://www.w3.org/2003/04/emma" version="1.0">
          <emma:interpretation id="{8BBF8D59-C030-4E96-ABB4-57FD09E76166}" emma:medium="tactile" emma:mode="ink">
            <msink:context xmlns:msink="http://schemas.microsoft.com/ink/2010/main" type="paragraph" rotatedBoundingBox="26410,4271 28936,4046 29027,5079 26502,5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2D2BC1-8D7F-42BA-A7ED-903E815D348C}" emma:medium="tactile" emma:mode="ink">
              <msink:context xmlns:msink="http://schemas.microsoft.com/ink/2010/main" type="line" rotatedBoundingBox="26410,4271 28936,4046 29027,5079 26502,5304"/>
            </emma:interpretation>
          </emma:emma>
        </inkml:annotationXML>
        <inkml:traceGroup>
          <inkml:annotationXML>
            <emma:emma xmlns:emma="http://www.w3.org/2003/04/emma" version="1.0">
              <emma:interpretation id="{CB5CB8FC-73A0-464F-A204-CB56B39031DA}" emma:medium="tactile" emma:mode="ink">
                <msink:context xmlns:msink="http://schemas.microsoft.com/ink/2010/main" type="inkWord" rotatedBoundingBox="26410,4271 26462,4266 26520,4913 26467,49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11935 185 55 0,'9'0'100'15,"-18"0"-8"-15,9-5-8 0,0 10-24 0,0-5 0 0,0 0 4 16,0 6 0-16,0-2 0 0,-8 1 0 0,8 0 4 0,0 4-8 16,0-4 0-16,0 5 0 0,0 0-4 0,0 4-4 0,0-5-4 0,0 6 0 15,0-1-4-15,0 5-4 0,0-4-4 0,0 4-4 0,0 0-4 16,0-6-4-16,0 8-4 0,0-2-4 0,8 5 0 0,-8-5 0 15,0 0-8-15,0 4 4 0,9-3-4 0,-9 0-4 0,0-1 0 16,9 4-4-16,-9-4 8 0,0 1-8 0,8-1 0 0,-8 0 0 0,8 0 4 16,-8 1-4-16,0-6 4 0,0 0-4 0,0 1-4 15,0-1-4-15,0 1-4 0,0-5-4 0,0-1-8 0,0 0-8 0,0-4-4 16,0 5-8-16,0-5-8 0,0-5-12 0,9 3-12 0,-9 3-8 16,0-6-4-16,0-6-4 0,8 6 4 0,-8-3-24 0,8-2-28 15,-8-5-24-15,10 5 28 0,-10-4 20 0,8-5 28 0</inkml:trace>
        </inkml:traceGroup>
        <inkml:traceGroup>
          <inkml:annotationXML>
            <emma:emma xmlns:emma="http://www.w3.org/2003/04/emma" version="1.0">
              <emma:interpretation id="{8953D2FE-09D5-456F-9DD1-014158DE6179}" emma:medium="tactile" emma:mode="ink">
                <msink:context xmlns:msink="http://schemas.microsoft.com/ink/2010/main" type="inkWord" rotatedBoundingBox="26482,4620 27029,4571 27036,4643 26488,4691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556.0519">11986 531 103 0,'0'0'112'16,"0"0"-8"-16,0 0-12 0,0 0-24 0,-8 0 0 0,8 0 0 15,0 0 0-15,8 0 8 0,-8 0-4 0,0 0 0 0,0 0 0 0,8 0-4 16,2 0-4-16,-10 0-4 0,8 0-8 0,0 0 0 16,2 4-4-16,-2-4-4 0,8 0-4 0,-7 0-4 0,8 6-12 0,0-6 0 15,1 0-4-15,-2 0-4 0,2 4-4 0,-2-4 0 0,10 0 0 16,-9 5-4-16,9-5-4 0,-10 0-4 0,10 0-8 0,-9 4-12 15,9-4-16-15,-10 0-16 0,10 0-8 0,-8 0-28 0,7 0-36 0,-8 0 4 16,0 0-16-16,1 0-52 0,-2 0-28 0,2 0 44 0,-2 0 32 16,2 0 24-16,-10 0 24 0</inkml:trace>
        </inkml:traceGroup>
        <inkml:traceGroup>
          <inkml:annotationXML>
            <emma:emma xmlns:emma="http://www.w3.org/2003/04/emma" version="1.0">
              <emma:interpretation id="{9F76C5CD-7B75-4A87-9790-43759EA507DE}" emma:medium="tactile" emma:mode="ink">
                <msink:context xmlns:msink="http://schemas.microsoft.com/ink/2010/main" type="inkWord" rotatedBoundingBox="26735,4272 26800,4266 26864,4990 26799,499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4.6986">12242 253 31 0,'8'-10'96'16,"-8"0"-16"-16,10 1-4 0,-10 4-24 0,0-4 4 0,0 4 0 0,0 0-4 15,0 0 0-15,0 1-4 0,0-2 0 0,8 6 0 0,-8 0-4 16,0-5-16-16,0 5 24 0,0 0-4 0,0 0 4 0,0 0-4 15,0 0 4-15,0 0 0 0,8 5-4 0,-8-5 4 0,9 6 0 0,-9 3 0 16,0-4-4-16,8 4 0 0,-8 1 0 0,0-1-4 16,9 1 0-16,-9 5-4 0,0-1-4 0,0 1 4 0,0 3-8 15,0 2 0-15,8-1-4 0,-8 0-4 0,0 5-4 0,0-5-4 0,0 6-4 16,0-7 0-16,0 6 0 0,-8 0-4 0,8 0 0 0,0 0-4 16,0 0 0-16,0 0 0 0,8 0 0 0,-8 0-4 0,0 0 0 15,0-4 0-15,0-1 0 0,9 4 4 0,-9-3-4 0,0-1 0 16,0 0-8-16,0-5 4 0,0 1-8 0,8-1-8 0,-8 1-8 15,0-6-12-15,0 6-12 0,0-5-8 0,0-6-12 0,0 6-12 0,0-6-8 16,0 1-16-16,-8-5-12 0,8 5-4 0,-9-10-8 0,9 5-44 16,-8-9-28-16,8 4 32 0,-9-4 28 0,9 2 36 0</inkml:trace>
        </inkml:traceGroup>
        <inkml:traceGroup>
          <inkml:annotationXML>
            <emma:emma xmlns:emma="http://www.w3.org/2003/04/emma" version="1.0">
              <emma:interpretation id="{C507B008-2639-45D6-A8CD-0A242760E047}" emma:medium="tactile" emma:mode="ink">
                <msink:context xmlns:msink="http://schemas.microsoft.com/ink/2010/main" type="inkWord" rotatedBoundingBox="27488,4201 28938,4072 29027,5079 27577,5208"/>
              </emma:interpretation>
              <emma:one-of disjunction-type="recognition" id="oneOf3">
                <emma:interpretation id="interp7" emma:lang="" emma:confidence="0">
                  <emma:literal>i?</emma:literal>
                </emma:interpretation>
                <emma:interpretation id="interp8" emma:lang="" emma:confidence="0">
                  <emma:literal>e?</emma:literal>
                </emma:interpretation>
                <emma:interpretation id="interp9" emma:lang="" emma:confidence="0">
                  <emma:literal>i.</emma:literal>
                </emma:interpretation>
                <emma:interpretation id="interp10" emma:lang="" emma:confidence="0">
                  <emma:literal>a.</emma:literal>
                </emma:interpretation>
                <emma:interpretation id="interp11" emma:lang="" emma:confidence="0">
                  <emma:literal>k.</emma:literal>
                </emma:interpretation>
              </emma:one-of>
            </emma:emma>
          </inkml:annotationXML>
          <inkml:trace contextRef="#ctx0" brushRef="#br0" timeOffset="1426.4189">14127 123 51 0,'0'-9'92'0,"0"-1"-8"0,0 1-12 0,8 3-24 0,-8-3-4 0,8-1 0 0,-8 1 0 16,10 3 0-16,-2-2-4 0,0 3 0 0,0-5 4 0,1 5 4 15,8-4 0-15,-8 4 0 0,7 1 4 0,-6-2 4 0,6 6-8 16,2-4 4-16,-2 4-8 0,-7 0-4 0,8-5-4 0,-8 10 0 15,7-5-4-15,2 0-4 0,-10 4 0 0,0 2 0 0,10-6 0 0,-10 4-4 16,1 5-4-16,-1-4 0 0,1 5-4 0,0-5 0 0,-9 4-4 16,0 1 0-16,8-1-4 0,-8 6 0 0,0-5 0 0,0-1 0 15,-8 5 0-15,8-4 0 0,-9 5-4 0,9-2 4 0,-9-3-24 16,1 0 24-16,-1 5 0 0,1-6 0 0,0 1-4 0,-2 4 0 16,-6-5 0-16,8 1 0 0,-2-5-4 0,2 5 0 0,-9-1 0 15,8-4 4-15,1 4-4 0,-1-3 0 0,1-2 0 0,0 1-4 0,0 0-4 16,8-1 0-16,-10 1-4 0,2 0-8 0,8 0-12 0,0-5-12 15,-8 5-8-15,8 0-20 0,0 0-20 0,0-1-12 0,0 1-16 16,0 0-20-16,-10 0-52 0,10 4 4 0,0-4 32 0,0 0 28 16,0 4 28-16</inkml:trace>
          <inkml:trace contextRef="#ctx0" brushRef="#br0" timeOffset="1652.813">14272 987 111 0,'8'4'188'0,"-8"0"-4"0,8-4-4 0,-8 7-24 15,9-3 0-15,-9-4 4 0,0 0-4 0,0 0 0 0,8 0 0 0,-8 4-20 16,0-4-24-16,0 0-28 0,0 0-12 0,-8 0-32 0,8 0-40 16,0 0 0-16,0 0 0 0,0 0 0 0,0-4 0 0,0 8 0 15,0-4 0-15,0-4 0 0,0 4 0 0,0 0-104 0,-9 0-104 0,9-4-76 16,-8-3-68-16,0 3 64 0,8 0 52 0,-18-2 44 0,10 2 36 15,0-1 32-15,-10-5 24 0</inkml:trace>
          <inkml:trace contextRef="#ctx0" brushRef="#br0" timeOffset="842.2894">13009 392 51 0,'0'0'132'0,"0"0"-16"0,0 0-16 0,0 0-28 16,0 0-4-16,0 0 4 0,0 0-16 0,10 0 24 15,-10 0 0-15,8 0-8 0,0 0 0 0,-8 0-4 0,8 0-4 0,2 0-4 16,6 0 0-16,-7 0-8 0,7 0-8 0,2 0-4 0,-2 0-8 15,2 0-4-15,-1 0-4 0,0 0-4 0,8 0-8 0,-7 0 4 0,-2 0-4 16,2 0-4-16,-1 0-4 0,0 0-4 0,0 0-4 0,0 0-4 16,0 0-12-16,-9 0-12 0,10 0-16 0,-10 0-8 0,-8 0-20 15,8 0-20-15,-8 5-16 0,10-5-12 0,-10 4-24 0,0-4-44 0,-10 0 4 16,10 5 32-16,-8-5 36 0,8 5 16 0</inkml:trace>
          <inkml:trace contextRef="#ctx0" brushRef="#br0" timeOffset="1078.6556">13094 564 51 0,'0'10'132'0,"0"-5"-16"0,-8-1-16 0,8 2-28 0,0-2-8 0,0 5-4 16,0-9 0-16,0 6 0 0,8-2-4 0,-8 1-8 16,0 0-8-16,10-5 0 0,-2 0-12 0,-8 6 0 0,8-6-8 0,0 0 0 15,10 0-4-15,-10 0 0 0,1 0-4 0,8 0-4 16,0 0-8-16,0 0-4 0,-8 0-16 0,17 0-20 0,-10 0-16 0,2 0-16 15,-2 0-16-15,1 0-36 0,1-6-52 0,-2 6 16 0,10-5 32 16,-8 5 24-16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9:41.2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5282E0-4B0C-40C6-8812-0961DEF1428D}" emma:medium="tactile" emma:mode="ink">
          <msink:context xmlns:msink="http://schemas.microsoft.com/ink/2010/main" type="inkDrawing" rotatedBoundingBox="2554,10032 7729,8184 7785,8339 2610,10187" semanticType="strikethrough" shapeName="Other">
            <msink:destinationLink direction="with" ref="{72F63442-DC54-41CD-B545-A3432C837FC7}"/>
            <msink:destinationLink direction="with" ref="{1E642247-F38E-4012-9569-2627BE0A5596}"/>
          </msink:context>
        </emma:interpretation>
      </emma:emma>
    </inkml:annotationXML>
    <inkml:trace contextRef="#ctx0" brushRef="#br0">-5092 1997 11 0,'0'0'72'16,"0"0"-8"-16,0 0-4 0,0 0-24 0,0 0-8 0,0 0 0 15,0 0-4-15,0 0 0 0,0 0 0 0,0 0-4 0,0 0-4 16,0 0 0-16,0 0 4 0,0 0-4 0,0 0 4 0,0 0-4 16,0 0 0-16,0 0-4 0,0 0 4 0,0 0 0 0,0 0-4 0,0 0 0 15,0 0 4-15,0 0-4 0,0 0 0 0,0 0 0 16,0 0-20-16,0 0 24 0,0 0-4 0,0 0 4 0,0 0-4 0,0 0 0 16,0 0 4-16,9 0 4 0,-9 0-8 0,0 0 4 0,0-5 0 15,9 5 0-15,-9 0 0 0,0-5 0 0,8 5 0 0,-8 0 4 16,8-4-4-16,0 4 0 0,-8-6 0 0,10 6-4 0,-2-4 0 15,0 4 0-15,-8-5-4 0,10 0 4 0,6 0-4 0,-7 1 0 16,-1-2 0-16,1 6 0 0,-1-4 4 0,9-1 0 0,-9 1-4 0,2-6 4 16,6 5 0-16,2 0-4 0,-10 0 4 0,9-3-4 0,0 1 0 15,-8 3 0-15,7-6 0 0,2 6-4 0,-10-6 0 0,10 1 0 16,-2 4 0-16,-7-5-4 0,8 0 4 0,0 6-4 0,1-6 4 16,-10 1-4-16,8-1 0 0,-6 5 4 0,6-5-4 0,1 6 4 0,-8-6 0 15,8 5-4-15,-9-5 4 0,10 1-4 0,-10 5 0 0,10-2-4 16,-2-3 4-16,-7 3 0 0,7-2 0 0,-7 2-4 0,0 2 12 15,7-2-8-15,-6-3 8 0,6 5-8 0,-7-5 0 0,8 3-16 16,0-4 24-16,-9 6-8 0,10-5 8 0,-10 3 0 0,10-3 0 0,-2 4-8 16,-8-4 0-16,10-1 4 0,-1 5-8 0,-1-5 0 0,-6 1 4 15,6 4 4-15,2-4-4 0,-10-1 0 0,9 5 4 0,0-5 0 16,-8 6 0-16,7-6-4 0,2 1 0 0,-10 3 0 0,10-3 4 16,-2 4 0-16,2-4 0 0,-10 4 0 0,9-4-4 0,-1 4 0 15,2-5 0-15,0 5 4 0,-2 1 0 0,1-6-4 0,0 5 0 0,0-5 0 16,1 6 4-16,-2-6-4 0,2 5 4 0,-2 0-4 15,2-4 4-15,-1 4 0 0,-1-5 0 0,2 5-8 0,-2 0 4 0,2-4 0 16,-1 4 0-16,0 1 4 0,0-1-4 0,-1-5 0 0,2 5 0 16,0 2 4-16,-2-4-4 0,1-2 0 0,1 4 0 0,-2 0 4 15,2 1 0-15,-10-6-4 0,10 5 0 0,-2 2-4 0,1-4 4 0,0 3 0 16,-8-1 0-16,7-5 0 0,2 6 0 0,0-1 4 0,-10 0-4 16,8 0 0-16,1 1 0 0,1-6 4 0,-10 5-4 0,10 0 4 15,-2 0-4-15,2 0 0 0,-10 1 0 0,9-1 0 0,0-4 0 16,0 3 0-16,-1 2 0 0,2-1 0 0,-10 0 0 0,10 0 0 15,-1-4 4-15,-1 9 0 0,2-10 0 0,-2 6-4 0,2-2 0 16,-1 2 4-16,0-1 0 0,0 0-4 0,0 0 0 0,0 1 4 0,1-1-4 16,-2 0-4-16,2 0 4 0,-2 1-4 0,1-2 4 0,1 1 4 15,-2 1-4-15,2-1 4 0,-2-4-4 0,2 4 0 0,-1 0 0 16,-9 0 0-16,10 1 0 0,-2-1 0 0,2 1 0 0,-2-2 0 16,2 1 0-16,-10 0 0 0,9 1 0 0,0-1 0 0,0 0 0 15,-9 0-4-15,10 1 4 0,-1-1 0 0,-8 0 4 0,7 0-4 0,-7 5 0 16,7-5 0-16,2 0 0 0,-10 1 0 0,10-1 0 15,-10-1 0-15,9 2 0 0,-8 0 0 0,8-1 0 0,-1 0 0 0,-6 0 0 16,6 0 0-16,2 0 0 0,-10-4 0 0,9 5 4 0,0-2-4 16,0 2 0-16,-9-1 0 0,10 0 0 0,-2 0 0 0,2 0 0 15,-10 0 0-15,9-4 0 0,1 5 0 0,-2-2 0 0,-8 2 0 0,10-1 4 16,0 0-4-16,-2 1 0 0,1-2 0 0,0-3 0 0,0 4 4 16,-9 0-4-16,18 0 0 0,-16 1 0 0,6-6 0 0,1 5-4 15,0-1 4-15,0 3 0 0,1-7 0 0,-2 5 0 0,2 0 0 16,-2-4 0-16,1 4 0 0,1 0 0 0,-2 1 0 0,2-6 0 15,-2 5 0-15,2 0 0 0,-10 1 0 0,9-2 0 0,0 2 4 0,0-1-4 16,-9 0 0-16,10 0 0 0,0-4 0 0,-2 4 0 0,-7 0 0 16,7 0 0-16,-7-1 0 0,8 3 0 0,1-2 0 0,-2 0 4 15,-7 0-4-15,8-4 0 0,-9 4 0 0,9 0-4 0,1 0 4 16,-10 1 4-16,10-1-4 0,-10-5 0 0,8 5 4 0,-6 0-4 16,6 1 0-16,-7-1 0 0,7 0 0 0,2-5 0 0,-10 10 4 0,10-9-4 15,-10 4 0-15,9 0 0 0,-8 1 0 0,8-1 4 16,-9 0-4-16,9 0 4 0,-8 1 0 0,7-2-4 0,-6 2 4 0,6-1-4 15,2 0 0-15,-10 0 0 0,9 1 0 0,-1-1 0 0,-6 0 0 16,6 0 0-16,-6 1 4 0,6-2 0 0,1 1-4 0,-8 1 0 16,8-1 0-16,-1 0 0 0,-6 1-4 0,6-2 4 0,-8 6 0 0,10-4 0 15,-10-1 0-15,10 1 0 0,-10 4 4 0,9-6-4 0,-9 2 0 16,10 4 0-16,-10-5 0 0,10 0 0 0,-10 5-4 0,9-5 4 16,-8 1 4-16,-1-2-4 0,9 6 0 0,-9-4 0 0,10-1 0 15,-10 5 0-15,0-4 0 0,10-2 4 0,-10 6-4 0,1-4 0 16,8-1 0-16,-9 5 0 0,1-5 0 0,-1 0 0 0,10 5 4 15,-10-4-4-15,0 4 0 0,2-4 0 0,-2 4 0 0,0-7 0 0,0 7 4 16,1-4-4-16,0 4 0 0,8-4 0 0,-9 4 0 0,0-6 0 16,2 6 4-16,-2 0-4 0,0-4 0 0,0 4 0 0,2-5 0 15,-2 5 0-15,0-5 0 0,1 0 0 0,-1 5 0 0,1 0 0 0,0-4-12 16,-1-1 16-16,8 5 0 0,-6-5-4 0,-2 5 4 16,0-5-4-16,2 1 4 0,-2-2 0 0,0 6-4 0,1-4 0 0,-1 4 0 15,9-6 0-15,-8 6 0 0,-1-4 0 0,0 4 0 0,2-5 0 16,-2 5 0-16,0 0 0 0,2 0 0 0,-2-4 0 0,0 4 0 15,1 0 0-15,-1 0 4 0,0-5-4 0,1 5 0 0,0 0 0 16,-1 0 0-16,0 0 0 0,2 0 0 0,-10 0 4 0,8 0-4 16,0-5 4-16,1 5-4 0,0-5 0 0,-1 5 4 0,0 0 0 0,1-4 0 15,-1-2 0-15,1 6 0 0,0 0 0 0,-1-4 0 0,0 0 0 16,2 4-4-16,-2-6 4 0,8 6-4 0,-6-5 0 0,-2 5 4 16,0-4-4-16,1-1 4 0,-1 5 0 0,0-5-4 0,2 5 0 15,-2-5 0-15,0 1 0 0,0 4 4 0,2-6-4 0,-2 6 0 16,0-4 0-16,1 4 0 0,-9-5 0 0,9 5 0 0,-1-6 4 0,1 6 0 15,-9 0 0-15,8-4 0 0,-8 4 0 0,8 0 0 0,-8 0 0 16,9 0-4-16,-9 0 0 0,9-4 0 0,-9 4 4 0,0 0 0 16,0 0 0-16,8 0 0 0,-8 0 0 0,0 0 0 0,8-5 0 0,-8 5 0 15,0 0 0-15,0 0-4 0,10-5 8 0,-10 5-4 16,0 0 4-16,0 0-8 0,8 0 4 0,-8-6 0 0,0 6 0 0,8 0-4 16,-8 0 4-16,0 0-8 0,9-3 4 0,-9 3 0 0,0 0 4 15,9 0 0-15,-9 0 0 0,8 0 0 0,-8 0 0 16,0 0 4-16,8-6 0 0,-8 6 4 0,0 0 0 0,9 0 4 0,-9-4-4 15,0 4 4-15,8-5 0 0,-8 5 0 0,9-4 0 0,-9 4 0 16,0-6-4-16,9 6 0 0,-9-4 4 0,0 4 0 0,8 0-4 16,-8-5 0-16,0 5 0 0,0 0 0 0,0 0 0 0,0 0 0 0,0 0-4 15,8 0 4-15,-8 0-4 0,0 0 0 0,0 0-4 0,0 0 0 16,-8 0 0-16,8 0-4 0,0 0 0 0,0 0 0 0,0 0-16 16,0 0-20-16,0 0-20 0,0 0-20 0,-8 0-24 0,8 0-20 15,-9 0-32-15,0 5-20 0,1-5-80 0,-9 4 20 0,9-4 44 0,-10 6 36 16,2-6 24-16,6 4 24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1:03.0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CEF0CB-CB24-4663-B568-D6E6E026499A}" emma:medium="tactile" emma:mode="ink">
          <msink:context xmlns:msink="http://schemas.microsoft.com/ink/2010/main" type="inkDrawing" rotatedBoundingBox="2836,10086 8842,8967 8861,9071 2855,10190" semanticType="underline" shapeName="Other"/>
        </emma:interpretation>
      </emma:emma>
    </inkml:annotationXML>
    <inkml:trace contextRef="#ctx0" brushRef="#br0">-1 1126 15 0,'0'0'88'0,"0"0"-16"0,0 0-4 0,0 0-24 0,0 0 0 0,0 0 0 16,0 0-8-16,0 0 0 0,0 0 0 0,0 0 0 0,0 0 0 15,0 0 0-15,0 0-4 0,0 0 0 0,0 0 4 0,0 0 0 16,0 0 0-16,0 0-4 0,0 0 4 0,0 0 0 0,0 0-8 15,0 0 4-15,0 0 4 0,0 0 0 0,0 0-12 0,0 0 4 0,0 0-4 16,0 0-4-16,0 0 0 0,0 0 0 0,0 0-4 0,0 0 0 16,0 0 0-16,0 0 4 0,0 0 0 0,0 0 8 0,0 0-8 15,0 4 0-15,0-4 4 0,0 0-4 0,0 0 0 0,0 0 0 0,9 0 0 16,-9 0 0-16,0 0 0 0,8 0 0 0,-8 0 0 16,8 0 0-16,-8 0 0 0,10 0 0 0,-10 0 0 0,8 0-4 0,0 0 0 15,-8 0 0-15,10 0 4 0,-2 0-4 0,-8 0 0 0,8 0 0 16,0 0 0-16,1 0 0 0,-9 0 4 0,8 0-4 0,1 0 0 15,0 0-4-15,-1 0 4 0,-8-4-4 0,8 4 0 0,2 0 4 16,-2 0-8-16,8-5 0 0,-6 5 4 0,-2 0 0 0,0-5-8 16,9 5 4-16,-8-5 0 0,0 5 0 0,7-5-8 0,-8 1 4 15,10 4 4-15,0 0-8 0,-10-5 4 0,9 5 0 0,-9 0-4 0,9-5 4 16,-8 5-4-16,7 0 4 0,-6 0-4 0,6-5 0 0,-7 5 4 16,8 0 4-16,-9-5-8 0,9 5 4 0,-8 0-4 0,8-4 4 15,-9 4-4-15,10-5 4 0,-10 5 0 0,0-4-4 0,10 4 4 16,-10-7 0-16,1 4-4 0,7 3 4 0,-6-5-4 0,6 5 4 15,-6-5 0-15,-2 5 0 0,8-5 4 0,-7 5-24 0,8-4 20 0,-8 4 0 16,7 0 0-16,-6-6 0 0,6 6-4 0,-8-4 4 0,10 4 0 16,-10 0 0-16,10-5 0 0,-1 5-8 0,-9-5 8 0,8 5-4 15,-6 0 4-15,6-4-4 0,2 4 0 0,-1-5 4 0,-9 5-4 0,9-5 4 16,0 5 0-16,-9-5-4 0,10 0 4 0,0 5 0 16,-10-5-8-16,8 0 4 0,2 1 0 0,-1 4 0 0,-9-5 0 0,10 0 4 15,-2 0 0-15,2 1 0 0,-10 4-4 0,9-5 0 0,-8 0 4 16,8 0-4-16,-9 5 0 0,8-4 0 0,-6-2-4 0,6 6 0 15,-6-4 4-15,6-1 4 0,-7 5-4 0,-1-5 0 0,10 5 0 16,-10-5 0-16,0 5 0 0,0-4 0 0,2 4 0 0,6 0-4 16,-6 0 8-16,-2-5-4 0,0 5-4 0,1 0 4 0,-1-5 0 0,1 5 0 15,8-5 0-15,-9 5 0 0,0 0 0 0,2-4 4 0,-2 4 0 16,0-6-4-16,2 6 4 0,-2-4 0 0,8 4 0 0,-7-5 0 16,-1 0-4-16,1 0 0 0,0 5 0 0,-1-5 0 0,10 5 0 15,-10-4-4-15,0-1 4 0,0 0 0 0,10 5 0 0,-10-4 4 16,1 4-4-16,-1-5 0 0,10 0 0 0,-10 5 0 0,8-5 0 0,-6 0 0 15,-2 0 0-15,10 5 0 0,-10-3 0 0,9-3 0 0,-9 6 0 16,9-5 0-16,-8 0 0 0,7 5 0 0,-6-4 0 0,6-2 0 16,-7 2 0-16,8 4 0 0,-9-5 0 0,9 0 0 0,-8 5 0 15,8-5 0-15,1 1 0 0,-10 4 0 0,9-5 0 0,-8 0 0 0,7 5 0 16,1-5 0-16,-9 5 0 0,10-4 0 0,-10-1 0 0,10 5 0 16,-10-5 0-16,10 0 0 0,-10 5 0 0,9-5 0 0,-9 0 0 15,10 5 0-15,-10-4 0 0,8 4 0 0,-6-5 0 0,6 0 0 16,-7 5 0-16,0-5 0 0,8 1 0 0,-9 4 0 0,9-5 0 0,-8-1 0 15,-1 6 0-15,10-4 0 0,-10-1 0 0,0 5 0 16,10-4 0-16,-10-1 0 0,9 5 0 0,-9-5 0 0,0 0 0 0,10 1 0 16,-10 4 0-16,10-5 0 0,-10 0 0 0,9 5 0 0,-8-4 0 15,-1-2 0-15,9 6 0 0,-9-5 0 0,2 5 0 0,6-4 0 16,-8 4 0-16,2-5 0 0,-2 5 0 0,9-4 0 0,-8-2 0 16,-1 6 0-16,1-4 0 0,7 4 0 0,-6-5 0 0,-2 5 0 0,0-5 0 15,0 5 0-15,10 0 0 0,-10-5 0 0,1 5 0 16,-1-4 0-16,1 4 0 0,8 0 0 0,-9 0 0 0,0 0 0 0,2-6 0 15,-2 6 0-15,10 0 0 0,-10-4 0 0,0 4 0 0,1 0 0 16,8 0 0-16,-9-5 0 0,1 5 0 0,7 0 0 0,-6-5 0 16,-2 5 0-16,0 0 0 0,10 0 0 0,-10-6 0 0,0 6 0 0,9-3 0 15,-8 3 0-15,0 0 0 0,7 0 0 0,-6-5 0 16,-2 5 0-16,0 0 0 0,10 0 0 0,-10-5 0 0,0 5 0 0,1 0 0 16,-1-5 0-16,10 5 0 0,-10 0 0 0,0 0 0 0,0 0 0 15,2 0 0-15,-2-5 0 0,0 5 0 0,10 0 0 0,-10 0 0 16,1 0 0-16,-1-5 0 0,1 5 0 0,-1 0 0 0,1-4 0 0,-1 4 0 15,0 0 0-15,2 0 0 0,-2 0 0 0,0-5 0 0,2 5 0 16,-2 0 0-16,0 0 0 0,1 0 0 0,7 0 0 0,-7 0 0 16,0 0 0-16,-1-5 0 0,0 5 0 0,-8 0 0 0,10 0 0 15,-2 0 0-15,0-4 0 0,1 4 0 0,0 0 0 0,-1 0 0 16,0 0 0-16,1-5 0 0,-1 5 0 0,1 0 0 0,0 0 0 0,-9 0 0 16,8 0 0-16,0 0 0 0,2-5 0 0,-2 5 0 15,0 0 0-15,-8 0 0 0,8 0 0 0,2 0 0 0,-2-5 0 0,0 5 0 16,-8 0 0-16,9 0 0 0,-1 0 0 0,0 0 0 0,2 0 0 15,-10 0 0-15,8 0 0 0,0 0 0 0,0-5 0 0,2 5 0 16,-10 0 0-16,8-4 0 0,0 4 0 0,1 0 0 0,0 0 0 0,-1 0 0 16,-8 0 0-16,9 0 0 0,-1-6 0 0,0 6 0 15,1 0 0-15,-9 0 0 0,9 0 0 0,-1 0 0 0,0-4 0 0,-8 4 0 16,10 0 0-16,-2-5 0 0,0 5 0 0,1 0 0 0,-9 0 0 16,9-5 0-16,-1 5 0 0,0-5 0 0,1 5 0 0,-1 0 0 15,0-4 0-15,-8 4 0 0,10 0 0 0,-2 0 0 0,0 0 0 0,2 0 0 16,-2 0 0-16,0-5 0 0,0 5 0 0,1 0 0 0,0 0 0 15,-1 0 0-15,1 0 0 0,-1-5 0 0,0 5 0 0,2-5 0 16,-2 5 0-16,0 0 0 0,0-4 0 0,2 4 0 0,-2-6 0 16,0 6 0-16,1-4 0 0,8-1 0 0,-8 5 0 0,-1 0 0 15,10-5 0-15,-10 5 0 0,0-5 0 0,10 1 0 0,-10 4 0 0,0 0 0 16,10-5 0-16,-10 0 0 0,9 5 0 0,-9-5 0 16,0 5 0-16,10-4 0 0,-10 4 0 0,10-5 0 0,-10 5 0 0,9-5 0 15,-8 5 0-15,-1-5 0 0,9 5 0 0,-9-5 0 0,10 5 0 16,-10 0 0-16,2-5 0 0,6 5 0 0,-8 0 0 0,1 0 0 15,8-5 0-15,-8 5 0 0,7-4 0 0,-6 4 0 0,-2-5 0 0,8 5 0 16,-6 0 0-16,-2-5 0 0,9 5 0 0,-9-4 0 0,10 4 0 16,-10 0 0-16,0-6 0 0,0 2 0 0,10 4 0 0,-10-5 0 15,10 5 0-15,-10-5 0 0,1 5 0 0,8-5 0 0,-9 5 0 16,1-3 0-16,7 3 0 0,-6-6 0 0,6 6 0 0,-6-5 0 16,-2 5 0-16,9-5 0 0,-9 5 0 0,9-4 0 0,-8 4 0 15,7 0 0-15,-6-5 0 0,6 5 0 0,-7-5 0 0,0 5 0 0,7-5 0 16,-7 5 0-16,8 0 0 0,-8-5 0 0,-1 5 0 15,10 0 0-15,-10-5 0 0,8 5 0 0,-6-4 0 0,-2 4 0 0,9 0 0 16,-9-5 0-16,0 5 0 0,2 0 0 0,6-5 0 0,-8 5 0 16,2 0 0-16,-2 0 0 0,0-5 0 0,1 5 0 0,0 0 0 15,8 0 0-15,-9-4 0 0,-8 4 0 0,17 0 0 0,-8 0 0 0,-1 0 0 16,0-5 0-16,2 5 0 0,-2-6 0 0,0 6 0 0,1 0 0 16,0-4 0-16,-1 4 0 0,0-5 0 0,1 5 0 0,-1-4 0 15,1 4 0-15,0-5 0 0,7 0 0 0,-6 5 0 0,-2-5 0 16,0 5 0-16,10-4 0 0,-10 4 0 0,0-5 0 0,1 5 0 15,7-5 0-15,-6 5 0 0,-2-4 0 0,10-2 0 0,-10 6 0 0,0-5 0 16,0 5 0-16,1-4 0 0,8 4 0 0,-8-5 0 0,-1 5 0 16,0-5 0-16,2 5 0 0,6 0 0 0,-8-5 0 0,2 5 0 15,-2-4 0-15,0 4 0 0,1-5 0 0,0 5 0 0,-1 0 0 16,1 0 0-16,-1 0 0 0,0-5 0 0,0 5 0 0,2 0 0 16,-10 0 0-16,8 0 0 0,0 0 0 0,2 0 0 0,-10 0 0 0,8 0 0 15,0 0 0-15,-8 0 0 0,9 0 0 0,-1 0 0 0,-8-5 0 16,9 5 0-16,-1 0 0 0,-8 0 0 0,9-4 0 0,-9 4 0 15,8 0 0-15,0-6 0 0,-8 6 0 0,10 0 0 0,-2 0 0 16,-8-4 0-16,8 4 0 0,2 0 0 0,-2-5 0 0,-8 5 0 16,8 0 0-16,0-5 0 0,1 5 0 0,0 0 0 0,-1 0 0 0,1 0 0 15,-1-6 0-15,0 6 0 0,2-3 0 0,-2 3 0 0,0-5 0 16,0 5 0-16,2-5 0 0,-2 5 0 0,9-5 0 0,-9 5 0 16,1-4 0-16,8 4 0 0,-9-6 0 0,0 6 0 0,10 0 0 0,-10-4 0 15,2 4 0-15,-2 0 0 0,9-5 0 0,-9 5 0 16,1-5 0-16,8 5 0 0,-9 0 0 0,0-4 0 0,2 4 0 0,6 0 0 15,-6-5 0-15,-2 5 0 0,0 0 0 0,1-5 0 0,-1 5 0 16,9 0 0-16,-8 0 0 0,-1-5 0 0,0 5 0 0,2 0 0 16,-2 0 0-16,0-5 0 0,2 5 0 0,-10 0 0 0,8-5 0 15,0 5 0-15,0 0 0 0,1 0 0 0,-9 0 0 0,8 0 0 0,-8-5 0 16,9 5 0-16,-9 0 0 0,9 5 0 0,-9-5 0 16,0-5 0-16,8 10 0 0,-8-5 0 0,0-5 0 0,0 5 0 0,8 5 0 15,-8-10 0-15,0 5 0 0,0 0 0 0,10 0 0 0,-10 0 0 16,0 0 0-16,8 0 0 0,-8 0 0 0,0 0 0 0,0 0 0 15,8 0 0-15,-8-4 0 0,0 4 0 0,8 0 0 0,-8 0 0 0,0 0 0 16,0 0 0-16,10-5 0 0,-10 5 0 0,0 0 0 16,0 0 0-16,0 0 0 0,8 0 0 0,-8 0 0 0,0 0 0 0,0 0 0 15,0 0 0-15,0 0 0 0,8 0 0 0,-8 0 0 0,0 0 0 16,0 0 0-16,0 0 0 0,0 0 0 0,9 0 0 0,-9 0 0 16,0 0 0-16,0 0 0 0,0 0 0 0,0 0 0 0,0 0 0 15,8 0 0-15,-8 0 0 0,0 0 0 0,0 0 0 0,0 0 0 16,9 0 0-16,-9 0 0 0,0 0 0 0,0 0 0 0,0 0 0 0,9 0 0 15,-9 0 0-15,0 0 0 0,0 0 0 0,0 0 0 0,0 0 0 16,0 0 0-16,0 0 0 0,0 0 0 0,0 0 0 0,0 0 0 16,0 0 0-16,8 0 0 0,-8 0 0 0,0 0 0 0,-8 0 0 0,16 0 0 15,-16 0 0-15,8 0 0 0,8 0 0 0,-8 0 0 16,0 0 0-16,-8 0 0 0,8 0 0 0,0 0 0 0,0 0 0 0,0 0 0 16,0 0 0-16,0 0 0 0,0 0 0 0,0 0 0 0,0 0 0 15,0 0 0-15,0 0 0 0,0 0 0 0,0 0 0 0,0 0 0 16,0 0 0-16,0 0 0 0,0 0 0 0,0 0 0 0,0 0 0 0,0 0 0 15,0 0 0-15,0 0 0 0,0 0 0 0,0 0 0 16,0 0 0-16,0 0 0 0,0 0 0 0,0 0 0 0,0 0 0 0,0 0 0 16,0 0 0-16,0 0 0 0,0 0 0 0,0 0 0 0,0 0 0 15,0 0 0-15,0 0 0 0,0-5 0 0,-9 5-128 0,9 0-68 16,-9-4-52-16,9 4-84 0,-17-5 48 0,9 0 48 0,0 5 44 16,-10-5 36-16,10-4 28 0,-10 3 20 0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0:49.0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07A5EE-627B-44B1-B2E5-826223B5210E}" emma:medium="tactile" emma:mode="ink">
          <msink:context xmlns:msink="http://schemas.microsoft.com/ink/2010/main" type="writingRegion" rotatedBoundingBox="5509,8906 6738,6651 7137,6868 5908,9123">
            <msink:destinationLink direction="with" ref="{A23CFB83-6C4E-42E9-9257-62036321EED4}"/>
          </msink:context>
        </emma:interpretation>
      </emma:emma>
    </inkml:annotationXML>
    <inkml:traceGroup>
      <inkml:annotationXML>
        <emma:emma xmlns:emma="http://www.w3.org/2003/04/emma" version="1.0">
          <emma:interpretation id="{671F2E32-686E-4CC1-8129-5DAB59DE299C}" emma:medium="tactile" emma:mode="ink">
            <msink:context xmlns:msink="http://schemas.microsoft.com/ink/2010/main" type="paragraph" rotatedBoundingBox="5509,8906 6738,6651 7137,6868 5908,9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BACC89-F742-48F3-8987-15E9115505BF}" emma:medium="tactile" emma:mode="ink">
              <msink:context xmlns:msink="http://schemas.microsoft.com/ink/2010/main" type="line" rotatedBoundingBox="5509,8906 6738,6651 7137,6868 5908,9123"/>
            </emma:interpretation>
          </emma:emma>
        </inkml:annotationXML>
        <inkml:traceGroup>
          <inkml:annotationXML>
            <emma:emma xmlns:emma="http://www.w3.org/2003/04/emma" version="1.0">
              <emma:interpretation id="{567AFDAC-EBB8-42D6-AE21-24EE11625364}" emma:medium="tactile" emma:mode="ink">
                <msink:context xmlns:msink="http://schemas.microsoft.com/ink/2010/main" type="inkWord" rotatedBoundingBox="5619,8966 5722,8778 5863,8855 5761,9043"/>
              </emma:interpretation>
            </emma:emma>
          </inkml:annotationXML>
          <inkml:trace contextRef="#ctx0" brushRef="#br0">-1103 2230 7 0,'0'0'56'0,"0"0"-4"0,0 0-4 0,0 0-28 16,0 0 0-16,0 0-4 0,0 0-4 0,0 0-4 0,0 0 0 15,0 0-4-15,0 0 8 0,0 0-8 0,0 0 4 0,0 0 0 0,0 0-4 16,0 0 4-16,0 0 0 0,0 0 4 0,0-5 0 0,0 5-4 15,0 0 0-15,0 0 0 0,0 0 4 0,0 0 0 0,0 0 0 16,0 0 0-16,0 0 4 0,0 0 0 0,0 0 0 0,0 0 0 16,0 0 4-16,0 0-4 0,0 0 0 0,0 0 4 0,0 0-4 0,0 0 0 15,0 0 0-15,0 0 0 0,0 0 0 0,0-4-4 16,0 4 8-16,0 0-8 0,0-5 4 0,0 5-8 0,0 0 0 0,0-5 0 16,0 5 0-16,0-5 0 0,0 5 0 0,0-5 4 0,0 5-8 15,0-5 8-15,0 5-8 0,0-3 4 0,0-3-4 0,0 6 4 16,0-5 0-16,0 5-8 0,0-5 4 0,0 5 0 0,0-4 0 15,0 4 0-15,0-5 0 0,0 0 0 0,0 5 4 0,0-5 0 16,0 0-4-16,0 5 4 0,9-5-4 0,-9 5 0 0,0 0 0 16,0 0-4-16,0-4 4 0,0 4 0 0,8 0 0 0,-8 0 0 0,0 0 0 15,0 0-4-15,8 0 0 0,-8 0 4 0,0 0 0 0,0 0 0 16,8 4 0-16,-8-4 4 0,0 5 4 0,0-5-4 0,0 5 0 16,10-5-4-16,-10 5 4 0,0 0 0 0,0 0 0 0,0-1 0 0,0 1 4 15,0 0 0-15,0 1 0 0,0 2 4 0,0-3-4 16,0 0 4-16,0 0-8 0,0 0 8 0,0 4 0 0,0-4-4 0,0-5 0 15,0 4-4-15,-10 1 4 0,10 0 0 0,0-5-4 0,0 0 0 16,0 0 4-16,-8 5-8 0,8-5 8 0,0 0-4 0,0 0 0 16,-8 0-4-16,8-5 0 0,0 5 0 0,-8-5 0 0,8 5 0 0,0-5-4 15,-9 5 4-15,9-4-4 0,0-1 0 0,0 5-16 0,0-5 24 16,0 1-4-16,0-1 0 0,0 0 0 0,0 0 0 0,0 0 0 16,0 0 0-16,0 2 0 0,0-3 0 0,0 1-4 0,0 5 0 15,0-5 0-15,0 5 0 0,0-4 0 0,0 4 4 0,0 0-4 16,0 0 0-16,0 0-4 0,0 0 4 0,0 0 0 0,0 0 0 15,9 0 0-15,-9 0 0 0,0 0 4 0,8 0-4 0,-8 0 0 16,0 0 0-16,8 0-4 0,-8 0 4 0,8 0 4 0,-8 0 0 0,10 4-4 16,-10-4 0-16,0 0 0 0,8 5 4 0,-8-5-8 0,0 5 0 15,0-5 4-15,0 6 0 0,8-6 4 0,-8 3-4 0,0 2 0 16,0-5 0-16,0 5 4 0,0 0-4 0,0-5 0 0,0 5 0 0,-8-5 0 16,8 5 0-16,0-5 0 0,0 0 0 0,0 0 0 0,-8 0 0 15,8 4 4-15,0-4 0 0,-10 0-4 0,10 0 4 0,-8 0-4 16,8-4 0-16,0 4 0 0,-8 0 0 0,8-5 0 0,-8 0 0 15,8 0 0-15,-9 0 0 0,9 5 0 0,0-8 0 0,0 2 0 16,-8 1 4-16,8-4-4 0,0 4 4 0,0-5-4 0,0 0 0 16,0 6 0-16,0-2 0 0,-8-3-4 0,8 5 4 0,0-6 0 0,0 5 0 15,0 0 0-15,0 5 0 0,0-4 0 0,8-1 0 16,-8 5 0-16,0-5 0 0,8 5 0 0,-8 0 0 0,0 0 0 0,9 0 0 16,-9 0-4-16,8 0 4 0,-8 0-4 0,8 0 4 0,0 5 0 15,-8-5 0-15,10 0 0 0,-2 5 0 0,-8-5 0 0,8 4 4 16,-8-4-4-16,9 5 0 0,-9 0 4 0,0 0 0 0,0 0-4 15,0-1 4-15,8 1-8 0,-8-1 4 0,0 2 4 0,0 3-4 0,0-4 0 16,-8 0 0-16,8 0 0 0,0 0 4 0,-9-1-4 0,9 1 8 16,0 0-8-16,0 1 0 0,-8-3 0 0,8-3 0 0,-8 5 4 15,8-5-4-15,-10 0 0 0,10 0 4 0,-8 0-4 0,8 0 0 16,-8 0-4-16,8 0 4 0,-8-5 4 0,8 2 0 0,-9 3-4 0,9-6 0 16,0 1 0-16,0 0-16 0,-8 1 20 0,8 4-4 15,0-5 0-15,0-5 0 0,0 5 4 0,0 0-4 0,0 5 4 0,0-4-4 16,0-2 0-16,0 2 0 0,0 4 0 0,0 0 0 0,0-5-4 15,0 5 0-15,0 0 4 0,8 0 0 0,-8 0-4 0,0 0 4 16,0 0 0-16,9 0-4 0,-9 0 8 0,8 0 0 0,-8 0-8 0,8 0 4 16,-8 0 0-16,8 0-4 0,2 0 4 0,-10 5 4 0,8-5 0 15,-8 4-4-15,8-4 0 0,-8 6 0 0,0-6 0 0,0 4-4 16,0 1 4-16,9-5 0 0,-9 5 0 0,0 0 0 0,0 0 0 16,0 0 0-16,0-1 0 0,0 1 0 0,0 0 0 0,-9 1 0 15,9-3 4-15,0 2 0 0,0-5-4 0,0 5 4 0,-8-5 0 0,8 0 0 16,0 5-4-16,-8-5 0 0,8 0 4 0,-10 0-4 15,10 5 0-15,-8-10 0 0,8 5 0 0,-8-5 0 0,8 5 4 0,0-5-4 16,-8 0 0-16,8 2 0 0,0 3-4 0,0-6 4 0,0 1-4 16,-9 0 4-16,9 1 0 0,0 4 0 0,0-10 4 0,0 5-8 15,0 0 4-15,0 5 0 0,0-5-4 0,0 1 0 0,0 4 4 0,0-6 0 16,9 6 4-16,-9 0-4 0,0-4 0 0,0 4-4 0,0 0 4 16,8 0 0-16,-8 0 0 0,8 0 0 0,-8 0 0 0,8 0 0 15,-8 0 0-15,10 0 0 0,-10 4 0 0,8-4 0 0,0 6 0 16,-8-2-4-16,9-4 4 0,-9 5 0 0,8 0 0 0,-8 0 0 15,0 5 0-15,8-6 0 0,-8 1 0 0,0 0 0 0,0 4 0 16,0-4 0-16,0 5 0 0,0-5 0 0,0 4 4 0,0-4-4 0,0 0 4 16,0 4-4-16,0-4 4 0,0 0-4 0,-8 0 0 0,8-5 4 15,0 4-4-15,-8 2 4 0,8-6-4 0,-9 0 4 0,9 4-4 16,0-4 4-16,-8 0-4 0,0 0 0 0,8 0 0 0,-10 0 4 16,10-4-8-16,-8 4 4 0,8-6 0 0,-8 2 4 0,8 4-8 15,0-5 4-15,-8 0 4 0,8 0-4 0,0 0 0 0,0 1 0 0,0 4 0 16,0-5 0-16,0-4 0 0,-9 9 0 0,9-5 0 15,0 0 0-15,0 0-4 0,0 5 4 0,0-5 0 0,0 5 4 0,9 0-8 16,-9 0 4-16,0 0-4 0,0-5 0 0,0 5 4 0,8 0 0 0,-8 0 0 16,0 0 0-16,8 0 0 0,-8 0-4 0,8 5 4 15,-8-5 4-15,10 0-4 0,-10 0 0 0,8 5 0 0,0-5 0 0,-8 5 0 16,0 0 0-16,9-5 0 0,-9 5 4 0,0-1-8 0,0 1 4 16,0 0 0-16,0 4 0 0,0-4 4 0,0 0-4 0,0 0 0 15,0 5 4-15,0-6-4 0,-9 1 4 0,9 0 0 0,0 0-4 16,-8 4 0-16,8-4 4 0,-8 0-4 0,8-5 0 0,-10 4 4 15,10-4-4-15,-8 6 4 0,8-6-4 0,-8 0 4 0,8 0-4 0,-8 4 0 16,8-4 0-16,0-4 4 0,-9 4-4 0,9 0 0 0,0-6-4 16,0 2 4-16,0-1 4 0,0 5 0 0,0-5-8 0,-8 0 4 15,8 1 0-15,0-1-4 0,0-5 4 0,0 6 0 0,0-2-16 16,0-3 16-16,0 4 0 0,0 0 0 0,0 0 0 0,0-4 0 16,0 4 4-16,0 1-4 0,8 4 0 0,-8-5 4 0,0 0-8 0,0 0 4 15,9 5 0-15,-9 0-4 0,0-5 4 0,8 5 0 16,-8 0 0-16,8 0 4 0,-8 0-4 0,8 0 0 0,-8 0-4 0,10 0 4 15,-10 0 0-15,0 0 4 0,0 0-4 0,8 0-4 0,-8 0 4 16,0 0 0-16,0 0 0 0,0 0 0 0,0 0 4 0,0 5 0 16,0-5 8-16,0 0-4 0,0 5 4 0,0-5 4 0,0 5-4 0,-8-5-4 15,8 5 0-15,0-5-4 0,0 4 4 0,-10-4 0 0,10 5 0 16,0-5 0-16,-8 5-4 0,8-5 0 0,0 0 0 0,-8 4 0 16,8-4 0-16,0 0 0 0,-8 0 0 0,8 0-4 0,0 0 4 15,0 0-4-15,0 0 0 0,0 0 0 0,0 0-4 0,0 0 4 16,0 0 0-16,0 0-4 0,0 0 4 0,0 0-12 0,0 0-8 15,0 0-12-15,0 0-8 0,0 0-8 0,0 0-16 0,0 0-16 0,0 0-8 16,0 0-12-16,0 0-12 0,0 0-72 0,0 0-16 0,0 0 32 16,0-4 36-16,0 4 28 0</inkml:trace>
        </inkml:traceGroup>
        <inkml:traceGroup>
          <inkml:annotationXML>
            <emma:emma xmlns:emma="http://www.w3.org/2003/04/emma" version="1.0">
              <emma:interpretation id="{70C3E0E1-B045-4A35-A6AA-EC1307AC8569}" emma:medium="tactile" emma:mode="ink">
                <msink:context xmlns:msink="http://schemas.microsoft.com/ink/2010/main" type="inkWord" rotatedBoundingBox="6433,7211 6738,6651 7137,6868 6832,74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29114.7683">-4-5 43 0,'8'0'104'0,"-8"0"-8"0,0 0-8 0,0 0-24 16,0 0-4-16,0 0-4 0,0 0 4 0,0 0-4 0,8 5-4 0,-8 0-4 15,0-5 4-15,0 5 0 0,0 0 4 0,0 4-8 0,0-4 4 16,10 5-12-16,-10-1 4 0,0 1-4 0,8 4-4 0,-8-5-4 15,0 6 0-15,8-1 0 0,-8 1 0 0,0 0 0 0,0-1-4 0,0 0 0 16,0 1 0-16,0 4-4 0,9-5 0 0,-9 1 0 0,0 4-4 16,0-5 0-16,0 5-4 0,0 0 4 0,0-4-4 0,0 4-4 15,0 0-4-15,0 0 0 0,0-5 4 0,8 6-4 0,-16-1 0 0,16 0-8 16,-8-4 4-16,0-1 0 0,0 0-4 0,0 1 0 16,8-1-4-16,-8 1 0 0,0-6-4 0,0 1-4 0,0-1-4 0,0 1-12 15,10-6 0-15,-10 6-4 0,0-5-8 0,0-5-4 0,0 4-4 16,0-4-16-16,0 0-16 0,0 6-8 0,0-6-4 0,0-6-8 15,-10 6-4-15,10-4-4 0,0-1-40 0,-8 5-24 0,8-10 28 16,-8 6 28-16,8-1 20 0</inkml:trace>
          <inkml:trace contextRef="#ctx0" brushRef="#br1" timeOffset="28762.709">-165 125 87 0,'0'-5'104'0,"0"5"-4"0,0-5-8 0,0 0-24 16,0 1-4-16,0-2 0 0,0 6 4 0,0-4-12 0,0-1 4 15,0 5-8-15,0 0-4 0,0-4-4 0,0 4-8 0,0 0 0 0,0 0-20 16,0 0 16-16,0 0 0 0,0 0 0 0,0 0 4 0,0 4 0 15,0-4 0-15,0 5 4 0,0-1-4 0,0 6 0 0,0-5-8 16,0 0-4-16,0 4 0 0,0 2 0 0,0-3-8 0,0 7 4 16,0-1 0-16,0 1 0 0,0-1-4 0,0 5 0 0,0 0 0 15,0-5-4-15,0 7 0 0,0-2-4 0,0 0-4 0,0 0 4 0,8 0-4 16,-8 0 0-16,0 5 0 0,0-5 0 0,0 2-4 0,0-3 0 16,9 1 0-16,-9 0 0 0,0-5 0 0,0 5 4 0,8-4-4 15,-8-1 0-15,0 1 0 0,0-1-4 0,0-5 0 0,0 1 0 16,9 0 0-16,-9-1-8 0,0-3 0 0,0-1-12 0,0-1-4 15,0 0-4-15,0 2-4 0,0-6-4 0,9 0-4 0,-9 4 0 0,0-4-12 16,0 0-16-16,0 0-8 0,0-4-12 0,0 4-4 0,0-6-8 16,0-2-28-16,0 3-40 0,0-1 8 0,0-3 32 0,0-1 20 15,0 0 24-15</inkml:trace>
          <inkml:trace contextRef="#ctx0" brushRef="#br1" timeOffset="29368.0934">-181 317 55 0,'0'0'120'16,"0"-4"-4"-16,0 4-4 0,0 0-32 0,0 4 0 0,0-4 0 16,0 0 0-16,0 0 4 0,8 0-4 0,-8 0 0 0,0 0-8 15,0 0 4-15,8 0-4 0,-8 0 0 0,8 4 0 0,-8-4 0 0,9 5-8 16,-1-5 0-16,1 0-4 0,0 5-8 0,-1-5-4 16,0 0-4-16,1 0-8 0,-1 0-4 0,1 5-4 0,-1-5-4 0,9 0-4 15,-9 0-4-15,2 0-8 0,-2 0 4 0,0 0-8 0,1 0 4 16,7 0-4-16,-8-5-4 0,2 10-12 0,-2-5-16 0,0 0-20 15,1 0-32-15,-9 0-32 0,8 0-44 0,-8 0-52 0,0 4-92 16,0 2 44-16,0-2 44 0,-8 1 40 0,8-1 32 0,-9 6 24 0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1:42.3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D78551-A4F7-4395-AC17-E794F4DD4D25}" emma:medium="tactile" emma:mode="ink">
          <msink:context xmlns:msink="http://schemas.microsoft.com/ink/2010/main" type="writingRegion" rotatedBoundingBox="4197,6322 4519,6467 4437,6651 4114,6506"/>
        </emma:interpretation>
      </emma:emma>
    </inkml:annotationXML>
    <inkml:traceGroup>
      <inkml:annotationXML>
        <emma:emma xmlns:emma="http://www.w3.org/2003/04/emma" version="1.0">
          <emma:interpretation id="{50A72C4F-8BD6-4BC3-AA7C-A1DE38B9A9D5}" emma:medium="tactile" emma:mode="ink">
            <msink:context xmlns:msink="http://schemas.microsoft.com/ink/2010/main" type="paragraph" rotatedBoundingBox="4197,6322 4519,6467 4437,6651 4114,6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67A193-7857-485F-BEEA-CF3C2CB8E2AF}" emma:medium="tactile" emma:mode="ink">
              <msink:context xmlns:msink="http://schemas.microsoft.com/ink/2010/main" type="line" rotatedBoundingBox="4197,6322 4519,6467 4437,6651 4114,6506"/>
            </emma:interpretation>
          </emma:emma>
        </inkml:annotationXML>
        <inkml:traceGroup>
          <inkml:annotationXML>
            <emma:emma xmlns:emma="http://www.w3.org/2003/04/emma" version="1.0">
              <emma:interpretation id="{B901B3E0-A7BB-433A-9B3F-3D8617430FB8}" emma:medium="tactile" emma:mode="ink">
                <msink:context xmlns:msink="http://schemas.microsoft.com/ink/2010/main" type="inkWord" rotatedBoundingBox="4197,6322 4519,6467 4437,6651 4114,6506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86 29 51 0,'0'0'80'0,"0"0"-8"0,-10 0-4 0,10 0-24 0,0-5 0 0,-8 5-8 15,8 0 0-15,-8 0 4 0,8 0-4 0,-10 0-8 0,10 0 0 16,-8 5 0-16,8-5-4 0,-8 0 4 0,8 4-4 0,-9-4 0 16,9 0-4-16,-8 5 0 0,8 1-4 0,0-2 0 0,-9-4 0 15,9 4 0-15,0 6 0 0,0-4-8 0,0-2 4 0,-8 5-4 16,8-3 0-16,0 3 0 0,0-5-4 0,0 6 0 0,8 0-4 0,-8-5 8 16,0 5 0-16,9-1-4 0,-9-5 4 0,8 6 0 0,-8-5-4 15,9 5 0-15,-1-6 4 0,-8 2-8 0,8-2 0 0,2 1 4 16,-2-1 0-16,0 2-4 0,2-6 0 0,-2 0 0 0,0 4 4 0,0-4 0 15,1-4-4-15,-1 4 0 0,1-6 0 0,0 6-4 0,-9-4 0 16,8-5 4-16,0 3 0 0,-8 2-4 0,10-6 4 0,-10 5 0 16,0-5 0-16,8 1-4 0,-8-1 8 0,0 1-4 0,0-1-4 15,0 0 4-15,0 0-4 0,0 1 4 0,-8 0 0 0,8 5 0 16,0-6 0-16,-10 0 0 0,10 6 4 0,-8-7-4 0,8 7-4 16,-8-1 8-16,8 0-24 0,-9 0 24 0,0 1-4 0,9-2 0 15,-8 6-4-15,8 0 4 0,-9 0-4 0,9-4 4 0,-8 4-4 16,8 4 4-16,0-4 0 0,0 6-4 0,0-6 4 0,0 9 4 0,0-9-4 15,0 10 4-15,0-6-4 0,0 7 0 0,0-7 4 0,8 6-4 16,-8 0 0-16,9-1 4 0,-9-5-4 0,8 5 4 0,1 1 0 16,-9-4 4-16,9 2 4 0,-1 3-4 0,0-7 0 0,10 2 0 0,-10-2-4 15,0 1 4-15,2-1 0 0,6 2 0 0,-7-2-4 16,-1-4-8-16,10 5 4 0,-10-5-8 0,8 0-4 0,-6 0-20 0,-2 0-20 16,10 6-28-16,-10-6-44 0,0 0-76 0,-8 0 36 0,9 0 28 15,-9-6 32-15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0:05.8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CC6913-3692-487A-9F77-ACF06852E15B}" emma:medium="tactile" emma:mode="ink">
          <msink:context xmlns:msink="http://schemas.microsoft.com/ink/2010/main" type="writingRegion" rotatedBoundingBox="15384,4100 15292,7238 14396,7211 14488,4073">
            <msink:destinationLink direction="with" ref="{C3185C93-6ED6-4F2C-BA2D-86DA05CDDA49}"/>
          </msink:context>
        </emma:interpretation>
      </emma:emma>
    </inkml:annotationXML>
    <inkml:traceGroup>
      <inkml:annotationXML>
        <emma:emma xmlns:emma="http://www.w3.org/2003/04/emma" version="1.0">
          <emma:interpretation id="{33E40390-90E8-4CB1-B9B1-FB5A05AF4585}" emma:medium="tactile" emma:mode="ink">
            <msink:context xmlns:msink="http://schemas.microsoft.com/ink/2010/main" type="paragraph" rotatedBoundingBox="15384,4100 15292,7238 14396,7211 14488,4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93AFB-200B-4970-A48A-3EF47DAAE3D5}" emma:medium="tactile" emma:mode="ink">
              <msink:context xmlns:msink="http://schemas.microsoft.com/ink/2010/main" type="line" rotatedBoundingBox="15384,4100 15292,7238 14396,7211 14488,4073"/>
            </emma:interpretation>
          </emma:emma>
        </inkml:annotationXML>
        <inkml:traceGroup>
          <inkml:annotationXML>
            <emma:emma xmlns:emma="http://www.w3.org/2003/04/emma" version="1.0">
              <emma:interpretation id="{F1B8A17E-0D22-4105-BCEA-5852A76D83D1}" emma:medium="tactile" emma:mode="ink">
                <msink:context xmlns:msink="http://schemas.microsoft.com/ink/2010/main" type="inkWord" rotatedBoundingBox="14950,4087 14924,4986 14474,4973 14501,40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-7 205 59 0,'0'-5'88'0,"0"-4"-8"0,0 3-4 0,0 1-28 16,0 1-4-16,0-1-4 0,0-4 0 0,0 3 0 0,0 2-4 0,0-1 0 16,0 1-8-16,0-2 0 0,0-3 0 0,9 4 4 0,-9 0 4 15,0-5-8-15,9 6 4 0,-9-5 0 0,8 3 0 0,0-3-4 16,1 4-4-16,0-4 4 0,-1-2 4 0,9 7 0 0,-9-5-8 0,10-1 0 15,-2 5-4-15,-7 0 4 0,7-4-8 0,2 5 0 0,-2-2 0 16,1 6 0-16,1-4-8 0,-2 4 4 0,1 0-8 0,9 0 4 16,-10 4 0-16,1 2-4 0,1-2 0 0,-10 1 0 0,8 4 0 15,2-4-4-15,-1 5 4 0,-9-1-4 0,10 1 4 0,-10-1 0 16,0 1 0-16,0 5 0 0,1-6 4 0,-9 1-4 0,8 4 4 0,-8-5 0 16,0 6 0-16,0-1-4 0,-8-4 0 0,8 5 0 15,-9-6 0-15,1 5 4 0,0 1-4 0,0-1-4 0,-10-4 0 0,10 4 0 16,-9-4 0-16,9 4 0 0,-10-4 0 0,2-1 0 0,7 1 0 15,-8 0-4-15,0-5 0 0,9 4 0 0,-10-9-8 0,10 5-4 16,-1 0-12-16,-7-1-12 0,8-4-12 0,8 0-20 0,-10 5-12 0,2-5-12 16,0 0 0-16,8 0-48 0,0-5-32 0,0 5 12 0,0 0 36 15,0 0 28-15</inkml:trace>
          <inkml:trace contextRef="#ctx0" brushRef="#br0" timeOffset="-372.0041">129 9 3 0,'0'-6'96'0,"-8"2"-4"0,8-1-4 16,0 5-24-16,0 0 0 0,0-5-8 0,0 5 4 0,0 0-8 16,0 0 0-16,0 0 0 0,0 0 0 0,0 0-4 0,0 0-4 15,0 0-4-15,0 0 4 0,0 0-8 0,0 0-4 0,0 0 4 16,0 0-4-16,0 0 4 0,0 0-4 0,0 0 4 0,0 0 4 0,0 5 4 15,0 0 0-15,0-1 4 0,0 6 4 0,0-1-4 0,0 1 8 16,0 5-8-16,0-1 0 0,0 5-4 0,0 0-4 0,0 5-8 16,0 0 4-16,0 0-12 0,0 5 0 0,-9 0-4 0,9 4 0 0,0-4 0 15,-8 5-8-15,8-5 0 0,-8 4 0 0,8-4 0 16,-10 4 0-16,2 1 0 0,8-5-8 0,-8 0 0 0,-1-1 4 0,9 5-4 16,-8-7 0-16,8 2 0 0,-8-5 0 0,8 2-4 0,-9-2 0 15,9 2 0-15,0-6 4 0,0 0-4 0,-9-5 0 0,9 1-4 16,0-1-4-16,0 0-4 0,0-4-4 0,0-5-4 0,0 3-12 0,0-1-8 15,0-3-4-15,0-4-8 0,0 5-8 0,0-5-12 16,0 0-4-16,0-5-4 0,0 1-16 0,0-3-8 0,0 4-8 0,0-7-4 16,0 0 0-16,0 1-32 0,0-1-20 0,0-4-8 0,0-1 28 15,-8 1 32-15,8-5 20 0</inkml:trace>
        </inkml:traceGroup>
        <inkml:traceGroup>
          <inkml:annotationXML>
            <emma:emma xmlns:emma="http://www.w3.org/2003/04/emma" version="1.0">
              <emma:interpretation id="{E17054F4-1B52-4C7C-814E-DD9D5AEF81BA}" emma:medium="tactile" emma:mode="ink">
                <msink:context xmlns:msink="http://schemas.microsoft.com/ink/2010/main" type="inkWord" rotatedBoundingBox="15327,6043 15292,7238 14396,7211 14431,6017">
                  <msink:destinationLink direction="with" ref="{E12D2858-259B-423B-A7E5-1A207BCCD56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387.7972">519 1946 75 0,'0'0'84'0,"-9"0"0"0,9 0-8 0,-8 0-24 16,8 0 0-16,0 0-8 0,-8 0 0 0,8 0-8 16,-8 0 0-16,8 4-4 0,-10-4 0 0,10 5-4 0,-8-5 4 0,0 10 0 15,8-6-4-15,-10 2 0 0,10 3 0 0,-8-3 0 0,8 2 4 16,-8 7-4-16,8-5 0 0,-9-1-4 0,1 5 0 0,8 0 4 15,0 1 0-15,-8 0-8 0,8-1 0 0,0 5 4 0,0-4-8 16,0-1 0-16,0 0 4 0,0 5-4 0,0-4-4 0,8-1 0 0,-8 5 0 16,0-4 0-16,8-1-4 0,-8 1 0 0,9-6 0 0,-9 5-4 15,8-3 0-15,-8-3 0 0,8 2 0 0,2 0 0 0,-10-1 0 16,8-3 4-16,0-3-4 0,-8-3 4 0,10 6 4 0,-2-2 4 0,-8-8 0 16,8 4 4-16,0 0 0 0,1-6 0 0,0 3 0 15,-1-7 0-15,1 1-4 0,7 3 4 0,-6-4-4 0,6 2 0 0,2-7-4 16,-10 5-4-16,9 1 0 0,0-1 0 0,0-5 0 0,-1 6-4 15,-6-1 0-15,6 1-4 0,2-1 0 0,-10 0 0 0,9 6-4 16,-8-1-4-16,8 0-12 0,-9 0-16 0,0 1-12 0,2 4-8 16,-10-5-24-16,8 5-12 0,-8 0-20 0,8 0-12 0,-8 0-44 15,0 0-52-15,0 0 36 0,0 5 32 0,0-5 32 0,0 4 24 0</inkml:trace>
          <inkml:trace contextRef="#ctx0" brushRef="#br0" timeOffset="84603.7083">-87 2469 67 0,'0'-6'104'0,"0"2"-8"0,0-1-4 0,0 1-24 15,0-2-4-15,0 2-4 0,0 0 0 0,0 4-4 0,0-6-4 16,0 6-4-16,0-5 0 0,0 5-4 0,0 0 0 0,0-4-4 0,0 4 0 15,0 0-12-15,0 0 4 0,0 0-4 0,0 0 8 16,0 0-4-16,0 0 8 0,0 0 0 0,0 0 0 0,0 4 8 0,0 1-4 16,10 1 0-16,-10-2 0 0,0 0-4 0,0 6 0 0,8 5 0 15,-8-6-4-15,0 5-4 0,8 1-4 0,-8 4-4 0,10 0-4 16,-10 0-4-16,0 5 0 0,0-5 0 0,8 6-4 0,-8-1-4 0,0-1 0 16,0 2-4-16,0-2 4 0,0 2 0 0,0-2-4 0,0 2 0 15,0-2 0-15,0 2-4 0,0-2 0 0,0-4 4 16,0 6-4-16,0-6 0 0,0 0 0 0,0 0 0 0,0 0 0 0,8-5-4 15,-8 1 0-15,0-1 4 0,0 1-4 0,0-1 0 0,0-4-4 16,0-1 0-16,0 1-4 0,0-6 0 0,0 6 0 0,8-5-4 16,-8-1 4-16,-8 2-4 0,8-6 4 0,0 0-8 0,0 0-4 0,0 4 0 15,0-8 0-15,0 4-4 0,0 0 0 0,0-6-4 0,0 2 4 16,0-1-4-16,0 0 0 0,0-4 4 0,0 4 0 0,0-4 0 16,0-1 0-16,0-3 0 0,0 2 0 0,-8-4 4 0,8 1 0 15,0-1-4-15,-8 1 8 0,8 0-4 0,0-1 4 0,0-4 4 16,-10 5 8-16,10-5-4 0,0 0 4 0,-8 4 4 0,8-4 0 0,-8 0 0 15,8-1 0-15,0 7 0 0,0-7 4 0,-10 5 0 0,10-4 0 16,0 0-4-16,0 5 8 0,0-5 0 0,0 4 4 0,0-4 0 16,0 5 0-16,0 0 0 0,0-6 4 0,0 6-4 0,0-1 0 15,0-4 4-15,0 5-8 0,0-5 8 0,0 5-4 0,10-1 4 16,-10-5 4-16,0 7-4 0,8-2 4 0,-8 1-4 0,8-5 4 16,-8 9 0-16,10-5 0 0,-2 0 0 0,0 7 0 0,0-8 0 15,-8 7 0-15,9 5 4 0,-1-5-4 0,1 3 0 0,0 2 4 16,-9-2-4-16,8 6 0 0,0 0-4 0,2-4 0 0,-2 4 4 0,0 4 0 15,0-4-4-15,2 6 4 0,-2-2-4 0,0 2 0 16,1-2 0-16,-1 1 0 0,1-1 0 0,0 5-8 0,7 1 0 0,-8-4 4 16,2 2 0-16,-2 3-4 0,0-1-4 0,10-1 0 0,-10 1 12 0,1-1-8 15,-9 1 4-15,8 0 0 0,0 3-4 0,-8-3-4 16,0-1 0-16,0 1 0 0,0 0 4 0,0-1-4 0,-8 1 0 0,8 5 0 16,-8-6 0-16,-1 0 0 0,-7 1-4 0,6 0-4 0,-6 4-8 15,6-4 4-15,-6-1-4 0,8-4-8 0,-1 5-4 0,-8-5-12 16,8 0-4-16,-7 4-4 0,6-9-8 0,2 5-12 0,0-5-4 0,0 4-12 15,8-4-8-15,-10 0-4 0,10 0-4 0,-8 0-24 0,8-4-40 16,0 4-16-16,0 0 44 0,0 0 20 0,0 0 20 0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0:06.2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FAF6E0-6CB1-4B48-BA8D-73F157347863}" emma:medium="tactile" emma:mode="ink">
          <msink:context xmlns:msink="http://schemas.microsoft.com/ink/2010/main" type="writingRegion" rotatedBoundingBox="11517,4347 25118,3774 25570,14484 11968,15057"/>
        </emma:interpretation>
      </emma:emma>
    </inkml:annotationXML>
    <inkml:traceGroup>
      <inkml:annotationXML>
        <emma:emma xmlns:emma="http://www.w3.org/2003/04/emma" version="1.0">
          <emma:interpretation id="{0C00AEBD-5914-433C-A71E-18C25549E5E5}" emma:medium="tactile" emma:mode="ink">
            <msink:context xmlns:msink="http://schemas.microsoft.com/ink/2010/main" type="paragraph" rotatedBoundingBox="14834,4464 22211,3645 22313,4556 14935,53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010C9B-FF77-483F-BEC9-5BA5CFAEBFAC}" emma:medium="tactile" emma:mode="ink">
              <msink:context xmlns:msink="http://schemas.microsoft.com/ink/2010/main" type="inkBullet" rotatedBoundingBox="14882,4899 15343,4848 15379,5179 14919,5230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-2512-2652 3 0,'0'0'108'0,"9"0"-16"0,-9 0-8 0,0 0-28 15,0 0 0-15,8 0-8 0,-8 0-4 0,0-6-4 0,0 6 0 0,0-3-8 16,-8-2-4-16,8 5 4 0,0-5 4 0,0 5 0 0,-9-5 0 15,9 5 4-15,-8-5-8 0,0 1-4 0,8 4-16 0,-10-5 20 16,10 5 0-16,-8 0-4 0,0 0-4 0,0 0-8 0,-2 0 4 0,2 5 0 16,0-5-4-16,-1 4 0 0,0 1 0 0,-8 0 0 15,9 5-4-15,0-7 0 0,0 8 0 0,-2-1 0 0,-6-1 0 16,6 1 0-16,2 5-4 0,0-6 0 0,-1 5 0 0,9 0 0 0,-8-4 0 16,-1 5-4-16,9-1 0 0,-8 0 4 0,8-4 0 0,0 4 0 15,0-3 0-15,8 2 0 0,-8-3 0 0,9 0-4 0,-1-1 4 16,1 1-4-16,-1-6 0 0,0 6 0 0,10-4 0 0,-10 3-4 0,10-5 4 15,-2 1 0-15,1-1 0 0,1 2-4 0,8-2 0 0,-10-4 0 16,2 5-4-16,7-5 0 0,-9 0-12 0,10 0-8 0,-8 0-8 16,-2-5-12-16,10 5-12 0,-9-4-12 0,0-6-12 0,0 5-16 15,1-5-12-15,-2 1-60 0,2-1-24 0,-10-4 36 16,9 5 28-16,-9-6 24 0</inkml:trace>
      </inkml:traceGroup>
      <inkml:traceGroup>
        <inkml:annotationXML>
          <emma:emma xmlns:emma="http://www.w3.org/2003/04/emma" version="1.0">
            <emma:interpretation id="{67F383D9-2760-400E-BC42-3E7C5F24D4F0}" emma:medium="tactile" emma:mode="ink">
              <msink:context xmlns:msink="http://schemas.microsoft.com/ink/2010/main" type="line" rotatedBoundingBox="15913,4344 22211,3645 22313,4556 16015,5255"/>
            </emma:interpretation>
          </emma:emma>
        </inkml:annotationXML>
        <inkml:traceGroup>
          <inkml:annotationXML>
            <emma:emma xmlns:emma="http://www.w3.org/2003/04/emma" version="1.0">
              <emma:interpretation id="{62F69765-858D-47FF-9D6C-85328E8ABE9C}" emma:medium="tactile" emma:mode="ink">
                <msink:context xmlns:msink="http://schemas.microsoft.com/ink/2010/main" type="inkWord" rotatedBoundingBox="15926,4457 16325,4412 16363,4760 15965,48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6.234">-1710-3112 43 0,'0'5'112'0,"0"-5"-12"0,8 0-8 16,-8 3-20-16,8-3 0 0,-8 6 4 0,10-6 0 0,-2 5-4 0,-8-5-4 15,8 0 0-15,9 5-12 0,-8-5 4 0,-1 0-8 0,1 0 0 16,7 0-8-16,-6 0-4 0,6 0-8 0,2 0-4 0,-2 0-8 16,1 0 0-16,1 0 0 0,-2 0-8 0,10 0 0 0,-8 0-4 15,-2 0-4-15,1 0 0 0,1 0 0 0,-10 0-4 0,8 0-4 16,2 0-4-16,-10 0-8 0,2 5-8 0,6-5-20 0,-7 4-4 16,-9-4-20-16,8 5-12 0,-8-5-16 0,8 5-8 0,-8 0-40 15,0-5-48-15,-8 5 28 0,8-1 28 0,-8 2 28 0</inkml:trace>
          <inkml:trace contextRef="#ctx0" brushRef="#br0" timeOffset="497.6682">-1617-2911 35 0,'0'10'156'0,"0"0"-24"0,0-6-20 0,0 5-28 15,0-3 0-15,0 3 0 0,0-4 0 0,0 1-8 0,0-3-4 16,0 3-8-16,8-2-8 0,-8 1-4 0,10 0-4 0,-10 0-4 0,8-1-4 15,0-4-8-15,0 5-4 0,2 0-4 0,-2-5-4 0,0 4 0 16,9-4-8-16,1 0-4 0,-10 5 0 0,10-5-4 0,-2 0-12 16,2 0-12-16,-10 0-16 0,9 0-36 0,0 0-40 0,-8 0-28 15,7 0-84-15,-8 0 8 0,2 0 40 0,-2 0 32 0,0 0 32 16,2 0 16-16</inkml:trace>
        </inkml:traceGroup>
        <inkml:traceGroup>
          <inkml:annotationXML>
            <emma:emma xmlns:emma="http://www.w3.org/2003/04/emma" version="1.0">
              <emma:interpretation id="{C438C1DE-9C83-4AFC-A12D-497EA8F66F5E}" emma:medium="tactile" emma:mode="ink">
                <msink:context xmlns:msink="http://schemas.microsoft.com/ink/2010/main" type="inkWord" rotatedBoundingBox="16849,4314 17226,4272 17302,4949 16924,4991">
                  <msink:destinationLink direction="with" ref="{E12D2858-259B-423B-A7E5-1A207BCCD56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41.9442">-756-3165 79 0,'0'-5'108'0,"-9"0"-12"0,9 1-8 0,-8-1-20 0,8 0-4 15,0 1 0-15,-8-2-4 0,8 6-4 0,0-4-8 0,0-1 0 16,0 0-4-16,0 0 0 0,0 1 4 0,8-1-4 0,-8 0 0 0,8 0-4 15,1 1-4-15,0-2-8 0,-1 2 4 0,10-1 0 0,-10 0-4 16,9 5-4-16,-8-5 0 0,7 5-8 0,1 0 0 0,-9-4-8 16,10 4 0-16,0 4 0 0,-2-4 0 0,-8 5 0 0,10 0 0 0,-10 0-4 15,9-1 0-15,-9 6 0 0,-8-5 0 0,10 5 0 0,-10 4 0 16,8-5-4-16,-8 1 0 0,-8 4 0 0,8 1 4 0,-10 0 0 16,10-6 0-16,-8 5 0 0,0 1 0 0,-1-1 4 0,-8 0 0 15,8-4-4-15,1 4 4 0,0-4 0 0,0 0-4 0,-2 0-4 16,2-6 4-16,0 1-4 0,-2 4 4 0,10-9 0 0,0 5-4 0,-8-5 4 15,8 0-4-15,8 0 0 0,-8 0-4 0,0-5 4 0,10 5 0 16,-2-5 0-16,0 1 0 0,2-1 4 0,-2 5-4 0,0-4 0 16,0-2 0-16,10 2 0 0,-10 4 0 0,9-5 0 0,-9 5-4 15,10-5 4-15,-10 5-4 0,10 0 4 0,-10 5 0 0,0-5-4 16,1 5 4-16,8-1 4 0,-8 2 0 0,-1 3-4 0,0-5 4 0,0 6-4 16,2-1 4-16,-2 1-8 0,0 0-12 0,-8 4 24 15,10 0-8-15,-2 1 4 0,-8-1 0 0,0 1-4 0,8 4 0 0,-16-5 0 16,8 5 4-16,0 1-4 0,-8-1 4 0,-2 0 0 0,2 0 4 15,-10 0 4-15,10 1 0 0,-8-1 0 0,-1 0 4 0,-1-5 0 16,2 6-4-16,-10-6-4 0,8 0 4 0,2-4-4 0,-10 0-4 16,9 0 0-16,1-1-4 0,-2-4 0 0,0-1-4 0,10-4-4 0,-9 0-16 15,9 0-12-15,0-4-16 0,-1-1-8 0,0 0-24 16,9-6-28-16,-8 3-20 0,8-2-36 0,0-4-56 0,-8-2 28 0,8 3 40 16,0-6 28-16,0 0 24 0</inkml:trace>
        </inkml:traceGroup>
        <inkml:traceGroup>
          <inkml:annotationXML>
            <emma:emma xmlns:emma="http://www.w3.org/2003/04/emma" version="1.0">
              <emma:interpretation id="{99E48F32-CED7-4C48-B35C-FBF6EDD77489}" emma:medium="tactile" emma:mode="ink">
                <msink:context xmlns:msink="http://schemas.microsoft.com/ink/2010/main" type="inkWord" rotatedBoundingBox="17614,4155 19572,3938 19673,4849 17715,5066"/>
              </emma:interpretation>
            </emma:emma>
          </inkml:annotationXML>
          <inkml:trace contextRef="#ctx0" brushRef="#br0" timeOffset="1659.6134">292-3429 27 0,'0'-4'100'0,"0"-1"-12"16,9 5-4-16,-9-5-28 0,0 5 4 0,0 0 0 0,0-5-12 0,0 5 0 15,-9 0 0-15,9 0-4 0,-8 5 0 0,0-5 0 16,0 5 0-16,-2 0 0 0,2-1-4 0,0 0 4 0,-2 7-8 0,2-7 4 16,-9 6-8-16,9-1 0 0,-1 6-4 0,-8-1 0 0,9 2 0 15,-10-3 0-15,10 6 0 0,0-5-8 0,-10 6 0 0,10-1 0 16,-9 5-16-16,9-5 20 0,-1 6-8 0,0-7 0 0,1 7 0 15,0-1 0-15,-2-2 0 0,10 3-4 0,-8-1 0 0,8 0 4 16,0 0-4-16,0 0 0 0,0 0-4 0,8 0 0 0,2 0 0 0,-2-4 0 16,0 3 0-16,1 2 0 0,8-6-4 0,-8-1 4 0,7 7-4 15,2-6 0-15,-2-4 0 0,10 4 0 0,-9 0 0 0,0-5 4 16,8 0-8-16,-7 1 0 0,0-7 0 0,6 3 4 0,-7-1-4 0,9-1 0 16,-8-4 4-16,-2 0-4 0,2 0 0 0,-2-2 0 15,-7-3 0-15,8-3-4 0,-8 3 4 0,7-5 0 0,-6-5 0 0,-2 5 0 16,-8-4-4-16,8-7 4 0,-8 3-4 0,8 3 0 0,-16-4 0 15,8-5 4-15,0 5 0 0,-8-5 0 0,0 4 0 0,8 1 0 16,-10-5 0-16,2 4 0 0,0 1 0 0,-10 4-4 0,10 1 4 0,-9 0 0 16,9-2-4-16,-10 6 4 0,2 5 0 0,6 0 0 0,-6 0 0 15,-2 5 0-15,1 0-8 0,1 4 4 0,-2 1-8 16,2 0-12-16,-2 4-12 0,1-5-4 0,0 6-8 0,0 4-20 0,9-4-16 16,-10-1-16-16,10 1-16 0,0-1-16 0,-2 1-60 0,2-1-8 15,0 0 48-15,0-4 32 0,8 4 20 0</inkml:trace>
          <inkml:trace contextRef="#ctx0" brushRef="#br0" timeOffset="2434.1491">744-2906 3 0,'0'-10'104'0,"0"0"-12"0,0 1-16 0,0 5-24 0,0-6-4 16,0 5 0-16,0 0-4 0,0 0-4 0,0 1 0 0,0 4 0 15,9-5 0-15,-9 10 4 0,0-5 4 0,8 4 4 0,-8 1-4 16,8 0 4-16,-8 4 0 0,10 1 4 0,-10-1-8 0,8 6-4 0,-8-5-4 15,8 4-4-15,2 1-4 0,-10 5-4 0,8-7-4 16,0 6-8-16,0 0 4 0,-8 1-8 0,9-6 0 0,-1 6-4 0,1-1 0 16,-9-5 0-16,9 5-4 0,-1-5 0 0,-8 1 0 0,8-1 0 15,2-4 0-15,-10-1 0 0,8 1 4 0,-8 0-4 0,0 0-4 16,0-6 4-16,0-4-4 0,8 5 0 0,-8-5 4 0,0 0-4 0,0-5 0 16,0 1 0-16,0-3 0 0,0-1 0 0,0-7 0 15,-8 6-4-15,8-7 4 0,0-2 0 0,0 4-4 0,0-5 0 0,0-5 0 16,0 0 0-16,0 0 0 0,0-5 0 0,0 5 4 0,0-5-4 15,0 1 0-15,0-7 0 0,0 7 0 0,0-1 4 0,0 0-4 16,0-4 4-16,0 4-4 0,0-1 0 0,-8 3 4 0,8-2 0 0,0 5 0 16,0-5-4-16,0 5 4 0,-10 0 0 0,10 5 8 0,0-1-8 15,0 2 0-15,0 3 0 0,0 2 4 0,0-3-4 16,0 2 4-16,0 5-4 0,0-1 0 0,10 5 4 0,-10-5-4 0,8 6 4 16,-8-1-4-16,8-1 4 0,0 2 0 0,2 0 0 0,-2-1-4 15,9 5 0-15,-9-5 0 0,10 5 4 0,-2-5-4 0,2 0 4 16,8 5-8-16,-10 0 4 0,9 0 0 0,1 0 0 0,-8 0 0 15,7-5 0-15,1 5 0 0,8 0 0 0,-8 0 0 0,-1 0 0 16,0 0 0-16,10 0 0 0,-9 5 0 0,7-5 0 0,-7 0 0 0,8 0 0 16,-8 0 0-16,-1 0 0 0,9 0 0 0,0 0 0 0,-8 0 0 15,-1 0 0-15,9 0 0 0,-8-5 0 0,0 5 0 0,7 0 0 16,-7-4-4-16,0 4 4 0,-9-5 0 0,8 5 0 0,-8-4-4 16,9 4 0-16,-8-6 4 0,-10 6 4 0,8 0-4 0,-7 0 0 15,0-4 0-15,-1 4 4 0,1 0-4 0,-1 0 4 0,-8 4 0 0,0 2-4 16,0-2 4-16,8 1-4 0,-8-1 4 0,0 1 0 0,0 5 0 15,0 0 4-15,0-6 0 0,-8 6 4 0,8 4 0 0,0-4 0 16,0 4 4-16,0-5 0 0,0 6-4 0,0-4 4 0,0 2 0 0,0 2 0 16,0-6 0-16,0 5-4 0,0 1 0 0,0-5-4 15,0 4 0-15,0-5 0 0,0 1-4 0,0 5 4 0,0-6-4 0,0 1 0 16,0 0-4-16,0-6 4 0,0 6-4 0,0-6 0 0,0 6-4 16,0-5-4-16,0 0 0 0,0 0-8 0,0-5-12 0,0 5-8 15,0-5-16-15,0 0-12 0,0 4-24 0,-8-4-20 0,8 0-20 0,0 0-12 16,-9 0-64-16,1-4-4 0,-1 4 36 0,0-5 36 0,1 5 28 15</inkml:trace>
        </inkml:traceGroup>
        <inkml:traceGroup>
          <inkml:annotationXML>
            <emma:emma xmlns:emma="http://www.w3.org/2003/04/emma" version="1.0">
              <emma:interpretation id="{7773907C-8D41-41F6-ACFE-F843E97C38C4}" emma:medium="tactile" emma:mode="ink">
                <msink:context xmlns:msink="http://schemas.microsoft.com/ink/2010/main" type="inkWord" rotatedBoundingBox="21868,3921 22238,3880 22290,4355 21921,43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379.0827">4239-3582 83 0,'0'-9'104'16,"8"2"-16"-16,-8-1-4 0,10 3-20 0,-2-5 0 0,0 6 4 15,1-6-4-15,8 6 4 0,-9-1 0 0,10 0-4 0,-10 0 0 0,9 0 4 16,1 5-8-16,-2-5 0 0,2 10 0 0,-2-5-4 0,2 5-4 15,0-5 4-15,-2 10-4 0,-8-5-16 0,10 4 0 0,0 0-8 16,-10 1-4-16,0 0-8 0,1 4 4 0,-9-4-8 0,9 4 0 16,-9-1 0-16,0 3-20 0,-9-2 20 0,9 1 0 0,-9-1-4 15,-7 0 4-15,6 5-12 0,2-4 4 0,-10-1 4 0,2-4-4 0,8 4 0 16,-10 0-4-16,10-4 0 0,-2-1 4 0,-6 1 0 16,7 0-4-16,0-1 0 0,9 1 0 0,-8-5 8 0,8-1 4 0,0 6-4 15,-8-5 8-15,16 0 0 0,-8 4-4 0,0-3 8 0,8-2 0 16,-8 1 4-16,9 0-4 0,0 0 0 0,-1 4 0 0,0-4 4 15,2 0-4-15,-2-1-4 0,10 2-4 0,-10-2 0 0,8 1-4 0,-6 0 0 16,6 0 0-16,2-1-8 0,-1-4-4 0,-8 5 0 0,7-5-12 16,2 0-8-16,-10 0-24 0,9 5-24 0,-8-10-28 0,0 5-32 15,-1 0-44-15,0-5-56 0,1 1-52 0,-9-1 52 0,0 0 48 16,0 0 32-16,0 1 32 0,0-2 20 0</inkml:trace>
        </inkml:traceGroup>
      </inkml:traceGroup>
    </inkml:traceGroup>
    <inkml:traceGroup>
      <inkml:annotationXML>
        <emma:emma xmlns:emma="http://www.w3.org/2003/04/emma" version="1.0">
          <emma:interpretation id="{485246C3-FD3B-4289-A46C-9BC42BDA5A9B}" emma:medium="tactile" emma:mode="ink">
            <msink:context xmlns:msink="http://schemas.microsoft.com/ink/2010/main" type="paragraph" rotatedBoundingBox="18996,4360 21727,4647 21660,5289 18929,50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1CB9C6A-F7F4-45BC-8879-37A98FB166A2}" emma:medium="tactile" emma:mode="ink">
              <msink:context xmlns:msink="http://schemas.microsoft.com/ink/2010/main" type="line" rotatedBoundingBox="18996,4360 21727,4647 21660,5289 18929,5002"/>
            </emma:interpretation>
          </emma:emma>
        </inkml:annotationXML>
        <inkml:traceGroup>
          <inkml:annotationXML>
            <emma:emma xmlns:emma="http://www.w3.org/2003/04/emma" version="1.0">
              <emma:interpretation id="{387967B9-206B-413F-A254-9184E41A1E50}" emma:medium="tactile" emma:mode="ink">
                <msink:context xmlns:msink="http://schemas.microsoft.com/ink/2010/main" type="inkWord" rotatedBoundingBox="18996,4360 19440,4407 19373,5049 18929,5002"/>
              </emma:interpretation>
            </emma:emma>
          </inkml:annotationXML>
          <inkml:trace contextRef="#ctx0" brushRef="#br0" timeOffset="2915.4701">1350-3112 63 0,'0'-5'112'0,"0"5"-12"0,8-5-12 16,-8 1-24-16,8-1-4 0,-8 0 0 0,9 0-4 15,0 1 0-15,-1-1 4 0,1-5 0 0,-1 5-4 0,0 0 4 0,2 0-24 16,6 1 16-16,-8-1-4 0,10 0-8 0,-10 5-4 0,1-4-4 16,8 4-4-16,-8 4-4 0,7-4 0 0,-8 5-4 0,2 0 0 15,-2 4-4-15,0-4 0 0,-8 5-4 0,10 0-4 0,-10-1 0 0,0 1 0 16,0 4 4-16,0-6-8 0,0 8 0 0,0-7 0 0,-10 6 4 15,10 0-4-15,-8-6 0 0,0 0 0 0,8 1-4 16,-10-1 0-16,10 1 0 0,-8-5 0 0,8 5 0 0,0-10 0 0,0 4 0 16,0 0 0-16,-8-4 0 0,8 0 0 0,8 0 0 0,-8 0 0 15,8-4 4-15,-8 4-4 0,10-4 0 0,-10-2 0 0,8 6 0 16,0-4 0-16,2-1-4 0,-2 0 4 0,0 5 0 0,1 0 0 0,-1-5 0 16,10 5 0-16,-10-4 0 0,0 4 0 0,0 0 0 0,2 4 4 15,6-4-4-15,-7 5 0 0,0 0 0 0,-1 0 0 0,1 5 0 16,-1-6 0-16,0 6 0 0,0-1 0 0,-8 1 0 0,10 5 0 15,-2-2 4-15,-8 2 4 0,8-1-8 0,-8 5 8 0,0-4-4 16,10 5 8-16,-10-1 4 0,-10-1 4 0,10 2 0 0,-8-1 4 0,0 1 4 16,-2-1 0-16,2 0-4 0,0 0 0 0,-9-5-4 0,0 4-4 15,0-2 0-15,-1-2-4 0,2-4-4 0,-10 5 0 0,9-6-4 16,-9 0-4-16,0 1-8 0,10-5-8 0,-10 4-20 0,1-9-12 16,7 5-20-16,-6-5-20 0,6 0-32 0,1 0-28 0,0-5-40 15,0-4-64-15,9 4 48 0,-10-9 36 0,10 4 36 0,0-9 16 0</inkml:trace>
        </inkml:traceGroup>
        <inkml:traceGroup>
          <inkml:annotationXML>
            <emma:emma xmlns:emma="http://www.w3.org/2003/04/emma" version="1.0">
              <emma:interpretation id="{AD81D011-6B56-40C2-BA6A-BEB717B96DE3}" emma:medium="tactile" emma:mode="ink">
                <msink:context xmlns:msink="http://schemas.microsoft.com/ink/2010/main" type="inkWord" rotatedBoundingBox="20187,4523 21723,4685 21680,5095 20144,4934"/>
              </emma:interpretation>
            </emma:emma>
          </inkml:annotationXML>
          <inkml:trace contextRef="#ctx0" brushRef="#br0" timeOffset="3977.1489">2790-2935 35 0,'0'-10'96'0,"0"6"-12"0,0-1-4 0,0-5-24 16,0 6 0-16,-9-7-16 0,1 7 16 0,0 0-4 0,-1-6 0 15,0 5-4-15,1 0 0 0,0 0-4 0,-10-4 4 0,10 9-4 16,-1-4 0-16,0-2 0 0,-7 6-4 0,7 0-4 0,1 0 0 16,-10 0-4-16,10 6-4 0,0-2-4 0,-2 1 0 0,2-1-4 0,0 6-4 15,0-1 0-15,-10 1-4 0,18 0 0 0,-8-1 0 0,-1 6-4 16,1-1-4-16,8 1 4 0,-8 4-4 0,8-5 0 0,0 5 0 15,0-3 0-15,0 2 0 0,0 1-4 0,0 1 4 0,8-6-4 16,-8 5 4-16,8 0 0 0,1-4 0 0,8 4-4 0,-8-5 4 0,7 0-4 16,2 1 0-16,-2-7 0 0,10 3 4 0,-9 3-4 0,9-9 0 15,0 5 0-15,-1-5 0 0,0-2 0 0,1 4 0 0,-9-7 0 16,9 0 0-16,0 0 4 0,-1-7-4 0,-9 4 0 0,10-2 0 0,-8-5 0 16,-2 5 0-16,2-4 0 0,-10-1 0 0,9-4 0 15,-9-1 0-15,2 1-4 0,-2 5 8 0,0-11-4 0,-8 6 0 0,0-1 0 16,8-4 4-16,-8 5-4 0,0-1 0 0,0 1 4 0,0 0-4 15,0 4 4-15,0-3 4 0,0 2 0 0,0 2 0 16,0 3 0-16,0 2-4 0,0-5 0 0,0 9 4 0,0-6 0 0,0 6-4 16,0 0 4-16,0 0 0 0,0 0 8 0,0 6-4 0,0-6 4 15,0 4-4-15,0 5 4 0,0-3-4 0,0 3 0 0,0 2 4 16,0-2-4-16,0 0 0 0,0 1-4 0,0 4 0 0,0 1 0 0,0-1 0 16,0 0-4-16,10 0 0 0,-10 1 0 0,0-1-4 0,8 1 4 15,-8-5 0-15,8 4-4 0,1-5 0 0,-9 6 0 0,8-6 0 16,1 1 0-16,0-1 4 0,-1 1-4 0,0 0 0 0,0-7-4 15,2 4 4-15,6-3 4 0,-6 1-4 0,-2 0 0 0,0-5 0 16,1 0 4-16,7 0-4 0,-7-5 0 0,0 0 0 0,7 1 0 0,-6-3 0 16,-2-1 0-16,0-7 0 0,10 6 0 0,-10-7 0 0,0 3 0 15,1-1 0-15,8 0 0 0,-8-1 4 0,-1-4-4 0,0 5-20 16,2-1 24-16,-2 1 0 0,0-1 0 0,0 0 0 0,2 6-4 16,-2 0 0-16,0-1 0 0,-8 1 4 0,9 0 0 0,-9 3 0 15,8 1 0-15,-8 0-4 0,0 5 0 0,0-4 4 0,0 4 0 0,0-6 0 16,0 6 4-16,0 6-4 0,0-6 4 0,0 4-4 0,0 1 4 15,0 0 0-15,0 1-4 0,8-3 0 0,-8 7 0 0,0 0 0 16,0-1-4-16,0-4 4 0,10 9-4 0,-10-4 4 0,0 0 0 16,8 4 0-16,-8-4 0 0,8 0-4 0,-8-1 0 0,8 5 0 15,-8-9-4-15,10 10 4 0,-2-10 0 0,0 4-4 0,-8 0 4 0,9-4 0 16,0 0 0-16,-1 0 0 0,1 0 0 0,-1-2 0 0,0 3-4 16,10-6 0-16,-10 0 4 0,0 0 0 0,2 0 0 0,6-6-4 15,-7 3 4-15,-1 3 0 0,1-10 0 0,8 5-4 0,-9-4 0 16,0 4 4-16,10-4 0 0,-10-1 0 0,2 0 0 0,-2 5 0 15,9-4 4-15,-9-5-4 0,1 4 0 0,-1 0 0 0,1 1 4 16,-1-1-4-16,0 5 4 0,2-5 0 0,-2 1-4 0,0 4-4 16,1-4 4-16,0 4 4 0,-1 0-4 0,0 0 0 0,-8 1 4 0,9-2-4 15,-1 6 4-15,-8-3 4 0,9 3 4 0,-9 0 4 0,9 3 4 16,-9-3 0-16,8 6 0 0,-8-2 4 0,0 1 0 0,0 5 0 16,8-6 4-16,-8 6-8 0,0-1 4 0,0 6-4 0,0-5-4 15,0 4 0-15,0 1-4 0,10-6 0 0,-10 5-8 0,0 1 0 0,8 4 4 16,-8-5-8-16,0 1 0 0,8-1-8 0,0-4-8 0,-8 4-12 15,10-4-12-15,-10 4-16 0,8-4-24 0,0-6-16 0,1 6-16 16,-1-10-20-16,0 5-16 0,-8-5-12 0,10-5-28 0,-2 5-44 16,0-10 20-16,0 6 44 0,10-10 28 0,-10 4 28 0,1-5 24 15</inkml:trace>
        </inkml:traceGroup>
      </inkml:traceGroup>
    </inkml:traceGroup>
    <inkml:traceGroup>
      <inkml:annotationXML>
        <emma:emma xmlns:emma="http://www.w3.org/2003/04/emma" version="1.0">
          <emma:interpretation id="{34759E61-C72C-4825-B063-D3E7A02E92B8}" emma:medium="tactile" emma:mode="ink">
            <msink:context xmlns:msink="http://schemas.microsoft.com/ink/2010/main" type="paragraph" rotatedBoundingBox="16646,5962 18638,5739 18747,6719 16755,69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5FB452-F4EA-4B8C-A577-304A689BA577}" emma:medium="tactile" emma:mode="ink">
              <msink:context xmlns:msink="http://schemas.microsoft.com/ink/2010/main" type="line" rotatedBoundingBox="16646,5962 18638,5739 18747,6719 16755,6942"/>
            </emma:interpretation>
          </emma:emma>
        </inkml:annotationXML>
        <inkml:traceGroup>
          <inkml:annotationXML>
            <emma:emma xmlns:emma="http://www.w3.org/2003/04/emma" version="1.0">
              <emma:interpretation id="{25051410-3CD7-4B7E-BD7E-DD506E2E0BCB}" emma:medium="tactile" emma:mode="ink">
                <msink:context xmlns:msink="http://schemas.microsoft.com/ink/2010/main" type="inkWord" rotatedBoundingBox="16646,5962 18638,5739 18747,6719 16755,6942"/>
              </emma:interpretation>
            </emma:emma>
          </inkml:annotationXML>
          <inkml:trace contextRef="#ctx0" brushRef="#br0" timeOffset="104468.0567">-780-1145 79 0,'0'-6'88'0,"-10"6"-8"0,10-4 0 16,0-2-24-16,0 6 0 0,-8-4-4 0,8 4-4 0,0-4-4 0,-8 4-4 15,8-6 0-15,-9 6-4 0,9 0 0 0,-8 0-8 0,8 0 0 16,0-5 4-16,-9 5-8 0,9 0-4 0,-9 5 0 0,9-5-4 16,-8 6 0-16,8-6-20 0,-8 4 28 0,0 0-4 0,8 2-4 0,-10 4 0 15,2-6-4-15,8 1 0 0,-8 5 0 0,-2-1-4 16,2 1 0-16,8-2 0 0,0 3 0 0,-8-1 0 0,8 3-4 0,0-3 0 15,-9 1 0-15,9-3 0 0,0 2 0 0,9 5 4 0,-9-6 0 16,0 1 0-16,8-1 0 0,-8 1-4 0,8 0-4 0,2-6 4 16,-2 6 0-16,0-1 0 0,2-4 0 0,-2 0 0 0,0-1-4 15,9 1 4-15,-8-5 4 0,8 5-4 0,-9-5 0 0,10 0 0 0,-10 0 0 16,8 0-4-16,-6-5 0 0,6 5 4 0,-7-5 0 16,8 1 0-16,-8-1-4 0,-1 0 0 0,0 1 4 0,0-6-4 0,2 5 0 15,-2-5-4-15,0 6 0 0,-8-6 8 0,0 1 0 0,10-1-4 16,-10 1 0-16,0-1 0 0,0 1-4 0,8-1 4 0,-8 0 4 15,0-5 0-15,0 6-4 0,0-1 4 0,-8-5-4 0,8 7-4 0,0-2 4 16,-10-5 0-16,10 6-4 0,-8-1 0 0,8 0 8 16,0 2-20-16,-8-3 16 0,-2 2 0 0,10-1 0 0,-8 0 0 0,0 6 0 15,8-1 4-15,-8-1-8 0,-1 2 4 0,9 4 0 0,-9-4 0 16,1 4 0-16,8 4 0 0,-9-4 0 0,1 4-4 0,8 2 0 16,-8-1 4-16,8-1 4 0,0 6 0 0,-10 0-4 0,10-1 0 0,0 2 0 15,0-3 0-15,0 2-4 0,0 5 0 0,0-5 0 0,0 3 12 16,0-3-12-16,10 0 0 0,-10-1 0 0,8 1 4 0,-8-1-4 15,8-3 0-15,1 3 0 0,-9-3 4 0,8-2-4 0,1 0 4 16,0 2 4-16,-1-6 0 0,0 4-4 0,10-4 4 0,-10 5 0 16,0-5-4-16,2 0-4 0,6 0 8 0,-7 0-4 0,-1 0-4 0,1 0 4 15,8 0-4-15,-9 0 8 0,0 0-4 0,10 4 0 0,-10-4 0 16,2 6 4-16,-2-2-4 0,0 1 8 0,9 5-8 0,-9-6 4 16,1 6 0-16,0-5-4 0,-1 5 0 0,0-1 0 0,-8 1-4 15,10-1 4-15,-2 0 4 0,0 1-4 0,0 0-4 0,2-1 0 16,-10-4 4-16,8 5-4 0,0-5 4 0,-8-1-12 0,9 6-8 0,-1-10-8 15,-8 5-8-15,9-5-12 0,0 5-12 0,-9-5-12 0,8-5-8 16,-8 5 0-16,8-5-52 0,-8-5-40 0,8 6 20 0,-8-6 28 16,10-4 24-16</inkml:trace>
          <inkml:trace contextRef="#ctx0" brushRef="#br0" timeOffset="104843.6371">-346-1582 19 0,'0'-9'88'0,"0"3"-8"0,0-4-12 16,0 6-20-16,0-1-4 0,8-5 0 0,-8 6-4 0,0-1-4 16,8-5 4-16,-8 6 0 0,10-2-8 0,-10 2 0 0,8 0 0 0,0-3-8 15,-8 3 0-15,10 0 0 0,-2 4 0 0,0-5-8 0,1 5 0 16,-1 0-4-16,-8-5 4 0,9 5-4 0,0 0 0 0,-1 0-4 0,0 5 0 15,-8-5 4-15,8 5 4 0,-8-1-4 0,0 0-4 16,10 3-4-16,-10-3 4 0,0 0-4 0,0 6 8 0,0 0 0 0,0-1 0 16,-10 1 0-16,10-1-4 0,0 1 4 0,-8 5 0 0,0-6-4 15,8 5 0-15,-8-4-4 0,-1 1 4 0,9-3-4 0,-9 7 0 16,9-11 0-16,-8 6-4 0,8 1 4 0,-9-3-4 0,9-2 0 16,0-2 0-16,0 1 0 0,0-1 0 0,0 2 4 0,0-2-4 0,0-4 4 15,0 5 0-15,9-5-4 0,-9 0 0 0,8 4 0 16,1-4 0-16,-9 0 0 0,9 0 0 0,-1 0 0 0,0 0-4 0,0 0 8 15,2 0-16-15,-2 0-16 0,0 0-8 0,2 0-16 0,6 6-16 16,-16-6-8-16,17 0-16 0,-9 4-64 0,1-4-20 0,0 6 36 16,-9-2 28-16,8-4 24 0</inkml:trace>
          <inkml:trace contextRef="#ctx0" brushRef="#br0" timeOffset="105543.2792">106-1189 63 0,'0'5'100'0,"0"-5"-8"15,0 4 0-15,0 1-24 0,8 5-8 0,-8-6-4 0,0 6-4 16,0 0-8-16,8-1-4 0,-8 0-4 0,0 7-4 0,10-8-4 16,-10 7 0-16,8 0-28 0,-8-1 24 0,8 1-4 0,-8-1 0 15,9 1-8-15,0-2 0 0,-9 2 0 0,8-1 0 0,1-4-4 16,-9 5 4-16,8-6 0 0,0 5-4 0,1-4-4 0,-9-5 4 0,9 4-4 15,-1 1 4-15,-8-5-8 0,8 0 4 0,-8-1 0 0,0 1 8 16,10-5 4-16,-10 5 4 0,0-5 0 0,0 0-4 0,0 0-4 16,0 0 0-16,0-5 0 0,0 0-8 0,0 5 4 0,0-4-8 0,0-6 4 15,0 5 0-15,0-4-4 0,0-1 4 0,0 0 0 0,0-4-4 16,0 0 0-16,0 0 4 0,0-6-8 0,0 1-4 0,0 0 4 16,0-4 0-16,0 2-8 0,0-7 4 0,0 4-4 15,0 0 0-15,0-4 4 0,0-2 0 0,0 1 4 0,0 1 0 0,0 4 0 16,0-5 0-16,0 5 0 0,0 0 4 0,0 0 0 0,0 0 0 15,0 5 0-15,0 5 4 0,0-5 0 0,0 4 0 0,0 5 0 0,0-4-4 16,0 9 0-16,0-5 0 0,0 6 0 0,0-1 0 16,8 0-16-16,-8 0 20 0,0 5-4 0,0 0 4 0,8-4-4 0,-8 4 0 15,9 0 0-15,-9 0 0 0,9-4 0 0,-1 4 4 0,0 0-4 16,9-7 4-16,-9 7-4 0,10-4 4 0,0 0-4 0,-2 4 4 16,1-6 0-16,0 2 0 0,8-1-4 0,-7 0 0 0,0-4 4 15,6 4-4-15,2 1 0 0,-9-2 4 0,9 2-4 0,0-2-4 16,-10 2 0-16,10 4 8 0,-9-5-8 0,9 0 0 0,-10 5 4 0,10-5 0 15,-9 5 0-15,0 0-4 0,0 0 8 0,1 0-4 0,-2 0 0 16,-6 0 0-16,6 0 0 0,-8 0 4 0,10 0-4 0,-10 0-4 16,1 0 4-16,-1 0-4 0,0 0 4 0,2 0 0 0,-2 0 0 0,0 0 4 15,-8 0 0-15,8 0 4 0,2 5 4 0,-10-5-4 16,8 5 8-16,0 0-4 0,-8-5 4 0,9 4 4 0,-9 6 0 0,8-4-4 16,1 3 0-16,-9-5 4 0,9 6 4 0,-9-1 0 0,8 1 0 15,0 5 4-15,-8-6-8 0,10 1 4 0,-10 4 0 16,8-3-4-16,0 3 4 0,-8-5-4 0,8 5-4 0,-8-5 4 0,10 7-4 15,-10-8-4-15,8 3 0 0,-8 3-8 0,0-5 0 0,8 1 0 0,-8-1 0 16,0 1-4-16,0 0 0 0,0-1 0 0,0-4-4 16,0 5-4-16,0-6-8 0,0 1-4 0,0 0-8 0,0 0-8 0,0 0-12 15,0-5-4-15,0 4-20 0,0-4-12 0,0 0-16 0,-8 0-12 16,8 0-12-16,0 0-56 0,-8 0-20 0,-2 0 40 0,2 0 32 16,0 0 20-16</inkml:trace>
          <inkml:trace contextRef="#ctx0" brushRef="#br0" timeOffset="105978.1214">592-1232 83 0,'-8'0'96'0,"8"0"-12"0,0-5 0 0,0 5-28 15,0-5 0-15,0 5-8 0,8-5-4 0,-8 5-4 0,0-4-4 16,8 4-4-16,-8 0-4 0,9-5 0 0,-9 5-8 0,0 0 4 15,9-5-8-15,-1 5 4 0,1 0-4 0,-9 0 0 0,8 0 0 16,0 5 0-16,0-5-4 0,-8 5 0 0,10-1 4 0,-2 1 0 16,-8 0 4-16,0 4-4 0,8-5 0 0,-8 7-4 0,0-1 4 0,0-1 0 15,0 1 0-15,0-1 0 0,0 1-4 0,0 0-4 0,0 0-4 16,-8-1 4-16,8 1-4 0,0-7 0 0,0 7 0 0,-8-4-4 16,8-2 4-16,0 0-4 0,0-4 0 0,0 6 0 0,0-6 0 0,0 5 0 15,0-5 0-15,0 0 0 0,0 0 0 0,0 0 0 16,0 0 0-16,0 0 4 0,0 0-4 0,0 0-4 0,8 0 4 0,-8 0 0 15,0 0 0-15,8 0 0 0,-8 0 0 0,10 0 0 0,-10 0 0 16,8 0 4-16,0 4 0 0,-8-4 0 0,9 6-4 0,-1-2 0 16,1 1 0-16,-9-1 8 0,8 2 0 0,1 3-4 0,-9-3 0 0,8 2 4 15,-8 7 4-15,8-5 4 0,-8-1 0 0,0 5 4 0,0 1 4 16,10-5 4-16,-20 4 4 0,10-5 0 0,0 5 0 0,0-4 4 16,-8 5 4-16,8-6-4 0,-8 6 0 0,-1-6-4 0,1 1 0 15,-1 0-8-15,1-6 0 0,8 6-4 0,-17 0-4 0,9-6 0 16,-2 1-4-16,2-1-4 0,0 2-4 0,-2-6-8 0,2 4-4 15,0-4-12-15,0 0-12 0,8 5-12 0,-9-5-12 0,1 0-16 0,-1 0-16 16,0 0-20-16,9 0-20 0,-8-5-8 0,0 5-72 0,-2 0-12 16,2-4 36-16,0 4 40 0,0 0 28 0,-2 0 20 0</inkml:trace>
        </inkml:traceGroup>
      </inkml:traceGroup>
    </inkml:traceGroup>
    <inkml:traceGroup>
      <inkml:annotationXML>
        <emma:emma xmlns:emma="http://www.w3.org/2003/04/emma" version="1.0">
          <emma:interpretation id="{52C70401-8859-4E07-91DD-ED46931BCC64}" emma:medium="tactile" emma:mode="ink">
            <msink:context xmlns:msink="http://schemas.microsoft.com/ink/2010/main" type="paragraph" rotatedBoundingBox="14850,6580 24597,6169 24675,8018 14928,84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DE6DC3-5EA7-4E5C-88E0-D49F66D5A322}" emma:medium="tactile" emma:mode="ink">
              <msink:context xmlns:msink="http://schemas.microsoft.com/ink/2010/main" type="line" rotatedBoundingBox="14850,6580 24597,6169 24675,8018 14928,8429"/>
            </emma:interpretation>
          </emma:emma>
        </inkml:annotationXML>
        <inkml:traceGroup>
          <inkml:annotationXML>
            <emma:emma xmlns:emma="http://www.w3.org/2003/04/emma" version="1.0">
              <emma:interpretation id="{CF7247AF-387D-41E3-9E76-6F823C25BCB8}" emma:medium="tactile" emma:mode="ink">
                <msink:context xmlns:msink="http://schemas.microsoft.com/ink/2010/main" type="inkWord" rotatedBoundingBox="14858,6766 15916,6721 15941,7335 14884,7379"/>
              </emma:interpretation>
            </emma:emma>
          </inkml:annotationXML>
          <inkml:trace contextRef="#ctx0" brushRef="#br0" timeOffset="84579.6396">-2614-517 3 0,'0'0'104'0,"0"0"-8"0,0 4-8 16,0-4-24-16,0 0-4 0,0 0-4 0,0-4 0 0,0 4-4 16,0 0-4-16,0-6-8 0,0 6 4 0,0-4 0 0,-9 4-8 15,9-5 4-15,0 5-4 0,0-5 4 0,-8 5-4 0,8 0-20 16,-8-5 16-16,8 5-4 0,0 0 4 0,-8-4-8 0,-2 8-4 0,10-4 4 15,-8 5 0-15,0 0-4 0,8 0 0 0,-10-1 4 16,2 2 0-16,8 3 0 0,-8 1 4 0,-1-1 0 0,1 5 4 0,0-4-8 16,8 4 0-16,-9 1 0 0,0-1-4 0,9 1-4 0,-8 4 0 15,8-5 0-15,0 1-4 0,-8-1 0 0,8 5 0 0,0-4 0 16,8-1-8-16,-8 1 4 0,8-6-4 0,-8 5 0 0,9-4 0 0,0-1 0 16,-1 2 0-16,0-3-4 0,9-2 4 0,-9-2-8 0,10 2 0 15,0-2 0-15,-2-4-12 0,1 5-12 0,0-5-8 0,0-5-12 16,1 5-8-16,6-4-16 0,-6-2-16 0,-1 2-12 0,0-2-12 15,0-2-4-15,-1-3-52 0,2 2-32 0,0-5 32 0,-2 4 36 16,-7-5 20-16,-1 1 20 0</inkml:trace>
          <inkml:trace contextRef="#ctx0" brushRef="#br0" timeOffset="84835.4782">-2136-830 31 0,'0'0'128'0,"8"6"-8"16,-8-6-8-16,8 0-16 0,-8 0-4 0,10 4 4 0,-2-4-8 15,-8 0 0-15,8 0-4 0,0 0-4 0,2 0-8 0,-2 0-4 16,0 0-4-16,1 0-8 0,-1 0-4 0,10 0-4 0,-10 0-8 16,8 0-4-16,2 0-4 0,0 0-12 0,-2 0-4 0,1 0 0 0,0 0-4 15,0 0 0-15,1 0-8 0,8 0-4 0,-10 0-8 16,1 0-8-16,0 0-8 0,0 0-12 0,-9 5-8 0,10-5-16 0,-10 0-8 15,0 4-16-15,2-4-16 0,-2 6-32 0,-8-6 8 0,8 4-64 16,-16 1-16-16,8 0 36 0,-8-5 40 0,8 5 24 0</inkml:trace>
          <inkml:trace contextRef="#ctx0" brushRef="#br0" timeOffset="85054.8959">-2060-590 31 0,'0'6'164'0,"0"-2"-20"0,0 1-8 16,0-1-32-16,9 6 0 0,-9-5-4 0,0 1 4 0,0-2-4 0,0 0-8 16,0 1 0-16,8 0-4 0,-8 0-4 0,9-5-8 0,0 4-4 15,-1-4-8-15,0 0-8 0,0 0-12 0,2 0 0 0,6 6-12 16,-6-6-4-16,6 0-8 0,1 0-4 0,0 0-4 0,0-6-12 16,1 6-20-16,-2 0-16 0,2 0-24 0,-10 0-32 0,9 0-32 15,-9 0-32-15,1 0-28 0,0 0-80 0,-1-4 28 0,-8 8 40 16,0-4 40-16,0 0 28 0,0 6 24 0</inkml:trace>
        </inkml:traceGroup>
        <inkml:traceGroup>
          <inkml:annotationXML>
            <emma:emma xmlns:emma="http://www.w3.org/2003/04/emma" version="1.0">
              <emma:interpretation id="{E54EB182-4389-46DE-A37A-4427D910AB31}" emma:medium="tactile" emma:mode="ink">
                <msink:context xmlns:msink="http://schemas.microsoft.com/ink/2010/main" type="inkWord" rotatedBoundingBox="17623,7571 17931,7558 17962,8301 17654,8314">
                  <msink:destinationLink direction="with" ref="{C983679E-BC58-4EE5-938A-230E3081C7DC}"/>
                </msink:context>
              </emma:interpretation>
            </emma:emma>
          </inkml:annotationXML>
          <inkml:trace contextRef="#ctx0" brushRef="#br0" timeOffset="107329.7746">55 0 39 0,'8'5'96'16,"-16"-5"-8"-16,16 0-12 0,-8 0-24 0,0 0-4 0,0 0-4 16,0 0-4-16,0 0 0 0,0-5-8 0,0 5 0 0,0 0 0 15,0 0 4-15,9 0-4 0,-9 0 0 0,0 5 4 0,0-5-4 0,8 0 8 16,-8 0-4-16,0 0 0 0,0 0 4 0,8 0 0 15,-8 0-4-15,0 0 0 0,0 5 4 0,10-5 4 0,-10 4 0 0,0-4 0 16,0 7-8-16,0-4 0 0,0 2 0 0,0 5-4 16,0-6 0-16,0 6-4 0,0-5-4 0,0 4 0 0,0 1-4 0,-10 0-4 15,10 4 0-15,0-5-4 0,-8 1-4 0,8 5 0 0,-8-6 0 0,8 5 0 16,-9-4-4-16,9 5 0 0,-8-6 0 0,0 5 0 0,-2-3 0 16,10 3-4-16,-8-5 0 0,8 5 0 0,-8-5 0 0,0 1 0 15,8 0 0-15,0 0 0 0,-10-1 4 0,10 1 0 16,0 0-4-16,0-1 4 0,0-5-8 0,0 7 4 0,0-7 0 0,0 6 0 15,0-5 0-15,0 0 4 0,0-1-4 0,0 1 0 0,0 0 0 0,0 1 4 16,0-6-4-16,10 4 0 0,-10-4 0 0,0 4 4 0,8-4-4 16,-8 0 4-16,8 0-4 0,0 0 0 0,-8 0 0 0,10 5 0 15,-2-10 4-15,0 5-4 0,1 0 4 0,-1-4-4 0,0 4 0 16,2 0 0-16,6-4 0 0,-8 4 0 0,2-6-4 0,-2 6 0 16,0-5-4-16,1 5-4 0,0-5-8 0,-1 5-4 0,1-4-8 15,-9 4 0-15,8-5-4 0,0 5-4 0,1 0 0 0,-9-5-4 16,9 5 0-16,-9 0-12 0,0-5-8 0,8 5-4 0,-8-5-8 15,0 5-8-15,8-4-4 0,-8 4-8 0,0-5-40 0,0 5-36 0,0-6 20 16,0 2 20-16,0 4 32 0</inkml:trace>
          <inkml:trace contextRef="#ctx0" brushRef="#br0" timeOffset="107649.9172">302 168 71 0,'0'0'116'15,"0"0"-12"-15,0 0-8 0,0 0-28 0,0 0-4 0,0 0-8 16,0 0-4-16,0 0 4 0,0 0 0 0,0 0-8 0,0 0 8 16,0 5-4-16,0-1 4 0,0 2 4 0,0-2-4 0,0 1 4 15,0 5 0-15,0 0 4 0,0-1-8 0,0 1 0 0,0 4-4 16,0 1 0-16,0-2 0 0,0 2-4 0,0 5-4 0,0-1-4 15,0 0-4-15,0 0-8 0,0 0 4 0,0 0-8 0,0 5-4 0,0-5-4 16,0 5 0-16,0-5-4 0,0 7 0 0,0-8 0 0,0 5-4 16,0-4-4-16,0 1 0 0,0-1 0 0,0-1-4 0,0-2 0 15,0-2-12-15,0 1-12 0,0-1-16 0,0-5-40 0,0 2 0 16,0-2-20-16,0-4-36 0,-9-1-28 0,9 1-32 0,0-5-64 16,0 0 44-16,0-5 36 0,0-4 32 0,0 4 32 0,0-4 20 0</inkml:trace>
        </inkml:traceGroup>
        <inkml:traceGroup>
          <inkml:annotationXML>
            <emma:emma xmlns:emma="http://www.w3.org/2003/04/emma" version="1.0">
              <emma:interpretation id="{19C73D02-90EB-40EF-8EFB-4B0C309D3958}" emma:medium="tactile" emma:mode="ink">
                <msink:context xmlns:msink="http://schemas.microsoft.com/ink/2010/main" type="inkWord" rotatedBoundingBox="19369,7105 19455,7102 19457,7151 19371,715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8285.3104">1819-422 59 0,'0'0'112'0,"-8"0"-4"0,8 0-4 0,-8 0-24 16,8 0 4-16,-8 0-4 0,-2 0 0 0,10 0 0 0,-8 0-4 16,0 0-16-16,8 0 16 0,-10 0-8 0,2-3 4 0,8 3-8 15,-8 0-8-15,8-6-4 0,0 6-8 0,0 0-4 0,-9-5-4 0,9 5-4 16,0-5 0-16,0 5-8 0,0-5-4 0,0 5 4 15,0 0-4-15,0-5 0 0,0 5-4 0,0 0 0 0,0 0 0 16,0-4 0-16,9 4 0 0,-9 0 4 0,0 0 0 0,0 0-4 0,0 0 0 16,8 0 0-16,-8 0-8 0,0 0 4 0,8 0 0 0,-8 0-4 15,10 0 0-15,-10 0-4 0,8 0 0 0,-8 4 0 0,8-4 4 16,-8 5-4-16,10-5 0 0,-10 5 4 0,0-5-4 0,0 5 4 16,0-5-4-16,0 5 4 0,8-5-4 0,-8 6 4 0,0-3 4 15,0-3 0-15,0 0 8 0,0 5 0 0,0-5 0 0,0 0 0 16,0 0 0-16,0 0-4 0,-8 0 0 0,8 0-16 0,0 0 0 0,0-5 0 15,0 5 0-15,0-3 0 0,0 3 0 0,0-6 0 0,-10 6 0 16,10-5 0-16,0 0 0 0,0 5 0 0,0-5 0 0,-8 0 0 16,8 5 0-16,0-4 0 0,0 4 0 0,0-5 0 0,0 5 0 15,0 0 0-15,0 0 0 0,0-5 0 0,0 5 0 0,0 0 0 0,0 0 0 16,0 0 0-16,0 0 0 0,0 5-20 0,0-5-116 16,0 0-32-16,0 0-48 0,0 0-76 0,8 0-12 0,-8 0 56 0,10 0 48 15,-2 0 36-15,0 0 32 0,0 0 24 0</inkml:trace>
        </inkml:traceGroup>
        <inkml:traceGroup>
          <inkml:annotationXML>
            <emma:emma xmlns:emma="http://www.w3.org/2003/04/emma" version="1.0">
              <emma:interpretation id="{6E88AA04-7A72-49BE-9E87-E8AC62D85330}" emma:medium="tactile" emma:mode="ink">
                <msink:context xmlns:msink="http://schemas.microsoft.com/ink/2010/main" type="inkWord" rotatedBoundingBox="19994,6363 20411,6345 20464,7596 20047,761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0481.8238">2441-1209 51 0,'10'0'76'0,"-10"0"-12"0,0 0 0 0,0 0-28 16,0 0 0-16,0 0 0 0,8 0 0 0,-8 0 4 0,0 0 4 16,0 0 0-16,0 0 0 0,0 0 0 0,0 0 0 0,0 6 8 0,8-2 0 15,-8 1 0-15,0 0-4 0,0 0 0 0,0-1-4 0,10 7 0 16,-10-3 0-16,0 2 0 0,0 5 0 0,0-2-8 0,0 3 0 16,0-2-8-16,0 5 0 0,0-4 0 0,-10 4-8 0,10 0 0 0,-8 0-4 15,8 5-4-15,-8-5 0 0,8 0 0 0,-10 5 0 16,10-5 0-16,-8 1-4 0,0 4 0 0,8-5-4 0,-8 4-4 0,-1-3 4 15,9-1 0-15,-9 0-4 0,9 0 0 0,-8-4 4 0,8 4-4 16,0-5 4-16,0 1 0 0,-9-1 0 0,9 1 0 0,0-1 0 16,9-5 0-16,-9 5 0 0,0-3 0 0,8-1 0 0,-8-1 0 15,9-5 0-15,-9 6-4 0,9 1 4 0,-1-7 0 0,0 0 0 0,-8 6 0 16,8-5 0-16,10-1 0 0,-10 2-4 0,2-2 0 16,-2 1 4-16,9-5 0 0,-9 4-4 0,9-4 0 0,-8 6 0 0,7-6 0 15,2 0 0-15,-10 0 0 0,10 0-4 0,-10 0-20 0,9 0 16 16,-9 4-4-16,10-4-8 0,-10-4-4 0,0 4-8 0,10 0-4 15,-10-6-8-15,-8 6-8 0,8 0-8 0,2-4-12 0,-2-1-8 16,-8 5-4-16,8-4 0 0,-8-2-4 0,9 2 8 0,-9-1-20 16,0-5-16-16,0 6-24 0,8-6 0 0,-8 5 24 0,0-5 24 0</inkml:trace>
          <inkml:trace contextRef="#ctx0" brushRef="#br0" timeOffset="110731.1563">2740-700 71 0,'0'0'92'0,"0"0"-12"0,0 0 0 0,0 5-24 0,0-5-4 0,0 0 4 15,0 5-4-15,0-1 0 0,0 2 4 0,0-3 0 0,0 7-4 16,0-4 4-16,0 4 4 0,0-1-8 0,0 5 4 0,0-5-4 16,0 5 0-16,0 1-4 0,0 0 0 0,0 4-4 0,0 0-4 0,0 1 0 15,-8-1-4-15,8-1 0 0,0 2-20 0,0 4 16 16,0-5 4-16,0 5-4 0,0-5-4 0,0 5 0 0,0 0 0 0,0 0 0 16,0 0 0-16,-9-5-8 0,9 6 0 0,0-6 0 0,0 4-4 15,0-4 0-15,9 1-4 0,-9-1-4 0,0 0-4 0,0-4 4 16,0-1 0-16,0 5 0 0,0-4-8 0,8-6 0 0,-8 6-4 15,0-6-4-15,0 1-12 0,9-1-8 0,-9-4-16 0,9 4-16 0,-1-2-16 16,-8-4-24-16,8-3-40 0,0 5-28 0,-8-5-92 0,10-5 20 16,-2 2 52-16,0-4 36 0,2 3 24 0,-2-6 28 0</inkml:trace>
        </inkml:traceGroup>
        <inkml:traceGroup>
          <inkml:annotationXML>
            <emma:emma xmlns:emma="http://www.w3.org/2003/04/emma" version="1.0">
              <emma:interpretation id="{D57694DA-9CFC-4208-BFC1-E3BB27931A1A}" emma:medium="tactile" emma:mode="ink">
                <msink:context xmlns:msink="http://schemas.microsoft.com/ink/2010/main" type="inkWord" rotatedBoundingBox="21234,6913 21713,6893 21730,7287 21250,730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1369.4476">3636-657 27 0,'0'0'128'0,"0"0"-8"0,0 0-8 0,0 0-24 0,0 0 0 15,0 6 8-15,0-6-8 0,8 0 8 0,-8 4-8 0,0-4-4 0,8 0 0 16,-8 5 4-16,10-5 0 0,-2 4-8 0,0-4 0 0,0 6 0 16,2-6-4-16,-2 0 0 0,0 0-4 0,9 4-8 0,1-4-8 15,-2 0-8-15,-8 0-8 0,10 0-4 0,0 0-4 0,-2 0-8 16,10 0-16-16,-9 0-8 0,-1 0 0 0,2-4 0 0,0 8 0 15,-2-4 0-15,1 0 0 0,0 0 0 0,-8 0 0 0,7 0 0 0,2 0-4 16,-10 0-36-16,0 0-16 0,10 0-12 0,-10 0-24 0,1 0-12 16,-9 0-20-16,8 0-28 0,1 0-28 0,-9 0-40 0,0 0-40 15,0 0 44-15,0 0 40 0,-9 0 32 0,1 0 32 0,-1 5 20 0</inkml:trace>
          <inkml:trace contextRef="#ctx0" brushRef="#br0" timeOffset="111645.7424">3610-369 87 0,'0'4'108'0,"0"-4"-8"0,0 6 0 0,0-2-24 0,0-4 4 0,9 5 4 15,-9 0 4-15,0 0-8 0,8-5 8 0,-8 4 0 0,9 2 0 0,-1-6 0 16,0 4-4-16,2-4 4 0,-2 5-8 0,0-5 0 15,10 0-4-15,-10 4-8 0,9-4-4 0,0 0-8 0,0 0-4 0,-1 0-8 16,2 0-4-16,0 0-8 0,-2 0-4 0,1 0-8 0,9 0-4 16,-10 0 0-16,2 0-4 0,0 0-4 0,-2 0-4 0,1 0-8 15,-9 0-12-15,10 0-20 0,-10 6-44 0,0-6-4 0,2 4-32 16,-2-4-40-16,0 5-44 0,-8-5-96 0,0 5 24 0,0 0 52 16,-8-1 40-16,8 2 32 0,-8-2 28 0</inkml:trace>
        </inkml:traceGroup>
        <inkml:traceGroup>
          <inkml:annotationXML>
            <emma:emma xmlns:emma="http://www.w3.org/2003/04/emma" version="1.0">
              <emma:interpretation id="{D05DEB50-7F93-4107-95D4-297BC7CA45A6}" emma:medium="tactile" emma:mode="ink">
                <msink:context xmlns:msink="http://schemas.microsoft.com/ink/2010/main" type="inkWord" rotatedBoundingBox="22309,6545 24609,6448 24656,7565 22356,7661"/>
              </emma:interpretation>
            </emma:emma>
          </inkml:annotationXML>
          <inkml:trace contextRef="#ctx0" brushRef="#br0" timeOffset="122313.5625">4881-494 23 0,'8'0'88'0,"-8"0"-12"15,-8-4-4-15,16 4-20 0,-16 0-8 0,8 0 0 16,0-6-4-16,0 6 0 0,0 0 4 0,0-4 0 0,0 4-8 0,0-5 0 15,0 5-4-15,0-4-16 0,-10 4 16 0,10-6 0 0,0 6-4 16,-8 0 0-16,8 0-4 0,-8 0-4 0,8 0 0 0,0-4-4 16,-9 4 4-16,1 0-4 0,8 0 0 0,-9 0-8 0,1 0 4 0,8 0 0 15,-9 4 0-15,9-4-4 0,-8 6 8 0,0-6-8 0,8 4 0 16,-10 1 0-16,2-1 0 0,0 2 0 0,-2-2 0 0,10 1-4 16,-8 4 4-16,0 1-4 0,-1 0 0 0,1-1 0 0,8 1 0 15,-8 6 0-15,8-8-8 0,-9 7 8 0,9-6 4 0,0 5-4 16,-9 0 0-16,9 1-4 0,9-1 4 0,-9 1-8 0,0-1 8 0,9 1-4 15,-9-1 4-15,8 1-8 0,0-1 4 0,1 1 4 16,7-6 0-16,-6 5-4 0,-2-4 4 0,10-1-4 0,-10 0 0 16,9 1 0-16,0-4 4 0,0 2-4 0,-1-2 0 0,-6-6 0 0,6 5-4 15,2-5 4-15,-2 0 4 0,2 0-4 0,-10-5 4 0,9-1-8 16,1 2 8-16,-10 0-8 0,8-2 4 0,-6-4 4 0,-2 1 0 16,0 0-4-16,1-5 0 0,-1 4 0 0,1 1 0 0,-9-6 0 15,9 5-4-15,-9-4 8 0,0-1-4 0,8 6-4 0,-8-5 4 0,0 4 0 16,-8-5 0-16,8 6 0 0,0-5 4 0,-9 4-4 0,9-5 0 15,-9 6 0-15,9 0 0 0,-8-1 0 0,8-3-4 0,-9 2 4 16,1 6 0-16,8-5 4 0,-8 1-4 0,-2 4-4 0,2-5 0 16,0 10 8-16,8-5-4 0,-8 1 0 0,-2-1 0 0,10 5 0 0,-8 0-4 15,0 0 4-15,8 0 0 0,-9 0 0 0,9 0 0 0,-8 5 0 16,8-1 0-16,0 1 4 0,-9 0-4 0,9 5 0 0,0-5 0 16,0 4-4-16,0-4 4 0,9 5 0 0,-9-1 4 0,0 1 0 15,8 0-4-15,1-1-4 0,-1 0 4 0,0 1-4 0,2-1 0 16,-10-3 8-16,16 8-4 0,-8-9 4 0,2 5-4 0,-2-1 0 15,9 1 0-15,-9-6 0 0,10 6 0 0,-10-5 0 0,0 5 4 16,10-6 0-16,-10 5-4 0,0-3 0 0,2-2 0 0,6 6 4 16,-7-5 0-16,-1-1-4 0,1 2 0 0,8-1 0 0,-9-1 0 0,0 0 0 15,2 2 0-15,-2-2 0 0,0 2 8 0,2-2-8 0,-2 1 0 16,0-5 4-16,0 4-4 0,1 2 4 0,-1-3 0 0,1-3-4 16,0 6-4-16,-9-6 4 0,8 0-4 0,0 4 8 0,2-4-8 0,-2 0 0 15,0 0-4-15,0 0-16 0,2 0-20 0,-2 0-12 16,9 0-16-16,-9 0-12 0,1-4-16 0,0-2-32 0,-1 6-48 0,0-3 24 15,2-3 24-15,-2-3 24 0</inkml:trace>
          <inkml:trace contextRef="#ctx0" brushRef="#br0" timeOffset="122711.499">5418-949 23 0,'-9'-5'80'0,"9"-4"-4"16,-9 3-12-16,9-3-28 0,0 4 0 0,9-4-4 0,-9 3 0 0,9-3-8 15,-9 5 0-15,8-2 0 0,0 2 4 0,-8-5-4 0,10 3 4 16,-2 2-4-16,0 0 8 0,10-2-4 0,-10 6 4 0,0-5 0 16,1 5 0-16,-1-4-4 0,10 4 4 0,-10 0-8 0,0 0 0 15,10 0 0-15,-10 4-4 0,0 1-4 0,2-5 4 0,-2 6 0 16,0-2 0-16,1 0 0 0,-9 6 4 0,8-1-4 0,-8-3-4 0,0 3 0 15,0 1 0-15,0 4-4 0,0-5-4 0,0 6 4 0,-8-1-8 16,8-4 4-16,-9 4 0 0,1 1 4 0,0-1-4 0,-2 0 0 16,2 1-4-16,0-5 4 0,-2 4-4 0,2-4-4 0,0 3 0 0,8-3 0 15,-8 0 4-15,8-1 0 0,-9-3-4 0,9 3 0 16,0 1 4-16,0-6 0 0,0 1 0 0,0 0 0 0,0 0 0 0,9-1 0 16,-1 2 0-16,-8-1 0 0,8-1 0 0,0 0 0 0,2-4 0 15,-2 6 0-15,0-2-4 0,2-4 4 0,6 0-4 0,-7 0-4 16,-1 5 0-16,9-5-4 0,-8 0-4 0,7 0-16 0,-6 5-16 15,-2-5-12-15,0 0-16 0,10 5-12 0,-10-5-8 0,0 0-4 0,1 4-56 16,-1-4-28-16,1 6 36 0,-9-3 28 0,9-3 24 16</inkml:trace>
          <inkml:trace contextRef="#ctx0" brushRef="#br0" timeOffset="123405.6188">5980-537 55 0,'0'0'116'0,"0"0"-16"0,9 5-4 0,-9-5-24 0,0 5-4 16,0-1 0-16,0 2 0 0,0-2-4 0,0 1 4 0,0 5-12 0,0-1-4 15,0 0-8-15,0 1-4 0,0 0-4 0,8-1-4 0,-8 6-4 16,0-1-4-16,8 1 0 0,-8-1-8 0,10 5 0 0,-10-4-4 16,8-1 0-16,-8 5-4 0,8-4 0 0,1-1-4 0,-9 5 4 15,9-4-4-15,-9-1 4 0,8 1-4 0,-8-6-4 0,9 5 4 16,-9-4 0-16,8 5 0 0,-8-6-4 0,0 1 4 0,8-2-4 15,-8-2 0-15,0 3 0 0,0-3 0 0,0-2 0 0,0-4 0 0,0 5 4 16,0-5 0-16,0 0-4 0,0 0 0 0,0-5 0 16,0 1 0-16,0-2 0 0,0-3 4 0,0-1-4 0,8 0-4 0,-8-3 4 15,0-2 0-15,10 1 0 0,-10-5-4 0,0-1 0 0,8 1 0 16,-8-5 4-16,0 0-4 0,8-5 0 0,-8 5 4 0,10-4-4 16,-10-1-4-16,0 0 4 0,0 0 0 0,0 1 4 0,0-1-4 15,0 0 4-15,0-1-4 0,0 3 0 0,0-2 0 0,0 4 8 16,0-4 0-16,0 10-8 0,0-4 8 0,0-2-4 0,0 6 0 0,0 0-4 15,0 0 8-15,0 5-4 0,0-1 0 0,0 1 4 0,0-1-4 16,0 1 4-16,0-1 0 0,0 6 0 0,0-5-8 0,8 4 0 16,-8 0 4-16,0 1-4 0,8-1 8 0,-8 0-8 0,9 1 4 0,-1 5 0 15,1-6 0-15,-9 1 0 0,17 3 0 0,-9 2 4 0,0-6-8 16,10 5 4-16,-10 1 0 0,10-2 0 0,-2 2 0 0,2-1 0 16,-1 5 0-16,-1 0-4 0,2-4 4 0,-2 4 0 0,2 0 0 15,8 0 4-15,-9 0-4 0,7 0 0 0,-6 0-4 0,8 4 0 16,-9-4 4-16,0 5 0 0,8-5 4 0,-7 4-4 0,8-4 0 0,-10 0 0 15,10 0 0-15,-9 0 0 0,-1 0 0 0,2 6 4 16,0-6-8-16,-2 0 4 0,1 0-4 0,0 0 4 0,0 0 4 0,1 0-20 16,-2 4 20-16,-8-4 4 0,10 0 0 0,-10 5-12 0,9-5 8 15,-8 6-4-15,0-2 4 0,-1 0 4 0,0 6 0 0,0-5 0 16,2-1 4-16,-2 6 0 0,0-1 0 0,2 1 4 0,-2 0 0 16,0-1 4-16,-8 1 0 0,9 0 0 0,-1 4 4 0,-8 0 0 0,8-4 4 15,-8 4-4-15,9 1 0 0,-9-6 4 0,9 6-8 0,-9-1 4 16,0 0-8-16,0 1 0 0,8-1 4 0,-8-4-8 0,0 5 4 15,0-2-8-15,0-3 4 0,0 0-4 0,0-1-4 0,0 2 0 16,0-3 0-16,0 2 0 0,0-5-4 0,0 5 0 0,0-6-8 0,0 2 0 16,0-6-12-16,0 3-8 0,0-3-12 0,0 0-12 0,0 6-20 15,0-12-16-15,0 6-20 0,0 0-24 0,-8-3-16 16,8-3-60-16,-9 2-16 0,9-1 44 0,-9-5 40 0,9 6 24 0,-8-6 24 16</inkml:trace>
          <inkml:trace contextRef="#ctx0" brushRef="#br0" timeOffset="123994.0447">6500-571 71 0,'-8'-4'92'0,"16"4"-4"0,-8-5-8 15,0 1-20-15,0 4-4 0,9-6 0 0,-9 2 0 0,0 4-4 16,8-5 0-16,1 5 0 0,-9-6-4 0,8 6 0 0,0-4 4 0,2 0-4 16,-2 4 0-16,0 0-8 0,2 0 0 0,6-6 0 0,-8 6 0 15,1 0-12-15,0 0 0 0,8 0-8 0,-9 0-4 0,10 6 0 16,-10-6-4-16,0 4 0 0,2 0-4 0,6 2 0 0,-16-1 0 0,8-1-4 15,1 6 0-15,-9-5 0 0,0 5 4 0,0 5-4 16,0-7 0-16,-9 7-4 0,9-5 4 0,-8 3 0 0,0 2 0 0,-10-1-4 16,10 1 4-16,0-1-4 0,-10 1 4 0,10-1-4 0,-1 1 4 15,-8-1-4-15,8-5 4 0,1 1 0 0,0 0-4 0,0-1 0 16,-2-4 0-16,2 4 0 0,8-3 0 0,0-6 0 0,0 4 0 16,-8-4 0-16,16 0 0 0,-8 0 0 0,0-4 0 0,0 4 4 0,8-6-4 15,2 2 0-15,-10-1 0 0,8 0 0 0,0 0 0 0,0 1 0 16,1-2 0-16,0 6 0 0,-9-4 0 0,8-1 0 0,1 0 0 15,-1 5 0-15,0-5 0 0,2 5 4 0,-2 0-4 0,-8 0 8 16,8 0 0-16,2 0 0 0,-2 5 4 0,-8-5 0 0,8 5 4 0,-8 0-4 16,8-1 4-16,1 2-4 0,-9-2-4 0,8 1 0 0,-8 0 0 15,9 4 4-15,0 1-4 0,-9-1 0 0,8 1 0 0,-8 0 4 16,0-1 0-16,8 6 0 0,-8-5 0 0,0 4 0 0,0 1 4 16,0-2 0-16,0-3 4 0,0 5 0 0,0-2-4 0,0 3 8 15,0-2 4-15,0 1 0 0,0-2 0 0,0 2 4 0,-8-5 0 16,8 4-4-16,-8 1 0 0,-1-6 0 0,0 1-4 0,1-1-4 15,-1 6 0-15,1-11-8 0,-8 6-4 0,-2-5 0 0,0 4-8 16,10-4 0-16,-9 0-8 0,0-5-12 0,0 4-16 0,1-4-20 0,-2 0-28 16,0 0-28-16,10-4-36 0,-9 4-36 0,0-10-72 15,9 5-28-15,-9-4 52 0,9 4 48 0,-10-4 32 0,0-1 32 0,10 0 20 16</inkml:trace>
        </inkml:traceGroup>
      </inkml:traceGroup>
    </inkml:traceGroup>
    <inkml:traceGroup>
      <inkml:annotationXML>
        <emma:emma xmlns:emma="http://www.w3.org/2003/04/emma" version="1.0">
          <emma:interpretation id="{596B2D6E-45A9-4E87-A7F7-408B9F8A2236}" emma:medium="tactile" emma:mode="ink">
            <msink:context xmlns:msink="http://schemas.microsoft.com/ink/2010/main" type="paragraph" rotatedBoundingBox="14621,8532 25349,8709 25322,10340 14594,101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F4575E-9332-4DB0-B26D-E841076A0AA7}" emma:medium="tactile" emma:mode="ink">
              <msink:context xmlns:msink="http://schemas.microsoft.com/ink/2010/main" type="line" rotatedBoundingBox="14621,8532 25349,8709 25322,10340 14594,10162"/>
            </emma:interpretation>
          </emma:emma>
        </inkml:annotationXML>
        <inkml:traceGroup>
          <inkml:annotationXML>
            <emma:emma xmlns:emma="http://www.w3.org/2003/04/emma" version="1.0">
              <emma:interpretation id="{E71CD052-DC2F-4C9C-B5F8-6AB97D1C9FCA}" emma:medium="tactile" emma:mode="ink">
                <msink:context xmlns:msink="http://schemas.microsoft.com/ink/2010/main" type="inkWord" rotatedBoundingBox="14617,8793 16904,8831 16889,9738 14602,970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4669.2178">-3014 1487 87 0,'0'-5'96'0,"0"5"-8"0,0-4-8 0,0-1-28 16,0 0-4-16,0 0 0 0,0 0-8 0,-9 1-4 0,9-6-4 0,9 5-4 15,-9 0-4-15,0 0 4 0,0-4-4 0,8 4 0 0,-8 0-4 16,8 1 0-16,0-6 0 0,-8 5-8 0,10 0-4 15,-2 0 8-15,0-4-4 0,-8 4-4 0,10 0 0 0,-2 1 0 0,9-1-4 16,-17 5 0-16,8-5 0 0,9 5 0 0,-17-5 0 0,9 5 0 16,7 0 0-16,-6 0 0 0,-2 0 0 0,0 0-4 0,1 5 8 15,-9-5-4-15,9 5 0 0,-1 0-4 0,1-1 4 0,-9 1 0 16,8 4 0-16,-8-4 0 0,0 5-4 0,0-1 4 0,0 6 4 16,0-5 0-16,0 4 4 0,-8 1-4 0,8-1 4 0,-9 0 0 0,1 0-4 15,-1 1 4-15,0 4-4 0,1-5 0 0,0 1 0 0,-2-2 0 16,2-2 0-16,0 4-4 0,-1-1 4 0,0-5-8 0,1-4 0 15,8 5-4-15,-8-6 4 0,8 7 4 0,0-11 0 0,-9 4 0 0,9-4 0 16,9 5-4-16,-9-5 0 0,0 0-4 0,8 0 4 16,0 0 0-16,1-5 4 0,-9 5-4 0,17-4 0 0,-9 4 0 0,2-6 0 15,-2 6 0-15,9 0-4 0,-8 0 0 0,8-5 4 0,-9 5 0 16,9 0 0-16,-8 0 0 0,7 0 4 0,2 0-4 0,-10 5 0 16,10-5-4-16,-10 6 4 0,9-2 4 0,-9 1 0 0,0 4-4 15,2-4 4-15,-2 5-4 0,0-6 0 0,2 5 4 0,-2 2-4 0,0-7 12 16,-8 11-4-16,0-6 0 0,0 1 4 0,8 0-4 15,-8-1 0-15,0 2 4 0,-8-3 4 0,8 2-4 0,-8 4-4 0,8-4 4 16,-8-1 0-16,-2 1 0 0,2 0 0 0,0 4-4 0,-10-4 0 16,10-1-4-16,-1-4 4 0,-7 10-4 0,-2-11 0 0,2 6 0 15,6-5-4-15,-6-1 4 0,-2 1 0 0,2 0-4 0,-1 0-4 16,8-5 4-16,-8 4-4 0,-1-4-4 0,10 0-8 0,-9 0-12 16,8 0-4-16,1-4-16 0,0-1-12 0,8 0-12 0,-9 0-8 0,9 1-8 15,-8-6 4-15,8 1-36 0,0 3-48 0,0-3 4 0,0-5 28 16,8 4 28-16</inkml:trace>
          <inkml:trace contextRef="#ctx0" brushRef="#br0" timeOffset="135104.0953">-2342 1415 87 0,'0'-5'108'0,"0"5"-8"0,10-4-8 15,-10 4-24-15,0-6-4 0,0 6-8 0,0 0-8 0,0 0-4 0,0 6-4 16,0-6 0-16,0 4 4 0,-10 6 0 0,10-5 8 0,-8 9-8 16,8-5-8-16,-8 6 0 0,8 0 0 0,-9-1-4 0,1 0 0 15,8 6-4-15,-9-2-4 0,1 7-4 0,-1-6-4 0,1 5 0 16,0 0 0-16,8 0-4 0,-10 0 0 0,2-5 0 0,0 5-4 16,8 0 4-16,0-5-4 0,0 5 0 0,-10-5-8 0,10 5 4 0,10-5 0 15,-10 0-4-15,0 0 0 0,8 1 0 0,-8-1 4 0,8-4-4 16,2-1 4-16,-2 5-4 0,0-10 4 0,1 6-4 0,-1-5 4 15,9 4 0-15,-8-5-4 0,7-3 0 0,-6 3 4 0,6-4-4 0,-6 0 0 16,6-5 0-16,1 4 0 0,-8-4 4 0,8 0-4 16,-9-4 4-16,10 4-4 0,-10-5 0 0,0-5 4 0,2 6-4 0,-2-6 0 15,0 0 0-15,-8 1 4 0,8-1-4 0,-8 0-4 0,9-4 4 16,-9 0 0-16,0 4-4 0,0-5 4 0,0 1 0 0,0 0 0 16,-9 0 4-16,9-1-8 0,-8 1 4 0,8 4-4 0,-8-4 4 15,8 4-4-15,-8 0 0 0,-2-4 0 0,2 9 4 0,0-5-4 0,-2 6 0 16,2-1 0-16,0 0-4 0,-1 5-4 0,1 0-4 0,-1 0-8 15,0 0 0-15,1 5-4 0,0 0-12 0,8-1-4 0,-8 2-4 16,-2 3-12-16,2-4-12 0,0 4-4 0,8 1-12 0,0-5-8 16,-10 5-48-16,10-1-28 0,0 1 32 0,0-6 28 0,0 6 20 15</inkml:trace>
          <inkml:trace contextRef="#ctx0" brushRef="#br0" timeOffset="135765.3744">-1880 1765 79 0,'8'-5'104'0,"-8"5"-8"0,0 0-8 16,8-4-16-16,-8 4 0 0,10 0 0 0,-10 4-4 0,0-4 0 0,8 5-12 15,-8 0 8-15,0 1-4 0,8-3-16 0,-8 7 4 0,0-1-8 16,8-3-4-16,-8 3-8 0,9 5-4 0,-9-4 0 0,8 5-4 16,1-1-8-16,-9 0 4 0,9 0-4 0,-1 6 0 0,0-6-4 0,-8 0 0 15,10 6-8-15,-2-1 4 0,0-5 0 0,0 6 0 16,2-6-4-16,-10 5 0 0,8-4 4 0,0-1 0 0,1 0-4 0,-9 1 0 15,8-6 4-15,-8 1 8 0,9-1 4 0,-9 0 0 0,0-3 0 16,0-6 0-16,0 5 0 0,0-5-4 0,0-5-4 0,0-1 0 16,0 2 0-16,0-5-4 0,0-1 0 0,0-4 0 0,-9-1-4 0,9 1 8 15,0 0-8-15,0-5 0 0,0-7 0 0,0 3 0 0,0 0-4 16,0-1 4-16,0-1 0 0,-8-4 0 0,8 1-4 0,0-6 4 16,0 6-8-16,0-6 4 0,-9 0 0 0,9 1 0 0,-8-1 0 15,8-4 0-15,0 5 0 0,0-1 0 0,0 0-12 0,-8 0 20 16,8 6-4-16,0-1 0 0,0 0 0 0,0 5 4 0,8 0-4 15,-8 0 0-15,0 10 0 0,8 0 4 0,-8-1-4 0,0 5 0 16,9 0 0-16,-9 6 4 0,8-1-8 0,-8 1 4 0,9 4 0 0,0-5 0 16,-1 5 0-16,8 5 0 0,-6-5 0 0,-2 4-4 0,0 1 4 15,10-5 0-15,-1 4 0 0,-9 2 0 0,18-2 0 0,-10 1 0 16,2 0 0-16,-1 0 0 0,9 0 0 0,-10 0 0 0,10-5 0 16,0 4 4-16,0-4-4 0,-1 5 0 0,1-5 0 0,0 0 0 15,-2 0 0-15,11 0 0 0,-9 0 0 0,8-5 0 0,-9 1 0 16,9 4 4-16,0-5-4 0,-8 5-4 0,0-5 4 0,7 0 0 0,-7 0-4 15,0 5 4-15,-1-5 0 0,-8 1 0 0,8-2 4 0,-7 2-8 16,0 4 4-16,-2-5 0 0,1 5 0 0,-8 0 0 0,-1-4 0 16,1 4-4-16,-1 0 4 0,0 0 0 0,2 0 0 0,-10 0 0 0,8 0 4 15,-8 0 0-15,8 0 4 0,-8 4 0 0,0 1 0 16,8-1 4-16,-8 2 4 0,0-2 0 0,0 1 4 0,0 0 0 0,10 5 0 16,-10-1 8-16,0 1-4 0,0-1 0 0,0 1 0 0,0 5 0 15,0-6 0-15,0 5 0 0,0-4-4 0,0 5 0 0,0-1 0 16,0-5-4-16,0 6-4 0,0-5 0 0,0 4 0 0,0-4-4 0,0-1-4 15,0 0 0-15,0 1 0 0,0 0 4 0,0-5-4 0,8 4-4 16,-8-4 4-16,0 0-4 0,0 5-4 0,0-10-4 0,0 4-8 16,0 1-8-16,0-5-8 0,0 5-8 0,0-5-8 0,0 0-16 15,0 0-12-15,0 5-12 0,0-5-16 0,0 0-12 0,0-5-12 16,-8 5 0-16,8 0-52 0,-10-5-32 0,10 0 44 0,-8 5 28 16,0-4 24-16,8 4 24 0</inkml:trace>
          <inkml:trace contextRef="#ctx0" brushRef="#br0" timeOffset="136276.0076">-1267 1693 47 0,'-8'0'104'0,"8"4"-16"0,-8-4-4 15,8-4-28-15,0 4 0 0,0-5 0 0,0 1-4 0,0-1-4 16,0 0-4-16,8 0-4 0,-8-4 8 0,8 0-8 0,-8 3 8 0,9-3-4 15,-1-1 8-15,0 1-8 0,10-1-8 0,-10 5 4 16,0-5-4-16,10 6-12 0,-10-1 0 0,10 0 0 0,-10-1-4 0,9 6-4 16,-9-3-4-16,10 3 0 0,-10 0 0 0,0 3-4 0,2-3 4 15,-2 6-4-15,0-1 0 0,1 0 0 0,-9 5-4 0,9-6 0 16,-9 6 0-16,0-1 0 0,0 1 0 0,-9-1 0 0,0 2 0 0,9-2-16 16,-8 5 16-16,0-4 0 0,-2-1 0 0,2 6-4 0,0-6 4 15,-1 1-4-15,0-1 4 0,1 1 0 0,0-5-4 0,-1 4-4 16,9-4 4-16,-8 0 0 0,8 1 0 0,0-6 0 0,0 3 0 15,0-3 0-15,0 0 0 0,0 0 0 0,8 0-4 0,-8 0 0 16,9-3 4-16,-1 3 0 0,0-6 0 0,1 6 0 0,0-5 0 16,-1 5-4-16,-8-5 4 0,18 5 4 0,-10 0 0 0,0-4-4 0,1 4 0 15,0 0 0-15,-1 0 0 0,9 0 0 0,-9 4 0 0,0 1 0 16,2 0 4-16,-2 1-4 0,0 2 4 0,2-3-4 0,-2 4 4 16,0 1 0-16,0 4 4 0,1-4-4 0,0 0 0 0,-1 4 0 15,-8 1 4-15,9-1 0 0,-1 1 0 0,-8-1 0 0,0 0 4 16,8 0 4-16,-8 6 0 0,0-6 8 0,0 0 4 0,0 6 4 0,-8-6 4 15,8 0 4-15,-8 1-4 0,-1-1 0 0,1 1-4 0,-1-6 0 16,-8 6-8-16,1-6-4 0,-2 1 0 0,10-1-4 0,-10-4-4 16,1 5-4-16,1-5 0 0,-2-5-4 0,2 4-4 0,-2-4-8 15,-8 0-8-15,18 0-4 0,-9 0-24 0,0-4-16 0,0-1-20 16,9-5-12-16,-2 1-28 0,2-1-20 0,0 1-12 0,0-5-64 16,8-1-16-16,-10-4 40 0,10 4 36 0,0-4 32 0,0 0 16 15</inkml:trace>
        </inkml:traceGroup>
        <inkml:traceGroup>
          <inkml:annotationXML>
            <emma:emma xmlns:emma="http://www.w3.org/2003/04/emma" version="1.0">
              <emma:interpretation id="{62622A79-6A49-4B50-8BEE-E074743DC64A}" emma:medium="tactile" emma:mode="ink">
                <msink:context xmlns:msink="http://schemas.microsoft.com/ink/2010/main" type="inkWord" rotatedBoundingBox="18084,9233 18528,9241 18523,9540 18079,953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6719.8226">465 1669 31 0,'-10'-4'124'0,"10"8"-8"0,0-4-4 0,0 0-24 16,0 0 0-16,-8 0-4 0,8 0 4 0,0 0-4 0,0 0-4 16,8 0-4-16,-8 0 0 0,0 0 0 0,10 0 4 0,-10 0 0 0,8 0 0 15,0 0-4-15,0 5 0 0,1-5-12 0,0 0-4 0,8 0-4 16,-9 0-8-16,10 0 0 0,-2 0-8 0,2 0-4 0,-2 0-4 16,2 0-4-16,-1 0-8 0,-1 0-4 0,2 0 0 0,8 0 0 15,-10 0-4-15,1 0-4 0,0 0 0 0,0 0-4 0,1 0 0 16,-2 0-8-16,2 0-8 0,-2 0-8 0,-7 0-16 0,0 0-16 0,8 0-16 15,-9 0-16-15,0 0-20 0,-8 0-16 0,10 5-20 16,-10-5-24-16,0 0-20 0,-10 0-56 0,10 0 12 0,-8 0 48 0,0 0 32 16,-1 0 28-16,1 0 20 0</inkml:trace>
          <inkml:trace contextRef="#ctx0" brushRef="#br0" timeOffset="136939.2336">498 1871 39 0,'0'9'140'0,"0"-4"-12"16,0 4-12-16,0 1-24 0,0-5 8 0,0 5 4 0,0-6 0 16,9 6 0-16,-9-5-4 0,8-1-4 0,-8 2 0 0,9-2 0 0,-1-4-4 15,0 5-8-15,2 0-4 0,-2-5-8 0,8 0-8 0,-6 5-12 16,6-5-8-16,2 0-4 0,-1 0-12 0,-1 0-4 0,2 0-4 16,8 0-4-16,-10 0-8 0,1 0 0 0,0 0-4 0,0 0-16 15,1 0-12-15,-10 0-28 0,10 0-32 0,-10 0-32 0,8 0-32 16,-16 0-40-16,9 0-76 0,0 0-12 0,-9 0 48 0,0 0 44 0,0 0 36 15,-9 0 32-15,9 0 16 0</inkml:trace>
        </inkml:traceGroup>
        <inkml:traceGroup>
          <inkml:annotationXML>
            <emma:emma xmlns:emma="http://www.w3.org/2003/04/emma" version="1.0">
              <emma:interpretation id="{C5E00D50-0B84-4295-868C-87EDBDF7A677}" emma:medium="tactile" emma:mode="ink">
                <msink:context xmlns:msink="http://schemas.microsoft.com/ink/2010/main" type="inkWord" rotatedBoundingBox="19306,8725 22129,8772 22111,9880 19288,9834">
                  <msink:destinationLink direction="with" ref="{CA5529B8-1C93-4536-930E-36F7AFEE6A1E}"/>
                  <msink:destinationLink direction="with" ref="{7D7D7D1A-1847-436E-AE52-30082E20880C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8746.126">1870 1770 51 0,'0'0'96'0,"-8"-5"-4"0,8 5-4 16,-8-5-24-16,-1 1 0 0,9 4-8 0,-8-5-4 0,-1 0 0 16,0 5-4-16,9-5-12 0,-8 5 0 0,0 0 4 0,0 0-4 0,-2 0-12 15,2 0 4-15,0 0-4 0,-2 5-4 0,2 0 0 0,0 0 8 16,-1-5 0-16,1 9 0 0,0-4-8 0,-1 1-4 0,0 2-4 15,1-3 4-15,8 4-8 0,-8-3 4 0,-2 3-8 0,10 0 0 16,-8 6 0-16,8-5 0 0,0-1 0 0,-8 6 0 0,8-6-4 0,8 1 0 16,-8 4 0-16,0 1 0 0,8-6 4 0,-8 5-4 0,10 1 0 15,-2-5 4-15,0 4-4 0,1-5 4 0,0 1-4 0,-1 0 0 16,9-2 4-16,-9 3-4 0,10-6 0 0,-10-1 4 0,10 2-4 16,-2-2 4-16,1 1-4 0,-8-5 4 0,8 0 0 0,-1 0-4 15,-6 0-4-15,6-5 8 0,2 1-4 0,-10-2-16 0,0-3 20 0,10 4-4 16,-10-4 0-16,1-1 4 0,-1 0 0 0,0 1 0 0,-8-1-4 15,8 1 0-15,-8-6 4 0,10 5-4 0,-10 1 0 0,0-5 0 16,0 4 0-16,-10-5 4 0,10 6 0 0,-8-5-8 0,0 4 0 16,8 1 4-16,-8-1 4 0,-1 0-4 0,1 0 0 0,-1 1 0 15,0 4-4-15,1-5 8 0,-10 6-8 0,10-1 8 0,0 0-8 16,0 0 4-16,-10 5 0 0,10 0 0 0,-1-3 0 0,1 6 0 0,-10-3 0 16,10 5-4-16,0-5 4 0,0 5 0 0,-2 4 0 0,10-3 0 15,-8 3 4-15,8-4-8 0,-8 4 4 0,8 1 0 0,0-5-4 16,8 5 8-16,-8-1-4 0,8 1 4 0,2-1-8 0,-2-4 4 15,0 4-4-15,0-3 4 0,10 3 4 0,-1-4-8 0,-9 0 8 16,10-1-8-16,-2 1 4 0,10-5 4 0,-9 5-8 0,0-5 4 0,0 0 4 16,9 0-4-16,-10 0-4 0,2 5 4 0,-1-5 0 0,0 4 0 15,0-4 4-15,-1 6 0 0,2-6 0 0,-10 4-4 0,10 1 4 16,-10 0 4-16,9 5-4 0,-8-6 0 0,-1 1 4 0,1 4-4 16,-1 1 4-16,0-5-4 0,10 5 0 0,-18-1 0 0,8-4 0 15,2 4 0-15,-2-3-4 0,0 3 4 0,0-4-4 0,1 0 0 0,-1-1 0 16,10 2 0-16,-10-2-4 0,0-4-8 0,2 0 0 0,6 0-12 15,-8 0-24-15,10 0-12 0,-10-4-12 0,9-6-12 0,-8 5-12 16,8-5-20-16,-9 0-40 0,10-4-24 0,-10 5 36 0,0-6 28 0,10 1 20 16</inkml:trace>
          <inkml:trace contextRef="#ctx0" brushRef="#br0" timeOffset="139068.2646">2485 1330 43 0,'0'-11'100'16,"0"2"-8"-16,-8-1-8 0,8 0-20 0,0 5-4 0,8 1-8 16,-8-6 0-16,0 5 0 0,8 1-8 0,-8-1-4 0,9 0 4 15,-1 0-4-15,-8 0 0 0,9 1 4 0,-1 4-4 0,9 0-4 16,-9-5-8-16,10 5 0 0,-10 0-4 0,10 5-4 0,-10-5-4 16,9 4 0-16,-9 1-4 0,10 5-4 0,-10-5 4 0,0 8-4 15,2-3-8-15,-2 0 8 0,0 5 0 0,-8-1 0 0,8 0-4 0,-8 1 0 16,0-1-4-16,-8 0 0 0,8 1 4 0,-8 4 0 0,0-5 8 15,-2 1 0-15,2-1 0 0,0 1 0 0,-1-6 4 0,0 5 0 16,1 1 0-16,-1-5 0 0,1-1 0 0,0 1 0 0,0 0 0 16,8-6 0-16,-10 6-8 0,10-2 0 0,0-2 0 0,0-1 0 15,0 0 0-15,0-1 0 0,0 2 0 0,0-2-4 0,10 1 0 0,-2 0 0 16,-8 0 4-16,8-5-4 0,0 4 0 0,1-4 0 0,-1 5 0 16,10-5-16-16,-10 0 12 0,10 0 4 0,-10 0-8 0,8 5-8 15,2-5-8-15,-10 0-12 0,9 0-8 0,1 0-16 0,-2-5-20 0,-8 5-8 16,10 0-8-16,0 0-4 0,-10 0-8 0,9 0-56 15,-1 0-28-15,-6 0 36 0,6 5 24 0,-8-5 28 0</inkml:trace>
          <inkml:trace contextRef="#ctx0" brushRef="#br0" timeOffset="139733.4863">3167 1741 51 0,'0'0'116'0,"0"0"-12"0,0 0-8 0,8 0-28 15,-8 0 0-15,0 0 0 0,0 0 4 0,0 0 0 0,9 5 4 16,-9-5-8-16,0 5 0 0,8-5-4 0,-8 5 0 0,0 4-20 16,8-4 16-16,-8 4-8 0,0 1 0 0,10-1-8 0,-10 6-8 15,0-1-8-15,8 1 0 0,-8-1-4 0,0 1-4 0,0 4-4 0,0 0 0 16,0-5-4-16,8 5 0 0,-8 1-4 0,0-1 0 16,0-5-4-16,0 6 4 0,8-1-4 0,-8 0 0 0,0-5 0 0,10 5 0 15,-2-4-4-15,-8-1 4 0,8-4-4 0,-8 4 4 0,9-4-4 16,-9-1 4-16,9-4 0 0,-9 0 0 0,8 0-4 0,-8-5 4 15,9-5 0-15,-9 0-4 0,8-4 0 0,-8-2 0 0,8 2 0 0,-8-5 0 16,0-5-4-16,8 0 4 0,-8 0-4 0,0-6 0 0,10 2 0 16,-10-2 0-16,0-3-4 0,0-1 0 0,0 0 4 0,0 0-8 15,0-4 0-15,0 4 0 0,0-5 0 0,0 1 4 0,0-1 0 0,0 1 4 16,0-1 0-16,0 1 0 0,0 4-4 0,0-4 4 16,0-1 0-16,0 0 4 0,0 6 0 0,0-1 0 0,0 0 0 0,0 5 0 15,0 0 4-15,0 0 0 0,0 5 0 0,0-1 8 0,8 6-4 16,-8 0 0-16,0-1 4 0,0 6-4 0,8 4-4 0,-8-4 8 15,0 4-4-15,10 0 0 0,-2-1 0 0,-8 2 0 0,8 4-4 0,1-5 4 16,-1 5 0-16,1 0-4 0,8 0 0 0,-9-4 0 16,10 4 0-16,-2 0-4 0,2 0 0 0,-2 0 0 0,10 0 4 0,-1 0-4 15,1 0 4-15,0 0-4 0,0 0 0 0,7 0-4 0,-7 0 4 16,8 4 0-16,1-4 0 0,-1 0-4 0,0 0 4 0,0 0 0 16,-1 5-4-16,-7-5 4 0,8 4 0 0,1-4 0 0,-1 0-4 15,-8 6 4-15,7-6-8 0,1 0 8 0,-8 0 0 0,0 0-4 16,7 0 4-16,-7 0-4 0,0 0 4 0,0 0 0 0,-9 0 0 0,8 0 0 15,0 0 0-15,-7 0-4 0,-1 0 4 0,0 0 0 0,0 0 0 16,0 0 0-16,-8 0-4 0,7 0 4 0,-6 0 4 0,-2 0 0 16,0 0-4-16,0 5 0 0,-8 0 4 0,0-1-4 0,10 1 4 0,-10 5 0 15,0-6 0-15,0 6 0 0,0 0 8 0,0 3 0 16,0 2 0-16,0-5 8 0,0 9-4 0,0-5 4 0,0 1-4 16,0 4 4-16,0-5 0 0,-10 1-4 0,20 4 0 0,-10-5 0 0,0 1 0 15,-10 4-4-15,10-4-4 0,0-1-4 0,0-5 4 0,0 6-4 16,0-5 0-16,0-1 0 0,0 0 0 0,0 1-4 0,0 0 0 15,0-5-4-15,0 4 0 0,0-4-8 0,0-5-12 0,0 5-12 0,0-5-24 16,0 4-12-16,0-4-28 0,0 0-16 0,0 0-28 16,-8 0-16-16,8-4-52 0,-8-1-32 0,8 0 40 0,-8-1 40 0,-2 3 32 15,10-2 28-15</inkml:trace>
          <inkml:trace contextRef="#ctx0" brushRef="#br0" timeOffset="140264.0657">3849 1756 31 0,'0'0'112'0,"0"0"-12"0,-9-5-12 0,9 5-28 0,0-5-4 15,0 0 0-15,9-5 4 0,-9 6-8 0,8-6 0 0,1 5-4 16,-1-4 0-16,0-1 0 0,2 5 4 0,-2-4-4 0,0 4 4 15,10 0 0-15,-10-4-4 0,0 9 4 0,9-5 0 0,1 5-4 16,-10 0 0-16,10 0-4 0,-10 5-8 0,8-5-4 0,-6 9 0 16,-2-4-4-16,9 0-4 0,-9 4-4 0,1 0 0 0,-9 2-4 0,9-2-4 15,-1 1 0-15,-8-1 0 0,0 6-4 0,0-6-4 0,0 1 4 16,-8 4 0-16,-1 0 0 0,9 1-4 0,-9-6-4 0,1 6 4 16,-1-5-16-16,-7 4 16 0,6-4 0 0,2-1 0 0,0 1 0 0,-10 0-4 15,18-6 0-15,-8 6 4 0,0-5-4 0,-1-1 0 16,9-4 0-16,0 5 0 0,-9-5-4 0,18 0 8 0,-9-5-8 0,0 5 4 15,9-4 0-15,-1-1 0 0,0 0-4 0,-8 0 0 0,10 1 4 16,-2-2-4-16,8 2 0 0,-6-1 4 0,-2 0 0 0,0 0 0 16,1 1-4-16,-1 4 4 0,1-5-4 0,0 5 4 0,-1-5 4 0,0 10-4 15,0-5 4-15,2 0 0 0,-10 5-4 0,8-1 4 0,0 1 0 16,-8 0 8-16,10 4-4 0,-2-3 0 0,-8 8 4 0,8-5 4 16,-8 1 0-16,0 5 0 0,0-6-4 0,0 10 4 0,9-5 4 15,-9 1 4-15,0-2 4 0,0 7 0 0,0 0 4 0,-9-5 0 16,9 3 0-16,-8 2 8 0,0-6-4 0,-2 4 0 0,10-3-8 0,-16 4-28 15,6-4 0-15,2-1 0 0,-8 1 0 0,7-1 0 0,-8 1 0 16,0-6 0-16,-1 2 0 0,2-3 0 0,-10 2 0 0,9-5 0 16,0 0 0-16,0-5 0 0,-9 4 0 0,10-4 0 0,-2 0 0 15,1-4-68-15,0-1-60 0,0 0-28 0,9-5-40 0,-10 2-32 16,2-3-72-16,6 2 40 0,-6-6 48 0,8 1 40 0,-1-1 32 16,0 1 28-16</inkml:trace>
        </inkml:traceGroup>
        <inkml:traceGroup>
          <inkml:annotationXML>
            <emma:emma xmlns:emma="http://www.w3.org/2003/04/emma" version="1.0">
              <emma:interpretation id="{1652F67C-CF6B-4EE4-BD19-E4FE058548AC}" emma:medium="tactile" emma:mode="ink">
                <msink:context xmlns:msink="http://schemas.microsoft.com/ink/2010/main" type="inkWord" rotatedBoundingBox="23089,8672 23922,8686 23895,10316 23062,10302">
                  <msink:destinationLink direction="with" ref="{CA5529B8-1C93-4536-930E-36F7AFEE6A1E}"/>
                </msink:context>
              </emma:interpretation>
            </emma:emma>
          </inkml:annotationXML>
          <inkml:trace contextRef="#ctx0" brushRef="#br0" timeOffset="142531.6708">6201 2125 75 0,'0'5'144'0,"0"-1"-8"0,-8 1-4 0,8-1-20 15,0-4 0-15,0 0 4 0,-8 6 0 0,8-6 4 0,-9 0-8 16,9 0-12-16,0 5-12 0,-8-5-12 0,8-5-12 0,0 5-12 16,0-6-8-16,0 6-4 0,0-4-8 0,0 4-8 0,0 0-4 0,0-5-4 15,0 5-4-15,8-4-8 0,-8-1-8 0,9 5-12 16,-1-5-20-16,-8 0-16 0,8 1-20 0,-8 4-12 0,10-5-20 0,-2 0-28 16,0 1-16-16,2-2-4 0,-10 6-52 0,8-5-16 0,0 1 44 15,0-1 32-15,1 1 32 0</inkml:trace>
          <inkml:trace contextRef="#ctx0" brushRef="#br0" timeOffset="142325.4974">6253 1827 107 0,'8'0'144'0,"-8"0"-16"0,0 0-16 0,0 0-20 0,0 0-8 16,0 0 4-16,0 0-8 0,0 0-4 0,0 0-12 0,0 0-8 16,0 0-12-16,-8 0-8 0,8 0-8 0,0 0-4 0,0 0-4 0,0 0-4 15,0 0-8-15,0 5 0 0,0-5 0 0,0 5-8 16,0-5-12-16,0 5-8 0,0-5-24 0,0 5-20 0,0 0-28 0,0-1-24 15,0-4-48-15,0 5-44 0,0 5 32 0,-8-6 40 0,8 1 20 16</inkml:trace>
          <inkml:trace contextRef="#ctx0" brushRef="#br0" timeOffset="142111.5469">6023 1180 19 0,'0'-5'88'0,"0"-4"-12"0,0 0 0 0,8 4-24 0,-8-1-4 16,0-3 0-16,0 4-4 0,0 0-4 0,0 1-4 0,0 4-4 15,0-5 4-15,0 5-4 0,0-5 0 0,0 5 8 0,9 0 8 16,-9 0 4-16,0 5 0 0,0 0 4 0,-9-1-4 0,9 1 0 15,0 5 4-15,0 0 0 0,-8 4 0 0,8 5 0 0,-8-1 0 16,8 2-4-16,-18 9-4 0,10 0 0 0,-1 4 0 0,-8 6-8 16,9-1 0-16,-9 5-4 0,-1 5-8 0,2-4-4 0,-10 8-4 0,8-4 0 15,-7 5-4-15,9-1-4 0,-10 1 0 0,0 5 0 0,9-6 0 16,-9 2-4-16,10-2 4 0,-10 1-4 0,8-5 0 0,2 5 0 16,-10-5-8-16,9-6 4 0,1 7 0 0,-2-11 0 0,0 5 0 15,2-4 0-15,8-1 0 0,-10-5 0 0,10-5-4 0,-9 2 0 16,9-1 0-16,-2-5 0 0,2 0 0 0,0-6 0 0,0-3 0 0,8 4-8 15,-10-4-4-15,10-1-4 0,-8-4-12 0,8-1-8 0,0-4-12 16,0 0-12-16,8 0-12 0,-8-5-12 0,10-5-20 0,-10 0-20 16,8 0-12-16,0-4-8 0,0-1-52 0,2 0-28 0,-2-9 52 0,0 5 28 15,1-6 28-15,8 2 20 0</inkml:trace>
        </inkml:traceGroup>
        <inkml:traceGroup>
          <inkml:annotationXML>
            <emma:emma xmlns:emma="http://www.w3.org/2003/04/emma" version="1.0">
              <emma:interpretation id="{5DA2E39A-6829-490B-B276-E36FF10C417C}" emma:medium="tactile" emma:mode="ink">
                <msink:context xmlns:msink="http://schemas.microsoft.com/ink/2010/main" type="inkWord" rotatedBoundingBox="24410,8916 25345,8932 25326,10067 24391,10052"/>
              </emma:interpretation>
              <emma:one-of disjunction-type="recognition" id="oneOf10">
                <emma:interpretation id="interp10" emma:lang="" emma:confidence="0">
                  <emma:literal>n</emma:literal>
                </emma:interpretation>
                <emma:interpretation id="interp11" emma:lang="" emma:confidence="0">
                  <emma:literal>m</emma:literal>
                </emma:interpretation>
                <emma:interpretation id="interp12" emma:lang="" emma:confidence="0">
                  <emma:literal>M</emma:literal>
                </emma:interpretation>
                <emma:interpretation id="interp13" emma:lang="" emma:confidence="0">
                  <emma:literal>ń</emma:literal>
                </emma:interpretation>
                <emma:interpretation id="interp14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43235.98">6764 1914 95 0,'0'-5'104'15,"0"-4"-12"-15,10-1-8 0,-10 5-28 0,0-9 0 0,0 9 0 0,8-5 4 16,-8 1-4-16,0 4-4 0,8 0 0 0,-8-5-4 0,0 5 0 16,0 1 4-16,8-1-8 0,-8 5 8 0,0 0-4 0,10 0 4 15,-10 0 0-15,8 5 0 0,-8-1-4 0,0 1 0 0,0 5 0 16,8 0-4-16,-8-1 0 0,0 6 0 0,9-1-4 0,-9 1-4 16,8 4-4-16,-8 0-8 0,0 0 0 0,9 0-8 0,-9 5 0 0,9-6-4 15,-9 8 0-15,8-3-4 0,-8-4-4 0,8 6 0 16,-8-6 4-16,8 5-4 0,-8-5 4 0,10-5-8 0,-10 5 0 15,8-4 0-15,-8-1 0 0,8 1 4 0,-8-6-4 0,10 2 4 0,-10-8-4 16,0 2 0-16,8-5 0 0,-8-5 0 0,0 5 0 0,8-9 0 16,-8 4 0-16,0-4 0 0,0-6 0 0,9 1 0 0,-9-1 0 15,0-4-4-15,0 0 0 0,8-6 0 0,-8 2 0 0,0 0 0 16,8-1-4-16,-8-1 0 0,0-5 4 0,9 7 0 0,-9-5 0 16,0-1 0-16,0 5-8 0,0-5 0 0,0 0 4 0,0 0 0 0,9-4 4 15,-9 4-4-15,0 0 0 0,0 1-4 0,8-6 4 0,-8 5 4 16,0 1 0-16,8-1 4 0,-8 5 0 0,10-5 0 0,-10 5 0 15,8 0 0-15,0 0 0 0,-8 5 0 0,9 0 0 0,0 4 0 0,-1 1 0 16,-8 4 0-16,8 0 0 0,-8 6 0 0,9-6 0 16,-1 10 4-16,-8-4 0 0,9 4 0 0,-9-5 0 0,9 10 0 0,-9-5-4 15,8 0 0-15,-8 4 0 0,8 1 0 0,2-5 0 0,-2 5-4 16,0-1 8-16,0 1-8 0,2-5 4 0,6 5 4 0,1 0-8 16,-9 0 4-16,10-1 0 0,8 2 0 0,-10-6 0 0,2 4 0 15,7-4 0-15,1 0 0 0,0 5-4 0,-10-5 4 0,10 0 0 16,8 0 4-16,-17 0-4 0,9 0 0 0,0 0 0 0,-1 0 0 0,1 0 0 15,-10 0 0-15,2 0-4 0,7 0 0 0,-16 0 0 0,8 0 4 16,-1 0 0-16,-6 0 4 0,-2 0-4 0,0 0 0 0,0 0 0 16,2 0 0-16,-10 5 4 0,8-5 0 0,-8 0 8 0,0 5-4 0,8-1 0 15,-8-4 4-15,0 5 0 0,0 0 4 0,0 4 0 0,0-3 4 16,0 3 0-16,0 1 0 0,0-1 0 0,0 1 0 0,0 4-4 16,0-4 0-16,0 4 0 0,0-4 0 0,0 4-4 0,0 1 4 15,0-1-8-15,0 1 0 0,0-1 0 0,0-5-4 0,0 6 0 16,0 0 0-16,0-6 0 0,0 5 0 0,0-4-4 0,0-1-4 15,0 6-4-15,0-11-8 0,0 6-4 0,0-1-12 0,0-4-12 16,0 5-12-16,0-5-12 0,0 0-20 0,0-1-8 0,0-4-20 16,0 5-24-16,0-5-16 0,-8 0-48 0,8 0-36 0,0 0 40 0,-8 0 40 15,8-5 24-15,-10 5 32 0</inkml:trace>
          <inkml:trace contextRef="#ctx0" brushRef="#br0" timeOffset="143711.6987">7224 1933 67 0,'-8'0'116'0,"8"0"-20"0,0 0-16 0,0 0-28 16,8 0 4-16,-8 0 0 0,10-5 0 0,-2 0 0 16,0 1 0-16,1-1 0 0,0 0 0 0,8 0 0 0,-9 1 0 0,10-6-4 15,-10 5 0-15,8 5 4 0,2-5-8 0,-10 0-20 0,10 5 16 16,-1-4-12-16,-9 4-4 0,9 0-4 0,-8 0-4 0,7 4-4 15,-16 1 0-15,10 0 0 0,-2-5 0 0,-8 9-4 0,8-3 0 0,-8 3-4 16,0 1 0-16,-8-6-4 0,8 6 0 0,-8-1 4 16,-2 1-4-16,2 5 0 0,-9-6-4 0,8 1 0 0,1-1 4 0,-9 6 0 15,9-10-4-15,-1 9 4 0,0-9-4 0,1 5 0 0,0-1-4 16,-2-4 4-16,10 0 0 0,-8 5 0 0,8-6 0 0,0-4 0 16,0 5 0-16,0-5 0 0,0 0 0 0,8 0 0 0,-8 4-4 0,10-4 4 15,-2 0-4-15,0 0 4 0,1 0 0 0,0-4-4 16,-1 4 4-16,1 0 0 0,-1 0 0 0,0 4 0 0,1-4 0 0,0 5 0 15,-1-5 0-15,0 6 0 0,2-2 0 0,-2 6 4 0,-8-6-4 16,8 6 4-16,-8-5 0 0,9 8 0 0,-9-2 4 0,0-2 4 16,0 5 0-16,0 1 8 0,9-1 4 0,-9 1 4 0,0-1 0 0,0 1 0 15,0-1 8-15,0 0-20 0,-9 1 24 0,9-1 0 0,-9 0-4 16,9 1 0-16,-8-1 0 0,8 1-4 0,-8-1-4 0,-2 1-8 16,2-1 0-16,-9-5-4 0,8 6-4 0,-7-6-4 0,7 1-8 15,-8 0-16-15,0-1-8 0,-1-4-24 0,2 0-28 0,-2-1-32 16,-7-4-28-16,8 6-32 0,0-6-36 0,-9 0-76 0,10 0 32 0,-10 0 40 15,1-6 44-15,-1 2 32 0,0-1 24 0</inkml:trace>
        </inkml:traceGroup>
      </inkml:traceGroup>
    </inkml:traceGroup>
    <inkml:traceGroup>
      <inkml:annotationXML>
        <emma:emma xmlns:emma="http://www.w3.org/2003/04/emma" version="1.0">
          <emma:interpretation id="{42E93674-AAB2-433C-B063-F51BA71F4E27}" emma:medium="tactile" emma:mode="ink">
            <msink:context xmlns:msink="http://schemas.microsoft.com/ink/2010/main" type="paragraph" rotatedBoundingBox="15054,10467 19445,10436 19451,11356 15061,113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A53F8C-1548-4BCD-AB7E-13DC1E110B22}" emma:medium="tactile" emma:mode="ink">
              <msink:context xmlns:msink="http://schemas.microsoft.com/ink/2010/main" type="line" rotatedBoundingBox="15054,10467 19445,10436 19451,11356 15061,11387"/>
            </emma:interpretation>
          </emma:emma>
        </inkml:annotationXML>
        <inkml:traceGroup>
          <inkml:annotationXML>
            <emma:emma xmlns:emma="http://www.w3.org/2003/04/emma" version="1.0">
              <emma:interpretation id="{5BEC367F-A065-4760-9797-B7A734F8BB2F}" emma:medium="tactile" emma:mode="ink">
                <msink:context xmlns:msink="http://schemas.microsoft.com/ink/2010/main" type="inkWord" rotatedBoundingBox="15055,10596 16101,10588 16106,11352 15061,1135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44611.3647">-2546 3242 79 0,'-8'0'100'0,"8"0"-4"0,-8 0-8 0,8 0-24 15,0-4-4-15,-10-1 0 0,10 0 0 0,0 0 0 0,-8 1-8 16,8-5-4-16,0-2 0 0,0 2-4 0,0-1-4 16,0 1 4-16,8-1-8 0,2 0 0 0,-2-5-4 0,-8 6 0 0,16-5 0 15,-6 4 0-15,-2 1 0 0,9-2 0 0,-8-3-4 0,8 10 0 16,-1-6-8-16,2 1 0 0,-10 4 0 0,10-5-4 0,-2 10 0 15,1-5-4-15,0 5-4 0,0 0 0 0,1 0 0 0,-10 0-4 0,10 5 0 16,-10 5 0-16,0-5 0 0,9 4 0 0,-17 5 0 0,9-4-4 16,-9 5 0-16,8-1 0 0,-8 5 0 0,-8-4 0 0,8 4 4 15,-9 0-4-15,9 0 0 0,-9-5 4 0,-7 6-4 0,8-1 0 0,-2-4 0 16,2 4 4-16,-10-5-4 0,10 1 0 0,0-2 0 16,-1-3 4-16,1 0-4 0,-1-1-4 0,9-4 0 0,-8 5 4 0,8-6 0 15,-9-4 0-15,9 5 0 0,0-5 0 0,0 0 0 0,9 5 0 16,-9-5 0-16,8 0 4 0,-8-5-4 0,9 5 0 0,-1 0 0 15,1-5 0-15,-1 5 0 0,0 0-4 0,2 0 4 0,6 0 0 0,-6 0 0 16,-2 0 0-16,8 0 0 0,-7-4 0 0,8 8 0 16,-8-4 0-16,7 0 0 0,-6 5 4 0,-2 0-4 0,10 0 0 0,-10 0 0 15,0 0 0-15,9 0 0 0,-8 4 0 0,-1-4 0 0,1 4 4 16,-1 1-8-16,0-1 4 0,2 2 0 0,-2 2 0 0,-8-3 0 16,8 0 0-16,-8 4 0 0,0-5 0 0,-8 7 0 0,8-3 4 15,0-3 0-15,-8 5-4 0,-2-2 0 0,-6 2 0 0,7-1 4 16,-8-4-4-16,8 5-4 0,-7-1 8 0,-2-5-4 0,2 1 0 0,-2-1 0 15,1 1 0-15,0 0-4 0,0-6-4 0,1 7-8 0,-2-11-12 16,0 4-8-16,10 1-12 0,-9-5-12 0,9 0-16 0,-1-5-8 16,-8 1-8-16,9 4-8 0,0-11 0 0,8 7-44 0,0-6-36 0,-10 0 28 15,10-3 24-15,0 3 0 0</inkml:trace>
          <inkml:trace contextRef="#ctx0" brushRef="#br0" timeOffset="145044.2136">-1660 3103 79 0,'18'-9'116'0,"-10"-2"-12"15,2 7-12-15,-10-6-16 0,8 6 4 0,-8-1 0 0,8 0 4 16,-8 5-12-16,-8-5-8 0,8 5-8 0,0-4 0 0,-8 4-8 16,8 0 0-16,-10 0 0 0,2 4 0 0,8 1 0 0,-8 0-4 0,-2 0 0 15,2 4-8-15,0 0-4 0,0 2 0 0,-1-2-4 16,0 5 0-16,1 1-4 0,-9-1-4 0,9 5-4 0,-2 0 0 0,-6 1 0 15,8-1-8-15,-10 5-16 0,10-4 24 0,-10 3-4 0,10 2 0 16,-1-2-4-16,-7 1 0 0,8 5 0 0,-2-5 0 0,2 5-4 16,0-5 0-16,-2 4-4 0,2-3 4 0,8 3-4 0,0-4 4 0,0 0 0 15,0 0-4-15,8 0 4 0,-8-4 0 0,18-1 0 0,-10-1-4 16,10-3 0-16,-10 0 0 0,9-1 0 0,0-5 0 0,8 1 0 16,-7-2 0-16,8-1 0 0,-10-3 0 0,10-4 4 0,-9 0-4 15,9 0-4-15,-10-4 0 0,2-3 4 0,-1-1-4 0,-1 4 0 16,2-6-8-16,-10-5 8 0,0 6 0 0,2-5 0 0,-2 3 0 0,-8-3 0 15,0 0 4-15,0 5-4 0,0-6 4 0,-8 5-4 0,8-4 4 16,-10 5 0-16,2 3 0 0,-9-3 4 0,8 4-8 0,1 0 4 16,-9 1 0-16,9 4-4 0,-10 0 4 0,10 0 0 0,-10 0 0 15,2 4-4-15,8 1 0 0,-1 0 0 0,-8 4-8 0,8-3-8 16,1 3-8-16,0-5-8 0,-2 6-8 0,10-5-12 0,0 5-4 0,-8-6-28 16,8 6 8-16,8-5-8 0,-8-1-12 0,10 6-8 15,-2-10-24-15,0 5-44 0,9-5-4 0,-8 0 40 0,8 0 24 16,9 0 28-16</inkml:trace>
        </inkml:traceGroup>
        <inkml:traceGroup>
          <inkml:annotationXML>
            <emma:emma xmlns:emma="http://www.w3.org/2003/04/emma" version="1.0">
              <emma:interpretation id="{5A581D04-EEAC-4F3F-85FA-F2132EEEA4BB}" emma:medium="tactile" emma:mode="ink">
                <msink:context xmlns:msink="http://schemas.microsoft.com/ink/2010/main" type="inkWord" rotatedBoundingBox="16933,10950 17331,10947 17333,11155 16934,1115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45271.5995">-704 3381 127 0,'9'0'152'0,"-9"0"-20"0,8 0-20 0,-8 0-24 16,0 0 8-16,8 0-4 0,-8 0-4 0,8 0-4 0,-8 0-8 0,10 0-4 15,-2 0-4-15,0 0-4 0,2 0-4 0,-2 0 0 16,0 0-4-16,9 0-8 0,-8 0-8 0,8 0-8 0,-1 0-8 0,2 0-4 16,0 0 0-16,-2 0-8 0,1 0-4 0,0 0 0 0,0 0-4 15,1 0-12-15,6 0-16 0,-6 0-20 0,-1 0-16 0,-9 0-16 16,10 0-24-16,-2 5-32 0,-8-5-20 0,2 0-72 0,-10 0-4 16,8 5 40-16,-8-5 36 0,-8 0 28 0,8 5 28 0</inkml:trace>
          <inkml:trace contextRef="#ctx0" brushRef="#br0" timeOffset="145463.3419">-687 3506 99 0,'0'9'144'0,"0"-3"-20"16,0 4-16-16,0-7-24 0,0 3 4 0,8 3 8 0,-8-4-8 16,0 0-8-16,8-1-4 0,-8 2-4 0,10-2-8 0,-2 0-4 15,0 1-4-15,2-5 0 0,6 0-4 0,-7 6-12 0,8-6-8 16,0 0-8-16,-1 0-8 0,2 0-8 0,0 0-12 0,-2 0-20 15,1 0-20-15,9-6-28 0,-10 6-36 0,10-5-36 0,-8 5-60 0,-2-4-36 16,10 0 44-16,-9-2 36 0,-1 2 32 0,10 4 28 0</inkml:trace>
        </inkml:traceGroup>
        <inkml:traceGroup>
          <inkml:annotationXML>
            <emma:emma xmlns:emma="http://www.w3.org/2003/04/emma" version="1.0">
              <emma:interpretation id="{EEB685EB-4021-4F6B-B355-AC85F2F26FE8}" emma:medium="tactile" emma:mode="ink">
                <msink:context xmlns:msink="http://schemas.microsoft.com/ink/2010/main" type="inkWord" rotatedBoundingBox="18274,10444 19445,10436 19451,11356 18281,11364">
                  <msink:destinationLink direction="with" ref="{7D7D7D1A-1847-436E-AE52-30082E20880C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6080.9609">899 3492 3 0,'-8'-5'96'0,"-10"5"-4"0,10-5-16 16,-1 0-24-16,1 0 0 0,-1 5 0 0,0-4 0 0,1-1 4 15,0 1 0-15,0 4-4 0,-10 0-4 0,10-7 4 0,-2 7 8 16,2 7 0-16,0-7-4 0,-9 4-4 0,8 1 4 0,1 4-4 0,-1 1-4 16,1-5 4-16,0 9-4 0,-2-5 0 0,2 7-8 0,0-3 0 15,-2 2-4-15,10-1-4 0,-8 5-4 0,8-4-4 0,-8 4-4 16,16-5 0-16,-8 5-4 0,0-4 0 0,8-1-4 0,2 5-4 16,-2-4 0-16,10-1 0 0,-10-4 0 0,9 5-4 0,0-6 0 0,0-6 0 15,-1 8 0-15,10-6-4 0,-8 0 4 0,7-5-4 16,-8 0 4-16,8 0-4 0,-7-5 0 0,-2 0 0 0,10 1 0 0,-9-6 0 15,1 1 0-15,-10-1-16 0,10-5 20 0,-10 1 0 0,8-1-4 16,-6 1 0-16,-10-1 0 0,8 2-4 0,-8-7 4 0,0 5-4 16,0-4 4-16,-8 5-4 0,8-6 0 0,-10 6 0 0,2 0-4 0,0-4 4 15,0 2 0-15,-10 2 4 0,10 5-4 0,-1-6 4 16,-8 6 0-16,0 0-4 0,9-2 0 0,-10 7 4 0,2-1-4 0,6 0 4 16,-6 5 0-16,-1-5 0 0,8 10 4 0,-8-5-4 0,9 5 0 0,0 0 0 15,-2 3 0-15,2-1 0 0,0 2 0 0,-2 0 0 16,10 1 0-16,-8 4 0 0,8-4 0 0,8 0 0 0,-8 0 0 0,10 3-4 15,-10-3 8-15,8-1-8 0,0 1 0 0,10-1 0 0,-10-3 4 16,9 3 0-16,0-4-4 0,8 0 8 0,-7-1-4 0,-2 2 4 16,10-6-4-16,0 0 0 0,-1 0 0 0,1 0 0 0,-8 0-4 15,7 0 8-15,1 0-4 0,-2 0 4 0,2 0-4 0,0 0 0 16,-9 0 4-16,9 0-4 0,-10 0 0 0,2 4 0 0,8 1-4 0,-18-1-12 16,9-4 20-16,0 6 0 0,-8 3 0 0,-1-4 0 15,0 0-8-15,2-1 4 0,-2 6 0 0,0-5-4 0,0 5-16 0,-8-6-8 16,10 6-12-16,-10-6-8 0,0 1-12 0,8-5-20 0,0 6-20 15,-8-6-20-15,9 0-12 0,-9 0-52 0,8-6-24 0,0 1 28 16,2 1 40-16,-2-6 28 0,0 0 24 0</inkml:trace>
          <inkml:trace contextRef="#ctx0" brushRef="#br0" timeOffset="146424.6102">1478 2916 87 0,'0'-4'116'0,"0"4"-20"0,0-5-8 0,0 0-24 0,0 0 0 16,9 0 0-16,-9 5 0 0,9-4-4 0,-1-2-4 0,1 2-4 15,-1 4 0-15,0-5-4 0,1 1-4 0,0 4 0 0,7 0-4 16,-6 0-4-16,6 0-4 0,-7 0 0 0,8 4-8 0,-8 1-4 0,7-1-4 16,-7 6 0-16,8 0-4 0,-9 0-4 0,2-1 0 0,-2 0 0 15,0 6 0-15,-8-5-4 0,9 4 0 0,-9 0-4 0,0 1 4 16,0 0 0-16,-9-6-4 0,9 6 4 0,-8-2 4 0,0 2 0 15,-2-1 0-15,2-5 8 0,0 6 4 0,-1-1 4 0,0-4 4 16,1-1 4-16,0 6 0 0,-1-5 0 0,9 0 4 0,-8-1 0 0,8 1-8 16,0-1 0-16,-9-4 0 0,9 4-8 0,0-3 4 0,0 3-4 15,9-4-4-15,-9 4-4 0,8-4-4 0,-8 0 4 16,9-1-4-16,-1-4-4 0,0 5-4 0,10 1 0 0,-10-6-12 0,0 0-16 16,10 4-28-16,-10-4-32 0,10 0-36 0,-10-4-44 0,9 4-48 15,-9-6-60-15,10 1 48 0,-10 5 48 0,0-4 12 0,10-1 52 16,-10 0 24-16</inkml:trace>
        </inkml:traceGroup>
      </inkml:traceGroup>
    </inkml:traceGroup>
    <inkml:traceGroup>
      <inkml:annotationXML>
        <emma:emma xmlns:emma="http://www.w3.org/2003/04/emma" version="1.0">
          <emma:interpretation id="{3E8E06B6-AB70-4205-A3E7-6878A311F3EE}" emma:medium="tactile" emma:mode="ink">
            <msink:context xmlns:msink="http://schemas.microsoft.com/ink/2010/main" type="paragraph" rotatedBoundingBox="11843,12805 19191,12040 19304,13132 11957,13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7F6BFE-7883-4BD3-9053-1406B596DEF5}" emma:medium="tactile" emma:mode="ink">
              <msink:context xmlns:msink="http://schemas.microsoft.com/ink/2010/main" type="line" rotatedBoundingBox="11843,12805 19191,12040 19304,13132 11957,13897"/>
            </emma:interpretation>
          </emma:emma>
        </inkml:annotationXML>
        <inkml:traceGroup>
          <inkml:annotationXML>
            <emma:emma xmlns:emma="http://www.w3.org/2003/04/emma" version="1.0">
              <emma:interpretation id="{F2539E8C-BC96-4AC8-BAE9-51DF31A4336F}" emma:medium="tactile" emma:mode="ink">
                <msink:context xmlns:msink="http://schemas.microsoft.com/ink/2010/main" type="inkWord" rotatedBoundingBox="11855,12921 12700,12833 12802,13809 11957,13897">
                  <msink:destinationLink direction="with" ref="{B058FDEB-C801-4FF0-8AED-3B5FFE8C1BDB}"/>
                </msink:context>
              </emma:interpretation>
            </emma:emma>
          </inkml:annotationXML>
          <inkml:trace contextRef="#ctx0" brushRef="#br1" timeOffset="234854.4979">-5743 5703 91 0,'0'5'136'0,"0"4"-12"0,0-9-20 0,0 5-20 16,8-1-4-16,-8 2 4 0,10-6 0 0,-2 4-12 0,-8-4-4 16,8 0-8-16,1 5-4 0,-1-5-8 0,0 0-8 0,10 0-4 15,-10 0-8-15,10 0-8 0,-2 0 0 0,2 0-4 0,-10 0-4 16,9 0-4-16,0-5-4 0,-8 10-8 0,7-5-8 0,2 0-20 15,-10 4-24-15,1-4-24 0,0 0-20 0,-1 6-20 0,0-6-60 0,1 4-24 16,-9-4 44-16,8 5 28 0,-8 0 24 0</inkml:trace>
          <inkml:trace contextRef="#ctx0" brushRef="#br1" timeOffset="234636.0647">-5666 5530 7 0,'-8'5'124'0,"8"-10"-4"0,-10 5-8 0,10 0-28 16,0 0-4-16,-8 0-4 0,8 0-12 0,0 0 4 0,0 0 0 15,0 0-8-15,0 0-4 0,0 0-16 0,0 0 12 0,0-5-8 0,0 0 0 16,8 5-4-16,-8-4-4 0,10 0-4 0,-2-7-4 0,0 7 0 15,0-6-4-15,2 5 4 0,-2-5-8 0,0 1 0 0,1-5 0 16,8 4 0-16,-8 0-4 0,-1 1 4 0,9 0-4 0,-8-1 0 16,-1-6 0-16,0 12 0 0,10-5 0 0,-10-1-4 0,1 1 0 15,0 3 0-15,-9 2-4 0,8-7 4 0,0 11-4 0,1-4 4 0,-9 0-4 16,0 4-4-16,8-5 4 0,-8 5 0 0,0 0 0 0,0 0 0 16,0 5 0-16,0-5 0 0,0 4 0 0,0 0 0 0,0 7 0 15,0-7 4-15,0 6 0 0,0 0 0 0,0-1-4 0,0 0 0 0,0 7 0 16,0-6-4-16,0 3 4 0,0 2-4 0,0-1 0 15,0 1 0-15,0-1 0 0,0 1-4 0,0 0 0 0,0-7 0 0,-8 7 0 16,8-6-4-16,0 1-4 0,0 0 0 0,0-1-8 0,-9 0-8 16,9-4-12-16,0 5-12 0,0-5-12 0,-8 0-12 0,8-1-4 15,0 1-36-15,-8 0 4 0,8-5-12 0,0 5-12 0,-9-5-40 16,9 0-32-16,-9 0 24 0,1 0 36 0,8 0 28 0,-8 0 24 16</inkml:trace>
          <inkml:trace contextRef="#ctx0" brushRef="#br1" timeOffset="235264.3842">-5632 5918 3 0,'-8'0'152'0,"8"5"-24"15,0 0-24-15,0 0-28 0,0-5-12 0,0 0-4 0,0 4 0 16,0-4-4-16,0 0-4 0,8 0-4 0,0 0-4 0,-8-4 4 16,9 4-8-16,0-5-4 0,-1 5 0 0,9-5-8 0,-9 5-4 15,1-5 0-15,0 5 0 0,7 0-8 0,-6 0 0 0,-2 0-8 0,0 0 0 16,1 5 4-16,0-5-4 0,-1 5 4 0,-8 0 0 0,8-1 4 16,-8 6 0-16,0-6 0 0,0 7 4 0,0-7 0 0,0 6 4 15,0-5-4-15,-8 4 0 0,0 1 0 0,8-1 0 0,-9 1-4 0,9-5-4 16,-9 4-4-16,1-4 0 0,8 0 0 0,-8 0-4 15,8 0-4-15,0-1 4 0,-10-4-4 0,10 5 0 0,0-5 0 0,0 0-4 16,0 0 4-16,10 0-4 0,-10-5 4 0,8 5 0 0,-8 0-4 16,8-4 4-16,-8 4-4 0,9 0 4 0,0 0 0 0,-9-5 0 15,8 5-4-15,0 0 4 0,1 0 0 0,-1 0 0 0,0 0-4 16,2 0 4-16,-10 5 0 0,8-5 0 0,0 4 0 0,2 1 0 16,-10 0 4-16,8 0 0 0,-8-1-4 0,8 1 0 0,0 0 0 0,-8 5 0 15,0-1 4-15,9 1 0 0,-9-1 0 0,0 1 0 0,0-1 0 16,0 6 8-16,-9-5 0 0,9 4 4 0,-8 1 0 0,8-6 0 15,-8 5 0-15,0 1 0 0,-2-5 0 0,2 4-4 0,-10-5-4 0,10 2 0 16,0-3-4-16,-1 2 0 0,-7-5-20 0,7 0 12 16,-8 0-12-16,9-5-8 0,-2 0-12 0,2 0-12 0,0-5-12 0,-1 0-16 15,0 0-8-15,9-5-12 0,-8 2-20 0,8-3-8 0,0-3-52 16,0-1-28-16,-8-4 28 0,8 5 32 0,8-5 32 0,-8-5 24 16</inkml:trace>
          <inkml:trace contextRef="#ctx0" brushRef="#br1" timeOffset="236067.2374">-5188 5549 11 0,'0'-5'120'0,"0"5"-12"15,0-5-8-15,0 5-24 0,0-4-4 0,0 4 0 0,0 0 8 16,0 0 0-16,8 0 0 0,-8 4-4 0,0-4-4 0,0 5 0 0,8 0-4 16,-8 0 0-16,0 5-8 0,0-1 4 0,9-4-8 15,-9 4-4-15,0 1 0 0,0 0-8 0,9 4 0 0,-9 0-4 0,0 1-8 16,0-1-4-16,0 0 0 0,0 1-4 0,8 4-4 0,-8-5-4 16,0 1-4-16,0-1 0 0,0 5 0 0,0-4-4 0,0-1 0 15,0 1-4-15,0 0 0 0,0-1 0 0,0 0 0 0,0 0-4 16,0 0 4-16,0 1 0 0,0-5-4 0,0 4 0 0,9-5 0 15,-9 1 4-15,0 1-4 0,8-7 0 0,-8 5-4 0,0-4 0 0,8-5 0 16,-8 5 0-16,0-1 0 0,8-4-4 0,2 0 0 0,-10-4 0 16,8-1 0-16,-8 5 0 0,8-5-4 0,2-4 0 0,-10 5 0 15,8-7 0-15,0 7 0 0,1-6 0 0,-9 0 0 0,8 1 4 16,1-1 0-16,-1 1 4 0,1 3-4 0,-1-4 4 0,-8 1 0 16,8 0 0-16,2 5 0 0,-10-2 4 0,8 2 0 0,0-6 0 0,-8 6 0 15,10-2 0-15,-10 1 0 0,8 5 4 0,0-4-4 0,-8-1 0 16,0 5 4-16,8-5 0 0,-8 5 4 0,9 0-4 0,-9-5 0 15,9 5 8-15,-9 0 0 0,0 0 0 0,8 5 0 0,-8-5 4 16,9 5-4-16,-9 0 4 0,0-1-4 0,8 1 4 0,-8 1 0 16,0 2 0-16,0-2-4 0,0 4 4 0,0-6 0 0,0 5 4 15,0 0-4-15,0 7 0 0,0-7 0 0,0 1 0 0,0-1 4 0,0 5-4 16,0-4 0-16,0 5 0 0,0-6 0 0,0 1-20 0,0 4 20 16,0-5-4-16,0 1-4 0,8 0-4 0,-8-1-4 0,0 1-4 15,0-5-12-15,10 4-16 0,-10-4-20 0,0 0-32 0,8-5-32 0,-8 5-28 16,8-5-44-16,-8 0-48 0,0-5-60 0,0 0 56 15,0 0 44-15,0-4 40 0,0-1 28 0,8 1 28 0</inkml:trace>
        </inkml:traceGroup>
        <inkml:traceGroup>
          <inkml:annotationXML>
            <emma:emma xmlns:emma="http://www.w3.org/2003/04/emma" version="1.0">
              <emma:interpretation id="{0E5E8FFA-BF86-46E0-B72A-B9D992179C78}" emma:medium="tactile" emma:mode="ink">
                <msink:context xmlns:msink="http://schemas.microsoft.com/ink/2010/main" type="inkWord" rotatedBoundingBox="13095,13287 13993,13194 14032,13572 13135,13665"/>
              </emma:interpretation>
            </emma:emma>
          </inkml:annotationXML>
          <inkml:trace contextRef="#ctx0" brushRef="#br1" timeOffset="246373.915">-4515 5951 103 0,'0'7'136'0,"0"-3"-16"0,0 0-8 0,0 1-20 0,9-5-8 0,-9 5 8 16,0-5-12-16,8 5-4 0,-8-1-8 0,0-4-12 0,8 5-4 0,-8-5 0 15,9 0-8-15,-1 0-4 0,1 0-4 0,-9 0-8 16,17 0-4-16,-9 0-8 0,2 0 0 0,6 0-4 0,-8 0-4 15,10 0 0-15,-10 0-4 0,9-5-8 0,-9 5-20 0,10 0-16 0,-2-4-20 16,2 4-24-16,-1-5-32 0,0 5-28 0,-8-5-72 0,7 0 16 16,-7 5 32-16,0-4 36 0,-1 0 24 0</inkml:trace>
          <inkml:trace contextRef="#ctx0" brushRef="#br1" timeOffset="246150.9712">-4524 5717 39 0,'0'0'120'0,"0"0"-4"0,0 0-12 0,0 0-24 0,0 0 0 16,0 0 0-16,0 0 4 0,0 0 0 0,0 0-24 0,0 0 20 16,0 0-8-16,9 0-4 0,-9 0 0 0,0 0-8 0,9 5 0 0,-9-5-4 15,8 0-8-15,-8 4 0 0,8-4-4 0,1 6 0 0,-1-6-8 16,1 4-8-16,0 1 4 0,-1-5-4 0,0 4 0 15,10 2-8-15,-10-6 0 0,0 4 0 0,2-4-4 0,6 0 0 0,-7 5-4 16,7-5-4-16,-6 0-4 0,6 0 4 0,-8 0-4 0,2 0 0 16,6 0 0-16,-7 0-4 0,0 0-8 0,-1 5-4 0,1-5-4 15,-1 0-8-15,0 0-20 0,1 5-8 0,-9-5-12 0,9 4-8 0,-9-4-8 16,0 4-16-16,0-4-12 0,0 6-20 0,0-1 0 0,-9-5-40 16,9 4-40-16,-9 2 24 0,9-6 44 0,-8 4 24 0,0-4 24 15</inkml:trace>
          <inkml:trace contextRef="#ctx0" brushRef="#br1" timeOffset="246801.3036">-4029 5861 23 0,'0'-4'112'0,"0"-2"-8"0,0 2-12 0,0-2-20 16,0 2-4-16,0 0 0 0,0-2-4 0,0 1 0 0,8 1-8 16,-8-1-4-16,0 5-4 0,0-5 8 0,8 0-8 0,-8 5 0 15,10 0 0-15,-10-4-4 0,8 4 0 0,-8 4-4 0,8-4-4 0,2 5 0 16,-2 0 0-16,-8 0-8 0,8-1 0 0,0 7-4 15,-8-7-4-15,9 6-4 0,0 0 0 0,-9-1-4 0,8 0-4 0,1 1 0 16,-9 4 0-16,8-4 0 0,-8 4-4 0,0-4 0 0,8 0 0 16,-8 5 0-16,0-7 4 0,0 2-4 0,0-1 4 0,10-4-4 15,-10 5-12-15,0-1 16 0,0-4 0 0,0 0 0 0,0 0-4 0,0 0 4 16,0-5-4-16,0 4 0 0,0-4-4 0,-10 0 4 0,10 0-4 16,0-4 0-16,0-1 4 0,0 0-4 0,0 0 0 0,0 0 0 15,0-4 0-15,-8-1 4 0,8 1-4 0,0-1 0 0,0-3 4 16,0 2-4-16,8-3 0 0,-8-1 0 0,0 1 0 0,10-1 0 15,-10 1-4-15,8 0 4 0,0 4 0 0,-8-4 4 0,8 4-4 0,2 1 4 16,-10-6-4-16,8 11 8 0,0-6 0 0,1 5 0 16,0-1 8-16,-9 2 0 0,8 0 8 0,1 4-4 0,-1 0 0 0,8-5 0 15,-16 5 0-15,18 0 0 0,-10 5-4 0,2-5 0 0,-2 0-4 16,9 4-4-16,-9-4 0 0,1 0-4 0,8 0-4 0,-9 4-4 16,0-4-8-16,2 0-12 0,-2 0-24 0,0 0-24 0,2 0-20 0,-10 0-36 15,8 0-40-15,-8-4-56 0,0 4-36 0,-8-4 48 0,8-1 32 16,-10 5 36-16,2-5 32 0,0 0 20 0</inkml:trace>
        </inkml:traceGroup>
        <inkml:traceGroup>
          <inkml:annotationXML>
            <emma:emma xmlns:emma="http://www.w3.org/2003/04/emma" version="1.0">
              <emma:interpretation id="{6098FCCA-347B-41B2-9CBA-B032F8DB6EF8}" emma:medium="tactile" emma:mode="ink">
                <msink:context xmlns:msink="http://schemas.microsoft.com/ink/2010/main" type="inkWord" rotatedBoundingBox="15632,12411 16244,12347 16334,13208 15722,13272"/>
              </emma:interpretation>
            </emma:emma>
          </inkml:annotationXML>
          <inkml:trace contextRef="#ctx0" brushRef="#br0" timeOffset="149903.3311">-1386 4882 3 0,'0'-4'108'0,"0"-2"-8"0,0 2-12 0,0-5-24 16,0 3 0-16,0 2 0 0,0-7-4 0,-8 7 0 0,8 0-4 15,0-6 4-15,-9 5-4 0,9 1-16 0,-9-2 12 0,9 2 0 0,-8-1 0 16,0 1-4-16,-2 4-4 0,2-6 0 0,0 6-4 0,-1 0 0 16,0 6-4-16,1-2 0 0,-9 1 0 0,9-1-8 0,-10 2 4 15,10 3-4-15,-10 1 4 0,2-2-8 0,-2 3 0 0,2 3 0 16,-1 1-4-16,-9 0 0 0,8 3 0 0,2-3 4 0,-1 4-4 15,0-1 0-15,-8 7-4 0,7-2 0 0,2 2-4 0,-2-1 4 16,10 0-8-16,-10 5 0 0,10-1 4 0,-9 1-8 0,9 0 0 16,8 0 4-16,-8 0-4 0,8 0 0 0,0-1 0 0,0 5-4 15,0-4 4-15,8-4 0 0,0 3-4 0,0-4-4 0,1 0 8 0,8 0-4 16,0-5 0-16,1 0 0 0,-2-4 0 0,2-1 4 16,7-4-4-16,-8-1 0 0,8 1 0 0,1-5 0 0,-8 0-4 0,-2-1 0 15,9-4 4-15,-7-4 0 0,-2 4-4 0,2-5 0 0,-1 0 0 16,-8-5 4-16,8 1-4 0,-9-1 4 0,-8 0-4 0,8-4 0 15,-8 0 4-15,0 0-4 0,0-1 0 0,0 1 0 0,-8-1 0 0,0 0 4 16,-1 7-4-16,1-7 0 0,-10 5 0 0,10 1 0 0,-10-1 0 16,2 6 4-16,-2-2 0 0,2 6-4 0,-1 0 0 0,-1 6-4 15,-8 4-12-15,10-1-4 0,-10 0-12 0,9 5-8 0,-9 6-12 0,10-1-16 16,-10 0-24-16,9 0-28 0,0 5-20 0,0 0-72 16,1 0-12-16,-2 5 36 0,0-5 40 0,2 5 28 0,7 0 28 0</inkml:trace>
        </inkml:traceGroup>
        <inkml:traceGroup>
          <inkml:annotationXML>
            <emma:emma xmlns:emma="http://www.w3.org/2003/04/emma" version="1.0">
              <emma:interpretation id="{F443D9B8-01CF-4326-99EF-7AE2AA8945E6}" emma:medium="tactile" emma:mode="ink">
                <msink:context xmlns:msink="http://schemas.microsoft.com/ink/2010/main" type="inkWord" rotatedBoundingBox="17317,12583 17892,12523 17928,12868 17353,12928"/>
              </emma:interpretation>
            </emma:emma>
          </inkml:annotationXML>
          <inkml:trace contextRef="#ctx0" brushRef="#br0" timeOffset="148954.3182">-286 5011 3 0,'0'0'100'0,"0"0"-12"0,0 0-4 0,0 0-24 0,0 7 0 0,0-7 0 16,0 0-4-16,0 0 4 0,0 0 4 0,0 0 4 0,0 0 4 16,8 0-8-16,-8 0 4 0,9 0 0 0,-9 4 0 0,8-4 0 15,1 0 0-15,8 0-4 0,-1 4 0 0,-6-4-8 0,6 0-4 0,10 0-8 16,-9 0-4-16,9 0-8 0,-10 0-8 0,10 0-4 16,0 0-8-16,-1 0 4 0,1 0-4 0,0 5-4 0,8-5 0 0,-9 5-4 15,1-5-4-15,0 5-12 0,-10-5-8 0,10 4-16 0,-9-4-12 16,0 6-12-16,0-2-20 0,1 1-12 0,-10-1-16 0,0 2-12 15,1-2-8-15,-9-4-20 0,0 5-56 0,-9 0 24 0,1 0 36 0,0-1 28 16,-2 1 20-16</inkml:trace>
          <inkml:trace contextRef="#ctx0" brushRef="#br0" timeOffset="149210.186">-286 5242 99 0,'0'5'112'0,"-8"-1"-8"0,8 2 0 16,0-6-24-16,0 4 4 0,0-4 4 0,0 0 4 0,8 5-8 0,-8-5-4 15,8 0-4-15,1 0-8 0,-1 4-4 0,1-4-8 0,0 0-4 16,7 0-4-16,-8 0-12 0,10 6-8 0,0-6-4 0,-2 0-8 16,1 4 0-16,0-4-4 0,8 6-8 0,-7-6-4 0,-1 4-8 0,0-4-16 15,0 5-16-15,0-5-36 0,0 4-28 0,1-4-32 16,-10 6-36-16,8-2-56 0,-16-4 28 0,10 5 40 0,-10 0 32 16,8 0 28-16</inkml:trace>
        </inkml:traceGroup>
        <inkml:traceGroup>
          <inkml:annotationXML>
            <emma:emma xmlns:emma="http://www.w3.org/2003/04/emma" version="1.0">
              <emma:interpretation id="{48B8FC51-7754-420D-B653-857E7FFEC550}" emma:medium="tactile" emma:mode="ink">
                <msink:context xmlns:msink="http://schemas.microsoft.com/ink/2010/main" type="inkWord" rotatedBoundingBox="18452,12730 19254,12647 19295,13040 18493,13124"/>
              </emma:interpretation>
            </emma:emma>
          </inkml:annotationXML>
          <inkml:trace contextRef="#ctx0" brushRef="#br0" timeOffset="148615.2229">830 5299 79 0,'0'-4'88'0,"0"-5"-8"0,0 3-12 0,0-4-16 16,0 6-8-16,0-1-4 0,0 1 0 0,0-2-4 0,0 2 0 0,0-1-8 15,0 5 0-15,0-5 0 0,0 5 0 0,0-5 0 0,0 5 0 16,9 0 4-16,-9 5 0 0,0-5-4 0,0 5 0 16,9 0-4-16,-9-1 8 0,0 2-4 0,8 3 4 0,-8-5-4 0,9 6-4 15,-9 0-4-15,8-1-4 0,0 1 0 0,2 0 0 0,-10-1-4 16,8 6 0-16,0-5 0 0,0-1-4 0,2 1-4 0,6-1 8 15,-7 1-4-15,-1-6-4 0,10 6 4 0,-2-4 0 0,-6-2-12 0,6 1 4 16,2-1 4-16,-2-4-4 0,-7 5 0 0,8-5 4 0,0-5-4 16,-9 1 8-16,10-1-12 0,-2 1 4 0,-6-2 0 0,-2-4 0 15,9 0 0-15,-9 1 0 0,0 0 0 0,-8-5 0 0,9 0 0 0,0 3 4 16,-9-3-8-16,0-1 4 0,0 2 4 0,0-3-8 16,0 3 4-16,0-2 0 0,-9 1-4 0,9 0 4 0,-9-1 0 0,1 5-4 15,8-4 4-15,-8 4 0 0,-1 1 0 0,1 4-16 0,0-5 20 16,-2 10 0-16,2-5-4 0,0 1 4 0,-2 4 0 0,2 0-8 15,-8 4 4-15,16 1 0 0,-18-5 4 0,10 10-4 0,8-5 4 0,-9 4-8 16,1 1 4-16,8-1 0 0,-8 1 0 0,8-5-4 16,0 5 8-16,0-1-4 0,8 1 0 0,0-1 0 0,1-4 0 0,-1 4-4 15,1-3 0-15,0-2 4 0,7 1 0 0,2-1-4 0,-2 2 8 16,2-2-4-16,7 2 0 0,-8-2 0 0,8 1 0 0,-7-1 0 16,8 2 8-16,-10-2-8 0,10 1 4 0,-9 0 0 0,9 0-4 0,0-1 4 15,-10 7 0-15,1-7 4 0,9 0 0 0,-10 6 4 16,2 0 0-16,-1-5 0 0,0 4 0 0,0 1-4 0,-9-6 0 0,10 6 0 15,-10 0-4-15,10-1 0 0,-10-4 0 0,9 5 0 0,-8-6-4 16,-1 2 0-16,1 2-8 0,-1-8-4 0,0 6-8 0,1-1-16 16,-9-5-20-16,0 4-28 0,9-4-16 0,-9-4-16 0,0 4-56 0,-9-11-32 15,0 7 36-15,1 0 12 0,0-6 48 0</inkml:trace>
        </inkml:traceGroup>
      </inkml:traceGroup>
    </inkml:traceGroup>
    <inkml:traceGroup>
      <inkml:annotationXML>
        <emma:emma xmlns:emma="http://www.w3.org/2003/04/emma" version="1.0">
          <emma:interpretation id="{8473858B-CFAF-45EE-AF9E-15556A177909}" emma:medium="tactile" emma:mode="ink">
            <msink:context xmlns:msink="http://schemas.microsoft.com/ink/2010/main" type="paragraph" rotatedBoundingBox="14948,14194 16512,14176 16520,14900 14956,149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51F7E8-FDDD-4A14-B3FE-7521589D652C}" emma:medium="tactile" emma:mode="ink">
              <msink:context xmlns:msink="http://schemas.microsoft.com/ink/2010/main" type="line" rotatedBoundingBox="14948,14194 16512,14176 16520,14900 14956,14917"/>
            </emma:interpretation>
          </emma:emma>
        </inkml:annotationXML>
        <inkml:traceGroup>
          <inkml:annotationXML>
            <emma:emma xmlns:emma="http://www.w3.org/2003/04/emma" version="1.0">
              <emma:interpretation id="{FFD8AD63-0767-41E8-8311-D964D06DD617}" emma:medium="tactile" emma:mode="ink">
                <msink:context xmlns:msink="http://schemas.microsoft.com/ink/2010/main" type="inkWord" rotatedBoundingBox="14948,14194 15555,14187 15563,14910 14956,1491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258104.7323">-2614 6681 23 0,'0'-5'108'0,"0"1"-12"0,0-2-8 0,0 2-24 0,0-1-8 16,0 0 0-16,0 5 0 0,0-4 0 0,0-1-8 0,0 5 0 0,0 0-4 16,0-6 0-16,0 6 4 0,0 0 8 0,0 0-4 0,0 0 4 15,0 6 0-15,0-1-4 0,0-1 4 0,0 1 4 0,9 4-4 16,-9 1 4-16,0 5-4 0,0-1-4 0,8 1-4 0,-8 4 0 15,0 0-8-15,0 0-8 0,0 5 0 0,9 0-8 0,-9 5-4 16,0-6 0-16,0 6-4 0,0 0 0 0,0 0-4 0,0 4 0 0,0-4-4 16,0 0-4-16,0-1 0 0,0 1 0 0,-9-4 0 0,18 4 0 15,-9-6-20-15,0-4 24 0,-9 0-4 0,9 1-4 0,0 0 4 16,0-12-4-16,0 7 0 0,0-5 0 0,0-6 0 0,0 5 4 16,0-3 0-16,0-6-4 0,0 4 0 0,0-4 0 0,0-4 0 15,0-2 0-15,0 2 0 0,0-1 0 0,0-4 0 0,0-1 0 16,0 0 0-16,0 2-8 0,0-7 8 0,0-4-4 0,0 0-4 0,0-1 4 15,-8-4-4-15,16 0 0 0,-8 0 4 0,0-4-4 16,-8 4 0-16,16-11 4 0,-8 7 0 0,0-1 0 0,0 0 0 0,0-4 0 16,0 4 4-16,0 0-4 0,0 0 0 0,0 6 0 0,9-2 0 15,-9 2 4-15,0 4-4 0,8 0 4 0,-8-1 0 0,8 5 0 16,-8 6 0-16,10-5 0 0,-2 4 0 0,-8 6 0 0,8-1-4 0,0-1 4 16,2 2 0-16,-2-1 0 0,-8 5 0 0,8 0 0 0,1-5 0 15,0 5 0-15,-1 0 4 0,1 0-4 0,-1 5 4 0,0-5 0 16,10 5-8-16,-10-5 4 0,0 4 0 0,2 2 0 0,6 3 4 15,-7-4-4-15,-1 4 0 0,9-3 0 0,-8 3 0 0,-1 4 0 16,-8-2 0-16,8 4 4 0,2-2-4 0,-10 2 0 0,0 5-4 0,-10-7 8 16,10 12-4-16,-8-6 0 0,0 0 0 0,-9 5 0 0,8-5 0 15,-8 5 0-15,1 0 0 0,-2 0 0 0,-8 0 0 0,10-5 0 16,-10 5 0-16,9-5 4 0,-1 0-4 0,2-4 0 0,-10 0 0 16,9-1 0-16,0-5 0 0,8 1 0 0,-7-6 0 0,8-4 0 15,-2 6 0-15,2-12 0 0,0 6 0 0,8-4 0 0,-10-1 0 16,10-5-4-16,0 1 4 0,10 4 0 0,-10-4-4 0,0-1 4 0,8 1 0 15,0-1-4-15,-8 0 4 0,10 5 0 0,-2-5-4 16,8 6 0-16,-7 4 4 0,0-5 0 0,-1 5 0 0,1 0 4 0,7 5 0 16,-6-1-4-16,-2 2 0 0,8 3 0 0,-6 1 4 0,-2 0 0 15,9-1 4-15,-8 1-4 0,8 4 4 0,-9 0 0 0,8 0 4 16,-6 1 4-16,6-1-4 0,-6 1 4 0,6-1 0 0,-7 1 4 0,-1 0 0 16,9-1-4-16,-8 0 0 0,7 0 0 0,-6 0 0 15,6-4-4-15,2 5 0 0,-10-6 0 0,9 1-4 0,-8-6 0 0,8 6 0 16,-9-6-4-16,10-4 0 0,-10 6 0 0,10-12-4 0,-10 6-8 15,0-4 0-15,9-1-12 0,-8-4-8 0,8 3-20 0,-9-7-24 16,0 3-20-16,2-5-20 0,-2 1-16 0,0 0-20 0,-8-6-20 0,8 7-52 16,-8-7-32-16,10 1 48 0,-10 0 32 0,0 0 40 0,0-1 20 15</inkml:trace>
        </inkml:traceGroup>
        <inkml:traceGroup>
          <inkml:annotationXML>
            <emma:emma xmlns:emma="http://www.w3.org/2003/04/emma" version="1.0">
              <emma:interpretation id="{FEFDF267-1863-4BBA-862E-645DE519D2A9}" emma:medium="tactile" emma:mode="ink">
                <msink:context xmlns:msink="http://schemas.microsoft.com/ink/2010/main" type="inkWord" rotatedBoundingBox="16071,14394 16514,14389 16517,14647 16074,1465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258485.3832">-1565 6825 51 0,'0'0'128'0,"0"0"-8"16,0 0-8-16,8 0-12 0,-8 0 4 0,0 0 0 0,0 0 4 0,8 0-4 15,-8 0 0-15,10 0-4 0,-2 0 0 0,-8 0 0 0,8 0-4 16,1 0-4-16,0 4-8 0,8-4 0 0,-9 0-4 0,9 6-8 16,-8-6-12-16,7 4-4 0,2-4-8 0,-1 0-8 0,-8 5-40 15,7-5 0-15,1 0 0 0,1 5 0 0,-2-5 0 0,2 0 0 16,-2 0 0-16,2 5 0 0,-1-5 0 0,-1 0 0 0,2 0 0 0,-2 4 0 15,2-4 0-15,-10 0 0 0,10 5 0 0,-10-5 0 0,1 5-60 16,-1-5-32-16,0 0-20 0,-8 5-16 0,9-5-20 0,-9 0-20 16,0 0-8-16,0 0-36 0,-9 0-36 0,1 0 36 0,0 0 40 15,-1 0 36-15,1 0 28 0</inkml:trace>
          <inkml:trace contextRef="#ctx0" brushRef="#br1" timeOffset="258713.7723">-1505 7007 79 0,'0'5'156'0,"0"-1"-16"0,0 1-8 0,0 0-24 0,0-5-4 16,0 5 0-16,0-1 0 0,0-4 4 0,0 6 0 0,0-2-4 15,8-4 0-15,-8 5-4 0,9-5 0 0,-1 5-8 0,0 0 0 16,-8-5-8-16,18 4-4 0,-10-4-16 0,0 6-4 0,10-6-36 16,-10 4-24-16,10-4 0 0,-2 0 0 0,1 5 0 0,-8-5 0 15,8 0 0-15,1 0 0 0,-2 0 0 0,2 0 0 0,-2 0 0 16,-7 0 0-16,7 0 0 0,2 0 0 0,-10 0 0 0,0 0 0 0,2 0-28 15,-2 0-100-15,0 0-44 0,-8 0-52 0,0 0-88 16,0 0 12-16,0 0 56 0,0 0 48 0,-8 0 36 0,0 0 32 0,-2 0 24 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2:12.8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185C93-6ED6-4F2C-BA2D-86DA05CDDA49}" emma:medium="tactile" emma:mode="ink">
          <msink:context xmlns:msink="http://schemas.microsoft.com/ink/2010/main" type="inkDrawing" rotatedBoundingBox="13384,7655 13693,3545 14319,3592 14010,7702" semanticType="verticalRange" shapeName="Other">
            <msink:sourceLink direction="with" ref="{7CCC6913-3692-487A-9F77-ACF06852E15B}"/>
            <msink:sourceLink direction="with" ref="{7A01962B-0645-4519-83C9-12D988EB32A1}"/>
            <msink:sourceLink direction="with" ref="{15B93723-E296-47B0-8307-22103CC34A4C}"/>
          </msink:context>
        </emma:interpretation>
      </emma:emma>
    </inkml:annotationXML>
    <inkml:trace contextRef="#ctx0" brushRef="#br0">608 192 27 0,'0'-4'88'0,"0"4"-8"0,0 0-4 15,0-6-24-15,0 2-4 0,0 4-4 0,0-5 0 0,0 1-8 16,0-2 0-16,0 6-4 0,0-3-4 0,0-3 0 0,0 1 0 15,0 0 0-15,0 1 0 0,0-1 4 0,0 0-4 0,0 0 4 16,0 1 0-16,0-1 4 0,0-5 4 0,-9 5-4 0,9 0 0 16,0 1-4-16,0-1-4 0,-8-5-4 0,8 6-4 0,-9-1 0 0,1-5-4 15,8 5 0-15,-8 1 0 0,-2-1-4 0,2-4 0 0,0 4-4 16,0 0 4-16,-2 0 0 0,2 0 0 0,-9 1-4 0,9 4 4 16,-1-6 0-16,0 6 0 0,1-4-4 0,0 4 4 0,-10 0-4 15,10 0 0-15,0 4 0 0,-2 2 4 0,2-2-8 0,-9 1 0 0,9 0 4 16,-1 5 0-16,-8-6 0 0,9 6-4 0,0-1-4 15,-2 6 4-15,-6-7-4 0,6 7 0 0,2 5 0 0,0-6 0 0,0 5 0 16,-1 1 0-16,1 3 4 0,-1 2-4 0,0-2 4 0,9 6-4 16,-8 0 8-16,0-1-4 0,8 7 0 0,0-2 0 0,-10 1-4 15,10-1 0-15,0 5 8 0,-8-4-4 0,8 4-4 0,0-4 4 0,0 4 0 16,0-5-4-16,0 6 0 0,0-5 0 0,0-1 0 16,0 1 4-16,0 0 0 0,0-1-4 0,0 1 0 0,0 0 0 0,0-1 0 15,0 0 0-15,0 5 0 0,0-4 0 0,0 5 0 0,0-6-4 16,0 5 4-16,0 1 4 0,0-5-4 0,0 4 0 0,0 0 0 15,0-4 0-15,0-1 0 0,-8 5 0 0,8-9 0 0,0 4 0 16,-8-3 0-16,8-1 0 0,-10 0 0 0,10-1 0 0,-8-4 0 0,8 0 0 16,-8-4-4-16,-1 3 4 0,1-4-4 0,-1 1 0 0,0-1 0 15,1-5 0-15,8 5 0 0,-8-4 4 0,0-1 0 0,-2-4-4 16,2 4 0-16,0-4-4 0,-2-1 0 0,2 1 0 0,0-6 0 16,-1 6 0-16,1-4-4 0,0-2 4 0,-1-4 0 0,9 5 0 15,-9-5-4-15,9 0 0 0,-8 0 4 0,8-5 0 0,0 1 0 16,0 4 0-16,-8-10 0 0,8 4 4 0,8 2 4 0,-8-6 0 0,0 5-4 15,8-4 4-15,-8-1-4 0,9 6 4 0,-9-6 0 0,9 5 0 16,-1-1-4-16,-8-2 4 0,8 8 0 0,1-5 0 0,-1 0 0 16,-8 5 4-16,8 0-4 0,2-5 0 0,-2 5 0 0,0 5 0 0,-8-5 0 15,10 5 4-15,-2 0-4 0,0-1 4 0,0 0-4 16,-8 2 0-16,9 4 4 0,0-1 0 0,-1 1-4 0,1 4 4 0,-1 0 0 16,-8 2 0-16,8 2 0 0,2 2-4 0,-10-1 4 0,8 0 0 15,-8 6-4-15,8-2 8 0,-8 0-8 0,0 2 4 0,0-1 4 16,0 4-4-16,8-3 0 0,-8 3 0 0,0-4 0 0,0 5 4 15,-8 0-4-15,8-5 0 0,0 4 0 0,0 1 0 0,-8-5 0 16,8 6-4-16,0-2 0 0,0 1 4 0,-8 0-4 0,8 0 0 16,-10-1 0-16,10 5 0 0,0 1 4 0,-8-5-4 0,8 9 4 0,-8-4-4 15,8-1 0-15,-9 5 0 0,9 2 0 0,-8-7 0 0,-1 4 0 16,9 3 0-16,-9 2 0 0,9-3 0 0,-8-1 0 0,8-4 0 16,-8 4 0-16,8 0 0 0,0-4 0 0,0-1 0 0,-8 7 0 15,8-7 4-15,0 0-4 0,0 1 0 0,0-5 0 0,0 4 0 16,0 1 4-16,0-1-4 0,0 1 0 0,8 1 4 0,-8-3 4 0,0 2 0 15,0-1 0-15,0 1 4 0,0-1 0 0,8-3-4 0,-8 3 0 16,0 0 0-16,8-4-4 0,-8 1 0 0,9-3 0 0,-9-2 0 16,9-1 0-16,-1-1 0 0,1-4-4 0,-1 6 4 0,10-11-4 0,-10 5 0 15,8-4-8-15,-6-6-4 0,6 1-8 0,2-1-16 0,-1-4-8 16,-1-5-28-16,10 0-24 0,-8 0-20 0,-2-5-36 0,10-4-76 16,-9-1 32-16,9-5 32 0,-10 1 32 0,10-5 24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2:15.6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2D2858-259B-423B-A7E5-1A207BCCD565}" emma:medium="tactile" emma:mode="ink">
          <msink:context xmlns:msink="http://schemas.microsoft.com/ink/2010/main" type="inkDrawing" rotatedBoundingBox="15024,6118 17126,5240 17193,5401 15091,6278" semanticType="callout" shapeName="Other">
            <msink:sourceLink direction="with" ref="{E17054F4-1B52-4C7C-814E-DD9D5AEF81BA}"/>
            <msink:sourceLink direction="with" ref="{C438C1DE-9C83-4AFC-A12D-497EA8F66F5E}"/>
          </msink:context>
        </emma:interpretation>
      </emma:emma>
    </inkml:annotationXML>
    <inkml:trace contextRef="#ctx0" brushRef="#br0">2031 0 31 0,'0'5'92'0,"8"-5"-8"0,-8 5-4 15,0-5-28-15,0 5 4 0,0-1 0 0,-8 2-4 0,8-2-4 0,0 1 0 16,-8 0-8-16,-2 4-4 0,10-4 0 0,-8 5 0 0,8-1-4 15,-8-4-4-15,-2 5 0 0,2-1-4 0,0 1-4 0,-1 0 0 16,1-1-4-16,-1 1-4 0,-8-1 4 0,9 1-4 0,0 4 0 16,-2-4 0-16,-6-1 0 0,6 1-4 0,-6-1 0 0,-1 2 0 15,8-3 0-15,-8 2-8 0,1 5 8 0,-10-6-12 0,8 1 8 0,2 0-4 16,-10-2 4-16,9 3 0 0,-9-2-4 0,-8 1 4 0,9 4-4 16,-1-3 0-16,0-3 4 0,0 2-4 0,-7-1 0 0,7 1 0 15,0-1-4-15,1 1 0 0,-9 0 8 0,8-1-4 0,0 1 0 0,-8 0 0 16,9-5 0-16,-1 4 0 0,2 0 0 0,-2-4 0 15,0 5 0-15,1-5 4 0,-1 5-4 0,0-6 0 0,0 6 4 16,-7-5-4-16,7 4 0 0,0-4 4 0,0 5-4 0,1-1 0 0,-9-4 0 16,8 5 4-16,1-5-8 0,-1 4 0 0,0 1 4 0,2-6 0 15,-2 6 0-15,8-5-4 0,-7-1 4 0,9 6-4 0,-10-5 4 16,8 0 4-16,1 0-4 0,0-1 0 0,0 1 0 0,1 0 4 16,6-5-4-16,-6 5 0 0,-2-1 0 0,10 0 0 0,-9-4 0 15,8 7 0-15,-8-3-4 0,9 0 8 0,-10 2-12 0,10-2 12 0,-8 6-4 16,6-5-4-16,-6 4 4 0,-1-4 0 0,-1 4 4 0,10 1-4 15,-8-4 0-15,-2 3 0 0,0 0 0 0,2-4 0 0,7 4 0 16,-8 1 4-16,0 1 4 0,1-7-4 0,-2 5-4 0,10 1-16 16,-10-6 20-16,1 6 0 0,9-5 0 0,-9 5 0 0,8 0 4 15,-7-6-4-15,6 5 4 0,2-3-4 0,0 3 4 0,-2 1-4 0,2-6 0 16,0 6 0-16,0-1 0 0,-1 1 0 0,1-5-8 16,-1 5 4-16,0-1 4 0,9 1 0 0,-8-1-4 0,0 1 4 0,8-5-4 15,0 4 0-15,-10 1 0 0,10-5 0 0,0-1 0 0,0 6 0 16,-8-5 0-16,8 0 0 0,0-1 0 0,0-4 0 0,0 0 0 15,0 5 0-15,0-5 0 0,0 0 0 0,0 0 0 0,0 0-4 0,0 0 4 16,0 0 0-16,0 0 0 0,0 0-4 0,0 0 4 0,0 0-4 16,0 0-12-16,0 0-4 0,0 0-12 0,0 0-8 0,0 0-8 15,0 0-4-15,0 0-8 0,0-5-12 0,0 5-4 0,0-4-40 16,0 4-48-16,0-5 12 0,0 0 32 0,0 5 24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3:39.2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0FAEC9-3C18-48A9-ABAD-EA9E57DE6BBF}" emma:medium="tactile" emma:mode="ink">
          <msink:context xmlns:msink="http://schemas.microsoft.com/ink/2010/main" type="inkDrawing" rotatedBoundingBox="28351,1581 31956,1679 31954,1768 28348,1670" shapeName="Other"/>
        </emma:interpretation>
      </emma:emma>
    </inkml:annotationXML>
    <inkml:trace contextRef="#ctx0" brushRef="#br0">67 44 39 0,'-8'0'56'15,"8"0"0"-15,-8 0-8 0,8 0-16 0,-10 0-4 0,10 0-4 16,-8 0 0-16,8-6-20 0,-8 6 24 0,8 0-4 16,-9 0 0-16,9-4 4 0,-8 4-4 0,8 0 4 0,0 0 0 0,-9 0 4 15,9-5 0-15,0 5-4 0,0 0 0 0,0 0-8 0,0 0-4 16,0 0 0-16,0 0 0 0,0 0-4 0,0 0 0 15,0 0 0-15,0 0 0 0,0 0 0 0,0 0 4 0,9 0-4 0,-9 0 0 16,8-5-4-16,1 5 8 0,-1 0-4 0,0 0 4 0,2 0-4 0,6 0 4 16,-8 0 0-16,10 0 0 0,-1 0 4 0,9 0-8 15,-10 0 4-15,10 0 0 0,0 0 0 0,-1 0 4 0,1 0 0 0,8 0-4 16,-8 0 4-16,7 0-4 0,1 0-4 0,2 0 8 0,-3-5-4 16,1 5 0-16,8 0 0 0,-7 0-4 0,7-4-4 0,-8 4 4 15,9 0-4-15,-1-5 0 0,2 5 0 0,-2-5 4 0,-7 5-4 0,7 0-4 16,1 0 0-16,-1 0 0 0,1-5 0 0,-1 5 4 0,1 0-4 15,7 0-4-15,-6 0 4 0,-2 0 0 0,9 0 0 0,-8 0-4 16,-1 0-16-16,2 5 20 0,7-5 0 0,-9 0 0 0,1-5 0 16,7 5-4-16,-6 0 0 0,-2 0 0 0,9 5 0 0,-8-5 4 15,-1 0 0-15,2 5-4 0,-2-5 0 0,1 5 0 0,-1-5 0 0,1 4 0 16,-1-4 0-16,1 5 4 0,-9-5-4 0,8 5 0 16,-7-5 0-16,7 5-4 0,-8-1 4 0,1 2 0 0,-1-6 0 0,-8 4-4 15,8-4 4-15,-9 5 0 0,1 0 0 0,0-5-4 16,-1 5 4-16,-8-1 0 0,8 1 0 0,1-5 0 0,-8 5 0 0,6 0 0 15,-6-5 0-15,7 4-4 0,-7 2 4 0,6-1 0 0,-6-5 0 0,8 4-4 16,-1-4 4-16,1 5-4 0,0-5-4 0,-1 0 0 16,0 0 0-16,0 5 4 0,1-5 0 0,9 0-4 0,-10 0 0 15,0 0-4-15,11 0 4 0,-12 0 0 0,2 0 0 0,9 0 0 0,-11 0 0 16,2 0-4-16,0 0 4 0,-1 0 0 0,1 0 4 0,0 0 0 16,-1 0 4-16,1 0 0 0,0 0 0 0,-10 0 0 0,10 0 0 15,-9 0 0-15,0 0 0 0,0 0 0 0,1 0 0 0,-2 0 0 0,-8 0 0 16,10 0-4-16,-10 0 4 0,1 0 0 0,-1 0 0 15,1 0 0-15,0 0 0 0,-1 0 12 0,-8 0-8 0,8 0 0 0,-8 0-4 16,0 0 4-16,0 0 4 0,0 0 0 0,0 0 4 0,0 0-8 16,0 0 4-16,0 0 0 0,0 0 0 0,0 0-4 0,0 0 4 15,0 0 0-15,0 0 0 0,0 0-4 0,0 0 0 0,0 0-4 0,0 0 4 16,0 0-4-16,0 0 0 0,0 0 0 0,0 0 0 0,0 0 0 16,0 0 0-16,0 0-4 0,0 0 0 0,0 0-8 0,0 0-4 15,0 0-4-15,0 0-16 0,0 0-24 0,0 0-12 0,-8 0-16 16,8 0-12-16,-8 0-44 0,-1 0-52 0,0-5 32 0,1 5 32 15,-1 0 16-15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1:52.7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83679E-BC58-4EE5-938A-230E3081C7DC}" emma:medium="tactile" emma:mode="ink">
          <msink:context xmlns:msink="http://schemas.microsoft.com/ink/2010/main" type="inkDrawing" rotatedBoundingBox="16846,7181 18620,7158 18621,7210 16847,7232" semanticType="strikethrough" shapeName="Other">
            <msink:sourceLink direction="with" ref="{E54EB182-4389-46DE-A37A-4427D910AB31}"/>
          </msink:context>
        </emma:interpretation>
      </emma:emma>
    </inkml:annotationXML>
    <inkml:trace contextRef="#ctx0" brushRef="#br0">-790-340 83 0,'0'0'92'0,"0"0"-12"15,0 0-4-15,0 0-20 0,0 0-4 0,0 0-4 0,0 0-4 16,0 0 0-16,0 0 0 0,0 0 4 0,0 0 4 0,0 0 8 16,10 0 4-16,-2 0-4 0,-8 0 4 0,8 0-8 0,0 0 0 0,10 0 0 15,-10 0 0-15,9 0 0 0,1 0 4 0,-2 0-4 0,10 0 4 16,-8 0-4-16,7-5-8 0,0 5 0 0,0 0-8 0,11-5-4 15,-3 5 0-15,1-5-8 0,0 1-4 0,0-2-4 0,9 2-4 16,-1-1 0-16,-7 0-4 0,15 5-4 0,-6-9 0 0,-2 9-4 16,9-5 4-16,-8 5-4 0,9-5 0 0,-10 5 0 0,9 0-4 15,-9 0 0-15,9 0 4 0,-7 0-4 0,-2 0 0 0,1 5 0 0,-1-5 0 16,1 5 0-16,-9-5 0 0,8 4 0 0,-7-4 4 16,-9 5 0-16,8-5 0 0,0 0 0 0,-1 0 4 0,-7 5 0 15,0-5 0-15,8 0 0 0,-9 0 0 0,-7 0-4 0,8 0 0 16,-2 0 0-16,-6 0-4 0,-1 5 0 0,9-5-4 0,-18 0 4 0,8 0 0 15,2 4 0-15,-10-4 4 0,1 0 0 0,-1 0 0 0,1 6 0 16,-9-6-4-16,9 0 0 0,-9 0 0 0,0 0 0 0,0 0-4 16,8 0 4-16,-8 0-4 0,0 0 0 0,-8 0-12 0,8 0-4 0,0 0-16 15,0 0-16-15,-9 0-16 0,9 0-12 0,-9 0-16 0,1 0-16 16,-1-6-20-16,1 6-16 0,0-4-32 0,-2 4-64 0,2-5 28 16,-8 5 40-16,-2-5 40 0,1 5 24 0,0-5 24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2:33.4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7D7D1A-1847-436E-AE52-30082E20880C}" emma:medium="tactile" emma:mode="ink">
          <msink:context xmlns:msink="http://schemas.microsoft.com/ink/2010/main" type="inkDrawing" rotatedBoundingBox="20683,11841 21022,10690 21062,10701 20722,11853" semanticType="callout" shapeName="Other">
            <msink:sourceLink direction="with" ref="{EEB685EB-4021-4F6B-B355-AC85F2F26FE8}"/>
            <msink:sourceLink direction="with" ref="{C5E00D50-0B84-4295-868C-87EDBDF7A677}"/>
          </msink:context>
        </emma:interpretation>
      </emma:emma>
    </inkml:annotationXML>
    <inkml:trace contextRef="#ctx0" brushRef="#br0">3363 3204 39 0,'8'-10'96'0,"-8"-4"-4"0,9 5-8 15,-1-1-20-15,-8 0 0 0,9 5-4 0,-9 1 4 0,0-2 0 16,8 2 4-16,-8-1 4 0,0 5 4 0,0 0-4 0,0 5 0 15,0 5 4-15,-8-1-4 0,8 1 4 0,-9 4 4 0,9 5 0 0,-8 0-4 16,-1 6-4-16,1-2-8 0,0 11-4 0,-2-1-8 0,-6 1-4 16,6 5-4-16,-6-1-4 0,-1 5-4 0,9 0-8 0,-10 5 0 15,2-4-8-15,6 4 0 0,-6 0-4 0,-2-6-4 0,10 2 0 16,-9-1-4-16,9 0 0 0,-10-5-4 0,10 0 4 0,0 0-4 16,0-3-4-16,-2-2 0 0,2 1-4 0,0-5 4 0,-2-6-8 0,2 2-8 15,8-7-12-15,-8 2-12 0,8-6-16 0,-9 1-20 0,9-1-20 16,0-4-16-16,0-5-28 0,0-1-20 0,0-4-20 0,9 0-68 15,-9 0 8-15,8-4 44 0,-8-6 40 0,8 0 28 0,2-4 24 0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2:34.1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5529B8-1C93-4536-930E-36F7AFEE6A1E}" emma:medium="tactile" emma:mode="ink">
          <msink:context xmlns:msink="http://schemas.microsoft.com/ink/2010/main" type="inkDrawing" rotatedBoundingBox="21099,11000 22224,10407 22561,11045 21436,11638" semanticType="callout" shapeName="Other">
            <msink:sourceLink direction="with" ref="{C5E00D50-0B84-4295-868C-87EDBDF7A677}"/>
            <msink:sourceLink direction="with" ref="{1652F67C-CF6B-4EE4-BD19-E4FE058548AC}"/>
          </msink:context>
        </emma:interpretation>
      </emma:emma>
    </inkml:annotationXML>
    <inkml:trace contextRef="#ctx0" brushRef="#br0">3652 3761 75 0,'0'-10'84'0,"10"0"-8"0,-10 1-4 0,8 4-28 16,-8-5 0-16,8 6-4 0,0-7 0 0,-8 7-4 0,10-1 0 0,-10 0 4 15,8 1 0-15,-8 4 4 0,8 0 4 0,-8 4 0 0,0 1 0 16,9 0-4-16,-9-1 4 0,8 7-4 0,-8 3-12 0,0-5 4 15,0 6-8-15,0-1-4 0,0 5-4 0,0-4-4 0,9 4 0 0,-9 0 0 16,0-4 0-16,0 4-8 0,9 0 0 0,-9-5 0 16,0 5-4-16,8-4 0 0,-8 0 4 0,0-1 0 0,8-4-8 0,-8 3 0 15,8-4 0-15,-8-3 4 0,0 4 0 0,10-6-4 0,-10 0 4 16,0 1 0-16,0-5-4 0,8-5 0 0,-8 5 0 0,8-4 0 16,-8-6 0-16,0 0 4 0,0 1-4 0,10-4 0 0,-10-3 0 0,8 2 0 15,-8-5 0-15,8-5 0 0,-8 5 4 0,0-5-4 16,9 0 0-16,-9-5-4 0,8 5 4 0,-8-5 0 0,9 1 0 0,-9-1-4 15,0-4 0-15,8-2 4 0,-8 7 0 0,9-5 0 0,-9-2-4 16,8 2 0-16,-8 0 0 0,8-1 4 0,2 1 0 0,-10 4 0 16,8 0 0-16,0 1 0 0,-8-1 4 0,10 10-4 0,-2-6 0 15,-8 6 0-15,8 6 0 0,0-3-12 0,-8 6 16 0,9 1 0 16,-1 5 4-16,1-2 0 0,-9 6 0 0,9 0 4 0,-1 6 0 16,0-6-4-16,2 4 0 0,-2 5 0 0,0-3 0 0,10-2 0 0,-10 1 0 15,9 6 0-15,0-8-4 0,0 7 0 0,-1-5 4 0,2 0-4 16,8 0 0-16,-9-1 0 0,9 1 0 0,-2 0 0 0,2-1-4 15,9-4 0-15,-10 0 0 0,10 5 0 0,-10-5 4 0,9 0-4 16,0-5 0-16,-8 5 0 0,8-4 0 0,-1-1 0 0,-7 5 0 16,0-5 4-16,0 1-4 0,-1-1 0 0,-8-5 0 0,8 6 0 0,-7-2 0 15,-10 3 8-15,10-3-4 0,-10 1 8 0,0 0 0 0,1 1-4 16,-1-2 4-16,-8 6 0 0,8 0 0 0,-8-4 4 0,0 8 8 16,0-4 0-16,10 0 4 0,-10 6 4 0,0 3-4 0,0-4 0 0,0 4 0 15,0 1-4-15,-10 0 0 0,10 4-4 0,0 0 4 16,0 1-4-16,0-1-4 0,0 1-4 0,0 4 0 0,0 0-4 0,0-5 0 15,0 5-4-15,0-4 0 0,0 0 0 0,0 3 0 0,10-3 0 16,-10-2-12-16,0 3 0 0,0-2-12 0,0-4-20 0,0 4-20 16,0-5-16-16,0 1-16 0,8-1-24 0,-16-3-32 0,8 3-24 0,0-4-80 15,-10 0 20-15,10-1 40 0,-8-4 36 0,-9 6 36 16,9-6 24-16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9:44.1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2F63442-DC54-41CD-B545-A3432C837FC7}" emma:medium="tactile" emma:mode="ink">
          <msink:context xmlns:msink="http://schemas.microsoft.com/ink/2010/main" type="inkDrawing" rotatedBoundingBox="7884,8217 10906,10289 10740,10531 7718,8458" semanticType="callout" shapeName="Other">
            <msink:sourceLink direction="with" ref="{11F40099-FC70-4D22-94F7-77AC4204D3FB}"/>
            <msink:sourceLink direction="with" ref="{F15282E0-4B0C-40C6-8812-0961DEF1428D}"/>
          </msink:context>
        </emma:interpretation>
      </emma:emma>
    </inkml:annotationXML>
    <inkml:trace contextRef="#ctx0" brushRef="#br0">-912-681 19 0,'0'0'76'0,"0"0"-4"0,0 0-12 0,0 0-28 0,0 0-4 15,0 0-8-15,0 0 4 0,0 0-8 0,0 0 8 0,0 0-4 0,-8 0 0 16,8 0 0-16,0 0-4 0,0 0-4 0,0 0 4 16,0 0-4-16,0 0 4 0,0 0 0 0,0 0 4 0,0 0 0 0,0 0 4 15,0 0 0-15,0 0 4 0,0 0-4 0,0 0 4 0,0 0 4 16,0 0-4-16,0 0 0 0,0 0-4 0,0 0 4 0,0 0 4 15,0 0-8-15,0 0 0 0,0 0 0 0,0 0-4 0,0 0-24 0,0 0 24 16,0 0 4-16,0 0-8 0,0 0 0 0,0 0-4 0,0 0-4 16,0 0 0-16,0 0 4 0,0 0 0 0,0 0-4 0,0 0-4 15,0 0 4-15,0 0 8 0,0 0-4 0,0 0 4 0,0 5-4 16,8-5 4-16,-8 5 0 0,0-5-4 0,0 5 0 0,8-1 0 16,-8 2 0-16,10-1 0 0,-10-1-4 0,8 1 4 0,-8 4-4 0,8-3 0 15,0 3 0-15,1 1 0 0,-9-1 4 0,9-4-4 0,-1 4 0 16,1 1 0-16,-9-1 0 0,8 1 4 0,0 0 0 0,2-1-8 15,-2 2 4-15,0-3 0 0,0 2-4 0,2 0 0 0,-2-1 4 16,9 0-4-16,-8 1 0 0,-1 0 0 0,1 0 4 0,-1-1 0 16,0 1-4-16,10-1-4 0,-10 1 8 0,0-6-4 0,2 7 0 15,-2-2 4-15,9 1 0 0,-9 0-4 0,1-1 4 0,8 1 0 0,-9-6 0 16,0 6 0-16,10-1-4 0,-10 1 4 0,2-1-4 0,-2 1 4 16,8 0-8-16,-7-1 4 0,8 1 0 0,-8 0 4 0,7-1-4 15,-6 1 0-15,-2-1 0 0,8-3 4 0,-6 3-4 0,6 1 0 16,-7-1 0-16,-1 1 0 0,10-6 0 0,-10 6 0 0,8 0 0 15,-6-1 0-15,-2-4 0 0,10 5 4 0,-10-1-4 0,0-4 4 0,9 5-4 16,-8-1 4-16,0-4 0 0,7 5 0 0,-8-1-4 0,2-4 0 16,-2 5 0-16,0-5 4 0,10 4-4 0,-10 1 0 0,1-6 0 15,-1 6 4-15,0-5 0 0,10 5-4 0,-10-5 0 0,0 4 0 0,2-4 0 16,-2 4 4-16,10-4 0 0,-10 5 0 0,0-5 0 16,9 4-4-16,-9-4 0 0,1 5 0 0,0-6 0 0,-1 1 0 0,10 5 0 15,-10-6 0-15,0 1 0 0,10 1 4 0,-10 3-4 0,0-4 0 16,1-1 0-16,-1 2 0 0,10-2 0 0,-10 5 0 0,0-4 0 15,0 0 4-15,2 0-12 0,-2 0 8 0,0 0 0 0,2-1 0 16,-2 2-4-16,0 3 4 0,1-5-4 0,-1 1 4 0,0 0 0 16,1 0 4-16,8 0 0 0,-17 4-24 0,18-5 24 0,-10 2 0 0,0-1 0 15,1-1 4-15,0 1-4 0,-1 0-4 0,0 5 0 0,1-5 0 16,-1-1 0-16,1 6 0 0,8-5 4 0,-9-1-4 0,2 1 0 16,-2 0 0-16,0 1 0 0,10-2-4 0,-10 5 4 0,0-4-4 15,1 0 8-15,-1 0-4 0,10-1 0 0,-10 1-4 0,0 0 8 16,10-1-4-16,-10 2 0 0,0-1 0 0,1-1-4 0,8 1 0 0,-8 0 0 15,7 0 0-15,-6-1 4 0,-2 1 0 0,8 0-4 0,-6 0 0 16,-2-1 0-16,9 2 0 0,-8-2 0 0,-1 1 4 0,9 0 0 16,-9-5-4-16,0 9 4 0,10-4-4 0,-10-5 4 0,2 5-4 15,6 0 4-15,-7-1-4 0,-1 2 0 0,1-2 0 0,-1 1 4 16,9 0 0-16,-9-1-8 0,2 1 4 0,-2 0 4 0,0 0-8 16,2 0 4-16,-2 0 4 0,0 0-4 0,0-5 4 0,10 4-4 0,-10 1 0 15,1 0 0-15,-1 0 0 0,0-1 0 0,2-4 4 0,-2 5 0 16,0 0-8-16,-8 0 4 0,8-1 4 0,10 3-4 0,-10-7 0 15,-8 3 0-15,9 2 0 0,0 0 4 0,-1 0-4 0,1-1 0 16,-1 1 4-16,0 0-4 0,2-5-4 0,-2 5 4 0,-8-1 4 16,8 3-4-16,0-4 4 0,2 2-4 0,-2 0 0 0,0 0-4 0,-8 0 4 15,9-5 0-15,-1 4 0 0,-8 1 4 0,9 0-4 0,-9-1 4 16,9 1-4-16,-9-5 0 0,8 5 0 0,0 0 0 0,-8 0 0 16,8 0-4-16,-8-5 4 0,10 4 0 0,-10 1 4 0,8 0-4 15,-8-5 0-15,8 5 0 0,-8-1 0 0,10 2 0 0,-10-2 0 0,8 1 0 16,-8 0 0-16,8 0 0 0,-8-5 0 0,9 4 0 0,-1 2 0 15,-8-6 0-15,9 4 0 0,-9 1 4 0,8-1-4 0,-8-4-4 16,9 6 8-16,-9-1 0 0,8-5-4 0,-8 4 0 0,8 1 0 16,-8 0 0-16,10-5 0 0,-10 4 0 0,0 1 0 0,8 0 0 15,-8 0 0-15,8-5 4 0,-8 4 0 0,10 2 0 0,-10-2-4 16,8 1 0-16,-8 0 0 0,8 0 0 0,-8-5 0 0,8 4 0 0,-8 2 0 16,9-2 0-16,-9 1 0 0,8-1 0 0,1 2 0 0,-9-6 0 15,9 4 0-15,-9 1 0 0,8 0 0 0,0 0 0 0,-8-1 0 16,10 2 0-16,-10-2 0 0,8 1 0 0,0-1 0 0,-8 2 0 0,8-2 0 15,2 1 0-15,-10 0 0 0,8 0 0 0,0-5 0 16,-8 4 0-16,9 7 0 0,-1-7 0 0,-8 0 0 0,9 2 0 0,0-2 0 16,-9-4 0-16,8 10 0 0,0-5 0 0,0-5 0 0,-8 4 0 15,10 2 0-15,-10-3 0 0,8 3 0 0,0-2 0 0,-8-4 0 16,10 6 0-16,-2-2 0 0,0 0 0 0,-8-4 0 0,9 6 0 0,-1-1 0 16,0-5 0-16,-8 4 0 0,9 2 0 0,0-2 0 0,-1-4 0 15,-8 5 0-15,8-1 0 0,-8 2 0 0,10-2 0 0,-2-4 0 16,-8 5 0-16,8 1 0 0,-8-2 0 0,9 0 0 0,-9 2 0 15,9-6 0-15,-9 4 0 0,8 1 0 0,-8-1 0 0,9 2 0 16,-9-2 0-16,8-4 0 0,-8 5 0 0,8-1 0 0,-8 2 0 0,9-6 0 16,-9 4 0-16,0 2 0 0,9-6 0 0,-9 4 0 0,8-4 0 15,0 6 0-15,-8-2 0 0,0-4 0 0,10 5 0 16,-10-5 0-16,8 0 0 0,-8 4 0 0,8-4 0 0,-8 0 0 0,0 5 0 16,9-5 0-16,-9 5 0 0,0-5 0 0,9 5 0 0,-9-5 0 15,0 0 0-15,8 4 0 0,-8-4 0 0,0 6 0 0,8-2 0 16,-8-4 0-16,0 4 0 0,9 3 0 0,-9-3 0 0,0-4 0 15,8 4 0-15,-8 1 0 0,0-5 0 0,8 5 0 0,-8 0 0 16,0-5 0-16,10 4 0 0,-10 2 0 0,8-2 0 0,-8-4 0 0,0 5 0 16,8-1 0-16,-8-4 0 0,0 6 0 0,10-2 0 0,-10-4 0 15,0 5 0-15,8 0 0 0,-8 0 0 0,8-5 0 0,-8 4 0 16,8-4 0-16,-8 6 0 0,0-2 0 0,10-4 0 0,-10 5 0 0,0-5 0 16,0 0 0-16,8 5 0 0,-8-5 0 0,0 0 0 15,0 0 0-15,0 0 0 0,0 5 0 0,0-5 0 0,0 0 0 0,0 4 0 16,0-4 0-16,0 0 0 0,0 0 0 0,8 0 0 0,-8 5 0 15,0-5 0-15,0 0 0 0,9 0 0 0,-9 5 0 0,0-5 0 16,0 0 0-16,8 4 0 0,-8-4 0 0,0 0 0 0,8 0 0 0,-8 5 0 16,0-5 0-16,0 6 0 0,10-6 0 0,-10 0 0 15,0 0 0-15,0 4 0 0,0-4 0 0,0 0 0 0,8 5 0 0,-8-5 0 16,0 0 0-16,0 5 0 0,0-5 0 0,8 0 0 0,-8 0 0 16,0 0 0-16,0 5 0 0,0-5 0 0,8 0 0 0,-8 4 0 15,0-4 0-15,0 0 0 0,0 0 0 0,0 5 0 0,0-5 0 0,0 0 0 16,0 0 0-16,0 5 0 0,0-5 0 0,0 0 0 0,10 5 0 15,-10-5 0-15,0 0 0 0,0 0 0 0,0 0 0 0,8 4 0 16,-8-4 0-16,0 0 0 0,0 6 0 0,8-6 0 0,-8 0 0 16,0 4 0-16,0-4 0 0,9 5 0 0,-9-5 0 0,0 0 0 15,0 5 0-15,0-5 0 0,0 0 0 0,9 5 0 0,-9-5 0 16,0 0 0-16,0 0 0 0,8 4 0 0,-8-4 0 0,0 0 0 0,0 0 0 16,0 5 0-16,0-5 0 0,0 0 0 0,0 0 0 15,9 5 0-15,-9-5 0 0,0 0 0 0,0 0 0 0,0 5 0 0,0-5 0 16,0 0 0-16,0 0 0 0,0 0 0 0,0 0 0 0,0 0 0 15,0 0 0-15,8 0 0 0,-8 0 0 0,0 0 0 0,0 4 0 16,0-4 0-16,0 0 0 0,8 6 0 0,-8-6 0 0,0 4 0 0,0-4 0 16,9 0 0-16,-9 5 0 0,0 0 0 0,0-5 0 0,9 4 0 15,-9 1 0-15,0-5 0 0,0 5 0 0,0-5 0 0,0 0 0 16,8 5 0-16,-8-5 0 0,0 0 0 0,0 0 0 0,0 5 0 16,0-5 0-16,0 0 0 0,0 0 0 0,0 0 0 0,0 0 0 15,0 5 0-15,0-5 0 0,8 0 0 0,-8 5 0 0,0-5 0 0,0 4 0 16,0-4 0-16,10 0 0 0,-10 5 0 0,0 0 0 15,0-5 0-15,0 5 0 0,0-5 0 0,0 4 0 0,0-4 0 0,0 0 0 16,0 6 0-16,0-6 0 0,0 4 0 0,8-4 0 0,-8 0 0 16,0 5 0-16,0-5 0 0,0 3 0 0,0-3 0 0,0 0 0 15,8 7 0-15,-8-7 0 0,0 4 0 0,0-4 0 0,0 0 0 0,0 0 0 16,0 5 0-16,0-5 0 0,0 0 0 0,0 0 0 0,0 5 0 16,0-5 0-16,0 0 0 0,0 0 0 0,0 0 0 0,0 0 0 15,9 0 0-15,-9 0 0 0,0 0 0 0,0 0 0 0,0 0 0 16,0 0 0-16,0 0 0 0,0 0 0 0,0 5 0 0,0-5 0 15,0 0 0-15,0 0 0 0,0 0 0 0,0 0 0 0,0 0 0 16,0 0 0-16,0 0 0 0,0 0 0 0,0 0 0 0,0 0 0 0,0 0 0 16,0 0 0-16,0 0 0 0,0 0 0 0,0 0 0 15,0 0 0-15,0 0 0 0,0 0 0 0,0 0 0 0,0 0 0 0,0 4 0 16,0-4 0-16,0 0 0 0,0 0 0 0,0 0 0 0,0 0 0 16,0 0 0-16,0 0 0 0,0 0 0 0,0 0 0 0,0 0 0 15,0 0 0-15,0 0 0 0,0 0 0 0,0 0 0 0,0 0 0 0,0 0 0 16,0 0 0-16,0 0 0 0,0 0 0 0,0 0 0 0,0 0 0 15,0 0 0-15,0 0 0 0,0 0 0 0,0 0 0 0,0 6 0 16,0-6 0-16,0 0 0 0,-9 0 0 0,9 0 0 0,0 0 0 16,-8 0 0-16,8 0 0 0,0 0 0 0,-8 4 0 0,8-4 0 15,-10 0 0-15,2 0 0 0,8 0 0 0,-8 0 0 0,-1 0 0 0,9 0 0 16,-9 0 0-16,1 0 0 0,8 0 0 0,-8 0 0 16,8 0 0-16,-9 0 0 0,1 0 0 0,8 0 0 0,-9 0 0 0,9 0 0 15,-9 0 0-15,9 0 0 0,-8 0 0 0,8 0 0 0,-8 0 0 16,8 0 0-16,-10 0 0 0,10 0 0 0,-8 0 0 0,8 0 0 15,-8 0 0-15,8 0 0 0,0 0 0 0,-8 0 0 0,8 0 0 0,0 0 0 16,-10 0 0-16,10 0 0 0,0 0 0 0,0 0 0 0,-8 0 0 16,8 0 0-16,0 0 0 0,0-4 0 0,0 4 0 0,0 0 0 15,0 0 0-15,0 0 0 0,0 0 0 0,0 0 0 0,0 0 0 0,0 0 0 16,0 0 0-16,0 0 0 0,0 0 0 0,0 0 0 16,0 0 0-16,0 0 0 0,0 0 0 0,0 0-16 0,0 0-56 0,0-6-24 15,0 12-24-15,0-6-32 0,0 0-32 0,0 0-64 0,0 0-44 16,0 0 52-16,0 0 48 0,-8 0 36 0,8-6 32 15,0 6 20-15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1:40.4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237E63-1F21-4826-8770-E2195B62C802}" emma:medium="tactile" emma:mode="ink">
          <msink:context xmlns:msink="http://schemas.microsoft.com/ink/2010/main" type="writingRegion" rotatedBoundingBox="8689,8936 9157,8586 9381,8886 8912,9236"/>
        </emma:interpretation>
      </emma:emma>
    </inkml:annotationXML>
    <inkml:traceGroup>
      <inkml:annotationXML>
        <emma:emma xmlns:emma="http://www.w3.org/2003/04/emma" version="1.0">
          <emma:interpretation id="{166C4F61-B369-4D10-9949-3CDBE6E5741A}" emma:medium="tactile" emma:mode="ink">
            <msink:context xmlns:msink="http://schemas.microsoft.com/ink/2010/main" type="paragraph" rotatedBoundingBox="8689,8936 9157,8586 9381,8886 8912,9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99F82D-09F6-4C6F-8CFB-626930CB6C26}" emma:medium="tactile" emma:mode="ink">
              <msink:context xmlns:msink="http://schemas.microsoft.com/ink/2010/main" type="line" rotatedBoundingBox="8689,8936 9157,8586 9381,8886 8912,9236"/>
            </emma:interpretation>
          </emma:emma>
        </inkml:annotationXML>
        <inkml:traceGroup>
          <inkml:annotationXML>
            <emma:emma xmlns:emma="http://www.w3.org/2003/04/emma" version="1.0">
              <emma:interpretation id="{C5CD52E7-9EFE-41E5-B621-6565B48A5086}" emma:medium="tactile" emma:mode="ink">
                <msink:context xmlns:msink="http://schemas.microsoft.com/ink/2010/main" type="inkWord" rotatedBoundingBox="8689,8936 9157,8586 9381,8886 8912,9236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325-225 7 0,'0'0'88'16,"0"-5"-8"-16,0 5-4 0,0-5-24 0,0 1 0 0,0 4 0 15,0-5-4-15,0 5 0 0,0-5-16 0,0 5 16 0,0-5-4 16,0 5 0-16,0-4-4 0,0-2 8 0,0 6-4 0,0-4 0 0,0 4 0 16,0 0-4-16,-10 0 0 0,10 0-8 0,0 0 0 15,0 0 0-15,-8-5-4 0,8 5-4 0,0 0 0 0,-8 0-4 0,8 0 0 16,-9 5-4-16,0-5 4 0,9 0 0 0,-8 4-4 0,8-4-4 16,-9 6 0-16,1-2 0 0,8-4-4 0,-8 5 0 0,8 0 0 15,-9 0 0-15,9-1-4 0,-9 1 4 0,9 5-4 0,-8-6-4 0,8 7 4 16,0-7 0-16,0 1-4 0,-8 4 4 0,8-4-4 0,0 5 4 15,0-6 0-15,0 5-4 0,0-3-4 0,0 4 4 0,0-1 0 16,8-4 0-16,-8 0-4 0,0 4 0 0,8-4 4 0,-8 0 0 16,0 0 0-16,9-1 0 0,0 1 0 0,-9-5 0 0,8 4 0 15,0-4-4-15,-8 6 0 0,9-6 4 0,-1 0 0 0,1 0 0 0,0-6 0 16,-1 6 0-16,-8-4 0 0,8-1 0 0,2 1 0 0,-2-1 0 16,0 0-4-16,-8-5 4 0,9 6 0 0,-9-6 0 0,9 5-4 15,-9-4 4-15,8-2 0 0,-8 2 0 0,0 0 0 0,8 4-4 16,-8-4 4-16,0-1 0 0,0 1 0 0,0-1-4 0,0 5 4 15,0-5-4-15,0 6 4 0,0-6 0 0,0 5 0 0,0 1 0 0,0-2 0 16,0 2 0-16,0 4 0 0,0-5 0 0,0 5 0 0,0 0 0 16,0 0 0-16,0-5 0 0,0 5 0 0,0 0-4 0,0 5 4 15,0-5 0-15,0 5 0 0,0-1 0 0,0-4 0 0,0 6 0 0,9-2 4 16,-9 1-4-16,0 5 4 0,0-6 0 0,8 6 0 16,-8-5 4-16,0 5 0 0,8-1 4 0,-8 1 0 0,10-1 0 15,-2 1 0-15,0-1 0 0,-8 1 0 0,10 4 0 0,-2-9-8 0,0 5 4 16,0-1 0-16,1 1-4 0,0-1-4 0,-1-4 4 0,1 5 0 15,7-6-8-15,-6 1-8 0,-2 0-8 0,0 5-16 0,0-5-12 16,2-5-28-16,-2 4-32 0,0 1-28 0,1-5-64 0,0 5-32 0,-9-5 32 16,8-5 52-16,-8 5 32 0,0-5 20 0</inkml:trace>
          <inkml:trace contextRef="#ctx0" brushRef="#br1" timeOffset="-40768.0691">8 101 47 0,'0'0'60'0,"0"0"-4"0,0 0-4 0,0 0-28 16,0 0 0-16,0-5-4 0,0 5-4 0,0 0 0 0,0 0-4 16,0 0 0-16,0 0 0 0,0-4-4 0,0 4 0 0,0 0-4 15,0-6 8-15,0 6 0 0,0-4-4 0,0 4 0 0,0 0 4 16,0 0 0-16,0-5 0 0,0 5 0 0,0 0 4 0,0-5 0 15,0 5 0-15,0 0 4 0,0 0 0 0,0 0 4 0,0 0 0 0,0 0 0 16,0 0 0-16,0-5 0 0,0 5 0 0,0 0 4 0,0 0-8 16,0 0 4-16,0 0-4 0,0 0 4 0,0 0-4 0,0 0 0 15,0 0 4-15,0 0-8 0,0 0 4 0,0 0-4 0,0 0 8 0,0 0-4 16,0 0 0-16,0 0 4 0,0 0-8 0,0 0-4 16,0 0 4-16,0 0 4 0,0 0-8 0,0 0 4 0,0 0-8 15,0 0 0-15,0 0 8 0,0 0-4 0,0 0 0 0,0 0-4 0,0 0 0 16,0 0 4-16,0 0 0 0,0 0 0 0,0 0 0 0,0 0-4 15,0 0 0-15,0 0 0 0,0 0 0 0,0 0 4 0,0 0 0 16,0 0 0-16,0 0 8 0,0 0-4 0,0 0 4 0,0 0-4 16,0 0 0-16,0 0 0 0,0 0 0 0,0 0-4 0,0 0 4 15,0-4-8-15,0 4 0 0,0-5-4 0,0 5 0 0,0-5 0 0,0 0 0 16,0 1 4-16,0-2 0 0,10 2-8 0,-10-1 0 0,0 0 4 16,0 0-4-16,0 0 0 0,8 1 0 0,-8 4 0 0,0-5-4 15,0 5 4-15,8 0 0 0,-8-5 0 0,0 5 4 0,9 0-8 16,-9 0 4-16,0 0 0 0,0 0 0 0,8 5-4 0,-8-5 8 15,0 0-4-15,0 5 0 0,9-5 4 0,-9 4-24 0,0 1 24 0,9-5 4 16,-9 5-4-16,0 0 0 0,0 0-4 0,0-1 0 0,8 2 4 16,-8-2 4-16,0 1-4 0,0 0 0 0,0-5 0 0,0 5 0 15,0-1 0-15,0 1 0 0,-8 0 0 0,8-5 4 0,0 5-4 16,-9-1 4-16,9-4 0 0,0 0 0 0,-9 0 0 0,9 6 0 16,0-6 4-16,-8 0-4 0,8 0 0 0,-9 0 0 0,9 0-4 0,-8-6-4 15,8 6 4-15,0-4 0 0,0 4 0 0,-8-5-4 0,8 5 0 16,0-5 4-16,0 0 0 0,0 5-4 0,0-4 4 0,0-1 0 15,0 0 0-15,0 0-8 0,0 1 4 0,0-2 0 0,0 2-4 0,8-1 8 16,-8 5-8-16,0-5 4 0,0 5 0 0,0-5 0 16,0 5-4-16,8 0 4 0,-8 0 4 0,0-5 0 0,9 5 0 0,-9 0-8 15,8 5 0-15,-8-5 4 0,9 5 4 0,-9-5 0 0,0 5-8 16,9 0 0-16,-9-1 4 0,8 2 4 0,-8-2 0 0,0 1-4 16,0 0 0-16,0 0 0 0,0-1 4 0,8 6 0 0,-8-5 0 15,0 5 0-15,-8-6 0 0,8 1 0 0,0 0-4 0,-8 0 4 16,8 0 0-16,0-1 4 0,-9-4 0 0,9 0 0 0,-9 5 0 15,9-5-4-15,-8 0 4 0,8 0 0 0,-9 0 0 0,9 0 0 0,-8 0 0 16,8-5-4-16,0 5 0 0,-8-4-4 0,8-1 4 0,0 0-4 16,0 0 4-16,-10 0 0 0,10 1-4 0,0-2 0 0,0 2 0 15,0-1 0-15,0-5 0 0,10 6 0 0,-10-1-4 0,0-5 4 16,0 6 0-16,8-2 0 0,-8 2 0 0,0-1 0 0,8 5-4 16,-8-5 4-16,0 5-4 0,9-5 4 0,-9 5 4 0,8 0-4 0,-8 0 0 15,9 0-4-15,-9 5 4 0,9-5-4 0,-9 5 0 0,0 0 8 16,8-5 0-16,-8 4 0 0,8 2-4 0,-8-2 0 0,0 6 0 15,0-5 4-15,0-1 0 0,0 1 0 0,0 5 0 0,8-6 4 16,-16 2 0-16,8 3 0 0,0-4-4 0,0 0 4 0,-8 4-4 16,8-9 0-16,-8 10-16 0,-1-6 24 0,9-4 0 0,-9 5 0 0,9-5-8 15,-8 5 4-15,-1-5-4 0,9 0 4 0,-8 0 0 0,0 0 0 16,8 0 0-16,-10-5 0 0,10 0-8 0,0 5 8 0,-8-4-4 16,8-6-8-16,0 6 4 0,0-1 0 0,0 0 0 0,0-5 4 0,0 6-4 15,0-6 4-15,0 0-4 0,8 1 0 0,-8 4 0 16,0-5 4-16,10 6-4 0,-10-2 0 0,0 2 0 0,8-1-4 0,-8 0 4 15,0 5 0-15,8-5 0 0,-8 5 0 0,9 0-4 0,-1 0 4 16,-8 0 4-16,0 5 0 0,9-5-4 0,-9 5 0 0,9-5 4 16,-9 5 0-16,8-1 8 0,-8 2 4 0,0-2 8 0,0 1 4 0,0 0-4 15,0 0-24-15,0-1 0 0,0 1 0 0,0 5 0 0,-8-6 0 16,8 2 0-16,-9-2 0 0,9 6 0 0,-9-5 0 0,9 0 0 16,-8-1 0-16,-1-4 0 0,9 5 0 0,-8 0 0 0,8-5 0 15,-8 0 0-15,8 4 0 0,0-4 0 0,-10 0 0 0,10 0 0 16,0 0 0-16,0 0 0 0,0-4-108 0,0 4-32 0,10-5-20 15,-10 0-16-15,8 1-28 0,-8-1-88 0,0-5 32 0,8 5 48 0,1-5 44 16,-9 1 32-16,8-5 24 0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1:39.2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97C656-9BB0-42AE-BEC9-3A779A50A629}" emma:medium="tactile" emma:mode="ink">
          <msink:context xmlns:msink="http://schemas.microsoft.com/ink/2010/main" type="writingRegion" rotatedBoundingBox="7073,10902 7642,11064 7576,11300 7007,11139"/>
        </emma:interpretation>
      </emma:emma>
    </inkml:annotationXML>
    <inkml:traceGroup>
      <inkml:annotationXML>
        <emma:emma xmlns:emma="http://www.w3.org/2003/04/emma" version="1.0">
          <emma:interpretation id="{DA0025EA-D6E0-4651-BFAE-2FE09ABE5BF1}" emma:medium="tactile" emma:mode="ink">
            <msink:context xmlns:msink="http://schemas.microsoft.com/ink/2010/main" type="paragraph" rotatedBoundingBox="7073,10902 7642,11064 7576,11300 7007,11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E1660F-F6DE-4006-BE69-5B4D46B7AE7F}" emma:medium="tactile" emma:mode="ink">
              <msink:context xmlns:msink="http://schemas.microsoft.com/ink/2010/main" type="line" rotatedBoundingBox="7073,10902 7642,11064 7576,11300 7007,11139"/>
            </emma:interpretation>
          </emma:emma>
        </inkml:annotationXML>
        <inkml:traceGroup>
          <inkml:annotationXML>
            <emma:emma xmlns:emma="http://www.w3.org/2003/04/emma" version="1.0">
              <emma:interpretation id="{82526910-39CA-4CD0-8122-81672DDC61C8}" emma:medium="tactile" emma:mode="ink">
                <msink:context xmlns:msink="http://schemas.microsoft.com/ink/2010/main" type="inkWord" rotatedBoundingBox="7073,10902 7642,11064 7576,11300 7007,11139"/>
              </emma:interpretation>
            </emma:emma>
          </inkml:annotationXML>
          <inkml:trace contextRef="#ctx0" brushRef="#br0">98 14 71 0,'0'0'84'0,"-8"0"-8"15,8 0-4-15,0 0-24 0,0 0-4 0,0 0 4 0,0 0-8 0,0 0 0 16,0 0 0-16,0 0-8 0,-8 0 0 0,8 0-4 0,0 0 0 16,0 0-4-16,0 0 0 0,0 0 0 0,0-5-4 0,0 5 0 15,0 0 8-15,0 0 0 0,0 0-4 0,0 0 4 0,0 0 0 16,0 0 4-16,0-5-4 0,0 5 0 0,-10 0 4 0,10 0 0 16,0 0 0-16,-8 0 0 0,8 0-4 0,0 0 4 0,-8 0-4 0,8 0 0 15,-10 0-4-15,10 0-4 0,0 0-4 0,-8 0 0 0,8 0 0 16,-8 5-4-16,8-5 0 0,-8 0-4 0,8 5 0 0,0-5-4 15,-9 5 0-15,9 0 0 0,0 0 0 0,0-1 0 0,-9 1 0 16,9 0 0-16,0 4-4 0,0-4 0 0,0 5 4 0,0-6-4 16,0 7 0-16,0-7 4 0,0 5 0 0,0-4-4 0,0 5 0 15,0-5 0-15,0 4 4 0,0-4-4 0,0 4 0 0,0-3 0 0,0 4 0 16,0-7-4-16,0 7 4 0,9-5 0 0,-9 0 0 0,0 0 0 16,9 5 0-16,-9-6 0 0,8 0 0 0,-8 1 0 0,8-5 0 15,0 6 0-15,-8-2 0 0,10 1 4 0,-2-5-4 0,0 5 0 0,2-5 4 16,-2 0-4-16,0 5 0 0,1-5 4 0,-1 0-8 15,1 0 4-15,-1 0 0 0,1 4 0 0,-1-8 4 0,10 4-4 0,-10-5 4 16,0 5-4-16,2-5 0 0,-2 0 0 0,0 1 4 0,1 4-8 16,-1-6 4-16,0 1 4 0,-8 1-4 0,9-6 0 0,0 6 0 15,-9-6 0-15,8 1 0 0,-8 3 0 0,8-3-16 0,-8 5 20 16,0-6 0-16,0 0 0 0,0 5-4 0,0-4 4 0,10 4-4 16,-10-5 0-16,-10 6 0 0,10-5 0 0,0 2 0 0,0 3 0 15,-8-5 0-15,8 4 0 0,-8 0 0 0,8 0 0 0,-9 1 0 0,9-1 0 16,-9-4 0-16,1 4 0 0,8 5 0 0,-8-5 0 0,-1 0 0 15,1 0 0-15,0 0 0 0,8 5-4 0,-10 0 0 0,2-5 0 16,0 5 4-16,-2 0-8 0,10 0 0 0,-8 0 0 0,0 0 0 0,-1 0-8 16,9 0 0-16,-8 5 0 0,-1-5 0 0,9 5 0 15,-8 0 0-15,8 0-4 0,0-5 0 0,-9 5 4 0,9 0-8 0,0 4 0 16,-8-4 4-16,8-1 0 0,0 6 0 0,0-5-4 0,0 4-4 16,0 2-4-16,0-7 4 0,0 5 4 0,0-4 0 0,8 5 0 15,-8-5 4-15,9-1 0 0,-9 1 0 0,0 5 4 0,8-6 0 16,-8 2 4-16,9-2 0 0,-1-4 0 0,-8 6 4 0,9-6 0 15,-1 3 4-15,0-3 0 0,2 0-20 0,-10 0 24 0,8 0 0 0,0 0 0 16,-8 0 4-16,10-3-4 0,-2 3 4 0,-8-6-4 0,8 6 4 16,1-4 0-16,-9-2 4 0,0 2-4 0,8 4 0 0,0-5 0 15,-8 0 4-15,9 0-4 0,-9 1 4 0,9-1 0 0,-9 5 4 16,0 0 4-16,8-5-4 0,-8 5 0 0,8 0 4 0,-8 0 4 16,10 0 8-16,-2 5 4 0,-8-5-8 0,8 5 0 0,1-1 0 0,-9 1 0 15,9 5 0-15,-1-6 0 0,0 6 0 0,1-4 0 0,-9 3 0 16,8 0 0-16,1 1 4 0,0 0-4 0,-1-2 0 0,0 3-4 15,2-2 0-15,-2-4 0 0,0 4-4 0,0 1 4 0,2-1-4 0,-2-3 0 16,0-2 0-16,1 1-4 0,-1 0 4 0,10-5-4 16,-10 5-4-16,-8-5-4 0,8 0 0 0,0-5 0 0,2 5 4 0,-2-5-4 15,0 0-4-15,1 1-4 0,0-2-4 0,-1-3-16 0,1-1-12 16,-9 1-8-16,8-1-16 0,-8-5-24 0,8 7-24 0,-8-2-20 16,0-5-36-16,0 5-64 0,0 1 36 0,0-5 32 0,-8 4 36 0,8 1 20 15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2:54.2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2A6555C-78C6-427B-B71E-71FB8BBBB94A}" emma:medium="tactile" emma:mode="ink">
          <msink:context xmlns:msink="http://schemas.microsoft.com/ink/2010/main" type="writingRegion" rotatedBoundingBox="5674,16289 6281,12608 7604,12826 6997,16507"/>
        </emma:interpretation>
      </emma:emma>
    </inkml:annotationXML>
    <inkml:traceGroup>
      <inkml:annotationXML>
        <emma:emma xmlns:emma="http://www.w3.org/2003/04/emma" version="1.0">
          <emma:interpretation id="{193FBE0A-C0C8-4580-B048-B6BE15B0B120}" emma:medium="tactile" emma:mode="ink">
            <msink:context xmlns:msink="http://schemas.microsoft.com/ink/2010/main" type="paragraph" rotatedBoundingBox="5685,16221 6281,12608 6835,12699 6240,16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03884F-AD67-470D-B422-ACA844AB88F3}" emma:medium="tactile" emma:mode="ink">
              <msink:context xmlns:msink="http://schemas.microsoft.com/ink/2010/main" type="line" rotatedBoundingBox="5685,16221 6281,12608 6835,12699 6240,16313">
                <msink:destinationLink direction="with" ref="{2129E5F9-0074-4469-AFE7-57F363EF4F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2F4937F-2555-475E-A07F-A9DBA3E25065}" emma:medium="tactile" emma:mode="ink">
                <msink:context xmlns:msink="http://schemas.microsoft.com/ink/2010/main" type="inkWord" rotatedBoundingBox="5685,16221 6281,12608 6835,12699 6240,16313"/>
              </emma:interpretation>
            </emma:emma>
          </inkml:annotationXML>
          <inkml:trace contextRef="#ctx0" brushRef="#br0">-769 1227 19 0,'0'0'68'0,"0"-5"-4"16,0 0-8-16,0 5-20 0,0-5-8 0,0 1 0 0,0 4-8 0,0-6 0 16,0 6 4-16,0-4 0 0,0 4-4 0,0-5 8 15,0 5-4-15,0 0 0 0,0 0 4 0,0-5 0 0,0 5 4 0,0 0 0 16,0 0-4-16,0 0 0 0,0 0 0 0,0 0 4 0,0 0 4 15,0 0 4-15,0 0-4 0,0 0 4 0,0 0 4 0,0 0 4 16,0 0-8-16,0 0 8 0,0 0-4 0,0 0-4 0,-8 0 0 0,8 0-4 16,0 0 0-16,0 0 4 0,0 0-4 0,-8 0 0 0,8 0 0 15,0 0-4-15,0 0-20 0,-8 0 24 0,8 0-4 0,-10 0 0 16,10 0-4-16,-8 5 0 0,8-5 0 0,-8 0-4 0,-1 5 0 16,9-5-4-16,-9 4 0 0,1 2 4 0,-1-6-4 0,9 4 4 15,-8 6-4-15,0-10-4 0,-1 10 4 0,0-6-12 0,1 1 0 0,0 5 0 16,-2-4 0-16,2 2-4 0,0-3 0 0,-1 6 8 0,9-2-8 15,-17-5 0-15,9 6 4 0,-1-1-4 0,9 1 0 0,-16 0-8 16,6 0 0-16,10 0 8 0,-16-1 0 0,6 5-4 0,10-4-4 16,-8-1 12-16,0 6-8 0,-1 0 4 0,1-6-4 0,-1 6 0 15,1-6-4-15,-1 6 8 0,9-1-4 0,-8 0 0 0,0-3 4 16,-2 2-4-16,2 2-4 0,8 0 0 0,-8-1 8 0,-2-3 0 0,10 3-4 16,-8 0-4-16,0 0 8 0,8-4 0 0,-8 5-4 0,8-5 0 15,-9 3 0-15,9-3 0 0,-9 5-4 0,9-4 8 0,0-3-8 16,0 2 8-16,-8-1 0 0,8-3-4 0,0 3 0 0,0-5-4 15,0 6 4-15,0-4-16 0,0-2 20 0,0 2-8 0,0-3 8 16,0 3-4-16,0-6-4 0,0 4 0 0,0 1 0 0,0 0-4 0,0-5-8 16,8 5-4-16,-8-5-16 0,0 0-8 0,0 5-16 0,9-5-12 15,-9 0-12-15,0 0-8 0,9 5-20 0,-9-10-16 0,0 5-12 16,8-5-24-16,-8 5-44 0,0-5 0 0,8 0 32 0,-8-4 36 16,0 3 32-16</inkml:trace>
          <inkml:trace contextRef="#ctx0" brushRef="#br0" timeOffset="266.2884">-999 1584 71 0,'10'0'104'15,"-10"0"-8"-15,8 0-4 0,-8 0-24 0,0 0-8 0,8 0 0 0,-8 0-4 16,9 0-8-16,-9 0-4 0,0 0 0 0,8 0 0 0,-8 0-4 15,0 0 4-15,0 0 4 0,0 0-4 0,8 4 0 0,-8-4-4 16,0 0 4-16,0 6-4 0,0-6-4 0,0 4 0 0,0-4 0 0,0 0 0 16,0 0 0-16,0 0-8 0,0 6 0 0,-8-6 0 0,16 0 0 15,-8 4-4-15,0-4-8 0,0 0 0 0,0 0 4 0,0 0-4 16,0-4 0-16,0 4 0 0,0 0-4 0,9 0 0 0,-9 0 4 16,0-6-4-16,0 6 0 0,9 0 0 0,-9-4 0 0,8 4 0 15,-8-6 0-15,8 2 4 0,-8 4 0 0,0-4 4 0,10-2 4 0,-10 6 4 16,0-5 0-16,0 5 8 0,8 0 8 0,-8-4-4 0,0 4 4 15,0 0 0-15,0 0 0 0,0 0-40 0,0 0-4 0,0 0 0 16,0 0 0-16,0 0 0 0,0 4 0 0,0-4 0 0,0 0 0 0,0 0 0 16,0 0 0-16,0 0 0 0,0 5 0 0,0-5 0 15,-8 0 0-15,8 6 0 0,0-6 0 0,0 0-60 0,0 0-112 0,-10 0-72 16,10 4-104-16,0-4 32 0,-8 0 64 0,8 0 56 0,-8 0 32 16,-1 0 28-16,9 0 24 0</inkml:trace>
          <inkml:trace contextRef="#ctx0" brushRef="#br0" timeOffset="-4805.5643">-394-1641 27 0,'0'0'72'0,"0"-5"-8"0,0 5-4 0,0 0-28 0,8-5-4 15,-8 5-4-15,0-4 0 0,0 4-4 0,0-6 4 0,0 6-4 16,0 0 4-16,0 0-4 0,0-4 0 0,0-1 0 0,0 5 0 16,8 0 4-16,-8 0-4 0,0 0 4 0,0 0 0 0,0 0-4 0,0 0 4 15,0-5-4-15,0 5 0 0,0 0 4 0,0 0-8 0,0 0 8 16,0 0-4-16,0 0-4 0,0 0 8 0,0 5 0 0,0-5 0 15,0 0 4-15,0 0 8 0,0 0 0 0,0 0 0 0,0 0-4 16,10 5-4-16,-10-1 8 0,0-4-8 0,0 6 0 0,0-2-20 16,0 1 20-16,8 0 0 0,-8 0 0 0,0 4-4 0,0-4-4 0,0 4 0 15,0 1 0-15,0-5 0 0,0 5 0 0,0-1 4 0,0 1-4 16,8 0 4-16,-16-1 0 0,8 1 0 0,0-1 0 0,0 1-4 16,0 0 0-16,0 4 0 0,8-5-4 0,-8 6 0 0,0-5 0 0,-8 4 0 15,8 1-4-15,0-2 0 0,0-3 0 0,0 5 0 16,0-1-8-16,0 0 4 0,0 1 0 0,0 0 0 0,0-2 4 0,0 2-8 15,0-1 4-15,0 1-4 0,0-5 0 0,0 4 4 0,0 1-4 16,0-6 4-16,0 6 0 0,0-6-4 0,0 0 8 0,0 6-4 16,0-5 0-16,0-1 0 0,0 1 0 0,0 0-4 0,0-1 4 15,0 1 4-15,0-1 0 0,0 1 0 0,0 0-4 0,0 4 0 16,0-5 4-16,0 1-8 0,0 5 0 0,0-6 8 0,0 5-8 16,0-4 0-16,0 5 4 0,0-1-4 0,0-1 0 0,0 2 4 0,-8 0-4 15,8-5 0-15,0 5 4 0,0-1-8 0,-10 0 4 0,10 0-4 16,0 0 4-16,-8 2-4 0,8-7 0 0,0 5 0 0,-8 1 0 15,8 0 0-15,0-2 4 0,-9-3 0 0,9 4 0 0,0 1-4 0,0-1 4 16,-8 1-4-16,8-1 0 0,0-4 4 0,-9 3-4 16,9 2 0-16,-9 0 0 0,9-1 0 0,0 1 0 0,-8-1 4 0,8 5-4 15,0-4 0-15,-8-1 0 0,8 1 0 0,-8 4 4 0,8-5-4 16,0 1 4-16,-10 5-4 0,10-7 0 0,-8 2 0 0,8 3-4 16,0-3 8-16,-8 5-4 0,8-7 0 0,0 2 4 0,-10 5-8 15,10-6 4-15,0 1 0 0,0 0 0 0,-8-2 4 0,8 1-4 0,0 1 0 16,0-1 0-16,0 0 0 0,-8 1-4 0,8 0 8 0,0-1-8 15,0 1 8-15,-9-1 0 0,9 1-4 0,0-2 0 0,0 2 0 16,-8-5 0-16,8 4 0 0,0 1 0 0,-8-1 0 0,8 1 0 16,-9-1 0-16,9 0 0 0,0-4 0 0,-9 4 0 0,9 1 0 15,0-1-4-15,-8 1 4 0,8-1 4 0,0 0-8 0,-8 1 4 16,8-1 4-16,-10 0-4 0,10-4 0 0,0 5-4 0,-8-1 4 0,8 0 0 16,0 0 0-16,0 1 0 0,-8 0 0 0,8-6 0 0,0 6 0 15,-9-1 0-15,9 0 0 0,0 0 0 0,0 1 0 0,0-1 0 16,0 5-4-16,0-4 8 0,-9-1 0 0,9 1-8 0,0-1 4 0,0 1 0 15,0 4 0-15,0-5 0 0,-8 1 0 0,8 0 4 0,0-1-4 16,0 0 0-16,0 1-4 0,0-6 8 0,-8 5-8 0,8 1 4 16,0-1 0-16,0-4 0 0,0 3 0 0,0 2 0 0,0-5 0 15,0 0 0-15,0 4 0 0,0 1 0 0,-9-6-4 0,9 1 4 16,0 4 4-16,0-4-4 0,0 0-4 0,0 4 8 0,0-5-4 16,0 1 0-16,0 5 0 0,0-6 0 0,0 1 0 0,0-1 0 0,0 6 0 15,0-6-4-15,0 1 8 0,0 4-4 0,0-3 0 0,0-2 4 16,0 5-4-16,0-4-4 0,0 3 4 0,0-2-4 0,0 3 4 15,0 0 4-15,0-4-8 0,0 5 0 0,0 0 4 0,0-2 0 16,0 2 0-16,0-1-4 0,0 1 4 0,0-1 0 0,-8 0 4 0,8 1-4 16,0 3 0-16,0-3 0 0,0 0 0 0,0-1 0 15,0 5 0-15,0-4 0 0,0-1 0 0,0 1 0 0,0-1 0 0,0 5 0 16,0-4 0-16,0-1 0 0,0 1 0 0,0-1 0 0,0 1-4 16,-9-2 8-16,9 2-4 0,9-1 4 0,-18-4-4 0,9 5 0 15,0-1 0-15,0-5 0 0,0 6 0 0,0-1 0 0,0-4 4 16,0-1-8-16,0 6 0 0,0-5 4 0,0 0 0 0,0 4 0 0,0-5 0 15,0 1 0-15,0 5 0 0,0-6 0 0,0 1 0 16,0-1 0-16,0 1 0 0,0 4 0 0,0-5 0 0,0 1 0 0,0 0 0 16,0 5 4-16,0-6-4 0,0 0-4 0,0 6 4 0,0-6 0 15,0 1 0-15,0-1 0 0,0 6 0 0,0-5 0 0,0 0 0 16,0-1 0-16,0 1-4 0,0-1 8 0,0 1 0 0,0-1-4 0,0 1-20 16,0 0 28-16,0-1-8 0,0 1 0 0,0 0 4 15,0-6-4-15,0 6-4 0,0-5 4 0,0 4 0 0,0-4 0 0,0 4 0 16,0-3 0-16,0-2 0 0,0 1 0 0,0 5 0 0,0-6 0 15,0 1 0-15,0 0 0 0,0 0 0 0,0 5 0 0,-9-5 4 16,9-1-4-16,0 1 0 0,0 0 0 0,0 4 0 0,0-4 4 0,0 0-4 16,0 5 0-16,0-6-4 0,0 1 8 0,0 0-4 15,0 0 0-15,0-5-4 0,0 4 4 0,0 2 0 0,0-2 4 0,0-4-4 16,0 0-4-16,0 5 4 0,0-5 0 0,0 0-4 0,0 0 0 16,0 5 4-16,0-5-4 0,0 0-4 0,0 0-4 0,0 0-4 15,0 0-4-15,0-5-8 0,0 5-20 0,0-5-16 0,0 1-20 0,0 4-20 16,-8-6-24-16,8 2-24 0,0-6-28 0,-8 5-80 0,8-5 24 15,-10 1 44-15,2-5 36 0,0 4 28 0,0-5 28 0</inkml:trace>
        </inkml:traceGroup>
      </inkml:traceGroup>
    </inkml:traceGroup>
    <inkml:traceGroup>
      <inkml:annotationXML>
        <emma:emma xmlns:emma="http://www.w3.org/2003/04/emma" version="1.0">
          <emma:interpretation id="{AE7ADEBD-8B99-4792-B820-DF63CBEB7F02}" emma:medium="tactile" emma:mode="ink">
            <msink:context xmlns:msink="http://schemas.microsoft.com/ink/2010/main" type="paragraph" rotatedBoundingBox="6102,16299 6925,14257 7402,14449 6579,16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672BC3-E0F5-4242-97A7-41D78921ABB8}" emma:medium="tactile" emma:mode="ink">
              <msink:context xmlns:msink="http://schemas.microsoft.com/ink/2010/main" type="line" rotatedBoundingBox="6102,16299 6925,14257 7402,14449 6579,16491"/>
            </emma:interpretation>
          </emma:emma>
        </inkml:annotationXML>
        <inkml:traceGroup>
          <inkml:annotationXML>
            <emma:emma xmlns:emma="http://www.w3.org/2003/04/emma" version="1.0">
              <emma:interpretation id="{954CAA3F-B67E-4558-BC5D-CACE3DDC1FB2}" emma:medium="tactile" emma:mode="ink">
                <msink:context xmlns:msink="http://schemas.microsoft.com/ink/2010/main" type="inkWord" rotatedBoundingBox="6297,16377 6421,16072 6515,16109 6391,16415">
                  <msink:destinationLink direction="with" ref="{2129E5F9-0074-4469-AFE7-57F363EF4FB9}"/>
                </msink:context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ż</emma:literal>
                </emma:interpretation>
              </emma:one-of>
            </emma:emma>
          </inkml:annotationXML>
          <inkml:trace contextRef="#ctx0" brushRef="#br1" timeOffset="17799.2245">-478 1754 67 0,'0'0'64'16,"0"0"16"-16,0 0-4 0,0 0-24 0,0 0 0 0,0 0-4 15,0 0 4-15,0 0-8 0,0-5 0 0,0 5-8 0,0 0 0 16,0 0 0-16,0 0 0 0,0 5-8 0,0-5-4 0,0-5 4 15,0 10-4-15,0-5 0 0,0 5 0 0,0 0 0 0,0 0-8 0,0-5-4 16,0 9 0-16,0-4 4 0,0 4 0 0,0-4-4 0,0 5 0 16,0 0 4-16,0 4-4 0,0-5 0 0,0 6 0 0,0-6-4 15,0 1 4-15,0 4 0 0,0-3-4 0,-10-2 4 0,10 0-4 16,0 1-8-16,0 4 4 0,0-10 0 0,0 7 0 0,0-2-4 16,0 1 4-16,0-6-4 0,0 6 8 0,0-5-8 0,0-1 0 0,0 2 4 15,-8-2-4-15,8 1 4 0,0-1-4 0,0-4 0 0,0 7 0 16,0-7 0-16,0 0 0 0,0 3 4 0,0-3-4 0,0 0 0 15,0 0 0-15,0 0 0 0,0 0 0 0,0 0 4 0,0 0-4 16,0 0 0-16,0 0 0 0,0 0 0 0,0 0 4 0,0 0-4 16,0 0 0-16,0 0 0 0,0 0 0 0,0 0 0 0,0-3 0 15,0 3 8-15,0 0-8 0,0-7 0 0,0 3 4 0,0 4-4 0,0-5 4 16,0 1-4-16,0-2 4 0,0 2 8 0,0-1-8 16,0 0 0-16,-8 0 0 0,16 1 0 0,-8-1 4 0,0 0 0 0,0 0-4 15,0 5 4-15,0 0 0 0,0-4-4 0,0 4 0 0,0 0 0 0,-8 0 0 16,8 0-4-16,0 0 4 0,0 0 0 0,0 4 0 15,0-4 0-15,0 5 4 0,0 0-4 0,0 0-4 0,0-1 4 0,0 6 0 16,0-5-4-16,0-1 0 0,0 6 0 0,0-5 0 0,0 6 0 16,0-8 0-16,0 7 8 0,0-5-8 0,0 5 0 0,0-6 0 15,0 1 0-15,0-1 8 0,0 1-8 0,0 0 0 0,0-5 4 0,0 5-4 16,0-5 0-16,0 0 4 0,0 5-4 0,0-5 0 0,0 0 0 16,0 0 0-16,0 0 0 0,0 0 0 0,0-5 4 0,0 0-4 15,0 0 0-15,0 5 4 0,0-9-20 0,0 4 20 0,0-5 0 16,0 6 0-16,0-6-4 0,0 2 4 0,0-3 0 0,0 2 0 15,0-6 0-15,0 5 0 0,0 1 0 0,0-1 0 0,0 0 0 16,0 1 0-16,0 4 4 0,0 0 0 0,0 1 4 0,0-1-4 16,0 5 0-16,0-5 0 0,0 5-4 0,0 0 4 0,0 0 4 0,0 0-4 15,0 5 4-15,0-5-4 0,0 5 0 0,0-1 0 0,0 1-4 16,0 0 0-16,0-1 0 0,0 1 0 0,0 1 0 0,0 3 0 16,0-4 0-16,0 0 4 0,-9 4-4 0,9-4 4 0,0 0-4 0,0-5 0 15,0 4-4-15,0 2 4 0,0-6-4 0,0 4 0 16,0-4 4-16,0 0-4 0,-8 0 4 0,8 0 0 0,0 0 0 0,0 5-4 15,0-5 4-15,0-5 0 0,0 5 0 0,0 0-4 0,0 0 0 16,-8 0 0-16,8 0 0 0,0 0 0 0,-9 0 0 0,9 0 4 16,0 0-4-16,0 0 0 0,-9 0 0 0,9 0 0 0,0 0 0 0,-8-4 0 15,8 4-4-15,0-6 8 0,0 6 0 0,0-4-4 0,0 4 4 16,0 0-4-16,0-5-4 0,0 5 8 0,0 0-4 0,0-5-4 16,0 5 4-16,0 0 0 0,0 0-4 0,0 0 4 0,0 0 4 15,0 0-4-15,0 5 0 0,0-5 4 0,0 5-4 0,0-5 0 16,0 4 0-16,0 2 0 0,0-6 4 0,0 4 0 0,0 1-4 0,0-1 0 15,0 3 0-15,0-4 0 0,0 2 0 0,0 5 0 16,0-6 0-16,0 2 0 0,0-2 4 0,0-4-4 0,0 5 0 0,0-5 0 16,0 4 4-16,0 1-4 0,0-5 0 0,0 0 4 0,0 0 0 15,0 0 0-15,0 0 0 0,0 0-4 0,0 0 0 0,0 0-4 16,0 0 0-16,0 0 4 0,0 0-4 0,0 0-4 0,0 0-4 0,0 0-12 16,0 0-16-16,0 0-16 0,0 0-12 0,0 0-32 0,0 0-24 15,0 0-28-15,-8 0-88 0,8 0 20 0,0-5 36 16,0 5 36-16,0-4 36 0,0-1 20 0</inkml:trace>
        </inkml:traceGroup>
        <inkml:traceGroup>
          <inkml:annotationXML>
            <emma:emma xmlns:emma="http://www.w3.org/2003/04/emma" version="1.0">
              <emma:interpretation id="{BA036691-F28F-419E-9D06-DF11B47B0448}" emma:medium="tactile" emma:mode="ink">
                <msink:context xmlns:msink="http://schemas.microsoft.com/ink/2010/main" type="inkWord" rotatedBoundingBox="6672,14883 6925,14257 7402,14449 7149,15075"/>
              </emma:interpretation>
              <emma:one-of disjunction-type="recognition" id="oneOf1"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€</emma:literal>
                </emma:interpretation>
                <emma:interpretation id="interp7" emma:lang="" emma:confidence="0">
                  <emma:literal>ż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=</emma:literal>
                </emma:interpretation>
              </emma:one-of>
            </emma:emma>
          </inkml:annotationXML>
          <inkml:trace contextRef="#ctx0" brushRef="#br1" timeOffset="19042.4418">8 100 19 0,'0'-10'92'16,"-8"5"-12"-16,8-5 0 0,0 0-28 0,0 6 0 0,0-5 0 0,8 4-4 16,-8 0 4-16,0-4 4 0,0 3-4 0,0 2 4 0,0 0 0 15,0-1-4-15,0-1 4 0,-8 2-4 0,8 4-8 0,0 0 0 16,0-5 4-16,0 5 4 0,0 0 0 0,0 0 4 0,8 5 0 16,-8-5 0-16,0 4-4 0,0 7 0 0,0-7-4 0,8 6 0 15,-8-1-4-15,0 5-8 0,0 1 0 0,0-1-4 0,0 1-4 0,8 4-4 16,-8-1 0-16,0 7-4 0,0-6-4 0,0 5 0 0,0 0-4 15,0 5-4-15,0-6-4 0,0 6 4 0,0-4-4 0,0-2-4 16,0 5 0-16,0-2 4 0,9-3-4 0,-9 2 8 0,0-2-4 16,0 1-4-16,9-5 0 0,-9 1 0 0,0-1 0 0,8-1 0 15,-8-3 0-15,0-1-4 0,0-4-12 0,9 6-4 0,-9-8-8 0,0 2-12 16,0-5-12-16,0 0-4 0,0-1-12 0,0-4-4 0,0 5-20 16,0-5 8-16,8-5-12 0,-8 1-4 0,0-1-8 0,0 0-4 15,8 0 0-15,-8-5-32 0,0 1-24 0,10-1 12 0,-10-4 24 0,0 4 28 16</inkml:trace>
          <inkml:trace contextRef="#ctx0" brushRef="#br1" timeOffset="19364.5809">230 33 79 0,'0'-6'92'0,"0"6"-4"16,0-4-8-16,0 4-20 0,0 0-4 0,0 0-4 0,8 0-4 15,-8 0-4-15,0 0 0 0,0 0 4 0,0 0 0 0,8 0 4 16,-8 0 0-16,0 4 0 0,9 2 0 0,-9-2-24 0,0 1 28 16,8 0-4-16,-8 0 0 0,0 4-4 0,0 1 0 0,0 4-8 15,9 1 0-15,-9-1 0 0,0 0 0 0,0 5-8 0,0 1 0 0,0-1-4 16,0 5 0-16,8-5 0 0,-8 5-4 0,0 0 0 0,0 0-8 16,0 0 4-16,0 0-4 0,9 0 0 0,-9-5-8 0,0 5 0 15,8 0 0-15,-8-4-4 0,0 3 0 0,0-4 0 0,0 0 0 16,0-4-4-16,0 4 4 0,0-5-8 0,0 0 0 0,0-4 0 15,0 0-8-15,0-1-4 0,0-4-12 0,0 5-8 0,0-5-12 0,0-5-8 16,0 6-4-16,0-6-8 0,0-6-12 0,0 6-8 0,0 0 0 16,0-5-8-16,0 0-4 0,0-5 0 0,-8 6-20 0,8-1-36 15,-9-5-12-15,9 0 28 0,0 1 28 0,-8 0 20 0</inkml:trace>
          <inkml:trace contextRef="#ctx0" brushRef="#br1" timeOffset="19621.8922">85 349 75 0,'0'0'116'0,"0"0"-4"15,0 0-4-15,0 0-16 0,8 0 4 0,-8 0 4 0,0 0-4 0,8 0 0 16,-8 0 0-16,8 0-4 0,-8 0-4 0,10 0-4 0,-2 0-4 16,0 0-4-16,1 0 0 0,-1 0-8 0,1 0-8 0,0 0 0 15,7 0-4-15,-8 0-4 0,2 0-4 0,6 0-8 0,-6 0-8 0,6 0-4 16,-7 0-4-16,-1 0-4 0,9 0-4 0,-8 0 0 15,7 0-4-15,-6 0-4 0,-2 0 4 0,10 0-8 0,-10 0 0 0,0 0-8 16,1 0-8-16,-1 0-8 0,-8 0-16 0,8 0-12 0,1 0-16 16,-9 0-20-16,9 0-24 0,-9 0-24 0,0 5-32 0,0-5-32 15,0 0-84-15,0 4 12 0,-9-4 76 0,9 5 32 0,-9 0 36 16,1 0 24-16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23.88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465FD8-7E84-42C2-83BE-952BA76FF80C}" emma:medium="tactile" emma:mode="ink">
          <msink:context xmlns:msink="http://schemas.microsoft.com/ink/2010/main" type="writingRegion" rotatedBoundingBox="2524,13096 2763,13641 2517,13748 2279,13203"/>
        </emma:interpretation>
      </emma:emma>
    </inkml:annotationXML>
    <inkml:traceGroup>
      <inkml:annotationXML>
        <emma:emma xmlns:emma="http://www.w3.org/2003/04/emma" version="1.0">
          <emma:interpretation id="{DEADB4B1-FCFB-46D4-A3C8-091D188588B5}" emma:medium="tactile" emma:mode="ink">
            <msink:context xmlns:msink="http://schemas.microsoft.com/ink/2010/main" type="paragraph" rotatedBoundingBox="2524,13096 2763,13641 2517,13748 2279,13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F1ACF4-6583-4C00-A431-EEEEC570233F}" emma:medium="tactile" emma:mode="ink">
              <msink:context xmlns:msink="http://schemas.microsoft.com/ink/2010/main" type="line" rotatedBoundingBox="2524,13096 2763,13641 2517,13748 2279,13203"/>
            </emma:interpretation>
          </emma:emma>
        </inkml:annotationXML>
        <inkml:traceGroup>
          <inkml:annotationXML>
            <emma:emma xmlns:emma="http://www.w3.org/2003/04/emma" version="1.0">
              <emma:interpretation id="{A38E9822-1165-4B2E-BB82-F0B9A6030FC1}" emma:medium="tactile" emma:mode="ink">
                <msink:context xmlns:msink="http://schemas.microsoft.com/ink/2010/main" type="inkWord" rotatedBoundingBox="2524,13096 2763,13641 2517,13748 2279,13203"/>
              </emma:interpretation>
              <emma:one-of disjunction-type="recognition" id="oneOf0">
                <emma:interpretation id="interp0" emma:lang="" emma:confidence="0">
                  <emma:literal>6.</emma:literal>
                </emma:interpretation>
                <emma:interpretation id="interp1" emma:lang="" emma:confidence="0">
                  <emma:literal>6</emma:literal>
                </emma:interpretation>
                <emma:interpretation id="interp2" emma:lang="" emma:confidence="0">
                  <emma:literal>6-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6..</emma:literal>
                </emma:interpretation>
              </emma:one-of>
            </emma:emma>
          </inkml:annotationXML>
          <inkml:trace contextRef="#ctx0" brushRef="#br0">-1260-548 67 0,'0'-4'92'0,"0"4"-8"0,0 0-8 15,0 0-20-15,0 0-4 0,-9 0 0 0,9 0 0 0,0 0-4 16,0 0 4-16,0 0-8 0,0 0-4 0,0 0 0 0,0 0-8 15,0 4-4-15,0-4 4 0,0 0 4 0,0 5-8 0,0 0-4 0,-8 0 4 16,8-1 0-16,-9 2-4 0,9 3-4 0,-9 0 0 0,9 1-4 16,0 0-4-16,-8-1 0 0,0 6-4 0,0-1 0 0,8 1 0 15,-10-6 0-15,10 5 0 0,-8 1 0 0,0 4 0 0,8-5-4 16,-10 1 4-16,10-1-4 0,0 5 4 0,-8-4-8 0,8-1 4 0,0 1-4 16,0 4 4-16,0-5 0 0,-8 1 0 0,8-2 0 0,8 7 0 15,-8-5 0-15,0-1-4 0,8 1 0 0,-8 0 4 0,10-2-4 16,-10-3 0-16,8 4 4 0,0-5-4 0,2 6 0 0,-10-5-4 15,8-1 4-15,8 1 0 0,-7-1 0 0,0 1 4 0,-1-5-4 16,9 4 0-16,-9-4 0 0,2 0 0 0,6-1 4 0,-8-4-8 16,10 6 4-16,-1-6 0 0,-9 4-4 0,10-4 8 0,-10 0-4 0,8 0-4 15,2 0 4-15,-10-4 4 0,2 4-4 0,6-6 0 0,-7 2 0 16,-1 4 4-16,1-5-4 0,-1 0 4 0,-8 0 0 0,9 5-4 16,-9-9 0-16,0 4 0 0,8 0 0 0,-8 1 0 0,-8-1 4 0,8-5-8 15,0 5 4-15,-9 1 0 0,9-6 0 0,-8 5 0 16,-1 0 0-16,9 0-4 0,-8-4 4 0,-1 4 0 0,1 0 4 0,0-4-4 15,-2 4 4-15,2 5 0 0,8-5-4 0,-8 1 0 0,-2 4-4 16,2-4 4-16,0 4 0 0,0 0-4 0,-1 0 0 0,0 4 0 16,9-4 0-16,-8 4 0 0,-1 1-8 0,1 0 4 0,8 4-8 0,-8-4-12 15,-2 0-8-15,10 4-4 0,0 1-8 0,-8 0-12 0,8-1-8 16,0 1-12-16,-8 0-4 0,8 4-60 0,0-5-36 16,0 6 36-16,0-5 24 0,0 4 20 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15.3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DB0FA82-1922-4FC3-85AF-21A835FAEDF7}" emma:medium="tactile" emma:mode="ink">
          <msink:context xmlns:msink="http://schemas.microsoft.com/ink/2010/main" type="inkDrawing" rotatedBoundingBox="1892,16542 1976,16589 1947,16640 1863,16593" shapeName="Other"/>
        </emma:interpretation>
      </emma:emma>
    </inkml:annotationXML>
    <inkml:trace contextRef="#ctx0" brushRef="#br0">215 463 11 0,'0'0'64'0,"0"0"-4"16,0 0-4-16,0 0-24 0,0 0-8 0,0 0 4 0,-9 0-4 16,9 0-8-16,0 0 0 0,0 0 0 0,0 0 0 0,-8 0-4 15,8 0-8-15,0 0 4 0,-9 0 0 0,9 0 4 0,-8 0-4 16,8 5 4-16,-8-10-8 0,8 5 4 0,-9 0 0 0,9 0 0 16,0 0 4-16,-9 0 0 0,9 0 0 0,-8 0 0 0,8 0 4 15,0 0-4-15,-8 5 4 0,8-5 0 0,0 0-4 0,0 0 0 0,-10 0 0 16,10 0 0-16,0 0-8 0,0 0 4 0,0 0 0 0,0 0 0 15,0 0-4-15,0 0 4 0,0 0-4 0,0 0 0 0,0 0 0 16,0 0-4-16,0 0 4 0,0 0 0 0,0-5 4 0,0 5-8 16,0 0 4-16,0-5 4 0,0 5 0 0,0 0 0 0,0-6 0 15,0 6 4-15,0-3 0 0,0 3-4 0,0-5 0 0,0 5 0 0,0-5 0 16,0 5-4-16,0-5 0 0,0 5 0 0,0-5 0 0,0 5-16 16,0 0 24-16,0 0-4 0,0 0-4 0,0 0 0 0,0-5 0 15,0 5 0-15,0 0 0 0,0 0-4 0,0 0 0 0,0 0 0 0,0 0 0 16,0 0-4-16,0 0-4 0,0-4 0 0,0 4-4 15,0 0-8-15,0 0 0 0,0 0-8 0,10 0 0 0,-10 0-8 0,0 0-8 16,0 0 0-16,0-5-4 0,0 5-32 0,0-5-24 0,0 5-20 16,0-4 8-16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32.0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3CE02EB-C24D-4416-9D07-FED2AF7F366F}" emma:medium="tactile" emma:mode="ink">
          <msink:context xmlns:msink="http://schemas.microsoft.com/ink/2010/main" type="inkDrawing" rotatedBoundingBox="9513,11764 11425,12416 10880,14016 8967,13364" semanticType="callout" shapeName="Other">
            <msink:destinationLink direction="with" ref="{531E060F-A583-4F4A-865E-F074632FF399}"/>
          </msink:context>
        </emma:interpretation>
      </emma:emma>
    </inkml:annotationXML>
    <inkml:trace contextRef="#ctx0" brushRef="#br0">197-276 47 0,'0'-6'88'15,"0"2"-4"-15,0 4-4 0,0 0-28 0,0 0-4 16,-8-5-4-16,8 5-4 0,0 0-4 0,0 0 0 0,0 0-8 0,0 0 0 16,8 0 4-16,-16 0-4 0,8 5 0 0,0-5 8 0,8 4 0 0,-16 2 0 15,8-6 0-15,0 4 0 0,0 5 12 0,8-3-8 16,-8 4 0-16,0 0-8 0,0-1 4 0,9 0-4 0,-9 5 0 0,9 0 0 15,-9 1-4-15,8 0 4 0,0 4-4 0,0-5 0 0,-8 5 0 16,10 0 0-16,6 1 8 0,-6-1-8 0,-2 0 0 0,9 0-8 16,-9 5 0-16,0-4 0 0,10-1 0 0,-10 5 0 0,10-5-4 15,-2 0 0-15,-7 5 0 0,8-5 0 0,0 5 0 0,0-4-4 0,-8 3 0 16,7-4 0-16,2 6-4 0,-1-2 0 0,0-2 0 16,-9 2-4-16,9 0 4 0,1 2-4 0,-10-1 0 0,10-1 4 0,-10 2-8 15,8-2 0-15,-6 2 4 0,6-2 0 0,-7 6 0 0,-1-4 4 16,10 3-4-16,-10-3-4 0,0 3 4 0,0 0-4 0,10 1 0 15,-10 0 0-15,1 0 0 0,0 1 0 0,-1-3 0 0,1 2 0 0,-1-5 0 16,9 5 0-16,-17 0-4 0,17-5 4 0,-9 5 0 0,2-6 0 16,-2 2 4-16,0-2-4 0,1 2 0 0,0-6 0 15,-1 4 0-15,0-3 0 0,1-2 0 0,7 2 0 0,-6-1 4 0,-2-4-8 16,0 3 4-16,2-3 0 0,-2 4 0 0,0-4 0 0,0-1 4 16,1-4-4-16,-9 4 0 0,9 1 0 0,-1-6 0 0,1 5 0 0,-9-4 4 15,8 0-4-15,0-1-4 0,-8-4 4 0,10 5 4 16,-10-6-8-16,0 1 4 0,8 0 0 0,-8 0 0 0,0-1 0 0,0-4-4 15,0 6 4-15,0-6 0 0,0 0-12 0,0 0-8 0,0 0-12 16,0 0-16-16,0 0-16 0,0 0-16 0,-8-6-12 0,8 6-20 16,0-4-16-16,-10-1-12 0,10 5-48 0,-8-5-40 0,0 0 36 0,-1-4 44 15,1 4 32-15,-1 0 20 0</inkml:trace>
    <inkml:trace contextRef="#ctx0" brushRef="#br0" timeOffset="-735.3095">146-191 43 0,'0'0'88'0,"0"0"-4"0,0 0-8 16,0 0-24-16,0 0-4 0,0 0 4 0,0 0-4 0,0 5-8 16,-8-10 0-16,8 5 4 0,0 0-4 0,0 0 0 0,-8 0-4 15,8 5 4-15,0-5-8 0,-10 0 8 0,10 6-4 0,0-6 0 0,-8 4-4 16,8-4 0-16,0 5 0 0,-8 0 0 0,8 0 0 15,-9-1 4-15,9 2-8 0,-9-2 0 0,1 7 0 0,8-3-4 0,-9-3 0 16,1 5-4-16,0 0 0 0,0 3 0 0,-2-3-4 0,-6 4 0 16,6 1 0-16,2 0 0 0,-9 4-4 0,9-5 0 0,-9 5-4 15,0-4 0-15,9 4 0 0,-10 0 0 0,0 0 0 0,2 0 0 0,-1 0-4 16,0 0 4-16,8 0 0 0,-17 2-4 0,18 3 0 0,-18-6 0 16,10 2 4-16,-1-1 0 0,-1 0-4 0,2-1 0 0,-2 7 0 15,-8-6 0-15,10 0 0 0,-1 0 0 0,-9 6 0 0,10-7-4 16,-10 2 4-16,8-1 0 0,-7 5-4 0,-1-5 4 0,10 5-4 15,-10-5-4-15,8 6 8 0,-7-2-4 0,-1 0-4 0,0 2 4 16,10-1 0-16,-10 0 0 0,1 0 0 0,7 0 0 0,-6 0 0 16,6 0-4-16,-8-5 8 0,9 5-8 0,1-4 4 0,-2-2 0 0,2 2 0 15,-2-1 0-15,1 0 0 0,8-4 0 0,-8-1 0 0,9 0 0 16,0-4 0-16,-1 5-4 0,0-6 4 0,1 0-4 0,0-3-20 16,8 3 28-16,-10 1-4 0,10-6 0 0,0 1 4 0,-8 0-4 15,8 0 0-15,0-1 0 0,0 0 0 0,0-4 0 0,0 6 0 16,0-1 0-16,0-5 0 0,0 4 0 0,0-4 0 0,0 0-4 0,0 6 0 15,0-6 4-15,0 0-4 0,0 0 0 0,0 0 0 0,0 0-8 16,0 0-8-16,0 0-4 0,0 0-8 0,0 0-4 0,0 0-8 16,0 0-8-16,0 0-12 0,0 0-4 0,0-6-12 0,0 6-8 0,8-4-12 15,-8-1-16-15,10-1-48 0,-10-2-20 0,8-2 40 0,-8 1 20 16,8-6 28-16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1:06.4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EDC8EA-C780-49BE-8A29-DB731452D9FD}" emma:medium="tactile" emma:mode="ink">
          <msink:context xmlns:msink="http://schemas.microsoft.com/ink/2010/main" type="inkDrawing" rotatedBoundingBox="2926,4745 4647,3073 4693,3120 2971,4791" semanticType="callout" shapeName="Other">
            <msink:sourceLink direction="with" ref="{CD14EB1B-8A37-4F2B-92D8-1B315136C84A}"/>
            <msink:sourceLink direction="with" ref="{AE7E6655-FF83-4CCC-A3C1-ADCC6AF74C4E}"/>
            <msink:sourceLink direction="with" ref="{47F28AC3-FD6D-4283-BE97-E0BF35D773EE}"/>
          </msink:context>
        </emma:interpretation>
      </emma:emma>
    </inkml:annotationXML>
    <inkml:trace contextRef="#ctx0" brushRef="#br0">-2260 2465 7 0,'0'0'64'0,"0"0"-4"16,0 0-8-16,0 0-24 0,0 0-4 0,0 0 0 0,0 0 4 0,-8 0-4 16,8 0 0-16,0 0-8 0,0 0-4 0,0 0 4 0,0 0 4 15,0 0-4-15,0 0 0 0,0 0 0 0,0 0 0 0,0 0 0 16,0 0-4-16,0 0 4 0,0 0 0 0,0 0 0 0,0 0 0 15,0 0 0-15,0 0 8 0,0 0-4 0,0 0 4 0,0 0 0 16,0 0 4-16,0-5-4 0,0 5 8 0,0-5 0 0,0 5-4 0,8-4 0 16,-8-2 0-16,0 1 4 0,8 1-4 0,-8-1 0 0,10-4 0 15,-10 4 0-15,8-5-4 0,-8 6-4 0,8-5 4 0,0-2-4 16,-8 6 8-16,10-5-4 0,-2 1 0 0,0 5-4 0,1-11-12 16,-1 10 12-16,1-10 0 0,0 6 0 0,7-1 4 0,-8-4-8 15,2 5 0-15,6-6 0 0,-6 5 0 0,6-4 0 0,1 0-4 16,-9 0 4-16,10-6-4 0,-2 6 0 0,-6 0-4 0,6-7 4 0,2 8-4 15,-2-1 0-15,-7-5 4 0,8 4 0 0,0-4 0 0,1 4-4 16,-2 1 4-16,-8-5 0 0,10 4-4 0,-1 1 0 0,-9 0 0 16,10 0 0-16,-2-1 0 0,-6 1 0 0,6-1 4 0,-8 2-4 0,10 2 0 15,-10-4 0-15,9 2 0 0,1-2-4 0,-10 1 0 16,8-1-4-16,2 1 4 0,-1-1-4 0,-8-4 4 0,8 5-4 0,-1 0 0 16,2-1 0-16,-2-4 0 0,2 5 0 0,-1-1 0 0,0-4 0 15,0 5 4-15,-1-1-4 0,2 1 4 0,0-5-4 0,-2 4 0 16,1 1 4-16,-8-1-4 0,8 6 0 0,-1-5 4 0,2-1-4 15,-10 5 0-15,10-4 4 0,-10 5 0 0,9-1-4 0,-8-5 4 16,8 6 0-16,-9-1 0 0,0-4-4 0,10 5 4 0,-10 0 0 0,0-2-4 16,2 2 0-16,6-1 4 0,-7 1-4 0,-1-1 0 15,1 0 4-15,8 1-8 0,-9-2 0 0,0 3 4 0,2 3 4 0,-2-5-4 16,10 1 0-16,-10 4 0 0,0-4 0 0,1 4 4 0,-9-5-4 16,8 5 0-16,1 1 0 0,-1-6 4 0,1 5-4 0,-1 0 4 15,-8 0-4-15,8 1-4 0,2-6 0 0,-2 5 4 0,-8 1 0 0,8-3 4 16,2 4-4-16,-10-7 4 0,8 5-4 0,0 1 0 0,0-6 0 15,1 5 0-15,-9 1 4 0,8-6-4 0,1 0 0 0,8 5 0 16,-17-5-4-16,18 1 4 0,-10 5 4 0,0-6-4 0,0 0 0 0,2 1-4 16,-2-1 4-16,0 5-4 0,1-5 8 0,-1 1-4 15,1-1 0-15,0 6 0 0,-1-6 0 0,0 5 4 0,-8-5-4 0,8 5-4 16,2 1 8-16,-10-1-4 0,8-4 0 0,-8 9-4 0,8-6 4 16,-8 2 0-16,0-1 0 0,10 1 0 0,-10-2-4 0,0 3 4 15,8-3 0-15,-8 1-4 0,8 0-12 0,-8-4 20 0,9 4 0 16,-9 0 0-16,8-4 0 0,0 4-4 0,1 0 0 0,-9-5-4 0,9 1 4 15,-1 3 0-15,0 2-4 0,2-5 4 0,-2 4 0 16,0 0 0-16,-8-4 0 0,9 4 0 0,0 0 0 0,-1 1 0 0,-8-1 0 16,8 5 0-16,-8-6 0 0,9 2-4 0,-9 4 4 0,0-5 4 15,8 5-4-15,-8 0 0 0,0 0 0 0,0-5 0 0,0 5 0 16,0 0 0-16,0 0 0 0,9-5 0 0,-9 5 0 0,0 0 0 16,0 0 0-16,0 0 0 0,0 0 0 0,0-4 0 0,0 4 0 15,0 0 0-15,0 0 0 0,9 0 0 0,-9 0 0 0,0-5 0 0,0 5-4 16,0 0 8-16,0 0-8 0,0 0 0 0,0 0 8 0,0 0-4 15,0 0 0-15,0 0 0 0,0 0-4 0,0 0 4 0,0 0 0 16,0 0 4-16,0 0 0 0,0 0-4 0,8 0 0 0,-8 0 0 16,0 0 0-16,0 0 4 0,0 0 0 0,0-5 0 0,0 5-4 15,8 0 0-15,-8-5 0 0,0 5 0 0,0 0 0 0,10 0 0 0,-10-4 0 16,0 4 0-16,0 0-4 0,0 0 4 0,8-6 0 0,-8 6-4 16,0 0 0-16,0 0 0 0,0 0 4 0,0 0 0 0,0 0 0 15,0 0-4-15,0 0-4 0,0 0-4 0,0 0 0 0,0 0-4 0,0 0-12 16,0 0-4-16,0 0-8 0,0 0-12 0,0 0-20 15,0 0-36-15,0 0-28 0,0 0-28 0,-8 0-84 0,8 6 36 16,-10-6 40-16,10 4 40 0,-8-4 16 0,0 5 28 0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50.3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8A4030-65DF-476C-82C2-49980FBC0022}" emma:medium="tactile" emma:mode="ink">
          <msink:context xmlns:msink="http://schemas.microsoft.com/ink/2010/main" type="inkDrawing" rotatedBoundingBox="3128,10078 7235,9339 7243,9388 3137,10127" semanticType="strikethrough" shapeName="Other"/>
        </emma:interpretation>
      </emma:emma>
    </inkml:annotationXML>
    <inkml:trace contextRef="#ctx0" brushRef="#br0">4111-3 39 0,'0'0'72'0,"0"0"-8"16,0 0-8-16,0 0-24 0,0 0-8 0,0 0 0 0,0 0-8 16,0 0 0-16,0 0 4 0,0 0-4 0,0 0-4 0,0 0 4 15,0 0-4-15,0 0 0 0,0 0 0 0,0 0-4 0,0 0-4 16,0 0 4-16,0 0-4 0,0 0 0 0,0 0 4 0,0 0-4 16,0 0 0-16,0 0 0 0,0 0-4 0,0 0 4 0,0 0-4 15,0 0 0-15,0 0 4 0,0 0 0 0,0 0 4 0,0 0-4 16,0 0 4-16,0 0 0 0,0 0 4 0,0 0 4 0,0 0 0 15,0 0 4-15,0 0 0 0,0 0 4 0,0 0 4 0,0 0 0 16,0 0 4-16,0 0 0 0,0 0 0 0,0 0 4 0,0 0-4 0,0 0 4 16,0 0-4-16,0 0 0 0,0 0 0 0,0 0-8 0,0 0 4 15,0 0-4-15,0 0 4 0,0 0 0 0,0 0-8 0,0 0 0 16,0 0 4-16,0 0 0 0,0 0 0 0,0 0-4 0,0 0 4 16,0 0 0-16,0 0 0 0,0 0 4 0,-10 0 0 0,10 0 8 0,0 0 0 15,0 0 4-15,0 0 0 0,0 0-4 0,0 0 0 0,0 0 4 16,-8 0-4-16,8 0-8 0,0 0 0 0,0 0-4 0,-8 0-4 15,8 0 0-15,0 0-4 0,-10 0 0 0,10 6 0 0,-8-6 0 0,8 4 0 16,-8-4 0-16,-1 5-4 0,9-5 0 0,-8 5 0 16,8-5 4-16,-9 4-4 0,1-4 4 0,8 5-8 0,-9 0 0 0,1 0 8 15,0-5-4-15,8 0 0 0,-10 5 0 0,2-5-12 0,0 0 0 16,8 0 0-16,-10 5 0 0,2-5 0 0,0 0 0 0,8 0 0 16,-8 0 0-16,-1 0 0 0,0 0 0 0,9 0 0 0,-8 5 0 0,-1-5 0 15,1 0 0-15,0 0 0 0,-2 4 0 0,10-4 0 0,-8 0 0 16,0 0 0-16,0 5 0 0,-2-5 0 0,2 0 0 0,0 5 0 15,8-5 0-15,-9 0 0 0,1 0 0 0,-1 0 0 0,0 0 0 16,1 0 0-16,8 0 0 0,-8 0 0 0,0 0 0 0,-2 0 0 16,2 0 0-16,0 5 0 0,8-5 0 0,-10 0 0 0,2 0 0 0,0 0 0 15,8 0 0-15,-9 0 0 0,1 4 0 0,8-4 0 0,-9 0 0 16,1 0 0-16,8 0 0 0,-9 5 0 0,1-5 0 0,0 0 0 16,8 0 0-16,-10 5 0 0,2-5 0 0,8 0 0 0,-8 0 0 15,-2 0 0-15,2 5 0 0,0-5 0 0,0 0 0 0,-1 4 0 16,9-4 0-16,-8 6 0 0,-1-6 0 0,0 0 0 0,1 0 0 0,0 0 0 15,-2 0 0-15,2 4 0 0,0-4 0 0,0 5 0 16,-2-5 0-16,2 5 0 0,0-5 0 0,-1 0 0 0,1 0 0 0,-1 5 0 16,0-5 0-16,1 0 0 0,-10 4 0 0,10-4 0 0,0 0 0 15,0 0 0-15,-2 0 0 0,2 0 0 0,-9 0 0 0,9 0 0 16,-1 0 0-16,0 0 0 0,1 5 0 0,-8-5 0 0,6 0 0 16,2 0 0-16,0 0 0 0,-2 0 0 0,2 0 0 0,-9 0 0 0,9 0 0 15,0 5 0-15,-1-5 0 0,0 0 0 0,1 5 0 16,-10-5 0-16,10 4 0 0,0-4 0 0,-1 0 0 0,0 6 0 0,1-6 0 15,0 4 0-15,-1 1 0 0,1-5 0 0,-10 0 0 16,10 5 0-16,0-5 0 0,-2 0 0 0,2 0 0 0,0 0 0 0,0 5 0 16,-2-5 0-16,2 0 0 0,0 0 0 0,-9 5 0 0,9-5 0 0,-2 0 0 15,2 0 0-15,0 4 0 0,0-4 0 0,-2 5 0 0,2-5 0 16,-9 5 0-16,8-5 0 0,1 4 0 0,-1-4 0 0,1 5 0 16,0-5 0-16,-10 5 0 0,10-5 0 0,0 5 0 0,-2-5 0 15,2 5 0-15,0-5 0 0,-1 0 0 0,0 5 0 0,-7-5 0 16,7 0 0-16,1 3 0 0,0-3 0 0,-2 6 0 0,10-6 0 0,-16 0 0 15,6 5 0-15,10-5 0 0,-8 0 0 0,0 5 0 0,-1-1 0 16,1-4 0-16,-1 0 0 0,-8 6 0 0,9-6 0 0,0 4 0 16,-2 1 0-16,2-5 0 0,0 5 0 0,-2-5 0 0,2 5 0 15,-8-5 0-15,7 4 0 0,0-4 0 0,1 6 0 0,-1-2 0 16,1-4 0-16,-10 5 0 0,10-5 0 0,0 4 0 0,0 1 0 0,-2-5 0 16,2 0 0-16,0 6 0 0,-1-6 0 0,0 4 0 15,1-4 0-15,-1 5 0 0,1-5 0 0,0 0 0 0,0 5 0 0,-2-5 0 16,2 4 0-16,0-4 0 0,-2 0 0 0,2 0 0 0,0 0 0 15,-1 5 0-15,1-5 0 0,-1 0 0 0,1 5 0 0,-1-5 0 16,1 0 0-16,0 0 0 0,-2 0 0 0,10 0 0 0,-8 0 0 0,0 0 0 16,-2 5 0-16,2-5 0 0,0 0 0 0,0 0 0 0,-1 0 0 15,9 0 0-15,-9 0 0 0,1 0 0 0,-1 0 0 0,1 4 0 16,0-4 0-16,-2 0 0 0,2 5 0 0,0-5 0 0,0 0 0 16,-2 4 0-16,2-4 0 0,0 6 0 0,-1-6 0 0,1 5 0 15,-1-5 0-15,0 4 0 0,1-4 0 0,0 5 0 0,-10-5 0 0,10 5 0 16,0 0 0-16,-2-5 0 0,2 0 0 0,0 4 0 0,-1-4 0 15,1 0 0-15,-1 5 0 0,-8-5 0 0,9 0 0 0,0 5 0 16,-2-5 0-16,2 0 0 0,0 0 0 0,-2 5 0 0,-6-5 0 16,7 0 0-16,1 0 0 0,0 0 0 0,-1 0 0 0,-8 0 0 15,9 5 0-15,-2-5 0 0,2 0 0 0,0 5 0 0,-1-5 0 0,0 0 0 16,-7 4 0-16,7-4 0 0,1 0 0 0,-1 0 0 0,0 0 0 16,1 5 0-16,0-5 0 0,-2 5 0 0,2-5 0 0,0 0 0 15,0 5 0-15,-2-5 0 0,2 0 0 0,0 4 0 0,-1-4 0 0,1 5 0 16,0 0 0-16,-2-5 0 0,-6 0 0 0,8 5 0 15,-2-5 0-15,2 4 0 0,0-4 0 0,-2 6 0 0,2-6 0 16,0 4 0-16,-9-4 0 0,17 0 0 0,-17 5 0 0,8-5 0 0,1 0 0 16,0 5 0-16,-2-5 0 0,2 6 0 0,0-6 0 0,-1 3 0 15,0-3 0-15,1 5 0 0,-1-5 0 0,1 0 0 0,0 5 0 16,-1-5 0-16,0 5 0 0,1-5 0 0,0 0 0 0,-2 5 0 16,2-5 0-16,0 5 0 0,-1-5 0 0,0 0 0 0,1 4 0 15,0-4 0-15,8 0 0 0,-9 0 0 0,1 5 0 0,0-5 0 0,-2 0 0 16,10 0 0-16,-8 0 0 0,0 5 0 0,-2-5 0 0,10 0 0 15,-8 0 0-15,0 0 0 0,0 0 0 0,8 0 0 0,-9 4 0 16,0-4 0-16,1 0 0 0,-1 0 0 0,1 0 0 0,0 5 0 0,8-5 0 16,-10 0 0-16,2 0 0 0,0 0 0 0,0 5 0 15,-2-5 0-15,2 0 0 0,0 0 0 0,-1 0 0 0,0 0 0 0,1 0 0 16,8 5 0-16,-9-10 0 0,1 10 0 0,0-5 0 16,8 0 0-16,-8 5 0 0,-2-5 0 0,2 0 0 0,8 0 0 0,-8 4 0 15,-2-4 0-15,10 0 0 0,-8 6 0 0,8-6 0 0,-8 4 0 16,-1-4 0-16,9 0 0 0,-8 0 0 0,8 0 0 0,-9 0 0 15,9 0 0-15,-8 0 0 0,-1 0 0 0,9 0 0 0,-8 0 0 16,0 5 0-16,8-5 0 0,-10 0 0 0,2 0 0 0,0 5 0 0,8-5 0 16,-10 0 0-16,2 5 0 0,0-5 0 0,8 0 0 0,-8 0 0 15,-1 0 0-15,0 4 0 0,9-4 0 0,-8 0 0 0,-1 5 0 16,1-5 0-16,8 0 0 0,-8 0 0 0,-2 0 0 0,10 0 0 16,-8 5 0-16,0-5 0 0,8 0 0 0,-10 0 0 0,2 5 0 0,0-5 0 15,8 4 0-15,-8-4 0 0,-1 0 0 0,9 0 0 0,-8 0 0 16,-1 6 0-16,0-6 0 0,1 0 0 0,0 0 0 0,8 4 0 15,-10-4 0-15,2 0 0 0,0 0 0 0,0 0 0 0,-2 0 0 0,2-4 0 16,0 8 0-16,-1-4 0 0,1 0 0 0,-1 0 0 16,0 0 0-16,-7 0 0 0,8 0 0 0,-2 5 0 0,2-5 0 0,0 0 0 15,-2 5 0-15,2-5 0 0,0 5 0 0,-9-5 0 0,8 4 0 16,1-4 0-16,-1 5 0 0,1 0 0 0,0-5 0 0,-10 5 0 16,10-5 0-16,-2 4 0 0,2-4 0 0,0 5 0 0,0 0 0 15,-1-5 0-15,1 0 0 0,-1 5 0 0,0 0 0 0,1-5 0 0,0 5 0 16,-2-5 0-16,2 0 0 0,0 5 0 0,0-5 0 0,8 4 0 15,-10-4 0-15,2 5 0 0,0-5 0 0,-1 5 0 0,1-5 0 16,8 0 0-16,-9 0 0 0,0 4 0 0,1-4 0 0,8 0 0 16,-8 6 0-16,0-6 0 0,-2 0 0 0,10 0 0 0,-8 0 0 0,0 0 0 15,8 0 0-15,-10 0 0 0,10 0 0 0,-8 0 0 0,0 4 0 16,8-4 0-16,0 0 0 0,-9 0 0 0,9 0 0 0,-8 0 0 16,8 5 0-16,-8-5 0 0,8 0 0 0,-10 0 0 0,10 5 0 15,-8-5 0-15,8 0 0 0,-8 0 0 0,8 0 0 0,-8 5 0 16,8-5 0-16,-10 0 0 0,10 0 0 0,-8 0 0 0,8 0 0 15,-8 0 0-15,8 3 0 0,-9-3 0 0,9 0 0 0,-9 7 0 0,1-7 0 16,8 0 0-16,-9 0 0 0,9 0 0 0,-8 4 0 16,0-4 0-16,8 0 0 0,-9 0 0 0,0 0 0 0,9 5 0 0,-8-5 0 15,0 0 0-15,8-5 0 0,-10 5 0 0,10 0 0 0,-8 0 0 16,8 5 0-16,0-5 0 0,-8 0 0 0,8 0 0 0,0 0 0 16,0 0 0-16,0 0 0 0,0 0 0 0,0 0 0 0,-9 0 0 0,9 0 0 15,0 0 0-15,0 0 0 0,0 0 0 0,9 0 0 16,-9 0 0-16,0 0 0 0,0 0 0 0,0 0 0 0,0 0 0 0,0 0 0 15,-9 0 0-15,9 0 0 0,0 0 0 0,0 0 0 0,0 0 0 16,0 0 0-16,0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0,0 0 0 15,0 0 0-15,0 0 0 0,0 0 0 0,-9 0 0 0,9 0 0 16,0 0 0-16,0 0 0 0,0 0 0 0,0 0 0 0,0 0 0 16,0 0 0-16,0 0 0 0,0 0 0 0,-8 0 0 0,8 0 0 15,0 0 0-15,0 0 0 0,0 0 0 0,0 0 0 0,0 0 0 16,0 0 0-16,-8 0 0 0,16 0 0 0,-8 0 0 0,0 0 0 0,0 0 0 16,-8 0 0-16,8 0 0 0,0 0 0 0,0 0 0 15,0 0 0-15,0 0 0 0,0 0 0 0,0 0 0 0,0 0 0 0,0 0 0 16,-9 0 0-16,9 0 0 0,0 0 0 0,0 0 0 0,0 0 0 15,0 0 0-15,0 0-76 0,0 0-36 0,0 0-32 0,0 0-64 16,-8 0-80-16,8 0-16 0,0-5 56 0,-8 5 44 0,8-4 40 16,-10-3 28-16,10 4 28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23.0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5860E2-1949-4E34-9946-05A0E366B279}" emma:medium="tactile" emma:mode="ink">
          <msink:context xmlns:msink="http://schemas.microsoft.com/ink/2010/main" type="writingRegion" rotatedBoundingBox="3141,13535 4598,13743 4544,14121 3087,13913"/>
        </emma:interpretation>
      </emma:emma>
    </inkml:annotationXML>
    <inkml:traceGroup>
      <inkml:annotationXML>
        <emma:emma xmlns:emma="http://www.w3.org/2003/04/emma" version="1.0">
          <emma:interpretation id="{73DB19CD-880B-4AF3-8B53-89125F6853FB}" emma:medium="tactile" emma:mode="ink">
            <msink:context xmlns:msink="http://schemas.microsoft.com/ink/2010/main" type="paragraph" rotatedBoundingBox="3141,13535 4598,13743 4544,14121 3087,13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A22B2D-0C04-4A20-A16C-CA6420E732C7}" emma:medium="tactile" emma:mode="ink">
              <msink:context xmlns:msink="http://schemas.microsoft.com/ink/2010/main" type="line" rotatedBoundingBox="3141,13535 4598,13743 4544,14121 3087,13913"/>
            </emma:interpretation>
          </emma:emma>
        </inkml:annotationXML>
        <inkml:traceGroup>
          <inkml:annotationXML>
            <emma:emma xmlns:emma="http://www.w3.org/2003/04/emma" version="1.0">
              <emma:interpretation id="{D737E91A-B0A7-47ED-A900-7C1FCF18C50C}" emma:medium="tactile" emma:mode="ink">
                <msink:context xmlns:msink="http://schemas.microsoft.com/ink/2010/main" type="inkWord" rotatedBoundingBox="3141,13535 4598,13743 4544,14121 3087,13913"/>
              </emma:interpretation>
            </emma:emma>
          </inkml:annotationXML>
          <inkml:trace contextRef="#ctx0" brushRef="#br0">-629-25 15 0,'-8'-5'88'0,"8"5"0"0,0 0-8 0,0 0-28 0,-10 0 0 15,10 0 0-15,0 0-4 0,0 0-4 0,0 0-4 0,0 0 0 16,0 0-4-16,0 0 4 0,0 0-12 0,0 0-4 0,0 0 4 15,0 0-4-15,0 0 0 0,0 0 4 0,0 0 4 0,0 0 0 0,10 0 4 16,-10 0 0-16,0 0-4 0,8 0 4 0,-8 0-8 0,8 0 0 16,1 0-4-16,-9 0 0 0,8 0-4 0,0 0 4 0,1 0-4 15,0 0 0-15,7 0-24 0,-6 0 28 0,-2 0-8 0,0 0 0 0,1 5-8 16,8-5 0-16,-9 0 4 0,1 0-8 0,8-5 4 0,-8 5-4 16,-1 0 0-16,10 5 0 0,-10-10 0 0,0 5 0 15,0 0-4-15,2 0-4 0,-2 0 0 0,0-4-4 0,1 4-8 0,-1 0-8 16,-8 0 0-16,8 0-20 0,-8 0-8 0,10 0-4 0,-10-5-8 15,0 5-8-15,0 0-4 0,0 0-8 0,8 0-12 0,-16 0-56 16,8 0-20-16,0 0 24 0,0 0 32 0,-10 0 24 0</inkml:trace>
          <inkml:trace contextRef="#ctx0" brushRef="#br0" timeOffset="-1852.6883">130 143 3 0,'0'-4'96'0,"0"-2"-8"0,0 6-4 16,0-4-24-16,0-1 0 0,-10 5-4 0,10-5 0 0,0 5 0 16,-8 0 4-16,8-5-4 0,0 5 0 0,-8 0 0 0,8 0-4 0,0 0 4 15,-8 0-4-15,-2 0-4 0,10 0-4 0,0 0 0 0,-8 0-8 16,8 0 0-16,-8 5-4 0,8 0 0 0,-9 0-4 0,1-1 0 16,8 2-4-16,-9-2 0 0,9 1-8 0,-9 5 0 0,1-1 0 15,8 1 0-15,-8-2-8 0,8 3-20 0,-8-1 24 0,8 4-4 0,0-5-4 16,0 6 0-16,-10-5 4 0,10-1-4 0,0 1-4 15,0 3 0-15,10-3 0 0,-10 0 0 0,8 0 4 0,-8-5-4 0,8 4 4 16,-8-4-4-16,8 4 0 0,1-4 0 0,0 0 0 0,-1 0 4 16,1 1-4-16,7-3 0 0,-6-3 0 0,6 0 4 0,-8 5-4 15,10-5 4-15,-1-5-4 0,-8 5 0 0,8-3-4 0,-1 3 4 16,2-11 4-16,-10 6 0 0,10 0-4 0,-2-4 4 0,-7 4-4 0,8-4 0 16,-8-2 0-16,-1 3 4 0,8-2-4 0,-6-5 4 0,-2 6-4 15,0-5 0-15,2-2 4 0,-10 7-4 0,8-5 0 0,-8 5 0 16,0-5 0-16,8-1 4 0,-8 5-4 0,0-5 0 0,0 6 4 15,-8-5-4-15,8 4 0 0,0 1 4 0,-8-1-4 0,-2 0 0 16,10 1 0-16,-8-1 0 0,0 1 0 0,-2 3-4 0,2-3 4 0,0 4 0 16,0-4-4-16,-1 4 4 0,0 0-4 0,-8 0 0 0,9 1 0 15,0-2 0-15,-2 2 0 0,2 4 0 0,0 0 0 0,-2-5-8 16,2 5 0-16,0 0 0 0,0 5 0 0,-1-5 4 0,9 4-4 16,-8 2 0-16,8-2 4 0,0 6 0 0,0-5 0 0,-9 4 0 15,9-4 0-15,0 4 0 0,0 2 0 0,9-2 0 0,-9 0 8 0,0 1 0 16,8-1-4-16,-8-3 0 0,9 3 0 0,-1 1 4 0,0 0 0 15,-8-1 0-15,8-5-4 0,2 6 0 0,-2-5 4 0,10 0 0 16,-10 0 0-16,0-5 0 0,9 4 0 0,-8-4 0 0,8 0 0 0,-9 0 0 16,10-4 0-16,-10 4 0 0,0-5 0 0,10 0 0 15,-10 0 0-15,1-5 0 0,8 6 4 0,-9-5-4 0,1 3 0 0,-1-3 4 16,0 4 0-16,2-4-4 0,-2 3 0 0,0 2 0 0,-8-1 0 16,10 0 0-16,-2 5 4 0,-8-5 0 0,8 5 8 0,-8-4 8 15,8 4 0-15,-8 0 4 0,0 4 4 0,9 1 0 0,-9-5-4 16,8 10 4-16,-8-6 0 0,9 2 4 0,-9 3 0 0,9 1 0 0,-1 0-4 15,-8-1-4-15,8 1 4 0,2-1-4 0,-10 1 0 0,8 5 0 16,0-7-4-16,0 2 8 0,2 0-4 0,-10-1-4 0,8 0 0 16,0 1-8-16,1-4 4 0,-1 3-4 0,1-4 0 0,0-5 0 15,-1 5-4-15,0-5-4 0,0 4 0 0,10-4 4 0,-10-4 0 16,2 4-8-16,-2-5-4 0,9 0-8 0,-9-4-8 0,0 3-16 16,10-4-24-16,-10 1-24 0,0 0-24 0,10-5-32 0,-18 4-36 0,8-1-52 15,1-2-56-15,0-1 60 0,-9 4 40 0,0 1 32 0,0-6 32 16,0 5 24-16</inkml:trace>
        </inkml:traceGroup>
        <inkml:traceGroup>
          <inkml:annotationXML>
            <emma:emma xmlns:emma="http://www.w3.org/2003/04/emma" version="1.0">
              <emma:interpretation id="{97A046E3-E8EF-43B2-87C0-3955E5A95AC4}" emma:medium="tactile" emma:mode="ink">
                <msink:context xmlns:msink="http://schemas.microsoft.com/ink/2010/main" type="inkWord" rotatedBoundingBox="3145,13709 3370,13741 3363,13788 3139,13756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or</emma:literal>
                </emma:interpretation>
              </emma:one-of>
            </emma:emma>
          </inkml:annotationXML>
          <inkml:trace contextRef="#ctx0" brushRef="#br0" timeOffset="206.9682">-637 100 43 0,'0'0'92'0,"0"0"0"0,8 0-12 0,-8 0-20 0,0 0-8 0,0 0 0 15,8 0-4-15,-8 0-4 0,9 0 0 0,-9 0 0 0,8 0-8 0,-8 0 0 16,8 0-4-16,1 0 4 0,-9 0-4 0,9 0-4 16,-1 0-4-16,0 0 4 0,2 0-4 0,6 0-8 0,-7 0-8 0,0 0 8 15,-1 0-8-15,0 0-4 0,1 0 0 0,8 0 0 0,-8 0 0 16,-1 0 0-16,0 0 0 0,2 0-8 0,-2 0-12 0,-8 0-8 15,8 0-12-15,0 0-16 0,-8 0-8 0,10-5-16 0,-10 5-20 0,0 0-64 16,0-5-4-16,0 5 28 0,0-5 32 0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04.7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43A9921-3509-4C0C-98AC-57CA4D69F2A3}" emma:medium="tactile" emma:mode="ink">
          <msink:context xmlns:msink="http://schemas.microsoft.com/ink/2010/main" type="inkDrawing" rotatedBoundingBox="2809,10172 6464,4134 9342,5877 5687,11914" semanticType="callout" shapeName="Other">
            <msink:sourceLink direction="with" ref="{2286D19F-46BF-46CA-A4DB-59D5BC608020}"/>
            <msink:sourceLink direction="with" ref="{A23CFB83-6C4E-42E9-9257-62036321EED4}"/>
            <msink:sourceLink direction="with" ref="{A9A95B9B-8D23-4963-846F-181C4E3096A9}"/>
          </msink:context>
        </emma:interpretation>
      </emma:emma>
    </inkml:annotationXML>
    <inkml:trace contextRef="#ctx0" brushRef="#br0">123-2278 67 0,'0'0'72'0,"0"0"0"0,0 0-12 0,0 0-24 0,0 0-4 0,0 0 4 16,0 0-4-16,0 0 0 0,0 0 0 0,0 0 0 0,0 0 0 16,0 0 0-16,0 0 0 0,0 0-4 0,0 0 4 0,0 0 0 15,0 5 0-15,0-5 4 0,0 0 0 0,0 5-4 0,0-5 4 16,0 5 0-16,9-5 0 0,-9 4 0 0,0 1 0 0,0 0-8 16,0 0 0-16,0-2 0 0,0 3-4 0,0-1 0 0,0 0 0 15,0 4-4-15,0-4-4 0,0 0 0 0,0 0 0 0,0 4 0 0,0-3-4 16,0 3 0-16,0-4 0 0,0 5 0 0,0-1-4 0,0 0 0 15,0-4 0-15,0 4-4 0,0 1 4 0,0 0-4 0,0 4 4 16,0-4-4-16,0 0 4 0,0 3-4 0,0 2 4 0,0-5-4 16,0 4 0-16,0 1 4 0,0-1 0 0,0 1 0 0,0-6-4 0,0 5 0 15,0 0 0-15,0 1-20 0,0-5 20 0,0 4 4 16,0 0-4-16,0-4 4 0,0 5-4 0,0-6 0 0,0 6 0 16,0-6-4-16,0 1 0 0,0 4 4 0,0-4-4 0,0-1 0 0,0 6 0 15,0-6 4-15,0 6-4 0,0-5 0 0,0 4 0 0,0-5 0 16,0 5 0-16,0-4 4 0,0 5-4 0,0-5 0 0,0 3 0 15,0-3 0-15,0 5 0 0,0-7 0 0,0 7-4 0,0-5 4 0,0-1 4 16,0 6-4-16,0-5 0 0,0-1 0 0,0 2 0 16,0-2 0-16,0 0 0 0,0 1 0 0,0-1 0 0,0 0 0 0,0 2 0 15,0-2 0-15,0 1 0 0,0-6 0 0,0 6 0 0,0-1 0 16,0 1 0-16,0 0-4 0,0-5 8 0,0 4-4 0,0 1 0 16,0-1-4-16,0-4 0 0,0 5 4 0,0-1 0 0,0 1 0 0,0-5 0 15,0 4 0-15,0 1 0 0,0-1 0 0,0 1 0 0,0-1 0 16,0 1 0-16,0-5 0 0,0 5 0 0,0-1 0 0,0 1 0 15,0-1 0-15,0 5 0 0,0-4 0 0,0 0 0 0,0-1-4 16,0 1 8-16,0 5-4 0,0-7 4 0,0 3-8 0,0-2 4 16,0 5-4-16,0-4 4 0,0 1 0 0,0-3 4 0,0 2-4 0,0 5 0 15,0-6 0-15,0 1 0 0,0-1 0 0,0 1 0 0,0 0-4 16,0-1 4-16,0 1 0 0,0-1 4 0,0 0-4 0,0 2 0 16,0 3 0-16,0-5 0 0,0 1 0 0,0-1 0 15,0 1 0-15,0 0 0 0,0-1 0 0,0 1 0 0,0 0 0 0,0-1 0 16,0 1 0-16,0-1 0 0,0 1 0 0,0 0 0 0,0-1 0 0,0 1-4 15,0-1 4-15,0 1-4 0,0-2 4 0,0 3 0 16,0-1 0-16,0-1-4 0,0 1 4 0,0-1 0 0,0 1 0 16,0 0 0-16,0-6 0 0,0 6-4 0,0-1 4 0,0 1 0 0,0-1 4 15,0 1-4-15,0 1 0 0,0-3 0 0,0 2 0 0,0-1 0 16,0 1-4-16,0-5 4 0,0 5 0 0,8 0 0 0,-8-1 0 16,0 1 0-16,0-1 0 0,0 1 0 0,8 0 0 0,-8-2-4 15,0 3 4-15,0-2 0 0,0-4-4 0,10 4 4 0,-10 1 4 16,0-1-8-16,0 1 0 0,0 0 4 0,0-1 0 0,0 1 0 0,8-1 0 15,-8 1 0-15,0 0-4 0,0-1 4 0,8 1 4 0,-8 0-8 16,0-1 0-16,8 1 4 0,-8-1 4 0,0 1-8 0,0-2 4 16,0 3 4-16,0-7-4 0,10 6 0 0,-10 0-4 0,0-1 4 0,0 2-4 15,0-7 8-15,8 6-4 0,-8 0-4 0,0-1 0 0,0-5 8 16,8 5-4-16,-8 1 4 0,0-4-4 0,0 2-4 0,9-2 4 16,-9 3-4-16,0 1 4 0,0-1 0 0,0-3 4 0,0 3-4 15,0 1 0-15,0 0-4 0,0-1 8 0,8-5-4 0,-8 6 0 16,0-1 0-16,0 1 0 0,0 0 4 0,0-5-4 0,9 5 0 0,-9-1-4 15,0 1 0-15,9-6 4 0,-9 6-4 0,0-1 8 0,0-4-8 16,0 5 4-16,0-1-4 0,0-4 4 0,8 5 0 0,-8-1-4 16,0-4 4-16,0 5 0 0,0-5 0 0,8 4 0 0,-8 1-4 15,0-6 4-15,0 6 0 0,0-5 0 0,8 5 0 0,-8-1 0 16,0-4 0-16,0 4 0 0,0 1 0 0,10-1 4 0,-10-3-4 16,0 3-4-16,0 1 4 0,0 0 0 0,0-1 0 0,0 1 0 0,0-1 4 15,0-4-8-15,0 4 4 0,0 0 0 0,0 1 0 0,8 0 0 16,-8 0 0-16,0-1 0 0,0-3 0 0,0 3 0 0,0 1-4 15,8-2 4-15,-8 3 0 0,0-1 0 0,0-1 0 0,0-5 0 16,0 6 0-16,0 1 0 0,10-3 0 0,-10 2 0 0,0-1 0 16,0 1 4-16,0-1-8 0,0 1 4 0,0 0 0 0,0-1 0 0,0 6 0 15,0-6 4-15,0 1 0 0,8 0-4 0,-8 4-4 16,0-4 4-16,0 4 0 0,0-5 4 0,0 6-4 0,0-5 0 0,8 4 4 16,-8-5-8-16,0 6 4 0,0-5 0 0,0 4 0 0,0-5 4 15,0 6-4-15,0-5 0 0,9 4-4 0,-9-5 4 0,0 2 0 16,0 3 0-16,0 0 4 0,0-5-4 0,0 0 0 0,0 7-4 0,0-8 4 15,0 7 0-15,0-5 0 0,0 5 0 0,0 0 0 0,8-7 0 16,-8 7-4-16,0-5 4 0,0 3 0 0,0 2 4 0,0-5-4 16,0 4 0-16,0-4 0 0,9 4 0 0,-9 2 0 0,0-8 0 15,-9 6 0-15,18 1 0 0,-9-1 0 0,0-5 0 0,0 6 0 16,0-5 0-16,0 4 0 0,0-5 4 0,0 6-8 0,0-1 8 0,8-4-4 16,-8 5 0-16,0-6 4 0,0 5-8 0,0-3 0 15,0 3 4-15,0 0 0 0,0-5 0 0,0 6 0 0,0-1 0 0,0-4 0 16,0 5-4-16,9-1 4 0,-18-1 4 0,18-2-4 0,-9 3 0 15,0 0 0-15,0 2 4 0,0-3-4 0,8 2 4 0,-8-1-4 16,0 0 0-16,0 0-4 0,0 1 0 0,0-1 4 0,0-4 4 0,0 6-4 16,0-4-4-16,0 3 0 0,0-5 4 0,0 4 0 0,0 1 4 15,0-6 0-15,0 5-24 0,8 1 28 0,-8-5-8 0,0-1 0 16,0 5 0-16,0-4 0 0,0 5 4 0,10-6-4 0,-10 5 0 0,0-3 0 16,0-2 0-16,0 5 4 0,0-4-4 0,0 3 0 15,0-2 0-15,0-2 0 0,0 6 0 0,0-6 0 0,0 1 0 0,0 4 0 16,0-3 0-16,0-3 0 0,0 2 4 0,0 0-4 0,0 4-4 15,0-5 4-15,0 1-4 0,0 0 4 0,8-1 4 0,-16 1-4 16,16-1 0-16,-8 1-4 0,0-5 4 0,0 6 4 0,0-3-4 0,0 2 0 16,8-1 0-16,-8-4 0 0,0 4 0 0,0 1 0 15,0-5-4-15,0 5 4 0,10-1 0 0,-10-4 0 0,0 4 0 16,0-4 0-16,0 5-4 0,0-5 4 0,0 3 0 0,8-2 4 0,-8 4-4 16,0-6 4-16,0 6-8 0,0-5 4 0,0 5 0 0,8-1 0 15,-8-4 0-15,0 4 0 0,0 2 0 0,9-2 0 0,-9 0 0 16,0 1 0-16,0-1 0 0,0-4 0 0,0 5 0 0,0 0-4 15,8-1 4-15,-8 1 4 0,0-1-4 0,0 1 4 0,0-5-4 16,0 4 0-16,0 1 4 0,0-1 0 0,0-4-4 0,8 5 0 0,-8-1 0 16,0 1 0-16,0-4 4 0,0 2-4 0,0 2 0 0,0-5 0 15,9 4-4-15,-9-4 4 0,0 4-4 0,0-4 4 0,0 5 4 16,0-5-4-16,0 5 0 0,0-6 0 0,0 6 0 0,0-5-4 16,0 4 0-16,0-4 4 0,0 4 0 0,0-3 4 0,0 3-4 15,0-4 0-15,0 0-4 0,0 4 8 0,9-4-4 0,-9 0 0 0,0-1 0 16,0 6 0-16,0-5 0 0,0 0 0 0,0 0 0 0,0 0 0 15,0-1-4-15,0 1 4 0,0 0 0 0,0-1 0 0,0-4 0 16,0 6 0-16,0-2 4 0,0 1-4 0,0 0-4 0,0-5 0 16,0 5 4-16,0-2 4 0,0 3-8 0,0-1 4 0,0 0 0 15,0-1 0-15,0 2 0 0,0-2 0 0,0 1 0 0,0 0 4 0,0 0-4 16,0-1 0-16,0 1 0 0,0 0 0 0,0 0 0 0,0-1-20 16,0 1 24-16,0 1-4 0,0-2 4 0,0 1 0 0,0 0 0 15,0-1-4-15,0-4 0 0,0 5 0 0,0-5 0 0,0 5 0 16,0-5 0-16,0 0 0 0,0 0 4 0,0 5-4 0,0-5 0 15,0 0-4-15,0 0 8 0,0 0-4 0,0 0 8 0,0 0-4 0,0 0-4 16,0 0-4-16,0 0 4 0,0 0 4 0,0 0-4 0,0 0 0 16,0 0 0-16,0 0 0 0,0 0 0 0,0 0 4 0,0 0-4 15,0 0 0-15,0 0 4 0,0 0-4 0,0 0 0 0,0 0 0 16,0 0 4-16,0 0-4 0,0 0 4 0,0 0 0 0,0 0-8 16,0 0 0-16,0 0 4 0,0 0 0 0,0 0 4 0,0 0-4 15,0 0 0-15,0 0 4 0,0 0-4 0,0 0 0 0,0 0-4 0,0 0 4 16,0 0 0-16,-9 0 0 0,9 0 4 0,0 0-4 0,0 0 0 15,-9 0 0-15,9 0 4 0,0 0-4 0,-8 0 4 0,8 0-4 16,0 0 0-16,-8 0 0 0,8 0 0 0,0 0 4 0,-9 0-4 16,9 0 4-16,0 0 0 0,-8 0-8 0,8 0 4 0,-8 0 0 15,8 4 0-15,-10-4 0 0,2 5 0 0,8-5 0 0,-8 4 0 0,8-4 0 16,-10 6 4-16,2-6 4 0,0 5-4 0,-1-1 0 0,9-4 8 16,-8 5-4-16,-1 0 8 0,1-5 0 0,8 5 0 0,-9-5 4 15,1 0 0-15,0 4 0 0,8-4 0 0,-10 0 4 0,2 0-4 16,0 0-4-16,-2 0-4 0,10 0 0 0,-8 0 0 0,0 0-4 15,8 0 0-15,-8 0-4 0,-1 0 0 0,9 0 0 0,-9 0 0 0,9 0 0 16,-8 0-8-16,8 0 8 0,-9 0-4 0,1 0 4 0,8 5 0 16,-8-5 0-16,-2 0-4 0,10 5 0 0,-8-5 0 0,8 0 0 15,-8 5 0-15,0-5 0 0,8 5 0 0,-10 0 0 0,10-5 0 0,-8 4 0 16,0 1 0-16,-1 0 0 0,9-5 0 0,-8 6-4 16,-1-6 8-16,0 3-4 0,1 2 0 0,8-5 0 0,-8 5 0 0,0-5 0 15,-2 5 4-15,2-5-4 0,0 4-20 0,8-4 24 0,-10 6 0 16,2-6 0-16,0 0-4 0,-1 4 0 0,9-4 0 0,-8 5 0 15,-1-5 0-15,1 0 4 0,-1 0-4 0,1 0 4 0,0 5-4 0,8-5 0 16,-10 0 4-16,2 4-8 0,0-4 4 0,-2 0 4 0,2 5-4 16,0-5 0-16,0 5 0 0,-1-5 4 0,0 5 0 15,1-5 0-15,-1 5-4 0,1 0-4 0,0-5 4 0,-2 5 0 0,2-1 0 16,0-4 0-16,-10 5 0 0,10-5 4 0,0 5-4 0,-1 0 0 16,-8-5 4-16,8 4-4 0,1 1 0 0,-10-5 0 0,10 5 4 15,0-5 0-15,-10 5-4 0,10-1 0 0,-9-4 0 0,9 6-4 0,-1-6 4 16,-8 4 4-16,9 1 0 0,0-5 0 0,-10 5-4 15,0 0 0-15,10-5 0 0,0 4 0 0,-9-4-4 0,9 5 4 0,-10-5 4 16,10 5 0-16,-10-5 0 0,10 5 0 0,0-5 0 0,-10 4-4 16,10-4 4-16,0 6-4 0,-9-6 0 0,8 4 4 0,0-4 0 15,1 5-4-15,-10-5 4 0,10 0 0 0,0 5-4 16,-10 0 0-16,10-5 0 0,0 0 0 0,-1 5 0 0,-7-1 0 0,6-4 0 16,-6 5 0-16,8-5 0 0,-2 5 0 0,-6-1 0 0,7-4 4 0,-8 5-4 15,8 0 4-15,-7 0-4 0,7 0 4 0,-8 0-4 0,9-5 0 16,-10 3 4-16,1 3-4 0,8-1 0 0,-7 0-4 0,-1-1 8 15,9 2-4-15,-10-6 0 0,0 4-4 0,10 1 4 0,-9 0 4 0,0 0-4 16,0-5 0-16,1 4-4 0,6 2 4 0,-6-2 0 16,-2-4 4-16,2 5-4 0,-2-5 4 0,1 4-4 0,1 1 0 0,-2-5 0 15,2 6 4-15,6-6-4 0,-15 4 4 0,16 1-4 0,-16-5-4 16,9 5 4-16,-2-1 0 0,0-4 0 0,2 5 0 0,-1 0 8 16,0 0-4-16,0-1-4 0,-1 1 0 0,2-1 4 0,-2-4-4 15,2 6 4-15,-2-1 0 0,1-1 0 0,9 1-4 0,-10 0 4 16,2 0-4-16,-2-1 0 0,10 1-4 0,-9 0 4 0,0 0 0 15,8-5 0-15,-7 5-16 0,-2 0 20 0,10-1 0 0,-10-4 4 0,10 5-4 16,-9-5-4-16,9 0 4 0,-10 5-4 0,10-5 0 0,-8 5 4 16,6-5-8-16,-6 0 4 0,6 4-4 0,-6-4 0 0,7 0 4 15,-7 5 0-15,7 0 4 0,-8-5 0 0,9 0-4 0,-10 5 0 0,10-1 4 16,-10 2-8-16,2-6 0 0,7 4 4 0,-8 1 0 0,0 0 4 16,9 1-4-16,-10-6 0 0,2 3 0 0,-2 2 0 15,10 0 0-15,-9-5 4 0,-1 5-4 0,2 0 4 0,8 0-4 0,-10-5-4 16,0 4 4-16,2-4-4 0,7 5 4 0,-7 0-4 0,-2-5 4 15,2 0 0-15,-2 4 0 0,10-4 0 0,-10 0 0 0,1 0 4 16,9 0 0-16,-9 0-4 0,0 0-4 0,9 5 4 0,-10-5 0 16,1 0 0-16,8 0-4 0,-7 0 4 0,7 5 0 0,-7-5 0 0,6 5 0 15,-6-5 0-15,6 0 0 0,-6 5 0 0,8-1 0 0,-10-4 0 16,10 6 0-16,-9-2 0 0,9-4 0 0,-10 0 4 0,10 5 0 16,-10 0-4-16,10-5-4 0,-9 0 0 0,8 5 4 0,1-5 8 15,-9 0-8-15,9 0 0 0,0 0 4 0,-2 0-8 0,-6 0 4 16,6 4 0-16,2-4 4 0,0 0-8 0,-9 0 8 0,8-4-4 0,1 4 4 15,-1 4-8-15,1-8 4 0,0 8-4 0,-10-4 8 0,10 0-8 16,-2 0 4-16,2 0 0 0,0 0 0 0,0 0 4 0,-10 0-4 16,10 0 4-16,-1 0-4 0,1 5-4 0,-10-5 4 0,10 5-4 0,0-5 4 15,-2 0 0-15,-6 5 4 0,8-5-4 0,-9 0 0 0,8 0 4 16,0 4-4-16,1-4 0 0,-10 0-4 0,10 0 4 0,0 0 0 16,0 0 0-16,-10 0 4 0,10 6 0 0,-1-6-8 0,1 0 8 15,-1 0-8-15,-8 0 4 0,9 0 0 0,0 0-4 0,-2 0 8 16,2 4-4-16,0-4 0 0,-2 5 0 0,2-5 0 0,0 5 0 0,-1-5 4 15,1 0-8-15,-1 0 0 0,-8 0 8 0,9 5-4 0,0-5-4 16,-2 0 4-16,-6 0 0 0,6 0 4 0,2 0-20 0,0 4 16 16,0-4 0-16,-9 0 4 0,8 0-4 0,0 0 4 0,1 0-8 15,0 5 4-15,-2-5 0 0,2 5 4 0,0-5-4 0,0 5 0 16,-2-5 0-16,-6 0 0 0,16 4 4 0,-9 1-4 0,1-5 0 16,-1 5-4-16,0-5 8 0,1 0-4 0,0 5 0 0,0-5 0 0,-2 5 0 15,2-5 0-15,0 5 0 0,-2-5 0 0,2 0 0 0,0 5 0 16,-1-5 4-16,1 4-4 0,0-4 0 0,8 5-4 0,-10-5 4 15,2 5 0-15,0-5 0 0,0 4 0 0,8 2-4 0,-10-2 8 16,2-4-4-16,0 5 0 0,8 0 0 0,-9-5 0 0,0 5 0 0,1-2 0 16,-1-3 4-16,9 7-8 0,-8-3 4 0,0 1 0 0,-1-5 0 15,9 4-4-15,-9 1 4 0,1-5 4 0,0 5-4 0,8-5 4 16,-10 5-4-16,2 0 0 0,0-5 4 0,-1 4-8 0,9-4 8 16,-9 5-8-16,1-5 4 0,0 5 0 0,8-5 0 0,-9 5 0 15,1-5 0-15,8 5 0 0,-8-5 0 0,8 4 4 0,-10-4-4 16,2 0 0-16,8 5 0 0,-8-5-4 0,-2 6 0 0,10-6 4 0,-8 0 0 15,8 0 4-15,-8 0-4 0,8 4 0 0,-8-4 0 0,8 0 0 16,-9 5-4-16,9-5 4 0,-9 4-4 0,9-4 8 0,-8 0 0 0,8 0-8 16,-9 5 8-16,9-5 0 0,-8 0-8 0,8 0 8 15,-8 0-8-15,8 0 4 0,-10 5 0 0,10-5 4 0,-8 0-4 0,8 0 0 16,0-5 0-16,-8 5-4 0,8 5 4 0,-8-10 0 0,8 10-4 16,0-10 8-16,0 5-8 0,-10 5 0 0,10-5 4 0,-8 0 4 15,8 0-4-15,0 0 0 0,-8 5 0 0,8-5 0 0,-9 0-4 16,9 4 4-16,-9-4 0 0,9 0 0 0,-8 0 0 0,8 5 0 15,-9-5 0-15,9 5 0 0,-8-5-4 0,8 0 4 0,-8 0 0 0,0 4 0 16,8-4 0-16,-10 0 0 0,10 0 0 0,-8 0 0 0,8 0 4 16,-8 0-4-16,8 0 0 0,0 0-4 0,-10 0 4 0,10 0 0 15,0 0 0-15,0 0-12 0,0 0 16 0,-8 0 0 0,8 0-4 0,0 0 0 16,0 0 0-16,0 0 0 0,0 0 0 0,0 0 4 16,0 0-4-16,0-4 4 0,0 4-4 0,0-5 0 0,0 5 0 0,0-5-4 15,0 5 8-15,0-4-4 0,0 4 4 0,0-5-4 0,0 0 0 16,0 0 0-16,0 1-4 0,0-1 0 0,0 1 4 0,0-2 0 15,8 1 0-15,-8 1 4 0,0-6-4 0,0 5-4 0,10 0 4 0,-10-4 0 16,0 4 0-16,8-5 4 0,-8 1-4 0,8-2 0 0,-8 8 0 16,10-12-4-16,-10 5 8 0,8 1-8 0,0 0 4 0,-8-1 0 15,8-5 0-15,1 6-4 0,-9-6 4 0,8 6 0 0,1-5 8 16,-9 4-8-16,9-5 0 0,-1 1 4 0,-8-1-4 0,8 6-4 16,2-6 8-16,-2 1-4 0,0 0 4 0,0-1-4 0,-8 1 4 0,10-1-8 15,6 1 8-15,-7 0-12 0,-9 0 12 0,17-1-4 16,-8 1-4-16,-1-5 8 0,0 4-8 0,0 1 4 0,2 0-4 0,-2 0 0 15,0-1-12-15,2 0 16 0,6 1 4 0,-7-1 0 0,-1 1 0 16,0 0-4-16,1-1 4 0,0 1-4 0,-1 0 0 0,0-1 0 16,2 5 4-16,-2-4-4 0,0 0 0 0,1 0 0 0,0-1 0 15,-1 1 4-15,0-1-4 0,1 1 0 0,-1 4 4 0,1-4 0 0,0 0-8 16,-1-1 4-16,0 2 0 0,2-3-4 0,6 2 4 16,-8-1-4-16,2 6 4 0,-2-5 0 0,0-1-4 0,1 1 4 15,7 0 0-15,-6 0 0 0,-2-1-4 0,0 0 4 0,2 1 0 16,6-1 0-16,-8 1 0 0,1-5 0 0,0 4-4 0,-1 1 4 0,9 0 0 15,-9-1 0-15,2 1 4 0,-2-5 0 0,0 5-4 0,10-1-4 0,-10 1 4 16,0-1 0-16,1 1 0 0,0-1 0 0,8 1 0 16,-9 0-4-16,0-1 4 0,0 1 0 0,2 0 0 0,-2-1 0 0,10-5-4 15,-10 7 4-15,0-2 4 0,1-4 0 0,8 5-4 0,-9-1 0 16,1-4-4-16,-1 5 4 0,10 0 0 0,-10-6 4 0,0 6-4 16,10-6-4-16,-10 6 8 0,0-5 0 0,1 4 0 0,8 1-4 15,-8 0 0-15,-1-6 0 0,10 6 0 0,-10-1 0 0,0-4 0 0,0 5 0 16,10 0-4-16,-10 0 4 0,1-1 0 0,0 0 0 0,8-3 4 15,-9 3-4-15,0 2 0 0,10-3 0 0,-10 2-4 0,0 0 8 16,2-1-8-16,6 1 4 0,-7-1 0 0,-1 1 0 0,1 0 4 16,8-6-4-16,-9 6 0 0,0-5-4 0,10 0 0 0,-10 3 0 0,2-2 8 15,6-1-4-15,-7-1 0 0,8 1 0 0,-9 1 0 0,9-2 0 16,-9 6 0-16,2-5-4 0,6 0 4 0,-6-1 0 0,6 1 0 16,-8 5 0-16,1-5 0 0,8 4 0 0,-8-4 0 0,-1 5 0 15,0-1 4-15,10 1-4 0,-10-1 0 0,0 1 4 0,2-1-4 16,-2 2 0-16,0-2 0 0,1 1 0 0,-1 0 0 0,1-1-4 0,0 0 4 15,-1 1-4-15,0-1 8 0,0-4 0 0,2 5-4 0,-2-1 0 16,0 1 0-16,10-5-4 0,-10 4 4 0,1 1 4 0,-1-5-8 16,9 4 8-16,-8-4-4 0,7 5 4 0,-6-5-8 0,-2-1 8 15,9 7-4-15,-8-7-4 0,7 1 4 0,-7 0 0 0,8 4 0 16,-8-4 0-16,7-1 0 0,-6 2 0 0,6 4 4 0,-7-5-4 16,0-1 4-16,7 5-4 0,-7-4 0 0,-1 5-4 0,10-5 0 0,-10 0 0 15,0 4 4-15,2 1 0 0,6-5 0 0,-8 5 0 16,2-1 0-16,-2-4 4 0,0 4-4 0,1 1-4 0,7-1 4 0,-6-3 0 15,-2 3 4-15,0 1-8 0,0-1 8 0,10-4-8 0,-10 5 8 16,1-1-4-16,0 0 0 0,-1 1 0 0,1-5 4 0,7 6-4 16,-16-3 0-16,18-3 0 0,-10 5 0 0,0-1 0 0,2 2 0 0,-2-7 0 15,0 5 0-15,1 2 0 0,0-2 0 0,-1 1-4 0,0-5 4 16,1 4-4-16,-1 1 8 0,0-1 0 0,2 1-4 0,-2-1-4 16,0 1 4-16,2-1 0 0,-2 1 0 0,0 0 0 0,0-1 4 15,1 1-8-15,0-1 0 0,-1 2 8 0,1-2-4 0,-1 1 0 16,0-1 0-16,2 1-4 0,-2-1 4 0,0 0-4 0,0 1 4 0,2 4 0 15,-2-3 0-15,0-2 4 0,1 1-8 0,0-1 4 0,-1 1 0 16,1-1 0-16,-1 6 0 0,0-5 0 0,2-1 0 0,-2 6 0 16,0-5 0-16,0 4 0 0,2-5 0 0,-2 6 0 0,0-1 0 15,-8 1 0-15,9-6 0 0,-1 6 0 0,1-1 0 0,0 0 0 16,-1 1 4-16,0-1-4 0,0 1 0 0,2-1 0 0,-10 0 0 0,8 1 4 16,0-1-4-16,2 0 0 0,-2 1 4 0,0-5-4 15,1 5 4-15,-1-1-4 0,1 0 0 0,-1-5 0 0,1 6 0 0,-1-1-4 16,0-5 4-16,-8 7 0 0,18-2 0 0,-10-5 0 0,2 6 0 15,-2-5-4-15,0 4 4 0,0-5 0 0,1 6 0 0,-1-1 4 16,1-4-8-16,0 3 8 0,-1-2-4 0,0 3 4 0,2-4-4 0,-2 5 0 16,0-6-4-16,0 5 4 0,2-4 0 0,-2 5-4 0,0-6 8 15,1 6 0-15,-1-1-20 0,1-5 20 0,0 6-4 0,-1-5 4 16,0 4-4-16,-8 1 0 0,8-6 4 0,2 5-4 0,-2-4 0 16,0 5 4-16,-8-6-4 0,10 5 0 0,-2-4 0 0,0 5 0 15,1-6 0-15,-9 5-4 0,8-4 4 0,1-1 0 0,-1 6 0 16,1-5 0-16,-1-1 0 0,0 1 0 0,2-1 0 0,-2 6 0 0,0-5-4 15,2 0 4-15,-2-1 0 0,0 0 0 0,9 1 0 0,-9-1 0 16,1 1 4-16,0 5-8 0,-1-6 4 0,0 1 0 0,10-1-4 16,-10 6 8-16,1-6-4 0,0 1 0 0,-1 5 0 0,0-6 0 15,1 5 0-15,-1-4 0 0,1 5 4 0,0-6-4 0,-1 5-4 0,0-4 4 16,2-1 0-16,-2 6 0 0,0-4 0 0,0-3 0 16,2 8 0-16,-2-7 0 0,0 0 0 0,1 1 4 0,-1-1-4 0,0 1 0 15,10-1-4-15,-10 2 8 0,0-3-8 0,2 2 4 0,-2 0 0 0,0 4 4 16,1-4-4-16,0 3 0 0,-1-2 0 0,1 3 0 15,-1-4 0-15,-8 3-16 0,8 3 16 0,1-2 0 0,-9 1 0 0,9-1 0 16,-1 1 0-16,-8-1 4 0,8 0 4 0,-8 1-8 0,10-1-4 16,-2 0 4-16,-8 1 4 0,8-1-4 0,-8 1 0 0,9-1 4 15,0 0-8-15,-9 1 8 0,8-1-4 0,0 1 0 0,1-1-4 0,-9 0 4 16,8 1 0-16,0-1 0 0,2 0 4 0,-10 6 0 0,8-5-4 16,0 3-4-16,2-3 4 0,-10 4-4 0,8-4 8 15,-8 3-4-15,8-3 0 0,0 5 0 0,-8-2 0 0,9-3-4 0,-9 4 0 16,9 0 4-16,-9 1 4 0,8-7-4 0,-8 7 0 0,9 0 0 15,-9-2 4-15,8-3-4 0,0 4 0 0,-8 0-4 0,10-4 4 16,-10 5 0-16,8-2-4 0,0 2 4 0,0-6 0 0,-8 6-4 0,10-6 4 16,-2 5 0-16,0 0-4 0,-8-5 4 0,9 6 0 15,0-1-4-15,-1 0 4 0,-8 0 4 0,9-1-4 0,-9 3 0 0,8-2 0 16,-8 0-4-16,0 5 4 0,8-5 0 0,-8 5-4 0,0 0-8 16,0 0 16-16,0-4 0 0,0 4 0 0,0 0-4 0,0 0 0 15,0 0 0-15,0 0 4 0,0-5 0 0,0 5-4 0,10 0 0 16,-10 0-4-16,0-5 4 0,0 5 4 0,0 0 0 0,8-5-4 15,-8 1 0-15,0 4-4 0,8-5 4 0,-8 0 0 0,8 0 0 0,-8 5 0 16,10-5 4-16,-2 0-4 0,-8 5-4 0,8-5 4 0,1 1 0 16,-9-1-4-16,8 0 4 0,1 5-4 0,-9-4 0 0,9-2 8 15,-1 6-4-15,-8-4 4 0,8 4-8 0,-8-5 4 0,0 5 0 0,0 0 0 16,8 0 0-16,-8 0 0 0,0 0-4 0,0-5 4 16,0 5-8-16,0 0 8 0,0 5-4 0,0-5 4 0,0 0 0 0,0 0-4 15,0 0 0-15,-8 0 0 0,16 0 4 0,-8 0 0 0,0 0 0 16,0 0 0-16,0 0-4 0,0 0 0 0,0 0 4 0,0 0 0 15,10 0 0-15,-10 0 4 0,0 0-4 0,0 0 0 0,0 0-4 0,0 0 4 16,0 0 0-16,8 0 0 0,-8 0 0 0,0 0 0 0,0 0 4 16,0 0-4-16,0 0 0 0,0 0 0 0,0 0 0 15,0 0 0-15,0 0 0 0,0 0 0 0,-8 0 0 0,8 0 0 0,8 0 0 16,-8 0 4-16,0 0-4 0,0 0 0 0,0 0 0 0,0 0 0 16,0 0 4-16,0 0-4 0,0 0 0 0,-8 0 0 0,8 0 0 15,0 0 4-15,0 0-4 0,8 0 4 0,-8 0 0 0,0 0-4 16,0 0 8-16,0 0-4 0,0 0-4 0,0 0 0 0,0 0 8 0,0 0-4 15,0 0 0-15,0 0-4 0,0 0 4 0,0 0-4 0,0 0 4 16,0 0 0-16,0 0-4 0,0 0-4 0,0 0 4 0,0 0 0 16,0 0 0-16,0 0 4 0,0 0-8 0,0 0 8 0,0 0-4 15,0 0-4-15,0 0 8 0,0 0-8 0,0 0 8 0,0 0-8 16,0 0 8-16,0 0-8 0,0 5 4 0,8-5 0 0,-8 0 4 16,0 4-4-16,0-4 0 0,-8 0 0 0,8 6-4 0,0-6 0 0,0 4-4 15,8 1 4-15,-8-5-4 0,-8 5-24 0,8-1 24 16,0-4-8-16,0 5-16 0,0 0-4 0,0-5-16 0,0 5-12 0,0 0-16 15,-8 0-16-15,8-5-24 0,-10 5-24 0,10-5-28 0,0 4-72 0,-8-4 28 16,8 5 36-16,-8-5 36 0,0 5 28 0,8-5 20 16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4:00.0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58FDEB-C801-4FF0-8AED-3B5FFE8C1BDB}" emma:medium="tactile" emma:mode="ink">
          <msink:context xmlns:msink="http://schemas.microsoft.com/ink/2010/main" type="inkDrawing" rotatedBoundingBox="10419,12821 11632,13212 11612,13274 10399,12883" semanticType="callout" shapeName="Other">
            <msink:sourceLink direction="with" ref="{F2539E8C-BC96-4AC8-BAE9-51DF31A4336F}"/>
            <msink:sourceLink direction="with" ref="{AB3C307E-A55D-4922-BA24-6DA0052ECFDD}"/>
          </msink:context>
        </emma:interpretation>
      </emma:emma>
    </inkml:annotationXML>
    <inkml:trace contextRef="#ctx0" brushRef="#br0">-1 0 15 0,'0'0'80'0,"0"0"-8"0,0 0-8 0,0 0-24 0,0 0-4 0,0 0 0 16,0 0 0-16,0 0 0 0,0 0 0 0,0 0 4 0,0 0 4 0,0 0-8 16,0 0 0-16,0 0 4 0,0 0 0 0,0 0 0 15,0 0-4-15,0 0 4 0,0 0-4 0,0 0 8 0,0 0 0 0,0 0-4 16,0 0 0-16,0 0 0 0,0 6 4 0,8-6 0 0,-8 0-4 16,8 4 0-16,-8 1-4 0,10-5 4 0,-10 4-4 0,8-4 8 15,0 6-4-15,1-2-4 0,0 1 8 0,-1 0 0 0,0 0-4 0,1-1 0 16,7 0 0-16,-6-4-4 0,6 7 0 0,-6-3 0 15,6 0-4-15,2 2 0 0,-2-2-4 0,1 1-4 0,1 0 0 0,-2 4-4 16,2-4 0-16,7-1-4 0,-8 2 0 0,8-2 0 0,-7 6 0 16,8-4-4-16,-1-2 4 0,0 5-8 0,0-4-4 0,1 0-4 15,0 4-4-15,0-3 8 0,-1-2-4 0,1 0 0 0,0 2 0 16,8 3 0-16,-9-4 0 0,1 0 0 0,0 0 0 0,7 5 0 16,-7-6 0-16,0 7 0 0,0-7 0 0,-1 5 0 0,0-4 0 15,0 4 0-15,1 1 0 0,-8-5 0 0,7 5 0 0,-8-1 0 0,8-4 0 16,-7 4 0-16,-2-4 0 0,2 5 0 0,-10-5 0 0,9 4 0 15,1-4 0-15,-10 4 0 0,0-4 0 0,0 0 0 0,2 5 0 16,-2-5 0-16,0-1 0 0,2 1 0 0,-10 0 0 0,8 0 0 16,0-1 0-16,-8 1 0 0,9 0 0 0,-9 0 0 0,8-5 0 15,-8 4 0-15,0-4 0 0,0 6 0 0,0-6 0 0,9 0 0 0,-9 0 0 16,0 0 0-16,0 0 0 0,0 0 0 0,0 0 0 16,0 0 0-16,0 0 0 0,0 0 0 0,0 0 0 0,0 0 0 0,0 0 0 15,0 0 0-15,0 0 0 0,0 0 0 0,0 0 0 0,0 0 0 16,0 0 0-16,0 0 0 0,0 0 0 0,-9 0 0 0,9 0-60 15,0 0-40-15,-8-6 0 0,8 6-20 0,-9 0-20 0,9-4-20 0,-8-1-16 16,0 5-52-16,-2-5-24 0,2 0 44 0,0 1 40 0,-2 4 32 16,-6-5 24-16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34.6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31E060F-A583-4F4A-865E-F074632FF399}" emma:medium="tactile" emma:mode="ink">
          <msink:context xmlns:msink="http://schemas.microsoft.com/ink/2010/main" type="inkDrawing" rotatedBoundingBox="9698,12776 10857,13508 10821,13565 9663,12832" semanticType="callout" shapeName="Other">
            <msink:sourceLink direction="with" ref="{6E6338B8-83F4-4173-9AA0-B92531EB44C1}"/>
            <msink:sourceLink direction="with" ref="{C3CE02EB-C24D-4416-9D07-FED2AF7F366F}"/>
          </msink:context>
        </emma:interpretation>
      </emma:emma>
    </inkml:annotationXML>
    <inkml:trace contextRef="#ctx0" brushRef="#br0">-726-52 15 0,'0'0'84'0,"0"0"-12"16,0 0-4-16,0 0-24 0,0 0-8 0,0 0 0 0,0 0 0 16,0 0-4-16,0 0-4 0,0 0 0 0,0 0-4 0,0 0 4 15,0 0 4-15,0 0-4 0,0 0 0 0,0 0 0 0,0 0 0 16,8 0-4-16,-8 0 4 0,0 4 4 0,0-4-4 0,9 5 4 0,-9-5-8 15,0 5-16-15,9-5 16 0,-1 5 0 0,-8-1-4 0,9 2 0 16,-1-2 8-16,-8 1-4 0,8 5 0 0,2-6-4 0,-2 6-4 16,0-5 4-16,0 5 0 0,2-6 0 0,-2 6 4 0,0-5-4 0,1 3 0 15,-1-1 0-15,1 1 0 0,8 2-4 0,-9-5 0 0,0 5 0 16,10-1 0-16,-10 1 0 0,10 0 0 0,-1-6-4 0,-9 6 0 16,9-1-4-16,0 1 4 0,-9-1-4 0,10-3 0 0,0 2 0 15,-10 3 0-15,8-7 0 0,1 6 0 0,-8-1 4 0,8 1-8 16,-9-5 4-16,10 5-4 0,-2-1 4 0,-6-4-4 0,6 4 0 0,1 1 0 15,1-5 0-15,-10 5-4 0,8-1 4 0,-6-4-4 0,6 4 4 16,2-4 0-16,-1 5 0 0,-9-5-4 0,9 4 4 0,-8-4 0 16,7 4-4-16,-6-4 0 0,6 5 0 0,-7-5 4 0,8 4-4 15,-8-4 0-15,-1 5 0 0,9-6 0 0,-8 6 0 0,-1-5 0 16,0 5 0-16,2-5 0 0,6 4 4 0,-7-4-4 0,0 5-16 0,-1-6 20 16,0 1 0-16,1 5-4 0,-1-6 0 0,0 6 4 15,2-5-4-15,-10-1 0 0,8 6 0 0,0-5 0 0,2-1 4 0,-2 6 0 16,-8-5-8-16,8 0 4 0,0 0 0 0,2-1 4 0,-10 1-4 15,8 1-4-15,0 2 4 0,1-2 4 0,-9-6-4 0,8 10 0 16,0-6 0-16,2-4 0 0,-10 9 0 0,8-4 0 0,0-5 0 0,-8 4 0 16,8 2 0-16,2-2 4 0,-10 2-4 0,8-2 0 0,0 1 4 15,-8-5-4-15,9 5-4 0,-9 0 0 0,9-5 4 16,-9 4 4-16,8-4 0 0,-8 5-4 0,9-5 0 0,-9 0 0 0,8 0 4 16,-8 5-4-16,8-5 0 0,1 0 0 0,-9 0 0 0,0 0 0 15,9 0 0-15,-9 0 0 0,8 0 0 0,-8 0 0 0,8 0 0 16,-8 0 0-16,10 0 0 0,-10 0-4 0,8 0 4 0,-8 0 4 0,8 0-4 15,-8 0 0-15,9 0 0 0,-9 0 4 0,0 0 0 0,9 0 0 16,-9 0 0-16,8 5-4 0,-8-5 4 0,8 0-20 0,-8 0 28 16,0 0-4-16,0 4-4 0,9-4 4 0,-9 0-4 0,0 0 4 15,8 0 0-15,-8 0 0 0,0 0-4 0,0 0 4 0,8 0 0 16,-8 0 0-16,0 0 0 0,0 0-4 0,0 0 0 0,0 0-4 16,0 0 4-16,0 0-4 0,0 0 4 0,0 0-4 0,0 0 8 15,0 6-4-15,0-6 0 0,0 0-4 0,0 0 4 0,0 0-4 0,0 0 4 16,0 0 0-16,0 0 0 0,0 0 0 0,0 0 0 0,0 0 0 15,0 0 4-15,0 0 0 0,0 0 0 0,0 0-4 0,0 0 0 16,0 0 0-16,0 0 4 0,0 0-8 0,0 0 4 0,0 0-4 0,0 0 0 16,0 0 0-16,0 4-4 0,0-8 0 0,0 8 0 0,0-4-8 15,0 0-8-15,0 0-24 0,-8 0-16 0,8 0-16 0,0 0-28 16,-8 0-28-16,8 0-20 0,-9 0-60 0,1 0-32 0,8 0 48 0,-8 0 44 16,-1-4 24-16,0 4 24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33.61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E6338B8-83F4-4173-9AA0-B92531EB44C1}" emma:medium="tactile" emma:mode="ink">
          <msink:context xmlns:msink="http://schemas.microsoft.com/ink/2010/main" type="inkDrawing" rotatedBoundingBox="8702,12704 10644,12118 11101,13631 9158,14216" hotPoints="10559,12613 10623,12667 11098,13625 9053,13573" semanticType="enclosure" shapeName="Quadrilateral">
            <msink:sourceLink direction="with" ref="{AB3C307E-A55D-4922-BA24-6DA0052ECFDD}"/>
            <msink:sourceLink direction="with" ref="{2B6D8498-46DE-40F9-9509-0E3371838017}"/>
            <msink:destinationLink direction="with" ref="{531E060F-A583-4F4A-865E-F074632FF399}"/>
          </msink:context>
        </emma:interpretation>
      </emma:emma>
    </inkml:annotationXML>
    <inkml:trace contextRef="#ctx0" brushRef="#br0">1149-781 59 0,'0'0'80'16,"0"0"-12"-16,0 0-4 0,0-5-16 0,0 5-4 0,0 0-8 15,0 0 0-15,0 0 0 0,0 0 0 0,0 0 4 0,0 0-4 0,0 0 0 16,0 0 0-16,0 5 4 0,0-5 0 0,0 5 0 0,0 0 4 16,0-1-4-16,0 1 0 0,0 0-4 0,0 5 4 0,0-6-8 15,0 6-8-15,-8 0 4 0,8 4-4 0,0-5 0 0,0 6-4 16,0-5 0-16,-8 4-4 0,8-1 4 0,0 8-4 0,-10-8 0 16,10 8 0-16,0-3 0 0,0 1 0 0,-8 0 0 0,8 1 0 15,0-1-4-15,0 4 4 0,-8-3 0 0,8 4-4 0,-8 0 0 0,8 0 0 16,0 0-4-16,-10 0 4 0,10 0-4 0,0 0 4 0,-8 0-8 15,0 4 0-15,8-3 0 0,0-2 0 0,-9 2 0 0,9-2-4 16,-9 2 0-16,9 4 0 0,-8-6 4 0,8 2-4 0,-9-2 0 16,9-4 0-16,0 6 4 0,-8-2 0 0,8-4-4 0,0 5 0 0,0-4 0 15,0-1 0-15,-8 0 0 0,8-4 0 0,0 4 0 16,0-5 0-16,-8 1 0 0,8-1 0 0,0-5 0 0,0 6 0 0,-10-5-4 16,10-1 4-16,0 1 0 0,0-2 0 0,0 3 0 0,0-1 0 15,0-6 0-15,0 6 0 0,0-5 0 0,0-1 0 0,0 1 0 16,0 1 0-16,0-2 0 0,0 0 0 0,0 2 0 0,0-6 0 0,0 0 0 15,0 4 0-15,0-4 0 0,0 0 0 0,0 6-4 0,0-6 4 16,0 4 0-16,0-4 0 0,0 5 0 0,0-5 0 0,-8 4 0 16,8 1 0-16,0-5 0 0,0 4 0 0,0 2 0 0,0-2 0 15,-8 2 0-15,8 3 0 0,0-4 0 0,0 0 0 0,-10-1 0 16,10 1 0-16,0 5 0 0,0-6 0 0,-8 2 0 0,8-2 0 16,0 0 0-16,0 3 0 0,0-3 0 0,0-4 0 0,0 4 0 15,0-4 0-15,0 5 0 0,0-5 0 0,0 0 0 0,0 0 0 16,0 0 0-16,0 0 0 0,0 5 0 0,0-5 0 0,0 0-4 0,0 0 8 15,0 0-8-15,0 5 0 0,0-5 0 0,0 0 0 0,0 0 4 16,0 0-8-16,0 0 0 0,0 4-8 0,0-4-8 0,0 0-12 16,0 0 0-16,0 0-16 0,0 0-12 0,0 0-16 0,0-4-16 0,0 4-16 15,0-5-32-15,0 0-48 0,0 0 12 0,0 1 36 0,0 0 28 16,0-3 20-16</inkml:trace>
    <inkml:trace contextRef="#ctx0" brushRef="#br0" timeOffset="3649.7663">-45 472 19 0,'0'0'80'0,"0"4"-12"0,0-4-8 0,0 0-28 15,0 0-4-15,0 0-4 0,0 0 0 0,0 0 0 0,0 0-4 0,0 0 0 16,0 0 0-16,0 0 0 0,0 0 0 0,0 0 0 0,0 0-4 16,0 0 4-16,0 0 0 0,0 0 0 0,0 0 0 0,0 0 0 15,0 0 0-15,0 0-4 0,0 0 4 0,9 0 0 0,-9 0 4 16,0 0-4-16,9 0 4 0,-9 0 0 0,0 0 0 0,8 0 4 15,-8 0 0-15,8 0-8 0,2 0 0 0,-10-4 4 0,8 4-8 0,0 0 0 16,1-7 4-16,0 3-8 0,-9 4 4 0,8-4-4 0,0-2-4 16,9 2 8-16,-8-1-8 0,0 0-4 0,-1 0 8 0,0 1-4 15,10-6 0-15,-10 5-4 0,10 1 0 0,-10-6 0 0,9 4 0 16,-9 2 0-16,10-5 0 0,-2 4 0 0,-6-5 0 0,6 6-4 16,1-6 8-16,0 0-4 0,0 1 0 0,1 4 0 0,-2-5-4 15,-8 0 0-15,18-5 4 0,-8 11-16 0,-10-10 20 0,17 5 4 0,-17-1-4 16,18 1 0-16,-16-1-4 0,6 0 0 0,1 1-4 0,0-1 0 15,0 0 0-15,-9 1 0 0,10 4 0 0,0-5 4 0,-10 6 4 16,8-6-8-16,-7 5 0 0,8 0 0 0,-8-4 0 0,-1 4 0 16,10 0 4-16,-10-4 0 0,0 4-4 0,10 0 0 0,-10 0 0 15,0 0 4-15,10-4 0 0,-10 4-4 0,9-4 4 0,-9 3 4 0,10-3-4 16,-10 4-4-16,0-4 4 0,10-1 0 0,-10 5-4 0,9-3 0 16,-8-3 0-16,8 7 4 0,-1-6-4 0,-6 0 4 0,-2 5-4 15,10-4 0-15,-10 3 0 0,9-2 0 0,-9 2 0 0,1-3 0 0,8 4 0 16,-9 0 4-16,0-4-4 0,2 5 4 0,6-2-4 15,-6 2 0-15,-2-6 0 0,0 4 0 0,0 2 0 0,1-5 0 0,8 4 0 16,-8 0 0-16,-1-4 0 0,0 3 0 0,2 2 0 0,6-7 0 16,-8 7 4-16,2-5-4 0,6 4 0 0,-7-4 0 0,8-1 0 15,-8 5 0-15,-1 1-16 0,8-6 20 0,-6 4 0 0,6-3 0 0,-6 5 0 16,-2-2 0-16,9-3-4 0,-9 4 0 0,0 0 0 16,10 1 0-16,-10-1 0 0,0 0 0 0,2 1 0 0,-2-1 4 0,0 0-4 15,1 5 0-15,8-5 0 0,-8 0 0 0,-1 0 0 0,0 5 0 16,1-5 0-16,0 5 0 0,-1-4 0 0,0-1 0 0,2 0 0 15,-2 5 0-15,0-5 0 0,1 5 0 0,0-4 0 0,-1 4 0 16,0-5 4-16,1 5-4 0,-1-5 4 0,0 5 0 0,2-5-4 16,-10 5-4-16,8-5 4 0,0 5 0 0,-8-5 4 0,10 5 0 0,-2-4-4 15,-8 4 0-15,8-5 0 0,-8 5 0 0,8 0 0 0,-8 0 0 16,0 0 4-16,10 0-4 0,-10 0 0 0,0 0 4 0,0 0-8 16,0-5 4-16,0 5 0 0,0 0 0 0,0 0 0 0,0 0 0 0,0-4 4 15,0 4-4-15,8 0 4 0,-8-5-4 0,0 5 4 16,0 0-4-16,0 0 0 0,0-5 0 0,8 5 0 0,-8 0 0 0,0 0 0 15,0 0 0-15,0 0-4 0,9 0 4 0,-9 0 0 0,0 0 0 16,0 0 0-16,0 0 4 0,0 0-4 0,0 0 0 0,0 0 0 16,0 0 0-16,0 0 0 0,0 0 0 0,0 0 0 0,0 0 0 0,0 0 0 15,0 0 0-15,0 0 0 0,0 0 0 0,0 0 0 0,0 0 0 16,0 0 0-16,0 0 0 0,0 0 0 0,0 0 0 0,0-5 0 16,0 5 0-16,0 0 0 0,0 0 4 0,8 0-4 0,-8 0 0 15,0 0 0-15,0 0 0 0,0 0-4 0,0-5 4 0,0 5 0 16,0 0 0-16,0 0 0 0,0 0 0 0,0 0 0 0,0 0 4 15,0 0-4-15,0 0 0 0,0 0 0 0,0 0 0 0,0 0 0 16,0 0 0-16,0 0 0 0,0 0 0 0,0 0 0 0,8 0 0 16,-8 0 0-16,0 0 0 0,0 0 0 0,0 0 0 0,0 0-4 0,0 0 0 15,0 0 4-15,0 0-8 0,0 0-4 0,0 0-16 0,0 0-20 16,-8 0-24-16,8 0-28 0,0 0-12 0,0 0-92 0,-8 0-8 16,8 5 52-16,-9-5 32 0,1 5 24 0</inkml:trace>
    <inkml:trace contextRef="#ctx0" brushRef="#br0" timeOffset="-797.3914">-1 571 51 0,'0'0'88'0,"0"-4"-12"0,0 4-4 0,0 0-24 0,0-5-4 16,0 5-4-16,0 0-4 0,0 0-16 0,0 0 20 16,0 0 4-16,0 0-4 0,0 0 4 0,0-5 0 0,0 5 4 0,8 0 0 15,-8 0 0-15,8-5 8 0,-8 5-8 0,9 0 4 0,0-5 0 16,7 5 0-16,-7-4-4 0,8-1 0 0,0 5-8 0,1-5 0 16,7 5-4-16,-8 0-4 0,8 0-4 0,9 0 0 0,-8 0 0 15,8 0 0-15,-9-5-8 0,9 5 0 0,10 0 0 0,-11 0 0 0,1 0 0 16,9 0-8-16,-9 5 0 0,10-5-4 0,-2 0 0 0,-9 0 0 15,11 5-4-15,-2-5-4 0,1 0 8 0,-1 5-4 0,1-5 0 16,-1 0-4-16,1 4 4 0,-1-4-4 0,2 0 4 0,-2 5-8 16,1-5 4-16,-1 0 4 0,1 0-4 0,-1 0 4 0,1 0-4 15,-1 0 0-15,-7 0 4 0,7 0-4 0,2 0 4 0,-10 0-8 16,-1 0 4-16,1 0 4 0,-8 0-8 0,8 0 4 0,-9 0 0 16,9 0 4-16,-8 0-4 0,0 0 0 0,-9 0 0 0,9 0 0 0,-10 0 0 15,10 0 0-15,-8 0 0 0,-2 0 0 0,1 0-4 0,1 0 0 16,-10 0 4-16,10 0-4 0,-10 0 4 0,8 0 0 0,-7 0 0 15,8 0 0-15,-8 5 0 0,-1-5 0 0,10 0 0 0,-10 0 0 0,0 5 4 16,2-5-4-16,-2 0-4 0,0 5 4 0,0-5-4 16,1 0 0-16,0 4 4 0,-1-4 0 0,-8 0 0 0,9 0 0 0,-1 5 0 15,-8-5-4-15,8 0 4 0,-8 0 0 0,10 0-4 0,-10 0 4 16,8 0 0-16,-8 0 0 0,0 0-4 0,0 0 4 0,8 0-4 16,-8 0 4-16,0 0-4 0,0 0 0 0,0 0 0 0,0 0-4 15,0 0 4-15,0 0-8 0,0 0-8 0,0 0-4 0,0 0-4 16,0 0-12-16,0 0-8 0,-8 0-12 0,8 0-20 0,0 0-24 0,-8-5-24 15,8 5-36-15,-10-4-60 0,2 4 24 0,0-5 40 0,-1 5 32 16,-8-5 24-16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2:51.4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129E5F9-0074-4469-AFE7-57F363EF4FB9}" emma:medium="tactile" emma:mode="ink">
          <msink:context xmlns:msink="http://schemas.microsoft.com/ink/2010/main" type="inkDrawing" rotatedBoundingBox="1397,16025 6634,12800 8109,15196 2872,18421" rotationAngle="-662160480" semanticType="enclosure">
            <msink:sourceLink direction="with" ref="{954CAA3F-B67E-4558-BC5D-CACE3DDC1FB2}"/>
            <msink:sourceLink direction="with" ref="{B703884F-AD67-470D-B422-ACA844AB88F3}"/>
          </msink:context>
        </emma:interpretation>
      </emma:emma>
    </inkml:annotationXML>
    <inkml:trace contextRef="#ctx0" brushRef="#br0">-7 458 43 0,'0'0'92'0,"0"0"-12"0,0-4-8 0,0 4-28 16,0 0-4-16,0 4 0 0,0-4-8 0,0 0 0 0,0 0-4 15,0 0 4-15,0 0 0 0,0 0-4 0,0 0 4 0,0 0 0 0,0 0 0 16,0 0 0-16,8 0-4 0,-8 0 0 0,0 0 4 0,8 0-4 15,-8 0 4-15,8 0-4 0,-8 0 4 0,10 0 0 0,-2 0 4 16,0-4-8-16,-8 4 4 0,9 0-8 0,0 0 0 0,-1 0 0 0,1 0 0 16,-1 4 0-16,0-4 0 0,1 0-4 0,8 0-4 15,-9 0 8-15,2 0-4 0,6 0-4 0,-7 0 0 0,0 0 4 0,7 0 0 16,1 0-4-16,-8 0 0 0,8 0-4 0,1 0 0 0,-2 0-24 16,2 0 24-16,-2 0 0 0,1 0 0 0,1 0-4 15,-2 0 0-15,2 0 0 0,7-4 0 0,-8 4 0 0,0 0-4 0,9-4 4 16,-10 4 0-16,10 0 0 0,0-5-4 0,-9 5 0 0,9-5 4 15,0 5 0-15,-10-5-4 0,10 5-4 0,-1-5 8 0,1 1-8 16,0 4 0-16,-10 0 4 0,10-5 0 0,-1 5 0 0,1 0-4 0,0 0 8 16,-1-5-4-16,1 5 0 0,0 0 0 0,0-4 0 15,-1 4 0-15,0 0 0 0,0-6-4 0,11 6 4 0,-11 0 0 0,0-4 0 16,0 4 0-16,1-5 0 0,0 5 0 0,-1-5 0 0,1 5 0 16,0-4 0-16,0-2 0 0,-1 6 4 0,1-5-4 0,-2 5 0 15,2-4 0-15,0-1 0 0,-1 0 0 0,1 5 4 0,0-5-4 0,0 1 0 16,-10-1 0-16,10 5 0 0,-1-5 0 0,1 0 0 0,0-1 0 15,-1 2 0-15,-7 4 0 0,8-4 0 0,-2-1 0 0,2 0-4 16,-1 0 4-16,1 1-4 0,-8-1 4 0,7 0-4 0,1 0 4 0,-2 1-4 16,2-2 0-16,0 2 0 0,0 4 0 0,-1-5 0 15,1 0 4-15,0 0-4 0,-1 0 0 0,1 0 0 0,0 5 0 0,-2-4 4 16,-6 4-4-16,8 0 0 0,-1-5 0 0,-9 5 0 16,10 0 0-16,-8-5 4 0,7 5-4 0,-7 0 0 0,6 0 0 0,-6 0 0 15,0-5 4-15,-2 5-4 0,1 0-4 0,9-4 8 0,-10-1-8 16,2 0 8-16,0 1-8 0,-2 4 0 0,1-11 4 0,9 7 0 15,-10 4 0-15,2-10 0 0,-2 5 0 0,2-4 4 0,7 4-4 0,-7 0 0 16,-2 1 0-16,10-6 0 0,-8 5 0 0,-2 0 0 0,9-4 0 16,-7 3 0-16,8 2 0 0,-10-1 0 0,2 0 4 0,7 0-4 15,-8 1 0-15,0-1 0 0,9 0 0 0,-9 1 0 0,0-1-4 16,0 5 4-16,-1-6 0 0,2 2 4 0,0 4-8 0,-2-5 4 16,2 5 0-16,-2-5 0 0,1 5 0 0,1-5 0 0,-2 5 0 0,-8-4 0 15,10 4 0-15,-1-5 0 0,0 5-20 0,0-5 24 0,-9 5 0 16,10-5 0-16,-2 5 0 0,2-4 0 0,-10 4-4 0,10-6 0 15,-2 6 0-15,1 0 0 0,-9-4 0 0,10 4 0 0,0 0 0 0,-10 0 0 16,8 0 0-16,2-5 0 0,-10 5 0 0,9 0 0 16,-9 0 0-16,10 0 0 0,-10 0 0 0,10-5 0 0,-10 5 0 15,0 0 4-15,10 0-4 0,-10 0 0 0,9 0 0 0,-9-5 0 0,2 5 0 16,-2 0 0-16,8 0 0 0,-6 0 0 0,-2 0 0 0,0 0 0 16,9 0 0-16,-8 0 0 0,0 0 0 0,-1 0 0 0,0 0 0 15,10 0 0-15,-10 0-4 0,0 0 4 0,2 0 4 0,-2 0-4 0,0 0 0 16,1 0 0-16,8 0-4 0,-9 0 8 0,1 0-4 15,-1 0 0-15,0 0-4 0,2 0 8 0,-2 0-4 0,0 0 4 0,2 0-4 16,-2 0 0-16,0 0 0 0,-8 0 0 0,8 0 4 0,1 0-4 16,-1 0 0-16,1 0-4 0,0 0 8 0,-1 0-4 0,-8 0 0 15,8 0 0-15,2 5 0 0,-10-5-20 0,8 0 24 0,0 0 0 16,-8 5 0-16,8-5-4 0,-8 0 0 0,10 5 4 0,-2-5 0 16,-8 4 0-16,8-4-4 0,-8 6 8 0,9-6-4 0,-1 4 0 0,-8-4 0 15,9 5 0-15,-9-5 0 0,9 5 0 0,-1 0 4 0,-8-5 0 16,8 4 0-16,0-4 0 0,-8 5 0 0,10-5-4 0,-2 5 0 15,-8-5 4-15,8 5 0 0,2-5-4 0,-10 4 0 0,8-4 0 0,0 6 0 16,-8-6-4-16,9 0 4 0,-9 0 0 0,8 5 0 0,1-5-4 16,-9 0 4-16,8 0 0 0,-8 0 0 0,9 4-4 0,-9-4 0 15,8 0 4-15,-8 0-4 0,0 0 4 0,8 0 0 0,-8 0-4 16,0 5 8-16,10-5-4 0,-10 0 0 0,0 0 4 0,8 0 0 16,-8 0 0-16,0 0-4 0,8 5-4 0,-8-5 0 0,0 0 4 0,10 0 0 15,-10 0 4-15,8 0-8 0,-8 0 4 0,8 0 0 16,-8 0 4-16,9 0-4 0,-9 0-4 0,8 0 4 0,0 4 0 0,-8-8-4 15,9 4-12-15,0 4 20 0,-9-4-4 0,8 0 0 0,-8 0 0 16,8 0 0-16,-8 0-4 0,10 0 4 0,-10 5 4 0,8-5 0 16,-8 0-4-16,8 0 0 0,-8 5 4 0,0-5-4 0,9 0 0 0,-9 0 0 15,0 0 4-15,9 5-8 0,-9-5 0 0,0 4 0 16,8 2 0-16,-8-6 0 0,0 0 0 0,8 4 0 0,-8-4 0 16,0 0 0-16,9 5 0 0,-9-5 0 0,0 5 0 0,8-5 0 0,-8 5 0 15,9-5 0-15,-9 4 0 0,0-4 0 0,9 6 0 0,-9-6 0 16,0 0 0-16,8 0 0 0,-8 0 0 0,8 4 0 0,-8-4 0 15,0 0 0-15,0 0 0 0,10 0 0 0,-10 0 0 0,0 0 0 0,0 0 0 16,8 0 0-16,-8 0 0 0,0 0 0 0,0 0 0 0,8 0 0 16,-8 0 0-16,0 5 0 0,8-5 0 0,-8 0 0 0,0 0 0 15,10 5 0-15,-10-5 0 0,0 0 0 0,8 0 0 0,-8 5 0 16,8-5 0-16,-8 0 0 0,9 0 0 0,-9 0 0 0,8 0 0 16,-8 4 0-16,0-4 0 0,8 0 0 0,-8 0 0 0,10 0 0 15,-10 0 0-15,0-4 0 0,0 8 0 0,0-8 0 0,0 4 0 0,8 0 0 16,-8 4 0-16,0-4 0 0,0 0 0 0,0 0 0 0,8 0 0 15,-8 0 0-15,0 0 0 0,0 0 0 0,0 0 0 0,0 0 0 16,0 0 0-16,0 0 0 0,8 0 0 0,-8 0 0 0,0 0 0 16,0 0 0-16,0 0 0 0,0 0 0 0,0 0 0 0,0 0 0 0,0 0 0 15,10 0 0-15,-10 0 0 0,0 0 0 0,0 0 0 16,0 0 0-16,0 0 0 0,0 0 0 0,0 0 0 0,0 0 0 0,8 0 0 16,-8 0 0-16,0 0 0 0,0 0 0 0,0 0 0 0,0 0 0 15,0 0 0-15,0 0 0 0,0 0 0 0,0 0 0 0,0-4 0 16,-8 4 0-16,8 0 0 0,-10 0 0 0,10-5-40 0,-8 5-104 0,0-5-32 15,0 5-44-15,-2-5-68 0,2 5-16 0,-9-4 60 0,1 4 48 16,-2-6 36-16,2 2 32 0,-10-1 24 0</inkml:trace>
    <inkml:trace contextRef="#ctx0" brushRef="#br0" timeOffset="1662.5174">9 478 7 0,'0'0'84'0,"0"0"-12"0,0 0-4 0,0 0-32 0,0 0-4 16,0 0 4-16,0 0-4 0,0 0-4 0,0 0 0 0,0 0 0 0,0 0-4 15,0 0 0-15,0 0 0 0,0-4 0 0,0 4 4 0,0 0 0 16,0-5-4-16,0 5 4 0,0-5-4 0,0 5 0 0,0-6 0 16,0 2 0-16,0 0 4 0,0-1-4 0,0 0 0 0,8 5 0 0,-8-5 0 15,0 0 0-15,0 1 4 0,10-1 0 0,-10 0-4 16,8 1 4-16,-8-2 0 0,8 2 0 0,1-1-8 0,0 0 0 0,-9 1 4 16,8-7 0-16,1 7 0 0,-1-6-4 0,0 1-4 0,10-1 4 15,-10-1-4-15,10 3 0 0,-10-2 0 0,9 1 0 0,0-6 0 16,0 5-4-16,0-4 0 0,0-1-4 0,1 1 0 0,-2 0 0 0,2-2 0 15,7 3-4-15,-9-1 0 0,10-1 0 0,-8-4 8 0,7 5-4 16,-8-1 0-16,8-4-8 0,-7 5 4 0,8-6 0 0,-1 1 4 16,-8 4-8-16,8-4 4 0,-7 5 4 0,8-5 0 0,-1 0-4 15,0-1 4-15,-8 1 0 0,9 4 0 0,0-4 4 0,-1 0 0 16,-8 0-8-16,18 0 4 0,-19-1-4 0,10-3 0 0,-1 8 0 0,1-8-20 16,0 8 24-16,0-5 0 0,7 1-8 0,-7-4 4 15,0 4 0-15,0-1 0 0,-1 1-4 0,9 0 4 0,-8 0-4 0,0-1 0 16,7-4 8-16,-7 5-4 0,0-5-4 0,8 5 0 0,-9-4 0 15,1 2 0-15,8-2 4 0,-8 4-4 0,-1-6 0 0,9 2 0 16,-8 3 4-16,-1-4-4 0,0 6 4 0,1-2-4 0,-1-4 0 0,1 5 4 16,0-1-4-16,-1 1 0 0,1 0 0 0,0 0 0 15,-1-1 0-15,-8 1 0 0,8 0-4 0,1 4 8 0,-8-4-4 0,7 5 0 16,1-1 0-16,-2-4 4 0,-6 5-4 0,8-1 0 0,-1-4 0 16,-8 5 4-16,8-1-4 0,1 1 0 0,-8 0 0 0,7-6 0 15,1 6 4-15,-10 0 0 0,10-6 4 0,0 6-8 0,-9-6 8 0,9 5-4 16,-2-3 0-16,2-1 4 0,-8 0-4 0,7 5-4 0,1-6 4 15,-10 0 4-15,10 1-4 0,-8 0 0 0,7 5 0 0,-8-5-4 16,0 4 4-16,9 1-4 0,-8-5 0 0,-2 5 0 0,9-1 4 16,-7 0 0-16,-2 1-4 0,2-1-4 0,-2 6 8 0,10-5-4 15,-9-1 0-15,1 1 8 0,-2 4-4 0,10-4 0 0,-8-1 0 0,-2 1-4 16,9 4 4-16,-7-4 0 0,8-1-4 0,-10 1 4 0,10 0-4 16,-9 0 4-16,9 4 4 0,0-5-4 0,-10 1 0 0,10 0 0 15,-9 4 4-15,9-4-4 0,0-1 4 0,-10 1-4 0,10 4 0 16,-9-4 4-16,9 4-4 0,-10-5 0 0,2 1 0 0,-2 5 0 15,10-5 0-15,-9 4-4 0,0-5 4 0,8 5-4 0,-7-3 0 16,-1 3 0-16,0-5 0 0,0 5 4 0,-1-3-4 0,2 3 4 0,8-5-4 16,-10 5 4-16,2 1-4 0,-1-5 0 0,-1-1 0 15,2 5 0-15,-2-4 0 0,2 5 4 0,-1-6-4 0,0 1 4 0,0 4-4 16,1-4 4-16,-2-1-4 0,2 0 4 0,-2 6-4 0,1-5 0 16,1-1 4-16,-2 1-4 0,2 5 4 0,8-6-4 0,-10 5 0 15,1-5 0-15,0 6 4 0,0-5 0 0,1 4-24 0,-2-4 24 0,2 4 0 16,-2 1 0-16,1-6 0 0,1 6-4 0,-2-1 0 0,2-4 0 15,-2 4 4-15,2-4-4 0,-1 4 0 0,0 1 4 0,8-6-4 16,-17 1 0-16,18 3 0 0,-8-2 0 0,-10 3 0 0,18-4 0 0,-18-1-4 16,17 5 4-16,-15-4 0 0,6 5 4 0,2-6-4 15,-1 5 0-15,-1-5 0 0,2 7 0 0,-2-2 0 0,-6-5 0 0,6 6 4 16,2-1-4-16,-10 0 0 0,9-4 0 0,-9 5 0 0,10 0 0 16,-10-1 0-16,10 0 0 0,-10 0 0 0,8-4 0 15,-6 4 0-15,6 0 0 0,-7-5 0 0,7 7 0 0,-6-7 0 0,6 1 4 16,-8 5-4-16,10-6 0 0,-10 1 0 0,10 4 0 0,-10-5 0 15,1 1 0-15,7 5 0 0,-7-6 0 0,8 5 0 0,-9 0 0 16,2-3 0-16,-2 3 0 0,9 0 0 0,-8 1-4 0,-1-1 4 16,0 0 0-16,1 1 0 0,-1-1 4 0,0 1-4 0,2-1 0 0,-2 5 0 15,0-5 0-15,2 1 0 0,-10-1-4 0,8 6 4 0,0-6 0 16,0 1 0-16,-8 3 0 0,9-3 0 0,0-1 0 0,-1 0 0 16,-8 6 0-16,9-5 0 0,-1 4 0 0,-8-5 0 0,8 5 0 15,2 0-4-15,-10-5 4 0,8 6 4 0,-8-1-4 0,8 1 0 0,-8-2 0 16,8 2 0-16,-8-1 0 0,0 5 0 0,10-5 0 0,-10 0 0 15,0 5 0-15,8-4 0 0,-8-2 0 0,0 6 0 0,8-4 0 16,-8-1 0-16,0 5-4 0,9-4 4 0,-9-2 0 0,0 6 0 16,9-4 0-16,-9-1 0 0,0 0 0 0,8 5 0 0,-8-5 0 15,9 1 0-15,-9-1 0 0,8 5 0 0,-8-5 0 0,0 0 0 16,8 5 0-16,-8-5 4 0,10 0 0 0,-10 5 0 0,0 0 0 16,0-5-4-16,8 5 4 0,-8 0 0 0,0 0 0 0,0-4 0 0,0 4 4 15,0 0 0-15,0 0 4 0,0 0-4 0,0 0 0 0,0 0-4 16,0 0 4-16,0 4-4 0,0-4 4 0,0 0-4 0,0 0-4 15,0 0-4-15,0 0 0 0,0 0-4 0,0 0 0 0,-8 0-12 16,8 0-12-16,0 5-12 0,-10-5-16 0,2 5-12 0,8 0-12 0,-8 0-16 16,-1 0-16-16,1 0-24 0,-1 4-16 0,-8-4-56 15,9 4-24-15,-10 1 40 0,2 5 40 0,-2-6 32 0,1 5 24 0</inkml:trace>
    <inkml:trace contextRef="#ctx0" brushRef="#br1" timeOffset="18973.0954">4801-3056 15 0,'0'0'88'0,"0"0"-16"0,0 0-8 0,0 0-24 16,0 0 0-16,0 0 0 0,0 0-8 0,0 0-4 0,0 0 0 16,0 0 4-16,0 0 0 0,0-6 0 0,0 6 0 0,0 0-4 15,0-4 0-15,0 4 4 0,0-5-4 0,0 5 4 0,0 0 0 0,0-5-8 16,0 5 8-16,0 0-8 0,0-5 8 0,0 5 0 15,0 0 0-15,0 0-4 0,0 0-4 0,0 0 4 0,0 0-4 0,0 0 8 16,0 0 4-16,10 5 4 0,-10-5-4 0,0 5-16 0,0 0 12 0,8-1-4 16,-8 2 4-16,0-2-8 0,0 1 0 0,0 4-8 15,8-3 0-15,-8 3 0 0,0 0-4 0,0 1 4 0,0 4 0 16,0-4-4-16,0 4 4 0,0 1 0 0,0-6-4 0,0 6 0 0,0-1-4 16,0 1 4-16,0-1-4 0,0 5 4 0,9-4 0 0,-9-1-4 15,0 5 0-15,0-4 0 0,0-2 0 0,0 7-4 0,0-5 4 16,0 5-4-16,0-7 4 0,0 2 0 0,0 3 0 0,0-3-4 0,0 0 0 15,0-1 0-15,0 5 0 0,0-3 0 0,0-3-4 16,0 6 4-16,0-5 0 0,0 6 0 0,0-6 0 0,0 5-4 0,0-4 4 16,0 4-4-16,0-5 0 0,0 5 0 0,0 1 4 0,0-6-4 15,0 5 0-15,0-4 0 0,0 4 4 0,0-4-4 0,0-1 4 16,0 0-8-16,0 4 4 0,0-2 0 0,0-2 4 0,0-4-4 16,0 4 0-16,0 1 0 0,0-5-4 0,0 3 4 0,0 2 0 15,0-5 0-15,0 4 0 0,0-5 0 0,0 6-16 0,0-5 20 16,0 5 0-16,0-7 0 0,0 8-4 0,0-7 4 0,0 5-4 15,0-5 0-15,0 5 0 0,0 1-4 0,0-5 8 0,0 5-8 0,0-6 4 16,0 5 0-16,0 1 0 0,0-1 0 0,0-5 4 0,0 6-4 16,0-1 0-16,0 1 4 0,0-5-8 0,0 4 4 0,0 1 0 15,0-1 0-15,0 0 0 0,0 0 0 0,0-4 0 0,0 6 0 0,0-3 0 16,0 2 0-16,0-6 0 0,0 5 0 0,0 1 0 0,0-1 0 16,0-4 0-16,0 4 0 0,0 0 0 0,0-4 0 0,0 5 4 15,0-6-4-15,0 5 0 0,0 1 0 0,-9-5-4 0,9 4 4 0,0 1-4 16,0-6 4-16,0 5 0 0,0 1 4 0,0-1-4 15,0 1 0-15,0-5 0 0,0 3 0 0,0 2 0 0,0 4 0 16,0-5 0-16,0 1 0 0,0-1 0 0,0 1 0 0,0-1 0 0,0 5 0 16,0-4 4-16,0-1-8 0,0 5 4 0,0-4 0 0,0-1 0 15,0 1 0-15,-8-2 0 0,8 3 4 0,0-2-4 0,0 5-4 16,0-4 4-16,-8 0 0 0,8-1 0 0,0 0 0 0,0 0 4 16,-10 0-4-16,10 0 0 0,0 6-4 0,-8-6 4 0,8 1 0 15,0-1-4-15,-8 1 4 0,8-1 0 0,0 1 0 0,0-1 0 0,-8 1 0 16,8-1 0-16,0 0 0 0,0-5 0 0,-10 6 0 15,10 0-4-15,0-6 4 0,0 5 0 0,0 1 0 0,-8-5 0 0,8 4 4 16,0-5-4-16,0 6 0 0,0-6 0 0,-8 6-4 0,8-5 4 0,0 4-4 16,0 0 0-16,-9 1 4 0,9-5-4 0,0 4 4 15,-8 1 0-15,8-2-4 0,0 2 4 0,0 0-4 0,-9-1 4 0,9 0 0 16,0-4 0-16,0 5-4 0,0-2 0 0,-9 2 4 16,9-5 0-16,0 4-4 0,0-5 4 0,0 6 0 0,0-5 0 0,0-1-4 15,-8 1 0-15,8 0 0 0,0 4 0 0,0-9 4 0,0 5-4 16,-8-1 4-16,8 1-4 0,0-1 8 0,0 1-4 0,-8 0 0 15,8-1 0-15,0-4-4 0,0 4 4 0,-10 1-4 0,10-1 0 0,0 2 4 16,0-2 0-16,0-4 0 0,0 5 0 0,-8-1 0 0,8 1 0 16,0-1 0-16,0-4 0 0,0 4-4 0,0 1 8 0,-8-1-8 15,8-3 0-15,0 3 0 0,0-4 0 0,0 4 4 0,0-4 0 0,0 5 0 16,0-6 0-16,0 6-4 0,0-5 0 0,0 5 0 16,0-1 4-16,0-5-4 0,0 6 4 0,0 0 0 0,-10 0-4 0,10-1 4 15,0 1 0-15,0-1 0 0,-8 1 0 0,8 5 0 0,-8-6 0 16,8 1 0-16,0 4 0 0,-9-5 0 0,9 6 0 0,0-5-4 15,-8 0 4-15,8 4-4 0,0-5 0 0,0 1 4 0,0-1 0 16,0-3 0-16,0 3 0 0,0-4-4 0,0 0 4 0,0-1-4 0,0 1 4 16,0 0 0-16,0-5 0 0,0 0-4 0,0 0 4 15,0 5 0-15,0-5-4 0,0 0 0 0,0 0 0 0,0 0 4 0,0 0 0 16,0-5-4-16,0 10 4 0,0-10 0 0,8 5 4 0,-8 5-24 16,0-5 28-16,0 0-4 0,0 0 0 0,0 0 0 0,0 0-4 15,9 0 4-15,-9 0 0 0,0 0-4 0,0 0 0 0,0 0 0 0,0-5 0 16,0 5 4-16,0-5-4 0,0 0 0 0,0 5-4 15,0-4 4-15,0-6 0 0,0 5 4 0,0-5-4 0,0 1 0 0,0-1 4 16,0 1-4-16,0-5 0 0,0-1 0 0,0 1 0 0,0-1 0 16,0-4 0-16,0 1 0 0,0-3 0 0,0 2 0 0,0-4-4 15,0 3 4-15,0-4 0 0,0-5 0 0,0 6 0 0,0-2 0 16,0-4 4-16,0 6-8 0,0-6 4 0,0 0-4 0,0 5 8 16,0-5-4-16,0-1 0 0,0 2-4 0,8-1 4 0,-8 1 0 0,0-1 0 15,0 0 0-15,0 1 0 0,8-2 0 0,-8-3 0 0,0 5 4 16,0-6-4-16,10 5 4 0,-10-5 0 0,0 0-8 0,0 1 4 15,0 4 0-15,8-5 0 0,-8 1-4 0,0-1 4 0,0 5 0 0,0-5 0 16,0 6 0-16,0-6 0 0,0 5 0 0,0 1-20 16,8-2 24-16,-8 2-4 0,0 5 4 0,0-6-4 0,10 0 4 0,-10 4-8 15,0-3 4-15,0 4 0 0,8-5 0 0,-8 1 4 0,8 3-4 16,-8-4 0-16,0 0 0 0,8 6 0 0,1-6 0 0,-9 0 4 16,9 5-4-16,-9-5 0 0,8 0 0 0,-8 6 0 0,9-2-4 0,-1 2 4 15,0-6 0-15,-8 4 0 0,10 6 0 0,-2-4 0 0,-8-2 4 16,8 6 0-16,0-5-4 0,-8 5 0 0,10-5 0 0,-10 4 0 15,8 1 0-15,-8-4 4 0,8 4-8 0,-8-1 4 0,0-4 0 16,9 5 0-16,-9 0 0 0,0-5 0 0,9 5 0 0,-9-6 0 16,8 6-4-16,-8-6 8 0,9 7-8 0,-9-6 4 0,8 5 0 0,-8-5-4 15,8 5 4-15,-8 0 0 0,10-1 0 0,-10 1 0 0,8 0 0 16,0 0 0-16,-8 4 0 0,8-4 4 0,-8 5 0 0,10-1-4 16,-10 6 0-16,0-6 0 0,8 1 0 0,-8 4 0 0,0 0 0 15,0 1 4-15,0-5-4 0,0 4-20 0,8 1 20 0,-8-1 4 16,0 0-4-16,0-4 0 0,0 4 0 0,0 1 0 0,0-6 0 15,0 1 0-15,0 0-4 0,9-1 0 0,-9 1 0 0,0-1 4 16,9 0 0-16,-9 2-4 0,8-7 0 0,-8 7 4 0,0-2 0 0,9 0-4 16,-9 1 0-16,0 4 4 0,8 1 0 0,-8-6 0 0,0 10 0 15,0-4 4-15,0 4-4 0,0 0 0 0,0 0-4 0,0 5 8 16,0-4-4-16,0 4 0 0,0 0 0 0,0 0 4 0,0 0-4 0,0 0 0 16,0 0 0-16,0 0-4 0,0 0 8 0,0 0-4 15,0 0 0-15,0 0 0 0,0 4 0 0,0-8 0 0,0 4 4 0,0 0-4 16,0 0 0-16,0 0 0 0,0 0-4 0,0 0 4 0,0 0 4 15,0 0-4-15,0 0 0 0,0 0 0 0,0 4 0 0,0-4 0 16,0 0 0-16,0 0 0 0,0 0 0 0,0 5 0 0,-8-5-4 0,8 5 8 16,0 0-4-16,0-1-4 0,0 6 4 0,-9-5 0 0,9 5 0 15,0-1 0-15,-8-4-16 0,8 9 20 0,0-4-4 0,-9 4 4 16,9 1 0-16,0-1-4 0,-9 1 4 0,9-2-4 0,0 7 0 16,-8-5 0-16,8 9 0 0,-8-4-4 0,8-2 4 0,-10 6 0 15,10 0 4-15,-8 0-4 0,8 4-4 0,-8-3 4 0,8 3 4 0,-8 6-4 16,8-5 0-16,-10 9 0 0,2-4 0 0,8-1 0 15,-8 6 0-15,8-1 0 0,-9 1 0 0,1-1 0 0,8 6 0 0,-9-6 4 16,9 0-8-16,-9 5 4 0,9-5 0 0,-8 1 0 0,8 5 0 0,0-5 0 16,-8-2 0-16,8 2 0 0,0-1 0 0,-10 1 0 15,10-1 0-15,0-5 4 0,0 6-4 0,0-1-4 0,0-4 8 0,-8 4-4 16,8 1 0-16,0-5 0 0,-8 3 0 0,8-2 0 16,0 3-4-16,-8 0 0 0,8-5 8 0,0 2-8 0,-10-2 8 0,2 1 0 15,8-1-8-15,-8-5 0 0,8 7 0 0,0-6 4 0,-9-1 0 16,9 1 0-16,0 1 0 0,0-7 0 0,-8 5 0 0,8-3 0 15,0-2 4-15,-9 2-8 0,9-2 0 0,0 1 0 0,-9 1 0 16,9-1 4-16,0-1 0 0,0 2 4 0,-8-2-8 0,8 2 4 0,0-2 0 16,0 2 0-16,-8-2 0 0,8-3 0 0,0 4-4 0,-8 0 4 15,8 0 4-15,0 0-4 0,0-5-4 0,-10 5 0 0,10-4 0 16,0-1 4-16,0 0 0 0,-8 0 0 0,8 1 0 0,0-1-4 16,0-5 0-16,0 5 4 0,0-4-4 0,-8-1 0 0,8 0 0 15,0 0-4-15,0-4 0 0,0 5 0 0,0-2-4 0,0-3 0 16,0 0 4-16,0 0 0 0,0-1 0 0,-10 1 4 0,10-1-4 15,0 1 4-15,0-5 0 0,0 5-4 0,0-6 4 0,0 6 4 0,0-5-4 16,-8-1 0-16,8 2 0 0,0-2 0 0,0 1 0 0,0-1 0 0,0-4 4 16,0 6 0-16,0-2 0 0,0-4 0 0,0 5 0 15,0-5 0-15,0 0-4 0,0 5 0 0,0-5 4 0,0 0 0 0,0 0 0 16,0 0 0-16,0 0 0 0,0 0 0 0,0 0 0 0,0 0 0 16,0 0 0-16,0 0 0 0,0 0 0 0,0 0 4 0,0 0-4 15,0 0 0-15,0 0 0 0,0 0 4 0,0 0-4 0,0 0 0 16,0 0 4-16,0 0-4 0,0 0 4 0,0-5-4 0,0 5 0 15,0-5 0-15,0 1 0 0,0-2 0 0,0 2 4 0,0-1-4 0,0-5 4 16,0 1-4-16,0-1 0 0,0 2 4 0,0-7 0 0,0 0 0 16,0-4-4-16,0 5 0 0,0-6 0 0,0-4 0 0,0 0 0 15,8 0 0-15,-8-5 0 0,0 0 0 0,10-4 0 0,-10-1 0 16,8 1 4-16,-8-5-4 0,8-1 0 0,-8 1 0 0,10-6 0 16,-10 6 0-16,8-5 0 0,-8-1 4 0,8 2-8 0,-8-6 4 0,8 4 0 15,-8 1 0-15,9-1 0 0,-9 2-4 0,0-2 4 0,9 1 0 16,-9 0 0-16,0 4 0 0,0-4 0 0,0 0 0 0,8 0 0 15,-8 5 0-15,0-5 0 0,0 3 0 0,0 2 0 0,0-5 4 16,0 5-4-16,0-1-4 0,0 1 4 0,0-1-4 0,0 1 8 16,0 0-4-16,9 4 0 0,-9 1 0 0,0-1 0 0,8-5 0 15,-8 5-4-15,8 6 4 0,-8-6 0 0,10 5 0 0,-10 0-4 0,8 1 4 16,-8-1 4-16,8 0-4 0,-8 0 0 0,8 6 0 16,-8-6 4-16,0 0-4 0,10 5 0 0,-10-5 0 0,0 5 0 0,0-6-4 15,8 3 0-15,-8 2 0 0,0-3 4 0,8-1 0 0,-8 0-4 16,0 5-4-16,0-5 4 0,9 5 0 0,-9-4 0 0,9 3 4 15,-9 1 0-15,8 2-4 0,1-4 4 0,-9 3 0 0,0 3 0 0,8 1 0 16,-8 0 0-16,8 5 0 0,-8-6 4 0,10 6-4 0,-10 0-4 16,0 3 4-16,0-2 0 0,0-2 0 0,0 6 4 0,0-1-4 15,0-4 0-15,0-1 0 0,0 6 0 0,0-6-4 0,8 1 4 0,-8-1 0 16,0 1 0-16,0-1 0 0,0 1 4 0,8 0-4 16,-8-1 0-16,0 1 0 0,8 0-4 0,-8 0 4 0,0-1 0 0,10 0 0 15,-10 1-4-15,8 4 4 0,-8 1-16 0,0-1 24 0,0 1-4 16,0-1-4-16,0 5 0 0,0 0 4 0,0 0-4 0,8 5 0 15,-8-4 0-15,0 4 0 0,0 0 4 0,-8 0-4 0,8 0 0 16,0-5 0-16,0 5 0 0,0 0 0 0,0 0 0 0,0 5 0 16,0-5 4-16,0 0-4 0,0 0-4 0,0 0 4 0,0 0 0 0,0 0 0 15,0 0 4-15,0 0-4 0,0 0 0 0,0 0 4 0,0 0-4 16,0 0 0-16,0 0 0 0,0 0 0 0,0 4 0 0,-8-4 4 16,8 0-4-16,0 5-4 0,0 0 4 0,-10 0 0 0,10 5 0 15,0-7 0-15,-8 8 0 0,8-2 0 0,0 1 0 0,-8 5 0 16,8-1 0-16,-8 0 0 0,8 1 0 0,0 4 0 0,0-1 0 0,-10 2 4 15,10-1-4-15,0 1 0 0,-8 4 4 0,8 0-4 0,0 0 0 16,0 0 4-16,0 0-4 0,-8 5 0 0,8-5 0 0,0 4 0 16,0 1 0-16,0 0 4 0,0 0-4 0,0 1 0 0,0 2 0 0,0-3 4 15,0 5-4-15,0 4 0 0,-9-5 0 0,9 6 0 0,0-1 0 16,0 1 4-16,-8 0-8 0,8-2 4 0,0 7 4 0,-9-7-4 16,9 3 0-16,0 2 0 0,-9-3 0 0,9-1 0 0,0 6 0 15,0-11 0-15,0 6 4 0,0-5-4 0,0 4 4 0,0-5-4 16,0 1 0-16,0 0 0 0,0-1 0 0,0 1-4 0,0-1 4 15,0 1 0-15,0 0 0 0,0-5 0 0,0 4 0 0,-8 1 0 16,8-1 0-16,0-4-4 0,0 5 4 0,-8-1 0 0,8 1 0 16,0-5 0-16,-10 0 0 0,10 4 0 0,0-3 0 0,-8-2 0 0,8 0 0 15,0-3 0-15,-8 4 0 0,8-1 0 0,0-4 0 0,0 0 4 16,0 0-4-16,-8 0 0 0,8 0 0 0,0 0 0 0,0-4 0 16,0 3 0-16,0-4 0 0,0 5 0 0,0-4 0 0,0 4 0 15,0-5 0-15,0 5 0 0,0-4 0 0,0-2 0 0,0 2 0 16,-10 3 4-16,10-3 0 0,0-1-8 0,-8 5 4 0,8-4 0 0,0-1-4 15,-8 4-12-15,8-4 20 0,-9 1-4 0,9-1 4 0,0 0-4 16,-8 0 0-16,8 1 4 0,-9-6-4 0,9 6-4 0,0-1 4 16,0-5 0-16,0 1-4 0,0-1 4 0,0 5 0 0,0-4-4 0,0-1 4 15,0-5-4-15,0 6 0 0,0-1 0 0,0-4 4 16,0 4 0-16,0-4-4 0,0 0 4 0,0 4 0 0,0-5 0 0,0 1-4 16,0-1 4-16,0 1-4 0,0 1 0 0,0-7 8 0,0 5-4 15,0 1 0-15,0-6 0 0,0 2 0 0,0 3 0 0,0-5 0 16,0 2-4-16,-9-2 4 0,9 1 4 0,0 0-4 0,0-5 0 0,0 5 0 15,0-1 0-15,0-4-4 0,0 6 8 0,0-6 0 0,0 4-4 16,0-4 0-16,0 5-4 0,-8-5 4 0,8 5 0 0,0-5 0 16,0 5 0-16,0-5 4 0,0 4-8 0,-8 1 0 0,8 0 4 15,0-5 0-15,0 4 4 0,0 1-4 0,0 1 0 0,0-6 0 16,0 4 0-16,0 1 4 0,0-5-4 0,0 5 0 0,0 0 4 0,0-5-8 16,0 4 0-16,0-4 4 0,0 0 0 0,0 5 0 15,0-5 0-15,0 5 0 0,0-5 0 0,-8 0 0 0,16 5 4 0,-8-5-4 16,0 4 0-16,0-4 0 0,0 0 0 0,0 6 4 0,0-6 0 15,0 4 0-15,0-4 0 0,0 0 0 0,0 5 0 0,0-5 0 16,-8 0 4-16,8 0 0 0,0 0 0 0,0 0 4 0,0 0-4 0,0 0 4 16,0 0-4-16,0 0 0 0,0 0 0 0,0 0 4 15,0 0-4-15,0 0 0 0,0 0-4 0,0 0 4 0,0 0-4 0,0 0-4 16,0 0 0-16,0 0 4 0,0 0-4 0,0 0 0 0,0 0-8 16,0 0 0-16,0 0-8 0,0-5-8 0,0 5-8 0,0-4-12 15,0 4-20-15,0-6-24 0,0 2-20 0,0-1-32 0,-10 0-88 16,10 0 20-16,0-4 40 0,-8 4 32 0,8-4 20 0</inkml:trace>
    <inkml:trace contextRef="#ctx0" brushRef="#br1" timeOffset="28424.1535">95 343 51 0,'0'0'68'0,"0"0"0"0,0 0-4 0,0 0-24 16,0-5-8-16,0 5-4 0,0 0-4 0,0 0 0 0,0 0-4 0,0 0 0 15,0 0-4-15,0 0 4 0,0 0-4 0,0-4 0 0,0 4 4 16,0 0-4-16,0 0 4 0,0 0 0 0,0 0 0 0,0 0-4 16,0 0 0-16,0 0 0 0,0 4 0 0,0-4-4 0,0-4-4 15,0 4 4-15,0 0-4 0,0 0 4 0,0 0 0 0,9 0 0 16,-9 0-4-16,0 0 0 0,0 0 4 0,9 0 0 0,-9 0 4 15,0 4-4-15,8-4 4 0,-8 0 0 0,8 0 0 0,-8-4 8 0,0 4-4 16,0 0 4-16,10-7 0 0,-10 7-4 0,8-3 4 0,-8 3-4 16,8-5 4-16,-8 0-8 0,0 5 4 0,9-5-4 0,0-4 0 15,-9 4 0-15,8-4 0 0,0 4-4 0,-8-5 4 0,9 0-4 0,8 0 0 16,-8 1-4-16,-1-1 0 0,0-4 0 0,2 6-4 16,6-8 4-16,-8 6 4 0,10-4-8 0,-1 0 0 0,-1 0-4 0,-6 3 8 15,6-3-4-15,2 0-4 0,-2 5-12 0,2-6 20 0,-1 5-4 16,-1-4 0-16,2 0 0 0,-2 4 4 0,2-4 0 0,-1 0 0 15,0 4-4-15,0-5 0 0,-1 1 0 0,2 0 0 0,0 4 0 16,7-9 0-16,-8 9 0 0,0-4 0 0,-1-1 0 0,2 1-4 0,0-1 4 16,6 2-4-16,-6-2 0 0,-1 0 4 0,-1 1 0 0,2 0-4 15,8-1 0-15,-10 5 4 0,1-3-4 0,1-2 0 0,6 5 8 16,-6 0-8-16,0-3 0 0,-2-2 4 0,10 5-4 0,-9 1 0 16,-1-5 0-16,2 5 0 0,0-2 0 0,7-3 0 0,-9 4 0 15,2-3 0-15,-2 2 4 0,2 2-4 0,0-5 0 0,6-1 4 0,-7 5-4 16,1 1 0-16,-2-5 4 0,2-1-4 0,-2 1 4 0,2 4-4 15,-1-5 4-15,0 2 4 0,0 3-8 0,-1-5 0 0,10 5 0 16,-8-3 0-16,-1 3 4 0,-1-5-4 0,2 5 0 0,-2 1 0 16,2-5 4-16,-1 4 0 0,0 0-4 0,-9 1 0 0,9 0 4 0,1-6 0 15,-2 5-4-15,2 0 0 0,-2-3 0 0,2 3 0 16,-1 0 0-16,-1-4 4 0,2 4-4 0,0-5 0 0,-2 2 0 0,1 3 4 16,0-5-4-16,0 1 8 0,9 5-8 0,-10-6 0 0,2 5 0 15,-1-3 0-15,0 3 0 0,0-6-4 0,-1 7 4 0,2 0 0 16,0-1 0-16,-2 1 4 0,1 0-4 0,0-2 4 0,0 2-4 0,1-1 0 15,-2 1 0-15,2-1 0 0,-2 0 0 0,2 1-4 0,-1-1 8 16,-1 1-4-16,2-1 0 0,-2 0 4 0,2 1-4 0,-1-5 0 16,9 4 0-16,-10-5 0 0,2 2 4 0,-2-2-4 0,2 2 0 15,7 2 4-15,-7-4-8 0,-2 1 4 0,2-5 0 0,-2 5 0 16,2-1 0-16,-1 1 0 0,0-1 4 0,0 1-4 0,-1 0 0 16,2 0 4-16,-10 0-4 0,10-1 4 0,-2 0-4 0,-7 1 0 0,8-1 0 15,0 1 4-15,1-1-4 0,-10 1 4 0,8 0 0 0,-6 0-8 16,6-1 4-16,1 1 0 0,1-1 0 0,-10-4-4 0,8 5 4 15,2-1-16-15,0 1 20 0,-2 0 0 0,1-1-4 0,0 1 0 16,0-1 4-16,1 1 0 0,-2 1-4 0,2-3 0 0,-2 7 4 16,1-6 0-16,-8 6-4 0,8-1 4 0,1-4 0 0,-2 4-4 0,2 1 4 15,-2-1-4-15,1 1 0 0,-9-1 0 0,10-5-4 0,0 6 4 16,-2-1 0-16,2 0 4 0,-2 1-4 0,-7-5 0 0,7 4 0 16,2-5 0-16,-2 6 0 0,2-5 0 0,-1 0-4 0,0 3 4 15,0-3-4-15,0 5 0 0,0-6 4 0,1 5 4 0,-10-4-8 16,9 5 8-16,0-1-4 0,-9 1 0 0,9-1 0 0,-9 0 0 0,10 1 0 15,-10-1 0-15,2 0 4 0,6 6 0 0,-8-6-8 16,1 5 4-16,0-4 0 0,-1-1 0 0,9 2 0 0,-9 2 0 0,2-4 0 16,-2 1 0-16,8-1 0 0,-6-4 0 0,-2 4 0 0,9-4 0 15,-8-1 0-15,8 1 0 0,-1 5 0 0,-6-7 0 0,6-2 0 16,2 4 0-16,-10 0 0 0,9-1 0 0,0 0 4 0,0-4-8 0,-9 5 4 16,10-1 0-16,-2 1 0 0,2-1 0 0,-1 6 0 15,0-5 0-15,-9-1-4 0,9 1 4 0,1 4-4 0,-2-4 8 0,-6 4-4 16,6-4 0-16,1 4 0 0,-9-4 0 0,10-1 0 0,-2 1 0 15,2 4 4-15,-10-4 0 0,10 0-4 0,-2 4 0 0,-7-3 0 16,8-2 0-16,0 0 0 0,-9 5 0 0,10-4 0 0,-2-1 0 0,-6 5 0 16,6-3 0-16,-7 4-4 0,-1-1 4 0,9-4 0 0,-8 3 0 15,-1 2 0-15,0-1 0 0,2 6 0 0,-2-6 0 0,0-1-4 16,2 7 4-16,-2-5-4 0,0 4 8 0,1-4-4 0,-1 3 0 16,0-3 0-16,1 5-4 0,0-6 8 0,-1 5 0 0,0 0-8 15,2-4 4-15,-2 3 0 0,0-3-4 0,1-1 4 0,0 6-4 0,-1-6 4 16,9 5 0-16,-9-4 0 0,1 4 0 0,0-5 0 15,-1 5 0-15,0-4 0 0,10 4 0 0,-10-4 0 0,0 4 0 0,2-5 0 16,-2 5 0-16,0 0-4 0,1-4 4 0,-1 4-20 0,0 1 24 16,2-2-4-16,-2 2 0 0,0-1 0 0,-8 0 0 0,8 0 0 15,-8 1 0-15,10 4 0 0,-2-5 0 0,-8 0 4 0,8 5-4 16,-8-5 0-16,0 1 0 0,9 0 0 0,-9 4 0 0,9-6 0 0,-9 1 0 16,8 1 0-16,-8-2 0 0,9 2 0 0,-9-1 0 15,8 0 0-15,0 0 0 0,-8 1 0 0,9-1-4 0,0-5 4 0,-1 6-4 16,-8-2 4-16,8 2 0 0,2-1 4 0,-2 0-4 0,0 0 0 15,-8 1-4-15,9-1 4 0,0 1 0 0,-9-2 0 0,8 6 0 16,0-4-4-16,-8-2 8 0,0 6-4 0,9-4 0 0,-9 4 0 0,0 0 0 16,0 0 0-16,8-6 0 0,-8 6 0 0,0 0 0 0,0 0 0 15,0 0 0-15,0 0-4 0,0 0 8 0,0 0-4 0,0 0 0 16,0 0 0-16,0 0 0 0,0 0 0 0,0 0 0 0,0 0 4 16,0 0-4-16,0 0-4 0,0 0 8 0,0 0-8 0,0 0 4 15,0 0 0-15,0 0 0 0,0 0-4 0,0 0 4 0,0 0 0 0,0 0 4 16,0 0-4-16,0 0-4 0,0 0 8 0,0 0-4 0,0 0 0 15,0 0 0-15,0-4 0 0,0 4 0 0,0 4 0 0,0-4 4 16,0 0-4-16,0 0 0 0,0 0-4 0,0 0 4 0,0 0 0 16,0 0 0-16,0 0 4 0,0 0-4 0,0 0 4 0,0 0-4 15,0 0-4-15,-8 0 4 0,8 0 0 0,0 0 0 0,0 0 0 0,0 0 0 16,-9 0 0-16,9 0 0 0,0 6 0 0,-8-6 0 0,0 4-4 16,8 2 0-16,-9-2 8 0,0 2-4 0,1-2 0 0,0 5-4 15,-2-4 4-15,2 5 0 0,0 0 4 0,-10-2 0 0,10 7-8 0,-9 0 4 16,9-5 0-16,-10 5-4 0,10-7 0 0,-10 7 4 15,10-1 4-15,-8 1-4 0,-2-6 4 0,10 5-4 0,-9 1 0 0,-1-1 0 16,10-4 0-16,-8 4 0 0,6-4 0 0,-6 4 4 0,7-4-4 16,-8 4 0-16,8-5 0 0,-7 6 0 0,-2-5-4 0,10 0 4 15,-10 3 0-15,10 2 0 0,-9-5 0 0,0-2 4 0,0 7-4 0,9 0 4 16,-10-5-4-16,2 5 0 0,-2-1 0 0,1 0-4 16,-8 0 4-16,8 0 0 0,-1 1 0 0,-8-1 0 0,10 1 4 0,-1-5 0 15,-9 5-4-15,10-2-4 0,-2 1 4 0,-8 1-4 0,10-6 4 16,-2 6 4-16,1-6-4 0,1 6 0 0,-2-6 0 0,2 1 0 15,-2-1 0-15,1 6 0 0,0-5 0 0,9-1 0 0,-9 1 4 16,-1-1-4-16,2 1 0 0,6 0 0 0,-6 4-4 0,-1-5 4 16,8 1 0-16,-8 5 0 0,1-6 0 0,6 5 0 0,-6-4 0 15,-2 5 0-15,2-1 0 0,-1-5 0 0,8 6 0 0,-8-1 0 0,-1 1 0 16,10-2 0-16,-8-3 0 0,-2 5 4 0,1-1 0 0,9-5-4 16,-10 7 0-16,10-8 0 0,-8 3-4 0,6 3 4 0,-6-9 0 15,6 4 0-15,-6 7 0 0,7-13 4 0,1 7-4 0,-9 0 4 16,8-1-4-16,-7 1-4 0,6-1 4 0,-6 1 0 0,7-1 4 15,-8 1-4-15,9-1-16 0,-9 1 20 0,8 0 0 0,-8-1-4 0,-1 6 4 16,10-5 0-16,-8-1-4 0,-2 1 0 0,10-1 0 0,-9 5 0 16,-1-3 4-16,10-2-4 0,-8-4 0 0,-2 5-4 0,10-1 4 15,-10 1 0-15,10-7 0 0,-1 8-4 0,-7-6 4 0,7-1 0 0,0 6 0 16,-7-5 0-16,6-1 0 0,2 6 0 0,-9-5 0 16,8 0 0-16,1 4 0 0,-9-3 0 0,9 3 4 0,-10-5-4 0,10 6 0 15,-10 0 0-15,2-5 0 0,7 4 0 0,-8 1 0 0,0 0-4 16,9-1 4-16,-10 1 0 0,2-1 0 0,-2 1 0 0,10-1 0 15,-9 0 0-15,0 1 0 0,0 0 0 0,-1 0 0 0,10-1 0 0,-8 1 0 16,-2-1 4-16,10 1-8 0,-10 0 0 0,1-6 0 16,9 6 4-16,-8 0 0 0,6-1 0 0,-6 1 4 0,6-1-4 0,-6 1 0 15,-1 0 0-15,8-1 0 0,-8 5 0 0,9-4 0 0,-10-1 0 16,10 6 0-16,-10-5 4 0,10 4-8 0,-8-5 4 0,-2 6-16 16,10-5 20-16,-9 4 0 0,9 1-4 0,-10-6 0 0,0 5 4 15,2 1 0-15,-1-5-4 0,0 4 0 0,8-5 0 0,-7 6 0 0,-2-6 0 16,2 6 0-16,-2-6 0 0,1 6 0 0,0-1 4 0,0-4-4 15,1 4 0-15,-2-5 0 0,0 6 0 0,2-4 0 0,-10 2 0 16,9 2 0-16,1-6 0 0,-2 5 0 0,0 1 0 0,2-5 4 16,-9 3-4-16,7 2 0 0,2-5 0 0,-2 4 0 0,2-5-4 0,6 6 4 15,-6-1 0-15,-1-4 0 0,-1-1-4 0,10 6 12 16,-8-5-12-16,-2 0 4 0,10-1 0 0,-10 1 0 0,10-1 0 0,-9 1 0 16,9 0 0-16,-10-1 4 0,10 1-4 0,0-1 0 0,-10 1 0 15,10-1 0-15,-10 1 0 0,10-1 0 0,-9 1 0 0,9 0 0 16,-10-1 0-16,10 1 0 0,-10-1 0 0,10 1 0 0,-9-1 0 0,8 1 0 15,-7 5 0-15,7-6 0 0,-7 2 0 0,-2 2 0 16,0-4 0-16,10 1 0 0,-8 4 0 0,-2-4 0 0,10 5-20 16,-9-6 20-16,-1 6 4 0,2-6 0 0,8 1 0 0,-10 0-4 0,1 3 4 15,8-3-4-15,-8 0 0 0,1-1 4 0,8 6-4 0,-10-5 0 16,10-1-4-16,-10 1 4 0,10-1 0 0,-10 1 0 0,10 0 0 16,-9-1-4-16,9 1 0 0,-10 0 8 0,10-1-4 0,-10 1-4 15,10-1 4-15,-9 1 0 0,9-1 0 0,-9 1 0 0,8-1 0 16,1 1-4-16,-10 0 4 0,10-1-4 0,0 1 0 0,-10-1 8 0,10 1-4 15,0-1 4-15,-1 1-8 0,-8-1 0 0,8-3 4 0,1 3 4 16,0 1-4-16,-2-1-4 0,2-4 4 0,0 4 0 0,0 1-4 16,-2-5 8-16,2 6-8 0,0-8 0 0,-1 7 0 0,1-5 0 0,-1 0 0 15,0 4 4-15,1-4 0 0,0 4 0 0,0-4 0 0,-2 5 0 16,10-5-4-16,-8 5 4 0,-10-6-4 0,18 5 4 0,-8-3-4 16,0 3 0-16,-1-4 4 0,1 4 0 0,-9-3 0 0,8 3 0 15,1-5 0-15,0 6 0 0,-2-5-16 0,2 5 16 0,0-6 0 16,-2 1 0-16,2 0 0 0,0 5-4 0,0-5 0 0,-1 0 0 0,9 4 0 15,-8-4 0-15,-1-1 0 0,0 1 0 0,1 5 0 16,0-5 0-16,-2 0 0 0,2 4 0 0,0-4 0 0,-10 4 0 0,18-4 0 16,-16 5 0-16,7-1-4 0,1-4 4 0,-1 5 0 0,0-1 0 15,1 2 4-15,0-7-8 0,-2 5 4 0,2 1 4 0,8-1 0 16,-8 1 0-16,0-1-4 0,-2 1 4 0,2 0-4 0,0-5 0 0,-1 4 0 16,9 1 0-16,-8 0 0 0,0-1 0 0,-2-5 0 15,2 6 0-15,8 0-4 0,-8-5 4 0,0 5 0 0,-2-1 0 0,10-5 4 16,-8 1-4-16,0 5 4 0,-1-5 4 0,9 5-4 0,-9-5-4 15,1-1 4-15,-1 1 0 0,1 0 0 0,8 0-4 0,-8-1 4 16,-1 1 0-16,0 0-4 0,9 0 8 0,-8-5-4 0,8 3 0 0,-8-3 0 16,8 7-4-16,0-7 0 0,-10 4 0 0,10-4 8 0,0 0-4 15,0 0 0-15,-8 5-20 0,8-5 24 0,0 5 0 0,-8-5-4 16,8 5 0-16,-9-1 0 0,9-4 4 0,0 5-4 0,-9-5 0 16,9 5 0-16,0 0 0 0,-8-1 4 0,0-4-4 0,8 6 0 15,-9-2 0-15,9 1 4 0,0 0-8 0,-8-5 0 0,8 5 8 0,-9 0-8 16,9-5 0-16,-9 4 0 0,9 1 8 0,0-5-4 0,0 0-4 15,0 0 0-15,0 5 0 0,0-5 0 0,-8 0 4 0,8 0-4 16,0 0 0-16,0 0 0 0,0 0 4 0,8 0 4 0,-8 0-8 16,0 0 4-16,0 0 0 0,0 0 4 0,0 0 0 0,0 0-4 15,-8 0 0-15,8 0 0 0,8-5-4 0,-8 5 4 0,0-5 0 0,0 1 4 16,0 4-8-16,9-5 0 0,-9 0 4 0,9 0 0 0,-9 0 0 16,8-5 0-16,-8 6 4 0,9-6-4 0,-1 5 8 0,0-4-4 15,1-1 0-15,0 6-4 0,-1-6 8 0,10 0-8 0,-10 1 4 0,0-1 0 16,10 1-8-16,-10-6 8 0,9 5-4 0,-9 0 4 0,10 1-8 15,-2-5 8-15,2 4-8 0,-10 2 4 0,10-8 0 16,-2 6 0-16,1 1 0 0,1-5-4 0,-2 4 8 0,2 1-4 0,-2-6 0 16,2 5 0-16,-1 1 4 0,-1-5-4 0,2 5-4 0,-2-7 4 15,2 2 0-15,-1 5 0 0,0-6-4 0,0 6 4 0,-1-7 0 16,2 3 4-16,0-2-4 0,-2 1 4 0,10 0-4 0,-9-1 4 16,-1 1-4-16,2 0 0 0,8-1-4 0,-10 1 4 0,2-1 0 15,7-4 8-15,-7 5-8 0,6-1-4 0,-6 1 8 0,-1 0-4 0,9-1 4 16,-10 7 0-16,10-8 0 0,-8 2 0 0,7-1-4 0,-8 1 0 15,8-1 0-15,-7 1 0 0,8 0 0 0,-1 0 0 0,-9-1 0 16,10-4 4-16,0 5 0 0,-8-6 0 0,6 1-4 0,2 5 0 16,-1-5 4-16,1 0 0 0,-8-1 0 0,7-3 0 0,1 3-4 15,-2 1 4-15,2-1 4 0,0-3-4 0,-1 4 8 0,1 0-4 0,0-6-4 16,0 6 0-16,-1-5-4 0,1 5 0 0,0 0 0 0,-10 0-16 16,10 0 24-16,-1-1-4 0,1 1 0 0,-8 1 0 0,6 3-4 15,2-4 4-15,-9 4 0 0,9-4-4 0,-10 5 0 0,10-1 0 0,-8 1 0 16,7 0 0-16,1-1 4 0,-10 0-4 0,10 1-4 15,-9-1 4-15,9 2 0 0,0-7 0 0,0 5 0 0,-10 2 0 0,10-2-4 16,-9-5 4-16,9 7-4 0,-2-7 4 0,-6 6 0 0,8-6 0 16,-1 1 0-16,-9 0 0 0,10 0 0 0,0 0 4 0,-9 0-4 15,9-5 4-15,0 4-4 0,-10 1 0 0,10-4 0 0,-9 4 0 0,0-1 0 16,8 1 0-16,-7 4 0 0,0-3 0 0,-2-2 0 0,1 6 0 16,9-1 0-16,-18-4 0 0,10 9 0 0,-2-9 0 0,2 9 0 15,-2-4 0-15,1 0 0 0,1 4 0 0,-10-4 0 0,18 0 0 16,-18 4 0-16,10-3 0 0,-2-3 0 0,9 2 0 0,-7 0 0 15,-2-1 0-15,10 1 0 0,-8-1 0 0,7-4 0 0,-8 5 0 0,8-5 4 16,1 4 0-16,0-4-8 0,-9 0 4 0,9 5 0 16,0-5-4-16,-2-1 8 0,-6 5-4 0,7-4-4 0,1 5 4 0,-10-5 0 15,10 4 0-15,-8-4 0 0,-1 5 0 0,8-1 0 0,-8 1 0 16,1 0-4-16,-2-1 4 0,2 1 4 0,-2 1-4 0,1-3 4 16,1 2 0-16,-10 0-4 0,10-1 0 0,-2 1 4 0,1-5-4 0,0 4 0 15,0 1 0-15,1-5 0 0,-2 4 0 0,2-3 0 16,-10 3 0-16,18-4 0 0,-9 4 0 0,-1-4 0 0,2 5 0 0,-2-6 0 15,2 6 0-15,-1-6 0 0,9 6 0 0,-10-5 0 0,2 5 4 16,8-1 0-16,-10 1-4 0,1 0 0 0,0-1-4 0,8 1 0 16,-7-1 4-16,0 1-4 0,-2 4 4 0,1-4 0 0,0 5 0 15,8-6-4-15,-15 5 4 0,6 1 0 0,2-5 4 0,-2 4-4 0,1 1 4 16,-8-1-4-16,8 0 0 0,-9 1 0 0,10 4 0 16,-2-5 0-16,-6 0 0 0,6 2 0 0,-7-3 0 0,8 2 0 0,-9-1 0 15,9 6 0-15,-9-6 0 0,10-1 0 0,-10 7 0 0,2-5 0 16,6-1-4-16,-7 6 4 0,7-6 0 0,-7 5 0 0,0-5 0 15,-1 6 0-15,0-1 0 0,2 0 4 0,-2-4-4 0,0 3 0 0,1 2 4 16,0-1-4-16,-1 0 0 0,-8 0 0 0,8 1 0 16,1-1 0-16,-9 5 0 0,8-5 0 0,-8 0 0 0,9 5 4 0,-9-4-4 15,9-1 0-15,-9 5 0 0,8-5-4 0,-8 5 4 0,0-5 0 16,8 5 0-16,-8 0 4 0,0-5-8 0,0 5 8 0,10-5-4 16,-10 5 0-16,0 0 4 0,8-4-4 0,-8 4-4 0,0-5 4 15,8 5 0-15,-8-5 4 0,0 5-4 0,8-5-4 0,-8 5 4 16,10-4 0-16,-10-1 0 0,0 5 0 0,8-5 4 0,0 5-4 0,-8-5 0 15,9 0 0-15,-9 5 8 0,8-5 0 0,-8 1-4 0,8-1 4 16,2 0-4-16,-10 1 8 0,8-2-8 0,0 2 4 0,-8-1 0 16,8 0 0-16,2 5-4 0,-10-5 0 0,8 1 0 0,-8-1 4 0,8 5 0 15,-8 0 4-15,0-5 4 0,0 5 0 0,0 0 4 0,0 0-4 16,0 0 4-16,0 0 4 0,0 0-8 0,9 0 0 0,-18 0 0 16,9 0 4-16,0 0-8 0,0 0 0 0,0 0 0 0,0 0 0 15,0 0-4-15,0 0 0 0,0 0 0 0,0 0-4 0,0 0 0 16,0 0 4-16,0 0-8 0,0 0 4 0,0 0 0 0,0 0 0 0,0 0 4 15,0 0-4-15,0 0 0 0,0 0 0 0,0 0-4 16,0 0 4-16,0 0-4 0,0 0 0 0,0 0 4 0,0 0-4 0,0 0 0 16,0 0 0-16,0 0-4 0,0 0 8 0,0 0-4 0,9 0-4 15,-9 0 8-15,0 0 0 0,0-5-4 0,0 5 4 0,9 0-4 16,-9-4 0-16,0 4 0 0,0 0 0 0,8-4 4 0,-8 4-4 0,0-6 0 16,9 6 0-16,-9-5 0 0,0 5 0 0,0 0 0 0,8 0 4 15,-8-4-8-15,0 4 4 0,0 0 4 0,8-6-4 16,-8 6 4-16,0 0 0 0,0-4-4 0,9 4 0 0,-9-5 0 0,0 5 0 15,0-5-16-15,9 5 20 0,-9-5 0 0,0 5 0 0,8 0 0 16,-8 0 0-16,0-4 0 0,0 4-4 0,0 0 0 0,0 0-4 16,0 0 4-16,0 0 0 0,0 0 4 0,0 0-4 0,0 0 0 0,0 0 4 15,0 0 0-15,0 0-4 0,0 0 4 0,0 0 0 16,0 0 0-16,0 0 0 0,0 0-4 0,0 0 0 0,0 0 4 0,0 0-4 16,0 0 4-16,0 0 4 0,0 0-8 0,0 0 0 0,0 0 0 15,0 0 4-15,0 0 4 0,0 0 0 0,0 0-4 0,0 0 0 16,0 0 4-16,0 0 0 0,0 0 0 0,0 0 0 0,0 0 0 0,0 0 0 15,0 0 4-15,0 0 4 0,0 0-8 0,0 0 4 0,0 0-4 16,0 0 0-16,0 0 0 0,0 0 0 0,0 0 0 0,0 0 0 16,0 0 0-16,0 0 0 0,0 0 0 0,0 0-4 0,0 0 4 15,0 0-4-15,0 0 0 0,0 0-4 0,0 0 0 0,0 0 0 16,0 0 0-16,0 0 0 0,0 0 0 0,0 0 0 0,0 0 0 0,0 0 0 16,0 0 0-16,0 0 0 0,0 0 0 0,0 0 0 15,0 0 0-15,0 0 0 0,0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16,0 0 0-16,0 0 0 0,0 0 0 0,0 0 0 0,0 0 0 15,0 0 0-15,0 0 0 0,0 0 0 0,0 0 0 0,0 0 0 16,0 0 0-16,0 0 0 0,0 0 0 0,0 0 0 0,0 0 0 0,0 0 0 15,0 0 0-15,0 0 0 0,0 0 0 0,0 0 0 16,0 0 0-16,0 0 0 0,0 0 0 0,0 0 0 0,0 0-4 0,0 0 8 16,0 0-4-16,0 0 0 0,-8 0 0 0,8 0 0 0,0 0 0 15,0 0 0-15,0 0 0 0,0 0 0 0,-9 0 0 0,9 0 0 16,0 0 0-16,0 0-4 0,0 0 0 0,0 0 4 0,-9 4 0 0,9-4 0 16,0 0-4-16,-8 0 4 0,8 5 0 0,0-5-8 0,0 5 4 15,-8-5 0-15,8 5 8 0,0-5-8 0,-9 4 4 0,9-4 0 16,0 6-4-16,0-2 0 0,-8 1 0 0,8-5 0 0,0 6 0 15,-9-2 0-15,9 0 0 0,-9-4 0 0,9 5 0 0,0 0 0 16,-8 0 0-16,0-1 0 0,8 1 0 0,-10 0 0 0,10 0 0 0,-8-1 0 16,8 2 0-16,-8 3 4 0,8-9 0 0,-8 9 0 0,-2-4 0 15,10 0 0-15,-8 0-4 0,8 0 4 0,-8-5 4 0,8 5-8 16,-9-1 4-16,9 1 0 0,0-5 0 0,-8 5 0 0,8 0 0 16,-8-5 0-16,8 4 4 0,0-4-4 0,-10 5 0 0,10-5 0 15,0 5 0-15,0-5 0 0,-8 5 0 0,8-5 0 0,0 0 0 0,-8 5 0 16,8-5-4-16,0 5 0 0,-8-5 4 0,8 4-4 0,-10-4 8 15,10 5-4-15,0 0-4 0,-8-5 4 0,8 5 0 0,-8-5 0 16,8 4 0-16,-9 1 0 0,9-5-4 0,0 5 4 0,-9-5 4 16,9 5 0-16,0-5-8 0,-8 4 4 0,8 2-4 0,0-6 0 15,-9 0 4-15,9 5 0 0,0-5 0 0,-8 4 0 0,8-4 4 0,0 5-4 16,-8-5-4-16,8 0 0 0,0 5 4 0,-9-5 0 0,9 0 0 16,0 4-4-16,0-4 4 0,0 6 0 0,0-6 0 0,-9 0 4 15,9 0-8-15,0 0 0 0,0 0 4 0,0 0-4 0,0 0 0 0,0 0 0 16,0 0-4-16,0 0 4 0,0 0-4 0,0 0 0 15,0 0 0-15,0 0 4 0,0 0-4 0,0 0-8 0,0 0 0 0,0 0-4 16,0 0-4-16,0 0-4 0,0 0-4 0,0 0-4 0,0 0-12 16,0 0-8-16,0 0-8 0,0 0-4 0,0 0-8 0,0 0-12 15,0 0-16-15,0 0-12 0,0 0-8 0,0 0-76 0,-8 0-16 16,8 0 40-16,0 0 36 0,-8 0 28 0,8 0 20 0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39.5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6D8498-46DE-40F9-9509-0E3371838017}" emma:medium="tactile" emma:mode="ink">
          <msink:context xmlns:msink="http://schemas.microsoft.com/ink/2010/main" type="writingRegion" rotatedBoundingBox="10057,13153 9026,13613 8957,13459 9988,13000">
            <msink:destinationLink direction="with" ref="{6E6338B8-83F4-4173-9AA0-B92531EB44C1}"/>
          </msink:context>
        </emma:interpretation>
      </emma:emma>
    </inkml:annotationXML>
    <inkml:traceGroup>
      <inkml:annotationXML>
        <emma:emma xmlns:emma="http://www.w3.org/2003/04/emma" version="1.0">
          <emma:interpretation id="{993244D4-1F45-4FA7-BD7F-31185C789300}" emma:medium="tactile" emma:mode="ink">
            <msink:context xmlns:msink="http://schemas.microsoft.com/ink/2010/main" type="paragraph" rotatedBoundingBox="10057,13153 9026,13613 8957,13459 9988,13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36D007-F676-49BF-99F2-C1C001647322}" emma:medium="tactile" emma:mode="ink">
              <msink:context xmlns:msink="http://schemas.microsoft.com/ink/2010/main" type="line" rotatedBoundingBox="10057,13153 9026,13613 8957,13459 9988,13000"/>
            </emma:interpretation>
          </emma:emma>
        </inkml:annotationXML>
        <inkml:traceGroup>
          <inkml:annotationXML>
            <emma:emma xmlns:emma="http://www.w3.org/2003/04/emma" version="1.0">
              <emma:interpretation id="{D8E74917-DC53-4FD6-B44F-17AED9260D41}" emma:medium="tactile" emma:mode="ink">
                <msink:context xmlns:msink="http://schemas.microsoft.com/ink/2010/main" type="inkWord" rotatedBoundingBox="10057,13153 9026,13613 8957,13459 9988,13000"/>
              </emma:interpretation>
            </emma:emma>
          </inkml:annotationXML>
          <inkml:trace contextRef="#ctx0" brushRef="#br0">945 11 31 0,'0'0'100'0,"0"0"-16"0,0 0-8 0,0 0-24 0,0 0-4 16,0 0-4-16,0 0-4 0,0 0-4 0,0 0 0 0,0 0-4 15,0 0 0-15,0-6 4 0,0 6-12 0,0 0 0 0,0 0 0 0,0 0 4 16,0 0-4-16,0 0 4 0,0 0 0 0,-9 0 4 0,9 0-8 16,0 0 0-16,0 0 4 0,0 0 0 0,-8 0 4 0,8 0-8 15,0 0 8-15,-9 0-4 0,9 0 0 0,0 0-4 0,-8 0 0 0,8 6-4 16,-8-6 0-16,8 0-4 0,-10 4 0 0,10-4-4 0,-8 5 4 16,0 1-8-16,8-6 8 0,-10 4-4 0,2 5-4 0,0-4 4 15,0 0-4-15,-1 4 4 0,0-4 0 0,1 4 0 0,-1-3 0 16,1 3-4-16,-10 0 0 0,10-4 0 0,0 5-4 0,-10 0 4 15,10-6 0-15,0 6-4 0,-1-1 4 0,-8-4-4 0,8 0 0 16,1 5 0-16,-10-5 0 0,10 4 4 0,0-4-4 0,-10 0-4 0,10 4 4 16,0-4 0-16,-9 0-4 0,8-1 4 0,-8 7-8 0,9-7 4 15,0 1 0-15,-10 4 4 0,10-3-4 0,-10-2 0 0,10 5 0 16,-9-3 0-16,8-2 0 0,-8 6 0 0,9-5 0 0,-10-1 0 16,10 0 0-16,-10 7 0 0,2-7 0 0,8 2 0 0,-9-2 0 15,-1 1 0-15,10 0 0 0,-10 0 0 0,10-1 0 0,-8 1 0 16,-2 1-4-16,1 2 0 0,9-2 0 0,-10-6 0 0,2 10 4 0,8-6 0 15,-10 1 0-15,10-1-4 0,-10 1 4 0,10-1 0 0,-9 2 0 16,9-2 0-16,-10 2 0 0,10-2-4 0,0 1 4 0,-2 0-4 16,2 4 4-16,0-4 0 0,-1-5 0 0,0 10 0 0,1-10 0 15,-1 4 0-15,9 2 0 0,-8-2 0 0,0 0 0 0,8 3 0 16,-9-7 0-16,9 4 0 0,-9 0 0 0,9-4 0 0,-8 5 0 16,8-5 0-16,0 0 0 0,0 0 0 0,0 5 0 0,0-5 0 0,0 0 0 15,-8 0 0-15,8 0 0 0,0 0 0 0,0 0 0 0,0 0 0 16,0 0 0-16,0 0 0 0,0 0 0 0,0 0 4 0,8 0-8 15,-16 0 4-15,8 0 0 0,0 0 0 0,0 0 0 0,0 0 0 0,0 0 0 16,0 0 0-16,8 0 0 0,-8 0-12 0,0 0 16 16,0-5-4-16,8 5 4 0,-8 0 0 0,9-5-4 0,-9 1 0 0,9 4 0 15,-1-4 4-15,0-7-4 0,1 7-4 0,8-2 8 0,-8-3-4 16,7-1 0-16,2 1 0 0,-1-1 0 0,0 0 0 0,8 0 4 16,1-3 0-16,-8 4-4 0,6-7 0 0,11 2-4 0,-9 5 4 15,-2-6 0-15,11 1 4 0,-9-1-4 0,8 1 0 0,-8-1 4 16,-1 2-4-16,9 3-4 0,-8-4 4 0,0 3 0 0,-2-3 0 0,-6 5 0 15,7-1 0-15,-7 1-4 0,-2-1 4 0,10 5 0 0,-18-5-4 16,10 6 0-16,-1-1 4 0,-9 0 0 0,0-4 0 0,2 4 0 16,-2 5 0-16,0-5 0 0,0 0 4 0,2 5-4 0,-10-5 0 0,8 5 0 15,-8 0 0-15,8 0 0 0,-8-5 0 0,0 5 0 16,0 0 4-16,0 0-4 0,0 0 4 0,0 0-4 0,0 0 4 0,0 0 0 16,0 0-8-16,0 5 12 0,0-10-4 0,0 5-4 0,0 0 0 15,0 0 4-15,0 0 0 0,0 0-4 0,0-4 4 0,0 4 0 16,0 0 0-16,0 0-4 0,0 0 0 0,-8 0 4 0,8-5-4 15,0 5 0-15,-8 0 4 0,-2 0-4 0,10 0 4 0,-8 0-4 16,0 0 0-16,0 0 0 0,-2 5 0 0,2-5 0 0,-9 4 0 16,9 1 0-16,-10-5 0 0,2 5 4 0,-2 0-4 0,2 0 0 15,-2 0 0-15,1 4 0 0,0-4 0 0,-8 4 0 0,7-4 4 0,-8 5 0 16,1 0-4-16,0-1-4 0,8 1 4 0,-9-1 0 0,0 5-4 16,1-3 0-16,8-2 4 0,-8 0 0 0,7-3 0 0,-8 3 0 15,10 1 0-15,-1-1-4 0,-1-4 8 0,10 0-4 0,-8 3 0 16,6-2 0-16,2-1-4 0,0-1 0 0,8-4 4 0,-10 6 0 15,10-6-4-15,-8 0 0 0,16 4 0 0,-8-4 8 0,0 0-4 0,10 0 0 16,-2 0-4-16,0-4 4 0,2 4-4 0,-2-6 4 0,8 2 0 16,-7-1 0-16,8-1 0 0,0 2 0 0,1 0 0 0,6-6 4 15,-6 1-4-15,8 3-16 0,-1-7 20 0,-9 3-4 0,10 0 4 0,0 1-4 16,0-6 0-16,-1 5 0 0,9 1 0 0,-8-5 0 0,0 4 0 16,-1 0 4-16,1-4-4 0,0 4 0 0,-1 1 0 0,-8-1 0 15,8 0 4-15,1 1-4 0,-8 0 0 0,7-1 0 0,-8 0 0 16,0 1 0-16,-1 4 0 0,2-5-4 0,-10 6 4 0,10-6 4 15,-10 5-4-15,1 1 4 0,-1 4-4 0,1-6 4 0,-9 6 0 16,8-4-4-16,-8 4 0 0,0 0 4 0,0 0 0 0,0 0-4 16,0 0 4-16,0 0 0 0,-8 4 0 0,8-4 4 0,-9 6-4 0,1-2 0 15,-1 1-4-15,9 1 4 0,-16-2-4 0,6 0 4 0,2 1-4 16,0 5 4-16,-10-6 0 0,10 6-4 0,-9-1 4 0,0 1 0 16,0 0-4-16,-1-1 4 0,2 1 0 0,-2 0-4 0,2 4 0 0,-10-5 0 15,9 1 4-15,-1 0 0 0,-6 4 0 0,6-4-4 16,-7-1 4-16,-1 5 0 0,10-3-4 0,-10-2 4 0,8 6-4 0,-7-6 0 15,8 1 0-15,0-1 0 0,-1 1 0 0,2-2 0 0,-2 3 4 16,2-7-4-16,7 6 0 0,1-5 0 0,-1 0 0 0,0 0-4 16,1-5 4-16,8 0 0 0,0 4 0 0,0-4 0 0,0 0 0 0,0 0 0 15,8 0 0-15,-8 0 0 0,9 0 0 0,0-4 0 0,-1 4 0 16,1-5-4-16,-1 0 4 0,8 0 0 0,-6 1 0 0,6-2-4 16,2-3 4-16,-1 3-4 0,0-2 4 0,0-2-4 0,9 1 8 15,-10-1-4-15,2 1 0 0,-2-1 0 0,10 0 0 0,-9 1 0 16,1-1 0-16,-2 0 0 0,2 1 4 0,-2-1-4 0,2 1-4 0,-1-1 4 15,-9 5-4-15,10-5 4 0,-10 1 0 0,8 4 0 0,-6 0 0 16,-2-4 0-16,0 4 0 0,-8 0 0 0,9 0 4 0,-1 5 0 16,-8 0 0-16,0-5 0 0,9 5 0 0,-18 0 4 0,9 0-4 15,0 0 4-15,-8 5 0 0,8-5-4 0,-9 5 4 0,1 0-4 16,0 0 4-16,-2 0-8 0,2-1 4 0,0 6 0 0,-10-5 0 16,10-1 0-16,-9 6 0 0,0 0 0 0,8-1 0 0,-7 1 0 15,-2 4-4-15,-8-4 4 0,10 0-4 0,-1-1 0 0,-9 5 0 16,10-4 4-16,-2-1-4 0,-8 6 0 0,1-5 0 0,8-2 4 0,-8 7-4 15,7-5 0-15,-8 0 0 0,1-1 4 0,8 2-8 0,0-3 4 16,-1 2 4-16,2 0 0 0,-2-5-4 0,10-1 0 0,0 1 0 16,-1-1 0-16,1-4 0 0,-1 6 0 0,9-6 0 0,0 4 0 0,0-4 0 15,0 0 0-15,0 0 0 0,9-4 0 0,-1 4 0 16,1-6 0-16,-1 2 0 0,0-1 0 0,2 1 0 0,6-1 0 0,2 1 0 16,-2-6 0-16,2 4-4 0,-1-2 0 0,-1-3 4 0,10 2 0 15,-8-5 0-15,7 4 0 0,0-5-4 0,-8 6 4 0,9-1 0 16,-8-4 0-16,6 5 0 0,2-1 0 0,-9-4 0 0,1 3 0 0,-2 2 4 15,2-1-4-15,-2 1 0 0,2 4 0 0,-10-4 4 0,9 4-4 16,-9 0 0-16,2 0 0 0,-10 0 4 0,8 0-4 0,-8 5 4 16,8-4-4-16,-8 4 0 0,0 0 0 0,-8 0 0 0,8 4 0 15,-8-4 0-15,-2 5 0 0,-6 0 4 0,7 5-4 0,-8-5 4 16,8 4-4-16,-17-4 0 0,10 4 4 0,-2 1-4 0,-7 5 0 16,-1-6 4-16,2 5-8 0,-2-4 8 0,0 5-4 0,0-6 0 0,-7 5 0 15,7-4-4-15,0-1 4 0,1 1-4 0,7 0 0 16,-8-1 0-16,10 2-12 0,-2-7-24 0,2 0-28 0,-1 2-20 0,8-2-44 15,-8-4-36-15,9 0-92 0,0 0 12 0,8 0 48 0,-10-4 40 16,10-2 28-16,0 2 28 0</inkml:trace>
          <inkml:trace contextRef="#ctx0" brushRef="#br1" timeOffset="4273.9087">203 361 35 0,'0'0'72'0,"0"0"-4"0,0 0-8 0,0 4-32 0,-8-4-4 15,8 0-4-15,0 6-4 0,0-6 0 0,0 0 0 0,-10 0 0 16,10 0 0-16,0 0-4 0,-8 4 0 0,8-4 0 0,0 0 0 0,0 0 0 16,0 0 0-16,0 0 0 0,0 5 4 0,0-5 0 15,0 0-4-15,0 0 4 0,0 0-16 0,0 0 24 0,0 0 0 0,0 0 0 16,0 4 4-16,0-8 0 0,0 4 0 0,0 0 4 0,0 0 4 15,0 0 0-15,0 0-4 0,0 0-4 0,8 0 8 0,-8 0-4 16,0 0-4-16,10 0 4 0,-10 0-8 0,8 0-4 0,0 0 4 16,-8 0 0-16,10 0 4 0,-2 0-12 0,0 0 8 0,0 0-4 15,1 0-4-15,0 0 0 0,8 0 0 0,-9 0-4 0,0 0 0 0,10-5 0 16,-10 5-4-16,10 0 0 0,-2-4 0 0,-7-2-4 0,8 2-4 16,0 4 0-16,-1-6 8 0,2 2-8 0,0 0 4 0,-2-2-4 15,-7-3 0-15,8 4 0 0,0 0 0 0,-1 0 0 0,2 1 0 16,-10-2 4-16,10 2 0 0,-10-1 0 0,9-1 0 0,0 2 0 15,-8 0 0-15,-1-1 0 0,10 0 0 0,-10-4-4 0,0 3 4 16,10 2-4-16,-10-5 4 0,0 3 0 0,10 2-4 0,-10-6 4 0,1 1 0 16,7 3-4-16,-6-3 4 0,-2 4-4 0,8-4 0 0,-6 4 0 15,6-5 0-15,-7 6 0 0,8-6 0 0,-8 5 0 0,-1-5 0 16,0 6 0-16,10-1 0 0,-10 0 0 0,0 0 0 0,2 1 0 16,-2-1 0-16,-8 5 0 0,8 0 0 0,1 0 0 0,-9-5 0 15,8 5 0-15,-8 0 0 0,9 0 0 0,-9 0 4 0,8 0-4 0,-8 0 0 16,9 0 0-16,-9 0 0 0,0 0 0 0,8 0 0 0,-8 0 0 15,8-5 0-15,2 5 0 0,-10 0 0 0,8 0 0 0,-8-5 4 16,8 5 0-16,2 0-4 0,-10 0 0 0,8 0 0 0,-8 0 0 0,8 0 0 16,0 0 4-16,-8 0 0 0,9-5-4 0,-9 10 0 15,0-5 0-15,0 0 4 0,8 0 0 0,-8 0 0 0,0 0 0 0,0 0 0 16,0 0 0-16,0 0 0 0,0 0 0 0,0-5 0 16,0 5 0-16,0 0 0 0,0-4-4 0,0 4 0 0,0 0 0 0,0-5 4 15,0 5-4-15,0 0 0 0,0 0 0 0,-8-5 0 0,8 5 0 16,0 0 4-16,-9 0-4 0,9-4 0 0,0 4 0 0,-8 0-4 15,0 0 4-15,0 0 0 0,8 0 0 0,-10 4 0 0,2-4 0 0,0 0 0 16,-2 5-4-16,-6-5 0 0,7 0 4 0,1 5 0 0,-1-5 0 16,-8 4-4-16,9 1 4 0,-10 0-4 0,10 0 4 0,-10 0-4 15,2 0 0-15,8-1 4 0,-10 1-4 0,1 0 0 0,9 4 4 16,-10-4-4-16,10 0 0 0,-8 0 0 0,-2 0 0 0,10 0 0 16,-9 4 4-16,-1-4-4 0,10 0 0 0,-10 4 4 0,10-4-4 0,-8 4 0 15,-2-3 0-15,1-1 8 0,9 4-4 0,-10-4 0 0,2 5 0 16,-2-6 0-16,10 5 0 0,-10-3 4 0,2-2-8 0,-1 6 4 15,0-5 0-15,0 3 0 0,-1-2-4 0,2-1 4 0,-2 5 0 0,2-6 0 16,7 6 0-16,-17-5 0 0,18-1 0 0,-10 7 0 16,2-7 0-16,-2 0 0 0,2 2 0 0,7 4 0 0,-8-6 0 0,0 1 0 15,9-1 0-15,-10 1 0 0,10-1 0 0,0 2 0 0,-10-2-4 16,10 2 4-16,-1-6 0 0,1 4-4 0,0 1 8 0,-1 0-20 16,0-5 20-16,1 5-4 0,0-1 0 0,-2-4 0 0,2 5 4 15,8-5-4-15,-8 5 0 0,-1 0 0 0,0-5 4 0,9 4-4 16,-8 2 0-16,8-6 0 0,-9 4 0 0,9-4 0 0,-8 4 0 15,8-4 0-15,0 7 0 0,-8-7 0 0,8 0 0 0,-9 4 4 0,9-4-4 16,0 0 4-16,0 0 0 0,0 0-4 0,0 0 0 0,-9 0 0 16,9 0 0-16,0 0 0 0,0 0 0 0,0 0 0 0,0 0 0 15,0 0 0-15,0 0 0 0,9 0 0 0,-9 0 0 0,0 0 0 0,9 0 0 16,-9 0 0-16,8 0 0 0,-8 0 0 0,8 0 4 0,1 0-4 16,-1 0 4-16,1 0-4 0,0-4 0 0,-1 4 4 0,10-7 0 15,-10 3-4-15,9 4 0 0,-8-4 0 0,7-2 0 0,1 2 0 16,1-1 0-16,-2-5 0 0,2 6 0 0,-2-6 0 0,10 5 0 15,-9-5 0-15,1 6 4 0,6-6-4 0,-6 5-4 0,8-4 4 16,-9-1 0-16,7 6 0 0,-6-6 0 0,0 0 0 0,7 1 0 16,-8-1 0-16,0 1 0 0,9 3 0 0,-10-3 0 0,2-1 0 0,-2 1 0 15,2-1-4-15,-1 0 4 0,-1 6-4 0,2-5 0 0,-10-1 0 16,10 0 8-16,-2 1-4 0,-7 3 0 0,8-3 0 0,-8-1 0 16,7 6 0-16,-6-6 0 0,-2 5-4 0,8-4 4 0,-6 4 0 0,-2 0 0 15,0 0 0-15,-8 0 0 0,9 1 0 0,-1-1 0 16,1 0 0-16,-9 5 0 0,9-5 4 0,-9 1-4 0,0 4 0 0,8 0 0 15,-8-5 0-15,0 5 0 0,0 0 0 0,0 0 0 0,0 0 0 16,0 0 0-16,0 0 4 0,0 0 0 0,0 0-4 0,0 0 0 16,0 0 0-16,0 0 4 0,0 0-4 0,0 0 0 0,0 0 4 0,0 0-4 15,0 0 0-15,0 0 0 0,0 0 0 0,0 0 0 16,0 0 0-16,0 0 0 0,0 0-4 0,-8 0 4 0,8 0 0 0,0 5 0 16,-9-5 0-16,9 0 4 0,-9 4-4 0,1 1 0 0,8-5 0 15,-9 5 0-15,1 0 0 0,-10-1-16 0,10 1 20 0,0 0 0 16,-10 5-4-16,10-5 0 0,-9 4 4 0,9 1 0 0,-10-6-4 0,2 6 0 15,-2-1 0-15,2-3 0 0,-2 3 0 0,1 1 0 0,0 0 4 16,0-6 0-16,1 5-8 0,-2 1 4 0,0 0 0 0,-7-5 4 16,8 3 0-16,0 3-4 0,-9-1 0 0,10-6 0 0,-2 6 0 15,2-1 4-15,-1-4 0 0,-9 5-4 0,8 0 0 0,2-6 8 16,-2 6-8-16,2-5 4 0,-1 4-4 0,-1-5 4 0,2 2-4 16,-2 4 0-16,10-6 4 0,-10 1-4 0,10 0 4 0,-9 0 0 15,9-1-4-15,0 1 0 0,-1 0 0 0,0 0 0 0,1-5 0 16,0 4 0-16,8-4 0 0,-10 6 0 0,10-6 0 0,-8 0-4 0,8 0 4 15,0 0-4-15,0 4-8 0,0-4-8 0,0 0-8 0,0 0-12 16,0 0-16-16,0 0-24 0,0-4-12 0,0 4-16 0,0-6-28 16,0 2-60-16,8-1 0 0,-8 0 40 0,10 0 32 0,-2-4 16 0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1:41.5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8B2EBA-DD4B-4958-997D-3892E08D1585}" emma:medium="tactile" emma:mode="ink">
          <msink:context xmlns:msink="http://schemas.microsoft.com/ink/2010/main" type="writingRegion" rotatedBoundingBox="5278,8481 5816,8481 5816,8682 5278,8682"/>
        </emma:interpretation>
      </emma:emma>
    </inkml:annotationXML>
    <inkml:traceGroup>
      <inkml:annotationXML>
        <emma:emma xmlns:emma="http://www.w3.org/2003/04/emma" version="1.0">
          <emma:interpretation id="{EF1ED57C-B354-4111-B5FD-F4AA72FC95AA}" emma:medium="tactile" emma:mode="ink">
            <msink:context xmlns:msink="http://schemas.microsoft.com/ink/2010/main" type="paragraph" rotatedBoundingBox="5278,8481 5816,8481 5816,8682 5278,8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037F6E-08B4-4329-A473-8780E951854D}" emma:medium="tactile" emma:mode="ink">
              <msink:context xmlns:msink="http://schemas.microsoft.com/ink/2010/main" type="line" rotatedBoundingBox="5278,8481 5816,8481 5816,8682 5278,8682"/>
            </emma:interpretation>
          </emma:emma>
        </inkml:annotationXML>
        <inkml:traceGroup>
          <inkml:annotationXML>
            <emma:emma xmlns:emma="http://www.w3.org/2003/04/emma" version="1.0">
              <emma:interpretation id="{567C3327-8E9C-4D86-8A72-05EB96A7FABC}" emma:medium="tactile" emma:mode="ink">
                <msink:context xmlns:msink="http://schemas.microsoft.com/ink/2010/main" type="inkWord" rotatedBoundingBox="5290,8455 5835,8615 5791,8766 5246,8606"/>
              </emma:interpretation>
            </emma:emma>
          </inkml:annotationXML>
          <inkml:trace contextRef="#ctx0" brushRef="#br0">-1531 1775 71 0,'0'0'92'0,"0"0"-12"0,0 0-4 0,0 0-24 0,0 0-4 16,0 0 0-16,0 0-4 0,0 0-4 0,0 0 0 0,0 0-8 15,0 0 0-15,-8 4 0 0,8-4 0 0,0 5-4 0,0-5-4 16,0 0 4-16,0 5-4 0,-9 0 0 0,9-1-8 0,0-4 4 0,0 5 0 15,0 0-4-15,0 4-4 0,0-2-4 0,0-4 4 0,0 2 0 16,0 5-4-16,9-6-4 0,-9 1 8 0,0 5-4 0,8-6 0 16,-8 6-4-16,8-5 0 0,1 0 0 0,-9 5 0 0,8-6 0 15,0 6 4-15,0-6-4 0,2 1-4 0,6 5 0 0,-7-5 4 16,-1 0-4-16,0-2 4 0,9 3-8 0,-9-6 4 0,0 0 0 0,2 5-4 16,6-5-12-16,-7 0 24 0,-1 0 0 0,0 0 0 15,1-5-4-15,-1 5 0 0,0-6 0 0,-8 6 0 0,8-8 0 0,2 3-4 16,-10 0 0-16,0 0 0 0,8-4 0 0,-8 4 0 0,0-4-4 15,0-1 4-15,0 5-4 0,0-5 0 0,-8 1 8 0,8-1-4 16,0 5-4-16,-10-5 0 0,10 6 0 0,-8-4 4 0,0 1 0 0,8 3 0 16,-8-1 4-16,-1 0-4 0,1 5-4 0,0-5 4 0,-1 5-4 15,1-4 4-15,8 4-4 0,-8 0 4 0,-2 0-4 0,2 0 0 16,0 0 0-16,8 4 0 0,-8 1 0 0,-1-5 4 0,9 5-4 16,-8 0 4-16,8-1 0 0,0 6 0 0,0-5-4 0,0-1 8 15,-8 6 0-15,8 0-4 0,0-5 4 0,8 4-4 0,-8 1 4 16,0-5-8-16,8 5 4 0,-8-6 0 0,9 1 0 0,-1 4 0 0,-8-9 0 15,8 5 0-15,0 0 0 0,2 0 0 0,-2-5 0 0,0 0-4 16,1 5 4-16,-1-5 0 0,0 0 4 0,1 0-4 0,7 0 0 16,-8 0 0-16,2 0 4 0,6 0 0 0,-7 0-4 0,-1 0 0 15,9 0 4-15,-9 0 0 0,8 0 0 0,-6 0 0 0,6 0 0 16,-7 0-4-16,7 0 4 0,1 5-4 0,-9-5 0 0,10 0-4 16,-10 3 4-16,9-3-8 0,-9 6-4 0,0-1-4 0,9-5-16 0,-9 5-12 15,0-1-12-15,2 2-20 0,6-2-4 0,-7-4-44 0,-1 0-48 16,0 5 24-16,-8-5 24 0,9 0 24 0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1:14.6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52B6C3-BA4F-4CF5-891E-02BD2B9F8898}" emma:medium="tactile" emma:mode="ink">
          <msink:context xmlns:msink="http://schemas.microsoft.com/ink/2010/main" type="writingRegion" rotatedBoundingBox="7222,8734 6772,9540 6560,9422 7010,8615"/>
        </emma:interpretation>
      </emma:emma>
    </inkml:annotationXML>
    <inkml:traceGroup>
      <inkml:annotationXML>
        <emma:emma xmlns:emma="http://www.w3.org/2003/04/emma" version="1.0">
          <emma:interpretation id="{80AD2313-3A36-4450-9BC2-B389379C087C}" emma:medium="tactile" emma:mode="ink">
            <msink:context xmlns:msink="http://schemas.microsoft.com/ink/2010/main" type="paragraph" rotatedBoundingBox="7222,8734 6772,9540 6560,9422 7010,8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773B9B-9C40-4AF3-A89B-13AEFEDA7970}" emma:medium="tactile" emma:mode="ink">
              <msink:context xmlns:msink="http://schemas.microsoft.com/ink/2010/main" type="line" rotatedBoundingBox="7222,8734 6772,9540 6560,9422 7010,8615"/>
            </emma:interpretation>
          </emma:emma>
        </inkml:annotationXML>
        <inkml:traceGroup>
          <inkml:annotationXML>
            <emma:emma xmlns:emma="http://www.w3.org/2003/04/emma" version="1.0">
              <emma:interpretation id="{CE493F4A-E948-4894-958C-8484A2FA21F8}" emma:medium="tactile" emma:mode="ink">
                <msink:context xmlns:msink="http://schemas.microsoft.com/ink/2010/main" type="inkWord" rotatedBoundingBox="7222,8734 6772,9540 6560,9422 7010,8615"/>
              </emma:interpretation>
            </emma:emma>
          </inkml:annotationXML>
          <inkml:trace contextRef="#ctx0" brushRef="#br0">470 6 7 0,'0'0'72'0,"0"0"-8"16,0 0-4-16,0 0-28 0,0 0-4 0,0 0-4 0,0 0-4 15,0 0 4-15,0 0-8 0,0 0-4 0,0 0 0 0,0 0 4 16,0 0 0-16,8 0 0 0,-8 0 4 0,0-5 0 0,0 5-4 0,0 0 0 16,9 0 4-16,-9 0 4 0,0 0-4 0,0 0 4 15,0 0 0-15,0-5-4 0,0 5-4 0,0 0 4 0,0 0 0 0,0 0 0 16,0 0 0-16,0 0 4 0,0 0-4 0,0 0 0 0,0 0 0 15,0 0-4-15,0 0 8 0,0 0 4 0,0 0-4 0,0 0 0 16,0 0 0-16,0 0 4 0,0 0 0 0,0 0-4 0,0 0 4 0,0 0-4 16,0 0 4-16,0 0-4 0,0 0 0 0,0 0 0 0,0 0 0 15,0 0 0-15,0 0 0 0,0 0 0 0,0 0-4 0,0 0-4 16,0 0 0-16,0 0 0 0,0 0-4 0,0 0 4 0,-9 0-4 16,9 0-4-16,0 0 0 0,-8 0 0 0,8 0 0 0,0 0-4 15,-8 5 0-15,8-5 0 0,-10 0 0 0,10 5 0 0,-8-5 4 0,0 5-4 16,8-1 0-16,-10-4 0 0,2 6 0 0,8-1-4 0,-8-1 4 15,0 1 0-15,-1 0-4 0,0-1 4 0,1 1-4 0,8 0 4 16,-9 0-4-16,1-1 0 0,0 1 8 0,-2-1-8 0,10 2 4 16,-8-1 0-16,0 0-4 0,0-1 0 0,8 1 4 0,-10 0 0 15,2 0 0-15,0-1-4 0,8 1 0 0,-9 0-4 0,9-5 4 0,-8 5 0 16,-1 0 0-16,9-1 0 0,-9 1 0 0,9-1 4 16,-8 2 0-16,8-2-4 0,-8 1 4 0,8 0-4 0,-8 0 0 0,8 0-4 15,-10 0 0-15,10-1 4 0,-8 1 0 0,8 0 0 0,-8 4 0 16,8-4 0-16,0 0-4 0,-10 0 4 0,10 5 0 0,-8-6 0 15,8 1 4-15,-8 0 0 0,8 4 0 0,-9-4-4 0,9 0 0 0,-8 4-4 16,8-3 4-16,-9-2-4 0,1 6 4 0,8-5 0 0,-9-1 0 16,9 6 0-16,-8-5 4 0,0 5-4 0,8-6-4 0,-10 6 4 15,10 0 4-15,-8-6-4 0,0 6 0 0,8-1-4 0,-10 1 4 16,10-5 0-16,-8 5 0 0,8-1 0 0,-8 0 0 0,8-3 0 16,-8 3-4-16,8 1 8 0,-9-7-4 0,9 8 0 0,0-6 0 0,-8 5 4 15,8-6-4-15,0 6-4 0,-9-5 4 0,9-1 0 0,0 1-4 16,0 5 4-16,0-6 4 0,0 1-4 0,-9 5 0 0,9-5 0 15,0 0 0-15,0 4 0 0,0-4 0 0,-8 0 0 0,8 4 0 16,0-5 0-16,0 2 0 0,0 3-4 0,-8-4 4 0,8 0 0 16,0 0 0-16,0 4 4 0,0-4-8 0,0 0 4 0,0 0 0 15,-10 0 4-15,10-1-4 0,0 1-4 0,0 0 4 0,10-5 0 0,-10 6 0 16,0-3 0-16,0 2 0 0,0 0 0 0,0 0 0 16,0-1 0-16,-10-4 0 0,10 6 0 0,0 3 0 0,0-9 0 0,0 9 0 15,0-4 0-15,0 0 4 0,0 0-4 0,0 0 0 0,0 5 0 16,0-6 0-16,10 1 0 0,-10 0 0 0,0 0 0 0,0 4 0 15,0-4 4-15,0 0-4 0,0-1-4 0,0 2 4 0,0-2-4 0,0 1 4 16,0 0 0-16,8 0 0 0,-8-5 0 0,0 0 4 0,0 0-4 16,0 4 4-16,0-4-4 0,0 0 0 0,0 0 0 0,0 0-4 15,0 0 8-15,0 0 0 0,0 0-4 0,0-4-4 0,0 4 0 16,8 0-4-16,-8-5-8 0,0 5-8 0,9-5-8 0,-9 0-4 16,0 1-8-16,9-2-8 0,-9 2-20 0,0-1-12 0,0-5-16 0,8 6-8 15,-8-6-16-15,0 5-56 0,0-4-8 0,0 4 36 0,0-5 16 16,0 0 44-16</inkml:trace>
          <inkml:trace contextRef="#ctx0" brushRef="#br0" timeOffset="446.3658">307 413 47 0,'10'0'88'0,"-10"0"-8"0,0 0-4 0,0 0-24 16,0 0-4-16,0 0 0 0,0 0 0 0,0 0 0 0,0 0 4 0,0 0 8 15,0 0 0-15,0 0 8 0,0 0 0 0,0 0 8 0,0 0 4 0,0 0 4 16,0 0 8-16,0 0 8 0,0 0 4 0,0 0 0 16,0 0 4-16,0 0-8 0,0 0 0 0,0 0-8 0,0 0-16 0,0 0-12 15,0 0-40-15,0 0-24 0,0 0 0 0,0 0 0 0,0 0 0 16,8 0 0-16,-8 0 0 0,0 0 0 0,0 0 0 0,0 0 0 16,0 0 0-16,8 0 0 0,-8 0 0 0,0 0 0 0,0 0 0 15,0 0 0-15,0 0 0 0,0 0 0 0,0 0 0 0,0 0 0 0,0 0 0 16,8 0 0-16,-8 0 0 0,0 0 0 0,-8 0 0 15,8 0 0-15,0 0 0 0,0 0 0 0,0 0 0 0,0 0 0 0,0 0 0 16,0 6 0-16,0-6-132 0,0 0-96 0,0 4-80 0,0 1-28 16,0 0 60-16,-8 0 56 0,8-2 44 0,-8 3 28 0,-2 4 28 15,10-6 24-15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1:58.9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C98762-90B0-4671-86B0-CF38B6402FAA}" emma:medium="tactile" emma:mode="ink">
          <msink:context xmlns:msink="http://schemas.microsoft.com/ink/2010/main" type="writingRegion" rotatedBoundingBox="2304,10112 4814,10279 4784,10728 2274,10561"/>
        </emma:interpretation>
      </emma:emma>
    </inkml:annotationXML>
    <inkml:traceGroup>
      <inkml:annotationXML>
        <emma:emma xmlns:emma="http://www.w3.org/2003/04/emma" version="1.0">
          <emma:interpretation id="{BE83B7E2-A152-41CC-BD03-F722775B5AAA}" emma:medium="tactile" emma:mode="ink">
            <msink:context xmlns:msink="http://schemas.microsoft.com/ink/2010/main" type="paragraph" rotatedBoundingBox="2304,10112 4814,10279 4784,10728 2274,10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52805C-5C80-4A66-A042-F0EBD8B0B424}" emma:medium="tactile" emma:mode="ink">
              <msink:context xmlns:msink="http://schemas.microsoft.com/ink/2010/main" type="line" rotatedBoundingBox="2304,10112 4814,10279 4784,10728 2274,10561"/>
            </emma:interpretation>
          </emma:emma>
        </inkml:annotationXML>
        <inkml:traceGroup>
          <inkml:annotationXML>
            <emma:emma xmlns:emma="http://www.w3.org/2003/04/emma" version="1.0">
              <emma:interpretation id="{9F736FCF-F1BC-4887-A3DF-5870FCC13E9A}" emma:medium="tactile" emma:mode="ink">
                <msink:context xmlns:msink="http://schemas.microsoft.com/ink/2010/main" type="inkWord" rotatedBoundingBox="2304,10112 2609,10132 2579,10582 2274,105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-1885-192 47 0,'0'-5'80'0,"0"5"0"0,0 0-8 0,0 0-28 16,0 0 0-16,0 0-4 0,0 0 0 0,0 0 0 0,0 0-4 16,0 0 0-16,0 5 0 0,0-5-4 0,0-5 0 0,0 5-4 0,0 0 0 15,0 0 0-15,0 5-4 0,0-5 0 0,0 6 4 16,0-6-8-16,0 4 4 0,0 1-8 0,0-1 8 0,0 1-8 0,0 5 0 16,-8-1 0-16,8 0-4 0,0 6 0 0,0-5 0 0,-10 4 0 15,10 0-4-15,0 6 0 0,-8-6-4 0,8 0 4 0,-8 6-4 16,8-1 4-16,-10 0-4 0,10-4 0 0,-8 4 0 0,8 0 0 15,-8-5 4-15,8 5-8 0,-8-4 0 0,8 0 4 0,0-1 0 16,0-5-4-16,-9 6 0 0,9-7 0 0,0 3 0 0,0-6-4 0,0-1 4 16,0 1 0-16,0 0-4 0,0-5 4 0,0 5 0 0,0-5-4 15,0 0 4-15,0 0 0 0,0-5 0 0,0 0 0 0,0 0 0 16,0 1 0-16,0-1-4 0,0-6 0 0,9 3-8 0,-9-2 16 16,0-4-4-16,8 0 8 0,-8-1-8 0,0 0 4 0,8-4 0 15,-8 0-4-15,8 5 0 0,-8-5 0 0,10 0 0 0,-2-1 0 0,-8 1 0 16,8 0 4-16,2 1-4 0,-10 2 0 0,8-3-4 0,0 5 4 15,1-1 0-15,-9 0 0 0,8 1 4 0,1 5-8 0,-9-1 4 16,8 1 0-16,-8-1 0 0,9 1 4 0,-1 4 0 0,-8 0 0 16,0 0-4-16,8 5 4 0,-8-5 0 0,0 5 0 0,10 0 4 0,-10-4 0 15,0 8 0-15,8-4 0 0,-8 0-4 0,0 5 0 16,8 0 4-16,-8 0 4 0,0 4 4 0,0 2 0 0,10-7-4 0,-10 5 4 16,0 6-4-16,8-6-4 0,-8 5 4 0,0 1-4 0,8-1 4 15,-8 5-4-15,0-4 0 0,8 4-4 0,-8-5 4 0,0 6 0 16,0-1 0-16,0-4-4 0,0 4 0 0,9-5-4 0,-9 5 4 15,0-4 4-15,0-1-8 0,0 1 0 0,0-6-4 0,0 6 0 16,0-1 0-16,0-5 0 0,0-4-4 0,0 5-8 0,0-2 0 0,9-2-4 16,-9-1-12-16,0 0-8 0,0-1-12 0,0-4-12 0,0 5-8 15,0-5-4-15,0 0-8 0,0 5-4 0,-9-10-12 0,9 5-28 16,0 0-20-16,-9-5 16 0,9 1 16 0,-8-1 28 0</inkml:trace>
          <inkml:trace contextRef="#ctx0" brushRef="#br0" timeOffset="170.0587">-1919 34 35 0,'0'0'104'0,"0"0"-8"0,0 0-8 0,0 0-28 0,8 0 0 15,-8 0-8-15,0 4-4 0,8-4-4 0,-8 0-4 0,0 6-4 0,10-6-4 16,-10 4 0-16,8-4-8 0,0 5-4 0,-8-5-4 0,9 4 0 16,8-4-4-16,-9 6-4 0,1-6 0 0,-1 4 0 0,10-4-12 15,-10 0-12-15,10 0-24 0,-2 0 4 0,1-4-20 0,0 4-16 0,8-6-80 16,-7 2-8-16,8-1 28 0,-10 1 32 0</inkml:trace>
        </inkml:traceGroup>
        <inkml:traceGroup>
          <inkml:annotationXML>
            <emma:emma xmlns:emma="http://www.w3.org/2003/04/emma" version="1.0">
              <emma:interpretation id="{3D7A221F-3F1D-42D1-9D99-B3F6D4853BEE}" emma:medium="tactile" emma:mode="ink">
                <msink:context xmlns:msink="http://schemas.microsoft.com/ink/2010/main" type="inkWord" rotatedBoundingBox="4249,10338 4808,10375 4790,10644 4231,106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41722.5805">152 38 51 0,'0'0'64'0,"0"0"-8"0,0 0 0 16,0 0-24-16,0 0 0 0,0 0-4 0,0 0 4 0,0 0 0 0,0 0 4 16,0 0 0-16,0 0 0 0,0 0 0 0,0 0 4 0,0 0-4 15,0 0 0-15,0 0 4 0,0 0 0 0,0 0 0 0,0 0 8 16,0-4-4-16,0 4 4 0,0 0-4 0,0-5 0 0,0 5 0 15,0-5 0-15,0 5 0 0,0 0 0 0,0 0 0 0,0-5 0 16,-8 5-4-16,8 0-4 0,0 0-4 0,-9-4 0 0,9 4-4 0,-8 0-4 16,8 0-4-16,-8 0 0 0,8 4 0 0,-10-4-4 0,2 0 0 15,0 5-4-15,0 0 0 0,-2-5 0 0,10 5 0 0,-8-1 0 16,0 2-4-16,-1 3 0 0,0-5 0 0,1 2-4 0,8 3-16 0,-9-4 20 16,1 4-4-16,8 1 8 0,-8-5-8 0,8 5 0 15,0-6 0-15,0 6 0 0,0 0-4 0,-8-1 0 0,16-4 4 0,-8 4 0 16,0-4-4-16,0 5 4 0,8-2-4 0,-8-2 0 0,8 4 0 15,-8-6 0-15,9 6 0 0,-9-5 0 0,8 4 0 0,1-4 0 16,0 5 0-16,-1-5 0 0,-8-1 0 0,8 1 0 0,2 1 0 16,-2-2 0-16,0-4 0 0,0 5 4 0,2-5-4 0,-2 0-4 15,0 0 4-15,1 0 0 0,-1 0 0 0,10-5 0 0,-10 5 4 0,0-4-4 16,0-7 4-16,2 7 0 0,-2-5-4 0,0 3 0 0,2-3 0 16,-2 4 0-16,0-5-4 0,1 1 0 0,-1-1 4 0,-8 1 0 15,8-1 0-15,-8-5 4 0,0 11-4 0,9-6 4 0,-9 1-4 16,0-1-4-16,0 5 4 0,0-5 4 0,0 1-8 0,0 5 4 15,-9-2 0-15,9-3 0 0,0 4 0 0,-8 0 0 0,8 1 0 16,-8-6 0-16,8 5 4 0,-9 1-8 0,9-2 4 0,-8 2 0 0,0 4-4 16,-2-5 4-16,2 0 0 0,0 0-4 0,-2 5 4 0,2-4-4 15,0-1 0-15,8 0-4 0,-8 5 0 0,-1 0 0 0,0 0 0 16,1 0 0-16,-1 0-4 0,1-5 0 0,0 5-4 0,8 0 0 16,-10 5 0-16,10-5-4 0,-8 0 4 0,8 5-4 0,-8 0 0 15,8-1-4-15,0-4 4 0,0 5-4 0,0 5 0 0,0-6 0 16,0 2 0-16,0-2 0 0,0 5 8 0,0 1-4 0,0-5 0 0,0 5 4 15,0-6 0-15,0 6 0 0,8-5 4 0,-8 5 0 0,0-6 4 16,8 1 4-16,-8 5 0 0,10-5 4 0,-10-1 0 0,8 1 0 16,-8-5 0-16,8 5-4 0,1-1 4 0,-9-4-4 0,8 0 4 15,-8 5-4-15,9-5 0 0,0 0 4 0,-9 0 0 0,8 0 0 0,-8 0 0 16,8 0 0-16,-8 0 0 0,8 0 4 0,-8 0-4 0,10 0 8 16,-10-5-8-16,0 5 4 0,8 0 4 0,-8 0 0 0,8 0 0 15,-8-4 0-15,0 4 4 0,10 0-20 0,-10 0 28 0,8 0-4 0,-8 0 4 16,8 0 0-16,1 0 4 0,-9 0-4 0,8 4 0 15,0 1 0-15,-8 0 0 0,9-5-4 0,0 10 4 0,-1-5-4 0,0-2 4 16,2 3 0-16,-2-1-4 0,0 4 0 0,1-4 0 0,0 5 0 16,-1-5-4-16,0 4-4 0,1-3 4 0,-1 3-4 0,1-5-4 15,0 1 0-15,-1 1-4 0,0-2 4 0,2-4 0 0,-2 0-4 16,0 5 0-16,1-5-8 0,0 0-8 0,-1 0-16 0,0-5-20 16,1 1-20-16,-1-2-32 0,0 1-32 0,2-4-44 0,-2-1-72 0,0-4 44 15,2-1 44-15,-2 1 24 0,0 0 28 0,0-6 16 0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4:18.5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D59ADF-521D-4F16-9B7E-BF064D047D52}" emma:medium="tactile" emma:mode="ink">
          <msink:context xmlns:msink="http://schemas.microsoft.com/ink/2010/main" type="writingRegion" rotatedBoundingBox="5669,9036 5982,9390 5675,9661 5362,9307">
            <msink:destinationLink direction="with" ref="{A23CFB83-6C4E-42E9-9257-62036321EED4}"/>
          </msink:context>
        </emma:interpretation>
      </emma:emma>
    </inkml:annotationXML>
    <inkml:traceGroup>
      <inkml:annotationXML>
        <emma:emma xmlns:emma="http://www.w3.org/2003/04/emma" version="1.0">
          <emma:interpretation id="{83F4CA44-3EB0-46A2-91E0-BC7B950EF641}" emma:medium="tactile" emma:mode="ink">
            <msink:context xmlns:msink="http://schemas.microsoft.com/ink/2010/main" type="paragraph" rotatedBoundingBox="5669,9036 5982,9390 5675,9661 5362,9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858A55-B0F0-480D-AFFA-2B66D127F062}" emma:medium="tactile" emma:mode="ink">
              <msink:context xmlns:msink="http://schemas.microsoft.com/ink/2010/main" type="line" rotatedBoundingBox="5669,9036 5982,9390 5675,9661 5362,9307"/>
            </emma:interpretation>
          </emma:emma>
        </inkml:annotationXML>
        <inkml:traceGroup>
          <inkml:annotationXML>
            <emma:emma xmlns:emma="http://www.w3.org/2003/04/emma" version="1.0">
              <emma:interpretation id="{A006DA44-5F6D-4B5A-A247-49AE719D7A04}" emma:medium="tactile" emma:mode="ink">
                <msink:context xmlns:msink="http://schemas.microsoft.com/ink/2010/main" type="inkWord" rotatedBoundingBox="5669,9036 5982,9390 5741,9602 5428,9248"/>
              </emma:interpretation>
              <emma:one-of disjunction-type="recognition" id="oneOf0">
                <emma:interpretation id="interp0" emma:lang="" emma:confidence="0">
                  <emma:literal>~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7 201 35 0,'0'-10'76'0,"0"1"-4"0,-9-1-8 16,9 6-28-16,0-7 0 0,0 2-4 0,0 5-4 15,0-6 0-15,0 5-4 0,0-4 0 0,9 4 0 0,-9 1-4 0,0-2 0 16,8 1 4-16,-8 1 0 0,0-6-4 0,9 10 4 0,-9-9-4 16,8 4-4-16,1 0 0 0,-1 0 0 0,0 1 0 0,2-2 0 15,-2 2 4-15,0-6-4 0,2 4 0 0,-2 3 0 0,0-2 0 0,0 0 0 16,1 0 0-16,8 1 0 0,-17 4 0 0,17-6 0 16,-9 6-4-16,2-4 0 0,-2 4 0 0,0 0 4 0,0 0-4 0,2 0-4 15,-2 0 4-15,0 0-4 0,1 0 0 0,-1 4-4 0,1 2 4 16,-9-6-8-16,9 4 4 0,-1 1 0 0,-8-5 0 15,8 5 4-15,-8 0-4 0,0 4 0 0,0-4 0 0,0 0 0 0,0 5 4 16,0-1-4-16,0-4 0 0,-8 4 0 0,8 1-4 0,-8-1 4 0,8 2 0 16,-9-2 0-16,0 0 4 0,1 1-4 0,-1-5 4 0,1 4-4 15,0 1-4-15,-2-1 8 0,2-4 0 0,0 0 0 0,0 0 0 16,-2 4-8-16,2-9 4 0,0 5 4 0,-1-5-8 0,9 0 4 16,-9 5 0-16,1-5-4 0,8 0 4 0,-9 0 4 0,9 0-8 15,0 0 4-15,0-5-4 0,0 5 8 0,-8 0-8 0,8-5 4 16,0 5-4-16,0 0 8 0,0-5-12 0,0 5 8 0,0 0 0 15,0-4-4-15,0 4 4 0,0 0 0 0,0 0 4 0,0-5-8 0,0 5-4 16,0 0 4-16,0 0 0 0,0 0 0 0,0 0 4 0,0 0-4 16,0 0 0-16,0 0 0 0,8 0 0 0,-8 5 0 0,0-5 4 15,9 4-4-15,-9 1 4 0,0-5 0 0,8 5 0 0,-8 0 4 0,9 0-4 16,-9 4 0-16,9-4 0 0,-1 0 0 0,0 4 4 16,-8 1-4-16,10-1 0 0,-2 1 4 0,0-5-4 0,0 4 4 0,2 1 0 15,-2 0 0-15,0-5 0 0,1 4 0 0,-1 1 0 0,1-5 0 16,0 4 0-16,7-4-4 0,-8 0 4 0,2-1 0 0,-2 2-4 15,0-2 0-15,2 1 0 0,6 0 0 0,-7-5 0 0,-1 0 0 0,1 5 0 16,-1-5 0-16,1 0 0 0,-1-5 0 0,0 5 0 0,-8-5-4 16,10 0 0-16,-2 1 4 0,0-2-4 0,-8 2 0 0,10-1-4 15,-10 0 0-15,0-4-8 0,8 4-4 0,-8 0-8 0,0-4-8 16,0 4-20-16,0-5-12 0,-8 5-24 0,8 0-16 0,-10 0-8 16,2-4-56-16,0 4-32 0,-2 1 36 0,2 4 28 0,0-6 24 15,-1 2 20-15</inkml:trace>
        </inkml:traceGroup>
        <inkml:traceGroup>
          <inkml:annotationXML>
            <emma:emma xmlns:emma="http://www.w3.org/2003/04/emma" version="1.0">
              <emma:interpretation id="{FEFD0A25-2AAF-4623-B62B-D38E7D8DFAD4}" emma:medium="tactile" emma:mode="ink">
                <msink:context xmlns:msink="http://schemas.microsoft.com/ink/2010/main" type="inkWord" rotatedBoundingBox="5550,9325 5669,9459 5572,9544 5453,941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65.4866">75 249 15 0,'8'-5'68'0,"-16"5"-8"16,8-5 0-16,0 2-28 0,0 3-4 0,8-6-4 0,-8 6 0 15,0 0 0-15,-8-5 0 0,8 5 4 0,0 0-4 0,0 0 0 16,0-5 0-16,0 5 0 0,0 0 0 0,0 0 0 0,0-4 0 0,0 4 0 16,0 0 4-16,0 0 0 0,0 0-4 0,0 0 0 15,0 0 4-15,0 0 0 0,0 0-4 0,0 0 4 0,0 0-4 0,0 0 0 16,0 0-4-16,0 0 0 0,0 0 0 0,0 0 4 0,0 0-4 16,0 0 8-16,0 0-4 0,0 0 4 0,0 0 0 0,0 0-8 15,0 0-4-15,0 4-4 0,0 1 4 0,0 0 0 0,0 1-4 0,0-3-4 16,0 2-4-16,0 5 0 0,0 0 0 0,0-6-4 0,8 6 8 15,-8-1-8-15,0 6 4 0,0-5-4 0,0-1 4 0,0 1-8 16,0 4 8-16,10-9-4 0,-10 5 4 0,0-1 0 0,0 1-8 16,0-1 8-16,0-4-4 0,0 4 0 0,8-3 0 0,-8-2 0 15,0 1 0-15,0 0 4 0,0-5-8 0,0 5 0 0,-8-5 8 16,8 0-8-16,0 5 4 0,8-5-4 0,-8 0 0 0,0 0 4 16,0 0-4-16,0 0 0 0,0 0-4 0,-8 0 0 0,8 0-4 15,0 0-4-15,0 0-4 0,0 0-4 0,0 0-4 0,0 0-4 0,0-5-4 16,0 5 0-16,0 0-8 0,0-5-4 0,0 5 0 15,0-5-4-15,0 0 0 0,0 1-4 0,0-2 4 0,0 2 0 0,0-1-8 16,0 0-20-16,-10-4-8 0,10 4-12 0,0 0 0 0,-8-4 12 16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4:20.9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2F8AEA-E045-486B-B4DE-41A5D2870799}" emma:medium="tactile" emma:mode="ink">
          <msink:context xmlns:msink="http://schemas.microsoft.com/ink/2010/main" type="writingRegion" rotatedBoundingBox="4170,16589 6458,16752 6400,17553 4113,17389"/>
        </emma:interpretation>
      </emma:emma>
    </inkml:annotationXML>
    <inkml:traceGroup>
      <inkml:annotationXML>
        <emma:emma xmlns:emma="http://www.w3.org/2003/04/emma" version="1.0">
          <emma:interpretation id="{AB2433E0-64BE-43EA-85F6-5EB7B05403BF}" emma:medium="tactile" emma:mode="ink">
            <msink:context xmlns:msink="http://schemas.microsoft.com/ink/2010/main" type="paragraph" rotatedBoundingBox="4170,16589 6458,16752 6400,17553 4113,17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C3048D-7862-45F8-9FCD-30B5C7DCC359}" emma:medium="tactile" emma:mode="ink">
              <msink:context xmlns:msink="http://schemas.microsoft.com/ink/2010/main" type="line" rotatedBoundingBox="4170,16589 6458,16752 6400,17553 4113,17389"/>
            </emma:interpretation>
          </emma:emma>
        </inkml:annotationXML>
        <inkml:traceGroup>
          <inkml:annotationXML>
            <emma:emma xmlns:emma="http://www.w3.org/2003/04/emma" version="1.0">
              <emma:interpretation id="{8C1C945C-5C3B-423A-81E8-0331D4A311F6}" emma:medium="tactile" emma:mode="ink">
                <msink:context xmlns:msink="http://schemas.microsoft.com/ink/2010/main" type="inkWord" rotatedBoundingBox="4166,16644 4569,16672 4528,17245 4125,172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44 106 51 0,'0'-4'84'0,"0"-1"-4"0,0 0 0 0,0 1-20 16,0 4-4-16,0-5-4 0,0 0 0 0,0 0 4 0,0 1 0 16,0 4-4-16,0 0 0 0,0-6 0 0,0 6 0 0,0 0 8 15,0 0-16-15,0 0 4 0,0 6-4 0,0-6 4 0,0 9 0 0,0-4-4 16,0 0 0-16,0 4-4 0,0 0-8 0,0 2 0 0,8-2-8 16,-8 5 0-16,0 1-4 0,0-1-4 0,0 1-4 0,0 4-4 15,8 0 0-15,-8 0 0 0,0 1-4 0,0 3 0 0,0-5 0 16,0 3 0-16,0-2-4 0,0 0 4 0,0 1 0 0,0-2 0 15,0 2 0-15,0-6-4 0,0 0 0 0,0 6 4 0,0-11 0 16,0 5 0-16,0-4-4 0,0-1 0 0,0-3 0 0,0 3 0 16,0-9 4-16,0 4-4 0,0 2 4 0,0-6-4 0,0 0 0 0,0-6-4 15,0 2 4-15,0-1 0 0,0 1-4 0,0-5 4 0,0-2-4 16,0 2 4-16,0-1 0 0,0-4-4 0,0-1 0 0,0 6 0 16,0-10 4-16,0 4-4 0,0-4 4 0,0 0-4 0,0 0 8 0,0 0-8 15,0 0 4-15,0-6 0 0,0 6 0 0,0 0 0 16,0-5-4-16,10 5 4 0,-10 0 0 0,0 0 0 0,8-1 0 0,-8 1 0 15,8-1 0-15,1 6 4 0,-9 0-4 0,9-1-4 0,-1 1 4 16,0 5 0-16,1-1 0 0,-1 5 0 0,0-4 0 0,2 5-4 16,-2-2 4-16,0 6 4 0,2-5-4 0,-2 5 4 0,-8 0-8 0,8 0 0 15,0 0 4-15,1 5 0 0,-1-5 0 0,1 6 0 0,0-6 0 16,-1 4 0-16,-8 1 0 0,8 4 0 0,2-4 0 0,-10 0 0 16,8-1 4-16,-8 6-4 0,0-1 0 0,0 1-4 0,0 5 0 15,0-6 0-15,-8 5-12 0,8 1 16 0,-10-1 4 0,2 1-4 16,0 4-4-16,-10-5 0 0,10 6 0 0,-9-6 4 0,9 5-4 15,-10-6 0-15,2 3 4 0,-2-2-4 0,1 1 4 0,9-1-4 16,-9-4 0-16,0-5 0 0,9 4 0 0,-10-4 8 0,10 0-8 0,-1-5 0 16,0 0 4-16,1 0-4 0,0-5 4 0,8 0 0 0,0 0 4 15,-9 1-4-15,9-1 0 0,0 0-4 0,0-4 4 0,0 2 0 16,9 4 0-16,-9-7-4 0,0 5 4 0,8 1-4 0,-8-6 4 16,8 10 0-16,-8-5 0 0,9 1 0 0,0 4 0 0,-9-7 0 0,8 7 4 15,0 7-4-15,2-7 4 0,-10 4-4 0,8 1 8 16,0 5-4-16,1-6 0 0,0 11 0 0,-9-5 4 0,8-1-4 0,0 5 4 15,1-4 4-15,-1 4-4 0,0 1 4 0,10-1 0 0,-10 5 4 16,2-4 0-16,-2-1 0 0,0 0 4 0,9 1-4 0,-9-1 0 16,1 5 4-16,0-8-4 0,7 2 0 0,-6-4 0 0,-2 6-4 0,0-6 4 15,0-4-4-15,10 5 0 0,-18-5-4 0,8 0 0 0,1 0 0 16,-1-1 0-16,0-4 4 0,2 0-4 0,-2 0 0 0,-8 0 0 16,8-4-4-16,-8-1 8 0,8 0-4 0,-8-4-4 0,10 3 0 15,-10-8-4-15,0 5-4 0,0-1-8 0,0-5-8 0,0 6-16 16,8-5-20-16,-8-1-16 0,-8-4-16 0,8 5-24 0,0-1-20 15,-10-4-16-15,10 5-56 0,-8-5-36 0,0 4 40 0,8 1 40 16,-8 0 32-16,-2-1 24 0</inkml:trace>
        </inkml:traceGroup>
        <inkml:traceGroup>
          <inkml:annotationXML>
            <emma:emma xmlns:emma="http://www.w3.org/2003/04/emma" version="1.0">
              <emma:interpretation id="{F5FB007B-C101-4FA6-909D-EC5F75347F05}" emma:medium="tactile" emma:mode="ink">
                <msink:context xmlns:msink="http://schemas.microsoft.com/ink/2010/main" type="inkWord" rotatedBoundingBox="4830,16841 5172,16982 5080,17207 4738,17066"/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☹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Ę</emma:literal>
                </emma:interpretation>
              </emma:one-of>
            </emma:emma>
          </inkml:annotationXML>
          <inkml:trace contextRef="#ctx0" brushRef="#br0" timeOffset="55023.4163">640 309 79 0,'0'0'96'0,"0"-7"-4"16,0 7-8-16,0 0-16 0,0-3 0 0,0 3-4 0,0 0 0 15,8 0 0-15,-8-5 4 0,0 5 0 0,8-5-4 0,-8 5 0 16,10 0-4-16,-2 0-4 0,0 0 4 0,1 0-12 0,-1 0 0 0,10-5-8 15,-10 5-4-15,8 0 0 0,-6 0-4 0,6 5-8 0,-7-10-8 16,8 10 0-16,0-10 0 0,-9 10-4 0,10-10-4 0,-2 5 0 16,-6 0-4-16,6 0-4 0,-7 0-12 0,7 0-12 0,-7 0-16 0,0 5-12 15,-1-5-20-15,0 0-12 0,-8 5-20 0,10 0-16 16,-10-5-16-16,0 3-44 0,0 4-20 0,0-3 40 0,-10-4 36 0,2 5 24 16</inkml:trace>
          <inkml:trace contextRef="#ctx0" brushRef="#br0" timeOffset="55307.1548">725 438 43 0,'0'4'128'0,"0"1"-8"0,0 0-12 0,0 0-28 0,0 0 0 16,0-5-4-16,0 0 0 0,8 5-4 0,-8-5-4 0,0 0-4 0,8 0-4 16,-8 4 4-16,10-4-8 0,-2 0-4 0,-8 0-8 0,8 0-4 15,1 0-8-15,0-4-8 0,-1 4 0 0,1 0-8 0,7 0 0 16,-8 0-4-16,2 0-4 0,-2 4 0 0,10-4-4 0,-10 0-12 0,0 0-4 15,1 0-20-15,7 0-12 0,-7 0-28 0,0-4-16 0,-1 4-16 16,0 0-16-16,2 0-64 0,-2 0-20 0,0-5 28 0,1 5 36 16,-9-5 24-16</inkml:trace>
        </inkml:traceGroup>
        <inkml:traceGroup>
          <inkml:annotationXML>
            <emma:emma xmlns:emma="http://www.w3.org/2003/04/emma" version="1.0">
              <emma:interpretation id="{25700CAB-4537-4691-9678-788FB2FB078E}" emma:medium="tactile" emma:mode="ink">
                <msink:context xmlns:msink="http://schemas.microsoft.com/ink/2010/main" type="inkWord" rotatedBoundingBox="5330,17238 5367,16739 5638,16760 5601,17259"/>
              </emma:interpretation>
              <emma:one-of disjunction-type="recognition" id="oneOf2">
                <emma:interpretation id="interp6" emma:lang="" emma:confidence="0">
                  <emma:literal>2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r</emma:literal>
                </emma:interpretation>
                <emma:interpretation id="interp9" emma:lang="" emma:confidence="0">
                  <emma:literal>V</emma:literal>
                </emma:interpretation>
                <emma:interpretation id="interp10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5796.8119">1270 318 91 0,'-8'0'112'0,"-1"5"-8"0,0-5-16 0,1 0-20 0,0-5-4 16,8 5-4-16,-10-5 0 0,10 1-8 0,0-6 0 0,-8 5 0 0,8-5-8 16,0 1 0-16,0-1-8 0,0-1 4 0,8 3-4 0,-8-7 4 15,10 1-4-15,-2 5 0 0,0-6-4 0,1 1 0 0,0 4-4 16,7-4-4-16,-7 4 0 0,7 1-8 0,-6-1-4 0,-2 1 4 0,10 3-4 15,-10 1 0-15,0 1-4 0,9-1 4 0,-9 5-4 0,1 0 0 16,0 0 0-16,-1 5-20 0,0-1 24 0,2 1-4 0,-10 5-4 16,8-5 4-16,-8 5-4 0,0 4-4 0,0-5 0 0,0 6 4 0,0-1 0 15,-8 1-8-15,8-1 4 0,-10 5 0 0,2-1-4 16,0 3 4-16,-1-2 0 0,-8 0 0 0,8 0 0 0,-7 0 0 16,8 1 4-16,-2-1-4 0,-6 0 0 0,6-5 4 0,-6 5 0 0,7-4-4 15,1-1 0-15,0 1 0 0,8-1 0 0,-9-5 0 16,9 1 0-16,-9-1 0 0,9 1 0 0,0-5 0 0,0 4 4 0,0-4-4 15,0 1 4-15,0-2 0 0,9 1 0 0,-9 0 0 0,9-5 0 16,-1 5 0-16,-8-1 0 0,8-4 0 0,1 0 0 0,-1 5 0 16,0-5 0-16,2 0-4 0,6 0 0 0,-6 0-4 0,-2 0 4 15,8 0-12-15,-7 0-28 0,-1 0-24 0,10 0-24 0,-10 0-32 0,0 0-36 16,2 0-68-16,-2 0 8 0,0 0 40 0,0 0 32 0,1 0 24 16</inkml:trace>
        </inkml:traceGroup>
        <inkml:traceGroup>
          <inkml:annotationXML>
            <emma:emma xmlns:emma="http://www.w3.org/2003/04/emma" version="1.0">
              <emma:interpretation id="{CDF849FF-5323-4664-980B-CDCF1F0FB601}" emma:medium="tactile" emma:mode="ink">
                <msink:context xmlns:msink="http://schemas.microsoft.com/ink/2010/main" type="inkWord" rotatedBoundingBox="6247,16527 6683,17313 6055,17661 5619,16875"/>
              </emma:interpretation>
              <emma:one-of disjunction-type="recognition" id="oneOf3">
                <emma:interpretation id="interp11" emma:lang="" emma:confidence="0">
                  <emma:literal>by</emma:literal>
                </emma:interpretation>
                <emma:interpretation id="interp12" emma:lang="" emma:confidence="0">
                  <emma:literal>By</emma:literal>
                </emma:interpretation>
                <emma:interpretation id="interp13" emma:lang="" emma:confidence="0">
                  <emma:literal>Ty</emma:literal>
                </emma:interpretation>
                <emma:interpretation id="interp14" emma:lang="" emma:confidence="0">
                  <emma:literal>ty</emma:literal>
                </emma:interpretation>
                <emma:interpretation id="interp15" emma:lang="" emma:confidence="0">
                  <emma:literal>B</emma:literal>
                </emma:interpretation>
              </emma:one-of>
            </emma:emma>
          </inkml:annotationXML>
          <inkml:trace contextRef="#ctx0" brushRef="#br0" timeOffset="56201.3415">1584 419 111 0,'0'-5'144'15,"0"5"-16"-15,10 0-8 0,-10 0-24 0,0 0 8 0,8 0-4 16,-8 0-4-16,8 5 0 0,-8-5-12 0,8 4-16 0,2-4-8 0,-10 4-12 16,8 2-4-16,0-1-8 0,1-1-8 0,-1 1 0 0,1 5-8 15,0 0 0-15,-1-1-4 0,0 1-4 0,-8-1 0 0,8 2-4 16,2-2-4-16,-2 4 0 0,0-3 4 0,-8 4-4 0,0-3-4 15,10-2 0-15,-10 5 0 0,0-4 4 0,0-1-4 0,8 1 0 16,-8-5 4-16,0 0-4 0,0 0 0 0,-8-1 0 0,8 1 0 16,0-5-4-16,-10 0 8 0,10-5-4 0,0 1-4 0,-8-1 0 0,8-5-12 15,-8 0 16-15,8 1 0 0,0-5-8 0,-10-1 0 0,10 0 0 16,-8-3 4-16,8-1 0 0,0-6-4 0,-8 6-4 0,8-5 4 16,0 0-4-16,-8 0 4 0,8 1 0 0,0-2 0 0,-9 6 0 15,9-4 4-15,0-2 0 0,-9 6 4 0,9 0 0 0,0 0 0 16,0 5-4-16,0-1 4 0,-8 1 0 0,8-1 0 0,0 1 0 0,8 4 4 15,-8 1 4-15,0-1 0 0,9 5 0 0,0 1-4 0,-9-7 0 16,8 11 0-16,0-4 0 0,0-1 0 0,2 5 0 0,-2-5-8 16,0 5 8-16,10 0 0 0,-10 0 0 0,9 0-4 0,-9 0 0 0,2 0 0 15,6 0 0-15,-8 0 0 0,10 0 0 0,-1 0 4 16,-9 0 0-16,10 0-4 0,-2 0 0 0,-8 0 0 0,10 0 0 0,-1 0 0 16,0 0 0-16,-8 0 0 0,7 0 0 0,2 0 0 15,-2 0 0-15,2-4 0 0,-1 4 4 0,-1 0-4 0,2 0 0 0,-2 0 0 16,-6 0 0-16,6 0 0 0,1 0 0 0,-8 0 4 0,8 0-4 15,-9 0 8-15,0 0-4 0,2 0 0 0,-2 4 4 0,0-4 4 16,1 5-4-16,-9-5 4 0,9 5 4 0,-9-1 4 0,8 1 4 0,-8 1-4 16,8-2 0-16,-8 1 4 0,0 5-4 0,0-6 4 0,9 6-8 15,-9-5 0-15,0 5 0 0,0-1-4 0,0 1-4 0,8-1 0 16,-8 1-4-16,0 0 0 0,0-1 4 0,0 0 0 0,0 1-4 16,0 0-4-16,0 0 0 0,0-1-8 0,0 1-8 0,0-1-12 15,0 1-16-15,0-7-16 0,0 8-12 0,0-6-16 0,0 5-28 16,0-6-16-16,0 1-20 0,0 0-48 0,-8 0-40 0,8-5 48 0,0 4 36 15,-9-4 32-15,9 5 20 0</inkml:trace>
          <inkml:trace contextRef="#ctx0" brushRef="#br0" timeOffset="56674.6402">1934 495 43 0,'0'-5'128'16,"0"1"-20"-16,0 0-12 0,0-2-28 0,0-3 4 0,0-1 0 0,0 5 4 16,9-5 4-16,-9 1-4 0,8-1-8 0,1 1 0 0,-9-1-4 15,8 1 0-15,0-1-8 0,0 6 0 0,10-6-8 0,-10 5-8 16,2-5 0-16,6 10-8 0,-7-5-8 0,-1 1-4 0,9 4 0 16,-8 0-4-16,-1 4-8 0,0 1 8 0,-8 0-4 0,10 0-4 15,-10 5-4-15,8-1 0 0,-8 5 0 0,0-4 0 0,0 4 0 16,-8 5-4-16,8-4 4 0,-10-1-4 0,10 5 4 0,-8-3-4 0,0 2 4 15,8-4-4-15,-9 0-4 0,0 1 8 0,9-5-4 0,-8 4-4 16,8-4 0-16,-8-6 4 0,8 2 0 0,0-2-4 0,-9 1 4 16,9-5-4-16,0-5 4 0,0 5-4 0,0-4 0 0,0-2 0 15,0 6 4-15,9-4-4 0,-9-6 4 0,8 5 0 0,-8 1 0 16,8-1 0-16,-8 0 0 0,9 0 0 0,-9 1-4 0,9-2 4 0,-1 6 0 16,0-5-4-16,2 5 8 0,-2 0-8 0,-8-4 4 0,8 4 0 15,1 4 0-15,-1-4 0 0,1 5 0 0,-1-5 0 0,1 6 0 16,-1 3 0-16,0-4 0 0,2 4 0 0,-2-4 0 0,0 5 0 0,1 0 0 15,0-1-4-15,-1 1 8 0,0 4-4 0,1 1 4 16,-9-6 0-16,8 5 0 0,-8 1-4 0,8-1 0 0,-8 1 4 0,0-1 0 16,0 1 0-16,-8-1 0 0,8 0 0 0,-8-4 4 0,-1 4-4 15,-7-4 0-15,7 4 0 0,-8-4-8 0,-1-1 0 0,10 1 4 16,-9-5-4-16,0 3-8 0,0-8-8 0,1 6-20 0,-2-1-20 16,1-5-20-16,0-5-36 0,0 5-32 0,1-6-96 0,-2 2 20 15,-8 0 36-15,10-6 36 0,-1 5 36 0,-1-4 16 0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9:48.8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A95B9B-8D23-4963-846F-181C4E3096A9}" emma:medium="tactile" emma:mode="ink">
          <msink:context xmlns:msink="http://schemas.microsoft.com/ink/2010/main" type="inkDrawing" rotatedBoundingBox="6877,4184 7834,8166 7712,8196 6755,4213" shapeName="Other">
            <msink:destinationLink direction="with" ref="{A43A9921-3509-4C0C-98AC-57CA4D69F2A3}"/>
          </msink:context>
        </emma:interpretation>
      </emma:emma>
    </inkml:annotationXML>
    <inkml:trace contextRef="#ctx0" brushRef="#br0">-820-3985 3 0,'0'-6'64'0,"0"6"-4"0,0 0-12 0,-8 0-20 0,8-4-8 16,0 4 0-16,0 0-8 0,0 0-12 0,0 0 16 0,0-5 0 15,-10 5 0-15,10 0 0 0,0 0 0 0,0 0-4 0,0 0 0 0,0 0-4 16,0 0 0-16,0 0 0 0,0 0 0 0,0 0 0 0,0 0 0 16,0 0 4-16,0 0-4 0,0 0 4 0,0 0 0 0,0 0 0 15,0 0 4-15,0 0-4 0,0 0 0 0,0 0 0 0,0 0 4 16,0 0 0-16,0 0 0 0,0 0 0 0,0 0 4 0,0 0 0 15,0 0 0-15,0 0 0 0,0 0 4 0,0 5-4 0,0-5 4 0,0 4 0 16,0 2-4-16,0-6 4 0,0 4-4 0,0 1 0 0,0 6-4 16,10-8 0-16,-10 3-4 0,0 3 0 0,0 1 0 0,0-1 4 15,0 0 4-15,8 2-4 0,-8-2-4 0,0 1 4 0,0-1-4 16,8 5 0-16,-8-4 4 0,0 0-4 0,0 4 4 0,0-4-8 16,0 0 4-16,0 4-4 0,0-5 0 0,0 1-4 0,0 0 0 15,10 4 0-15,-10-4 0 0,0-1 0 0,0 1 4 0,0-1-8 0,0 1 4 16,0-1 4-16,0 6 0 0,0-6-8 0,8 1 0 15,-8 0 4-15,0 0-4 0,0-1 0 0,0 0 12 0,0 1-12 0,8 0 8 16,-8-2-4-16,0 7 4 0,0-5-4 0,0-1 0 0,0 1 0 16,8 5 0-16,-8-6 4 0,0 1-4 0,0 0 0 0,0 3-4 15,0 2 4-15,9-4-4 0,-9 2 8 0,0-3-8 0,0 4 0 0,0 0 4 16,9-4 0-16,-9 5 0 0,0-1 0 0,0 1 0 0,8-1-4 16,-8-5 4-16,0 6 0 0,9-1-4 0,-9 0 4 0,0-4-4 15,0 3 4-15,8-2 0 0,-8 3 0 0,0 1 0 0,8-7-4 16,-8 3 4-16,0 3 0 0,10-4 0 0,-10 4-4 0,0-4 4 15,0 0 0-15,8 4 0 0,-8-5-4 0,0 6 4 0,0-5 0 0,8-2-4 16,-8 3 4-16,0 3-4 0,8-5 4 0,-8 1-4 0,0 5 0 16,0-6 4-16,10 2 0 0,-10 2-4 0,0-4 0 0,8 1 4 15,-8 0 0-15,0 5-4 0,0-6 4 0,8 1 0 0,-8-1-4 16,0 1-16-16,0 4 20 0,9-4 0 0,-9-1 0 0,0 1 0 16,0-1 0-16,8 1 0 0,-8 0 0 0,0-1 0 0,0 1 0 0,0 4-4 15,9-4 0-15,-9-1 4 0,0 1-4 0,9-1 0 0,-9 1 4 16,0 5 0-16,0-6-4 0,8 5 4 0,-8-3 0 0,0 3-4 15,8-4 4-15,-8 3 4 0,0 2-4 0,8-5-8 0,-8 4 8 16,0 0 0-16,10-4-4 0,-10 4 0 0,0-3 0 0,0 2 0 16,8-3 4-16,-8 4 0 0,0 1-4 0,8-6 0 0,-8 1 0 15,0 4 0-15,10-4 0 0,-10 4 4 0,0-5 0 0,0 2-4 0,8 3 0 16,-8-5 0-16,0 1 0 0,8-1 0 0,-8 6 0 16,0-5 4-16,0-1-4 0,9 6 0 0,-9-6 4 0,0 5-4 0,0-4 4 15,8-1-4-15,-8 6 4 0,0-5-4 0,9 4 0 0,-9-5 0 16,0 6-4-16,8-1 4 0,-8-4 4 0,0 4-4 0,0-4 4 15,0 4-4-15,9 1 0 0,-9-6 0 0,0 1 0 0,8 4-12 0,-8-3 12 16,0 2 4-16,8-3-4 0,-8 4 0 0,0-3 4 0,10-3 0 16,-10 7 0-16,0-5-4 0,8-1 0 0,-8 1 0 0,8 0 0 15,-8-2 4-15,0 7 0 0,10-5-4 0,-10-1 0 0,0 1 0 16,8-1 0-16,-8 1 0 0,8 0 0 0,-8-1 4 0,0 6-4 16,9-6 4-16,-9 1-4 0,8-1 0 0,-8 1 4 0,0 5-4 0,8-6 0 15,-8 1 0-15,9 4 0 0,-9-5 4 0,9 1 0 0,-9 5-4 16,0-6 0-16,8 5 4 0,-8-3 0 0,0-3 0 0,8 8-4 15,-8-7 0-15,10 1 4 0,-10 3-4 0,0-3 4 0,8 0 0 16,-8 5-4-16,0-6 0 0,8 1 4 0,-8-1 0 0,9 5-4 16,-9-4 0-16,0-1 4 0,9 6-4 0,-9-5 4 0,8-1-4 0,-8 1 4 15,0 4 0-15,8-4-4 0,-8-1 0 0,9 1 0 0,-9 4 4 16,0-4-4-16,8-1 0 0,-8 6 0 0,0-6 0 0,9 1 4 16,-9 5 0-16,9-6 0 0,-9 0 0 0,0 1-20 0,8 5 20 15,-8-1 0-15,0-5 0 0,8 1-4 0,-8 5 0 0,10-6 4 0,-10 5-4 16,0-3 4-16,8 3 0 0,-8 0-4 0,0-5 0 0,8 6 4 15,-8-5-4-15,0 4 0 0,8 1 0 0,-8-6 4 0,10 5-4 16,-10-4 0-16,0 5 8 0,8-6-4 0,-8 5 0 0,8-3-4 16,-8 2 4-16,0-3 0 0,9 4-4 0,-9-5 0 0,8 1 0 15,-8 4 4-15,0-4-4 0,8 5 0 0,-8-6 0 0,10 1 0 16,-10 4 4-16,8-4 0 0,-8 4 0 0,0-4-4 0,8 4 0 0,-8 1 0 16,8-6 4-16,-8 5-4 0,10-4 0 0,-10 5 0 0,0-6 4 15,0 5 0-15,8-4-4 0,-8 5 4 0,8-6-4 0,-8 1 0 16,0 5 0-16,9-7 0 0,-9 2 4 0,0 0-4 0,0 5 0 15,9-12 4-15,-9 13-4 0,0-8 0 0,8-2 4 0,-8 3-4 16,0 1 0-16,9-1 0 0,-9 1 0 0,0 1 0 0,8-3 4 16,-8 2-8-16,0-1 4 0,0-3-20 0,0 3 28 0,8 1-4 0,-8-1 0 15,0 1 0-15,0-5-4 0,0 4 0 0,9 1 4 0,-9-6-8 16,0 6 4-16,0-1 4 0,9 1-4 0,-9-5 4 0,0 5-4 16,0-6 0-16,0 6 0 0,8-1 0 0,-8 1 0 0,0-5 0 0,0 5-4 15,8-1 4-15,-8-4 0 0,0 4 4 0,0 1-4 16,0-5 0-16,0 5 0 0,10-1 0 0,-10 1 0 0,0-6 0 0,0 6 0 15,0-1 0-15,0 1 0 0,0-5 0 0,8 5 4 0,-8 0-4 16,0-5 0-16,0 3 0 0,0 2-4 0,0 0 4 0,0-5 0 16,8 5 0-16,-8-7 0 0,0 7 0 0,0-4 0 0,0 3-4 0,9-4 8 15,-9 4-4-15,0-3 0 0,0 3 0 0,9-4 0 16,-9 4 0-16,0-5 0 0,0 2 0 0,0 3-4 0,0-4 4 0,8 0 0 16,-8 0 0-16,0 4 0 0,0-4 0 0,0 0 0 0,8 1 0 15,-8 2 0-15,0-3 4 0,0 0-4 0,0 0 0 0,9 0 0 16,-9 4 0-16,0-4-16 0,0-1 20 0,8 1 0 0,-8 0-4 15,0 0 0-15,0 0 4 0,0-1-4 0,0 6 0 0,0-5 4 16,9-5-4-16,-9 10 0 0,0-6 0 0,0 1 0 0,0 0 0 0,0 0 4 16,9-1-8-16,-9 3 8 0,0-4-4 0,0 2 0 0,0-1 0 15,0 2-4-15,0 3 4 0,0-4 0 0,0 0 0 0,0-1-4 16,0 1 4-16,0 0 4 0,8 0-4 0,-8-1 0 0,0 2 4 0,0-1-4 16,0-5 0-16,0 4 0 0,0 1 0 0,0 0 4 15,0-5-4-15,0 4 0 0,0-4 4 0,0 6-8 0,0-6 4 16,0 0-4-16,8 0 0 0,-8 0 4 0,0 0 4 0,-8 4-8 0,16-4 8 15,-16 0-4-15,8 0-4 0,0 0 4 0,0-4 0 0,0 8 0 16,0-4 0-16,0 0 0 0,0 0 4 0,0 0-8 0,0 0 0 16,0 0 0-16,0 0-8 0,0 0-8 0,0 0-12 0,0 0-16 0,0-4-20 15,0 4-16-15,0-6-32 0,0 2-32 0,0-6-64 16,-8 1-24-16,8-1 36 0,0-5 44 0,-9 1 24 0,0-5 32 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9:38.5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DF883E9-DCBB-41EE-BAEA-20D7BE4C83B0}" emma:medium="tactile" emma:mode="ink">
          <msink:context xmlns:msink="http://schemas.microsoft.com/ink/2010/main" type="inkDrawing" rotatedBoundingBox="7698,8239 7742,8188 7746,8192 7703,8243" shapeName="Other"/>
        </emma:interpretation>
      </emma:emma>
    </inkml:annotationXML>
    <inkml:trace contextRef="#ctx0" brushRef="#br0">41 0 19 0,'0'0'104'0,"0"0"-4"0,0 0-4 16,0 0-24-16,0 0 0 0,0 0-4 0,0 0 0 0,0 0 8 0,0 0-4 15,0 0-8-15,0 0 8 0,0 0-4 0,0 0 0 0,0 0 8 16,0 0 8-16,0 0 0 0,0 0 12 0,0 0 4 0,0 0-4 15,0 0 8-15,0 0-4 0,0 0 0 0,0 0-16 0,0 0-12 16,0 0-40-16,0 0-32 0,0 0 0 0,0 0 0 0,0 0 0 16,0 0 0-16,0 0 0 0,0 0 0 0,0 0 0 0,0 0 0 0,0 0 0 15,0 0 0-15,0 0 0 0,0 0 0 0,0 0 0 0,0 0 0 16,0 0 0-16,0 0 0 0,0 0 0 0,0 0 0 0,0 0 0 16,0 0 0-16,0 0 0 0,0 0 0 0,0 0 0 0,0 0 0 0,0 0 0 15,0 0 0-15,0 0 0 0,0 0 0 0,0 0 0 16,0 0 0-16,0 0 0 0,0 0 0 0,0 0 0 0,0 0 0 0,0 0 0 15,0 0 0-15,0 0 0 0,0 4-16 0,0-4-140 0,0 6-40 16,0-6-32-16,-9 3-88 0,9 3 32 0,-8-1 48 0,8 0 48 16,-9 5 28-16,1-6 36 0,0 6 24 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1:10.2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231DCF-B9C5-4231-9060-B2A6745CC7D9}" emma:medium="tactile" emma:mode="ink">
          <msink:context xmlns:msink="http://schemas.microsoft.com/ink/2010/main" type="inkDrawing" rotatedBoundingBox="6971,4227 7299,9295 7197,9302 6870,4233" shapeName="Other"/>
        </emma:interpretation>
      </emma:emma>
    </inkml:annotationXML>
    <inkml:trace contextRef="#ctx0" brushRef="#br0">-802-3956 43 0,'0'0'56'0,"0"0"0"0,0 0-8 0,8 0-16 16,-8 0-8-16,0 4 4 0,0-4 0 0,0 0-8 15,0 0-4-15,0 0 0 0,0 0 0 0,0 0 0 0,0 0-4 0,0 0 4 16,0 0 0-16,0 0 4 0,0 0-4 0,0 0 4 0,0 0 0 16,0 0 0-16,0 0 0 0,0 0-4 0,0 0 4 0,0 0 0 15,0 0-4-15,0 0-4 0,0 0 4 0,0 0-4 0,0 0 0 16,0 0 0-16,0 0 0 0,0 0 0 0,0 0 4 0,0 0-4 15,0 0 0-15,0 0 4 0,0 0-4 0,0 0 4 0,0 0 4 0,0 0-4 16,0 0 4-16,0 0-4 0,0 0 8 0,0 0 0 0,0 0-4 16,0 0 0-16,0 0 4 0,0 0-8 0,0 0 4 0,0 0 0 15,0 0-4-15,0 5 4 0,0-5-4 0,0 0 0 0,0 4 4 16,0-4 0-16,0 0 0 0,0 6 0 0,0-6 0 0,0 4 0 16,0 1 0-16,0-5 4 0,0 5-8 0,0-5 0 0,0 0 4 0,0 0-4 15,0 4 4-15,0-4-4 0,0 5 0 0,0-5 4 0,0 0-8 16,0 6 0-16,0-6 4 0,0 4-4 0,0-4 0 0,0 5 0 15,0-5-4-15,0 5 0 0,0-5 0 0,0 5 0 0,0-1 0 0,0 1 0 16,0-5 4-16,0 5-4 0,0 0 0 0,0-5 0 16,0 4 0-16,0 2 0 0,0-2-4 0,0-4 0 0,0 5 4 0,0 0 0 15,0 0 0-15,0-5-4 0,0 4 4 0,0 1-4 0,0 0 0 16,0-5 0-16,8 5 0 0,-8-1 0 0,0 2 0 0,0-6 0 16,0 4 8-16,0 1-16 0,0 0 16 0,0-1 4 0,0 1-8 15,0 0 0-15,0 0-4 0,0 0 4 0,0 0 0 0,0-5 0 16,0 9 0-16,0-4 0 0,0-5 0 0,0 5 0 0,0 4 0 15,0-4 0-15,0-5-4 0,0 10 0 0,0-10-4 0,0 3 4 0,0 3-4 16,0-1 0-16,0 0 0 0,0 0 0 0,0-1 4 0,0 1 0 16,0 0 0-16,0 0 0 0,0 0 4 0,0-1-4 0,0 2 0 15,0-2 0-15,0 1-4 0,0 0 0 0,0-1 4 0,0 2 0 16,0-2 0-16,8 1-4 0,-8-1 8 0,0 1-8 0,0 0-4 16,0 4 8-16,0-3-4 0,0-2 0 0,0 0 0 0,0 2 0 0,0-1-4 15,0-1 8-15,0 6 4 0,0-5-8 0,0-1 4 0,0 2-4 16,0 3 4-16,0-5-4 0,0 2 0 0,0 3 8 0,9-4-12 15,-9 0 8-15,0 5-4 0,0-6-4 0,0 5 4 0,0-3 0 16,0 3 4-16,0-4-8 0,0 4 0 0,0-3 8 0,0 3 0 16,0-4-4-16,0 4-16 0,0-4 20 0,0 4 0 0,0-4-4 0,0 1 4 15,0 3-4-15,0-4 0 0,9 0 0 0,-9 4 0 0,0-4 4 16,0 0-4-16,0 5 0 0,0-6 4 0,0 1 0 0,0 0-4 16,0 0 0-16,0-1 4 0,0 1-4 0,8 5-4 0,-8-5 4 15,0 0 0-15,0 4 4 0,0-4-4 0,0 4 4 0,0-4-8 16,9 5 4-16,-9-1 0 0,0 1 4 0,0-5-4 0,0 4 4 0,0 1 0 15,0-2-4-15,0 3 0 0,0-1 0 0,0-6 0 0,0 6 0 16,0-1 0-16,0 1 0 0,0-5-4 0,0 5 4 0,0 0 0 16,0-6 4-16,0 5-8 0,0-4 4 0,8 5 0 0,-8-6 0 15,0 2 0-15,0 2 0 0,0-1 0 0,0 1-4 0,0-3 4 16,0 0 4-16,0 4-4 0,0-3 0 0,0 3 0 0,0-3 4 16,0 2 0-16,0-3-4 0,0 6 0 0,0-8-4 0,8 3 8 0,-8 3-8 15,0-5 4-15,0 6 4 0,0-5-4 0,0 4 0 0,0-4-16 16,0 5 20-16,0-5-4 0,0 5 0 0,0-6 4 0,0 6-4 15,0-5 4-15,0-1-4 0,0 6 0 0,0-5 0 0,0 5-4 16,10-6 4-16,-10 1 0 0,0 5 0 0,0-6-4 0,0 6 4 16,0-5-4-16,0 0 0 0,0-1 4 0,0 6 0 0,0-5 0 0,0 0 0 15,0 0 4-15,0-1 0 0,0 1-4 0,8 5 0 0,-8-6 0 16,-8 1 0-16,8 0-4 0,8 4 8 0,-8-5-4 0,0 2 0 16,0-1 0-16,0 5 4 0,0-6-4 0,0 6 0 0,0-5-4 15,0 4 4-15,0-3 0 0,0-2 4 0,0 6-4 0,0-6-4 0,8 6 8 16,-8-5-4-16,0 4-4 0,0-4 4 0,0 4 0 0,0 1 0 15,0-6 0-15,0 7 0 0,0-7 0 0,0 6 4 0,0-5-8 16,0-1 0-16,0 6 4 0,0-5 4 0,8 5-4 0,-8-6 0 16,0 6 0-16,0-5 4 0,0-1 0 0,0 6-8 0,0-5 4 15,0-1 0-15,0 6 0 0,0-5 0 0,0 0-4 0,0 0 4 16,0 5 0-16,0-6 0 0,0 1 4 0,0 5-4 0,10-6 0 0,-10 6 0 16,0-6 0-16,0 1 0 0,0 5 0 0,0-5 0 0,0 0 0 15,0 4 0-15,0-4-4 0,0 5 4 0,0-6 4 0,0 6-4 16,0-5 0-16,0 5-4 0,0-1 8 0,0-4 0 0,0 5-8 0,0-1 8 15,0-4-4-15,0 4-4 0,0-4 4 0,0 5 0 16,0-6-4-16,0 6 4 0,0 0 0 0,0-5 0 0,0 4 0 0,0-4 4 16,0 4-8-16,8-5 4 0,-8 7 4 0,0-1 0 0,0-6-4 15,0 1 0-15,0 5 0 0,0-6 0 0,0 6 0 0,0-5 0 16,0 5-4-16,0-6 4 0,0 2 0 0,0 3 0 0,0-5 0 0,0 1 4 16,0 0-4-16,0 4 0 0,0-3 0 0,8-2 4 0,-8 7-4 15,0-7 4-15,0 5-4 0,0-4 0 0,0 4-4 0,0-3 4 16,0 3 0-16,0-3 0 0,0 2-4 0,0-2 0 0,9 3 4 15,-9 1-4-15,0-6 8 0,-9 5-24 0,9 1 28 0,9-4-8 16,-9 2 4-16,0-3-4 0,0 5 4 0,0 0-8 0,0-5 4 0,0 4 4 16,0 1-4-16,0-6 0 0,0 6 4 0,8-5-4 0,-8 5 0 15,0-1 0-15,0-4 0 0,0 4 0 0,0 1 0 0,0-5 4 16,0 4-4-16,0 1 0 0,0-5 0 0,0 5 0 0,0-1-4 16,0 1 4-16,0-1 4 0,0 1-4 0,0-6 4 0,0 6-4 15,0-1 0-15,0 6 0 0,0-10 4 0,0 4-8 0,0 6 4 0,0-5-4 16,0 0 4-16,0-1 4 0,0 1-4 0,0-1-4 0,0 1 4 15,0-2 0-15,0 3 0 0,0-1 0 0,0-1 0 0,0 1 4 16,0-1-8-16,0 1 4 0,0 0 0 0,0-1 0 0,0 1 0 16,0-1 4-16,9 1-4 0,-9-1-4 0,0 1 8 0,0 0-4 15,0-6 0-15,0 6 0 0,0-1 0 0,0-4 0 0,0 4 4 16,0 1 0-16,0 0-4 0,0-5 0 0,0 4 0 0,0 1 0 16,0-1 0-16,9 1 0 0,-9-5 0 0,0 5-4 0,0-1 8 15,-9 0-4-15,18-3 4 0,-18 3-8 0,9 1 4 0,0-1 0 0,0-4 0 16,0 4 0-16,0 1 0 0,0-1 0 0,0-3 0 0,0 3-4 15,0 1 0-15,0-6 4 0,0 7 0 0,0-3 0 0,0-2 0 16,0 3 0-16,0-4 0 0,0 4 0 0,9-3 4 0,-9 3-4 0,0-5 0 16,0 6 4-16,0-4-4 0,0 3 0 0,0-5 0 0,0 6-4 15,0-5 4-15,0-1 0 0,0 6-4 0,0-6 4 0,0 7 0 16,0-7 0-16,0 2 0 0,0 3 0 0,0-5 0 0,0 2 0 16,0 3 0-16,0-3 0 0,0-2 4 0,8 5-4 0,-8-4-4 15,0 0 8-15,0-1-4 0,0 2-4 0,0 3 4 0,0-5 4 0,0 2-4 16,0 3 0-16,0-4 0 0,0-1 0 0,0 1-4 0,0 5 4 15,0-5 4-15,0 4-4 0,0-4 0 0,0 0 0 0,0 5 0 16,0-4-4-16,8-3 8 0,-16 7-4 0,8-5 0 0,8 4 0 16,-16-4 0-16,16 4 4 0,-8-4-4 0,0 5 0 0,0-6 4 15,0 6-8-15,0 0 4 0,0-5 0 0,0 5 4 0,0-1-4 16,0 1 0-16,0-1-4 0,8 1 4 0,-8-6 4 0,0 6-4 16,0-1 4-16,0 1-4 0,0 0 0 0,0-1-4 0,-8 2 4 0,8-7 0 15,0 6 0-15,0 0 0 0,0-1 4 0,0 1-4 0,0-1 0 16,0-5-4-16,0 6 8 0,0 0-4 0,0-1-4 0,0 1 4 15,0-1-4-15,8-3 8 0,-8 3 0 0,0 1-4 0,0-1 0 0,0 1 0 16,0 0 0-16,0-1-4 0,0-5 4 0,0 6 0 0,0 0 4 16,0 0-4-16,0-1-4 0,0-4 4 0,0 4 0 0,0 1 0 15,0-5 0-15,0 6-4 0,0-8 8 0,0 7-8 0,0-5 4 0,0 4 0 16,0-4 0-16,0 0 0 0,0 4 0 0,0-4 0 16,0 0 0-16,0 5 0 0,0-5 4 0,0-1 0 0,0 1-4 0,0 0-4 15,0 4 8-15,0-4-4 0,10 0 0 0,-10-1 0 0,0 2-24 16,0-2 32-16,0 1-8 0,0 5 4 0,0-6 0 0,0 2-4 15,0-2-4-15,0 5 4 0,0-3 0 0,0-2 0 0,0 6 0 0,0-5 0 16,0-1 4-16,0 7-4 0,0-7 0 0,0 0 0 16,0 6-4-16,8-5 4 0,-8 0 0 0,0 4 0 0,0-3 0 15,0-3 8-15,0 3-12 0,0-2 4 0,0 6 0 0,0-5 0 0,0 0 0 16,0 4 0-16,0-3-4 0,0-2 4 0,0 6 0 16,0-5 4-16,0 3-4 0,0-2 0 0,0 3 0 0,0-4 0 0,0 5 0 15,0-1 0-15,0-4 0 0,0 6 0 0,8-7 4 0,-8 5-4 16,0-4-4-16,0 5 4 0,0-1 0 0,0-4 0 0,0 4-4 15,0-4 4-15,0 5 0 0,0-6 0 0,10 6 4 0,-10-5-4 0,0 0 0 16,0 4 0-16,0-4 0 0,0 5 0 0,0-6 4 0,0 3-4 16,0 1-4-16,0-4 4 0,0 2 4 0,0-1-4 0,0 4 0 15,0-4 0-15,0-1 0 0,0 1 0 0,0 0 0 0,0 4 0 16,0-3 0-16,0-1 0 0,0-1 0 0,0 1-4 0,0 0 0 16,8-1 4-16,-8 2 0 0,0-2 4 0,0 1-4 0,0-1 0 0,0 2 0 15,0-3 0-15,0 3 4 0,0 4-4 0,0-10 0 0,0 10 0 16,0-6 0-16,8 1 0 0,-16-5 0 0,8 5 0 0,0 0 4 15,8-1-4-15,-8 1 0 0,0 0 0 0,0 0 0 0,0-1 0 16,0 2 0-16,0-1 0 0,0-1 0 0,0 1 0 0,0 4 0 16,0-4 0-16,0 0-4 0,0 0 0 0,0-1 4 0,0 2-4 0,0 3 4 15,0-4 0-15,0 0 0 0,0-1 4 0,0 0-8 0,0 7 4 16,0-7 0-16,0 1 4 0,0 0-4 0,0 0 0 0,0 0-4 16,9-1 4-16,-9 1 4 0,0 0-4 0,0-5 0 0,0 6 0 15,0-2 4-15,0-4 0 0,0 4-8 0,0 1 4 0,0-5-4 16,8 5 4-16,-8-5-4 0,-8 5 4 0,16-5 0 0,-8 5 0 0,0-1 0 15,0 1 0-15,0-5 0 0,0 5-20 0,0-1 28 0,0 6-4 16,0-10-4-16,0 10 4 0,0-5-4 0,0 0 4 0,0-1-4 16,0 1-4-16,0 5 8 0,0-6-4 0,0 1 4 0,0 5-4 0,0-6 0 15,0 3 0-15,0-4 0 0,0 2 0 0,0 5 4 16,9-6-4-16,-9 1 0 0,0 0 0 0,0 0 0 0,0-1 0 0,0 1 0 16,0-5 0-16,0 5-4 0,0 0 0 0,0 0 4 0,0-5 0 15,0 5 0-15,0 0 0 0,8-5 4 0,-8 4-8 0,0 1 4 16,0 0 0-16,-8-5 4 0,8 4-4 0,8 1 4 0,-8 0-4 15,0 0-4-15,0 0 4 0,0 0 0 0,0-2 4 0,0-3-4 0,0 6-4 16,0-1 0-16,0 0 4 0,0-1 0 0,0 2 0 16,0-2 0-16,0 1 0 0,0-5 0 0,9 5-4 0,-9 0 4 0,0-5-4 15,0 4 8-15,0 1-4 0,0 0 0 0,0-5 0 0,0 5 0 16,0-1 4-16,0-4-4 0,0 6 0 0,0-1 0 0,0-1 0 16,8-4 4-16,-8 5-4 0,0 0 0 0,0-1 0 0,0 1-4 15,0 0 4-15,0 4 0 0,0-9 0 0,0 9 0 0,0-3 0 0,0-1 4 16,0 0-4-16,0 4 4 0,0-4-4 0,0 0 0 0,0-1-4 15,0 6 4-15,0-5-4 0,0 0 0 0,8-1 4 0,-8 5 0 16,0-3 0-16,0-2 0 0,0 1 0 0,0 0 0 0,10 0 0 16,-20 0 0-16,20 0 0 0,-10-1 0 0,0 1 4 0,0 0-4 15,0-5 4-15,0 6 0 0,0-3-8 0,0 2 4 0,0-5 0 16,0 5 0-16,0 0-4 0,0-5 8 0,0 5-4 0,0 0 0 0,0-5 0 16,0 4 0-16,8 1-4 0,-8-5 8 0,0 5 0 0,0-1-4 15,0 1 0-15,0-5 0 0,0 5-4 0,0 0 4 0,0 0 0 16,0-5 0-16,0 4 0 0,0 2 0 0,0-2 0 0,0-4-4 0,0 5 0 15,0 0 8-15,0-5-4 0,8 5 0 0,-8-5 0 16,0 4 0-16,0-4 0 0,0 5 0 0,0 0 0 0,0-5-4 0,0 5 4 16,0-5 0-16,0 4 4 0,10 2-4 0,-10-6 0 0,0 4 0 15,0 1 0-15,0 0 0 0,0-5 0 0,0 10-4 0,0-6 4 16,0-4 0-16,0 5 4 0,0 0 0 0,0-1-8 0,0 1 4 0,0 0 0 16,0 0 0-16,0-5 0 0,0 5 4 0,0 0-4 15,8-5 0-15,-8 5 0 0,0-5 0 0,0 0 0 0,0 0 4 0,0 0-4 16,0 4 4-16,0-4-8 0,0 0 0 0,0 0 4 0,0 0 0 15,0 0 0-15,0 0 4 0,0 5-4 0,0-5 0 0,0 0 0 16,0 0 0-16,0 5 0 0,0-5-4 0,0 4 4 0,0 2 4 0,0-6-4 16,0 4 0-16,0-4 4 0,0 5-4 0,0 0 0 0,0-5 0 15,0 5 0-15,0-5 0 0,0 3 0 0,0-3-4 0,0 6 4 16,0-6 0-16,0 5 0 0,0-5 0 0,0 5 0 0,8-5 0 16,-8 0 0-16,0 4 0 0,0 2 0 0,0-6 0 0,0 0 0 15,0 4-4-15,0-4 4 0,0 5 0 0,0-5 0 0,0 5 0 0,0-5 0 16,0 5 0-16,0-5 0 0,9 0 4 0,-9 4-8 0,0-4 4 15,0 5 0-15,0-5 0 0,0 0 0 0,0 0 4 16,0 5-8-16,0-5 4 0,0 5 0 0,0-5 0 0,0 4 0 0,0-4 0 16,0 5 0-16,0-5 0 0,0 6 0 0,0-6 0 0,8 4-4 15,-8-4 4-15,0 5 0 0,0-5 0 0,0 0 0 0,0 5 0 16,0-5 4-16,0 0-4 0,0 0 0 0,0 0 0 0,0 0-4 16,0 0 8-16,0 4-4 0,0-4 0 0,0 0 0 0,0 0 0 15,0-4 0-15,0 8 0 0,0-4 0 0,0 0 0 0,0 0-4 0,0 0 12 16,0 5-12-16,0-5 0 0,0 0 4 0,0 0 0 0,0 5 0 15,0-5 0-15,0 5 0 0,0-5 0 0,8 4 0 0,-8 1 4 16,0-5-4-16,0 0 0 0,0 4 0 0,0 2 0 0,0-6 0 0,0 5 0 16,0-5 0-16,0 0 0 0,0 4 0 0,0-4 0 0,0 0 0 15,0 5 0-15,0-5-4 0,0 0 4 0,0 0-16 0,0 0 20 16,0 0-4-16,0 0 4 0,0 0-4 0,0 0 4 0,0 0-4 16,0 0 4-16,0 0-4 0,0 0 0 0,0 0 4 0,0 0-4 15,9 0 0-15,-18 0 0 0,18 0 0 0,-9 0-4 0,0 0 4 0,0 0 0 16,0 0 0-16,0 0 0 0,0 0 0 0,0 0 4 0,0 0-4 15,0 0-4-15,0 0 4 0,0 0 0 0,0 0 0 0,0 0 0 16,0 0 0-16,0 0 0 0,0 0 0 0,0 0 0 0,0 0 4 16,0 0 0-16,0 0 0 0,0 0-4 0,0 0 4 0,0 0 0 15,0 0 0-15,0 0 0 0,0 0 0 0,0 0 0 0,0 0 4 0,0 0-4 16,0 0-4-16,0 0 4 0,0 0 0 0,0 0 4 16,0 0-4-16,0 0 0 0,0 0 0 0,0 0 0 0,0 0 0 0,0 0-4 15,0 0 4-15,0 0 0 0,0 0 0 0,0 0 0 0,0 0 8 16,0 0 0-16,0 0-4 0,0 0-8 0,0 5 0 0,0-5 0 15,0 0 0-15,0 0 0 0,0 0 0 0,0 0 0 0,0 0 0 0,0 0 0 16,0 0 0-16,0 0 0 0,0 0 0 0,0 0 0 0,0 0 0 16,0 0 0-16,0 0 0 0,0 0 0 0,0 0 0 0,0 0 0 15,0 0 0-15,0 0 0 0,0 0 0 0,0 0 0 0,0 0 0 16,0 0 0-16,0 0 0 0,0 0 0 0,0 0 0 0,0 0 0 16,0 0 0-16,0 0 0 0,0 0 0 0,0 0 0 0,0 0 0 0,0 0 0 15,0 0 0-15,0 5 0 0,0-10 0 0,0 5 0 0,0 0 0 16,0 0 0-16,0 0 0 0,0 0 0 0,0 0 0 0,0 0 0 15,0 0 0-15,0 0 0 0,0 5 0 0,0-5 0 0,0 0 0 16,0 0 0-16,9 0 0 0,-9 0 0 0,0 0 0 0,0 0 0 16,-9 0 0-16,9 0 0 0,9 0 0 0,-9 0 0 0,0 0 0 0,0 0 0 15,0 0 0-15,0 0 0 0,-9 0 0 0,9 0 0 0,0 0 0 16,0 0 0-16,0 0 0 0,0 0 0 0,0 0 0 0,0 0 0 16,0 0 0-16,0 0 0 0,0 0-120 0,0 0-60 0,0 0-48 15,0 0-96-15,-9 0 24 0,9 0 56 0,-8 0 44 16,8 0 40-16,-8 0 28 0,8-5 28 0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4:29.2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82F534-5DC7-4A21-9535-D33549ED99A4}" emma:medium="tactile" emma:mode="ink">
          <msink:context xmlns:msink="http://schemas.microsoft.com/ink/2010/main" type="writingRegion" rotatedBoundingBox="17883,14448 22762,12047 24734,16055 19855,18456"/>
        </emma:interpretation>
      </emma:emma>
    </inkml:annotationXML>
    <inkml:traceGroup>
      <inkml:annotationXML>
        <emma:emma xmlns:emma="http://www.w3.org/2003/04/emma" version="1.0">
          <emma:interpretation id="{6A4B331D-FD31-4B8A-92A5-6BB62EC60139}" emma:medium="tactile" emma:mode="ink">
            <msink:context xmlns:msink="http://schemas.microsoft.com/ink/2010/main" type="paragraph" rotatedBoundingBox="17951,14397 20782,13796 20941,14542 18110,15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AF687D-E541-437B-8B1C-504A5E7E408C}" emma:medium="tactile" emma:mode="ink">
              <msink:context xmlns:msink="http://schemas.microsoft.com/ink/2010/main" type="line" rotatedBoundingBox="17951,14397 20782,13796 20941,14542 18110,15143"/>
            </emma:interpretation>
          </emma:emma>
        </inkml:annotationXML>
        <inkml:traceGroup>
          <inkml:annotationXML>
            <emma:emma xmlns:emma="http://www.w3.org/2003/04/emma" version="1.0">
              <emma:interpretation id="{2EA00641-7BCB-46F3-9FA1-DC6DDCAEFD38}" emma:medium="tactile" emma:mode="ink">
                <msink:context xmlns:msink="http://schemas.microsoft.com/ink/2010/main" type="inkWord" rotatedBoundingBox="17951,14397 19520,14064 19678,14810 18110,15143"/>
              </emma:interpretation>
            </emma:emma>
          </inkml:annotationXML>
          <inkml:trace contextRef="#ctx0" brushRef="#br0">-9293-66 63 0,'8'-9'112'15,"-8"4"-4"-15,0-4-4 0,8 4-28 0,-8-4 0 0,10 4 0 0,-10-5-4 16,0 6 0-16,8-2-4 0,-8 2-4 0,8-2 4 0,1 6 0 16,-9-4 4-16,8 4 4 0,-8 0 4 0,9 0 0 15,-1 4-8-15,1-4 0 0,-9 10-4 0,8-4-4 0,0 3-4 0,2 5-4 16,-10-4-4-16,8 9-8 0,0-5 0 0,-8 6-4 0,10-1-8 15,-10 5-4-15,8-1-4 0,-8 6 0 0,0-4-8 0,0 4-4 16,8-1-8-16,-8 1-4 0,0 0 0 0,0 0 0 0,0-6 0 0,8 6 0 16,-8-5 0-16,0 0 0 0,0-5 0 0,0 5 0 0,0-9 0 15,9-1 0-15,-9 0 0 0,0 1 0 0,0-9 0 0,9-3 0 16,-9 2 0-16,8-5 0 0,-8 0 0 0,0 0 0 0,9-5 0 0,-9-4 0 16,8-1 0-16,0-4 0 0,-8 4 0 0,10-9 0 15,-2 5 0-15,0-5 0 0,0-1 0 0,2 1-12 0,-2-5-4 0,0 6 0 16,1-2-4-16,8-4 0 0,-8 5 4 0,-1 3 0 0,0-2 0 15,0 4 4-15,10 0 0 0,-10-1 4 0,2 6 4 0,-2-1 0 16,0 0 0-16,1 5 0 0,-1 1 0 0,1 4 4 0,-1 0 0 0,-8 0 0 16,9 0 0-16,-1 4 4 0,0 1-4 0,2 5 4 15,-10-6 4-15,8 6-4 0,0-1-4 0,-8 2 0 0,10 3 4 0,-2-5 0 16,0 1-4-16,-8 3 4 0,8 3-4 0,1-2-4 0,-9 1 8 16,9-1-4-16,-1 1 0 0,1-2 0 0,-9 2 0 0,0-1 4 15,8 1 0-15,-8-1 8 0,0-4 0 0,8 4-4 0,-8 0 0 16,0 0 4-16,0-4 4 0,0 5-8 0,0-6 0 0,0 1-20 15,0 1 20-15,10-3 0 0,-10-3 0 0,0 5 0 0,0-10 0 0,8 5-4 16,-8-5-4-16,8 0-8 0,0 0 0 0,2-5-8 0,-2 0-4 16,0-5-20-16,9 5-20 0,-8-9-24 0,8 4-20 0,1-4-12 15,-10 0-24-15,8-6-24 0,2 1-28 0,-1 0-56 0,0 1 12 0,0-7 48 16,9 6 36-16,-10-5 32 0,2 0 24 0</inkml:trace>
          <inkml:trace contextRef="#ctx0" brushRef="#br0" timeOffset="756.8105">-7981 209 99 0,'0'4'192'16,"0"5"-20"-16,-8 1-20 0,8 0-28 0,0-5-8 0,0 5 0 0,0-5 8 16,0-1 0-16,0 0-4 0,0 2-8 0,8 3-8 15,-8-9-8-15,9 5-24 0,0 0 4 0,-1-5-12 0,10 4-12 0,-10-4-4 16,9 0-12-16,0 0-8 0,0 5-8 0,-1-5-20 0,2 0 0 16,0 0-24-16,-2 0-32 0,10 0-44 0,-9 0-36 0,-1 0-48 15,2 0-40-15,-2 0-92 0,2-5 48 0,-1 5 52 0,-8 0 44 0,8 0 32 16,-9 0 24-16</inkml:trace>
          <inkml:trace contextRef="#ctx0" brushRef="#br0" timeOffset="500.3944">-8040 26 127 0,'0'0'136'0,"0"-5"-8"15,8 5-8-15,-8 0-24 0,0 0 8 0,9 0-4 0,-9 0 4 16,0 0-4-16,9 0-8 0,-9 0 0 0,8 0 0 0,1 0-8 0,-1 0 0 16,0 0-8-16,1 0 0 0,8 0-12 0,-9 0-4 15,10 0-4-15,-10 0-12 0,10 0-4 0,-2 0-4 0,1 5-8 0,1-5-4 16,-2 0 0-16,2 4-8 0,-2-4 0 0,2 6-8 0,-1-6-4 15,-1 4 0-15,2 1-8 0,-2-5-16 0,2 5-12 0,-1 0-28 16,-8-1-20-16,8 1-24 0,-9 0-20 0,0 0-20 0,0-1-28 16,2 2-28-16,-10-2-60 0,0 6 24 0,-10-5 44 0,10-1 44 15,-8 2 24-15,0 3 20 0</inkml:trace>
        </inkml:traceGroup>
        <inkml:traceGroup>
          <inkml:annotationXML>
            <emma:emma xmlns:emma="http://www.w3.org/2003/04/emma" version="1.0">
              <emma:interpretation id="{C36B48CC-ED79-458D-8AD0-6E20E38059FB}" emma:medium="tactile" emma:mode="ink">
                <msink:context xmlns:msink="http://schemas.microsoft.com/ink/2010/main" type="inkWord" rotatedBoundingBox="20470,13985 20807,13913 20918,14435 20581,145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94.4543">-6684-468 39 0,'0'-10'104'0,"0"6"-4"16,-9-1-12-16,9-5-28 0,0 5-4 0,0 2-20 0,0-8 16 0,9 6 0 16,-9 0 0-16,8-4-4 0,1 4-4 0,-9 0 0 0,16-4 4 15,-7 3 0-15,0 2 0 0,-1 0-4 0,10-2-4 0,-10 2 0 16,9-2 0-16,0 2-4 0,0 4-8 0,-9-5 0 0,10 5-4 15,-2 0 0-15,-6 5-4 0,6-1-4 0,-8 2 0 0,10-2-4 16,-10 2 0-16,-8 2 0 0,9 3 0 0,-9-2-4 0,0 1-4 0,0 4 0 16,0 0 0-16,-9 1 0 0,1-1 0 0,-1 5-4 0,-8-4 4 15,9-1-4-15,-10 5 4 0,2 0-4 0,-2-4 4 0,1 4-4 16,1 0 0-16,-2-5 0 0,2 1 0 0,-2-1 0 0,1 1 0 16,8-2 4-16,-7 3 4 0,7-2 0 0,1-5 0 0,-1 1 0 15,0 0 4-15,9-5 0 0,-8 5 0 0,8-1 4 0,0-5 8 16,8 6 4-16,-8-5 0 0,9 0 0 0,-9 0 0 0,9-1 0 0,-1 5 0 15,9-3 0-15,-9-2-4 0,1 2 0 0,8-2-4 16,-9 1 0-16,10 0-8 0,-1 0 0 0,0-5-20 0,0 4 20 0,-1-4-4 16,2 5 0-16,-10-5-4 0,10 0-4 0,-2 5-4 0,2-5-8 15,-10 0-12-15,9 0-20 0,-9 0-16 0,10 0-16 0,-10 0-16 16,0 0-20-16,-8 0-20 0,10 0-16 0,-10 0-28 0,0 0-56 0,0 0 24 16,0 5 36-16,0-5 32 0,-10 4 32 0</inkml:trace>
        </inkml:traceGroup>
      </inkml:traceGroup>
    </inkml:traceGroup>
    <inkml:traceGroup>
      <inkml:annotationXML>
        <emma:emma xmlns:emma="http://www.w3.org/2003/04/emma" version="1.0">
          <emma:interpretation id="{69A7D5B4-190E-4D26-B8EE-55DCDF32B764}" emma:medium="tactile" emma:mode="ink">
            <msink:context xmlns:msink="http://schemas.microsoft.com/ink/2010/main" type="paragraph" rotatedBoundingBox="20186,14865 23376,13295 23894,14347 20704,159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8945E7-7FAA-4E76-BA1C-D24B4FE97B87}" emma:medium="tactile" emma:mode="ink">
              <msink:context xmlns:msink="http://schemas.microsoft.com/ink/2010/main" type="inkBullet" rotatedBoundingBox="20420,15339 20789,15158 21074,15735 20704,15917"/>
            </emma:interpretation>
          </emma:emma>
        </inkml:annotationXML>
        <inkml:trace contextRef="#ctx0" brushRef="#br0" timeOffset="2112.2669">-6642 756 75 0,'0'-6'104'0,"0"1"-12"0,0 1-4 0,9-1-28 15,-9 0 0-15,8 0 0 0,-8 1-8 0,8-2 0 0,2 2 4 16,-2-1-4-16,0 1 0 0,-8-6 8 0,9 5 4 0,8 5-8 16,-9-5-4-16,1 5 0 0,7 0 0 0,-6 0-4 0,6 0-4 0,-6 0-4 15,-2 5-8-15,0 0-4 0,9-1-4 0,-8 2-4 0,-1 3-4 16,1 1-4-16,-1-1-4 0,-8 5 4 0,8-3-4 0,-8-3 0 15,0 7-4-15,0-1 0 0,-8 6 4 0,8-6-4 0,-8 0 4 16,-1 0 0-16,1 5-4 0,-1-4 4 0,0-1 0 0,1 1 0 16,0-6 0-16,0 6-4 0,-2-5 0 0,10-1 0 0,-8 0-4 0,0 1 4 15,8-5-4-15,0 0 0 0,-10-5 0 0,10 5-4 0,0-5 8 16,10 0-4-16,-10-5 4 0,8 5-4 0,-8-5 0 0,8 0 0 16,2 1 0-16,-2-6 0 0,0 5 0 0,0 1-4 0,10-6 4 15,-10 5 0-15,1 0-4 0,7-5 4 0,-6 5 0 0,-2 5 4 16,8-4-4-16,-6 4 0 0,-2 0 0 0,0 0 0 0,1 4 0 0,0 1 0 15,-1 0 4-15,1 5-4 0,-1 0 0 0,0-1 4 0,0 0-4 16,-8 6 0-16,10-1 0 0,-2 1 0 0,-8-1 0 0,8 1 0 16,-8-1 4-16,0 1 4 0,0 4-4 0,10-5 4 0,-10 4 0 15,0-2 12-15,-10-2 0 0,10 5 4 0,0-4 0 0,-8 0 0 16,0-2 0-16,-2 2-8 0,2-1 0 0,0 1-16 0,-9-6 20 0,9 5 0 16,-10-4 0-16,10-1-8 0,-10-3-4 0,2 3 4 15,-2-5-8-15,2 2 0 0,-10-6 4 0,9 4-8 0,1-4 0 0,-2 0-4 16,0-4 0-16,2 4-8 0,7-6-12 0,-7-3-12 0,7-1-12 15,-8 1-20-15,9-5-16 0,-2-1-16 0,2-4-20 0,8 0-12 16,-8 0-12-16,8-10-36 0,-9 1-48 0,9-1 28 0,0 0 40 0,0-5 32 16,9 1 20-16</inkml:trace>
      </inkml:traceGroup>
      <inkml:traceGroup>
        <inkml:annotationXML>
          <emma:emma xmlns:emma="http://www.w3.org/2003/04/emma" version="1.0">
            <emma:interpretation id="{E180F656-B1DC-40C0-A11D-E361413BA0BD}" emma:medium="tactile" emma:mode="ink">
              <msink:context xmlns:msink="http://schemas.microsoft.com/ink/2010/main" type="line" rotatedBoundingBox="20457,14731 23376,13295 23823,14202 20904,15638"/>
            </emma:interpretation>
          </emma:emma>
        </inkml:annotationXML>
        <inkml:traceGroup>
          <inkml:annotationXML>
            <emma:emma xmlns:emma="http://www.w3.org/2003/04/emma" version="1.0">
              <emma:interpretation id="{4D8BFCD8-8B54-47BB-ADA4-EB25F616C6D0}" emma:medium="tactile" emma:mode="ink">
                <msink:context xmlns:msink="http://schemas.microsoft.com/ink/2010/main" type="inkWord" rotatedBoundingBox="20457,14731 20789,14568 20939,14874 20608,15037"/>
              </emma:interpretation>
            </emma:emma>
          </inkml:annotationXML>
          <inkml:trace contextRef="#ctx0" brushRef="#br0" timeOffset="1529.8284">-6795 203 79 0,'0'6'148'0,"0"-2"-16"0,8 1-12 0,-8-1-28 15,0 2 4-15,0-2-20 0,9 1 24 0,-9 0-4 0,0 0 4 16,8-1-4-16,0-4-4 0,2 6 0 0,-2-6-8 0,0 0-4 0,10 0-8 15,-10 5-12-15,18-5-8 0,-9 0-12 0,-1 0-12 16,10 4-4-16,-8-4-4 0,7 0-4 0,0 4 0 0,0-4-8 0,1 6-8 16,-8-6-12-16,7 4-16 0,1 1-24 0,-10 0-20 0,10 0-24 15,-8-1-28-15,-2 7-32 0,-7-7-16 0,0 0-72 0,-1 1 8 16,1 5 36-16,-9-5 40 0,0 0 32 0,0 4 24 0</inkml:trace>
        </inkml:traceGroup>
        <inkml:traceGroup>
          <inkml:annotationXML>
            <emma:emma xmlns:emma="http://www.w3.org/2003/04/emma" version="1.0">
              <emma:interpretation id="{C3483B9D-7FD1-4471-A387-748CC4BBE0A5}" emma:medium="tactile" emma:mode="ink">
                <msink:context xmlns:msink="http://schemas.microsoft.com/ink/2010/main" type="inkWord" rotatedBoundingBox="21390,14885 21450,14855 21456,14868 21397,14898"/>
              </emma:interpretation>
            </emma:emma>
          </inkml:annotationXML>
          <inkml:trace contextRef="#ctx0" brushRef="#br0" timeOffset="2518.4127">-5806 333 95 0,'-8'0'180'0,"8"0"-8"0,-10 5-12 0,10-5-36 0,-8 5-4 0,8-1-4 15,-8-4 4-15,8 5-4 0,-10-5-4 0,10 4-8 0,-8-4-12 16,8 6-16-16,0-6-4 0,-8 0-8 0,8 0-4 0,0 0-12 15,0 0-4-15,0 0-8 0,0 0-8 0,0 0-8 0,8 0 0 16,-8 0-12-16,0 0-16 0,8 0-24 0,-8 0-28 0,0 0-28 16,10 0-40-16,-10-6-36 0,0 6-44 0,0 0-88 0,8-4 28 0,-8 4 52 15,0 0 40-15,0 0 32 0,0 0 32 0</inkml:trace>
        </inkml:traceGroup>
        <inkml:traceGroup>
          <inkml:annotationXML>
            <emma:emma xmlns:emma="http://www.w3.org/2003/04/emma" version="1.0">
              <emma:interpretation id="{D641998D-3724-4CA4-96AB-A09E61F9EA07}" emma:medium="tactile" emma:mode="ink">
                <msink:context xmlns:msink="http://schemas.microsoft.com/ink/2010/main" type="inkWord" rotatedBoundingBox="21996,14356 23528,13603 23823,14202 22291,149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118.1234">-5013-147 43 0,'0'0'104'0,"0"-4"0"0,-9-1-8 0,9 5-28 16,-9-5 0-16,9 0 0 0,-8 1-4 0,8 4 0 0,-8-6-4 0,8 6-4 15,-10-4 0-15,2 4-4 0,8 0-4 0,-8 0-12 16,0-4-4-16,8 4-4 0,-10 0 4 0,2 0-12 0,8 4-4 0,-8-4 4 16,8 4-4-16,-9 2 0 0,1-2-4 0,8 1 0 0,-8 0 0 15,-2 0-4-15,10 4 0 0,-8 1 0 0,8 0 0 0,-8-1 0 16,8 5-4-16,-8 1 4 0,8-6-4 0,0 7 0 0,0-3 0 16,0 1 0-16,0 1-4 0,0-1 0 0,0 5 4 0,8-5-4 15,0 1 0-15,0-1 0 0,-8 1 0 0,10-1 0 0,6-4 0 0,-7 5 4 16,-1-6 0-16,0 1 0 0,10-1-4 0,-10 1 0 0,10-6-16 15,-10 1 20-15,9 0-4 0,-8 0 8 0,8-5-4 0,-9-5-4 16,9 5 0-16,-8-5 0 0,-1 0 4 0,0-4-4 0,2 4 4 16,-2-4-4-16,0-1 0 0,1-5 0 0,0 6 4 0,-9-5-4 0,8-1 0 15,-8 5 0-15,0-4 4 0,8-1 0 0,-8 1-4 16,0 0 0-16,0 4 0 0,-8-4-4 0,8 0 4 0,0 4-4 0,-8 0 0 16,-1-4 4-16,9 4 0 0,-9 1 0 0,1-1 0 0,0 6 0 15,-2-6 0-15,2 5 0 0,0 1 0 0,-1-2 0 0,0 2 0 16,1 4 0-16,0-6-4 0,-1 6 4 0,1 0 0 0,-1 0 0 0,9 6-4 15,-9-6 4-15,1 4 0 0,0 2 0 0,8-2-4 0,-10-4 4 16,10 10 0-16,0-5 0 0,0-1 0 0,0 1 0 0,0 0-4 16,0 4 0-16,10-4 4 0,-10 0 0 0,8 6 0 0,0-8 0 15,-8 2 0-15,9 0-4 0,8 0 4 0,-8 0 4 0,-1-1-4 16,0 1 0-16,1 0 0 0,8 0 0 0,1-5-16 0,-10 4 20 16,9 1-4-16,-8 0 4 0,7 0-4 0,-7 0 0 0,7 0 0 15,-6-1 4-15,6 1-4 0,-6 0 4 0,-2 5-4 0,9-6 0 0,-9 6 0 16,1-5 0-16,-1 4 0 0,1-4 0 0,-1 4 0 0,0 1-4 15,2 0 0-15,-2-5-8 0,0 5-8 0,2-1-8 0,-2-5-24 16,0 7-4-16,0-7-16 0,1 1-8 0,0 4-4 0,-1-4 0 0,1 0-32 16,-1-5-48-16,0 5 0 0,2-5 32 0,6 0 20 0</inkml:trace>
          <inkml:trace contextRef="#ctx0" brushRef="#br0" timeOffset="10743.9629">-4476-108 83 0,'0'-5'96'16,"0"-4"-8"-16,0 3-12 0,8 2-40 0,-8 4 16 0,0-6-4 16,0 6 0-16,0-4-4 0,0 4 4 0,0 0 0 0,0 0 0 15,0 4-4-15,0-4 0 0,0 6 0 0,9-2-8 0,-9 2 0 16,8-2-4-16,-8 1 0 0,0 5-4 0,9-1-4 0,-9 1-4 0,8-1-4 16,1 0-4-16,-9 6 0 0,0-5-4 0,8 4-4 0,-8-4 4 15,8 4-4-15,-8 1 0 0,10-6-4 0,-10 6 0 0,8-6 4 16,-8 1-4-16,8 4 0 0,2-9 4 0,-10 5-4 0,8-1 0 15,-8-4-4-15,0 4 4 0,8-3 0 0,-8-6 4 0,8 4-4 16,-8 1-4-16,9-5 4 0,-9-5 4 0,0 5 0 0,0-4-8 0,0-2 4 16,0 2 0-16,0-6 0 0,0 1 0 0,0-1-4 0,0-5 4 15,0 6 4-15,8-5-4 0,-8-1 4 0,0 1 0 0,0-6-8 16,0 1 4-16,0 0 0 0,0 0-4 0,0 0 4 0,0 0-4 0,0-5 4 16,0 5-4-16,0-6 0 0,0 2 8 0,0-2-8 15,0 2 4-15,0-2 4 0,0-3-8 0,0 4 8 0,0-5-4 0,0 0 0 16,0 5 0-16,0-5-4 0,0 5 8 0,0-4-4 0,9 4 0 15,-9 0 4-15,9 5 0 0,-9-5-4 0,8 9 0 0,-8-4 0 16,8 5 0-16,2 4 0 0,-2 1 0 0,0-1 0 0,0 5 0 16,2 1 0-16,6 4 0 0,-7 0 0 0,-1 4 0 0,10-4 0 15,-10 5 4-15,10 0-4 0,-10 0 0 0,8-1 0 0,2 1 0 0,-1-1 0 16,0 6 0-16,0-4 0 0,-1-2 0 0,2 1 0 16,0-5 0-16,-2 5 0 0,1-5 0 0,9 5 0 0,-10-5 4 0,2 0 0 15,8 0-4-15,-10-5 0 0,1 5-4 0,9-5 8 0,-8 0-4 16,6 1 0-16,-6-2-4 0,-1 2 4 0,9-2 0 0,-10 2-4 15,2 4 4-15,-10-5-4 0,9 1 4 0,0-1-4 0,-8 0 4 0,7 5 0 16,-7 0 0-16,0-5 0 0,-1 5 0 0,-8 0 4 0,8 0-4 16,2 0 0-16,-10 0 4 0,0 5 4 0,8-5 4 0,-8 5 0 15,0 0-8-15,0-1 20 0,0 1 4 0,0-1-4 0,8 6 4 0,-8 0 0 16,0 0-4-16,0-1 0 0,0 6 4 0,0-1-4 16,0 1 0-16,0 4 0 0,0-5 0 0,0 0-8 0,0 6 0 15,0-1-4-15,0-5 0 0,0 5 0 0,0-5-4 0,0 6 0 0,0-6-8 16,0 0 0-16,0 1 4 0,0-1-4 0,0 1-8 0,0-5-8 15,0-1-8-15,0 5-12 0,0-8-16 0,0 3-8 0,0-5-16 16,0 5-20-16,0-3-16 0,0-6-12 0,0 5-32 0,0-5-56 0,-8 5 20 16,8-5 40-16,0 0 28 0,-8-5 28 0</inkml:trace>
        </inkml:traceGroup>
      </inkml:traceGroup>
    </inkml:traceGroup>
    <inkml:traceGroup>
      <inkml:annotationXML>
        <emma:emma xmlns:emma="http://www.w3.org/2003/04/emma" version="1.0">
          <emma:interpretation id="{FB991BB6-72CA-4AEC-9BC0-5511719835FD}" emma:medium="tactile" emma:mode="ink">
            <msink:context xmlns:msink="http://schemas.microsoft.com/ink/2010/main" type="paragraph" rotatedBoundingBox="21223,17065 22966,14085 24110,14755 22367,17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CEBB98-C0DA-42B4-AEAF-32924D431158}" emma:medium="tactile" emma:mode="ink">
              <msink:context xmlns:msink="http://schemas.microsoft.com/ink/2010/main" type="line" rotatedBoundingBox="21223,17065 22966,14085 24110,14755 22367,17734"/>
            </emma:interpretation>
          </emma:emma>
        </inkml:annotationXML>
        <inkml:traceGroup>
          <inkml:annotationXML>
            <emma:emma xmlns:emma="http://www.w3.org/2003/04/emma" version="1.0">
              <emma:interpretation id="{E9737CDE-FD84-4F3B-AED9-F23B946056A6}" emma:medium="tactile" emma:mode="ink">
                <msink:context xmlns:msink="http://schemas.microsoft.com/ink/2010/main" type="inkWord" rotatedBoundingBox="21570,17268 22092,16375 22559,16648 22037,17541"/>
              </emma:interpretation>
              <emma:one-of disjunction-type="recognition" id="oneOf2"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ż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P</emma:literal>
                </emma:interpretation>
              </emma:one-of>
            </emma:emma>
          </inkml:annotationXML>
          <inkml:trace contextRef="#ctx0" brushRef="#br1" timeOffset="98318.9935">-5483 2443 7 0,'0'-14'100'0,"0"9"-4"0,0-5-8 0,10 6-28 16,-10-6-4-16,0 10-4 0,0-5-4 0,0 5 0 0,0-4 4 16,8 4 0-16,-8 0 0 0,0 0 4 0,0 0 0 0,8 4 8 15,-8 1-8-15,9-5 12 0,-9 10-4 0,8-6-4 0,-8 6-4 0,8-2-4 16,-8 8-4-16,10-2-24 0,-2 1 16 0,-8 4-4 0,8 0-4 16,-8 0-4-16,8 4-4 0,-8 2-8 0,10-1 0 0,-10 0-4 15,0 4 0-15,8-4-4 0,-8 1-4 0,0-1 0 0,8 0-4 0,-8 0 0 16,0 0 0-16,0-5-4 0,9 0-4 0,-9-4-4 15,0 4-8-15,0-9-4 0,0 4-8 0,0-5-8 0,0-4-8 0,0 0-12 16,0 0-8-16,0-1-16 0,0-4-8 0,-9 0-20 0,9 0-12 16,0-4-44-16,-8-1-24 0,0 0 24 0,8-4 36 0,-10 4 28 15</inkml:trace>
          <inkml:trace contextRef="#ctx0" brushRef="#br1" timeOffset="98325.9818">-5594 2587 75 0,'0'-5'112'15,"10"5"-12"-15,-10 0-4 0,0 0-28 0,8 5-4 0,-8-5-4 16,8 5 4-16,-8 0-4 0,0-1 0 0,9-4-4 0,-1 5-4 0,1 1 0 16,0-6-8-16,-1 0-8 0,8 4-8 0,-6-4 0 15,6 0-12-15,-6 4 4 0,6-8-8 0,1 8 0 0,1-8-8 0,-2 4 0 16,2-4-4-16,-2 4-12 0,2-6-12 0,-1 1-16 0,8 1-20 16,-16-1-16-16,7 0-16 0,2 0-12 0,-1-5-44 0,-8 6-24 15,-1-7 20-15,0 3 28 0,1 3 32 0</inkml:trace>
          <inkml:trace contextRef="#ctx0" brushRef="#br1" timeOffset="98705.4944">-5203 2074 55 0,'0'-11'88'0,"0"3"-8"0,0-2-4 0,10 0-24 15,-10 1-8-15,0 4 0 0,8-4-4 0,-8-1-4 0,8 5 4 16,2 1-8-16,-10-6 4 0,8 5-4 0,0 0 0 0,10 0 0 15,-10 1-8-15,10-1-4 0,-10 0-4 0,0 5 8 0,10 0-8 16,-10-5 0-16,9 5 0 0,-8 0-4 0,8 0 0 0,-9 0 0 0,10 5 0 16,-10-5 0-16,0 5-4 0,1 0 4 0,0-1 4 15,-9 6-12-15,8-5 4 0,-8 5-8 0,0-1 8 0,0 1-4 0,-8 4-4 16,8-5 4-16,-9 6-4 0,0-2 4 0,1 3-8 0,0-2 8 16,-10 0-8-16,10 1 0 0,-9-1 8 0,8 1-8 0,-8-6 4 15,9 5 0-15,0-4 0 0,-2-1-4 0,2 1 4 0,0-5-8 0,-2 5 8 16,10-6-4-16,-8-4 4 0,8 5 0 0,0-5 0 0,8 0 0 15,-8 5 0-15,0-5 0 0,10 0 0 0,-2 0 4 0,-8 0-4 16,8 0 8-16,2 0 0 0,-2 0 8 0,0 4 8 0,0-4 0 16,1 5 4-16,8 1 4 0,-8-6 0 0,-1 4-16 0,1 1 16 15,8 0-8-15,-9 0-4 0,1-1 0 0,0 1-4 0,7 5-4 0,-6-10 0 16,-2 4-4-16,0 2 0 0,2-2 0 0,6 1-4 16,-8-5 0-16,2 5 0 0,-2-5-8 0,0 0 8 0,2 0-4 0,-2 5-8 15,-8-5-8-15,8 0-20 0,2-5-24 0,-2 5-16 0,-8-5-28 16,8 5-20-16,-8-5-72 0,0 1-12 0,9 4 40 0,-9-6 36 15,0 2 16-15</inkml:trace>
        </inkml:traceGroup>
        <inkml:traceGroup>
          <inkml:annotationXML>
            <emma:emma xmlns:emma="http://www.w3.org/2003/04/emma" version="1.0">
              <emma:interpretation id="{6CF109D1-1301-434A-9A7E-4514B5837FDF}" emma:medium="tactile" emma:mode="ink">
                <msink:context xmlns:msink="http://schemas.microsoft.com/ink/2010/main" type="inkWord" rotatedBoundingBox="22134,15508 22966,14085 24110,14755 23278,16177"/>
              </emma:interpretation>
              <emma:one-of disjunction-type="recognition" id="oneOf3">
                <emma:interpretation id="interp7" emma:lang="" emma:confidence="0">
                  <emma:literal>Raz</emma:literal>
                </emma:interpretation>
                <emma:interpretation id="interp8" emma:lang="" emma:confidence="0">
                  <emma:literal>Ro</emma:literal>
                </emma:interpretation>
                <emma:interpretation id="interp9" emma:lang="" emma:confidence="0">
                  <emma:literal>Ro"</emma:literal>
                </emma:interpretation>
                <emma:interpretation id="interp10" emma:lang="" emma:confidence="0">
                  <emma:literal>R</emma:literal>
                </emma:interpretation>
                <emma:interpretation id="interp11" emma:lang="" emma:confidence="0">
                  <emma:literal>Ro*</emma:literal>
                </emma:interpretation>
              </emma:one-of>
            </emma:emma>
          </inkml:annotationXML>
          <inkml:trace contextRef="#ctx0" brushRef="#br0" timeOffset="11607.6181">-4980 736 71 0,'0'0'84'0,"0"0"-4"0,0 0-8 0,0 0-20 0,9 0-4 16,-9-5 0-16,0 5 0 0,9 0 4 0,-9-5 0 0,8 5-4 0,-8 0 0 15,8 0-8-15,2 0 20 0,-2-4 0 0,0 4-4 0,1 0 0 16,0 0-4-16,7 0 0 0,-7-6 0 0,7 6 4 0,2 0 4 15,0-4 0-15,7 4 8 0,-8-5-4 0,8 1 0 0,1-2-8 0,8 2-4 16,-8-6-4-16,7 4-8 0,11-3 0 0,-11 0-4 16,9-1 0-16,2 1-4 0,-2 0-8 0,9-2-4 0,0 2-4 15,-7-1-4-15,6 1 0 0,1-1-4 0,1 0-4 0,-9 1 0 0,7-1-4 16,-7 6 4-16,-1-6-4 0,-7 5 0 0,7 1 0 16,-8 4-4-16,-8-6 0 0,0 6 0 0,-1-4-8 0,-7 4 0 0,-2 4-4 15,-8-4 0-15,2 0-4 0,-2 6-4 0,0-2-4 0,-8-4-8 0,0 5-16 16,0 0-12-16,0-5-12 0,-8 5-12 0,8-5-8 15,-8 4-20-15,8-4-12 0,-10 0-16 0,2 0-36 0,0 6-44 0,0-6 36 16,-2 0 40-16,2 0 20 0,-9 0 24 0</inkml:trace>
          <inkml:trace contextRef="#ctx0" brushRef="#br0" timeOffset="12162.6928">-4417 1120 79 0,'0'3'92'0,"0"-6"-4"0,0 3-12 0,0 0-20 0,0-6-4 15,0 2 0-15,0-1 4 0,0-5-4 0,0 6 0 0,0-6 4 16,0 6-8-16,8-7 4 0,-8 2 4 0,10-5-4 0,-10 4-16 15,8-5 16-15,0 6 0 0,2-1 0 0,-2 1-8 0,0-1 0 0,0 0-4 16,1 1-4-16,8 5-4 0,-8-1-4 0,7 0-4 0,-6 0-4 16,6 0 4-16,-8 5-4 0,10 0-4 0,-10 0-4 0,9 5-4 15,-8 0-4-15,8 0 4 0,-9 4-4 0,2 0 0 0,-2 1 0 0,8 0-4 16,-6 5 0-16,-2-2 4 0,0 2 0 0,-8 5-4 16,9-7 0-16,-9 7 0 0,0-1 0 0,0-1 4 0,0 8-4 0,-9-7 0 15,9 0 0-15,-8 5 0 0,0-5 0 0,-10 1 0 0,10-2 4 16,-10 6-4-16,2-9 0 0,-2 4 0 0,1 0 0 0,1-5 4 15,-2 2-4-15,10-3 0 0,-10-3 0 0,2-1 0 0,7-4 0 16,-8 4 0-16,8-9 0 0,1 5 0 0,0-5-4 0,0-5 4 0,8 0 0 16,0 1-4-16,-10-1 0 0,10-4 4 0,10-1-4 0,-10-3 4 15,0 2 0-15,8-4 0 0,0 6 0 0,0-5 0 0,1 4 0 16,-1 1 0-16,1-6 0 0,0 5 0 0,-1 6 0 0,0-6 0 16,10 5 0-16,-10 5 0 0,10-4 4 0,-10 4-4 0,0 0 4 15,1 4 0-15,8 1 0 0,-8 0 0 0,-1 0 4 0,10 4 0 0,-10-4 4 16,8 10 0-16,-6-6 0 0,-2 1 4 0,9-1 4 0,0 1 4 15,-8 4 0-15,7 2 0 0,2-8 4 0,-10 2-4 0,10 0-4 16,-10-1 0-16,9 0-4 0,-1 1 0 0,2 0-4 0,-10-6 0 16,10 2-4-16,-10-2-4 0,9-4 4 0,-8 0-8 0,7 0 4 0,-7-4-8 15,8-2-16-15,-8 2-16 0,-1-6-16 0,0-5-28 0,2 6-24 16,-2-10-36-16,0 6-36 0,-8-7-68 0,8-5-12 16,-8 2 40-16,0 3 40 0,0-8 40 0,0 4 20 0</inkml:trace>
          <inkml:trace contextRef="#ctx0" brushRef="#br0" timeOffset="11298.9235">-4007-228 55 0,'-9'4'128'0,"1"-4"-12"0,0 0-20 0,8 0-32 0,-10 6-8 15,10-6-4-15,0 0 4 0,0 0 0 0,-8-6 0 0,8 6-8 0,8-4 0 16,-8 4 0-16,0-5-4 0,10 5-8 0,-2 0 0 16,-8 0-4-16,8-4-8 0,9 4-4 0,-9 0 4 0,1 0-12 0,0 0 0 15,-1 0 4-15,10 4-8 0,-10-4 0 0,0 5-4 0,1-1 4 16,0 2 0-16,-1 3 0 0,-8-4-4 0,8 4 0 0,-8 2-4 15,0-3 8-15,0 2-4 0,0 0-4 0,0-1 4 0,-8 6 0 16,8-5 0-16,-8 4-4 0,-1-5 4 0,9 1-4 0,-9-1 8 0,1 1-4 16,8 1-4-16,-8-8 4 0,8 7 0 0,-10-5-4 15,10-5 0-15,0 5 4 0,0-5-4 0,0 4 0 0,0-4 0 0,0 0 4 16,0 0-4-16,10-4 0 0,-10 4 0 0,8 0 0 0,0-5 0 16,-8 5 0-16,9-5 0 0,0 5 4 0,-1 0-4 0,0 0-4 15,1 0 4-15,-1-5 0 0,1 5 0 0,8 0-4 0,-17 0 4 0,8 5 0 16,2-5 4-16,-2 5 0 0,0 0 0 0,0 4 0 15,2-4 0-15,-10 4 4 0,8-4 0 0,-8 5 0 0,8 0-4 0,-8 4 4 16,0-4 0-16,9 4 4 0,-9 0 8 0,0-4 0 0,0 9 4 16,0-5 4-16,0 1 4 0,-9 0 0 0,9-1-4 0,-8 5 0 15,0-6 0-15,-2 3-4 0,2-2-4 0,0-5-4 0,0 6 0 0,-10-5-4 16,10 0 0-16,-1-1-4 0,-8-5-8 0,8 6-4 16,-7-5-8-16,7-5-12 0,-8 5-24 0,9-5-16 0,-10 5-16 0,10-5-24 15,-10 0-24-15,10 0-20 0,-9 0-44 0,1 0-40 0,6 0 36 16,-6 0 44-16,-2-5 28 0,2 5 20 0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4:27.9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8111CE-7D45-4284-962C-5E119AFBE075}" emma:medium="tactile" emma:mode="ink">
          <msink:context xmlns:msink="http://schemas.microsoft.com/ink/2010/main" type="writingRegion" rotatedBoundingBox="17366,14004 17733,15552 17369,15638 17001,14091"/>
        </emma:interpretation>
      </emma:emma>
    </inkml:annotationXML>
    <inkml:traceGroup>
      <inkml:annotationXML>
        <emma:emma xmlns:emma="http://www.w3.org/2003/04/emma" version="1.0">
          <emma:interpretation id="{D5B04A9E-0688-49EB-8A07-4A20463AA3F7}" emma:medium="tactile" emma:mode="ink">
            <msink:context xmlns:msink="http://schemas.microsoft.com/ink/2010/main" type="paragraph" rotatedBoundingBox="17366,14004 17733,15552 17369,15638 17001,14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4499F2-B818-43BE-B7FD-C4A8B6B15A8E}" emma:medium="tactile" emma:mode="ink">
              <msink:context xmlns:msink="http://schemas.microsoft.com/ink/2010/main" type="line" rotatedBoundingBox="17366,14004 17733,15552 17369,15638 17001,14091"/>
            </emma:interpretation>
          </emma:emma>
        </inkml:annotationXML>
        <inkml:traceGroup>
          <inkml:annotationXML>
            <emma:emma xmlns:emma="http://www.w3.org/2003/04/emma" version="1.0">
              <emma:interpretation id="{BC4E3364-514A-4593-A0EF-67BA7FE212EF}" emma:medium="tactile" emma:mode="ink">
                <msink:context xmlns:msink="http://schemas.microsoft.com/ink/2010/main" type="inkWord" rotatedBoundingBox="17366,14004 17733,15552 17369,15638 17001,14091"/>
              </emma:interpretation>
            </emma:emma>
          </inkml:annotationXML>
          <inkml:trace contextRef="#ctx0" brushRef="#br0">-474 6662 67 0,'0'-10'96'15,"0"6"-4"-15,-9-1-4 0,9-1-20 0,-8 2-4 0,8-1-8 16,-9 0 0-16,9-4 0 0,0 4-4 0,0 0 0 0,0-4 0 16,-8 3 4-16,8-3-4 0,0 4-8 0,0-4-8 0,0-1 4 15,8 5-4-15,-8-5 0 0,9 1-4 0,-9 4 0 0,8-4 0 16,-8 4 0-16,9-5 4 0,0 5-4 0,-9 1-4 0,8-1 0 0,0 0-4 15,2 0 4-15,6 1 4 0,-8-1-8 0,2 5 0 0,-2 0-4 16,0 0-4-16,9 0-4 0,-8 0 0 0,0 5 0 0,7-1 0 16,-8 1-4-16,2 5 0 0,-2-6-4 0,0 6 0 0,2 0 0 15,-2-1 0-15,0 1-4 0,-8 4 4 0,0 1 0 0,0-6-4 16,0 5 4-16,0 6-8 0,0-6 4 0,-8 0 0 0,0 1 0 0,-2 5 0 16,2-7 0-16,0 7 0 0,-10-5 0 0,10 4 0 0,-9-5 0 15,8 1 0-15,1-2 0 0,-9-3 0 0,9 5-4 0,-2-6 4 16,2 1 0-16,0 0 0 0,0-1-4 0,8 1 4 0,-10-6 0 15,10 1 0-15,0 5-4 0,0-6 4 0,0 1-4 0,0 0 4 16,10-1 0-16,-10 3 0 0,8-4 0 0,0 2 0 0,-8 0 4 0,8 0 0 16,2 0-4-16,-2-1 4 0,0 1-4 0,1 0 0 0,8-5 0 15,-8 5-16-15,-1-5 24 0,0 0-8 0,10 4 4 0,-10-4 0 16,10 0 0-16,-10 0 0 0,9 0 0 0,0 0-8 0,-8 0 0 0,7 0-8 16,-8 0-12-16,10 0-16 0,-10 0-20 0,2 0-16 15,-2 0-28-15,0 0-16 0,1 0-16 0,-1 0-20 0,-8 0-60 0,0 5 12 16,0-5 48-16,0 0 24 0,0 5 24 0</inkml:trace>
          <inkml:trace contextRef="#ctx0" brushRef="#br0" timeOffset="236.8861">-449 7156 123 0,'0'4'136'0,"0"-4"-8"0,10 0-4 0,-10 0-16 16,0 0-8-16,8 0-8 0,-8 0-4 0,8 0-8 0,-8 0-20 15,8 0 16-15,2 0-8 0,-2 0-4 0,0 0-8 0,1 0-8 16,-1 6-4-16,1-6-12 0,8 0-4 0,-9 4-4 0,10-4-8 0,-10 0-4 16,10 0-4-16,-2 0 0 0,1 0-16 0,-8 5-8 0,8-5-24 15,-1 4-12-15,2-4-24 0,-10 6-28 0,10-6-20 0,-10 4-8 16,1 1-48-16,-1 0-40 0,0 0 32 0,1-1 40 0,-9 2 32 0,9 3 20 16</inkml:trace>
          <inkml:trace contextRef="#ctx0" brushRef="#br0" timeOffset="655.7655">-380 7520 75 0,'-9'5'124'0,"9"-5"-20"0,-8 0-4 16,8 0-28-16,0 0-4 0,8-5-8 0,-8 1 0 0,9-2 0 0,-1 2-4 16,1-1-4-16,0-5 0 0,-1 6-4 0,8-6 0 0,-6 5-4 15,6-5-4-15,2 6-4 0,-1-1-4 0,0 0-8 0,8 0 0 16,-7 0-4-16,-2 5-4 0,2 0-4 0,-1 5 0 0,-1 0 0 15,2 0-4-15,-2 0 0 0,-6 5 4 0,-2-1 0 0,0 1 0 16,-8 4 0-16,9 1 0 0,-9-2 4 0,-9 2-4 0,9-1 4 0,-8 1-4 16,0 0 0-16,-2 3 0 0,2-3 0 0,0-2-4 0,-1 3 0 15,-8-6-4-15,9 3 0 0,-1-3 0 0,1 0 0 0,0-1 0 16,-2-4-4-16,2 1 0 0,8-2 0 0,-8-4 0 0,8 0 0 16,0 0 0-16,0 0 4 0,8 0-4 0,-8-4 0 0,8-2 0 15,-8 6 0-15,10-5 0 0,-2 5-4 0,0-4 4 0,-8 4 4 0,9-5-4 16,7 5-4-16,-7 0 4 0,0 0 0 0,-1 0 0 0,0 5 0 15,2-1 0-15,6-4 0 0,-7 11 0 0,0-7 0 0,7 0 0 16,-7 6 4-16,-1 0 0 0,1-1-24 0,0 0 24 0,7 2-4 16,-6 3 0-16,-2-5 4 0,0 6 0 0,-8-1 0 0,8 2 0 15,-8-3 0-15,0 2 4 0,0-2-4 0,0 2 4 0,-8 0 4 0,8-1 4 16,-8 0 0-16,-10 5 0 0,10-9 0 0,-9 5-4 0,8-1 0 16,-8-5-4-16,1 1-4 0,-2-1 0 0,2-3 0 0,-2-1 0 15,1-1-8-15,8-4-4 0,-7 0-4 0,7-4-12 0,-7-7-8 16,6 7-12-16,2-11-12 0,0 6-4 0,-2-11-16 0,2 7-12 15,8-12-12-15,-8 6-12 0,8-5 0 0,-8-4-16 0,8 3-28 16,0-4-20-16,0 1 24 0,0-1 32 0,0 0 20 0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3:58.9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4999C2-F381-4B28-B5B7-FB884E98FE03}" emma:medium="tactile" emma:mode="ink">
          <msink:context xmlns:msink="http://schemas.microsoft.com/ink/2010/main" type="writingRegion" rotatedBoundingBox="11638,13399 10713,15852 8999,15206 9924,12753"/>
        </emma:interpretation>
      </emma:emma>
    </inkml:annotationXML>
    <inkml:traceGroup>
      <inkml:annotationXML>
        <emma:emma xmlns:emma="http://www.w3.org/2003/04/emma" version="1.0">
          <emma:interpretation id="{27A31E07-EA6C-444C-8BAA-E5A7EBC39B4E}" emma:medium="tactile" emma:mode="ink">
            <msink:context xmlns:msink="http://schemas.microsoft.com/ink/2010/main" type="paragraph" rotatedBoundingBox="9974,13344 11057,15237 10339,15648 9256,137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618446-E02F-4CF3-A00C-E2B08E4A63C1}" emma:medium="tactile" emma:mode="ink">
              <msink:context xmlns:msink="http://schemas.microsoft.com/ink/2010/main" type="line" rotatedBoundingBox="9974,13344 11057,15237 10339,15648 9256,13755"/>
            </emma:interpretation>
          </emma:emma>
        </inkml:annotationXML>
        <inkml:traceGroup>
          <inkml:annotationXML>
            <emma:emma xmlns:emma="http://www.w3.org/2003/04/emma" version="1.0">
              <emma:interpretation id="{2B64C739-7058-412D-9835-A575CD3C9D7E}" emma:medium="tactile" emma:mode="ink">
                <msink:context xmlns:msink="http://schemas.microsoft.com/ink/2010/main" type="inkWord" rotatedBoundingBox="9974,13344 11057,15237 10339,15648 9256,137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-6996 7304 119 0,'0'0'128'0,"0"-4"-8"0,0 4-4 0,0 0-24 0,0 0-8 16,0 0 0-16,0 0-8 0,0 0-8 0,8 0-8 0,-8 4 0 0,0-4-8 15,0 0-4-15,0 5-20 0,8-1 20 0,-8 2-4 0,0-2 0 16,10 1-4-16,-10 4-4 0,0 1 0 0,8 0 0 0,-8-1-4 15,0 6-4-15,8-1 0 0,-8-4-4 0,0 5-4 0,9-2-4 16,-9 2 0-16,0-1-4 0,0 5 0 0,0-4-4 0,9-5-4 16,-9 4 4-16,0 1-4 0,0-6 0 0,8 5 0 0,-8-4 0 15,9-1-4-15,-9 2 4 0,0-2-4 0,8-4 0 0,0 5 0 0,-8-6 0 16,9-4 4-16,0 5-4 0,-9-5 0 0,8 0 0 0,0 0 0 16,2 0 0-16,-2-5 0 0,0 5 0 0,1-4 0 0,0-2 0 15,-1 2 0-15,0-6-4 0,-8 6 4 0,9-7-4 0,-1 7 4 16,0-6-4-16,2 1 4 0,-2-1 0 0,-8 5 0 0,8-5 0 15,2 1-4-15,-10-1 4 0,8 1-4 0,-8 4 8 0,8-4-4 0,-8 3-4 16,0 2 4-16,8-1-4 0,-8 1 8 0,0-2-4 16,9 6 4-16,-9-4-4 0,0 4 4 0,9 0-4 0,-9 0 4 0,8 4 0 15,-8-4 4-15,0 10 0 0,9-5 4 0,-9-1-4 0,0 6-4 16,0 0 4-16,8-1-4 0,-8 1 0 0,0-1 0 0,0 6 0 16,0-1 0-16,0-4-8 0,0 5 0 0,0-6-8 0,0 5-8 0,0-4-20 15,0-1-28-15,0-3-28 0,0 3-36 0,0-9-28 0,0 0-60 16,0 0-36-16,0-9 48 0,-8-1 40 0,8-5 36 0,0 1 16 15</inkml:trace>
          <inkml:trace contextRef="#ctx0" brushRef="#br0" timeOffset="-2022.5913">-8003 5989 19 0,'0'-5'76'0,"0"5"-4"0,0 0-4 0,0 0-28 0,0-4 0 0,0 4-4 15,0 0 0-15,0 0 0 0,0 0 0 0,0 0-4 0,0 0 0 16,-8-5 0-16,8 10-4 0,0-5 4 0,0 0 0 0,0 0 0 16,0 0 0-16,8 0 4 0,-8-5-4 0,0 10 8 0,-8-5-4 15,8 0 4-15,0 0 0 0,0-5-20 0,0 5 20 0,0 5 0 16,0-5 0-16,8 0 0 0,-8 0 0 0,0 0-4 0,0 0 0 0,0 4 0 15,10-4-4-15,-10 5 0 0,0 0-4 0,8 0 8 0,0-1-4 16,-8 6 4-16,8-5-4 0,-8 9-4 0,10-4-4 0,-2 4 0 16,0 1-8-16,1-1 0 0,0 5-4 0,-1 0 0 0,1 0 4 15,-1 1-4-15,0 4 4 0,2 5-8 0,-2-6 4 0,0 6-4 16,0 0-4-16,2-1 4 0,-2 2-4 0,0 4 0 0,9-6 0 0,-8 1 4 16,0 4-4-16,-1-4 4 0,0 0-4 0,0 0 0 15,-8 0 0-15,10-1 0 0,-2-3-4 0,0-1 4 0,2-2-4 0,-10-2 4 16,8 5-4-16,-8-6 4 0,8 0-4 0,1 0 4 0,-9-5-4 15,0 1 0-15,8-1 0 0,-8 1 4 0,0-6-4 0,0 1 0 16,0 4 0-16,9-10 0 0,-9 6 0 0,0-5-4 0,0 0 4 0,0 0 0 16,0-5 0-16,0 5 0 0,0-5-4 0,0 0-4 15,-9 0-4-15,9 0-20 0,0 0 12 0,0-5-8 0,0 5-12 0,0-5-8 16,0 0-8-16,-8 0-8 0,8 2-4 0,-9-8-8 0,9 6-20 16,0-4-8-16,-8 4-8 0,0-9-8 0,8 4-36 0,-10 1-36 15,2-7 24-15,0 3 32 0,-2-2 20 0,10 1 28 0</inkml:trace>
          <inkml:trace contextRef="#ctx0" brushRef="#br0" timeOffset="-1632.6355">-8002 6349 31 0,'0'0'84'16,"0"-5"0"-16,-9 1-8 0,9 4-28 0,0-6-8 0,-8 2 4 15,8-2-4-15,0 2 0 0,-9 4-4 0,9-9 0 0,0 4 0 16,0 0-4-16,0-4 0 0,0 3 0 0,0-2 0 0,0 1-4 0,0-1 4 16,0-2 0-16,0 1-4 0,0-1 0 0,0 1-8 15,0-1 0-15,0 0 0 0,0 1 4 0,0-6 4 0,0 5-4 0,0 1 0 16,0-5-8-16,0 4 0 0,0 0 0 0,0-4 0 0,0 4-4 0,0 0 4 16,0 1 0-16,0-5 0 0,9 4 0 0,-9 1 0 15,0-1 0-15,8 5 0 0,-8-4 0 0,9-1-4 0,-9 5 0 0,9-5 4 16,-9 6-8-16,8-1 4 0,-8 0 0 0,9 0-4 0,-9 5 4 15,8-4-4-15,1 4-4 0,-9 0 4 0,8 0-4 0,1 4 0 16,-9 1 4-16,9 0 0 0,-1 4-4 0,1-4 0 0,0 5-4 0,-1 0 0 16,-8 4 4-16,8-4 0 0,2 4 0 0,-2 0 0 15,0 0-4-15,1 1 0 0,0-1 4 0,-1 1 0 0,-8 0-4 0,8-6 0 16,2 5 4-16,-2 0-4 0,-8-4 0 0,8 0 0 0,-8-1-8 16,10 1-4-16,-10-1-12 0,8-3-12 0,-8 3-8 0,8-4-28 15,-8 0-28-15,0-1-20 0,0 0-32 0,0-4-64 0,0 7 28 16,0-7 32-16,0 0 32 0,0 0 24 0</inkml:trace>
          <inkml:trace contextRef="#ctx0" brushRef="#br0" timeOffset="-1050.1911">-7456 6944 83 0,'0'-4'92'0,"8"-1"-8"0,-8 5-4 0,0-5-24 0,8 0-4 0,-8 5 4 16,8-4-4-16,-8 4 0 0,10-5 0 0,-2 0 0 0,0 5-4 16,2-5-8-16,-2 0 0 0,0 5 0 0,1-3 4 0,-1 3-4 15,0-7-4-15,1 7-12 0,8 0-20 0,-9 0 20 0,2 0-4 0,-2-4-4 16,9 4 0-16,-8 4-4 0,-1-4-4 0,1 7-4 0,-9-7 4 15,8 3-4-15,-8 2-4 0,8 5 4 0,-8-5 4 0,0 4-4 16,-8 1 0-16,8-1 0 0,-8 1-4 0,8 4 0 0,-17 0 0 16,8 1 0-16,0-1 0 0,1 5 4 0,-10-4-4 0,10-1 0 15,-9 5 0-15,8-4 0 0,-7-1 0 0,7 1 0 0,-7-2 0 0,6 3 8 16,2-2-8-16,0-5-4 0,-2 1 8 0,2 0 0 0,0-1-4 16,8-3 0-16,-8 3 4 0,8-5 0 0,0 2 0 0,0-2 4 15,0 1 4-15,0 0 0 0,8-5 8 0,-8 5 0 0,8-1 4 0,-8-4 0 16,8 5 4-16,-8-5 0 0,10 6 4 0,-2-6-4 15,0 0 0-15,2 0-4 0,-2 0-4 0,9 0-4 0,-9 4 0 0,0-4 0 16,1 0-8-16,8 0 0 0,-9 0-4 0,2 0 0 0,6 0 0 16,-7-4-8-16,0 4-4 0,-1 0-20 0,1 0-16 0,-1-6-16 15,0 6-48-15,1 0-4 0,-9 0-24 0,9-5-36 0,-9 5-60 16,0-4 36-16,0 4 32 0,0-5 32 0,-9 0 24 0</inkml:trace>
          <inkml:trace contextRef="#ctx0" brushRef="#br0" timeOffset="-837.7587">-7491 7362 47 0,'0'4'120'16,"0"1"-8"-16,0 0-8 0,0 0-24 0,0-5 4 0,9 5 0 16,-9 1 0-16,8-3-8 0,1-3-8 0,0 5-8 0,-1-5 0 15,0 0-12-15,0 0-4 0,2 5-12 0,6-5-4 0,-6 0-8 16,6 0-4-16,-7 0-4 0,7 0 0 0,-7 0-8 0,8 0 0 15,-9 0-4-15,10 0-12 0,-10 0-20 0,1 0-20 0,0 0-20 0,-1 5-12 16,1-5-12-16,-9 5-28 0,0-5-56 0,8 5 8 0,-8-5 28 16,0 4 32-16,-8 1 24 0</inkml:trace>
          <inkml:trace contextRef="#ctx0" brushRef="#br0" timeOffset="-299.202">-7440 7654 7 0,'-8'10'152'0,"0"-5"-20"16,8-1-12-16,-9-4-28 0,9 0-4 0,0 6 0 0,0-6 0 16,0 0-8-16,0-6-8 0,9 6-4 0,-9 0-4 0,8-4-4 15,0-1-8-15,0 1-4 0,10-2-8 0,-10 2-4 0,10-1-8 0,-10 5-4 16,9-5-4-16,0 5-4 0,-8-6 0 0,7 6-4 0,-6 0 0 16,6 6-4-16,-7-6-4 0,0 5 0 0,-1 0 0 0,1 5 4 15,-1-6-4-15,-8 5 4 0,8 6 4 0,-8-5 0 0,0-1 0 16,-8 1 4-16,8 4 0 0,0 1-4 0,-8-6 0 0,8 6-4 15,-9-6-4-15,1 1 0 0,8 4 4 0,-9-9-4 0,9 5-4 0,-9-1 4 16,9-5 0-16,-8 3-4 0,8-4 4 0,0-3 0 0,0 5-4 16,0-5 0-16,0 0 0 0,0 0 0 0,8 0 4 0,-8 0-4 15,0 0-4-15,9 0 0 0,-9 0 4 0,9 0 0 0,-1-5 0 16,-8 5 0-16,9 0 0 0,-1-3 0 0,0 3 4 0,1 0-4 16,-9 0 0-16,17 0 0 0,-9 0 0 0,2 0 0 0,-10 3 0 0,8-3 0 15,0 5 4-15,1 0-4 0,0 0 0 0,-1-1 0 0,-8 6 0 16,8-5 0-16,-8 4 4 0,0 1 0 0,0 0-4 0,0 4 8 15,0-5-4-15,-8 6-4 0,8-5 4 0,-8 4 0 0,-1-5-4 16,0 6 4-16,1-5 0 0,0 4-8 0,-2-5-16 0,2 2 24 16,-9-7-4-16,8 1-4 0,1 0-12 0,0-1-12 0,-1 1-16 15,-8-5-12-15,8-5-12 0,1 1-24 0,0-1-16 0,-2-4-16 0,2-2-16 16,0-2-48-16,8-2-24 0,-9 1 36 0,0-5 40 16,1-1 16-16,8 1 28 0</inkml:trace>
        </inkml:traceGroup>
      </inkml:traceGroup>
    </inkml:traceGroup>
    <inkml:traceGroup>
      <inkml:annotationXML>
        <emma:emma xmlns:emma="http://www.w3.org/2003/04/emma" version="1.0">
          <emma:interpretation id="{CB51D33C-815B-4AC0-8DBD-8F825FFC3027}" emma:medium="tactile" emma:mode="ink">
            <msink:context xmlns:msink="http://schemas.microsoft.com/ink/2010/main" type="paragraph" rotatedBoundingBox="10689,13041 9763,15494 9031,15218 9956,12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224DBB-A915-49F5-9FBA-21F17189AAC7}" emma:medium="tactile" emma:mode="ink">
              <msink:context xmlns:msink="http://schemas.microsoft.com/ink/2010/main" type="line" rotatedBoundingBox="10689,13041 9763,15494 9031,15218 9956,12765"/>
            </emma:interpretation>
          </emma:emma>
        </inkml:annotationXML>
        <inkml:traceGroup>
          <inkml:annotationXML>
            <emma:emma xmlns:emma="http://www.w3.org/2003/04/emma" version="1.0">
              <emma:interpretation id="{FFF4866C-8E03-450D-9F75-F36B17781E2F}" emma:medium="tactile" emma:mode="ink">
                <msink:context xmlns:msink="http://schemas.microsoft.com/ink/2010/main" type="inkWord" rotatedBoundingBox="9895,14905 9684,15464 9031,15218 9242,146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67.2763">-8429 7300 51 0,'-8'-5'84'0,"8"0"-8"0,0 0 0 15,0 5-24-15,0-5 0 0,0 0-4 0,0 1 0 0,0 0 0 16,-8-2 0-16,8 1 0 0,0 1 4 0,0-1-4 0,0 0 0 15,0 0 0-15,0 1 8 0,0-2-8 0,0 6-4 0,0 0-4 16,0-4 4-16,0 4-4 0,0 0 0 0,0 4 4 0,0-4-4 0,0 6 0 16,8 3-4-16,-8-4-4 0,0 4-4 0,0 6-4 0,8-6-4 15,-8 11-4-15,0-7 0 0,0 7 0 0,10-1-4 0,-10 0 0 16,8 2-4-16,-8 2-4 0,0 0 0 0,8-3 4 0,-8 3 0 16,0 2-4-16,0-2 0 0,0-3-4 0,0-1 0 0,0 5 0 15,0-10 0-15,0 5 0 0,0 1 0 0,0-5 4 0,0-2-4 16,0-3 0-16,0 0 4 0,0-1-8 0,0 2 8 0,0-7-4 0,0 0 0 15,0-4 0-15,0 5-4 0,0-5 4 0,0-5 0 0,0 1-4 16,0 0 0-16,0-2 0 0,0-3 4 0,0-1-4 0,0 1 0 16,0-1 4-16,0-5 0 0,0 1-4 0,0-1 0 0,0 2 0 15,0-7 0-15,0 1 4 0,0 0 0 0,0 0-8 0,0 0 4 16,0-1 0-16,0-4-4 0,0 0 0 0,0 0 0 0,0 0 0 0,0 5 0 16,0-5 4-16,0 0-4 0,0 0 0 0,8 5 4 0,-8-4 0 15,0 3 4-15,9 0-4 0,-9 7 0 0,9-7 4 0,-9 5-4 16,8 6 4-16,-8-5 0 0,9 4 0 0,-1 4 0 0,0 3 0 0,-8-7 4 15,10 10 0-15,-2 0-4 0,-8-5 0 0,8 5 0 16,0 0 0-16,2 5 0 0,-10-5 4 0,8 4-4 0,0 2 0 0,1-3 4 16,-9 3 0-16,9-1 0 0,-1 4-4 0,-8-3 0 0,9 3 0 15,-1 1 0-15,-8-1 0 0,8 1-4 0,-8 0 4 0,8-1 0 16,-8 1 4-16,0 4-4 0,0-5 0 0,0 6 0 0,0-6 0 16,0 6-4-16,-8-1 0 0,8-4 0 0,-8 4 4 0,0 0 0 15,-1 1-4-15,1-1 4 0,-10 2 0 0,10-3 0 0,-10-3 0 0,10 4-4 16,-8 0 4-16,6-4 0 0,-6-1 0 0,-1 1 0 0,8-5 0 15,0-1 4-15,-7 2-4 0,8-2 0 0,-2-4-4 0,2 5 4 16,8-5 0-16,-8 0 0 0,8 0 0 0,-10 0 0 0,10-5 0 16,0 5 0-16,0 0 0 0,0-4 0 0,0 4 0 0,0 0 0 15,10-6 0-15,-10 6 0 0,8 0 0 0,-8 0 0 0,8 0 4 0,2 0 0 16,-2 0 0-16,0 6 4 0,-8-6-4 0,8 4-16 0,10 1 24 16,-10 0 0-16,1 0-4 0,-1 5-4 0,0-6 4 0,10 5 4 15,-10-3-4-15,0 3 0 0,2 1 8 0,6-1-8 0,-7 1-4 16,0 0 4-16,-1-1 0 0,9 1-4 0,-9-6 0 0,0 6 0 15,2-1-4-15,6-3 4 0,-6 3-4 0,-2-4 0 0,0 0-4 0,9-1-4 16,-8 2-8-16,-1-2-8 0,1-4-12 0,-1 5-16 0,0-5-8 16,-8 4-12-16,10-4-20 0,-2 0-8 0,-8-4-8 0,8 4 0 15,-8-5-52-15,0 1-32 0,10-2 24 0,-10 2 40 0,0-6 16 16</inkml:trace>
          <inkml:trace contextRef="#ctx0" brushRef="#br0" timeOffset="7686.6902">-8011 7386 39 0,'0'0'120'0,"0"6"-12"0,0-6-4 16,8 3-28-16,-8-3-4 0,0 0-4 0,0 5-4 0,10-5 0 15,-10 0 4-15,8 0-4 0,0 0-8 0,-8 0 0 0,8 0-8 16,2 0-4-16,6 0-4 0,-7 5-8 0,0-5-4 0,-1 0-4 0,1 5-4 15,7-5-4-15,-6 5-4 0,-2-5 0 0,8 0-4 16,-6 5 0-16,-2-1-4 0,0-4-4 0,1 5-8 0,-1-1-4 0,1 1-20 16,0-5-12-16,-9 5-28 0,8 0-16 0,-8 0-12 0,0 0-8 15,0-1-44-15,0-4-36 0,-8 10 32 0,8-5 32 0,-9-1 24 16</inkml:trace>
        </inkml:traceGroup>
        <inkml:traceGroup>
          <inkml:annotationXML>
            <emma:emma xmlns:emma="http://www.w3.org/2003/04/emma" version="1.0">
              <emma:interpretation id="{AB3C307E-A55D-4922-BA24-6DA0052ECFDD}" emma:medium="tactile" emma:mode="ink">
                <msink:context xmlns:msink="http://schemas.microsoft.com/ink/2010/main" type="inkWord" rotatedBoundingBox="10689,13041 9860,15239 9256,15011 10085,12813">
                  <msink:destinationLink direction="with" ref="{B058FDEB-C801-4FF0-8AED-3B5FFE8C1BDB}"/>
                  <msink:destinationLink direction="with" ref="{6E6338B8-83F4-4173-9AA0-B92531EB44C1}"/>
                </msink:context>
              </emma:interpretation>
              <emma:one-of disjunction-type="recognition" id="oneOf2">
                <emma:interpretation id="interp2" emma:lang="" emma:confidence="0">
                  <emma:literal>Ra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pa</emma:literal>
                </emma:interpretation>
                <emma:interpretation id="interp5" emma:lang="" emma:confidence="0">
                  <emma:literal>RAZ</emma:literal>
                </emma:interpretation>
                <emma:interpretation id="interp6" emma:lang="" emma:confidence="0">
                  <emma:literal>Rn</emma:literal>
                </emma:interpretation>
              </emma:one-of>
            </emma:emma>
          </inkml:annotationXML>
          <inkml:trace contextRef="#ctx0" brushRef="#br0" timeOffset="7955.5275">-7985 7588 115 0,'0'4'128'16,"8"-4"-4"-16,-8 0-4 0,0 0-12 0,8 5 0 0,-8-5-8 15,10 0-4-15,-10 0 4 0,8 0-8 0,0 5 0 0,-8-5-8 0,9 0 0 16,8 0-12-16,-17 4-8 0,17-4 0 0,-9 0-12 0,2 6-8 16,-2-6-8-16,0 4-8 0,0-4-4 0,10 0-8 0,-10 0-8 15,1 5-8-15,-1-5-16 0,1 4-32 0,0-4-32 0,-1 0-32 0,0 6-44 16,0-6-40-16,-8 0-84 0,0 3 40 0,10-3 52 15,-10 0 32-15,0 0 28 0,0 0 24 0</inkml:trace>
          <inkml:trace contextRef="#ctx0" brushRef="#br0" timeOffset="11353.2706">-7499 5449 15 0,'0'-6'48'0,"8"2"-8"0,-8-1 0 16,9 0-24-16,-1 5-4 0,1-5 0 0,0 1-4 0,-9-1 4 16,8 1-4-16,0-2-8 0,0 2 0 0,-8-2 0 0,10 2 0 15,-2-2-4-15,0 6 4 0,2-4-8 0,-10-1 4 0,8 1-4 16,0 4 0-16,-8-5-4 0,9 0 0 0,-1 5 0 0,-8-5 4 0,8 1 0 16,-8 4-4-16,9-6 4 0,-9 6-4 0,9-4 0 15,-9 0-4-15,8 4 0 0,-8-7-4 0,8 7 0 0</inkml:trace>
          <inkml:trace contextRef="#ctx0" brushRef="#br0" timeOffset="5256.2697">-7626 5554 47 0,'-10'-5'68'0,"10"5"-8"0,0 0-4 0,0 0-28 16,0 0-8-16,0 0 4 0,0 0 0 0,0 0-4 0,-8 0-4 15,8 0-4-15,0 0 4 0,0 0-4 0,0 0 4 0,0 0 0 16,0 0-4-16,0 0 0 0,0 0 0 0,0 0-4 0,0 0 4 15,0 0-4-15,-8 0 0 0,8 0 0 0,0 0-4 0,0 0 0 16,0 0 0-16,0 0 0 0,0 0-4 0,0 0 0 0,0 0 0 0,0 0 0 16,0 0 0-16,-10 0 0 0,10 0 0 0,0 0 0 0,0 0 0 15,0 0 0-15,0 0 0 0,0 0 0 0,0 0 0 0,0 0-4 16,0 0 4-16,0 0 0 0,0 0-4 0,0 0 4 0,0 0 0 16,0 0 0-16,0 0-4 0,0 0 0 0,0 0 0 0,0 0 4 15,0 5-4-15,0-5 0 0,0 0-8 0,0 0 0 0,0 0-4 0,0 4-4 16,0-4 4-16,0 0-4 0,0 0-8 0,-8 0-24 0,8 0-20 15,0 6-12-15,0-6-16 0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5:31.8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95D6D2-C6C9-4BD6-B2A8-A37439504A6F}" emma:medium="tactile" emma:mode="ink">
          <msink:context xmlns:msink="http://schemas.microsoft.com/ink/2010/main" type="writingRegion" rotatedBoundingBox="12260,15370 18970,15616 18860,18618 12150,18372"/>
        </emma:interpretation>
      </emma:emma>
    </inkml:annotationXML>
    <inkml:traceGroup>
      <inkml:annotationXML>
        <emma:emma xmlns:emma="http://www.w3.org/2003/04/emma" version="1.0">
          <emma:interpretation id="{C391BE9C-0C66-42AE-82F0-C3374817F4F8}" emma:medium="tactile" emma:mode="ink">
            <msink:context xmlns:msink="http://schemas.microsoft.com/ink/2010/main" type="paragraph" rotatedBoundingBox="12260,15370 18970,15616 18860,18618 12150,18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027D00-E90A-4A5C-9BE6-44A2C66799F2}" emma:medium="tactile" emma:mode="ink">
              <msink:context xmlns:msink="http://schemas.microsoft.com/ink/2010/main" type="line" rotatedBoundingBox="12571,15381 18143,15586 18113,16399 12541,16194"/>
            </emma:interpretation>
          </emma:emma>
        </inkml:annotationXML>
        <inkml:traceGroup>
          <inkml:annotationXML>
            <emma:emma xmlns:emma="http://www.w3.org/2003/04/emma" version="1.0">
              <emma:interpretation id="{8D1CDF89-05F2-45A8-AE3D-46C4576471AE}" emma:medium="tactile" emma:mode="ink">
                <msink:context xmlns:msink="http://schemas.microsoft.com/ink/2010/main" type="inkWord" rotatedBoundingBox="12571,15381 13738,15424 13708,16237 12541,161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-5077 8187 35 0,'0'-5'100'16,"0"0"-8"-16,0 0-8 0,0-4-24 0,0 5 0 0,0-2 0 15,0 1-4-15,0 1 0 0,0-1-4 0,0 0-8 0,0 0 0 0,0 5-4 16,0 0-4-16,0-4 0 0,0 4-4 0,0 0-4 15,0 0 0-15,0-6 0 0,0 6 0 0,0 0-4 0,0 6 4 0,8-6 0 16,-8 0 0-16,0 4 0 0,0 1 0 0,8 0-4 0,-8-5-8 16,0 9 0-16,9-4 0 0,-9 5 0 0,8-1-4 0,-8 1-4 15,9 4 0-15,-9-3 0 0,8 7-4 0,-8-4 0 0,9 0 0 0,-9 6-4 16,0-1 4-16,8 1 0 0,-8 0 0 0,0-7-4 0,8 6 0 16,-8 0 0-16,0 0 0 0,0 0 0 0,10 1 0 0,-10-5 0 15,0 4 0-15,0-5 0 0,0 0 0 0,0-4 4 0,0 0-4 16,0 4 0-16,0-9 0 0,0 4 0 0,0-4 0 0,0 5 0 15,0-10 0-15,0 5 0 0,0-5 0 0,0 3 0 0,0-3 4 0,0 0 0 16,0 0-4-16,0 0 0 0,0 0-4 0,0-3 4 16,0-2 0-16,0 0 0 0,0 0 0 0,-10 0 0 0,10-4 0 0,0-1 0 15,0 1-4-15,-8-6 4 0,8 5 0 0,0-9 0 0,-8 5-4 16,8-5 0-16,-9 4 4 0,9-4 0 0,-8 0 0 0,8-5 0 16,0 5 0-16,-9-6 0 0,9 6-4 0,0-4 4 0,0 4 0 0,-8-6 0 15,8 6 0-15,0 0 0 0,0 0 0 0,0 0 0 16,8 0 0-16,-8 0 0 0,9 4 0 0,-9 1 0 0,8-2 0 0,-8 7 0 15,9-5 0-15,-1 5 0 0,-8-1 0 0,8 6 0 0,2-7 0 16,-2 7 0-16,0 4 0 0,2-5 4 0,-2 1-4 0,0 4 0 16,0 0 0-16,1 0 4 0,0 0-4 0,-1 4 0 0,1-4 4 0,-1 5-4 15,10-1 0-15,-10 2 0 0,0-1 0 0,0 4 0 0,10-4 4 16,-10 4-4-16,1 1 0 0,-1 0 0 0,1-1 0 0,0 5-4 16,-9-4 4-16,8 5 0 0,0-1 0 0,-8 0-4 0,0 1 0 15,0-1-16-15,0 0 24 0,0 6 0 0,-8-6-4 0,0 5 4 16,-1-4 0-16,0 4-4 0,1-5 4 0,-1 1-4 0,-7-2 4 15,6 2-4-15,2 0 4 0,-8-6 0 0,-2 5 0 0,10-9 0 16,-9 5 0-16,8-5 0 0,-8-1 0 0,9 2 0 0,0-6 0 0,-2 0 0 16,2 0-4-16,0 0 0 0,8 0 0 0,-10-6 0 0,10 6 0 15,-8-4 0-15,8-1-4 0,0 5 4 0,0-5 0 0,0 5 0 16,8 0 0-16,-8-5 0 0,10 5 4 0,-10 0 4 0,8 0-4 16,0 5 0-16,2 0 4 0,-2 0 0 0,0-1 0 0,0 2 4 0,1 3 0 15,0-5 4-15,8 6 0 0,-9 0 0 0,0-1 4 0,10 6-4 16,-10-5 0-16,0-1 4 0,10 5-4 0,-10-4 0 0,1 5 0 15,-1-6 0-15,10 1 0 0,-10-1-4 0,0 1 0 0,0 0 0 16,10-1-4-16,-10 1-4 0,2-1 0 0,-2-4-4 0,0 0 0 16,1 4-4-16,-1-4-12 0,1 0-4 0,0 0-12 0,-1-5-8 0,0 4-8 15,0-4-4-15,2 0-12 0,-10 5-12 0,8-10-8 0,0 5-8 16,-8-4-12-16,10-1-12 0,-2 0-12 0,-8 0-44 0,0-4-16 16,8-1 36-16,-8-4 24 0,0 3 28 0</inkml:trace>
          <inkml:trace contextRef="#ctx0" brushRef="#br0" timeOffset="384.9702">-4754 8062 23 0,'0'-10'96'0,"0"1"-8"0,-8 0-4 0,8-2-24 0,0-2-4 16,8 3 0-16,-8 0 0 0,0-5-4 0,8 6-4 0,2-5 0 0,-2 4 0 15,0-5-4-15,1 6-4 0,-1-5-4 0,1 4 4 16,0-5-4-16,7 6 0 0,-8-1-8 0,10 1-4 0,0 4-12 0,-10 0 16 15,9 2-4-15,-9 3 4 0,9-7-8 0,-8 7 0 0,-1 7 0 16,10-4-4-16,-10 2 0 0,0 0 4 0,1 4 0 0,-9 1 0 16,9-1 0-16,-9 6-4 0,0 0 0 0,8-6 0 0,-8 6 0 0,-8-1 0 15,8 5 0-15,-9-4 0 0,9-1 0 0,-9 1 0 0,1 4 0 16,0-5-4-16,-2 0 4 0,2-4 0 0,0 3-4 0,-1-2 0 16,0 4 0-16,1-11 0 0,0 5-4 0,-1 1 0 0,9-5 0 15,-8 0-4-15,8 0 0 0,-8-1-4 0,8-4 0 0,0 0 0 16,0 0 4-16,-10 5 0 0,10-5 0 0,0 0 0 0,0 0 0 0,10 0 0 15,-10 0 4-15,0 0-4 0,8 6 4 0,-8-6 0 0,0 4-4 16,8-4 4-16,-8 5-4 0,9-5 0 0,-1 4 0 0,-8-4 0 16,8 5 0-16,1-5 0 0,0 5-4 0,-1-5 0 0,0 5 0 15,2-5-4-15,-2 5-12 0,0-5 0 0,1 0-12 0,-9 4-12 16,9-4-12-16,-1 0-8 0,0 5-20 0,1-5-12 0,-1 0-16 0,1 6-16 16,0-6-12-16,-9 0-68 0,8 4 4 0,0 1 32 15,-8-5 36-15,0 4 28 0</inkml:trace>
          <inkml:trace contextRef="#ctx0" brushRef="#br0" timeOffset="1119.0964">-4243 8388 11 0,'0'0'116'0,"0"0"-4"0,0 0-8 0,-8-5-24 0,8 5 0 16,0 0 0-16,0 0 0 0,0 0 4 0,8 0 0 0,-8 5-16 0,0-5 16 15,9 0-4-15,-9 5-4 0,9-5 0 0,-9 0 0 0,8 0-4 16,0 5-4-16,2-5-4 0,-2 0 4 0,0 4-8 0,10-4 0 16,-10 0-4-16,9 0-4 0,-9 6-8 0,10-6-4 0,-10-6-4 15,10 6-8-15,-2 0-4 0,-7-4-4 0,8 4-8 0,0-5 4 16,-9 5-8-16,10-5 0 0,-10 5-4 0,10-5-4 0,-10 5-8 0,0 0-12 15,0-5-16-15,1 5-16 0,0 0-20 0,-1 0-16 16,-8 0-28-16,9 0-24 0,-9 0-36 0,0 0-48 0,0 0-60 0,0 0 56 16,0 0 40-16,0 0 36 0,-9 0 28 0,9 0 24 0</inkml:trace>
          <inkml:trace contextRef="#ctx0" brushRef="#br0" timeOffset="853.8045">-4106 8220 75 0,'0'-4'92'16,"0"4"-8"-16,0 0 0 0,0 0-24 0,0-5 0 0,0 5 0 16,0 0-4-16,0 0-4 0,0 0 0 0,0 0-4 0,0 0 8 0,0 0 0 15,0 0 0-15,0 0 0 0,8 0 0 0,-8 5 0 0,0-5 0 16,0 0-4-16,0 4 4 0,10 1 0 0,-10 0-4 0,8 0-4 16,-8 4-4-16,0 0-8 0,8 2 0 0,-8 2-8 0,0-3 0 15,0 5-12-15,0-1 4 0,0 5-8 0,0-4 0 0,0-1-4 16,0 5 0-16,9-4 0 0,-9-1-8 0,0 1 4 0,0-1-12 15,0 1-4-15,0-6-4 0,0 5-4 0,9-4-8 0,-9-1-8 16,0-4 0-16,0 5-8 0,8-5 0 0,-8 0-8 0,0 0 0 0,0-1-4 16,0-4-8-16,0 5-4 0,0-5-8 0,0 0-8 0,0 0-4 15,0 0 4-15,-8 0-12 0,8-5-24 0,-9 5-20 0,9-4-12 16,-9-1 24-16,9 0 24 0</inkml:trace>
        </inkml:traceGroup>
        <inkml:traceGroup>
          <inkml:annotationXML>
            <emma:emma xmlns:emma="http://www.w3.org/2003/04/emma" version="1.0">
              <emma:interpretation id="{5AECB4F2-F4CC-4920-876E-483D864448F1}" emma:medium="tactile" emma:mode="ink">
                <msink:context xmlns:msink="http://schemas.microsoft.com/ink/2010/main" type="inkWord" rotatedBoundingBox="14466,15458 15161,15483 15134,16221 14439,161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92.2952">-3168 8067 51 0,'0'-5'140'0,"-8"0"-8"0,8 0-4 15,0 1-32-15,0-1-4 0,0 5-4 0,0 0-8 0,0-5 0 16,0 5 4-16,0 0-8 0,0 5-4 0,0-5 0 0,0 5-8 0,0 4-4 16,0 1 0-16,0 0-8 0,0 4-8 0,0 1 0 0,0-2-8 15,0 2-4-15,0 4-4 0,0 0-8 0,0 1-4 0,0 4 0 16,0-5-4-16,0 4-4 0,0-4 0 0,0 6-4 0,0-6 0 16,0 5-4-16,8-5 0 0,-8 0-4 0,0 0-4 0,0 0-8 15,0-4-4-15,0-1-4 0,0 1-8 0,0-1 0 0,0 1-12 0,0-6-8 16,0 1-8-16,0 0-4 0,0-1-16 0,0-4 0 0,0 0-12 15,0-1-4-15,0 1-12 0,8-5-16 0,-8 0-32 0,0 0-32 16,0-5 36-16,0 1 28 0,0-1 20 0</inkml:trace>
          <inkml:trace contextRef="#ctx0" brushRef="#br0" timeOffset="2158.3161">-3099 8325 11 0,'0'0'124'0,"0"0"-8"16,0 0-8-16,0 0-24 0,0 0 0 0,0 0-8 16,0 0-8-16,0 7 0 0,0-7-8 0,8-7-4 0,-8 7-4 0,8 0-12 15,-8 0-4-15,8 0-4 0,2 0-12 0,-2 0-4 0,0 0 0 16,1 0-4-16,-1 0 0 0,1 0-4 0,8 0-4 0,-9 0-16 16,10-4-12-16,-10 4-20 0,10-5-16 0,-10 5-20 0,9-4-12 0,-9 4-48 15,0-6-52-15,1 6 32 0,8-4 24 0,-9-1 28 16</inkml:trace>
          <inkml:trace contextRef="#ctx0" brushRef="#br0" timeOffset="2125.4037">-3023 8159 31 0,'0'-11'120'0,"0"2"-4"15,9-1-12-15,-9 0-20 0,8 6 0 0,-8-5-8 0,8 3 0 0,-8-3-8 16,8 4 0-16,-8-1-4 0,10 3-12 0,-10-3 0 16,8-3 4-16,-8 9 0 0,8-5 0 0,2 5 4 0,-10 0-4 0,8 0 0 15,-8 5-4-15,8-5-4 0,-8 9-4 0,0-3-4 0,9 3-4 16,-9 5-4-16,0-4-4 0,0 5 0 0,0-1-4 0,0 6-4 16,0-2-4-16,0 1 4 0,0 5-4 0,0-5-4 0,0 6-4 15,0-2 0-15,0 2 0 0,0-2-4 0,0 6 0 0,0-5 0 0,0 0-4 16,0 0-4-16,0 0 4 0,0 0-4 0,0-5-4 0,8 1 0 15,-8-1-4-15,0 0-8 0,0-6-8 0,0 3-8 0,0-2-4 16,0-4-4-16,0-1-12 0,8-4-12 0,-8 0-16 0,0-1-12 16,0-4-12-16,0 0-12 0,-8-4-4 0,8-1-36 0,0 0-28 0,-8-4 0 15,8-1 40-15,-9 0 32 0,1 1 20 0</inkml:trace>
          <inkml:trace contextRef="#ctx0" brushRef="#br0" timeOffset="3105.8398">-1991 8211 111 0,'0'-4'132'0,"8"4"-4"16,-8 0-4-16,8 0-16 0,-8 0 4 0,10 0 0 0,-10 4-4 0,8-4 4 15,0 0 0-15,1 5-12 0,-1-5-4 0,1 4-4 16,8-4-12-16,-9 0-12 0,10 5-8 0,-10-5-12 0,10 0-8 0,-2 5-8 15,1-5-4-15,0 0-4 0,0 0-4 0,1 0-4 0,-2 5-8 16,2-5-12-16,-2 0-12 0,1 0-12 0,1 0-16 0,-2 0-20 16,-8 0-12-16,10 4-20 0,-10-4-16 0,2 5-20 0,-2 0-28 0,-8-1 16 15,8 1-40-15,-8 1-32 0,-8-6 32 0,8 9 32 0,-8-5 32 16,-2 2 24-16</inkml:trace>
        </inkml:traceGroup>
        <inkml:traceGroup>
          <inkml:annotationXML>
            <emma:emma xmlns:emma="http://www.w3.org/2003/04/emma" version="1.0">
              <emma:interpretation id="{2ACB124F-3AE4-4213-87A0-BFD58A9FA92B}" emma:medium="tactile" emma:mode="ink">
                <msink:context xmlns:msink="http://schemas.microsoft.com/ink/2010/main" type="inkWord" rotatedBoundingBox="15646,15775 16030,15789 16020,16063 15635,16049"/>
              </emma:interpretation>
              <emma:one-of disjunction-type="recognition" id="oneOf2"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F</emma:literal>
                </emma:interpretation>
                <emma:interpretation id="interp5" emma:lang="" emma:confidence="0">
                  <emma:literal>E</emma:literal>
                </emma:interpretation>
                <emma:interpretation id="interp6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3406.0362">-1906 8431 111 0,'0'5'164'0,"0"5"-24"0,-9-6-16 0,9 6-24 0,0-5 0 0,0-1 0 15,0 2-4-15,9-2 0 0,-9-4-4 0,0 0-4 0,8 5 0 16,0-5-4-16,2 0-4 0,-2 0-12 0,0 0 0 0,10 0-16 16,-10-5-4-16,9 5-12 0,0-4-8 0,0 4-8 0,1-6-8 15,-2 2-12-15,2 4-20 0,-2-5-24 0,1 5-32 0,1 0-24 16,-10-4-32-16,8 4-32 0,-6-6-40 0,-2 6-60 0,0 0 40 0,2 0 36 15,-10 0 36-15,0 0 32 0,8 0 24 0</inkml:trace>
          <inkml:trace contextRef="#ctx0" brushRef="#br0" timeOffset="4714.1998">-431 8523 3 0,'8'0'88'0,"-8"0"-4"0,0-5-4 0,0 0-24 0,0 0 0 15,0 5 0-15,0-5 0 0,8 0 0 0,-8 1 0 0,0-1 0 16,0-5 0-16,0 6 4 0,-8-2 0 0,8 2-4 0,0-1-4 0,0 5-8 15,0-4 0-15,0-2 0 0,0 6-4 0,0 0-4 0,0-4-4 16,-8 4 0-16,8 0-4 0,-8 0-4 0,-2 0-4 0,10 0-4 16,-8 4 0-16,0-4 0 0,-1 6 4 0,0-2-4 0,1 1-4 15,-1-1 0-15,1-4-4 0,0 6 4 0,0 3-4 0,-2-4 0 16,2 0 0-16,0 4 0 0,-2-4 0 0,10 5 0 0,-8-5-4 16,0 4 0-16,8-4-4 0,0 0 0 0,-9 4 0 0,9-4 4 0,0 5-4 15,0-5 4-15,0-2-4 0,0 8 0 0,0-6 0 0,9 4 0 16,-9-4 0-16,8 0 0 0,0 4 0 0,-8-4 0 0,10 0 0 15,-2 4 0-15,0-4 0 0,2 0 0 0,-2-5 0 0,0 6 0 16,0-6 0-16,1 0 0 0,-1 0 0 0,1 0 0 0,0 0 0 16,7-6-4-16,-16 1 0 0,10 0 4 0,-2 1-4 0,0-1 4 0,0-5 0 15,-8 1 4-15,10 4-8 0,-10-5 4 0,0 1 0 0,0-2 0 16,0 3 0-16,0-7 0 0,0 6 0 0,0 4 0 0,-10-9 0 16,10 9 0-16,-8-5 0 0,8 0 0 0,-8 1 0 0,0 4 0 15,-2 0 0-15,10-5 0 0,-8 6-4 0,0-1 4 0,-1 1 0 16,9-2-4-16,-9 2 8 0,1 4 0 0,-1-5-4 0,1 5 0 0,0-5 0 15,8 5 0-15,-8 0-4 0,-2 0 4 0,10 0 0 16,0 0 0-16,-8 0-4 0,8 0 4 0,0 5 0 0,0-5 0 0,0 5 0 16,0-1 0-16,0 6 0 0,8-5 0 0,-8 5 0 0,0-6 0 15,10 6 4-15,-2-1-4 0,0 1-4 0,-8 0 0 0,8 0 4 16,1-1 0-16,8 0 0 0,-8 1 0 0,-1 0 0 0,0-5 0 0,10 4 4 16,-10-4-4-16,10 0 4 0,-2-1-4 0,-7 1 4 0,8 0 0 15,-8 0-4-15,7 0 4 0,2-5-4 0,-10 4 4 16,10 1 0-16,-2-5 0 0,-7 5-4 0,8 0 0 0,-8-1 0 0,7-4 0 15,-8 5 0-15,10 0 0 0,-10 1 0 0,2-6-8 0,6 4-8 16,-7 1-12-16,-1-5-8 0,0 4-16 0,1-4-24 0,-9 0-16 16,9 5-24-16,-1-5-16 0,-8 0-68 0,8 0-8 0,-8 0 36 0,10 0 32 15,-10 0 24-15</inkml:trace>
        </inkml:traceGroup>
        <inkml:traceGroup>
          <inkml:annotationXML>
            <emma:emma xmlns:emma="http://www.w3.org/2003/04/emma" version="1.0">
              <emma:interpretation id="{BA550A13-AD5C-4E2C-8B3E-7866F558495C}" emma:medium="tactile" emma:mode="ink">
                <msink:context xmlns:msink="http://schemas.microsoft.com/ink/2010/main" type="inkWord" rotatedBoundingBox="17056,16002 17547,16020 17538,16240 17048,16222"/>
              </emma:interpretation>
            </emma:emma>
          </inkml:annotationXML>
          <inkml:trace contextRef="#ctx0" brushRef="#br0" timeOffset="5090.6013">318 8230 103 0,'0'-5'136'0,"0"0"-12"0,10 1-16 0,-10-1-28 0,0 1-4 16,0-7 4-16,8 7 0 0,-8-1-8 0,8-5-8 0,-8 5 0 15,10-4-8-15,-2 5-4 0,-8-2-4 0,8 1-8 0,1 1 0 0,-1-1-4 16,1 5-4-16,-1-5-4 0,1 5-4 0,-1 0-4 0,0 5-4 15,2-5 0-15,-2 5-4 0,0-1-4 0,2 1 4 0,-10 1-4 16,8 3 0-16,-8 0 0 0,0-4 0 0,8 5-4 0,-8-1 4 16,0 1-4-16,-8 4 0 0,8-4 4 0,-8 4 0 0,8-5-12 0,-10 1 20 15,2 5 4-15,0-6 0 0,-2 5-4 0,2 1 8 16,0-4 0-16,-1-3 0 0,1 7 0 0,-1-6 0 0,1 0 0 0,-1 1-4 16,1 0-4-16,0-1 0 0,8 1-4 0,0-1 0 0,-10-3 0 15,10 3 0-15,0-4 0 0,0 4-4 0,0-3-4 0,10 3 0 16,-10-5 4-16,0 2-4 0,8-2 0 0,0 1-4 0,1 0 4 15,-9 0 0-15,8-1-4 0,1-4 0 0,-1 5 0 0,1-5-4 16,7 0-8-16,-6 5-20 0,-2-10-20 0,0 5-28 0,2 0-28 0,-2-5-40 16,0 5-28-16,-8-4-68 0,8-1-20 0,-8 0 48 0,0 0 40 0,0 1 32 15,0-2 32-15</inkml:trace>
        </inkml:traceGroup>
        <inkml:traceGroup>
          <inkml:annotationXML>
            <emma:emma xmlns:emma="http://www.w3.org/2003/04/emma" version="1.0">
              <emma:interpretation id="{4333FC7B-10AB-43F6-9D98-B6B026D4D8CF}" emma:medium="tactile" emma:mode="ink">
                <msink:context xmlns:msink="http://schemas.microsoft.com/ink/2010/main" type="inkWord" rotatedBoundingBox="17958,15699 18138,15705 18125,16078 17944,16072"/>
              </emma:interpretation>
            </emma:emma>
          </inkml:annotationXML>
          <inkml:trace contextRef="#ctx0" brushRef="#br0" timeOffset="2593.6668">-2776 8048 83 0,'0'-10'100'15,"0"1"-4"-15,8-1-4 0,-8 1-24 0,10-1 0 0,-10 0-4 16,8 1-4-16,-8-1-4 0,8 1 0 0,1 3-4 0,0-3 4 15,-1 4-8-15,0-4 0 0,1 3 0 0,-1-3-4 0,0 9 0 0,2-4-8 16,-2-1 0-16,0 5-8 0,2 0 0 0,-2 0-8 16,0 0 0-16,0 5-4 0,1-5 0 0,0 4-4 0,-9 1 0 0,8-1-4 15,1 6-4-15,-9-5 4 0,0 5 0 0,8 0-4 0,-8-1 0 16,0 1-4-16,-8-1 0 0,8 5-12 0,0-4 20 0,-9 5-8 16,1-1 4-16,-1 0-4 0,0-4-4 0,1 3 4 0,0 3 0 15,0-6 0-15,-2 3-4 0,2-3 0 0,0 0 0 0,8-1 0 0,-10-4 0 16,2 5 4-16,8-5-4 0,-8-5-4 0,8 4 4 0,0-4-4 15,0 0 0-15,-9 0 4 0,9-4 4 0,0 4-4 0,0-5-4 16,9 1 4-16,-9-2 4 0,0 1-4 0,8 1 0 0,-8-1 4 16,8 0 0-16,-8 0 0 0,0 1 0 0,10-2 0 0,-10 6 4 0,8 0 4 15,-8-4 0-15,8 4 4 0,-8 0 4 0,10 4 8 16,-10-4 4-16,8 10 0 0,-8-5 8 0,8 0 0 0,-8 4 4 0,8-4 0 16,-8 5-4-16,9-1 4 0,-9 1-4 0,9 0 0 0,-9-1-4 15,8 1-4-15,-8-1-8 0,9 1 4 0,-9-5-4 0,8 4-4 16,-8-4 4-16,8 4-8 0,2-3-4 0,-10-6-4 0,8 4 0 0,0-4 4 15,-8 0-4-15,8 0-4 0,2-4-4 0,-10 4-4 16,8-6-20-16,0 1-16 0,1 1-24 0,-9-6-24 0,9 1-20 0,-9-1-28 16,8 1-24-16,-8-1-44 0,0 1-56 0,0-1 52 0,0 0 36 15,0-3 32-15,0 2 28 0,0 2 24 0</inkml:trace>
        </inkml:traceGroup>
      </inkml:traceGroup>
      <inkml:traceGroup>
        <inkml:annotationXML>
          <emma:emma xmlns:emma="http://www.w3.org/2003/04/emma" version="1.0">
            <emma:interpretation id="{89744AE1-3D2C-4ED9-887F-0C724F9C842B}" emma:medium="tactile" emma:mode="ink">
              <msink:context xmlns:msink="http://schemas.microsoft.com/ink/2010/main" type="line" rotatedBoundingBox="12212,16550 18924,16651 18909,17643 12197,17542"/>
            </emma:interpretation>
          </emma:emma>
        </inkml:annotationXML>
        <inkml:traceGroup>
          <inkml:annotationXML>
            <emma:emma xmlns:emma="http://www.w3.org/2003/04/emma" version="1.0">
              <emma:interpretation id="{FD0C31DC-4F06-4859-A251-98C6A0EF9312}" emma:medium="tactile" emma:mode="ink">
                <msink:context xmlns:msink="http://schemas.microsoft.com/ink/2010/main" type="inkWord" rotatedBoundingBox="12212,16578 13674,16600 13659,17564 12197,1754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955.6098">-5188 9256 15 0,'-10'0'108'0,"10"0"-12"0,0 0-4 0,0-4-32 0,0 4-8 15,-8 0 4-15,8 0-8 0,0 0 0 0,-8 0 0 0,8 0 0 16,0 4-4-16,-8-4-4 0,8 0 0 0,-10 0 4 0,10 0-4 0,0 0-8 16,0-4-4-16,-8 4 4 0,8-6-4 0,0 6-4 0,0-4-4 15,0 4 0-15,0-5 0 0,0 0 4 0,0 0-4 0,8 1 4 16,-8-1 0-16,0 0 0 0,10-4 0 0,-10 3-4 0,8 1-4 15,-8 1 4-15,8-1-4 0,-8 0 0 0,8 1-4 0,2 4 4 16,-2-5-4-16,0 5-4 0,1 0-4 0,-9 0 4 0,9 0-4 16,-1 0 0-16,1 5 4 0,-1-1-4 0,0-4-4 0,0 5 4 0,2 4 0 15,-10-4 0-15,8 5-4 0,0 0 4 0,-8-1 0 0,10 1 0 16,-10-1 0-16,0 6-4 0,0-1 4 0,0 1-4 0,0 4 0 16,-10-5 4-16,10 4 0 0,-8 3-8 0,0-2 4 0,-2 0 4 15,2 0 0-15,0 0-4 0,0 1 0 0,-1-1 4 0,-8 0-4 16,8-5 0-16,1 1 0 0,0-1 4 0,-10 1-4 0,10-6 0 0,0 1 0 15,-2-1 0-15,2-4 0 0,8 1-4 0,-8-3 4 0,8-3 0 16,-9 0 0-16,9 0 0 0,0 0-4 0,-8-3 0 0,8 3 0 16,0-6 0-16,0 1 4 0,0 0-4 0,0 1 8 0,0 0-4 15,8-2 0-15,-8 1 0 0,0 5 0 0,9-4 4 0,-9-1 0 16,8 5-8-16,-8-5 8 0,8 5 0 0,2 0 0 0,-2 5 0 0,0-5 4 16,-8 5-8-16,18-1 4 0,-10 1 0 0,-8 5-4 15,17-6 4-15,-8 6 0 0,-1-1 4 0,1-3-4 0,-1 3 4 0,0 1-8 16,10-1 0-16,-10-4 4 0,0 4-4 0,2-3-4 0,6 3 0 0,-7-4-12 15,8 0-4-15,-9-1-16 0,1-4-16 0,7 0-8 16,-6 0-16-16,6 0-12 0,-6-4-4 0,6-6-8 0,-8 5-8 0,1-5-20 16,0 1-32-16,8-1-16 0,-9-4 28 0,0-1 20 0</inkml:trace>
          <inkml:trace contextRef="#ctx0" brushRef="#br0" timeOffset="10351.9019">-5265 9020 71 0,'0'0'108'0,"-9"-3"-12"0,9 3-4 16,0 0-16-16,-9-5-8 0,9 10-12 0,-8-5 0 0,0 3-4 16,8-3 0-16,-8 6-4 0,-2-1 4 0,2 0-8 0,0-1 4 15,-2 1-4-15,2 5-4 0,0-5-4 0,-1 4-4 0,1-4 0 16,-1 4 0-16,0 7 0 0,9-7 0 0,-8 0-4 0,0 5 0 16,8 2 0-16,-8-3-8 0,8 2 4 0,0 3-4 0,-10 2-4 15,10 4 0-15,0 0 0 0,0 5 0 0,0-1-4 0,0 2 0 0,0 3 0 16,0 1-4-16,10-1-4 0,-10 5 4 0,8-4-4 0,-8 4 0 15,8-3-4-15,0 2 0 0,1-3 0 0,0 0-4 0,8-6 0 16,-9 6 0-16,10-5-4 0,-2-5-8 0,2-2-8 0,7 4-4 0,-8-7-12 16,0 0-20-16,9-4-20 0,0-1-16 0,-1-5-24 15,1 1-28-15,-2 3-64 0,12-7 20 0,-11-1 28 0,9-1 32 0,0 1 24 16</inkml:trace>
          <inkml:trace contextRef="#ctx0" brushRef="#br0" timeOffset="9529.5867">-4814 9362 15 0,'0'0'104'0,"0"0"-8"0,0 0-8 15,0 0-28-15,0 0-4 0,0 0-4 0,0 5-4 0,0-5-4 16,0 4-4-16,9-4-4 0,-9 5 0 0,0 0 0 0,9 0 0 16,-9-2-8-16,8 4 0 0,0-3 0 0,-8 6-8 0,8-1 8 15,2-4 0-15,-2 5-12 0,0-1 4 0,10 1 0 0,-18-1-8 16,17 1 0-16,-9 4-4 0,1-4 4 0,-9 0 0 0,9-2-4 16,-1 3 4-16,0-2-8 0,0 6 0 0,-8-6 4 0,10-4 4 15,-10 5-4-15,0-1 4 0,8-4 0 0,-8 1-4 0,0-3 0 0,0 3-4 16,0-6 0-16,0 0 4 0,0 0-4 0,-8 0-20 0,8-6 20 15,0 6 0-15,-10-9 0 0,10 4 4 0,-8 0-8 0,8-3 4 16,0-3-4-16,-8-3 0 0,8 4 0 0,-8-4 4 0,8 0-4 0,-9-1 0 16,9-4 0-16,-9 0 4 0,9 0-8 0,0-5 4 0,-8 3-8 15,8-1 8-15,0-4 4 0,0 3-8 0,-9 0 4 0,9-1-4 16,0-1 4-16,0 6 4 0,0 0-8 0,9 0 0 0,-9 0 4 16,0 5-4-16,0-1 8 0,8 1-4 0,-8 4-4 0,9 5 8 15,-9 1-4-15,9-1 4 0,-9 1-4 0,8 4-4 0,0 0 8 0,0 0-4 16,2 4 4-16,-2-4 0 0,0 5 0 0,2-1-4 0,-2-4 0 15,9 5-4-15,-9 0 4 0,9 0 0 0,0-1 0 0,1-4-4 16,-2 5 8-16,10 0-4 0,-9 1-4 0,0-6 4 0,8 3 0 16,1-3 4-16,-8 0-8 0,7 0 4 0,1 6 0 0,-2-6 0 15,2-6 0-15,0 6 0 0,-1-3 4 0,1 3-4 0,-8-6 0 0,7 6 0 16,0-5 0-16,-8 5-16 0,9 0 20 0,-8-5 0 0,-2 5-4 16,2 0 4-16,-2 0-4 0,-7 0 4 0,7 0-4 0,-6 0 0 15,-2 0 0-15,0 5 0 0,-8 0 0 0,10-5 0 0,-10 6 4 16,8-3 4-16,-8 3 4 0,0-2 4 0,0 1 4 0,0 5 0 15,0-6 4-15,0 6 0 0,0-1 4 0,0 1 0 0,0 0 0 16,0-1 0-16,0 6 0 0,0-5 0 0,0 4-4 0,0 0 0 0,0-4-8 16,0 4 4-16,0 0-4 0,0-4 0 0,0 3-8 0,0 3 0 15,0-6-4-15,0-1 4 0,0 1-4 0,0 0-4 0,0-1-4 16,0-4-8-16,0 0-8 0,0-1-4 0,0 1-8 0,0 0-16 0,0-5-16 16,0 0-20-16,0 0-24 0,-8 0-20 0,8 0-32 0,0-5-56 15,-10 0 4-15,10 1 44 0,-8-1 32 0,0 0 28 0</inkml:trace>
          <inkml:trace contextRef="#ctx0" brushRef="#br0" timeOffset="9998.8479">-4429 9458 35 0,'0'-5'112'16,"-10"5"-12"-16,10-5-8 0,0 0-24 0,0 0-8 0,10 1 0 0,-10-1-4 15,8 0-4-15,0 0-8 0,-8 1 4 0,8-1-8 16,2 0 0-16,-2 0 0 0,9 1-12 0,-9-3 4 0,0 7-8 0,2-3 0 16,6 3 4-16,-8 0-8 0,10 0-4 0,-10 0-4 0,1 0-4 15,0 0 0-15,-1 3 4 0,1 4 0 0,-1-3-4 0,0 1 4 16,-8 5-4-16,0-6 0 0,9 6-8 0,-18-1 4 0,9 1 0 0,0 0 0 16,0 0-4-16,-8 4-4 0,8-5 8 0,-8 6-4 0,-1-7-20 15,9 3 24-15,-8-2-4 0,-1 1 0 0,9 0 0 0,0-6 0 16,-9 1 0-16,9 1 0 0,0-2 4 0,0-4-8 0,0 4 8 15,0-4-4-15,0-4 0 0,9 4 4 0,-9-4-4 0,9 4 4 16,-1-6-4-16,-8 1 0 0,9 5 0 0,-9-4 0 0,8 4 4 16,0 0-4-16,1-5 0 0,0 5 0 0,-1 0 0 0,-8 0 4 15,8 0 0-15,2 5 4 0,-2-1 8 0,0-4-8 0,-8 5 8 0,9 1-4 16,0 2 0-16,-1-3 4 0,-8 6 4 0,8-8 0 0,-8 7 0 16,0-1 8-16,9 6-4 0,-9-1 4 0,-9-4-4 0,9 5-4 15,0-6 4-15,-8 5-4 0,0 1 4 0,-1-1-8 0,0 1 0 0,-7-1-4 16,6 0-4-16,-6-4 0 0,7 5-4 0,-8-6 4 15,0 1-8-15,9-1-4 0,-10-4-8 0,2 0-16 0,-2 0-8 0,10-5-16 16,-10 3-20-16,2-6-20 0,7 3-20 0,-7-5-12 0,-2 0-28 16,10 0-52-16,-10 1 8 0,2-6 32 0,-2 1 28 0,1-1 16 15</inkml:trace>
        </inkml:traceGroup>
        <inkml:traceGroup>
          <inkml:annotationXML>
            <emma:emma xmlns:emma="http://www.w3.org/2003/04/emma" version="1.0">
              <emma:interpretation id="{E93F7584-635A-44F6-974C-C5DFE3F9DE4C}" emma:medium="tactile" emma:mode="ink">
                <msink:context xmlns:msink="http://schemas.microsoft.com/ink/2010/main" type="inkWord" rotatedBoundingBox="13967,16614 14850,16628 14836,17547 13953,17533"/>
              </emma:interpretation>
            </emma:emma>
          </inkml:annotationXML>
          <inkml:trace contextRef="#ctx0" brushRef="#br0" timeOffset="11016.6394">-3672 9213 59 0,'10'0'92'0,"-10"0"-12"15,0-5 4-15,8 5-24 0,-8 0 4 0,8 0-4 0,-8 5 0 0,0-5 0 16,10 5 0-16,-2 4 4 0,-8-4-8 0,8 0 8 0,0 4-8 15,1 1-8-15,0 0 4 0,-1-1-4 0,-8 6-12 16,9-1 4-16,-1 5-12 0,0-4 0 0,2 4-4 0,-2-5-4 0,-8 11 0 16,8-6-4-16,0 0 0 0,-8 5 0 0,10 0 0 0,-2-5-12 15,-8 9 4-15,0-3 0 0,0-2-4 0,8 2 0 0,-8 3 0 16,-8 1 0-16,8-5-4 0,0 0 0 0,-8 5 0 0,-2-5 0 0,10 0 0 16,-8 0 0-16,0 0 0 0,0-5 0 0,8 0 4 15,-10 1-24-15,2-6 16 0,0 0-8 0,-1 0-8 0,9-4-16 0,-8-5-16 16,-1 4-20-16,9-5-20 0,-9 2-20 0,9-6-16 0,-8-6-48 15,8 6-20-15,-8-4 32 0,8-5 40 0,0 4 16 0</inkml:trace>
          <inkml:trace contextRef="#ctx0" brushRef="#br0" timeOffset="11422.2018">-3551 9179 43 0,'8'-9'100'0,"-8"-1"-12"16,8 0-4-16,0 1-28 0,-8-1 0 0,10 1-4 0,-2-1 0 15,0 1-8-15,1-1-4 0,-1 0 0 0,1 1-8 0,0 4 0 16,7 0-4-16,-6 1 0 0,-2-1-4 0,0 0-4 0,0 5 4 0,2 0-4 16,-2 0-4-16,0 5 4 0,1-5-4 0,-1 9 0 15,1-4 0-15,-9 0 0 0,9 4 0 0,-9 1 0 0,8 0-4 0,-8-1 0 16,0 1 0-16,0 4 8 0,0-3-4 0,0-2 0 0,-8 5-4 15,8-5 0-15,-9 5 4 0,9-3 0 0,-9-2 0 0,1 1-4 16,8-1 0-16,-9 1-4 0,1 0 8 0,8-1-4 0,-8-4-4 0,-2 0 4 16,10 4-4-16,0-4-4 0,-8 0 4 0,8-5-4 15,0 5 4-15,0 0 0 0,0-5 4 0,0 4 0 0,0-4 8 0,0 5 0 16,8-5 0-16,-8 5-4 0,0-5 4 0,10 4 4 0,-10 1 0 16,8-5-4-16,-8 0 4 0,8 5 0 0,1-5-4 0,-9 0 0 15,8 5 0-15,1-5-8 0,-9 0 0 0,9 0-8 0,-1 0 4 16,-8 5-4-16,8-5 0 0,0-5-12 0,-8 5-28 0,10 0-4 15,-10 0-20-15,8 0-28 0,-8 0-32 0,0 0-28 0,0-5-56 0,0 5-48 16,0-5 56-16,0 0 32 0,0 1 36 0,0-1 24 0</inkml:trace>
          <inkml:trace contextRef="#ctx0" brushRef="#br0" timeOffset="11944.6298">-3075 9490 27 0,'0'-5'104'0,"0"5"-4"16,0 0-8-16,0 0-20 0,0-4 0 0,0 4 0 0,0 0-4 15,0 0 4-15,10 0-4 0,-10 0 4 0,0 0-4 0,0 0 0 16,8 0 4-16,-8 0 0 0,0 0-4 0,8 0 0 0,1 0 4 16,-9 0 0-16,8-5 0 0,1 5 0 0,0 0-12 0,-1 0 4 15,0 0-8-15,0 0-4 0,2 0-4 0,-2-5-8 0,0 5-4 16,2 0-4-16,6 0 0 0,-7 0-8 0,-1 0-4 0,9 0-4 0,-8 0 0 16,-1 0-4-16,0 0-4 0,2 0 0 0,6 5-8 15,-7-10 0-15,0 5 0 0,-1 0 0 0,1 0-8 0,-9 0-4 0,8 0-12 16,0 0 0-16,-8 0-12 0,0 0-12 0,9 0-12 0,-9 0-20 0,0 0-12 15,0 0-20-15,0 0-20 0,0 5-16 0,0-10-4 16,-9 5-16-16,9 0-40 0,-8-4-12 0,0 4 44 0,8-5 36 0,-9 5 24 16</inkml:trace>
          <inkml:trace contextRef="#ctx0" brushRef="#br0" timeOffset="12563.489">-2869 9295 43 0,'0'-5'136'0,"0"5"-12"15,0 0-12-15,0 0-28 0,0-5 0 0,0 5 8 0,0 0-4 16,0 5 0-16,0-5 0 0,0 5 0 0,0 0 0 0,0-1-4 15,0 1-8-15,0 4 4 0,8 1-8 0,-8 0-8 0,0 0 0 0,0-1-8 16,0 5-12-16,0 1-8 0,0-1 0 0,0 1-4 0,0-1-4 16,0 5-4-16,0-5-4 0,0 6-4 0,0-6 0 0,0 4-4 15,0-3-4-15,0 0 4 0,0 4-4 0,0-5 0 0,0-4-4 16,0 5-12-16,0-2 0 0,0-3-24 0,0 0 8 0,0-1-16 0,0-3-16 16,0 3-20-16,8-9-24 0,-8 5-28 0,0 0-28 0,0-10-40 15,0 5-68-15,0-5 32 0,0 0 40 0,0 1 36 0,0-7 36 16,0 2 24-16</inkml:trace>
        </inkml:traceGroup>
        <inkml:traceGroup>
          <inkml:annotationXML>
            <emma:emma xmlns:emma="http://www.w3.org/2003/04/emma" version="1.0">
              <emma:interpretation id="{C4DFDA70-0747-47AC-BF10-20A19F723AD2}" emma:medium="tactile" emma:mode="ink">
                <msink:context xmlns:msink="http://schemas.microsoft.com/ink/2010/main" type="inkWord" rotatedBoundingBox="15461,16599 16314,16612 16302,17394 15449,1738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925.6164">-2162 9318 71 0,'0'-4'88'0,"0"-6"-4"0,-9 6 0 0,9-1-24 15,0-5-4-15,0 5 4 0,-8 0-4 0,8 5-4 0,0-4-4 16,0 4-4-16,0-5 4 0,0 5 4 0,0 0-4 0,0 0 4 15,0 0-8-15,0 5-8 0,0-1 4 0,0-4-4 0,0 10 0 0,0-5 0 16,0 5-4-16,0-6 0 0,0 6-8 0,0-1 0 16,8 6-4-16,-8-5 0 0,0 4-4 0,0 5-4 0,0-4 0 0,0-1 0 15,0 5-4-15,0 0-4 0,0 1 0 0,9-2 0 0,-9 2 0 16,0-1 0-16,0 0-4 0,0 0 0 0,0-5 0 0,0 5 0 16,9 0 0-16,-9-4 0 0,0-1 0 0,0 1-8 0,8-5-8 15,-8-1-4-15,0 1-12 0,0 0-4 0,9-6-12 0,-9 1-8 0,0 0-12 16,8-5-8-16,-8 5-8 0,0-5-4 0,8 0-4 15,-8-5-20-15,0 0-24 0,0 0-32 0,10-5 28 0,-10 6 32 0</inkml:trace>
          <inkml:trace contextRef="#ctx0" brushRef="#br0" timeOffset="14560.4639">-2162 9506 75 0,'0'0'112'15,"0"0"-8"-15,0 0-4 0,0 0-24 0,9 4 0 0,-9-4-4 0,8 4 0 16,-8-4-4-16,9 6-4 0,-9-6-4 0,8 5 0 16,0-1-4-16,2-4-4 0,-2 0-12 0,0 0-4 0,10 5-4 0,-10-5-4 15,9 0-4-15,-9 0-4 0,10 0-8 0,-2 0-8 0,2-5 0 16,-2 5-12-16,10-4-8 0,-9 4-40 0,0-5-8 0,0-1-20 16,1 2-20-16,-2 0-24 0,2-1-56 0,-2 0 0 0,1 0 24 0,-8 0 36 15,8 1 20-15</inkml:trace>
          <inkml:trace contextRef="#ctx0" brushRef="#br0" timeOffset="14222.334">-1991 9304 79 0,'8'-4'104'0,"-8"-6"-4"16,0 5-8-16,0 0-24 0,0 0-4 0,0 1-4 0,0 4 4 0,0-5-8 15,0 5-4-15,0-5 0 0,0 5-4 0,0 0 4 0,0 0 0 16,0 0 0-16,0 0-4 0,0 5 4 0,8-5 0 0,-8 5-8 16,0 4 4-16,0-4-8 0,10 5 4 0,-10-1 0 0,0 5-8 0,0 1-4 15,0 0 0-15,8 4-4 0,-8 0-4 0,0 0 0 0,0 0-4 16,0 5-4-16,0 0 0 0,0 5-4 0,0-5 0 0,8 0 0 16,-8 0-8-16,0-1 0 0,0 2 4 0,0-2-4 0,9-3 0 0,-9 4 0 15,8-5 0-15,-8-5-4 0,0 5 0 0,9-4-4 16,-9-1 0-16,0-4-8 0,0 0-4 0,0-1-24 0,8-4 8 0,-8 0-20 15,0 0-8-15,0-1-12 0,0-4-12 0,0-4-8 0,0 4-8 16,-8-5-12-16,8 0-8 0,-9 0-36 0,9-4-28 0,-8 4 12 16,-1-5 28-16,9 0 32 0</inkml:trace>
          <inkml:trace contextRef="#ctx0" brushRef="#br0" timeOffset="14872.1915">-1684 9147 75 0,'0'-6'96'0,"0"1"-4"0,0 0-4 0,0-4-28 15,0 4-4-15,8 0 0 0,-8-4 0 0,8 5 0 0,-8-7 0 16,8 6 0-16,2-4-4 0,-2 4-4 0,-8-4 4 0,18 4-12 15,-10 0 0-15,0 5-4 0,1-5 0 0,7 0 4 0,-7 5-8 16,8 0-8-16,-9 0 0 0,2 5-4 0,-2-5-4 0,0 5 0 16,10 0 0-16,-10 4-8 0,1-4 0 0,-9 5-4 0,8-1 4 0,0 2-4 15,-8-2-4-15,0 0 4 0,0 1 4 0,0 4-4 0,0 1-4 16,0-6 4-16,-8 5 0 0,0 0-4 0,-1 1 4 0,1-5-4 16,-1 4 4-16,0 0-4 0,1-4-4 0,0 5 4 0,-2-6 0 0,2 1 0 15,0-5 0-15,-1 4-4 0,0-4 4 0,1-5 0 0,8 5 0 16,-8-1 0-16,8-4-4 0,0 0 4 0,-9-4 0 0,9 4 0 15,0-5 0-15,0 0 0 0,0 5-4 0,0-4 4 0,9-6-4 16,-9 5 4-16,0 0-4 0,8 0 4 0,-8 5 0 0,8-4-4 16,-8-1 4-16,9 0 0 0,-9 0 4 0,9 5-4 0,-1 0 8 0,-8-4 0 15,8 4 8-15,2 4 4 0,-10-4 4 0,8 5 4 0,-8-5 4 16,8 5 0-16,1 0 4 0,0-1 4 0,-9 6-4 0,8-5 0 16,1 0-8-16,-9 4-4 0,8-4-4 0,0 0 0 0,-8 4-8 15,9-4 0-15,0 0 0 0,-1 0-4 0,-8-2 0 0,8 4-4 16,2-3-4-16,-2 1-8 0,-8-5-12 0,8 0-8 0,1 5-20 0,0-5-24 15,-1 0-20-15,0 0-32 0,1 0-32 0,-9 0-36 0,8 0-64 16,1 0 44-16,0-5 36 0,-9 5 32 0,8 0 28 0,0 0 24 16</inkml:trace>
        </inkml:traceGroup>
        <inkml:traceGroup>
          <inkml:annotationXML>
            <emma:emma xmlns:emma="http://www.w3.org/2003/04/emma" version="1.0">
              <emma:interpretation id="{42CC8A8C-F2F8-4572-B583-447254B1D53B}" emma:medium="tactile" emma:mode="ink">
                <msink:context xmlns:msink="http://schemas.microsoft.com/ink/2010/main" type="inkWord" rotatedBoundingBox="16780,17071 17044,17075 17040,17361 16775,1735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170.3906">-857 9506 23 0,'0'0'136'0,"0"4"-16"0,0-4-16 0,0 0-24 0,0 0-4 16,0 0 0-16,0 0 0 0,0 0 4 0,8 0-4 0,-8 0-8 16,8 0-8-16,1 0-4 0,0 0-4 0,-9 0 0 0,8 0 4 15,9 0-8-15,-9 0-4 0,2 0-4 0,6-4-8 0,-8 4-4 16,10 0-4-16,-10 0-4 0,9 0-4 0,-8 0-4 0,8 0-4 15,-9 0 0-15,10 0-4 0,-10 0 0 0,0 0-4 0,2 0 0 16,-2 0-4-16,0 4-8 0,1-4-12 0,-1 4-16 0,-8-4-20 0,9 6-28 16,-9-6-20-16,0 5-8 0,0-1-8 0,0 1-52 0,0 0-32 15,-9 5 36-15,9-5 32 0,-8 4 24 0,-1-3 28 0</inkml:trace>
          <inkml:trace contextRef="#ctx0" brushRef="#br0" timeOffset="15506.4936">-849 9726 75 0,'0'5'152'0,"0"4"-20"0,0-3-12 0,0-2-28 0,0 1 0 0,-8 0 4 15,16-5 4-15,-8 4 0 0,0 1-4 0,0 0-4 0,8-5-8 16,-8 5-4-16,9 0-8 0,0-5-4 0,-1 0-8 0,1 5-8 16,-1-5-8-16,10 0-8 0,-10 0-4 0,8 0-8 0,2 0-8 15,-10 0 0-15,9 0-4 0,-8 0-8 0,8 0-4 0,-9 0-16 16,10 0-16-16,-10 0-20 0,0 0-32 0,2 0-24 0,-2 0-36 0,0 0-24 15,-8 0-64-15,9 0-16 0,-9 0 48 0,0 0 32 0,8 0 36 16,-8 0 24-16</inkml:trace>
        </inkml:traceGroup>
        <inkml:traceGroup>
          <inkml:annotationXML>
            <emma:emma xmlns:emma="http://www.w3.org/2003/04/emma" version="1.0">
              <emma:interpretation id="{F8F641F8-9906-4D4F-A043-65C2E8B1A723}" emma:medium="tactile" emma:mode="ink">
                <msink:context xmlns:msink="http://schemas.microsoft.com/ink/2010/main" type="inkWord" rotatedBoundingBox="17816,16914 18160,16919 18151,17555 17806,17550"/>
              </emma:interpretation>
              <emma:one-of disjunction-type="recognition" id="oneOf6">
                <emma:interpretation id="interp10" emma:lang="" emma:confidence="0">
                  <emma:literal>62</emma:literal>
                </emma:interpretation>
                <emma:interpretation id="interp11" emma:lang="" emma:confidence="0">
                  <emma:literal>6 2</emma:literal>
                </emma:interpretation>
                <emma:interpretation id="interp12" emma:lang="" emma:confidence="0">
                  <emma:literal>b 2</emma:literal>
                </emma:interpretation>
                <emma:interpretation id="interp13" emma:lang="" emma:confidence="0">
                  <emma:literal>☺ 2</emma:literal>
                </emma:interpretation>
                <emma:interpretation id="interp14" emma:lang="" emma:confidence="0">
                  <emma:literal>☹ 2</emma:literal>
                </emma:interpretation>
              </emma:one-of>
            </emma:emma>
          </inkml:annotationXML>
          <inkml:trace contextRef="#ctx0" brushRef="#br0" timeOffset="16348.2423">362 9419 11 0,'0'-4'104'15,"8"-1"0"-15,-8 0-4 0,0 0-20 0,0 1 0 0,0-3-8 16,0 4-4-16,9-2 0 0,-18 0-4 0,9 0 4 0,0 1-4 15,0-1-4-15,-8 0-8 0,8 5 0 0,-8-5-4 0,8 5 0 0,0-4-8 16,-10 4-4-16,10 0-4 0,-8 4 0 0,0-4-8 0,-2 5 4 16,2 5-4-16,8-6-4 0,-8 6 0 0,-1-2-4 0,1 8 0 15,-9-6 0-15,8 4 0 0,1 5 4 0,0 1-4 0,-2-2-4 16,2 6 4-16,0-5 0 0,-1 6-4 0,0 3 0 0,1-4 0 16,0 0 0-16,8 0-4 0,0 0 4 0,-9 5-12 0,9-5 8 0,9 0-4 15,-9 0 4-15,0-5-8 0,8 5 4 0,0-4 0 0,1-1 0 16,8-5-4-16,-9 5 0 0,10-5-20 0,-10 1 24 0,10-1 0 15,-2-4 0-15,1-1 0 0,1 1-4 0,-2-5 4 0,2-1-4 16,-1 1 0-16,0 0 4 0,0-5-4 0,-1 0-4 0,2-5 4 16,-10 0 0-16,10 1 0 0,-10-1-4 0,0-5-4 0,1 1 4 15,0 4 0-15,-1-9-4 0,-8 4 4 0,0-4 0 0,0 4 4 0,0 0-4 16,0-4 4-16,0 0 0 0,-8 4-4 0,-1-4 4 16,0 4 0-16,1 1 0 0,0-1-4 0,0 1 0 0,-10 4 4 0,10-5 0 15,-10 5 0-15,10 0 0 0,-9 5-4 0,0-5 4 0,8 10 0 16,-7-5-4-16,6 5 0 0,-6-5 0 0,6 10 0 0,-6-5 0 15,7 0 0-15,1 4-4 0,-9 1-8 0,17-1-4 0,-9 1-4 0,1 0-8 16,8-1-8-16,-8 5-8 0,8-4-4 0,0-1-12 16,8-3-4-16,-8 3-12 0,8 0-8 0,1-3-8 0,0-2-8 0,7 1-36 15,-7-5-40-15,7 5 8 0,2-5 28 0,0-5 28 0</inkml:trace>
        </inkml:traceGroup>
        <inkml:traceGroup>
          <inkml:annotationXML>
            <emma:emma xmlns:emma="http://www.w3.org/2003/04/emma" version="1.0">
              <emma:interpretation id="{2D891C78-CB01-4BC5-8F7F-281B8D988313}" emma:medium="tactile" emma:mode="ink">
                <msink:context xmlns:msink="http://schemas.microsoft.com/ink/2010/main" type="inkWord" rotatedBoundingBox="18630,16660 18924,16664 18917,17108 18623,17104"/>
              </emma:interpretation>
            </emma:emma>
          </inkml:annotationXML>
          <inkml:trace contextRef="#ctx0" brushRef="#br0" timeOffset="17114.2342">1002 9246 31 0,'0'-4'84'0,"0"-1"-8"0,0 0 0 15,0 0-24-15,0 5 0 0,-10-4-4 0,10-6 0 0,0 10-8 16,0-9 0-16,0 3-16 0,0-3 16 0,10 4-4 0,-10-4 4 0,0 4 4 16,0-5-4-16,8 0 4 0,0 7 0 0,-8-8 4 0,8 2-4 15,2 4-4-15,-10 0 4 0,8-4-4 0,0 4 0 0,1 1-4 16,8 4 0-16,-8-6-4 0,-9 6-4 0,16 0 0 0,-8 0 0 16,-8 0-8-16,10 6-4 0,-2-6 4 0,0 4-4 0,-8 5 0 0,10-4-8 15,-10 5 0-15,8-1 0 0,-8 2 0 0,0-2-4 16,0 0 4-16,0 5-4 0,-8 0 0 0,8 1 0 0,-10 0 0 0,2-1-4 15,0 1 4-15,-2-1-4 0,2 0 4 0,0 1-4 0,0-1 0 16,-1 0 0-16,0 1 0 0,-8-1 0 0,9-4 0 0,0-1 0 16,-2 6 0-16,2-12 0 0,0 8 0 0,8-6 0 0,-8 5-4 0,8-10 4 15,0 4-4-15,0-4 8 0,0 5-4 0,0-5-4 0,0 0 0 16,8-5 0-16,0 1 4 0,-8 4-4 0,8-5 4 0,2 0-4 16,-2 0 0-16,0-6 0 0,1 8 0 0,-1-2 4 0,1 0 0 15,0 0 4-15,-1 5-4 0,0-4 4 0,-8-1-8 0,8 5 4 16,2 0 0-16,-2 0 0 0,-8 5 4 0,8-1 0 0,-8-4 0 15,10 10 0-15,-10-5 0 0,0 5 0 0,8-1-4 0,-8 1 0 0,8-1 0 16,-8 5 4-16,9-4 0 0,-9 0-4 0,8 4 0 0,-8-4 4 16,8-1-4-16,-8 1 0 0,9-1 4 0,-9 1-4 0,9-5 4 15,-1-1-4-15,-8 1 4 0,8 0 0 0,-8-5 0 0,10 0 0 16,-2 0 4-16,-8 0-4 0,8-5-4 0,1 0 0 0,-9-4 0 16,9 3 4-16,-9-2-4 0,8-2 0 0,-8-4-4 0,0 4 0 0,0-4-4 15,8 4-4-15,-8-4-8 0,0-1-8 0,0 1-12 16,0 5-4-16,-8-6-12 0,8 5-12 0,0-4-4 0,-8 5-12 0,8-1-16 15,-9 0-12-15,0 5-56 0,1 0-32 0,0 1 36 0,-2-1 32 16,2 5 24-16</inkml:trace>
        </inkml:traceGroup>
      </inkml:traceGroup>
      <inkml:traceGroup>
        <inkml:annotationXML>
          <emma:emma xmlns:emma="http://www.w3.org/2003/04/emma" version="1.0">
            <emma:interpretation id="{DB9470FB-993F-4FA4-B4D1-3385F49D2A9C}" emma:medium="tactile" emma:mode="ink">
              <msink:context xmlns:msink="http://schemas.microsoft.com/ink/2010/main" type="line" rotatedBoundingBox="12682,17584 18332,17792 18303,18598 12652,18390"/>
            </emma:interpretation>
          </emma:emma>
        </inkml:annotationXML>
        <inkml:traceGroup>
          <inkml:annotationXML>
            <emma:emma xmlns:emma="http://www.w3.org/2003/04/emma" version="1.0">
              <emma:interpretation id="{59B595CA-FA3C-4D88-95A4-80B9A02435C1}" emma:medium="tactile" emma:mode="ink">
                <msink:context xmlns:msink="http://schemas.microsoft.com/ink/2010/main" type="inkWord" rotatedBoundingBox="12674,17779 13630,17814 13609,18393 12653,18357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7710.7863">-4976 10590 63 0,'0'0'92'0,"0"0"-12"0,0 4-8 0,0-4-20 0,0 0-12 0,0 5 0 16,0-5 0-16,0 0-20 0,0 0 16 0,0 0 4 0,0 0-8 16,0 0 4-16,0 0 0 0,0 0 4 0,0 0-4 0,0 0 8 15,0 0 0-15,0 0-8 0,0 0 8 0,0 0-4 0,0 0 0 16,10-5 4-16,-10 5-4 0,0-4 0 0,0 4 0 0,8-6 0 15,-8 1 4-15,0-4-4 0,8 4 0 0,-8-5 0 0,8 1-4 0,-8-1-4 16,9 1 4-16,0-5 0 0,-9 4-4 0,8-5-4 0,1 1-8 16,-1 1 4-16,-8-2-4 0,8 0 0 0,2 1-4 0,-2-1-8 15,0 1 4-15,0 0 0 0,2-1-4 0,-2 1 0 0,0-2 0 0,9 8-4 16,-17-6 0-16,18 4-4 0,-10 1 0 0,0-1-4 16,0 0 0-16,2 0 8 0,-2 1-4 0,-8 4 0 0,8 1 4 0,2-1-4 15,-2 0-4-15,-8 0 0 0,8 5 4 0,-8-5 0 0,9 5 4 16,-9 0-4-16,0 0 4 0,8 0-4 0,-8 0 0 0,0 0 0 15,0 0 0-15,0 5 0 0,0 0 4 0,0 0-4 0,0 0 0 16,0 4 4-16,0 0-4 0,0 1-4 0,0 0 8 0,0 0 0 16,0 4-8-16,0 0 8 0,0-1 0 0,0 3 0 0,0-2 0 15,0 5-4-15,0 1 0 0,0-6 0 0,-8 5 4 0,8-4 0 0,0 4-4 16,0-5 0-16,0 5 4 0,0-4-4 0,0-1 4 0,0 1-4 16,0-2-4-16,-9-3 8 0,9 0-8 0,0 5 4 0,0-11 0 15,0 6 0-15,0-5 0 0,9 5 0 0,-9-6 0 0,0-4-4 0,0 5 0 16,0-1-4-16,0-4-4 0,-9 6-8 0,9-6-12 15,9 0-4-15,-9 0-12 0,0 0-8 0,0 0-8 0,0 0-8 0,8 0-16 16,-8 0-12-16,0 0-8 0,9-6-8 0,-9 6 0 0,0-4-28 16,0-1-36-16,9 1 4 0,-9-2 32 0,8 2 24 0,-8-1 28 15</inkml:trace>
          <inkml:trace contextRef="#ctx0" brushRef="#br0" timeOffset="28323.1765">-4439 10465 11 0,'0'0'100'16,"0"0"-8"-16,0 4-12 0,-8-4-20 0,8 0-8 0,0 0 0 16,0-4-4-16,0 4-8 0,0-4 4 0,0-3 0 0,0 3-4 15,0 0 0-15,0-2 0 0,0 2 0 0,0-1-4 0,0-5 0 0,0 1-4 16,8 5 0-16,-8-6 4 0,10 0-4 0,-10 0 0 0,8 1 4 15,-8-1-4-15,8 1 0 0,0 4 0 0,2-4 4 0,-2-1-4 16,0 5 0-16,1-5-4 0,-1 6 4 0,0-1-4 0,2-5-8 16,-2 6-4-16,0-1 0 0,0 0 0 0,2 5 0 0,-2-5-4 15,0 5 0-15,1 0-4 0,0-5 0 0,-1 5-4 0,1 5 0 0,-1 0 4 16,0-5-4-16,1 10 0 0,0-6 0 0,-1 6 0 16,-8-5 0-16,8 9 0 0,-8-6-4 0,10 8 0 0,-10-2 4 0,0 1 0 15,0-1-4-15,0 6 4 0,-10-2-4 0,10 2 0 0,-8-1 0 16,0 4 0-16,-10 2 0 0,10-5 4 0,0-2-4 0,-9 6-4 15,-1-5 4-15,10 0 4 0,-10 0-4 0,2 1-4 0,-2-5 8 16,2-2-4-16,7 2 0 0,-7-6 4 0,-2 1-8 0,10 0 0 0,0-5 4 16,-10-1 0-16,10 1-4 0,-1-5 8 0,9 0-4 0,-9 0 0 15,9 0 0-15,-8-5 0 0,8 1 0 0,0-1 0 0,0 0-4 16,0-5 4-16,0 5 4 0,0 1-8 0,8-6 4 0,-8 6 0 16,9-2-4-16,-9-3 4 0,9 5 0 0,-1-6 0 0,-8 10 4 15,8-5-4-15,2 0 0 0,-10 5 0 0,8-5 0 0,0 5 0 16,0 5 0-16,2-5 0 0,-2 5 4 0,0 0-20 0,-8-1 20 0,9 6 4 15,-1-5 0-15,0 5 0 0,10-1 4 0,-10 0 0 0,0 1 4 16,2 0 4-16,-2-1-4 0,0 1 4 0,10 0-4 0,-10-1 0 16,1 1 0-16,-1-7-4 0,9 8 0 0,-8-1 0 0,-1-6 0 15,0 1-4-15,2 0-4 0,6 0 8 0,-16-5-8 0,18 4 0 16,-10-4 0-16,0 0-4 0,1 0 0 0,-1-4 0 0,1 4-4 16,0-10-20-16,-1 5-12 0,0-4-20 0,2-1-16 0,-2 1-16 0,0-6-28 15,-8 6-24-15,9-6-16 0,0 1-64 0,-1 4-12 0,0-9 40 16,-8 9 36-16,9-3 32 0,-1-2 24 0</inkml:trace>
        </inkml:traceGroup>
        <inkml:traceGroup>
          <inkml:annotationXML>
            <emma:emma xmlns:emma="http://www.w3.org/2003/04/emma" version="1.0">
              <emma:interpretation id="{3D4B1DC2-F2A8-4305-AA7A-E594A90957A9}" emma:medium="tactile" emma:mode="ink">
                <msink:context xmlns:msink="http://schemas.microsoft.com/ink/2010/main" type="inkWord" rotatedBoundingBox="14203,17957 14534,17969 14521,18318 14191,1830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8972.4402">-3440 10575 75 0,'0'0'104'0,"0"0"-4"0,0 0-8 15,0 0-24-15,0 4-4 0,0-8 0 0,0 8 0 0,0-4-4 16,8 0 4-16,-8 0 0 0,0 0-4 0,8 0-4 0,-8 0 4 15,8 5-8-15,2-5 0 0,-10 0-4 0,8 0 0 0,9 0 0 0,-9 0-4 16,1 0-8-16,0 0-8 0,7 0-8 0,-8 0 0 0,10 0-4 16,-10 0 0-16,10-5-8 0,-1 5-4 0,-9 0-8 0,9-4-16 15,0 4-16-15,-9 0-16 0,10-5-24 0,-10 5-16 0,10 0-16 16,-10 0-4-16,0-5-12 0,9 5-40 0,-8 0-28 0,0 0 32 16,-1 0 32-16,0 0 20 0</inkml:trace>
          <inkml:trace contextRef="#ctx0" brushRef="#br0" timeOffset="28678.2313">-3295 10436 79 0,'0'-10'100'15,"0"5"-12"-15,-10-4-8 0,10 5-20 0,0 4-8 0,0-6-4 16,0 2 0-16,0 4-4 0,0 0 8 0,0-5 0 0,0 5 0 15,0 5-4-15,0-5 8 0,0 4-4 0,0-4 0 0,0 6 0 0,0-2-8 16,0 5 4-16,0 1-4 0,10-5-4 0,-10 5 0 0,0 5 0 16,0-7-8-16,0 7-4 0,0-1 0 0,0 1-8 0,8 5 0 15,-8-7-4-15,0 2 0 0,0 3-4 0,0-3 0 0,0 0-8 16,0-1 0-16,0 1-4 0,0 4 8 0,0-9-8 0,0 3-4 16,0-3 0-16,0 0 0 0,0-1-4 0,0 1-12 0,0-5-4 0,0 4-8 15,0-4-20-15,0-5-12 0,0 5-20 0,0-5-8 16,0 0-4-16,0 0-12 0,-8-5-12 0,8 5-40 0,0-5-20 15,-10-4 24-15,10 4 32 0,-8-5 24 0</inkml:trace>
        </inkml:traceGroup>
        <inkml:traceGroup>
          <inkml:annotationXML>
            <emma:emma xmlns:emma="http://www.w3.org/2003/04/emma" version="1.0">
              <emma:interpretation id="{24DEAD47-3945-4983-BB07-1491CD13904F}" emma:medium="tactile" emma:mode="ink">
                <msink:context xmlns:msink="http://schemas.microsoft.com/ink/2010/main" type="inkWord" rotatedBoundingBox="15101,17673 15765,17698 15738,18448 15073,1842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9296.5766">-2538 10412 79 0,'0'-4'96'0,"-8"-2"-12"0,8 2-8 15,0-1-24-15,0 5 0 0,0 0 0 0,0-5-8 16,0 5 0-16,0 0-4 0,0 0 8 0,0 0 0 0,0 0 0 0,0 0 4 16,0 0-8-16,0 5 8 0,8-5-4 0,-8 5 0 0,0-1-4 0,10 2-4 15,-10 3-4-15,0-5-4 0,0 6-8 0,8-1 0 16,-8 5-8-16,0-3 0 0,0 3 0 0,0 1-28 0,0 4 24 0,8-5 0 15,-8 1 0-15,0 4 0 0,0-5-12 0,0 5 4 0,0-4-8 16,-8-1 0-16,8 5-12 0,0-4-8 0,0-1-4 0,0 1-12 16,0-1-20-16,0-5-8 0,0 6-12 0,0-6-8 0,8 1-4 15,-8-5-52-15,0 0-48 0,0-1 28 0,0 1 40 0,9-5 12 0</inkml:trace>
          <inkml:trace contextRef="#ctx0" brushRef="#br0" timeOffset="29967.5757">-2427 10575 43 0,'0'0'104'0,"0"0"-8"0,0 0-4 16,0 0-20-16,0 0-8 0,0 0-4 0,0 0-4 0,10 0-4 16,-10 0-8-16,0 4 0 0,8-8-8 0,-8 4-4 0,8 0-4 0,-8 0-4 15,9 0-8-15,-1 0 0 0,1 0-4 0,-1 0 0 16,1 0-8-16,-1 0 0 0,0 0-4 0,2 0-4 0,6-5-12 0,-6 5-16 15,-2 0-8-15,8-5-16 0,-7 5-16 0,0-4-36 0,-1-2-48 16,1 6 0-16,-1-4 24 0,10-1 32 0</inkml:trace>
          <inkml:trace contextRef="#ctx0" brushRef="#br0" timeOffset="29621.9723">-2316 10364 59 0,'0'-5'100'0,"10"-4"-8"15,-10 9-8-15,0-5-20 0,0 0-8 0,8 1-4 0,-8 4-4 16,0 0 0-16,0 0-16 0,8 0 16 0,-8-7 4 0,0 7 0 16,0 0-4-16,8 7-4 0,-8-7 8 0,0 4 4 0,9 1 0 0,-9 0-4 15,0 4 0-15,0 1 0 0,0-1-8 0,9 6 0 0,-9 0-4 16,0-2 0-16,0 6-8 0,0 2-4 0,0-3-4 0,0 6 0 15,0 0-4-15,0 0 0 0,0 0-4 0,0 0-4 0,0 0 0 16,0 0-8-16,0 0 0 0,0-5-4 0,0 5 4 0,0-5 0 16,0 1 0-16,8-1-4 0,-8-5 0 0,0 5 0 0,0-9-8 0,0 5-4 15,0-6-8-15,0 0-16 0,9 1-12 0,-9-5-12 0,0-5-16 16,0 4-12-16,0-4-16 0,0-4-12 0,0 4-8 0,0-5-44 16,-9-5-32-16,9 1 32 0,0 0 32 0,-8-2 24 0,-1 2 16 15</inkml:trace>
          <inkml:trace contextRef="#ctx0" brushRef="#br0" timeOffset="30313.3646">-2076 10182 3 0,'0'-10'104'0,"0"5"-12"16,0 1-4-16,0-1-24 0,0-5-12 0,0 6 0 0,0 4 0 15,8-6-8-15,-8 1 4 0,0 1-4 0,8 4 0 0,-8 0-4 16,9-5 0-16,-9 5 4 0,8 0 0 0,-8 0-8 0,9 0 0 16,0 0-4-16,-1 0 4 0,0 0-8 0,0 5 0 0,2-1-8 15,-10-4-4-15,8 5-4 0,0 1 4 0,2-6-8 0,-2 4 0 16,-8 1 0-16,8 0 0 0,-8 0 0 0,0 4-4 0,9-4 0 0,-9 4 0 15,0-3-4-15,0 3 0 0,-9-4 0 0,9 4 0 0,-8 1-4 16,8 0 4-16,-8-5 0 0,-2 4 0 0,2 0 0 0,0 1-4 16,-2 0 4-16,2-5 0 0,0 0 0 0,8 4 0 0,-8-4-16 0,-1-5 16 15,0 5 0-15,9-5 0 0,-8 4 0 0,8-4 4 16,0 0-8-16,0 0 4 0,-9-4 0 0,9 4-4 0,0 0 4 0,0-5 0 16,0 5 0-16,9-5 0 0,-9 0 0 0,0 5 0 0,0 0 0 15,0 0 0-15,8-4 4 0,-8 4 0 0,0 0 4 0,9 0 4 16,-9 0 4-16,9 0 4 0,-9 4 8 0,8-4 4 0,-8 5 4 0,8 0 0 15,-8 0 4-15,0 4 4 0,8-9 0 0,-8 10 0 0,10-7 0 16,-10 8-4-16,8-6 0 0,-8 4-8 0,8-4 0 0,-8 0-4 16,10 5-4-16,-10-6 0 0,8 1 4 0,-8 0-4 0,8 0-8 15,1-5 0-15,-9 5-4 0,8-5 0 0,1 0-4 0,-9 0-8 16,8 4-4-16,1-8 0 0,-9 4-12 0,8 0-12 0,-8-5-16 0,8 0-12 16,-8 0-16-16,0 0-16 0,10 1-12 0,-10-1-16 0,0 0-16 15,0-5-16-15,0 6-40 0,0-6-48 0,0-1 32 0,0 3 44 16,0 3 28-16,0-4 24 0</inkml:trace>
        </inkml:traceGroup>
        <inkml:traceGroup>
          <inkml:annotationXML>
            <emma:emma xmlns:emma="http://www.w3.org/2003/04/emma" version="1.0">
              <emma:interpretation id="{31C6370B-716F-4F8C-AF28-1E996864AABA}" emma:medium="tactile" emma:mode="ink">
                <msink:context xmlns:msink="http://schemas.microsoft.com/ink/2010/main" type="inkWord" rotatedBoundingBox="16370,18018 16840,18035 16830,18317 16359,1830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0659.4285">-1267 10454 59 0,'0'0'112'15,"9"-4"-4"-15,-9 4-4 0,0 0-16 0,0 0 0 0,0 0 8 16,0 4-4-16,8-4 0 0,-8 0-4 0,8 7 0 0,-8-7 0 16,10 4 0-16,-2-4 8 0,0 4-8 0,10-4 0 0,-10 5 0 0,9 0-4 15,0-5-12-15,0 5-4 0,0-1-8 0,0 2-12 0,1-6-8 16,7 0-8-16,-8 0-4 0,0 4-4 0,9-4-4 0,-10 0-4 16,10 0-12-16,-9 0-4 0,0 5 0 0,0-5 0 0,1 0 0 15,-2 6 0-15,-6-6 0 0,6 4-8 0,-8-4-24 0,1 4-12 16,0 1-12-16,-1-5-16 0,-8 5-20 0,9 1-12 0,-9-3-12 0,0-3-24 15,0 6-16-15,0-6-8 0,0 0-44 0,-9 0-28 0,1 0 44 16,8 4 36-16,-9-4 36 0,0 0 16 0</inkml:trace>
          <inkml:trace contextRef="#ctx0" brushRef="#br0" timeOffset="30980.5699">-1232 10729 47 0,'0'4'132'0,"0"-4"-8"0,0 0-4 0,0 0-16 15,0 0 4-15,0 0-4 0,8 0 0 0,-8 0 0 0,8 0 0 16,-8 0 4-16,8 0 4 0,2-4-4 0,-2 8-8 0,0-4-8 16,1 0-4-16,0 0-4 0,8 0-16 0,-1 0-4 0,-7 0-12 0,8 0-4 15,1 0-12-15,-2 0 0 0,2 0-36 0,-2 0 0 0,1 0 0 16,1 0 0-16,-2 0 0 0,2 0 0 0,-2 0 0 0,2 0 0 16,-1 0-52-16,-9 0-44 0,10 0-24 0,-2 0-24 0,-6 0-36 15,6 0-32-15,-8 0-76 0,1 0 32 0,0 0 48 0,-9 0 36 16,8 0 40-16,1 0 24 0</inkml:trace>
        </inkml:traceGroup>
        <inkml:traceGroup>
          <inkml:annotationXML>
            <emma:emma xmlns:emma="http://www.w3.org/2003/04/emma" version="1.0">
              <emma:interpretation id="{D86D71B9-CF7F-4F16-8639-855046CB1955}" emma:medium="tactile" emma:mode="ink">
                <msink:context xmlns:msink="http://schemas.microsoft.com/ink/2010/main" type="inkWord" rotatedBoundingBox="17421,17945 18325,17978 18303,18598 17398,18564"/>
              </emma:interpretation>
              <emma:one-of disjunction-type="recognition" id="oneOf11">
                <emma:interpretation id="interp19" emma:lang="" emma:confidence="0">
                  <emma:literal>36</emma:literal>
                </emma:interpretation>
                <emma:interpretation id="interp20" emma:lang="" emma:confidence="0">
                  <emma:literal>3 b</emma:literal>
                </emma:interpretation>
                <emma:interpretation id="interp21" emma:lang="" emma:confidence="0">
                  <emma:literal>3 G</emma:literal>
                </emma:interpretation>
                <emma:interpretation id="interp22" emma:lang="" emma:confidence="0">
                  <emma:literal>3 .</emma:literal>
                </emma:interpretation>
                <emma:interpretation id="interp23" emma:lang="" emma:confidence="0">
                  <emma:literal>3 k</emma:literal>
                </emma:interpretation>
              </emma:one-of>
            </emma:emma>
          </inkml:annotationXML>
          <inkml:trace contextRef="#ctx0" brushRef="#br0" timeOffset="33457.5213">-193 10551 23 0,'-8'-5'104'15,"8"1"-8"-15,-8-2-4 0,8 3-28 0,-10-3-4 0,10 1-4 0,0 0 0 16,0 1 0-16,0 0-4 0,0-2-4 0,0-3 0 0,0 3 0 15,0 2 0-15,0-1-4 0,0-5 0 0,10 2-4 0,-2 1 4 16,0-1-4-16,-8-2 0 0,10 5-4 0,6-5-4 0,-7 6 4 16,-1-5-4-16,0 3-8 0,10 2 4 0,-2-1-12 0,-6 0 0 0,6 5 0 15,2-5-4-15,-2 5-4 0,-7 0 0 0,8 5 0 0,0-5-4 16,-9 5 4-16,10 0-4 0,-10 5-4 0,0-6 0 0,10 5 0 16,-10 1 4-16,-8-1 0 0,9 1 0 0,-1 1 0 0,-8 2 0 15,0-3-8-15,0 0 4 0,0 5 0 0,0-7 0 0,-8 8 0 16,-1-7 0-16,9 0 4 0,-8 5-4 0,0-4 0 0,-2-1 0 0,2 1 4 15,-8 0-4-15,6-5-4 0,2 5 8 0,0-6-4 0,-1 1 0 16,9-1 0-16,-9-4 0 0,1 6 0 0,8-6-4 0,0 0 0 16,-9 4 0-16,9-4 4 0,0 0-4 0,0 0 0 0,9-4 0 15,-9 4 4-15,0 0 0 0,8-6 0 0,1 6-4 0,-9-4 4 16,9 4 0-16,-1 0-4 0,0 0 4 0,2 0 0 0,-2 0-4 0,0 0 4 16,0 0 0-16,2 0-4 0,-2 0 8 0,0 4 0 0,9 2-4 15,-9-2 0-15,2 1 0 0,-2 5 0 0,0-6-4 0,0 6 8 16,10-5 0-16,-10 5-4 0,1-1-16 0,0 0 20 0,-1 6-4 15,-8-5 4-15,9-1-4 0,-1 1 4 0,-8-1-4 0,8 1 4 16,-8 4-4-16,0-4 0 0,0-1 0 0,0 1 4 0,0-1 4 16,0 2-8-16,-8-2 4 0,0 0-4 0,8 1 4 0,-9-5-4 0,1 4-4 15,-1-4 4-15,-8 4 0 0,9-3 0 0,-2-2 0 0,-6 0 0 16,8 2-4-16,-2-1 4 0,-6-5 0 0,7 4-4 0,-7-4 0 16,6 5 4-16,-6-5-4 0,8 0-4 0,-2 0-4 0,2 0-8 15,-9 0-8-15,8-5 4 0,1 5-12 0,8-4-8 0,-9-1-12 16,1-1-12-16,8 2 0 0,-8 0-16 0,8-2-8 0,0-3-16 0,-9 4-52 15,9-4-24-15,9 0 36 0,-9 3 32 0,8-3 16 0</inkml:trace>
          <inkml:trace contextRef="#ctx0" brushRef="#br0" timeOffset="33861.4406">558 10488 39 0,'8'-9'84'0,"-8"4"-12"0,8 0-4 0,-8 1-24 0,10 0 0 15,-10-3-4-15,0 3 4 0,8 0 0 0,-8-2-4 0,8 2 0 16,-8-1 0-16,0 0 4 0,0 0 4 0,9 5 4 0,-9-4 4 16,0-1 0-16,0 5 0 0,0-4 4 0,0 4 4 0,0 0-8 0,0 0 0 15,0 0-4-15,0 0-4 0,0 0-4 0,0 0 4 16,-9 4 0-16,9 1-8 0,0-1 0 0,0 1 4 0,-8 5-4 0,8 0-4 15,-8-6 0-15,8 11-4 0,-10-6-8 0,2 5 4 0,0 7-8 16,0-8-20-16,8 7 20 0,-10-1-4 0,2-1 0 0,0 2-4 16,-1 0 0-16,9 3-4 0,-8-4 0 0,8 6-4 0,-9-7 0 15,9 7 0-15,0-6-4 0,0 5 0 0,0-5 0 0,0 0 4 16,0 1 0-16,0-2 0 0,9-3-4 0,-9 4 0 0,8-5-4 16,-8 1 4-16,9-1 0 0,-1-5 4 0,0 6-4 0,2-5 4 0,-2-1-4 15,0-4-4-15,0 0 4 0,2-1 0 0,-2 2 0 0,0-6-4 16,1 0 4-16,0 0 0 0,-1 0 0 0,1-6-4 0,-1 2 0 15,0-1 0-15,0-5 0 0,-8 6 4 0,10-6-4 0,-10 1 4 16,0-6-4-16,0 5 4 0,0 1 0 0,0-5 0 0,0 4-4 16,0-5 4-16,0 6 0 0,-10-1 0 0,10 1 0 0,-8 0 0 0,0 3 0 15,0 1 0-15,-1 1-4 0,1 4 4 0,-1 0-4 0,0 0-4 16,1 0 0-16,0 4-4 0,-10 7-8 0,10-2-8 0,0 0-8 16,-10 1-16-16,10-1-12 0,-1 6-20 0,1-1-20 0,-1 1-24 15,0-1-28-15,1 5-60 0,0-4-24 0,0-1 36 0,-2 1 44 16,10 4 36-16,-8-5 20 0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4:42.1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E16B5E-DF24-48B7-8A46-612C44CA583B}" emma:medium="tactile" emma:mode="ink">
          <msink:context xmlns:msink="http://schemas.microsoft.com/ink/2010/main" type="writingRegion" rotatedBoundingBox="21491,14192 32935,14112 32968,18711 21523,18791"/>
        </emma:interpretation>
      </emma:emma>
    </inkml:annotationXML>
    <inkml:traceGroup>
      <inkml:annotationXML>
        <emma:emma xmlns:emma="http://www.w3.org/2003/04/emma" version="1.0">
          <emma:interpretation id="{F70425A5-312B-439B-8784-8EFC0B7E7B9E}" emma:medium="tactile" emma:mode="ink">
            <msink:context xmlns:msink="http://schemas.microsoft.com/ink/2010/main" type="paragraph" rotatedBoundingBox="24861,14559 27707,14011 27880,14911 25034,154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84AD49-7595-4322-A788-C16CD21E832B}" emma:medium="tactile" emma:mode="ink">
              <msink:context xmlns:msink="http://schemas.microsoft.com/ink/2010/main" type="line" rotatedBoundingBox="24861,14559 27707,14011 27880,14911 25034,15459"/>
            </emma:interpretation>
          </emma:emma>
        </inkml:annotationXML>
        <inkml:traceGroup>
          <inkml:annotationXML>
            <emma:emma xmlns:emma="http://www.w3.org/2003/04/emma" version="1.0">
              <emma:interpretation id="{76A5316A-9DEF-4555-B256-680DCA93A9D4}" emma:medium="tactile" emma:mode="ink">
                <msink:context xmlns:msink="http://schemas.microsoft.com/ink/2010/main" type="inkWord" rotatedBoundingBox="24911,14821 25347,14737 25424,15139 24988,15222"/>
              </emma:interpretation>
              <emma:one-of disjunction-type="recognition" id="oneOf0">
                <emma:interpretation id="interp0" emma:lang="" emma:confidence="0">
                  <emma:literal>nie</emma:literal>
                </emma:interpretation>
                <emma:interpretation id="interp1" emma:lang="" emma:confidence="0">
                  <emma:literal>i.</emma:literal>
                </emma:interpretation>
                <emma:interpretation id="interp2" emma:lang="" emma:confidence="0">
                  <emma:literal>im</emma:literal>
                </emma:interpretation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im.</emma:literal>
                </emma:interpretation>
              </emma:one-of>
            </emma:emma>
          </inkml:annotationXML>
          <inkml:trace contextRef="#ctx0" brushRef="#br0">2904-1412 27 0,'0'5'188'0,"0"0"-12"0,0-1-20 0,0 2-40 15,0-2-12-15,0 1-4 0,8-1 0 0,-8-4 4 0,0 5-4 16,10 0 0-16,-10-1-12 0,8 2-4 0,0-6-4 0,-8 4-12 0,18 1-4 16,-10-5-16-16,1 4-4 0,7 2-4 0,2-2-8 0,-2-4-8 15,2 5-8-15,-1-5 0 0,8 0-4 0,-8 5-8 0,1-5-4 16,8 0-16-16,-10 0-24 0,10 0-32 0,-9 0-36 0,-1 0-32 15,2 0-44-15,-2 0-60 0,-6 0-36 0,-2 0 52 0,0 0 44 0,1 0 32 16,-9 0 32-16,9 0 20 0</inkml:trace>
          <inkml:trace contextRef="#ctx0" brushRef="#br0" timeOffset="-284.2402">2862-1656 7 0,'-9'0'136'0,"9"0"-16"0,0 0-12 0,0 0-20 0,0 0-4 0,0 0 8 16,9 0 0-16,-1 0 0 0,-8 0 0 0,8 0-4 0,2 0 0 0,-2 0 0 15,0 0 0-15,0 0-8 0,10 0 0 0,-1 0 4 0,0 0-12 0,0 0-4 16,0 0-8-16,0 0 0 0,1 0-12 0,7 0-4 15,-8 0-8-15,8 0-8 0,-7 0-4 0,-2 0-8 0,10 0 0 0,-9 0-4 16,0 0-4-16,8 0-8 0,-7 0-16 0,-2 0-12 0,-6 0-20 16,6 0-24-16,-7 4-24 0,0-4-24 0,-1 6-32 0,-8-6-28 15,0 5-56-15,0-1-24 0,0 0 36 0,0 6 44 0,-8-4 28 0,-1-2 36 16,0 5 16-16</inkml:trace>
        </inkml:traceGroup>
        <inkml:traceGroup>
          <inkml:annotationXML>
            <emma:emma xmlns:emma="http://www.w3.org/2003/04/emma" version="1.0">
              <emma:interpretation id="{B7234D3C-72AF-43BF-9347-0CFED6438FDE}" emma:medium="tactile" emma:mode="ink">
                <msink:context xmlns:msink="http://schemas.microsoft.com/ink/2010/main" type="inkWord" rotatedBoundingBox="26019,14336 27707,14011 27880,14911 26192,15236"/>
              </emma:interpretation>
            </emma:emma>
          </inkml:annotationXML>
          <inkml:trace contextRef="#ctx0" brushRef="#br0" timeOffset="5627.5383">4175-1986 15 0,'0'-5'88'0,"0"1"-8"0,0 4-4 0,0-6-28 0,8 2 0 0,-8 4-4 16,0-4-4-16,0-3 0 0,0 7-4 0,0-4 4 0,-8 4-4 15,8-4-4-15,0 4 0 0,0-6 0 0,-8 6-4 0,8-4 0 16,0 4 0-16,0 0-4 0,0-5 0 0,-10 5 0 0,10 0-8 0,-8 0 4 16,8 0-4-16,-8 0 0 0,-2 0-4 0,10 0 0 15,-8 0 4-15,8 0 0 0,-8 0-4 0,0 5-4 0,8-5 0 0,-9 4 0 16,0-4 0-16,9 6-4 0,-8-2 0 0,-1 7 4 0,1-7-4 15,0 6-4-15,8-1 4 0,-10 5 0 0,2-5-4 0,0 6 4 16,8-1-4-16,-8 0 0 0,8 1 0 0,0 4 0 0,0 1 0 0,0-6 0 16,0 5 4-16,0 1-8 0,8-2 4 0,-8 1 0 15,8-5-4-15,0 6 4 0,2-1 0 0,-2-4 4 0,9-1-8 0,-9 5 4 16,10-10 0-16,-10 5-4 0,8-3 8 0,2-3-4 0,-10 2 4 16,10-4 0-16,-10-6-8 0,9 4 4 0,1-4 0 0,-10 0 0 15,0 0 4-15,10-4 0 0,-10-2 0 0,0 2 0 0,1-2 0 16,0-2 0-16,-1 3 0 0,1-5 0 0,-9 0 0 0,8 1 0 15,-8-1 0-15,0 1-4 0,0-5 4 0,0 4-4 0,8-5 4 16,-8 6-4-16,-8-5 0 0,8 3 0 0,0-3 0 0,-8 5 0 0,8-1 0 16,-9 1 0-16,9-6 4 0,-8 11-4 0,8-5 4 0,-9-1-4 15,0 0 0-15,9 5 0 0,-8 1 0 0,0-2 4 0,-2 2-8 16,10-1 8-16,-8 5-4 0,0-5 0 0,8 5 0 0,-8-5 4 16,8 5 0-16,-10 0-4 0,10 0 0 0,-8 5 0 0,8-5 4 15,-8 5-8-15,8-5-12 0,0 5 20 0,0-1 0 0,0-4-4 0,0 6 0 16,0-2 0-16,-9 1 0 0,18 0 0 0,-9 0 0 0,0-1 0 15,0 6 0-15,8-5 0 0,0-1-4 0,-8 1 4 0,10 1 4 16,-2 3-4-16,0-5 0 0,0 1 4 0,2 5-4 0,-2-6 4 16,0 1-4-16,1 4 0 0,8-4 0 0,-8 5 4 0,-1-5-4 15,9 0 0-15,-8 4 0 0,-1-4 0 0,0 5 0 0,10-6 0 16,-10 6 4-16,1-5-8 0,0 0 8 0,-1 4-4 0,0-4 0 0,1 5 0 16,-1-6 0-16,0 1-4 0,2 4-4 0,-2-3-8 15,0-1-20-15,2-1-12 0,-10 0-12 0,8 2-12 0,0-2-12 0,0 2 0 16,-8-6-56-16,9 4-36 0,0-4 24 0,-9 0 36 0,8 5 20 15</inkml:trace>
          <inkml:trace contextRef="#ctx0" brushRef="#br0" timeOffset="6263.3518">4771-1967 75 0,'0'-5'108'0,"0"5"-12"16,0 0-12-16,0-4-32 0,0 4-4 0,-8 0-4 0,8 0-4 15,8 0 0-15,-8 4-4 0,0-4 0 0,0 5-8 0,8-1 0 16,-8 2 0-16,10-2-4 0,-10 1 0 0,8 5 0 0,-8-1 0 16,8 0-8-16,2 1 0 0,-2 5-4 0,-8-6 4 0,8 5-8 15,1 1 0-15,-1 5 0 0,1-7 0 0,-1 2-4 0,-8 4 0 16,9-5 0-16,-1 0 0 0,0 6 0 0,2-6-4 0,-2 0 0 0,-8 1 0 16,8-1 4-16,2 1-4 0,-10-1-4 0,8-4 8 0,-8-1-4 15,8 1 0-15,-8-6 0 0,8 6 0 0,-8-5 0 0,0-5 4 16,9 4-4-16,-9-4-4 0,0-4 4 0,0-1 0 0,0 1-4 15,0-2 4-15,0-8 0 0,0 5 0 0,0-1 4 0,0-4-4 16,0-5 0-16,0 0-4 0,0 4 4 0,0-9-4 0,0 4 4 0,0-3-4 16,-9 0 4-16,9-1 0 0,0-5 0 0,-8 4-4 0,8-4 4 15,0 6 0-15,-8-6 0 0,8 0-4 0,-8 6 4 0,8-6 0 16,-10 5 0-16,2 0 0 0,8-5 0 0,0 10 0 0,-8-5 4 16,8 0-4-16,0 9-4 0,0-3 4 0,-10 4 0 0,10 0 4 15,0-1-4-15,0 5 0 0,0 1 0 0,0 4 0 0,0-5 0 0,10 6 4 16,-10 4-8-16,0-6 4 0,8 6 0 0,-8 0 0 0,0-4 4 15,8 4-4-15,2 0 0 0,-2 0 0 0,0 0 0 0,0 0 0 16,10 4 0-16,-1-4 0 0,-9 0 0 0,18 0 0 0,-10 0-4 0,2 0 8 16,7 0 0-16,-7 0 4 0,6 0-8 0,2 0 0 15,0 0 0-15,0 0 4 0,-1 0 0 0,1 0-4 0,0 0-4 0,-1 0 4 16,9 0 0-16,-8 0 0 0,0 0-20 0,-1 0 24 0,1 0 0 16,0 0 0-16,-10 0 0 0,10 0-4 0,-9 0 0 0,-1 0 0 15,2 0 4-15,-2 0-8 0,2 0 4 0,-10 0 0 0,1 0-4 16,0 0 4-16,-1 0-4 0,1 0 4 0,-1 0 4 0,-8 6 0 15,8-6 4-15,-8 4 8 0,9-4 8 0,-9 5 0 0,0 0 0 16,9 0 0-16,-9-1 0 0,8 1 0 0,-8 5 4 0,0 0-4 0,8-1 4 16,-8 1 0-16,0-1-4 0,10 0 0 0,-10 5 0 0,0-3-4 15,0 3 0-15,0-5 0 0,0 6-4 0,0-1 0 0,0-4-8 16,0 4 0-16,0 1 0 0,0-6-4 0,0 5 4 0,0-4-4 16,0-1 0-16,0 6-4 0,0-5 0 0,0-1-4 0,0 1-12 15,0-6-8-15,0 7-12 0,0-7-8 0,-10 0-8 0,10 2-16 0,0-2-16 16,0 1-16-16,0-5-8 0,-8 0-24 0,8 0-52 0,-8 0 0 15,8 0 32-15,-9-5 28 0,0 5 20 0</inkml:trace>
          <inkml:trace contextRef="#ctx0" brushRef="#br0" timeOffset="7245.7533">5206-1948 67 0,'0'-5'104'0,"0"5"-12"16,0 0-8-16,0 5-28 0,-8-10-8 0,8 5-4 0,0 0-4 0,0 0 0 16,0 0-4-16,8 0-4 0,-8 0 0 0,0 0 0 0,9 0-4 15,-9 0-4-15,8 0 4 0,0 0-4 0,-8 0 0 0,10 0-4 16,-2 0 0-16,0 0-4 0,2 5 0 0,-2-5-4 0,0 0 0 0,0 5-4 16,1 0-4-16,-1-5 4 0,1 4 0 0,0-4 0 15,-9 5-4-15,8 0-20 0,-8-1 20 0,8 2 0 0,-8-2 0 0,0 6 0 16,0-5 0-16,10 4 0 0,-10-4 0 0,0 4 0 0,0-3-4 15,0-2 0-15,0 6 0 0,0-5 0 0,0 5-4 0,-10-6 4 16,10 1-4-16,0-1 0 0,0 1 0 0,0 1 4 0,0-2 0 16,0-4 4-16,0 0-8 0,0 5 4 0,0-5 0 0,0 0-4 0,10 0 8 15,-10 0-4-15,0 0-4 0,0 0 4 0,0 0 0 0,8 0 0 16,-8 0 0-16,8 0 0 0,-8 0 0 0,8 0 0 0,-8 0-4 16,10 4 8-16,-2-4-4 0,-8 5 4 0,8-5 0 0,1 5-8 15,-1 0 4-15,-8-1 0 0,9-4 4 0,0 10-4 0,-9-6 0 16,8 1 4-16,-8 5-8 0,8 0 4 0,2-1 4 0,-10 1-4 15,8-1 0-15,-8 1 4 0,0 0 12 0,0-1 4 0,8 1 4 0,-8 4 12 16,0-5 4-16,-8 6 4 0,8-5 0 0,0 4 0 0,-8-5 0 16,-2 6 4-16,2-1 0 0,8-4 0 0,-8 4-4 0,-10-4 4 15,10-1-8-15,-1 1-4 0,1 4-8 0,-10-9 0 0,10 5-4 0,-8-1-8 16,6-4 0-16,2-1-4 0,0 1-4 0,-1-5-4 16,-8 5 0-16,17-5-8 0,-9 0-16 0,1 0-16 0,0-5-12 15,8 5-16-15,-8-5-20 0,8 5-12 0,0-4-24 0,-10-1-12 0,10 1-16 16,0-1-68-16,-8 0-4 0,8 0 40 0,0 0 32 0,0 5 32 15,-8-5 24-15</inkml:trace>
        </inkml:traceGroup>
      </inkml:traceGroup>
    </inkml:traceGroup>
    <inkml:traceGroup>
      <inkml:annotationXML>
        <emma:emma xmlns:emma="http://www.w3.org/2003/04/emma" version="1.0">
          <emma:interpretation id="{0E524C81-C37C-41E9-9A5F-7E02FC7CCD0C}" emma:medium="tactile" emma:mode="ink">
            <msink:context xmlns:msink="http://schemas.microsoft.com/ink/2010/main" type="paragraph" rotatedBoundingBox="26363,15295 32360,13381 33154,15872 27157,177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4DB240C-4094-4807-8AA4-DB0F3CB7F8D0}" emma:medium="tactile" emma:mode="ink">
              <msink:context xmlns:msink="http://schemas.microsoft.com/ink/2010/main" type="line" rotatedBoundingBox="26363,15295 31087,13787 31483,15031 26759,16538"/>
            </emma:interpretation>
          </emma:emma>
        </inkml:annotationXML>
        <inkml:traceGroup>
          <inkml:annotationXML>
            <emma:emma xmlns:emma="http://www.w3.org/2003/04/emma" version="1.0">
              <emma:interpretation id="{28F37743-D4AD-4247-BE8D-EBC22CF2C2B6}" emma:medium="tactile" emma:mode="ink">
                <msink:context xmlns:msink="http://schemas.microsoft.com/ink/2010/main" type="inkWord" rotatedBoundingBox="26363,15295 27592,14902 27989,16146 26759,16538"/>
              </emma:interpretation>
            </emma:emma>
          </inkml:annotationXML>
          <inkml:trace contextRef="#ctx0" brushRef="#br0" timeOffset="26301.0922">6664-1091 95 0,'0'0'120'15,"-8"0"-4"-15,-1 0-8 0,9 0-28 0,0 0 4 0,-9 0-4 0,9 0 4 16,0 0-8-16,-8 0-4 0,8 0 4 0,0 0 0 0,0 0 0 15,0 0-4-15,0 0 0 0,8 0 0 0,-8 0 0 0,9 0-4 16,-9 0 0-16,9 0-8 0,-9 0-4 0,8 0 0 0,0 0-4 0,2 0-4 16,-2 4-4-16,0-4 0 0,2 0 0 0,-2 0-8 0,8 5 0 15,-7-5-32-15,-1 0-4 0,10 4 0 0,-10-4 0 0,10 0 0 16,-2 7 0-16,-8-7 0 0,10 0 0 0,-1 3 0 0,0-3 0 16,-8 0 0-16,7 0 0 0,2 0 0 0,-2 5 0 0,-6-5 0 15,6 0 0-15,-7 0 0 0,7 0 0 0,-7 0 0 0,0 5 0 0,-1-5 0 16,0 0 0-16,2 5 0 0,-10-5 0 0,8 4 0 0,-8-4-52 15,0 0-28-15,0 6-8 0,8-6-16 0,-8 0-8 0,0 0-4 16,0 0-8-16,0 0-24 0,-8 4 8 0,8-4 0 0,0 0-36 16,-8 5-32-16,-2-5 28 0,2 4 36 0,0-4 28 0,-1 5 20 15</inkml:trace>
          <inkml:trace contextRef="#ctx0" brushRef="#br0" timeOffset="7262.7075">4303-1182 11 0,'8'0'104'0,"-8"0"-8"0,0 0-4 15,8 0-20-15,-8 0-4 0,9 0 0 0,-9 0 0 0,0 4 4 0,9-4 0 16,-9 5 0-16,8 0-4 0,0-5-4 0,2 5 0 0,-2-1 0 15,0-4-4-15,1 6 0 0,8-6-4 0,0 3-4 0,-1-3 4 16,10 6 0-16,0-6-4 0,0 0-4 0,7 0-4 0,1-6-4 16,1 6 0-16,7-3-4 0,2-3-4 0,-2 2 4 0,1-1-8 15,-1 0-8-15,9-4 4 0,1 3-4 0,-1 2-4 0,-9 0-4 0,9-1 0 16,1-1-4-16,-10 2 0 0,1-1 0 0,-1 5-4 0,1 0 4 16,-1-5-4-16,-8 5-4 0,1 0 4 0,-1 0 0 0,0 5 0 15,-8-5-4-15,-1 5 0 0,1-1 4 0,-10-4-4 0,2 6 0 0,-1-1 0 16,-8-1 0-16,8-4 0 0,-9 4 0 0,0-4-4 15,-8 6-4-15,9-6-4 0,-9 4-8 0,0-4-12 0,0 0-16 0,0 0-12 16,0 0-20-16,-9 0-8 0,9 0-20 0,-8-4-12 0,8 4-16 16,-8-6-12-16,-1 2-32 0,1 4-44 0,-1-4 28 0,0 4 40 15,1-5 24-15,0-1 24 0</inkml:trace>
        </inkml:traceGroup>
        <inkml:traceGroup>
          <inkml:annotationXML>
            <emma:emma xmlns:emma="http://www.w3.org/2003/04/emma" version="1.0">
              <emma:interpretation id="{426628DB-3F39-4A18-8220-5B7CD02EF732}" emma:medium="tactile" emma:mode="ink">
                <msink:context xmlns:msink="http://schemas.microsoft.com/ink/2010/main" type="inkWord" rotatedBoundingBox="28504,15446 29047,15272 29179,15686 28636,15859"/>
              </emma:interpretation>
              <emma:one-of disjunction-type="recognition" id="oneOf1">
                <emma:interpretation id="interp5" emma:lang="" emma:confidence="0">
                  <emma:literal>Bo</emma:literal>
                </emma:interpretation>
                <emma:interpretation id="interp6" emma:lang="" emma:confidence="0">
                  <emma:literal>By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no</emma:literal>
                </emma:interpretation>
                <emma:interpretation id="interp9" emma:lang="" emma:confidence="0">
                  <emma:literal>r.</emma:literal>
                </emma:interpretation>
              </emma:one-of>
            </emma:emma>
          </inkml:annotationXML>
          <inkml:trace contextRef="#ctx0" brushRef="#br0" timeOffset="29319.3687">8224-1656 31 0,'0'-5'100'16,"0"0"-8"-16,0-4-12 0,8 4-28 0,-8 5 0 0,0-5-4 16,0 5 0-16,10 0 0 0,-10 0-8 0,0 0 0 0,0 5 0 0,8-5-4 15,-8 5-4-15,8 0-4 0,-8-1 0 0,0 6-4 0,10-6-4 16,-2 7 0-16,-8-3-8 0,8 2 4 0,-8 0-4 0,9 5 0 15,-9-6-4-15,8 5 0 0,-8-4 0 0,8 4-4 0,1-4 0 16,-9 4-4-16,9-3 0 0,-9 2 4 0,8-3 0 0,0-1-4 0,-8 0 0 16,10 1 4-16,-10 0 0 0,0-5 0 0,8 5 4 0,-8-6 0 15,8 1 8-15,-8-1 0 0,0-4 0 0,0 6-4 0,0-6 0 16,0-6 0-16,0 6-4 0,0-4 0 0,0-1-8 0,0-6 8 16,0 3-4-16,0-2-4 0,0 0 4 0,0-3 0 0,9-2-4 15,-9 2 0-15,0-8 4 0,9 2-4 0,-9 0 4 0,0-4-4 0,0-2-4 16,8 2 4-16,-8-6 0 0,0 5 0 0,8-5-4 0,-8-5 0 15,9 6 0-15,-9-1 4 0,0 1 0 0,8-1 0 0,-8-5 0 16,9 6 0-16,-9 3 0 0,0-3 0 0,9 3 0 0,-9 2 0 0,8 4 0 16,-8 0 4-16,8 0-4 0,-8 5 0 0,10 4 0 15,-2 0 0-15,-8 1 0 0,8-1 0 0,0 6 0 0,-8-2 0 16,10 2 0-16,-2 4 0 0,0 0-4 0,1 0 0 0,-1 0 4 0,10 0 4 16,-10 4-4-16,10 2 4 0,-10-6-4 0,8 4 4 15,2-4 0-15,-1 5-4 0,9 0 0 0,-10-5 0 0,10 5 0 0,0-5 0 16,-1 4 0-16,1-4 0 0,0 0 0 0,-1 0 0 0,0 5 0 15,0-5 0-15,1 0 0 0,0-5 0 0,-9 5 0 0,9 0 0 16,0-4 0-16,-10 4 0 0,10-5 0 0,-9 5 0 0,0-5 0 0,0 5 0 16,-1-5 0-16,2 5 0 0,-10-4 0 0,10 4 0 0,-10-6 4 15,1 6-4-15,-1 0-4 0,-8 0 4 0,9-4 4 0,-1 8 4 16,-8-4 4-16,0 6 4 0,0-2 0 0,0 1 4 0,0 0 0 16,0 4 4-16,0 1 0 0,0 0 0 0,0-1 0 0,0 1 0 15,0 4-4-15,0 1 4 0,0-2-4 0,0 6 0 0,0-5 0 16,0 1 0-16,0 4-4 0,0-4 0 0,0-1 0 0,0 1-4 0,0-1-8 15,0 0 4-15,0 1-4 0,0-1 0 0,0 1-4 0,0-6 0 16,0 1 0-16,0 0-24 0,0-1 16 0,-8 0-16 0,8-3-8 16,0-2-16-16,0 5-12 0,-9-9-20 0,9 5-20 0,0-5-16 15,-8 5-4-15,8-10-44 0,-9 5-36 0,1 0 20 0,8-5 32 16,-8 5 32-16,-2-4 24 0</inkml:trace>
          <inkml:trace contextRef="#ctx0" brushRef="#br0" timeOffset="7860.7704">4763-627 71 0,'0'0'96'0,"0"0"0"0,0 0-8 0,0-6-28 0,0 6 0 16,8-4 4-16,-8-1 0 0,8 1 0 0,2-2 0 0,-10-3 4 16,8 4 0-16,10-4-4 0,-10-1-4 0,9 1-4 0,-9 0-4 15,9-2-8-15,0 7-4 0,1-6-8 0,-2 5-4 0,2 1-4 0,-10-1 0 16,9 0-8-16,0 5 0 0,0 0-4 0,1 0-4 0,-10 5 0 15,8 0 0-15,-6-1 0 0,-2 6-4 0,0-1-4 0,1 2 4 16,-1 2 0-16,1-3-4 0,-9 4 4 0,9 0 0 0,-9 1 0 0,0-1 0 16,0 1-4-16,0-1 4 0,0 1 0 0,-9-1 0 15,9-4 0-15,-9 4 0 0,9 0 0 0,-8-4 0 0,-1-2 0 0,1 3 0 16,8-2 0-16,-8 1-4 0,-2-6 0 0,2 2 0 0,0-2 0 16,8 1 0-16,-8-5-4 0,8 6 4 0,-10-6 0 0,10 0 4 15,0 4-4-15,0-4 0 0,-8 0 0 0,8-4 0 0,8 4 0 16,-8-6 0-16,0 6 0 0,10-5 0 0,-10 5 0 0,8-4 0 15,-8-2-4-15,8 6 4 0,0-4 0 0,-8 4-4 0,10-5 4 0,-2 0 0 16,0 5 0-16,-8-5 0 0,9 5 0 0,-1-4 0 0,1 4 0 16,0 0 0-16,-1 0 0 0,-8 0 0 0,8 4 0 0,0-4 4 15,-8 5-4-15,10-5 0 0,-2 5 0 0,-8 0 4 0,8-1-4 16,2 2 0-16,-2 3 0 0,-8-3 0 0,8 2 4 0,-8-3-8 16,9 5 8-16,-9-1-8 0,0 5 8 0,8-4 0 0,-8 0-4 15,0-1 4-15,0 5 4 0,0-4 0 0,0 5 4 0,0-6 4 0,0 5 0 16,0 1 4-16,0-1 4 0,-8 1 4 0,8 0 4 0,-9-2 0 15,1 6-4-15,0-5 4 0,-2 6-4 0,2-1-4 0,-10-5-4 16,10 4 0-16,-8 3 4 0,-2-7-4 0,-7 5 0 0,7-4 0 0,-6-1-4 16,6 1-8-16,-7-6 4 0,-1 5-4 0,10-10-4 15,-10 7 0-15,8-7 4 0,-7 1-8 0,8-5-8 0,0 0 0 0,-1-5-8 16,2 1-16-16,-2-1-12 0,10-5-16 0,-9 0-20 0,8-3-12 16,1 3-36-16,-1-5-28 0,9 1-44 0,-8-5-76 0,8 4 44 15,0 1 44-15,-8-5 28 0,8 5 40 0,0-5 16 0</inkml:trace>
        </inkml:traceGroup>
        <inkml:traceGroup>
          <inkml:annotationXML>
            <emma:emma xmlns:emma="http://www.w3.org/2003/04/emma" version="1.0">
              <emma:interpretation id="{F2E7FA99-C2DA-488A-B8F6-72A3A382032F}" emma:medium="tactile" emma:mode="ink">
                <msink:context xmlns:msink="http://schemas.microsoft.com/ink/2010/main" type="inkWord" rotatedBoundingBox="29765,14429 31150,13987 31454,14937 30068,15379"/>
              </emma:interpretation>
              <emma:one-of disjunction-type="recognition" id="oneOf2"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\</emma:literal>
                </emma:interpretation>
                <emma:interpretation id="interp13" emma:lang="" emma:confidence="0">
                  <emma:literal>-</emma:literal>
                </emma:interpretation>
                <emma:interpretation id="interp14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29877.9198">8761-1809 55 0,'-8'0'120'0,"8"0"-16"0,0 0-12 16,0 0-28-16,0 0-8 0,0 0 4 0,0-4 0 0,0 4 0 16,8 0 0-16,-8-6-4 0,9 6 0 0,0-5 0 0,-9 5-8 15,8 0-8-15,0 0-4 0,2 0-4 0,6 0-8 0,-7 0-4 0,0 5 4 16,-1 1-4-16,0-6-8 0,1 9 0 0,-1-5 0 0,0 1-8 15,2 5 8-15,-2-1-4 0,-8 0-4 0,0 2 0 0,0-2 0 16,0 1-4-16,-8 4 0 0,8-5 0 0,-10 6 0 0,2-5 0 16,8-1 0-16,-8 5-4 0,-1-4 4 0,1 0 0 0,0-1 0 15,-1-5 0-15,9 6-4 0,-9-4 4 0,9 3-4 0,-8-9 4 16,8 4-4-16,0-4 0 0,0 6 0 0,-8-6 0 0,16 0 4 0,-8 3 0 16,0-3 0-16,0 0 0 0,8 0 8 0,-8-3-8 15,9 3 0-15,-9 0-4 0,9 0 4 0,-1 0 0 0,-8 0 0 0,8 0 0 16,1 0 4-16,-1 3-4 0,0-3 0 0,2 0 0 0,-10 6 4 15,8-6-4-15,0 4 4 0,2 2 0 0,-10-2 4 0,8 0 0 16,0 2 0-16,-8 3 0 0,8-4 0 0,-8 5 8 0,0-1 4 0,0 1 4 16,0 4 0-16,0-4 0 0,0 0 0 0,0-1 4 0,-8 5 0 15,0-4-4-15,8-2-4 0,-8 8 0 0,-2-6-4 0,-6-1 0 16,6 1-4-16,2 0-4 0,-9-1 0 0,9 0-4 0,-9-4-4 16,8-1-4-16,1 6-4 0,-10-5-12 0,10-5-16 0,0 0-12 15,-10 4-16-15,10-4-16 0,0 0-24 0,-1 6-16 0,-8-6-12 0,8 0-56 16,1 0-32-16,-10 0 44 0,10 0 32 0,0-6 28 0,-10 6 28 15</inkml:trace>
          <inkml:trace contextRef="#ctx0" brushRef="#br0" timeOffset="26554.9483">6536-771 67 0,'0'0'132'0,"0"0"-12"0,-8 0 0 0,16 0-20 0,-8 0 0 0,0 0 4 16,9 0 4-16,-9 0 0 0,8 0 8 0,0 0-4 15,-8 0 4-15,10 0-8 0,6 0-4 0,-6 0-8 0,-2 0 0 0,8 0-12 16,-7 0-8-16,8 0-8 0,0 0-4 0,1 0-16 0,-2 0-48 16,10 0 0-16,-9 0 0 0,0 0 0 0,0 0 0 0,9 0 0 15,-10 0 0-15,2 0 0 0,-1 0 0 0,0 0 0 0,0 0 0 0,-1 0 0 16,2 0 0-16,0 0 0 0,-2 0 0 0,1 0 0 0,-9 5 0 15,1-5 0-15,0 0-28 0,-1 0-80 0,0 0-28 0,2 0-36 16,-10 0-36-16,0 0-60 0,0 0-20 0,0 0 52 0,0 4 44 0,0-4 36 16,-10 0 32-16,2 0 20 0</inkml:trace>
          <inkml:trace contextRef="#ctx0" brushRef="#br0" timeOffset="28710.9036">7986-2062 51 0,'0'0'72'0,"0"-6"-8"0,8 6-8 15,-8-4-28-15,0-1 4 0,8 0 0 0,-8 5 8 0,0-9-8 0,0 9 0 16,0-5 0-16,0 0 0 0,10 0-4 0,-10 1 4 0,0-1-4 15,0 0 8-15,0 0 4 0,0 5 0 0,0-5-4 0,0 1-4 16,0 4 4-16,0-5-8 0,0 5 0 0,0 0-4 0,-10 0-4 0,10 0 8 16,0 0-12-16,-8 0 4 0,8 0 0 0,-8 5 0 0,8-5 0 15,-9 4-4-15,1 1 0 0,-1 0-4 0,1 5 0 16,-1-6-4-16,1 6 4 0,0-1 0 0,-2 6-4 0,2-1 0 0,0 1 0 16,-2 4 0-16,2-4 0 0,-9 3 0 0,17 6 0 0,-8-5 0 0,-1 5-4 15,1 0 0-15,8 4 0 0,-9-3 0 0,9-2 4 16,-8 6-4-16,8-5-4 0,0 5 4 0,0-5 0 0,8 0 0 0,-8 0-4 15,9 0 4-15,-9-1-4 0,8-4 0 0,1 0 0 0,-1 1 4 16,1-6-4-16,7 5 0 0,-6-3 0 0,-2-8 0 0,10 7 4 16,-10-6-4-16,9 0 0 0,-9 1 0 0,9-5 0 0,-8 0 0 15,7 0 0-15,-6-2 0 0,-2-3 0 0,10 0 0 0,-10 0 0 16,0 0 0-16,0-3 0 0,1 3 0 0,-9-10 4 0,8 5-4 0,1 0 4 16,-9-4-4-16,0 0 0 0,0-1 0 0,9 0 0 15,-9 2 0-15,0-8 0 0,-9 7 0 0,9-6 0 0,0 6 0 0,-9-5 0 16,9 4 0-16,-8-5 0 0,-1 6 0 0,9-1 0 0,-8 6 4 15,0-6-4-15,0 6 0 0,-2-1-4 0,2 5 4 0,0-6 0 16,-10 6-4-16,10 0 4 0,-1 0 0 0,1 6 0 0,-1-1 0 0,1-1 0 16,-1 0 0-16,1 6 0 0,0-4-4 0,-2 3-12 15,10 1-16-15,-8-1 4 0,8 1-8 0,0-2-16 0,-8 3-12 0,8-2-12 16,0 1-8-16,8-1-4 0,-8 1-40 0,8-1-44 0,2 1 12 16,-10 0 28-16,16-5 28 0</inkml:trace>
        </inkml:traceGroup>
      </inkml:traceGroup>
      <inkml:traceGroup>
        <inkml:annotationXML>
          <emma:emma xmlns:emma="http://www.w3.org/2003/04/emma" version="1.0">
            <emma:interpretation id="{D90FDA9A-8072-479A-A4DA-48D42D770586}" emma:medium="tactile" emma:mode="ink">
              <msink:context xmlns:msink="http://schemas.microsoft.com/ink/2010/main" type="line" rotatedBoundingBox="29856,15435 32911,15014 33044,15984 29989,16405"/>
            </emma:interpretation>
          </emma:emma>
        </inkml:annotationXML>
        <inkml:traceGroup>
          <inkml:annotationXML>
            <emma:emma xmlns:emma="http://www.w3.org/2003/04/emma" version="1.0">
              <emma:interpretation id="{699E3EFE-6447-4AC5-9434-9DA86D3A138A}" emma:medium="tactile" emma:mode="ink">
                <msink:context xmlns:msink="http://schemas.microsoft.com/ink/2010/main" type="inkWord" rotatedBoundingBox="30615,14995 31170,15951 30407,16394 29852,15438"/>
              </emma:interpretation>
              <emma:one-of disjunction-type="recognition" id="oneOf3">
                <emma:interpretation id="interp15" emma:lang="" emma:confidence="0">
                  <emma:literal>23</emma:literal>
                </emma:interpretation>
                <emma:interpretation id="interp16" emma:lang="" emma:confidence="0">
                  <emma:literal>233</emma:literal>
                </emma:interpretation>
                <emma:interpretation id="interp17" emma:lang="" emma:confidence="0">
                  <emma:literal>203</emma:literal>
                </emma:interpretation>
                <emma:interpretation id="interp18" emma:lang="" emma:confidence="0">
                  <emma:literal>235</emma:literal>
                </emma:interpretation>
                <emma:interpretation id="interp19" emma:lang="" emma:confidence="0">
                  <emma:literal>253</emma:literal>
                </emma:interpretation>
              </emma:one-of>
            </emma:emma>
          </inkml:annotationXML>
          <inkml:trace contextRef="#ctx0" brushRef="#br0" timeOffset="30130.2451">7798-1043 87 0,'0'4'100'0,"0"1"-4"0,0-1-4 16,8-4-20-16,2 5 8 0,-2-5 4 0,0 0 4 0,1 0-8 15,8 5 0-15,-9-5 0 0,9 0-4 0,1 0 0 0,-2 0-4 16,2 0 0-16,7 0-8 0,1 0 4 0,0 0-4 0,0 0-4 0,-2 0-4 16,2 0-4-16,9 0-4 0,-1 0-4 0,-1 0-4 15,1 0-4-15,0 0-4 0,1 0-8 0,-1 5-4 0,8-5-8 0,1 5-4 16,-9-5 8-16,8 5-4 0,-7-5-4 0,-1 5-4 0,0-1 0 15,9-4 0-15,-17 5-4 0,8 0 0 0,-9-1 4 0,1-4-4 16,-1 5-4-16,-8-5-4 0,1 5-4 0,-2-5-4 0,-7 0-12 0,0 0-8 16,-1 0-12-16,-8 5-16 0,8-5-12 0,-8 0-12 0,0 0-12 15,0 0-20-15,-8 0-12 0,8 0-4 0,-8-5-28 0,-1 5-40 16,0 5-8-16,1-5 52 0,0 5 12 0,-2-5 44 0</inkml:trace>
          <inkml:trace contextRef="#ctx0" brushRef="#br0" timeOffset="30546.5385">8232-637 83 0,'-8'4'148'0,"8"2"-12"16,-8-6-24-16,8 4-36 0,0-4-8 0,0 0 4 0,0 0 4 15,0 0-8-15,8 0 0 0,0-4-4 0,2-2-4 0,-10 6-4 0,16-4-4 16,-6-5 0-16,6 9-4 0,1-6-8 0,0-3-4 0,-8 9-4 15,17-5-8-15,-10 0 0 0,2 1-8 0,-2 4 0 0,1 0-4 16,1 0-4-16,-2 0-16 0,2 0 16 0,-2 4 0 0,-6 1 0 0,-2 0-4 16,-8-1 0-16,8 7-4 0,-8-2 4 0,0 1 0 15,0-1 0-15,-8 1-4 0,0 4 4 0,8-5-4 0,-10 6 0 0,2-5 0 16,-8 4 0-16,6 0 0 0,2-4 0 0,0-1-4 0,-1 6 4 16,0-6 0-16,1-4-4 0,-1 4 4 0,9-3 0 0,-8-2 0 15,8 1 0-15,0 1 0 0,0-6-4 0,8 4 4 0,-8-4 0 16,9 0 0-16,-9-4 0 0,8 4 0 0,1-6 0 0,0 6 0 15,7-5 0-15,-6 5 0 0,-2-4 0 0,8-2 0 0,-6 6 0 16,6 0 0-16,1-4 0 0,-9 4-4 0,10 0 0 0,-10 0 4 0,2 0-4 16,6 4 4-16,-8-4 0 0,1 6 0 0,0-2 0 0,-1 7 0 15,1-7 0-15,-1 5 0 0,-8 1 4 0,8-1-4 0,-8 1 0 16,0 4 0-16,0-4 4 0,0 4-4 0,0 1 0 0,0-1 4 16,-8 0 0-16,0 0 0 0,-1 1 0 0,1-1 0 0,-1 1 0 15,0 4-4-15,-7-5-12 0,8-4 20 0,-10 4 0 0,0 1 0 0,2-6 0 16,-1 1-4-16,-1-1 0 0,2 1-8 0,8 0 4 0,-10-6-4 15,1 1 0-15,0-5-12 0,8 3-12 0,-7-6-12 0,7 3-20 16,0-5-16-16,1-5-16 0,8 6-20 0,-8-11-8 0,8 1-32 16,0-1-48-16,0-4 4 0,0 0 40 0,8 0 28 0,0-5 24 15</inkml:trace>
        </inkml:traceGroup>
        <inkml:traceGroup>
          <inkml:annotationXML>
            <emma:emma xmlns:emma="http://www.w3.org/2003/04/emma" version="1.0">
              <emma:interpretation id="{4D8EA2A4-90B1-4DC0-8E0E-08BA89692D17}" emma:medium="tactile" emma:mode="ink">
                <msink:context xmlns:msink="http://schemas.microsoft.com/ink/2010/main" type="inkWord" rotatedBoundingBox="31257,15264 32914,15036 33044,15979 31387,16207"/>
              </emma:interpretation>
              <emma:one-of disjunction-type="recognition" id="oneOf4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1141.1548">9257-886 103 0,'0'5'180'0,"-10"0"-20"15,10-1-16-15,0 2-40 0,0-2-8 0,0-4 4 0,0 5 4 0,0-1 0 16,0-4-12-16,10 6-8 0,-10-6-20 0,8 0-12 0,-8 0-8 15,8 0-8-15,1 0-4 0,-1 0-12 0,9 0-4 0,0 0-8 16,-9 0-16-16,10 0-16 0,0-6-20 0,-2 6-20 0,9-4-24 0,-7-1-24 16,-2 5-16-16,10-4-16 0,-8-2-60 0,-2 2-8 15,10-1 40-15,-9 0 28 0,-1 0 28 0</inkml:trace>
          <inkml:trace contextRef="#ctx0" brushRef="#br0" timeOffset="30867.8548">9282-1087 23 0,'-9'0'132'0,"1"5"-24"0,8-5-16 15,0 0-32-15,-8 0-4 0,8 0 0 0,0 0 8 0,8 0 4 16,-8 0 0-16,0 0-4 0,8 0 4 0,1 0-12 0,-1 0-4 0,1 0-4 16,-1 0-4-16,1 0-4 0,7 0 0 0,-6 0-4 15,6 0-4-15,2 0-12 0,-10 0-4 0,9 0 0 0,0 0-4 0,0-5 0 16,1 5-8-16,-2 0 4 0,-8 0-4 0,10 0-4 0,-1 5-4 16,-9-5-8-16,1 0-20 0,8 4-16 0,-9-4-20 0,0 7-24 15,-8-7-20-15,10 3-28 0,-10 2-56 0,0 0 8 0,0-5 36 0,-10 9 28 16,10-3 24-16</inkml:trace>
          <inkml:trace contextRef="#ctx0" brushRef="#br0" timeOffset="31584.0045">9759-1144 27 0,'0'-9'92'0,"0"3"-8"0,0-3-8 15,0 4-28-15,0 0 0 0,0-5 0 0,0 2 0 0,9-3 4 16,-9 7-8-16,8-6-12 0,-8 1 20 0,8 4 0 0,2-5 0 16,-2 1 0-16,0-1 4 0,0 5-4 0,2-4 0 0,6 4 0 15,-7-4 0-15,8 4-4 0,-8 0 0 0,7 0-4 0,-6 5-8 0,-2-4-4 16,0 4-4-16,10 0-4 0,-10 4-4 0,0-4-4 0,1 5 0 16,-1 0-4-16,0 4 0 0,-8-4-8 0,10 9 0 0,-10-4 0 15,0 4 0-15,0-4-4 0,0 9 0 0,-10-4 0 0,10 4 0 16,-8 0 0-16,0 5 4 0,-1-5-4 0,1 5 4 0,0 1-4 0,-2-3 4 15,-6-3-4-15,8 6 0 0,-10-2 4 0,10 1 0 16,-10 0-4-16,10-4 0 0,-1 3 0 0,1-4 4 0,-10 0 0 0,10 1 4 16,8-6 0-16,-8 1 8 0,8 4 0 0,-8-5 4 0,8-5 0 15,0 6-8-15,0-5 0 0,0 4 0 0,0-5-4 0,0 2 0 16,8-2-4-16,0-5 4 0,-8 6-4 0,8-5-4 0,2-1 0 16,-2 1 0-16,9-5-8 0,-9 5-8 0,1-5-16 0,8 0-16 15,-9 0-12-15,10 0-40 0,-10 0 0 0,10 0-20 0,-10-5-12 0,0 5-40 16,1-5-44-16,-1 1 20 0,0 4 44 0,2-5 28 0,-2 0 24 15</inkml:trace>
          <inkml:trace contextRef="#ctx0" brushRef="#br0" timeOffset="32078.6765">10194-929 35 0,'8'-5'144'0,"-8"5"-12"15,0 5-12-15,0-5-24 0,0 5-8 0,8-1 4 0,-8 6 4 0,0-5-4 16,0 5-4-16,10-1-8 0,-10 1-4 0,0 0-12 15,8-1-4-15,-8 1-4 0,8-1-8 0,-8 5-4 0,10-4-12 0,-2 4-8 16,0-5 0-16,0 6-4 0,1-1 0 0,0-3-8 0,-9 3 0 16,8-5-4-16,1 1-4 0,-1 5 4 0,-8-6 0 0,8 0-20 15,-8 1 16-15,0-1 0 0,10-4 0 0,-10-1 0 0,0 7 0 16,0-11 0-16,0 4-4 0,0-4 0 0,0 0 0 0,0-4 0 16,0 4 0-16,0-11 4 0,0 7-4 0,0-6-4 0,0 1 4 15,0-5 0-15,0 5-4 0,0-6 0 0,0-4 4 0,0 5 0 0,0-6-4 16,0 0 4-16,0-3-4 0,0-1-4 0,0 0 4 0,0 0 0 15,0 0-4-15,0-5 0 0,0 1 0 0,0-1 4 0,0 0 0 16,0 1-4-16,0-1 8 0,0 0-4 0,0 1 4 0,0-1 0 16,0 5 0-16,0 0-4 0,0 5 4 0,8-5 0 0,-8 5 0 15,0 5 0-15,8-1 0 0,-8 2-4 0,8 2 4 0,-8 2 0 0,10-1 4 16,-2 5 0-16,0 1 0 0,1 4 0 0,0-6-4 0,-1 6 4 16,1 0 0-16,-1 0 0 0,0 0-4 0,10 0 4 0,-10 6-4 15,10-6 4-15,-10 4 0 0,9 1-4 0,0-5 0 0,0 4 4 16,-1 2-4-16,2-6 0 0,0 4 4 0,-2 1-4 0,1-5 0 15,0 5 0-15,0 1 0 0,1-6 0 0,-2 0 4 0,2 3-4 0,-2-3 0 16,2 0 0-16,-1 0 0 0,-1 0-4 0,-6 6 4 0,6-6 0 16,-8 0 0-16,2 0 0 0,6 0-4 0,-16 0 4 0,9-6 0 15,-1 6 0-15,1 0-4 0,-9 0 8 0,0 0-4 0,9 0 0 0,-9 6 0 16,0-6 0-16,0 0 4 0,0 4 0 0,0-4-4 16,0 5 0-16,0-5 0 0,0 5 0 0,0 0 0 0,8 4 0 0,-8-4 4 15,0-1 0-15,0 6 0 0,0 0-4 0,0-1 4 0,0 1 0 16,0-1 0-16,0 1 0 0,8-1 4 0,-8 6 0 0,0-5 0 15,0-1 0-15,0 1-4 0,0 3 0 0,-8-2 0 0,16-2 0 0,-8 1 0 16,0-1-4-16,0-4-4 0,0 5-4 0,0-5 8 0,0 4-12 16,0-5-8-16,0 3-12 0,0-7-16 0,0 3-8 0,0-3-12 15,0 5-20-15,0-5-12 0,-8 0-12 0,8 0-16 0,0 0-16 16,0 0-40-16,-8-5-12 0,8 5 36 0,0-3 36 0,-9-4 24 16</inkml:trace>
          <inkml:trace contextRef="#ctx0" brushRef="#br0" timeOffset="32781.9435">10390-905 59 0,'0'0'128'0,"-9"0"-20"0,9 0-8 16,0 0-28-16,0-5-8 0,0 1 4 0,0 4-4 0,0-6 8 15,9 2-4-15,-9-1-8 0,9 0-4 0,-1 0-4 0,-8-4 0 0,9 3-4 16,7 2 0-16,-16 0-4 0,18-1 4 0,-10 0 4 16,0 0 4-16,10 0 0 0,-10 5-4 0,10 0 0 0,-10 0-8 0,1 0 0 15,7 0-8-15,-8 5-4 0,2 0-4 0,-2 0-4 0,0 0-4 16,2-1 0-16,-2 6-4 0,-8-5 0 0,0 4-4 0,8 1 0 16,-8 0-4-16,0-1 0 0,-8 5 0 0,8-4-4 0,0-1 0 15,-8 1 0-15,-2-1 0 0,10 6-4 0,-8-6 4 0,0 1-4 0,8 0 0 16,-10-1 0-16,2 0 0 0,8-3 0 0,-8 3 0 15,0-4 0-15,8 4 0 0,-9-3-4 0,9-6 0 0,0 5 0 0,0-5 0 16,0 4 0-16,0-4 0 0,0 0 0 0,0 0-4 0,9 5-4 16,-9-10 0-16,8 5 0 0,0 0 0 0,0-4 0 0,-8-1 4 15,10 5 0-15,-2-6-4 0,0 6 8 0,2 0-4 0,-2-4 4 16,0 4 0-16,1 0 0 0,-1 0 0 0,1-5 4 0,-1 5-4 16,-8 0 4-16,9 0 4 0,-1 5-4 0,0-1 0 0,-8 2 4 0,10-1 0 15,-10-1-20-15,8 1 20 0,-8 4 0 0,8-4 0 0,-8 5 0 16,10-1 0-16,-10 1 0 0,0-1 0 0,8 6 4 0,-8-6 0 15,0 0 4-15,0 6 4 0,0 0 0 0,8-6 4 0,-8 5 4 0,0 1 8 16,0-5 8-16,-8 4 0 0,8-4 0 0,0 4 0 0,-8-5 0 16,8 1-24-16,-10-1-16 0,10 1 0 0,-8-1 0 0,0 1 0 15,-2-1 0-15,2-3 0 0,-9-2 0 0,9 1 0 0,-9 1 0 16,8-2 0-16,-7 0 0 0,-2-4 0 0,0 0 0 0,2 5 0 16,-1-5 0-16,9-5 0 0,-10 5 0 0,2 0 0 0,-2-4-68 15,10 0-36-15,-10-2-28 0,2 1-32 0,7 1-36 0,-8-6-64 16,8 5-20-16,1-5 44 0,-10 6 48 0,10-7 40 0,0 3 28 0,-10-2 24 15</inkml:trace>
        </inkml:traceGroup>
      </inkml:traceGroup>
    </inkml:traceGroup>
    <inkml:traceGroup>
      <inkml:annotationXML>
        <emma:emma xmlns:emma="http://www.w3.org/2003/04/emma" version="1.0">
          <emma:interpretation id="{7C60F005-88BD-456E-92C1-5406E3788AA3}" emma:medium="tactile" emma:mode="ink">
            <msink:context xmlns:msink="http://schemas.microsoft.com/ink/2010/main" type="paragraph" rotatedBoundingBox="21509,16705 31247,16637 31253,17526 21515,17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35B222-02C4-4789-8B1B-7F16AAB04115}" emma:medium="tactile" emma:mode="ink">
              <msink:context xmlns:msink="http://schemas.microsoft.com/ink/2010/main" type="line" rotatedBoundingBox="21509,16705 31247,16637 31253,17526 21515,17594"/>
            </emma:interpretation>
          </emma:emma>
        </inkml:annotationXML>
        <inkml:traceGroup>
          <inkml:annotationXML>
            <emma:emma xmlns:emma="http://www.w3.org/2003/04/emma" version="1.0">
              <emma:interpretation id="{4203D3CB-9EDD-47EB-9538-27ABAED477CF}" emma:medium="tactile" emma:mode="ink">
                <msink:context xmlns:msink="http://schemas.microsoft.com/ink/2010/main" type="inkWord" rotatedBoundingBox="21559,16890 21665,17416 21604,17428 21498,16903"/>
              </emma:interpretation>
              <emma:one-of disjunction-type="recognition" id="oneOf5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85080.1131">-549 484 39 0,'0'-11'92'0,"0"1"-8"0,0 1-4 16,0 4-20-16,8 0-4 0,-8-4 4 0,0 3-4 0,0 6-4 0,0-4 0 16,10 0 4-16,-10 4-4 0,0 0 4 0,0-6 12 15,8 6-4-15,-8 6 4 0,8-6-4 0,-8 4 0 0,10 0 0 0,-10 2-12 16,8 3 0-16,-8 1 0 0,8 4-8 0,-8-5-8 0,0 11-4 16,8-6-4-16,-8 5-12 0,9 1 0 0,-9 3-4 0,0-3 0 15,0 3-4-15,0 2 0 0,8 3 0 0,-8-4-4 0,0 0 0 16,0 0-4-16,0-1 0 0,9 2-4 0,-9-2-4 0,0-3-8 0,0-6-8 15,9 5-4-15,-9-4-12 0,0-1-12 0,8-5-8 16,-8 1-12-16,8-1-12 0,-8-3-12 0,10-2-8 0,-10-4-12 0,8 5-12 16,-8-5-40-16,0-5-12 0,8 5 28 0,-8-4 32 0,0-2 28 15</inkml:trace>
        </inkml:traceGroup>
        <inkml:traceGroup>
          <inkml:annotationXML>
            <emma:emma xmlns:emma="http://www.w3.org/2003/04/emma" version="1.0">
              <emma:interpretation id="{C25ACB9F-18D1-41BB-B8EC-AAC61DF21C3E}" emma:medium="tactile" emma:mode="ink">
                <msink:context xmlns:msink="http://schemas.microsoft.com/ink/2010/main" type="inkWord" rotatedBoundingBox="23023,16820 23331,17142 23076,17385 22769,17064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86401.0937">875 745 119 0,'0'6'136'16,"0"-6"-16"-16,0 0 0 0,0 4-24 0,9-4-4 0,-9 0 4 16,0 0-4-16,8 0 0 0,0 0-8 0,2 0 0 0,-10 0-8 15,8 0 0-15,0 0-8 0,0 0-8 0,2 0 0 0,6 0-12 16,-7 0-4-16,-1 0-8 0,10 0-8 0,-10 0-4 0,10 0-4 16,-10 0-4-16,8 0-4 0,2-4-8 0,-10 4-4 0,9-6-12 0,1 6-20 15,-10 0-28-15,8 0-40 0,-6-4-36 0,6 4-36 0,-6 0-60 16,-2 0-24-16,-8 0 48 0,8-5 32 0,-8 5 32 0,9 0 32 15</inkml:trace>
          <inkml:trace contextRef="#ctx0" brushRef="#br1" timeOffset="86045.5279">789 506 35 0,'0'0'104'0,"0"0"-8"0,10 0-4 15,-10 0-16-15,0 0-4 0,0 0 4 0,8 0-8 0,-8 0 0 0,8 0 0 16,2 0-4-16,-2 0-8 0,0 0-4 0,0 0-4 16,1 0 0-16,-1 0-4 0,10 0-4 0,-2 0-4 0,-6 0-8 0,6 0 0 15,2 0-4-15,-2 0-4 0,-7 0-4 0,17 0 0 0,-18 0-8 16,10 0 4-16,-2 5-4 0,2-5-4 0,-2 0-4 0,-7 5 0 15,8-5-4-15,-8 5-8 0,-1-5-20 0,8 4-20 0,-6-4-24 0,-10 5-24 16,8 0-24-16,-8-5-68 0,8 5-16 0,-16 0 32 0,8 0 36 16,0 0 32-16</inkml:trace>
        </inkml:traceGroup>
        <inkml:traceGroup>
          <inkml:annotationXML>
            <emma:emma xmlns:emma="http://www.w3.org/2003/04/emma" version="1.0">
              <emma:interpretation id="{614659B3-579F-4395-8707-85D5CA4529BE}" emma:medium="tactile" emma:mode="ink">
                <msink:context xmlns:msink="http://schemas.microsoft.com/ink/2010/main" type="inkWord" rotatedBoundingBox="24066,16834 24834,16829 24838,17403 24070,17408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89185.7562">2597 396 43 0,'9'-4'80'0,"0"-5"-8"0,-1 3 0 16,-8 2-28-16,8-2-8 0,-8 2 0 0,9 0 0 0,-9-1 0 0,0 5 4 16,0 0 4-16,8-6 0 0,-8 6 0 0,0 0 4 0,0 0-8 15,0 0 4-15,0 6 4 0,0-1-4 0,-8-1 4 0,8 0-4 16,0 6 0-16,-9-4 0 0,9 3-8 0,-8 4-4 0,8-3 0 0,-8 0-4 16,-1 4 0-16,9 5-4 0,-9-4-4 0,1 4-4 15,0-5 0-15,-2 10-4 0,2-4 0 0,0-1-4 0,8 5 0 0,-9-5 4 16,9 4-4-16,-9 2-4 0,9-2 0 0,0-4-4 0,0 5 8 15,0-5-8-15,0 6 4 0,0-6-4 0,9 0 0 0,-9 0 0 16,9-5 0-16,-1 5 0 0,0-9 0 0,2 4-4 0,6-4 4 16,-7-1 0-16,0-4 0 0,7 0 0 0,1 0 0 0,-8-1 0 15,8-4 0-15,-9 0-4 0,10 0 0 0,-10-4 0 0,10-1 0 0,-10 0 4 16,0-4 0-16,1-1-4 0,-1 1 0 0,0-1 4 0,-8 0 0 16,10-4 0-16,-10 0 0 0,0 4-4 0,0-4 4 0,0-1 0 15,0 1 0-15,0 5 0 0,-10-6 0 0,10 5-4 0,-8 1 4 0,0-1-4 16,8 1 0-16,-9 4-4 0,1 1 0 0,0-2-4 15,-2 6 4-15,2 0-8 0,8 0-8 0,-16 6 4 0,6-2-8 0,2 1 0 16,0 0 0-16,-1 4-8 0,9-4-8 0,-9 4-4 0,1-3-8 16,-1 3-4-16,9-5-8 0,-8 6-4 0,8-5 0 0,0 5-24 15,0-6-36-15,0 2-16 0,0-1 20 0,0-5 24 0</inkml:trace>
          <inkml:trace contextRef="#ctx0" brushRef="#br1" timeOffset="88754.8979">2008 601 51 0,'0'0'88'0,"0"0"0"16,0 0-12-16,0 0-24 0,0-4 0 0,0 4-8 0,0 0 0 15,0-4 0-15,0-1-4 0,0 5-4 0,0-5 0 0,0 5-4 16,0-5-4-16,0 0 0 0,0 1-4 0,0-6 4 0,0 6-4 16,0-1 4-16,0 0-4 0,0-5 0 0,0 5 0 0,10 0 4 0,-10-4-8 15,8-1 4-15,-8 6 4 0,8-6-8 0,2 2 4 0,-2 1-4 16,0-2 0-16,1-1 0 0,-1 6 0 0,1-6-4 0,-1 5 0 16,1 1-4-16,-1-2 0 0,10 2-4 0,-10 0 0 0,0-2-4 15,2 6 8-15,-2-4-8 0,0 4 4 0,0 0 0 0,1 4-4 16,0-4 4-16,-9 6-4 0,8-2-4 0,-8 0 4 0,0 6 0 0,9-5 0 15,-9 5 0-15,0-1 0 0,-9 1 0 0,9 4 0 0,-8-4-4 16,8 4 4-16,-9 0 0 0,0 1 0 0,1 0 0 0,8-6-4 16,-16 5 0-16,6 1 0 0,10-7-4 0,-8 7 4 0,0-5 0 15,-2-1-4-15,2 1 0 0,8-5 8 0,0 1-8 0,-8-2 4 16,8 0-4-16,0-4 0 0,0 5 4 0,0-5-4 0,0 0 4 0,0 0-4 16,8 0 4-16,-8 0 0 0,8 0 0 0,-8 0 0 0,10-5 4 15,-2 5-4-15,0 0 4 0,2 0-4 0,-2 0 0 0,0 0-4 16,0 0 4-16,10 0 0 0,-10 0 0 0,1 0 0 0,-1 0 0 0,10 5 4 15,-10-5-4-15,0 5 0 0,2 0 0 0,-2-1 0 16,0 2 0-16,0-2 0 0,1 5 0 0,-1-3 4 0,1 3-4 0,-9 0 0 16,9 1 4-16,-9-1-4 0,0 1 4 0,0-1-24 0,0 1 24 15,0 5-4-15,0-5 0 0,-9-1 4 0,0 5 0 0,9-4-4 16,-8-1 0-16,-1 6 0 0,1-6 0 0,-8 1-4 0,6-1 0 0,2 1 4 16,-10-5-8-16,10 4-4 0,0-4-8 0,-1 0-12 15,1-5-8-15,-10 4-12 0,10-4-16 0,0 0-8 0,8 0-8 0,-8 0-12 16,-2-4-8-16,2-1-48 0,8 0-20 0,0 0 28 0,0-4 24 15,-8 4 24-15</inkml:trace>
        </inkml:traceGroup>
        <inkml:traceGroup>
          <inkml:annotationXML>
            <emma:emma xmlns:emma="http://www.w3.org/2003/04/emma" version="1.0">
              <emma:interpretation id="{FBDCFC7D-249E-48F2-9597-6517995B4588}" emma:medium="tactile" emma:mode="ink">
                <msink:context xmlns:msink="http://schemas.microsoft.com/ink/2010/main" type="inkWord" rotatedBoundingBox="25218,16870 26264,16862 26268,17403 25222,17410"/>
              </emma:interpretation>
            </emma:emma>
          </inkml:annotationXML>
          <inkml:trace contextRef="#ctx0" brushRef="#br1" timeOffset="89505.4148">3168 631 19 0,'0'4'136'0,"0"-4"-12"0,-8 0-20 0,8 0-28 0,0 0-12 16,0 0-4-16,0 0-4 0,0 0 4 0,0 0-4 0,0 0 0 16,8 0 0-16,-8 0-4 0,0 0-8 0,9 0-8 0,-9 0-4 15,9 0-4-15,-1 0-8 0,1 0-4 0,-1 0 4 0,0 0-8 16,2 0 0-16,-2 0-4 0,8 0 0 0,-6 0-12 0,6 0-16 15,-7 0-20-15,8 0-16 0,-8 0-12 0,7 0-16 0,-8 0-12 0,10 0-64 16,-10 0-28-16,2 0 28 0,6 0 36 0,-7 0 24 0</inkml:trace>
          <inkml:trace contextRef="#ctx0" brushRef="#br1" timeOffset="89872.9449">3552 708 115 0,'0'0'120'0,"0"4"-20"0,0-4-12 0,0 5-32 0,0-5-4 16,0-5-12-16,0 1 0 0,0-2-8 0,0 2-8 0,0-1 0 15,0-5-4-15,8 1 0 0,-8-1 0 0,10 2-4 0,-2-3-4 0,0-3 4 16,2 4 0-16,-2-4 0 0,0 0-4 0,0 4 4 0,1-4-4 16,-1 0 4-16,10 4 0 0,-10-5 0 0,0 6-4 0,2-6 8 15,-2 6-4-15,0-1 0 0,0 0 0 0,2 1 0 0,-2-1 0 0,0 6 0 16,1-6-4-16,-9 5 4 0,8-5-4 0,1 6 0 15,-9 0 0-15,9-2 4 0,-9 6 0 0,8 0 4 0,-8-4 8 0,8 4-4 16,-8 0-4-16,0 4 0 0,0 2-4 0,0-2 0 16,0 0 0-16,8 6-4 0,-8-5 0 0,0 9 0 0,0-4-16 0,0 6 12 15,-8-3 0-15,8 1 0 0,0 5-4 0,0 1 0 0,-8 3 0 16,8-3-4-16,0-1-4 0,0 0 0 0,-8 6-8 0,8-7-4 16,0 1-4-16,0 0-8 0,0 0-8 0,0 1-12 0,0-7-4 0,0 2-12 15,0-1-8-15,0-3-8 0,0-3-8 0,0-2-8 0,8-2-28 16,-8 1-28-16,8-5-12 0,-8 0 28 0,0-5 28 0</inkml:trace>
          <inkml:trace contextRef="#ctx0" brushRef="#br1" timeOffset="90191.8479">3937 444 19 0,'0'-9'96'0,"0"3"-8"0,8 2-8 0,0 0-28 0,0-2-4 16,-8 2-4-16,9-2 0 0,-1 3-4 0,1 3-4 0,0-6 0 15,-9 2 0-15,8 4-4 0,0-5 0 0,2 5 4 0,-2 0-4 0,0-4 0 16,0 4 0-16,2 0 0 0,-2 0 4 0,0 4 4 0,1-4 4 16,-1 5-4-16,10-5-12 0,-18 4-4 0,16 2-8 0,-16-3 0 15,8 7-4-15,2-4 0 0,-2-2 0 0,-8 6-4 0,8-1 0 0,-8 1-4 16,0-1 0-16,0 1 0 0,0 4-4 0,0-4 4 0,0 4 0 16,-8 0 0-16,0 1-4 0,8-5 4 0,-10 4-4 0,2 5-4 15,0-5 4-15,0 1 0 0,-1-1 0 0,0 5 0 0,1-4 0 16,-1-1 8-16,1 1 0 0,0-2 0 0,8 7 4 0,-10-6 0 15,2 1 0-15,8-2 0 0,0 2 4 0,-8-1-4 0,8 1 0 0,0-1 0 16,0-4 4-16,0 4 0 0,0-4-4 0,0-1 0 0,8 1 0 16,-8-1 4-16,8 1-8 0,-8-5 4 0,10 4-4 0,-2-4 0 15,0-5 0-15,1 5 0 0,-1-5-8 0,10 4 4 0,-10-4-4 16,0 0-4-16,0-4-16 0,2 4 12 0,6-5-16 0,-6 0-16 16,-2 0-20-16,0 1-28 0,-8-1-24 0,9 0-24 0,-9-4-76 15,8 4-4-15,-8-5 36 0,0 5 44 0,8-5 20 0</inkml:trace>
        </inkml:traceGroup>
        <inkml:traceGroup>
          <inkml:annotationXML>
            <emma:emma xmlns:emma="http://www.w3.org/2003/04/emma" version="1.0">
              <emma:interpretation id="{F79F1769-C670-45C6-876A-978450E1EDC8}" emma:medium="tactile" emma:mode="ink">
                <msink:context xmlns:msink="http://schemas.microsoft.com/ink/2010/main" type="inkWord" rotatedBoundingBox="27936,16778 28287,16776 28291,17381 27940,17383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102348.828">5879 674 15 0,'0'0'92'0,"0"-5"-8"0,0 5-8 0,10-5-24 15,-10 5 0-15,0 0 0 0,8-4 4 0,-8 4-8 0,8 0-4 0,-8 0 4 16,8 0 0-16,-8 0 0 0,10 4-8 0,-2-4 8 0,0 0-4 16,1 0 0-16,0 0 0 0,8 0-4 0,-9 0-4 0,0-4 0 15,10 4-8-15,-10-4-4 0,10 4-4 0,-2-6-4 0,-7 6-4 16,8 0-4-16,-8-5 4 0,7 5-8 0,2-4-4 0,-10 4-4 0,10-6-4 16,-10 6-8-16,9 0-16 0,-9-4-20 0,1 4-20 0,-1 0-24 15,1 0-28-15,-1 0-76 0,0 0 20 0,2 0 32 0,-10 0 24 16,0 0 32-16</inkml:trace>
          <inkml:trace contextRef="#ctx0" brushRef="#br1" timeOffset="101695.5152">5913 421 19 0,'0'-6'100'16,"0"2"-4"-16,0-2-8 0,0 3-28 0,0-3-4 0,0 2-4 0,0 4 0 15,0-5-4-15,0 5 0 0,0-4-4 0,0 4 0 0,0 0 0 16,0 0-4-16,0-6 4 0,0 6-4 0,0 0 4 0,0 0 0 15,0 0-8-15,0 0 4 0,0 6 4 0,0-6 0 0,0 0 4 16,0 0-4-16,0 0 4 0,0 0 0 0,0 0 0 0,0 4 0 0,0-4-4 16,0 5-4-16,0-1 0 0,0 2-4 0,0 3-12 15,0 1 4-15,0-6-8 0,0 10 0 0,0-4-4 0,0 4 4 0,0 0-8 16,10 1 0-16,-10 4 0 0,0-5-4 0,0 6 0 0,0-1-8 16,0 0 0-16,0-1 0 0,0-3 4 0,0 4 0 0,0 2 0 15,8-3 0-15,-8-3-4 0,0 4 4 0,0-5-8 0,0 0 0 0,0 1 0 16,0-2-4-16,0 2 0 0,0-5-4 0,0 0 0 0,8-1-8 15,-8-5 0-15,0 6-12 0,0-5-4 0,0 0 0 0,-8-5 0 16,16 5-12-16,-8-5-4 0,0 4-8 0,-8-4-4 0,16 0-12 16,-16-4 0-16,8 4-4 0,0-5-4 0,0 0-20 0,0 0 24 15,0 1-12-15,0-2 0 0,0-2-32 0,0 3-24 0,0-5 4 0,0 0 28 16,0 1 20-16</inkml:trace>
          <inkml:trace contextRef="#ctx0" brushRef="#br1" timeOffset="102011.7011">6085 325 63 0,'0'-5'88'0,"0"0"-8"16,0 0-4-16,0 1-28 0,0 4-4 0,0-5-4 16,0 5-4-16,0 0 4 0,0 0 0 0,8-5-4 0,-8 5 4 0,0 0 4 15,0 0 4-15,8 0-4 0,-8 5 8 0,0-5 0 0,0 5 0 0,8-1-4 16,-8 1-4-16,0 5 0 0,10-6 0 0,-10 6-4 15,0-1 0-15,8 6-8 0,-8-1 0 0,0 1-8 0,0 4 4 0,8-5-12 16,-8 5 4-16,0 0-8 0,0 5 0 0,0-5-4 0,0 5 4 16,10-4-4-16,-10 3 4 0,0 1-8 0,8-5 0 0,-8 6 0 15,0-6 0-15,0 4 0 0,8-4 0 0,-8 1-4 0,0-1-4 16,0 0 4-16,0 0 0 0,0-5-8 0,9 1 4 0,-9-1-4 16,0 1-12-16,0-6-4 0,0 1-8 0,-9-1-8 0,9 1-4 0,0-5-12 15,0 4-4-15,0-4-12 0,0-5 0 0,0 5-12 0,0-5-4 16,-8 0-8-16,8 0-24 0,-8-5-24 0,8 0-20 0,-10 0 40 15,2 1 16-15</inkml:trace>
        </inkml:traceGroup>
        <inkml:traceGroup>
          <inkml:annotationXML>
            <emma:emma xmlns:emma="http://www.w3.org/2003/04/emma" version="1.0">
              <emma:interpretation id="{B13DCFE8-871B-4A23-A1F1-43C652CBEC6B}" emma:medium="tactile" emma:mode="ink">
                <msink:context xmlns:msink="http://schemas.microsoft.com/ink/2010/main" type="inkWord" rotatedBoundingBox="28679,17037 28971,17035 28973,17285 28681,17287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104027.8937">6621 760 35 0,'9'0'108'0,"-9"0"-8"0,0-5-12 16,0 5-24-16,0 0-4 0,0 0-4 0,0 5 4 0,0-5 0 15,0 0-4-15,0 0-4 0,0 0-4 0,0 4 0 0,8-4-8 16,-8 6 0-16,9-6 0 0,-9 4 0 0,9-4-4 0,-1 5 0 0,0 0-4 16,-8 0-4-16,10-5-4 0,6 4-4 0,-6 2 0 0,-2-6-8 15,0 0 4-15,0 5-4 0,9-5 0 0,-8 0-4 0,0 0-4 16,7 0-4-16,-6 0 4 0,-2 0-24 0,0 0 24 0,0 0-4 15,10 0-12-15,-10 0-12 0,1 0-16 0,-1-5-12 0,1 5-28 16,0 0-20-16,-1 0-24 0,-8 0-76 0,8 0 8 0,-8 0 32 0,8 0 32 16,-8 0 24-16</inkml:trace>
          <inkml:trace contextRef="#ctx0" brushRef="#br1" timeOffset="103716.1705">6647 573 75 0,'-9'0'100'16,"9"-4"-8"-16,0-1-4 0,-8 5-28 0,8-5-4 0,0 5 0 0,0-4-4 15,0 4 0-15,0 0-4 0,0 0 4 0,0 0 4 0,0 0-4 16,0 0 12-16,8 0-12 0,-8 0 0 0,0 0 0 0,9 0-8 16,0 0 0-16,-9 0-8 0,8 0 0 0,0 0 0 0,2 0-4 0,-2 0-4 15,0 0-4-15,2 0 0 0,-2 0-4 0,8 4 0 16,-7-4-4-16,-1 0 0 0,1 0-4 0,0 0 0 0,7 0-4 0,-6 0 0 16,-2 0-4-16,8 0 0 0,-6 0 0 0,-2 5 0 0,0-5 0 15,1 0-4-15,-1-5 0 0,1 5 0 0,0 0-4 0,-1 0 0 16,0 5-4-16,0-5-8 0,-8 0-4 0,0 0-12 0,10 0-12 0,-10 0-4 15,0 0-12-15,0 5-20 0,0-5-4 0,0 0-12 0,0 0-8 16,0 4-4-16,0-4-36 0,0 0-32 0,-10 0 12 0,10 5 32 16,-8 0 28-16</inkml:trace>
        </inkml:traceGroup>
        <inkml:traceGroup>
          <inkml:annotationXML>
            <emma:emma xmlns:emma="http://www.w3.org/2003/04/emma" version="1.0">
              <emma:interpretation id="{5D87547B-3232-4337-B47B-8557B7F0AA22}" emma:medium="tactile" emma:mode="ink">
                <msink:context xmlns:msink="http://schemas.microsoft.com/ink/2010/main" type="inkWord" rotatedBoundingBox="29368,16650 31247,16637 31253,17526 29374,17539"/>
              </emma:interpretation>
              <emma:one-of disjunction-type="recognition" id="oneOf10">
                <emma:interpretation id="interp26" emma:lang="" emma:confidence="0">
                  <emma:literal>nie</emma:literal>
                </emma:interpretation>
                <emma:interpretation id="interp27" emma:lang="" emma:confidence="0">
                  <emma:literal>ok</emma:literal>
                </emma:interpretation>
                <emma:interpretation id="interp28" emma:lang="" emma:confidence="0">
                  <emma:literal>Mail</emma:literal>
                </emma:interpretation>
                <emma:interpretation id="interp29" emma:lang="" emma:confidence="0">
                  <emma:literal>Ti</emma:literal>
                </emma:interpretation>
                <emma:interpretation id="interp30" emma:lang="" emma:confidence="0">
                  <emma:literal>ork</emma:literal>
                </emma:interpretation>
              </emma:one-of>
            </emma:emma>
          </inkml:annotationXML>
          <inkml:trace contextRef="#ctx0" brushRef="#br1" timeOffset="105207.2542">7320 669 15 0,'0'-5'88'0,"0"-3"-8"16,0-3 0-16,-8 7-32 0,8-6 4 0,0 0-4 0,0 5-4 15,0-4 0-15,0 3 0 0,0 2 0 0,0 0 0 0,0-1-4 0,0 5 4 16,0-5-4-16,0 5 8 0,8 0 0 0,-8 0 0 0,10 5-4 16,-10-5-4-16,8 9-8 0,0 1-4 0,-8-1 0 0,8 1 0 15,2 5-8-15,-2-6-4 0,0 10 0 0,-8-5 0 0,9 1 0 16,0 4-4-16,-1 0-8 0,1 0 4 0,-9 0 0 0,8 0-4 0,-8-4 4 16,8 4 0-16,0-5 0 0,-8 1-4 0,0-6 0 15,10 6 0-15,-10-6 0 0,0 1 4 0,0-1-8 0,0-4 4 0,8 0 0 16,-8-1 0-16,0-4 0 0,0 0-4 0,0 0 0 0,0 0 4 0,-8-4-4 15,8-6 0-15,0 5 0 0,0-4 0 0,-10-1 4 16,10 1-4-16,0-6 0 0,0 5 0 0,-8-8 4 0,8 4-4 0,0 0-4 16,-8-11 8-16,8 6-4 0,-8 0 0 0,8-5-4 0,0 0 4 15,-9 0 0-15,9 0-4 0,0-5 4 0,-8 6-4 16,8-1 4-16,0-5 0 0,-9 5 0 0,9 0 0 0,0-5-4 0,0 10 4 16,0-4 0-16,0-2 0 0,0 6 0 0,-9 1 0 0,9 3 0 15,0 0 4-15,9 1-8 0,-9 0 4 0,0 9 4 0,0-5-4 16,0 1 0-16,0 4-4 0,0 0 4 0,0 1 0 0,0-1-4 0,0 5 4 15,0-5 0-15,9 5 0 0,-9 0 0 0,8 0 0 0,1 0 0 16,-1-5 0-16,0 5 0 0,0 0 4 0,10-4-4 0,0 4 4 16,-2 0 4-16,1-6-8 0,0 6 8 0,8-4-4 0,1 4 0 15,-8-5-8-15,7 0 8 0,9 5 0 0,-8-5-4 0,8 1 0 16,0-2 0-16,-1 2 0 0,3 4 4 0,-3-5-8 0,1 1 4 16,0-2 0-16,1 6 0 0,7-3 0 0,-8-3 0 0,9 6 4 0,-9-5-4 15,0 5 0-15,9 0 0 0,-9-5 0 0,0 5 0 0,0 0 0 16,9 0 0-16,-9 0-4 0,0 0 0 0,0 0 4 0,1 0-4 15,-1 0 8-15,-9 0-4 0,9 0 4 0,-8 0-4 0,-1 0 0 16,1 0-4-16,0 0 4 0,-2 0 0 0,2 0-4 0,-8 0 0 0,7 0 8 16,-8 0-8-16,0 0 4 0,1 0-4 0,-2 0 4 0,2 0-4 15,-2 0 0-15,1 0 0 0,1 0 8 0,-10 0-4 0,10 0-4 16,-2 0 4-16,1 0 0 0,-8-4 0 0,8 4-4 0,-1 0 8 0,-6-5-8 16,6 5 8-16,-8 0-4 0,10 0 4 0,-10-5-8 15,10 5 0-15,-10 0 4 0,9 0 4 0,-9 0-4 0,0 0 0 0,2 0 0 16,-2 0 0-16,0 0 0 0,-8 0 4 0,10 0-4 0,-2 0 4 15,-8 0-4-15,0 0 0 0,0 0 4 0,8 0-4 16,-8 0 0-16,0 0 0 0,0 0 4 0,0 0 0 0,0 0 0 0,0 0 0 16,0 0 0-16,9 0 4 0,-9 5 8 0,0-5 4 0,0 5 0 0,0-1 0 15,8-4 0-15,-8 5 4 0,0 0 0 0,0 1 4 16,9 3 0-16,-9 0 0 0,0-5-4 0,0 6-4 0,0 0 4 0,0 5-4 16,0-6 4-16,0 1 4 0,0-1-4 0,0 0-4 0,0 6-4 15,0-5 4-15,0-1-4 0,0 5 4 0,0-4 0 0,0-1-4 16,0 6 0-16,0-5-4 0,0 0 4 0,0-1-8 0,0 1 0 15,0-1 4-15,0 1-4 0,0-2-4 0,0 2 0 0,0-5-4 16,0 5 0-16,0-6 0 0,0 1 0 0,0 0-4 0,0 0 0 0,0-1-4 16,0-4-8-16,0 7-8 0,0-7-16 0,0 0-12 0,0 0-16 15,0 0-16-15,-9 0-12 0,9 0-20 0,0 0-16 0,-8-7-12 16,8 7-24-16,-9-4-48 0,1 4-8 0,8-5 40 0,-8 5 36 16,-2-5 32-16</inkml:trace>
          <inkml:trace contextRef="#ctx0" brushRef="#br1" timeOffset="106241.0039">7883 601 75 0,'0'-8'88'0,"-8"3"-8"0,8-5 0 0,8 5-20 16,-8-4 0-16,0 4-4 0,0-4 0 0,0 4 0 0,0 0 0 15,0-5 0-15,0 5 0 0,0 1-4 0,0-1-4 0,0 0 0 16,0 0-8-16,8 1 0 0,-8 4 0 0,0-5 4 16,0 5 0-16,0 0-4 0,0 0 0 0,0-5-4 0,0 10-8 0,0-5-4 15,0 5-4-15,0-5 0 0,-8 9 0 0,8-4-8 0,0 4 0 0,0-4 0 16,-8 10-8-16,8-5 0 0,-9 4 4 0,9 0-4 0,-8 0 0 15,8 5-4-15,-9 0 0 0,1 2 0 0,8-3 0 0,-9 1 4 16,9 0-4-16,0 0 4 0,-8 1 0 0,8-1-4 0,0 0 0 16,0-4 4-16,0-1-8 0,8 0 4 0,-8-5 0 0,9 0 0 0,-1 1 0 15,-8-5 0-15,9 5-4 0,-1-10 0 0,1 5 4 16,-1-5 0-16,10 4 0 0,-10-8 0 0,0 4 0 0,2-5 0 0,-2 5-4 16,9-5 4-16,-9 0 0 0,1-4-4 0,8 3 4 0,-9-3 0 15,0 5 0-15,2-6 0 0,-2 5 0 0,0-5 0 0,2 2 0 16,-10 3 0-16,8-1 0 0,0 2 0 0,-8-6 0 0,8 5 0 15,-8 5 0-15,0-4 0 0,0 4 0 0,0 0-4 0,9 0 4 16,-9 0 0-16,0 4 4 0,0 1-4 0,0 0 0 0,0 0 0 0,0 5 0 16,0-5 0-16,0 3 0 0,-9 7 0 0,9-5 4 0,0-1-4 15,0 5 0-15,9 1 0 0,-9-1-4 0,0 0 4 0,0-4 0 16,0 5 0-16,0-1-8 0,0-5-4 0,-9 1-8 0,9 5-12 16,0-6-8-16,9 1-12 0,-9-5-4 0,0-1-12 0,0 5-16 15,0-4-12-15,8-5-12 0,-8 0-24 0,9 5-40 0,-9-10-8 0,9 5 32 16,-9 0 28-16</inkml:trace>
          <inkml:trace contextRef="#ctx0" brushRef="#br1" timeOffset="106569.1274">8327 827 7 0,'0'-5'136'0,"8"1"-20"0,-8 4-16 0,0 0-28 15,0-6-12-15,0 6-4 0,0 0-4 0,0 0-8 0,0-4-8 16,0 4-4-16,0 0-8 0,0 0-4 0,0 0-4 0,8 0-4 0,-8-4 0 15,0 4-4-15,10 0-4 0,-10 0-4 0,8-5-8 16,0-1-16-16,-8 6-12 0,9-4-12 0,0-1-16 0,-1 0-32 0,0 0-48 16,1 1-8-16,8-2 32 0,-8 2 24 0</inkml:trace>
          <inkml:trace contextRef="#ctx0" brushRef="#br1" timeOffset="106919.1153">8745 530 59 0,'0'-5'100'0,"8"1"-8"0,-8 4-8 16,0-5-32-16,0 5-4 0,0-5 4 0,0 5-8 0,0 0-4 15,0 0-4-15,0 0 4 0,0-5-8 0,0 10-4 0,-8-5 0 0,16 5 4 16,-8-5-8-16,-8 5 4 0,8-1 0 0,0 1 0 0,0 5 0 16,-9-5-4-16,9 0 4 0,-8 4 0 0,8 1 0 0,0-1-4 15,-9 6-4-15,0-1 0 0,9 0-4 0,-8 0 4 0,0 1-4 0,8-1-4 16,-10 1 0-16,2 4 0 0,8 0 0 0,-8-5-4 15,8 6 0-15,0-1-4 0,0 0-4 0,-8-4 8 0,8 3-8 0,0 1 0 16,8-4 4-16,-8 4 0 0,0-5-4 0,8 0 0 0,0 5-4 16,2-4 4-16,-10-1 0 0,8-4 0 0,0 5-20 0,10-6 24 15,-18 6 0-15,17-6-4 0,-9 0 0 0,0-4 0 0,10 4 4 16,-10-3-8-16,0-2 4 0,2-4 0 0,-2 4 0 0,0-4-4 16,1 0 4-16,0 0 0 0,-1 0 0 0,0-4 0 0,-8 0 0 15,9-2 0-15,-1 2 0 0,-8-6-4 0,0 5 4 0,8-4 4 0,-8 0-4 16,0-1 0-16,0 1 0 0,0-1 0 0,-8 0 4 0,8 1-4 15,-8-1 0-15,8 5-4 0,-9-5 4 0,1 6 0 0,0-1-8 16,-1 0 4-16,-8 5-12 0,9 0-8 0,-2 5-16 0,-6-5-8 0,-2 9-8 16,10-3-16-16,-9 3-16 0,0 1-12 0,-8-1-52 15,7 5-28-15,2 1 28 0,-2 0 28 0,-7-2 20 0</inkml:trace>
        </inkml:traceGroup>
      </inkml:traceGroup>
    </inkml:traceGroup>
    <inkml:traceGroup>
      <inkml:annotationXML>
        <emma:emma xmlns:emma="http://www.w3.org/2003/04/emma" version="1.0">
          <emma:interpretation id="{3F892964-BA6C-4F15-AF1C-7500ADCAFD96}" emma:medium="tactile" emma:mode="ink">
            <msink:context xmlns:msink="http://schemas.microsoft.com/ink/2010/main" type="paragraph" rotatedBoundingBox="21684,17647 31780,17746 31770,18772 21674,18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7E4397-53FD-4E65-94D7-C5BBE04E8357}" emma:medium="tactile" emma:mode="ink">
              <msink:context xmlns:msink="http://schemas.microsoft.com/ink/2010/main" type="line" rotatedBoundingBox="21684,17647 31780,17746 31770,18772 21674,18673"/>
            </emma:interpretation>
          </emma:emma>
        </inkml:annotationXML>
        <inkml:traceGroup>
          <inkml:annotationXML>
            <emma:emma xmlns:emma="http://www.w3.org/2003/04/emma" version="1.0">
              <emma:interpretation id="{F413C36C-E3D3-4CCC-B684-B8139C7B54A5}" emma:medium="tactile" emma:mode="ink">
                <msink:context xmlns:msink="http://schemas.microsoft.com/ink/2010/main" type="inkWord" rotatedBoundingBox="21684,17692 22862,17704 22855,18461 21676,18449"/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90737.9191">-378 1444 47 0,'8'-9'96'0,"-8"4"-12"0,9-4-8 0,-1 2-16 15,1 4 0-15,0-2 4 0,-1 0-4 0,-8 5 0 0,8 0 0 16,-8 0 0-16,8 5 0 0,-8 0-4 0,0-2 4 0,0 8-4 15,10-1-4-15,-10-1 0 0,0 1-8 0,8 4-4 0,-8 1-4 0,0-1-8 16,0 5 0-16,0-4-4 0,0 4-8 0,0-5 0 16,0 5-4-16,0 0-4 0,0 0 0 0,0-5 0 0,0 5-4 0,0-4 0 15,0 4-4-15,0-4 4 0,0-1-4 0,0 0-8 0,0-3 0 0,0 2-8 16,0-4-8-16,0 1-8 0,0 0-16 0,0-1-4 16,8-3-16-16,-8-2-12 0,0 1-8 0,0-5-16 0,10 5-20 0,-10-5-40 15,0 0-16-15,8-5 40 0,-8 5 28 0,8-5 24 0</inkml:trace>
          <inkml:trace contextRef="#ctx0" brushRef="#br1" timeOffset="91408.6627">-190 1635 23 0,'0'0'124'16,"0"-4"-16"-16,8 4-4 0,-8 0-28 0,0 0 0 0,8 0-8 16,-8 0 0-16,9 4 0 0,-9-4 0 0,9 5-4 0,-1 0-4 15,-8-5-8-15,9 5-4 0,-1-5-8 0,0 4-12 0,10-4-4 0,-10 6-8 16,0-6 0-16,10 3 0 0,-1-3-4 0,0 0-8 0,0 6-4 15,-1-6 0-15,2 0-8 0,0-6-24 0,-2 6-24 0,2-3-16 16,7 3-20-16,-9-6-12 0,2 2-60 0,-2-1-28 0,2 0 36 16,-1 0 28-16,0 1 24 0</inkml:trace>
          <inkml:trace contextRef="#ctx0" brushRef="#br1" timeOffset="91074.0196">-37 1429 79 0,'8'-5'96'0,"1"-6"-12"0,-9 8-4 16,0-2-24-16,8 0-4 0,-8 0-4 0,0 5 4 0,0-4 0 15,8 4 0-15,-8 0 4 0,0 0 0 0,0 0 0 0,0 4 0 16,10 1 4-16,-10 0-4 0,0 0 0 0,0 5-4 0,0-1 0 0,8 5-12 15,-8 0 4-15,0 1-8 0,8 5-4 0,-8-2-4 0,0 6-8 16,10-5 0-16,-10 5-4 0,0 4-4 0,8-3 0 0,-8 4-4 16,0-6 0-16,8 6-4 0,-8 1 0 0,0-8 0 0,8 2-4 15,-8 1 4-15,0-6-4 0,0 4 4 0,0-4-8 0,0-4-4 16,0 4-8-16,10-5-8 0,-10-4-12 0,0 0-8 0,0-1-12 16,0 0-20-16,0-3-20 0,0-6-16 0,0 4-16 0,-10-4-52 0,10-4-20 15,-8 4 36-15,8-6 28 0,-8-3 28 0</inkml:trace>
          <inkml:trace contextRef="#ctx0" brushRef="#br1" timeOffset="91761.2616">440 1263 67 0,'8'-6'104'0,"-8"2"-8"0,10-1-4 0,-10 1-24 0,8-2-4 0,-8 2-8 16,8 4 0-16,2-5 0 0,-10 5-8 0,8-5-4 15,0 5 0-15,0 0-4 0,1 0-12 0,0-6 0 0,-1 6-4 0,1 0-4 16,-1 6-4-16,0-6-4 0,-8 5-4 0,10-5 0 0,-2 5 0 16,0-1 0-16,-8 2 0 0,8 3-4 0,-8-5 0 0,0 6 0 15,0-5 0-15,0 5 0 0,0-1 0 0,0 5 0 0,-8-4 0 0,0 0-4 16,8 4 4-16,-8-5 0 0,-2 6 0 0,2-1 0 0,0-4-4 15,-1-1 4-15,1 6 4 0,-1-5 0 0,9-1-4 0,-9 0 4 16,1 1 0-16,8-5 0 0,0 4 0 0,0-4-4 0,-8 4 4 16,8-3-4-16,0 4 4 0,0-6 4 0,0 1 0 0,8-1 0 15,-8 1 0-15,8 0-4 0,-8 4 4 0,9-3-4 0,0-2-4 0,-9 0 4 16,8 3-4-16,1-3 4 0,-1 0-4 0,0 1-4 16,2-5 0-16,-2 5-4 0,8-1 4 0,-6-4-4 0,-2 0-12 0,9 5-32 15,0-5 4-15,0 0-16 0,-9 0-24 0,10 0-24 0,-2 0-36 16,2 0-52-16,7 0 20 0,-8 0 36 0,0 0 24 0,1 0 24 15</inkml:trace>
        </inkml:traceGroup>
        <inkml:traceGroup>
          <inkml:annotationXML>
            <emma:emma xmlns:emma="http://www.w3.org/2003/04/emma" version="1.0">
              <emma:interpretation id="{393CB848-21AB-4DDF-AE84-BD50420B8EF1}" emma:medium="tactile" emma:mode="ink">
                <msink:context xmlns:msink="http://schemas.microsoft.com/ink/2010/main" type="inkWord" rotatedBoundingBox="23327,18037 23592,18040 23589,18344 23324,18341"/>
              </emma:interpretation>
              <emma:one-of disjunction-type="recognition" id="oneOf1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91776.2198">1267 1554 103 0,'0'0'128'0,"0"5"-16"0,0-5-8 16,0 0-28-16,9 0-8 0,-9 5 0 0,9-5 4 15,-9 0 0-15,8 4-8 0,0-4-4 0,-8 5-4 0,9 0-4 0,-1-5-8 16,1 0-12-16,0 5-4 0,-1-5-8 0,0 4-4 0,10 3 0 16,-10-7 0-16,0 3-4 0,10-3-4 0,-10 5-24 0,9-1 20 15,-9 2-4-15,10-6-12 0,-10 5-16 0,10-1-24 0,-10 1-28 0,0-5-16 16,1 5-16-16,0-1-52 0,-9 1-32 0,8 0 32 0,-8 0 28 16,9-1 24-16</inkml:trace>
          <inkml:trace contextRef="#ctx0" brushRef="#br1" timeOffset="92148.7386">1336 1779 71 0,'0'5'140'0,"0"-1"-16"0,0 1-16 0,0 1-28 0,0-2-8 0,0 1 4 16,0-5-8-16,0 5 0 0,0 0-4 0,0-1-12 0,0-4-8 16,8 5 0-16,-8 0-16 0,0 0 0 0,8-5-4 0,2 0-8 0,-10 4-4 15,8 1-8-15,0-5-4 0,0 5-4 0,2-5-20 0,6 0-24 16,-7 4-36-16,7-4-20 0,2 0-56 0,-10 0-44 15,10 0 40-15,-2 4 28 0,2-4 24 0</inkml:trace>
        </inkml:traceGroup>
        <inkml:traceGroup>
          <inkml:annotationXML>
            <emma:emma xmlns:emma="http://www.w3.org/2003/04/emma" version="1.0">
              <emma:interpretation id="{AF1EB65A-3A21-4779-BA51-4319527BC0E7}" emma:medium="tactile" emma:mode="ink">
                <msink:context xmlns:msink="http://schemas.microsoft.com/ink/2010/main" type="inkWord" rotatedBoundingBox="24235,17975 25000,17982 24994,18532 24229,18524"/>
              </emma:interpretation>
              <emma:one-of disjunction-type="recognition" id="oneOf1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92459.5607">2222 1760 19 0,'0'-5'100'0,"-8"5"-12"0,8-10-8 0,-9 7-24 0,9-8-4 0,0 2-4 16,0-1 0-16,0 1-4 0,0-1 0 0,9 0 0 0,-9 1-4 15,8-5 4-15,-8 4-4 0,8-5 4 0,2 6 4 0,-2-5-4 16,0 4 4-16,2 2 0 0,6-8 4 0,-8 6 0 0,9 6-4 16,-8-6 0-16,0 2-4 0,7 1 0 0,-6 3 0 0,6 4-12 15,-8-4 4-15,2 4-8 0,6 0-4 0,-7 4-4 0,-1-4-4 16,1 4-4-16,0 3-4 0,-1 1 0 0,0 2 0 0,-8-1 0 0,8 1-4 16,-8 4 4-16,0-5-8 0,0 6-4 0,0-1 4 0,0 1 0 15,-8 4 4-15,0 0-4 0,0-4 0 0,-1 4 0 0,0 1 0 16,-8-7 0-16,1 6 0 0,-2 0-4 0,10 1 0 0,-10-6 0 15,2 0 4-15,-10 4 0 0,9-7-4 0,9 3 4 0,-10 1-4 0,2-6 0 16,-2-3 0-16,10 2 4 0,-1-2 0 0,1-2-4 0,-1-4 4 16,0 5-4-16,9-5 8 0,-8 0-4 0,8-5 0 0,0 5-4 15,8-4 4-15,-8 4 0 0,0-6 0 0,9 2 0 0,0 0 0 16,-9-2 0-16,8 1 4 0,1 1-4 0,-1-1 0 0,0 0 4 16,2 0 0-16,6 5 4 0,-6 0 0 0,-2-4 0 0,0 4 4 0,0 0 4 15,9 4 0-15,-8-4 0 0,0 5 0 0,-1 0 4 0,0 0-4 16,2-5 0-16,6 9 0 0,-8-3-4 0,2-2-4 0,-2 0 0 15,0 6-4-15,1-5 4 0,-1 0-8 0,1 4 0 0,0-4 0 16,-1-1 0-16,8-4-4 0,-6 6-4 0,-2-6-8 0,0 4-8 16,2-4-12-16,-2 0-12 0,0 5-8 0,9-10-20 0,-9 5-16 15,1 0-16-15,-9-4-12 0,9-2-4 0,-1 2-24 0,0-1-32 0,2 1-16 16,-10-1 28-16,8-5 32 0,-8 6 32 0</inkml:trace>
          <inkml:trace contextRef="#ctx0" brushRef="#br1" timeOffset="92835.3957">2708 1631 83 0,'8'-14'108'0,"-8"3"-12"0,0-1-8 16,10-4-24-16,-10 6-4 0,8 1-4 0,-8-4 0 0,0 2-4 0,0 7 4 15,0-6-4-15,8 0 8 0,-8 5-4 0,0 1-4 0,0 4 4 16,0-5 0-16,0 5 0 0,0 0-4 0,0 5 0 0,0-1-8 16,0 1-4-16,-8 5-4 0,16-6-4 0,-16 6 4 0,8 5-4 15,0-6-4-15,0 5-8 0,0 0 0 0,-8-4-4 0,8 10 0 0,0-6-4 16,0 0-4-16,0 1-4 0,0-1 0 0,0 0 0 0,0 1 0 15,-10-1-4-15,20 0 4 0,-10 0-4 0,0-4 0 0,8 5 0 16,-8-6 0-16,8 0 0 0,-8 2-4 0,9-7 4 0,-9 6 4 16,8-5-4-16,0 4-4 0,2-4 0 0,-2-5 4 0,0 5-4 0,0-5 4 15,2 0 0-15,-2 0-4 0,0 0 4 0,1-5-4 0,0 0 0 16,-1-4-4-16,1 4 4 0,7-5 0 0,-16 0 0 0,10 1 0 16,-2-1 4-16,0 0 0 0,0 1 0 0,-8-1-4 0,10 7 4 15,-10-8 4-15,8 2 0 0,-8 4 4 0,0 0 4 0,0 0 0 16,8 5 0-16,-8 0 4 0,0 5 4 0,0 0 0 0,0 0 0 0,0 4 4 15,0 2 0-15,-8 2 0 0,8 2 0 0,0-6-4 0,0 11-4 16,0-6 0-16,0 5 0 0,0 0-4 0,0 0 0 0,0 0-4 16,0 0-4-16,0-5 0 0,0 6-8 0,0-2 0 0,0-3-12 15,0 0-16-15,0-6-28 0,0 5-24 0,-8-4-40 0,8-1-52 16,0-3-56-16,0-2-56 0,-10 1 52 0,10-5 44 0,0 0 36 16,-8 0 32-16,8-5 20 0</inkml:trace>
        </inkml:traceGroup>
        <inkml:traceGroup>
          <inkml:annotationXML>
            <emma:emma xmlns:emma="http://www.w3.org/2003/04/emma" version="1.0">
              <emma:interpretation id="{BA6CF22F-BCD5-43C4-BB54-76168F8C82BA}" emma:medium="tactile" emma:mode="ink">
                <msink:context xmlns:msink="http://schemas.microsoft.com/ink/2010/main" type="inkWord" rotatedBoundingBox="25415,17830 26468,17840 26459,18720 25406,18709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96357.9165">3356 1521 23 0,'8'-5'80'0,"-8"-5"-8"0,10 1-8 0,-2-1-24 0,-8 0 0 16,8 6 0-16,-8-6 0 0,9 1-4 0,-9 4-4 0,8-5 4 15,1 1 0-15,-9 4 4 0,8-6-4 0,-8 3 0 0,9 3 0 16,-1-4 0-16,0 4-4 0,-8 0-4 0,10 0 4 0,-10-4 4 16,8 4-4-16,0 0 0 0,-8 1 0 0,0 4 4 0,10 0 4 15,-10-6 0-15,0 6 0 0,8 0 4 0,-8 0 0 0,0 6-4 16,0-2 4-16,0 1-4 0,0 0 0 0,0 4 0 0,0 1 0 16,0-1 0-16,0 6-4 0,0-1-4 0,0 0-4 0,0 5-4 0,-8 0 0 15,8 1-4-15,-10 4 0 0,10 1-4 0,-8 2 0 0,8-3-4 16,-8 5-4-16,-2-1 0 0,10 1 0 0,-8 0 0 0,0 1-4 15,-1-2 4-15,1 1-4 0,-1-1 0 0,1 0 0 0,-1-3 0 0,9 3-4 16,-8-4 0-16,0 0 0 0,-2-5 0 0,10 5 0 0,0-5 0 16,-8 1 0-16,8-1-4 0,-8 0 0 0,8-5 0 0,0 1 0 15,0 4-4-15,0-10-8 0,0 6-12 0,0-2-8 0,0-3-12 16,0 0-8-16,0-1-12 0,0 1-8 0,0-5-16 0,0 5-12 16,0-10-12-16,0 4 0 0,0 1 0 0,0-5-24 0,0 0-28 0,0-5-16 15,0 5 40-15,0-4 28 0,0-6 20 0</inkml:trace>
          <inkml:trace contextRef="#ctx0" brushRef="#br1" timeOffset="97052.0877">3629 1784 47 0,'0'-5'100'0,"0"0"-8"0,0 5-4 0,8 0-24 15,-8-4 0-15,0 4-4 0,9 0 0 0,-9 0 0 0,0 4-8 0,9 1 0 16,-9 0-8-16,0-1-4 0,0 7-4 0,8-7 4 16,0 6-8-16,-8 4-8 0,10-4-4 0,-10 4 0 0,8-6-4 0,-8 7 0 15,8 5-4-15,0-6-4 0,-8 0 0 0,10 6-4 0,-2-6 4 16,-8 0-4-16,8 0 0 0,1 1 0 0,-9-1 0 0,8 1 0 16,-8-1 0-16,9-5 4 0,-9 1-4 0,9 0 0 0,-9-5 4 0,0-1 0 15,8 1 8-15,-8 0-8 0,0 0 4 0,0-5-4 0,0 0 0 16,0-5 0-16,0 5-8 0,-8-5 0 0,8 0 0 0,0-4 0 15,0-1 0-15,-9 0 0 0,9 1 0 0,0-5 4 0,0-1-4 16,0 1 8-16,-9-1-8 0,9-3 0 0,0-1-4 0,-8 0 0 16,8-1 4-16,0-4-4 0,-9-1 0 0,9 3 8 0,0-7-4 0,0 5-4 15,0-5 0-15,0 5 8 0,0-4-4 0,-8 4-4 16,8-5 0-16,0 5 4 0,0 4 4 0,0-3-4 0,0 4 0 0,0 1 0 16,0 3-4-16,0 0 4 0,0 5 0 0,0 1 0 0,0 5 4 15,8-2 0-15,-8 6 0 0,0-4-4 0,9 4 0 0,-9 0 0 16,0 0 4-16,8 4 0 0,1 2 0 0,0-6-8 0,-9 4 4 0,16-4-4 15,-8 5 4-15,2-5 0 0,-2 0 0 0,10 0 4 0,-10 4 0 16,0-4 0-16,9 0 0 0,0 0-8 0,-8 0 4 0,7 0 0 16,2 0 0-16,0 0 0 0,-2 0 4 0,1 0-8 0,9 0 4 15,-10 0 0-15,2 0-4 0,-2 0 4 0,2-4-4 0,7 4 0 16,-7-5 4-16,-2 5 4 0,2-4-4 0,-2 4 4 0,2-6-4 16,-1 2 0-16,-1-2 0 0,-6 2 0 0,6-1 4 0,-8 0 0 0,10 5 0 15,-10-5-4-15,1 1-4 0,0-1 0 0,-1 0 4 16,1 5-4-16,-1-5 4 0,0 1 4 0,-8-1-20 0,9 5 20 0,-9-5-4 15,9 1 4-15,-1-3-4 0,-8 7 4 0,8-3 4 0,-8-2-4 16,0 5 4-16,10 0 4 0,-10-5 12 0,0 5 0 0,8 0 4 16,-8 0 4-16,8 0 0 0,-8 0-4 0,0 5-4 0,0 0 4 0,9-2 8 15,-9 4 0-15,0 2-4 0,0-4-4 0,9 4 0 16,-9 1 0-16,0 4 0 0,0-5 4 0,0 7-4 0,0-3-4 0,0 2-4 16,0-1-4-16,0 1 0 0,0-1 0 0,0 0 0 0,0 2-4 15,8-4 0-15,-8 3-4 0,0-5 0 0,0-1-4 0,0 1 0 16,0 3-4-16,0-7 8 0,0 4-8 0,0-6 4 0,0 6-4 0,0-5-4 15,0 0-8-15,0-5 0 0,0 4-16 0,0-4-8 0,0 0-16 16,0 0-24-16,0 0-16 0,0 5-16 0,0-10-24 0,0 5-20 16,0 0-40-16,0-4-56 0,0 4 32 0,-8-5 36 0,8 0 32 15,-9 0 36-15</inkml:trace>
        </inkml:traceGroup>
        <inkml:traceGroup>
          <inkml:annotationXML>
            <emma:emma xmlns:emma="http://www.w3.org/2003/04/emma" version="1.0">
              <emma:interpretation id="{E0944D7E-A3CC-4AB7-B682-5B6597A99599}" emma:medium="tactile" emma:mode="ink">
                <msink:context xmlns:msink="http://schemas.microsoft.com/ink/2010/main" type="inkWord" rotatedBoundingBox="30078,17730 31780,17746 31770,18729 30069,18713"/>
              </emma:interpretation>
              <emma:one-of disjunction-type="recognition" id="oneOf15">
                <emma:interpretation id="interp35" emma:lang="" emma:confidence="0">
                  <emma:literal>27=266</emma:literal>
                </emma:interpretation>
                <emma:interpretation id="interp36" emma:lang="" emma:confidence="0">
                  <emma:literal>H- zł6</emma:literal>
                </emma:interpretation>
                <emma:interpretation id="interp37" emma:lang="" emma:confidence="0">
                  <emma:literal>Ita zł6</emma:literal>
                </emma:interpretation>
                <emma:interpretation id="interp38" emma:lang="" emma:confidence="0">
                  <emma:literal>27=2666</emma:literal>
                </emma:interpretation>
                <emma:interpretation id="interp39" emma:lang="" emma:confidence="0">
                  <emma:literal>Http zł6</emma:literal>
                </emma:interpretation>
              </emma:one-of>
            </emma:emma>
          </inkml:annotationXML>
          <inkml:trace contextRef="#ctx0" brushRef="#br1" timeOffset="108902.9444">8131 1626 15 0,'-8'-5'112'0,"8"1"-12"0,-10-7-12 0,10 2-32 0,0-1-4 16,0 1-4-16,-8 4-8 0,8-4 0 0,0-1-4 0,0 6 0 0,0-7-4 16,0 3 0-16,8 2 4 0,-8-3 4 0,0-1 0 0,10 6 0 15,-2-1 0-15,0-5 0 0,0 6-4 0,-8-2-4 0,10 2 4 16,-2-1-8-16,9 5 4 0,-9 0-12 0,1-5-4 0,8 5 0 0,-9 0 0 15,0 5-4-15,10-5 0 0,-10 5-4 0,2 5-4 16,-2-6 0-16,0 6 0 0,1-1 4 0,-9 1-8 0,0-1 0 0,8 5 0 16,-8 1 0-16,-8-1 0 0,8 1 4 0,-9 4-4 0,1 0 4 15,0 0-4-15,-2 1 0 0,-6-1 0 0,-2 0 4 0,10 5-4 16,-9-4 0-16,0-2 0 0,0 1 4 0,-1 1 0 0,2-1-8 0,-2 0 4 16,2-5 0-16,-2 0-4 0,10 1 4 0,-9-1-4 15,9-5 4-15,0 2 0 0,-2-7 0 0,2 6 0 0,8-6-4 0,-8-4 4 16,8 0 0-16,0 0 0 0,0 0 0 0,0-4 0 0,8-2 4 15,-8 2-4-15,8-6 4 0,2 1-8 0,-2 4 4 0,0-5-4 16,0 0 8-16,1 1-4 0,8 3 4 0,-8-2-4 0,-1 3 0 16,10 0 0-16,-10 1 0 0,8-1 0 0,-6 5 8 0,6-5-8 15,-7 10 8-15,-1-5-4 0,10 5 4 0,-10-5 0 0,0 4 4 16,10 6 4-16,-10-6 0 0,0 0-4 0,2 7 0 0,6-1 0 16,-7-6 0-16,-1 6-4 0,9-1 0 0,-8 2 0 0,-1-7 0 0,10 6-4 15,-10-1 0-15,0-4-4 0,10 0 0 0,-10 4-4 0,0-5 0 16,9 2-12-16,-8-2-16 0,0 1-32 0,-1-5 0 0,10 0-16 15,-10 5-8-15,0-5-16 0,10-5-8 0,-10 5-48 0,0-5-28 16,1 1 24-16,-1-2 32 0,0 2 24 0</inkml:trace>
          <inkml:trace contextRef="#ctx0" brushRef="#br1" timeOffset="109672.8861">8694 1722 67 0,'0'-5'132'0,"0"5"-16"0,0-5-16 0,0 5-24 16,0 0-8-16,0-5 0 0,0 5 0 0,0 0-4 0,0 5 8 15,8-5-8-15,-8 5 0 0,0 0 0 0,8-1-4 0,-8 1-12 16,9 6-4-16,-9-8-4 0,9 7-8 0,-9-1 0 0,8 1-4 0,-8 0-8 16,9 5 0-16,-1-6-4 0,-8 5-4 0,8 1 0 0,-8-1 0 15,9-6-4-15,-9 7-4 0,9 0 4 0,-9-5-4 16,8 5 0-16,-8-7-4 0,8 7 8 0,-8-5-8 0,0-6 4 0,0 5-4 16,10-3 4-16,-10-2-4 0,0 1 4 0,0 0-4 0,0-5 0 15,0 0 0-15,0 0 0 0,0-5-4 0,0 0 4 0,0-5-4 16,0 6 0-16,0-5 4 0,0-6 0 0,0 5-4 0,0-4 4 15,0 0-4-15,0-6 0 0,0 5 0 0,0-7 4 0,0 3-4 0,0 0 4 16,0-6 0-16,0 6 0 0,0-5-4 0,0 0 4 0,0 0-4 16,0 1 4-16,0-2 0 0,0 2 0 0,0-2 0 0,0 6 0 15,0-3-4-15,8 1 4 0,-8 2 0 0,0-4 0 0,0 8 0 16,8-4 0-16,-8 5 0 0,9 0 4 0,-9-1-4 0,0 5 0 16,9 1 4-16,-1 4 0 0,-8 0-4 0,8 1 0 0,-8-1 0 15,9 5 0-15,-1-5 4 0,0 5-4 0,2 0 0 0,-2 5 4 0,0-5-4 16,2 5 0-16,-2-1 0 0,0-4 4 0,9 5-4 0,-8 0 0 15,8-5 0-15,-1 5 0 0,2-5 0 0,-10 0 0 0,10 0 4 16,7 4 0-16,-8-4-4 0,0 0 0 0,-1 0-4 0,10-4 0 0,-8 4 0 16,7-5 4-16,-8 5 0 0,8-5 0 0,-7 0 0 15,8 1 0-15,-9 4 0 0,8-5 4 0,-8 0-8 0,9 0 4 0,-8 1 0 16,-2-2 0-16,1-3 4 0,9 4-4 0,-10 0 0 0,2-4 0 16,-2 4 0-16,-6-5-4 0,6 5 4 0,1 2 0 0,1-8 0 15,-2 7 0-15,-8-1 0 0,10 0 0 0,-10 0-4 0,10 5 4 16,-10-4 0-16,1 4 0 0,-1 0 0 0,1 0 4 0,-1 4-4 0,1 1 4 15,-1 0 0-15,-8-5 0 0,0 9-4 0,8-4 0 16,-8 4 4-16,0-4 0 0,0 5 0 0,10 0 4 0,-10-1 0 0,0 0 4 16,0 2 8-16,8-2 4 0,-8 1 0 0,0-1 0 0,0 1 4 15,0-1-4-15,8 1 0 0,-8 4 4 0,0-4 0 0,0-1-8 16,10 1 4-16,-10 4-4 0,0-5-4 0,0 1 4 0,0 5-4 16,0-6 0-16,8 1-4 0,-8 4 0 0,0-3-4 0,0-3-20 15,0 2 20-15,0 4 4 0,0-5-4 0,-8 1 0 0,8-1-8 0,0 2 0 16,0-2-4-16,0 0 0 0,0 1 0 0,0-5-12 0,0 5-16 15,0-7-20-15,-10 3-20 0,10-1-12 0,0 0-20 0,-8-1-28 16,8-4-20-16,-8 5-12 0,8-5-44 0,-10 0-24 0,2 0 36 16,8-5 36-16,-8 5 40 0,-1-4 12 0</inkml:trace>
          <inkml:trace contextRef="#ctx0" brushRef="#br1" timeOffset="110229.0743">9350 1784 23 0,'0'-5'92'0,"8"-4"-8"0,-8 3-8 0,10 2-28 0,-10-1-8 16,8 1 0-16,-8-2 4 0,8 3-4 0,-8-8 4 0,0 6-4 0,8 1 4 16,-8-1 4-16,0 0 0 0,0 0-4 0,0 1 8 0,0-1-4 15,0 5 4-15,-8-5-8 0,8 0 4 0,0 5 0 0,-8-5-4 16,8 5 0-16,-8 0 0 0,-2 0-4 0,10 0 4 0,-8-4-4 16,0 4 4-16,-2 4 0 0,2-4-4 0,0 5 0 0,-1-5 0 15,1 5-4-15,-1 0 0 0,1 4-4 0,-1-4-8 0,1 0 8 0,0 4-4 16,-10 1-4-16,10-1 0 0,-2 1 0 0,2 5-8 0,0-1 4 15,-1-5-4-15,1 6-4 0,-1-1-4 0,1 5 4 0,-1-5-4 16,1 5 0-16,8-4 4 0,-8 4-4 0,8 1 0 0,0-6-4 0,0 4 4 16,0 2-4-16,0-6-4 0,0 5 0 0,0-4 0 15,8 4 0-15,-8-5 0 0,8 1 0 0,1-1-4 0,-1-4 4 0,1 4 0 16,8-4 0-16,-9-1 0 0,0 0-8 0,10 1 4 0,-10-6 0 16,10 1 0-16,-10 1-4 0,9-2 0 0,-8-4-12 0,8 0 0 15,-9 0-4-15,10 0-4 0,-10-4 0 0,0-2 4 0,10 1-4 0,-10 1 4 16,0-6 0-16,1 1 4 0,-9 0 0 0,8-1 0 15,-8-4 4-15,0 4 4 0,0-4 4 0,0 4-4 0,0-5 8 0,0 6 0 16,-8-5 0-16,-1 4 8 0,1 1-4 0,0 4-4 0,0-5 4 16,-10 10 0-16,10-4 0 0,-10 4 0 0,10 0-4 0,-9 4 4 15,0 1 0-15,0 5-4 0,-1-1 0 0,10 1-4 0,-10 4-4 0,2-5-8 16,7 6-16-16,1-1-12 0,-9 1-24 0,8 0-20 16,1 3-28-16,0-4-16 0,-2 5-60 0,10-4-24 0,-8-1 36 0,0 5 40 15,8-4 24-15,0-1 24 0</inkml:trace>
          <inkml:trace contextRef="#ctx0" brushRef="#br1" timeOffset="107451.2243">6272 1635 67 0,'0'-14'92'15,"0"-1"-12"-15,0 6 0 0,0-1-28 0,0 1 0 0,0-1 0 16,0 6 0-16,0-6 0 0,0 10 0 0,0-4-4 0,0 4-8 16,0-4-4-16,0 4 0 0,0 0 0 0,0 0 4 0,0 4-4 0,0 0 0 15,0 1-4-15,0 0-4 0,0 4-4 0,0 1-4 0,0 1-4 16,0 1-4-16,0-1 0 0,0 3 0 0,-8 0-4 0,8 4-4 15,0-2 4-15,0 3-4 0,-8 0 0 0,8 0-4 0,0 0 0 16,0-4 0-16,0 3 0 0,0 2 0 0,-10-6-4 0,10 1-12 0,0 3 0 16,0-8-12-16,10 5-12 0,-10-1-8 0,0-5-12 0,8 2 0 15,-8-3-4-15,8 2 4 0,-8-5 0 0,0-5 0 0,8 5-24 16,-8 0-16-16,9-5-12 0,-9-5-16 0,9 5 16 0</inkml:trace>
          <inkml:trace contextRef="#ctx0" brushRef="#br1" timeOffset="107784.3723">6494 1546 47 0,'8'-11'84'0,"-8"1"-8"0,9 6-8 0,-9-1-20 0,0 0-4 15,8 0 0-15,-8 1-12 0,0 4 4 0,0 0 0 0,0 0 0 16,0-5 4-16,0 5 4 0,0 5-4 0,0-1 0 0,0-4 0 0,0 10 0 16,9-5 8-16,-9-1 0 0,0 6-4 0,8 1-4 15,-8 2 0-15,0-4 4 0,9 6-8 0,-9-1-4 0,8 1-4 0,-8 4 0 16,8 0-8-16,2-6 0 0,-10 7 0 0,8 0-12 0,-8-1 0 15,8-5 0-15,-8 5 0 0,10-4 0 0,-10 3-4 0,0-3 4 16,8 0-8-16,-8 4 0 0,0-5-4 0,8 0 0 0,-8-5-8 0,0 6-16 16,0-5-4-16,0-1-12 0,0 1-4 0,0 0-12 0,0-1-12 15,-8-4-8-15,8 0-8 0,-8-1-4 0,-2 1-40 0,10-5-24 16,-8 4 0-16,0-4 32 0,-2 0 16 0</inkml:trace>
          <inkml:trace contextRef="#ctx0" brushRef="#br1" timeOffset="108144.9711">6349 1784 47 0,'0'0'92'0,"0"-5"-4"0,0 5-4 0,8 0-28 0,-8 0-4 15,0 0 0-15,0 0-4 0,8 0-4 0,-8 0 0 0,10 0-4 16,-10 0 4-16,8 0-8 0,0 0-4 0,1 0-4 0,-1 0-8 0,1 0-4 16,8 0 0-16,-9 0-4 0,10 0-4 0,-10 0 0 0,10 0-4 15,-2 0-4-15,1 0-4 0,0 0-4 0,0 0-8 0,1 0-16 16,-2 0-12-16,2 0-20 0,-2 0-16 0,10 0-64 0,-9 0-20 0,1 0 32 15,-2 0 28-15</inkml:trace>
          <inkml:trace contextRef="#ctx0" brushRef="#br1" timeOffset="108157.9392">7150 1626 99 0,'8'0'112'0,"-8"-5"-16"0,10 5-12 0,-10 0-16 0,8 0-12 16,-8 0 0-16,8-4 0 0,1 4-4 0,-1 0-4 0,-8 0-4 15,8 0-4-15,2 0-4 0,-2 0-8 0,0 0 0 0,0 0-4 16,2 0-4-16,6 0-24 0,-7 0 20 0,0 0-4 0,8 0-4 0,-9 4 0 16,10-4-4-16,-10 5-4 0,0-5-8 0,0 5-12 15,10-1-20-15,-10-4-16 0,1 5-8 0,-9 0-16 0,9 0-32 0,-1 5-44 16,-8-7-8-16,0 8 36 0,0-6 20 0</inkml:trace>
          <inkml:trace contextRef="#ctx0" brushRef="#br1" timeOffset="108504.0144">7193 1793 31 0,'0'0'136'0,"0"6"-20"0,0-2-12 0,0-4-32 0,0 0-8 0,0 5-4 16,0-5 0-16,0 5-4 0,8-5-4 0,-8 5-4 0,0-1-8 0,0-4 0 15,8 5-8-15,-8-5-4 0,10 5-4 0,-2-5 0 0,0 0-12 16,0 5 0-16,2-5-4 0,-2 0-4 0,0 0-8 0,1 0-12 16,8 0-8-16,-8 0-24 0,7 0-16 0,2 0-28 0,-2 0-48 0,-6 0-48 15,6 0 32-15,2-5 28 0,-1 5 24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4:28.9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D6EC79-8A0A-480A-8810-45D407A3F67E}" emma:medium="tactile" emma:mode="ink">
          <msink:context xmlns:msink="http://schemas.microsoft.com/ink/2010/main" type="writingRegion" rotatedBoundingBox="16452,6898 16375,8013 16073,7992 16149,6877"/>
        </emma:interpretation>
      </emma:emma>
    </inkml:annotationXML>
    <inkml:traceGroup>
      <inkml:annotationXML>
        <emma:emma xmlns:emma="http://www.w3.org/2003/04/emma" version="1.0">
          <emma:interpretation id="{73B1323B-7F4F-462F-9B50-84AFBC049304}" emma:medium="tactile" emma:mode="ink">
            <msink:context xmlns:msink="http://schemas.microsoft.com/ink/2010/main" type="paragraph" rotatedBoundingBox="16452,6898 16375,8013 16073,7992 16149,6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515D9A-733D-4421-A109-689DD39FF294}" emma:medium="tactile" emma:mode="ink">
              <msink:context xmlns:msink="http://schemas.microsoft.com/ink/2010/main" type="line" rotatedBoundingBox="16452,6898 16375,8013 16073,7992 16149,6877"/>
            </emma:interpretation>
          </emma:emma>
        </inkml:annotationXML>
        <inkml:traceGroup>
          <inkml:annotationXML>
            <emma:emma xmlns:emma="http://www.w3.org/2003/04/emma" version="1.0">
              <emma:interpretation id="{2B923146-0C2C-4391-AAB6-21909BD3CE7C}" emma:medium="tactile" emma:mode="ink">
                <msink:context xmlns:msink="http://schemas.microsoft.com/ink/2010/main" type="inkWord" rotatedBoundingBox="16452,6898 16409,7513 16107,7492 16149,6877"/>
              </emma:interpretation>
              <emma:one-of disjunction-type="recognition" id="oneOf0">
                <emma:interpretation id="interp0" emma:lang="" emma:confidence="0">
                  <emma:literal>d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24 250 3 0,'-8'-5'88'0,"8"-5"-8"15,-8 5-4-15,8-4-28 0,0 4-4 0,-9-5-4 0,9 1 0 0,0 4-4 16,0-4 0-16,0-1-4 0,0 1-4 0,0-6 4 0,0 5-4 16,0 2 4-16,9-3 0 0,-9 1 4 0,8 1-4 0,0-1 8 15,-8-5 4-15,9 7-4 0,0 2 8 0,-1-3-8 0,0-1 4 16,2 1-8-16,-2 5 0 0,9-2 4 0,-8-4-4 0,-1 6 0 16,0-2 0-16,1 6 0 0,-1-3 0 0,1 3-4 0,0 0 4 0,-1 0 0 15,0 0-4-15,-8 0 4 0,10 3-4 0,-2-3-8 0,0 6 4 16,0-2-4-16,2 2-4 0,-2 4 0 0,0-6-4 0,1 5 0 15,-1-3 0-15,0 3-4 0,2 1 0 0,-2-2-8 0,-8 3 4 16,8-1-4-16,0 3 4 0,-8-3-4 0,10 1 0 0,-10-3 4 16,0 2-4-16,0-1 8 0,0 6-4 0,0-5-4 0,0-1 0 15,0 0 4-15,-10 6-4 0,10-5 0 0,-8-1 0 0,0 6 4 0,0-6-4 16,-2 1-20-16,2 4 24 0,0-4 0 0,-1-1 0 16,1 5-4-16,0-4 0 0,-10 5 0 0,10-5 0 0,0-1 0 0,-2 1 0 15,2 4-4-15,0-5 0 0,-10 1 0 0,18-1 0 0,-8 1 0 16,-1 0 0-16,1-5 0 0,0 5 4 0,-1-1-4 0,0 1 0 15,9-6 0-15,-8 6 0 0,8-5-4 0,-8-1 0 0,8 5 0 0,-10-3-4 16,10-2-8-16,-8 2 0 0,8-2-8 0,0 0-12 0,0 2-8 16,0-1-8-16,0-1-8 0,0 2-4 0,0-2-8 0,0 1-12 15,0-1-4-15,0 2-12 0,0-2-8 0,0 1-4 0,0 1 4 16,0-2-36-16,0 0-28 0,-8 1 8 0,8 0 32 0,0 4 24 16,0-3 24-16</inkml:trace>
        </inkml:traceGroup>
        <inkml:traceGroup>
          <inkml:annotationXML>
            <emma:emma xmlns:emma="http://www.w3.org/2003/04/emma" version="1.0">
              <emma:interpretation id="{B4069B9B-85A0-4338-8AD5-FB933B95A6A6}" emma:medium="tactile" emma:mode="ink">
                <msink:context xmlns:msink="http://schemas.microsoft.com/ink/2010/main" type="inkWord" rotatedBoundingBox="16262,7920 16257,8004 16198,8000 16203,7916"/>
              </emma:interpretation>
              <emma:one-of disjunction-type="recognition" id="oneOf1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k</emma:literal>
                </emma:interpretation>
                <emma:interpretation id="interp8" emma:lang="" emma:confidence="0">
                  <emma:literal>m</emma:literal>
                </emma:interpretation>
                <emma:interpretation id="interp9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548.0485">93 1031 19 0,'0'5'108'0,"0"0"-8"0,0-5-8 15,0 5-24-15,0 0-4 0,9-1 0 0,-9-4-4 0,0 5 4 16,-9 0-4-16,9 1-4 0,0-6 0 0,0 4 4 0,0-4-4 0,0 0 0 16,0 4-4-16,0-4 0 0,0 0 0 0,0 5 0 0,0-5-8 15,0 0 0-15,0 0-4 0,0 0 4 0,0 0-4 0,0 0 0 16,0 0-4-16,0 0 0 0,0 0-8 0,0 0-4 0,0 0 0 16,0 0-4-16,0 0-4 0,0 0 0 0,0 0-4 0,0 0-20 15,0 0 20-15,0 0 0 0,0 0-8 0,0 0 4 0,0 0 0 0,0 0-4 16,0 0 0-16,0 0 0 0,0 0 0 0,0 0-4 15,9 0 0-15,-9 0 4 0,0 0-4 0,0 0 0 0,0 0 0 0,0 0 0 16,8 0 0-16,-8 0 4 0,0 0-4 0,0 0 0 0,0 0 4 16,0 0-4-16,0 0 4 0,8 0-4 0,-8 0 12 0,0 0-4 15,0 0 4-15,0 0 4 0,0 5-4 0,0-5 0 0,-8 0 4 0,8 5-4 16,0-5 4-16,0 5 4 0,-8-5-4 0,8 0 0 16,0 4 4-16,-9-4 0 0,9 5-4 0,0-5 0 0,-9 0 0 0,9 5-4 15,-8-5-4-15,8 0 4 0,-8 0-4 0,8 0-4 0,0 0 4 0,0 0-4 16,0 0 0-16,-10 0-4 0,10 0 0 0,0-5 4 15,0 5-4-15,0 0 4 0,0-5-4 0,0 5 0 0,0-4 0 0,10 4 0 16,-10-5 0-16,0 0-4 0,0 0 4 0,8 5-4 0,-8-5 8 16,0 1-8-16,0 0 4 0,8-2-20 0,-8 6 24 15,9 0 0-15,-9-5 0 0,0 5-4 0,9 0 0 0,-9 0 4 0,0 0-4 16,0 0 4-16,0 0 0 0,0 0 0 0,0 0-4 0,0 0 0 16,0 0 0-16,0 0 0 0,0 0 0 0,0 0 0 0,0 0 0 15,0 0 0-15,0 0 0 0,0 0 0 0,0 0 0 0,0 0 0 0,0 0 0 16,0 0 0-16,0 0 0 0,0 0 0 0,0 5 0 0,0-5 0 15,0 0 0-15,0 0 0 0,0 0 0 0,0 6 0 0,0-6 0 16,0 0 0-16,0 0 0 0,0 0 0 0,0 0 0 0,0 4 0 16,0-4 0-16,0 0 0 0,0 0 0 0,0 0 0 0,0 0 0 15,0 0 0-15,-9 0-128 0,9 0-52 0,0 0-56 0,0-4-80 16,-9 4 16-16,9 0 60 0,0 0 40 0,-8 0 44 0,8 0 28 0,0-6 20 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6:39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4CA32D-8FB0-4DFB-82E4-9B4A27309940}" emma:medium="tactile" emma:mode="ink">
          <msink:context xmlns:msink="http://schemas.microsoft.com/ink/2010/main" type="inkDrawing" rotatedBoundingBox="1249,2326 3183,2149 3191,2244 1258,2422" shapeName="Other"/>
        </emma:interpretation>
      </emma:emma>
    </inkml:annotationXML>
    <inkml:trace contextRef="#ctx0" brushRef="#br0">56 231 23 0,'0'-5'88'0,"-8"0"-16"0,8 5-8 16,-8-5-20-16,8 0-4 0,-9 5 0 0,9-4 0 16,-9-1 0-16,9 5-4 0,0-5 0 0,-8 5 4 0,8 0 0 0,-9 0 4 15,9-4 0-15,0 4 4 0,-8 0 0 0,8 0 4 0,0 0 0 16,0 0-4-16,0 0-4 0,0 0 0 0,0 0-4 0,0 0-4 16,0 0-4-16,0 0-4 0,0 0 0 0,0 0 4 0,0 0 8 15,0 0 0-15,0 0 4 0,8 0 4 0,-8-5-4 0,9 5-4 16,-1 0 0-16,1-5 0 0,0 5 4 0,-1 0-4 0,0-5 0 0,10 0-4 15,-10 5 0-15,10-4-4 0,-2 4 4 0,10-4-8 16,-9 4 4-16,-1-6 0 0,10 1-4 0,0 5-4 0,-9 0 0 0,9-4 0 16,8 4-8-16,-8 0 0 0,-1-5-16 0,9 5 0 0,0-5 0 15,0 5 0-15,1 0 0 0,-1-5 0 0,0 5 0 0,8-5 0 16,-7 5 0-16,7-5 0 0,-8 1 0 0,9 4 0 0,-1-5 0 0,-7 0 0 16,7 0 0-16,-8 1 0 0,1-1 0 0,7 0 0 15,-8-1 0-15,-1 3 0 0,3 3 0 0,-11-6 0 0,9 2 0 0,0-1 0 16,-8 1 0-16,8-2 0 0,-9 2 0 0,1-1 0 0,0 0 0 0,-1 1 0 15,1-1 0-15,-2-1 0 0,2 6 0 0,0-4 0 16,-9-1 0-16,9 0 0 0,-10 0 0 0,10 5 0 0,-8 0 0 16,-1-4 0-16,-1 4 0 0,2 0 0 0,-2-5 0 0,2 5 0 0,0 0 0 15,-2 0 0-15,-8 0 0 0,9 0 0 0,-8 0 0 0,0 0 0 16,7 5 0-16,-6-5 0 0,-2 4 0 0,0-4 0 0,0 0 0 16,2 5 0-16,-2-5 0 0,0 5 0 0,1 0 0 0,-1-5 0 15,1 4 0-15,0-4 0 0,-1 0 0 0,0 6 0 0,0-6 0 16,2 0 0-16,-10 0 0 0,8 0 0 0,0 0 0 0,2 0 0 15,-10 5 0-15,8-5 0 0,0-5 0 0,-8 5 0 0,9 0 0 16,-9 0 0-16,8 0 0 0,-8 0 0 0,8 0 0 0,-8 0 0 0,0 0 0 16,9 0 0-16,-9 0 0 0,0 0 0 0,0 0 0 0,0 0 0 15,0 0 0-15,0 0 0 0,0 0 0 0,0 0 0 0,0 0 0 16,0 0 0-16,0 0 0 0,0 0 0 0,0 0 0 0,0 0 0 0,0 0 0 16,0 0 0-16,0 0 0 0,0 0 0 0,0 0 0 0,0 0 0 15,0 0 0-15,0 0 0 0,0 0 0 0,0 0 0 0,0 0 0 16,0 0 0-16,0 0 0 0,0 0 0 0,0 0 0 0,0 0 0 0,0 0 0 15,0 0 0-15,0 0 0 0,0 0 0 0,0 0 0 16,0 0 0-16,0 0 0 0,0 0 0 0,0 5 0 0,0-5 0 0,-9 0-12 16,9 0-132-16,-8 4-48 0,0-4-60 0,-1 5-92 0,1 0 56 15,0-1 60-15,-2 2 36 0,-6-2 36 0,-2 1 28 0,2-1 24 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0:55.5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642247-F38E-4012-9569-2627BE0A5596}" emma:medium="tactile" emma:mode="ink">
          <msink:context xmlns:msink="http://schemas.microsoft.com/ink/2010/main" type="inkDrawing" rotatedBoundingBox="5879,8819 10834,10170 10755,10458 5800,9108" semanticType="callout" shapeName="Other">
            <msink:sourceLink direction="with" ref="{A23CFB83-6C4E-42E9-9257-62036321EED4}"/>
            <msink:sourceLink direction="with" ref="{F15282E0-4B0C-40C6-8812-0961DEF1428D}"/>
          </msink:context>
        </emma:interpretation>
      </emma:emma>
    </inkml:annotationXML>
    <inkml:trace contextRef="#ctx0" brushRef="#br0">-994 2321 19 0,'0'0'64'15,"0"-4"-8"-15,0 4-8 0,0 0-24 0,0-6-4 0,0 6 0 16,0 0-28-16,0-4 24 0,0 4 4 0,0 0-4 0,0-5 0 0,0 5-8 15,0 0 0-15,0 0 0 0,0 0-4 0,0 0 4 0,0 0 0 16,0 0-4-16,0 0 0 0,0 0 0 0,0-5 4 0,0 5-4 16,0 0 0-16,0 0 4 0,0-5-8 0,0 5 4 0,0 0 0 15,0 0 4-15,0-4 4 0,0 4-4 0,0 0 4 0,0 0-4 0,0 0 0 16,0 0 0-16,0 0 0 0,0 0 0 0,0 0 0 0,0 0 8 16,0 0-4-16,0 0 0 0,0 0 0 0,0 0 0 0,0 0 0 15,0 0 0-15,0 0-4 0,0 0 0 0,0 0 0 0,0 0 0 16,0 0 0-16,0 0 0 0,0 0 0 0,0 0-4 0,0 0 4 15,0 0 0-15,0 0 0 0,0 0 0 0,0 0-4 0,0 0 0 0,0 0 4 16,0 0-4-16,0 0 0 0,0 0 0 0,0 0 4 0,0 0 0 16,0 0 0-16,0 0 4 0,0 0-4 0,0 0 4 0,0 0 0 15,0 0 0-15,0 0 0 0,0 0-4 0,0 0 0 0,0 0 8 0,0 0 0 16,0 0 0-16,0 0 0 0,0 0-4 0,0 0 0 16,0 0 4-16,0 0 0 0,0 0 0 0,0 0-4 0,0 0 4 0,9 0-4 15,-9 0 0-15,0 0 0 0,0 0 4 0,8 0-4 0,-8 4 0 16,0-4 0-16,9 0 4 0,-9 5-12 0,8-5 8 0,-8 0-4 15,8 5-4-15,-8-5 0 0,0 0 0 0,0 0 0 0,10 5 4 16,-10-5 0-16,8 4 0 0,-8-4 0 0,0 0-4 0,8 6-4 16,-8-6 4-16,0 0 4 0,0 0 4 0,10 0-4 0,-10 0 4 15,8 0 0-15,-8 4 0 0,8-4 0 0,-8 5-4 0,0-5 0 0,9 0 0 16,-9 5-4-16,8-5 0 0,-8 0 0 0,8 5-4 0,-8-5 4 16,9 5 0-16,-9-5 4 0,9 4 4 0,-9-4-4 0,8 0 0 15,-8 5 0-15,8-5-4 0,-8 0 0 0,10 5 4 0,-10-5-4 16,8 4 0-16,0-4 0 0,-8 5 0 0,9-5 4 0,0 5 4 15,-9-5-8-15,8 0 0 0,0 5 0 0,-8-5 4 0,9 0 4 0,-1 0-8 16,-8 0 4-16,9 0 0 0,0 0-4 0,-9 0 4 0,8 0 0 16,0 0-4-16,-8 0 4 0,10 0 0 0,-10 0-4 0,8 0 0 15,0 0 4-15,-8 5-4 0,8-5 0 0,2 0 4 0,-10 5 0 16,8-5 0-16,-8 0-4 0,8 5 4 0,1-5-4 0,-9 4 0 16,8-4 0-16,-8 5 0 0,8 0 0 0,2-5 0 0,-10 4 4 0,8 2-4 15,-8-6-4-15,8 4 4 0,0-4 0 0,-8 5 0 0,10-5 0 16,-10 5 4-16,8-5-4 0,-8 5-4 0,8-5 0 0,-8 3 4 15,9 3 4-15,-9-6-8 0,9 5 4 0,-9-5-4 0,8 0 4 16,-8 5-4-16,9-5 4 0,-9 0 0 0,8 4 0 0,0-4 0 16,-8 0-4-16,9 0 4 0,-9 0 0 0,9 6-4 0,-1-6 0 0,-8 0 0 15,8 0 4-15,2 0 0 0,-10 4 0 0,8-4-4 0,0 0 0 16,1 5 0-16,-9-5 0 0,9 5 0 0,-1-5 0 0,0 0 0 16,-8 0 0-16,9 5 0 0,-1-5 0 0,0 0 0 0,2 0 0 15,-10 0 4-15,8 0 0 0,0 0-4 0,2 0 0 0,-2 0 0 16,0 0 0-16,0 0 0 0,-8 4 0 0,9-4 0 0,0 0 0 15,-1 0 0-15,1 0 0 0,-1 0 0 0,0 0 4 0,2 0-4 0,-10 0 0 16,8 0 0-16,0 0 4 0,0 0-4 0,2 5 4 0,6-5-4 16,-7 0 0-16,0 0 0 0,-1 0 0 0,1 0-4 0,7 0 4 15,-6 0 0-15,-2 0 4 0,8 0-4 0,-6 0 0 0,-2 0 0 16,9 0 0-16,-9 0 0 0,10 0 0 0,-10 0 0 0,0 0 0 16,10 0 0-16,-10 0 0 0,0 0 0 0,2 0 0 0,-2 0 0 0,9 0 0 15,-9 0 0-15,1 0 0 0,-1 5-4 0,1-5 4 0,-1 0 0 16,0 5 0-16,2-1 4 0,-2-4-4 0,-8 5 0 0,8-5 4 15,2 6-4-15,-2-2 0 0,0-4 4 0,0 5 0 0,-8 0-4 16,9-1 0-16,0-4 4 0,-1 5-8 0,1-5 4 0,-9 5 0 16,8 0 0-16,0-5-16 0,2 4 16 0,-10 1 4 0,8-5 0 0,0 4 0 15,-8-4-4-15,8 6 4 0,2-6-4 0,-10 5 4 0,8-5-4 16,0 0 0-16,-8 0 0 0,9 0 0 0,-1 0 0 0,-8 0 0 16,9 0 0-16,0 4 0 0,-9-4 4 0,8 0-4 0,0 0 4 0,0 0 0 15,-8 0-4-15,10 0 0 0,-2 0 0 0,0 5 0 16,2-5 4-16,-2 0-4 0,0 5 0 0,1-5 4 0,-9 0-4 0,8 5 0 15,1-5 0-15,-1 0 0 0,1 0 0 0,-1 4 0 0,0-4 0 16,-8 0 0-16,10 5 0 0,-2-5 0 0,0 0 4 0,2 0-4 16,-10 0-4-16,8 0 4 0,0 5 0 0,1-5 0 0,-9 0 0 0,8 0 0 15,0 5 0-15,1-5 4 0,-9 0 0 0,9 5-4 16,-1-5 4-16,-8 0-4 0,8 0 0 0,2 5 0 0,-10-5 0 16,8 0 0-16,0 0 0 0,-8 0 0 0,9 4 4 0,0-4-4 0,-9 0 0 15,8 0 0-15,0 5 4 0,1-5 0 0,-9 0-4 0,8 0 0 16,1 5 4-16,-9-5 0 0,9 0-4 0,-1 0 0 0,0 0 4 15,-8 0-4-15,10 0 0 0,-2 6 4 0,0-6-4 0,-8 0 4 16,8 0-4-16,2 0 4 0,-2 3-4 0,0-3 4 0,1 0-8 16,-9 5 4-16,8-5 4 0,0 0-4 0,2 0 4 0,-10 0-4 0,8 0 4 15,0 0-4-15,0 0-4 0,2 5 8 0,-10-5-4 0,8 5 0 16,0-5 0-16,1 0 0 0,0 0 4 0,-9 4-4 0,8-4 0 16,1 0 4-16,-1 6-4 0,0-6 0 0,-8 4 0 0,9-4 4 15,0 5-8-15,-1-5 8 0,0 0-4 0,-8 0 0 0,10 5 4 16,-2-5-4-16,-8 0 0 0,8 4-4 0,1-4 8 0,0 0 0 0,-9 0-4 15,8 0 4-15,0 0-4 0,1 0 0 0,-9 5 0 0,8-5 0 16,1 0 0-16,0 0 0 0,-9 0 0 0,8 0-4 0,0 0 8 16,2 5-4-16,-2-5 0 0,-8 0 0 0,8 5 0 0,0-5 4 0,-8 0-4 15,10 0 0-15,-2 0 4 0,0 0-4 0,-8 0-16 0,9 0 24 16,-1 0-4-16,-8 0 4 0,8 5-8 0,2-5 0 16,-2 0 4-16,-8 5-4 0,8-5 0 0,2 0 4 0,-10 5 0 0,8-5-4 15,0 0 0-15,-8 4 4 0,8-4-4 0,1 0 0 0,-9 5 4 16,9-5-4-16,-1 5 0 0,1-5 0 0,-9 0 0 0,8 5 0 15,0-5 4-15,-8 0-4 0,10 4 0 0,-2-4 4 0,0 5-4 16,-8-5-4-16,8 5 8 0,2-5-4 0,-10 0 0 0,8 5 0 16,0-5 4-16,1 4-4 0,-9-4 4 0,9 6-4 0,-1-6-4 0,-8 4 4 15,9-4 0-15,-1 5 0 0,-8-5 0 0,8 5 0 0,0-5 0 16,-8 5 0-16,10-5 0 0,-10 0 4 0,8 0-4 0,0 4-4 16,-8-4 4-16,10 0 0 0,-2 5 4 0,-8-5-4 0,8 0 4 15,-8 5-4-15,9-5 4 0,-9 0-8 0,8 0 4 0,-8 0 0 16,9 0 0-16,-9 5 0 0,8-5 0 0,1 4 0 0,-9-4 0 0,8 0 4 15,-8 0-8-15,8 0 4 0,2 6 0 0,-10-6 4 0,8 0-4 16,-8 4 0-16,8-4 0 0,2 0 0 0,-10 5 0 0,8-5 8 16,0 5-4-16,-8-5 0 0,8 5 0 0,1-5-4 0,0 5 4 0,-9-5-4 15,8 4 4-15,1-4 0 0,-1 0-4 0,-8 5 0 16,8-5 0-16,2 5 0 0,-2-5 4 0,-8 0-4 0,8 0-4 0,0 0 4 16,2 4 0-16,-2-4 0 0,0 0 4 0,1 0-4 0,-9 0 4 15,8 0-4-15,1 0 4 0,0 0-4 0,-1 0 4 0,-8 0-4 16,8 5 4-16,0-5-4 0,2 0-4 0,-2 0 8 0,-8 5 0 0,8-5-8 15,2 0 8-15,-2 0-4 0,0 5 4 0,-8-5-4 0,9 5 0 16,-1-5 0-16,1 5-4 0,0-5 4 0,-1 0 0 0,-8 0 0 16,8 0 0-16,0 3 0 0,2-3 4 0,-2 0-8 0,-8 0 8 15,8 0-4-15,2 0 0 0,-2 0 4 0,0 6-8 0,-8-6 4 16,9 0 0-16,-1 0 4 0,0 0-4 0,1 0 0 0,-9 0 4 0,9 0 0 16,-1 5-4-16,0-5-20 0,-8 0 24 0,10 0 0 15,-2 5-4-15,0-5 4 0,-8 4 0 0,10-4 0 0,-2 0 0 0,0 6-4 16,-8-6 0-16,8 0 0 0,1 0 4 0,-9 0-4 0,8 0 4 15,1 4 0-15,0-4-4 0,-9 0 0 0,8 0 0 0,0 0 4 16,-8 0-4-16,10 0 0 0,-2 5 0 0,0-5 0 0,-8 0 0 0,8 0 0 16,2 0 4-16,-10 0-4 0,8 5 4 0,-8-10 0 15,8 5-4-15,1 5-4 0,-1-5 4 0,-8 0-4 0,9 5 4 0,-9-5 0 16,9 0 4-16,-1 0-4 0,-8 0 0 0,8 4 0 0,-8-4 0 16,8 6 4-16,2-6-4 0,-10 4 0 0,8-4 0 0,-8 0 0 15,8 0 4-15,2 0-4 0,-10 0 0 0,8 5 0 0,0-5 0 16,-8 4 4-16,9-4-4 0,-1 0 4 0,-8 5-4 0,8-5 0 0,-8 0 0 15,9 6 0-15,0-6 0 0,-9 4 0 0,8-4 0 16,0 5-4-16,-8-5 4 0,10 5 0 0,-10-5 0 0,8 4 4 0,-8-4 0 16,8 0-4-16,1 5 4 0,-9-5-4 0,9 5 4 0,-9-5 0 15,8 0-4-15,-8 0 0 0,8 5 0 0,1-5 4 0,-9 0-4 16,8 0 0-16,-8 4 0 0,9-4 0 0,0 5 4 0,-9-5-4 0,8 0 0 16,-8 4 0-16,8-4 0 0,-8 0 0 0,10 6 4 0,-2-6 0 15,-8 0 0-15,8 5 0 0,-8-5-4 0,9 0 4 0,0 4-4 16,-9-4 4-16,8 5 0 0,0-5-4 0,-8 0 0 0,9 5 0 15,-1-5 0-15,-8 5 4 0,8-5-4 0,2 4 8 0,-2-4-4 16,0 5 0-16,-8 0 0 0,10-5-4 0,-2 0 4 0,0 5-4 0,-8-5 0 16,8 5 4-16,1-5 0 0,0 5 0 0,-1-5-4 0,-8 4 4 15,9-4-4-15,-1 0 0 0,0 5 0 0,-8-5 0 16,10 5 0-16,-2-5 0 0,0 5 0 0,0-5 0 0,-8 0 0 0,10 0 0 16,-2 4 0-16,0 1 0 0,1-5 0 0,0 5 0 0,-9-5 0 15,8 0 0-15,1 5 0 0,-1-5 0 0,0 4 0 0,-8-4 0 0,8 0 0 16,2 6 0-16,-2-6 0 0,0 4 0 0,-8-4 0 15,10 0 0-15,-2 5 0 0,0-5 0 0,-8 0 0 0,9 0 0 0,-1 5 0 16,-8-5 0-16,9 6 0 0,-9-6 0 0,8 3 0 0,1-3 0 16,-1 5 0-16,-8-5 0 0,8 5 0 0,2-5 0 0,-10 5 0 15,8-5 0-15,0 5 0 0,-8-5 0 0,10 5 0 0,-2-1 0 0,-8-4 0 16,8 5 0-16,0 0 0 0,-8-5 0 0,9 4 0 0,0-4 0 16,-1 5 0-16,-8 0 0 0,9 0 0 0,-1-5 0 0,-8 5 0 15,8-5 0-15,2 4 0 0,-10 2 0 0,8-6 0 0,0 4 0 16,-8-4 0-16,8 5 0 0,2 0 0 0,-10-5 0 0,8 5 0 15,0-5 0-15,-8 4 0 0,9 1 0 0,0-5 0 0,-1 5 0 0,-8 0 0 16,9-5 0-16,-9 4 0 0,8 2 0 0,0-6 0 0,-8 4 0 16,10-4 0-16,-2 5 0 0,-8 0 0 0,8 0 0 0,0-5 0 15,-8 4 0-15,10 1 0 0,-2-5 0 0,-8 5 0 0,8 0 0 16,1-5 0-16,-1 4 0 0,-8 1 0 0,9 0 0 0,0 0 0 16,-1 0 0-16,-8-5 0 0,8 5 0 0,0 0 0 0,2-1 0 0,-10 1 0 15,8 0 0-15,0-5 0 0,2 4 0 0,-10 2 0 0,8-2 0 16,0 1 0-16,-8 0 0 0,9 0 0 0,-1-2 0 0,-8 4 0 15,9-3 0-15,-1 1 0 0,1-1 0 0,-9 1 0 0,8 0 0 16,0 0 0-16,2 0 0 0,-10-5 0 0,8 4 0 0,0 1 0 16,2 0 0-16,-10 0 0 0,8-5 0 0,0 5 0 0,0-1 0 15,1 1 0-15,-9-5 0 0,8 6 0 0,1-2 0 0,0-4 0 0,-1 5 0 16,0-1 0-16,-8 1 0 0,10-5 0 0,-2 5 0 16,0 0 0-16,0-1 0 0,2-4 0 0,-2 5 0 0,0 0 0 0,1-1 0 15,-1-4 0-15,-8 5 0 0,9 1 0 0,0-2 0 0,-1-4 0 16,0 5 0-16,0 0 0 0,2-5 0 0,-2 5 0 0,0-5 0 15,-8 4 0-15,10 1 0 0,-2-5 0 0,0 5 0 0,1-5 0 0,-9 5 0 16,8-5 0-16,0 4 0 0,1 2 0 0,-9-6 0 0,9 0 0 16,-1 4 0-16,0-4 0 0,2 5 0 0,-10 0 0 0,8-5 0 15,0 6 0-15,1-6 0 0,0 3 0 0,-9-3 0 0,8 5 0 16,1-5 0-16,-1 5 0 0,0-5 0 0,-8 5 0 0,9-5 0 16,0 0 0-16,-1 0 0 0,0 4 0 0,-8-4 0 0,10 0 0 0,-2 0 0 15,0 6 0-15,-8-6 0 0,9 4 0 0,0-4 0 0,-1 0 0 16,0 5 0-16,-8-5 0 0,9 0 0 0,-1 0 0 0,-8 0 0 15,8 5 0-15,2-5 0 0,-2 0 0 0,-8 0 0 0,8 0 0 16,2 4 0-16,-10-4 0 0,8 0 0 0,0 0 0 0,-8 5 0 16,8-5 0-16,2 0 0 0,-10 5 0 0,8-5 0 0,0 0 0 0,1 5 0 15,-9-5 0-15,8 5 0 0,0-5 0 0,-8 0 0 0,10 0 0 16,-2 5 0-16,0-5 0 0,-8 0 0 0,8 0 0 0,2 0 0 16,-10 0 0-16,8 5 0 0,0-5 0 0,1 0 0 0,-9 0 0 15,9 4 0-15,-9-4 0 0,8 0 0 0,-8 5 0 0,9-5 0 16,-9 0 0-16,8 5 0 0,-8-5 0 0,8 5 0 0,-8-5 0 0,9 4 0 15,-9-4 0-15,0 6 0 0,9-6 0 0,-9 0 0 0,0 0 0 16,0 4 0-16,0-4 0 0,8 0 0 0,-8 0 0 0,0 0 0 16,0 5 0-16,0-5 0 0,0 0 0 0,0 0 0 0,0 0 0 0,0 4 0 15,0-4 0-15,0 0 0 0,8 0 0 0,-8 0 0 16,0 0 0-16,0 0 0 0,0 6 0 0,0-6 0 0,0 0 0 0,0 0 0 16,0 0 0-16,0 0 0 0,0 0 0 0,0 0 0 0,0 0 0 15,0 0 0-15,0 0 0 0,0 0 0 0,0 0 0 0,0 0 0 16,0 0 0-16,0 4 0 0,0-4 0 0,0 0 0 0,0 0 0 0,0 0 0 15,0 0 0-15,0 0 0 0,0 0 0 0,0 0 0 16,0 0 0-16,0 0 0 0,0 0 0 0,0 0 0 0,0 0 0 0,0 0 0 16,0 0 0-16,0 0 0 0,0 0 0 0,0 0 0 0,0 0 0 15,0 0 0-15,0 0 0 0,0 0 0 0,0 0 0 0,0 0 0 16,0 0 0-16,0 0 0 0,0 0 0 0,0 0 0 0,0 0 0 16,0 0 0-16,0 0 0 0,0 0 0 0,0 0 0 0,0 0 0 0,0 0 0 15,-8 0 0-15,8 0 0 0,-8 0-144 0,8 5-32 16,-9-5-40-16,0 5-64 0,1-5-32 0,0 5 60 0,-9-5 52 0,8 4 36 15,-8-4 32-15,-1 0 24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08.4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C9FA6F-C52F-4F68-B5FB-1476425749EC}" emma:medium="tactile" emma:mode="ink">
          <msink:context xmlns:msink="http://schemas.microsoft.com/ink/2010/main" type="inkDrawing" rotatedBoundingBox="4613,1248 7876,1177 7878,1278 4615,1349" shapeName="Other"/>
        </emma:interpretation>
      </emma:emma>
    </inkml:annotationXML>
    <inkml:trace contextRef="#ctx0" brushRef="#br0">0 40 31 0,'0'0'68'0,"0"0"-16"16,0 0 0-16,0 0-24 0,0 0-8 0,0 0 0 0,0 0 4 15,0 0 0-15,0 0-4 0,0 0-4 0,0 0 0 0,0 0-4 16,0 0 4-16,0 0-4 0,0 0 0 0,0 0 4 0,0 0-4 0,0 0 4 16,0 0 4-16,0 0 0 0,0 0 0 0,0 0-4 0,0 0 0 15,0 0 0-15,0 0 0 0,0 0-4 0,0 0 0 0,0 0-16 16,0 0 20-16,0 0 4 0,0 0-4 0,0 0 0 0,0 0 0 15,0 0 0-15,0 0 4 0,8 0-4 0,-8 0 0 0,0 0 4 16,0 0-4-16,9 0 0 0,-9 0 4 0,0 0-4 0,9 0 0 16,-9 0 0-16,8 0 0 0,-8 0-4 0,8 0 4 0,-8 0 0 0,10 0 4 15,-10 0 0-15,8 0 0 0,-8 0 4 0,8 0-4 0,1 0-4 16,-9 0 4-16,9 5-4 0,-1-5 0 0,-8 0-4 0,8 5 0 16,1-5 4-16,-1 5 0 0,0-5-4 0,2 0 0 0,-10 4-4 0,8-4 0 15,0 6 0-15,2-6 0 0,-2 5-4 0,0-5 4 16,0 0 0-16,2 0 0 0,-2 0 0 0,0 0 0 0,1 0-4 0,-1 4 4 15,0-4-4-15,2 0 0 0,-2-4 0 0,0 4 4 0,0 0-4 16,2 0 0-16,-2 0 0 0,0 0 0 0,1 0 0 0,-9 0 4 16,9 0-4-16,-1 0 0 0,1 4 0 0,-1-4 0 0,0 0-4 15,-8 0 4-15,9 0-4 0,0 0 4 0,-9 0 0 0,8 5-16 16,0-5 20-16,-8 0-4 0,10 5 0 0,-2-5 0 0,0 0 4 0,-8 0-4 16,9 0 0-16,0 0 0 0,-1 0 0 0,-8 0 4 0,8 0-4 15,1 0 0-15,-1 0-4 0,-8 0 4 0,8 0 0 0,2 0 0 16,-2 0-4-16,-8 0 0 0,8 0 0 0,2 0 4 0,-2 0 0 15,-8 0 0-15,8 0 0 0,-8 0-4 0,8 0 4 0,-8 0-4 16,9 0 0-16,0 0 0 0,-9 0 0 0,8 0 4 0,-8 0-4 0,9 0 0 16,-9 0 0-16,8 0 4 0,-8 0-4 0,8 0 4 0,2 0 0 15,-10 0 0-15,8 0-4 0,-8 0 4 0,8 0-4 0,0 0 4 16,-8 0-8-16,10 0 4 0,-10 0 0 0,8 0 0 0,-8 0 0 0,8 0 0 16,-8 0 0-16,9 0 0 0,-9 0 0 0,9 0 0 15,-9 0 0-15,8 0 0 0,-8 0 4 0,0 0-4 0,9 0 4 0,-9 0-4 16,0 0 0-16,8 0 4 0,-8 0-8 0,0 0 4 0,8 0 0 15,-8 0 4-15,10 0-4 0,-10 0-16 0,8 0 20 16,-8 0 4-16,8 0-4 0,-8 0 0 0,8 0 0 0,2 0 0 0,-2 0-4 16,0 0 4-16,-8 0-4 0,9 0 0 0,-1 0 0 0,1 0 0 0,0 0 4 15,7 0 0-15,-8-5 0 0,2 5-4 0,-2 0 4 16,0 0-4-16,2-5 0 0,6 5 0 0,-7 0 0 0,-1 0 0 0,9 0 0 16,-8-4 4-16,-1 4-4 0,0 0 0 0,10 0 0 0,-10 0 0 15,2 0 0-15,-2 0 0 0,0 0 0 0,9 0 4 0,-9 0-4 16,1 0 0-16,0-5 4 0,7 10-4 0,-6-10 0 0,-2 5 0 15,0 0 0-15,0 0 0 0,2 0 0 0,-2 0 0 0,0 0 0 16,9 0 0-16,-8 0 0 0,0 0 4 0,-1 0 0 0,0 0 0 0,0 0-4 16,2 0 4-16,-2 0-4 0,0 0 0 0,10 0 0 0,-10 0 0 15,1-6 0-15,-1 6 0 0,1 0 0 0,-1 0-4 0,9 0 4 16,-9 0 0-16,2 0-4 0,-2 0 8 0,0 0-4 0,10 0 0 16,-10 0 0-16,1 0 0 0,-1 0-20 0,0 0 24 0,10 0 4 15,-10 0-4-15,0-4-4 0,2 4 4 0,-2 0 0 0,0 0-4 0,10-5 4 16,-10 5-4-16,0 0 0 0,1 0 0 0,8-5 0 15,-8 5 4-15,-1 0-4 0,0-5 4 0,2 5-4 0,6 0 0 0,-8-4 0 16,2 4 0-16,-2 0 0 0,0 0 0 0,9 0 0 0,-9 0 0 16,2 0 4-16,-2 0-8 0,0 0 4 0,0 0-4 0,10 0 4 15,-10 0 0-15,1 0 0 0,0 0 0 0,-1 0 0 0,1 0 4 0,7 0-8 16,-7 0 4-16,0 0 0 0,-1 0 4 0,0 0 0 0,2 0-4 16,-2 0 0-16,0 0 0 0,1 0 0 0,8 0 0 0,-9 0 0 15,1 0 0-15,-1 0 0 0,0 0 0 0,2 0 0 0,-2 0 0 0,10 0-4 16,-10 0 4-16,0 0 0 0,0 0 0 0,10 0 4 15,-10 0-4-15,1 0 0 0,7 0 0 0,-6 0 4 0,-2 0-4 0,8 0 0 16,-6 0 0-16,-2 0 0 0,9 0 4 0,-8 0-4 0,8 0 4 16,-9 0-16-16,10 0 12 0,-10-5 4 0,8 5 0 0,-6 0-4 15,6 0 4-15,-7-5-4 0,8 5-4 0,-8 0 4 0,7-5 0 0,-8 5 0 16,2 0 0-16,6 0 0 0,-6-4 0 0,-2 4 0 0,9 0 4 16,-9 0-8-16,1 0 4 0,-1 0 0 0,1 0 0 0,-1 0 0 15,10 0 0-15,-10 0 0 0,0 0 0 0,2 0 0 0,-2 0 0 16,0 0 0-16,0 0 0 0,1 0 0 0,0 0 0 0,-1 0 0 15,1 0 4-15,-1 0-4 0,0 0 0 0,2 0 0 0,-2 0 0 16,0 0 0-16,0-6 0 0,2 6 0 0,-2 0 0 0,9 0-4 16,-17 0 4-16,17 0 4 0,-8 0-4 0,-9 0 0 0,16-4 0 15,-8 4 0-15,-8 0 0 0,10 0-4 0,-2 0 8 0,0 0-4 0,2 0 0 16,-2 0-4-16,0 0 4 0,1 0 0 0,-9 0 0 0,8 0 0 16,1 0 0-16,-1 0 0 0,-8 0 0 0,9 0 0 0,-1 0-4 15,0 0 4-15,-8 0 0 0,10 0 0 0,-2 0 0 0,0 0 4 0,-8 0-4 16,10 0 0-16,-2 0 0 0,-8 0 0 0,8 0 0 0,1 0 0 15,-9 0 0-15,8 0 4 0,0 0-4 0,1 0 0 0,0 0-4 16,-9 0 4-16,8 0 0 0,0 0 0 0,2 0 0 0,-2 0 0 16,-8 0 0-16,8 0 0 0,1 0 0 0,0 0 0 0,-1 0 0 15,-8 0 0-15,8 0 0 0,1 0 0 0,-1 0 4 0,-8 0-4 0,9 0-4 16,0 0 4-16,-9 0 0 0,8 0 0 0,-8 0 0 0,8 0 0 16,2 0 0-16,-10 0 0 0,8 0 0 0,-8 0 0 0,8 0 0 15,0 0 0-15,-8 0 4 0,10 0-8 0,-10 0 4 0,8 0 0 16,0 0 0-16,1 0 0 0,-1 0 0 0,-8 0 0 0,8 0 0 15,2 0 4-15,-2 0-4 0,0 0 4 0,0 0 0 0,2 0-8 0,-2 0 4 16,0 0-4-16,1 0 4 0,0 0 0 0,-1 4 4 16,1-4-4-16,-1 0 0 0,0 0 0 0,1 0-4 0,0 0 4 0,-1 0 0 15,0 6 0-15,-8-6 0 0,10 0 0 0,-2 4-16 0,-8-4 16 16,8 0 0-16,1 0 4 0,-9 0 0 0,9 0-4 0,-9 5 4 16,8-5-4-16,-8 0 4 0,8 0 0 0,-8 0-4 0,9 0 4 0,-9 0-8 15,0 0 4-15,8 0 4 0,-8 0-4 0,9 0-4 0,0 0 4 16,-9 0 4-16,8 0-4 0,-8 0 0 0,8 0 0 0,-8 0 0 15,10 0 0-15,-2 0 0 0,-8 0 0 0,8 0 4 0,-8 0 0 16,8 0-4-16,-8 0 4 0,10 0-4 0,-10 0 0 0,8 0 0 16,-8 0 0-16,8 0 4 0,-8 0-4 0,0 0 4 0,9 0 0 0,-9 0 0 15,0 0 0-15,8 0-4 0,-8 0 0 0,8 0 4 0,-8 0 0 16,0 0 0-16,0 0 4 0,10 0 0 0,-10 0-4 0,0 0 0 16,0 0 0-16,8 0 4 0,-8 0 0 0,0 0-4 0,0 0 0 0,0 0 4 15,0 0 0-15,8 0 0 0,-8 0-4 0,0 0 4 16,0 0-4-16,0 0 8 0,0 0-4 0,0 0 4 0,0 0 0 15,0 0 4-15,0 0-4 0,0 0 0 0,0 0-20 0,0 0 24 16,0 0-8-16,0 0 0 0,0 0 0 0,0 0 0 0,0 0-4 16,0 0 0-16,-8 0-8 0,8 0-8 0,0 5-20 0,-8-5-12 0,-2 0-28 15,10 5-24-15,-16-5-24 0,7 4-28 0,-7 1-16 0,6 0-72 16,-6 0-8-16,-2-5 40 0,2 10 44 0,-10-5 28 0,9-1 24 16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43.7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98DADC6-3893-487C-8DEF-DBE31ED6E555}" emma:medium="tactile" emma:mode="ink">
          <msink:context xmlns:msink="http://schemas.microsoft.com/ink/2010/main" type="inkDrawing" rotatedBoundingBox="4563,3146 6003,7783 5875,7823 4435,3185" shapeName="Other"/>
        </emma:interpretation>
      </emma:emma>
    </inkml:annotationXML>
    <inkml:trace contextRef="#ctx0" brushRef="#br0">-6 0 23 0,'0'0'80'0,"0"0"-8"0,0 0-12 16,0 0-28-16,0 0 0 0,0 0 0 0,0 0-4 0,0 0-4 15,0 0 0-15,0 0-4 0,0 0 0 0,0 0 0 0,0 0 0 16,0 0 0-16,0 0 0 0,0 0 0 0,0 0-4 0,0 0 4 0,0 0-4 15,0 0 4-15,0 5-4 0,0-5 4 0,0 0 0 0,0 5-4 16,0-5 4-16,0 4 0 0,0-4 0 0,0 5 0 0,0-5-4 16,0 4 4-16,0 2-4 0,0-1-4 0,0-1 4 0,8 1-4 15,-8 0 4-15,0 0-4 0,10 0-4 0,-10 0 0 0,8 4 4 16,-8-4-8-16,8 0 0 0,-8 4 4 0,9 2 0 0,-1-8-4 0,-8 7 0 16,8-1 0-16,-8 1 0 0,9 0 0 0,0-6 0 0,-9 7 4 15,8-2 0-15,0 1-4 0,-8-1-4 0,10 5 4 0,-2-4 0 16,-8-1 0-16,8 1 0 0,1 0 0 0,0-1 0 0,-9 1-4 15,8 4 4-15,0-4 4 0,-8 0-8 0,9 4 4 0,-1-5 4 16,-8 1-4-16,9 5 0 0,0-5 0 0,-1-1-4 0,-8 5 0 0,8 1 4 16,2-5 0-16,-10 4-4 0,8-4 0 0,-8 4 0 0,8-5 4 15,1 6-4-15,-9-1 0 0,9-5 0 0,-1 6 0 0,-8-1 0 16,8-4 0-16,-8 4 4 0,9-3-4 0,-1 2 4 0,-8 2-4 16,0-6 8-16,8 5-4 0,-8 1 4 0,10-5-8 0,-10 4 4 0,8-5-4 15,-8 6 4-15,0-1 0 0,8 1 0 0,-8-1-4 16,10-5 4-16,-10 6-8 0,8 0 4 0,-8-1 4 0,8 0 0 0,-8-4 0 15,8 5 0-15,-8-1-4 0,10 0 0 0,-10-4 0 0,8 4 0 16,-8 0-4-16,8-4 4 0,-8 4 0 0,9 1 0 0,-9-6 0 16,8 6 0-16,-8-6 0 0,0 6-4 0,8-6 0 0,-8 1 4 0,10 4 4 15,-10-4-8-15,0 4 8 0,0-5-8 0,8 1 8 0,-8 0 0 16,0 5 0-16,8-6-8 0,-8 1 4 0,0 4 0 16,8-5 0-16,-8 6-4 0,0-5 0 0,10-1 8 0,-10 5 0 0,0-4 0 15,8 0-4-15,-8 4 0 0,0-4 0 0,8 0-4 0,-8 4 8 16,9-5 0-16,-9 6-8 0,0-5 4 0,9 4 0 0,-9-5 0 15,8 6 0-15,-8-6 0 0,9 6 0 0,-9-1 0 0,0-4 0 16,8 4 0-16,-8-4 4 0,8 4-4 0,-8 0 0 0,0 0 0 16,9-4 0-16,-9 5 0 0,0-6 0 0,9 5 0 0,-9-4 0 15,0 5 0-15,8-1-4 0,-8-5 0 0,0 6 4 0,8-5 4 0,-8-1-4 16,0 5 0-16,10 1 4 0,-10-5-4 0,0-1 0 0,8 5 0 16,-8 1 0-16,0-5-20 0,8 4 24 0,-8 1 0 0,0-6 0 15,9 5-4-15,-9-4 0 0,0 5 0 0,0-6 4 0,9 5 0 16,-9 1-4-16,0-6 0 0,8 6 0 0,-8-6 0 0,0 6 4 0,0-5-4 15,8 4 0-15,-8-5 0 0,0 5 0 0,9-4 0 0,-9-1-4 16,0 7 0-16,8-7 0 0,-8 0 8 0,0 1-4 0,0 0 0 16,8 5-4-16,-8-7 8 0,0 2-4 0,10-1 0 0,-10 1 0 0,8 1 0 15,-8 2-4-15,0-2 4 0,8-2 4 0,-8 0-8 16,0 5 4-16,10-4 4 0,-10-1-4 0,8 1 0 0,-8 5 0 0,0-6-4 16,8 5 8-16,-8-4-4 0,0 0 0 0,8 4 4 0,-8-4-4 15,9 4 0-15,-9-4 4 0,9-1-4 0,-9 6 0 0,0-6 4 16,8 6-4-16,-8-1 0 0,0-5 0 0,9 6 0 0,-9-5-4 15,0 4 4-15,8 0 4 0,-8-4-4 0,0 4 0 0,0 1 4 16,8-1-8-16,-8 1 4 0,0-1 0 0,10 0 0 0,-10 0 0 16,0-4-20-16,8 5 24 0,-8-1 4 0,0 1-4 0,8-6-8 15,-8 5 8-15,0 1-4 0,8-1 0 0,-8-4 0 0,0-1 0 0,10 5-4 16,-10 1 4-16,0-5 0 0,8-1 4 0,-8 6-4 0,0-6 0 16,8 6 4-16,-8-6-8 0,9 6 0 0,-9-6 0 0,9 6 4 15,-9-6 0-15,0 5-4 0,8-4 4 0,-8 5 0 0,0-1 0 16,9-5 0-16,-9 6 0 0,8-1 0 0,-8-4 0 0,8 4 0 0,-8-4 4 15,0 4-4-15,10 1 0 0,-10-6 0 0,8 5 4 0,-8 0-4 16,8-3 0-16,-8 3 0 0,0-5 0 0,8 6 0 0,-8-1 0 16,10-4 0-16,-10-1 0 0,8 6 4 0,-8-5 0 0,8 4-8 0,-8-5 4 15,9 6 0-15,-9-5-4 0,0 4 8 0,8-5-4 16,-8 6 0-16,9-5 0 0,-9 4 0 0,0-5 0 0,9 6 0 16,-9-6 0-16,8 6 0 0,-8-5 0 0,8 4 0 0,-8-5 4 0,0 6-4 15,8-7 0-15,-8 7 0 0,10-5 0 0,-10 0-4 0,8 4 4 16,-8-4 0-16,8 0-4 0,-8 4 8 0,10-5-4 0,-10 0 0 15,8 1 4-15,-8 4-4 0,8-3 0 0,-8-1 0 0,9-1 0 0,-9 1 0 16,8-1 0-16,-8 1-4 0,9 0 0 0,-9-1 8 16,8-5-8-16,-8 6 0 0,9-1 4 0,-9 1 0 0,8 0 0 0,-8-1 0 15,8 1 0-15,-8 0 0 0,10-1 0 0,-10-4-4 0,8 4 4 16,-8 1 4-16,0 0-4 0,8-1 0 0,-8 1 4 0,10 0-8 16,-10-1 0-16,0 1 4 0,8 0 0 0,-8-1 0 0,8 0 0 15,-8 1 0-15,0-1 4 0,8-3 0 0,-8 3-8 0,9 1 0 16,-9 0 0-16,8-1 4 0,-8 1 0 0,0-1 0 0,9-4 0 0,-9 4 0 15,0 2 8-15,9-3-12 0,-9-2 8 0,8 3-4 0,-8 1 4 16,0 0-4-16,8-1 4 0,-8-5 0 0,0 6-8 0,0 0 8 16,10-1-4-16,-10 1-4 0,0-1 4 0,8 1 4 0,-8 0-4 15,0-1 0-15,8 6 0 0,-8-11 0 0,0 6-20 0,8 5 24 16,-8-6 4-16,0 1-4 0,10 0-4 0,-10 3 0 0,8-3 0 0,-8 0 0 16,0-1 0-16,8 1 0 0,-8 0-4 0,0-1 8 0,9 1 0 15,-9 1-4-15,8-3 0 0,-8 2 0 0,9-1-4 0,-9-4 4 16,0 4 4-16,9 1-4 0,-9-1 0 0,8-3 0 0,-8 3 0 15,0-4 0-15,8 4 4 0,-8 1-4 0,0-1-4 0,8 1 4 16,-8-5 0-16,0 5 0 0,10 0-4 0,-10-1 4 0,0 1 4 16,8-6-4-16,-8 6 0 0,0-5 0 0,8 5 0 0,-8-5 0 0,0 3 0 15,10-2 0-15,-10 4 0 0,0-6-4 0,8 5 4 16,-8-3 0-16,0-3 0 0,8 7 0 0,-8-4 4 0,0-2 0 0,9 6-4 16,-9-5 0-16,8-1 0 0,-8 6 0 0,0-5-8 0,9-1 12 0,-9 2 0 15,0-2-4-15,0 7 0 0,8-7 0 0,-8 0 0 16,0 1 0-16,9 0 0 0,-9 0 0 0,0 5-4 0,8-6 8 0,-8 1 0 15,8-1-4-15,-8 2 0 0,0 3 0 0,0-4 0 0,10 0 0 16,-10 4 0-16,0-4 0 0,8 0 0 0,-8 4 0 0,0-4 0 16,8 5 0-16,-8-6 0 0,0 3 0 0,10-4 0 0,-10 2 0 15,0 5 0-15,0-6 0 0,8 1 0 0,-8 0 4 0,0-5-4 0,8 5 0 16,-8-1-4-16,0 1 4 0,0-5 0 0,9 5 0 16,-9-5-4-16,0 5 4 0,0-1 0 0,8-4-4 0,-8 6 0 0,0-6 4 15,0 5 0-15,8-5 0 0,-8 4 4 0,0 1-4 16,0-5-4-16,9 5 0 0,-9-1 4 0,0 1-4 0,0-5 8 0,9 5-4 15,-9 0 0-15,0-1-4 0,8 2 4 0,-8-2 0 0,0 1 4 16,0-5-4-16,0 5 4 0,8 0 0 0,-8-1 0 0,0 2 0 16,0-2-4-16,0-4 0 0,0 5-4 0,0-5 8 0,0 4-4 0,0 2 4 15,0-6-4-15,0 4 0 0,0-4 4 0,0 5-4 0,0-5-4 16,0 5-4-16,0-5 8 0,0 5 4 0,10-5-4 0,-10 0 4 16,0 0-8-16,0 0 4 0,0 0 4 0,0 4 0 0,0-4-4 15,0 0-4-15,0 0 8 0,0 6 0 0,0-6-8 0,0 0 8 16,0 0-4-16,0 0-4 0,0 0 4 0,0 0 0 0,0 5 0 15,0-5 0-15,0 0 0 0,0 0 0 0,0 0 0 0,0 0 0 0,0 0 0 16,0 0-4-16,0 0 0 0,0 0-4 0,0-5-8 0,0 5 0 16,0 0-8-16,-10-6-12 0,10 6-8 0,0-4-8 0,-8 4-16 15,8-5-12-15,-8 0-28 0,-1-4-60 0,9 3-4 0,-9-3 40 16,-7 5 20-16,7-6 20 0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37.8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67CD6B4-FCC9-49AF-AE67-FE9F187AC5BD}" emma:medium="tactile" emma:mode="ink">
          <msink:context xmlns:msink="http://schemas.microsoft.com/ink/2010/main" type="inkDrawing" rotatedBoundingBox="1330,8980 3537,2916 5334,3570 3128,9634" rotationAngle="-662160480" semanticType="callout">
            <msink:sourceLink direction="with" ref="{A735D36F-A674-47D0-B736-81FEE7B23DA5}"/>
            <msink:sourceLink direction="with" ref="{1CC49E88-871D-472F-8D67-CC5D753A9A02}"/>
          </msink:context>
        </emma:interpretation>
      </emma:emma>
    </inkml:annotationXML>
    <inkml:trace contextRef="#ctx0" brushRef="#br0">-2975 5299 15 0,'0'0'68'0,"0"0"-8"15,0 0-4-15,0 0-20 0,0 0-12 0,0 0 0 16,0 0 0-16,0 0 0 0,0 0-8 0,0 0-8 0,9 0 0 0,-9 0 4 15,0 0-4-15,0 0 4 0,-9 0-4 0,9 0 0 0,9 0 0 16,-9 0 0-16,0 0 0 0,0 0 0 0,0 0-4 0,0 0 4 16,0 0 0-16,0 0 0 0,0 0 0 0,0 0 4 0,8-5 0 15,-8 5 4-15,0 0-4 0,0 0 4 0,0-5 0 0,8 5 0 0,-8-5 0 16,0 1 0-16,0-1-4 0,10 0 4 0,-10 1 0 0,0-1 0 16,8 0-4-16,-8 0 0 0,0-4 0 0,0 5 4 0,8-2 0 15,-8-4-4-15,0 6-4 0,0-6 4 0,9 5-4 0,-9-4 4 0,0 4-4 16,9-5 4-16,-9 1-4 0,8 4 0 0,-8-10 0 15,8 11 4-15,-8-11-4 0,9 6 0 0,-9 0 0 0,8-2 0 0,1-3-4 16,-9 5 0-16,9-6 0 0,-1 1 0 0,0 4 4 0,2-5-4 16,-2 2-4-16,-8 3 4 0,8-4 0 0,0-1-4 0,2 0 0 15,-2 6 8-15,0-5-8 0,-8-1 0 0,9 5 0 0,-1-4 8 16,0 5-4-16,-8-6-4 0,10 5 8 0,-2-4-4 0,0 4-4 16,-8 1 0-16,8-5 0 0,2 4 0 0,-2 1 0 0,0-6 0 0,-8 6 0 15,9-1 0-15,0-4 0 0,-1-1-4 0,1 6 4 0,-1-5 0 16,0 4 4-16,1-5-4 0,0 5 0 0,-1-3 0 0,0 3 0 15,2-5 0-15,-2 5 4 0,0 2-8 0,-8-7 0 0,9 5 4 0,0 1 0 16,-1-1 0-16,0 1-4 0,-8-1 8 0,9 0-4 16,-1 1 4-16,1-1-4 0,-9 0 0 0,9 1 0 0,-1-1 0 15,0 1 4-15,-8-6-4 0,10 5 0 0,-2 1 0 0,-8-1 4 0,8-4-4 16,0 6-4-16,-8-3 8 0,10 1-4 0,-2-4 0 0,0 4 0 16,-8-4 0-16,9 4 0 0,-1 0 4 0,0-3-4 0,2-2 0 0,-10 5-4 15,8 2 4-15,0-7 0 0,0 0 4 0,-8 5-8 16,10-5 4-16,-2 7 0 0,0-8-4 0,-8 7 0 0,9-4 4 15,0 3 0-15,-9-4 0 0,8-1-16 0,1 5 20 0,-9-5 0 0,8 6 0 16,0-5-4-16,-8-1 0 0,10 5 4 0,-2-3-4 0,-8-2 8 16,8 5-12-16,0-4 8 0,-8 4 0 0,10-4-4 0,-10 5 0 15,8-6 4-15,0 7 0 0,-8-8-4 0,9 6 4 0,0-4-4 16,-9 4-4-16,8-4 0 0,-8 5 4 0,9-6 0 0,-1 1 4 16,0 4-4-16,-8-3 4 0,8 2-4 0,2-3 0 0,-2-1 0 0,0 0 0 15,-8 7-4-15,10-7 8 0,-2 1-4 0,0 5 0 0,-8-7-4 16,9 3 8-16,-1 3-4 0,1-5 0 0,-9 5-4 0,8-3 8 15,1 3 0-15,-9-5-4 0,8 5-4 0,0-3 4 0,-8 3 0 16,10-5 4-16,-2 5-8 0,-8-3 4 0,8 3 0 0,2-4 4 16,-10-1-4-16,8 5 4 0,0-4-4 0,0 0 0 0,-8-1 0 0,9 5-4 15,0-4 4-15,-9 0 0 0,8-1 4 0,1 1-8 0,-1-1 8 16,0 2-4-16,-8-2 0 0,10 1 0 0,-2-1 0 0,0 1 0 16,0-1 0-16,-8 0-20 0,10 7 28 0,-2-8-4 0,0 3 0 0,1-2-4 15,-1 1 4-15,1-1-4 0,0 6 0 0,-9-5 4 16,8-1-4-16,0 5 0 0,0-4 0 0,2 0 4 0,-2 4-4 0,0-4-4 15,2-1 4-15,-2 1 4 0,0 4-4 0,1-4-4 0,-1 0 0 16,1-1 8-16,8 6-4 0,-9-6 0 0,0 1 0 0,2-1 0 16,-2 2 0-16,10 3-4 0,-10-5 8 0,0 1 0 0,1-1-8 0,-1 7 4 15,0-7 4-15,1 5-8 0,8-5 8 0,-9 7-4 16,2-7-4-16,-2 5 8 0,0-5-4 0,2 2 0 0,-2 3 0 0,0-5 0 16,0 5 0-16,1-4 0 0,-1-1 0 0,1 0 4 15,0 2-4-15,-1 3 0 0,0-4 4 0,2-1-8 0,-2 1 8 0,0 0 0 16,0 0-4-16,2-1 0 0,-2 1-4 0,0 4 4 0,1-4 0 15,-1-1 4-15,1 1-4 0,0-1-4 0,-1 1 8 0,0 0-8 16,0 4 8-16,2-4-4 0,-2-1 4 0,0 1-4 0,2-1-4 16,-2 1-16-16,0 1 20 0,1-2 8 0,-1 0-4 0,0 1 0 0,1-1-4 15,0 5 0-15,-1-4 4 0,0 0-4 0,2 4 0 0,-10-4 4 16,8 4-4-16,0-4-4 0,1 4 8 0,0-4-4 0,-1 3-4 16,0 3 4-16,-8-7 0 0,9 6-4 0,-1-1 4 0,1 1 0 15,-9-6 4-15,9 6 4 0,-1-1-8 0,-8 0 4 0,8 1-4 16,2-5 0-16,-2 4 4 0,-8 1-4 0,8-1 4 0,0 0-8 0,-8 1 4 15,10-1 0-15,-2 1 0 0,0-2-4 0,-8-3 8 0,9 10 0 16,-9-11-4-16,8 5 0 0,0 1 0 0,-8-1 0 0,10 2 0 16,-2-3 0-16,-8 1 0 0,8 1 4 0,2-1-4 0,-10 2 0 0,8-3 0 15,-8 1 0-15,8 1-4 0,0-1 4 0,-8 1 0 16,9 5 0-16,-9-6-4 0,9 0 8 0,-1 0-4 0,-8 1 0 16,9 4 0-16,-9-5 0 0,8 1 4 0,-8 0-4 0,8 2-4 0,-8-1 4 15,10-2 0-15,-2 1 0 0,-8-1 0 0,8-1-4 0,0 3 4 16,-8-2 0-16,10 1 0 0,-2-1 0 0,-8 1 0 0,8-6 4 15,1 6-8-15,-9-1 4 0,9 1 0 0,-1-1 0 0,1 0 0 16,-9-4 4-16,8 4-4 0,0 0-4 0,-8 1 0 0,8-1 4 16,2 1 4-16,-10-1-4 0,8 0 0 0,0-4 0 0,2 9 0 0,-10-5 4 15,8-3-8-15,-8 7 4 0,8-8 0 0,1 5 0 0,-1-1 4 16,-8 1-4-16,9-1 0 0,-1 0 0 0,-8 1 0 0,9-2 0 16,-1 3 0-16,-8-2 0 0,8 0-4 0,2 1 4 0,-10 0 4 15,8-1-12-15,0 5 8 0,-8-4 0 0,10-1 0 0,-2 0 0 16,-8 0 0-16,8 1 0 0,-8 4-4 0,8-6 4 0,1 3 0 0,-9-2 4 15,9 1-4-15,-1-1 0 0,-8 1 0 0,9-1 0 0,-1 0 0 16,0 1 0-16,2-5 0 0,-2 4 0 0,-8-5 0 0,8 6 0 16,0-5 4-16,2-1-4 0,-2 5 0 0,0-4 0 0,1-1 0 15,0 6 0-15,-1-5 4 0,1 4-4 0,-9 1 0 0,8-6 0 16,0 5 0-16,-8 0-4 0,8 1 0 0,2-1 4 0,-10 1 0 16,8-1-4-16,-8 1 4 0,8-1 0 0,-8 1-4 0,10-1 4 0,-10 0 4 15,8 1 0-15,-8 5-4 0,8-6 0 0,1 0 0 0,-9 0 0 16,8 1 4-16,-8-1-4 0,9-4 0 0,0 5 0 0,-9-1 0 15,8 0 0-15,0 1-4 0,-8-1 8 0,8 1-4 0,-8-1 4 16,10 0-4-16,-10 0 4 0,8 1-8 0,-8 0 0 0,8-1 8 16,-8 0-8-16,10 1 4 0,-10-1-4 0,8 5 4 0,-8-5 0 0,8 1 0 15,-8-1 0-15,9 0 4 0,-9 6-8 0,8-11 4 0,-8 10 0 16,9-4 0-16,-9 0 0 0,8-1 0 0,1 1 4 0,-9 0-4 16,8-7 0-16,0 6 0 0,2 1-4 0,-2-1 0 0,0 1 0 0,-8-1 4 15,10-4 0-15,-2 5 4 0,0-1-4 0,0 0 4 16,1 5-4-16,-9-4-4 0,8-1 4 0,-8 6 4 0,9-6 0 0,-9 5-4 15,9 0-4-15,-9 1 4 0,8-1 0 0,-8 0 0 0,0 1 0 16,0-1 0-16,0 0 0 0,8 0-4 0,-8 0 8 0,0 1-4 16,0-2-4-16,10 2 8 0,-10-1-4 0,8 0 0 0,-8 0 0 15,0-5 0-15,8 6-4 0,0-5 8 0,-8 2-4 0,10-1 4 0,-2-2-8 16,0 0 4-16,1 6 0 0,-1-5-4 0,-8-1 4 16,9 5 4-16,0-5-4 0,-1 5 4 0,-8-4-4 0,8 4 0 0,-8 1 0 15,8-6 4-15,-8 10 0 0,10-5-8 0,-10 0 8 0,0 0-8 16,0 1 4-16,0 4 0 0,8-6 0 0,-8 2-4 0,0 4 4 15,0-5 4-15,0 1-4 0,0 4 0 0,8-6 0 0,-8 2 0 16,0 4 0-16,0-5 4 0,10 0-4 0,-10 0 4 0,8 1-8 16,-8 4 0-16,8-5 0 0,-8 0 4 0,9 0 0 0,-9 1 0 0,8-2 4 15,-8 1-8-15,8 1 4 0,-8 4 4 0,0-5-8 0,9 5 4 16,-9-5 4-16,0 5-4 0,0-4 4 0,0 4-4 0,0 0 0 16,0 0 0-16,0 0-20 0,0 0 24 0,0 0-4 0,0 0 8 15,0 0 0-15,0 0-4 0,9 0-8 0,-9 0 4 0,0-6 0 16,0 6 4-16,0 0 0 0,0-4 0 0,8 4 0 0,-8 0 0 0,0 0 0 15,0 0 4-15,0 0 0 0,0-5 4 0,0 5 0 0,0 0-4 16,0 0 0-16,0 0 0 0,0 0-4 0,0 0 0 16,0 0 0-16,0 0 0 0,0 0-4 0,8 0 8 0,-8 0-4 0,0-4-4 15,0 4 4-15,0 0 4 0,0 0-4 0,0 0 0 0,10-6 4 16,-10 6-8-16,0 0 0 0,0 0 0 0,0 0 4 0,0 0-4 16,0 0 0-16,0 0 0 0,0 0 4 0,0 0 0 0,0 0 0 15,0 0-4-15,0 0 0 0,0 0 8 0,0 0-12 0,0 0 0 0,0 0 4 16,0 0-4-16,0 0 0 0,0 0-4 0,0 0-8 0,0 0-12 15,0 0-20-15,0 6-16 0,0-6-16 0,-10 4-12 0,10-4-36 16,-8 5-76-16,8-1 36 0,-8 2 36 0,8 3 24 0,-9-4 12 16</inkml:trace>
    <inkml:trace contextRef="#ctx0" brushRef="#br0" timeOffset="-18446.9447">-3001 5382 51 0,'0'0'76'0,"0"0"-8"15,0 0-12-15,0 0-20 0,0 0-8 0,0 0-4 0,9 0 0 16,-9-5 0-16,0 5-4 0,0 0 4 0,0 0 0 0,0-5-4 0,0 5 0 15,0 0 4-15,8 0 0 0,-8 0-4 0,0 0 8 0,0 0-4 16,0 0-4-16,0 0 4 0,0 0-4 0,9 0 4 0,-9 0-4 16,0 0 4-16,0-5-4 0,9 5 8 0,-9 0-4 0,0 0 0 15,8 0-4-15,-8 0 8 0,0 0-4 0,8 0-4 0,-8 0 4 0,0 0 0 16,10 0 4-16,-10 0-4 0,8 0-4 0,-8 5-4 0,8-5 4 16,-8 5 0-16,9 0-20 0,0-1 24 0,-9 1-4 0,8 0-4 15,0 0 4-15,1-1-4 0,-9 6 0 0,8 0-4 0,1-5 4 16,0 4-4-16,-1 1-4 0,0-6 4 0,2 6 0 0,-2 0-4 15,0-5 0-15,0 4 0 0,2 1 0 0,-2-6-4 0,0 6 4 16,1-5 0-16,-1 5 0 0,0-6-4 0,2 6 0 0,-2-5 4 16,8 4 0-16,-6-3 0 0,-2 3 0 0,0-4 4 0,10 4-8 0,-10-4 0 15,9 4 0-15,-9-4 4 0,1 5 0 0,8-5 0 0,-9 4-4 16,10 1 0-16,-10-6 0 0,10 6 0 0,-10-1 0 0,9 1 0 16,0-1 0-16,-8-3 0 0,7 3 4 0,-6 1 0 0,-2 0-4 0,8-1 0 15,-6-5 0-15,6 6 0 0,-7 0 0 0,-1 0 0 0,10-1-4 16,-10 1 4-16,0-6 0 0,0 6-4 0,10 0 0 0,-10-7 4 15,1 8-4-15,0-1 4 0,-1-6-4 0,1 6 4 0,-1-5 0 0,0 4 0 16,2-3-4-16,6 2 0 0,-8-2 4 0,2 4-4 16,-2-7 4-16,0 7-4 0,1-5 0 0,0 5 0 0,-1-6 0 0,1 2 0 15,-1 4 4-15,0-7-4 0,0 7 0 0,2-5 4 0,-2 0-4 16,0 4 4-16,2-3 0 0,-2-2 0 0,0 5-4 0,1-3 0 16,-1-2 0-16,-8 6-4 0,9-5 4 0,-1 4 4 0,1-4-4 15,-1 0 0-15,0-1 0 0,2 6 0 0,-10-5 0 0,8 0 0 16,0 0 4-16,2 4 0 0,-2-4-4 0,0-1 0 0,0 2 0 0,-8-2 0 15,9 1 0-15,0-1 4 0,-1 2-8 0,1-2 8 0,-1 1-4 16,0 0 4-16,-8 0-4 0,10-1 0 0,-2 2 0 0,0-6 4 16,0 4-4-16,2 1 0 0,-10-1 0 0,8 2 0 0,0-2 0 15,1 1 0-15,-1 0 0 0,-8-5 0 0,9 5 0 0,0-1 0 16,-1 2 0-16,-8-1 0 0,8-1 0 0,0 0 0 0,-8 2 4 0,10-6-4 16,-2 4 0-16,0 1 4 0,-8 0-4 0,10 0 0 15,-2-1 4-15,-8-4-4 0,8 6 0 0,1-3 0 0,-1 3 0 0,-8-6-16 16,9 4 20-16,-1 2-4 0,1-2 4 0,-9-4 0 0,8 5-4 0,0 0 0 15,2 0 0-15,-10-1 4 0,8-4 0 0,0 5-4 16,2 0 4-16,-10-5 0 0,8 5-4 0,0-1 0 0,1 1 0 0,-9-5 0 16,8 5 0-16,0-5 0 0,1 4-4 0,-9-4 8 0,9 7-4 15,-1-7 4-15,-8 3-4 0,8 2 0 0,2-5 0 0,-2 5 0 16,-8-5 0-16,8 5 4 0,2-5-4 0,-2 4 0 0,0 1 4 0,-8-5-4 16,8 5 0-16,1-5 0 0,-1 5 0 0,-8-5 4 0,9 4 0 15,0 3-4-15,-1-7 4 0,-8 3-4 0,8-3 0 16,2 5 0-16,-10-5 0 0,8 5 0 0,0 0 0 0,-8-5 4 0,8 5 0 15,2-1-4-15,-10-4-4 0,8 5 8 0,-8 0 0 0,8-5-4 16,-8 4 0-16,9-4 4 0,-9 5-4 0,8-5 4 0,-8 5-4 16,0-5 0-16,9 0 0 0,-9 0 0 0,9 5 0 0,-9-5 0 15,0 0 4-15,8 5-4 0,-8-5 4 0,0 5 0 0,0-5-4 16,8 0 0-16,-8 0 4 0,0 3-4 0,8-3 4 0,-8 0-4 16,0 6 4-16,0-1 4 0,0-5-4 0,10 0 0 0,-10 5 4 15,0-1 0-15,0-4-4 0,0 6 4 0,8-6 4 0,-8 0-4 0,0 4-4 16,0 1 0-16,0-5 4 0,0 0-4 0,0 5-4 0,0-5 4 15,0 0 0-15,8 0 0 0,-8 5-4 0,0-5 0 0,0 0 4 16,0 0 0-16,0 0-4 0,0 0 4 0,0 0-4 0,0 0 0 0,0-5 0 16,0 10 0-16,0-5 4 0,0-5-4 0,0 10-8 0,0-5-8 15,0 0-12-15,-8 0-24 0,8 0-24 0,0 0-28 0,-8-5-32 16,8 5-32-16,-10-5-56 0,2 0-32 0,0 1 36 0,0-2 48 0,-1-3 32 16,0 4 28-16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35.1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C36D51-F0E3-421E-87FB-2CAF5BED22A2}" emma:medium="tactile" emma:mode="ink">
          <msink:context xmlns:msink="http://schemas.microsoft.com/ink/2010/main" type="inkDrawing" rotatedBoundingBox="2661,7992 4507,3221 4796,3332 2950,8103" semanticType="callout" shapeName="Other">
            <msink:sourceLink direction="with" ref="{C1F5EF9B-421F-4CB5-B96D-8CDDB20C848A}"/>
            <msink:sourceLink direction="with" ref="{FD1E8A8A-8F0C-42AA-A5AA-2D8732AE767C}"/>
          </msink:context>
        </emma:interpretation>
      </emma:emma>
    </inkml:annotationXML>
    <inkml:trace contextRef="#ctx0" brushRef="#br0">-1798 4838 19 0,'0'0'64'0,"0"0"0"0,0 0-8 0,0 0-24 0,0 0-8 16,0 0-4-16,0 0 0 0,0 0 0 0,0 0-4 0,0 0 0 15,0 0 0-15,0-4-4 0,0 4 4 0,0 0 0 0,0-5 0 16,0 5 0-16,0-5-4 0,8 1 0 0,-8 4 0 0,0-5 0 16,0 0 0-16,9 0 0 0,-9 0-4 0,0 1 4 0,0 0-4 0,8 4 0 15,-8-6 4-15,9 1 0 0,-9 0 4 0,0 1-4 0,8-6 0 16,-8 5 0-16,0 0-4 0,9 1 4 0,-9-7 0 0,8 7 0 15,-8-5 0-15,8-1 0 0,-8 6 0 0,10-6 4 0,-2 0 0 16,-8 1-4-16,8 3 0 0,2-4 4 0,-10-3 0 0,8 8-4 16,0-9 0-16,-8 4 0 0,9 1 4 0,-1-1 0 0,0 0-4 0,1 1 0 15,-9-6 0-15,9 5 0 0,-1-4 4 0,0 5-4 0,-8-6 4 16,10 5-4-16,-2 1 0 0,0-5 0 0,2 4-4 0,-10-5-4 16,8 6 4-16,0-5-16 0,0 4 20 0,-8-5-4 0,9 6 4 0,-1-1-4 15,-8-4 0-15,9 5-4 0,0-6 4 0,-9 6-8 0,8-6 8 16,0 5-8-16,-8 1 4 0,10-5 0 0,-10-1 0 0,8 5 0 15,0-3 0-15,-8 3-4 0,8-5 4 0,2 1-4 0,-10 5-4 16,8-6 4-16,0 1-4 0,-8 4 8 0,9-5 0 0,-1 6-4 16,-8-5 4-16,9 4-4 0,0-5 0 0,-9 6 0 0,8-5-4 15,-8 4 0-15,8 1 8 0,0-6-4 0,-8 5 4 0,10 0-4 16,-10-4 4-16,8 5-8 0,-8-1 4 0,8 1 4 0,-8-6-4 16,10 6 0-16,-10-1 0 0,8 0-4 0,0 1 8 0,-8-6-4 0,9 6 4 15,-9-1-4-15,8 0 0 0,0-3 0 0,-8 3 0 0,9 0 0 16,0-3 0-16,-9 2-4 0,8 1 4 0,0-3-8 0,2 3 8 15,-10-5 4-15,8 5-4 0,0-3-4 0,1 3 8 0,-9 1-4 16,9-7-4-16,-1 3 8 0,0 3-4 0,-8-5 0 0,9 5-4 16,-1-3-16-16,1 3 24 0,0-5-4 0,-9 5 8 0,8-3-4 0,0-2-4 15,-8 5 0-15,10 0 4 0,-10-3-4 0,8 3 4 0,0 0-4 16,-8-4-4-16,8 4 4 0,-8 1 4 0,10-6-4 0,-10 6-4 16,8-1 8-16,0 0-4 0,-8-4 0 0,9 5 4 0,-9-1 0 0,8-5 0 15,-8 6-4-15,8-5 0 0,-8 4 0 0,10 1 0 16,-10-6 0-16,8 5 0 0,-8-4 0 0,8 5 0 0,2-1 0 15,-10-5 0-15,8 0 0 0,-8 7 0 0,8-8-4 0,-8 7 4 0,8 0 4 16,-8-5-4-16,9 4 0 0,-9 0 0 0,9 1 0 0,-9-1 0 16,8-5 0-16,-8 6-4 0,0-1 4 0,9 1 0 0,-9 4 0 15,8-4 0-15,-8-1 0 0,0 5 0 0,8-5 0 0,-8 1 0 16,0 4 0-16,10-4 4 0,-10 4 0 0,0-5-4 0,0 5 0 16,0 1 0-16,0-6 0 0,8 5 0 0,-8-4 0 0,0 4 0 0,0 0 0 15,0-5 4-15,0 6-4 0,0-1 0 0,8 0-4 0,-8-4 8 16,0 4-8-16,0 0 0 0,0-4 8 0,8 3 0 0,-8-3-4 15,10 5 4-15,-10-6 0 0,8 0-4 0,0 1 0 0,-8-1 0 16,9 5 0-16,-9-5 0 0,9-4 0 0,-1 5 0 0,-8-1 4 16,9 0-4-16,-1 1 0 0,0-6 0 0,-8 5 0 0,8 1 0 15,2-1 0-15,-10 1-4 0,8-1 4 0,0 0 0 0,-8 6 4 0,10-11-4 16,-10 11 0-16,8-6-4 0,-8 1 8 0,8 3-4 0,-8-2 0 16,9-3 0-16,-9 2 0 0,8-1 0 0,-8 6-4 0,9-6 0 15,-9 1 4-15,8-1 0 0,1 0-4 0,-9 1 12 0,8-1-8 16,-8 1 4-16,8-1-4 0,2 0 0 0,-10 1-4 0,8-1 8 15,0-4 0-15,-8 4 0 0,10 1 0 0,-2-1-8 0,-8-5 8 0,8 6-4 16,0-1-4-16,1-4 8 0,-9 5-8 0,9-6 8 16,-1 5-8-16,1-4 0 0,-9 5 4 0,8-6 4 0,0 5-4 0,2-4 0 15,-2 5 0-15,-8-6 0 0,8 1 4 0,0 3-8 0,2-3 8 16,-10 5-4-16,8-5 0 0,0 5 4 0,1-7-4 0,-9 8 4 16,9-3-4-16,-1-3 0 0,1 5 0 0,-9-1 0 0,8-1 0 15,0 3 0-15,-8-7-4 0,8 6 0 0,2-1 4 0,-10 1 0 0,8-1 0 16,-8 0 0-16,8 1 4 0,-8-1 0 0,10 1 4 0,-10-1-4 15,8 1-4-15,-8-1 4 0,8 1-8 0,-8-1 4 0,9 0 4 16,-9 1-8-16,8-1 0 0,-8 1 4 0,9-2 0 0,-9 2-4 16,9 0 4-16,-1-1 0 0,-8 1 0 0,0 0-4 0,8-2 4 0,0 2 4 15,-8-1-8-15,10 1 12 0,-10-1-12 0,8 0 4 0,-8 1 0 16,8-2-4-16,-8 3 12 0,10-7-8 0,-10 5 4 0,0 1 0 16,8-1-4-16,-8 0 0 0,8 1 0 0,-8-1 0 0,9 1 0 15,-9-1-4-15,0 1 4 0,8 0-4 0,-8-1 4 0,0 0-4 16,9 0 4-16,-9 1 4 0,8-1-4 0,-8 1-4 0,0-1 4 0,9-4 0 15,-9 4 0-15,0 1 8 0,8-6-8 0,-8 6 0 0,8-1 0 16,-8-5 4-16,10 6-4 0,-10-5 4 0,8-1 0 0,-8 5-8 16,0-4 0-16,8 5 4 0,-8-1 0 0,10-5 4 0,-10 6-8 15,8-5 8-15,-8 4-4 0,0 1-4 0,8-1 4 0,-8 0 4 0,0-5-4 16,8 6 0-16,-8-1-4 0,0 1 4 0,9-1-4 16,-9 1 8-16,0-1-8 0,0 0 8 0,0 1-8 0,0 4 8 15,8-4-8-15,-8 0 8 0,0-1 0 0,0 0-8 0,0 0 4 0,9 1 0 16,-9 4 0-16,0-5 4 0,0 1 0 0,9-1-4 0,-9 4 0 15,0-2 0-15,0-2 0 0,8 1 4 0,-8-1-4 0,0 1 0 16,8-1 0-16,-8 0 0 0,0 1 0 0,0-5 0 0,10 4 4 16,-10 0 0-16,0 1-4 0,0-1 4 0,8 1-4 0,-8-1 4 0,0 0-4 15,0 1 0-15,0-1 4 0,0-5 0 0,0 10-4 0,0-4 0 16,0 0 0-16,0-1 4 0,0 1-4 0,0 3 4 0,0-3-4 16,0-1 0-16,0 0-20 0,8 1 24 0,-8 5 0 0,0-6 0 15,0 0 0-15,0 1 0 0,8-2-4 0,-8 7 0 0,0-5 4 16,0-1-4-16,0 0 0 0,0 1 4 0,0-1-4 0,0 1 0 0,10 4 4 15,-10-5-4-15,0 1 0 0,0-1 0 0,0 1 4 0,0-1-4 16,0-1 0-16,0 3 0 0,0-2 4 0,0 1-4 0,0-1-4 16,8-1 8-16,-8 3-4 0,0-2 0 0,0 1 0 0,8-1 0 0,-8 1 0 15,0-1 0-15,0 0 0 0,9 0 0 0,-9 1 0 16,0-5 0-16,0 4 0 0,8 1 0 0,-8-1 4 0,0-5-4 0,9 6 0 16,-9-1 0-16,0 1 0 0,0-5-4 0,9 5 8 0,-9-2-4 15,0-4 0-15,8 6 0 0,-8-1 0 0,0 1 0 0,8-1 0 16,-8-4 0-16,0 5-4 0,0-1 4 0,0 0 4 0,0 5-4 0,0-4 0 15,8-1 0-15,-8 1 0 0,0 4 0 0,0-5 0 16,0 1 0-16,0 4 0 0,0-4 0 0,0 4 0 0,-8-5 0 0,8 6 0 16,0-6 0-16,8 5 0 0,-8-5 0 0,0 0 0 0,0 1 4 15,10 5-4-15,-10-6-4 0,0 0 4 0,8 1 0 0,-8-1 0 16,0 1 0-16,8-1 0 0,-8 0 0 0,10 0 0 0,-10 1 0 0,8 0 0 16,-8-1 0-16,0 5 0 0,0-5 0 0,8 6 0 0,-8-6 0 15,0 5 0-15,0 1 0 0,0-2 4 0,0 2-4 0,0-1 0 16,0 0 4-16,0 0-4 0,9 1 0 0,-9-1 4 0,0 0-4 15,-9 0 0-15,18 1 0 0,-9-2 4 0,0 1 0 0,0 5 0 16,8-4-4-16,-8-1 4 0,0 0-4 0,0 1 4 0,8-2-4 16,-8 2 4-16,0-1 0 0,0 1 0 0,0-5 0 0,0 9-4 0,9-11 4 15,-9 6 0-15,0 1 4 0,0 4 0 0,0-5 0 0,0 0 0 16,0 0 4-16,0 1 4 0,0-1-4 0,0 5 4 0,0-5 0 16,9 5-4-16,-9 0 0 0,0-5 0 0,0 5 0 0,0 0 0 15,0 0 0-15,0 0-4 0,0 0 0 0,0 0 4 0,0 0-20 16,-9 0 20-16,9 0 0 0,0 0-4 0,0 0 0 0,0 0 0 15,0 0 0-15,0 0-4 0,0 0 0 0,0 0 0 0,0 0 0 16,0 0-4-16,0 0-4 0,0 0 0 0,0 0-4 0,0 0-8 0,0 0-8 16,0 0-12-16,0 5-20 0,0-5-16 0,0 5-16 0,0 0-24 15,0-1-16-15,-9 1-76 0,9 0-20 0,-8 4 40 0,0 1 32 16,-1-1 28-16,1 6 28 0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20.5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AF4F9F-AAE8-4902-A263-50D18176F1FF}" emma:medium="tactile" emma:mode="ink">
          <msink:context xmlns:msink="http://schemas.microsoft.com/ink/2010/main" type="inkDrawing" rotatedBoundingBox="1567,8553 2626,7967 2655,8019 1596,8605" semanticType="callout" shapeName="Other"/>
        </emma:interpretation>
      </emma:emma>
    </inkml:annotationXML>
    <inkml:trace contextRef="#ctx0" brushRef="#br0">-1467-840 47 0,'0'0'64'0,"0"-3"-12"0,0 3-8 0,-8 0-16 0,8-6-8 0,0 6 0 15,0 0 0-15,0-4-4 0,0 4-4 0,0 0 4 16,0 0-4-16,0 0 0 0,0 0-4 0,0 0 4 0,0 0-4 0,0 0 4 15,0 0 0-15,0 0 4 0,0 0-4 0,0 0 0 0,0 0 0 16,0 0 4-16,0 0 0 0,0 0-4 0,0 0 4 0,0 0 0 16,-8 0 0-16,8 0 0 0,0-6 0 0,0 6 0 0,0 0 0 15,0 0 0-15,0 0 4 0,0 0-4 0,0 0 0 0,0 0 0 16,0 0 0-16,0 0 4 0,0-4-4 0,0 4 0 0,0 0 0 16,0 0 0-16,0-5-4 0,0 5 8 0,0 0 0 0,0-5-4 0,0 5-4 15,0-4 8-15,0 4-4 0,8-5 8 0,-8 5 0 0,0-5 0 16,0 0-4-16,8 5 4 0,-8-4-4 0,9-2 4 0,-9 2-4 15,8-1-4-15,1 5 4 0,-9-4 0 0,9-2-4 0,-1 2 0 16,0-1 0-16,2 0-4 0,-2 0 0 0,0 1 0 0,-8-1 0 0,8 0 0 16,2 1-4-16,6-6 0 0,-7 5 0 0,-1 1-4 0,0-2 4 15,2 2-4-15,6-6 0 0,-8 5 0 0,10 1 0 0,-10-6 0 16,10 6-4-16,-1-1 4 0,-9-5 0 0,9 6-4 0,0-6 4 16,1 5 0-16,-2-5-4 0,2 6 4 0,-10-1 0 0,9-5 0 15,0 6-4-15,0-6 4 0,1 1 0 0,-2 4 0 0,2-4 0 16,-2 3-4-16,-7-3 4 0,7-1 0 0,2 6 0 0,-2-6-4 0,-6 1 8 15,6 4-8-15,2-4 4 0,-10-1 0 0,9 5-4 0,1-5 0 16,-10 6 0-16,8-6 4 0,-6 5 0 0,6-4 0 0,-7 3 0 16,8-3 0-16,-8 5-4 0,7-5 0 0,-8 3 4 0,2-3 0 0,6 4-4 15,-6-4 0-15,-2 4 4 0,9 0 0 0,-9-5-4 16,9 1 0-16,-8 5 0 0,-1-2 0 0,0-3 0 0,2 4 0 16,6-4 4-16,-6 5-4 0,-2-2 0 0,0 1 0 0,0-4 4 0,-8 4-4 15,9 1 4-15,0-2-4 0,-1 2 0 0,1-1 0 0,-9 1 0 16,8-2 0-16,0 2 0 0,-8 4 4 0,10-5-4 0,-10 0 4 0,8 5-4 15,-8 0 0-15,8-5 0 0,-8 5 0 0,0 0 0 0,8 0 4 16,-8-5-4-16,0 5 0 0,10 0 4 0,-10 0-4 0,0 0 0 16,8 0 0-16,-8 0 0 0,0-4 4 0,8 4-4 0,-8 0 4 15,0-5-4-15,9 5 0 0,-9 0 0 0,0-4 0 0,8 4 0 16,-8-5 0-16,9 5 0 0,-9 0 0 0,0 0 0 0,9-5 0 16,-9 5 0-16,0 0 0 0,0 0 0 0,8 0 4 0,-8 0 0 15,0 0 0-15,0 0-4 0,0 0 4 0,0 0 0 0,0 0 4 0,0 0 0 16,0 0 4-16,0 0 4 0,0 0 4 0,0 0 0 0,0 0 4 15,0 0 0-15,0 0 0 0,0 0-16 0,0 0 20 0,0 0 0 16,0 0 0-16,0 0-4 0,0 0-4 0,0 0-4 0,0 0 0 0,0 0 0 16,0 0-4-16,0 0-4 0,0 0 0 0,0 0 4 15,0 0-8-15,0 0 0 0,0 0-4 0,0 0 0 0,-8 0-4 0,8 0 0 16,0 0 0-16,0 0-4 0,0 0-8 0,0 0-8 0,0 0-12 16,-9 5-16-16,9-5-12 0,0 0-12 0,0 5-4 0,-9-5-24 15,9 4-12-15,0 1-20 0,0-1-4 0,-8 1-68 0,8 0-20 16,-9 0 52-16,9 4 28 0,0-3 28 0,-8 3 24 0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24.0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F5EF9B-421F-4CB5-B96D-8CDDB20C848A}" emma:medium="tactile" emma:mode="ink">
          <msink:context xmlns:msink="http://schemas.microsoft.com/ink/2010/main" type="inkDrawing" rotatedBoundingBox="2719,7932 5840,7924 5841,7998 2720,8005" shapeName="Other">
            <msink:destinationLink direction="with" ref="{8DC36D51-F0E3-421E-87FB-2CAF5BED22A2}"/>
          </msink:context>
        </emma:interpretation>
      </emma:emma>
    </inkml:annotationXML>
    <inkml:trace contextRef="#ctx0" brushRef="#br0">-350-1490 35 0,'0'0'68'0,"0"0"-12"0,0 0 0 15,0 0-24-15,0 0-8 0,0 0 0 0,0 0-4 0,0 0-4 0,0 0-4 16,0 0 4-16,0 0-8 0,0 0 0 0,0 0 8 0,0 0-4 0,0 0-8 16,0 0 4-16,0 0 0 0,0 0 0 0,0 0 0 15,0 0 0-15,0 0-4 0,0 0 4 0,0 0-4 0,0 0 4 0,0 0 0 16,0 0-4-16,0 0 4 0,0 0-4 0,0 0 4 0,0 0-4 16,0 0 4-16,0 0-4 0,0 0 4 0,0 0 0 0,0 0 0 15,0 0 0-15,0 0 0 0,0 0 0 0,0 0 0 0,0 0 4 16,0 0 0-16,0 0 0 0,0 0 0 0,0 0-4 0,0 0 8 0,0 0-8 15,0 0 4-15,0 0-4 0,0 0 0 0,0 0 0 0,0 0 4 16,0 0-4-16,0 0 0 0,0 0-4 0,0 0 4 0,0 0-4 16,0 0 4-16,0 0 0 0,0 0 0 0,9 0 0 0,-9 0 0 15,0 0 0-15,0 0 0 0,8 0 4 0,-8 0 4 0,0 0-8 0,0 0 4 16,9 0 0-16,-9 0 0 0,8 0 0 0,-8 0 0 0,8 0 0 16,2 0 0-16,-10 0-4 0,8 0 0 0,-8 0 0 0,8 0 0 15,2 0 4-15,-10 0 0 0,8 0 4 0,0 0-4 0,-8 0 0 0,9 0 0 16,-1 0 4-16,0 0 0 0,1 0-4 0,-9 0 0 15,9 0-4-15,-1 0 0 0,0 0-4 0,2 0 4 0,-2 0-4 16,0 0 4-16,-8 0 0 0,10 0 0 0,-2 0 0 0,0 0-4 0,0 0 8 16,-8 0-8-16,9 0 0 0,-1 0 4 0,-8 0 0 15,9 0 0-15,0 0 0 0,-1 0-4 0,-8 0 0 0,8 0 0 0,2 0 4 16,-10 0 0-16,8 0-4 0,-8 0 0 0,8 0 0 0,0 0 4 16,-8 0-4-16,10 0 4 0,-2 0 0 0,-8 0-4 0,8 0 0 15,1 0 0-15,-9 6 0 0,8-6 0 0,-8 0-4 0,9 0 4 0,0 3-4 16,-9-3 0-16,8 0 0 0,0 5 4 0,-8-5 0 0,8 5 0 15,2-5 0-15,-10 0 0 0,8 4 8 0,0-4-8 0,2 0 0 16,-10 0 4-16,8 0 0 0,0 0-4 0,1 0-4 0,-9 0 4 16,8 0 4-16,0 0-4 0,1 0-4 0,-9 0 4 0,9 0-4 15,-1 0 4-15,0 0 0 0,2 0-4 0,-10 0 0 0,8 0 0 0,0 0 0 16,-8 0 8-16,9 0-8 0,0 0 4 0,-1 0 0 16,-8 0-4-16,8 0 4 0,1 0 0 0,-9 0 0 0,8 0-4 0,1 0 0 15,0 0 4-15,-9 0 0 0,8 0-4 0,0 0 0 0,2 0 4 16,-10 0 0-16,8 0-4 0,0 0 4 0,0 0 0 0,-8 0 0 15,10 0 0-15,-2 0-4 0,0 0 4 0,1 0 0 0,-9 0-4 0,8 0 0 16,0 0 4-16,2 0 0 0,-2 0-4 0,0 0 0 0,2 0 4 16,-2 0 0-16,0 0 0 0,0 0 0 0,1 0-4 0,0 0 0 15,-1 0 0-15,1 0 4 0,-1 0-4 0,0 0 0 0,2 0 0 16,-2 0 0-16,0 0 4 0,0 0-4 0,2 0 0 0,-2 0 0 16,0 0 0-16,1 0 0 0,8 0 4 0,-8 0 0 0,-1 0 0 15,0 0 0-15,0 0 0 0,10 0-4 0,-10 0 0 0,2 5 0 16,-2-5-12-16,9 0 16 0,-9 0 0 0,1 4 0 0,8-4 0 0,-9 0 0 15,0 0-4-15,2 0 4 0,6 0-4 0,-6 0 0 0,-2 0 0 16,8 0 4-16,-7 5-4 0,0-5 4 0,8 0-4 0,-9 0 0 16,0 0 0-16,2 0 0 0,-2 4 4 0,8-4-4 0,-6 0 4 0,-2 0-4 15,0 4 0-15,1-4-4 0,8 0 4 0,-8 0 4 0,-1 0-8 16,0 0 4-16,0 4 4 0,10-4-4 0,-10 0 4 0,2 0-4 16,-2 0 0-16,9 0 4 0,-9 0-4 0,1 0 4 0,8 0 0 0,-9 0-4 15,0 0 4-15,2 0-4 0,6 0 4 0,-6 0-4 16,-2 0 0-16,0 0 0 0,9 0 4 0,-8 0-8 0,-1 0 8 15,1 0 0-15,-1 0-8 0,0 0 4 0,10 0 0 0,-10 0 4 0,2 0-8 16,-2 0 4-16,0 0 4 0,0 0-4 0,1 0 0 16,-1 0 0-16,1 0 0 0,0 0 0 0,-1 0 0 0,0 0 4 0,2 0-4 15,-2 0 4-15,0 0 0 0,0 0-4 0,2 0-16 0,-2 0 16 16,9 0 4-16,-9 0 0 0,1 0 0 0,0 0 0 0,-1 0 0 16,0 0 0-16,0 0-4 0,10 0 0 0,-10 0 0 0,2 0 4 15,-2 0-4-15,0 0 0 0,1 0 0 0,-1 0 4 0,9 0-8 0,-8 0 4 16,-1 0 4-16,0 0-4 0,10 0 4 0,-10 0-4 0,1 0 0 15,0 0 0-15,-1 0 0 0,0 0 0 0,9 0-4 0,-8 0 8 16,0 0 0-16,-1 0-4 0,0 0 0 0,10 0 0 0,-10 0 0 16,1 0 4-16,0 0-4 0,7 0 4 0,-7 0-4 0,-1 0 0 0,0 0 4 15,2-4 0-15,6 4-4 0,-6 0 0 0,-2 0 0 0,0 0 0 16,0 0 0-16,2 0 0 0,6 0 0 0,-7 0 0 0,-1 0 4 16,0-4-4-16,2 8 0 0,-2-8 0 0,0 4 0 0,0 0 0 0,2 0 0 15,-2 0 0-15,0 0 4 0,1 0-4 0,0 0-4 16,-9 4 4-16,8-4 0 0,1 0 0 0,-1 0 0 0,0 0-4 0,1 0 4 15,0 0 4-15,-1 0-4 0,0 0-16 0,2 0 20 0,-2 0 4 16,0-4-4-16,1 4 0 0,0 0 0 0,-1 0-4 0,0 0 4 16,1 0 0-16,-1 0 0 0,0 0-4 0,2 0 0 0,-2 0 4 0,0-4-4 15,2 4 0-15,-2 0 0 0,0 0 0 0,0 0 0 16,-8 0 0-16,9 0 0 0,0 0 0 0,-1 0 4 0,1 0-4 0,-1 0-4 16,0-5 8-16,2 5 0 0,-2 0 0 0,0 0-4 0,-8 0 0 15,8 0 0-15,2 0 0 0,-2 0 0 0,-8 0 0 0,8 0 0 16,1-4 0-16,0 4 0 0,-1 0 0 0,1 0 0 0,-9 0 0 0,8 0 0 15,0-5 0-15,2 5 4 0,-2 0-4 0,0 0 0 0,-8 0 0 16,8 0 0-16,2-4 4 0,-2 4-8 0,0 0 4 16,1 0 0-16,-1-5 4 0,1 5 0 0,-9 0-4 0,9-5 0 0,-1 5 4 15,0 0-4-15,0 0 4 0,2 0 0 0,-10 0-4 0,8 0 4 16,0-3-4-16,2 3 4 0,-2 0-8 0,0-6 0 0,-8 6 4 16,9 0-4-16,-1 0-12 0,1 0 24 0,-1 0-4 0,1-4 0 15,-1 4-4-15,-8 0 4 0,8-5-4 0,2 5 0 0,-2 0 0 16,0 0 0-16,2 0 0 0,-2 0 0 0,0 0 0 0,-8-4 0 0,8 4 0 15,1 0 4-15,-1 0-4 0,1 0-4 0,-9 0 4 0,9 0 4 16,-1 0-4-16,0 0 0 0,-8 0 4 0,10 0-4 0,-2 0 0 16,0 0 4-16,-8 0-4 0,8 0 4 0,2 0 0 0,-2-5-4 0,-8 5 0 15,8 0 0-15,1 0 4 0,-1 0-4 0,-8 0 0 16,9-4 0-16,0 4 0 0,-9 0 4 0,8 0-4 0,0 0 0 0,-8 0 0 16,8 0 4-16,-8 0 0 0,10 0 0 0,-10 0 0 0,8 0-4 15,-8 0 0-15,8 0 0 0,-8 0 0 0,0 0 0 0,0 0-4 16,10 0 4-16,-10 0 4 0,0 0 0 0,8 0-8 0,-8 0 4 15,0 0 0-15,0 0 0 0,0 0 0 0,0 0 0 0,8 0 4 16,-8 0-4-16,0 0 0 0,0 0 0 0,0 0 0 0,9 0 0 0,-9 0 0 16,0 0 4-16,0 0 0 0,8 0 0 0,-8 0-4 0,0 0 4 15,9 0-4-15,-9 0 0 0,0 0 4 0,0 0 0 0,0 0 0 16,0 0 0-16,0 0-4 0,0 0 4 0,0 0-4 0,0 0 4 16,0 0-4-16,0 0 4 0,0 0 0 0,0 0-4 0,0 0 4 15,0 0 0-15,0 0 0 0,0 0 0 0,0 0 4 0,0 0-4 16,0 0 4-16,0 0 0 0,0 0 0 0,0-5 0 0,0 5 0 0,0 0 0 15,0 0 0-15,0 0 0 0,0 5 0 0,0-5 8 0,0 0-4 16,0 0-4-16,0 0 0 0,0 0 0 0,0-5 0 0,0 5-4 16,0 0 0-16,0 0 4 0,0 0-8 0,0 0 0 0,0 0 4 15,0 0 0-15,0 0-8 0,0 0 4 0,0 0 0 0,0 0-8 16,0 0-4-16,0 0-8 0,0 0-16 0,0 0-16 0,0 0-16 0,0 0-16 16,0 0-24-16,0 0-32 0,0 0-32 0,0 0-48 15,0 0-44-15,-9 0 52 0,9 0 36 0,-8 0 28 0,8 0 24 0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46.7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D05732-62DA-4D89-93C6-33B9C67F47B0}" emma:medium="tactile" emma:mode="ink">
          <msink:context xmlns:msink="http://schemas.microsoft.com/ink/2010/main" type="inkDrawing" rotatedBoundingBox="4757,3050 8016,8403 7836,8513 4576,3159" semanticType="callout" shapeName="Other">
            <msink:sourceLink direction="with" ref="{B42CBC10-E23D-409B-B58C-EFD3E038D8FB}"/>
            <msink:sourceLink direction="with" ref="{A115FC1D-86D8-445C-90D1-BDB59BD49FD2}"/>
            <msink:sourceLink direction="with" ref="{7E241B47-BD8C-4C79-827A-8E0DE2FCB893}"/>
          </msink:context>
        </emma:interpretation>
      </emma:emma>
    </inkml:annotationXML>
    <inkml:trace contextRef="#ctx0" brushRef="#br0">-5 0 11 0,'0'0'76'0,"0"5"-4"0,0-5-12 15,0 0-28-15,0 0-4 0,0 0-8 0,0 0 0 0,0 0 0 16,0 0 0-16,0 0-8 0,0 0 4 0,0 0 4 0,0 0-4 16,0 0 0-16,0 0 0 0,0 0 4 0,0 0 0 0,0 0 0 15,8 4 0-15,-8-4-4 0,0 5 4 0,8 0-4 0,-8-5 0 0,9 4 4 16,-9 1-4-16,8 0-4 0,-8 0 0 0,9-1 0 0,0 5 0 16,-1-3 0-16,-8-1 0 0,8 4 0 0,2-4 0 0,-2 0 0 15,-8 5-4-15,8-6 0 0,1 1 4 0,-9 5-4 0,9-6 0 16,-1 6 0-16,0-4 0 0,-8 3 0 0,9-5-4 0,-1 5 0 15,0-3 0-15,2 3 0 0,-10-4 0 0,8 4 0 0,0-3 4 0,2 3-4 16,-2 1 0-16,-8-6 4 0,8 6 0 0,0-1-4 0,2-3 4 16,-2 3 0-16,0 1 0 0,1-1 0 0,-1 1-4 0,0 0 4 15,-8-1 0-15,10 0 0 0,-2 1-4 0,0 0 4 0,0 4 0 0,2-5 4 16,-2 1-4-16,0 5 0 0,1-5-4 0,0-1 0 16,-9 5 0-16,8-4 4 0,1 5-4 0,-1-6 0 0,0 1-4 0,1 4 4 15,0-5 0-15,-1 1-4 0,0 4 4 0,2-4 0 0,-2-1 0 16,0 6-4-16,1-5 4 0,0-1-4 0,-1 5 0 0,-8-4 4 15,17-1 0-15,-9 1 0 0,-8-1 0 0,8 1 4 0,2 0-4 16,-2-1 0-16,0 1 0 0,2 0 4 0,-2 4 0 0,0-5 0 16,0 2-20-16,-8-2 24 0,9 1-4 0,0-1-4 0,-1 1 4 15,1 4 0-15,-9-5-4 0,8 1 0 0,0 5-4 0,2-5 0 0,-2-1 4 16,-8 5 0-16,8-4-4 0,0-2 4 0,2 8-4 0,-10-6 0 16,8-1 0-16,0 1 0 0,1 4 0 0,-9-4 0 0,9-1 4 15,-1 1-4-15,-8-1 0 0,9 1 4 0,-1 0-4 0,0 0 4 16,-8-1 0-16,10 0-4 0,-2 6 4 0,-8-10-4 0,8 3 0 15,0 3 4-15,-8-2 0 0,10 1-4 0,-2 0 0 0,0-1 4 0,-8 1-4 16,9-1 0-16,-1 2 0 0,-8-8-4 0,9 7 4 0,0-1 0 16,-9 1 0-16,8 0 4 0,0-1-4 0,-8-3 4 0,8 3 4 15,2 1-8-15,-10-1 0 0,8 1 0 0,0-6 0 0,-8 6 0 16,10 0 4-16,-10-1-4 0,8 1 0 0,0-1-4 0,-8 1 4 16,9 0 0-16,-1-1 4 0,-8-4-4 0,9 10 0 0,-1-10 4 0,-8 4-4 15,9 1 0-15,-1-1 0 0,-8-4 4 0,8 3-24 0,2 3 28 16,-10-6-8-16,8 4 0 0,0 1 4 0,-8-5 4 0,10 4-8 15,-2-3 0-15,-8 3 4 0,8 0 0 0,-8-3-4 0,8 3 0 0,1-5 0 16,-1 6 0-16,-8-1-4 0,9-3 4 0,-9 2 4 16,9-2-4-16,-1 3 0 0,0 1 0 0,-8-1 0 0,10-3 0 15,-2 3 0-15,-8 1 0 0,8-1 0 0,0 1 0 0,-8 0 4 0,10-1-4 16,-2 1 4-16,0-1-8 0,-8 2 4 0,9-2-4 0,-1 0 8 16,1 5-8-16,-9-4 4 0,9-1 0 0,-1 1 4 0,-8 0-8 0,8-1 8 15,0-4-4-15,-8 5 0 0,10 0-4 0,-2-1 4 16,-8-4-4-16,8 4 8 0,2 1-4 0,-10-5 0 0,8 5 0 0,0-6 0 15,-8 6 0-15,9-6 0 0,-1 6-4 0,-8-5 4 0,9 3 0 16,-9-2 4-16,8 4-4 0,1-5 4 0,-9 4 0 0,8 1-4 16,0-2 0-16,-8-1 0 0,10 2 0 0,-10 0 0 0,8 1 0 15,0-1 4-15,-8 1 0 0,10-1-4 0,-2 1-12 0,-8 0 16 16,8-1 4-16,-8 1 0 0,9-1-4 0,-1 1 0 0,-8 1 0 16,8-3 0-16,1 2 0 0,-9-1-4 0,9 1 4 0,-9 1 0 0,8-3-4 15,-8 2 4-15,8-1 0 0,-8 1-4 0,10-1 0 0,-10-3 0 16,8 3 4-16,-8 0 0 0,8 2-4 0,-8-7 4 0,9 6 0 15,-9-5-4-15,9 4 0 0,-9-4 4 0,8 4 0 0,-8 1-4 16,8-5 0-16,-8 5 4 0,9-6 0 0,-9 6-4 0,8-1 4 16,-8-4-4-16,9 5 4 0,-9-1 0 0,9-4-4 0,-9 5 4 0,8 0-4 15,0-1 0-15,-8 1 4 0,10-1 0 0,-10 1-4 16,8-2 4-16,-8 3 0 0,8-1-4 0,-8-1 4 0,8 5 0 0,2-3-4 16,-10-3 4-16,8 8 0 0,-8-7-4 0,8 5 0 0,-8-5 0 0,9 1 4 15,-1 5 0-15,-8-1 0 0,8-5-4 0,-8 6 0 16,10-5 0-16,-10 4 0 0,8-5 4 0,0 6-4 0,-8-5 4 0,8 4-4 15,-8-5 0-15,10 6-16 0,-2-5 20 0,-8-1 0 0,8 5 4 16,1-4-4-16,-9 5 0 0,9-6-4 0,-1 1 0 0,-8 4 4 16,9-4-4-16,-1 4 0 0,-8-4 4 0,8 4-4 0,1-4 4 15,-9 4-4-15,9 1 0 0,-1-6 0 0,-8 5 0 0,8 1 0 16,2-7 0-16,-10 7 0 0,8 0 8 0,0-1-8 0,-8-4-4 16,9 5 4-16,0-5-4 0,-9 3 4 0,8 2 0 0,0-5 0 0,-8 5 4 15,9-7 0-15,-1 7-8 0,0-5 4 0,-8-1 0 0,10 5 0 16,-2-4 0-16,-8-1 0 0,8 6 0 0,2-5 0 0,-10 0 0 15,8-2 4-15,0 7-4 0,0-5-4 0,-8-1 4 0,9 6 0 16,0-6 0-16,-9 1 0 0,8 0 0 0,1-1 0 0,-9 1 0 16,8-1 0-16,0 1 4 0,-8-1-4 0,10 1 4 0,-10-1-8 0,8 1 4 15,0 0 0-15,-8-1 0 0,8 1 0 0,-8-1 0 16,10 1 0-16,-2-1 4 0,-8 6-4 0,8-10 0 0,-8 4 0 0,9 2 0 16,-9-3-4-16,9 2-12 0,-1 0 20 0,-8-1 0 0,9 0 0 0,-9-3 0 15,8 4-4-15,-8-2 0 0,8 3 0 0,-8-7 0 16,10 6 0-16,-10-1 0 0,8 1 0 0,0-5 0 0,-8 5 0 0,8 0 0 15,-8-1 4-15,10 1 0 0,-10-6-4 0,8 5 0 0,0 1 4 16,-8 0-4-16,9-5 0 0,-9 5 4 0,9-1-4 0,-9-4 0 16,8 4 0-16,-8 1 4 0,9-6-4 0,-9 6 0 0,8 0 0 0,-8-5 0 15,8 4 0-15,-8 1 0 0,8-5 0 0,-8 4 0 16,10 1 0-16,-10-5 0 0,8 4 0 0,0-4 0 0,-8 4 0 0,10 1 0 16,-10-5 4-16,8 5 0 0,-8-1-4 0,8-4 0 0,-8 4 0 15,9-3 0-15,-9 3 0 0,8-5 0 0,-8 6-4 0,9 0 8 16,-9-1-4-16,8-3 0 0,-8 3 0 0,9-5 0 0,-9 6 0 15,8 0 0-15,-8-5 0 0,8 5 0 0,-8-7-4 0,10 7 8 16,-10-4-4-16,8 4 0 0,-8-6 0 0,8 5 4 0,-8-3-4 0,10 3 0 16,-10-5 0-16,8 6 0 0,-8-6 4 0,8 7-4 15,-8-7 0-15,8 6 4 0,-8-5-4 0,9 5-4 0,-9-6 4 0,9 7 4 16,-9-7-8-16,8 5 4 0,-8-4 0 0,9 4 0 0,-9-3 0 0,8 3 0 16,-8-5 0-16,8 6 0 0,-8-5 0 0,10 4 0 15,-10-4 4-15,8 5-4 0,-8-5 0 0,8 0 0 0,-8 4 0 16,8-4 4-16,-8 5-4 0,0-4 0 0,10 2 0 0,-10-3 0 0,8 0 0 15,-8 4 0-15,8-4 0 0,-8 0 0 0,9 4 0 0,-9-4 0 16,8 4 0-16,-8-3 0 0,9-2 4 0,-9 6-4 0,9-5 4 16,-9 5-4-16,0-6 0 0,8 1 0 0,-8 5 0 0,8-6 4 15,-8 1-4-15,8 5 0 0,-8-6 0 0,0 2 4 0,10 3-4 16,-10-5 0-16,0 2 0 0,8 3 4 0,-8-4-4 0,8 0 0 0,-8-1 0 16,10 7 4-16,-10-7-4 0,0 0 0 0,8 2 4 0,-8-2-4 15,8 6 4-15,-8-10 0 0,0 9 0 0,9-3-4 0,-9-3 0 16,8 3 4-16,-8-2 0 0,0 6-4 0,9-6 4 0,-9 2 0 0,8-1 0 15,-8-1-4-15,9 6 0 0,-9-5 8 0,8-1-8 0,-8 6 0 16,8-5 4-16,-8 1 0 0,10-2 0 0,-10 5 0 0,0-4 0 16,8 0 0-16,0 5 0 0,-8-6 0 0,10 1 0 0,-10-1-4 15,8 6 0-15,-8-5 4 0,8 0-4 0,1 5 0 0,-9-6 4 16,8 1 0-16,-8 5-4 0,8-6 4 0,1 1-4 0,-9 5-4 0,9-6 8 16,-1 3-8-16,-8-4 8 0,8 7-8 0,2-5 4 0,-10-1 0 15,8 6 4-15,0-5 0 0,-8-1-4 0,9 6 4 0,0-5-4 16,-1-1 4-16,-8 2-4 0,8-1 4 0,1 4-4 0,-9-4 0 15,8-1 0-15,1 1 4 0,0 5-8 0,-9-6 8 0,8 2-4 16,0-2 0-16,-8 6 0 0,10-5 0 0,-2-1 0 0,-8 2-4 16,8 3 4-16,0-5 4 0,2 2 0 0,-10-2-4 0,8 1-4 15,0 5 4-15,-8-6 4 0,9 2 0 0,-1-1-16 0,0-1 16 0,-8 0-4 16,10 2 4-16,-2-2 0 0,-8 1-8 0,8 0 8 0,0 0-4 16,-8-1 0-16,10 2 4 0,-10-3-4 0,8 7 0 0,0-4 0 15,-8-2 0-15,9 1 0 0,-9 0 0 0,9 0 0 0,-1-1 0 0,-8 2 0 16,9 3 0-16,-1-4 0 0,-8 0 0 0,8-1 4 15,-8 0-4-15,9 7 0 0,0-7 0 0,-9 1 0 0,8 0 0 16,-8 0 0-16,8 0-4 0,2 4 8 0,-10-4 0 0,8 1-4 0,-8-2 0 16,8 0 0-16,-8 1 0 0,9 0 0 0,0 5 0 15,-9-6 0-15,8 1 0 0,-8 0 0 0,8-1 0 0,1 1 0 0,-9 0 0 16,8 5 0-16,-8-6 4 0,9 2-4 0,-9-2 0 0,9 1 0 0,-9 0 0 16,8 0 4-16,-8-1-4 0,8 1 0 0,-8 0 0 0,10 0 0 15,-10 6 4-15,8-8-4 0,-8 2 0 0,8-1 0 0,-8 2 0 16,8-1 0-16,-8-1-4 0,10 1 4 0,-10 0 0 0,8 4 0 15,-8-4 0-15,8 0 0 0,-8-1 4 0,9 2-4 0,-9-1 0 16,8-1-4-16,-8 6 4 0,8-6 0 0,-8 2 0 0,10-2 0 0,-10 1 4 16,8-1-4-16,-8 2-4 0,0-3 4 0,8 3 0 15,-8-1 0-15,10 0-4 0,-10-1 8 0,8 2-4 0,-8-2 0 0,0-4 0 16,8 5 0-16,-8 0 4 0,0 0 0 0,8-1-4 0,-8 1 0 16,9 0 0-16,-9 0 0 0,0-5 0 0,9 4 4 0,-9 2-4 15,0-1-4-15,8-1 0 0,-8 1 4 0,9 0 0 0,-9-1 0 0,0 1 0 16,8-5 0-16,-8 5 0 0,0 0 0 0,0-1 0 0,8 2 0 15,-8-6 4-15,0 3-4 0,10 3 0 0,-10-6 4 0,0 5-4 16,0 0 0-16,0-1 0 0,8-4 0 0,-8 4-4 0,0-4 8 16,0 6-4-16,0-6 0 0,0 5 0 0,8-5 4 0,-8 4-4 15,0-4 0-15,0 5 0 0,0 0 0 0,0-5 0 0,8 5-4 16,-8-5 4-16,0 0 0 0,0 5 0 0,0-1 4 0,0-4-4 0,10 0 0 16,-10 0-20-16,0 5 24 0,0-5-4 0,0 0 4 15,0 0 0-15,0 5 0 0,0-5-4 0,0 0 0 0,0 0 0 0,0 0 0 16,0 6 0-16,0-6 0 0,0 0 4 0,0 0 0 0,0 0-4 15,8 0 4-15,-8 0 4 0,0 0-8 0,0 0 4 0,0 0 0 16,0 0 4-16,0 0 0 0,0 0 0 0,0 0 0 0,0 0 0 0,0 0 0 16,0 0 0-16,0 0 0 0,0 0 0 0,0 0 0 0,0 0 0 15,0 0 0-15,0 0 0 0,0 0-4 0,0 0 4 0,0 0-4 16,0 0 0-16,0 0-4 0,0 0 4 0,0 0-8 0,0 0-8 16,-8 0-8-16,8 0-20 0,0 0-20 0,0 0-24 0,-10 0-28 15,10 0-32-15,-8 0-24 0,0-6-84 0,0 6 20 0,-2-5 36 0,2 0 36 16,0 1 32-16,-9-1 20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50.5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1D2142-0CFE-4EE3-8DE4-B656746F1F1A}" emma:medium="tactile" emma:mode="ink">
          <msink:context xmlns:msink="http://schemas.microsoft.com/ink/2010/main" type="inkDrawing" rotatedBoundingBox="4942,3210 6845,9376 6556,9466 4652,3299" semanticType="callout" shapeName="Other">
            <msink:sourceLink direction="with" ref="{1CC49E88-871D-472F-8D67-CC5D753A9A02}"/>
            <msink:sourceLink direction="with" ref="{A735D36F-A674-47D0-B736-81FEE7B23DA5}"/>
            <msink:sourceLink direction="with" ref="{803D09F3-CAB6-4126-9567-1960FC6C15E8}"/>
          </msink:context>
        </emma:interpretation>
      </emma:emma>
    </inkml:annotationXML>
    <inkml:trace contextRef="#ctx0" brushRef="#br0">208 124 19 0,'0'-4'76'0,"0"4"-4"0,0 0-12 16,0 4-28-16,0-8-4 0,0 4 4 0,0 0-12 0,0 0 0 15,0 0-4-15,0 0 4 0,0 0-8 0,0 0 0 0,0-5-4 0,0 5 8 16,0 0 0-16,0 0 0 0,0 0 0 0,0 0 0 0,0 5 0 16,0-5 0-16,0 4 0 0,0-4 4 0,0 6 0 0,0-6-4 15,0 4 4-15,0 1-4 0,0 0-4 0,0 4 4 0,0-3 0 16,8-2 0-16,-8 6-4 0,0-5 0 0,8 4 4 0,-8 1 0 16,9 0-4-16,-9-6 0 0,9 5-4 0,-9-3 4 0,8 3 0 0,0 1 0 15,-8 0-4-15,9-6 4 0,-9 5-4 0,8 1 0 0,-8 0 0 16,8-5 0-16,2 5 0 0,-10-1 0 0,8 1 0 0,-8-6 4 15,8 6-4-15,-8-2 0 0,10 3-4 0,-10-6 0 0,8 5-4 0,-8-1 4 16,0 1 0-16,8-6 0 0,-8 6 0 0,8 0 0 16,-8-5 0-16,10 4 4 0,-10-4 0 0,8 4 0 0,-8 1-4 15,8-5 4-15,-8 4-4 0,9-5 0 0,-9 7 0 0,8-2 0 0,-8-4 4 16,0 5-4-16,8-5 0 0,2 4 0 0,-10 1 0 0,8-6 0 16,-8 6 4-16,8-1 0 0,-8 1-4 0,8-5 4 0,-8 5-8 15,10-1 8-15,-10 2-4 0,8-2 0 0,-8 0 0 0,0-4 0 16,8 4 0-16,-8 1 0 0,9-1-4 0,-9 1 4 0,9-5 4 15,-9 5-4-15,0-1-4 0,8 1 0 0,-8 0 4 0,9-1 0 0,-9 1-8 16,0-1 4-16,8-4 0 0,-8 5 4 0,8-1-4 0,-8 1 0 16,0-1-4-16,9 1 0 0,-9-2 4 0,0 3 0 0,9-1 0 15,-9-1 8-15,0 1-8 0,8-2 8 0,-8 3-12 0,0-6 12 16,8 4-12-16,-8 1 4 0,0 0 0 0,0-1 4 0,10 1-4 16,-10-1 4-16,0 1 0 0,8-5-8 0,-8 4 4 0,0 1 0 15,0 0 0-15,8-2 4 0,-8 3 0 0,9-7-4 0,-9 6 4 0,0-1-8 16,9 1 8-16,-9-5 0 0,0 5 0 0,8-1 0 0,-8-4-4 15,0 4 0-15,8 1 0 0,-8-5 0 0,0 5 0 0,9-1-8 16,-9-4 8-16,0 4-4 0,8 1 4 0,-8-5 4 0,0 5-4 16,8-1 0-16,-8 1-4 0,0-6 4 0,10 6 0 0,-10 0 0 0,0-1 0 15,8-4 0-15,-8 5 0 0,0 0 0 0,8-6 0 0,-8 6 0 16,10-1 0-16,-10 1 0 0,0-5 0 0,8 5 4 16,-8-1-4-16,0 1 4 0,8-6 0 0,-8 6-4 0,0-2 0 0,8 3 0 15,-8-6 0-15,0 4 0 0,9 1 0 0,-9-5 0 0,9 4 0 16,-9 1 4-16,0 0 0 0,0 0-4 0,8-6-4 0,-8 5 4 15,9 1 0-15,-9-1 0 0,0-3-20 0,8 2 24 0,-8 3 0 0,8-2 0 16,-8 1-4-16,0 0 0 0,10-1 0 0,-10 1 4 0,8-1-4 16,-8 1 0-16,8 0 0 0,-8 3 4 0,8-3-4 0,-8 0 4 15,10-1-4-15,-2 1 0 0,-8 5 0 0,8-6 4 0,-8 0-8 0,9 2 8 16,-9 3-4-16,9-5-4 0,-9 1 4 0,8-1 0 16,1 6 0-16,-9-10 0 0,8 9 4 0,-8-4 0 0,8 0-8 0,2-1 8 15,-10 0-8-15,8 1 0 0,-8 0 4 0,8-1-4 0,-8 1 4 16,8-1 0-16,-8-4-4 0,10 5 0 0,-2-2 8 0,-8 3-4 15,8-1 4-15,-8-1-4 0,9-4 0 0,-9 4-4 0,8 1 8 16,-8-1-4-16,9-3 0 0,-9 4 0 0,0-1 0 0,9 0 0 16,-9-4 0-16,8 4 0 0,-8 1 0 0,8-6 0 0,-8 7 0 15,8-7 0-15,-8 6 0 0,10-5 0 0,-10 5 0 0,0-6 0 16,8 7 0-16,-8-7 0 0,8 5 0 0,-8-4 0 0,0 4 0 0,10-3 0 16,-10-2 0-16,8 5 8 0,-8-3-8 0,8 3 0 0,-8-4 0 15,0-1 0-15,9 7 0 0,-9-7 4 0,8 1 0 0,-8 5-8 16,9-6 8-16,-9 1-4 0,8 0 0 0,-8 4-4 0,0-3 4 0,9-2 4 15,-9 6 0-15,8-5 0 0,-8-1-8 0,8 1 4 16,-8 5 0-16,10-6 4 0,-10 1-4 0,8 5 4 0,-8-5-4 0,8 4 0 16,-8-4 0-16,10 5 0 0,-10-5 0 0,0-1 0 0,8 6 4 0,-8-5-4 15,8-1 0-15,-8 6 0 0,0-5 4 0,8-1-4 16,-8 6-4-16,9-5 4 0,-9 0 0 0,8 0 4 0,-8-1-4 0,0 6 4 16,9-5 0-16,-9-1-4 0,0 1 4 0,9 1-4 0,-9-2 0 15,0 6 0-15,8-6 4 0,-8 2-4 0,8 3 4 0,-8-5 0 16,0 1-4-16,0 5 4 0,10-6 0 0,-10 6-4 0,0-6 0 15,0 7 0-15,8-7 4 0,-8 1-4 0,0 5 4 0,0-6-4 0,8 6 4 16,-8-5 0-16,0 5-4 0,0-6 0 0,0 6 4 16,0-5-16-16,8 5 16 0,-8-6 0 0,0 5 0 0,10-3-4 0,-10 3 0 15,0 1 4-15,0-6 0 0,8 6 0 0,-8-5-4 0,0 5 0 16,0-6 4-16,8 6-4 0,-8-1 4 0,0-3-4 0,0 3 0 16,9-4 4-16,-9 4 0 0,0 1 0 0,0-5-4 0,0 4 4 0,8-4-4 15,-8 5-4-15,0-1 8 0,0-4-4 0,9 5 0 0,-9-1 0 16,0-4 4-16,0 5-4 0,0-6 0 0,0 6 4 0,9-1-4 15,-9 1 0-15,0-5 4 0,0 5 0 0,8-1-4 0,-8-4 4 16,0 4-4-16,0 2 0 0,8-3 0 0,-8-2 0 0,0 3 4 16,0 1-4-16,0-6 4 0,0 6 0 0,8-1-4 0,-8 1 0 15,0-4 0-15,0 3 0 0,10-5 0 0,-10 6 0 0,0-5 4 16,0 5-4-16,0-6 0 0,0 7 0 0,8-7 0 0,-8 5 0 0,0 1 0 16,0-6 0-16,8 6 0 0,-8-5 0 0,0 5 0 0,0-6 0 15,0 6 4-15,0-5-4 0,10 5 0 0,-10-6 0 0,0 5 0 16,0-3 0-16,8 4 0 0,-8-6 4 0,0 5-4 0,0-3 0 0,8 3 0 15,-8-4 0-15,0 4 0 0,0-4 4 0,0 5-4 16,0-6 4-16,0 6-4 0,9-5 4 0,-9 5-4 0,0-1 0 0,0-4 0 16,0 4 4-16,0 1-4 0,8-5 0 0,-8 4 0 0,0 1 0 15,0-5 0-15,9 5 4 0,-9-1-4 0,0-4 0 0,0 4 0 16,8 1 0-16,-8-1 0 0,0-5 0 0,0 7 4 0,0-1-4 16,9-6 0-16,-9 6 4 0,0-1-4 0,0-4 0 0,0 5 4 15,8 0-4-15,-8 0 4 0,0-6-4 0,0 5 0 0,8 0 0 0,-8-3-4 16,0 4 4-16,0-2 0 0,10-2 0 0,-10 3 0 0,0-3 4 15,0 3-4-15,0-5 0 0,0 6 0 0,8 1 0 0,-8-3 0 16,0-2 0-16,0 3 4 0,0-5-8 0,8 6 4 0,-8-5 0 16,0 5 4-16,0-6-4 0,0 6-4 0,0-1 4 0,0-3 4 0,10 3-4 15,-10-4 4-15,0 4-8 0,0-4-12 0,0 4 20 0,0-4 0 16,8 5 0-16,-8-5-4 0,0 0 0 0,0 4 0 0,0-4 4 16,8 5 0-16,-8-6 0 0,0 6-4 0,0-5-4 0,0 5 4 15,0-6-4-15,0 6 4 0,0-6 0 0,9 6 4 0,-9-5 0 16,0 5-4-16,0-6 0 0,0 6 0 0,0-5 0 0,8-1 0 15,-8 6 0-15,0-5 0 0,0-1 0 0,0 6 0 0,8-5 0 0,-8 5 0 16,0-6 0-16,0 2 0 0,0 3 0 0,9-5 4 0,-9 2 0 16,0 3-4-16,0-4 4 0,0 0 0 0,0 5 0 0,0-7-4 15,0 3 0-15,0 4 0 0,9-6 4 0,-9 2-4 0,0-2 0 16,0 5 0-16,0-3-4 0,8-2 4 0,-8 1 4 0,0-1-4 16,0 6 0-16,0-6 0 0,8 2 0 0,-8-1 0 0,0 5 0 15,0-6 4-15,0 1-4 0,0-1 0 0,0 6 4 0,10-5-4 0,-10 1 0 16,0 2 4-16,0-3-4 0,8 0 0 0,-8 4 4 0,0-3-4 15,0 3 0-15,8-5 0 0,-8 2 0 0,0 3 4 0,0-4-8 16,0 4 4-16,9-4 0 0,-9 0 4 0,0 5-4 0,0-6 0 0,0 1 0 16,0 5 0-16,9-5 0 0,-9 1 0 0,0 2 0 0,0-3 0 15,0 0 4-15,8 4 0 0,-8-4 0 0,0 0 0 0,0 4-4 16,0-4 0-16,8 0 0 0,-8 5 4 0,0-6 0 0,0 6-4 16,0-5 4-16,0-1-8 0,9 6 8 0,-9-5-4 0,0 5 0 15,0-6 0-15,0 6 4 0,0-5 0 0,8 5 0 0,-8-6 0 0,0 5 0 16,0-3-4-16,0 3 0 0,0-4 0 0,0 0 4 0,0 5-4 15,9-5 0-15,-9 3 8 0,0-2-4 0,0 4 0 0,0-6-4 16,0 5 4-16,0-3 0 0,0-3 0 0,0 7 0 0,9-4 0 16,-9 2-4-16,0-2 0 0,0-1 4 0,0 5-4 0,0-6 4 15,8 5 0-15,-8-3-4 0,0-2 0 0,0 7 0 0,0-7 0 0,8 5 4 16,-8-4-4-16,0 4 0 0,0-3 0 0,0 3 0 16,0-5 0-16,10 6 0 0,-10-5 4 0,0 0-4 0,0 5 0 0,8-6 4 15,-8 6 0-15,0-5-8 0,0 4 4 0,0-4 0 0,8 4 0 16,-8-2 0-16,0-4 4 0,0 7-4 0,0-5 0 0,8 4 0 15,-8-4 0-15,0 4 0 0,0-4 4 0,0 5-4 0,10-6 0 16,-10 7 0-16,0-7-4 0,0 6 4 0,8-1 4 0,-8-4 0 0,0 4-4 16,8-3 0-16,-8 3 0 0,0-4 0 0,0 4 0 0,0 1 0 15,9-5 0-15,-9 5 0 0,0-6 0 0,0 6 0 0,8-1 0 16,-8-3 0-16,0 3 0 0,0 1 0 0,8-6 4 0,-8 6-4 16,0-5 0-16,0 5 0 0,10-7 0 0,-10 7 0 0,0 0 0 15,0-5 0-15,0 5 0 0,8-6 0 0,-8 6 0 0,0-5 0 0,0 5 0 16,8-2 0-16,-8-2 0 0,0 3 0 0,0 1 4 0,0-5-4 15,0 4 0-15,8 1 0 0,-8-4 0 0,0 2-4 0,0-3 4 16,10 5 0-16,-10-1 4 0,0 1-4 0,0-6 4 0,0 6-8 16,8 0-12-16,-8-6 20 0,0 6 0 0,8 0-4 0,-8-1 4 15,0-4 0-15,0 5-4 0,0 1 0 0,0-8 0 0,0 6 0 16,9 2 0-16,-9-2 0 0,0-4 4 0,0 4-4 0,0 1 0 16,9 0 0-16,-9-1 0 0,0-4-4 0,0 4 8 0,8 1 0 0,-8-1 0 15,0 0-4-15,0 2-4 0,9-2 4 0,-9 1 0 0,0 5 0 16,0-11 4-16,0 11 0 0,8-5-4 0,-8-1-4 0,0 1 4 15,0-1 0-15,8 1 0 0,-8 0 0 0,0-1 0 0,0-4-4 0,9 4 4 16,-9 1 4-16,0-1-4 0,9 1 0 0,-9 0 0 0,0-1 4 16,0 2-4-16,0-7 0 0,8 5 0 0,-8 1 0 0,0-1 0 15,8-4 0-15,-8 4 0 0,0 1 0 0,0 0 0 0,10-5 0 16,-10 4 0-16,0 1 0 0,0-1 0 0,8 1 0 0,-8-5 4 16,8 6-4-16,-8-3 0 0,9 2-4 0,-9-1 4 0,0-4 4 0,0 4-4 15,9 1 0-15,-9 0 0 0,8 0 0 0,-8-6-20 0,0 6 28 16,8-1-8-16,-8 1 4 0,0 0-4 0,9-7 0 0,-9 8 0 15,0-2 4-15,8-3-4 0,-8 3 0 0,0 1 4 0,8-6-4 16,-8 6 4-16,0-5-4 0,0 5 0 0,10-5 0 0,-10 4 0 16,8 0 0-16,-8-4-4 0,0 5 4 0,8-6 4 0,-8 5-4 15,0-3 0-15,10 4 0 0,-10-1 0 0,0 1 0 0,8-6 4 0,-8 6-4 16,8 0 0-16,-8-6 0 0,0 5 4 0,8 1-4 16,-8 0 0-16,0 0-4 0,9-5 8 0,-9 4-4 0,9 2 0 0,-9-3 0 15,0 2 0-15,8-5 0 0,-8 4 4 0,9 1-4 0,-9-1-4 16,8-4 4-16,-8 5 4 0,0 0-4 0,8-6 0 0,-8 6 0 15,10-5 0-15,-10 4 0 0,0-4 0 0,8 4 0 0,-8-3 4 0,0 3-4 16,8-4 0-16,-8 5 0 0,8-6 4 0,-8 6-4 0,0-6 4 16,0 6-4-16,10-5 0 0,-10 5 0 0,8-5 0 0,-8 4 0 15,0 0 4-15,8-3-4 0,-8 3 0 0,0-4-16 0,9 3 20 0,-9-2 0 16,9 4 0-16,-9 0 0 0,0-6-8 0,8 6 4 16,-8-5 0-16,9 4 4 0,-9-4-4 0,0 0 0 0,0 4 4 15,8-3-4-15,-8-2 4 0,0 6-8 0,8-6 4 0,-8 1 4 0,0 0-4 16,10 4 4-16,-10-4-4 0,0-1 0 0,8 2 0 0,-8-1 4 15,0-1-4-15,0 1 0 0,8 0 0 0,-8 0 0 0,0-5-4 16,0 4 8-16,0 1 0 0,8 0 0 0,-8 0-4 0,0 0 0 16,0 0 0-16,0-5 4 0,0 4-4 0,0 1 0 0,0 0 0 0,0-5 4 15,0 6-4-15,10-3 4 0,-10 2-4 0,0-5 4 0,0 5-4 16,8 0 0-16,-8-5 0 0,0 4 4 0,0 2 0 0,0-6-4 16,0 4 4-16,0 1-4 0,8-5 4 0,-8 5-4 0,0-5 4 15,0 4 0-15,0 1-4 0,0-5 4 0,0 5 0 0,0-5 0 16,0 5 0-16,9-5-4 0,-18 5 4 0,18-5 0 0,-9 5 0 15,0-5-4-15,0 0 0 0,0 0-16 0,0 5 20 0,0-5 0 0,0 0 0 16,0 0 0-16,0 0-4 0,0 0 8 0,0 0 0 0,0 0 0 16,0 0 0-16,0 0 4 0,0 0-8 0,0 0 8 0,0 0-4 15,0 0 4-15,0 0-4 0,0 0 4 0,0 0-4 0,0 0 0 16,0 0 0-16,0 0 4 0,0 0-4 0,0 0 4 0,0 0-8 16,0 0 0-16,0 0 4 0,0 0-8 0,0 0 4 0,0 0 0 0,0 0-4 15,0 0 0-15,0 0 4 0,0 0-4 0,0-5-4 0,0 5-4 16,0-5-8-16,0 5-8 0,0-5-24 0,0 0-24 0,0 5-32 15,-9-5-40-15,9 0-44 0,0 1-104 0,-8-1 28 0,0-4 48 0,8 3 44 16,-10 2 32-16,2-6 24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4:37.3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5E2F59-6BF9-433A-93E6-186FFBBBA4BB}" emma:medium="tactile" emma:mode="ink">
          <msink:context xmlns:msink="http://schemas.microsoft.com/ink/2010/main" type="writingRegion" rotatedBoundingBox="10322,9893 13844,9846 13860,11018 10338,11065"/>
        </emma:interpretation>
      </emma:emma>
    </inkml:annotationXML>
    <inkml:traceGroup>
      <inkml:annotationXML>
        <emma:emma xmlns:emma="http://www.w3.org/2003/04/emma" version="1.0">
          <emma:interpretation id="{6A2AAC9C-C0A0-42DB-8B15-16BCCD58D022}" emma:medium="tactile" emma:mode="ink">
            <msink:context xmlns:msink="http://schemas.microsoft.com/ink/2010/main" type="paragraph" rotatedBoundingBox="10322,9893 13844,9846 13860,11018 10338,11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E825FD-5BC6-4CFF-93DB-9F6B279111E6}" emma:medium="tactile" emma:mode="ink">
              <msink:context xmlns:msink="http://schemas.microsoft.com/ink/2010/main" type="line" rotatedBoundingBox="10322,9893 13844,9846 13860,11018 10338,11065"/>
            </emma:interpretation>
          </emma:emma>
        </inkml:annotationXML>
        <inkml:traceGroup>
          <inkml:annotationXML>
            <emma:emma xmlns:emma="http://www.w3.org/2003/04/emma" version="1.0">
              <emma:interpretation id="{9128F165-E92B-48B3-8C0D-1B87877F2F50}" emma:medium="tactile" emma:mode="ink">
                <msink:context xmlns:msink="http://schemas.microsoft.com/ink/2010/main" type="inkWord" rotatedBoundingBox="10327,10261 10822,10255 10828,10733 10334,107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3225 916 83 0,'0'-4'100'0,"0"-2"-12"0,0 6-4 0,0-4-20 15,0 4 0-15,0 0 0 0,0-5 0 0,0 5 4 0,0 0-8 16,0 0-4-16,0 0 0 0,0 0-4 0,0 5-4 0,0-5-8 0,0 4-4 16,0 2 0-16,-8-2-4 0,8 6-4 0,0-1 4 15,-8 1-8-15,-2 0-4 0,2 4 0 0,8 0 0 0,-16 5-4 0,6-4-4 16,2 5 0-16,0 3-4 0,-2-3 0 0,-6-2 0 0,7 2-4 16,-7-1 0-16,7 5 0 0,0-10 0 0,-7 5-4 0,6 1 4 15,2-6 0-15,-9 5 0 0,8-4 0 0,1-6-4 0,0 5 4 0,-1-4-4 16,1-1 0-16,-1 1 0 0,9-5 0 0,-9 0 0 0,9 0 0 15,-8-1-4-15,8-4 4 0,0 6-4 0,0-6 4 0,0 0-16 16,0-6 16-16,0 2 0 0,0-1 0 0,0 0 0 0,0-4-4 16,8 3 0-16,-8-8 8 0,9 5-8 0,-9-6 0 0,9 0 0 15,-1 1 4-15,1 0-4 0,-9-4-4 0,8-2 4 0,9 1 4 16,-17-1-4-16,17 0 4 0,-9 2 0 0,2-1 0 0,-2 0 0 16,0-1 0-16,1 1 0 0,0 0 0 0,-1 5-4 0,0-5 4 15,-8 4 0-15,9 1 0 0,-1-1 0 0,0 6-4 0,-8-1 4 0,10-4 0 16,-10 9 0-16,8-5 0 0,-8 1 4 0,0 4-4 0,8 0 0 15,-8 1 4-15,0 4-4 0,0 0 0 0,0-6 0 0,0 6 0 16,10 0 4-16,-10 0 0 0,0 0 0 0,0 0 0 0,8 6 0 0,-8-6 4 16,0 4 0-16,8 1-4 0,-8 0 4 0,8 4-4 0,-8-4 8 15,10 5-8-15,-2 0 4 0,0-1-4 0,1 0 0 0,-9 6 0 16,8 0 0-16,0-1 0 0,2 1 4 0,-2-2-8 0,8 2 8 16,-6 5-8-16,-2-7 4 0,0 2-4 0,1 4 0 0,8-5 0 15,-8 6 0-15,-1-6 0 0,9 0 4 0,-8 6 0 0,-1-11-8 0,0 6 4 16,2 0 4-16,-2-2-4 0,0-3 0 0,1-1 0 15,-9 1 0-15,9-1 0 0,-1-3 4 0,-8 3-4 0,0-4 0 0,8 0 0 16,-8-1 4-16,0-4-4 0,0 5 0 0,0 0 0 0,-8-5 0 16,8 0 4-16,-8 0-4 0,-1 5 0 0,9-5 4 0,-9 0-4 15,1 0 0-15,0 0 0 0,-10 0 0 0,10-5 0 0,-1 5 0 0,-8 0 0 16,0-5 4-16,0 0-4 0,8 1 0 0,-7 4 0 0,-2-5 0 16,2 0 4-16,6 0-4 0,-6 1 0 0,-1-2-4 0,9 1 4 15,-10 1 0-15,10-1 4 0,0 0-4 0,-10 5-4 0,10-4 0 16,-2-1 0-16,2 0-4 0,0 0-4 0,-1 5-12 0,9-4-4 15,-8-1-16-15,8 5-8 0,0-4-20 0,0-2-12 0,0 6-20 0,0-5-8 16,0 1-48-16,8-1-36 0,1 1 24 0,-1 4 40 0,0-6 24 16,2 1 20-16</inkml:trace>
        </inkml:traceGroup>
        <inkml:traceGroup>
          <inkml:annotationXML>
            <emma:emma xmlns:emma="http://www.w3.org/2003/04/emma" version="1.0">
              <emma:interpretation id="{F225C0E0-1F02-40A7-827B-A9A5B823D65D}" emma:medium="tactile" emma:mode="ink">
                <msink:context xmlns:msink="http://schemas.microsoft.com/ink/2010/main" type="inkWord" rotatedBoundingBox="11324,10280 12483,10264 12493,11010 11333,11026">
                  <msink:destinationLink direction="with" ref="{9C4086AE-CD89-4CB3-8F7D-3866D35BD75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6.7132">4018 979 15 0,'0'-5'104'0,"9"-5"-16"0,-9 6-8 16,0-1-24-16,0 0-12 0,0 5 0 0,0-5-4 0,0 5-4 0,0-5-4 15,8 5 4-15,-8 0 4 0,0 0 0 0,0 5 0 0,0 0 0 16,8-5 0-16,-8 10 0 0,0-6-20 0,0 6 20 0,0-1-4 15,0 1 0-15,0 5-12 0,10-1 4 0,-10 1-4 0,0-2-8 0,-10 7 0 16,10 4 0-16,0-5 4 0,-8 5-4 0,8-5-4 0,-8 6 4 16,8-7-4-16,-9 6 0 0,0-5 4 0,9 5 0 0,-8-5 0 15,8-4-4-15,-9 4 0 0,1-5 0 0,0 1 0 0,8-5-4 16,0-1 0-16,-8 2-4 0,8-2 4 0,0-5-4 0,0 1 0 16,-10 0-4-16,10-5 0 0,0 0 0 0,0 0 0 0,0-5-4 0,0 0 0 15,0-5 4-15,0 7 0 0,10-8-4 0,-10-4 0 0,0 2 0 16,0-2 0-16,8 1-4 0,-8-6 0 0,0 1 0 0,8-1-4 15,0-3 4-15,-8 0 0 0,9-1 4 0,-1-1-4 0,-8 6 4 16,9-5 0-16,0 0 0 0,-1 5 8 0,0-5-8 0,2 9 0 16,-10-4 0-16,8 0 0 0,0 5 0 0,-8-1 0 0,8 1 4 15,2 4 0-15,-10 0 0 0,8 1 0 0,0 0 0 0,-8-1 0 0,9 5 4 16,-9 0-16-16,8 0 16 0,1 2 4 0,-9 3-4 16,9-6 0-16,-1 6 4 0,-8 0 0 0,8 0 0 0,0 0 4 0,-8 0 0 15,10 0 0-15,-10 6 0 0,8-3 4 0,0 2-4 0,2 0 0 16,-10 0 4-16,8 5 4 0,0-1-4 0,1 0 4 0,-9 6 0 15,8 0 0-15,-8-1 4 0,9 5-4 0,-1 0 0 0,-8 0 4 0,9 0 0 16,-1 6 0-16,-8-2-4 0,8 5-4 0,-8-3 4 0,10-1-8 16,-10 6 4-16,8-7-4 0,-8 5 0 0,8-3 0 0,-8 4-8 15,10-6 0-15,-10 2 0 0,8-5 0 0,-8 3 0 0,0-4 0 16,8 0-4-16,-8-4 0 0,0-1 4 0,9 1-4 0,-9-2-4 16,0-3 4-16,0 0-8 0,0-1 0 0,0 1-12 0,0-5-16 0,0-1-16 15,0 1-12-15,0 0-12 0,-9-5-12 0,9 0-16 0,-8-5-8 16,8 0-12-16,-8 1-12 0,-2-1-44 0,2-5-24 0,0 6 40 15,8-6 36-15,-10 1 24 0</inkml:trace>
          <inkml:trace contextRef="#ctx0" brushRef="#br0" timeOffset="799.172">4053 1175 107 0,'-10'0'124'0,"10"-5"-8"0,0 5-8 16,0 0-24-16,-8 0-8 0,8 0-4 0,0 0-8 0,0 0-8 0,0 0-4 15,0 5-4-15,8-5-4 0,-8 6-8 0,10-6 0 0,-2 4-4 16,-8-4-4-16,8 0-4 0,10 5-8 0,-10-5 0 0,0 4 0 16,9-4 0-16,1 5-12 0,-10-5-4 0,18 0 0 0,-18 6-16 15,10-6-8-15,7 0-16 0,-8 0-16 0,0 0-16 0,-1 0-16 16,2 0-8-16,0 0-40 0,-10 0-48 0,9-6 24 0,-1 6 28 16,2 0 24-16</inkml:trace>
          <inkml:trace contextRef="#ctx0" brushRef="#br0" timeOffset="1135.3071">4666 1146 63 0,'0'0'124'0,"-8"-4"-8"0,8 4 0 0,0 0-28 0,0-5 4 16,0 5 0-16,0 0-4 0,0 0-8 0,0 5-4 0,0-5-8 16,0 9-4-16,0-4 0 0,0 5-8 0,0-1-4 0,8 1-4 15,-8-1-4-15,0 6-4 0,9-1-4 0,-9 0-12 0,0 0-4 16,8 6 0-16,-8-1-4 0,8 1 0 0,-8-6-4 0,0 5-4 0,9 0-8 15,-9 0-4-15,0-4 0 0,0-1-4 0,0 5-4 0,0-4-4 16,0-1-4-16,0-4-8 0,0 5-4 0,0-6 0 0,0-5-12 16,0 6 0-16,0-5-12 0,0 0-8 0,0-5-4 0,0 0-4 0,0 0 0 15,0-5-4-15,0 0-8 0,0-5 8 0,0 1-20 16,0-1-20-16,0-4-24 0,0-1 8 0,0 2 24 0,0-7 16 0</inkml:trace>
          <inkml:trace contextRef="#ctx0" brushRef="#br0" timeOffset="1510.8197">4709 1070 67 0,'0'-24'88'0,"0"5"-4"0,0 0-8 0,8 0-20 0,-8-1-4 16,0 1 4-16,8 9-8 0,-8-4 0 0,10 4 0 0,-2-4-4 16,-8 4 0-16,8 5 0 0,-8 2 0 0,9-3 0 0,0 1 4 0,-9 5-4 15,8 0 0-15,0-5-4 0,1 5-4 0,-1 5 0 0,0-5 0 16,10 0 0-16,-10 5-4 0,2 1-4 0,-2-3 0 0,0 2-4 16,9 0 0-16,-8 4-4 0,-1 1-4 0,1-5 0 0,-1 9-4 15,0-4 0-15,-8 5 0 0,0-1-4 0,10 1 0 0,-10-2-4 16,-10 2 0-16,10 5 0 0,-8-1-16 0,8-5 16 0,-8 5 0 0,-1 0 0 15,1-4 0-15,-10 4 4 0,10-5-8 0,0 0 0 0,0 1 4 16,-10-1-4-16,10-4 0 0,-2-1 4 0,2 1-4 0,8-1 0 16,-8-4 0-16,-1 0-4 0,9-5 4 0,0 4-4 0,-8-4 0 0,8 0 0 15,0 0 0-15,8-4 0 0,-8 4 0 0,9-10 0 16,-1 10 0-16,-8-9 0 0,8 4 0 0,2-4 0 0,-2 4 0 0,0-5 0 16,2 5 8-16,-2-4-4 0,0 5-4 0,9-7 4 0,-8 7-4 15,-1-1 8-15,1 0-4 0,-1 5 4 0,10 0 0 0,-10 0-4 16,0 0 4-16,2 5 0 0,-2 0-4 0,0-1 4 0,9 1 4 15,-8 5-4-15,-1-5-4 0,1 10 4 0,-1-6-4 0,0 0 0 16,2 5 0-16,-2-4 4 0,0 5 0 0,10 4 0 0,-18-5-4 0,8 1 0 16,0-1 0-16,1 5 0 0,0-4 0 0,-9 5 8 0,0-7 8 15,0 6 0-15,8-5 8 0,-8 1 4 0,-8 4 0 0,8-4 4 16,-9-1 4-16,9 1 0 0,-9-1 4 0,1 0 0 0,0-4 0 16,-10 4 0-16,10-4-8 0,-10 0 4 0,10-1-4 0,-9 0-4 15,0-4-8-15,0 0 4 0,1 0-8 0,-2 0-4 0,0-5-4 16,2 0 0-16,-1 0-8 0,-1-5-4 0,2 0-12 0,8 0-12 15,-10-4-4-15,10-1-12 0,-10 1-16 0,10-1-20 0,-1 0-8 0,1-4-12 16,8 0-12-16,-8-1-20 0,8 1-16 0,0-1-16 0,-9-4-68 16,9 5 4-16,0-6 52 0,9 6 32 0,-9-5 32 0,0 6 16 15</inkml:trace>
        </inkml:traceGroup>
        <inkml:traceGroup>
          <inkml:annotationXML>
            <emma:emma xmlns:emma="http://www.w3.org/2003/04/emma" version="1.0">
              <emma:interpretation id="{3BD38D25-074E-4D44-AB04-3AF56549207C}" emma:medium="tactile" emma:mode="ink">
                <msink:context xmlns:msink="http://schemas.microsoft.com/ink/2010/main" type="inkWord" rotatedBoundingBox="12944,9858 13844,9846 13860,11018 12960,11030"/>
              </emma:interpretation>
              <emma:one-of disjunction-type="recognition" id="oneOf2">
                <emma:interpretation id="interp2" emma:lang="" emma:confidence="0">
                  <emma:literal>Do</emma:literal>
                </emma:interpretation>
                <emma:interpretation id="interp3" emma:lang="" emma:confidence="0">
                  <emma:literal>iż</emma:literal>
                </emma:interpretation>
                <emma:interpretation id="interp4" emma:lang="" emma:confidence="0">
                  <emma:literal>D!</emma:literal>
                </emma:interpretation>
                <emma:interpretation id="interp5" emma:lang="" emma:confidence="0">
                  <emma:literal>D</emma:literal>
                </emma:interpretation>
                <emma:interpretation id="interp6" emma:lang="" emma:confidence="0">
                  <emma:literal>DI</emma:literal>
                </emma:interpretation>
              </emma:one-of>
            </emma:emma>
          </inkml:annotationXML>
          <inkml:trace contextRef="#ctx0" brushRef="#br0" timeOffset="2332.5793">5579 1012 35 0,'0'-14'108'0,"0"5"-8"0,0-1-4 0,0 5-24 0,0-5-4 16,0 10 0-16,8-4 0 0,-8-1-4 0,8 0-4 0,-8 0 4 16,8 5 0-16,2-5-8 0,-2 5 0 0,0-5 0 0,10 5 4 15,-10-5-8-15,9 5 4 0,0-4 4 0,8 4 0 0,-7 0-4 0,-1 0 0 16,8 0-4-16,1 0-4 0,-1 4-4 0,1 1-4 0,-8-5-4 16,7 10 0-16,1-5-8 0,-2 5-8 0,-6-1 0 0,8 1-4 15,-9 4 4-15,-1 1-8 0,2-1 4 0,-2 5-4 0,2 0-8 16,-10 1 4-16,1-2 0 0,0 7-4 0,-1-6 0 0,0 5 0 15,-8 0 0-15,0 0 0 0,0-1 0 0,0 6 0 0,-8-5 0 0,8 0 0 16,-8 1 0-16,-1 3 0 0,0-8-4 0,1 3 8 0,-10 2-4 16,10-6 4-16,-9 4-4 0,0-4 0 0,0 1 0 0,0-1 0 15,0-5 0-15,-1 1 0 0,2-1 0 0,-10 0-4 0,9-4 4 16,1-5-8-16,-2 4-4 0,2-5-8 0,-2-4-8 0,1 7-8 16,0-14-16-16,8 3-12 0,-7 0-12 0,7-6-20 0,0 0-16 0,9-4-28 15,-8-5-16-15,8 0-28 0,-8 0-68 0,8-6 32 0,0-3 40 16,8-1 32-16,-8 0 32 0,8 0 16 0</inkml:trace>
          <inkml:trace contextRef="#ctx0" brushRef="#br0" timeOffset="2031.3472">5595 1002 11 0,'0'-9'116'0,"0"5"-4"0,0-2-12 0,0 2-24 15,0 4 4-15,0-5 0 0,0 5 4 0,-8 0 0 0,8 5-4 0,0-1-4 16,0 2-4-16,0 3 4 0,8 1-4 0,-8 4-4 16,0 1-8-16,0-2-4 0,-8 7 0 0,8 4-8 0,0-5-8 0,0 5-4 15,0 5-4-15,0-5-4 0,0 4-8 0,0 1 0 0,0 0-4 16,0-1-4-16,0 1-4 0,0-4 0 0,0 4 0 0,0-6-4 15,0 2 4-15,0-6-4 0,0 0-4 0,0 0 0 0,0 0-4 0,0-5-4 16,0-4-8-16,0 4-12 0,0-9-16 0,0 5-16 0,0-5-12 16,0 0-12-16,0-5-20 0,0 0-12 0,0-5-8 0,0 0-4 15,0-5-44-15,0 0-28 0,0-4 36 0,0 0 36 0,0 0 24 16,0-5 20-16</inkml:trace>
          <inkml:trace contextRef="#ctx0" brushRef="#br0" timeOffset="2663.694">6380 489 31 0,'8'-9'108'0,"0"-1"-4"0,2 6 0 0,-2-6-24 16,0 5 0-16,1 0 4 0,-9 5 0 0,9 0 4 0,-1 0-8 16,-8 5 0-16,9 0 0 0,-9 0-4 0,8 4-4 0,-8 5-12 0,0-4 0 15,0 4-4-15,8 1-12 0,-16 4-4 0,8 1-12 16,0-1-4-16,-8 0-8 0,8 5-12 0,-9 0-24 0,1 0-28 0,-1 0-44 16,0 0-48-16,-7 0-64 0,6 0-52 0,-6-1 40 0,8-4 40 15,-10 6 40-15,1-6 24 0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17.2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735D36F-A674-47D0-B736-81FEE7B23DA5}" emma:medium="tactile" emma:mode="ink">
          <msink:context xmlns:msink="http://schemas.microsoft.com/ink/2010/main" type="inkDrawing" rotatedBoundingBox="3068,9562 6656,9421 6659,9512 3072,9653" shapeName="Other">
            <msink:destinationLink direction="with" ref="{267CD6B4-FCC9-49AF-AE67-FE9F187AC5BD}"/>
            <msink:destinationLink direction="with" ref="{F81D2142-0CFE-4EE3-8DE4-B656746F1F1A}"/>
          </msink:context>
        </emma:interpretation>
      </emma:emma>
    </inkml:annotationXML>
    <inkml:trace contextRef="#ctx0" brushRef="#br0">0 160 31 0,'0'0'80'0,"0"0"-12"0,0 0 0 16,0 0-32-16,0 0-8 0,0 0-4 0,0 0 0 0,0 0 0 15,0 0-4-15,0 0 0 0,0 0 0 0,0 0 4 0,0 0-8 0,0 0 0 16,0 0 0-16,0 0 4 0,0 0-4 0,0 0 0 0,0 0 0 16,0 0 4-16,0 0-4 0,0 0 4 0,0 0 0 0,0 0 4 15,0 0 0-15,0 0-4 0,0 0 4 0,0 0-4 0,0 0 4 0,0 0-4 16,0 0 4-16,0 0 0 0,0 0 4 0,0 0-4 16,0 0 8-16,0 0 0 0,0 0-4 0,0 0-4 0,0 0 0 0,0 0 0 15,0 0 0-15,0 0 4 0,0 0-4 0,0 0 0 0,9 0-20 16,-9 0 20-16,0 0-4 0,0 0 0 0,8 0 0 0,-8 0 0 15,0 0-4-15,8 0 0 0,-8 0 0 0,8 0 0 0,-8 0 0 0,0 0-4 16,10 0 0-16,-2 0 0 0,-8-5 4 0,8 5 0 16,-8 0 0-16,9 0-4 0,-9 0 0 0,9-6 4 0,-9 6 0 0,8 0 0 15,1 0 0-15,-9-3 0 0,8 6-4 0,-8-6 0 0,8 3 0 16,1 0 4-16,-9 0-8 0,9 0 0 0,-9 0 0 0,8 0 0 16,0 0 0-16,-8 0 0 0,10 0 0 0,-10-5-4 0,8 10 4 15,-8-5 0-15,8-5 0 0,1 5-4 0,-9 5 0 0,9-5 4 16,-9 0 0-16,8 0 0 0,0 0-4 0,-8 0 4 0,9 0-4 15,-9 0 0-15,8 0 4 0,0 0-4 0,2 0 0 0,-10 0 4 0,8 0-4 16,0 0 0-16,2 0 4 0,-10 0-4 0,8 0 0 16,0 0 0-16,0 0 0 0,1 0-4 0,0 0 4 0,-9 0 0 0,8 0 0 15,1 0 0-15,-1 0 0 0,0 0 0 0,-8 0 4 0,10 0-8 16,-2 0 0-16,0 0 0 0,-8 0 0 0,10 0 0 0,-2 0 4 16,0 0 0-16,-8 0-4 0,8 0 0 0,1 0 0 0,-1 0 4 0,1 0 0 15,0 0-4-15,-9 0 0 0,8 0 4 0,0 0-8 0,2 0 4 16,-2 0 0-16,8 0-4 0,-6 0 8 0,-2 0 0 0,0 0-4 15,1 0 0-15,-1 0 4 0,1 0-8 0,8 0 4 0,-9 0 0 0,0 0 0 16,2 0 0-16,-2 0 0 0,0-5 0 0,1 5 0 16,8 0 0-16,-8 0 0 0,-1 0 4 0,0-5-4 0,1 5 0 0,8 0 4 15,-9 0 0-15,2 0 0 0,-2-5 0 0,0 5-4 0,10 0 0 16,-10-5 4-16,0 5-4 0,1 0 4 0,7 0 0 0,-6-4-8 16,-2 4 8-16,10 0 0 0,-10 0-4 0,0 0 0 15,0 0 0-15,10 0 4 0,-10 0 0 0,1 0-4 0,-1 0 4 0,10 0-4 16,-10 0 0-16,0 0 0 0,10 0-4 0,-10 0 0 0,0 0 8 0,9 0-4 15,-8 0 4-15,0 0 0 0,7 0-24 0,-6 0 24 16,-2 0 0-16,0 0 0 0,10 0-4 0,-10 0 0 0,0 0 0 0,1 0 4 16,8 0-4-16,-8-5 8 0,-1 5-4 0,0 0-8 0,10 0 12 15,-10 0-4-15,0 0-4 0,1 0-4 0,0 0 4 0,8 0 0 16,-9 0 0-16,0 0 0 0,1 0 0 0,8 0 4 0,-9 0-8 0,2 0 4 16,-2 0 0-16,0 0 4 0,10 0 0 0,-10 0-4 0,0-4 4 15,1 4 0-15,-1 0-4 0,10-6 0 0,-10 6 0 0,0-3 0 16,10 3 0-16,-10-6 0 0,0 6 0 0,1-4 4 0,8-1 4 0,-8 5-8 15,-1-5 0-15,10 5 4 0,-10-4 0 0,0 4 0 16,10-6 0-16,-10 6 0 0,9 0-4 0,-9 0 0 0,10-4 4 0,-10 4 0 16,8 0-4-16,-6 0 0 0,6 0 0 0,-6-5 0 0,6 5 0 15,-7 0 4-15,8 0-4 0,-8 0 0 0,7 0 4 0,2 0 0 16,-10 0-4-16,10 0 0 0,-10-5 0 0,9 5 4 0,-1 0-4 16,-7 0 0-16,8 0-24 0,1-4 32 0,-2 4 0 0,-7 0-8 0,8 0 4 15,0 0 0-15,-1 0-4 0,2 0 0 0,-10 0 0 16,10 0 0-16,-2 0 0 0,2 0 4 0,-1 0 0 0,-9 0-4 0,10 0 0 15,-2 0-4-15,2 0 4 0,-10 0 0 0,9 0 4 0,0 0-4 16,-8 0 0-16,7 0 0 0,-8 0-4 0,10 0 4 0,-10 0 0 16,10 0 0-16,-10 0 0 0,9 0-4 0,-8 0 4 0,8 0 0 15,-9 0 0-15,10 0 0 0,-10 0 0 0,0 0 0 0,10 0 4 16,-10 0-4-16,9 0-4 0,-9 0 4 0,1 0 0 0,8 0 0 0,-9 0 0 16,10 0 0-16,-10 0 0 0,10 0 0 0,-10 0 4 15,9 0-8-15,-9 0 4 0,10 0 4 0,-2 0-4 0,-6 0 0 0,6-5 0 16,1 5-4-16,0 0 8 0,-8 0 0 0,7 0-4 0,2-4 0 15,-10 4 0-15,10 0 0 0,-2-5 0 0,1 5 0 0,-8 0 0 16,8-5 0-16,-1 5 0 0,2-4 0 0,-10 4 0 0,10 0-4 0,-10 0 4 16,9-6-20-16,0 6 28 0,-8 0-8 0,7-4 4 0,2 4 0 15,-10 0-4-15,10 0 4 0,-10 0-4 0,9 0 4 0,0 0 0 16,-8-5-4-16,7 5-4 0,-6 0 4 0,6 0 0 0,-7 0 0 0,8 0 0 16,-9-5 0-16,9 5 0 0,-9 0 0 0,10 0 0 15,-10 0 0-15,10 0-4 0,-10 0 8 0,9-4-4 0,-8 4 0 0,8 0 0 16,-9 4 0-16,10-4-4 0,-10 0 4 0,8 0 0 0,-6 0 0 15,6 0 0-15,-7 0 0 0,8 0 0 0,-8 0 0 0,7 0 0 16,-8 0 0-16,2 0 0 0,6 0 0 0,-6 0 0 0,6 0 0 0,-7 0 4 16,-1 0-4-16,9 0 0 0,-8 0 0 0,-1 0 0 15,10 0 0-15,-10 0 0 0,0 0-4 0,10 0 4 0,-10 0 4 0,0 0-4 16,9 0 0-16,-8 0 0 0,0 0-4 0,7 0 0 0,-6 0 4 16,-2 0 0-16,0 0 0 0,0 0 4 0,2 0-4 0,6 0 0 15,-7 0 4-15,-1 5-4 0,0-5 0 0,2 0 0 0,-2 5 0 0,-8-5 0 16,8 4 0-16,0-4 4 0,2 6-4 0,-2-6-4 0,-8 4 4 15,8-4 4-15,1 5-4 0,-9-5-4 0,9 5 4 0,-9-5 0 16,8 0 0-16,-8 0 0 0,9 4 0 0,-9-4 0 0,8 0 0 16,-8 0 0-16,0 0 0 0,8 0 4 0,-8 0-4 0,0 0 0 15,0 0 4-15,10 0 4 0,-10 0 0 0,0 5-4 0,0-5 8 0,0 0-4 16,8 0-4-16,-8 0-4 0,0 0 0 0,0 0 0 0,0 4 0 16,0-4 0-16,0 0 0 0,0 0 0 0,8 0 0 0,-8 0 0 15,0 0 0-15,0 0 0 0,0-4 0 0,0 8 0 0,0-4 0 0,0 0 0 16,0 0 0-16,0 0 0 0,0 0 0 0,0 0 0 15,0 0 0-15,0 0 0 0,0 0 0 0,0 0 0 0,-8 0-68 0,8 0-28 16,-8 5-32-16,-2-5-28 0,2 0-36 0,0 5-60 0,-9-5-40 16,-1 4 48-16,2-4 52 0,-10 6 32 0,0-6 36 15,-7 0 20-15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04.0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26CC13-642E-4E5B-80A1-DA3C448B43CC}" emma:medium="tactile" emma:mode="ink">
          <msink:context xmlns:msink="http://schemas.microsoft.com/ink/2010/main" type="writingRegion" rotatedBoundingBox="11920,3353 16432,3430 16381,6394 11869,6316"/>
        </emma:interpretation>
      </emma:emma>
    </inkml:annotationXML>
    <inkml:traceGroup>
      <inkml:annotationXML>
        <emma:emma xmlns:emma="http://www.w3.org/2003/04/emma" version="1.0">
          <emma:interpretation id="{5AA87CC9-7D9A-40A5-A5F2-C89BB4AB7BDD}" emma:medium="tactile" emma:mode="ink">
            <msink:context xmlns:msink="http://schemas.microsoft.com/ink/2010/main" type="paragraph" rotatedBoundingBox="11920,3353 16432,3430 16420,4134 11908,4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F3B80B-F63D-4051-9CE9-A26B8B0CDE97}" emma:medium="tactile" emma:mode="ink">
              <msink:context xmlns:msink="http://schemas.microsoft.com/ink/2010/main" type="line" rotatedBoundingBox="11920,3353 16432,3430 16420,4134 11908,4056"/>
            </emma:interpretation>
          </emma:emma>
        </inkml:annotationXML>
        <inkml:traceGroup>
          <inkml:annotationXML>
            <emma:emma xmlns:emma="http://www.w3.org/2003/04/emma" version="1.0">
              <emma:interpretation id="{EC330E4E-97C7-4AFB-8A7F-6560412ACD86}" emma:medium="tactile" emma:mode="ink">
                <msink:context xmlns:msink="http://schemas.microsoft.com/ink/2010/main" type="inkWord" rotatedBoundingBox="11913,3743 12683,3757 12677,4070 11908,40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 80 7 0,'0'-9'88'0,"0"4"-8"0,0 0-8 0,0 1-24 15,0-1 0-15,0 0 0 0,0 0 0 0,0 1 0 0,0-2 0 16,-8 3-4-16,8 3 0 0,0-6 0 0,0 1 0 0,-9 0 0 0,9 5-8 16,-9-4-4-16,9 4 4 0,-8 0-4 0,0-6 0 0,8 6 0 15,-10 0-4-15,2 0-4 0,0 0 0 0,8 0-4 0,-8 6-8 16,-2-6 0-16,10 4 4 0,-8 1-4 0,0 0-4 0,8 4 0 15,-9-3-4-15,9 3 8 0,-8 1-12 0,8-1 12 0,0 5-12 16,-8-4 0-16,8 5 4 0,0-1-4 0,0 5 0 0,0-4 8 0,0-1-12 16,0 1 0-16,8-1 4 0,-8-5 0 0,8 6 0 0,-8-1 0 15,9 1 4-15,-1-6-4 0,0 1 8 0,2 0-12 0,-2-1 4 16,0-4 0-16,10-1 4 0,-10 1-8 0,0 0 8 0,10 0-4 16,-10-5 8-16,9 0-8 0,-9-5 4 0,10 5-4 0,-10-5 4 15,10 0-4-15,-10 1 0 0,0-6 0 0,10-1-4 0,-10 3 8 0,0-2 4 16,1-4-8-16,-9 5 4 0,8-1-4 0,-8-5-4 15,0 1 0-15,8 0 4 0,-8 4 0 0,0-4 0 0,0-1-4 0,0 5 4 16,0-4 0-16,-8 5 0 0,8-1 0 0,-8-5 4 0,8 6-4 16,-9-1-4-16,1 1 4 0,8-1 4 0,-8 0-4 0,8 7 0 15,-9-8 0-15,0 6 0 0,1 1 0 0,0-2 0 0,-2 6 4 0,10-4-4 16,-8 4-4-16,0 0 4 0,8 0 0 0,-9 4 0 0,0-4 0 16,9 6 0-16,-8-2-4 0,8 6 4 0,0-4 4 0,-8 3 0 15,8-5-4-15,0 6-4 0,0-1 4 0,0 1 0 0,0-1 0 16,0 1 0-16,8-5-4 0,-8 5 0 0,8-1 8 0,-8-4-8 15,9 0 4-15,0 5-4 0,-1-6 0 0,0 1 0 0,2-5 8 0,-2 4-4 16,9 2 8-16,-8-2-4 0,7-4-4 0,-7 5 4 0,7-5-4 16,-6 5 0-16,6 0 4 0,-6-5 0 0,6 5-4 0,1 0 8 15,-8-1 4-15,8 1 0 0,-9 0 0 0,10-1 0 0,-10 1 4 16,10 0-4-16,-10 0 4 0,8 0 0 0,-7-2-4 0,8 4 0 16,-8 2-4-16,-1-9 0 0,10 10-4 0,-10-6-4 0,0 1 4 0,10 0 0 15,-10 0-4-15,9-2 0 0,-8-3-4 0,8 7-20 0,-1-7 8 16,-8 0-20-16,10 4-16 0,0-4-24 0,-10 0-16 0,9-4-20 15,0 4-12-15,0-7-64 0,-1 4-4 0,-6-2 36 0,6 0 28 16,2 0 32-16</inkml:trace>
        </inkml:traceGroup>
        <inkml:traceGroup>
          <inkml:annotationXML>
            <emma:emma xmlns:emma="http://www.w3.org/2003/04/emma" version="1.0">
              <emma:interpretation id="{CBA2E154-C3F2-4628-A6BA-392C118DBB9C}" emma:medium="tactile" emma:mode="ink">
                <msink:context xmlns:msink="http://schemas.microsoft.com/ink/2010/main" type="inkWord" rotatedBoundingBox="13045,3684 13463,3692 13459,3937 13040,39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9.2346">1219 90 3 0,'-9'5'140'0,"9"-1"-8"0,0 6-16 16,0-5-28-16,0 0 0 0,0 0 0 0,0-1 4 0,0 2-4 16,0-2-4-16,0-4 0 0,0 5-4 0,0-1-4 0,9 2 4 15,-9-6 0-15,8 4-4 0,-8 1 0 0,8 0-8 0,1-5-4 16,-1 5-16-16,1 0-8 0,0-5-8 0,-1 5-8 0,10-5 0 16,-2 0-8-16,-8 4-4 0,10-4-4 0,-10 0-12 0,9 0-20 0,1 0-32 15,-2 0-24-15,-8 0-24 0,10 0-40 0,-10 0-32 0,1 0-68 16,0 0-20-16,-1 0 52 0,1 0 44 0,-9 0 32 15,8 0 24-15</inkml:trace>
          <inkml:trace contextRef="#ctx0" brushRef="#br0" timeOffset="284.2365">1141-63 43 0,'-8'0'100'0,"8"5"-4"15,0-5-4-15,0 0-16 0,0 4-20 0,8-4 12 0,-8 0 4 0,9 0-4 16,0 0 0-16,-1 0 8 0,0 0-8 0,2 0 4 16,-2 0-4-16,9 0-4 0,-8 0 4 0,7 0-8 0,1 0-8 15,1 0 0-15,-2 5 0 0,2-5-8 0,-2 0-8 0,2 0-4 0,-1 0-12 16,-1 0-4-16,2 0 0 0,-2 5 0 0,10-5-4 15,-8 0-8-15,-10 5 0 0,9-5-4 0,0 0-8 0,-8 0-8 0,7 4-12 16,-6-4-12-16,-2 0-12 0,0 5-12 0,-8 0-16 0,9-5-16 0,-9 6-16 16,0-6-12-16,0 3-24 0,-9-3-44 0,1 6 4 15,0-6 36-15,-2 4 28 0,2-4 24 0</inkml:trace>
        </inkml:traceGroup>
        <inkml:traceGroup>
          <inkml:annotationXML>
            <emma:emma xmlns:emma="http://www.w3.org/2003/04/emma" version="1.0">
              <emma:interpretation id="{DD22D35C-23DE-40CE-9EF5-70C948BAA5CD}" emma:medium="tactile" emma:mode="ink">
                <msink:context xmlns:msink="http://schemas.microsoft.com/ink/2010/main" type="inkWord" rotatedBoundingBox="14230,3393 14741,3401 14731,3999 14219,39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74.3744">2489-116 71 0,'-9'0'80'0,"1"-5"-4"0,8 0 0 16,-9 1-20-16,9-1-4 0,-8 0 0 0,8 1-8 15,-9-6 0-15,9 0 0 0,0 0 0 0,-8 1-4 0,8-1 0 0,0-4 0 16,0 5 0-16,8-1 4 0,-8-5 0 0,0 5 0 0,9-3-4 15,-9 3 0-15,8-5-8 0,-8 5 0 0,9 1 0 0,-1-1-4 16,1 6 0-16,-9-6-4 0,8 5 0 0,0 1-4 0,2-2 0 0,-2 2 0 16,0 4 0-16,2 0-4 0,-10 4 0 0,8-4-4 15,0 6 0-15,0 3-4 0,1 1 0 0,-1 0-4 0,-8-1 0 0,9 5 0 16,0 1 4-16,-9-1-4 0,8 5-4 0,-8-4 0 0,0 4 4 16,0 5-4-16,0-5 0 0,-8 5 0 0,-1-5-4 0,0 4 0 15,1 2 4-15,-1-1 4 0,-7 6-8 0,-2-8 0 0,2 4-16 0,-2-3 24 16,1 0 0-16,0-3-4 0,-8-1 0 0,7 1 0 0,2-1 4 15,-2-5 0-15,2-4 0 0,7 4-4 0,-8-9 0 0,8 4 4 16,1-9-4-16,0 5-4 0,8-5 4 0,-10-5 4 0,10 0-8 16,0 1 4-16,0-1 0 0,0-4 0 0,0-1-4 0,10 5 4 15,-2-5 0-15,-8 0 0 0,8 6 4 0,1-5-4 0,-1 3 0 16,1-3 0-16,0 4 0 0,-1 5 0 0,0-5 0 0,10 5 4 0,-10 0-4 16,0 0 4-16,2 5 4 0,-2 0 0 0,9 0 0 0,-9 5 4 15,1-1 0-15,8 1 4 0,-9-6 0 0,0 11 0 0,10-5 0 16,-10-6 0-16,10 6-4 0,-10-1 4 0,9 1-4 0,0-2 4 15,-8-1-8-15,7-3 0 0,-6 1 0 0,6 0-4 0,2-5 0 0,-10 5-4 16,9-5 4-16,-9 0-4 0,10 0-4 0,-10-5-8 0,8 0-16 16,-6 0-20-16,-2 1-12 0,0-3-20 0,2-1-24 15,-2 3-16-15,0-5-24 0,1 1-48 0,-9 4-52 0,8-4 60 0,0-1 44 16,-8 0 20-16,9 0 28 0</inkml:trace>
        </inkml:traceGroup>
        <inkml:traceGroup>
          <inkml:annotationXML>
            <emma:emma xmlns:emma="http://www.w3.org/2003/04/emma" version="1.0">
              <emma:interpretation id="{6937A2AE-2102-435D-8576-A774A6490566}" emma:medium="tactile" emma:mode="ink">
                <msink:context xmlns:msink="http://schemas.microsoft.com/ink/2010/main" type="inkWord" rotatedBoundingBox="15170,3677 16427,3699 16420,4090 15163,4068"/>
              </emma:interpretation>
              <emma:one-of disjunction-type="recognition" id="oneOf3"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cm</emma:literal>
                </emma:interpretation>
                <emma:interpretation id="interp6" emma:lang="" emma:confidence="0">
                  <emma:literal>em</emma:literal>
                </emma:interpretation>
                <emma:interpretation id="interp7" emma:lang="" emma:confidence="0">
                  <emma:literal>cni</emma:literal>
                </emma:interpretation>
              </emma:one-of>
            </emma:emma>
          </inkml:annotationXML>
          <inkml:trace contextRef="#ctx0" brushRef="#br0" timeOffset="2203.1518">3452 47 43 0,'0'-5'88'0,"0"-5"-4"0,9 7-8 0,-9-3-24 16,0-4-4-16,0 6 0 0,0-2 4 0,-9-3-4 0,9 5 0 15,0-2-4-15,0-3 4 0,-9 4-4 0,1 0 0 0,8 1-8 16,-8-6 0-16,8 10-4 0,-8-5 4 0,-2 1 0 0,10-1-4 16,-8 5 4-16,0-5-4 0,-2 5-8 0,10 0 4 0,-8 0 0 15,0 0 0-15,-1 0-4 0,1 5-4 0,-1 0 0 0,9-1-4 0,-8 1 0 16,-1 0 0-16,1 0 0 0,0 4 0 0,-2-4-4 15,2 4 0-15,8 1-4 0,-8-1 0 0,-2 1-4 0,10 0 0 0,-8-1 0 16,8 6-4-16,-8-5 4 0,8 4 0 0,0 1-4 0,0-2 0 16,0 2 0-16,0-1 0 0,8 1 0 0,-8-1 0 0,8 6 4 15,2-6-4-15,-2 0 0 0,0 4 0 0,10-2 0 0,-10-6 4 0,9 4-4 16,0-6 0-16,0 8 0 0,1-7 0 0,-2-4 0 16,10 5 0-16,-9-5-16 0,0-1 20 0,8-4 0 0,-7 5 0 0,8-5-4 15,-10-5 4-15,2 5-4 0,-1-4 0 0,-1-1 0 0,2 0 0 16,-2-5 4-16,-6 1-4 0,6 4 4 0,-7-6 0 0,-1 3-4 15,1-2 0-15,0-4 8 0,-1 5-4 0,0-1 4 0,0-5 0 0,-8 6 4 16,10-5 0-16,-10 4 4 0,0 0 0 0,8 1 0 0,-8-1 4 16,0 1-4-16,0-1 4 0,0 5 0 0,0-5 0 0,0 6-4 15,0-2 0-15,0 2 0 0,0-1-8 0,0 5 4 0,0-4-8 16,0 4 0-16,0 0 4 0,0-6-8 0,0 6 4 0,0 0 0 16,8 6-4-16,-8-6 4 0,0 4-4 0,0 1 4 0,0-5-4 15,10 4 0-15,-10 6 4 0,0-5-4 0,0 0 4 0,8 4-4 0,-8-3 0 16,0 3 0-16,8 1 4 0,-8-1-4 0,0 6-4 0,9-6 4 15,-9 1 0-15,8-1 0 0,-8 6 0 0,0-5 4 0,9-1 0 16,-9 1-4-16,8-1 0 0,-8 1-4 0,9 0 0 0,-1-1 4 16,-8-4-4-16,8 4 8 0,2-4-4 0,-2 0 0 0,-8 0 0 15,8-5 0-15,2 4 0 0,-2-4 4 0,0 0-4 0,0 0 0 0,1-4 0 16,-1 4 0-16,1-5 0 0,0 0 0 0,-1-5 0 0,0 6 0 16,2-6 0-16,-2-1 0 0,8 3 0 0,-6-2 0 0,-2 1 0 15,0-1 0-15,1-1 0 0,-1-2 0 0,1 3 0 0,0-4 0 16,-1 5 4-16,0-1-8 0,0 0 4 0,2 0 0 0,-2 1 0 15,-8 5 0-15,8-6 0 0,2 5-4 0,-10 0 8 0,8 5 0 0,-8-5 0 16,0 5-4-16,0 0 4 0,0-4 4 0,8 8 0 0,-8-4 0 16,0 0-4-16,0 5 4 0,0 0 0 0,0 0 0 0,0-5 0 15,9 10-4-15,-9-6 0 0,0 1 0 0,0 5 0 0,8-6 0 16,-8 6-4-16,0-5 0 0,8 5 0 0,-8-1 0 0,0 0 0 16,9-4 0-16,-9 5 4 0,9-2-4 0,-1-1 0 0,-8 2 0 0,8-4 0 15,-8 0 0-15,10 4 0 0,-10-4 0 0,8 0-20 0,0-2 24 16,-8 4 0-16,9-7 0 0,0 4 0 0,-9-4-4 0,8 0 0 15,1 5 0-15,-1-5-4 0,-8 0 4 0,8 0 0 0,1-5 0 16,0 5 0-16,-1-4 0 0,0 4 4 0,2-7 0 0,-2 4-4 16,-8-7 0-16,8 5 0 0,1 1 0 0,0-1 0 0,-1-5-4 15,0-1 8-15,1 8-4 0,-1-7 0 0,0 0 0 0,2 1 0 0,-2 4 0 16,0-4 0-16,2 4 0 0,-2-5 4 0,0 5 0 16,0-5 4-16,2 6 0 0,-2-1 4 0,-8 1 0 0,8-2 4 0,1 2 4 15,-9 4 4-15,8 0 4 0,-8 0-4 0,8 0 8 0,-8 0-4 16,10 0-4-16,-10 0 0 0,8 4-24 0,-8 2 0 0,0-2 0 15,0 5 0-15,8-3 0 0,-8 3 0 0,0 1 0 0,0-5 0 0,0 4 0 16,0 1 0-16,0-1 0 0,0 1 0 0,0-2 0 0,0 8 0 16,0-6 0-16,0-6 0 0,0 6 0 0,0-2 0 0,0 3 0 15,0-6 0-15,0 4 0 0,0-4 0 0,0 5 0 0,0-5 0 16,0-1 0-16,0 1-32 0,0 0-76 0,-8 0-32 0,8-5-32 16,0 0-36-16,-8 5-60 0,8-5-16 0,-10 0 52 0,10-5 48 0,-8 5 32 15,8-5 24-15,-8 5 24 0</inkml:trace>
        </inkml:traceGroup>
      </inkml:traceGroup>
    </inkml:traceGroup>
    <inkml:traceGroup>
      <inkml:annotationXML>
        <emma:emma xmlns:emma="http://www.w3.org/2003/04/emma" version="1.0">
          <emma:interpretation id="{E23AE3AF-46A8-4FF0-AB98-0379F8E3DB54}" emma:medium="tactile" emma:mode="ink">
            <msink:context xmlns:msink="http://schemas.microsoft.com/ink/2010/main" type="paragraph" rotatedBoundingBox="12384,5031 12760,6234 12307,6376 11931,5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F6039E-A631-4389-A8F0-972F5AEA6B75}" emma:medium="tactile" emma:mode="ink">
              <msink:context xmlns:msink="http://schemas.microsoft.com/ink/2010/main" type="line" rotatedBoundingBox="12384,5031 12760,6234 12307,6376 11931,5173"/>
            </emma:interpretation>
          </emma:emma>
        </inkml:annotationXML>
        <inkml:traceGroup>
          <inkml:annotationXML>
            <emma:emma xmlns:emma="http://www.w3.org/2003/04/emma" version="1.0">
              <emma:interpretation id="{9789B27B-93DC-449A-A821-1E503BE3C0C8}" emma:medium="tactile" emma:mode="ink">
                <msink:context xmlns:msink="http://schemas.microsoft.com/ink/2010/main" type="inkWord" rotatedBoundingBox="12384,5031 12760,6234 12307,6376 11931,517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284.3408">170 1524 15 0,'0'-10'84'0,"0"6"-12"0,0-6 0 0,0 1-32 0,0-1-8 15,0 1 4-15,0-2-4 0,8-3 0 0,-8 10 0 0,8-11-4 0,-8 5 4 16,10 1 0-16,-2-1-4 0,-8 2 0 0,8-3 4 0,1 7-8 15,0-6 0-15,-1 5 0 0,9 0 0 0,-9 0-4 0,0 1 0 0,10 4 0 16,-10-4 0-16,2 4-4 0,-2 0 0 0,8 0 4 16,-7 4-4-16,0-4 0 0,8 4 0 0,-9 1-4 0,0 0 0 0,10 0 0 15,-10 5-4-15,2-6 8 0,6 1-4 0,-8 5 0 0,1-6 0 16,0 1 0-16,-1 6 4 0,1-8 0 0,-1 7 0 0,-8-5-4 16,8-1 8-16,-8 6 0 0,10-5-4 0,-10 0 0 0,0-1-4 15,0 7 0-15,-10-7-4 0,2 6 4 0,8-5-4 0,-8 4-4 0,-9-4 0 16,8 4-4-16,-8-3 4 0,9 3 0 0,-10-4-4 0,2 4 0 15,6-4 0-15,-6 0-8 0,-1 0 0 0,8-1 0 0,-8 1-4 16,9 0-16-16,0-5 0 0,-10 5-12 0,18-5-12 0,-8 0-8 16,-2 0-8-16,10 0-8 0,-8 0-4 0,8 0-28 0,0 0-44 15,0 0-12-15,0 0 32 0,0 0 28 0</inkml:trace>
          <inkml:trace contextRef="#ctx0" brushRef="#br0" timeOffset="6943.9439">230 1500 51 0,'0'-5'92'0,"0"1"0"15,0-1-4-15,0 0-28 0,0 0-4 0,0 1-4 0,0-2 0 0,0 6-4 16,0-5-4-16,0 5-4 0,0 0 0 0,0 0 0 0,0-4-4 15,0 4 8-15,0 0 0 0,0 4 4 0,0-4 0 0,0 5-8 16,0 1-4-16,0-6-4 0,0 9 4 0,0-4-4 0,0 0 0 16,0 4-8-16,0-4 0 0,0 4-4 0,0 1-4 0,0 5 0 15,0-6 0-15,0 5 0 0,0 1-4 0,0 4 0 0,0-4-4 0,0 4 0 16,0 0-4-16,0-5 4 0,-9 10 0 0,9-5-4 0,0 5 0 16,0-5 0-16,0 6 0 0,0-2-4 0,0 2 4 0,0-6-4 15,0 4 0-15,0-4 4 0,0 1-4 0,0-1-4 0,0 0 4 16,0-5 0-16,0 6 0 0,0-6 0 0,0 1 0 0,0-6-4 15,0 1 0-15,0 0 4 0,0-1-4 0,0 1-4 0,0-5 0 0,0-1 0 16,0 1-4-16,0-5-4 0,0 0 0 0,0 5-4 16,0-5-8-16,0 0 4 0,0 0-12 0,0-5-4 0,0 5-4 0,0-5-4 15,0 1 0-15,0-1-4 0,0-5-4 0,0 5 4 0,0-4-4 16,0 4-4-16,0-5 8 0,0 1-8 0,0-1 4 0,0 1-28 16,-9-1-24-16,9-5-24 0,0 6 16 0,0-5 16 0</inkml:trace>
          <inkml:trace contextRef="#ctx0" brushRef="#br0" timeOffset="7923.4554">485 2004 39 0,'0'0'96'0,"8"-5"-12"0,-8 0-4 0,0 0-28 0,-8 1-4 16,8 4-8-16,0 0-4 0,0-5 4 0,0 5-4 0,8 0 4 15,-8 0 0-15,0 0 0 0,0 0-4 0,0 5-4 0,10-5 4 0,-10 4-4 16,0 1-4-16,8 5 0 0,-8-6 4 0,8 6 0 0,-8 0 0 16,8-1-28-16,-8 6 24 0,10-1-4 0,-10 0-4 0,8 5-4 15,-8-4-4-15,8 4 0 0,-8-1-4 0,9 3 0 0,-9 2-4 16,0-4 0-16,9 1 0 0,-9 4 0 0,8-6-4 0,-8 7 8 15,0-6-8-15,0 0 4 0,9 6-4 0,-9-6 0 0,0-1 0 16,0 2 4-16,0-1 0 0,0 0-8 0,0-4 4 0,0 4 0 0,0-5 0 16,-9-4 4-16,9 4-4 0,0-4 4 0,-8 0-4 15,8-1 0-15,-9-4 8 0,9 0-8 0,-9-1 4 0,9 1-4 0,-8-5 4 16,8 0-4-16,-8-5-4 0,-2 1 0 0,10-1 4 0,-8-5 4 16,8 6-8-16,-8-6 4 0,8-5 0 0,0 1-4 0,-8 0 8 15,8-1-4-15,0 1 4 0,0-10-4 0,0 5 0 0,0-6 0 0,0 1 0 16,0 1 0-16,0-6 0 0,0 5 0 0,0-5-4 0,0 0 0 15,8 6 0-15,-8-6 0 0,0 4 0 0,8 2 4 0,-8 4 0 16,0-6-4-16,8 6 12 0,-8 5-4 0,10 0-8 0,-2 4 8 16,-8 1 0-16,8-1-8 0,1 5 0 0,0 0 8 0,-1 5 0 15,1-5-4-15,-9 5 0 0,8 0 4 0,0 5-4 0,0-5 0 0,2 5 0 16,-2-5 4-16,0 5-4 0,2 0 0 0,-2 0 0 0,0-1-4 16,1 1 4-16,-1 0 0 0,1 0 0 0,-1 0 0 0,1-1 4 15,-9 1-8-15,8 5 4 0,-8-6 4 0,8 1-4 0,-8 5 0 16,0-6 0-16,0 6 0 0,0-5 0 0,-8 5 0 0,8-6 0 15,-8 6-4-15,-1-1 0 0,1-5 0 0,-1 7 0 0,1-7 0 0,-9 6-8 16,9-5-16-16,-2 0-12 0,2 0-20 0,-10-1-20 16,10-4-16-16,0 0-32 0,8 0-56 0,-8 0 24 0,8-4 24 0,-9-6 24 15,9 5 28-15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14.1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239834-7EC9-4969-B379-4ED38CF66A87}" emma:medium="tactile" emma:mode="ink">
          <msink:context xmlns:msink="http://schemas.microsoft.com/ink/2010/main" type="writingRegion" rotatedBoundingBox="15969,5226 16591,6189 16049,6538 15427,5575"/>
        </emma:interpretation>
      </emma:emma>
    </inkml:annotationXML>
    <inkml:traceGroup>
      <inkml:annotationXML>
        <emma:emma xmlns:emma="http://www.w3.org/2003/04/emma" version="1.0">
          <emma:interpretation id="{A68C4805-3FC7-4D0F-BE24-CA9BC91A2FBB}" emma:medium="tactile" emma:mode="ink">
            <msink:context xmlns:msink="http://schemas.microsoft.com/ink/2010/main" type="paragraph" rotatedBoundingBox="15969,5226 16591,6189 16049,6538 15427,5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B97EE3-D72F-4203-A442-6F06A91D0814}" emma:medium="tactile" emma:mode="ink">
              <msink:context xmlns:msink="http://schemas.microsoft.com/ink/2010/main" type="line" rotatedBoundingBox="15969,5226 16591,6189 16049,6538 15427,5575"/>
            </emma:interpretation>
          </emma:emma>
        </inkml:annotationXML>
        <inkml:traceGroup>
          <inkml:annotationXML>
            <emma:emma xmlns:emma="http://www.w3.org/2003/04/emma" version="1.0">
              <emma:interpretation id="{D4190894-D1A1-4967-B4C4-B0D446597CFF}" emma:medium="tactile" emma:mode="ink">
                <msink:context xmlns:msink="http://schemas.microsoft.com/ink/2010/main" type="inkWord" rotatedBoundingBox="15969,5226 16591,6189 16049,6538 15427,55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30 27 0,'8'-5'88'0,"-8"0"0"0,0-1-12 16,0 2-24-16,0 0-4 0,9 4 0 0,-9 0-4 0,0-5 0 15,0 5 0-15,0 0-4 0,0 0 8 0,0 0-4 0,8 0 8 0,-8 5 0 16,0-5 0-16,0 4 0 0,9 0 4 0,-9 2-4 0,0 4 0 16,8-1-4-16,-8 1-8 0,8-1 0 0,-8 2-4 0,0 7 4 15,10-3-4-15,-10 4-4 0,0-1 0 0,0 7-4 0,0-6 0 16,0 5-4-16,0 0 0 0,0 5-8 0,0-5 0 0,0 0 0 16,0 5-8-16,0-5 4 0,0 0-4 0,0 5 4 0,0-6-8 0,0 2 4 15,0-6-4-15,0 4-4 0,0-4 4 0,0 6-4 0,-10-6 0 16,10-5-4-16,0 1 4 0,0-1-4 0,0 1-4 0,0-7-4 15,0 7-4-15,0-10-4 0,0 5-4 0,-8-6-8 0,16 2-8 16,-8-6 0-16,0 4-8 0,0-4-16 0,0 0-8 0,0-4-8 16,0 4-12-16,0-6-4 0,0 2-4 0,0-6-28 0,0 1-36 0,-8-2-4 15,8 3 32-15,0-7 20 0,0 5 28 0</inkml:trace>
          <inkml:trace contextRef="#ctx0" brushRef="#br0" timeOffset="257.2389">-18 159 7 0,'0'-14'100'0,"0"0"-8"16,0 4-8-16,0-5-24 0,0 6-4 0,8-5-4 0,-8 4-4 0,0 0-8 15,9 1 0-15,-9-1-8 0,8 1-12 0,1-1 16 0,-1 5 0 16,1-5-4-16,-1 6 4 0,0-6-4 0,10 5 0 0,-10 1-4 16,10-1 4-16,-10 0 4 0,9 0-4 0,0 1 4 0,0-1-8 0,1 5 0 15,-2 0 4-15,2-5-8 0,-10 5 4 0,17 0 0 0,-16 0-8 16,8 0 0-16,-1 5 0 0,2-5 4 0,0 5 0 0,-10-1 0 15,9-4 4-15,-9 5-4 0,0 5 0 0,1-6 0 0,0 1-4 16,-1 5 4-16,-8-6 0 0,0 6-4 0,0 0-8 0,0 4 4 16,0-4-8-16,0-1 0 0,-8 1 0 0,-1 4-4 0,0-4 0 0,1 4-4 15,0-4 0-15,-1 4-8 0,1-4 0 0,-10-1-8 0,10 1-8 16,0 5-12-16,-2-11-8 0,-6 7-8 0,8-7-8 0,-1 5-16 16,0-4-16-16,9 0-12 0,-8-5-20 0,-1 0-60 0,1 4-20 15,8-4 36-15,-8 0 32 0,8-4 24 0,0 4 20 16</inkml:trace>
          <inkml:trace contextRef="#ctx0" brushRef="#br0" timeOffset="1159.2656">425 519 59 0,'9'-4'84'0,"-9"-3"-8"0,0 3-4 0,0 0-20 16,8-1-8-16,-8 5-4 0,0-5-4 0,9 0-4 0,-9 5-4 15,0 0 4-15,0 0 0 0,0-4 0 0,8 4 4 0,-8 0 0 0,0 0 0 16,0 0 0-16,8 4 0 0,-8-4 4 0,0 5 0 0,0 0-4 15,9-5 4-15,-9 9-8 0,0-5 0 0,0 3-4 0,0 1-8 16,0-2 0-16,9 3-4 0,-9 5-4 0,0-4 0 0,0-1 0 16,0 7-4-16,0-3 0 0,0 2 0 0,-9-5 0 0,9 5 0 15,0 3-4-15,0-3 0 0,0 0 0 0,0-1-4 0,0-1 4 0,0 2 0 16,0-1 0-16,0 0 0 0,0 1 0 0,0-5-4 0,0 4 0 16,0 0 0-16,0-4 4 0,0 0 0 0,0-1-8 0,0 1 4 15,0-5 0-15,0-1-4 0,0 6 4 0,0-10 0 0,0 5 4 16,0-5-4-16,0 5 0 0,0-5 4 0,0 0-4 0,0-5 0 15,0 5 0-15,0-5 0 0,0 0-4 0,0 0 4 0,0 1-4 16,0-6 0-16,0 5 4 0,0 1 4 0,9-6-4 0,-9 0 0 0,0 1 0 16,0-1-4-16,8 1 4 0,-8-1 0 0,0 1 0 0,8-2 0 15,-8 3 0-15,10-2 0 0,-10 4 0 0,8-3 0 0,-8-1 0 16,8 6 0-16,-8-5-4 0,9 3 4 0,-9-2 0 0,9 2 0 16,-9 1 0-16,8-5 0 0,-8 6 0 0,8 4 0 0,-8-5 0 0,9 0 0 15,-9 0 0-15,8 5-4 0,-8 0 8 0,0 0-4 0,8-4 0 16,-8 4-4-16,10 0 4 0,-10 0 0 0,0 0 0 0,8 0 0 15,-8 0 0-15,0 0 0 0,8 4 4 0,-8-4-4 0,10 5 4 0,-10-5-8 16,8 0 4-16,-8 5 0 0,8 0 4 0,-8-5-4 0,8 4 0 16,-8 2-4-16,10-2 4 0,-2 1 4 0,-8 1 0 15,8 2-4-15,-8-2 0 0,9-2 0 0,-9 1 0 0,8 5 0 0,-8-6 0 16,8 1 4-16,-8 5-4 0,0-6 0 0,10 6-4 0,-10-1 4 16,0-3 0-16,0 3 4 0,0 1-4 0,0-1 0 0,0 1 0 15,0-6 0-15,0 6 4 0,0 0-4 0,0-1 4 0,0 1-4 16,0-5 4-16,0 4-4 0,0 1 0 0,-10-1 0 0,10-4 4 15,0 5 0-15,0 0 0 0,-8-6-4 0,8 1 4 0,0 5 0 0,-8-6 0 16,-1 1 0-16,9 0 0 0,-8-5 4 0,0 5 0 0,8-1-4 16,-10-4 0-16,2 0 0 0,0 4 4 0,8-4 0 0,-8 0-4 15,-2 0 0-15,2 0 4 0,0-4-4 0,-2 4 0 0,2 0 0 16,8-4-4-16,-8-1 0 0,-1 0 0 0,9 0-4 0,-8 1 4 16,0-1 0-16,8 0 0 0,-9-4-4 0,9 3 4 0,-9-3-4 0,9-1 0 15,0 6-8-15,0-6-12 0,0 0-8 0,0 6-20 0,0-6-20 16,-8 1-16-16,8 4-20 0,0-5-20 0,0 0-72 0,0 6 16 15,0-6 32-15,8 5 24 0,-8 1 32 0</inkml:trace>
          <inkml:trace contextRef="#ctx0" brushRef="#br0" timeOffset="1752.6789">536 456 55 0,'0'-4'80'0,"0"4"-16"0,9 0-8 16,-9 0-24-16,0 0-8 0,0 0 0 0,0 4-4 0,0-8 0 15,0 4 0-15,8 0 0 0,-8 0 0 0,0 0 0 0,0 0 0 0,0 0 0 16,0 0 4-16,0 0 4 0,0 0 0 0,0 0-4 15,0 0 4-15,0 4-4 0,0-4 0 0,0 0 4 0,0 6 0 0,0-6-8 16,0 4-4-16,0 1-4 0,0 0 4 0,0 0-4 0,0-1-20 16,0 1 20-16,0 5-4 0,0-6 0 0,0 7 0 0,0-3-4 15,0 2 4-15,0-5-4 0,0 5 0 0,0-1 0 0,0 1-4 0,0 0 0 16,0-6-4-16,0 6 0 0,0-1-4 0,0 1-4 0,0-5-12 16,0 5-16-16,0-6-8 0,0 7-12 0,0-7-28 0,0 0-60 15,0 1 0-15,0 0 24 0,0 0 20 0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13.1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4170BB-A8D7-4C2C-967D-1F1BF8949024}" emma:medium="tactile" emma:mode="ink">
          <msink:context xmlns:msink="http://schemas.microsoft.com/ink/2010/main" type="writingRegion" rotatedBoundingBox="13309,5460 13693,5460 13693,5733 13309,5733"/>
        </emma:interpretation>
      </emma:emma>
    </inkml:annotationXML>
    <inkml:traceGroup>
      <inkml:annotationXML>
        <emma:emma xmlns:emma="http://www.w3.org/2003/04/emma" version="1.0">
          <emma:interpretation id="{CEE626B7-13A1-4883-A05A-BB2FF3F8CBF2}" emma:medium="tactile" emma:mode="ink">
            <msink:context xmlns:msink="http://schemas.microsoft.com/ink/2010/main" type="paragraph" rotatedBoundingBox="13309,5460 13693,5460 13693,5733 13309,5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611C6D-4F48-4253-B2FA-6251A507A7B2}" emma:medium="tactile" emma:mode="ink">
              <msink:context xmlns:msink="http://schemas.microsoft.com/ink/2010/main" type="line" rotatedBoundingBox="13309,5460 13693,5460 13693,5733 13309,5733"/>
            </emma:interpretation>
          </emma:emma>
        </inkml:annotationXML>
        <inkml:traceGroup>
          <inkml:annotationXML>
            <emma:emma xmlns:emma="http://www.w3.org/2003/04/emma" version="1.0">
              <emma:interpretation id="{B6B314AA-EAD9-4EC0-ADF9-8FF2918998BB}" emma:medium="tactile" emma:mode="ink">
                <msink:context xmlns:msink="http://schemas.microsoft.com/ink/2010/main" type="inkWord" rotatedBoundingBox="13309,5460 13693,5460 13693,5733 13309,5733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±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--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-2 24 31 0,'0'-6'88'15,"0"6"-4"-15,0-4-8 0,0 4-28 0,8-6-4 16,-8 6-4-16,0 0-4 0,0-4 0 0,0 4-4 0,10-4 4 0,-10 4 0 16,0 0 4-16,8 0-4 0,-8 0 0 0,8 0 0 0,-8 0 0 0,9 0-4 15,-9 0 0-15,9 4 0 0,-1-4 8 0,-8 0 0 16,9 4-8-16,-9-4 0 0,8 0-4 0,0 0 0 0,-8 6-4 0,9-6 0 16,0 4 0-16,-1-4-4 0,0 6-4 0,-8-2-4 0,10-4 0 15,-2 0-4-15,-8 5 0 0,8-5 0 0,1 0-24 0,0 0 24 16,-1 0 0-16,-8 0-4 0,8 0 0 0,1 0 0 0,-1 0-4 0,1 0-4 15,0 0 0-15,-9 0-4 0,8 0-4 0,0 0-12 0,2 0-12 16,-10 0-8-16,8 0-12 0,-8 0-8 0,8 0-12 16,-8 0-8-16,0 0 4 0,9 0-32 0,-9 0-48 0,0 0 0 0,0 0 28 15,0 0 20-15</inkml:trace>
          <inkml:trace contextRef="#ctx0" brushRef="#br0" timeOffset="302.1915">67 210 11 0,'0'0'100'0,"8"5"-8"0,-8-5-8 0,0 0-24 0,0 5-4 0,8 0 0 16,-8-5-4-16,0 4 4 0,0-4-8 0,9 5 0 0,-9 0-4 15,9-5 4-15,-9 4-4 0,8-4 8 0,-8 5 0 0,8-5-8 16,-8 6 4-16,10-6 0 0,-2 0-4 0,-8 0-4 0,8 0 0 16,1 0-4-16,0 4-4 0,-1-4 0 0,-8 0-12 0,8 0 0 0,1 0-4 15,-1 0-4-15,1 0 0 0,0 0 0 0,-1-4-4 0,0 4-4 16,2 4 0-16,-2-4 0 0,0 0-12 0,1 0-12 0,0 0-16 16,-1 0-12-16,0 0-20 0,1 5-24 0,-1-5-24 0,10 5-36 0,-10-5-72 15,0 0 36-15,10 5 36 0,-10-5 28 0,9 0 24 16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28.0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89E84F-883C-4F66-98F3-C4511D3D00D8}" emma:medium="tactile" emma:mode="ink">
          <msink:context xmlns:msink="http://schemas.microsoft.com/ink/2010/main" type="writingRegion" rotatedBoundingBox="15024,4896 15041,6683 14614,6687 14597,4900"/>
        </emma:interpretation>
      </emma:emma>
    </inkml:annotationXML>
    <inkml:traceGroup>
      <inkml:annotationXML>
        <emma:emma xmlns:emma="http://www.w3.org/2003/04/emma" version="1.0">
          <emma:interpretation id="{099DD789-E576-4061-85C9-7413334A2E21}" emma:medium="tactile" emma:mode="ink">
            <msink:context xmlns:msink="http://schemas.microsoft.com/ink/2010/main" type="paragraph" rotatedBoundingBox="15024,4896 15041,6683 14614,6687 14597,4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8F247F-191D-4EF3-B40A-69B3D3709788}" emma:medium="tactile" emma:mode="ink">
              <msink:context xmlns:msink="http://schemas.microsoft.com/ink/2010/main" type="line" rotatedBoundingBox="15024,4896 15041,6683 14614,6687 14597,4900"/>
            </emma:interpretation>
          </emma:emma>
        </inkml:annotationXML>
        <inkml:traceGroup>
          <inkml:annotationXML>
            <emma:emma xmlns:emma="http://www.w3.org/2003/04/emma" version="1.0">
              <emma:interpretation id="{F1E67B6C-3DF9-4ACB-BE7B-3C58876117DD}" emma:medium="tactile" emma:mode="ink">
                <msink:context xmlns:msink="http://schemas.microsoft.com/ink/2010/main" type="inkWord" rotatedBoundingBox="14879,4898 14883,5420 14623,5423 14619,49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30 393 7 0,'-10'0'88'0,"10"5"-12"0,0-5-4 0,-8 5-24 16,8-1-4-16,0-4 0 0,-8 0 4 0,8 5-4 0,0-5 4 0,-8 0-8 15,8 0 0-15,0 0-4 0,0 0 0 0,0 0 4 0,0 0-4 16,0 5 4-16,0-5-4 0,0-5-4 0,0 5 0 0,0 0 4 0,0 0-24 16,0 0 24-16,0 0-4 0,0 0 0 0,0 0-4 0,0 0-4 15,0 0 4-15,0 0-4 0,0 0 4 0,0 0 0 0,0 0 8 16,0 0-4-16,0 0 0 0,0 0-4 0,0-5-4 0,8 5 4 15,-8-4-8-15,8-1 4 0,0-5 0 0,-8 6 0 0,10-6-4 16,-2 1 0-16,0-1 0 0,2-5 0 0,6 6 4 0,-7-5-8 16,-1-6 0-16,9 5 0 0,-8 2 0 0,-1-7-4 0,0 7 0 0,2-8-4 15,6 7 0-15,-7-6 0 0,0 6 0 0,-1-5 0 16,1 6-4-16,-1-3 0 0,0 2 0 0,1 0-4 0,0 0 4 0,-9 0 0 16,8 4 0-16,-8 0-4 0,8 0 4 0,-8 1 0 0,10 4-4 15,-10 0 8-15,0-1-8 0,0 3 0 0,0-2 0 0,0 5 0 16,0-5 0-16,0 5 4 0,0 0-4 0,0 0 0 0,0 0-4 0,0 0 4 15,0 0 0-15,0 0 0 0,0 0 0 0,0 0 0 0,0 5 4 16,0-5-4-16,0 5 4 0,0-2-4 0,0 3 4 0,0-1-4 16,0 5 4-16,0-1 0 0,0-4-4 0,0 8 0 0,0-2 4 15,0 3 0-15,0-4 0 0,0 9-8 0,0-4 8 0,0-1 0 16,-10 0-4-16,10 0 0 0,0 0 0 0,0 1 4 0,0 0-4 0,0-1 4 16,-8 5-4-16,8-3 0 0,0-3 0 0,0 2 0 15,0-6 4-15,-8 5-4 0,8 1 0 0,0-5 0 0,0 4 0 16,0 1 0-16,0-6 0 0,0 1 0 0,0-1 0 0,0 1 0 0,0-1 0 15,0 1 0-15,0-5 0 0,0 4 0 0,0-4 0 0,0 5-4 16,0-5 4-16,0-1-8 0,0 1 4 0,0 5 0 0,0-6-4 16,0 1-4-16,0 0-4 0,0 0-4 0,0-1-4 0,0 0-4 15,0-4-4-15,0 6-4 0,0-1-8 0,0-5 0 0,0 0 0 16,0 5-4-16,0-5-8 0,0 0 0 0,0 0-12 0,0 0 0 0,0 0-12 16,0-5-4-16,0 5-4 0,0-5-8 0,0 5 0 0,0-6-28 15,0 2-28-15,0 0 0 0,0-1 28 0,0 0 24 0</inkml:trace>
        </inkml:traceGroup>
        <inkml:traceGroup>
          <inkml:annotationXML>
            <emma:emma xmlns:emma="http://www.w3.org/2003/04/emma" version="1.0">
              <emma:interpretation id="{FD37DEDC-F161-4F6E-8C83-C5B34C1EFA1B}" emma:medium="tactile" emma:mode="ink">
                <msink:context xmlns:msink="http://schemas.microsoft.com/ink/2010/main" type="inkWord" rotatedBoundingBox="14963,5690 14964,5746 14605,5750 14604,56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3.5857">-22 791 31 0,'0'0'116'0,"0"0"-12"0,0 0-8 0,0 5-20 16,0-5-12-16,0 0 0 0,0 0-4 0,0 4-4 0,9-4 0 15,-18 0 4-15,18 5 4 0,-9-5-20 0,0 6 12 0,0-6 0 16,9 4-4-16,-9-4 4 0,8 5-4 0,0-5 0 0,-8 5 4 0,8-5 0 16,2 5-4-16,-2-5 0 0,10 0-4 0,-10 0-4 0,0 4-4 15,9-4 0-15,-9 0-8 0,10 0-4 0,-10 0 0 0,10 0-4 16,-10 0-4-16,9 0-4 0,0 0-4 0,-8 0 0 0,7 0-4 15,-7 0-4-15,8 0 4 0,-9 0-8 0,10 0 0 0,-10 0-4 0,1 0-8 16,0 0-8-16,-1 0-12 0,0 0-16 0,1 0-16 0,-1 0-16 16,-8 0-4-16,8 0-24 0,-8 0-16 0,0 0-20 0,10 0-16 15,-10 0-56-15,-10 5 12 0,10-5 40 0,0 0 32 0,-8 5 20 16,8-5 28-16</inkml:trace>
        </inkml:traceGroup>
        <inkml:traceGroup>
          <inkml:annotationXML>
            <emma:emma xmlns:emma="http://www.w3.org/2003/04/emma" version="1.0">
              <emma:interpretation id="{6779B51E-6803-4229-8517-7F0D2216A464}" emma:medium="tactile" emma:mode="ink">
                <msink:context xmlns:msink="http://schemas.microsoft.com/ink/2010/main" type="inkWord" rotatedBoundingBox="15036,6142 15041,6683 14647,6687 14641,6146"/>
              </emma:interpretation>
              <emma:one-of disjunction-type="recognition" id="oneOf2"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049.1055">123 1390 19 0,'0'0'100'0,"-8"6"-8"0,8-6-12 16,-9 4-28-16,9-4-4 0,0 0-4 0,-9 0-4 0,9-4 0 0,0-2 0 15,0 6-4-15,0-4 0 0,-8-1 0 0,8-5 0 0,0 6-4 16,0-1 4-16,0-5 0 0,8 1-4 0,-8 4 4 0,0-5-4 16,9 1-20-16,-9 4 24 0,0-5 0 0,9 5-8 0,-1-4 8 15,-8 4-8-15,8-4 0 0,2 4 0 0,-10 0 0 0,8 0-4 16,0 1-4-16,1-2 0 0,-9 1 0 0,9 5 0 0,-1-4 0 0,-8 4 0 15,9 0 4-15,-1 0-4 0,-8 0 0 0,8 0-4 0,1 4 0 16,-9 1 0-16,9 1-4 0,-9-2 0 0,8 1 0 0,-8 5-4 16,8-1-4-16,-8 1 4 0,10-1 0 0,-10 6-4 0,0-1 0 15,0 0 0-15,0 6-4 0,0-1 4 0,0 0 0 0,-10 0-4 16,10 5 0-16,-8-5 0 0,0 5 4 0,-1 0-4 0,0 1 0 0,-7-2 0 16,7 2 0-16,-8-2 0 0,8 2 0 0,-7-6 0 15,6 4 4-15,-6-8-8 0,7 4 4 0,-8-5 4 0,9 0-4 0,-1-4-4 16,1 0 4-16,0-1 0 0,-2-4 4 0,2 0-4 0,0 0 0 15,8-5 0-15,0 0 0 0,-10 0 0 0,10-5 0 0,0 0 0 0,0 0-4 16,0 1 4-16,10-1 0 0,-10-5 0 0,0 0 0 16,8 1 0-16,-8 0 0 0,8-1 0 0,-8 1-4 0,10-1 4 0,-10 0 0 15,8 1 0-15,0-1 0 0,-8 5 4 0,9 1-4 0,-1-2 0 16,0 6 4-16,1-4 4 0,-9 4 0 0,9 0 4 0,-1 0 0 16,0 4 8-16,2-4-4 0,-2 6 4 0,0-2 4 0,1 1-4 0,0 5 4 15,-1-6 0-15,1 1-4 0,-1 5 4 0,0-6-4 16,1 6 0-16,0-5-4 0,7 5 0 0,-6-6 0 0,-2 6-4 0,0-6-4 15,1 1 4-15,0 5-4 0,7-5 4 0,-7 0 0 16,-1-1 0-16,0-4-4 0,2 5 0 0,-2-5 4 0,0 5-4 0,2-5 0 16,-2-5-4-16,0 5 0 0,0-5-4 0,-8-4 8 0,9 4-8 15,0-5 0-15,-9 1-8 0,8-1-4 0,-8-4-8 0,0-1-12 16,0 1-16-16,0-1-16 0,0-4-16 0,0 0-16 0,0 5-20 16,-8-5-20-16,8-5-16 0,-9 4-8 0,9 1-64 0,-9 0-4 15,1 1 44-15,-8-2 36 0,6 0 20 0,2 5 32 0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40.6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CB86E1-14EC-4D6E-A4F4-4D29829E3E3F}" emma:medium="tactile" emma:mode="ink">
          <msink:context xmlns:msink="http://schemas.microsoft.com/ink/2010/main" type="writingRegion" rotatedBoundingBox="24560,5406 24851,7138 24099,7264 23808,5533"/>
        </emma:interpretation>
      </emma:emma>
    </inkml:annotationXML>
    <inkml:traceGroup>
      <inkml:annotationXML>
        <emma:emma xmlns:emma="http://www.w3.org/2003/04/emma" version="1.0">
          <emma:interpretation id="{7E4A74A1-65DD-4264-9373-E00B0DFC4B3F}" emma:medium="tactile" emma:mode="ink">
            <msink:context xmlns:msink="http://schemas.microsoft.com/ink/2010/main" type="paragraph" rotatedBoundingBox="24560,5406 24851,7138 24099,7264 23808,5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620EC9-06E6-42CE-8B6E-C2FCE764538B}" emma:medium="tactile" emma:mode="ink">
              <msink:context xmlns:msink="http://schemas.microsoft.com/ink/2010/main" type="line" rotatedBoundingBox="24560,5406 24851,7138 24099,7264 23808,5533"/>
            </emma:interpretation>
          </emma:emma>
        </inkml:annotationXML>
        <inkml:traceGroup>
          <inkml:annotationXML>
            <emma:emma xmlns:emma="http://www.w3.org/2003/04/emma" version="1.0">
              <emma:interpretation id="{8F6A8158-0AEA-4C1D-9361-D5939FEA6838}" emma:medium="tactile" emma:mode="ink">
                <msink:context xmlns:msink="http://schemas.microsoft.com/ink/2010/main" type="inkWord" rotatedBoundingBox="24560,5406 24851,7138 24099,7264 23808,55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5393-106 39 0,'-8'-10'80'0,"8"5"-8"0,0-5-4 15,0 1-28-15,0-1 0 0,0 1-4 0,-9-1 0 0,9 0 0 0,0 1-4 16,0-1 0-16,0 1 0 0,0-5 0 0,9 4-8 0,-9 0 0 16,8 1 0-16,1-6 0 0,-9 5 0 0,8 1-4 0,0-5 0 15,2 4 0-15,6 1-4 0,-8-6 4 0,10 5 0 0,-1 1 4 0,0-1-4 16,0 0-4-16,-1 1 4 0,2-1 0 0,0 6 0 0,-2-5 0 15,1 3 0-15,9 6-4 0,-10-4 4 0,2 4-4 0,0 0 0 16,-2 0 0-16,1 4 0 0,0 2-4 0,0 3 0 0,-9-5 0 16,10 11 4-16,-10-5 0 0,10 4 0 0,-10-5-4 0,0 10-4 15,1-4 4-15,-9-1-4 0,8 5 0 0,-8-4 0 0,0-1 0 0,0 5 0 16,0-4 0-16,0 4-4 0,0-5 0 0,-8 1 0 0,-1-1-16 16,9 1 20-16,-8-1-4 0,0-4-4 0,-10 4 4 0,10-4-4 15,0-1 0-15,-10 1-4 0,10-1 0 0,-1-4 0 0,1 5-4 16,-10-6 0-16,10 2-8 0,0-6-8 0,0 4-16 0,8-4-8 15,-10 5-12-15,2-5-16 0,8 0-8 0,0 0-8 0,0 0-16 0,0-5-40 16,-8 1-24-16,8 4 36 0,0-6 20 0,0 2 24 0</inkml:trace>
          <inkml:trace contextRef="#ctx0" brushRef="#br0" timeOffset="-356.0489">5470-202 15 0,'0'0'76'0,"0"-5"-8"0,0 5-4 16,0-5-36-16,0 5 0 0,0-5-4 0,0 5 0 0,0-4 4 15,0 4-8-15,0-6 0 0,0 6 4 0,0 0-4 0,0 0 0 16,0-4 0-16,0 4 0 0,0 0 0 0,0 0 0 0,0 0 0 0,0 0 0 16,0 0-4-16,0 0 8 0,0 0-4 0,0 0 4 15,0 4 8-15,0-4 0 0,0 6 4 0,0-6 0 0,0 4 4 0,0 6 4 16,0-5 0-16,0 4 0 0,0 5-8 0,0-4 8 0,0 5-8 15,0 4 0-15,-8 0-4 0,8 0 0 0,0 5-4 0,-10 0 0 16,10 0 0-16,0 0-4 0,-8 4 0 0,8-3 0 0,0 4-8 0,-8-1 4 16,8-4-4-16,0 5 4 0,0-5-4 0,0 5 0 0,0-6 0 15,-8 1 0-15,8-4 0 0,0 4-4 0,0 0 0 0,0-5-8 16,0 0 4-16,0 0 0 0,8-4 4 0,-8 4-4 0,0-5-4 16,0 1 4-16,-8-1-4 0,8-5 0 0,0 6-4 0,0-5 0 15,0-6 4-15,0 7 0 0,0-3-4 0,0-2 0 0,0-2 0 16,0 2-4-16,0-6 0 0,0 0 0 0,0 4-8 0,0-4-4 15,0 0-8-15,0-4-16 0,0 4-8 0,0-6-12 0,0 2-8 0,0-2-12 16,0-2-12-16,0-3-4 0,0 7-8 0,0-6-4 0,0-5-16 16,-10 6-40-16,10-5-16 0,0-1 44 0,0 1 20 0,-8-1 20 15</inkml:trace>
          <inkml:trace contextRef="#ctx0" brushRef="#br0" timeOffset="-2088.7221">5452 4 23 0,'0'0'68'0,"0"0"-8"0,0 0-4 0,0 0-28 0,-8 0 0 16,8 0-8-16,0 0-4 0,0 0 4 0,0 0-4 0,0 4-4 15,0-4-4-15,0 0 0 0,0 0 4 0,0 0-4 0,0-4 0 16,-8 4 0-16,8 0 0 0,0 0 4 0,0 4-4 0,0-4 4 16,0 0-4-16,0 0 0 0,0 0 4 0,0 0-4 0,0 0 4 0,0 0-4 15,0 0 4-15,0 0 0 0,0 0 0 0,0 0-4 16,0 0 0-16,0 0 4 0,0 0-4 0,0 0 0 0,0 0 0 0,0 0 0 15,0 0 4-15,0 0-4 0,0 0 0 0,0 0 0 0,0 0-4 16,0 0 0-16,0 0 0 0,0 0 4 0,0 0-4 0,0 0 4 16,0 0-4-16,0 0 0 0,0 0 0 0,0 0 0 0,0 0-4 0,0 0 0 15,0 0 4-15,0 0-4 0,0 0 0 0,0 0 0 0,0 0 0 16,0 0 4-16,0 0-4 0,0 0 0 0,0 0 4 0,0 0-4 16,0 0 0-16,0 0 0 0,0 0 0 0,0 0 4 0,0 0 0 0,0 0-4 15,0 0 0-15,0 0 0 0,0 0 0 0,0 0 0 16,0 0-4-16,0 0 4 0,0 0 0 0,0 0 0 0,0 0 4 15,0 0-8-15,0 0 4 0,0 0 0 0,0 0 0 0,0 0 0 0,0 0 0 16,0 0 0-16,0 0 0 0,0 0 0 0,0 0-4 0,0 0 8 16,0 0-4-16,0 0 4 0,0 0-8 0,0 0 4 0,0 0 0 15,0 0 0-15,0 0 0 0,0 0-16 0,0 0 20 0,0 0-4 0,0 0 4 16,0 0 0-16,0 0 0 0,0 0-4 0,0 0 0 16,0 0 4-16,0 0-4 0,0 0 0 0,0 0 0 0,0 0 4 0,0 0-4 15,0 0 0-15,0 0 0 0,0 0-4 0,0 0 4 0,0 0 0 16,0 0 0-16,0 0 0 0,0 0 4 0,0 0-8 0,0 0 4 15,0 0 0-15,0 0 0 0,0 0 0 0,0 0 0 0,0 0 0 16,0 0 0-16,0 0 0 0,0 0 0 0,0 0 0 0,0 0 0 16,0 0 0-16,0 0 4 0,0 0-4 0,0 0 0 0,0 0 0 0,0 0 0 15,0 0 0-15,0 0 0 0,0 0 4 0,0 0-4 0,0 0 4 16,0 0-4-16,0 0 0 0,0 0 0 0,0 0 0 0,0 0 0 16,0 0 0-16,0 0 4 0,0 0-4 0,0 0 4 0,0 0-4 15,0 0 0-15,0 0-4 0,0 0 4 0,0 0 0 0,0 0 0 16,0 0 0-16,0 0 4 0,0 0 0 0,0 0-4 0,0 0 0 0,0 0 0 15,0 0 0-15,0 0 4 0,0 0-4 0,0 0 0 0,0 0 0 16,0 0 0-16,0 0-4 0,0 0 4 0,0 0 4 0,0 0-4 16,0 0 0-16,0 0 0 0,0 0 4 0,0 0 0 0,0 0-4 0,0 0-4 15,0 0 8-15,0 0-4 0,0 0 0 0,0 0 0 16,0 0 4-16,0 0-4 0,0 0 0 0,0 0 0 0,0 0 0 0,0 0-4 16,0 0 4-16,0 0 4 0,0 0-4 0,0 0 0 0,0 0 0 15,0 0 0-15,0 0 0 0,0 0 0 0,0 0 0 0,0 0 0 16,0 0 0-16,0 0 0 0,0 0 0 0,0 0 4 0,0 0-4 15,0 0 0-15,0 0 0 0,0 0 0 0,0 0 0 0,0 0 0 0,0 0 0 16,0 0 0-16,0 0 0 0,0 0 0 0,0 0 0 16,0 0 4-16,0 0-4 0,0 0 0 0,0 0 0 0,0 0 0 0,0 0 4 15,0 0-4-15,0 0 0 0,0 0 0 0,0 0 0 0,0 0 0 16,0 0 0-16,0 0 0 0,0 0 0 0,0 0 0 0,0 0 0 16,0 0 0-16,0 0 0 0,0 0 0 0,0 0 0 0,0 0 0 15,0 0 0-15,0 0 0 0,0 0 0 0,0 0 0 0,0 0 0 16,0 0 4-16,0 0 0 0,0 0-4 0,0 0 0 0,0 0 0 0,0 0 0 15,0 0 0-15,0 0 0 0,0 0 4 0,0 0-4 0,0 0 0 16,0 0 0-16,0 0 0 0,0 0 0 0,0 0 0 0,0 0 4 16,0 0-4-16,0 0 0 0,0 0 0 0,0 0 4 0,0 0-4 0,0 0 0 15,0 0 0-15,0 0 0 0,0 0 4 0,0 0-4 16,0 0 0-16,0 0 0 0,0 0 0 0,0 0 0 0,0 0 0 0,0 0 0 16,0 0 0-16,0 0 0 0,0 0 0 0,0 0 0 0,0 0 4 15,0 0-4-15,0 0 0 0,0 0 0 0,0 0 0 0,0 0 0 16,0 0 0-16,0 0 0 0,0 0 0 0,0 0 0 0,0 0 0 15,0 0 0-15,0 0 0 0,0 0 0 0,0 0 0 0,0 0 0 16,0 0 0-16,0 0 0 0,0 0 0 0,0 0 0 0,0 0 0 0,0 0 0 16,0 0 0-16,0 0 0 0,0 0 0 0,0 4 0 0,0-4 0 15,0 0 0-15,0 0 0 0,0 0 0 0,0 0 0 0,0 0 0 16,0 0 0-16,0 0 4 0,0 0-4 0,0 0 0 0,0 0 0 0,0 0 0 16,0 0 0-16,0 0 0 0,0 0 0 0,0 0 0 0,0 0 0 15,0 0 0-15,0 0 0 0,0 0 0 0,0 0 4 0,0 0-4 16,0 0 0-16,0 0 0 0,0 0 0 0,0 0 0 0,0 0 0 15,0 0 0-15,0 0 4 0,0 0-4 0,0 0 0 0,0 0-4 16,0 0 4-16,0 0 0 0,0 0 0 0,0 0 0 0,0 0 0 0,0 0 0 16,0 0 0-16,0 0 0 0,0 0 0 0,0 0 0 0,0 0 0 15,0 0 4-15,0 0-4 0,0 0 0 0,0 0 0 0,0 0 0 16,0 0 0-16,0 0 0 0,0 0 0 0,0 0 0 0,0 0 0 16,0 0 0-16,0 0 0 0,0 0 4 0,0 0-4 0,0 0 0 15,0 0-4-15,0 0 4 0,0 0 0 0,0 0 4 0,0 0-4 0,0 0 0 16,0 0 0-16,0 0 0 0,0 0 0 0,0 0 0 15,0 0 0-15,0 0 0 0,0 0 0 0,0 0 0 0,0 0 0 0,0 0 0 16,0 0 4-16,0 0-8 0,0 0 4 0,0 0 0 0,0 0 0 16,0 0 0-16,0 0 0 0,0 0 0 0,0 0 0 0,0 0 0 15,0 0 0-15,0 0 0 0,0 0 0 0,0 0 4 0,0 0-4 16,0 0 0-16,0 0 0 0,0 0 0 0,0 0 0 0,0 0 4 0,0 0-4 16,0 0 0-16,0 0 0 0,0 0 0 0,0 0 0 15,0 0 0-15,0 0 0 0,0 0 4 0,0 0-4 0,0 0 0 0,0 0 0 16,0 0 0-16,0 0 0 0,0 0 0 0,0 0 0 0,0 0 0 15,0 0 0-15,0 0 0 0,0 0 0 0,0 0 0 0,0 0 0 16,0 0 0-16,0 0 0 0,0 0 0 0,0 0 0 0,0 0 4 0,0 0-8 16,0 0 4-16,0 0 0 0,0 0 0 0,0 0 0 0,0 0 0 15,0 0 0-15,0 0 0 0,0 0 0 0,0 0 0 0,0 0 0 16,0 0 4-16,0 0-4 0,0 0 0 0,0 0 0 0,0 0 0 16,0 0 4-16,0 0-4 0,0 0 0 0,0 0 0 0,0 0 0 15,0 0 0-15,0 0 4 0,0 0-4 0,0 0 0 0,0 0 0 16,0 0 0-16,0 0 0 0,0 0 0 0,0 0 0 0,0 0 0 15,0 0 0-15,0 0 0 0,0 0 0 0,0 0 0 0,0 0 0 0,0 0 0 16,0 0 0-16,0 0 0 0,0 0 4 0,0 0 0 0,0 0-8 16,0 0 8-16,0 0-4 0,0 0 0 0,0 0 0 0,0 0 0 15,0 0 4-15,0 0-4 0,0 0 4 0,0 0-4 0,0 0 0 0,0 0 0 16,0 0 0-16,0 0 4 0,0 0 0 0,0 0 0 0,0 0 0 16,0 0-4-16,0 0 4 0,0 0-4 0,0 0 4 0,0 0-4 15,0 0 4-15,0 0 4 0,0 0-4 0,0 0-4 0,0 0 0 0,0 0 4 16,0 0-4-16,0 0 4 0,0 0 0 0,0 0-4 15,0 0 0-15,0 0 0 0,0 0 0 0,0 0 0 0,0 0 0 16,0 0 0-16,0 0 0 0,0 0 0 0,0 0 0 0,0 0 4 0,0 0 0 16,0 0-4-16,0 0 0 0,0 0 0 0,0 0 0 15,0 0 0-15,0 0 4 0,0 0-4 0,0 0 0 0,0 0 0 0,0 0-4 16,0 0 4-16,0 0-4 0,0 0 4 0,0 0 0 0,0 0 0 16,0 0 0-16,0 0 0 0,0 0 0 0,0 0 4 0,0 0-4 15,0 0 0-15,0 0 0 0,0 0-4 0,0 0 4 0,0 0 0 0,0 0 4 16,0 0-8-16,0 7 4 0,0-7 0 0,0 0-4 15,0 0 8-15,0 0-4 0,0 0 0 0,0 0 0 0,0 0 4 0,0 0-4 16,0 0 0-16,0 4-4 0,0-4 0 0,0 0 0 0,8 0 0 16,-8 0-8-16,0 0-4 0,0 4-8 0,0-4-12 0,-8 0-12 15,16 6-8-15,-8-6-16 0,-8 0-64 0,8 0-28 0,0 0 32 0,0 0 24 16</inkml:trace>
          <inkml:trace contextRef="#ctx0" brushRef="#br0" timeOffset="754.5732">5734 287 15 0,'9'0'84'0,"-9"-5"-4"0,0 0-16 16,8 1-24-16,-8-7-8 0,0 7 4 0,8 0-4 0,-8-2 0 15,10 2 0-15,-10-2 4 0,0 2-4 0,0-1 0 0,0 5 0 16,0-4 0-16,0-2-4 0,0 6 4 0,0 0-8 0,0-4 0 0,0 4 0 16,0 0 4-16,0 0-4 0,0 0 4 0,0 0 4 0,0 4 4 15,0 2 4-15,0-2-20 0,0 1 20 0,0 5 0 0,0 0 0 16,0-2 0-16,0 3-4 0,0 3 0 0,0 0-4 0,0 0-4 16,0 6 0-16,0-1 0 0,0 5-4 0,0-5-4 0,-10 5 0 15,10-5-4-15,0 5-4 0,0 0 0 0,-8 1 0 0,8-7 4 16,0 7-8-16,0-6 0 0,-8 4 0 0,8-4 0 0,0-4-4 15,0 5 0-15,0-7 4 0,0 6-8 0,-9-4 4 0,9-5 0 0,0 4-4 16,0-4 0-16,0-1 0 0,0-4 0 0,0 4 4 0,0-4 0 16,9 0-4-16,-9 0 4 0,0-5-4 0,-9 5 0 0,9-5 0 15,0 0 0-15,0 0 0 0,0-5-4 0,0 5 4 0,0-5 0 16,0 0 0-16,0 0 0 0,9 1-4 0,-9-1 4 0,0-4 0 0,0 4 0 16,0-5 0-16,8 0-4 0,-8 1 4 0,0-1-4 15,0 6-4-15,8-6 0 0,-8 1 4 0,0-1-4 0,10 1-4 0,-10-1-4 16,0 0-8-16,0 5-4 0,0 1-8 0,0-6-4 0,0 5-8 15,0 1-8-15,0-2-12 0,0 6-12 0,0-4-8 0,0-1-8 16,0 5-4-16,0 0-32 0,0 0-32 0,0 0 0 0,0-6 40 0,0 6 16 16</inkml:trace>
          <inkml:trace contextRef="#ctx0" brushRef="#br0" timeOffset="1288.1453">5759 368 35 0,'0'-5'96'0,"0"1"-8"0,0-1-8 0,0 0-24 0,0 0-4 16,0 5-8-16,0-4 0 0,0 4 0 0,0 0-4 0,10 0 4 15,-10 0 0-15,-10 0 8 0,10 4-8 0,0 1 4 0,0 5 4 0,0-6 0 16,0 11-8-16,0-6 4 0,0 6-8 0,0 4 0 15,0 0 0-15,0-1-4 0,0 3-4 0,0 2 0 0,0 2 4 0,0-2-4 16,0 6-4-16,0-4-4 0,0 3 4 0,0 1-4 0,0 0-4 16,0-6 8-16,0 6-8 0,0 0 0 0,0-5-4 0,0 5 0 15,0-1 0-15,0-3-8 0,0 4 4 0,0-6 0 0,0 2-4 16,0-2 4-16,0 2-8 0,0 4 4 0,0-10-4 0,0 4 4 0,0 2-4 16,0-2 4-16,0-4-4 0,0 0 0 0,0 0 0 15,0 1 0-15,0-1-4 0,0 0 0 0,0-4 0 0,0-1-4 0,0 1 4 16,0-1 0-16,0-5 4 0,0 1-4 0,0 0-4 0,0-1 4 15,0-4 0-15,0 0 4 0,0-5-8 0,0 4 0 0,0-4 0 16,0 0-12-16,0 0-8 0,0-4-4 0,0-1-12 0,0 0-12 0,0-4-12 16,0-1-16-16,0 0-8 0,0 1-12 0,0-5-4 0,0-1-4 15,0 1-4-15,0-1-28 0,0-4-32 0,0 4 8 0,0-3 28 16,0-1 24-16</inkml:trace>
          <inkml:trace contextRef="#ctx0" brushRef="#br0" timeOffset="1672.3293">5785 527 19 0,'0'-6'88'0,"0"-2"-8"0,0-3-8 0,0-3-24 16,0 5-4-16,0-1-4 0,0-1-4 0,0-2 4 0,0 3 0 0,0 1-4 15,0-5 0-15,0 4-4 0,10-5 0 0,-10 1 0 0,8 4-4 16,0-4 0-16,-8 5 0 0,8-6-4 0,1 5 8 0,-1 1-4 15,10-5 0-15,-10 4 4 0,10 1-8 0,-10-2 8 0,8 3-4 16,-6 2 0-16,6-4-4 0,-7 1 4 0,8 5-8 0,0-2 4 0,-9 2 0 16,0-1-4-16,10 1 0 0,-10 4-4 0,2-6 0 0,6 6 0 15,-7 0 0-15,-1 0 0 0,0 0-4 0,1 0 0 0,0 0 4 16,-1 6 0-16,0-2 0 0,2 1-4 0,-2-1 0 0,0 6 0 16,-8-5 4-16,9 5-4 0,0 0 0 0,-9-2 0 0,8 3-4 15,-8-2 0-15,8 5 0 0,-8-4 4 0,0 4-8 0,0-4 4 0,0 4 0 16,0 1-4-16,0-6 4 0,0 6 0 0,0-6 0 0,-8 5 0 15,8-4 0-15,-8 5 0 0,8-6 0 0,-9 1-4 0,0-2 0 16,1 3-4-16,-10-1 0 0,10-1-4 0,0-4 0 0,-10 0-4 16,10-1-4-16,-9 1-12 0,9 1-8 0,0-6-12 0,-10 0-8 15,10 0-24-15,-2 0-12 0,2-6-16 0,0 6-12 0,0-5-4 0,-1 1-48 16,0-1-28-16,9-5 32 0,-8 6 28 0,8-2 28 0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32.4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5B090D-BB6C-43A9-93EF-CA865FC8798D}" emma:medium="tactile" emma:mode="ink">
          <msink:context xmlns:msink="http://schemas.microsoft.com/ink/2010/main" type="writingRegion" rotatedBoundingBox="18514,5697 23685,5318 23800,6875 18628,7255"/>
        </emma:interpretation>
      </emma:emma>
    </inkml:annotationXML>
    <inkml:traceGroup>
      <inkml:annotationXML>
        <emma:emma xmlns:emma="http://www.w3.org/2003/04/emma" version="1.0">
          <emma:interpretation id="{183B3F4D-78A8-4ABD-90DE-8B1089123353}" emma:medium="tactile" emma:mode="ink">
            <msink:context xmlns:msink="http://schemas.microsoft.com/ink/2010/main" type="paragraph" rotatedBoundingBox="18514,5697 22199,5427 22258,6232 18573,6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2B8D10-2E71-4029-8DE2-42D6899F5811}" emma:medium="tactile" emma:mode="ink">
              <msink:context xmlns:msink="http://schemas.microsoft.com/ink/2010/main" type="inkBullet" rotatedBoundingBox="18528,5886 19310,5828 19329,6081 18546,613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31 12 71 0,'0'0'88'0,"-10"0"-4"0,10-4-8 0,-8 4-24 16,8 0 0-16,0-4-4 0,-8 4 0 0,8 0-8 15,0-5-4-15,0 5-4 0,-8 0-4 0,8 0-4 0,0 0 0 0,0 0 0 16,0 0 4-16,8 0 0 0,-8 0 0 0,8 0 12 0,0 0 0 16,-8 0 0-16,10 5 4 0,6-5 0 0,-7 4-4 0,8-4-4 15,-8 0 0-15,7 4 0 0,2-4 0 0,8 7-8 0,-10-3 0 0,1-4-4 16,9 4 0-16,0 2 0 0,-10-6-4 0,10 4-4 0,-1-4 0 16,1 5-4-16,-8-5-4 0,7 5 0 0,0-5-4 0,1 0 0 15,-1 5 0-15,-7-5 4 0,8 0-8 0,-1 0 0 0,-9 4 0 16,10-4 0-16,-8 0 0 0,-2 0 0 0,2 0-4 0,-1 0-4 15,-1 0-4-15,-7 0-8 0,0 0-4 0,7 0-8 0,-6 0-12 0,-10 5-4 16,8-10-4-16,-8 10-24 0,0-5-8 0,0 0-12 0,0 0-8 16,0 0-20-16,-8 0-44 0,-2 0-4 0,2 0 36 0,0 0 24 15,-1 0 20-15</inkml:trace>
        <inkml:trace contextRef="#ctx0" brushRef="#br0" timeOffset="232.3764">175 157 31 0,'0'5'112'0,"0"-5"-16"0,0 5-16 16,0-5-28-16,0 4-8 0,0-4 0 0,0 6 0 0,0-6-4 15,9 4-4-15,-9-4 4 0,0 5 0 0,9-5 0 0,-9 0 4 0,8 0 0 16,0 6 4-16,0-6-8 0,2 0 8 0,6 4-8 16,-6-4-4-16,6 0-4 0,1 4-8 0,0-4 0 0,0 0-4 0,1 0-4 15,7 0-8-15,-8 0 4 0,8 0-4 0,1 0-4 0,0 0 0 16,0 0 0-16,-10 0-4 0,9 0-4 0,1 0 0 0,0 0-8 15,0 0-16-15,-1 0-12 0,-8 0-16 0,8 0-16 0,-7 0-8 0,8 0-8 16,-9 0-32-16,-1-4-56 0,2 4 8 0,-2 0 40 16,2-4 16-16</inkml:trace>
      </inkml:traceGroup>
      <inkml:traceGroup>
        <inkml:annotationXML>
          <emma:emma xmlns:emma="http://www.w3.org/2003/04/emma" version="1.0">
            <emma:interpretation id="{786BA41B-BC30-434C-869A-CA2F2C47F230}" emma:medium="tactile" emma:mode="ink">
              <msink:context xmlns:msink="http://schemas.microsoft.com/ink/2010/main" type="line" rotatedBoundingBox="19709,5610 22199,5427 22258,6232 19768,6414"/>
            </emma:interpretation>
          </emma:emma>
        </inkml:annotationXML>
        <inkml:traceGroup>
          <inkml:annotationXML>
            <emma:emma xmlns:emma="http://www.w3.org/2003/04/emma" version="1.0">
              <emma:interpretation id="{D5C8C5D9-2B08-4F36-B036-304EB30DE14D}" emma:medium="tactile" emma:mode="ink">
                <msink:context xmlns:msink="http://schemas.microsoft.com/ink/2010/main" type="inkWord" rotatedBoundingBox="19709,5610 20087,5582 20131,6184 19753,6212"/>
              </emma:interpretation>
            </emma:emma>
          </inkml:annotationXML>
          <inkml:trace contextRef="#ctx0" brushRef="#br0" timeOffset="572.4668">1181-246 3 0,'9'-4'108'0,"-9"-6"-12"0,0 5-16 0,0 1-24 0,0 4-20 16,0-6 12-16,8 6-4 0,-8 0-4 0,0 0-4 0,0 0 0 15,8-4-4-15,-8 4 0 0,10 4 0 0,-2-4 0 0,-8 0 0 0,18 6 4 16,-10-2-4-16,0 1-4 0,0-1 0 0,10 2 0 0,-10-2-4 16,1 1 4-16,7 5-8 0,2 0 4 0,-10-6 0 0,10 11-4 15,-10-6 0-15,9 0 8 0,0 2 0 0,0 3-8 0,-9-5 0 16,10 6-4-16,-10-1 0 0,10-4 0 0,-10 4 0 0,9 1 0 15,-9-1-4-15,1-5 0 0,8 6 4 0,-9-1-4 0,0 1 0 0,2-1 0 16,-2-1 0-16,-8-2 0 0,8 3 0 0,-8 1-4 0,10-6 4 16,-10 5 0-16,0 2 0 0,0-7 0 0,0 5 0 0,-10-5 4 15,10 5-4-15,-8-3 0 0,0 3-4 0,-2-5-4 0,2 6 0 0,0-1 0 16,0-4 0-16,-10-1-4 0,1 6-4 0,9-5 0 16,-10 4-4-16,2-5-8 0,-2 1-12 0,10 0-12 0,-9-1-12 0,8-4-16 15,-8 0-20-15,9 0-24 0,0-1-20 0,0-4-56 0,-2 0-28 16,10 0 40-16,-8-4 36 0,8 4 24 0</inkml:trace>
        </inkml:traceGroup>
        <inkml:traceGroup>
          <inkml:annotationXML>
            <emma:emma xmlns:emma="http://www.w3.org/2003/04/emma" version="1.0">
              <emma:interpretation id="{FF675E2D-9454-41D3-ABBF-5DBB9F52A337}" emma:medium="tactile" emma:mode="ink">
                <msink:context xmlns:msink="http://schemas.microsoft.com/ink/2010/main" type="inkWord" rotatedBoundingBox="21746,5494 22201,5461 22258,6232 21803,6265"/>
              </emma:interpretation>
            </emma:emma>
          </inkml:annotationXML>
          <inkml:trace contextRef="#ctx0" brushRef="#br0" timeOffset="1611.3819">3228-227 15 0,'0'-9'88'0,"0"4"-12"0,0-4-8 0,0-1-24 0,0 1-4 0,0-1-4 16,0 5 0-16,8-5-4 0,-8 2 0 0,8-3-4 0,-8 1 0 15,10 1 4-15,-2-1-4 0,0 1 0 0,1-1 4 0,-1 6 0 16,10-6 0-16,-10 5 0 0,8-5 4 0,2 6-8 0,-1-1 4 16,0 5 0-16,0-4 0 0,0 4-4 0,8-6 0 0,-7 6 0 15,-1 6-4-15,8-6 0 0,-8 4-8 0,1 1 0 0,-2-1 0 0,10 1-8 16,-18 5 0-16,10 0 4 0,-1-6-4 0,-1 6 0 0,-6-1-4 16,-2 1 4-16,0 5-4 0,0-6 0 0,2 1 4 0,-10 4 0 15,0-5-4-15,0 6 4 0,-10-5-12 0,10 4-12 0,-8-5 12 16,0 6 0-16,0-5 0 0,-10 4 0 0,10-5 4 0,-1 1-12 15,-7 5-8-15,6-6-4 0,-6 1-16 0,8-1-4 0,-10 1-16 16,10-5-8-16,-1 4-12 0,0-4 0 0,1 5-32 0,-1-10-32 0,1 9-16 16,8-4 32-16,-8-5 24 0</inkml:trace>
          <inkml:trace contextRef="#ctx0" brushRef="#br0" timeOffset="1301.5487">3254-231 31 0,'0'-5'96'0,"0"0"-8"0,0 0-4 15,0 1-28-15,0-2-4 0,0 2-4 0,0 4 0 0,0-5-8 16,0 5 4-16,8 0 0 0,-8 0 4 0,0 0 0 0,0 5 4 0,0-1-12 16,0 2 16-16,8 3 0 0,-8 1 0 0,0 4 0 0,0 1 0 15,0-1-4-15,0 1 0 0,9 4-12 0,-9 0-4 0,0 5 0 16,0 0-8-16,0 0-4 0,0-1-4 0,0 2-4 0,0 2 0 15,0-2-4-15,0-1-4 0,0 0 0 0,0 5 0 0,0-6 0 16,0-3-4-16,0 4 0 0,0-5-4 0,0 6 4 0,0-6-4 0,0-1 0 16,0-3 0-16,0 4 0 0,0-4-8 0,0-1 0 0,0-4-8 15,0-1-4-15,0 1-8 0,0-1-4 0,0-4-4 0,0 0-8 16,0 0-12-16,0-5-12 0,0 0-12 0,0 0-4 0,0 0-4 16,0-5-4-16,0-5 0 0,0 6-36 0,0-6-28 0,0 1-4 15,0-1 28-15,0-5 32 0</inkml:trace>
        </inkml:traceGroup>
      </inkml:traceGroup>
    </inkml:traceGroup>
    <inkml:traceGroup>
      <inkml:annotationXML>
        <emma:emma xmlns:emma="http://www.w3.org/2003/04/emma" version="1.0">
          <emma:interpretation id="{4EDA5216-ADC2-42DA-9399-E0A4B3CE3590}" emma:medium="tactile" emma:mode="ink">
            <msink:context xmlns:msink="http://schemas.microsoft.com/ink/2010/main" type="paragraph" rotatedBoundingBox="21450,6437 23408,5286 23984,6265 22026,74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923648-D25A-45B5-A5FC-3959449FC73F}" emma:medium="tactile" emma:mode="ink">
              <msink:context xmlns:msink="http://schemas.microsoft.com/ink/2010/main" type="inkBullet" rotatedBoundingBox="21741,6931 22201,6660 22364,6936 21903,7207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74147.6466">3287 1063 63 0,'-8'0'84'0,"8"0"-4"0,0 0-4 16,-9 0-24-16,9 0 0 0,0 0 4 0,-8 0 0 16,8 0-4-16,-8 0 0 0,8 0 0 0,-10 0-4 0,10 0 4 0,0 0 0 15,-8 0 0-15,8 0-4 0,0 0-4 0,0 0-4 0,0 0-4 16,-8 0 0-16,8 0-4 0,0 0-4 0,0 0-4 0,0 0-4 16,0 0 0-16,0 0-4 0,0 0 4 0,8 0 0 0,-8 0 4 0,0 0 0 15,8 0 0-15,-8 0 0 0,0 0 4 0,10 0 4 16,-2-4 0-16,0 4 0 0,1-5-8 0,7 5 4 0,-6-4 0 0,6 4-8 15,2-6-4-15,-2 6 0 0,2-4-4 0,-1 4-4 0,-1-5 0 16,2 5 0-16,8 0 0 0,-10 0 0 0,2 0-8 0,7 0 4 16,-8 0-4-16,8 0 0 0,-7 0 4 0,-2 0-4 15,10 0 0-15,-9 0 4 0,1 5-4 0,-2-5 0 0,2 0 0 0,-2 0 0 16,2 4-4-16,-10-4 8 0,9 0 0 0,0 0-4 0,-8 6-4 0,-1-6 4 16,10 0 0-16,-18 0 0 0,8 0 0 0,0 0 0 0,1 0 4 15,-9 0-4-15,9 0 0 0,-9 0 0 0,0 0 0 0,8 0 4 16,-8 0-4-16,0 0 0 0,0 0 0 0,0 0 4 0,0 0-4 0,0 0 4 15,0 0 0-15,0 0-4 0,0 0 4 0,-8 0-4 16,8 0 0-16,0 0 0 0,-9 0 0 0,9 0 0 0,0 0 0 0,-9 0 0 16,1 0 0-16,0 0 0 0,-2 0 0 0,-6 0-4 0,7 0 4 15,-8 0-4-15,0-6 0 0,0 6 4 0,-8 0 0 0,7 0-4 16,2 0 0-16,-10 0 4 0,9 0-4 0,-9 0 4 0,0 0 0 16,10 0-4-16,-10 0 0 0,9 0 0 0,-9 0 0 0,10 0 0 0,-10 0 4 15,8 0-4-15,2 0 4 0,-1 0-4 0,-1 0 0 16,2 0 4-16,-2 0-4 0,2 0 4 0,6 0 0 0,-6 0-4 0,7 0 0 15,1 0 4-15,0 0 0 0,-2 0 0 0,2 0-4 0,0 0 4 16,-2 0-4-16,10 0 4 0,0 0-4 0,-8 0 0 0,8 0 4 16,0 0-4-16,0 0 0 0,0 0 4 0,0 0 0 0,8 6 0 0,-8-6 0 15,0 0-20-15,10 0 24 0,-2 4-4 0,0-4 0 0,-8 0 4 16,10 5 0-16,6-5-4 0,-7 0 0 0,-1 4 4 0,10-4-4 16,-2 0 0-16,-8 0 4 0,10 6 0 0,-1-6-4 0,9 4 4 15,-10-4-4-15,2 0 0 0,-2 4 0 0,10-4 4 0,-8 0-4 16,-2 0 0-16,10 0 0 0,-9 0 0 0,1 6 0 0,-2-6 0 15,2 0 4-15,7 0-4 0,-9 0 0 0,-6 0 0 0,6 0 0 0,2 0 0 16,-10 0 0-16,9 0 0 0,-8 0 0 0,-1 5 0 0,1-5 0 16,-9 0 4-16,8 0-4 0,0 0 4 0,-8 0-4 0,0 0 0 15,0 0 0-15,9 0 4 0,-9 0 0 0,0 0-4 0,0 0 0 16,-9 0 0-16,9 0 0 0,0 0 0 0,-8 0 0 0,0 0 0 0,8 0 0 16,-9 0 0-16,1 0-4 0,-1 0 4 0,-8 0-4 0,9 0 4 15,-10-5 0-15,10 5 4 0,-10 0-4 0,2 0 0 0,-1 0 0 16,-1 0 0-16,2 0-4 0,-2 0 4 0,2 0 0 0,-10 0-4 15,9-6 4-15,0 6 0 0,0 0 0 0,-1 6 0 0,10-6 4 16,-9 0-4-16,0 0 0 0,9 0-4 0,-1 0 4 0,-8 0 0 0,17 0 0 16,-9 0 0-16,1 0-4 0,8 0 0 0,-8 0 0 0,8 0 4 15,0 0-4-15,-10 0 0 0,10 0 4 0,10 5 0 16,-10-5 0-16,0 0 0 0,8 4 0 0,-8-4 0 0,8 6 0 0,1-6 0 16,0 4 0-16,-1-4 0 0,-8 5 4 0,9-1 0 0,7-4-4 15,-7 0 0-15,0 6 0 0,7-6 0 0,-6 0 0 0,6 0 0 16,-7 0 0-16,8 0 4 0,-9 0 0 0,9 0-4 0,1-6 0 15,-2 6 0-15,-6 0 4 0,6-4 0 0,2-1-4 0,-10 5 0 0,9 0 0 16,-9-4 0-16,0 4 0 0,2 0 4 0,-2-6-4 0,0 6 0 16,0 0 0-16,-8-4-8 0,10 4-12 0,-10 0-24 0,0 0-20 15,0 0-20-15,0 0-32 0,-10 0-28 0,10 0-40 0,0 0-64 16,-8 4 32-16,0-4 36 0,0 6 44 0,8-6 20 0</inkml:trace>
      </inkml:traceGroup>
      <inkml:traceGroup>
        <inkml:annotationXML>
          <emma:emma xmlns:emma="http://www.w3.org/2003/04/emma" version="1.0">
            <emma:interpretation id="{A11B500C-4681-45C4-8720-B0B3BAC93E59}" emma:medium="tactile" emma:mode="ink">
              <msink:context xmlns:msink="http://schemas.microsoft.com/ink/2010/main" type="line" rotatedBoundingBox="22002,6112 23408,5286 23984,6265 22577,7091"/>
            </emma:interpretation>
          </emma:emma>
        </inkml:annotationXML>
        <inkml:traceGroup>
          <inkml:annotationXML>
            <emma:emma xmlns:emma="http://www.w3.org/2003/04/emma" version="1.0">
              <emma:interpretation id="{DF9E710F-746D-48D8-A1A1-036585FA9D57}" emma:medium="tactile" emma:mode="ink">
                <msink:context xmlns:msink="http://schemas.microsoft.com/ink/2010/main" type="inkWord" rotatedBoundingBox="22002,6112 22266,5957 22539,6422 22275,6577"/>
              </emma:interpretation>
              <emma:one-of disjunction-type="recognition" id="oneOf2"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ó</emma:literal>
                </emma:interpretation>
                <emma:interpretation id="interp6" emma:lang="" emma:confidence="0">
                  <emma:literal>Ń</emma:literal>
                </emma:interpretation>
              </emma:one-of>
            </emma:emma>
          </inkml:annotationXML>
          <inkml:trace contextRef="#ctx0" brushRef="#br0" timeOffset="2160.4732">3620 186 83 0,'8'-9'116'0,"-8"3"-16"15,8-3-12-15,-8 4-20 0,0-4-24 0,10 5 24 0,-10-3-8 0,0 3-8 16,8 0-4-16,-8-2-8 0,0 2-4 0,0 4 0 0,8-5 0 16,-8 5 4-16,0 0 4 0,8 0-4 0,-8 5-8 0,0-5 0 15,10 4 4-15,-10 6-8 0,0-6-4 0,8 7 0 0,-8-2 0 16,0 1-4-16,0 4-4 0,0-3 0 0,0 3 0 0,8-1-8 0,-8 6 0 15,0 1 0-15,0-5 0 0,0 4 0 0,0 0-4 16,0 0 0-16,0 0 4 0,-8 0-4 0,8 5-4 0,0-10 0 0,0 11 4 16,0-11-4-16,0 5 0 0,0 0 4 0,0-4-4 0,0 0 0 15,0-1 4-15,0 0 0 0,0-5-4 0,0 0 0 0,0 1 0 16,0-4 0-16,0 2 4 0,0-8-4 0,0 6 0 0,0-1 4 0,0-5-4 16,0-5 4-16,0 5-4 0,8-6 0 0,-8 2 0 15,0 0 0-15,0-6 0 0,9 1 0 0,-9-1 0 0,9 1 0 0,-9-7 0 16,8 8-4-16,1-7 0 0,-1 0 0 0,-8 1 4 0,17-1 0 15,-17 1 0-15,17 0-16 0,-9 0 16 0,2-1 0 0,-2 5 4 16,0 1-4-16,1-1 4 0,-9 1-4 0,9-1 0 0,-1 5 0 0,0 1 0 16,-8-1 0-16,9 0 0 0,-9 5 0 0,8 0 0 0,-8 0 0 15,8 0 0-15,-8 0 0 0,10 0 4 0,-10 5-4 0,8-5 0 16,-8 5 0-16,8-1 0 0,-8 1 4 0,10 0-4 0,-10 0 0 16,8 4-4-16,-8-4 4 0,8 5 0 0,-8-1 0 0,9 1 0 15,-9 0 4-15,8-1-4 0,-8 1 0 0,9-1 4 0,-9 1-8 16,0-2 4-16,8 7 0 0,-8-5 0 0,0 0 0 0,0-1 4 15,0 6-4-15,-8-5 0 0,8 0 0 0,-9 3 4 0,1-4-4 0,8 1 0 16,-9 0 0-16,1 0 0 0,-10-1 0 0,10-3 0 0,0 3-4 16,-10-5 0-16,1 2 0 0,9-2 0 0,-9 1 0 0,0-5-4 15,-1 6-8-15,10-6-4 0,-9-6-16 0,8 6-16 0,-7-5-12 16,7 1-20-16,1-6-16 0,-1 1-16 0,9-6-52 0,-9 5-32 0,9-4 12 16,0-5 56-16,0 0 28 0</inkml:trace>
        </inkml:traceGroup>
        <inkml:traceGroup>
          <inkml:annotationXML>
            <emma:emma xmlns:emma="http://www.w3.org/2003/04/emma" version="1.0">
              <emma:interpretation id="{7E286821-6BF2-475F-943C-773915ACD574}" emma:medium="tactile" emma:mode="ink">
                <msink:context xmlns:msink="http://schemas.microsoft.com/ink/2010/main" type="inkWord" rotatedBoundingBox="22780,5893 23512,5463 23984,6265 23252,6695"/>
              </emma:interpretation>
            </emma:emma>
          </inkml:annotationXML>
          <inkml:trace contextRef="#ctx0" brushRef="#br0" timeOffset="2658.1391">4362 152 95 0,'0'10'140'0,"8"-1"-20"0,-8 1-12 15,0-5-24-15,0 5 4 0,0-6 8 0,0 6 0 0,8-5-4 16,-8 5-4-16,9-6-4 0,-1 1-12 0,1-1-8 0,0 2-4 0,-1-6-12 16,10 0-8-16,-2 0-8 0,2 4-8 0,-2-4-8 0,10 0-8 15,-9 0-8-15,9 0-20 0,0 0-28 0,-10 0-24 0,10 0-32 16,-9-4-40-16,-1 4-52 0,10-6-40 0,-16 6 40 0,6-4 36 0,1 4 28 16,-9-5 24-16</inkml:trace>
          <inkml:trace contextRef="#ctx0" brushRef="#br0" timeOffset="2464.6583">4344-49 55 0,'0'0'92'16,"0"0"-4"-16,0 0-8 0,0 0-16 0,0 0 0 0,10 0 0 0,-10 0-16 16,8 0 20-16,-8 0 0 0,8 0 0 0,-8 0 0 0,8 5-8 15,1-5 0-15,-1 0 0 0,10 4 0 0,-10-4-8 0,10 0-4 16,-10 6-4-16,8-2-4 0,2-4-8 0,-1 5-4 0,0-5-4 0,0 5-8 16,1 0-4-16,-2-5 0 0,2 0-4 0,-2 4 0 0,1-4 0 15,1 5-8-15,-2-5-4 0,2 5-4 0,-2-5-16 0,-6 5-16 16,-2-5-24-16,0 4-24 0,1-4-20 0,-1 4-16 0,-8-4-60 15,0 7-36-15,0-3 48 0,-8-4 32 0,8 4 24 0,-17 2 20 16</inkml:trace>
          <inkml:trace contextRef="#ctx0" brushRef="#br0" timeOffset="12831.0489">5000-1 39 0,'-8'0'72'0,"8"0"-16"0,0 0 4 0,-8 0-28 0,8 0 0 0,0 0-12 16,-8 0 0-16,8 0 4 0,-10 0-8 0,10 0 4 15,-8 0 0-15,8 0-4 0,-8 0 8 0,8 0 0 0,-9-5 0 0,9 5-4 16,-8-5 4-16,8 5 4 0,-8-4 0 0,8-1 0 0,0 0-16 16,-10 0 28-16,10 1-8 0,0-2 4 0,0-3-4 0,0-1 0 15,0 6 0-15,0-6 0 0,-8 1 4 0,8-1-4 0,0 0 0 0,8 1-4 16,-8-1 0-16,0 0 0 0,0 1 0 0,10-1 4 0,-10 1-4 16,8-5 0-16,-8 3 0 0,8 2 0 0,-8 0 0 0,9-1 0 15,-1 1 4-15,-8-1-4 0,8 0-4 0,2 1 0 0,-2-1 0 16,-8 1-4-16,8 3 4 0,0-3-8 0,2 4 0 0,-10 0-4 15,8 1 0-15,-8 0-4 0,8-2 8 0,1 6-8 0,-9 0 4 0,9 0 0 16,-1 6 0-16,-8-2 0 0,9 5 0 0,-9 1 0 0,8 0 4 16,-8 3-8-16,8 2 0 0,-8 5 0 0,9-1 4 0,-9-1-8 15,0 2 4-15,0 4-4 0,9 0 0 0,-9 5-4 0,0-5 4 16,0-1 0-16,-9 6 0 0,9-6-4 0,-9 7 4 0,9-6 0 16,-8 5 0-16,0-5 4 0,-1 5-8 0,1-6 0 0,-1 6-4 15,-8-4 4-15,9-2 4 0,-10 6-4 0,2-5-16 0,-2 0 16 0,1-5 4 16,1 5-4-16,6-5 0 0,-6 0 4 0,-2-4 0 0,10-1 0 15,-9 1 0-15,8-7-4 0,-8 3 4 0,9-1-4 0,0-6 0 16,8 1 0-16,-9-5 0 0,9 0 0 0,-9 5 0 0,9-5-4 16,0-5 4-16,0 5-4 0,0-5 4 0,0 1-4 0,0-2 0 15,0 6 4-15,0-9 0 0,0 3 4 0,0 2-4 0,9 0 0 0,-9-1 0 16,0 0 0-16,9-4 0 0,-9 4-4 0,0 0 4 0,8 0 0 16,-8 1-4-16,8 4 4 0,-8-6 0 0,9 6 0 0,-9 0 0 15,8 0 0-15,1 6 0 0,0-2 0 0,-9 1 0 0,8 0 0 0,0 0 0 16,2 4 0-16,-2-4 0 0,0 4 4 0,0 1-4 15,2-1 4-15,-2-3 0 0,0 3-4 0,1 5 0 0,-1-3-4 0,0-3 4 16,2 2 0-16,-2 0 0 0,-8-5 0 0,8 5 4 0,0-7-4 16,2 7 4-16,-2-4-4 0,0-2 4 0,1 0 0 0,0 2-4 15,-1-1 0-15,-8-5 4 0,9 4 0 0,-1-4-4 0,0 0 4 16,1-4-4-16,0-1 4 0,-9 5 0 0,8-10-4 0,0 6 0 16,2-6-4-16,-2 4 0 0,-8-3-4 0,8 0-8 0,1-1-12 15,-9-4-20-15,9 4-16 0,-9 1-20 0,0-6-16 0,8 5-24 0,-8-5-16 16,0 7-32-16,0-2-64 0,0 1 20 0,-8-1 44 15,8 1 36-15,0-1 24 0,-9 0 20 0</inkml:trace>
          <inkml:trace contextRef="#ctx0" brushRef="#br0" timeOffset="13055.4545">5214 238 67 0,'-8'0'120'0,"8"6"-12"0,0-6-8 0,0 4-24 0,0-4 0 0,0 6-8 16,-10-6-4-16,10 0-4 0,0 4-8 0,0-4 0 0,0 0-4 16,0 0 0-16,0 0-4 0,0 0-4 0,0 0 0 15,0 0-8-15,0 0 0 0,0 0-4 0,0 0-8 0,10 0-4 0,-10 0-4 16,0 0 0-16,0 0-4 0,0 0-4 0,8 0-4 0,-8 0-16 16,0 0-24-16,0 0-36 0,0 0-40 0,0 0-84 0,0 0-20 15,0 4 36-15,-8-4 36 0,8 0 28 0,-10 5 24 0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56.2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8AAC9B-D454-471B-B6FC-71637BB1B95F}" emma:medium="tactile" emma:mode="ink">
          <msink:context xmlns:msink="http://schemas.microsoft.com/ink/2010/main" type="writingRegion" rotatedBoundingBox="27696,3628 27777,15168 27043,15174 26963,3633"/>
        </emma:interpretation>
      </emma:emma>
    </inkml:annotationXML>
    <inkml:traceGroup>
      <inkml:annotationXML>
        <emma:emma xmlns:emma="http://www.w3.org/2003/04/emma" version="1.0">
          <emma:interpretation id="{22533D29-2F4C-4644-8EF4-68B4BC3E9846}" emma:medium="tactile" emma:mode="ink">
            <msink:context xmlns:msink="http://schemas.microsoft.com/ink/2010/main" type="paragraph" rotatedBoundingBox="27696,3628 27777,15168 27043,15174 26963,3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6A8A9D-904E-4893-B678-54AA52C65539}" emma:medium="tactile" emma:mode="ink">
              <msink:context xmlns:msink="http://schemas.microsoft.com/ink/2010/main" type="line" rotatedBoundingBox="27696,3628 27777,15168 27043,15174 26963,3633"/>
            </emma:interpretation>
          </emma:emma>
        </inkml:annotationXML>
        <inkml:traceGroup>
          <inkml:annotationXML>
            <emma:emma xmlns:emma="http://www.w3.org/2003/04/emma" version="1.0">
              <emma:interpretation id="{8B50366D-F342-4A42-8390-AA6C3378ACB7}" emma:medium="tactile" emma:mode="ink">
                <msink:context xmlns:msink="http://schemas.microsoft.com/ink/2010/main" type="inkWord" rotatedBoundingBox="27316,3630 27322,4462 26980,4465 26974,36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-47 216 75 0,'0'-4'92'0,"0"-5"-12"0,0 3 4 0,0 1-28 0,0 1 0 15,0-1 4-15,10 0-4 0,-10 1 0 0,0 4-4 0,0-5 0 16,0 0-8-16,0 5-4 0,0 0 4 0,0 0 0 0,0-5-4 16,0 5-8-16,0 0 4 0,8 0-8 0,-8 0 4 0,0 0 4 0,0 0 4 15,0 5 4-15,8-5 4 0,-8 5 0 0,0 0 0 16,8-1-4-16,-8 6 0 0,9-6 0 0,-9 7 0 0,0 2-4 0,0-3-4 16,9 9-4-16,-9-4-4 0,0 4-4 0,0 1-4 0,0 3 0 15,0-5-4-15,0 8-4 0,0-4 0 0,0 3-4 0,0-1 0 16,0 6 0-16,0-7-4 0,0 0 4 0,0 2-4 0,0-1 0 0,0 0 0 15,0 0-4-15,0-5 0 0,0 5 0 0,0-5 0 0,0 0 0 16,0 1 0-16,-9-1 0 0,9-4 0 0,0-1-8 0,0 0 4 16,0 1-4-16,0-6-8 0,0 1 4 0,0-1-4 0,0-4-4 0,0 0 0 15,0 0-8-15,0-2-24 0,0-3 12 0,0 0-8 16,0 0-8-16,0 0-4 0,0 0-12 0,0-3-8 0,0-2-8 0,0-5-8 16,0 6-4-16,0-6-8 0,0 1-8 0,0-1-28 0,0 0-28 15,0-4 16-15,0 0 32 0,0-1 20 0</inkml:trace>
          <inkml:trace contextRef="#ctx0" brushRef="#br0" timeOffset="326.1277">-4 241 47 0,'0'-15'80'0,"0"5"-8"0,0-3-4 0,0 2-28 0,9-3-4 15,-9 0 0-15,8 5-4 0,-8-6 0 0,9 1 0 0,-9-1 0 16,8 2 0-16,0 2-4 0,2 2 4 0,-2-6-4 0,0 6 4 0,0-1 0 15,2 0-16-15,-2 6 8 0,9-7 8 0,-9 7-8 0,1 0 0 16,0-1 0-16,-1 5 0 0,0-5-4 0,0 5 0 0,2 0 0 16,-2 0 4-16,10 5-4 0,-10 0-4 0,0-5 8 0,1 8-4 15,-1-2 0-15,1-1-4 0,-1 4-4 0,1-4 4 0,-1 5-8 16,0-1 4-16,-8-4-4 0,10 9 0 0,-2-4 4 0,-8-4-4 0,8 7 4 16,-8-8-4-16,0 9 0 0,0-4 0 0,0-1 0 0,0 1 0 15,-8 0-4-15,8-1-4 0,-8 1 4 0,-2-1 0 0,2 1 0 16,0-1-8-16,-1 1 4 0,1 5-4 0,-1-5 4 0,-8-1-12 0,9-5 0 15,0 6 4-15,-10 0-12 0,10-5-4 0,-2 0-8 16,2 0-8-16,0-1 0 0,0-4-4 0,8 5-8 0,-9-5-4 0,0 0 0 16,9 5-8-16,0-5-4 0,0 0-12 0,0 0-36 0,0 0-32 15,-8-5 16-15,8 5 20 0</inkml:trace>
        </inkml:traceGroup>
        <inkml:traceGroup>
          <inkml:annotationXML>
            <emma:emma xmlns:emma="http://www.w3.org/2003/04/emma" version="1.0">
              <emma:interpretation id="{14342AC4-C361-4875-8680-E29678998AC9}" emma:medium="tactile" emma:mode="ink">
                <msink:context xmlns:msink="http://schemas.microsoft.com/ink/2010/main" type="inkWord" rotatedBoundingBox="27708,5289 27713,6084 27305,6087 27299,52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18.6496">304 1981 15 0,'-10'-14'92'0,"10"5"-12"0,0-6-8 0,0 1-24 0,-8 4-8 16,8-4 0-16,0 4 0 0,0-4 0 0,0 4-4 0,0 1 0 15,0 0-4-15,-8-7 0 0,8 8-4 0,0-3-4 0,8 2 0 16,-8-1 0-16,0 1 0 0,0-1-4 0,8 4 4 0,2-2 0 0,-2-2 0 16,-8 1 4-16,8-1-8 0,0 5 8 0,1-4 0 15,8-1 0-15,0 5 0 0,-9-4 0 0,10 4-12 0,-10-5 8 0,10 5-4 16,-2 1-4-16,1-1 0 0,1 0 4 0,-2 5 0 0,2-5-8 15,-10 5 0-15,18 0-4 0,-18 0 0 0,9 5 0 0,1-5 0 16,-2 5-4-16,-8 4 4 0,10-4 0 0,-10 0 0 0,10 5-4 0,-10-1 4 16,1 1 0-16,-9 0-4 0,8-1 4 0,-8 1 4 0,8 4-4 15,-8-5 0-15,-8 1-4 0,8 0 0 0,0 4 0 0,-8-4 0 16,-1-1 0-16,1 5-4 0,-1-4 0 0,-8 0 0 0,9-1-4 16,-2 1-4-16,-6-5-8 0,8 5-12 0,-10-6-12 0,10 0-12 15,-1 2-24-15,1-1-12 0,0-5-20 0,-2 4-24 0,2-4-52 0,8-4 4 16,0 4 36-16,-8 0 28 0,8-5 20 0</inkml:trace>
          <inkml:trace contextRef="#ctx0" brushRef="#br0" timeOffset="8715.9435">328 1962 19 0,'0'0'76'0,"0"-4"-4"0,-8 0-12 0,8-2-24 0,8 1 0 16,-8 1 0-16,0-2-4 0,0 2 0 0,0-1 4 0,0 0 0 15,0-4 8-15,0 4 0 0,0-1-4 0,0 2 4 0,0-6 0 0,0 6 8 16,0-1-8-16,0 0 0 0,9 0 4 0,-9 1 0 0,0-1-8 15,0 1-8-15,0 4-4 0,0 0 4 0,0-6-8 16,0 6 4-16,0 0 8 0,0 6 0 0,8-6 4 0,-8 4 0 0,0 5 4 16,0-4 4-16,0 9 0 0,0-4 0 0,0 5 0 0,0-1-4 15,0 5-4-15,0 0-4 0,0 0-4 0,0 0-4 0,9 6 0 16,-9-1-4-16,0-1-8 0,0 2 0 0,-9-6-4 0,9 5-4 0,0 0 0 16,0 0-4-16,0-5 4 0,0 5-4 0,0-5-4 15,0-1 4-15,0 3 0 0,0-2-4 0,0 0 0 0,0-5 0 0,0 1 4 16,0-1-4-16,0 1 0 0,-8 0 0 0,8-7-8 0,0 2 0 15,0-1 0-15,0-3-4 0,0-2-4 0,0 1-8 0,0 1-4 16,0-2-8-16,0-4-12 0,0 4-8 0,0-4-8 0,0-4-8 0,0 4-8 16,-9-4 0-16,9-2-12 0,0 1 0 0,0-5 0 0,0 6-4 15,0-6 0-15,0 1 8 0,0-2-28 0,-8-3-16 0,8 5-16 16,0-5 8-16,-8-1 32 0</inkml:trace>
        </inkml:traceGroup>
        <inkml:traceGroup>
          <inkml:annotationXML>
            <emma:emma xmlns:emma="http://www.w3.org/2003/04/emma" version="1.0">
              <emma:interpretation id="{FA161BBA-32E1-4AAB-B7BD-7ABB9313F836}" emma:medium="tactile" emma:mode="ink">
                <msink:context xmlns:msink="http://schemas.microsoft.com/ink/2010/main" type="inkWord" rotatedBoundingBox="27367,7383 27372,8141 26994,8144 26989,73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000.8214">5 3779 39 0,'0'-4'116'0,"0"0"-12"16,0-2-4-16,0 6-32 0,0-4-8 0,0 4-20 0,0 0 20 16,0 0-8-16,0-6 8 0,0 6-4 0,0 0-4 0,0 0 0 0,0 0-4 15,0 0-4-15,0 0 4 0,0 0 0 0,0 6-4 0,8-6 0 16,-8 4 0-16,0 2-4 0,0-6 0 0,9 8 4 0,-9-2 4 16,0-1-8-16,8 5 0 0,-8-1 0 0,0 5-4 0,0-3 0 0,0 2-4 15,8 7-4-15,-8-7 0 0,0 7-4 0,0-1 0 16,0 0-4-16,0 5-4 0,0-5-4 0,0 5 0 0,0 1-4 0,0-2 0 15,0 6 0-15,-8-5-4 0,8 0 0 0,0 5 0 16,0 0 0-16,0-6 0 0,0 6-4 0,-8-4 0 0,8 3 0 0,0-4 4 16,0 0-4-16,-9 0 4 0,9-5-4 0,0 5-4 0,0-5 4 15,0-4 0-15,0-1 4 0,0 1-4 0,0-1 0 0,0-5 0 16,0-4 0-16,-8 0 0 0,8 0 0 0,0-1 0 0,-9-4 0 16,9-4 0-16,0-1 0 0,0 0 0 0,-9 0-4 0,9-4 0 0,0 0-4 15,-8-6 4-15,8 0-4 0,0 1-4 0,0-5 0 0,-8 0 0 16,8-1 0-16,0-3 4 0,8 4 0 0,-8-5-4 0,0 0 0 15,8-5 8-15,-8 5 0 0,9-6-4 0,-9 7 8 0,9-5-4 16,-9 3 4-16,8-4-4 0,1 6 4 0,-9-2 0 0,8 2 0 16,0-2 0-16,2 2 4 0,-2-2-4 0,0 6-4 0,0 0 4 0,2 0 0 15,-2 4 0-15,0-4 0 0,1 5 4 0,-1 1-4 0,1 2 0 16,0 1 0-16,-1 1 0 0,0-1 0 0,0 1 4 0,2 3 0 16,-2-2 0-16,0 2-4 0,2 2 0 0,-2 4 4 0,0-6 0 0,1 6-4 15,-1 0 4-15,1 0-4 0,-1 0 0 0,1 6 0 16,-1-2 0-16,10-4 0 0,-10 6 0 0,0 2 0 0,2-2 0 0,-2 3 0 15,-8-3 0-15,8 3 0 0,0 1 0 0,1-6 0 0,-9 11 4 16,8-6-4-16,-8 1 0 0,0 0 0 0,0-1 0 0,0 5 0 16,-8-4 0-16,8 0 4 0,-9 4-4 0,1-5 0 0,0 1 0 0,0-1-4 15,-2 1 0-15,-6 0 0 0,6-1 0 0,-6-4-12 16,7 5-8-16,-8-6-16 0,9 1-12 0,-1 0-16 0,1-5-12 16,0 5-20-16,-10-5-16 0,18 0-12 0,-8 0-20 0,8-5-52 0,-10 5-8 15,10-5 40-15,0 0 32 0,-8 1 28 0</inkml:trace>
        </inkml:traceGroup>
        <inkml:traceGroup>
          <inkml:annotationXML>
            <emma:emma xmlns:emma="http://www.w3.org/2003/04/emma" version="1.0">
              <emma:interpretation id="{04161B1E-C22E-4EB9-8147-32094B8D6408}" emma:medium="tactile" emma:mode="ink">
                <msink:context xmlns:msink="http://schemas.microsoft.com/ink/2010/main" type="inkWord" rotatedBoundingBox="27530,9372 27536,10233 27207,10236 27201,937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8971.2501">193 5804 63 0,'0'0'84'0,"0"0"-8"0,0 0-4 0,0 0-20 0,0 0-4 16,0 5 4-16,0-5 0 0,0 4 4 0,0 1 0 0,0 0 0 15,0 4 4-15,0 1-8 0,8 5-4 0,-8-1-4 0,0 1 0 16,0 4-8-16,8 0 0 0,-8 5-8 0,9 0 0 0,-9 5-4 0,8-1-4 16,-8 1 0-16,9 0-4 0,-9 4 0 0,0-4-4 15,8 4 4-15,-8-4-8 0,0 5 0 0,0-1-4 0,0-4 0 0,0 0 4 16,0 0-4-16,0-5 0 0,0 5 0 0,-8-5 0 0,8 0 0 15,0-5 0-15,-9 0 0 0,9 0 0 0,0-4-4 0,0-1 0 16,-8 0 4-16,8-5 0 0,0 2 0 0,0-7-4 0,0 1 4 16,-9 0 0-16,9 0 0 0,0-5-4 0,0 0 0 0,-8 0 0 0,8 0 0 15,0-5 0-15,0-5 0 0,0 6 0 0,0-7 0 16,-8-3 0-16,8 0-4 0,0 0 8 0,0-5-4 0,0-5 0 0,0 4-4 16,0-8 4-16,-10-1-4 0,20-5 4 0,-10 1 0 15,0-1 0-15,0-4 0 0,0 0-4 0,0-1 4 0,0 1 0 0,0-1 0 16,0 0 0-16,0 7 0 0,0-2 0 0,0 1 0 0,0 4 0 0,8 0 0 15,-8 5 4-15,0 4-4 0,8 1 0 0,-8 0 4 16,9 9-4-16,-9-4 0 0,8 5 0 0,-8-1 0 0,9 5 0 0,-1-4 0 16,1 4 0-16,-9 0 0 0,8 0 0 0,0 0 0 0,2 5 0 15,-2-5 0-15,0 1 0 0,2-1 4 0,-2 5 0 0,8 0 0 16,-7-5 0-16,-1 5 0 0,1 0 0 0,8 0 0 0,-9 0 0 0,2 0-4 16,6-4 0-16,-8 8 0 0,10-4 0 0,-10 5 4 15,1-5 0-15,8 5 0 0,-8-1-4 0,-1 1 0 0,0 0 8 0,2 0-4 16,-10 0 0-16,8 5-4 0,-8-1 4 0,0 1-4 0,0 4 0 15,-8-5 0-15,8 6 0 0,-10-1 0 0,2 1 0 0,0-1 0 16,-1 1 0-16,0-1 0 0,-8 0 0 0,9 6 0 0,-10-6-4 0,10-5-4 16,0 6 0-16,-10-1-12 0,10-4-12 0,-9-1-12 15,8 2-16-15,1-2-28 0,-1-4 4 0,1-1-12 0,0 6-20 0,8-5-64 16,-8-1-4-16,-2 1 32 0,10-5 32 0,0 4 24 0</inkml:trace>
        </inkml:traceGroup>
        <inkml:traceGroup>
          <inkml:annotationXML>
            <emma:emma xmlns:emma="http://www.w3.org/2003/04/emma" version="1.0">
              <emma:interpretation id="{F0738C63-3774-4BFB-BD61-415A6704C1CD}" emma:medium="tactile" emma:mode="ink">
                <msink:context xmlns:msink="http://schemas.microsoft.com/ink/2010/main" type="inkWord" rotatedBoundingBox="27660,11835 27667,12934 27072,12938 27064,1183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6586.07">133 8284 27 0,'0'-6'124'0,"0"2"-8"0,0-1-8 0,0 0-24 15,0 5-8-15,0-5-4 0,0 5 0 0,0 0-4 0,0 0 0 0,0 0-8 16,0 0-4-16,0 0 0 0,0 5-24 0,0 0 28 15,0 0-8-15,0-1 0 0,0 6 0 0,-9-1 0 0,9 1-4 0,0 5-4 16,0 0 4-16,0 3-4 0,-9 1-4 0,9 6-4 0,0 3-4 16,0 0-4-16,-8 2-4 0,8-1 0 0,0 4-4 0,0 0-4 15,0 6 0-15,0-5-8 0,0 4 0 0,0-5 0 0,0 6 0 16,-9-5-4-16,9 0 0 0,0-1 0 0,0 0 0 0,0-4 0 0,0 1 0 16,0-7 0-16,0 6-4 0,-8-6 4 0,8 2-4 0,0-7 0 15,0 2 0-15,-8-1 0 0,8-5 0 0,0 1-4 0,-10-5 4 16,10-1-4-16,0 0 0 0,-8-4-8 0,8 0-4 0,-8-5-8 15,8 0-4-15,0 0-8 0,0-5-8 0,0-4-4 0,0-1-4 16,-8 1 0-16,8-6-4 0,0 5 4 0,0-9-8 0,0 5 0 0,0-5 0 16,8 0 4-16,-8-1 4 0,0-3 4 0,0-2 4 15,8 6 8-15,-8-4 4 0,0-2 8 0,0 2 0 0,0-6 8 0,0 4 0 16,0 2 4-16,0-6-12 0,8 0 20 0,-8 5 4 16,0-4 0-16,-8-1 0 0,8 0 4 0,0 5-4 0,0 0 0 0,0-5 4 15,0 5 0-15,0 0 0 0,0 0 4 0,0 5 8 0,8-1 0 16,-8 1 4-16,0 0-4 0,10 6 0 0,-10-7 0 0,0 5 4 15,8 5 0-15,0-3 0 0,-8-1 0 0,9 3 0 0,-1 2-4 0,1-5 4 16,0 4-4-16,7 1 0 0,-8-1-4 0,2 0 0 16,-2 5 4-16,10-4-4 0,-10-1 0 0,0 5 4 0,9-4 0 0,-8 4-4 15,8 0 4-15,-9 1-4 0,10 4 4 0,-10-5-4 0,0 5 0 0,10 0 0 16,-10 0 0-16,0 5 4 0,1-5 0 0,8 4 0 16,-8 1 0-16,-1 5-4 0,0-6 4 0,-8 6-4 0,10 0 0 0,-2-1 0 15,-8 1 0-15,8 4-4 0,-8-5-4 0,0 1 4 0,0 5 0 16,0 0-4-16,0-7 0 0,0 7 0 0,-8-5-4 0,8 3 4 15,-8-3-4-15,-2 0 0 0,2 5 0 0,0-6-4 0,-1 1 4 0,0 0-4 16,-8-2-20-16,9 3 12 0,-8-2-12 0,6-4-8 0,-6 0-16 16,6-1-12-16,-6 2-20 0,7-2-8 0,-8 1-16 0,9-5-12 15,-1 6-56-15,1-6-28 0,0 0 32 0,-2 0 32 0,2 0 28 16</inkml:trace>
          <inkml:trace contextRef="#ctx0" brushRef="#br0" timeOffset="176965.5765">439 8974 15 0,'0'-5'96'0,"9"5"-4"0,-9-5-8 15,0 1-24-15,0 4-4 0,0-4 0 0,0-3-4 0,8 7 0 0,-8-4 0 16,0 0 0-16,0-2-4 0,0 6-4 0,0-4-4 16,-8 4-4-16,8-5-8 0,0 5 4 0,-9 0 4 0,9 0 0 0,-8 5-4 15,8-1 0-15,-8 2 4 0,-2-2 0 0,2 0 0 0,0 7 4 16,0-2 0-16,-2 1 0 0,2 0 0 0,-9 3 4 0,8-3 4 16,1 5-4-16,-1-1 0 0,1 1 4 0,0-1-8 0,0 0 0 15,-2 1 0-15,10-1-4 0,-8 0 0 0,8 1-4 0,0 4-4 0,-8-5-4 16,8 0-4-16,0-4 0 0,8 5-12 0,-8-1 4 15,8-5 0-15,-8 6-4 0,10-5-4 0,-2-2 0 0,8 3-4 0,-7-7 4 16,8 2-4-16,0-2-4 0,-9 1-12 0,10 0-20 16,8-5-16-16,-10 0-16 0,1-5-16 0,1 0-16 0,8 1-20 0,-10-6-20 15,2-1-12-15,-2 3-12 0,1-2-40 0,9-5-12 0,-10 2 36 0,2-7 36 16,-1 5 24-16</inkml:trace>
        </inkml:traceGroup>
        <inkml:traceGroup>
          <inkml:annotationXML>
            <emma:emma xmlns:emma="http://www.w3.org/2003/04/emma" version="1.0">
              <emma:interpretation id="{78D8E5E0-84F1-4727-B2B1-D372997D953F}" emma:medium="tactile" emma:mode="ink">
                <msink:context xmlns:msink="http://schemas.microsoft.com/ink/2010/main" type="inkWord" rotatedBoundingBox="27727,13963 27735,15169 27103,15173 27094,13967"/>
              </emma:interpretation>
              <emma:one-of disjunction-type="recognition" id="oneOf5">
                <emma:interpretation id="interp5" emma:lang="" emma:confidence="0">
                  <emma:literal>ż</emma:literal>
                </emma:interpretation>
                <emma:interpretation id="interp6" emma:lang="" emma:confidence="0">
                  <emma:literal>„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ą</emma:literal>
                </emma:interpretation>
                <emma:interpretation id="interp9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81591.9651">72 10379 23 0,'10'-5'100'0,"-2"0"-8"0,0 1-12 0,-8-1-24 0,9 5 0 15,-9 5 4-15,0-5 0 0,8 4 0 0,-8 6-4 0,0 1 4 16,0-3-4-16,0 2 4 0,0 4-4 0,0 0-4 0,0 6-8 16,9-1 0-16,-9 0-4 0,0 5-8 0,9 0-8 0,-9 0-8 0,8 5 0 15,-8-1 0-15,8-3 0 0,-8 8-4 0,8-3-4 0,-8-2 0 16,10 0-4-16,-10 6 0 0,0-6 0 0,0 6 0 0,0-5 0 15,8 0 0-15,-8 4-4 0,0-4 4 0,0 0 0 0,0 0-4 0,0-5 0 16,0 5 0-16,0-10 4 0,0 5-4 0,-8-4 0 16,8-2 0-16,0 1 0 0,0-4 4 0,0-6 0 0,0 1 0 0,0 0-4 15,0-6 4-15,-10 1-4 0,10-1 0 0,0-4 4 0,-8-4-4 16,8-1 0-16,0 1 4 0,-8-1 0 0,8-5-4 0,0-4 0 16,-8-1 0-16,8-4 0 0,0 1 0 0,0-2 0 0,0-4 0 0,0-5 0 15,-9 0 0-15,9 1 0 0,0-1 0 0,0-5 0 16,0 1 0-16,0-6 0 0,0 6 0 0,0-6 0 0,0 1 0 0,9 0 0 15,-9 5 0-15,0-7 0 0,8 7-4 0,-8-1 4 0,8 5-4 16,0-4 4-16,2 4 4 0,-2 5 0 0,0 0 0 0,10 0 0 16,-10 5-4-16,9 5 4 0,-8-4 0 0,8 2-4 0,-9 7 0 0,10-1 4 15,-10 1-4-15,10 4 0 0,-10-1 4 0,8 6-4 0,-7 0 4 16,-1 0-4-16,10 0 0 0,-10 6 0 0,0-1 0 0,2-1 0 16,-2 6 4-16,0-5-4 0,0 4 0 0,-8 7 0 0,10-8 4 15,-10 2 0-15,0 4-4 0,0 0 0 0,0 1 0 0,-10-1 0 16,10 0 0-16,-8 1 0 0,0-1 0 0,0 1 0 0,-10-1 0 15,10 1 0-15,-10-1 0 0,10 1 4 0,-9-1-4 0,1-5-4 0,-2 6 0 16,10-5-16-16,-10-1 16 0,10 1-8 0,-1 0-4 0,1-6-16 16,-1 5-8-16,1-3-12 0,-1-2-12 0,9 1-12 0,-8 0-12 15,8 0-4-15,0-1-24 0,0 2-52 0,0-1-8 0,0-1 36 16,0 0 28-16,0 2 20 0</inkml:trace>
          <inkml:trace contextRef="#ctx0" brushRef="#br0" timeOffset="181944.0162">500 11146 83 0,'0'6'132'16,"0"-1"-20"-16,0-1-12 0,0-4-32 0,0 4-4 0,0-4 4 0,-10 6-20 15,10-6 16-15,0 0-4 0,-8 0-8 0,8 4-8 0,0-8-8 16,-8 4 0-16,8 0-8 0,0 0 0 0,-9 0-8 0,9 0-4 15,-9-6 0-15,9 6 0 0,0 6 4 0,-8-6 0 0,-1 4 0 0,1 1 0 16,8-5 4-16,-8 10 0 0,-2-6 4 0,2 1 0 0,0 5 4 16,-10-1-4-16,10 1 0 0,0 4 0 0,-10-5 4 0,10 6-4 15,-1 0 4-15,-7-1-4 0,8 0 0 0,-2 1-4 0,2 4 0 16,0-4 0-16,-2-2-4 0,2 2 0 0,8-1-4 0,-8 1-4 16,8-1 0-16,0 1-4 0,0-5 0 0,8 3-4 0,-8-3 4 0,8 0-4 15,2-1 0-15,6 1 0 0,-6-1-4 0,6-3 0 16,1-1 4-16,-9-1-4 0,18 1 0 0,-8-5-4 0,-2 5-4 0,2-5-4 15,7 0-16-15,-8 0-12 0,8-5-16 0,-7 0-12 0,8 1-8 16,-10-1-16-16,9-1-16 0,-7-3-12 0,-2-1-8 0,2 1-16 16,8-1-52-16,-9-4-4 0,-1-1 40 0,2 1 28 0,-10-1 8 0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57.9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367D80-FBB9-4CF4-A3B2-578208711DE4}" emma:medium="tactile" emma:mode="ink">
          <msink:context xmlns:msink="http://schemas.microsoft.com/ink/2010/main" type="writingRegion" rotatedBoundingBox="29355,3570 29799,3570 29799,4553 29355,4553"/>
        </emma:interpretation>
      </emma:emma>
    </inkml:annotationXML>
    <inkml:traceGroup>
      <inkml:annotationXML>
        <emma:emma xmlns:emma="http://www.w3.org/2003/04/emma" version="1.0">
          <emma:interpretation id="{514F05BC-DB4C-4C36-9F5E-B81AE2EA2BF0}" emma:medium="tactile" emma:mode="ink">
            <msink:context xmlns:msink="http://schemas.microsoft.com/ink/2010/main" type="paragraph" rotatedBoundingBox="29355,3570 29799,3570 29799,4553 29355,4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31B5F2-D6D3-4B47-AC55-1EBF0AB49EEB}" emma:medium="tactile" emma:mode="ink">
              <msink:context xmlns:msink="http://schemas.microsoft.com/ink/2010/main" type="line" rotatedBoundingBox="29355,3570 29799,3570 29799,4553 29355,4553"/>
            </emma:interpretation>
          </emma:emma>
        </inkml:annotationXML>
        <inkml:traceGroup>
          <inkml:annotationXML>
            <emma:emma xmlns:emma="http://www.w3.org/2003/04/emma" version="1.0">
              <emma:interpretation id="{C77E02AB-A7BE-4F7C-BC7D-4789B0CF8478}" emma:medium="tactile" emma:mode="ink">
                <msink:context xmlns:msink="http://schemas.microsoft.com/ink/2010/main" type="inkWord" rotatedBoundingBox="29355,3570 29799,3570 29799,4019 29355,40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2349 78 11 0,'-8'-10'92'0,"8"5"-12"0,-9-4-4 0,9 4-24 15,0-5-4-15,0 5 0 0,0-4-4 0,0 3 0 0,0 2 0 16,0-5-4-16,9 4-4 0,-9 0-4 0,8-4 0 0,0 4 0 16,2 0-4-16,-10-4 0 0,8 9 4 0,8-10-4 0,-6 5 4 0,6 5 4 15,-7-4 0-15,8-2 4 0,0 6-4 0,-1 0 4 0,10-4-4 16,-8 4 4-16,-1 0-8 0,0 0 0 0,0 0 0 0,9 4-4 15,-10 2 0-15,2-2 0 0,-2 1-4 0,2 0 0 0,-1 5 0 16,-1-6-4-16,-6 6-4 0,6-1-4 0,-8 1 4 0,2-1-16 16,-2 1 16-16,0-1 0 0,1 6 0 0,-9-5-4 0,9 4 0 0,-9-5 0 15,0 7 0-15,0-7 4 0,-9 4-4 0,9-3 0 16,-9 6 0-16,1-7 0 0,0 5-8 0,-10-5 4 0,10 5-4 0,0-3 0 16,-10-2 0-16,1 5-4 0,9-4 0 0,-10-1 4 0,10 1 0 0,-8-5-4 15,6 5 0-15,-6-6-4 0,6 6-4 0,2-5 0 16,0 0-8-16,-1 0-4 0,1-1-8 0,8 1-4 0,-9 0-12 0,1-1-8 15,8 1-8-15,-9-5-20 0,9 5-8 0,-8 0-8 0,8 3-8 16,0-1-12-16,-8-3-12 0,8 1-52 0,0 5-4 0,-10-1 32 16,10 1 32-16,0-7 24 0</inkml:trace>
        </inkml:traceGroup>
        <inkml:traceGroup>
          <inkml:annotationXML>
            <emma:emma xmlns:emma="http://www.w3.org/2003/04/emma" version="1.0">
              <emma:interpretation id="{B3FE096D-2FE6-440E-9E61-8C8DF1634F3C}" emma:medium="tactile" emma:mode="ink">
                <msink:context xmlns:msink="http://schemas.microsoft.com/ink/2010/main" type="inkWord" rotatedBoundingBox="29440,4495 29543,4495 29543,4553 29440,4553"/>
              </emma:interpretation>
            </emma:emma>
          </inkml:annotationXML>
          <inkml:trace contextRef="#ctx0" brushRef="#br0" timeOffset="407.9081">2417 893 3 0,'0'5'124'0,"0"0"-16"0,0-1-8 16,0-4-32-16,0 6-4 0,0-6-8 0,0 4 0 0,0-4 4 0,9 0-4 16,-9 0 4-16,0 5 0 0,0-5 0 0,0 0-8 0,9-5-8 15,-9 5 0-15,0 0-4 0,8 0 0 0,-8 0-4 0,0 0-4 16,9 0-4-16,-9 0-4 0,8 0 0 0,-8 0 0 0,0 0 0 0,0 0-4 15,8 0-4-15,-8 0 0 0,0 0 0 0,0 0 0 0,8 0-4 16,-8 0-4-16,0 0 4 0,10 0-4 0,-10 0 0 0,0 0 0 16,8 0-4-16,-8 0 4 0,8 0-4 0,-8 0 0 0,0 0 0 0,10 0-4 15,-10 0 4-15,0 0-20 0,8 0 24 0,-8 0 0 16,0 0 0-16,0 0 0 0,0 0 4 0,0 0 4 0,0 0 4 0,0 0 4 16,0 0 4-16,0 0 4 0,0 0 12 0,0 0-4 0,0 0 4 15,0 0 8-15,0 0 0 0,0 0 4 0,0 0-4 0,0 0-4 16,0 0 0-16,0 0-40 0,0 0-8 0,0 0 0 0,0 0 0 15,0 0 0-15,0 0 0 0,0 0 0 0,-8 0 0 0,8 0 0 0,0-4 0 16,0 4 0-16,0 0 0 0,0-6 0 0,0 6 0 16,0 0 0-16,0-4 0 0,0 4 0 0,0 0-84 0,0-5-76 0,0 0-56 15,0 5-72-15,0-4-32 0,-10-2 52 0,10 2 52 0,0-1 40 16,-8 0 36-16,8 0 28 0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1:22.6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2C9A12-4264-45A6-AF32-7E22F0F067B7}" emma:medium="tactile" emma:mode="ink">
          <msink:context xmlns:msink="http://schemas.microsoft.com/ink/2010/main" type="writingRegion" rotatedBoundingBox="31858,5409 32227,6542 31695,6715 31326,5582"/>
        </emma:interpretation>
      </emma:emma>
    </inkml:annotationXML>
    <inkml:traceGroup>
      <inkml:annotationXML>
        <emma:emma xmlns:emma="http://www.w3.org/2003/04/emma" version="1.0">
          <emma:interpretation id="{1CADC241-98C6-48C0-A5B6-3F8ADA9A8607}" emma:medium="tactile" emma:mode="ink">
            <msink:context xmlns:msink="http://schemas.microsoft.com/ink/2010/main" type="paragraph" rotatedBoundingBox="31858,5409 32227,6542 31695,6715 31326,5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D43DDC-E120-490B-91B9-4BA4884C9BC2}" emma:medium="tactile" emma:mode="ink">
              <msink:context xmlns:msink="http://schemas.microsoft.com/ink/2010/main" type="line" rotatedBoundingBox="31858,5409 32227,6542 31695,6715 31326,5582"/>
            </emma:interpretation>
          </emma:emma>
        </inkml:annotationXML>
        <inkml:traceGroup>
          <inkml:annotationXML>
            <emma:emma xmlns:emma="http://www.w3.org/2003/04/emma" version="1.0">
              <emma:interpretation id="{A2182DF8-19A8-41F7-853D-5A57E4FF5BA8}" emma:medium="tactile" emma:mode="ink">
                <msink:context xmlns:msink="http://schemas.microsoft.com/ink/2010/main" type="inkWord" rotatedBoundingBox="31858,5409 32227,6542 31695,6715 31326,55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 51 11 0,'0'-4'92'0,"0"-1"-8"16,0 0-8-16,0 0-28 0,0 1 0 0,0-2 0 15,0 2 0-15,0 4 0 0,0-5 0 0,0 0 0 0,0 5-4 0,0-5-4 16,0 5-4-16,0 0 0 0,0 0-4 0,0-4 0 0,0 4 0 15,0 0 4-15,10 0 8 0,-10 4-4 0,0-4 0 0,8 5 4 16,-8 0 0-16,0 4 0 0,0 1 0 0,8 0 0 0,-8-1 0 0,0 1 0 16,0 5-4-16,0-1 4 0,0 5-4 0,0 0-4 0,0 0-4 15,0 1-4-15,0 3-4 0,0-4 0 0,0 6-4 0,0-2-4 16,0-4 0-16,0 6-4 0,0-2 0 0,0-3-4 0,0 4 0 16,0-6-4-16,0 2 0 0,0 0-4 0,0 3 0 0,0-8 4 15,0 4-4-15,0-5 4 0,0 5 0 0,0-4-4 0,0-1 0 16,0 1 0-16,0-1 0 0,0-4-4 0,-8 4 4 0,8-4-4 0,0-1-8 15,0-4-4-15,0 0-12 0,0 4-8 0,0-9-16 0,0 5-8 16,0-5-8-16,0 5-16 0,0-10-4 0,0 5-4 0,0-5-4 16,0 1 0-16,0-1-4 0,0 0 4 0,0-5-16 0,0 1-28 15,0-1-16-15,0 1 16 0,0-1 24 0,0-4 20 0</inkml:trace>
          <inkml:trace contextRef="#ctx0" brushRef="#br0" timeOffset="406.4666">-7 51 15 0,'-8'-9'96'0,"8"-1"-8"0,0 6-8 0,0-6-32 16,0 5 0-16,0-5-8 0,0 6 0 0,0-6 0 0,0 1 0 0,0-1-4 15,8 0 0-15,-8 1-4 0,0 5 4 0,0-7-8 16,8 1 4-16,2 1-4 0,-10-1 0 0,8 6 0 0,0-7-12 0,1 3 16 16,8-2 4-16,-8 5 4 0,-1-5-4 0,8 6-4 0,2-5 4 15,-10 3-4-15,10 2-4 0,-1-2 0 0,0 2 0 0,-9 0-8 16,9-2 0-16,1 6-4 0,-2-5 0 0,-6 5 0 0,6 0-4 0,-8 0 4 16,9 5-4-16,-8-5 0 0,0 6-4 0,-1-2 0 0,0 0 0 15,2 6 0-15,-2-4-4 0,0 3 0 0,0-5 4 0,-8 6-4 16,10-1 0-16,-2 1 0 0,-8 0 0 0,0-1 0 0,0 1 0 15,8-1-4-15,-8-3 4 0,0 3 0 0,0 1-4 0,0-1 0 16,-8 1 0-16,8 0 0 0,-8-6 0 0,-2 5 0 0,2-3 0 16,8 3-4-16,-16-4 0 0,6 4 0 0,2-3 0 0,0-2-8 15,-10 1-4-15,10 0-12 0,-1 0-4 0,-7-5-16 0,8 0-12 0,-2 4-12 16,2-4-8-16,0 0-4 0,-2 0-4 0,2 5-4 0,0-5-40 16,8-5-36-16,-9 5 8 0,1 0 28 0,8 0 32 0</inkml:trace>
          <inkml:trace contextRef="#ctx0" brushRef="#br0" timeOffset="1180.5402">334 416 43 0,'0'-5'96'16,"0"0"-8"-16,0-4-8 0,0 5-24 0,8-7 0 0,-8 1-4 0,0 6 0 16,0-1 0-16,0-5 0 0,10 6 4 0,-10-1-4 0,0 1-4 15,0-2 0-15,0 6-4 0,0 0-4 0,0-4-4 0,0 4-4 16,0 0-4-16,0 0 4 0,0 0-4 0,0 0 4 0,0 0 0 0,0 0 4 15,0 4 4-15,0 2 0 0,0-2 8 0,0 1 0 16,0-1 0-16,0 6 0 0,0-5 0 0,0 5-4 0,0-2-4 0,0 7-4 16,0-5 0-16,0 5-8 0,-10 4 0 0,10-5-4 0,0 1 0 15,0 4-8-15,-8-5 0 0,8 5 0 0,0-4-4 0,0 4 0 16,0 0-8-16,0 0 4 0,-8 0-4 0,8 0 0 0,0 0 0 0,0 1 4 16,0-1-4-16,0 0-8 0,0-4 4 0,0 4 4 15,0 0 0-15,0-5 0 0,0 1 0 0,0-2-4 0,0 3 4 0,0-2-4 16,0-5-4-16,0 1 4 0,0-1 0 0,0 1 0 0,0-5 0 15,0 1-20-15,0-2 20 0,0 0-4 0,0-4 0 0,0 6 0 16,0-6 0-16,0-6-4 0,0 6-8 0,0-4 0 0,0 0 0 16,0-2 0-16,0-3 0 0,8 3-4 0,-8-7 0 0,0 3-4 0,0-1 4 15,8-3 0-15,-8 4 0 0,10-3 0 0,-10-2 4 16,8 1 0-16,-8 4 4 0,8-4 0 0,-8 4 4 0,9-4-4 0,-1 3 4 16,-8 3 0-16,0-2 0 0,9 1 4 0,0 4 0 0,-9 0 0 15,0-4 0-15,8 3 0 0,-8 6 8 0,8-4-8 0,-8 4 4 16,10-5 0-16,-10 5 0 0,0 0-4 0,8 0 4 0,-8 0-4 0,8 0 4 15,-8 0 0-15,0 0 0 0,8 0 0 0,-8 0 0 0,10 5 4 16,-10-5-4-16,8 4-4 0,-8-4 8 0,8 0-4 0,-8 6 0 16,9-2 0-16,-1-4 0 0,-8 5 0 0,8 0 0 0,-8 0 0 15,10-1 4-15,-2 1 0 0,-8 0-4 0,8 4 0 0,-8-5 0 16,8 2 0-16,2 3 4 0,-10-3 0 0,8 3-4 0,-8-4 0 0,8 4 0 16,-8 2 0-16,0-7 0 0,9 6 4 0,-9 0 0 0,0-1-4 15,0 1 0-15,0-1 4 0,0 1 0 0,0-2-4 0,0 3 0 16,0-1 4-16,0-1-4 0,0 1 4 0,0-1 0 0,-9 1 0 15,9-6 0-15,-8 6 4 0,8-1-4 0,0 1 4 0,-8-5 0 16,8 5-4-16,-10-6 4 0,2 1 0 0,0 0 0 0,0 0 0 0,-2-1-4 16,2 2 4-16,0-6 0 0,-1 0 0 0,1 4-4 15,0-4 4-15,-10 0-4 0,10-4-4 0,0 4 4 0,-2-6-4 0,-6 6 4 16,7-4-4-16,0-6-4 0,1 5 0 0,-1 1-4 0,1-6-8 16,8 1-16-16,-8-1-24 0,-2 1-20 0,10-1-32 0,-8-5-32 15,8 1-32-15,-8-1-80 0,8 0 28 0,0 1 44 0,0-5 36 0,0 6 24 16,0-3 24-16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3:32.4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8A48DF-ACCE-4545-B6A7-3275FCCCC9D5}" emma:medium="tactile" emma:mode="ink">
          <msink:context xmlns:msink="http://schemas.microsoft.com/ink/2010/main" type="inkDrawing" rotatedBoundingBox="2778,9958 4362,3240 4560,3287 2976,10005" rotationAngle="-662160480" semanticType="callout">
            <msink:sourceLink direction="with" ref="{A2E9916F-5095-4ADE-AC22-FD98B6D42360}"/>
            <msink:sourceLink direction="with" ref="{EDB766A5-2D8E-4AD1-8A7D-976DB4A208F4}"/>
            <msink:sourceLink direction="with" ref="{B84332B6-A2D1-43B2-BCE8-DE15C2B5389F}"/>
            <msink:sourceLink direction="with" ref="{AE7E6655-FF83-4CCC-A3C1-ADCC6AF74C4E}"/>
            <msink:sourceLink direction="with" ref="{56983DB0-2966-411D-B0ED-4F319290170A}"/>
            <msink:destinationLink direction="with" ref="{290E86EB-6E47-43E4-B08B-54430DE0C4F7}"/>
          </msink:context>
        </emma:interpretation>
      </emma:emma>
    </inkml:annotationXML>
    <inkml:trace contextRef="#ctx0" brushRef="#br0">1936-5163 39 0,'0'0'64'15,"0"0"-12"-15,0 0 0 0,0 0-24 0,0 0 0 0,0 0-12 0,0 0 0 16,0 0 4-16,0 0-8 0,0 0 0 0,0 0 4 15,0 0-4-15,0 0-4 0,0 0 0 0,0 0 0 0,0 0 0 0,0 0 4 16,0 0 0-16,0 0 0 0,0 0 0 0,0 0 0 0,0 0 4 16,0 0 0-16,0 0 0 0,0 0 4 0,0 0 0 0,0 0-4 15,0 0 4-15,0 0 4 0,0 0 0 0,0 0 0 0,0 0 0 0,0 0 4 16,0 0 0-16,0 0 0 0,0 0-4 0,0 0 4 16,0 0-4-16,0 0 0 0,0 0 4 0,0 0 0 0,0 0-4 0,0 0 0 15,0 0 4-15,0 0 0 0,0 6-4 0,0-6-4 0,0 0-4 16,0 4 4-16,0-4-4 0,0 0 0 0,0 5-16 0,0-5 16 15,0 4 0-15,0-4 0 0,0 0 0 0,0 6 4 0,0-6-4 0,0 0 0 16,0 0 0-16,0 0 0 0,0 0 0 0,0 4 0 0,0-4-4 16,0 0 4-16,-10 0 0 0,10 5 0 0,0-5-4 0,0 0 0 15,0 5 0-15,0-5 4 0,0 0-4 0,0 4 0 0,-8-4 0 16,8 5 4-16,0-5 0 0,0 6 0 0,0-6-4 0,0 4 0 16,0-4-4-16,0 5 4 0,-8-5-4 0,8 5 4 0,0-5 0 0,-9 5-4 15,9-5 0-15,0 4-4 0,0 1 4 0,0-5 0 0,0 5 0 16,0-5-4-16,0 5 0 0,0-1-4 0,0-4 4 15,0 6 0-15,-9-6 0 0,9 4 0 0,0-4 0 0,0 5 4 0,0-5-4 16,0 4 0-16,0-4 0 0,0 6 0 0,0-6 0 0,-8 4 0 16,8-4 4-16,0 5-4 0,0-5 0 0,0 5 0 0,0-5 0 15,0 5 0-15,-8-5 4 0,8 4 0 0,0-4-4 0,0 6 0 0,0-6 0 16,0 4 0-16,-9-4-12 0,9 0 16 0,0 5 0 0,0-5 0 16,0 4-4-16,0 1 0 0,-8-5-4 0,8 0 8 0,0 5 0 15,0-5-4-15,0 5 0 0,0 0 0 0,0-5 0 0,0 5 0 16,0-5-4-16,-8 5 0 0,8 0 0 0,0-1 4 0,0-4-4 15,0 5 4-15,-10-1 0 0,10 2-4 0,0-2 0 0,0 1 0 0,0 0-4 16,0 0 4-16,-8-2 4 0,8 4-4 0,0-3 0 0,0 1 0 16,0-5 0-16,0 4 4 0,0 2-4 0,0-2 0 0,0-4 0 15,0 5 4-15,0 0-4 0,0-5 4 0,0 5-4 0,0-5 0 16,0 4 0-16,0 2 0 0,0-6-4 0,-8 4 4 0,8-4 0 16,0 5 0-16,0 0 4 0,0-5 0 0,0 5-4 0,0-5 4 0,0 5 0 15,0-5 0-15,-10 4-4 0,10-4 0 0,0 5-4 0,0-5 8 16,0 5-4-16,0-5 0 0,0 0 0 0,0 4-4 0,0-4 8 15,0 5-4-15,0-5 0 0,-8 5 4 0,8 0-8 0,0-5 4 16,0 5 0-16,0-1-12 0,0-4 20 0,0 4-8 0,0 2 4 16,-8-6 4-16,8 5 0 0,0-1-8 0,0 1 0 0,0 0 4 15,0 0-4-15,0 0 0 0,-8-5 4 0,8 5 0 0,0-1 0 0,0 1 0 16,-9 0-4-16,9 0 0 0,0-1 0 0,0-4 0 16,0 5 0-16,0 0 0 0,-9 1 4 0,9-3-4 0,0 3 4 0,0-2-4 15,0-4 0-15,0 5 4 0,0-1-4 0,-8-4 4 0,8 6-4 16,0-2 0-16,0-4 4 0,0 5-4 0,0 0 4 0,-9-5-4 15,9 6 4-15,0-3-4 0,0 3 0 0,-8-6 0 0,8 4 0 0,0 1 0 16,0 0 4-16,0-5-4 0,0 5 4 0,-8-1-4 0,8 1 4 16,0 0-4-16,0-1 4 0,-10 1-4 0,10 1 0 0,0-2 0 15,0 1 4-15,0-5-4 0,0 4 4 0,0 2-8 0,0-2 4 16,0 1 4-16,0 0-4 0,0 0 0 0,0-1 0 0,0 2-4 16,0-2 4-16,-8 1 0 0,8-1 0 0,0 2 0 0,0-2 0 0,0-4-12 15,0 5 20-15,0 0-4 0,0-5-4 0,0 5 0 0,0 0 0 16,0-5 0-16,0 5 4 0,-8-1-4 0,8-4 4 0,0 5 0 15,0 0-4-15,0-5 4 0,0 4-4 0,0 1 4 0,0 0-4 16,-8 0 0-16,8 0 0 0,0-2 0 0,0 4 0 0,0-3 0 16,-10 1 0-16,10 0 0 0,0 0 0 0,0-1 0 0,0 1 4 0,0 5-4 15,-8-7 0-15,8 4 0 0,0-3 4 0,0 1-4 16,0 0-4-16,0-1 8 0,-8 1-4 0,8 0 4 0,0 0-4 0,0 0 0 16,0-1 0-16,0 1 0 0,-9 0 0 0,9 0 0 0,0 0 0 15,0-1 4-15,0 2-8 0,-9-2 8 0,9 1-4 0,0 4 0 16,0-4 0-16,0 0 0 0,-8 0 0 0,8 0 0 0,0-1 0 0,0 0 0 15,0 2 0-15,0 3 0 0,-9-4 0 0,9 0 0 0,0 0 0 16,0-1 4-16,0 2-4 0,-8-2 0 0,8 1 0 0,0-1 4 16,0 2-4-16,0-6 0 0,-8 9 0 0,8-4 0 0,0-5 0 15,0 9 0-15,-8-9 0 0,8 6 0 0,0-2 0 0,0 1 0 16,-10 5 4-16,10-6-4 0,0 1 0 0,0 0 0 0,-8-1 4 0,8 1-4 16,0 1 0-16,0-2 0 0,0 1 0 0,-8 0 0 0,8 0 0 15,0-1 0-15,-10 1 0 0,10 0 0 0,0 0-4 0,0-1 4 16,0 2 0-16,-8-2 0 0,8 1 4 0,0 0-4 0,0 4 0 15,-8-4 0-15,8 0 0 0,0 0 0 0,0-1 0 0,-9 6-4 16,9-5 8-16,0 0-4 0,0-1 0 0,0 1-4 0,-8 0 4 16,8 5-4-16,0-5 4 0,0 0 0 0,0-1 0 0,0 1 4 15,0 0 0-15,-9 0-8 0,9-1 4 0,0 1 0 0,0 0 8 0,0 0-8 16,0-2-4-16,-8 3 8 0,8-1-8 0,0 0 4 0,0 0 0 16,0-1 4-16,0 1-8 0,0 0 4 0,0 0 0 0,0 0 0 15,0-1 0-15,0-4 0 0,-9 6 0 0,9-2 0 0,0 1 0 16,0 0 0-16,0-1 0 0,0 2 0 0,-8-2 4 0,8 1-4 0,0-1 0 15,0 1 0-15,-8 0 0 0,8 0 0 0,0-1 0 0,0 6 0 16,0-6-4-16,0 2 0 0,-10-1 4 0,10-1 0 0,0 1 0 16,0 5 0-16,0-6 0 0,0 2 0 0,0-2 0 0,0 1 4 15,0-1-4-15,-8 2 0 0,8 3-4 0,0-4 8 0,0 0-8 16,0-1 4-16,0 2 4 0,0-2-4 0,-8 5 0 0,8-3 0 0,0-2 0 16,0 1 4-16,0 0-4 0,0 1 0 0,0 3-4 0,-10-5 4 15,10 1 0-15,0 0-4 0,0 0 12 0,0-1-8 0,-8 1 0 16,8 4 4-16,0-4-8 0,0 1 4 0,0-2-4 0,-8 6 4 15,8-5 4-15,0-1-4 0,0 1 0 0,-8 5 0 0,8-6 4 16,0 2-8-16,0 3 8 0,0-4-4 0,-9 0 0 0,9 4 0 0,0-4 0 16,0 0 0-16,-9 5 0 0,9-6 0 0,0 1-4 0,0 4 4 15,0-4 0-15,-8 0 0 0,8 0-4 0,0 0 4 0,0 4 0 16,-9-4 0-16,9 0 0 0,0 0-16 0,0-1 16 0,0 1 8 16,0 0-8-16,-8 0 4 0,8 3 0 0,0-1-4 0,0-3 4 15,-8 1-4-15,8 0 0 0,0 4 4 0,0-4-4 0,0 0 0 0,-10 4 0 16,10-4 0-16,0 4 4 0,-8-3-8 0,8 4 4 0,-8-6 0 15,8 5-4-15,0 1 4 0,0-5 0 0,0 5 4 0,0-2-4 16,-10 3 0-16,10-7 0 0,0 6 0 0,0-5 0 0,0 5 0 0,0-1 0 16,0-3 0-16,0 2 0 0,0-3 0 0,-8 0 4 0,8 4-8 15,0-3 4-15,0 3 0 0,0-5 4 0,0 2-8 0,0-2 4 16,-8 1 4-16,8 4-4 0,0-4 0 0,0 1-4 0,0-2 4 16,0 1 4-16,-8 5-4 0,8-6-4 0,0 1 4 0,0 0 0 15,0 0 0-15,0 5 4 0,0-6-4 0,0 1 0 0,0 5 4 16,0-6-8-16,0 6 0 0,-9-5 4 0,18 4 0 15,-18-4 0-15,9 5-4 0,0-6 4 0,0 6 0 0,0-5 0 0,0 5 0 16,0-1 4-16,0-4-24 0,-8 4 28 0,8 1-4 0,0-5 0 0,0 3 0 16,0-2-4-16,0 4-4 0,0-1 4 0,0-4 0 15,0 5 0-15,0-1 0 0,0-3 0 0,0 2 0 0,-9 2 0 0,9-4 0 16,0 3 0-16,0-5 0 0,0 6 4 0,0-1 0 0,0 1-8 16,0-6 4-16,-9 7 4 0,9-7-8 0,0 6 0 0,0-1 8 15,0-3-4-15,-8 3 0 0,8-3 4 0,0 2-8 0,0-3 0 0,0 5 4 16,-8-6 0-16,8 6 0 0,0-5 0 0,0-1 0 0,-10 6 0 15,10-5 0-15,0 5 0 0,0-6 4 0,0 6-4 0,0-5 0 16,-8 0 0-16,8 4 0 0,0-4-4 0,0 4 4 0,-8-4 4 0,8 5 0 16,0-5-8-16,0 5 4 0,0-6 0 0,-8 6 0 0,8-5 4 15,0 4 0-15,0-4-8 0,-10 5 0 0,10-1 4 0,0-4 0 16,0 5 4-16,-8-5-4 0,8 4 0 0,0-4-4 0,0 0 8 16,0 4-4-16,0-4 0 0,0 0-4 0,0 5 4 0,-8-6 0 15,8 1-16-15,0 0 20 0,0 0-4 0,0-1 0 0,0 6 4 0,0-5-4 16,0-1 0-16,0 0 4 0,-9 3-8 0,9-3 4 0,0 0 4 15,0 2-4-15,-8 3 0 0,8-4 0 0,0 0 0 0,0-1 4 16,-9 6-4-16,9-5 4 0,0-1-4 0,0 6 0 0,0-4 0 16,-9 3-4-16,9-5 4 0,0 6 4 0,0-5-8 0,-8 5 8 15,8-6-4-15,0 7 0 0,-8-3-4 0,8-3 4 0,0 5-4 16,0-6 4-16,-8 6 0 0,8-5 0 0,0 5 0 0,0-6 0 0,-10 6 4 16,10-1 0-16,0-3-4 0,0 3 0 0,-8-5 0 0,8 6 0 15,0 0 0-15,0-6 0 0,-8 7 0 0,8-7 0 0,0 6 0 16,0-1-4-16,-10-4 8 0,10 5-8 0,0-6 4 0,-8 6 0 15,8-5 4-15,0 5-8 0,0-6 4 0,0 6 0 0,0-1 0 16,0-4 0-16,-8 5 4 0,8-5-8 0,0 4 8 0,0-4-4 0,0 4 0 16,0-3 0-16,0 3-4 0,0-4 4 0,0 4-16 0,-9-4 20 15,9 5-4-15,0-6 0 0,-8 0 0 0,8 7 0 0,0-7 0 16,0 6 4-16,0-5 0 0,0 5-4 0,-9-6 0 0,9 7 0 16,0-7 0-16,0 6 0 0,0-6 0 0,0 2 0 0,0 3 0 15,0-5 0-15,-8 5 0 0,8-3 0 0,0 4 0 0,-9-6 0 0,9 0 0 16,0 7 0-16,0-7 0 0,0 6 4 0,0-5-4 15,-8-1-4-15,8 6 4 0,0-5 0 0,0 5 0 0,-8-6 0 0,8 2 0 16,0-2-4-16,0 5 4 0,0-3 4 0,0-2-8 0,-10 1 4 16,10 5 4-16,0-6-4 0,0 1 0 0,-8 0 0 0,8 4-4 15,0-3 8-15,0-2-4 0,0 1 4 0,0 5-4 0,-8-6 0 0,8 1 0 16,0 0 0-16,0 4 0 0,0-4 0 0,0 0 0 0,0 0 0 16,0 0 0-16,-10 4 0 0,10-4 4 0,0 0-8 0,0 0 4 15,0-1-4-15,0 6 4 0,-8-5 0 0,8 0 0 0,0 0 0 16,0-1 0-16,0 6 0 0,0-6 0 0,0 2-20 0,-8-2 24 15,8 5 0-15,0-3 0 0,0 3 0 0,0-4-4 0,0 0 4 0,0 5-4 16,0-6 4-16,-8 1-4 0,8 5 0 0,0-6-4 0,0 1 8 16,0 5-4-16,0-6 0 0,0 2 0 0,-9 3 0 0,9-5 0 15,0 2 0-15,0-2 0 0,0 6 0 0,0-5 0 0,0-1 0 16,0 2 0-16,0 3 0 0,-8-5 0 0,8 2 0 0,0-2 0 16,0 6-4-16,0-5 4 0,0-1 0 0,0 2 0 0,0-2 0 0,0 5 4 15,0-3-4-15,0-2 0 0,0 0 0 0,0 2 4 0,0 3-4 16,0-3 0-16,-9-2 0 0,9 1-4 0,0 5 4 0,0-6 0 15,0 1-4-15,0 5 8 0,0-6-4 0,-9 1 4 0,18 5-4 16,-18-6-4-16,9 2 4 0,0 3 0 0,0-5 0 0,0 6 0 16,0-5 0-16,0 0 0 0,0 4 0 0,-8-4 0 0,8 5-4 0,0-5 4 15,0-1 0-15,0 6 0 0,0-5 0 0,0 0 0 0,0 1 0 16,0 2 0-16,0-3-16 0,0 0 20 0,0 4 0 0,0-4 0 16,-8 0 0-16,8 4 0 0,0-4-4 0,0 4 0 0,0-3 0 15,0-2 4-15,0 6-4 0,-10-5 0 0,10 5 0 0,0-6 0 16,0 5 0-16,0-3 0 0,-8-2 0 0,8 6 0 0,0-5 0 15,0 5 0-15,0-6 0 0,0 5 4 0,-8-3-4 0,8 3 0 0,0-4 4 16,0 0-8-16,0 5 4 0,0-5 0 0,-8 3 0 0,8 2 0 16,0-4 0-16,0 3 0 0,-10-5 0 0,10 5 0 0,0-3 0 15,0 4 4-15,0-6-4 0,0 0 4 0,0 7-8 0,-8-7 0 16,8 6 8-16,0-5-8 0,0-1 0 0,0 6 4 0,-8-5 0 16,8 5 0-16,0-6 0 0,0 1 0 0,-9 5 0 0,9-6 0 0,0 2 0 15,0 3 0-15,-8-5 0 0,8 6 0 0,0-5 0 0,0 5 0 16,0-5 0-16,-9-1 0 0,9 6 4 0,0-5-4 0,0 4 4 15,0-4-4-15,0 0 0 0,-9-1 0 0,9 6 0 0,0-5 4 16,0 0-4-16,0 4 0 0,-8-4-4 0,8 0 0 0,0 0 4 16,0 4 0-16,0-4 0 0,-8 0 4 0,8-1-4 0,0 2 0 0,0 3 0 15,0-4-4-15,0 0 4 0,0-1 0 0,0 1 0 0,0 0 4 16,-8 4-4-16,8-3 0 0,0-2 4 0,0 1-4 0,0 0 4 16,0 4-4-16,0-3 0 0,-10-2-4 0,10 1 4 0,0-1 0 15,0 2 0-15,0 3-4 0,0-4 4 0,0 0 0 0,0-1 0 16,0 7 0-16,-8-7 0 0,8 0 0 0,0 2 4 0,0 3-4 0,0-4 0 15,-8 0 0-15,8 5 0 0,0-7 0 0,0 3 0 0,0 4 0 16,-10-6 0-16,10 1 0 0,0 5 0 0,0-6 4 0,0 2-4 16,0 3 4-16,-8-4-4 0,8 4 0 0,0-5 0 0,0 2 0 15,0 3-4-15,-8-4 4 0,8 0 0 0,0 5 0 0,0-6 0 16,0 6 0-16,-9-4 0 0,9 2 0 0,0-3 0 0,-8 0 0 0,8 5 0 16,0-6 0-16,0 6 4 0,0-6-4 0,0 1 0 0,0 5 0 15,-8-5 0-15,8-1-4 0,0 6 8 0,0-5 0 0,0 0-4 16,0 4 0-16,-10-4 0 0,10 0 0 0,0 4 4 0,0-2-8 15,-8-4 4-15,8 6 0 0,0-3 0 0,0-1 0 0,0 4 4 16,0-4-4-16,-8-1 0 0,8 6 0 0,0-5 0 0,0-1 0 0,0 7 0 16,0-7 0-16,0 1 0 0,0 0 0 0,0 5 0 0,-8-6 0 15,8 1 4-15,0 5-4 0,0-7 0 0,0 3-4 0,0 4 4 16,0-6 0-16,-10 2 0 0,10 3 4 0,0-4-8 0,0 0 4 16,0 4-4-16,0-4 4 0,0 4 4 0,0-3 0 0,0-1-8 15,0 4 8-15,0-4-8 0,-8 4 4 0,8-4 0 0,0 0-4 16,0 5 8-16,0-7-4 0,0 3 4 0,0 4-4 0,-8-6 0 0,8 0 0 15,0 7 0-15,0-7-4 0,0 6 4 0,0-5 0 0,0 0 0 16,0 4 0-16,0-4 0 0,-9 1 0 0,9 2 4 0,0-3 0 16,0 5-4-16,-9-5 0 0,9-1 0 0,0 6 0 0,0-6 0 0,0 6 0 15,-8-5 4-15,8 5-4 0,0-5-4 0,0-1 8 16,-9 6-8-16,9-5 4 0,0 4 4 0,0-4-4 0,0 4-4 0,0-2 4 16,0 1 0-16,-8-4 4 0,8 6-4 0,0-5 0 0,0 5 0 15,-8-6-4-15,8 6 4 0,0-5 4 0,0 5-4 0,0-1 0 16,0-4 4-16,-9 4-4 0,9-4 0 0,0 5 4 0,0-5-4 15,-9 3 0-15,9-2-4 0,0 4 8 0,0-6-4 0,0 6 0 16,-8-5-4-16,8 5 8 0,0-1-4 0,0-4-4 0,0 4 4 0,0 2 4 16,-8-7-4-16,8 6 0 0,0-1 0 0,0-4 0 0,0 4 0 15,-10 0 0-15,10 2 0 0,0-2 0 0,0-4-4 0,0 5 4 16,-8-1 0-16,8 1 4 0,0-1-4 0,0-4 0 0,0 5 0 16,-8-1 0-16,8 1 0 0,0 0 0 0,0-6 0 0,0 6 0 15,-9-4 0-15,9 2 0 0,0-3 0 0,0 5 0 0,0-5 0 0,0 4 0 16,0-4 0-16,0 4 0 0,-9-4 0 0,9 5 0 0,0-6 0 15,0 2 0-15,-8 3 0 0,8-4 0 0,0 0 0 0,0 4 0 16,0-4 0-16,-8 4 0 0,8-3 0 0,0 3 0 0,0-4 0 0,-9 0 0 16,9 4 0-16,0-4 0 0,0 0 0 0,0 4 0 15,-8-4 0-15,8 0 0 0,0 5 0 0,0-5 0 0,0-1 0 0,0 1 0 16,0 4 0-16,-8-3 0 0,8-2 0 0,0 1 0 0,0 0 0 16,0 0 0-16,-10 4 0 0,10-4 0 0,0 0 0 0,0-1 0 15,0 2 0-15,0-2 0 0,-8 1 0 0,8 0 0 0,0 4 0 16,0-4 0-16,-8 0 0 0,8 0 0 0,0-1 0 0,0 7 0 0,0-7 0 15,0 1 0-15,-10 4 0 0,10-4 0 0,0 0 0 16,0 0 0-16,0 4 0 0,0-5 0 0,-8 2 0 0,8-1 0 0,0 4 0 16,0-4 0-16,-8 0 0 0,8 4 0 0,0-4 0 0,0 0 0 15,-8 5 0-15,8-6 0 0,0 1 0 0,0 0 0 0,0 4 0 16,0-4 0-16,-9 0 0 0,9 0-4 0,0 5 4 0,0-6 4 0,0 1-4 16,-9 0 0-16,9-1 0 0,0 1 0 0,0 5 0 15,-8-5 0-15,8 0 0 0,0 0 0 0,0-1 0 0,-9 6 0 0,9-5 0 16,0-1 0-16,0 1 0 0,-8 0 0 0,8 0 0 0,0 5 0 15,0-10 0-15,-8 9 0 0,8-4 0 0,0 0 0 0,0-1 0 16,-10 1 0-16,10 0 0 0,0 0 0 0,0-1 0 0,-8 2 0 0,8-2 0 16,0 1 0-16,0 0 0 0,-8 0 0 0,8 0 0 15,0 4 0-15,-8-9 0 0,8 5 0 0,0-1 0 0,0 1 0 0,0 0 0 16,-10 0 0-16,10 0 0 0,0 0 0 0,-8-2 0 0,8 3 0 16,0-1 0-16,-8 0 0 0,8-1 0 0,0 2 0 0,0-2 0 15,0 1 0-15,-9 0 0 0,9 0 0 0,0-1 0 0,0 2 0 0,-9-2 0 16,9 1 0-16,0-1 0 0,0 1 0 0,-8-5 0 15,8 6 0-15,0-2 0 0,0 1 0 0,-9 0 0 0,9-1 0 0,0 1 0 16,-8 0 0-16,8 0 0 0,0-5 0 0,0 4 0 0,-8 1 0 16,8-1 0-16,0 2 0 0,0-6 0 0,-8 5 0 0,8-1 0 15,0 1 0-15,0 0 0 0,0 0 0 0,0-5 0 0,-10 4 0 0,10 1 0 16,0 0 0-16,0 0 0 0,-8-5 0 0,8 5 0 16,0 0 0-16,0-1 0 0,0-4 0 0,0 5 0 0,0 0 0 0,0 0 0 15,0-5 0-15,0 4 0 0,0-4 0 0,0 5 0 0,0 0 0 16,0-5 0-16,0 0 0 0,0 5 0 0,-8-1 0 0,8-4 0 15,0 6 0-15,0-2 0 0,0-4 0 0,-10 5 0 0,10 0 0 0,0-5 0 16,0 6 0-16,0-6 0 0,-8 3 0 0,8 2 0 0,0-5 0 16,0 5 0-16,0 0 0 0,0-5 0 0,0 5 0 0,0-5 0 15,0 5 0-15,0-5 0 0,0 4 0 0,0-4 0 0,0 0 0 16,0 0 0-16,0 0 0 0,0 5 0 0,0-5 0 0,0 0 0 16,-8 0 0-16,8 5 0 0,0-5 0 0,0 0 0 0,0 4 0 15,0-4 0-15,0 0 0 0,0 5 0 0,0-5 0 0,0 5 0 0,0-5 0 16,0 0 0-16,0 5 0 0,0-5 0 0,0 0 0 0,0 0 0 15,0 0 0-15,0 0 0 0,0 5 0 0,0-5 0 0,0 0 0 16,0 4 0-16,0-4 0 0,0 0 0 0,-9 6 0 0,9-6 0 16,0 4 0-16,0-4 0 0,0 0 0 0,0 0 0 0,0 5 0 15,0 0 0-15,0-5 0 0,0 5 0 0,0-5 0 0,-9 0 0 0,18 0 0 16,-18 4 0-16,9-4 0 0,0 5 0 0,0-5 0 16,0 5 0-16,0-5 0 0,0 5 0 0,-8-5 0 0,8 4 0 0,0-4 0 15,0 6 0-15,0-6 0 0,0 0 0 0,0 4 0 0,0-4 0 16,0 0 0-16,0 0 0 0,-8 0 0 0,8 0 0 0,8 0 0 15,-8 0 0-15,0 0 0 0,0 0 0 0,0 0 0 0,0 0 0 0,0 0 0 16,0 0 0-16,0 0 0 0,0 0 0 0,0 0 0 0,0 0 0 16,0 0 0-16,0 0 0 0,0 0 0 0,0 0 0 0,0 0 0 15,0 0 0-15,0 0 0 0,0 0 0 0,0 0 0 0,0 0 0 16,0 0 0-16,0 0 0 0,0 0 0 0,0 0 0 0,0 0 0 16,0 0 0-16,0 0 0 0,-8 0 0 0,8 0 0 0,0 0 0 0,0 0 0 15,0 0 0-15,0 0 0 0,0 0 0 0,0 0 0 0,0 0 0 16,0 0 0-16,0 0-24 0,0 0-104 0,-9 0-40 0,9-4-52 15,0-2-72-15,-8 2-12 0,8-1 56 0,-8 0 52 0,8-4 36 16,0 4 32-16,-10-5 16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5:36.4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06E894-6252-4A16-8523-5EAECF546EC6}" emma:medium="tactile" emma:mode="ink">
          <msink:context xmlns:msink="http://schemas.microsoft.com/ink/2010/main" type="writingRegion" rotatedBoundingBox="3587,5686 3572,6548 3345,6544 3361,5682"/>
        </emma:interpretation>
      </emma:emma>
    </inkml:annotationXML>
    <inkml:traceGroup>
      <inkml:annotationXML>
        <emma:emma xmlns:emma="http://www.w3.org/2003/04/emma" version="1.0">
          <emma:interpretation id="{9DBABCB2-BDFB-4804-9FFB-F30D8F78A6F8}" emma:medium="tactile" emma:mode="ink">
            <msink:context xmlns:msink="http://schemas.microsoft.com/ink/2010/main" type="paragraph" rotatedBoundingBox="3587,5686 3572,6548 3345,6544 3361,5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6E5D5-30AC-40FE-BB24-0E9B0812EBD3}" emma:medium="tactile" emma:mode="ink">
              <msink:context xmlns:msink="http://schemas.microsoft.com/ink/2010/main" type="line" rotatedBoundingBox="3587,5686 3572,6548 3345,6544 3361,5682"/>
            </emma:interpretation>
          </emma:emma>
        </inkml:annotationXML>
        <inkml:traceGroup>
          <inkml:annotationXML>
            <emma:emma xmlns:emma="http://www.w3.org/2003/04/emma" version="1.0">
              <emma:interpretation id="{AC11DD7F-1C98-4F67-A601-2DE112EF4DB5}" emma:medium="tactile" emma:mode="ink">
                <msink:context xmlns:msink="http://schemas.microsoft.com/ink/2010/main" type="inkWord" rotatedBoundingBox="3587,5686 3572,6548 3463,6546 3479,5685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192-2903 63 0,'0'-4'84'0,"0"-1"-8"0,0 5-4 16,0-5-24-16,0 5-4 0,0 0 0 0,0 0 0 0,0-4-4 0,0 8-4 15,0-4-4-15,0 0 4 0,0 0-4 0,0 0 8 0,0 0 0 0,0 0 0 16,0 5 4-16,0-5-4 0,0 5 0 0,9-1 4 16,-9-4-8-16,0 11-4 0,0-7 4 0,8 6-4 0,-8-1-4 15,0 1-4-15,0-1 0 0,0 6 0 0,0-1-4 0,0 1 4 0,9-1-4 16,-9 5 4-16,0-5-4 0,0 6 4 0,8-1 0 16,-8 1-4-16,0-2 0 0,0 1-4 0,8 0 4 0,-8 1-4 0,0-1 4 15,10 0-4-15,-10 0 0 0,0 0 0 0,8 2-4 0,-8-7 0 16,0 5 4-16,8 0-8 0,-8-5 0 0,0 5 0 0,0 0 0 15,8-4 0-15,-8 4-4 0,0-5 4 0,10 5-4 0,-10-4 4 0,0 4-4 16,0-4 0-16,0 4 0 0,0-5 0 0,0 5-4 0,8-4 4 16,-8 4 4-16,0-4-8 0,0-1 4 0,0 0-4 0,0 1 8 15,0-6-8-15,-8 5 4 0,16-4 0 0,-8-1 0 0,0 1-8 16,-8-1 4-16,8-3 0 0,0 3 4 0,0-3-4 0,0-2 0 16,0 0 4-16,0 2-4 0,0-2-4 0,0-4 8 0,0 0-4 0,0 5-4 15,0-5 0-15,0 0 0 0,0 0-4 0,0 0 0 0,0 0-8 16,0 0-8-16,0 0-4 0,0 0-4 0,0 0-12 0,0-5-4 15,0 5-8-15,0-4-12 0,0-2-20 0,0 2-16 0,0 0-16 16,0-2-12-16,0-3-64 0,0-1 0 0,0 1 36 0,0-1 28 16,0-1 24-16</inkml:trace>
        </inkml:traceGroup>
        <inkml:traceGroup>
          <inkml:annotationXML>
            <emma:emma xmlns:emma="http://www.w3.org/2003/04/emma" version="1.0">
              <emma:interpretation id="{A30751CF-40FB-4921-A7C1-FDDBB4D4C869}" emma:medium="tactile" emma:mode="ink">
                <msink:context xmlns:msink="http://schemas.microsoft.com/ink/2010/main" type="inkWord" rotatedBoundingBox="3516,6213 3511,6520 3346,6517 3351,621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95.6733">123-2322 39 0,'0'0'76'0,"0"0"-12"0,0 0-4 0,0 0-28 0,0 0-8 16,0 0 0-16,0 0 0 0,0-5-4 0,0 5 0 0,0 0 0 15,0 0 0-15,0 0-4 0,0-5 0 0,0 5 4 0,0 0 4 0,0 0-4 16,0 0 4-16,0 0 0 0,0 0 4 0,0 0-4 16,0 0 4-16,0 0 0 0,0 0 0 0,0 0-4 0,0 0 0 0,0-4 4 15,0 4 4-15,0 0-4 0,0 0 0 0,0 0-8 0,0-5 8 16,0 5-8-16,0 0 4 0,-8 0 0 0,8 0-4 0,0 0-4 15,0 0 0-15,-8 0-4 0,8 0-4 0,0 0 0 0,-9 5 0 16,9-5-4-16,-8 4-4 0,8-4 4 0,0 5 0 0,-8 0 0 0,8 0 0 16,-10-1-4-16,10 6 4 0,0-5-4 0,-8 5 4 15,8-1 4-15,0 1-8 0,0-2 4 0,0 7 0 0,0-5 0 0,0 0-4 16,0-1 0-16,0 6 0 0,0-5 0 0,0 0 0 0,0-1 0 16,0 1 0-16,0-1 0 0,0 1-4 0,0-6 8 0,0 6-4 15,8-5 0-15,-8-1 0 0,0 2 4 0,0-2 4 0,10 1 0 0,-10-1-8 16,8 2 4-16,-8-6 0 0,8 4-4 0,1-4 0 0,-9 0 0 15,8 0 4-15,0 5 4 0,-8-5 0 0,10 0-8 0,-10 0 8 16,8 0-4-16,0-5-4 0,2 5 4 0,-10-4 0 0,8 4 4 16,-8-6-4-16,8 6 0 0,0-4 0 0,-8-1 0 0,9 1 0 15,-9-2 4-15,9 2-4 0,-1-1 0 0,-8-1 0 0,0-2 0 0,9 2-16 16,-9 2 20-16,0-2 0 0,0-3-4 0,0 5 4 0,8-1 0 16,-8 1 0-16,0-6-4 0,0 4 4 0,0 2-4 0,0 0 0 15,0-7 4-15,0 7-4 0,0-1 0 0,0 0-4 0,-8 0 4 16,8-5 0-16,8 6-4 0,-8-1 0 0,-8-5 4 0,8 6 0 15,0-1-4-15,0-5 0 0,0 6 0 0,-9-1 0 0,9-5 0 0,0 6 0 16,-8-6 0-16,8 5 4 0,0-5-4 0,-9 6 0 0,9-1 0 16,-9-5 0-16,9 5 4 0,-8 1-4 0,8-1 0 0,-8-5 0 15,8 10 0-15,-8-4 4 0,8-1-4 0,-10 0 0 0,10 5 4 0,-8 0 0 16,8 0-4-16,-8-5 4 0,8 5-4 0,-10 0 0 16,10 0 0-16,-8 0 0 0,8 0 0 0,-8 5 0 0,8-5 0 0,-9 0-4 15,9 5 0-15,-8 0 4 0,8-1-4 0,-8-4 0 0,8 5 0 16,0 0 0-16,-10 0-4 0,10-1 0 0,0 1-4 0,0 0-8 15,-8 0 0-15,8 4-4 0,0-4-12 0,0 0 0 0,0 0-8 16,0-1-16-16,0 2-8 0,0-2-8 0,0 1-4 0,0 0 0 16,0-5-20-16,0 5-36 0,0-5-24 0,0 4 24 0,0-4 24 15,0 0 24-15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57.3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3AAAA3-6A7D-4C01-BF53-0FA3FD50E00D}" emma:medium="tactile" emma:mode="ink">
          <msink:context xmlns:msink="http://schemas.microsoft.com/ink/2010/main" type="writingRegion" rotatedBoundingBox="27233,4366 28323,3869 28486,4226 27395,4722"/>
        </emma:interpretation>
      </emma:emma>
    </inkml:annotationXML>
    <inkml:traceGroup>
      <inkml:annotationXML>
        <emma:emma xmlns:emma="http://www.w3.org/2003/04/emma" version="1.0">
          <emma:interpretation id="{FBA75E66-33AB-41A0-A05C-F4F5939945E8}" emma:medium="tactile" emma:mode="ink">
            <msink:context xmlns:msink="http://schemas.microsoft.com/ink/2010/main" type="paragraph" rotatedBoundingBox="27233,4366 28323,3869 28486,4226 27395,4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EC8AE3-DDFA-4809-86A6-8B4A3FAC67BA}" emma:medium="tactile" emma:mode="ink">
              <msink:context xmlns:msink="http://schemas.microsoft.com/ink/2010/main" type="line" rotatedBoundingBox="27233,4366 28323,3869 28485,4226 27395,4722"/>
            </emma:interpretation>
          </emma:emma>
        </inkml:annotationXML>
        <inkml:traceGroup>
          <inkml:annotationXML>
            <emma:emma xmlns:emma="http://www.w3.org/2003/04/emma" version="1.0">
              <emma:interpretation id="{B3B911D3-901A-4C93-B305-1338F13F2B82}" emma:medium="tactile" emma:mode="ink">
                <msink:context xmlns:msink="http://schemas.microsoft.com/ink/2010/main" type="inkWord" rotatedBoundingBox="28023,4006 28311,3875 28396,4061 28107,4192"/>
              </emma:interpretation>
            </emma:emma>
          </inkml:annotationXML>
          <inkml:trace contextRef="#ctx0" brushRef="#br0">1002 380 31 0,'0'0'104'0,"0"-5"-8"0,9 5 0 15,-9 0-24-15,8-5-4 0,0 5 0 0,-8 0 0 0,9 0-4 16,0 0-8-16,-1 0 0 0,0 0 4 0,2 5-4 0,-2-5-8 16,9 0-12-16,0 0-4 0,-8-5-8 0,7 5 0 0,2 5-8 0,-2-5 0 15,2 0-4-15,-10 0-16 0,18 0 16 0,-9 0-8 0,-9 5 0 16,10-5-4-16,-2 5-8 0,2-5-20 0,-2 3-12 0,-7 4-20 16,0-3-20-16,-1 1-8 0,1 0-28 0,-1-1-52 0,0 1-8 15,-8 0 36-15,0 5 20 0</inkml:trace>
        </inkml:traceGroup>
        <inkml:traceGroup>
          <inkml:annotationXML>
            <emma:emma xmlns:emma="http://www.w3.org/2003/04/emma" version="1.0">
              <emma:interpretation id="{89372B66-9B3F-4A47-B400-CA8ED1B25005}" emma:medium="tactile" emma:mode="ink">
                <msink:context xmlns:msink="http://schemas.microsoft.com/ink/2010/main" type="inkWord" rotatedBoundingBox="27263,4434 28354,3937 28486,4226 27395,4722"/>
              </emma:interpretation>
            </emma:emma>
          </inkml:annotationXML>
          <inkml:trace contextRef="#ctx0" brushRef="#br0" timeOffset="118.2148">1156 557 91 0,'0'5'140'0,"0"-1"-12"16,-10 2-20-16,10-2-28 0,0 1-8 0,-8 0-8 0,8 1-4 0,0-3 0 15,0-3 0-15,0 6-4 0,0-6-4 0,0 0-4 16,8 4 0-16,-8-4-8 0,10 0-4 0,-2 0-4 0,-8 0-8 0,18 0-4 15,-10 0-4-15,0 0-4 0,9 0-4 0,-8 0 0 0,8 0-8 16,-9 0 0-16,10 0-8 0,-2 0-4 0,2 0-20 0,-2 0-16 16,2 0-24-16,-1 0-16 0,-1 0-12 0,-6 0-8 0,6-4-56 0,2 4-32 15,-2 0 36-15,1-6 28 0,1 6 32 0</inkml:trace>
          <inkml:trace contextRef="#ctx0" brushRef="#br0" timeOffset="-364.0605">482 768 35 0,'0'0'84'15,"0"-5"-12"-15,0 1-4 0,0-1-28 0,0 0 4 0,0 1-4 16,0 4-4-16,0-6 0 0,0 2 0 0,0-1 0 0,0 0-16 16,0 0 16-16,0 1 0 0,0-1-4 0,0 0-4 0,0 5 0 0,-8 0 0 15,8-5 0-15,0 5-4 0,-9 0 4 0,9 5-4 0,-9-5 4 16,9 5 4-16,-8 0 0 0,-1-1-8 0,1 1 12 0,0 0-8 16,-2 4 4-16,2 1 0 0,0 0-4 0,0-1 4 0,-2 1-4 15,2 0 0-15,0 4 0 0,-1-4-4 0,0 4 0 0,1-6-4 16,-1 8 0-16,9-2 0 0,-8-4-8 0,0 5 0 0,8-6-4 0,0 6 4 15,0-6-8-15,0 0 0 0,0 1 0 0,0 0 0 0,0-2 0 16,8 3 0-16,0-2 0 0,1-4-4 0,-1 4 0 0,1-3-4 16,8-2-4-16,-9-4-8 0,10 5-8 0,-2-5-12 0,2 0-4 0,-1 0-8 15,0 0-12-15,0-5-20 0,9 5-16 0,-10-4-16 16,2-6-20-16,-1 5-48 0,-1-5-4 0,2 6 32 0,-2-7 32 0,2 3 20 16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1:35.6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39B3FA-B5BE-4019-8B21-BEBEB1973941}" emma:medium="tactile" emma:mode="ink">
          <msink:context xmlns:msink="http://schemas.microsoft.com/ink/2010/main" type="writingRegion" rotatedBoundingBox="27399,7407 33478,7456 33415,15197 27336,15147"/>
        </emma:interpretation>
      </emma:emma>
    </inkml:annotationXML>
    <inkml:traceGroup>
      <inkml:annotationXML>
        <emma:emma xmlns:emma="http://www.w3.org/2003/04/emma" version="1.0">
          <emma:interpretation id="{426B495D-457D-47B6-8C70-3C6CB86B4E8B}" emma:medium="tactile" emma:mode="ink">
            <msink:context xmlns:msink="http://schemas.microsoft.com/ink/2010/main" type="paragraph" rotatedBoundingBox="27394,7423 32356,7426 32355,8908 27393,8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B2234-C63B-40B6-A5B5-31960794D5BE}" emma:medium="tactile" emma:mode="ink">
              <msink:context xmlns:msink="http://schemas.microsoft.com/ink/2010/main" type="line" rotatedBoundingBox="27394,7423 32356,7426 32355,8908 27393,8905"/>
            </emma:interpretation>
          </emma:emma>
        </inkml:annotationXML>
        <inkml:traceGroup>
          <inkml:annotationXML>
            <emma:emma xmlns:emma="http://www.w3.org/2003/04/emma" version="1.0">
              <emma:interpretation id="{3334ACB5-E465-4946-90C4-A65CB655DF09}" emma:medium="tactile" emma:mode="ink">
                <msink:context xmlns:msink="http://schemas.microsoft.com/ink/2010/main" type="inkWord" rotatedBoundingBox="27394,7870 27761,7871 27760,8298 27393,82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-3938 2296 3 0,'0'0'92'0,"0"-5"-12"0,0 5-8 16,10-5-24-16,-10 0-4 0,0 1-4 0,0 4 0 0,0-5 0 15,-10-1-4-15,10 2-4 0,0 0 4 0,-8-1-4 0,8 0-4 0,0 0 0 16,-8 5 8-16,-1-4-4 0,9 4 0 0,-8-6-4 16,0 6 4-16,-2 0 0 0,2 6-8 0,8-6 4 0,-8 4 0 0,0 1 4 15,-2 0 0-15,2 0 0 0,0 3 0 0,-10-2-4 0,18 3 0 16,-8 1 4-16,-9 0 0 0,9-1 4 0,8 6 0 0,-10-1 8 15,2 0 0-15,0-4 0 0,8 4 0 0,-8 6-8 0,8-6 4 0,-10 0 0 16,10 0-4-16,0 1-4 0,-8 0-4 0,8-1-4 0,0 5 0 16,0-4 0-16,8-1-4 0,-8 0-4 0,0-5-4 0,10 6 0 15,-10-5-4-15,8 4 0 0,0-4 0 0,-8-1 0 0,8 1-4 16,2-1 0-16,-2-3-4 0,0 3 0 0,9-4 0 0,-8 0-8 16,0-5-4-16,7 4-8 0,-6-4-16 0,6 0-16 0,-8 0-12 15,10 0-16-15,-1-4-16 0,-9-1-12 0,10 0-12 0,-2-4-8 16,2-1 4-16,-2 0-20 0,10 1-28 0,-9-6-20 0,0 5 32 0,8-4 36 15,-7-1 24-15</inkml:trace>
        </inkml:traceGroup>
        <inkml:traceGroup>
          <inkml:annotationXML>
            <emma:emma xmlns:emma="http://www.w3.org/2003/04/emma" version="1.0">
              <emma:interpretation id="{1563B0C1-A01D-4BDE-A115-DDF42D91EF0F}" emma:medium="tactile" emma:mode="ink">
                <msink:context xmlns:msink="http://schemas.microsoft.com/ink/2010/main" type="inkWord" rotatedBoundingBox="28316,7741 28732,7742 28731,8111 28315,81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8.0413">-3204 2104 7 0,'-8'0'112'0,"8"0"-12"0,0 0-16 16,0 0-24-16,-8 0-4 0,8 0 0 0,0 0-4 0,0 0 8 15,0 0 0-15,0 0 8 0,8 0 4 0,-8 0 4 0,0 0-4 0,8 4-4 16,0-4 0-16,1 6 0 0,0-6-4 0,-1 0 0 15,1 4-4-15,-1-4-4 0,10 5-4 0,-2-5-4 0,-8 5-8 0,10-5 0 16,-1 5-8-16,0-5-8 0,0 4 4 0,-1-4-4 0,2 0-4 16,8 6-4-16,-18-6-4 0,18 0-4 0,-9 0 0 0,-1 0 0 15,-6 0-4-15,6 0-4 0,2 5 0 0,-10-5-8 0,9 0 0 16,-9 0-8-16,1 0-16 0,0 0-16 0,-1 0-12 0,-8 0-12 16,8 0-12-16,-8 4-20 0,0-4-16 0,0 4-12 0,0-4-4 0,0 6-44 15,0-6-32-15,-8 0 36 0,8 0 32 0,-8 0 28 0,-1 0 28 16</inkml:trace>
          <inkml:trace contextRef="#ctx0" brushRef="#br0" timeOffset="612.8905">-3178 2334 103 0,'0'5'132'0,"0"5"-16"0,0-6-16 0,0 1-20 16,0 0 0-16,0-1 0 0,0 1 4 0,0 0-4 0,0 0 8 15,8 0-4-15,-8-1-4 0,0 2 0 0,9-6-4 0,-1 4-4 0,-8 1 0 16,8-5-8-16,2 5-4 0,-2 0-4 0,8-1-4 0,-6-4-12 16,6 5 8-16,-7 0-12 0,8-5-4 0,0 5-4 0,-1-5-8 15,2 4 4-15,-10-4-4 0,10 7-8 0,-1-7 0 0,0 3-4 16,0-3-4-16,-1 5 0 0,2-5-4 0,-10 0-8 0,10 4-8 16,-10-4-16-16,9 0-20 0,-9 6-32 0,1-6-24 0,0 5-40 0,-1-5-28 15,-8 0-60-15,0 0-44 0,8 0 56 0,-8 4 44 0,-8-4 32 16,8 0 24-16,0 0 28 0</inkml:trace>
        </inkml:traceGroup>
        <inkml:traceGroup>
          <inkml:annotationXML>
            <emma:emma xmlns:emma="http://www.w3.org/2003/04/emma" version="1.0">
              <emma:interpretation id="{2FFBAD7B-204F-4AF9-AAB6-A2C563E9852D}" emma:medium="tactile" emma:mode="ink">
                <msink:context xmlns:msink="http://schemas.microsoft.com/ink/2010/main" type="inkWord" rotatedBoundingBox="29355,7424 30796,7425 30795,8907 29354,8906"/>
              </emma:interpretation>
              <emma:one-of disjunction-type="recognition" id="oneOf2"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*</emma:literal>
                </emma:interpretation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3763.5499">-2096 2012 19 0,'0'-4'88'0,"0"-1"-4"0,0 0-4 0,0 0-24 0,0 1-4 16,0 4 0-16,0-5 0 0,0 0-4 0,0 0 0 0,0 1 0 15,0-1 0-15,0 0 8 0,0 5-4 0,0-5-4 0,0 2 0 16,0 3 0-16,0-7-8 0,0 7 0 0,0 0 0 0,0 0-8 0,0-4 4 16,0 4-4-16,0 0 0 0,0 0 0 0,0 0 0 0,0 0-4 15,0 0-24-15,0 0 20 0,0 0 0 0,0 4 0 0,0-4 0 16,0 0 8-16,0 0-4 0,0 7 8 0,0-4 0 0,0 7-4 16,0-5 0-16,-8 4 0 0,8 5 0 0,0-4 0 0,0 5-4 15,-8 4 0-15,8-5-4 0,0 5-8 0,-10 6-4 0,10-2 0 0,0-4 0 16,0 6-4-16,-8-2-4 0,8 2 4 0,0 4-4 15,-8-6 0-15,8 1 8 0,0 0-8 0,0 0 0 0,0 0 4 16,0 0-4-16,0 0-4 0,0-5 0 0,0 5 8 0,0-4-4 0,0-2-4 16,0 1 0-16,0 1 4 0,0-5-4 0,0-2 0 0,0 2-4 15,0-1 4-15,8-4-4 0,-8 0 4 0,0-1 0 0,0 1 0 16,0-5 0-16,0-1 0 0,0 2 0 0,0-1-8 0,0-5-4 0,0 4-4 16,8-4-4-16,-8 0-8 0,0 0-12 0,-8-4-12 0,16-1-8 15,-16-1-4-15,8 2-8 0,0-1 0 0,0-5-4 0,0 1-8 16,0-1 0-16,0-4-4 0,0 4-4 0,0-5-4 0,0 2 8 15,0-2-24-15,0-5-16 0,0 6-36 0,0 0 12 0,0-6 32 16,-8 8 20-16</inkml:trace>
          <inkml:trace contextRef="#ctx0" brushRef="#br0" timeOffset="14129.6001">-2164 1955 43 0,'-8'-3'96'0,"8"-4"-8"16,0 7-8-16,0-4-28 0,0-1 0 0,0 0-8 0,0 0 0 16,0 1 0-16,0-1-4 0,0 0 0 0,0 0 0 0,-9 1-8 15,18-1 0-15,-9-5-4 0,0 5 0 0,8 1 0 0,-8-2 0 16,8-3 4-16,2 5 0 0,-10-2 4 0,8-3-4 0,8 4-24 0,-6-4 24 16,-2 5-4-16,0-2 4 0,10 1-4 0,-1 1 0 15,-1-2-4-15,2 2 0 0,-2-1-4 0,-6 1 0 0,6 4-4 0,1-6 0 16,0 6-4-16,0 6 4 0,1-6-8 0,-2 4 4 0,2-4 0 15,-10 9-8-15,9-3 8 0,-8-2-4 0,8 7 0 0,-9-3 0 16,0 2 0-16,2 5 4 0,-2-6-4 0,0 1 4 0,-8 4-4 0,8-4 4 16,-8 4-4-16,0 0 0 0,0-4 4 0,0 4-4 0,-8 1-4 15,0-6 0-15,0 5 0 0,-2-4 0 0,2 5 0 0,0-6-4 16,-9 1 0-16,8-1 0 0,-8 1 0 0,9 0 0 0,-10-6 0 16,10 1 0-16,-10 5-4 0,10-6-4 0,0 2 0 0,-1-6-12 15,-8 4-8-15,9-4-12 0,8 0-8 0,-9 0-20 0,9 0-8 0,-8 0-16 16,8 0-12-16,-8 0-8 0,8 0-40 0,0 0-40 15,0-4 16-15,0 4 36 0,0-6 32 0</inkml:trace>
          <inkml:trace contextRef="#ctx0" brushRef="#br0" timeOffset="14811.3859">-1900 2521 47 0,'0'-4'112'0,"10"4"-12"0,-10-5-8 0,0-1-32 15,0 2-8-15,0 4-4 0,0 0-8 0,8-5 0 0,-8 5-8 0,0 0 0 16,0 0 4-16,0 0 4 0,0 0-4 0,0 5 0 0,0-1 0 15,0-4 4-15,8 11 4 0,-8-7-4 0,8 6-8 0,-8-6 0 16,0 6 0-16,9 5-4 0,-9-6 0 0,9 5-4 0,-1 1 0 0,-8 4-4 16,9-5 4-16,-9 6-4 0,0-1 4 0,8-1-4 0,-8 6-4 15,8-4 0-15,-8 4 0 0,10-5-4 0,-10 5 0 0,0 0 4 16,8 0-8-16,-8 0 4 0,0 0-8 0,8 0 0 0,-8-5 0 0,0 6 4 16,0-2-4-16,0 0-4 0,0 3 4 0,0-7-4 0,0 4 4 15,0-3-4-15,0-1 0 0,0-1 4 0,0 2 0 0,0-5-4 16,0 4 0-16,0-5 0 0,0-4 4 0,0 4-8 0,0-4 4 15,0-1 0-15,0 1 0 0,0-4 0 0,0-3 0 0,0 2 0 16,0-5 0-16,-8 0 4 0,8 0-4 0,0-5 0 0,-8 2 0 0,8-3 0 16,0-4 0-16,-10 1 0 0,10-1 0 0,-8-4 0 0,8-1 0 15,-8 1-4-15,8 0 4 0,0-5 0 0,-9-6 0 0,9 6-4 16,0-4 4-16,-8-2 0 0,8-4 0 0,0 6 4 0,0-6-4 16,0 0 0-16,0 0 0 0,0 2 0 0,0-3 0 0,0 1 0 15,0 0 0-15,0 0 0 0,0 5 0 0,0 0 0 0,0-4 0 0,0 8 0 16,8 1 0-16,-8-4-4 0,0 8 4 0,0 1 0 15,9-1 4-15,-9 1-4 0,8-2-4 0,0 7 4 0,-8 0 0 0,10-1 0 16,-2 1 0-16,0 0 0 0,0 4 0 0,2-5 0 0,-2 5 0 16,9-5 0-16,-8 6 4 0,-1-1-4 0,1 0 0 0,-1 1 0 15,8-1 0-15,-6 5 0 0,-2-6 0 0,0 6 0 0,2 0 0 0,-2 0 0 16,0 6 0-16,1-1 0 0,-1-5 0 0,1 9 0 0,-1-4 0 16,-8 4 4-16,9-4-4 0,-1 4 0 0,-8 2-4 0,0-2 4 15,8 0 0-15,-8 1 0 0,0-1 0 0,0 0 4 0,-8 7 0 16,8-6-4-16,-8-1 0 0,8 1-4 0,-9-1 4 0,1 1 0 15,-1 0 0-15,1-1 0 0,-1 1 0 0,1-6-4 0,0 6 0 16,-10-5 0-16,10-1-4 0,-10 2-8 0,10-3-8 0,0-3-12 0,-1 6-4 16,-8-6-20-16,8 0-12 0,1-6-12 0,0 3-8 15,8-3-4-15,-10 2-8 0,10-6-44 0,0 1-40 0,-8-1 28 0,8 1 28 16,0-6 28-16</inkml:trace>
          <inkml:trace contextRef="#ctx0" brushRef="#br0" timeOffset="15599.3126">-1208 2349 91 0,'-10'4'120'16,"10"-4"-8"-16,0 0-12 0,0 5-32 0,-8-5 0 0,8 0 4 0,0 0 0 16,0 0 0-16,0 5 0 0,0-5 4 0,8 4-8 0,-8-4 0 15,10 5 0-15,-10-5-4 0,8 5 4 0,0-5-4 0,1 5 4 16,-1 0-4-16,0-5-4 0,10 4 0 0,-2 2 0 0,2-6-12 0,-1 4-8 16,8-4-4-16,-8 5-8 0,9-5-4 0,-8 0-8 0,6 0 4 15,2 0-12-15,-9 0-4 0,9 0 4 0,-8 0-12 0,6 0-16 16,-6 0-24-16,7 0-24 0,-7 0-32 0,-10 0-32 0,8 0-44 15,-6 0-52-15,6 0-56 0,-7 0 52 0,0 0 48 0,-9 0 32 16,8 0 28-16,-8 0 28 0</inkml:trace>
          <inkml:trace contextRef="#ctx0" brushRef="#br0" timeOffset="15401.8394">-1064 2148 27 0,'8'-5'112'0,"-8"-1"-12"16,0 2-12-16,0 4-32 0,0-5-4 0,0 5-28 0,0-5 24 0,0 5 0 16,0 0 4-16,0 0 4 0,0 5-4 0,0-5 4 0,9 5-4 15,-9-1 8-15,0 2-12 0,9-1 4 0,-9 3-4 0,0 2 0 16,8 0-4-16,-8-1-4 0,8 6 0 0,-8-1 0 0,10 1 0 0,-10-1-4 16,8 5 0-16,-8-4-4 0,0 4-4 0,8 0-4 0,-8 0 0 15,0 0-4-15,0 0-4 0,0 0 0 0,8 1-4 0,-8-1 0 16,0 0 0-16,0 1-4 0,0-2-4 0,0-3 0 0,0 4-4 15,0-5 4-15,0 1-4 0,0-2 0 0,0 3-4 0,0-6-4 16,0-1-4-16,0 1-12 0,0-6-4 0,0 6-16 0,0-10-8 0,0 5-12 16,0-1-20-16,0-4-16 0,-8-4-8 0,8 4-8 0,0-5 0 15,-8 0-40-15,8-4-32 0,-8-1 28 0,8 1 28 0,-10-1 28 16</inkml:trace>
        </inkml:traceGroup>
        <inkml:traceGroup>
          <inkml:annotationXML>
            <emma:emma xmlns:emma="http://www.w3.org/2003/04/emma" version="1.0">
              <emma:interpretation id="{1C1B3F3F-F1C7-4D79-AF79-12F4858C73BA}" emma:medium="tactile" emma:mode="ink">
                <msink:context xmlns:msink="http://schemas.microsoft.com/ink/2010/main" type="inkWord" rotatedBoundingBox="31436,7645 32356,7646 32355,8418 31435,8417"/>
              </emma:interpretation>
              <emma:one-of disjunction-type="recognition" id="oneOf3">
                <emma:interpretation id="interp7" emma:lang="" emma:confidence="0">
                  <emma:literal>po</emma:literal>
                </emma:interpretation>
                <emma:interpretation id="interp8" emma:lang="" emma:confidence="0">
                  <emma:literal>p</emma:literal>
                </emma:interpretation>
                <emma:interpretation id="interp9" emma:lang="" emma:confidence="0">
                  <emma:literal>Po</emma:literal>
                </emma:interpretation>
                <emma:interpretation id="interp10" emma:lang="" emma:confidence="0">
                  <emma:literal>go</emma:literal>
                </emma:interpretation>
                <emma:interpretation id="interp11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8022.031">504 2210 23 0,'0'-10'112'0,"0"4"-8"0,0 3-4 0,0 3-28 16,10-6-8-16,-10 6-4 0,-10 0-4 0,10-4-4 0,0 4-4 15,0 0-4-15,0 0-4 0,0 0 0 0,0 0-4 0,0 0 4 16,10 4 8-16,-10-4-8 0,0 6 4 0,0-6 0 0,8 3 4 0,-8 3 4 16,0 4 0-16,0-1-4 0,8 1 0 0,-8 0-8 0,0 4 0 15,0 5-4-15,0-5-4 0,0 10-4 0,0-5-4 0,8 5-4 16,-8 0 0-16,0 0-4 0,0 5-8 0,-8-5 4 0,8 5-4 16,0-6 4-16,0 2-8 0,0 4 4 0,0-6-8 0,0 2 4 15,0-2-4-15,0-3 4 0,0-1 0 0,0-1 0 0,0 2 0 16,0-5 0-16,0-1-4 0,0-4 0 0,0-1 0 0,0 2 4 0,0-7-28 15,0 0 32-15,0 1-4 0,0-5 0 0,0 0-4 0,0 0-4 16,8-5 4-16,-8 1 4 0,0 0-4 0,0-7-4 0,0 2 0 16,0-6 0-16,0 1 0 0,0-5 0 0,10-1 0 0,-10 1-4 0,0 1 0 15,8-12 0-15,-8 1 0 0,0 0 4 0,8 1-4 0,-8-1 4 16,9-4 0-16,-9 4-4 0,9-5 8 0,-9 0-4 0,8 6 0 16,-8-1 0-16,9-4 4 0,-9 9-4 0,8-5 0 0,-8 5 0 15,8 0 4-15,1 4 0 0,-9 1 0 0,9 5 4 0,-9-5-4 16,8 10 0-16,0-6 0 0,-8 5 0 0,10 0 0 0,-10 1 0 0,8-1-4 15,0 6 4-15,-8-1 0 0,9 0 4 0,0 1-4 16,-9-1 0-16,8 5 0 0,0-6 0 0,1 6-4 0,-1 0 4 0,-8-4 0 16,8 8 0-16,2-4 0 0,-2 0 4 0,0 6-4 0,2-6 4 15,-2 5-8-15,-8-1 8 0,8 1-4 0,0 0 0 0,1 4 4 16,-9-4-4-16,9 4 0 0,-9-3 0 0,8 3 0 0,-8 1-16 0,0 4 20 16,-8-5 4-16,8 1-8 0,-9 5 4 0,0 0-4 0,1-7 4 15,-8 7-4-15,6-1 0 0,2-5-4 0,-10 7-4 0,2-2-16 16,7-5-8-16,-7 6-16 0,7-5-8 0,0-2-12 0,-7 3-16 15,6-7-8-15,10 1-8 0,-8 0-4 0,0 0 0 0,8-5-40 16,0 5-24-16,0-5 0 0,0 0 24 0,-9 0 32 0</inkml:trace>
          <inkml:trace contextRef="#ctx0" brushRef="#br0" timeOffset="17505.1443">11 2253 51 0,'0'0'92'0,"-10"0"-4"0,10 0-8 0,0 0-24 16,-8 0-4-16,8 0-4 0,-8 0 0 0,8 0-4 0,0 0-4 15,0-5-4-15,-8 5 0 0,8-5-4 0,0 5 0 0,0-4-4 16,0 4-4-16,0-6 0 0,0 2 0 0,0-1-16 0,0 0 24 16,0 0-4-16,8-5 4 0,-8 6 4 0,8-5-4 0,-8 3-4 0,8 2 4 15,-8-6-4-15,10 5 0 0,-10-5 0 0,8 6 0 0,0-5-4 16,1 3 4-16,-1 2-4 0,1-1-4 0,-9 0-4 0,9 0 0 16,-1 5 0-16,0-4-4 0,0 4 0 0,2 0 0 0,-10 4-4 15,8-4 4-15,0 5-4 0,2 5 0 0,-10-6-4 0,8 7 4 16,0-3-4-16,-8 2 0 0,9 5 0 0,-1-5 0 0,-8 3-4 0,9 2 0 15,-9 5 4-15,0-1 0 0,0 0-4 0,0 0 0 0,0 6 4 16,-9-7-4-16,1 6 0 0,-1 0 0 0,1-5 4 0,0 10-4 16,-10-10 0-16,10 5 0 0,-10 0 0 0,2 0 0 0,-2-5 0 0,1-1 0 15,1 2 4-15,-2 0-4 0,10-6 0 0,-10-4 0 16,10 5 0-16,-9-6 0 0,8-4 0 0,1 4 0 0,-1-9-4 0,1 5 4 16,8-5-4-16,0 5 0 0,-8-5 4 0,8-5 0 0,0 5 0 15,8-5 0-15,-8 0 0 0,0 1 0 0,8-1 0 0,-8 0 0 16,9 1-4-16,-1-7 4 0,1 7 4 0,0-1-4 0,-1 0-4 15,0 0 0-15,2 1 4 0,-2-1 0 0,0 5 4 0,0-5-4 16,2 10 4-16,-2-5 0 0,0 5-4 0,9-5 8 0,-8 4-4 16,-9 6 0-16,17-5 0 0,-9 5 4 0,0-1 0 0,2-4-4 0,-2 9 4 15,0-9 0-15,2 4 0 0,-2 0-4 0,0 2 0 0,9-2 4 16,-8 1-8-16,-1-1 4 0,1-4-4 0,-1 0 4 0,10 0 0 16,-10 0-4-16,0-1 0 0,2-4 0 0,-2 5-4 0,0-5-8 0,9 0-8 15,-9-5-16-15,1 5-16 0,0-4-8 0,-1-1-20 16,0 0-8-16,2-5-12 0,-2 1-12 0,0-1-4 0,0 1-48 0,2-2-40 15,-2 2 40-15,0-5 28 0,-8 0 28 0</inkml:trace>
        </inkml:traceGroup>
      </inkml:traceGroup>
    </inkml:traceGroup>
    <inkml:traceGroup>
      <inkml:annotationXML>
        <emma:emma xmlns:emma="http://www.w3.org/2003/04/emma" version="1.0">
          <emma:interpretation id="{E3A80340-7A97-4FB4-9686-3CA4B93AAE65}" emma:medium="tactile" emma:mode="ink">
            <msink:context xmlns:msink="http://schemas.microsoft.com/ink/2010/main" type="paragraph" rotatedBoundingBox="27477,9901 30795,9565 30887,10474 27570,10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3FF509-F597-43D8-BF35-5740ACB3D69E}" emma:medium="tactile" emma:mode="ink">
              <msink:context xmlns:msink="http://schemas.microsoft.com/ink/2010/main" type="line" rotatedBoundingBox="27477,9901 30795,9565 30887,10474 27570,10811"/>
            </emma:interpretation>
          </emma:emma>
        </inkml:annotationXML>
        <inkml:traceGroup>
          <inkml:annotationXML>
            <emma:emma xmlns:emma="http://www.w3.org/2003/04/emma" version="1.0">
              <emma:interpretation id="{FC476F2A-B524-4CE1-93BF-7E258538C5DA}" emma:medium="tactile" emma:mode="ink">
                <msink:context xmlns:msink="http://schemas.microsoft.com/ink/2010/main" type="inkWord" rotatedBoundingBox="27499,10115 27894,10074 27930,10421 27534,10461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928.5767">-3758 4478 83 0,'0'5'100'0,"0"-5"-12"15,9 4-12-15,-9-4-24 0,0 0-8 0,0 0-4 0,0 0 0 0,0 0-4 16,0 0-8-16,0-4-4 0,0 4 0 0,-9-5 0 0,9 0-4 15,0 5-4-15,-9-5 0 0,9 0 4 0,0 5 0 0,-8 0 4 16,0-4 0-16,8 4 0 0,-10-5 4 0,2 5 0 0,0 0 0 0,-1 5 4 16,0-5 0-16,1 4-4 0,-9 1 4 0,9 0-4 0,-1 0 0 15,-8 0 4-15,9 4-4 0,-10 1 0 0,10-1 0 0,0 2 0 16,-10-2-4-16,10 5 4 0,-1-5-4 0,1 5 0 0,0 1 4 16,-2 0-8-16,2-1 4 0,0 1-4 0,8-1 0 0,-8 0 0 15,8-4-4-15,0 4 0 0,0 0 0 0,0 1-8 0,8-5 0 0,0 4 0 16,-8-4 0-16,18 0 0 0,-10-1-4 0,0 1 0 0,9-6-4 15,-9 6 0-15,10-5 0 0,-2-1-4 0,2 2-4 0,-1-6-8 16,0 4-12-16,0-4-12 0,9 0-12 0,-10-4-12 0,2 4-16 16,-1-6-12-16,0-3-8 0,8 4-16 0,-7-4-20 0,-2-1-64 15,2 1 12-15,-2-1 32 0,2-5 28 0,-1 1 24 0</inkml:trace>
        </inkml:traceGroup>
        <inkml:traceGroup>
          <inkml:annotationXML>
            <emma:emma xmlns:emma="http://www.w3.org/2003/04/emma" version="1.0">
              <emma:interpretation id="{341C76F9-456B-4210-8DC7-5B64AAC0D4F9}" emma:medium="tactile" emma:mode="ink">
                <msink:context xmlns:msink="http://schemas.microsoft.com/ink/2010/main" type="inkWord" rotatedBoundingBox="28361,9890 28834,9842 28873,10223 28400,1027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415.7896">-3145 4511 39 0,'0'5'148'0,"0"1"-16"0,0 3-16 16,0-5-24-16,0 1 8 0,10 0 0 0,-10-5-4 16,8 5 4-16,-8-1-4 0,8-4-4 0,0 5-8 0,2-5-12 0,-2 5-8 15,9-5-8-15,-9 4-8 0,10-4-28 0,-2 5 20 0,2-5-8 16,8 6-4-16,-10-2-4 0,1-4-12 0,9 0 4 0,-10 5-4 0,2-5-4 15,8 0-4-15,-10 5-8 0,1-5-4 0,1 0-16 0,-2 0-20 16,2 0-20-16,-10 0-20 0,10 0-40 0,-10 0-32 0,0 0-68 16,-8 0-20-16,9 0 40 0,-9 0 44 0,0-5 28 0,0 5 28 15</inkml:trace>
          <inkml:trace contextRef="#ctx0" brushRef="#br0" timeOffset="20187.4013">-3076 4243 15 0,'-9'4'124'0,"9"1"-16"0,0 0-12 0,0 0-28 0,0-5 0 15,0 0 4-15,9 5 0 0,-1-5 4 0,1 0-4 0,0 0-4 0,-1 4-8 16,0-4-4-16,10 0-8 0,-10-4-4 0,10 4-4 15,-2 0-4-15,10 0-4 0,-9 0-8 0,-1 0 0 0,10 0-4 0,-8 0-4 16,7 0-8-16,-8 0 4 0,0 0-8 0,1 0 0 0,-2 0-8 16,2 4-4-16,-2-4-16 0,-7 0-24 0,8 6-24 0,-8-2-20 15,-1-4-24-15,-8 5-24 0,8-5-56 0,-8 5 12 0,0 0 32 0,0-5 32 16,-8 4 24-16</inkml:trace>
        </inkml:traceGroup>
        <inkml:traceGroup>
          <inkml:annotationXML>
            <emma:emma xmlns:emma="http://www.w3.org/2003/04/emma" version="1.0">
              <emma:interpretation id="{790BA86E-79CB-4A11-B75D-83862945CAA1}" emma:medium="tactile" emma:mode="ink">
                <msink:context xmlns:msink="http://schemas.microsoft.com/ink/2010/main" type="inkWord" rotatedBoundingBox="29798,9666 30795,9565 30887,10474 29890,10575"/>
              </emma:interpretation>
              <emma:one-of disjunction-type="recognition" id="oneOf6">
                <emma:interpretation id="interp14" emma:lang="" emma:confidence="0">
                  <emma:literal>"</emma:literal>
                </emma:interpretation>
                <emma:interpretation id="interp15" emma:lang="" emma:confidence="0">
                  <emma:literal>„</emma:literal>
                </emma:interpretation>
                <emma:interpretation id="interp16" emma:lang="" emma:confidence="0">
                  <emma:literal>%</emma:literal>
                </emma:interpretation>
                <emma:interpretation id="interp17" emma:lang="" emma:confidence="0">
                  <emma:literal>K</emma:literal>
                </emma:interpretation>
                <emma:interpretation id="interp18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22631.8891">-1686 4175 71 0,'-10'-4'88'0,"10"-1"-4"16,-8-5-8-16,0 6-28 0,8-6 0 0,0 5-20 0,-8-4 12 0,8-1 0 16,0 5-4-16,0-4-4 0,0 4 0 0,0-5-4 0,0 1-4 15,0 3-4-15,0-3 4 0,8 5-4 0,0-6 4 0,-8 5 0 16,8 1 4-16,2-1-4 0,-2 0 0 0,0 1-4 0,2-2 4 0,-2 6 0 16,0 0-4-16,9-5-4 0,-8 5 0 0,-1 0-4 15,9 5 0-15,-9-5 0 0,2 6 0 0,6-2-4 0,-6 1 0 0,-2 0 0 16,0 4-4-16,1-4 4 0,-1 4 0 0,-8 0-4 0,9 6 0 15,-9-5 0-15,0 4 0 0,0 1 4 0,0-1-4 0,0 0 0 16,-9 1 0-16,9-1 0 0,-8 2-8 0,-1-3 4 0,1-3 4 16,0 4-4-16,-2 0-4 0,2-4 8 0,0 5 0 0,-2-6 0 0,2 1 0 15,8-6-4-15,-8 6-4 0,-1-5 0 0,9-1-4 16,0 2 8-16,-8-6 0 0,8 0 4 0,0 4-4 0,0-4 0 0,0 0-4 16,8 0 0-16,-8 0 4 0,0 0 0 0,9 0 0 0,-1 0-4 15,-8 0 4-15,8 0 4 0,2 0-4 0,-2 0 0 0,0 0 0 16,2 0 0-16,-2 5 0 0,9-5 4 0,-9 5-4 0,9 0 0 0,-8-5 0 15,-1 4 0-15,10 1 0 0,-10 5 0 0,0-6 0 0,2 1 4 16,6 5-4-16,-8 0 0 0,1-5 0 0,-1 4 0 0,10 0 0 16,-18 1 0-16,8 0-4 0,0-5 8 0,2 9-4 0,-10-9 0 15,0 4 0-15,8 6-4 0,-8-6 4 0,0 1-4 0,-8-1 8 16,8 2 0-16,-10 2-4 0,2-3 0 0,0-1 4 0,-1 5 0 0,-8-3 0 16,0 3-4-16,1-5 0 0,-2 1 0 0,0-1 0 0,2 1 0 15,-1 0 0-15,0-1-4 0,0-4 8 0,-1 0 0 0,2 0-8 16,-2-5 4-16,1 4 0 0,9-4-4 0,-9 0-8 0,8 0-8 15,1-4-12-15,0-1-8 0,8 0-12 0,-10-3-12 0,10-3-8 16,0 2-8-16,-8-1-36 0,8-5-48 0,8 1 4 0,-8-1 28 0,0-4 24 16</inkml:trace>
          <inkml:trace contextRef="#ctx0" brushRef="#br0" timeOffset="23175.7919">-1098 4257 15 0,'0'-10'100'0,"0"-4"-8"15,0 0-8-15,0-1-28 0,0 1-4 0,-9 5 0 0,9-6-4 16,0 1 0-16,9-1-4 0,-9 1 0 0,0-1-8 0,9 6 0 15,-9-5-4-15,0-1 0 0,8 1-4 0,0 4 4 0,1 1 0 16,8-6-8-16,-8 6 4 0,-1 0 0 0,10-1 0 0,-2 0 0 0,2 1-4 16,-10 3-8-16,9-3 0 0,-1 4 0 0,2 5-4 15,0-6 0-15,-10 3-4 0,8 3-4 0,2 3 4 0,-1-3-4 0,-9 6 0 16,10-1 0-16,-10 4 4 0,8 1-4 0,-6 0 0 0,-2-1 4 16,0 6-4-16,1-6 4 0,0 6-4 0,-1-1 0 0,1 0 4 15,-9 1-4-15,8 4 8 0,-8-5-4 0,0 1 4 0,0-1 0 0,-8 0 0 16,-1 1-8-16,1-1 4 0,8-4 0 0,-18 4-4 15,10 1 0-15,0-6-4 0,-10 1 0 0,10-1 0 0,-10 1 0 0,10-1-4 16,-9-3-12-16,9-2-12 0,-10 1-16 0,10 0-12 0,0 0-16 16,0-5-12-16,-2 0-8 0,10-5-4 0,-8 5-24 0,8-5-36 15,0 0-12-15,-8 5 32 0,8-4 24 0</inkml:trace>
          <inkml:trace contextRef="#ctx0" brushRef="#br0" timeOffset="22871.903">-1056 4243 67 0,'0'0'92'0,"9"0"-8"0,-9 0-12 0,0-5-24 0,0 5-4 16,0 0 4-16,9 5-8 0,-9-5 4 0,0 4-4 0,0-4 4 15,0 5-8-15,8 0 4 0,-8 5 0 0,0-6 0 0,0 6 0 16,8 0-4-16,-8 4 0 0,0-4 4 0,0 4 0 0,10 5-28 15,-10-4 24-15,0 4-8 0,0 0 0 0,0 1 0 0,0-1 0 16,0 4-4-16,0-3 0 0,0 4 0 0,0-5 0 0,0 5-8 0,0-6-4 16,0 7 0-16,0-6 0 0,0 5-4 0,0-5 0 0,0 5-4 15,0-5 0-15,0 1 0 0,0-1 0 0,0 0-4 0,0-4 0 16,8 4 4-16,-8-5-8 0,0 1 4 0,0-6 0 0,0 1-8 16,8-1 4-16,-8 1-8 0,0-6-8 0,0 1-12 0,0-5-12 15,8 5-16-15,-8-10-16 0,0 5-4 0,0-5-8 0,0 1-4 16,0-6-24-16,-8 1-28 0,8-1-28 0,0-5 28 0,-8 2 24 0,8-2 28 15</inkml:trace>
        </inkml:traceGroup>
      </inkml:traceGroup>
    </inkml:traceGroup>
    <inkml:traceGroup>
      <inkml:annotationXML>
        <emma:emma xmlns:emma="http://www.w3.org/2003/04/emma" version="1.0">
          <emma:interpretation id="{8EEB006C-8C3D-4673-9C71-DF799EDEC24D}" emma:medium="tactile" emma:mode="ink">
            <msink:context xmlns:msink="http://schemas.microsoft.com/ink/2010/main" type="paragraph" rotatedBoundingBox="28122,11913 32521,11949 32513,12928 28114,128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C3E99D-3CE1-42E5-B28C-B21C80F41898}" emma:medium="tactile" emma:mode="ink">
              <msink:context xmlns:msink="http://schemas.microsoft.com/ink/2010/main" type="line" rotatedBoundingBox="28122,11913 32521,11949 32513,12928 28114,12892"/>
            </emma:interpretation>
          </emma:emma>
        </inkml:annotationXML>
        <inkml:traceGroup>
          <inkml:annotationXML>
            <emma:emma xmlns:emma="http://www.w3.org/2003/04/emma" version="1.0">
              <emma:interpretation id="{7F6E6E05-0031-4ABD-B3FC-78A5AD79D957}" emma:medium="tactile" emma:mode="ink">
                <msink:context xmlns:msink="http://schemas.microsoft.com/ink/2010/main" type="inkWord" rotatedBoundingBox="28120,12240 28505,12243 28502,12510 28117,12507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7900.9306">-3399 6603 111 0,'0'4'124'0,"-8"-4"-16"0,-1 0-8 0,9-4-28 0,0 4 0 0,0 0 8 15,0 0 4-15,9 0 0 0,-9 0-4 0,8 0-4 0,1 0-8 16,-1 0 0-16,0 0-4 0,0 0 0 0,10 0-20 0,-10 0 24 15,10 4-8-15,-10-4-4 0,9 0-4 0,0 5-12 0,0-5-4 0,1 0-8 16,-2 5-4-16,2-5-4 0,-10 5-4 0,9-5-8 0,0 4 4 16,0-4-8-16,-9 5 0 0,10 0-8 0,-10-5-4 0,10 5-16 15,-10-5-16-15,0 5-12 0,1-1-16 0,-9-4-16 0,8 5-16 16,1-5-16-16,-9 5-16 0,0-5-16 0,0 0-60 0,0 5-8 16,0-5 44-16,-9 0 32 0,9 0 24 0,-8 0 24 0</inkml:trace>
          <inkml:trace contextRef="#ctx0" brushRef="#br0" timeOffset="138134.7425">-3382 6799 127 0,'-8'10'164'0,"8"-6"-24"16,-9 7-12-16,9-7-40 0,0 6 12 0,-8-6 8 0,8 2 4 16,0-2 4-16,8 1 0 0,-8-1-8 0,0-4-4 0,9 5-12 15,-9-5-4-15,8 0-4 0,0 0-4 0,0 4-8 0,10-4-4 16,-10 0-12-16,10 0-4 0,-10 0-8 0,9 0-44 0,0 0 0 15,0 0 0-15,1 0 0 0,8-4 0 0,-10 4 0 0,1 4 0 0,0-4 0 16,0 0 0-16,1 0 0 0,-2 0 0 0,2 0 0 0,-2 0-20 16,-7 0-76-16,8 0-32 0,-8 0-24 0,-1 0-24 0,-8 0-28 15,8 0-68-15,-8 0 8 0,0 0 48 0,0 0 40 0,0 0 32 16,-8 0 28-16</inkml:trace>
        </inkml:traceGroup>
        <inkml:traceGroup>
          <inkml:annotationXML>
            <emma:emma xmlns:emma="http://www.w3.org/2003/04/emma" version="1.0">
              <emma:interpretation id="{0FF7C804-AE45-4293-AB00-B1604ED584FD}" emma:medium="tactile" emma:mode="ink">
                <msink:context xmlns:msink="http://schemas.microsoft.com/ink/2010/main" type="inkWord" rotatedBoundingBox="29364,11959 29845,11963 29838,12832 29357,12828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9055.3462">-2122 6440 7 0,'-8'0'100'0,"0"0"-12"0,0 0-8 16,8 0-24-16,-10-6-4 0,2 2 0 0,8 4 0 0,0-5 4 16,-8 0-4-16,8 0 4 0,0 1 0 0,0-5-8 0,8 3 0 15,-8-4 0-15,8 6-4 0,2-6-4 0,-2 5 0 0,0-5-8 0,0 6 4 16,2-1-4-16,6 1 0 0,-7-2 0 0,8 2 0 0,0 0-4 16,-1 4 0-16,2-7 4 0,0 7 0 0,-2 7-8 0,1-7-4 15,0 4 0-15,0 0-4 0,-9 2 0 0,10-2-4 0,0 5 0 16,-10 1 0-16,8 5-4 0,-7-5 0 0,-9 0 0 0,9 3 0 15,-1 2 0-15,-8 3 0 0,0-3-4 0,-8 4 0 0,8 2 0 0,-9-3 4 16,0 1-4-16,-7 0 0 0,8-5 4 0,-10 6 0 0,0-1 0 16,2 0-4-16,7 0 4 0,-8-4 4 0,0-1-4 0,1 1-4 15,6-6 0-15,-6 5 0 0,6-4-4 0,2-5 0 0,0 5 4 16,0-6 0-16,8 1-4 0,0 0-4 0,0-5 4 0,0 0 0 16,0 0 0-16,8 5 0 0,0-5 4 0,0 0-4 0,2 0 0 0,6 0 0 15,-6 0 0-15,6 0 0 0,-7 0 0 0,8-5 0 0,-9 5-4 16,9 5 4-16,1-5 4 0,-2 4-4 0,2-4 0 0,-10 4 0 15,9 2 0-15,0-1 4 0,-8-1-4 0,7 2 0 0,-6-2 0 16,6 5 0-16,-8 1 0 0,2 1 0 0,-2-3 0 0,0 2 0 16,1 0 0-16,0 4-4 0,-1-4 8 0,1 4-4 0,-9 1 0 15,8-6 0-15,0 5-4 0,-8 0 4 0,0 1 0 0,8 0 4 0,-8 4 0 16,-8-5 4-16,8 1 8 0,-8-1 0 0,0 5 8 0,8-5 4 16,-17 1 4-16,8-1-8 0,-8-4 4 0,-1 4-4 0,2 1-4 15,-2-5 0-15,2-1 0 0,-10 0-8 0,9 1 4 0,-9-5-4 16,10-1-4-16,-10 2-4 0,9-6 0 0,0 4-4 0,0-4 4 15,-1 0-8-15,2-4-4 0,-2 4 0 0,2-6-4 0,7 2-12 0,1-1-4 16,-1-5-12-16,0 1-16 0,1 4-12 0,8-4-12 16,-8-6-12-16,8 5-20 0,0 1-12 0,0-5-16 0,0-1-24 0,0 1-52 15,0 0-4-15,8-1 48 0,0 1 28 0,1-1 32 0</inkml:trace>
        </inkml:traceGroup>
        <inkml:traceGroup>
          <inkml:annotationXML>
            <emma:emma xmlns:emma="http://www.w3.org/2003/04/emma" version="1.0">
              <emma:interpretation id="{1B8837A7-2CA2-4F22-BEED-E84B3CA290F8}" emma:medium="tactile" emma:mode="ink">
                <msink:context xmlns:msink="http://schemas.microsoft.com/ink/2010/main" type="inkWord" rotatedBoundingBox="30288,11931 32521,11949 32513,12928 30280,12910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9470.2352">-1244 6803 75 0,'0'6'176'0,"0"-2"-8"0,0-4-12 0,0 5-28 0,0-5 0 16,0 6 8-16,0-6 12 0,-8 0-4 0,8 0-12 0,0 0-8 0,0 4-12 15,0-4-12-15,0 0-12 0,0-4-8 0,0 4-12 0,0 0-12 16,0 0-28-16,0 0-28 0,0 0 0 0,0 0 0 0,0 0 0 16,0 0 0-16,0 0 0 0,0 0 0 0,0 0 0 0,0 0 0 15,0 0 0-15,0 0 0 0,0 0 0 0,0 0 0 0,0 0 0 0,8 0-52 16,-8 0-52-16,0 0-20 0,10-6-16 0,-10 6-28 0,0 0-16 16,8 0-32-16,-8 0-52 0,8 0 36 0,-8 0 44 0,10 0 40 15,-2-5 24-15,-8 5 28 0</inkml:trace>
          <inkml:trace contextRef="#ctx0" brushRef="#br0" timeOffset="139969.4437">-493 6482 23 0,'8'-14'100'0,"2"9"-8"0,-10-5-4 16,8 1-24-16,-8-1 0 0,0 1 4 0,0-1 0 0,0 6 0 15,0-5 0-15,8 3 0 0,-8 2-4 0,0-6 4 0,0 4 0 16,0 2 8-16,-8 4-8 0,8-5 4 0,0 5-4 0,0-4-4 16,0 4 0-16,0 0-4 0,0 0-4 0,-8 0-8 0,8 0-4 15,-10 4 0-15,2-4-4 0,8 5 0 0,-17-1-4 0,9 6-4 0,-1-4-4 16,-8 4-4-16,1-1 0 0,-2 5 0 0,0 1 0 0,2-2-4 16,-1 7-4-16,-9-1 0 0,10 0 4 0,-10 0-8 0,8 6 4 15,-7-2-4-15,8 2 0 0,0-2-4 0,-1 6 0 0,2-5-8 16,-2 5 0-16,2-5 0 0,7 5 0 0,-8 0 0 0,8-6 0 15,1 6 0-15,8-5 0 0,-8 4 0 0,8-3 0 0,0-2 0 0,0 7 0 16,0-11 0-16,8 5 0 0,0 0 0 0,1-5 0 0,0 5 0 16,-1-5 0-16,9 0 0 0,-9 1 0 0,10-6 0 0,-2 5 0 15,2-4 0-15,8-2 0 0,-9 3 0 0,-1-7 0 0,10 1 0 16,-8-1 0-16,-2 1 0 0,10-2 0 0,-9-1 0 0,-1-3 0 16,2-4 0-16,0 4 0 0,-2-4 0 0,1-4-4 0,-8 4-4 0,8-11 0 15,-9 7 0-15,0 0-4 0,2-6 4 0,-2-5 0 0,-8 6-4 16,8-1 0-16,-8-4 4 0,0-1 0 0,0 1-4 0,-8 0 4 15,8 0-4-15,0 4 0 0,-8-5 0 0,-2 1 0 0,2 5-4 0,0-1 4 16,-1 0 0-16,-8 1-4 0,8 4 0 0,1-4-4 16,-8 9 0-16,6-5 0 0,-6 0-4 0,6 5 0 0,-6 0-8 0,7 0-4 15,-7 0-8-15,7 5-8 0,-8-5-4 0,9 5-4 0,-2-1-8 16,2 1-12-16,8-5-24 0,-8 5 16 0,8-1-12 0,-9 1-4 16,9 0-20-16,0 0-36 0,9 0-16 0,-9 0 20 0,8-1 32 0,-8 1 24 15</inkml:trace>
          <inkml:trace contextRef="#ctx0" brushRef="#br0" timeOffset="140627.7209">-177 6976 71 0,'8'-4'132'0,"-8"-6"-16"0,0 5-12 0,0 1-24 0,0-7 8 16,0 11 0-16,-8-8 0 0,8 8-8 0,0-6-8 0,0 2-12 0,-9 4-8 15,9 0 0-15,0-5 0 0,0 5 0 0,0 5 0 0,0-5-4 16,9 4 0-16,-9 2-4 0,8 2-4 0,-8-1-4 0,9 1-4 15,-9 2-4-15,8 5-4 0,0-6-4 0,-8 5-8 0,10 1 0 0,-2-1-4 16,-8 5-20-16,8-5 24 0,2 1-4 0,-10-1-4 0,8 5 4 16,-8-4 0-16,8 0-8 0,-8-1 4 0,0 0-4 0,8 1 4 15,-8-6-4-15,0 5 4 0,0-4-4 0,0-1 0 0,0-3 0 16,0 3 4-16,0-4-4 0,9-5 0 0,-9 5 0 0,0-5-4 16,0 0 0-16,8-5 4 0,-8 0-4 0,0-4-4 0,0-1 4 0,9 1-4 15,-9-7 0-15,9 3-4 0,-1-2 0 0,-8 1 0 16,8-5 0-16,-8-1 0 0,10 1 0 0,-10-5 0 0,8 5 0 0,0-5 0 15,-8 0 4-15,8 0-4 0,-8 0 0 0,10-4 4 0,-10 3 4 16,8-4-4-16,-8 1-4 0,8-6 4 0,-8 0 0 0,9 6 0 16,-9-11 0-16,8 6 4 0,-8-1 0 0,9 1 4 0,-9 0 0 0,9-2 0 15,-9 2-4-15,8 5 0 0,-8-1 4 0,8 0 0 0,0 4 0 16,-8 6 4-16,10 0-4 0,-2 5 4 0,0-1 0 16,-8 7 0-16,10-3 0 0,-2 7 0 0,0-1 0 0,1 5 4 0,-1-5-4 15,1 5 0-15,-1 0 0 0,1 5 0 0,-1-5 0 0,10 5 0 16,-10-5-4-16,10 4 4 0,-2 0-4 0,-8 3 4 0,9-3-8 15,1-4 4-15,8 4 0 0,-10 2 0 0,10-2 0 0,-9-4 0 0,9 5 0 16,0-5 4-16,-2 4-8 0,-6-4 4 0,15 0-4 0,-7 0 4 16,0 0-4-16,0 6 4 0,-1-6 4 0,1 0-8 0,0 0 4 15,-10-6 0-15,10 6 4 0,-1 0-4 0,-7-4 0 0,-2 4 0 16,10 0 0-16,-9-5 0 0,0 5 0 0,-8 0 0 0,7 0 0 16,-6 0 0-16,6 0-4 0,-8-4 4 0,2 4-4 0,-2 0 4 15,0 0 0-15,-8 0 0 0,9 0 4 0,-9 0 0 0,9 0-4 16,-9 0 4-16,8 4 0 0,-8-4 0 0,9 0 0 0,-9 5 8 0,0-5 0 15,8 4 4-15,-8 2 0 0,8-2 4 0,-8 5 0 0,0-3 0 16,8 4 0-16,-8 0 4 0,0 3 0 0,10-3 0 0,-10 9 8 16,0-4 0-16,0-1-8 0,0 1 0 0,8 4-4 0,-8 0-16 0,0-5 24 15,0 5-8-15,0 0 0 0,0 1-4 0,0-6-8 16,0 5 0-16,0-4 0 0,0-1-4 0,0 0 0 0,0 1 0 0,0-1 0 16,0-4-8-16,0 0-4 0,0-1-4 0,-8 1-12 0,8-1-12 15,0-4-16-15,0 0-16 0,-10-1-16 0,10-4-20 0,-8 4-16 16,8-4-28-16,-8 0-8 0,8 0-52 0,-8 0-36 0,-1-4 48 0,1 0 36 15,-1-1 32-15,0 0 24 0</inkml:trace>
          <inkml:trace contextRef="#ctx0" brushRef="#br0" timeOffset="141202.7613">326 6828 103 0,'0'0'112'0,"0"-4"-12"0,0-2-8 0,8 1-28 16,-8 5 0-16,0-10 4 0,8 6 0 0,2-1 4 0,-2-5 0 15,-8 6-4-15,8-7-12 0,1 7 0 0,-1-5 0 0,1 4 0 0,8-4 0 16,-9 3 0-16,10 2 0 0,-10-1 0 0,0 5 0 0,10-4-4 16,-10 4-8-16,9-6 0 0,-9 6-4 0,2 0-12 0,-2 0-4 15,0 6-4-15,0-2 0 0,2 1-4 0,-2-1-4 0,-8 2-4 16,8 3 0-16,-8-4 0 0,0 4-4 0,0-5 4 0,0 7-4 0,-8-1-4 15,8-1 0-15,-8 5 4 0,-2-3 0 0,2-3-4 0,0 2 0 16,0 5 0-16,-2-11 4 0,10 5-4 0,-8 1 0 0,0 0 0 16,-1 0 0-16,9-5-4 0,-8-1 0 0,8 1 4 0,0 0-4 15,-8 0 4-15,8-1-4 0,0-4 4 0,0 0 0 0,8 6-4 16,-8-6 0-16,0 0 4 0,8 0 0 0,-8 0-4 0,9 0 4 16,-9 0 0-16,8 0 0 0,0 0 0 0,-8 0 0 0,10 0-4 0,-2 0 4 15,0 4 0-15,0-4 4 0,2 4-8 0,-10-4 4 16,8 7 0-16,0-3 0 0,-8 0 0 0,9 1 4 0,0 5-4 0,-9-6 0 15,0 6 0-15,8-5 0 0,-8 5-4 0,0-1 8 0,0 1-4 16,9-1 4-16,-9 1-4 0,0 0 0 0,0-1 0 0,0 5 4 16,0-4 0-16,0 0 0 0,0-1 0 0,0 1 0 0,0-1 4 0,0 1 0 15,-9 0 8-15,9-1 0 0,0 1 4 0,0-1 8 0,-8 1 4 16,8 0-4-16,-9-6-4 0,0 5-4 0,1 1-4 0,8-4 4 16,-8-2-4-16,-10 1-4 0,10-1 0 0,0 2 0 0,-10-2-4 15,10-4-4-15,-1 0-4 0,-7 5 0 0,6-5-4 0,-6 0-12 16,8 0-8-16,-2-5-12 0,-6 5-16 0,7-4-20 0,0-2-20 0,-8 6-20 15,9-4-20-15,0-1-20 0,-10 1-16 0,10 4-48 0,-10-6-32 16,10 2 20-16,-9 4 56 0,8-6 36 0,-8 6 28 0</inkml:trace>
        </inkml:traceGroup>
      </inkml:traceGroup>
    </inkml:traceGroup>
    <inkml:traceGroup>
      <inkml:annotationXML>
        <emma:emma xmlns:emma="http://www.w3.org/2003/04/emma" version="1.0">
          <emma:interpretation id="{8F1E34D5-C465-4D53-80EE-AA55B2309889}" emma:medium="tactile" emma:mode="ink">
            <msink:context xmlns:msink="http://schemas.microsoft.com/ink/2010/main" type="paragraph" rotatedBoundingBox="28205,13823 33437,14206 33363,15221 28131,148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9FF292-BE71-4FE5-A481-41D97E6FA5AA}" emma:medium="tactile" emma:mode="ink">
              <msink:context xmlns:msink="http://schemas.microsoft.com/ink/2010/main" type="line" rotatedBoundingBox="28205,13823 33437,14206 33363,15221 28131,14838"/>
            </emma:interpretation>
          </emma:emma>
        </inkml:annotationXML>
        <inkml:traceGroup>
          <inkml:annotationXML>
            <emma:emma xmlns:emma="http://www.w3.org/2003/04/emma" version="1.0">
              <emma:interpretation id="{831D5876-4B1E-4EB6-98C5-F0DA12468A3C}" emma:medium="tactile" emma:mode="ink">
                <msink:context xmlns:msink="http://schemas.microsoft.com/ink/2010/main" type="inkWord" rotatedBoundingBox="28161,14425 28586,14456 28568,14711 28142,14680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42772.1685">-3367 8794 67 0,'-8'0'148'0,"8"5"-16"0,0-5-20 0,0 0-28 0,8 0 0 15,-8 0 8-15,10 0 0 0,-2 0 0 0,-8 0-8 0,8 0-8 16,10 5-12-16,-10-5-12 0,1 0-8 0,8-5-12 0,0 5-8 16,-1 0 0-16,2 0-8 0,8 5 0 0,-10-5-8 0,10 0 0 0,-9 0-4 15,9 4-12-15,-10-4-16 0,2 5-16 0,7 0-24 16,-7-5-24-16,-2 4-20 0,-8 3-20 0,10-7-80 0,-10 3 4 0,2 2 36 15,-2 0 32-15,-8 5 28 0</inkml:trace>
          <inkml:trace contextRef="#ctx0" brushRef="#br0" timeOffset="143009.5713">-3331 8991 95 0,'0'10'148'0,"0"-6"-16"0,-10 1-20 0,10 5-24 16,0-5 4-16,0-1 4 0,10 1 0 0,-10 0-4 0,8-1-8 15,-8-4-8-15,8 0-12 0,-8 5-12 0,9-5-8 0,-1 0-4 0,1 0-12 16,-1 0-4-16,9 0-4 0,-9 0-4 0,10 0-12 0,0 0 0 16,-2 0-16-16,1 0-12 0,0 0-20 0,8 0-28 0,-7 0-28 15,-2 0-24-15,10 0-32 0,0-5-64 0,-1 5 20 0,1-4 36 16,0 4 32-16,-9-5 20 0</inkml:trace>
        </inkml:traceGroup>
        <inkml:traceGroup>
          <inkml:annotationXML>
            <emma:emma xmlns:emma="http://www.w3.org/2003/04/emma" version="1.0">
              <emma:interpretation id="{81A6E80C-9D01-4E65-8530-9FD12C906633}" emma:medium="tactile" emma:mode="ink">
                <msink:context xmlns:msink="http://schemas.microsoft.com/ink/2010/main" type="inkWord" rotatedBoundingBox="29277,13901 31879,14091 31806,15090 29203,14900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43936.854">-1516 8856 23 0,'9'5'140'0,"-9"0"-20"0,0 0-16 0,8-1-32 0,-8 1-8 15,9-5 8-15,-9 5-4 0,0-5 0 0,8 0 0 0,0 0-8 0,-8 0-8 16,10 0-8-16,-2-5-8 0,0-4-12 0,2 4-4 0,6-5 0 16,1 6-4-16,-9-11-4 0,10 7 4 0,-2-8-8 15,-6 7 0-15,6-6-4 0,-8 1 4 0,10-5-8 0,-10 4 4 0,1-4 0 16,-1 1-4-16,1 3 0 0,0-4-4 0,-9 0 4 0,8-1 4 15,-8 1 0-15,-8 0-4 0,8 5 4 0,-9-6 0 0,9 6-4 0,-17-1 0 16,8 5 0-16,1-4 0 0,0 5 4 0,-10 4-4 16,2 0 8-16,6 0 0 0,-6 5-4 0,-2 0 4 0,10 0 0 0,-9 5 0 15,1 0 0-15,-2 0 0 0,0 4 0 0,10 1 0 0,-9 4 0 16,9-4-4-16,-9 4 0 0,8-4 0 0,1 5-4 0,0-1 4 16,-2 0-4-16,10 1 0 0,-8-1 0 0,8 1 4 0,0-2-4 0,0 2 0 15,8-1 0-15,2-3 4 0,-2 3-4 0,0 0 4 0,1-5-4 16,8 6 0-16,0-1 0 0,-9-4-16 0,10 4 20 0,8 0 0 15,-10-4 0-15,1 4 0 0,0 1 0 0,0-1-4 0,1 0-4 16,-2 1 4-16,2-1 0 0,-2 6 4 0,1-1-8 0,1-5 0 16,-2 5 4-16,-8 0 0 0,10 0 0 0,-10-4-4 0,2 4 4 15,-10 1 0-15,8-1 0 0,-8 0 0 0,0 0 0 0,0 1 0 16,-8-7 4-16,-2 2-4 0,2 4 0 0,0-9 0 0,-10 4 0 0,2 1 0 16,-2-6 4-16,1-5-4 0,-9 6 0 0,10-5 0 0,-10 0 0 15,0-5 0-15,9 0 4 0,-7 0-4 0,-2-5 0 0,8 5 0 16,1-9 0-16,-8 3 0 0,8-3 0 0,9 0 4 0,-10-6-4 0,0 6 4 15,10-6-4-15,0-4 0 0,-1 5 0 0,9-5 0 16,-8 0-4-16,8 0 0 0,0-1-4 0,8 1 4 0,-8-5-8 0,0 4-8 16,9 1-8-16,-1 0-12 0,10 5-8 0,-10-5-16 0,10 4-12 15,-10 1-12-15,9 4-8 0,0 1-56 0,0-1-32 0,-1 0 20 16,2 6 32-16,0-1 28 0</inkml:trace>
          <inkml:trace contextRef="#ctx0" brushRef="#br0" timeOffset="144561.3255">-877 8856 83 0,'9'5'148'0,"0"-5"-16"15,-9 0-12-15,8 5-32 0,-8 0 4 0,9-5 4 16,-9 9 0-16,8-4-4 0,-8 5-8 0,8-5-4 0,-8 9-8 0,0-4-12 16,10 4-4-16,-10 0-4 0,8 0-4 0,-8 6-8 0,8-5-8 15,-8 4 0-15,8 0-4 0,-8 0-8 0,10 5 0 0,-10-5-4 16,8 0-4-16,-8 0-4 0,8 0 0 0,-8 1-4 0,0 0 4 0,9-2-4 15,-9-3 0-15,0-2 0 0,0 2 0 0,9-6 0 16,-9 1-4-16,0 0-16 0,0-1 20 0,0-4-4 0,0-5 4 0,0 5 0 16,0-5-4-16,0-5 0 0,0 0 0 0,0 1-4 0,-9-6 0 15,18 1-4-15,-9-1 0 0,0-4 0 0,0-1-8 0,0-4 0 16,0 1-4-16,0-7 0 0,0 6-4 0,0-10-4 0,0 1 0 0,0-1-4 16,0 0 8-16,0-5-4 0,0 1 4 0,0-1 8 0,0 0 0 15,0 1 4-15,0-1 0 0,8 1 4 0,-8-1 0 16,0 1 4-16,0 4 4 0,9 0-4 0,-9 1 0 0,0 2 0 0,8 4 0 15,-8-2 4-15,0 4 0 0,8 1 0 0,1 5 0 0,-9-1 0 16,9 1 0-16,-1-1 0 0,0 5 4 0,2 1 4 0,-2-1-4 16,0 6 4-16,1-1 4 0,0 0-4 0,7 0 0 0,-7 5 0 15,7-5 0-15,-6 5 0 0,6 0-4 0,2 0 4 0,-2 0-4 0,2 0 4 16,-1 0 0-16,-1 5-4 0,2-5 0 0,8 5 0 16,-10-5-4-16,2 5 0 0,7-5 0 0,1 5 0 0,-10-5 4 0,10 4-4 15,-9-4 0-15,9 0 0 0,0 0 0 0,0 5 0 0,-1-5-4 16,0 0 4-16,0 0 0 0,1 0 0 0,0 0-4 0,-1 0 4 0,-7-5 0 15,8 5 0-15,-2 0 0 0,-6-4 0 0,7 4 0 16,-7 0-4-16,6 0 4 0,-6 0 0 0,0 0 0 0,-2 0-4 0,1-5 4 16,0 5 0-16,-8 0 0 0,-1 0 0 0,10 0 0 0,-10 5 4 15,0-5 0-15,2 4 0 0,-10-4 0 0,8 5 4 0,0 0 0 16,-8 0 8-16,8-1 0 0,-8 2 4 0,0 3 4 0,0 1 0 0,0-6 0 16,9 6 0-16,-9 5 0 0,0-6 0 0,0 1-4 0,8 4-4 15,-8-5 4-15,0 6 4 0,0-5-4 0,9 4-4 0,-9 1 0 16,9-6-4-16,-9 5 0 0,8-4 0 0,-8 5-4 0,8-1 0 15,-8-5-4-15,0 6 0 0,10-5-4 0,-10-1 4 0,0 5-4 16,0-5-4-16,0 1-4 0,0 0-8 0,0 0-8 0,0-5-16 0,0 4-20 16,0-4-20-16,-10 4-16 0,10-4-20 0,-8-5-40 0,8 5 0 15,-8-5-60-15,-1 4-20 0,0-4 44 0,1 0 44 16,-1-4 20-16,1 4 28 0</inkml:trace>
          <inkml:trace contextRef="#ctx0" brushRef="#br0" timeOffset="145067.2451">-527 8933 63 0,'0'5'108'0,"0"-5"-12"0,0 0-8 16,0 0-28-16,9-5-4 0,-1 0-4 0,1 1 0 0,-1-2 4 15,0 2 0-15,10-6 0 0,-10 6 0 0,10-6 0 0,-2 5-4 16,2-5 0-16,-1 6 4 0,-1-6-8 0,2 5 0 0,-2 1-4 15,2-1-4-15,-1 0-4 0,0 5 0 0,0-5-8 0,-1 5 0 16,2 0-4-16,-10 0-4 0,10 5 0 0,-10-5-4 0,1 5 0 0,-1 0 0 16,-8-1-4-16,0 1 0 0,9 0-4 0,-9 0-4 15,-9 4 4-15,9 1 0 0,0 0-4 0,-8-6 0 0,-1 10 0 0,1-4-4 16,0 0 8-16,-2-1-4 0,2 6 0 0,0-1-4 0,-2-4 0 16,2-1-4-16,0 6 4 0,-1-5 0 0,1-1 0 0,-1 1-4 15,1-1 4-15,8 1 0 0,0-6-4 0,-9 2 4 0,9-3-4 16,0-3 0-16,9 6 4 0,-9-6 0 0,0 5-4 0,8-5 4 0,1 0-4 15,-1 0 0-15,1 0 0 0,-9-5 4 0,16 5 0 0,-6 0 0 16,-2 0 0-16,0 0-4 0,10-6 4 0,-10 6 0 0,1 6-4 16,8-6 4-16,-9 0 0 0,1 0 4 0,-1 5-4 0,10-5 0 15,-10 5 0-15,0-1 0 0,2 2 4 0,-2-2 0 0,0 1-4 16,0 5 4-16,-8-1 0 0,9 1-16 0,-1 0 24 0,-8 3 0 0,0 2 4 16,9-5 4-16,-9 5 4 0,0-2 4 0,0 2 4 0,0-6 4 15,0 6 0-15,-9-1-4 0,9 0 0 0,0 1 4 0,-8-6 0 16,-1 6 0-16,1-6-4 0,0 6 0 0,0-5-4 0,-10-1-4 15,10 0-4-15,-10-4 0 0,1 5-4 0,0-5-8 0,0-1-8 16,1 6 0-16,-2-10 0 0,0 5 0 0,2-5 0 0,-1 4-28 0,8-8-28 16,-8 4-20-16,1-5-20 0,-2 5-20 0,10-10-20 0,-10 6-24 15,10-1-16-15,-9-5-48 0,9 5-32 0,-1-4 40 0,0 0 44 16,1-1 32-16,0 0 28 0</inkml:trace>
          <inkml:trace contextRef="#ctx0" brushRef="#br0" timeOffset="143430.4576">-2300 9058 27 0,'-8'4'116'0,"8"5"-12"0,-10-9-12 0,10 6-28 15,0-1-4-15,0-5-4 0,0 0 0 0,0-5-4 0,10-1 0 16,-10 6-8-16,8-9 0 0,-8 5-4 0,8-6 0 0,-8 1 0 16,9-5 8-16,-1 3-8 0,0-2-4 0,2-2 0 0,-2 1 0 15,8-1-4-15,-6-4 0 0,6 5 0 0,-7-6-4 0,8 1 0 16,-8 0 0-16,7-5 0 0,2 4-4 0,-2-3 0 0,2-1-4 0,-10 5 0 15,18-5-4-15,-17 0 0 0,15 0 0 0,-14 0 0 0,6 0 0 16,2 4 0-16,-1-3-4 0,-9 9 0 0,9-6 0 0,-8 6 4 16,7-1-4-16,-6 1 0 0,-2 4 4 0,0 1-4 0,-8 4 4 0,10 0 4 15,-10 0 4-15,8 5 0 0,-8 0 0 0,0 0-4 16,0 5 0-16,0 0 0 0,0 4 0 0,0 1 0 0,0-1-4 16,0 1 4-16,0 5 4 0,0 4-4 0,-8-4 4 0,8 3 0 0,0 7-20 15,0-2 20-15,-10 6-4 0,10 1-4 0,0-2-4 0,-8 0 0 16,8 6 0-16,-8 1 0 0,8 2-4 0,0-3-4 0,-10 4 0 15,10-4 0-15,0-1-8 0,-8 1-4 0,8-2 0 0,0-2-8 0,0 4-16 16,0-11-8-16,0 2-16 0,0-2-20 0,0-3-24 16,0-6-12-16,0-4-36 0,0-1-20 0,8-4-8 0,-8-1-56 0,10-8-12 15,-10-1 48-15,0 0 36 0,8-5 32 0,0-3 24 0</inkml:trace>
        </inkml:traceGroup>
        <inkml:traceGroup>
          <inkml:annotationXML>
            <emma:emma xmlns:emma="http://www.w3.org/2003/04/emma" version="1.0">
              <emma:interpretation id="{4733C3CE-3C99-4CD2-A0FF-FC5716490377}" emma:medium="tactile" emma:mode="ink">
                <msink:context xmlns:msink="http://schemas.microsoft.com/ink/2010/main" type="inkWord" rotatedBoundingBox="32117,14226 33428,14322 33363,15221 32052,15125"/>
              </emma:interpretation>
              <emma:one-of disjunction-type="recognition" id="oneOf12">
                <emma:interpretation id="interp24" emma:lang="" emma:confidence="0">
                  <emma:literal>muz</emma:literal>
                </emma:interpretation>
                <emma:interpretation id="interp25" emma:lang="" emma:confidence="0">
                  <emma:literal>awiz</emma:literal>
                </emma:interpretation>
                <emma:interpretation id="interp26" emma:lang="" emma:confidence="0">
                  <emma:literal>ans</emma:literal>
                </emma:interpretation>
                <emma:interpretation id="interp27" emma:lang="" emma:confidence="0">
                  <emma:literal>acz</emma:literal>
                </emma:interpretation>
                <emma:interpretation id="interp28" emma:lang="" emma:confidence="0">
                  <emma:literal>cu?</emma:literal>
                </emma:interpretation>
              </emma:one-of>
            </emma:emma>
          </inkml:annotationXML>
          <inkml:trace contextRef="#ctx0" brushRef="#br0" timeOffset="151779.3089">770 9231 43 0,'8'0'104'16,"-8"-5"-12"-16,0 0-4 0,0 0-24 0,0-5-8 0,0 6 0 15,0 0-4-15,0-2-4 0,0 1 0 0,0-4-4 0,0 4-8 0,0 0-4 16,0-5-4-16,0 6-4 0,0-5 0 0,0-1 0 15,0 5 4-15,0-5 0 0,0 6-4 0,0-6 4 0,0 5-4 0,0 1 4 16,-8-6-8-16,8 5 0 0,-10 0 0 0,10-1-4 0,-8 3 0 16,8 3-4-16,-8-6 0 0,-2 2-4 0,2 4 0 0,0 0 0 15,-9-5 4-15,9 5-4 0,-1 0 0 0,0 0 0 0,-7 0 0 0,6 0-4 16,2 5 4-16,-9-5 0 0,8 4-4 0,1 2 0 0,0-3 0 16,-1 3 0-16,1 4 0 0,-1 0 0 0,0-6 0 0,1 5-4 15,8 6 4-15,-8-5 0 0,8 5 0 0,0-7-4 0,0 7 0 16,-10-1 0-16,10 1 0 0,0-1 0 0,0 1 0 0,10-2 0 15,-10 2 0-15,0 0 0 0,8-1 4 0,-8 0-4 0,8 1 0 0,1-1 0 16,0 1 4-16,-1-1-4 0,1 0 0 0,-1 1 0 0,0-5 0 16,10-1 0-16,-10 1 0 0,10-1 0 0,-2 1 0 0,-7-6 0 15,8 2 0-15,0-2 0 0,-9-4-4 0,10 0 0 0,-2 0 0 16,-6 0 0-16,6-4 0 0,-8-2 0 0,10-3 0 0,-10-1 0 16,1 0-4-16,7 1 0 0,-6-1 8 0,-2-4-8 0,0 4 0 0,0-4 8 15,2 0-4-15,-2-1 0 0,0 1 0 0,-8-1 4 16,9 1-4-16,0 5 4 0,-1-6 0 0,-8 0-4 0,9 6 4 0,-9-5 0 15,8 4 0-15,-8 1-4 0,8-6 4 0,-8 6 0 0,0 4 4 16,0-4 0-16,8 3-4 0,-8 2 4 0,0 0 4 0,0-1-4 16,0-1 0-16,0 6 4 0,0 0-4 0,0 0 4 0,0 0-4 0,0 0 0 15,0 6 0-15,0-6 4 0,0 9 0 0,0-5 0 0,0 2 0 16,0 3 0-16,0-4 0 0,0 4 8 0,0-4-8 16,0 5 4-16,0-1-4 0,0 6 4 0,0-6-4 0,0 0-4 0,0 1-12 15,0 4 16-15,0-4 0 0,0 0-4 0,0-1 0 0,0-4-4 16,0 5 4-16,0 1 0 0,10-8-4 0,-10 7 0 0,8-5 0 15,-8 0 0-15,8 0 4 0,-8-1-4 0,10 1 0 0,-2-5 0 0,0 0 0 16,1 4 4-16,0-4-4 0,-1 0 0 0,1 0 0 0,-1-4 0 16,-8 4 0-16,8-5 0 0,0 1 0 0,2-1 0 0,-2 5 0 15,0-10 0-15,-8 5 0 0,10 0 0 0,-2 2-4 0,-8-3 4 16,8-4 0-16,1 5 4 0,-9-4-8 0,8 4 4 0,1 0 0 16,-9-4 4-16,8 3-4 0,-8 2 0 0,9-1 0 0,-9 0 4 0,0 5-4 15,8-4 0-15,-8 4 4 0,0-6 0 0,0 6 4 0,0 0 0 16,0 0-4-16,0 0 4 0,0 6 0 0,0-6 4 0,0 4 0 15,0 1 0-15,0 0 0 0,0-1 0 0,0 2 0 0,0-2 0 16,0 1 0-16,0 0 4 0,0 4 0 0,0 1 0 0,0 0 0 16,0-4-4-16,0 2 0 0,0 2-4 0,0 0 0 0,8-1 0 0,-8 0-8 15,0 1 4-15,0 0 0 0,10-6 0 0,-10 6-4 16,8-1 4-16,-8-3-4 0,8 3 0 0,-8-4 0 0,10 0 0 0,-2-1-4 16,-8-4-4-16,8 6 4 0,0-6-8 0,-8 0 0 0,9 0 0 15,0 0 0-15,-1 0 0 0,-8-6 4 0,9 2-4 0,-1-1 0 16,0 0 4-16,-8-4 0 0,10 3 0 0,-2-3 4 0,0-1 0 15,0 6-4-15,-8-6 4 0,10 5 0 0,-2-5 4 0,0 6-4 0,-8-5 4 16,9 4 0-16,-9 0 0 0,8-5-4 0,1 10 4 0,-9-5 0 16,9 2 4-16,-9-3-4 0,8 6 4 0,-8 0 4 0,8 0 0 15,-8 0 0-15,8 0 0 0,-8 0 4 0,0 6 0 0,10-3 4 16,-10 2-4-16,0 0 0 0,8 5 0 0,-8-1 0 0,0 0 0 16,0 1 0-16,0 0 0 0,0-1-4 0,0 6 0 0,8-5-4 0,-8 4 0 15,0 1 0-15,0-2 0 0,0-3-4 0,0 5 0 0,0-6 0 16,0 1-8-16,0 0-8 0,0-1-28 0,0 1 8 0,0-6-20 15,0 6-12-15,0-10-12 0,0 5-24 0,10-1-16 0,-10-4-16 16,0-4-32-16,8 4-44 0,-8-5 12 0,0 1 36 0,8-2 36 16,-8-3 20-16</inkml:trace>
          <inkml:trace contextRef="#ctx0" brushRef="#br0" timeOffset="152173.7941">1698 8789 99 0,'0'-9'108'0,"0"-1"-16"0,0 0-8 15,0 6-24-15,0-11-4 0,9 11 0 0,-9-6 0 0,8 5 0 16,1-5-4-16,0 6 4 0,-1 0-4 0,-8-7-4 0,18 7-4 16,-10 4-4-16,0-5 0 0,0 5-4 0,2-5-4 0,6 5 4 0,-7 0-4 15,-1 5 0-15,10 0-4 0,-10-5-4 0,0 4 0 16,0 7 0-16,-8-7-8 0,10 6 0 0,-2-1 0 0,-8 1 0 0,0-1 0 15,0 1 0-15,0 4 0 0,0-4-8 0,-8 4 0 0,8-4 0 16,-10 4-4-16,2 0 4 0,0-4 0 0,0 4-4 16,-10-4 0-16,10 4 0 0,-1-4 0 0,-7 0 0 0,6 4 0 0,-6-10 0 0,8 6 0 15,-2 0 0-15,2-5-4 0,-9-1 4 0,17 6-8 16,-9-5 4-16,1-5 4 0,8 4 0 0,-9 2-4 0,9-2 0 0,0-4 4 16,0 5-4-16,0 0 0 0,0-5-4 0,0 0 4 0,9 0 4 15,-9 0-4-15,8 0 0 0,1 5 4 0,-9-5-4 0,9 0 0 16,-1 4 0-16,-8-4 4 0,8 0 0 0,2 6-8 0,-2-6 4 15,0 4 0-15,-8-4 0 0,8 5-4 0,2-1 0 0,-10-4-4 16,8 6-4-16,0-1-32 0,-8-1 8 0,9-4-20 0,-9 5-24 0,0-5-28 16,0 5-36-16,0-5-60 0,0 0-16 0,8 0 36 0,-8 0 36 15,0 0 28-15,0 0 20 0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1:05.7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4BA5C2-155A-4AB7-BEE2-6FA8AC1E0DC6}" emma:medium="tactile" emma:mode="ink">
          <msink:context xmlns:msink="http://schemas.microsoft.com/ink/2010/main" type="writingRegion" rotatedBoundingBox="27743,5766 31005,5242 31224,6604 27962,7128"/>
        </emma:interpretation>
      </emma:emma>
    </inkml:annotationXML>
    <inkml:traceGroup>
      <inkml:annotationXML>
        <emma:emma xmlns:emma="http://www.w3.org/2003/04/emma" version="1.0">
          <emma:interpretation id="{FC464A33-BD78-45A0-BA50-9760737A3F0F}" emma:medium="tactile" emma:mode="ink">
            <msink:context xmlns:msink="http://schemas.microsoft.com/ink/2010/main" type="paragraph" rotatedBoundingBox="27743,5766 30233,5366 30356,6137 27867,6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73A778-319C-45A3-8F4B-0E2209231949}" emma:medium="tactile" emma:mode="ink">
              <msink:context xmlns:msink="http://schemas.microsoft.com/ink/2010/main" type="line" rotatedBoundingBox="27743,5766 30233,5366 30356,6137 27867,6536"/>
            </emma:interpretation>
          </emma:emma>
        </inkml:annotationXML>
        <inkml:traceGroup>
          <inkml:annotationXML>
            <emma:emma xmlns:emma="http://www.w3.org/2003/04/emma" version="1.0">
              <emma:interpretation id="{B8D61FCF-235E-44BC-8104-07BA773D7553}" emma:medium="tactile" emma:mode="ink">
                <msink:context xmlns:msink="http://schemas.microsoft.com/ink/2010/main" type="inkWord" rotatedBoundingBox="27757,5853 28060,5804 28119,6177 27817,6225"/>
              </emma:interpretation>
            </emma:emma>
          </inkml:annotationXML>
          <inkml:trace contextRef="#ctx0" brushRef="#br0">934 2255 19 0,'8'-10'92'0,"-8"6"-8"0,0-1-8 15,0 0-24-15,0 0 0 0,8-5-4 0,-8 6 0 0,0-1-4 16,0 0-4-16,-8 5-4 0,8-5-4 0,0 5-4 0,-8-4 0 15,8 4 0-15,-8 0 0 0,8 0-4 0,-10 0 0 0,10 0 4 16,-8 4 0-16,0 1-4 0,-1 0 4 0,9 0 0 0,-8-1 8 0,0 6-4 16,-2 0-8-16,2-1 8 0,0 1-8 0,0-1 4 0,-2 6 0 15,2-5 0-15,0 4-8 0,-1 0 0 0,0-4 0 0,1 4 4 16,8 1-4-16,-9-1 4 0,9 1-4 0,-8-7 0 0,8 7-4 16,0 0-16-16,0-5 20 0,0 5 0 0,0-7-4 0,8 7 0 15,-8-5 0-15,9-1-4 0,-9 5 0 0,8-4-4 0,1-1 4 0,0 1-4 16,-1-5 0-16,0 5-4 0,2-6 0 0,6 6 0 0,-8-5 0 15,10-5-4-15,-10 4-4 0,9-4-12 0,1 0-16 0,-2 0-16 16,2-4-20-16,-2-1-36 0,2 0-24 0,-1-4-28 0,-1-1-72 0,2-5 12 16,-2 6 48-16,2-5 32 0,-10-1 24 0</inkml:trace>
        </inkml:traceGroup>
        <inkml:traceGroup>
          <inkml:annotationXML>
            <emma:emma xmlns:emma="http://www.w3.org/2003/04/emma" version="1.0">
              <emma:interpretation id="{B5CC8BB5-2E65-4409-9A5D-7CB72920144F}" emma:medium="tactile" emma:mode="ink">
                <msink:context xmlns:msink="http://schemas.microsoft.com/ink/2010/main" type="inkWord" rotatedBoundingBox="28763,5736 29158,5672 29213,6015 28818,6078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ci</emma:literal>
                </emma:interpretation>
                <emma:interpretation id="interp2" emma:lang="" emma:confidence="0">
                  <emma:literal>c:</emma:literal>
                </emma:interpretation>
                <emma:interpretation id="interp3" emma:lang="" emma:confidence="0">
                  <emma:literal>c"</emma:literal>
                </emma:interpretation>
                <emma:interpretation id="interp4" emma:lang="" emma:confidence="0">
                  <emma:literal>a:</emma:literal>
                </emma:interpretation>
              </emma:one-of>
            </emma:emma>
          </inkml:annotationXML>
          <inkml:trace contextRef="#ctx0" brushRef="#br0" timeOffset="359.4381">1761 2102 31 0,'0'0'108'0,"0"0"-8"0,0 0-8 15,8 0-28-15,-8 0 0 0,0 0 0 0,9 0 4 0,-9 0 0 16,8 0 4-16,1 0 4 0,-9 0-4 0,9 0-4 0,-1 0-8 16,10 0-4-16,-10 0 4 0,8 0-4 0,-6 0-4 0,6 0 0 15,1 0-8-15,1 0-4 0,-2 0-8 0,2 4-4 0,-2-4-8 16,-6 0-4-16,6 5-4 0,1-5 0 0,0 0 0 0,0 5-4 0,-9-5 0 16,10 5-4-16,-10-5-4 0,10 4 0 0,-10 1-4 0,0-5-8 15,1 5-4-15,-1 0-8 0,1-5-12 0,-9 5-12 0,9-5-4 16,-9 5-12-16,0-5-8 0,8 0-12 0,-8 0-8 0,0 4-4 0,0-4-8 15,0 0-20-15,0 0-40 0,-8 0-4 0,8 0 28 16,0 0 28-16,-9 0 20 0</inkml:trace>
          <inkml:trace contextRef="#ctx0" brushRef="#br0" timeOffset="590.8189">1795 2283 27 0,'-9'6'136'0,"9"3"-16"0,-8-4-16 0,8 0-28 16,0-1-8-16,0 1 0 0,0 0 0 0,0 0 8 0,0-1 4 16,0 2-4-16,8-6-4 0,-8 4 0 0,9-4-4 0,-9 6 4 0,9-6-4 15,7 4 0-15,-6-4-28 0,-2 5 20 0,8-5-8 0,2 0-8 16,-1 0-12-16,0 4 0 0,0-4-12 0,-1 0 0 0,2 5-4 16,8-5-4-16,-9 5-4 0,-1-5-4 0,2 0-12 0,-2 5-12 15,2-5-16-15,-1 0-20 0,-8 4-16 0,-1-4-20 0,0 6-24 16,1-2-24-16,-1-4-40 0,1 0-64 0,-9 0 28 0,0 4 44 15,0-8 36-15,0 4 24 0</inkml:trace>
        </inkml:traceGroup>
        <inkml:traceGroup>
          <inkml:annotationXML>
            <emma:emma xmlns:emma="http://www.w3.org/2003/04/emma" version="1.0">
              <emma:interpretation id="{F07D3B3A-8A76-478D-A8CB-07A61767EBAF}" emma:medium="tactile" emma:mode="ink">
                <msink:context xmlns:msink="http://schemas.microsoft.com/ink/2010/main" type="inkWord" rotatedBoundingBox="29819,5433 30233,5366 30356,6137 29943,620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754.583">2933 1963 59 0,'0'-4'80'0,"0"4"-12"0,0 0-4 0,0 0-24 16,0 0 0-16,0 0-4 0,0-4 0 0,0 4 0 0,0 0 4 16,0-6 0-16,0 6-4 0,0-5 0 0,0 5 0 0,0 0-4 15,0 0-4-15,0 0 0 0,0 0 4 0,0-4-4 0,0 4 0 0,0 0-4 16,0 4-4-16,0-4-4 0,0 0 0 0,0 0 8 16,9 0-4-16,-9 0 8 0,0 0 0 0,0 5-4 0,0 1 0 0,0-6 12 15,0 4-4-15,8 5 0 0,-8 1-4 0,0-6 4 0,0 6 4 16,0 5-4-16,0-6 4 0,0 5-8 0,0 1 4 0,8-1-8 15,-16 5 0-15,8-4 4 0,0 4-4 0,0-5 0 0,0 6-4 16,0-1 0-16,0 0 0 0,0-5-4 0,0 5 0 0,0 1 0 0,0-1 0 16,0 1 0-16,-8-2-8 0,8 1 0 0,0-4 0 15,0 5 0-15,-9-2 0 0,9 2 0 0,0-5-4 0,-8-2 0 0,8 7 4 16,0-5-8-16,0-7 4 0,0 7 0 0,0-1-4 0,0-5 0 16,0 7 0-16,0-8 4 0,0 3-4 0,0-7 0 0,0 6 0 15,0-5 0-15,0-1 0 0,0 1-4 0,0 0 4 0,0-5-4 16,0 5 0-16,0-5-4 0,0 0-4 0,0 4-8 0,0-4-12 15,0 0-8-15,0 0-8 0,0-4-8 0,0 4-8 0,0-5-12 16,0 0-12-16,-8 0-4 0,8 1-8 0,0-1-4 0,0-5 0 16,0 6-12-16,0-7-32 0,0-3-32 0,0 4 20 0,0 1 40 0,-9-5 24 15</inkml:trace>
          <inkml:trace contextRef="#ctx0" brushRef="#br0" timeOffset="13169.9856">2900 2030 39 0,'0'-4'84'0,"0"4"-12"0,0-5 0 0,0-5-28 0,0 6-4 15,0-2 0-15,0 2-4 0,0-1-4 0,0-5 4 0,0 6-4 16,0-6 0-16,8 1 0 0,-8-1-4 0,0 1 0 0,9-1-4 15,-9 0 8-15,8 1-4 0,0-2 4 0,1 3-4 0,-9-7 4 16,16 5-4-16,-6 1 0 0,-2-1 4 0,0 0 4 0,1-4-4 0,7 5-8 16,-8-1 0-16,1 1 0 0,7 4-4 0,-6-5 4 0,-2 0-4 15,9 6-4-15,-9-1 0 0,0 0-8 0,0 5-4 0,1-5 4 16,-1 5-4-16,10 0 0 0,-18 0-4 0,16 5 4 0,-7-5 0 16,-9 10-4-16,8-10 0 0,0 8 4 0,0-2 0 0,1 4-4 0,-9-1 4 15,8 1 0-15,0-5 0 0,-8 4 0 0,10 5 0 0,-10-4 0 16,8 0 0-16,-8-1 0 0,0 1-4 0,0-1 0 0,8 1 0 15,-8-6 0-15,0 7 4 0,0-2 0 0,-8-4 0 0,8 4 0 16,0 1 0-16,-8-5-4 0,-2 1 0 0,10 2-4 0,-8-3 0 16,0 0 0-16,-1 0 4 0,1-1-8 0,0 2 0 0,0-2-8 15,-1-4-4-15,-7 0-12 0,6 5-8 0,2-5-8 0,0 0-8 0,8 0-8 16,-9 0-12-16,1 0 0 0,0 4-4 0,8-4-32 16,-8-4-36-16,8 4-8 0,-9 0 28 0,9 0 24 0</inkml:trace>
        </inkml:traceGroup>
      </inkml:traceGroup>
    </inkml:traceGroup>
    <inkml:traceGroup>
      <inkml:annotationXML>
        <emma:emma xmlns:emma="http://www.w3.org/2003/04/emma" version="1.0">
          <emma:interpretation id="{7358BEC5-6FB2-4846-B8EF-6E15457A2748}" emma:medium="tactile" emma:mode="ink">
            <msink:context xmlns:msink="http://schemas.microsoft.com/ink/2010/main" type="paragraph" rotatedBoundingBox="29935,6443 30862,5607 31155,5931 30228,67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A6AC4B-932D-4376-84AC-C153AA29C6ED}" emma:medium="tactile" emma:mode="ink">
              <msink:context xmlns:msink="http://schemas.microsoft.com/ink/2010/main" type="line" rotatedBoundingBox="29935,6443 30862,5607 31155,5931 30228,6767"/>
            </emma:interpretation>
          </emma:emma>
        </inkml:annotationXML>
        <inkml:traceGroup>
          <inkml:annotationXML>
            <emma:emma xmlns:emma="http://www.w3.org/2003/04/emma" version="1.0">
              <emma:interpretation id="{A4B2B07D-1FFE-4272-A881-BE6F5E5E571C}" emma:medium="tactile" emma:mode="ink">
                <msink:context xmlns:msink="http://schemas.microsoft.com/ink/2010/main" type="inkWord" rotatedBoundingBox="29935,6443 30862,5607 31155,5931 30228,676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836.2993">3731 2264 71 0,'0'0'108'0,"0"0"-16"0,0 0-4 0,0 4-32 0,0-4-4 16,0 0 4-16,0 0-4 0,0 0 4 0,0 0-4 0,0 0 4 0,0 0 0 16,0 0-4-16,8 0 0 0,-8 0-8 0,8 0 0 0,1 0-8 15,0 0 0-15,-9 0-4 0,17 0-4 0,-9 0-4 0,0 0-4 16,10 0 0-16,-2 0-4 0,2 0-4 0,-10 7 0 0,10-7-4 16,-2 0-4-16,1 0 0 0,1 0-4 0,-2 0-4 0,2 0-4 0,-2 0-8 15,2 0-20-15,-1 0-20 0,-9 0-20 0,10 0-16 0,-10 0-4 16,0 0-12-16,0 0-44 0,2 0-36 0,-2 0 36 0,-8-7 24 15,8 7 28-15</inkml:trace>
          <inkml:trace contextRef="#ctx0" brushRef="#br0" timeOffset="14938.1653">3227 2529 23 0,'0'0'76'0,"0"0"-12"16,0 0-4-16,0 0-28 0,0 0 0 0,0 0-8 15,0 0 0-15,0 0-4 0,0 0 4 0,0 0 0 0,0 0 0 0,0 0 0 16,0 0 0-16,0 0 0 0,0 0 0 0,0 0-4 0,0 0 0 15,0 0 4-15,0 0-4 0,0 0 0 0,0 0-4 0,0 0 4 0,0 0-4 16,0 0 0-16,0 0-4 0,0 0 0 0,0 0-4 0,0 0 4 16,0 0 0-16,0 0-4 0,0 0 8 0,0 4 4 0,0-4-4 15,0 5 8-15,0-5 4 0,0 5-8 0,0 0 4 0,0 4 4 16,0-4-4-16,0 4 0 0,0 6-4 0,0-5-4 0,0 4 8 16,0 0-4-16,0 1-4 0,0 4-4 0,0 0 0 0,0 0 8 0,0-1-4 15,0 3 0-15,0-2-4 0,0 0 0 0,0 5-4 0,0-6 0 16,0 2 0-16,0-1 0 0,0 0-4 0,0 2 0 0,0-3 0 15,0 1 0-15,0-4 0 0,0 4 0 0,0-5 0 0,0 1-4 16,0-1 0-16,0 0 4 0,0-4-4 0,-8 4 0 0,8-4 0 16,0 4 4-16,0-4-4 0,0 0 0 0,0-6 0 0,0 6 0 0,0-6-4 15,-9 6 0-15,9-5 0 0,0-1-8 0,0-4-8 0,0 6-4 16,0-6-16-16,0 0-8 0,-8 0-12 0,8 0 0 0,0-6-8 16,0 6 0-16,0-4-4 0,0-5 0 0,0 3 0 0,-8-3-16 0,8 0-24 15,0-1-16-15,0-5 4 0,0 6 20 0</inkml:trace>
          <inkml:trace contextRef="#ctx0" brushRef="#br0" timeOffset="15613.8998">3892 2063 47 0,'0'-5'96'0,"0"1"-16"0,0 4-8 0,0-5-20 16,9 5-8-16,-9 0 0 0,0-5-4 0,0 5-8 0,0 0 0 15,0 0-4-15,0 0 0 0,-9 0-4 0,9 0 8 0,0 5 0 0,0-5 0 16,0 5 4-16,0-1 0 0,0 1 8 0,0 4-4 0,0-4 0 16,0 5 0-16,0 0 0 0,0-1-8 0,0 6 0 0,0-1-4 15,0 1 0-15,0-1 0 0,0 0-4 0,0 5-4 0,0-4 0 0,0 4-4 16,0-5-4-16,0 5-4 0,0-4 4 0,0 4-4 16,0-5 0-16,0 1 0 0,0 5-4 0,0-7 0 0,0 2-4 0,0-1 0 15,0-3 0-15,0 2 0 0,0-3 0 0,0 0 0 0,0-1-4 16,0 1-8-16,0-6-4 0,0 6-8 0,0-5-8 0,0-5-20 15,0 4-12-15,0-4-16 0,0 6-8 0,0-6-8 0,0 0-20 0,0-6-44 16,-8 2-12-16,8-1 28 0,0 1 28 0,-8-2 24 0</inkml:trace>
          <inkml:trace contextRef="#ctx0" brushRef="#br0" timeOffset="15253.8611">3176 2696 11 0,'0'-9'84'16,"0"-6"-8"-16,0 5-8 0,0 1-32 0,0-1 4 0,0 1-8 16,0-1 0-16,8 1-4 0,-8-1 0 0,0 5 0 0,10-4 0 0,-10-1 0 15,8 0-4-15,-8 1 4 0,8-1-4 0,1 1 0 0,-1-1 0 16,1 6-4-16,0-7 0 0,-1 3 0 0,0 2 4 0,0 2-4 15,2-6-4-15,-2 5 4 0,10 1 0 0,-10-2-4 0,0 6 0 0,1-4-4 16,-1 4 0-16,9 0-4 0,-8 0 0 0,-1 0 0 16,0 0 4-16,2 0-8 0,-2 4 0 0,0 2 0 0,1-2 4 0,0 1 0 15,-1-1-8-15,0 2 4 0,1-2-4 0,-1 6 0 0,-8-6 8 16,9 1-4-16,0 5-4 0,-9 0 4 0,8-5 0 0,-8 4-4 16,0-4 4-16,8 4 0 0,-8 1-4 0,0-5 0 0,0 5 0 0,-8-1 0 15,8 1 0-15,-8-6 0 0,-1 6 4 0,0 0-8 0,1-1 4 16,-9 1-4-16,9 0 4 0,-10-6 0 0,10 6 0 0,-10-5 0 15,2-1-4-15,7 1-4 0,-8 0-12 0,9-5-12 0,-9 5-12 16,9-10-12-16,-2 5-12 0,2-5-4 0,0 5-44 0,8-9-36 16,-10 4 0-16,10-5 36 0,0 0 20 0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1:59.9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CFFC63-7A70-44C6-958B-37C5834E0E8B}" emma:medium="tactile" emma:mode="ink">
          <msink:context xmlns:msink="http://schemas.microsoft.com/ink/2010/main" type="writingRegion" rotatedBoundingBox="30484,10722 32567,8000 33026,8352 30943,11073"/>
        </emma:interpretation>
      </emma:emma>
    </inkml:annotationXML>
    <inkml:traceGroup>
      <inkml:annotationXML>
        <emma:emma xmlns:emma="http://www.w3.org/2003/04/emma" version="1.0">
          <emma:interpretation id="{63A6CB39-FECE-4207-969D-EC8FE81A4A18}" emma:medium="tactile" emma:mode="ink">
            <msink:context xmlns:msink="http://schemas.microsoft.com/ink/2010/main" type="paragraph" rotatedBoundingBox="30484,10722 32567,8000 33026,8352 30943,11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1D6CB2-39D8-4EF4-995E-74D34A060D09}" emma:medium="tactile" emma:mode="ink">
              <msink:context xmlns:msink="http://schemas.microsoft.com/ink/2010/main" type="line" rotatedBoundingBox="30484,10722 32567,8000 33026,8352 30943,11073"/>
            </emma:interpretation>
          </emma:emma>
        </inkml:annotationXML>
        <inkml:traceGroup>
          <inkml:annotationXML>
            <emma:emma xmlns:emma="http://www.w3.org/2003/04/emma" version="1.0">
              <emma:interpretation id="{4A9CEC6B-7EB6-4B4A-85A0-9F62086D649F}" emma:medium="tactile" emma:mode="ink">
                <msink:context xmlns:msink="http://schemas.microsoft.com/ink/2010/main" type="inkWord" rotatedBoundingBox="30522,10751 31045,10067 31430,10362 30907,11046"/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!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-2 12 63 0,'0'0'92'0,"0"0"-4"0,0-5-8 0,0 5-28 15,0-4 0-15,0 4 0 0,0 0-4 0,8 0-4 0,-8 0-4 16,0 0-4-16,0-5-4 0,0 5 0 0,0 0-4 0,0 0 8 16,10 0 0-16,-10 0 0 0,0 0 4 0,8 5 0 0,-8-1 4 0,0 1-8 15,8-5 4-15,-8 10 0 0,0-5-4 0,9 5 4 0,-9-1-4 16,0 5 0-16,0-4 0 0,0 9 0 0,9-4 0 0,-9 4 0 15,0 5 4-15,0-5-4 0,0 5-4 0,0-5-4 16,0 5-4-16,0 1 0 0,0 3-4 0,0-4 0 0,0-1-8 0,0 2 0 16,0-2 0-16,0 2-4 0,0-2-4 0,0 2 4 0,0-6-4 0,0 5 0 15,0-5 0-15,0 0 0 0,0 0-4 0,0 0 0 0,8-4 0 16,-8 4 0-16,0-5 4 0,0 1-4 0,0 0-4 0,0-6 4 16,0 5-4-16,0-4 0 0,0-1 0 0,-8-5 0 0,8 7-4 0,0-6-4 15,8-1-8-15,-8-4-8 0,0 0-8 0,0 5-12 16,0-5-8-16,0 0 0 0,0-5-4 0,0 5-12 0,-8-4-12 0,8-5-4 15,0 2-8-15,0-1 0 0,0-2 0 0,0 0-24 0,0 1-24 16,0 0-24-16,0-6 24 0,0 0 28 0,0 1 24 0</inkml:trace>
          <inkml:trace contextRef="#ctx0" brushRef="#br0" timeOffset="366.0192">50 152 67 0,'0'-15'88'0,"0"5"-8"0,0-3-8 0,0 3-24 16,0 0-4-16,0-5-4 0,0 6 0 0,0-5-4 16,8 4-4-16,-8-4 0 0,0 4-4 0,8-5-4 0,-8 1 0 0,9 4-4 15,-9 1 4-15,8-4 0 0,0 2 4 0,2-4-4 0,-2 6 4 16,0-1 0-16,2 1 4 0,-2-1-8 0,0 0 4 0,0 1-4 16,1-1 0-16,0 1 4 0,-1 4-4 0,9-4-4 0,-9 4 0 15,2-5-8-15,-2 5 4 0,0 1 0 0,0-1-4 0,2 5 0 16,-10-5-4-16,8 5 4 0,0 0 0 0,1 0 0 0,0 0-4 0,-9 5 0 15,8 0 4-15,1-5 0 0,-9 4 0 0,8 1-4 0,0 5 4 16,-8-5 0-16,8-1 0 0,2 6 0 0,-10-1 4 0,8-4 0 16,0 4 8-16,2 2-8 0,-10-2 4 0,8 1-4 0,0-6-4 0,-8 6 0 15,9 5 0-15,-9-11 0 0,8 6-4 0,-8-1 4 16,0 1 0-16,0-1-4 0,0 1 0 0,0 0 0 0,0-1-4 0,-8 1 0 16,-1 0 0-16,9-1 0 0,-8 1-4 0,0-5 0 0,-10 5 0 15,10-6 0-15,-2 1 0 0,-6 5-4 0,8-10-4 0,-9 4-8 16,8 1-16-16,-8-5-12 0,9 0-16 0,-10 0-20 0,10 0-24 0,-10-5-16 15,10 1-8-15,0-2-56 0,-1 2-24 0,1-5 36 0,-1 3 32 16,9-3 28-16</inkml:trace>
        </inkml:traceGroup>
        <inkml:traceGroup>
          <inkml:annotationXML>
            <emma:emma xmlns:emma="http://www.w3.org/2003/04/emma" version="1.0">
              <emma:interpretation id="{C7565604-9DFB-4AEB-81FB-5B58A937A36F}" emma:medium="tactile" emma:mode="ink">
                <msink:context xmlns:msink="http://schemas.microsoft.com/ink/2010/main" type="inkWord" rotatedBoundingBox="32031,8700 32567,8000 33026,8352 32490,905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667.5811">1516-2049 51 0,'0'0'116'16,"0"-6"-12"-16,0 6-12 0,0 0-32 0,0 0-8 0,0-4-4 0,0 4 0 16,8 0 4-16,-8 0 0 0,0 0 0 0,0 4-4 0,8-4 4 15,-8 6 4-15,10 3-4 0,-10-4-4 0,8 4 0 0,-8 1 0 16,8-1 0-16,0 0-4 0,-8 7-4 0,10-2 0 0,-2 5-4 15,-8 0-4-15,8 0 0 0,-8 1-4 0,9 3-4 0,-9 2-4 16,9-2 0-16,-9 3-4 0,8-4 0 0,-8 7-4 0,9-5 0 0,-9 5 0 16,0 0-4-16,8 0-4 0,-8 0 4 0,8-1-4 0,-8 1 0 15,0 0 0-15,0-5-4 0,0 4 4 0,0 1-4 16,0-5 4-16,0 0 0 0,0-5 0 0,0 5-4 0,0-9 0 0,0-1 4 16,0 1 0-16,0-1 0 0,0-9 0 0,0 4-4 0,0-9 0 15,0 0 0-15,0 0 0 0,-8-4-16 0,8-1 20 0,0-5-4 16,0 1 4-16,0-11-4 0,0 6 0 0,0-6 0 0,0-4 0 0,0 1 0 15,0 0 0-15,0-7-4 0,0-4 4 0,0 1 0 0,0-1 0 16,8 1-4-16,-8-6 4 0,8 1 0 0,-8-1 0 0,10 1 0 16,-2 5 0-16,-8-6 0 0,8 6-4 0,2-1 0 0,-2 5 0 15,0 1 4-15,-8-1 0 0,9 5 0 0,-1 5 0 0,1 0 0 16,0 0 0-16,-1 4 0 0,-8 5 0 0,8-4 0 0,0 9 0 0,2-5 0 16,-2 1 0-16,0 4 0 0,2-1 0 0,-2 3 0 0,0-3 4 15,1 2-4-15,-1 4 4 0,1-5-4 0,-1 5 0 0,9 0 0 16,-9-4 4-16,2 4-4 0,-2 0 0 0,0 0 0 0,10 0 0 15,-10 0 0-15,0 4 4 0,1-4-4 0,0 5 0 0,-1-5 4 16,1 4 0-16,-1 2-4 0,-8-3 0 0,8 8 4 0,-8-6-4 0,0-1 0 16,0 6 0-16,0 0 4 0,0-1 0 0,-8 1 0 0,8-1 0 15,-8 6-20-15,-1-5 20 0,-8-1 0 0,8 1 0 0,-7 3-4 16,8-2 0-16,-10-2-4 0,0-5-12 0,2 7-12 0,7-2-16 16,-8-4-20-16,0 0-28 0,9 0-28 0,-10-5-24 0,10 0-72 15,0 0-20-15,-2 0 40 0,2-5 40 0,0 0 28 0,8 0 24 0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09.9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090A52-3DD1-4E3B-8A42-4161A34C8E12}" emma:medium="tactile" emma:mode="ink">
          <msink:context xmlns:msink="http://schemas.microsoft.com/ink/2010/main" type="inkDrawing" rotatedBoundingBox="3382,12031 5180,11810 5188,11880 3391,12101" shapeName="Other"/>
        </emma:interpretation>
      </emma:emma>
    </inkml:annotationXML>
    <inkml:trace contextRef="#ctx0" brushRef="#br0">12 208 55 0,'0'0'80'16,"0"-6"0"-16,0 6-8 0,-8 0-24 0,8 0 0 0,0 0-8 0,0 0 4 16,0 0 0-16,0 6 4 0,-9-6-4 0,9 0 0 15,0 0 0-15,0 0 0 0,0 0 0 0,0 0-4 0,0 0 0 0,0 0-4 16,0 0 0-16,0 0 0 0,0 0-4 0,0 0-4 0,0 0-16 15,0 0 20-15,0 0 0 0,0 0 0 0,0 0 0 0,0 0-4 16,0 0 4-16,0 0-8 0,0 0 0 0,0 0 0 0,0 0 4 0,0 0-4 16,0 0 0-16,0 0 4 0,0 0 4 0,0 0 0 0,9 0-4 15,-9 0 4-15,0 0 0 0,0 0-4 0,8 0 0 0,-8 0 0 16,8 0-4-16,2 0 0 0,-10 0 0 0,8 0 0 0,0 0-4 16,2 0-4-16,6 0 0 0,-8 0-4 0,1 0-4 0,0 0 8 15,8 0-4-15,-9 0 0 0,10 0-4 0,-10 0 4 0,8 0-4 0,2 0 4 16,-1-6-4-16,0 6 0 0,0-3 4 0,-1 3-8 0,2-6 4 15,0 6 0-15,-2-4 0 0,10-2 0 0,-9 2-4 0,-1 4 0 16,2-6 0-16,8 2 0 0,-10-1-4 0,2 1 4 0,-1-2 0 16,-1 2 0-16,2 4-4 0,8-5 4 0,-10 1 0 0,2 4 4 15,-1-6-8-15,-1 6 4 0,2-4 4 0,8 4-4 0,-10-4 0 16,1 4-4-16,1-7 0 0,6 3 4 0,-6 4-4 0,0-4 4 16,7-1 0-16,-8 5 0 0,8-5 0 0,-7 0 0 0,8 5 0 0,-2-4-4 15,-7-2 0-15,9 2 0 0,0 4 0 0,-10-5 0 0,10 1 0 16,0-2 0-16,-9 6 0 0,9-4 0 0,0-1 0 0,-1 5 0 15,-9-5 0-15,10 0 0 0,0 5 0 0,-9 0 0 0,8-4 0 0,-8 4 0 16,9-5 0-16,-8 5 0 0,7 0 0 0,-8-5 0 0,0 5 0 16,9 0 0-16,-10-5 0 0,2 5 0 0,-2-5 0 0,2 5 0 15,7-4 0-15,-7 4 0 0,-2-5 0 0,2 5 0 0,-2-5 0 16,2 5 0-16,-1-5 0 0,-1 5 0 0,2-4 0 0,-10 4 0 16,10 0 0-16,-2 0 0 0,-7 0 0 0,8 0 0 0,-9 0 0 15,9 0 0-15,-9 0 0 0,2 0 0 0,-2 0 0 0,10 0 0 0,-10 0 0 16,0 0 0-16,-8 0 0 0,8 0 0 0,1 0 0 0,0 0 0 15,-9 0 0-15,8 0 0 0,1 0 0 0,-9 0 0 0,0 0 0 16,8 0 0-16,-8 0 0 0,0 0 0 0,0 0 0 0,0 0 0 16,0 0 0-16,0 0 0 0,0 0 0 0,0 0 0 0,0 0 0 15,0 0 0-15,0 0 0 0,0 0 0 0,0 0 0 0,0 0 0 16,0 0 0-16,0 0 0 0,0 0 0 0,0 0 0 0,0 0 0 16,0 0 0-16,0 0 0 0,0 4 0 0,-8-4-24 0,8 0-80 0,-9 5-28 15,9 0-20-15,-8-5-28 0,-1 5-20 0,0-1-64 0,1 1 4 16,0 0 44-16,-10 5 36 0,2-6 44 0,-2 1 20 0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11.0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302E43-63EC-4F23-8BD6-09C0C4F13387}" emma:medium="tactile" emma:mode="ink">
          <msink:context xmlns:msink="http://schemas.microsoft.com/ink/2010/main" type="inkDrawing" rotatedBoundingBox="2128,13780 3362,12125 3392,12147 2158,13802" rotationAngle="-662160480" semanticType="verticalRange"/>
        </emma:interpretation>
      </emma:emma>
    </inkml:annotationXML>
    <inkml:trace contextRef="#ctx0" brushRef="#br0">1206 3 47 0,'0'0'72'0,"0"0"-8"0,0-5-8 0,0 5-24 0,0 0 0 16,0 0-4-16,0 0-4 0,10 0 0 0,-10 0 4 15,0 0 0-15,0 0 0 0,0 0 0 0,0 0 0 0,0 0 0 0,0 0 4 16,-10 0 4-16,10 0-4 0,0 0 0 0,0 0 4 0,0 0-4 16,10 0 4-16,-10 0 0 0,0 0 0 0,0 0 0 0,0 0-4 15,0 0 4-15,-10 5-8 0,10 1 4 0,0-6-4 0,0 4 0 0,0 0 0 16,-8 6 0-16,8-5-4 0,-8 5 0 0,8-6 0 0,-8 11 0 15,8-6 0-15,-10 0-4 0,2 6-4 0,0-5 0 0,-1 4 4 16,0 0 0-16,1-4-4 0,-1 4 0 0,1 1-4 0,-9-1 0 16,8 6 0-16,1-6-4 0,0 0 4 0,-10 1-4 0,10-1 4 15,-1 5 0-15,-8-4 0 0,9 4-8 0,-9 0 4 0,9-5 0 16,-10 5-4-16,0-4 0 0,10 3 0 0,-8 2-4 0,7 0 4 16,-8-5-4-16,0 3 4 0,-1 1 0 0,10 0-4 0,-8 0 4 0,-2 1-4 15,1-1 0-15,0 5 4 0,8-10 0 0,-7 5 0 0,-2 6-4 16,2-11 4-16,-2 5-4 0,10 0 4 0,-10 1 0 0,2-1-8 15,-1 0 8-15,9 0-4 0,-10-5 0 0,0 5 0 0,10 0 4 0,-9-3 0 16,9 2-4-16,-9 2 0 0,0-6 0 0,9 5 0 0,-10 0 0 16,10 0 0-16,-10 0 0 0,10-4 4 0,-9 4-4 0,8 0 0 15,-8 0 0-15,9-4-4 0,-10 4 4 0,10-5 4 0,-8 5-4 16,6-4 0-16,-6 4 0 0,7-5 0 0,1 1 0 0,-10-1-4 16,10 1 0-16,0-1 4 0,-10 1 0 0,10-1 0 0,0 0 0 0,-2-4 0 15,-6 4 0-15,7 1 4 0,1-6-8 0,-1 5 4 0,1 1 0 16,-1-5 4-16,-7 4-4 0,6 1-4 0,2-7 0 0,0 7 0 15,-2 0 8-15,2-6-4 0,0 5 0 0,0 1 0 0,-1-5 0 16,1 4 0-16,-1-4 0 0,0-1 0 0,9 5 0 0,-8-4-4 16,0-1 4-16,-2-3 0 0,10 3 0 0,-8 1 0 0,8-6-4 0,-8 6 4 15,0-5 0-15,8-1 0 0,0 2 0 0,-10-1 0 0,10 4-4 16,0-9 8-16,-8 5-4 0,8-1 0 0,0 1 0 0,0 0 4 16,0-5 0-16,0 5-8 0,0-1 4 0,0-4 0 0,0 0 0 15,0 6 0-15,0-6 0 0,-8 4 4 0,8-4-4 0,0 5 0 16,0-5-4-16,0 5 8 0,-9-5-4 0,9 0 0 0,0 5 4 0,0-5 0 15,0 0 0-15,0 4 0 0,0-4 4 0,-8 0 0 0,8 0-4 16,0 0 4-16,0 0 0 0,0 0 0 0,0 6 0 0,0-6 0 16,0 0-4-16,0 0 0 0,0 0 4 0,0 0-4 0,0-6 0 15,0 12 0-15,-9-6-4 0,9 0 0 0,0 0-4 0,0 0-4 16,0 0-4-16,0 0-8 0,0 0-12 0,0 0-12 0,0 0-8 16,0 0-12-16,0 0-16 0,0 0-20 0,0-6-20 0,9 6-16 0,-9-4-60 15,0-1-20-15,8 0 16 0,-8 0 56 0,0-5 28 0,9 6 20 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13.6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8E7F73-33A5-483C-A9C3-E7895DEB430C}" emma:medium="tactile" emma:mode="ink">
          <msink:context xmlns:msink="http://schemas.microsoft.com/ink/2010/main" type="inkDrawing" rotatedBoundingBox="3341,15730 6762,14281 7079,15029 3658,16478" semanticType="callout" shapeName="Other">
            <msink:sourceLink direction="with" ref="{CEB55232-5157-4F42-8D1F-190DFF7BE775}"/>
          </msink:context>
        </emma:interpretation>
      </emma:emma>
    </inkml:annotationXML>
    <inkml:trace contextRef="#ctx0" brushRef="#br0">-4 1411 19 0,'0'-4'76'16,"0"4"0"-16,0 0-12 0,0 0-28 0,0 0-4 0,0 0 0 0,0 0-8 15,0 0 0-15,0 0 0 0,0 0-8 0,0 0 0 0,0 0 0 16,0 0 0-16,0 0-4 0,0 0 0 0,0 0 0 0,0 0 4 16,0 0 0-16,0 0 0 0,0 0 0 0,0 0 4 0,0 0 0 0,8 0 0 15,-8 0 4-15,0 0 0 0,8 0 4 0,-8 0-4 16,10 0 4-16,-10 0 0 0,8 0 0 0,0 0 0 0,1 0 4 0,-1 0-4 16,1 0-4-16,0 0 0 0,-1 0 0 0,0 0 0 0,2 0 0 15,6 0-4-15,-8 0-4 0,2 0 0 0,6 0 0 0,2 0 0 16,-1 0 0-16,-1 0-4 0,2 0 0 0,-2 0 0 0,10 0 0 15,-8 0 4-15,7 0 0 0,1 0-4 0,-10 0-4 0,10 0 0 0,8 0 0 16,-8 0 0-16,0 0 0 0,-1 0-16 0,9 0 16 16,-8-6 0-16,8 6-4 0,-8 0 0 0,7-5 0 0,-7 5 0 0,9-4 0 15,-9-1 0-15,8 5 0 0,-8-5-4 0,8 0 0 0,-9 1 4 16,9 4-4-16,-8-6 4 0,0 2-4 0,8 4 0 0,-9-5 0 16,1 1 0-16,0 4 0 0,0-6 0 0,7 6 0 0,-7-4 4 15,0 4 0-15,-2-5-4 0,2 5 0 0,9 0 0 0,-10-5 0 16,0 5 0-16,1-6 0 0,0 3 4 0,8 3 0 0,-8-6-4 0,-1 6 0 15,1-4 0-15,0 4 4 0,0-5 0 0,-1 5-4 0,1-5 4 16,0 5 0-16,-1-5 0 0,0 5 0 0,1-4 0 0,-9 4 0 16,9 0 0-16,0 0 4 0,-10 0 0 0,10 0 0 0,-9 0-4 15,0 0 8-15,0 0-4 0,9 0 0 0,-8 0-4 0,-2 0 4 16,1 0 0-16,0 0-4 0,0 0 0 0,1 0 0 0,-2 0 0 0,2 0 0 16,-2 0 0-16,2 0-4 0,-1 0 4 0,0 0 0 0,0 0 0 15,-1 0 0-15,2 0-20 0,0 0 20 0,-2 0 0 0,2 0 0 16,-2 0 0-16,1 0 0 0,-8 0-4 0,8 0 4 0,1 0 0 0,-10 0-4 15,8 0 4-15,-6 0-4 0,-2 0 0 0,0 0 0 16,1 0 0-16,0 0 4 0,-1 0 0 0,1 0 0 0,-9 0 0 0,8 0 0 16,0 0-4-16,-8 0 4 0,0 0-8 0,9 0 4 0,-9 0 0 15,0 0 4-15,0 0-4 0,0 0 4 0,0 0-4 0,0 0 0 16,0 0 0-16,0 0 0 0,0 0 0 0,0 0 0 0,0 0 0 16,0 0 0-16,0 0 4 0,0 0 0 0,0 0-8 0,0 0 8 15,0 0-4-15,0 0 0 0,0 0 4 0,0 0 0 0,0 0 0 0,0 0 0 16,0 0 0-16,0 0 4 0,0 0 0 0,0 0-4 0,0 0 4 15,0 0-4-15,0 0 0 0,0 0 0 0,0 0 4 0,0 0-4 16,0 0-4-16,0 0 0 0,0 0 4 0,0 0 0 0,0 0-4 0,0 0 0 16,0 0 4-16,0 0-4 0,0 0 0 0,0 0 0 0,0 0 0 15,0 0 4-15,0 0-4 0,0 0 0 0,0 0 0 0,0 0 4 16,0 0-4-16,0 0-4 0,0 0 4 0,0 0 0 0,9 0 0 16,-9 0 4-16,0-5-8 0,8 5 0 0,-8-5 4 0,0 1 0 15,8-1 4-15,-8-1 0 0,10-3-4 0,-2 6 0 0,0-13 0 16,2 6 0-16,-2 1 0 0,0-5-4 0,0-1 4 0,10-4 0 15,-10 5 0-15,1 0 0 0,7-6 0 0,-6 1-4 0,6 0 8 16,-8-5-4-16,10 5 0 0,0 0 0 0,-2-5-4 0,1 4 8 0,1-3-4 16,-2-2 0-16,2 2 0 0,-2-2 0 0,2 2 0 0,-1-5 0 15,0 3 0-15,0 1 0 0,9-5 0 0,-10 6 0 0,2-6-4 16,8 4 4-16,-10-3 0 0,1-1 0 0,9 5 0 0,-10-5 0 0,10 6-4 16,-8-6 4-16,8 5 0 0,-10-4-4 0,10 3 8 15,-1 2-4-15,-7-7 0 0,8 12 0 0,-10-7 0 0,10 2-4 0,-9 4 4 16,0-1 0-16,8 0 0 0,-7 2 0 0,0 4 0 0,-2 0 0 15,-8-1 0-15,10 0 4 0,-10 1 0 0,9 5-8 0,-9-6 8 16,10 5-4-16,-10 1 0 0,2-1 0 0,-2 1 0 0,0-1 4 0,0 1 0 16,2 4-4-16,-2-5 0 0,0 6 4 0,1-6-4 0,-9 5 0 15,8-4 0-15,1 4 0 0,0 0 4 0,-9 1-4 0,8-2 4 16,-8 2 0-16,8 0-4 0,0-1 4 0,-8-1-4 0,0 6 0 16,10-4 4-16,-10-1-4 0,8 5 0 0,-8 0 4 0,0-5-4 15,8 5 4-15,-8 0-4 0,0 0 4 0,0 0-4 0,0 0 4 0,0 0 0 16,0 0-4-16,0 0 0 0,0 0 4 0,0 0 0 0,0 0-4 15,0 0 0-15,0 0 0 0,0 0 0 0,0 0 0 0,0 0 0 16,0 0 0-16,0 0-4 0,0 0-8 0,0 0-12 0,-8 0-16 0,8 0-12 16,-8 5-16-16,8-5-20 0,-10 0-24 0,2 5-16 15,0-5-24-15,0 0-72 0,-1 0 8 0,0 0 36 0,1 4 36 0,-9-4 32 16,9 0 16-16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21.9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B55232-5157-4F42-8D1F-190DFF7BE775}" emma:medium="tactile" emma:mode="ink">
          <msink:context xmlns:msink="http://schemas.microsoft.com/ink/2010/main" type="inkDrawing" rotatedBoundingBox="1843,12619 6351,11608 7095,14928 2587,15938" hotPoints="5531,12179 6652,13975 3406,16001 2285,14205" semanticType="enclosure" shapeName="Rectangle">
            <msink:sourceLink direction="with" ref="{B2B7124F-96AB-4312-B2C2-935D04C1B70E}"/>
            <msink:destinationLink direction="with" ref="{2D8E7F73-33A5-483C-A9C3-E7895DEB430C}"/>
          </msink:context>
        </emma:interpretation>
      </emma:emma>
    </inkml:annotationXML>
    <inkml:trace contextRef="#ctx0" brushRef="#br0">-2021 3714 55 0,'0'0'72'16,"0"5"-8"-16,0-5-8 0,0 0-28 0,0 0-4 16,0 5 0-16,0-5-8 0,0 0 0 0,0 5 0 0,0-5 0 0,0 4 4 15,0-4-4-15,0 5-4 0,0-5-4 0,0 0 8 0,0 6-8 16,0-6 0-16,9 0 4 0,-9 4-4 0,0-4 0 0,0 0 4 16,0 0-4-16,9 5 4 0,-9-5 0 0,0 0 0 0,0 0 0 0,8 0 4 15,-8 0-4-15,0 0 4 0,0 0 0 0,8 0 8 0,-8-5 0 16,0 5 0-16,0 0 0 0,0-4 4 0,0 4-4 0,9-6 0 15,-9 6-4-15,0-5 8 0,8 1 0 0,-8-1-4 0,0 0-4 16,9-5 0-16,-9 6 0 0,0-5-4 0,9 3 0 0,-9-3 0 16,8-1 4-16,-8 1-4 0,8-1 0 0,-8 1-4 0,10-6 0 0,-10 1-20 15,8-1 16-15,0 1 8 0,-8 0-4 0,8-1-4 0,2-4 0 16,-2 0 4-16,0 0-4 0,1-1 0 0,-1 1 0 0,0 0 0 16,2-6-4-16,-2 6 0 0,0 0 4 0,2-4-4 0,6 3 0 15,-8 1-4-15,1-1 0 0,0-3 4 0,8 4 0 0,-9 0 0 16,0 0-4-16,10 0 0 0,-10-1 4 0,10 1 0 0,-10-5 4 0,0 4 0 15,10 1-4-15,-10-4 0 0,9 4 0 0,-9-6 0 16,10 6 0-16,-10-5 0 0,10 0 0 0,-2 0 0 0,-7 0-4 0,8 0 4 16,0 0 0-16,-9 0-4 0,10 0 4 0,-2 0-4 0,2 1 4 15,-2-2 0-15,-7 2-4 0,8-2 4 0,0 2-4 0,1-2 4 16,-10 7-4-16,8-6 4 0,2-1-4 0,-10 6 0 0,10-5 0 0,-10 5 0 16,9-5 0-16,-9 5 0 0,10-5 4 0,-10-1-4 0,10 7 0 15,-10-6 4-15,0 4 0 0,9-3-4 0,-8-2 4 0,0 6 0 16,7-4-4-16,-8-2 0 0,2 5 4 0,-2-2 0 0,10-2-20 15,-10-1 20-15,0 6 0 0,9-5 4 0,-8 5-4 0,-1-5 0 16,1 0 0-16,-1 5 0 0,0-5-4 0,10 6 0 0,-10-3 4 0,2-2 0 16,-2 4 0-16,0-6 0 0,0 6 0 0,1-1-4 0,-1 2 0 15,1-2 0-15,0-3 0 0,-1 4 0 0,0 0 4 0,2-1 0 16,-2 1-4-16,0 0 4 0,0 0-4 0,2 4 0 0,-2-4 0 16,9-1 8-16,-9 1-8 0,1 5 0 0,0-5 4 0,-1 0-4 15,0-1 4-15,0 1-4 0,2 5 0 0,-2-6 4 0,0 2 0 16,2-1-4-16,-2 0 4 0,9-1 0 0,-9 2 0 0,0-2 0 0,1 1-4 15,0 0 0-15,-1-2 4 0,10 3-4 0,-10-1 0 0,0 0-4 16,1 0 4-16,0 4 0 0,-1-4 0 0,9 0 0 0,-9 4 0 16,1-4 0-16,0 5 4 0,-1-1-8 0,0 1 4 0,2-5 0 15,-2 4 0-15,-8 1-4 0,8 1 4 0,1 2 0 0,0-3 0 16,-1-1 0-16,0 0 0 0,1 1 0 0,-1 5 0 0,0-5 0 16,2-1 4-16,-2 1 0 0,0-1-4 0,2 1 0 0,-2-1 4 0,0-4 0 15,0 5 0-15,2-1-4 0,-2-4 0 0,0 5 0 0,1-5 4 16,7 0 0-16,-6 0-4 0,-2-1 4 0,0 1-4 0,0 5 4 15,10-6-4-15,-10 2 0 0,1-2 4 0,0 1-4 0,8 0 4 16,-9 0-4-16,0 4 0 0,1-4 4 0,0 5-4 0,-1-1 0 0,10-4-4 16,-10 5 4-16,0-1 0 0,1 2 4 0,-9-3-4 15,9 2 0-15,-1-1 0 0,0 2 4 0,1-8-4 0,-1 8 4 0,0-1-4 16,2-1 8-16,-2-4-8 0,0 5 4 0,2-6 0 0,-2 1 0 16,0 5-4-16,-8-5 4 0,17 4-4 0,-8-4 0 0,-9 4 4 15,8-3-4-15,1 3 4 0,-1 1 0 0,0-1 0 0,2 1 0 0,-2-1-4 16,-8 1 4-16,8 5 0 0,0-6 0 0,-8 1 0 0,10 4-4 15,-2 1 0-15,-8-6 0 0,8 5 4 0,-8-4 0 0,9 5 0 16,0-1-4-16,-9 1 0 0,0-1 4 0,8-1 0 0,-8 3 0 16,9-2 0-16,-9 1-4 0,8 3 8 0,-8-3-4 0,8 5 4 15,-8-6-4-15,0 5 0 0,0 0 0 0,0 0 4 0,10 1 4 0,-10 4-12 16,0-5 8-16,0 0 0 0,0 5-4 0,0-5 0 0,0 5 0 16,0-5 0-16,0 5 0 0,0-4 4 0,8 4 0 0,-8-5-4 15,0 5 0-15,0 0 0 0,0-5 0 0,8 5 4 0,-8-5-8 16,0 5 4-16,0-4 0 0,0 4 0 0,0 0 0 0,8 0-4 15,-8-5 0-15,0 5 0 0,0 0 4 0,0 0 0 0,0 0-4 16,0 0 0-16,0 0 0 0,0 0 0 0,0 0-4 0,0 0 0 0,-8 0-8 16,16 5-16-16,-16-1-12 0,8-4-16 0,0 5-12 0,0 0-12 15,-8 4-24-15,0 1-20 0,-2 0-28 0,10-1-68 0,-16 1-12 16,7 9 44-16,1-5 40 0,-10 1 28 0,2 4 24 16</inkml:trace>
    <inkml:trace contextRef="#ctx0" brushRef="#br0" timeOffset="2204.6307">-3070 1910 11 0,'-8'0'80'0,"8"0"-12"0,-8 0-8 0,8 0-28 15,0 0-4-15,-9 0-4 0,9 0 0 0,0 0-4 0,-8 0-4 16,8 0-4-16,0 0 0 0,-9 0 8 0,9 0-12 0,0 0 0 0,0 0 8 16,0 0-4-16,-9 0 0 0,9 0 0 0,0 0 0 15,0 0 0-15,0 0 0 0,0 0 4 0,0 0-4 0,0 0 4 0,0 0-4 16,0 0 4-16,0 0-4 0,0 0 4 0,0 0 0 0,0 0 0 16,0 0 0-16,0 0 0 0,0 0-4 0,0 0 0 0,0 0 4 15,0 0 0-15,0 0-4 0,0 0 0 0,0 0 0 0,0 0 0 16,0 0-4-16,0 0-4 0,0 0 0 0,0 0 4 0,0 0-4 15,0 0 0-15,0 0 0 0,0 0 4 0,0 0 4 0,0 0-4 16,0 0 4-16,0 0 4 0,9 0 0 0,-9 0 4 0,0 0-4 0,9 0 0 16,-9 0 0-16,8 0 4 0,-8 0 0 0,9 0 0 0,-9 0-4 15,8 0 8-15,0 0-12 0,2 0 0 0,-2 0 4 0,0 0 0 16,0 0-8-16,2 0 4 0,-2 0 0 0,0 0 0 0,1 0 4 16,0 0-8-16,8 0 0 0,-9 0 4 0,0 0-4 0,10 0 0 15,-10 0 0-15,10 0 0 0,-10 0 0 0,9 0-4 0,0 0 0 0,-9 0 0 16,9 0 4-16,-9 0-4 0,10 0 0 0,0 0 0 0,-2 0 0 15,1 0 4-15,-8 0-4 0,8 0 0 0,-1 0 0 0,2 0 0 16,-2 0 0-16,2 0 0 0,-10 0 4 0,9 0-4 0,1 0 4 16,-2 0 4-16,2 0 0 0,-2 0-4 0,2 0 0 0,-1 0 0 15,0 0 4-15,0 0-4 0,-1 0 0 0,2 0 0 0,0 0-4 0,-2 0 0 16,1 0 0-16,0 0 0 0,0 0 0 0,1 6 0 0,-2-6 0 16,-6 0-4-16,6 0 4 0,1 0 0 0,0 4-4 0,-8-4 4 15,7 0-4-15,2 6 0 0,-10-6 4 0,10 0-4 0,-10 4 4 16,9-4-4-16,0 0 0 0,-8 0 0 0,7 0 4 0,-8 4 0 15,2-4 4-15,6 6 0 0,-6-6-4 0,6 0-4 0,-7 0 4 0,7 0 0 16,-7 0-4-16,0 5 4 0,7-5 0 0,-6 0 0 0,-2 0 0 16,0 0 0-16,10 0 0 0,-10 0 0 0,0 0 0 0,1 0 0 15,8 0 0-15,-8 0-4 0,-1 0 4 0,0 0 0 0,10 0-4 16,-10 0 4-16,0 0 0 0,2 0-4 0,6 0 4 0,-7 0 0 16,-1 0-4-16,10 0 4 0,-10 0 0 0,0 0 0 0,2 0 0 0,-2 0 0 15,8 0 0-15,-7 0-16 0,0 0 24 0,-1 0-4 0,9 0 0 16,-9 0-4-16,2 0 0 0,6 0 0 0,-8 0 4 0,2 0-4 15,-2 0 4-15,9 0-8 0,-8 0 8 0,8 0-4 0,-9 0 4 0,0 0 0 16,10 0 0-16,-10-5 0 0,10 5-4 0,-10 0 0 16,0-6 0-16,9 6 4 0,-8-4 0 0,-1 4 0 0,9 0-4 0,-9-4 4 15,2 4-4-15,6 0 0 0,-6-6 4 0,-2 6 0 0,8 0 0 16,-7-4 0-16,0 4-4 0,8 0-4 0,-9 0 4 0,0 0 4 16,10-6-4-16,-10 6 0 0,0 0 0 0,10 0 0 0,-10 0 0 15,1-4 0-15,8 4 0 0,-8-5 0 0,-1 5 0 0,8 0 0 16,-6-4 0-16,6 4 0 0,-6-5 0 0,-2 5-4 0,9-5 4 15,-9 5-4-15,10 0 0 0,-10-5 4 0,0 5-4 0,10 0-4 0,-10-4 8 16,0 4 0-16,10 0-4 0,-10-6 4 0,1 6-4 0,8-4 8 16,-9 4 0-16,1 0-4 0,-1 0 0 0,10 0 0 0,-10 0 0 15,0-6-16-15,2 6 16 0,-2 0 0 0,8 0 4 0,-7 0 0 16,-1-4-4-16,1 4 0 0,0 0 4 0,-1 0-4 0,10-5 0 16,-10 5 4-16,0-4 0 0,0 4-4 0,2-5 0 0,-2 5 0 0,9-5 4 15,-9 5 0-15,1-5 0 0,0 5-4 0,-1-4 0 0,8 4 0 16,-6 0-4-16,-2 0 8 0,10-6-4 0,-10 6 4 15,0 0-4-15,9-4 0 0,-9 4 0 0,1-4 0 0,8 4 0 0,-9 0 4 16,2-7-4-16,6 7 0 0,-7-4 0 0,8 4-4 0,-9-4 4 16,9 4 0-16,1-5-4 0,-10 5 0 0,10-5 0 0,-10 0 0 0,9 5 0 15,0-4 0-15,-9 4 0 0,9-6 0 0,-9 6 0 0,10-4 0 16,0-1 0-16,-10 5 0 0,8-4 0 0,-6 4 0 0,6-6 0 16,-7 6 0-16,7-4 0 0,-6 4 0 0,6-5 0 0,-8 0 0 0,10 5 0 15,-10-5 0-15,10 5 0 0,-10-4 0 0,1 4 0 16,7-6 0-16,-7 2 0 0,8 4 0 0,-9-5 0 0,2 5 0 0,-2-5 0 15,9 5 0-15,-8-5 0 0,7 1 0 0,-7 4 0 0,7-5 0 16,-6 5 0-16,-2-5 0 0,10 5 0 0,-10 0 0 0,8-4 0 16,-7 4 0-16,0 0 0 0,8 0 0 0,-9-5 0 0,10 5 0 0,-10 0 0 15,0 0 0-15,10 0 0 0,-10 0 0 0,0 0 0 0,10 0 0 16,-10 0 0-16,9 0 0 0,-9 0 0 0,2 0 0 0,6 0 0 16,-8 0 0-16,10 0 0 0,-10 0 0 0,1 0 0 0,8 0 0 15,-8 0 0-15,7 0 0 0,2 0 0 0,-10 0 0 0,10 0 0 16,-10 0 0-16,9 0 0 0,0 0 0 0,-9 0 0 0,9 0 0 0,1 0 0 15,-2 0 0-15,2 0 0 0,-10 0 0 0,9 0 0 0,0 0 0 16,0 0 0-16,-9 0 0 0,10 5 0 0,-10-5 0 0,10 0 0 16,-2 4 0-16,-7-4 0 0,8 5 0 0,-8-5 0 0,7 0 0 15,-8 5 0-15,10-5 0 0,-10 4 0 0,10 1 0 0,-10 0 0 16,9-5 0-16,-8 5 0 0,-1-5 0 0,9 4 0 0,-9-4 0 16,2 6 0-16,-2-6 0 0,10 4 0 0,-10-4 0 0,0 5 0 15,1 0 0-15,7-5 0 0,-7 5 0 0,0-5 0 0,-1 4 0 16,0-4 0-16,10 6 0 0,-10-2 0 0,1-4 0 0,8 5 0 0,-9-1 0 15,1 2 0-15,-1-6 0 0,1 4 0 0,8 1 0 0,-9 0 0 16,2 0 0-16,-2-5 0 0,0 4 0 0,0 0 0 0,2 3 0 16,-2-3 0-16,0-4 0 0,1 4 0 0,-1 2 0 0,0-6 0 0,-8 4 0 15,10 1 0-15,-2-5 0 0,0 5 0 0,0-5 0 16,-8 0 0-16,10 5 0 0,-2-5 0 0,0 0 0 0,-8 0 0 0,9 0 0 16,0 0 0-16,-9 0 0 0,8 4 0 0,1-4 0 0,-9 0 0 15,8 0 0-15,0 0 0 0,1 0 0 0,0 0 0 0,-9 5 0 16,8-5 0-16,0 4 0 0,2-4 0 0,-2 6 0 0,0-6 0 0,-8 4 0 15,9-4 0-15,0 0 0 0,-1 6 0 0,0-6 0 0,-8 4 0 16,9-4 0-16,-1 0 0 0,0 0 0 0,-8 0 0 0,10 0 0 16,-2 0 0-16,0 0 0 0,2 0 0 0,-10 0 0 0,8 0 0 15,0 0 0-15,0 0 0 0,1 0 0 0,0 5 0 0,-9-5 0 16,8 0 0-16,1 5 0 0,-1-5 0 0,0 0 0 0,2 5 0 0,-10-5 0 16,8 0 0-16,0 4 0 0,0-4 0 0,-8 0 0 0,10 5 0 15,-2-5 0-15,0 0 0 0,1 0 0 0,-9 0 0 0,9 4 0 16,-1-4 0-16,1 0 0 0,-9 6 0 0,8-6 0 0,-8 0 0 15,8 4 0-15,2-4 0 0,-10 0 0 0,8 6 0 0,0-6 0 16,-8 0 0-16,8 4 0 0,-8-4 0 0,10 4 0 0,-2-4 0 0,-8 0 0 16,8 6 0-16,-8-6 0 0,9 5 0 0,0-5 0 0,-9 0 0 15,8 4 0-15,-8 1 0 0,9-5 0 0,-1 5 0 0,-8 0 0 16,8-5 0-16,0 4 0 0,-8 1 0 0,10-5 0 0,-10 5 0 16,8-5 0-16,0 5 0 0,-8-5 0 0,10 6 0 0,-10-6 0 15,8 0 0-15,0 3 0 0,-8-3 0 0,9 0 0 0,-9 0 0 16,8 5 0-16,-8-5 0 0,9 0 0 0,-9 0 0 0,8 0 0 0,-8 0 0 15,0 5 0-15,9-5 0 0,-9 0 0 0,8 5 0 0,-8-5 0 16,8 0 0-16,-8 5 0 0,10-5 0 0,-10 4 0 0,0-4 0 16,8 0 0-16,-8 5 0 0,8-5 0 0,-8 0 0 0,0 0 0 15,0 0 0-15,10 0 0 0,-10 0 0 0,0 5 0 0,0-5 0 16,0 0 0-16,0 0 0 0,0 0 0 0,0-5 0 0,0 10 0 0,0-10 0 16,0 5 0-16,0 0 0 0,0 0 0 0,0 5 0 0,0-5 0 15,0 0 0-15,0 0 0 0,0 0 0 0,0 0 0 0,0 0 0 16,0 0 0-16,0 0 0 0,0 0 0 0,-10 0 0 0,10 0 0 15,-8 0 0-15,0 5-132 0,8-5-96 0,-10 4-108 0,2-4 8 16,-9 5 60-16,9 0 48 0,-9 0 40 0,0 0 32 0,-1-1 32 0</inkml:trace>
    <inkml:trace contextRef="#ctx0" brushRef="#br0" timeOffset="-5953.8586">0 2 55 0,'9'0'72'0,"-9"0"-12"0,0 0-4 15,0 0-28-15,0 0-4 0,0-4 0 0,0 4-8 0,0 0-4 16,0 0-4-16,0 0 4 0,8 0-4 0,-8 0 4 0,0 0 0 0,0 0 0 16,0 0 4-16,9 4 0 0,-9-4 0 0,8 0 0 0,-8 0 0 15,8 0 4-15,2 6 0 0,-10-6 0 0,8 3-4 0,0 3 4 16,0 3 0-16,-8-4 0 0,10 4 0 0,-2-3 4 0,0 7 0 15,1-3-4-15,8 0 4 0,-8 5 0 0,-1 0-4 0,0-2 0 0,10 1 4 16,-10 1-4-16,0-1 0 0,10 0 0 0,-10 6 0 0,9-6 0 16,-8 5 0-16,8-4-4 0,-1 4 4 0,-6 0 0 0,6 1 0 15,2-2-8-15,-10 1 4 0,9 1 0 0,0-7 0 0,0 12-4 16,-9-6-4-16,10 0 4 0,-2 1 4 0,2-2 0 0,-1 2-4 16,-9-1-4-16,10 0 4 0,-2 2 0 0,-8 2-4 0,10-4 4 15,0 0 0-15,-10 0-4 0,9 1 0 0,0-2 4 0,-9-3-4 0,9 4 4 16,-9 0-4-16,2-4 8 0,6 4-8 0,-6 0 0 0,6-4 0 15,-7-2 0-15,-1 7-4 0,9-5 0 0,-8 4 4 0,7-4-4 16,-6 3 0-16,-2-3 0 0,9 4 4 0,-8-5-4 0,7 5 0 16,-7 0-4-16,-1-5 4 0,10 6 0 0,-10-6 0 0,0 7 0 15,10-3 4-15,-10-4-4 0,0 6 0 0,2-2 0 0,6-3 0 0,-7 4 0 16,-1 0 0-16,0-4 0 0,2 4-4 0,-2-5 0 0,0 6 0 16,0-6 4-16,2 1-4 0,-2 4 4 0,0-5-4 0,1-1 4 15,8 2 0-15,-8 0-4 0,-1-1 0 0,0 1 0 0,1-1 8 16,0-4-4-16,-1 4-4 0,0 0 0 0,10-4 0 0,-10 5 0 15,1-6 4-15,0 5-4 0,7-4 0 0,-7 5 4 0,-1-6-4 0,0 1 4 16,10 4 0-16,-10-5-4 0,2 1 0 0,6 0 0 0,-8 4 0 16,1-4 0-16,0-1 0 0,-1 1 4 0,1 4 0 0,-1-4-8 15,0 0 8-15,2-1-4 0,-2 1 0 0,0 4 0 0,0-5 0 16,2 2 0-16,-2-2 0 0,0 5 0 0,-8-4 4 0,9 0-4 16,0-1 4-16,-1 1-4 0,-8 0 0 0,9-1 0 0,-1 5 0 0,0-4 0 15,-8-1 0-15,10 2 0 0,-2-3 4 0,-8-2-4 0,8 3 0 16,0 1 0-16,2-1 4 0,-10 1-8 0,8 0 4 0,0-6-4 15,1 6 4-15,-9-1 4 0,9 0-4 0,-1-3-4 0,-8 4 4 0,9-6 0 16,-9 6 4-16,8-5-8 0,-8 4 4 0,8-4 0 16,-8 0 4-16,8 4-4 0,-8-4 0 0,10 0 4 0,-10 1-4 15,8-3 0-15,-8 7-4 0,8-5 4 0,-8 0-4 0,0-1 4 0,10 1-4 16,-10 0 8-16,8 0-4 0,-8-1 0 0,0 1-16 16,8 0 20-16,-8 0-4 0,9 0 4 0,-9-1 0 0,0-4-4 0,0 5 4 15,8 0-4-15,-8-5 0 0,0 5 0 0,9-5 0 0,-9 4 0 0,0-4 0 16,8 6 4-16,-8-6 0 0,0 4-8 0,0-4 4 15,0 5 0-15,9-5 0 0,-9 5 0 0,0 0 0 0,0-5-4 0,8 0 8 16,-8 4-4-16,0 1 0 0,0-5 0 0,0 0-4 0,0 0 4 16,0 5 4-16,0-5-8 0,0 0 4 0,0 0 0 0,8 0-4 15,-8 0 4-15,0 0 0 0,-8 0 0 0,16 0 0 0,-8 0 0 16,-8 0 0-16,8 0-4 0,8 0 4 0,-8 0 0 0,0 0-4 16,0 0 4-16,0 0 0 0,0 0 0 0,0 0 0 0,0 0 4 0,0 0-4 15,0 0 0-15,0 0 0 0,0 0 4 0,0 0-4 0,0 0 4 16,0 0-4-16,0 0-4 0,0 0 4 0,0 0 0 0,0 0 4 15,0 0-4-15,0 0 0 0,0 0 0 0,0 0 0 0,0 0 0 16,0 0 0-16,0 0 0 0,0 0 0 0,0 0 0 0,0 0 0 16,0 0 0-16,0 0 4 0,0 0-4 0,0 0 0 0,0 0 0 0,0 0 0 15,0 0 0-15,0 0 0 0,0 0 0 0,0 0 4 0,0 0-4 16,0 0-4-16,0 0 4 0,-8 0 0 0,8 5 4 0,0-5-4 16,-8 4 0-16,8 2 4 0,-9-2 0 0,9-4 0 0,-8 5 0 15,8 0 0-15,-9 0 0 0,1 4-4 0,-1-4 0 0,9 4 0 16,-8-3 0-16,0 3 0 0,-2-4 0 0,2 4 4 0,0-3-4 0,8 3 0 15,-10 1 4-15,2-7 0 0,0 8 4 0,0-2-4 0,-1 1 0 16,1-5-4-16,8 5 0 0,-9-1 4 0,0 1 0 0,1 0-4 16,0-5 0-16,-2 3 0 0,10 2 4 0,-8 0 0 0,0-5-4 15,8 4 0-15,-8 1 0 0,-2 0 0 0,2-6 0 0,8 6-4 0,-8-5 4 16,8 4 0-16,-9-4-4 0,1 0 4 0,8-1 0 16,-9 1-4-16,9 0-4 0,-9-1-8 0,9 3-16 0,-8-4-12 0,8 2-20 15,-8-5-24-15,8 5-40 0,-10-5 0 0,10 0-32 0,-8 5-64 16,0-5 24-16,8 0 36 0,-8-5 36 0,8 5 24 0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38.1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F6A26FD-B8A0-441E-B252-7167E9382CBE}" emma:medium="tactile" emma:mode="ink">
          <msink:context xmlns:msink="http://schemas.microsoft.com/ink/2010/main" type="writingRegion" rotatedBoundingBox="3373,14515 3670,14490 3684,14661 3387,14686"/>
        </emma:interpretation>
      </emma:emma>
    </inkml:annotationXML>
    <inkml:traceGroup>
      <inkml:annotationXML>
        <emma:emma xmlns:emma="http://www.w3.org/2003/04/emma" version="1.0">
          <emma:interpretation id="{471D2EA9-561D-4561-83B5-1EB1DB7D967F}" emma:medium="tactile" emma:mode="ink">
            <msink:context xmlns:msink="http://schemas.microsoft.com/ink/2010/main" type="paragraph" rotatedBoundingBox="3373,14515 3670,14490 3684,14661 3387,14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507AF-D667-49EC-ABC5-135268803516}" emma:medium="tactile" emma:mode="ink">
              <msink:context xmlns:msink="http://schemas.microsoft.com/ink/2010/main" type="line" rotatedBoundingBox="3373,14515 3670,14490 3684,14661 3387,14686"/>
            </emma:interpretation>
          </emma:emma>
        </inkml:annotationXML>
        <inkml:traceGroup>
          <inkml:annotationXML>
            <emma:emma xmlns:emma="http://www.w3.org/2003/04/emma" version="1.0">
              <emma:interpretation id="{4757B1F8-9DAC-4A0E-935E-44F72554F167}" emma:medium="tactile" emma:mode="ink">
                <msink:context xmlns:msink="http://schemas.microsoft.com/ink/2010/main" type="inkWord" rotatedBoundingBox="3373,14515 3670,14490 3684,14661 3387,14686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d</emma:literal>
                </emma:interpretation>
                <emma:interpretation id="interp2" emma:lang="" emma:confidence="0">
                  <emma:literal>Ol</emma:literal>
                </emma:interpretation>
                <emma:interpretation id="interp3" emma:lang="" emma:confidence="0">
                  <emma:literal>ca</emma:literal>
                </emma:interpretation>
                <emma:interpretation id="interp4" emma:lang="" emma:confidence="0">
                  <emma:literal>ce</emma:literal>
                </emma:interpretation>
              </emma:one-of>
            </emma:emma>
          </inkml:annotationXML>
          <inkml:trace contextRef="#ctx0" brushRef="#br0">136 58 39 0,'0'0'80'0,"0"0"-16"0,0 0-4 0,0-6-28 15,0 6-4-15,-8 0 4 0,8 0 0 0,0-4-8 16,0 4 0-16,0 0 0 0,-8 0 0 0,8 0 0 0,0 0 0 0,0 0 0 15,0 0 0-15,0-5 4 0,-9 5 0 0,9 0 0 0,0 0 0 16,0 0 0-16,0 0-4 0,-8 0-4 0,8 0 4 0,0 0-4 16,-9 0 0-16,9 0 4 0,-9 5 0 0,9-10-8 0,-8 5 0 15,0 0 4-15,8 5-4 0,0-5 0 0,-8 0-4 0,-2 4 0 16,10-4 0-16,-8 6-4 0,8-6 0 0,-8 4 0 0,8 1-4 0,-10-5 0 16,10 5 0-16,0 0-4 0,-8-1 4 0,8 1 0 0,-8 0 0 15,8 0-4-15,0-5 8 0,0 4-4 0,0 2-4 0,0-2 4 16,-9-4-4-16,9 5 0 0,0 0 0 0,0-5 0 0,0 5-4 0,0-5 4 15,0 4 0-15,0-4 0 0,0 0 4 0,0 6-4 0,0-6 0 16,0 0 0-16,0 0-4 0,0 0 4 0,0 4 0 0,0-4 4 16,0 0-4-16,0 0 0 0,0 5 0 0,0-5 0 0,0 0 0 15,0 4 4-15,0-4-4 0,9 6 0 0,-9-1 4 0,0-5 0 16,0 4-8-16,8-4 4 0,-8 5 0 0,8-5 0 0,-8 5-4 0,10-5 4 16,-10 0 0-16,8 4 0 0,-8-4 4 0,8 0-4 0,2 0 0 15,-10 0 0-15,8 0 0 0,-8 0 0 0,8-4 0 16,0 4 0-16,-8-5 0 0,9 0-4 0,-9 1 0 0,9-1 4 0,-9 5 0 15,8-6 0-15,-8 2 0 0,9-5 0 0,-9 3-4 0,0 2 4 16,8-6 0-16,-8 5 0 0,8-5 0 0,-8 6 0 0,0-1 0 16,0-5 0-16,0 6 0 0,0-1 0 0,10 0 0 0,-10 0 0 0,0 1 4 15,0-6-4-15,0 10 0 0,0-5 4 0,0-4-4 16,0 9 4-16,0-5-4 0,0 0 4 0,0 0-4 0,0 5 0 0,0-5 4 16,-10 0-4-16,10 5 0 0,0-4 4 0,0 4 4 0,0 0-8 15,0-5 0-15,0 5-20 0,-8 0 32 0,8 0-4 0,0 0-4 16,0 0 0-16,0 0 0 0,0 0-4 0,-8 0 0 0,8 0 0 0,0 0-4 15,0 5 4-15,0-5 0 0,0 0 0 0,0 4 0 16,0 1 0-16,0-5 0 0,0 5 4 0,0 0-4 0,0 0 0 0,8 0 0 16,-8-1 0-16,0 6 0 0,0-6-4 0,8 2 8 0,-8-2-4 15,0 6-4-15,10-5 8 0,-10-1 0 0,8 6-4 0,-8-5 0 16,8-1 0-16,0 2 4 0,2-2 0 0,-10 1 0 0,8 0-4 0,0 0 0 16,-8-1 4-16,9 2-4 0,0-2 0 0,-9-4 0 0,8 5 0 15,1-5 0-15,-9 4 0 0,8-4 0 0,0 0-4 0,-8 0-8 16,8 0-4-16,2 0-24 0,-10 0-16 0,8 0-16 0,-8 0-12 15,8 0-36-15,-8 0-68 0,10 0 20 0,-10 0 28 0,8 0 32 16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44.1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4AA83F-1B93-46CE-AD75-F53DB42D1222}" emma:medium="tactile" emma:mode="ink">
          <msink:context xmlns:msink="http://schemas.microsoft.com/ink/2010/main" type="writingRegion" rotatedBoundingBox="4276,15925 5789,16053 5749,16520 4237,16391"/>
        </emma:interpretation>
      </emma:emma>
    </inkml:annotationXML>
    <inkml:traceGroup>
      <inkml:annotationXML>
        <emma:emma xmlns:emma="http://www.w3.org/2003/04/emma" version="1.0">
          <emma:interpretation id="{46B1B0E5-6571-411E-BD34-FB77ABE6E872}" emma:medium="tactile" emma:mode="ink">
            <msink:context xmlns:msink="http://schemas.microsoft.com/ink/2010/main" type="paragraph" rotatedBoundingBox="4276,15925 5789,16053 5749,16520 4237,16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8E2F02-7980-491E-A443-10888164C4EA}" emma:medium="tactile" emma:mode="ink">
              <msink:context xmlns:msink="http://schemas.microsoft.com/ink/2010/main" type="line" rotatedBoundingBox="4276,15925 5789,16053 5749,16520 4237,16391"/>
            </emma:interpretation>
          </emma:emma>
        </inkml:annotationXML>
        <inkml:traceGroup>
          <inkml:annotationXML>
            <emma:emma xmlns:emma="http://www.w3.org/2003/04/emma" version="1.0">
              <emma:interpretation id="{FE1C77C4-C1F5-46D1-B9DD-4D2DB3C3593B}" emma:medium="tactile" emma:mode="ink">
                <msink:context xmlns:msink="http://schemas.microsoft.com/ink/2010/main" type="inkWord" rotatedBoundingBox="4267,16038 5099,16108 5079,16343 4247,162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656 174 79 0,'0'5'92'16,"0"0"-12"-16,9-5-4 0,-9 5-20 0,0-1-4 0,0-4 0 0,9 5-4 15,-9-5-4-15,0 5-4 0,8-5 0 0,-8 0 0 16,9 0-4-16,-9 5 0 0,8-5-4 0,0 0 8 0,-8 0-8 0,9 0 0 15,-9 0-4-15,9 0 4 0,-1 0-8 0,-8 0 0 0,8 0-8 0,2 0 0 16,-2 0 0-16,0-5-4 0,-8 5-4 0,9 0 0 0,0-5 0 16,-1 5-4-16,-8 0-4 0,8-5 0 0,-8 5 0 0,9-4-12 15,-9 4-8-15,8 0-16 0,-8 0-16 0,8-5-12 0,-8 5-24 16,0 0-20-16,0 0-56 0,0 0-12 0,0 0 32 0,0 0 28 16,0 0 20-16</inkml:trace>
          <inkml:trace contextRef="#ctx0" brushRef="#br0" timeOffset="-11178.8732">103 6 43 0,'0'0'84'0,"0"0"-12"0,0 0 0 0,0 0-28 0,0 0-24 15,0 0 20-15,0 0 0 0,-10-4-8 0,10 4 0 0,0 0 0 0,0 0 4 16,0-5 0-16,-8 5-4 0,8 0 0 0,0 0 4 16,0 0 0-16,-8 0-4 0,8 0 4 0,0 0-4 0,0 0 8 0,-8 0-4 15,8 0 4-15,0 0-4 0,-10 0-4 0,10 0 0 0,0 0-4 16,-8 0 0-16,8 0-4 0,0 0 0 0,-8 0 0 0,8 0-4 16,-9 0 0-16,9 5-4 0,-9-5 0 0,9 4 0 0,0 1-8 15,-8-5 0-15,8 5 0 0,-9 0-4 0,9 0 0 0,0 3 0 0,0-2 0 16,0-1 0-16,0 4 0 0,0 1-4 0,0-5 0 0,-8 4 0 15,16-4 0-15,-8 5 0 0,0-6 0 0,0 6-4 0,9 0 4 16,-9-5 0-16,8 4 0 0,-8-4 0 0,0 0 0 0,9 4 0 0,0-4 0 16,-9-1-4-16,8 1 4 0,0-5 0 0,2 6 0 15,-2-6 0-15,-8 4-4 0,8-4 4 0,0 0 0 0,2 0 0 0,-2 0 0 16,0 0 0-16,1 0 0 0,-1 0 0 0,1-4 0 0,-9 4 0 16,9-6 0-16,-1 1-4 0,-8 1 4 0,8-1 0 0,-8 0 0 15,8 1 0-15,-8-1 0 0,0 0 0 0,0-4 0 0,10 4 0 16,-10-5 0-16,0 5 0 0,0-4 0 0,-10 4 0 0,10-5 0 15,0 6 0-15,0-6 0 0,-8 5 0 0,8 0 0 0,-8 1 0 0,8-1 4 16,0 0-4-16,-8-1 0 0,8 3 0 0,-9-2 0 0,9 5-4 16,-9-5 4-16,1 5-4 0,8 0 4 0,-9-5-4 0,1 5 0 15,8 0 0-15,-8 0 0 0,8 0 0 0,-10 0-4 0,2 5 0 0,8 0 0 16,-8-5 0-16,8 5 0 0,0-2 0 0,-8 3 8 0,8-1-8 16,0 0 0-16,0-1 4 0,0 1-4 0,0 5 0 0,-10-5 0 15,20 4 4-15,-10 1 0 0,0-6 0 0,0 6 0 0,8-4 0 16,-8-2 0-16,8 5 0 0,-8-4 0 0,8 0 0 0,2 0 4 15,-10-5 0-15,8 0 0 0,0 4 0 0,1-4 0 0,-1 0 0 16,10 0-4-16,-10 0 0 0,0 0 0 0,0 0 4 0,10-4 4 16,-10 4-4-16,2-5 0 0,6 5 4 0,-7-5-4 0,-1 5-4 0,9 0 8 15,-8 0 0-15,-1-5-4 0,0 5 4 0,10 0 0 0,-10 0-4 16,1 0 4-16,0 0 0 0,-1 0 4 0,9 0 0 0,-9 0-4 16,1 5 0-16,0-5 0 0,-1 0 4 0,0 0-4 0,2 5 0 0,-2-5-4 15,0 5 8-15,-8-5-4 0,9 0 0 0,0 0-4 0,-1 4 0 16,0-4 0-16,1 0 0 0,-1 5 0 0,-8-5-12 15,8 0-12-15,2-5-24 0,-2 5-12 0,0 0-24 0,-8-4-16 0,10 4-60 16,-2-5-48-16,0 0 40 0,-8 0 28 0,8 1 28 0</inkml:trace>
          <inkml:trace contextRef="#ctx0" brushRef="#br0" timeOffset="-256.3151">648 16 63 0,'0'0'76'0,"0"0"-4"0,0 0-12 16,0 0-20-16,0 0-4 0,0 0 0 0,0 0 0 0,0 0-4 16,0 0 0-16,0 0 0 0,0 0 0 0,0 0 0 0,0 0 0 15,8 0-4-15,-8 0 4 0,0-5-4 0,9 5 4 0,-9 0-4 0,0-5 0 16,9 5 0-16,-9 0 0 0,8-4-8 0,1 4-4 16,-9 0 4-16,8 0-4 0,0 0 0 0,-8-5-4 0,9 5 0 0,0 0 0 15,-1 0 0-15,-8 0-4 0,8 5 0 0,2-5 0 0,-10 0-4 16,8 0 4-16,0 0-4 0,-8 0-4 0,9 0 0 0,0 0 0 15,-9 0 0-15,8 0 4 0,0 0 0 0,-8 0 0 0,9 0-8 16,-9 0 4-16,8 0 0 0,-8 0-20 0,8 0 24 0,-8 0-4 16,10 0-8-16,-10 0-8 0,0 0-8 0,8 4-4 0,-8-4-12 0,0 0-4 15,0 0-8-15,0 0 0 0,0 0-12 0,0 0-4 0,0 0-44 16,0 0-32-16,0 0 0 0,0 0 28 0,-8 0 28 0</inkml:trace>
        </inkml:traceGroup>
        <inkml:traceGroup>
          <inkml:annotationXML>
            <emma:emma xmlns:emma="http://www.w3.org/2003/04/emma" version="1.0">
              <emma:interpretation id="{14814FD2-B727-4476-AEA3-74C279924FF9}" emma:medium="tactile" emma:mode="ink">
                <msink:context xmlns:msink="http://schemas.microsoft.com/ink/2010/main" type="inkWord" rotatedBoundingBox="5407,16021 5789,16053 5749,16520 5367,16487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Ze</emma:literal>
                </emma:interpretation>
                <emma:interpretation id="interp5" emma:lang="" emma:confidence="0">
                  <emma:literal>z</emma:literal>
                </emma:interpretation>
              </emma:one-of>
            </emma:emma>
          </inkml:annotationXML>
          <inkml:trace contextRef="#ctx0" brushRef="#br0" timeOffset="2273.8522">1151 57 47 0,'0'0'76'0,"0"0"-8"0,0 0-8 0,0 0-20 0,-8 0-8 16,8 0 0-16,0 0-4 0,0 0-4 0,0 0 4 0,0 0-8 15,0-4 4-15,0 4-4 0,0 0 0 0,0-5 0 0,0 5-4 16,0-5 0-16,0 5 0 0,0-6 0 0,0 3 4 0,0-2 0 0,0 0 0 16,8 0-8-16,-8 0 0 0,0-4 0 0,0 4 4 0,8 0 0 15,-8-4-4-15,0 4 4 0,8 0-4 0,-8 0 4 0,10 0 0 16,-10 0 0-16,8 1-4 0,-8-1-4 0,8 0 4 0,2 0 0 15,-10 1 0-15,8 4-4 0,-8-6-4 0,8 2 4 0,-8 4-4 16,9 0 0-16,-9 0 0 0,8 0 0 0,-8-5 0 0,9 5 0 16,-9 0-4-16,8 5 4 0,1-5 0 0,-9 4 0 0,8-4 0 0,-8 6 0 15,8-2 0-15,-8 6 0 0,10-5 4 0,-10 4-4 0,8 1 0 16,-8 0 4-16,0-1-4 0,0 5 4 0,0 1-8 0,0-2 4 16,0 3 0-16,-8-2-4 0,8 5 4 0,-10-5-4 0,2 6 4 0,8-6-4 15,-8 5 4-15,-1 1-4 0,1-6 4 0,-9 5-4 16,8-4 4-16,1 5 0 0,0-7 0 0,-2-4-4 0,2 6 4 0,0-6 0 15,-2 1 0-15,2 0 0 0,0 0-4 0,0-6 4 0,8-4 0 16,-9 5-4-16,9 0 0 0,0-5 4 0,-9 0 0 0,9 0-4 16,0 0-4-16,0 0 4 0,0-5 0 0,0 5 0 0,0-5 0 0,0 1-16 15,0-1 16-15,0 0 0 0,0 0 4 0,9 5 0 16,-9-10 0-16,0 5 0 0,0 0-4 0,9 1 0 0,-9-1 4 0,8 1-4 16,-8-2 4-16,0 6-8 0,8-4 0 0,0 4 4 0,-8 0 4 15,10 0 0-15,-10 0 0 0,8 4 0 0,0-4 4 0,-8 6-4 16,10-2 0-16,-2 1 4 0,0 4 0 0,1-4 0 0,-1 5 4 0,1 0 0 15,-1-5-8-15,-8 4 8 0,17 1 4 0,-9-1 4 0,-8 1 0 16,18-7-4-16,-10 8 0 0,-8-6 0 0,10 5-8 0,6-6 4 16,-16 1-4-16,8 0-4 0,1-5 0 0,8 5 0 0,-17-5 0 15,17 0 4-15,-9 0-4 0,2-5-4 0,-2 0 0 0,0 0 0 16,0 1-8-16,2-6-8 0,-2 1-20 0,0-1-28 0,9 0-24 0,-8-4-20 16,0 4-48-16,-1-4-60 0,-8-1 24 0,8 1 40 0,0-5 28 15,-8 4 24-15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5:42.2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D5D81F-8368-4434-9D19-62F3B8C8CC9B}" emma:medium="tactile" emma:mode="ink">
          <msink:context xmlns:msink="http://schemas.microsoft.com/ink/2010/main" type="writingRegion" rotatedBoundingBox="13322,13839 13275,14504 12605,14456 12652,13792"/>
        </emma:interpretation>
      </emma:emma>
    </inkml:annotationXML>
    <inkml:traceGroup>
      <inkml:annotationXML>
        <emma:emma xmlns:emma="http://www.w3.org/2003/04/emma" version="1.0">
          <emma:interpretation id="{411BFF58-76C2-4E42-A242-9993699F01E1}" emma:medium="tactile" emma:mode="ink">
            <msink:context xmlns:msink="http://schemas.microsoft.com/ink/2010/main" type="paragraph" rotatedBoundingBox="13322,13839 13275,14504 12605,14456 12652,13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B976C2-3677-41E6-B6EF-DCD2AF0A1E22}" emma:medium="tactile" emma:mode="ink">
              <msink:context xmlns:msink="http://schemas.microsoft.com/ink/2010/main" type="line" rotatedBoundingBox="13322,13839 13275,14504 12605,14456 12652,13792"/>
            </emma:interpretation>
          </emma:emma>
        </inkml:annotationXML>
        <inkml:traceGroup>
          <inkml:annotationXML>
            <emma:emma xmlns:emma="http://www.w3.org/2003/04/emma" version="1.0">
              <emma:interpretation id="{D9ACDE39-8903-4BDE-B0F3-341A47F44563}" emma:medium="tactile" emma:mode="ink">
                <msink:context xmlns:msink="http://schemas.microsoft.com/ink/2010/main" type="inkWord" rotatedBoundingBox="13322,13839 13275,14504 12605,14456 12652,13792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9</emma:literal>
                </emma:interpretation>
              </emma:one-of>
            </emma:emma>
          </inkml:annotationXML>
          <inkml:trace contextRef="#ctx0" brushRef="#br0">2115 1441 35 0,'0'-4'104'0,"0"-2"-12"0,0 2-8 0,0-1-24 0,0 1-4 16,0-1 0-16,0 0-4 0,0 0 0 0,0 1-4 0,8-2-4 15,-8 2 0-15,0-2 4 0,0 2-4 0,0-1-8 0,8 1 4 16,-8 4 0-16,10-5-4 0,-10 0-4 0,8 0 0 0,-8 1 0 0,8-2 0 16,0 2 4-16,2 4 0 0,-2-4-4 0,-8-3 4 0,8 3 0 15,1 4-4-15,-1-4 0 0,1 4 4 0,0-5 0 0,-1 5-4 16,0-5 0-16,0 0 0 0,2 5-4 0,-2 0 0 0,10 0 0 0,-10 0 0 15,0 0-4-15,1-4 0 0,8 4 0 0,-8 0-20 16,-1 0 20-16,0 4-4 0,10-4 0 0,-10 5 0 0,0 0 0 16,10 0-4-16,-10-1-4 0,1 0 8 0,-1 3-4 0,9 1-4 0,-8 2-4 15,-1 0 4-15,10-5 0 0,-10 8-4 0,0-3 4 0,1 0-4 16,0 0-4-16,-1-1 4 0,0 0 0 0,1 1 0 0,8 0 4 16,-17 0-4-16,9-1 4 0,-1 1-4 0,0-1 4 0,2-4-4 15,-2 5 0-15,0-1 0 0,-8 1 0 0,8 0-8 0,2-6 0 16,-2 6 0-16,-8 4 0 0,8-9 0 0,-8 9 0 0,9-4 0 0,-1-1 0 15,-8 1 0-15,0 0 0 0,8-1 0 0,-8 1 0 0,0-1 0 16,0 1 0-16,0 0 0 0,10-1 0 0,-10 1 0 0,0-1 0 16,0 2 0-16,0-2 0 0,0 0 0 0,0 1 0 0,0-1 0 15,-10 0 0-15,10 2 0 0,0-2 0 0,0 6 0 0,0-5 0 16,-8-1 0-16,8 1 0 0,-8 0 0 0,-1-1 0 0,9 5 0 0,-8-4 0 16,0-1 0-16,-2 0 0 0,2 1 0 0,0 0 0 0,0-5 0 15,-10 5 0-15,10-1 0 0,-1-4 0 0,-8 4 0 0,0-4 0 16,9 0 0-16,-10-1 0 0,2 3 0 0,-2-4 0 0,1-3 0 15,0 0 0-15,0 5 0 0,9-5 0 0,-18 0 0 0,8 0 0 16,2 5 0-16,-1-5 0 0,0-5 0 0,0 5 0 0,-9 0 0 0,8 0 0 16,2-5 0-16,-1 5 0 0,0-3 0 0,0 3 0 0,-1 0 0 15,2-7 0-15,-2 7 0 0,2-4 0 0,-1-1 0 0,8 5 0 16,-8-5 0-16,9 1 0 0,-10 4 0 0,10-5 0 0,0 0-12 16,-2 0-48-16,10 5-16 0,-8-4-20 0,0-1-12 0,8 5-8 15,0-5-28-15,-9 0-12 0,9 5-12 0,0-4-52 0,0-2-28 0,0 2 56 16,0 4 36-16,0-6 24 0,9 2 32 0</inkml:trace>
          <inkml:trace contextRef="#ctx0" brushRef="#br0" timeOffset="-603.0451">2191 1455 75 0,'0'0'80'0,"0"-4"-4"0,0 4-4 0,0 0-24 0,0 0 0 16,0 0-4-16,0 0 0 0,0 0 0 0,0 0-4 0,0 4 4 0,0-8-4 16,0 4 4-16,0 0-8 0,9 0 8 0,-9 0 0 15,0 0-4-15,0 0 0 0,0 0 0 0,0 0-8 0,0 0 4 0,0 0 0 16,0 0 4-16,0 0 0 0,8 0 0 0,-8 0-4 0,0 0 4 16,0 4-4-16,0 2 8 0,0-1-4 0,0-1-4 0,0 1-4 15,0 5 0-15,0-1-8 0,0 1 0 0,0 4 0 0,0 1-4 16,0-1 0-16,-8 0-20 0,8 5 24 0,0 0-8 0,-9 6 0 0,9-6-4 15,0 0 4-15,-8 0 0 0,8 1-4 0,0-1-4 0,-8 0 4 16,8 0-4-16,0-5-4 0,-10 1 0 0,10-1 0 0,0 1 0 16,0-5 0-16,0-1 0 0,0 1 0 0,0-1-4 0,0-4 0 0,0 0 0 15,0-1-4-15,0-4 4 0,0 5 0 0,0-5-4 16,0 0-4-16,0 0-4 0,0 0-4 0,0 0 0 0,0 0-8 16,0 0 0-16,0 0 0 0,0 0-8 0,0-5-4 0,0 5 0 0,0-4-8 15,0-1-4-15,0 5-4 0,0-5-4 0,0 0-4 0,0 1-12 16,0-2-8-16,0 2-8 0,0-5-4 0,0 3-8 0,0 2 0 15,0-6-32-15,-8 5-24 0,8 1 0 0,0-6 28 0,0 5 36 16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55.1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B7124F-96AB-4312-B2C2-935D04C1B70E}" emma:medium="tactile" emma:mode="ink">
          <msink:context xmlns:msink="http://schemas.microsoft.com/ink/2010/main" type="writingRegion" rotatedBoundingBox="3161,15099 5050,13761 5876,14927 3987,16265">
            <msink:destinationLink direction="with" ref="{A39B1AF0-96D9-48BE-BD1D-7F1F6A4A85E8}"/>
            <msink:destinationLink direction="with" ref="{CEB55232-5157-4F42-8D1F-190DFF7BE775}"/>
          </msink:context>
        </emma:interpretation>
      </emma:emma>
    </inkml:annotationXML>
    <inkml:traceGroup>
      <inkml:annotationXML>
        <emma:emma xmlns:emma="http://www.w3.org/2003/04/emma" version="1.0">
          <emma:interpretation id="{6E30D3A6-036C-4D9A-8CB8-59759A44C86C}" emma:medium="tactile" emma:mode="ink">
            <msink:context xmlns:msink="http://schemas.microsoft.com/ink/2010/main" type="paragraph" rotatedBoundingBox="3161,15099 5050,13761 5876,14927 3987,16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EFEF27-9760-4009-BAA9-3313A1DA7461}" emma:medium="tactile" emma:mode="ink">
              <msink:context xmlns:msink="http://schemas.microsoft.com/ink/2010/main" type="line" rotatedBoundingBox="3161,15099 5050,13761 5876,14927 3987,16265"/>
            </emma:interpretation>
          </emma:emma>
        </inkml:annotationXML>
        <inkml:traceGroup>
          <inkml:annotationXML>
            <emma:emma xmlns:emma="http://www.w3.org/2003/04/emma" version="1.0">
              <emma:interpretation id="{FEE55B14-CF25-4130-A52F-8E0888EAB96F}" emma:medium="tactile" emma:mode="ink">
                <msink:context xmlns:msink="http://schemas.microsoft.com/ink/2010/main" type="inkWord" rotatedBoundingBox="3161,15099 4567,14103 5393,15269 3987,16265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-1694 1137 23 0,'0'-5'84'0,"0"1"-8"0,0 4-4 0,0-6-28 0,0 6-8 15,0-4-4-15,0 4 0 0,0 0 0 0,0 0 0 0,0 0 0 0,0 4-4 16,0-4 0-16,0 6 0 0,0-2 0 0,0 1-4 0,8 0-4 16,-8 0-4-16,8-1 0 0,-8 6 0 0,9-1 0 0,0-3 0 15,-1 8-4-15,1-5 4 0,-1 6-4 0,0-5 0 0,10 4-4 0,-10-5-4 16,0 6 0-16,10-2 0 0,-10 3-4 0,10-2 4 0,-10-5 0 16,1 6-4-16,7-1 4 0,-8 1 0 0,2-6-4 0,-2 1 0 15,0 0 4-15,2-1-4 0,-2-3 4 0,0 3-4 0,-8-5 0 0,9 1 4 16,-9-5 4-16,0 5-4 0,0-5 0 0,8 0-20 15,-8 0 28-15,0-5-4 0,0 0 0 0,-8 1-4 0,8-5 0 16,0-2 0-16,-9 2-4 0,9-1 0 0,0-4 0 0,-8-1 4 0,8 1-4 16,0-5 4-16,-8 0-4 0,8 0 4 0,-10-1 0 0,10-3-4 15,-8 3 0-15,0-4 4 0,8 5 0 0,-10 0 0 0,10 0 4 16,-8 0 0-16,0-1-4 0,8 5 12 0,0 2 0 0,-8-2 0 16,8 5 0-16,-9 0-4 0,9 6-4 0,0-5 0 0,0 3-4 15,0 6 4-15,0-4-8 0,0 4 4 0,0-5 0 0,0 10-4 16,0-5 4-16,0 4 0 0,9 2-4 0,-9-2 0 0,8 1 0 15,0 6 0-15,-8-3 0 0,8 6 4 0,2-4-4 0,-2 4 4 0,10 1-4 16,-10 0-4-16,9-2 0 0,-9 7 4 0,9-1 0 0,-8-4-4 0,7 4 4 16,2-5 0-16,0 1 0 0,-10-1 0 0,8 0 0 15,-7-4-4-15,8 3 4 0,-8-2 0 0,-1-6 0 0,10 5 0 0,-10-10 0 16,-8 4 0-16,8 1 4 0,0-5-20 0,-8 4 20 0,0-8 0 16,10 4 0-16,-10-5 0 0,-10 1 0 0,10-6-4 0,0 0 0 15,0 1 0-15,-8-6 4 0,8 1-4 0,-8 0 0 0,8-6-4 16,-8 1 4-16,-2-1-4 0,10-3 0 0,-8-2 4 0,8 2-4 15,-8-6 8-15,-1 5 0 0,9 0-4 0,-8 0 4 0,8 0-8 0,-9 4 4 16,9-3-4-16,-9 4 4 0,9 4 4 0,0 1-4 0,0-1 0 16,-8 2 4-16,8 3-4 0,0 0-4 0,0 4 0 0,0 3 8 15,0 3-4-15,0-6 4 0,0 6-8 0,8 0 4 0,-8 6 0 16,0-3-4-16,9 3 8 0,-9-1-4 0,9 4-4 0,-1 1 0 16,1-1 8-16,-1 6-4 0,0-1 0 0,2 1 0 0,6-1 0 15,-8 1 4-15,10 4-4 0,-10 0-4 0,10-5 0 0,-10 6 4 0,9 0 0 16,-1-2 4-16,-6 1-4 0,6 0 0 0,2-4 0 0,-10 3 0 15,9-3 0-15,-8-1-4 0,8 1 4 0,-9-5 4 0,0-1-8 16,2 1 0-16,6-6 4 0,-16 2 0 0,10-2 0 0,-2 1 4 0,-8-5 0 16,8-5-4-16,-8 1 4 0,0-6-4 0,0 0 0 15,0 1 0-15,0-6 4 0,0-4-4 0,0 5-4 0,-8-5 4 0,8-6 0 16,0 2 0-16,-8-5 0 0,8 2 4 0,-10-2-4 0,2-6 0 16,8 5 0-16,-8-4 4 0,8 5 0 0,-10-7-4 0,2 7 0 15,0-6-4-15,8 6 4 0,-8-1 4 0,8 0-4 0,-9 5 0 0,0 0 4 16,9 0 4-16,0 5 0 0,0-1-4 0,0 6-4 15,-8-1 4-15,8 6 0 0,0 0 0 0,0 3 0 0,0 2 0 0,0 4 0 16,8 0-4-16,-8 4 4 0,0 2 0 0,9 3-4 0,-9 0 4 16,9 1-4-16,-1 5-4 0,0-1 8 0,0 5 0 0,2 1 0 15,-2-2-4-15,0 7 0 0,10-6 4 0,-1 10-4 0,-9-6-4 16,9 6 0-16,0-4 0 0,-9 4 0 0,10-1 0 0,0 1 0 16,-2-5 0-16,1 4 0 0,0 1-4 0,0 0 8 0,1-5 0 15,-10 4-4-15,8-3 0 0,2-2 0 0,-1-3 0 0,-9-1 0 16,10 0 4-16,-10 0-4 0,0-4 4 0,0-5 0 0,2-1-4 15,-2 1 4-15,0-6 0 0,2 2 0 0,-10-6 4 0,0-6-4 0,8 2 4 16,-8-6-4-16,0 1-4 0,0-6 4 0,-8-4 4 0,8-1-4 16,-10-3 0-16,2-2 0 0,8-3 4 0,-8-5 0 0,-10-1-4 15,10 0 0-15,0-3 4 0,-10-7-4 0,10 0 0 0,-9 2 0 0,9-6 0 16,-10 0 4-16,10-1-4 0,-10 3-4 0,10-3 8 0,-9-4-4 16,8 10 0-16,1-5 4 0,-1 5 0 0,-7 4 8 0,16 1 0 15,-8 4 8-15,-2 1-4 0,2 4 0 0,8 10 0 0,-8-5-4 0,8 9 0 16,0 6-8-16,0-6 0 0,-10 12 0 0,10-4 0 15,0 7 0-15,10 0-4 0,-10 0 4 0,0 7 0 0,8-4 0 0,-8 7-4 16,8 0 4-16,2-1-4 0,-10 5 4 0,8 1-4 0,0 4 4 16,9 0-4-16,-9 5 0 0,10 0 0 0,-10 5 0 0,10 5-4 15,-2-5 4-15,2 4 0 0,-2 1-4 0,1 4 4 0,1 0 0 16,-2 1-4-16,10-1 4 0,-8 0-4 0,-2 0 0 0,1 1 0 16,9-1 0-16,-10-4 0 0,2 5 0 0,8-6 0 0,-10 1 4 0,1-5-8 15,1-1 4-15,-2 1-4 0,-6 0 4 0,6-5 4 16,2-5-4-16,-10 0 0 0,9 0 0 0,-9-5 0 0,0 1 0 0,2-6 4 15,-2-4 0-15,0 5 0 0,-8-10 0 0,10 0 0 0,-10 0 0 0,0-10 0 16,0 0 0-16,0-3 0 0,0-2 0 0,-10-9 4 16,2 0-8-16,8 0 8 0,-8-9-4 0,-10 0 4 0,10-7-4 0,-9 1 0 15,0-3 0-15,0-6-4 0,-1 0 4 0,2 0-4 0,-2-5 4 16,1 5 0-16,1-4 0 0,-10-1 0 0,8 5 0 0,2 0 0 16,-2 0 0-16,10 5 0 0,-9 0 0 0,1 4 4 0,6 6-4 0,2-1 0 15,0 1 4-15,-2 9 0 0,2 0 4 0,0 0 0 0,0 4-4 16,8 1 4-16,-9 0 0 0,9 5-4 0,-9 5-4 15,9-1 4-15,0-6 0 0,0 13 0 0,0-7-4 0,0 5 0 0,-8 1 0 16,8-2 0-16,0 6 0 0,8 0 0 0,-8 0 4 0,0 6-4 16,9-2 4-16,-9 5-4 0,9 0 4 0,-1 7-4 0,-8-2 0 15,8 1 0-15,10 8 0 0,-10-4 0 0,0 10 4 0,10 0-4 16,-1 0 0-16,-1 9 0 0,2-4 0 0,8 9 0 0,-10-5 0 16,2 5 0-16,7 1 0 0,-8 4 0 0,8-5 0 0,1 5 0 0,0 0 0 15,-9-6 0-15,9 7-4 0,0-6-4 0,-10 0 0 16,10 1 0-16,-1-2 0 0,-7-3 8 0,-2-2 0 0,10-2-8 0,-9-2 0 15,0 1 4-15,0-5 0 0,0-5 0 0,0-1 0 0,1-4 0 16,-10 6 0-16,9-11 4 0,-8 0-4 0,-1-4-4 0,0 0 8 16,1-5-4-16,-1 0-4 0,-8-5 4 0,8-5-12 0,-8 0 0 0,0-10 0 15,-8 1 0-15,8-5 4 0,-8-6 0 0,-1 2 4 0,1-6 0 16,0-4 0-16,-10-11 8 0,2 6-4 0,-2-10-4 0,1-5 8 16,-8 0-4-16,-1-4 4 0,9-1 0 0,-9 0-4 0,-8-4 0 0,17 6 4 15,-9-3 4-15,2 2 0 0,-2-1 0 0,0 6 0 16,9-1 0-16,-9 11-4 0,10-7 0 0,-2 10 4 0,1 2 4 0,8 3 0 15,-8 5 4-15,9 4 0 0,0 2 0 0,-1 4-4 0,0 4 8 16,1 1-4-16,8-1-8 0,0 5 0 0,-8 1 0 0,8-1 0 16,0 6-4-16,0-1 0 0,0 0 4 0,-10 0 0 0,20 5-4 15,-10 0 4-15,0 0 0 0,8 0 0 0,-8 5-4 0,8 0 8 16,-8 4-4-16,9-4 0 0,0 5 4 0,-1 4-8 0,0 1 0 0,1-1 4 16,8 6 4-16,-8-2-8 0,7 7 4 0,2-2 0 15,-10 6 0-15,10 1 4 0,-2 3-8 0,1 0 4 0,9 5-4 0,-8 1 4 16,-2 4-4-16,2 0 4 0,-2 0-8 0,1 1 0 0,1 4 4 15,6 0 0-15,-6-6-4 0,-1 6 0 0,0 0 0 0,0-5 4 0,0 6-4 16,0-6-4-16,1-5 0 0,-2 5 4 0,2-9-4 0,-2 5 0 16,1-6 4-16,1-5 4 0,-10 1-8 0,10 0 4 0,-10-10 4 15,8 5 0-15,-7-9-4 0,0-1 0 0,-1 1 4 0,1-6 0 16,-1-5 0-16,-8 3 0 0,8-7 0 0,-8-7 0 0,0 3 0 16,-8-5 0-16,8-1 0 0,0-9 0 0,-8 0 0 0,-1-5 0 0,1-1 4 15,-10-8 0-15,2-1-4 0,8-4-4 0,-10-1 8 16,-8-9-8-16,9 6 0 0,1-12 4 0,-10 7-4 0,8-2 0 0,-7-3 8 15,8 4-4-15,0 0 4 0,-9-1-4 0,10 7 4 0,-2-1 0 16,2 4-4-16,-2 6 0 0,1-1 0 0,9 10 0 0,-10 0 4 16,10 0 0-16,0 10 0 0,0 0 0 0,-2 0 0 0,10 4-4 0,-8 4 4 15,8 2 0-15,-8-1-8 0,8 1 4 0,0 4 4 0,0 0 0 16,0 0 0-16,8 0-4 0,-8 4 4 0,8 5 4 0,-8-3-4 16,10 4 0-16,-2 4 0 0,0-5-4 0,10 10 0 0,-10 2 4 15,9-3 0-15,-1 6 4 0,2 0 0 0,-2 5-4 0,2-1 4 16,-1 6 0-16,0 0 0 0,8 4 0 0,-7-5 0 0,-2 1 0 0,2 5 0 15,-1-1 0-15,0-5 0 0,8 6 4 0,-7-6-4 0,-10 1 0 16,10-1 0-16,-2-4-4 0,1 0 0 0,-8-1-4 0,8-3 4 16,-9-2 0-16,10 2-4 0,-2-6 0 0,-8 0 0 0,2 1 0 15,-2-1-4-15,0-5-4 0,10 0-16 0,-10 0-8 0,-8-4-8 16,9 0-16-16,-1-1-12 0,0-4-20 0,-8-1-24 0,0 2-56 0,0-6-44 16,0 0 40-16,0 0 28 0,-8-6 28 0,8-3 24 0</inkml:trace>
        </inkml:traceGroup>
        <inkml:traceGroup>
          <inkml:annotationXML>
            <emma:emma xmlns:emma="http://www.w3.org/2003/04/emma" version="1.0">
              <emma:interpretation id="{9ECB1536-F722-4B34-908F-1464E07289CB}" emma:medium="tactile" emma:mode="ink">
                <msink:context xmlns:msink="http://schemas.microsoft.com/ink/2010/main" type="inkWord" rotatedBoundingBox="5099,14468 5400,14255 5597,14534 5297,1474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659.7936">113 63 3 0,'0'-5'88'0,"0"5"-8"0,-9 0-4 15,9 0-24-15,0 0-8 0,0-5 0 0,-8 5 0 0,8 0-4 16,0 0 0-16,0 0 0 0,-8 0-4 0,8 0 0 0,0-4-4 0,-10 4-4 16,10 0 0-16,-8 0 0 0,8 0-4 0,0 0-4 0,-8 0 4 15,8 0-4-15,-8 0 4 0,8 0-4 0,0 0 0 0,-10 4-4 16,10-4-4-16,-8 0 0 0,8 5 0 0,0-5-8 0,-8 5 4 15,8 0-4-15,-9-5 4 0,9 4 0 0,0 1-4 0,-8 0 0 16,8-1 0-16,0 3-4 0,0 1 0 0,0-3 0 0,0 0 4 0,0 0 0 16,-9-1 0-16,9 1 0 0,0 0-4 0,0 4-4 0,0-4 4 15,0 0 0-15,0 0 4 0,9 0-4 0,-9 0 0 0,0-1 0 16,0 1 0-16,0 0 0 0,8-1 0 0,-8-4 0 0,9 6 0 16,-9-2 0-16,8-4 0 0,-8 0 0 0,8 5 0 0,2-5 0 15,-2 0-4-15,0 0 4 0,0 0 0 0,-8 0 0 0,10 0 4 0,-2 0-4 16,0 0 0-16,1 0 0 0,0 0 0 0,-9-5 4 0,8 5 0 15,1 0 0-15,-9-4-8 0,8-2 8 0,0 6 0 0,-8-4-4 16,0-1 0-16,10 0 0 0,-10 1-4 0,0-1 4 0,0-5-4 16,0 5 4-16,8-4 0 0,-8 4 0 0,0-5 4 0,0 6-4 15,0-6 0-15,0 0 0 0,0 7 4 0,0-8-4 0,0 1 0 16,-8 6 4-16,8-6-8 0,0 5 8 0,0-4-4 0,-10 4 4 0,10 0-4 16,0 1 0-16,-8-2 0 0,8 2 4 0,-8-2-4 15,8 2 0-15,-9-1 4 0,1 5-4 0,8 0 0 0,-9-4-4 0,0 4 4 16,9 0 0-16,-8 0 0 0,8 0 4 0,-8 0-4 0,8 0-4 15,-10 4 4-15,10 1-4 0,0-5 4 0,0 10-4 0,0-10 4 16,-8 10-4-16,8-6 0 0,0 1 4 0,0 5 0 0,0-6-4 0,0 6 0 16,8-1 4-16,-8 1 4 0,0-6-4 0,10 6 0 0,-10 0-16 15,8-5 16-15,-8 4 4 0,0-4 0 0,8 5 0 0,1-6-4 16,0 1 0-16,-9 0 4 0,8 0-4 0,9 0 0 0,-9 0 0 16,-8-5 0-16,18 0 0 0,-10 0 0 0,0 0 4 0,2 4-4 15,-2-8 0-15,0 4 0 0,9 0 0 0,-8 0 0 0,0-5 0 0,-1 5 4 16,0-5-4-16,0 5 8 0,2-5 0 0,-2 5 0 0,0 0 4 15,2 0 0-15,-2-5-4 0,0 5 4 0,1 0-4 0,-1 0-4 16,1 0 4-16,-9 0 4 0,8 0-4 0,-8 0 0 0,9 5-4 16,-1-5 0-16,-8 5 0 0,8-5 0 0,-8 5-4 0,10-5-4 15,-10 5 0-15,8-5-12 0,-8 4-24 0,8-4-12 0,-8 0-24 16,10 5-16-16,-10-5-32 0,8 0-64 0,-8-5 12 0,8 5 28 0,0-4 28 16,-8-6 24-16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34.0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A46FF4-A9E1-448A-8B81-42704F4889D4}" emma:medium="tactile" emma:mode="ink">
          <msink:context xmlns:msink="http://schemas.microsoft.com/ink/2010/main" type="writingRegion" rotatedBoundingBox="6505,15026 6863,15076 6834,15275 6477,15225"/>
        </emma:interpretation>
      </emma:emma>
    </inkml:annotationXML>
    <inkml:traceGroup>
      <inkml:annotationXML>
        <emma:emma xmlns:emma="http://www.w3.org/2003/04/emma" version="1.0">
          <emma:interpretation id="{84011850-68C1-43E9-88DC-D7EBF18B457E}" emma:medium="tactile" emma:mode="ink">
            <msink:context xmlns:msink="http://schemas.microsoft.com/ink/2010/main" type="paragraph" rotatedBoundingBox="6505,15026 6863,15076 6834,15275 6477,15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14403F-A9D2-4E5F-9ED1-09E68D327D8B}" emma:medium="tactile" emma:mode="ink">
              <msink:context xmlns:msink="http://schemas.microsoft.com/ink/2010/main" type="line" rotatedBoundingBox="6505,15026 6863,15076 6834,15275 6477,15225"/>
            </emma:interpretation>
          </emma:emma>
        </inkml:annotationXML>
        <inkml:traceGroup>
          <inkml:annotationXML>
            <emma:emma xmlns:emma="http://www.w3.org/2003/04/emma" version="1.0">
              <emma:interpretation id="{517C6C3F-0D8B-4348-BD8E-F834FA04BDC7}" emma:medium="tactile" emma:mode="ink">
                <msink:context xmlns:msink="http://schemas.microsoft.com/ink/2010/main" type="inkWord" rotatedBoundingBox="6505,15026 6863,15076 6834,15275 6477,152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 51 27 0,'0'0'84'0,"0"-4"-4"0,0 4-4 0,0-6-28 16,0 6-4-16,0-4 4 0,0 4-4 0,0-5 0 0,0 0 0 15,0 5 4-15,0-5 0 0,0 1-4 0,0-2 0 0,0 6 0 0,0-4-4 16,0 4 0-16,0-5 0 0,-9 5-4 0,9 0 0 0,0 0-4 15,0-4-4-15,-8 4 0 0,8 0-4 0,-8 0-8 0,8 0 0 16,-10 0 0-16,10 4-8 0,-8-4 4 0,8 5 4 0,-8-1-8 16,8-4 4-16,-8 6-4 0,8-2-4 0,-10 1 4 0,2 0 0 15,8 4-4-15,-8 1 0 0,8-5 0 0,-9 5-8 0,9-1 4 0,0 1 0 16,0-1 4-16,-8 1 0 0,8 0-4 0,0-1-4 0,0-4 8 16,0 4-4-16,0 1 0 0,0-5 0 0,0-1 0 0,8 5 0 15,-8-3 0-15,0-1 4 0,9 0-4 0,-9-1 4 0,8-4-4 0,0 6 0 16,2-6 0-16,-10 4 0 0,8-4 0 0,0 0 4 15,0 0-8-15,2 0 4 0,-2 0 0 0,0-4 0 0,1 4 0 16,8-6-4-16,-8 2 4 0,-9-1 0 0,8 0 0 0,0-4 0 0,2 3 0 16,-10-3 0-16,8 5 0 0,-8-6 0 0,8 5-4 0,-8-4 4 15,0-2 0-15,8 7 4 0,-8-6-4 0,0 5 0 0,0 1 0 16,0-1 0-16,0 0 0 0,0 0 0 0,0 1-4 0,0-2 4 16,0 2 0-16,0 4 0 0,0 0 0 0,0-5 4 0,0 5-4 15,0 0 0-15,0 0 0 0,0 0 4 0,0 0-4 0,0 0-4 0,0 0 4 16,0 0 0-16,0 0 4 0,0 0-4 0,0 0 0 0,0 0-4 15,0 0 4-15,0 0 0 0,0 0 0 0,0 5 0 0,0-5 0 16,0 4 0-16,0-4 0 0,0 0-16 0,0 6 20 0,0-2 0 16,0-4 0-16,0 5 0 0,0 0-4 0,10-5 4 0,-10 5 0 15,0-1 0-15,8 1 0 0,-8 0 8 0,8-5 0 0,-8 5 0 0,9-1 4 16,-9-4 0-16,8 6-4 0,1-6 4 0,0 5-4 0,-9-1 4 16,8-4-4-16,0 5 0 0,-8-5 4 0,8 5 0 0,2-5 0 15,-2 4 0-15,-8-4 0 0,8 6 0 0,2-6 0 0,-2 4-4 16,-8-4-4-16,8 0 0 0,1 0-4 0,-9 0 0 0,8 0-4 15,-8 5-8-15,9-5-16 0,-1 0-16 0,-8 0-20 0,0 0-24 16,0 0-28-16,9-5-32 0,-9 10-64 0,0-5-28 0,0-5 44 16,0 5 40-16,0 0 28 0,0-4 24 0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06.2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827FA6-EB8F-486F-BF98-EE50E3AD2ACC}" emma:medium="tactile" emma:mode="ink">
          <msink:context xmlns:msink="http://schemas.microsoft.com/ink/2010/main" type="writingRegion" rotatedBoundingBox="12346,10965 12695,10965 12695,11353 12346,11353"/>
        </emma:interpretation>
      </emma:emma>
    </inkml:annotationXML>
    <inkml:traceGroup>
      <inkml:annotationXML>
        <emma:emma xmlns:emma="http://www.w3.org/2003/04/emma" version="1.0">
          <emma:interpretation id="{4881EC8B-58BF-409C-B184-E2B9A8CB17D7}" emma:medium="tactile" emma:mode="ink">
            <msink:context xmlns:msink="http://schemas.microsoft.com/ink/2010/main" type="paragraph" rotatedBoundingBox="12346,10965 12695,10965 12695,11353 12346,11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85DE68-1F8B-4FF8-948E-816A1E6F16FC}" emma:medium="tactile" emma:mode="ink">
              <msink:context xmlns:msink="http://schemas.microsoft.com/ink/2010/main" type="line" rotatedBoundingBox="12346,10965 12695,10965 12695,11353 12346,11353"/>
            </emma:interpretation>
          </emma:emma>
        </inkml:annotationXML>
        <inkml:traceGroup>
          <inkml:annotationXML>
            <emma:emma xmlns:emma="http://www.w3.org/2003/04/emma" version="1.0">
              <emma:interpretation id="{4D0A4F5D-182B-4964-AC17-9FCA4B01659D}" emma:medium="tactile" emma:mode="ink">
                <msink:context xmlns:msink="http://schemas.microsoft.com/ink/2010/main" type="inkWord" rotatedBoundingBox="12346,10965 12695,10965 12695,11353 12346,113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1839-931 27 0,'0'-10'88'0,"-9"7"-4"0,1-7-8 16,8 0-24-16,0 0 0 0,0 1-4 0,0-1 0 0,0 0-4 0,0 1 0 15,0 5-20-15,0-7 16 0,8 7 0 0,-8-6-4 0,9 5-4 16,-9 0-4-16,9 1 4 0,-1-1-4 0,1 0 0 0,-1 1-8 15,-8 4 0-15,8-5 4 0,10 5-4 0,-10 0-4 0,0 0-4 16,2 0 4-16,-2-5 0 0,0 5-4 0,1 0 0 0,0 5 4 16,-9-5 0-16,8 5-4 0,1-5-4 0,-1 4 4 0,0 1-8 0,-8-5 8 15,8 5-4-15,2 4 4 0,-10-4 0 0,0 0-4 0,0 4 4 16,0 2 0-16,0-2 0 0,0 0 0 0,0 1 0 0,-10 4 0 16,10-4-4-16,-8 4 4 0,8-5 0 0,-8 6 0 0,0-5 0 15,-1 4 0-15,9 1 0 0,-8-6 0 0,-1 5 0 0,0-4 0 16,9-1-4-16,-8 1 4 0,0 0-4 0,8-1 0 0,0 1 8 0,0-5-8 15,-10 5 4-15,10-6 0 0,0 1 0 0,0 4 0 0,10-4 4 16,-10 1 0-16,8-2 0 0,-8 1 12 0,8 0-4 0,1 0 0 16,0-5 0-16,-1 4 0 0,1 1 0 0,-1 0-4 0,0 0-4 0,0-5 0 15,10 4-8-15,-10 2 4 0,10-6-4 0,-10 0 0 16,1 0-4-16,8 0 0 0,-9 0-4 0,9 4-8 0,-9-4-16 0,2 0-16 16,-2 0-20-16,0 0-24 0,2 0-16 0,-2 0-20 0,0 5-24 15,-8-5-24-15,8 0-80 0,-8 3 32 0,0 4 40 0,0-7 32 16,0 4 32-16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41.1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3D09F3-CAB6-4126-9567-1960FC6C15E8}" emma:medium="tactile" emma:mode="ink">
          <msink:context xmlns:msink="http://schemas.microsoft.com/ink/2010/main" type="inkDrawing" rotatedBoundingBox="3123,9668 4374,3202 4505,3228 3254,9693" shapeName="Other">
            <msink:destinationLink direction="with" ref="{F81D2142-0CFE-4EE3-8DE4-B656746F1F1A}"/>
          </msink:context>
        </emma:interpretation>
      </emma:emma>
    </inkml:annotationXML>
    <inkml:trace contextRef="#ctx0" brushRef="#br0">-1287 6517 47 0,'0'0'72'0,"0"0"-4"16,0 0-12-16,0 0-24 0,0 0-4 0,0 0-4 0,0 0-8 16,0 0 0-16,0 0-8 0,0 0 4 0,0 0-8 0,0 0 0 15,0 0 8-15,0 0-8 0,0 0 4 0,0 0 0 0,0 0-4 16,0 0 0-16,0 0 4 0,0 0-4 0,0 0 4 0,0 0 4 16,0 0-4-16,0 0 0 0,0 0 4 0,0-4-4 0,0 4 8 0,0 0-4 15,0-5 0-15,0 5 0 0,0-5 0 0,0 5 4 0,0-4-4 16,0-2 4-16,0 6-4 0,0-5 0 0,0 1 0 0,0-1-4 15,0 5 0-15,0-4 4 0,0-2 0 0,0 2 0 0,0-1-4 0,0 0 0 16,0 0 4-16,0 1-4 0,0-6 4 0,8 5 0 16,-8 0-4-16,0-1-4 0,0-2 0 0,0 3 0 0,0-5 4 0,0 5 0 15,10-4-4-15,-10 0 0 0,0 4 0 0,0-5 0 0,8 1 0 16,-8-1 0-16,0 5 4 0,0-5-8 0,0 1 4 0,0-5-4 16,8 4 4-16,-8 0 0 0,0 1 0 0,9-1 0 0,-9-4 0 0,0 4 0 15,0 0-4-15,0-4 4 0,9 5 0 0,-9-6 0 0,0 2 4 16,8 2-4-16,-8 2 0 0,0-6 0 0,0 1 4 0,0 4-4 15,8 1 0-15,-8-6 0 0,0 6-4 0,0-1 8 0,0-4 0 16,0 5-4-16,9-2 0 0,-9-3-4 0,0 5 0 0,0-6 4 16,8 5 0-16,-8-4 0 0,0 5-4 0,0-6 8 0,9 1-8 15,-9 4 4-15,0-4 0 0,9-1-4 0,-9 1-16 0,0 0 24 16,0-1-4-16,0 1 0 0,8-1 0 0,-8 1 0 0,0-1-4 16,0 1 4-16,8 0-4 0,-8-5 4 0,0 4 4 0,0 1-4 15,0 0 0-15,0-1 0 0,10 1 4 0,-10-1-4 0,0 1-4 0,0 0 4 16,0-1 0-16,0 1 0 0,0-1 0 0,0 1 4 0,0 0 0 15,0 0-4-15,8 4-4 0,-8-5 4 0,0 1 0 0,8-1-4 16,-8 1 0-16,0 5 4 0,0-6-4 0,8 1 0 0,-8 4 0 16,0-4 0-16,0-1 0 0,0 6 0 0,10-6 0 0,-10 5 0 0,0-2 0 15,8 1 4-15,-8-4 0 0,0 6-4 0,8-5 0 0,-8 4 0 16,0 0 4-16,0-4 0 0,9 4-8 0,-9-4 8 0,0 4-8 16,0 2 8-16,0-8-8 0,8 7 8 0,-8-1-4 0,0-4 0 15,0 4 4-15,8-4-4 0,-8 5 4 0,0-1-4 0,0 0 0 16,0-4 0-16,0 5 0 0,0-6 4 0,10 5-4 0,-10 1 4 0,0-6-4 15,0 1 4-15,0 4-20 0,8-5 20 0,-8 6 0 0,0-5 0 16,0 0 0-16,8 3 0 0,-8-3 0 0,10 0 0 0,-10 0-4 16,0-1 0-16,8 1 4 0,-8 4-4 0,0-4 0 0,0 0 4 0,8 4-8 15,-8-5 8-15,0 6 0 0,0-5-4 0,8 4 0 0,-8-4 0 16,0 4 0-16,9 0 0 0,-9-4 0 0,0 4 0 16,0 1 0-16,0-5 0 0,9 4-4 0,-9-5 4 0,0 6 0 0,8-5 0 15,-8 4 0-15,0-5 0 0,9 6 0 0,-9-5 0 0,0 0 0 16,8 3-4-16,-8-3 4 0,0-1 0 0,8 6 4 0,-8-5-4 15,10-1 0-15,-10 5-4 0,0-4 4 0,8 0 4 0,-8 0-4 16,8 4 0-16,-8-5 0 0,0 1 4 0,8 5-4 0,-8-6 0 16,10 5 0-16,-10-4 0 0,8 5 0 0,-8-6 4 0,0 6-4 0,8-6-4 15,-8 5 8-15,9-3-4 0,-9 3 0 0,9 0 0 0,-9-3 0 16,8 2 0-16,-8 1 4 0,9 1-4 0,-9-5 0 0,8 3 0 16,-8 3 0-16,0-8-20 0,8 7 24 0,-8 0 0 0,8-5 0 0,-8 4 0 15,10 1-4-15,-10-1 0 0,0 0 0 0,8-5 0 16,-8 6 0-16,8-1 0 0,-8 1 0 0,10-5 0 0,-10 4 4 15,0 1-4-15,8-1-4 0,-8 0 4 0,8 1 0 0,-8-6 0 0,9 5 0 16,-9 1 0-16,8 0-4 0,-8-1 4 0,0 0 0 0,9 1 0 16,-9-1 0-16,8 0 0 0,-8 1 0 0,0-1 0 0,9 0 0 15,-9 1 0-15,0 0 0 0,8-1 0 0,-8 1 0 0,8-1-4 16,-8 0 8-16,0 1-4 0,10-1 0 0,-10 1 0 0,0-1 0 16,8 1 0-16,-8-1 0 0,0-1 4 0,0 3-4 0,8-2 0 0,-8 1 4 15,0-1-4-15,0 1 0 0,0-1-4 0,0 0 8 0,0 1-8 16,10-1 8-16,-10 5-4 0,0-5 4 0,0 0-4 0,0 2 0 15,0-3 0-15,0 2 0 0,0 4 0 0,0-10 0 0,8 11 0 16,-8-5 0-16,0-6 0 0,8 5 0 0,-8 0 0 0,0 1 4 16,8-1-24-16,-8 1 24 0,9 0 0 0,-9-1 0 0,0-5-4 15,9 6 4-15,-9-1-4 0,8-4 0 0,-8 4 0 0,0 0 4 0,9 1-4 16,-9 0 0-16,0-1 0 0,0 1 0 0,8-1 0 0,-8 0 0 16,0 1 0-16,0-1 4 0,0 1-4 0,0 3 0 0,0-3 0 15,0-1-4-15,0 2 4 0,0-3 0 0,0 1 0 0,0 1 0 16,0-1 0-16,8 1 0 0,-8-1 4 0,0 0-4 0,10-3 0 15,-10 3 0-15,0-5 0 0,8 5 0 0,-8 2-4 0,0-7 4 0,8 5 0 16,-8-5 0-16,8 6 0 0,-8-1 0 0,0-4 0 0,10 5 0 16,-10-1 0-16,0-5 0 0,0 6 0 0,0-1 0 0,0 1 0 15,8-1-4-15,-8 1 4 0,0-1 0 0,0 1 0 0,0-1 0 16,0 0 0-16,0 1 0 0,0 4 0 0,0-5 0 0,0 1 0 16,0-1 4-16,0 0-4 0,8 1 0 0,-8-1-4 0,0 6 4 0,9-11 4 15,-9 5-4-15,0 1 0 0,0-1 4 0,9 2-4 0,-9-7 0 16,0 5 0-16,8 0 0 0,-8 1 0 0,0-2 0 15,0-3 0-15,0 5 4 0,0-1-4 0,0 1 0 0,9-1 4 0,-9 0-4 16,0 1 0-16,0-1 0 0,0 1 0 0,8-1 0 0,-8 0 0 16,0-5 0-16,0 7 0 0,0-2 0 0,8 1 0 0,-8-1 0 15,0-5 0-15,0 6 0 0,8-1 0 0,-8 1 0 0,0-5 4 0,0 4-4 16,10 0 0-16,-10 1-4 0,0-1 0 0,0-4 4 0,0 4 0 16,8 1 0-16,-8-6 0 0,0 5 0 0,8 1 4 0,-8-5-4 15,0 4-4-15,0-5 4 0,10 6 0 0,-10-1 0 0,0-4-4 16,0 5 4-16,0-1 4 0,0-5-4 0,0 7-4 0,8-3 8 15,-8-3-8-15,0 4 4 0,0 1 4 0,0-6-8 0,8 5 4 0,-8 1 4 16,0-1-4-16,0-3 0 0,9 3 4 0,-9 0-4 0,0 0 0 16,0 1-4-16,0-1 0 0,0 1 8 0,0-1-8 0,8-1 8 15,-8 3 0-15,0-2-4 0,0 1 4 0,0-1-20 0,9 1 16 16,-9-1 0-16,0 0 8 0,9 1-8 0,-9-1 0 0,0 0 0 16,8 1 0-16,-8-1 0 0,0 1 4 0,0-1-4 0,8 0 4 0,-8 1-8 15,0-1 8-15,0 1 0 0,8-5-4 0,-8 3-4 0,0 2 8 16,0 0 0-16,0-1 0 0,0 1-4 0,0-6 4 15,0 5-4-15,10 2-4 0,-10-3 4 0,0 7 0 0,0-6 0 0,0 0 4 16,0 1-8-16,0-2 4 0,0 3 0 0,0 2 4 16,0-3-4-16,0-1 0 0,8 1 0 0,-8-1 0 0,0 0 0 0,0 1 0 15,8-1-4-15,-8 1 0 0,0-1 4 0,0 1 0 0,0 0 0 0,10-6 0 16,-10 5 0-16,0 1-4 0,0-1 4 0,0-1 0 16,0 3 0-16,0-2 0 0,0 1 0 0,0-1 0 0,0 6-4 0,0-6 4 15,0 0 0-15,0 1 0 0,0-1 0 0,0 1 0 0,0-6 8 16,0 5-8-16,0 1-4 0,0-1 8 0,0 0-8 0,0-4 4 15,0 5 4-15,0-6-4 0,8 5-16 0,-8-4 20 0,0 5 0 0,0-1 0 16,8-5-4-16,-8 6 0 0,0-5 0 0,0 4 8 0,0-5-8 16,0 6 0-16,0-1 8 0,0 1-8 0,0-1 4 0,0 0-4 15,0 1 0-15,0-1 4 0,0 1-4 0,0-1 0 0,0 6 4 16,0-6-4-16,0 0-4 0,0 1 8 0,0-1-4 0,0 1 0 16,0-1-4-16,0-1 0 0,0 3 4 0,0-2 4 0,0-4-8 15,0 5 4-15,0 4-4 0,0-10 8 0,9 5-4 0,-9 1 4 0,0 0-4 16,0-1 0-16,0 0-4 0,0 1 8 0,8-1 0 0,-8 1 0 15,0-1-8-15,9 0 0 0,-9 1 8 0,0-1-4 0,0 1 8 16,0 3-4-16,8-8-4 0,-8 9-4 0,0-9 4 0,0 5 0 16,0 0 0-16,9-2 0 0,-9 2 0 0,0-6-4 0,0 5 0 0,8 1 0 15,-8-1 8-15,0-5-8 0,8 7 4 0,-8-7-4 0,0 5 8 16,10-3-4-16,-10 3 0 0,0 0 0 0,8 0 0 0,-8-4 0 16,0 4 0-16,0 1-16 0,8 0 20 0,-8-1 0 0,0 0 0 15,0 1 0-15,0-1-4 0,0 1 0 0,0-1 0 0,0 0 0 16,10 0 0-16,-10 1 0 0,0 0 4 0,0-1-4 0,8 5 4 0,-8-5-8 15,0 0 4-15,0 1 0 0,8-1 0 0,-8 1 4 0,0-1-4 16,8 0-4-16,-8 1 8 0,9-6-4 0,-9 6 4 0,0 0-4 16,8-1-4-16,-8 1 0 0,9 0 8 0,-9-2-4 0,0 2 0 0,9-1 0 15,-9 1 0-15,0 0 0 0,0 3-4 0,0-4 8 16,8 6 0-16,-8-1-8 0,0 0 4 0,0-4 4 0,0 4-4 0,0 0 4 16,0 0-8-16,0 0 4 0,0 5-4 0,0-5 8 0,0 1-8 15,0-1 8-15,0-1-4 0,0 2 4 0,8 0-8 0,-8-1 4 16,0 0 4-16,10 0-4 0,-10-4 0 0,8 4 0 0,-8-4 4 0,8 4-4 15,-8-5-4-15,8 1 4 0,-8 3 0 0,10-3 0 0,-10-1 0 16,8 0 0-16,-8 6 0 0,8-5 0 0,-8-1 0 16,9 5-4-16,-9-5 4 0,8 6 0 0,-8-2 0 0,0-3 0 0,0 5 0 15,9-1 0-15,-9 0 0 0,0 0 0 0,0 0 0 0,0 0 0 16,0 0 0-16,0 0 0 0,9 1 0 0,-9-1 0 0,0 1 0 16,0-2 0-16,0 2 4 0,8-6 0 0,-8 5 0 0,0 1-4 15,8-2-4-15,-8 2 4 0,0-1 0 0,8 1 0 0,-8-2 4 0,0 2-8 16,0-6 0-16,10 5 4 0,-10 1 0 0,0 4-4 0,0-5 4 15,0 0-4-15,0 0 0 0,0 5 4 0,0-4 4 0,0-2-4 16,0 6 0-16,0-5 0 0,0 5-4 0,0-4 8 0,0-1-4 16,0 5 8-16,8-5-8 0,-8 1-4 0,0 4 4 0,0-6-4 15,0 2 8-15,0 4 0 0,8-5-4 0,-8 1 0 0,0-2 0 16,10 3 4-16,-10-3-4 0,0 1 4 0,8 0-4 0,-8 1 0 0,0-1 0 16,0 0 8-16,0 0 0 0,8 1 8 0,-8-1 0 0,0 0 4 15,0 5 0-15,0-5 4 0,0 0 0 0,0 5-4 0,0 0 0 16,0 0-4-16,0 0 0 0,0 0-4 0,0 0 0 0,0 0 0 0,0 0-4 15,0 0 0-15,0 0-4 0,0 0 0 0,0 0 0 16,0 0 0-16,0 0 0 0,0 0-4 0,0 0 4 0,0 0 0 16,0 0-4-16,0 0 4 0,0 0-4 0,0 0-4 0,0 0-4 15,0 0-8-15,0 0-16 0,0 0-16 0,0 0-16 0,0 0-8 0,0 5-20 16,0-5-24-16,0 5-44 0,-8-5-76 0,8 5 44 0,-8 0 36 16,8 4 28-16,-10-4 28 0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27.6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EA8E6C-29F3-4EBF-A6F2-A4CA8B38A65A}" emma:medium="tactile" emma:mode="ink">
          <msink:context xmlns:msink="http://schemas.microsoft.com/ink/2010/main" type="inkDrawing" rotatedBoundingBox="5996,7703 7955,8423 7483,9708 5524,8988" semanticType="callout" shapeName="Other">
            <msink:sourceLink direction="with" ref="{A115FC1D-86D8-445C-90D1-BDB59BD49FD2}"/>
            <msink:sourceLink direction="with" ref="{FD32D4F2-F4D1-46F5-B981-4B9D1A9FC3DB}"/>
          </msink:context>
        </emma:interpretation>
      </emma:emma>
    </inkml:annotationXML>
    <inkml:trace contextRef="#ctx0" brushRef="#br0">1461 4749 51 0,'0'0'68'0,"0"0"-4"0,0 0-4 0,0 0-28 0,0 0-4 15,0 0-8-15,0 0 0 0,0 0 0 0,0 0-4 0,0-5 4 16,0 5-4-16,0-5 4 0,0 5 0 0,0 0 0 0,0 0 0 16,0 0-4-16,0 0 4 0,0 0 0 0,0 0 4 0,0-4 0 0,0 8-4 15,8-8-4-15,-8 4 0 0,0 0 4 0,0 0-4 16,0 0 0-16,9 0 4 0,-9 4-4 0,0-4 0 0,8 0 0 0,-8 0 0 15,8 0 0-15,-8 0 0 0,0 0 0 0,9 0 4 0,-9 0-4 0,0 0 4 16,9 0 4-16,-9 0-8 0,8 0 4 0,-8 0-4 16,8 0 4-16,-8 5 0 0,10-5 0 0,-2 0-4 0,-8 5 0 0,8-5-4 15,1 4 0-15,0-4 4 0,-9 6 0 0,8-2-4 0,0-4 4 16,1 5-4-16,-1-1 0 0,1 2 0 0,0-6-4 0,-1 4 4 16,10-4 0-16,-10 5-4 0,0-5 0 0,0 5 0 0,10-5 0 15,-10 5 0-15,1-5 0 0,7 5-4 0,-6-5 0 0,-2 4 4 16,8-4-4-16,-6 5 0 0,-2-1 0 0,0-4 0 0,10 5 0 0,-10-5 0 15,1 4 0-15,7-4 0 0,-7 6 0 0,8-6 0 0,-9 4 4 16,2-4-4-16,6 6 0 0,-7-2 0 0,8-4 0 0,-9 4 0 16,1-4 4-16,7 6-8 0,2-2 8 0,-10-4-8 0,10 5 4 15,-10-1 0-15,9-4 0 0,-8 6 0 0,8-2 4 0,-9-4-4 16,10 5 0-16,-2 0 0 0,-8 0 0 0,10-5 0 0,-10 4 0 0,1 2-4 16,8-6 4-16,-8 4-4 0,7 1 4 0,-6-5-4 0,-2 4 4 15,8-4 0-15,-6 5-4 0,-2-5 8 0,9 6-4 0,-8-6 0 16,-1 3 0-16,1-3 0 0,-1 0 0 0,8 6-4 0,-6-6 4 15,-2 4-4-15,0-4 4 0,10 5-4 0,-10-5 4 0,1 4 0 16,8-4-4-16,-9 0 0 0,1 6 0 0,7-2 0 0,-6-4 4 16,-2 5-4-16,10-5 4 0,-10 5 0 0,0-5 0 0,0 5-4 0,10-5 0 15,-10 4 4-15,1-4-4 0,7 5 0 0,-6 0 4 0,-2-5 0 16,0 4 0-16,0-4-8 0,10 6 4 0,-10-2 0 0,1-4 4 16,-1 5 0-16,1-5-4 0,0 4 0 0,-1-4 0 0,8 6 4 0,-16-3-4 15,18-3 4-15,-10 0 0 0,2 6 0 0,-2-1 0 16,0-5 0-16,1 4-4 0,-1-4 0 0,1 5 0 0,-1 0 0 0,9 0 4 15,-9-5-4-15,2 4 0 0,-2-4 0 0,0 6 0 0,2-2 4 16,-2-4-4-16,0 5 0 0,1-1-4 0,7 1 4 0,-7-5 4 16,0 5-4-16,-1 0 0 0,0-5 0 0,2 5 0 0,-2 0 0 15,0-5 0-15,1 4 4 0,0-4 0 0,-1 5-4 0,0-5 4 16,1 5-4-16,-1-5 0 0,1 0 4 0,8 0 0 0,-9 4-4 16,2-4 0-16,-2 0 4 0,0 0-4 0,0 0 0 0,2 0 0 0,-2 0 0 15,0 0 4-15,1 6 0 0,-1-6-4 0,0 0 0 0,2 0-4 16,-2 4 4-16,0 1 0 0,0-5 0 0,2 4 0 0,-2-4 4 15,0 5 0-15,1-5-4 0,-9 4 0 0,9 1 0 0,-1-5 0 16,1 6 0-16,-1-6 0 0,0 4 0 0,1-4 4 0,0 5-4 0,-9-5 0 16,8 4 0-16,0 2 0 0,2-6 4 0,-2 4 0 0,-8-4-4 15,8 0 0-15,1 0 0 0,0 5 0 0,-9-5 0 0,8 0 0 16,0 0-4-16,1 0 8 0,-9 5 0 0,8-5-4 0,-8 0 0 0,9 5 0 16,0-5 0-16,-9 0 0 0,8 0 0 0,0 4 0 15,-8 1 0-15,10-5 0 0,-10 0 0 0,8 5 0 0,-8-5 4 0,0 0-4 16,8 4 0-16,-8-4 0 0,0 0 4 0,8 0-4 0,-8 5 0 15,0-5 0-15,10 0 0 0,-10 0 0 0,0 0 0 0,0 0 0 16,0 0 0-16,8 0 0 0,-8 0 4 0,0 0-4 0,0 6 4 0,0-6 0 16,0 0-4-16,0 0-4 0,0 0 8 0,0 0 0 0,0 0-4 15,8 0 0-15,-8 0 0 0,0 0 0 0,0 4 4 16,0-8-4-16,0 8 4 0,9-4 0 0,-9-4 4 0,0 4-4 16,0 4 0-16,0-4 0 0,0 0 0 0,0 0 0 0,0 0-4 0,0 0 0 15,0 0 0-15,0 4 4 0,0-4 0 0,8 0-4 0,-8 0 4 16,0 0-4-16,0 0 4 0,8 0 0 0,-8 0 4 0,0 0-4 15,0 0 0-15,0 0 0 0,10 0 0 0,-10 0 0 0,0 6 0 16,0-6 0-16,0 0 0 0,0 0 0 0,0 0 0 0,0 0 0 0,0 0 4 16,0 0-4-16,0 0-4 0,8 0 4 0,-8 4 0 0,0-4 4 15,0 0-4-15,0 0 0 0,0 0 0 0,0 0 4 0,0-4-4 16,8 8-4-16,-8-4 4 0,0 0 0 0,0 0 0 0,0 0-4 16,0 0 0-16,0 0 0 0,0 0 0 0,0 0 4 0,0 0-4 15,10 0 4-15,-20 0-4 0,20 0 0 0,-10 0 0 0,0 0 0 0,0 0 0 16,0 0 0-16,0 0 0 0,0 0 4 0,0 0-4 0,0 0 4 15,0 0 0-15,8 0-4 0,-8 0 0 0,0 0 0 0,0 0 0 16,0 0 0-16,0 0 0 0,8 0 4 0,-8 0-4 0,0 0 0 16,0 0 0-16,0 0-4 0,8 0 8 0,-8 0-4 0,0 0 4 15,0 0-4-15,0 0 0 0,0 0 0 0,0 0 4 0,9 0-4 16,-9 0 0-16,0 0 0 0,0 0 4 0,0 0 0 0,9 0-4 0,-9 0 0 16,0 0 0-16,8 0 4 0,-8 0-4 0,0 0 0 0,9 0 0 15,-9 0 0-15,0 0 0 0,0 0 0 0,0 0 0 0,0 0 0 16,0 5 0-16,0-5 0 0,8 0 0 0,-8 0 0 0,0 0 0 15,0 0 0-15,0 0 0 0,0 0 0 0,-8 0 0 0,8 0 0 16,0 0 0-16,0 0 0 0,0 0 0 0,0 0 0 0,0 0 0 0,0 0 0 16,0 0 0-16,0 0 0 0,0 0 0 0,0 0 4 0,0 0-4 15,0 0 0-15,0 0 0 0,0 0 0 0,0 0 0 0,0 0 0 16,0 0 0-16,0 0-4 0,0 0 4 0,0 0-8 0,0 0-4 16,0 0-20-16,0 0-12 0,0 0-20 0,0 0-24 0,0 0-12 15,0 0-32-15,-9 0-20 0,9 0-48 0,-8-5-60 0,-1 5 48 16,9 0 36-16,-9-4 36 0,1 4 28 0,0-6 20 0</inkml:trace>
    <inkml:trace contextRef="#ctx0" brushRef="#br0" timeOffset="1129.5164">2210 6223 55 0,'0'0'72'0,"0"0"-12"0,0 0-8 16,0 0-24-16,0 0-8 0,0 4 0 0,0-4-4 0,0 0 0 15,0 0-8-15,0 0 4 0,0 0 4 0,0 0-4 0,0-4 0 16,0 4-4-16,0 0 8 0,0 0 0 0,10 4 0 0,-10-4 0 16,0 0-4-16,0 0 4 0,8 0 4 0,-8 0-4 0,8 0 8 0,-8 0-4 15,9-4 0-15,-9 4 0 0,9 0 0 0,-9-5-4 0,8 5 0 16,1-5 0-16,-9 5 0 0,8-5 0 0,0 1 0 0,0-1 0 15,-8 0 0-15,10-5 8 0,-2 6-4 0,0-1 0 0,2-5 4 16,6 1-4-16,-7-1 0 0,-1 6-4 0,9-6-4 0,-8 0 4 16,-1-3 4-16,10 3 0 0,-10 0 0 0,10 1 0 0,-2-6-4 0,-8 6 0 15,10-6 0-15,-10 6-8 0,9-5 0 0,1 4 4 0,-10-4-4 16,8 5 8-16,-6-6-8 0,6 5 0 0,-7-4 0 0,8 5 0 16,-8-1-8-16,7-4 4 0,-8 5 0 0,10-1 4 0,-10-5-8 0,2 5 0 15,6 1 0-15,-7-5 0 0,-1 4 8 0,9 1-8 16,-8-1 0-16,-1 1 0 0,10-5 0 0,-10 4 4 0,10 0-4 0,-10-4 4 15,9 5-4-15,-1 0 0 0,2-7 0 0,-2 2 0 0,-6 5 0 16,6-1 0-16,2-4 0 0,-2 5 4 0,1-6 0 16,9 5-4-16,-8-4-4 0,-2 5 8 0,2-1-8 0,-10 1 4 0,9-2 0 15,-1 2 0-15,2 5-4 0,-10-6 8 0,10 5-4 0,-10-4 0 0,0 4 0 16,1 1 0-16,8-1 0 0,-8 0-4 0,-1-4 4 16,0 3 4-16,1 2 0 0,0-1-4 0,-9 1 0 0,8-2 4 0,0 2 0 15,2-1 0-15,-2 0-4 0,0 0 4 0,1 1-4 0,0-1 4 16,-1-1 0-16,0 3 0 0,1-7-4 0,-9 10 4 0,8-5 0 15,1-5-4-15,0 10 0 0,-1-4 4 0,0-1-4 0,2 0 4 16,-2 1 0-16,0-1-4 0,-8 0 0 0,8 5 4 0,2-5 0 16,-2 5 0-16,-8-5-4 0,8 0 4 0,-8 5 0 0,9 0 0 0,-9-4 0 15,0 4-4-15,8 0 8 0,-8 0-4 0,0 0 4 0,0 0 0 16,0 0-4-16,0 0-4 0,0 0 0 0,0 0 0 0,0 0 0 16,0 0 4-16,0 0-4 0,0 0 4 0,0 0 0 0,0 0-4 15,8-5 0-15,-8 5 4 0,0 0 0 0,0 0-4 0,0 0 4 16,0 0 0-16,0 0-4 0,10 0 4 0,-10 0 0 0,0 0 4 0,0 0-4 15,0 0 0-15,0 0 0 0,0 0 8 0,0 0-8 0,0 0 0 16,0 0 0-16,0 0 0 0,0 0 4 0,0 0 0 0,0 0 0 16,0 0 0-16,0 0 0 0,0 0 0 0,0 0 0 0,0 0 0 0,0 0 0 15,0 0-4-15,0 0 4 0,0 0 0 0,0 0-4 16,0 0 0-16,0 0 4 0,0 0-4 0,0 0-4 0,0 0 0 0,0 0 0 16,0 0 0-16,0 0-4 0,0 0-8 0,0 0-12 0,0 0-16 15,0 0-20-15,-10 0-36 0,10 0-36 0,0 0-36 16,-8 0-72-16,0 0 28 0,8 0 40 0,-9 0 36 0,1 0 28 0,-10 0 20 15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01.6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BDB043-2C7C-40ED-949B-7F34739A9244}" emma:medium="tactile" emma:mode="ink">
          <msink:context xmlns:msink="http://schemas.microsoft.com/ink/2010/main" type="writingRegion" rotatedBoundingBox="7470,9119 7930,9119 7930,9281 7470,9281"/>
        </emma:interpretation>
      </emma:emma>
    </inkml:annotationXML>
    <inkml:traceGroup>
      <inkml:annotationXML>
        <emma:emma xmlns:emma="http://www.w3.org/2003/04/emma" version="1.0">
          <emma:interpretation id="{2DDE6900-6023-4EA5-B55A-8B72236AA886}" emma:medium="tactile" emma:mode="ink">
            <msink:context xmlns:msink="http://schemas.microsoft.com/ink/2010/main" type="paragraph" rotatedBoundingBox="7470,9119 7930,9119 7930,9281 7470,9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14F572-A569-4B43-879D-A5C57E5ACC3A}" emma:medium="tactile" emma:mode="ink">
              <msink:context xmlns:msink="http://schemas.microsoft.com/ink/2010/main" type="line" rotatedBoundingBox="7470,9119 7930,9119 7930,9281 7470,9281"/>
            </emma:interpretation>
          </emma:emma>
        </inkml:annotationXML>
        <inkml:traceGroup>
          <inkml:annotationXML>
            <emma:emma xmlns:emma="http://www.w3.org/2003/04/emma" version="1.0">
              <emma:interpretation id="{A115FC1D-86D8-445C-90D1-BDB59BD49FD2}" emma:medium="tactile" emma:mode="ink">
                <msink:context xmlns:msink="http://schemas.microsoft.com/ink/2010/main" type="inkWord" rotatedBoundingBox="7470,9119 7930,9119 7930,9281 7470,9281">
                  <msink:destinationLink direction="with" ref="{5EEA8E6C-29F3-4EBF-A6F2-A4CA8B38A65A}"/>
                  <msink:destinationLink direction="with" ref="{7DD05732-62DA-4D89-93C6-33B9C67F47B0}"/>
                </msink:context>
              </emma:interpretation>
            </emma:emma>
          </inkml:annotationXML>
          <inkml:trace contextRef="#ctx0" brushRef="#br0">161-2 11 0,'0'0'92'0,"-9"0"-4"0,9 0-8 0,0 0-28 0,-8 0 4 16,8 0 0-16,-8 0-4 0,8 0 0 0,-9 0-12 0,9 0 4 0,-8 0-8 15,-1 0 4-15,9 0-4 0,-9 0-4 0,1 0 4 0,0 0-4 16,8 0-4-16,-10 0 4 0,2 4-8 0,0-4 4 0,8 0 4 15,-8 5-4-15,-2-5-4 0,10 5-8 0,-8-5 0 0,8 5 0 16,-8-2 0-16,8 3-4 0,0-1-4 0,-9 0 0 0,9-1 4 16,0 2-8-16,-8-2 0 0,8 1 0 0,0 0 0 0,0 4 4 0,0-4-8 15,0 0 0-15,0 4 0 0,0-4 8 0,0 1-4 0,-8 3-4 16,16-4-4-16,-8-1 8 0,0 6 4 0,8-5-8 0,-8-1 0 16,0 1 4-16,9-1 0 0,-9-4-8 0,8 6 8 0,0-6-4 0,2 5 4 15,-10-5 0-15,8 0-4 0,0 0 0 0,0 4-4 16,2-4 4-16,-2 0-4 0,0 0 4 0,1-4-4 0,0 4 8 0,-1-5 0 15,1 5-4-15,-1-6-20 0,0 2 28 0,-8 4-4 0,9-5-4 16,0 1 4-16,-9-1-4 0,8 0 0 0,-8 0 0 0,0 1 4 16,0-1-4-16,0 0-4 0,0-5 8 0,8 5-8 0,-8 1 0 15,0-1 4-15,0 0 4 0,0-4-4 0,0 4-4 0,-8 0 4 16,8 0 4-16,0 1-4 0,0-2 0 0,0 2-4 0,0-1 8 16,0 0-4-16,0-1 0 0,0 6 0 0,0 0-4 0,0-3 0 0,0 3 4 15,0 0 0-15,0 0 0 0,0 0 4 0,0 0-4 0,0 0 0 16,0 0 4-16,0 0-8 0,0 0 4 0,0 0 0 0,0 0-4 15,0 0 4-15,0 0 0 0,0 0 0 0,8 0 0 0,-8 0 4 16,0 3-8-16,10-3 4 0,-10 0 0 0,0 6 0 0,8-6 4 16,-8 5 0-16,8-5 0 0,1 5 4 0,-9-5 4 0,9 4 0 0,-1 2 4 15,0-6 4-15,1 4-4 0,-1 1 0 0,1 0 0 0,0 0 0 16,-1-1 0-16,0 1-4 0,2-5-4 0,-2 5 4 0,0 4-4 16,0-4-4-16,2 1 4 0,-2-2-8 0,0 1 0 0,1-5 0 0,-1 5-4 15,0-1-16-15,2 1-16 0,-2-5-20 0,0 0-28 16,2 0-36-16,-2-5-32 0,0 1-80 0,0-6 24 0,1 0 48 0,-9-4 28 15,9 0 24-15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00.7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09E2C1-E016-4C66-9F05-5565DC0F0783}" emma:medium="tactile" emma:mode="ink">
          <msink:context xmlns:msink="http://schemas.microsoft.com/ink/2010/main" type="writingRegion" rotatedBoundingBox="4714,9995 5304,10051 5281,10294 4690,10237"/>
        </emma:interpretation>
      </emma:emma>
    </inkml:annotationXML>
    <inkml:traceGroup>
      <inkml:annotationXML>
        <emma:emma xmlns:emma="http://www.w3.org/2003/04/emma" version="1.0">
          <emma:interpretation id="{8A440F52-FE3B-4719-B7A0-1613A75D8584}" emma:medium="tactile" emma:mode="ink">
            <msink:context xmlns:msink="http://schemas.microsoft.com/ink/2010/main" type="paragraph" rotatedBoundingBox="4714,9995 5304,10051 5281,10294 4690,10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655D8A-37CB-419B-95FB-C4A7BC5BA76D}" emma:medium="tactile" emma:mode="ink">
              <msink:context xmlns:msink="http://schemas.microsoft.com/ink/2010/main" type="line" rotatedBoundingBox="4714,9995 5304,10051 5281,10294 4690,10237"/>
            </emma:interpretation>
          </emma:emma>
        </inkml:annotationXML>
        <inkml:traceGroup>
          <inkml:annotationXML>
            <emma:emma xmlns:emma="http://www.w3.org/2003/04/emma" version="1.0">
              <emma:interpretation id="{F8CFE180-30D4-4737-91AB-E13C3CD8E80C}" emma:medium="tactile" emma:mode="ink">
                <msink:context xmlns:msink="http://schemas.microsoft.com/ink/2010/main" type="inkWord" rotatedBoundingBox="4714,9995 5304,10051 5281,10294 4690,10237"/>
              </emma:interpretation>
            </emma:emma>
          </inkml:annotationXML>
          <inkml:trace contextRef="#ctx0" brushRef="#br0">169 35 11 0,'0'0'88'0,"0"0"-12"0,0 5-12 0,0-5-20 0,0 0-4 16,0 0-4-16,0 0-4 0,0 0 4 0,0 0-4 0,0 0 4 16,0 0-4-16,0 0 0 0,-8 0-4 0,8 0 4 0,0 0-4 15,0 0 0-15,-10 0 0 0,10 0 4 0,0 0-8 0,0 0 8 16,-8 0-4-16,8 0 0 0,0 0 0 0,-8 0 0 0,8 0-4 16,-9 0 8-16,9 0 0 0,0 0 0 0,-8 5 0 0,8-5-4 0,-8 0 0 15,8 4 0-15,-10-4-4 0,2 6 0 0,0-2 0 0,8-4-4 16,-8 5 4-16,-2 0-8 0,2 0 0 0,8-2 0 0,-8 8 0 15,-2-6-4-15,2-1 0 0,8 1-4 0,-8 0 0 0,-1 5-4 16,9-6 0-16,-8 6 4 0,8-5-4 0,0 4-4 0,-8-4 0 16,8 5 0-16,0-5 0 0,0-1 0 0,0 6 0 0,0-1 4 0,0-4-4 15,8 0 0-15,-8-1 0 0,0 7 0 0,8-7 0 0,1-4 0 16,-9 5-4-16,8 0 4 0,0 0 0 0,-8-1 0 0,10-4 4 16,-2 0-4-16,0 5 0 0,2-5 4 0,-2 0-8 0,0 0 0 15,0 0 4-15,2-5 0 0,-2 5 0 0,0-4 0 0,1-1 0 16,-1 0 0-16,0 0-4 0,2 5 8 0,-2-10-4 0,0 5 0 15,0 1 0-15,2-6 0 0,-10 6-16 0,8-6 16 0,-8 5 0 0,8-4 4 16,-8-1-4-16,0 1 0 0,9 4 4 0,-9-5-4 0,0 1 4 16,0 4-8-16,-9-5 4 0,9 1 0 0,0 4 0 0,-8-6 0 0,8 3 4 15,0 3-8-15,-8-4 4 0,-2 3 0 0,10 2 0 16,-8-6 0-16,8 6 0 0,-8-1-4 0,0 0 4 0,-2 0-4 0,2 0 4 16,8 0-4-16,-8 5 4 0,-1 0-4 0,1-5 4 0,0 5 0 15,8 0 0-15,-10 0-4 0,2 0 0 0,8 5 0 0,-8-5 0 16,0 5 4-16,8 0-4 0,-10 5 4 0,10-5 0 0,0 4-4 0,0-4 0 15,0 5 0-15,-8-1 0 0,16 1 4 0,-8 0 0 0,0 3-4 16,0-3 4-16,10 0-4 0,-2-1 4 0,-8 1-4 16,8-1 0-16,0 2 4 0,2-7 0 0,-2 5 0 0,0-4-4 0,1 0 4 15,-1-5 0-15,0 5 0 0,2-5 0 0,6 0 4 0,-8 0-4 16,2 0 0-16,-2-5-4 0,9 5 4 0,-8-5 0 0,-1 0 0 16,1 1 0-16,7-1 0 0,-7 1 0 0,0-2 0 0,-1-3 0 0,0 9 0 15,2-5 4-15,-2 0 0 0,9 5-4 0,-8-5 4 16,-1 5 0-16,0 0 0 0,1 5 0 0,-1-5 0 0,-8 5 0 0,8-5 0 15,2 5 0-15,-2-1-4 0,0 1 4 0,2 1 0 0,-2-2-4 16,0 5 0-16,0-9 0 0,1 5-4 0,0 0-8 0,-1 0-16 16,1-5-24-16,-1 4-20 0,0-4-24 0,10 0-20 0,-10-4-48 15,10 4-56-15,-10-5 36 0,9-5 36 0,0 1 24 0,0-1 24 16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49:32.1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313747-2EE4-429E-915D-89704A994876}" emma:medium="tactile" emma:mode="ink">
          <msink:context xmlns:msink="http://schemas.microsoft.com/ink/2010/main" type="writingRegion" rotatedBoundingBox="4615,3207 4527,3306 4458,3243 4546,3145"/>
        </emma:interpretation>
      </emma:emma>
    </inkml:annotationXML>
    <inkml:traceGroup>
      <inkml:annotationXML>
        <emma:emma xmlns:emma="http://www.w3.org/2003/04/emma" version="1.0">
          <emma:interpretation id="{88B5463F-2488-46A1-BF06-C05333B5E78D}" emma:medium="tactile" emma:mode="ink">
            <msink:context xmlns:msink="http://schemas.microsoft.com/ink/2010/main" type="paragraph" rotatedBoundingBox="4615,3207 4527,3306 4458,3243 4546,3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CBFD09-CC1E-4A9E-973D-1DDF7DC2688E}" emma:medium="tactile" emma:mode="ink">
              <msink:context xmlns:msink="http://schemas.microsoft.com/ink/2010/main" type="line" rotatedBoundingBox="4615,3207 4527,3306 4458,3243 4546,3145"/>
            </emma:interpretation>
          </emma:emma>
        </inkml:annotationXML>
        <inkml:traceGroup>
          <inkml:annotationXML>
            <emma:emma xmlns:emma="http://www.w3.org/2003/04/emma" version="1.0">
              <emma:interpretation id="{7E241B47-BD8C-4C79-827A-8E0DE2FCB893}" emma:medium="tactile" emma:mode="ink">
                <msink:context xmlns:msink="http://schemas.microsoft.com/ink/2010/main" type="inkWord" rotatedBoundingBox="4615,3207 4527,3306 4458,3243 4546,3145">
                  <msink:destinationLink direction="with" ref="{7DD05732-62DA-4D89-93C6-33B9C67F47B0}"/>
                </msink:context>
              </emma:interpretation>
            </emma:emma>
          </inkml:annotationXML>
          <inkml:trace contextRef="#ctx0" brushRef="#br0">51 72 35 0,'0'-5'76'0,"0"5"-8"15,0-5-4-15,0 0-28 0,0 5-8 0,0-5-4 0,0 1 4 16,0 4-8-16,0-5 0 0,0-1-4 0,10 2 0 0,-10 4-4 16,0-5 0-16,0 5 0 0,8-4-4 0,-8 4 4 0,0 0 0 0,8-5 0 15,-8 5-4-15,9 0 0 0,-9 0 4 0,9 0 4 0,-9 5 0 16,0-5-4-16,0 4 0 0,0-4 4 0,0 5 0 0,0-1 0 15,0 2 0-15,0-1 0 0,8-1 4 0,-16 1-4 0,8 0 4 16,0 0 0-16,0 0-4 0,-9 4 4 0,0-4 0 0,9 0 0 16,-8 0-20-16,8-1 28 0,-8 1-8 0,8-5 4 0,-10 5 4 0,2-5-8 15,8 6 0-15,-8-6-4 0,-1 0-4 0,9 0 0 0,-9 0-4 16,9-6-4-16,0 6 4 0,0-5-8 0,-8 0 8 0,8-4-8 16,0 4 4-16,0 0-8 0,8-4 8 0,-8 4-4 0,0-5-4 15,0 1 8-15,9 4-4 0,-9-5 4 0,9 5-4 0,-9-4 0 16,0 4-4-16,8 0 4 0,-8 1 0 0,8 4 0 0,-8-5 0 15,10 5 4-15,-10 0-8 0,8 0 4 0,-8 0 0 0,8 0 0 0,-8 5 0 16,0-5 0-16,9 4 4 0,-9 1-4 0,0 0 4 0,9 0 0 16,-9-1-4-16,0 1 0 0,0 5 4 0,0-5-4 0,-9 4 4 15,9-4-8-15,-9 5 8 0,9-5-4 0,-8 4 0 0,8-4 0 16,-8 0 4-16,-2-1-4 0,2 1 4 0,8 0-8 0,-8-5 4 16,-1 6 0-16,0-6 0 0,9 0 4 0,-8 0-4 0,8-6 4 0,0 1-4 15,0 0 4-15,-8 1-8 0,8-1 4 0,0 0 0 0,0 0 4 16,0 1-8-16,0-6 8 0,0 5-4 0,0 0-4 0,0 0 4 15,0 1 0-15,0-1-4 0,0 5 4 0,0-6 0 0,0 6 0 16,0 0 0-16,8-4 4 0,-8 4-4 0,0 0 0 0,0 4 8 16,8-4-4-16,-8 0 0 0,0 6 8 0,9-6-8 0,-9 5 4 0,0-1 4 15,0 1 4-15,0-5 0 0,9 0 4 0,-9 5 0 0,0 0-4 16,0-5 0-16,0 5-4 0,0-5-4 0,0 5 0 0,0-5-4 16,0 4-4-16,0-4-4 0,0 0-12 0,0 0-12 0,0 0-20 0,0 0-28 15,0 5-20-15,-9-5-16 0,9 0-84 0,0 0-8 0,-9 5 44 16,9-5 28-16,0 5 20 0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0:02.5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6D1038-2DD4-4650-8AE3-53830E0A21EC}" emma:medium="tactile" emma:mode="ink">
          <msink:context xmlns:msink="http://schemas.microsoft.com/ink/2010/main" type="writingRegion" rotatedBoundingBox="6944,7710 7250,7856 7164,8036 6858,7889"/>
        </emma:interpretation>
      </emma:emma>
    </inkml:annotationXML>
    <inkml:traceGroup>
      <inkml:annotationXML>
        <emma:emma xmlns:emma="http://www.w3.org/2003/04/emma" version="1.0">
          <emma:interpretation id="{7801FF13-D3B9-45C8-9F92-BD7C705FBEFD}" emma:medium="tactile" emma:mode="ink">
            <msink:context xmlns:msink="http://schemas.microsoft.com/ink/2010/main" type="paragraph" rotatedBoundingBox="6944,7710 7250,7856 7164,8036 6858,7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1BF3E8-AAE0-407E-8A0A-ECEE5E578479}" emma:medium="tactile" emma:mode="ink">
              <msink:context xmlns:msink="http://schemas.microsoft.com/ink/2010/main" type="line" rotatedBoundingBox="6944,7710 7250,7856 7164,8036 6858,7889"/>
            </emma:interpretation>
          </emma:emma>
        </inkml:annotationXML>
        <inkml:traceGroup>
          <inkml:annotationXML>
            <emma:emma xmlns:emma="http://www.w3.org/2003/04/emma" version="1.0">
              <emma:interpretation id="{FD32D4F2-F4D1-46F5-B981-4B9D1A9FC3DB}" emma:medium="tactile" emma:mode="ink">
                <msink:context xmlns:msink="http://schemas.microsoft.com/ink/2010/main" type="inkWord" rotatedBoundingBox="6944,7710 7250,7856 7164,8036 6858,7889">
                  <msink:destinationLink direction="with" ref="{5EEA8E6C-29F3-4EBF-A6F2-A4CA8B38A65A}"/>
                </msink:context>
              </emma:interpretation>
            </emma:emma>
          </inkml:annotationXML>
          <inkml:trace contextRef="#ctx0" brushRef="#br0">112 37 63 0,'0'0'88'0,"-10"0"-4"16,20-5-4-16,-10 5-24 0,0-5-4 0,-10 5 0 16,10-5-4-16,0 5 0 0,0-4 0 0,0 4-4 0,0-6-4 0,0 2-4 15,0 4 0-15,-8-5 0 0,8 5-4 0,0 0-4 0,-8 0 0 16,8-4 0-16,-8 4-4 0,8 0 0 0,-10 0-4 0,10 0 0 15,-8 0 0-15,8 0-8 0,-8 0 4 0,8 4-4 0,-9-4 0 0,9 5-8 16,-8-5 0-16,-1 4 4 0,9 2 0 0,-9-2-4 0,9 1 0 16,0 0 4-16,-8 0-8 0,8 5 0 0,0-5 4 0,-8 3-4 15,8 2 0-15,0-5 0 0,0 5 0 0,0 0 4 0,0-7-4 16,0 7 0-16,0 0 0 0,0-5 0 0,0 5 0 0,0 0 0 16,8-6-4-16,-8 6 4 0,0-5 0 0,8 3 0 0,-8-2 0 0,0-1 0 15,9-1-4-15,0 1 4 0,-9 0 0 0,8-5 0 0,1 0 0 16,-9 5 0-16,8-5 4 0,0 0-4 0,2-5 0 0,-2 5 8 15,-8 0-12-15,8-5 0 0,0-4 4 0,2 9-4 0,-10-11 12 16,8 7-12-16,0-5 4 0,-8 4 0 0,9 0 0 0,-9-5-4 16,0 1 4-16,8 4 0 0,-8-4 0 0,0 3 0 0,0-4 0 0,0 7 0 15,0-7 0-15,0 5 0 0,0 0 4 0,0-4 0 0,0 3 0 16,0 2-4-16,0 0 4 0,0-1-4 0,0 5 0 0,0-6 0 16,0 6 0-16,0-4 0 0,0 4 0 0,0 0 0 0,0 0 0 0,0 0 0 15,0 0 0-15,0 0 4 0,0 0 4 0,0 0 0 16,0 4 4-16,0 2 0 0,0-1 4 0,0-5 0 0,9 4 4 0,-9 6 4 15,0-6 4-15,9 1-24 0,-9 5 20 0,0-6-4 0,0 5-4 16,8 1 0-16,-8 0 0 0,8-5 0 0,0 5-4 0,-8-6 0 16,0 6 0-16,10-5 0 0,-2 5-4 0,0-6 0 0,-8 0-4 0,10 2 4 15,-2-1-4-15,0-5-4 0,1 4-8 0,-1-4-12 0,1 0-24 16,-1 5-20-16,1-5-44 0,-1-5-36 0,0 5-80 16,-8-4-16-16,10-1 44 0,-2-1 40 0,0 2 28 0,-8-5 28 0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18.8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EE3D1D-2745-489D-B3FD-D97866C98E6B}" emma:medium="tactile" emma:mode="ink">
          <msink:context xmlns:msink="http://schemas.microsoft.com/ink/2010/main" type="inkDrawing" rotatedBoundingBox="11774,12266 14246,12252 14247,12356 11775,12370" semanticType="callout" shapeName="Other">
            <msink:sourceLink direction="with" ref="{0781BE87-CAD2-4BB4-8DB8-72B5343791D2}"/>
            <msink:sourceLink direction="with" ref="{0E691A1E-F993-4F18-9468-60313857F7CD}"/>
          </msink:context>
        </emma:interpretation>
      </emma:emma>
    </inkml:annotationXML>
    <inkml:trace contextRef="#ctx0" brushRef="#br0">12 110 15 0,'-9'0'100'0,"9"0"-8"0,0 0-8 0,0 0-28 16,-8 0-4-16,8 0 0 0,0 0-4 0,0 0 0 0,0 0-4 0,0 0 0 15,0 0-4-15,0 0 0 0,0 0-4 0,0 0 4 0,0 0-8 16,0 0 4-16,0 0 0 0,0 0 0 0,0 0 0 0,0 0 0 0,0 0 8 15,8 0 0-15,-8 0 8 0,0 0-4 0,9 0 4 16,0 0 0-16,-1 0 0 0,0 0 4 0,1 0 0 0,8 0-4 0,0-5 0 16,1 5 0-16,-2-4-4 0,10 4-4 0,-1-6-8 0,1 6 0 15,0-4-4-15,8-1 0 0,-1 0 0 0,1 1-4 0,10 4 0 16,-11-10-4-16,11 5-4 0,-2 5 0 0,9-10-4 0,-9 6 0 16,9-1 0-16,-7 0-12 0,7 0-4 0,-1 0 0 0,2 1 0 0,-1-1 0 15,0 0 0-15,9 0 0 0,-9 0 0 0,-1 5 0 0,2-4 0 16,-1 4 0-16,9 0 0 0,-9 0 0 0,1 0 0 0,-1 0 0 15,-1 0 0-15,1 4 0 0,-7-4 0 0,-2 5 0 0,9 0 0 16,-8 0 0-16,-1 0 0 0,2-1 0 0,-2 1 0 0,-9-5 0 0,11 5 0 16,-2 0 0-16,-7 0 0 0,-1-1 0 0,0 1 0 0,7 0 0 15,-15-5 0-15,9 0 0 0,-1 5 0 0,-8-5 0 0,8 0 0 16,-9 5 0-16,1-5 0 0,0 0 0 0,-10 0 0 0,2 0 0 16,-2 5 0-16,1-5 0 0,1 0 0 0,-2 0 0 0,-6 4 0 15,-2-4 0-15,0 0 0 0,0 0 0 0,2 5 0 0,-10-5 0 0,8 0 0 16,-8 0 0-16,0 0 0 0,8 0 0 0,-8 0 0 0,0 0 0 15,0 0 0-15,0 0 0 0,0 0 0 0,0 0 0 0,0 0 0 16,0 0 0-16,-8 0 0 0,8 0 0 0,0 0-32 0,-8 0-40 16,8 0-28-16,-10 0-24 0,2 0-28 0,0 0-36 0,0 0-40 15,-2-5-56-15,-6 5 44 0,-2 0 48 0,1 0 36 0,1 0 24 16,-10 0 32-16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1:34.3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4FBF5A-5732-4B52-8704-D86991BDE2AD}" emma:medium="tactile" emma:mode="ink">
          <msink:context xmlns:msink="http://schemas.microsoft.com/ink/2010/main" type="inkDrawing" rotatedBoundingBox="5863,6111 5864,6599 5497,6600 5496,6112" semanticType="callout" shapeName="Other">
            <msink:sourceLink direction="with" ref="{2D5B955A-6650-427B-B2E1-AD26A6D0B9F2}"/>
          </msink:context>
        </emma:interpretation>
      </emma:emma>
    </inkml:annotationXML>
    <inkml:trace contextRef="#ctx0" brushRef="#br0">1343-4234 23 0,'0'0'80'16,"0"0"-8"-16,0 0-4 0,0 0-28 0,0 0 0 16,0 0-8-16,0 0 4 0,0 0-4 0,0 0-4 0,0 0 0 0,0 0 0 15,0 0 0-15,0 0-4 0,0 0 4 0,0 0 0 0,0 0 0 0,0 0 4 16,0 0 0-16,0 0 0 0,0 0 4 0,0 0 0 0,0 0 4 15,0 0-4-15,0 0 0 0,0 0 0 0,0 0 4 0,0 0-4 16,0 0 4-16,0 0 4 0,0 0 0 0,0 4-4 0,0-4 4 0,0 0-4 16,0 5 4-16,0-1 0 0,0 2-4 0,0-2-4 0,0 6 0 15,-8-6-4-15,8 7-4 0,0 3-4 0,-8-5-4 16,8 6-4-16,-10-1 0 0,10 1-4 0,0-1 0 0,-8 5-4 0,0-5 0 16,8 5 4-16,-10-4-4 0,10 4 0 0,0-5 0 0,-8 5-4 15,8-4 4-15,-8-1-4 0,8 1 0 0,-9-1 4 0,9 1-4 16,0-2 0-16,0 3-8 0,0-8 4 0,0 7 4 0,0-5-4 15,-8-1 0-15,8 1 0 0,0 1 4 0,0-3-4 0,0 2-4 0,8-5 4 16,-8 5 0-16,0-6 0 0,0 5 0 0,0-3 0 0,0-2-4 16,0 1 0-16,0-5 4 0,-8 5 0 0,8-5 0 0,0 0 0 15,0 0 0-15,0 5-4 0,0-5 4 0,0 0-4 0,0 0-4 16,0 0 0-16,0 0 0 0,0 0-8 0,0-5 0 0,0 5-8 16,0-5 0-16,0 5-8 0,0 0-8 0,0-5-8 0,0 1-4 15,0-2-8-15,0 2-4 0,0-1-12 0,0 1 0 0,0-6-12 0,0 1-4 16,0 3-4-16,0-8 0 0,0 5-16 0,0-1-20 0,0 1-32 15,0-1 16-15,0-5 40 0,0 5 16 0</inkml:trace>
    <inkml:trace contextRef="#ctx0" brushRef="#br0" timeOffset="716.0577">1266-4139 11 0,'0'-5'84'0,"0"5"-8"0,0 0-12 0,0 0-24 16,0 0-4-16,0 0-4 0,0 0-4 0,0 0 0 0,0 0-4 15,0 0 0-15,0 0-4 0,0-4 0 0,0 4 0 0,9 0 0 16,-9 0 0-16,0-5-4 0,8 5 4 0,-8-5 0 0,8 5-4 16,-8-5 4-16,0 5 0 0,10-4 0 0,-2 4 0 0,-8 0 0 15,8-5 0-15,2 5 4 0,-2 0-4 0,-8 0 4 0,8 0-4 0,0 0 4 16,-8 0-4-16,10 0-4 0,-2 0 0 0,-8 0 0 15,8 0 0-15,1 0-4 0,-9 0 0 0,8 5-4 0,1-5 0 0,-9 0-4 16,9 0 0-16,-1 4 4 0,-8-4-4 0,8 5 0 0,1-5 0 0,0 5 0 16,-1 0 8-16,0-5-4 0,-8 4 0 0,10 1 0 15,-2 0 0-15,0-5 0 0,2 5 0 0,-2-5 4 0,0 5-4 0,-8 0-4 16,8-1 4-16,1-4-4 0,0 5 0 0,-9 0 0 0,8 0 0 16,1-5 4-16,-9 4-4 0,8 1 4 0,1 0-4 0,-9 0 0 15,0 0 4-15,9-1-8 0,-9 1 4 0,8 0 0 0,-8 0 0 0,8-1-4 16,-8 2 8-16,8-2-4 0,-8 1 0 0,0 5 0 15,10-6 0-15,-10 1 0 0,0 0-4 0,8 4 4 0,-8-5 4 16,0 2-4-16,0 3-4 0,0-3 4 0,0 3 0 0,0-4 4 0,0 0-8 16,0-1 0-16,0 7 4 0,0-7 0 0,0 6-4 0,0-6 4 15,0 6 0-15,0-5 0 0,0 5-4 0,0-1 4 0,0-5 0 16,0 6 4-16,0 0-4 0,0-5 0 0,0 5 0 0,0-6-16 0,0 5 20 16,0 1 0-16,-8-5 0 0,8 5 0 0,0-6-4 15,-10 2 4-15,10 3-4 0,0-5 0 0,-8 2 4 0,8-2-4 0,-8 1 0 16,8-1 0-16,-8 2 0 0,-1-2 4 0,9 1-4 0,-9-5 8 15,1 5-4-15,8 0 0 0,-9-5 4 0,9 0-8 0,-8 4 8 16,-1-4-4-16,0 0-4 0,1 0 0 0,8 0 4 0,-8 0 0 0,0 0-4 16,-2 0 0-16,2 0 4 0,0 0-4 0,-2 0 0 0,10 0 4 15,-8 0 0-15,0 0 0 0,-1 0 0 0,0 0 0 0,1 0 0 16,0 0 4-16,-1 0 0 0,0 0-4 0,1 0 0 0,-1 0 4 16,1 0-4-16,0 0 0 0,8 0 0 0,-10 0 0 0,2 0 0 15,8 0-4-15,-8-4 0 0,0 4 0 0,8 0 0 0,-10-5 0 0,10 5 0 16,-8 0-4-16,8 0 0 0,0-5 0 0,0 5-4 0,-8 0 4 15,8 0 4-15,0-5-4 0,0 5 0 0,0 0 0 0,0 0 0 16,0 0-4-16,0 0 4 0,0 0-20 0,0 0 16 0,0 0 4 16,0 0-8-16,0 0-4 0,0 0 0 0,0 0-4 0,0 0 0 15,0 0-12-15,0 0 0 0,0 0-8 0,0 0-8 0,0 0-4 0,0 0-4 16,0 0-8-16,0 0-4 0,0 0-8 0,0 0-4 16,0 0-8-16,0 0-8 0,0 0-4 0,0 0-52 0,0 0-32 0,-10 0 32 15,10 0 24-15,0 0 28 0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49.2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3EB713-FCE4-46BB-BADA-9BFAA163FD4F}" emma:medium="tactile" emma:mode="ink">
          <msink:context xmlns:msink="http://schemas.microsoft.com/ink/2010/main" type="writingRegion" rotatedBoundingBox="10417,11836 14015,10987 14183,11700 10585,12549"/>
        </emma:interpretation>
      </emma:emma>
    </inkml:annotationXML>
    <inkml:traceGroup>
      <inkml:annotationXML>
        <emma:emma xmlns:emma="http://www.w3.org/2003/04/emma" version="1.0">
          <emma:interpretation id="{49457816-3B5B-40A8-97A2-4236C8E17FD7}" emma:medium="tactile" emma:mode="ink">
            <msink:context xmlns:msink="http://schemas.microsoft.com/ink/2010/main" type="paragraph" rotatedBoundingBox="10417,11836 14015,10987 14183,11700 10585,12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6592E5-E2B6-415A-A322-D7D6AA7A7234}" emma:medium="tactile" emma:mode="ink">
              <msink:context xmlns:msink="http://schemas.microsoft.com/ink/2010/main" type="line" rotatedBoundingBox="10417,11836 14015,10987 14183,11700 10585,12549"/>
            </emma:interpretation>
          </emma:emma>
        </inkml:annotationXML>
        <inkml:traceGroup>
          <inkml:annotationXML>
            <emma:emma xmlns:emma="http://www.w3.org/2003/04/emma" version="1.0">
              <emma:interpretation id="{23E43A1D-6EB6-4CAB-952B-B53C90F8D769}" emma:medium="tactile" emma:mode="ink">
                <msink:context xmlns:msink="http://schemas.microsoft.com/ink/2010/main" type="inkWord" rotatedBoundingBox="10469,12058 10857,11966 10940,12319 10552,12410"/>
              </emma:interpretation>
            </emma:emma>
          </inkml:annotationXML>
          <inkml:trace contextRef="#ctx0" brushRef="#br0">13-1 31 0,'-9'6'108'0,"9"-6"-12"0,0 4-4 0,-8-4-20 0,8 0 4 0,0 5-4 15,0-5 0-15,0 0 4 0,8 0 0 0,-8 0 0 0,9 0 0 0,-9-5 0 16,9 5 0-16,0 0 0 0,-1 0 8 0,1 5 0 16,0-5-4-16,0 0-4 0,-1 5-4 0,2-5-4 0,-2 0-8 0,11 5-4 15,-11-5-4-15,0 4 0 0,1-4-4 0,9 6 0 0,-10-6-8 16,2 0-4-16,7 4-4 0,-7-4-24 0,-2 0-8 0,1 0 0 16,9 0 0-16,-10 0 0 0,1 0 0 0,9 0 0 0,-10 0 0 0,2 0 0 15,-2 0 0-15,1 0 0 0,-1 0 0 0,2 4 0 0,-2-4 0 16,1 5 0-16,1-5 0 0,-10 0-28 0,8 0-32 0,-8 0-4 15,0 0-20-15,8 0-8 0,-8 0-20 0,0 0-12 0,0 6-16 16,-8-6-12-16,8 0-8 0,-8 0-56 0,8-6-16 0,-10 6 48 16,1 0 32-16,1 6 36 0,-2-6 20 0</inkml:trace>
          <inkml:trace contextRef="#ctx0" brushRef="#br0" timeOffset="263.3006">-4 216 103 0,'0'4'116'0,"0"-4"-8"0,0 0 4 0,8 5-16 16,-8-5 12-16,0 5-4 0,9-5 0 0,-9 5 4 16,9-5 4-16,-9 0 4 0,9 0 4 0,-1 5-8 0,1-5-8 0,0 4-4 15,0-4 0-15,-1 5-12 0,2-5 0 0,-2 5-12 0,11-5-16 16,-11 5-48-16,9-5-12 0,-7 0 0 0,6 5 0 0,-6-5 0 16,7 0 0-16,-7 4 0 0,7-4 0 0,1 0 0 0,-10 0 0 0,10 0 0 15,-9 5 0-15,9-5 0 0,-10 0 0 0,1 5 0 0,-1-5 0 16,10 5 0-16,-9-5 0 0,1 0 0 0,-10 0 0 0,8 0 0 15,-8 0-52-15,8 5-88 0,-8-5-40 0,0 0-48 0,0 0-84 16,-8 0 20-16,8 0 60 0,-8 0 44 0,-2 0 32 0,1 0 32 16,1 0 20-16</inkml:trace>
        </inkml:traceGroup>
        <inkml:traceGroup>
          <inkml:annotationXML>
            <emma:emma xmlns:emma="http://www.w3.org/2003/04/emma" version="1.0">
              <emma:interpretation id="{0E691A1E-F993-4F18-9468-60313857F7CD}" emma:medium="tactile" emma:mode="ink">
                <msink:context xmlns:msink="http://schemas.microsoft.com/ink/2010/main" type="inkWord" rotatedBoundingBox="11776,11622 12286,11502 12382,11911 11872,12031">
                  <msink:destinationLink direction="with" ref="{0BEE3D1D-2745-489D-B3FD-D97866C98E6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651.3153">1431-326 27 0,'0'0'76'0,"0"0"-12"16,0-5-4-16,0 5-28 0,0-5 4 0,0 5 0 15,0-5-4-15,0 1 0 0,0 4 4 0,0-6 0 0,0 2 0 0,0-1 4 16,-8 5 0-16,8-4-4 0,0-2 0 0,0 2-4 0,-8-1 0 16,8 0 4-16,0 0 0 0,-9 1-4 0,9-2 0 0,-8 1-4 15,0 1 8-15,8 0-4 0,-10-2-4 0,10 2 0 0,-8-1-4 0,0 5-4 16,8-5 4-16,-8 5-4 0,8-5 0 0,0 5-4 0,-10 0 0 16,10 0-4-16,-8-4-4 0,8 8 0 0,0-4 0 0,-8 5-4 15,8-5 0-15,0 5-4 0,-9 0 4 0,9-1 0 0,-9 2 0 0,9-2-4 16,0 5 0-16,-8-3 0 0,8 3 0 0,0 1 0 15,0 0 4-15,-9-1-4 0,9 1 4 0,0-1-8 0,0 1 4 0,0 0 0 16,0-1 0-16,0 1 0 0,0-1 0 0,0 0 0 0,0 2 0 16,0-2 0-16,0 1 0 0,9-1 0 0,-9 1 0 0,8-1 0 15,-8-4 0-15,0 5 0 0,9-5-4 0,0 4 0 0,-9-4 4 0,8 0 0 16,0-1 0-16,2 6 0 0,-2-10 0 0,0 5 0 16,0 0 0-16,-8-1 0 0,10-4 0 0,-2 0 0 0,0 5 0 0,1-5 0 15,-1 0 0-15,0 0 4 0,-8 0-4 0,10 0 0 0,-2-5 0 16,0 5 4-16,-8 0 0 0,8-4 0 0,2-1-4 0,-10 0 0 15,0 0 0-15,8-4 0 0,-8 4 4 0,0 0-4 0,0-4 0 16,8-1 0-16,-8 0 4 0,0 1-4 0,0-1 0 0,0 1 0 16,0-1 0-16,0 1 0 0,0-2 0 0,-8-3 4 0,8 5-4 0,0-1 0 15,-8 0 0-15,8 1-4 0,-10-1 4 0,10 6 0 0,0-6 0 16,-8 5 0-16,0-5 0 0,8 6-16 0,-8-1 20 0,8 0 0 16,-10 0 0-16,10 1-4 0,-8 4 0 0,8 0 0 0,0-6 0 15,0 6 0-15,0 0 0 0,0 0-4 0,-8 0 4 0,8 0 0 16,0 0 0-16,0 6 0 0,0-2-4 0,0 1 4 0,0 0 0 15,8 0 0-15,-8-1-4 0,0 2 8 0,0 3-4 0,0-5-4 0,0 6 4 16,0 0 0-16,8-1 4 0,-8 1-4 0,10 0-4 0,-10-1 4 16,8 1 0-16,0 5 0 0,0-11 0 0,2 6 0 0,-2-1 4 15,0 1-4-15,1-1 4 0,0 1-8 0,-1-5 8 0,9 5-4 0,-9-1 4 16,1-4-4-16,0 0 0 0,7 4 4 0,-6-4 0 16,-2 0-4-16,9 0 0 0,-8-1 0 0,-1 1 0 0,9-5 4 0,-9 5-4 15,0 0 0-15,2-5 0 0,-2 0 0 0,0 0 0 16,2 4 0-16,-2-4 0 0,0 0 0 0,-8 0 0 0,8 0 0 0,1 6 0 15,0-6 0-15,-9 0 0 0,8 4 0 0,1-4-4 0,-9 0 0 16,8 0-4-16,-8 0-4 0,8 5-20 0,-8-5 16 0,10 0-12 16,-10 0-8-16,8 0-8 0,-8 4-12 0,8-8-8 0,2 4-12 0,-10-5-8 15,8 1-28-15,0-6-48 0,0 5 0 0,1-5 28 0,0 1 28 16,-9-6 8-16</inkml:trace>
        </inkml:traceGroup>
        <inkml:traceGroup>
          <inkml:annotationXML>
            <emma:emma xmlns:emma="http://www.w3.org/2003/04/emma" version="1.0">
              <emma:interpretation id="{134BEAE9-DBDF-4455-A20B-65E842BED811}" emma:medium="tactile" emma:mode="ink">
                <msink:context xmlns:msink="http://schemas.microsoft.com/ink/2010/main" type="inkWord" rotatedBoundingBox="12857,11260 14015,10987 14183,11700 13025,11973"/>
              </emma:interpretation>
            </emma:emma>
          </inkml:annotationXML>
          <inkml:trace contextRef="#ctx0" brushRef="#br0" timeOffset="28427.0682">2446-341 11 0,'0'0'84'0,"0"-4"-4"0,0 4-8 0,0 0-20 16,0-6-8-16,-8 2-4 0,8 4 4 0,0-5 0 0,0 5 0 0,0-4 0 15,0-2-4-15,0 2 0 0,0 4 4 0,0-5-4 0,0 5-4 16,0-5 0-16,0 5-8 0,0 0-8 0,-8 0 0 0,16 0 0 16,-8-5 0-16,0 5 0 0,0 0 0 0,0 0 4 0,0 0-4 15,0 0-16-15,0 5 24 0,0-5-8 0,8 5 0 0,-8-5-4 16,0 5 4-16,8-1-4 0,-8 2 0 0,10-2-4 0,-2 5 0 15,-8 1-4-15,8-5 0 0,2 5 0 0,-2 4-8 0,-8-4 0 16,8 4 4-16,1-5 4 0,-1 6-8 0,-8-5 4 0,8 4 0 16,1 0-4-16,0-4 4 0,-9 5-4 0,8-6 4 0,0 5 0 0,-8-4 0 15,10 4 0-15,-10-4 0 0,0-5 4 0,8 5-4 16,-8-1 4-16,0-5 0 0,0 2-4 0,0-2 4 0,0 1 0 0,8 0 0 16,-8-5 4-16,0 0 4 0,0 5-4 0,0-5 0 0,0 0 0 0,0 0-4 15,-8 0 4-15,8-5-4 0,0 0-4 0,0 0 0 16,0 1 0-16,0-2 0 0,0 2 0 0,0-5-4 0,0-1 0 0,0 0 4 15,0 1-4-15,0-6 0 0,0 1 4 0,0 0-4 0,0-6 4 16,0 6-4-16,0-5 0 0,0-1 0 0,0 1 0 0,0 0 0 16,0-5 0-16,0 5 0 0,0-5 0 0,0-1 4 0,0 2-4 0,0 3 0 15,0-3 0-15,0-2 4 0,0 2-4 0,0-1 0 0,0 0-4 16,0 5 4-16,0-5-4 0,0 5 4 0,0-6 0 0,0 6 4 16,0 5-4-16,0-5-4 0,0 4 4 0,0-4 0 0,0 10 0 15,8-5 0-15,-8 3 4 0,0 2-8 0,0 0 4 0,9-1 0 16,-9 5 4-16,0-5-4 0,9 6-4 0,-9-1 4 0,8 0 0 0,-8 0-4 15,8 1 4-15,1-2 0 0,-1 2 0 0,1-1 0 16,0 1 0-16,-1 4 0 0,0-6 0 0,2 6-4 0,-2-4 0 0,8 4 4 16,-6 0 0-16,6-5 0 0,1 5 0 0,1 0 0 0,-2 0-4 15,2 0 4-15,-2 0 0 0,2 0 0 0,-1 0-4 0,8 5 4 16,-8-5 0-16,9 4 0 0,0 2 0 0,-10-6 0 0,10 0 0 0,-1 4 0 16,1 1 0-16,0-1 0 0,-1 2 0 0,9-2 0 15,-8 1 0-15,0 0 0 0,-1 0 0 0,1-1 0 0,8 2 0 0,-8-6-4 16,-1 4 4-16,1 1 0 0,0-5 0 0,-1 4-16 0,-8-4 16 15,8 0 0-15,-7 0 0 0,-2 0 4 0,-6 0 0 0,6 6-4 16,-8-6 0-16,1 0 0 0,0 0 0 0,-1 0 4 0,-8 0-4 16,9 0 0-16,-9-6 0 0,0 6 0 0,0 6 0 0,8-6 0 0,-8 0 0 15,0 0 4-15,0 4 0 0,0-4 4 0,0 5 0 16,0-5-4-16,0 5 4 0,8-1 0 0,-8-4 12 0,0 11-4 0,0-7 4 16,10 6 0-16,-10-5 4 0,0 4 0 0,8 1 0 0,-8 4 4 15,0-6-4-15,8 8 4 0,-8-2 4 0,0 1-4 0,0-1 0 16,0 1 4-16,0-1-8 0,0 5 0 0,0-5 0 0,0 1-4 0,0 4-4 15,0-5 0-15,0 1 0 0,0-5-4 0,0 3-4 16,0 2 0-16,0-5 0 0,0 0 0 0,0-2-8 0,0 3 4 0,0-7-4 16,0 1-4-16,0 0-4 0,0 0-8 0,0-1 0 0,0-4-8 15,0 6-12-15,0-6-8 0,0 0-12 0,0 0-24 0,0 0-20 16,-8 0-20-16,8-6-24 0,0 2-16 0,-8 4-40 0,-2-5-40 16,2 0 32-16,0 0 40 0,-1 1 28 0,1-7 36 0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27.3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5715FA-2AAB-4F72-A2C6-3596DFC153B4}" emma:medium="tactile" emma:mode="ink">
          <msink:context xmlns:msink="http://schemas.microsoft.com/ink/2010/main" type="writingRegion" rotatedBoundingBox="15620,12588 13605,15327 12743,14693 14757,11954"/>
        </emma:interpretation>
      </emma:emma>
    </inkml:annotationXML>
    <inkml:traceGroup>
      <inkml:annotationXML>
        <emma:emma xmlns:emma="http://www.w3.org/2003/04/emma" version="1.0">
          <emma:interpretation id="{98941A61-CECE-4907-9C2C-120B96CF26D5}" emma:medium="tactile" emma:mode="ink">
            <msink:context xmlns:msink="http://schemas.microsoft.com/ink/2010/main" type="paragraph" rotatedBoundingBox="15620,12588 13605,15327 12743,14693 14757,11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605B0-7239-4310-AA9F-0F14B540DED1}" emma:medium="tactile" emma:mode="ink">
              <msink:context xmlns:msink="http://schemas.microsoft.com/ink/2010/main" type="line" rotatedBoundingBox="15620,12588 13605,15327 12743,14693 14757,11954"/>
            </emma:interpretation>
          </emma:emma>
        </inkml:annotationXML>
        <inkml:traceGroup>
          <inkml:annotationXML>
            <emma:emma xmlns:emma="http://www.w3.org/2003/04/emma" version="1.0">
              <emma:interpretation id="{0781BE87-CAD2-4BB4-8DB8-72B5343791D2}" emma:medium="tactile" emma:mode="ink">
                <msink:context xmlns:msink="http://schemas.microsoft.com/ink/2010/main" type="inkWord" rotatedBoundingBox="15207,12284 15125,12395 15016,12314 15097,12204">
                  <msink:destinationLink direction="with" ref="{C9AE7ECF-96A7-4463-ACB7-E388909B0BC7}"/>
                  <msink:destinationLink direction="with" ref="{0BEE3D1D-2745-489D-B3FD-D97866C98E6B}"/>
                </msink:context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Do</emma:literal>
                </emma:interpretation>
                <emma:interpretation id="interp2" emma:lang="" emma:confidence="0">
                  <emma:literal>do</emma:literal>
                </emma:interpretation>
                <emma:interpretation id="interp3" emma:lang="" emma:confidence="0">
                  <emma:literal>go</emma:literal>
                </emma:interpretation>
                <emma:interpretation id="interp4" emma:lang="" emma:confidence="0">
                  <emma:literal>o</emma:literal>
                </emma:interpretation>
              </emma:one-of>
            </emma:emma>
          </inkml:annotationXML>
          <inkml:trace contextRef="#ctx0" brushRef="#br0">5490-2666 35 0,'-8'0'104'0,"8"-5"-8"0,0 10-4 0,0-10-28 0,-9 5 0 15,9-5 0-15,0 5-4 0,0-5-4 0,0 5-4 0,0-5-4 16,0 0 0-16,0 5-8 0,0-4-4 0,0-1-4 0,0 0 4 16,0 0-8-16,9-4 0 0,-9 4 0 0,0 0-8 0,8 0 0 0,-8 0 4 15,0 1-8-15,8-1 8 0,-8 0-8 0,10 0 4 0,-2 1 0 16,-8-1-4-16,8 5 4 0,-8-5-4 0,8 5 0 0,2-5 0 16,-10 5 0-16,0 0 0 0,8 0-4 0,-8 0 4 0,8 0 0 15,-8 5-4-15,9-5 4 0,-9 5-4 0,0 0 4 0,0-1-4 16,0-4 4-16,0 5 0 0,9 0 4 0,-9 0 0 0,0 4 0 0,0-4 4 15,0 0-4-15,-9 4 4 0,9-4 0 0,0 0 0 0,-9 0-4 16,9 0 0-16,-8-1 4 0,8 1-8 0,0 0 4 0,-8 0-4 16,8-5 0-16,-10 5-4 0,10-5-8 0,-8 0 4 0,8 0-8 15,-8-5 4-15,8 5 0 0,0-5 0 0,0 5 0 0,0-10-4 16,0 6 0-16,0-1 4 0,0 0-4 0,0 0-4 0,0 0 4 0,0-4 0 16,8 4 0-16,-8-5 0 0,0 6 0 0,8-1 0 15,-8 0 0-15,0 0 0 0,10 5-4 0,-10-4 4 0,8 4 0 0,-8-5 0 16,8 5 0-16,-8 0 0 0,9 0 0 0,-9 5 0 0,9-5 0 15,-1 4-4-15,-8 1 0 0,9 0 8 0,-9 0-4 0,8-1 0 16,-8 1 4-16,8 0 0 0,-8 0 0 0,0 0-4 0,0-1 4 16,0 6 0-16,8-5 4 0,-8 0 8 0,-8-1-4 0,8 6 4 0,0-5 4 15,-8 0 4-15,8 0-4 0,-8-5 0 0,-1 4 0 0,9-4 4 16,-8 5-12-16,-1-5 4 0,9 0-4 0,-9 5-4 0,1-10 0 16,0 5 0-16,8-5 0 0,-10 5-8 0,10-4 4 0,-8-1-4 15,8 0 0-15,0 0 0 0,0 5 0 0,-8-5-4 0,8 0-4 16,0 1-12-16,0-1-12 0,0 0 0 0,0 0-16 0,0 5-20 0,0-5-16 15,0 5-20-15,0-4-16 0,0-1-24 0,0 5-24 16,0 0-48-16,0-5-48 0,0 5 52 0,0 0 36 0,0 0 36 0,0 0 24 16</inkml:trace>
        </inkml:traceGroup>
        <inkml:traceGroup>
          <inkml:annotationXML>
            <emma:emma xmlns:emma="http://www.w3.org/2003/04/emma" version="1.0">
              <emma:interpretation id="{F12CF4E0-5109-4854-95E3-08A36814F9A7}" emma:medium="tactile" emma:mode="ink">
                <msink:context xmlns:msink="http://schemas.microsoft.com/ink/2010/main" type="inkWord" rotatedBoundingBox="14368,14291 13605,15327 12743,14693 13505,13656"/>
              </emma:interpretation>
              <emma:one-of disjunction-type="recognition" id="oneOf1"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ł</emma:literal>
                </emma:interpretation>
                <emma:interpretation id="interp7" emma:lang="" emma:confidence="0">
                  <emma:literal>ó</emma:literal>
                </emma:interpretation>
                <emma:interpretation id="interp8" emma:lang="" emma:confidence="0">
                  <emma:literal>(</emma:literal>
                </emma:interpretation>
                <emma:interpretation id="interp9" emma:lang="" emma:confidence="0">
                  <emma:literal>ś</emma:literal>
                </emma:interpretation>
              </emma:one-of>
            </emma:emma>
          </inkml:annotationXML>
          <inkml:trace contextRef="#ctx0" brushRef="#br0" timeOffset="13145.3016">3998-513 51 0,'0'0'92'0,"-8"-5"-8"0,8 5-12 15,-8-5-24-15,8 5-4 0,0-5 0 0,0 0 0 16,0 2-8-16,0-8 0 0,8 11-4 0,-8-5 0 0,0 0 0 0,8 1 0 15,1-1-4-15,-9 0 8 0,9 0-8 0,-1 1 4 0,0 4-4 16,1-5-4-16,7 5 0 0,-6 0 0 0,-2 0 0 0,0 0-4 16,10 0-8-16,-10 0 0 0,0 5 4 0,1-5 0 0,0 4 0 0,-1 6 4 15,1-5-4-15,-1-1-4 0,-8 6 4 0,0 1 0 16,8-3-4-16,-8 2 4 0,0-1-4 0,-8 6 0 0,8-6 0 0,0 6-4 16,-8-6 4-16,-1 5-4 0,9-4 4 0,-8 0 0 0,-1-1-4 15,9 1-4-15,-9-1 4 0,9-3-4 0,-8-2-4 0,8 6 0 16,0-10 0-16,0 5 0 0,-8-1 0 0,8-4 0 0,0 0 0 0,0 0 0 15,8 0-4-15,-8 0 4 0,0 0 4 0,8 0-4 0,-8 0-4 16,0 0 4-16,9 0-4 0,-9 0 4 0,9 0 0 16,-1 0 0-16,-8 0 0 0,9 6 4 0,-1-6 0 0,-8 4-4 0,8-4 0 15,2 5 0-15,-2-1 0 0,-8 2 4 0,8 3 4 0,0-4-4 16,-8 4 4-16,10 1 4 0,-2-5 0 0,-8 8 4 0,0-2 4 16,8-2 0-16,-8 6 8 0,0-1 4 0,0-4-4 0,0 5 0 0,-8-2 4 15,8 2-4-15,-8-1 0 0,8 1 0 0,-10-1-4 0,2 1-4 16,0-2-4-16,0-3 0 0,-2 4-4 0,2 1-4 0,0-5 0 15,-9-1-4-15,8 1 0 0,0-5-4 0,1 4-12 0,-8-4-12 16,6 0-16-16,2 0-20 0,0 0-24 0,-2-5-36 0,-6 0-36 16,7 0-52-16,-7 0-52 0,7 0 56 0,-8 0 32 0,-1-5 32 15,2 5 28-15,-2 0 20 0</inkml:trace>
          <inkml:trace contextRef="#ctx0" brushRef="#br0" timeOffset="12681.5425">3385-451 35 0,'0'-10'92'0,"0"6"-8"0,0-1-8 16,0 0-24-16,0 0-8 0,0 0-4 0,0 5-4 0,0 0-4 15,0 0-4-15,0-5 0 0,0 5 0 0,0 0 4 0,0 0 0 16,0 0 0-16,0 5 4 0,0 0 0 0,8 0-8 0,-8 0 0 16,8 4 0-16,-8 1-4 0,8 0-4 0,-8-1 0 0,10 5 0 0,-2 1 0 15,-8 4-4-15,8 1 0 0,2-1 0 0,-2 0 0 0,-8 0 0 16,8 5-4-16,1-5 4 0,-9 0 0 0,8 0 0 0,-8 0-8 15,0 1 4-15,8 0-4 0,-8-7 0 0,0 2-4 0,0-6 8 0,0 6-4 16,0-6-4-16,0-4 4 0,0 5-4 0,0-10 0 16,0 4 8-16,0 1 0 0,0-5-4 0,0 0 0 0,0-5-4 0,0 1-4 15,0-2 4-15,0 2-4 0,9-6 4 0,-9 0 0 0,0-3 0 16,9-2-4-16,-9 1-4 0,0-1 4 0,8-4 0 0,-8-4 0 16,8-2 0-16,-8 6 0 0,10-11 0 0,-10 2 4 0,0 5-4 0,8-6-4 15,-8 0 0-15,8 0 4 0,-8 0 0 0,0 0 0 0,0 6 4 16,0-7-4-16,0 2 0 0,0 4 0 0,0-5 4 15,0 6-4-15,9-2 0 0,-9 6-4 0,0 0 0 0,0-5 8 16,0 5-8-16,0 4 4 0,9 1 0 0,-9-1 4 0,8 1-8 0,-8 0 4 16,0 4-4-16,8-4 4 0,-8 4 0 0,9 1 0 0,-1 4 4 15,1-5 0-15,-9 0-4 0,9 6-4 0,-1-1 4 0,0-5 0 0,2 6 0 16,6-1 0-16,-8 0-4 0,10 0 4 0,-1 0 0 16,-1 1 0-16,2 4 0 0,-2-5 0 0,10 0 0 0,-8 5 0 15,7-5-4-15,1 5 4 0,0 0 4 0,-1-4-4 0,0 4 0 0,10 0 0 16,-9 0-4-16,8 0 4 0,-1 0 0 0,-7 4 0 0,8-4 0 15,0 5 0-15,1 0 0 0,-11 0 0 0,11-1 4 0,-1 1-8 16,-8 5 8-16,8-5 0 0,-9-1-8 0,9 6 4 0,-8-5 4 16,0 5-4-16,-10-6 0 0,10 1-4 0,-9 5 0 0,9-10 4 0,-10 4 0 15,-6 1-4-15,6 0 4 0,-7 0 0 0,8-1 4 0,-8-4-8 16,-1 6 4-16,0-6 4 0,2 4 0 0,-10-4 0 0,8 5 0 16,0 0 4-16,-8-5 4 0,8 5 0 0,-8-1 4 0,10 1 8 0,-10 0 0 15,8 0 4-15,-8 5-4 0,0-5 8 0,8 4-4 16,-8 0 0-16,0 1-4 0,0-1 0 0,0 0-4 0,0 7 0 0,0-6 4 15,0 3-8-15,0 2 0 0,0-5 0 0,0 5-8 0,0-1 4 16,0-5-4-16,0 5 0 0,0-5-4 0,0 1 0 0,0 0 0 16,0 0 0-16,0-1-4 0,0-4-4 0,0 5-4 0,0-6-8 0,0 1-12 15,0-5-16-15,0 5-8 0,-8-5-16 0,8 0-16 0,0 4-16 16,-8-4-16-16,8 0-8 0,-10 0-24 0,2 0-48 0,0-4-4 16,0 4 40-16,-2 0 28 0,-6-5 28 0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47.5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841C3B-AEC4-497B-B27A-E9B8815BE7E5}" emma:medium="tactile" emma:mode="ink">
          <msink:context xmlns:msink="http://schemas.microsoft.com/ink/2010/main" type="writingRegion" rotatedBoundingBox="10009,11680 9912,15937 9150,15920 9247,11663"/>
        </emma:interpretation>
      </emma:emma>
    </inkml:annotationXML>
    <inkml:traceGroup>
      <inkml:annotationXML>
        <emma:emma xmlns:emma="http://www.w3.org/2003/04/emma" version="1.0">
          <emma:interpretation id="{5C658193-26E8-40DA-BF61-0ADEB432B477}" emma:medium="tactile" emma:mode="ink">
            <msink:context xmlns:msink="http://schemas.microsoft.com/ink/2010/main" type="paragraph" rotatedBoundingBox="10009,11680 9912,15937 9150,15920 9247,11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B7025D-08D1-4EAC-80D8-293992657719}" emma:medium="tactile" emma:mode="ink">
              <msink:context xmlns:msink="http://schemas.microsoft.com/ink/2010/main" type="line" rotatedBoundingBox="10009,11680 9912,15937 9150,15920 9247,11663"/>
            </emma:interpretation>
          </emma:emma>
        </inkml:annotationXML>
        <inkml:traceGroup>
          <inkml:annotationXML>
            <emma:emma xmlns:emma="http://www.w3.org/2003/04/emma" version="1.0">
              <emma:interpretation id="{F0F3180F-A1D8-4043-B63F-A22B5503B9A5}" emma:medium="tactile" emma:mode="ink">
                <msink:context xmlns:msink="http://schemas.microsoft.com/ink/2010/main" type="inkWord" rotatedBoundingBox="10009,11680 9976,13140 9350,13126 9383,116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-145-3314 31 0,'0'0'108'0,"0"0"-8"0,0 0-8 0,0 0-24 16,0 0-8-16,0 0-8 0,0 0 0 0,0 0 0 0,0 4 0 16,0 2 8-16,0-2-4 0,0 1 4 0,0 5-8 0,0 0-4 0,0-1 0 15,0 5 0-15,0 0-8 0,0 6-4 0,0-6-4 0,0 10-8 16,0-4 0-16,0 3-4 0,0 1 0 0,0 5-4 0,0-5 0 16,0 5 0-16,0-6-4 0,0 6 0 0,0 0-4 0,0 0 4 15,8 0 0-15,-8-5 0 0,0 5 0 0,0 0-4 0,0-6 0 16,0 6 0-16,0-5 0 0,0 0 0 0,0-5 0 0,0 6-4 0,0-7 0 15,0 1-4-15,0 1 4 0,0-7-8 0,0 2 4 16,0 0 4-16,0-5-4 0,0-1-4 0,0 1 4 0,0-6-4 0,0 6 4 16,0-4-8-16,0-6-4 0,0 4-4 0,0-4-4 0,0 0-4 15,0 0 4-15,0-4-8 0,0-2 0 0,0 2 0 0,0-2-8 16,0-2-4-16,0-3 0 0,0 1 4 0,-8 1-4 0,8-5 0 0,0 3 0 16,0-2 0-16,0-7 0 0,-10 1 4 0,10 5 4 0,0-5 4 15,-8 0 4-15,8-5 0 0,0 5 8 0,-8 0 0 0,8-6 4 16,-8 6 4-16,8-4 0 0,0 3 0 0,-9 1 4 0,9 0 4 15,0 0 0-15,0 0 0 0,0-1 0 0,0 2 0 0,0 2 4 16,0-3 0-16,0 5 4 0,0-1 4 0,0 0 0 0,0 2 4 0,0-1 4 16,0-1 0-16,0 1 0 0,0-1-4 0,0 1 0 0,9 0 4 15,-9 4 0-15,0-4-4 0,8-1 4 0,0 1-4 0,-8 0 4 16,8-1 0-16,2 0 0 0,-2 6-4 0,0-5 4 0,2 4 0 16,-2-4-4-16,0 4-4 0,1 5 4 0,-1-5-8 0,1 6 4 15,-1-1 0-15,9 1 0 0,-9-2 4 0,2 6-4 0,-2-4-4 0,0 4 0 16,2 4 0-16,-2-4 4 0,0 6 0 0,0-2 0 15,1 1 0-15,0-1 4 0,-1 2-4 0,1 3-4 0,-1-4-4 0,0 4 4 16,2 1-4-16,-2 0 4 0,0-1-4 0,0 1 0 0,2-1 4 0,-2 1-4 16,-8 0 0-16,8-1 0 0,-8 1-4 0,9-1 4 15,-9 1-4-15,0 0 4 0,0-1 0 0,0 1-4 0,0-1 0 0,-9 1-4 16,9 0 0-16,-8-6-8 0,0 6-4 0,8-1-12 0,-10 1-4 16,2-5-16-16,0 5-8 0,0-6-12 0,-2 1-16 15,2 0-12-15,-9 0-12 0,9-1-56 0,-1 0-20 0,0-4 36 0,1 0 28 16,8 7 20-16</inkml:trace>
          <inkml:trace contextRef="#ctx0" brushRef="#br0" timeOffset="1348.4641">127-2753 31 0,'0'0'76'0,"-8"0"-4"16,8 0-8-16,0-5-24 0,0 5 0 0,0 5-12 0,0-5 0 0,0 0-4 16,0 0 0-16,0 0 4 0,0 0-4 0,0 0-4 0,0 0 4 15,0 0-4-15,0 0 0 0,0 0-4 0,0 0 0 0,0 0-4 16,0 0 0-16,0 0-4 0,0 0-4 0,0 0 4 0,0 0 0 0,0 0-4 16,0 0 0-16,0 0 0 0,0 0-4 0,0 0 4 0,0 0-4 15,0 0 0-15,0 0 0 0,0 0 4 0,0 0 0 0,0 0-4 16,0 0 0-16,0 0 0 0,0 0 0 0,0 0 0 0,0 0 0 15,0 0-4-15,0 0 4 0,0 0 4 0,0 0-8 0,0 0 8 16,0 0 0-16,0 0-8 0,0 0 4 0,0-5 0 0,0 5 4 0,0 0-4 16,0 0 0-16,0 0 4 0,0 0-4 0,0-4 4 0,0 4-4 15,0 0 0-15,0 0 4 0,0 0-4 0,0 0 4 0,0 0 0 16,0-5-4-16,0 10 0 0,0-5 4 0,0 0 0 0,0 0 0 16,0 0 0-16,0 0 0 0,0 0 0 0,0 0-4 0,0 0 4 15,0 0 0-15,0 0 0 0,0 0 0 0,0 0 0 0,0 0 0 0,0 0 0 16,0 0 0-16,0 0 0 0,0 0 0 0,8 0 0 0,-8 0 0 15,0 0 4-15,0 0-4 0,0 0 4 0,0 0 0 0,0 0 0 16,0 0 0-16,0-5 0 0,0 5 0 0,0 0-4 0,9 0 4 16,-9 0-4-16,0 0 4 0,0 0-4 0,0-5-4 0,0 5 4 15,0 0 0-15,0 0 0 0,0 0 0 0,0 0 0 0,0 0 0 0,0 0-4 16,0 0 4-16,0 0-4 0,0 0 4 0,0-5-8 0,0 10 4 16,0-5 0-16,0 0 4 0,0 0 0 0,0 0-4 0,0 0 4 15,0 0 0-15,0-5 0 0,0 5 0 0,0 0-4 0,0 0 4 0,0 0 0 16,0 0-4-16,0 0 4 0,0 0-4 0,0 0 0 15,0 0 0-15,0 0-4 0,0 0 8 0,0 0-8 0,0 0 8 0,0 0-4 16,0 0 0-16,0 0 0 0,0 0 0 0,0 0-4 0,0 0 8 16,0 0-4-16,0 0 4 0,0 0-4 0,0 0-4 0,0 0 4 15,9 0 4-15,-9 0 0 0,0 0 0 0,0 0-4 0,0 0 0 0,0 0 4 16,0 0 0-16,0 0 0 0,0 0-4 0,0 0 4 0,0 0-4 16,0 0 4-16,0 0-4 0,0 0 4 0,0-5 0 0,0 5 0 15,0 0 0-15,8 0 0 0,-16 0 0 0,16 0 0 0,-8 0 4 16,0 0 4-16,0 0 0 0,0-5 0 0,0 5 0 0,0 0 4 15,0 0-4-15,0 0 0 0,0 0-4 0,0 0 0 0,0 0 0 16,0 0-4-16,0 0 0 0,0-5 0 0,0 5 4 0,0 0 4 0,0 5 4 16,9-5 0-16,-9 5 0 0,0 0 0 0,8 5 0 15,-8-5 0-15,8 4 0 0,-8 1 0 0,0 4 0 0,10-4 4 0,-10 9 0 16,8-5 0-16,-8 6 8 0,8 4 0 0,-8-5-8 0,0 4 4 16,8 2-4-16,-8-2 0 0,0 6 0 0,0-5-4 0,10 0 0 15,-10 5 0-15,0-6-4 0,0 7-4 0,0-7 4 0,0 6-4 16,0-4-4-16,0-2 4 0,0 1 0 0,8 0 0 0,-8 1 0 15,0-2-4-15,0 1-4 0,0-5 4 0,0 6 0 0,0-6 4 0,0 0-4 16,0 0 4-16,0 0-8 0,0 1 4 0,0-6 0 0,8 0 0 16,-8 6 0-16,0-6 0 0,0 0-4 0,0 0 0 0,0-4 0 15,0 1 0-15,0-3 4 0,0 2-4 0,9-1 0 0,-9-4 0 0,-9 0 4 16,18 0 0-16,-9-1-4 0,0 2 0 0,0-6 0 16,0 0 4-16,0 4 0 0,0-4-4 0,0 0 0 0,-9 0 0 0,9-4 0 15,0 4-4-15,9-6 0 0,-9 2 4 0,0-1 4 0,0 0-4 16,0 0 4-16,0-4-4 0,0-1 0 0,0 6 0 0,-9-6-4 15,9-5 0-15,0 6 4 0,0-5 0 0,0 3 0 0,0-3 0 0,0 0 0 16,-8-4 0-16,8 2 0 0,0 2 0 0,-8-5 0 0,8 0 0 16,0 0-4-16,-10 0 8 0,10-6-4 0,-8 6 0 0,8-5 0 15,-8 1-4-15,8 3 4 0,0-4 0 0,0 5 0 0,-8-5 0 16,8 5 0-16,0-5 0 0,0 4 0 0,0 1 0 0,0 0 0 16,0 0 0-16,0 5 4 0,0-5-8 0,0 0 4 0,0 3 0 15,0 3-4-15,8-6 4 0,-8 5 0 0,0-1 0 0,8 0 0 16,-8-4 0-16,8 5 0 0,-8-1 0 0,10 1 0 0,-2-1 0 15,0 1 4-15,-8 0-4 0,9-1 0 0,-1 1 0 0,1 4 0 0,0 1 0 16,-1-1-4-16,0 1 4 0,0-1-4 0,2 5 0 0,-2 1 4 16,-8-1 4-16,8 0-4 0,2 5-4 0,-2 0 8 0,-8 5 0 15,8-5 0-15,1 5 0 0,-1-1-4 0,-8 1 0 0,9 5 0 16,-1-6 0-16,-8 6 4 0,9 0-4 0,-9-1 0 0,8 1 0 16,-8-1-4-16,8 1 8 0,-8 5-4 0,10-6 0 0,-10 0 0 0,0 1 0 15,0 5 0-15,0-6 0 0,8 1 0 0,-8 4 4 0,-8-5-8 16,8 1 4-16,0-1 4 0,-10 1-4 0,10 5 4 0,-8-5-4 15,8 0 0-15,-8-6 0 0,-1 5 0 0,1 0-8 0,-1-3 0 0,1-2-4 16,-1 2-12-16,1-2-28 0,0 0 20 0,-2-4-12 16,2 6-8-16,0-6-12 0,-2 0-12 0,10 0-12 0,-8 0-16 0,0-6-12 15,0 2 0-15,8 0-64 0,-9-2-28 0,9-4 40 0,-9 1 32 16,9 0 24-16,0-1 24 0</inkml:trace>
        </inkml:traceGroup>
        <inkml:traceGroup>
          <inkml:annotationXML>
            <emma:emma xmlns:emma="http://www.w3.org/2003/04/emma" version="1.0">
              <emma:interpretation id="{BB3A5371-B3F3-42D2-9B56-107F016E9450}" emma:medium="tactile" emma:mode="ink">
                <msink:context xmlns:msink="http://schemas.microsoft.com/ink/2010/main" type="inkWord" rotatedBoundingBox="9898,14417 9863,15936 9150,15920 9185,14401">
                  <msink:destinationLink direction="with" ref="{D9D1AB60-B245-4FFD-8D22-D7FB03495FC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407.6524">0 95 39 0,'8'-4'100'0,"-8"4"-12"0,8-5 0 16,-8 5-24-16,9 0 0 0,0 0-4 0,-1 0 4 0,-8 5-4 16,9-1-4-16,-9 2 0 0,8-2-8 0,0 6-4 0,-8-1 0 15,10 6-4-15,-2-5-8 0,0 4 0 0,-8 1-4 0,8 4-8 16,2 0-4-16,-2 4 0 0,0 2-16 0,-8-2 12 0,9 6 4 0,-9 0-8 16,9 0 0-16,-1 1-4 0,-8 2 0 0,0 2 0 0,9-1 0 15,-9-4 0-15,0 5-4 0,0 0 0 0,0-1 4 0,8 0 0 16,-8-4-4-16,0 1 4 0,-8-2 0 0,8-4 4 0,0 0-4 15,0-1 0-15,-9-4 4 0,9 1-4 0,0-5 4 0,0-2 4 16,-8 2-4-16,8-5 0 0,0-5-4 0,-9 0 0 0,9-1 0 0,-9-4 0 16,9-4 0-16,0-1-4 0,-8-5 4 0,8 0-4 0,-8-4 0 15,8-5 4-15,-10 0-4 0,10 0 0 0,0-10 0 0,-8 1 0 16,8-7-4-16,-8 2 4 0,8 0 0 0,0-6 0 0,0-5 0 16,-8 6 0-16,8-5 0 0,0 5 0 0,0-6 0 0,0 6 0 15,8 0 0-15,-8 0 0 0,0-1-4 0,8 5 4 0,0 6 0 0,-8-1 0 16,10 5 0-16,-2 0 0 0,0 0 4 0,1 9-4 0,0-4 4 15,-1 5-4-15,1-1 4 0,7 6 0 0,-6-1 0 0,-2 1 0 16,0 4 0-16,0 0-20 0,2 0 24 0,-2 0 0 0,0 5 0 16,1 0 0-16,8 5-4 0,-17-5 0 0,9 5-4 0,-1 0 0 15,0 0 4-15,0 0-4 0,-8 5 4 0,10-1-4 0,-10 1 4 16,8-1 0-16,-8 1 0 0,0 0-4 0,0 3 0 0,0-3-4 0,0 5 4 16,0-6-8-16,-8 5 4 0,8-3-8 0,-10 3-12 15,2-4-4-15,8 3-12 0,-8-4-8 0,8-3-12 0,0 4-4 0,-8-6-12 16,8 2-12-16,0-2-4 0,0-4-40 0,0 0-32 0,0-4 8 15,8-2 32-15,-8 2 20 0</inkml:trace>
          <inkml:trace contextRef="#ctx0" brushRef="#br0" timeOffset="45002.6981">-367-408 55 0,'-8'-10'100'0,"8"1"-8"0,0-1-8 0,-10 0-28 16,10 6 0-16,0-6-8 0,0 1 0 0,10-1-4 0,-10 0-24 0,8 1 20 15,0-1-4-15,-8 1 0 0,10-1-4 0,-2 2-4 0,8-3 0 16,-7 6 4-16,8-4-8 0,-8 4 0 0,7-5 4 0,2 6-4 16,-2 4 4-16,2-5 0 0,-1 0 0 0,0 5 0 0,8 0 0 15,-7-5 0-15,-2 5-4 0,10 0-4 0,-9 5-4 0,0-5 0 16,0 5-4-16,1 0 4 0,-2-5-8 0,2 4 4 0,-2 1-4 0,-7 0 0 15,8 0 4-15,-8-1-4 0,-1 1 0 0,0 4 0 0,-8 1 0 16,10 0-4-16,-10 0 0 0,-10 4 0 0,10 0 0 0,-8 1 0 16,0-1 0-16,-1 5-4 0,-8-4 4 0,0 4-4 0,1 0-4 15,-2 1 4-15,0-7-4 0,2 7-4 0,-1-1 0 0,0-4 0 16,0-1-4-16,-1-5-12 0,2 6-4 0,-2-5-16 0,2-6-8 0,7 1-8 16,-8 0-8-16,8-5 0 0,1 5-16 0,0-5-4 0,8 0-36 15,-10 0-44-15,10 0 8 0,-8 0 28 0,8 0 28 0</inkml:trace>
          <inkml:trace contextRef="#ctx0" brushRef="#br0" timeOffset="44548.3971">-325-447 63 0,'0'-4'116'0,"9"4"-12"0,-9-5-8 15,0 5-28-15,0-5 0 0,0 5-8 0,0 0 0 0,0 0 0 16,0 0 0-16,0 5 8 0,0-5-8 0,9 5 4 0,-9-1 0 15,0 6 0-15,8 0-4 0,-8-1-4 0,0 6 0 0,9-1 0 16,-9 1-8-16,0 4-4 0,8 0 0 0,-8 5-8 0,8 0-4 16,-8 0-4-16,0 5 0 0,0-1-8 0,0-3 0 0,0 3-4 0,0 1-4 15,0-1-4-15,0 1-4 0,0 0 4 0,0 0-4 0,-8-5 0 16,8 5 0-16,0-5 0 0,-8 0-4 0,8 0 4 0,0 0-4 16,0-5 0-16,0 5 0 0,0-9 0 0,0 4-8 0,-9-5 0 15,9 1-28-15,0-1 12 0,0-5-8 0,0 2-4 0,0-3-12 16,0-3-4-16,0 0-12 0,0 0-4 0,0-5-8 0,0 5-8 0,0-5-8 15,0-5-8-15,0 5-8 0,0-5-44 0,0-5-32 0,0 6 20 16,0-6 28-16,0 1 20 0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41.1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51CBFC-CA8A-4BC9-BD74-45BF5CAB6328}" emma:medium="tactile" emma:mode="ink">
          <msink:context xmlns:msink="http://schemas.microsoft.com/ink/2010/main" type="inkDrawing" rotatedBoundingBox="11691,15263 13949,15496 13937,15616 11679,15382" shapeName="Other"/>
        </emma:interpretation>
      </emma:emma>
    </inkml:annotationXML>
    <inkml:trace contextRef="#ctx0" brushRef="#br0">34 6 71 0,'-8'0'92'0,"8"-5"-8"0,-9 5-8 0,9 0-20 0,-8 0 4 15,8 0-4-15,0 0-4 0,0-4 0 0,0 4 0 16,0 0-12-16,0 0 0 0,0 0 0 0,0 0-4 0,-8 0 8 0,8 0 4 16,8 0 0-16,-8 0 0 0,0 0 4 0,0 0 0 0,8 0 0 15,1 0 0-15,-9 0-4 0,8 0 4 0,0 4 4 0,1-4-4 16,0 0 0-16,7 5 0 0,2-5-8 0,-1 5 0 0,0-5-4 0,8 5-4 15,1-5-8-15,0 0 4 0,0 4-12 0,7-4 4 16,1 6-8-16,9-6-16 0,-9 0 16 0,18 0-4 0,-10 0 4 16,1 0-8-16,7 0 0 0,1 0 0 0,1 0 0 0,-1 0-4 0,1 0 4 15,7-6-4-15,-7 12 0 0,7-6-4 0,-7 0 0 0,7 0 0 16,1 0 4-16,-9 4-4 0,9 1 4 0,-9-5-4 0,9 4 0 16,-10 6 0-16,1-5 0 0,0 5 0 0,1 0 0 0,-1-1 0 0,-9 0 0 15,1 1 0-15,-1 5 4 0,2-6-4 0,-2 6 0 16,-8-1 4-16,1-5-4 0,-1 1 0 0,-9-1 0 0,9 6 4 0,-8-5-8 15,-1 0 8-15,1-6-8 0,0 1 8 0,-2 5-4 0,-6-10 4 16,8 5-4-16,-9-5 0 0,-1 4 4 0,2-4-8 0,-10 0 4 16,10 0 0-16,-10 0 0 0,0 0 4 0,9-4-4 0,-17 4 0 0,9-5-4 15,-1-1 0-15,-8 6 4 0,0-4-12 0,0 4-8 0,0-5-16 16,0 5-12-16,0-4-16 0,0-2-20 0,-8 6-16 0,-1-4-20 16,1 4-16-16,-1-5-16 0,1 5-28 0,-10 0-56 0,2-5 20 15,-2 5 24-15,2 0 60 0,-1 0 20 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42.6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CBDC45-FBEA-47AA-B014-AE2693C65503}" emma:medium="tactile" emma:mode="ink">
          <msink:context xmlns:msink="http://schemas.microsoft.com/ink/2010/main" type="inkDrawing" rotatedBoundingBox="15278,15940 15422,14825 15901,14887 15756,16002" semanticType="callout" shapeName="Other">
            <msink:sourceLink direction="with" ref="{9E44CBA1-F181-40C9-88AC-8F21B5257ADB}"/>
          </msink:context>
        </emma:interpretation>
      </emma:emma>
    </inkml:annotationXML>
    <inkml:trace contextRef="#ctx0" brushRef="#br0">510 52 59 0,'0'-5'104'0,"0"1"-12"0,0-2-4 0,0 2-24 16,0-1-4-16,0 0 0 0,-8 1 0 0,8 4-4 0,0-6-4 0,-8 2-4 15,8 4 4-15,-10-5 0 0,10 5 4 0,-8 0-8 0,0-4 4 16,-2 4-4-16,2 0-4 0,0 0 0 0,-1 0 0 0,1 4-4 16,-1 1 0-16,1-1 0 0,-9-4-4 0,9 10-4 0,-2-5-16 0,-6 4 20 15,6-3-8-15,-6 3 0 0,-1 1 0 0,8-1 0 0,-8 6-4 16,1-1 0-16,6 1-4 0,-6-1-4 0,8 5 0 16,-10-5 0-16,1 11 0 0,0-6-4 0,8 4-4 0,-7-3 0 15,8 8 4-15,-10-3 0 0,10 4 0 0,-10-6-4 0,10 11 4 0,-1-5 0 16,-8 0 0-16,17 4-4 0,-9 0 0 0,1-4-4 0,8 5 4 15,-8-5 0-15,8 4 4 0,0-4 0 0,8 5 0 0,-8-5-4 16,8-1 4-16,1 1-4 0,0-5-4 0,8 0 4 0,-9 1 0 16,10-2 0-16,-2-4-4 0,2 0 0 0,-2-4-4 0,2 3 0 0,-1-3 0 15,9-6 0-15,-10 6 0 0,2-5 0 0,7 0 4 0,-8-6-4 16,8 1-4-16,-7-1 4 0,-2 3-4 0,2-7 8 0,-1 3-8 16,0-3 4-16,0-3 0 0,-9 3-4 0,0-7 0 0,2 3 4 0,-2-5-4 15,0 3 0-15,-8-3-4 0,0-5 4 0,0 4-4 16,-8 1 8-16,8-6 0 0,-8 5-4 0,-2-4 0 0,-6 0 0 0,7 4 4 15,1-4-4-15,-9 4 0 0,0 1 4 0,-1 0 0 0,2 3-4 16,-2 1 0-16,2 1-4 0,-2-1 0 0,1 5 0 0,1 5-4 16,-10-1-4-16,8 1-8 0,2 5-8 0,-1-1-12 0,-9 1-8 0,10 4-12 15,-2-3-12-15,0 2-20 0,2 6-20 0,-10-5-16 0,9 6-28 16,9-6-64-16,-10 5 4 0,10-4 40 0,-10 4 28 0,10-4 36 16,8 3 24-16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31.2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AE7ECF-96A7-4463-ACB7-E388909B0BC7}" emma:medium="tactile" emma:mode="ink">
          <msink:context xmlns:msink="http://schemas.microsoft.com/ink/2010/main" type="inkDrawing" rotatedBoundingBox="16061,12777 16064,11826 16466,11828 16463,12779" semanticType="callout" shapeName="Other">
            <msink:sourceLink direction="with" ref="{0781BE87-CAD2-4BB4-8DB8-72B5343791D2}"/>
          </msink:context>
        </emma:interpretation>
      </emma:emma>
    </inkml:annotationXML>
    <inkml:trace contextRef="#ctx0" brushRef="#br0">5915-168 51 0,'-10'-5'80'0,"10"0"-16"0,0 1 4 0,0-1-24 0,-8 5-4 15,8-5-4-15,0 0 4 0,0 1-4 0,-8 4 8 0,8-5-8 16,-8 5 4-16,8-5-4 0,-10 5 4 0,10-5-4 0,0 5-4 0,-8 0 4 16,8 0-4-16,-8 0-4 0,8 0 0 0,-9 0 0 0,1 0-4 15,0 0 4-15,8 0-4 0,-10 5 0 0,2-5 0 0,0 5 0 16,0 0-8-16,-10-1 0 0,10 6 0 0,-2-5 0 0,2 4 4 15,-9 1-4-15,9-1 0 0,-9 6-4 0,8-5 4 0,-7 3 0 16,-2 2-4-16,10-1 0 0,-1 5 0 0,-8-4 0 0,9 4-4 0,-9-5 4 16,8 5 0-16,0 1-4 0,1 3 0 0,0-3 4 0,-2 4-4 15,2 0 0-15,8 0 0 0,-8 0 4 0,8 0-4 0,0 0 8 16,-9 0-4-16,9 5-8 0,0-5 4 0,0 0 0 0,0 5-4 16,9-6 4-16,-9 2-8 0,8-2 0 0,-8 2 0 0,8-6 4 15,2 4-20-15,-2-3 20 0,0-1 0 0,1 4 0 0,0-8 0 16,8 4-4-16,-1 0 4 0,-7-4 0 0,8 4 0 0,1-4-4 15,-10-6 4-15,9 5 0 0,0-4-4 0,0 0 0 0,-9 4 0 0,10-9 0 16,-2 4 0-16,-6-4 0 0,6-5 0 0,-8 5 0 0,10-5 4 16,-10 5-4-16,9-5 0 0,-9-5 4 0,2 5 0 0,-2-5 0 15,0 0-4-15,0 1 0 0,2-1 0 0,-2-5 0 0,0 1 0 16,-8 4 0-16,0-5 0 0,9-4 4 0,-9 5-4 0,0-6 0 0,0 5 0 16,0-4 0-16,0-1 0 0,0 2 0 0,-9 3 4 15,9-5-4-15,-8 0 0 0,0 7 8 0,-2-2-4 0,2 0-4 0,8 1 4 16,-16-2 0-16,6 7 0 0,2 0 0 0,0-2-4 0,-9 6 0 15,9 0 0-15,-10 0 0 0,10 6 4 0,-10-2-4 0,10 0 0 16,-10 2 0-16,2 3-4 0,7 1 0 0,-7-1-4 0,7 5-4 0,0-3-8 16,-7 3-12-16,6 1-8 0,2-6-20 0,0 10-20 0,-1-5-20 15,0 1-24-15,9-1-48 0,-8 5-52 0,0-4 36 0,8 4 36 16,0-5 28-16,-9 6 24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23.7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C08DED-5C1C-4C9A-AB0D-33BDC239B164}" emma:medium="tactile" emma:mode="ink">
          <msink:context xmlns:msink="http://schemas.microsoft.com/ink/2010/main" type="writingRegion" rotatedBoundingBox="12756,12662 13224,12662 13224,13295 12756,13295"/>
        </emma:interpretation>
      </emma:emma>
    </inkml:annotationXML>
    <inkml:traceGroup>
      <inkml:annotationXML>
        <emma:emma xmlns:emma="http://www.w3.org/2003/04/emma" version="1.0">
          <emma:interpretation id="{CFBB0EC9-2A0A-43B3-B936-93843EBF2505}" emma:medium="tactile" emma:mode="ink">
            <msink:context xmlns:msink="http://schemas.microsoft.com/ink/2010/main" type="paragraph" rotatedBoundingBox="12756,12662 13224,12662 13224,13295 12756,13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07DACB-D260-4FA6-9DD0-6AD1FA4518F3}" emma:medium="tactile" emma:mode="ink">
              <msink:context xmlns:msink="http://schemas.microsoft.com/ink/2010/main" type="line" rotatedBoundingBox="12756,12662 13224,12662 13224,13295 12756,13295"/>
            </emma:interpretation>
          </emma:emma>
        </inkml:annotationXML>
        <inkml:traceGroup>
          <inkml:annotationXML>
            <emma:emma xmlns:emma="http://www.w3.org/2003/04/emma" version="1.0">
              <emma:interpretation id="{1DACE411-32F8-4C30-9A4B-68D5638AB46B}" emma:medium="tactile" emma:mode="ink">
                <msink:context xmlns:msink="http://schemas.microsoft.com/ink/2010/main" type="inkWord" rotatedBoundingBox="12756,12662 13224,12662 13224,13295 12756,13295"/>
              </emma:interpretation>
            </emma:emma>
          </inkml:annotationXML>
          <inkml:trace contextRef="#ctx0" brushRef="#br0">2700 795 31 0,'0'0'128'15,"0"0"-8"-15,0 0-8 0,0-4-28 0,0 4 0 0,0 0 0 16,0 0-4-16,0 0 0 0,0 4-16 0,0-4 4 0,0 0-4 16,0 0 0-16,0 6-8 0,0-6 4 0,0 4-4 0,0 2 4 15,0-2-4-15,0 5 4 0,0-3 0 0,0 3 0 0,-8 1 0 16,8 5 0-16,0-1-8 0,0 0 4 0,0 0 0 0,0 0-8 0,0 6 0 15,0-1-4-15,0-4-4 0,0 4-4 0,0 0-20 0,-8 0-16 16,8 0 0-16,0-5 0 0,0 5 0 0,0 1 0 0,-10-6 0 16,10 1 0-16,0-1 0 0,0 0 0 0,0 1 0 0,0-6 0 0,0 1 0 15,0-1 0-15,0 1 0 0,0-1 0 0,0-3 0 0,0-1 0 16,0 4 0-16,0-9-28 0,0 5-60 0,0-5-28 0,0 0-28 16,0 4-44-16,0-8-28 0,0 4-76 0,-8-5 28 0,8 0 60 15,0 1 28-15,-8-1 36 0,8-5 28 0</inkml:trace>
          <inkml:trace contextRef="#ctx0" brushRef="#br0" timeOffset="-288.2286">2393 638 55 0,'0'0'76'0,"0"0"-16"0,0-5-8 16,0 5-20-16,0 0 4 0,0-5-8 0,0 5 0 0,0 0-4 16,9-5 0-16,-9 5-4 0,0 0 0 0,0 0 0 0,0 0 4 15,0 0-4-15,0 0 0 0,0-5 0 0,0 5 4 0,0 0 0 16,0 5 0-16,0-5 0 0,0 0 0 0,0 0-4 0,0 0 4 15,0 0-4-15,0 0 0 0,0 0 0 0,0 0-4 0,0 0 4 0,0 0 4 16,0 0-4-16,0 0 0 0,0 0 0 0,0 5 8 16,0 0-12-16,0-5 0 0,0 5 0 0,0 4 0 0,-9-4 0 0,9 4-24 15,0-4 28-15,-8 5 0 0,8 4-4 0,-8-4-4 0,-2 4 0 0,10 1-4 16,-8-5-8-16,0 4 8 0,-2 0-4 0,2 1 0 16,0-2 8-16,-9 3-8 0,8-3 0 0,1 2 0 0,-1-1 4 0,1 1-4 15,0-1 0-15,-2-4 0 0,10 4 4 0,-8-10 0 0,0 6 0 16,8 0-4-16,0-4 0 0,-8 3 4 0,8-5-4 0,0 1 0 15,0-5 4-15,0 5 0 0,0-5 4 0,0 5 4 0,0-5-4 0,8 4 0 16,-8-4 4-16,0 0 0 0,8 6 0 0,-8-6 4 0,8 4-4 16,2 0 4-16,-10-4 0 0,8 6-4 0,0-6 0 0,1 5 4 15,-1-1 0-15,1 1 0 0,0-5-4 0,7 5 0 0,-8-5 0 16,2 5 0-16,-2-1-4 0,10-4 0 0,-10 6 0 0,0-6-4 16,9 0 0-16,-8 4 0 0,8-4 0 0,-9 0-4 0,10 0 4 15,-10 0 0-15,10 0-4 0,-10 0 0 0,9 0 0 0,-9 0 0 16,0 0-4-16,10 0 4 0,-10 0 0 0,10 0-4 0,-10 0 0 0,0 0 0 15,1 0 0-15,8 0 0 0,-9 0 0 0,1 0-4 0,-1-4 0 16,1 4-12-16,-9 0-12 0,9 0-8 0,-1 0-16 0,0 0-8 16,-8 0-16-16,10 0-8 0,-10 0-12 0,0 0-16 0,8 0-8 0,-8 0-28 15,0 0-44-15,0 0 0 0,0 0 36 0,-8 0 28 16,8 0 28-16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20.3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9B1AF0-96D9-48BE-BD1D-7F1F6A4A85E8}" emma:medium="tactile" emma:mode="ink">
          <msink:context xmlns:msink="http://schemas.microsoft.com/ink/2010/main" type="inkDrawing" rotatedBoundingBox="3560,12067 5764,15511 5645,15586 3442,12143" semanticType="verticalRange" shapeName="Line">
            <msink:sourceLink direction="with" ref="{B2B7124F-96AB-4312-B2C2-935D04C1B70E}"/>
          </msink:context>
        </emma:interpretation>
      </emma:emma>
    </inkml:annotationXML>
    <inkml:trace contextRef="#ctx0" brushRef="#br0">1301 17 35 0,'0'0'64'0,"0"0"0"0,0 0-12 0,0-4-24 0,0 4 0 16,0 0-8-16,-8 0-4 0,8-4 0 0,0 4 0 0,0 0-4 15,0 0 0-15,0 0-8 0,0 0 4 0,0 0 4 0,0 0-4 16,0 0 8-16,0 0-4 0,0 0 0 0,0 0 0 0,0 0 0 0,0 0 4 15,0 0-4-15,0 0 4 0,0 0 0 0,0 0 0 0,0 0-4 16,0 0 0-16,0 0 0 0,0 0 0 0,0 0-4 0,0 0 0 16,0 0 0-16,0 0 4 0,0 0 0 0,0 0 0 0,0 0 0 15,0 0 4-15,0 0 0 0,0 0-4 0,0 0 0 0,0 0 0 16,0 4 0-16,0-4 0 0,0 4 0 0,8-4 4 0,-8 5-4 0,0 0-4 16,8 0 0-16,-8-1 4 0,0 2 0 0,8-2-4 0,1 1 0 15,-9-1 4-15,9 6-4 0,-9-5 0 0,8 0 0 0,1-1 0 16,-9 7 0-16,8-7 0 0,-8 1 0 0,8 5 0 0,2-6 0 15,-2 6 0-15,-8-5 4 0,8 4 0 0,0 1 0 0,2-1-4 16,-10-4-4-16,8 5 4 0,0-1 0 0,1 1-4 0,0-5 4 0,-1 5-4 16,1-1-4-16,-1 0 4 0,0-3 0 0,0 3-4 0,2 1 0 15,-2-1-12-15,0-4 16 0,2 4 4 0,-2 1 0 0,0-1 0 16,1 1-4-16,-1-5 4 0,1 5 0 0,8-1-4 0,-9 1 0 16,0 0 4-16,2 0-4 0,-2-1 0 0,0 0-4 0,2 1 4 15,-2 0 0-15,0-2 0 0,0-2-8 0,1 3 8 0,0 1-4 0,-1-1 4 16,1 1 0-16,-1 1 0 0,0-3-8 0,2 2 8 0,-2-1 0 15,0 1-4-15,0-1 0 0,2 1 0 0,-10 0 4 16,8-5 0-16,0 4-4 0,1 1 0 0,0 0 4 0,-1-1 0 0,1 5-4 16,-9-4 0-16,8-5 0 0,0 9-4 0,0-4 4 0,-8-1 4 15,10 1-4-15,-2 0-4 0,0-1 8 0,-8 1-4 0,10-1 0 16,-2 1 0-16,0 0-4 0,-8-1 4 0,9 1 4 0,-1 0-4 0,-8-1 0 16,9-5 0-16,0 6 0 0,-1 0 0 0,-8-1 0 0,8 2 0 15,0-3 0-15,-8 2 0 0,10 0 0 0,-2-1 0 0,-8 0-4 16,8 1 8-16,2 0 0 0,-10 0-4 0,8-5 0 0,0 4-16 15,-8 1 20-15,9 0-4 0,-1-6 0 0,-8 6 0 0,9-1 0 16,-1-4 0-16,-8 5 4 0,9 0 0 0,-9-1 0 0,8 1 0 0,0-6-8 16,-8 6 0-16,10-1 8 0,-2-4-4 0,-8 5-4 0,8 0 8 15,-8-1 0-15,10 0 0 0,-2-4-8 0,-8 5 8 0,8-5-4 16,0 4 4-16,-8 1-4 0,9-1 4 0,-1-4-8 0,-8 5 0 16,9 0 4-16,-9-6-4 0,9 6 0 0,-1-1 0 0,-8-4 4 15,8 5 0-15,2 0 0 0,-10-5 0 0,8 4 0 0,-8 0 0 0,8 1 0 16,0-1 0-16,-8-3 0 0,10 3 4 0,-2 1-4 15,-8-2 4-15,8 3 0 0,-8-1-4 0,9-6 4 0,-1 6-4 0,-8-1 4 16,9 2-4-16,-9-3 0 0,9-2 0 0,-1 4 0 0,-8-1 4 16,8 0-4-16,-8 1 0 0,8-6-4 0,2 6 8 0,-10 0 0 15,8-1-4-15,0 1 0 0,-8-5 4 0,10 5-4 0,-2-2 0 0,-8 3-4 16,8-2 4-16,1 1 0 0,-9-1 0 0,8 1-20 0,0-1 24 16,-8 1 0-16,9 0 0 0,0-1 0 0,-1 1 0 0,-8-1 0 15,8 1-4-15,2-1 0 0,-10 6 0 0,8-5 0 0,0-6 0 16,-8 11 4-16,9-6-4 0,0-4 4 0,-9 10-4 0,8-10 0 15,0 4 0-15,-8 0 0 0,9 1-4 0,-1-1 12 0,-8 1-8 0,9 0 8 16,0-1-12-16,-1 1 0 0,-8-1 4 0,8 1 0 0,2 0 4 16,-2-1-4-16,0 2 4 0,-8-3-4 0,9 2 0 0,0 5 4 15,-1-6-4-15,0 5 8 0,1-4-12 0,-1 5 4 0,0-6-4 16,2 5 12-16,-2 0-12 0,-8-3 4 0,8 3-4 0,2-5 4 16,-2 6 0-16,0-6 0 0,0 6-4 0,2-6 4 0,-2 1 0 0,0-1 4 15,1 1-4-15,-1 0 0 0,-8-1 0 0,8 1-4 0,2 0 4 16,-2-1 0-16,0 1 0 0,0-1 0 0,2 1-4 0,-10 0 4 15,8 4 8-15,0-5-4 0,1 1-4 0,0 5 0 0,-1-6-4 16,1 5 4-16,-1-4 0 0,0 5-12 0,-8-1 16 0,9 1 0 16,0-2-4-16,-1-3 0 0,0 5 0 0,2 0 0 0,-2-1 0 15,0-5 0-15,1 5 0 0,0 1 0 0,-9-1 4 0,8 1-8 0,0-6 8 16,1 5-8-16,-1-4 8 0,-8 4-8 0,8 1 4 16,2-1 4-16,-2-4 0 0,-8 4-8 0,8 1 4 0,2-1 0 0,-2 0 0 15,0 1 4-15,-8-1-8 0,8 1 4 0,1-1 0 0,0 1-4 16,-9-6 4-16,8 6 0 0,1-1 0 0,-1 0 0 0,-8 1 0 15,8-1 8-15,2-5-12 0,-10 6 0 0,8-1 4 0,0-4 0 0,-8 5 4 16,8-6-4-16,2 1-4 0,-2 4 0 0,-8-5 8 0,8 2-4 16,1-3-4-16,-9 7 0 0,9-5 4 0,-1-1 0 0,-8 1 0 15,9-1 0-15,-1 0 0 0,-8 1 0 0,8 0 0 0,2-1 4 16,-10 1 0-16,8 0-8 0,0 4 4 0,-8-4 0 0,8 0 4 16,-8-1-4-16,10 5 0 0,-2-4-4 0,-8-1 4 0,8 1 0 0,-8-1 0 15,9 1 0-15,-9 0-20 0,8-1 28 0,1 1 0 0,-9-1-8 16,9-3 4-16,-9 3-4 0,8-4 0 0,-8 4-4 0,8-4 4 15,-8 5 0-15,8-6 0 0,2 2 0 0,-10-1 4 0,8-1-4 16,-8 6 4-16,8-6-4 0,-8 2 0 0,10 3 0 0,-2-5-4 16,-8 5 4-16,8-3 0 0,1 4 0 0,-9 0-4 0,8-6 4 0,1 5 0 15,-9-3 0-15,8 3 0 0,1 1 0 0,-1-6 0 0,-8 7 4 16,8-7-8-16,2 5 4 0,-10-4-4 0,8 0 0 0,0 0 4 16,-8 4 4-16,10-4 0 0,-2-1-4 0,-8 2 0 0,8-1-4 0,-8-1 0 15,8 1 8-15,-8 0-4 0,9 0 0 0,-9-5 0 16,8 9 0-16,-8-4 0 0,9-5 0 0,-9 5 0 0,9 5 0 0,-9-6 4 15,8 1-4-15,-8-1-4 0,8 6 4 0,-8-5 4 0,10 5-4 16,-10-6 0-16,8 6 0 0,-8-5 0 0,8 4 0 0,-8-4 4 16,0 5-8-16,8-5 8 0,-8 0 0 0,0 4-4 0,10-4-4 0,-10-1 4 15,0 6 0-15,8-5 0 0,-8 0 0 0,0 0-4 16,8-1 4-16,-8 2 4 0,0-6 0 0,0 4-8 0,0 1 4 0,9-5 0 16,-9 0 0-16,0 4 4 0,0-4-4 0,0 0-4 0,0 0 0 15,0 0 8-15,0 0-4 0,0 0 0 0,0 0 0 0,0 0 0 16,0 0 0-16,0 0 0 0,0 0 4 0,0 0-4 0,0 0 4 0,0 0-4 15,0 0 0-15,0 0-4 0,0 0-4 0,0 0-4 0,-9 0-20 16,9 0-24-16,0 0-20 0,0 0-24 0,-8-4-32 0,0 4-68 16,-2-5 16-16,2 5 36 0,0-4 28 0,0-2 24 0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41.4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509652-4AA6-49AA-9027-E983AF4B47D1}" emma:medium="tactile" emma:mode="ink">
          <msink:context xmlns:msink="http://schemas.microsoft.com/ink/2010/main" type="writingRegion" rotatedBoundingBox="12832,15780 13258,15780 13258,16423 12832,16423"/>
        </emma:interpretation>
      </emma:emma>
    </inkml:annotationXML>
    <inkml:traceGroup>
      <inkml:annotationXML>
        <emma:emma xmlns:emma="http://www.w3.org/2003/04/emma" version="1.0">
          <emma:interpretation id="{7F546258-871D-436B-A901-E273AC38DB1D}" emma:medium="tactile" emma:mode="ink">
            <msink:context xmlns:msink="http://schemas.microsoft.com/ink/2010/main" type="paragraph" rotatedBoundingBox="12832,15780 13258,15780 13258,16423 12832,16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5E0FFD-D9B7-4462-ACD2-8857DA35ABCF}" emma:medium="tactile" emma:mode="ink">
              <msink:context xmlns:msink="http://schemas.microsoft.com/ink/2010/main" type="line" rotatedBoundingBox="12832,15780 13258,15780 13258,16423 12832,16423"/>
            </emma:interpretation>
          </emma:emma>
        </inkml:annotationXML>
        <inkml:traceGroup>
          <inkml:annotationXML>
            <emma:emma xmlns:emma="http://www.w3.org/2003/04/emma" version="1.0">
              <emma:interpretation id="{25CDC0E7-0A74-4247-A233-8B7706F02D50}" emma:medium="tactile" emma:mode="ink">
                <msink:context xmlns:msink="http://schemas.microsoft.com/ink/2010/main" type="inkWord" rotatedBoundingBox="12832,15780 13258,15780 13258,16423 12832,16423"/>
              </emma:interpretation>
            </emma:emma>
          </inkml:annotationXML>
          <inkml:trace contextRef="#ctx0" brushRef="#br0">-5 104 75 0,'0'-4'96'15,"0"-2"-4"-15,9-3 0 0,-1 4-24 0,0-4-4 0,0-1-4 16,-8 1 0-16,10 3-4 0,-2-3-8 0,0 4 0 0,2-4 0 16,-2 4-4-16,0 0 8 0,1 0 0 0,-9 1 4 0,8-1-12 0,-8 5 20 15,9 0 4-15,-9 0-8 0,0 5 0 0,0-1-12 16,0 1 4-16,0 5-8 0,-9-6-4 0,9 6-4 0,-8 5-4 0,-1-6-4 16,9 5 0-16,-8 1 0 0,0-1-4 0,8 2 0 0,-10 2-4 15,2 1-4-15,8-5 0 0,0 5-8 0,-8 0 0 0,8 1-4 16,0-1 4-16,0-4-12 0,0 4 12 0,8 0-8 0,-8-4 0 15,8-1 4-15,2 0-4 0,-2 1-4 0,0-1 4 0,9-5-4 0,-8 1 4 16,8 0 4-16,-1-1-4 0,2-4 0 0,0-5-4 0,-2 5 0 16,1-5-4-16,0-5 0 0,0 0-4 0,1 0 4 0,-2 1-4 15,2-1 0-15,-2-5-4 0,-7 1 4 0,8-1 0 0,0 1 0 16,-9-1 4-16,2 0 4 0,-2 5-4 0,0-4 0 0,0 4 4 0,2-4 0 16,-10 9 4-16,8-5 0 0,-8 0 0 0,0 5 8 15,8 0-4-15,-8 0 0 0,0 5 0 0,0 0 4 0,0 0-4 0,0-1 8 16,0 6 0-16,-8-1-4 0,8 1 4 0,0 0 0 0,0 4-4 15,-8 0 0-15,8 1-4 0,0-1 4 0,-10 5-4 0,10-4-8 16,-8 4 8-16,8-1-4 0,-8-3-4 0,8 4-4 0,-8 0-8 0,8-4-8 16,-10-1-16-16,10 1-16 0,0-1-16 0,0 0-20 0,0-4-20 15,0-5-16-15,0 5-20 0,10-5-48 0,-10-5-32 16,8 0 36-16,0-5 32 0,0 0 36 0,10 0 24 0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43.5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D1AB60-B245-4FFD-8D22-D7FB03495FC9}" emma:medium="tactile" emma:mode="ink">
          <msink:context xmlns:msink="http://schemas.microsoft.com/ink/2010/main" type="inkDrawing" rotatedBoundingBox="9228,17665 9331,16768 9626,16802 9522,17699" semanticType="callout" shapeName="Other">
            <msink:sourceLink direction="with" ref="{BB3A5371-B3F3-42D2-9B56-107F016E9450}"/>
            <msink:sourceLink direction="with" ref="{E9308C95-720E-4CB8-A380-112C741D830B}"/>
          </msink:context>
        </emma:interpretation>
      </emma:emma>
    </inkml:annotationXML>
    <inkml:trace contextRef="#ctx0" brushRef="#br0">-3 163 67 0,'0'-3'100'0,"0"-2"-4"15,8 5-8-15,-8-5-24 0,8 10-4 0,-8 0 0 0,0-2-4 16,0 8 0-16,10-1 0 0,-10-1-4 0,0 10-8 0,8-4 4 15,-8 4-8-15,8 5-8 0,-8 0 8 0,9 0-12 0,0 1 0 0,-1 2-4 16,-8 7-4-16,9-5-4 0,-9 0 0 0,8 0 0 0,-8 4 0 16,8-4-4-16,-8 0 0 0,0-2 0 0,8 3 4 0,-8-1-24 15,0-5 20-15,0 0-4 0,0 0 0 0,10-5-4 0,-10 0 4 16,0 0-4-16,0 0 0 0,0-4 4 0,0-1-4 0,0-4-4 0,0-1 4 16,0 1-4-16,-10-5 0 0,20 0 0 0,-20 0 0 0,20-1 0 15,-10-4 0-15,0 0 0 0,0-4 0 0,-10 4 0 0,10-10-4 16,0 5 8-16,0-5-4 0,0 1 0 0,-8-1-4 0,8-4 4 15,0-1 0-15,0-4 0 0,-8 0 0 0,8-5-4 0,-8 0 0 0,8 0 0 16,-9-9 0-16,9 4 4 0,-8-6-8 0,8 3 8 16,0-2-8-16,-9-4 4 0,9 5 4 0,0-6 0 0,0 5-4 0,0 2 0 15,0-3 8-15,0 2-8 0,0 4 4 0,9 1 0 0,-9-2 0 16,8 7 0-16,1-3 0 0,-1 8-4 0,0-1 4 0,0 0 4 16,2 4 0-16,-2 1 0 0,0 0-8 0,2 4 4 0,6 1 4 0,-7-1 0 15,-1 1-4-15,1-1 0 0,8 5 0 0,-9 0 0 16,0 5 8-16,10-5-8 0,-10 5 0 0,2 0 0 0,-2 0 0 0,0 5 4 15,0 0 0-15,1 0 0 0,0-1 0 0,-1 6-4 0,-8 0 4 16,9-1-4-16,-9 6-4 0,0-1 8 0,-9 0 0 0,9 6 0 16,-8-1-4-16,-1 0 0 0,0 1 0 0,1 3-4 0,0-4 4 0,0 1-4 15,-10 4 4-15,10-5-4 0,-2 0-8 0,2 0-12 0,-9-4-8 16,9 4-4-16,8-5-12 0,-9-5-12 0,1 6-12 0,8-5-20 16,-9-1-12-16,9 0-60 0,0-4-16 0,0 5 32 0,0-5 28 15,0 5 24-15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4:51.4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CA6DE5-6935-4ED0-A5B7-7C40BB861E0E}" emma:medium="tactile" emma:mode="ink">
          <msink:context xmlns:msink="http://schemas.microsoft.com/ink/2010/main" type="writingRegion" rotatedBoundingBox="3559,8479 4178,9842 3753,10035 3134,8672">
            <msink:destinationLink direction="with" ref="{56983DB0-2966-411D-B0ED-4F319290170A}"/>
          </msink:context>
        </emma:interpretation>
      </emma:emma>
    </inkml:annotationXML>
    <inkml:traceGroup>
      <inkml:annotationXML>
        <emma:emma xmlns:emma="http://www.w3.org/2003/04/emma" version="1.0">
          <emma:interpretation id="{0DB22A52-AB86-4329-BBA1-DB7E458D68BA}" emma:medium="tactile" emma:mode="ink">
            <msink:context xmlns:msink="http://schemas.microsoft.com/ink/2010/main" type="paragraph" rotatedBoundingBox="3559,8479 4178,9842 3753,10035 3134,8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F88571-4E42-45C0-A8CA-B858C33D7583}" emma:medium="tactile" emma:mode="ink">
              <msink:context xmlns:msink="http://schemas.microsoft.com/ink/2010/main" type="line" rotatedBoundingBox="3559,8479 4178,9842 3753,10035 3134,8672"/>
            </emma:interpretation>
          </emma:emma>
        </inkml:annotationXML>
        <inkml:traceGroup>
          <inkml:annotationXML>
            <emma:emma xmlns:emma="http://www.w3.org/2003/04/emma" version="1.0">
              <emma:interpretation id="{58B33A62-677C-4E12-90BF-45326ED43BD9}" emma:medium="tactile" emma:mode="ink">
                <msink:context xmlns:msink="http://schemas.microsoft.com/ink/2010/main" type="inkWord" rotatedBoundingBox="3559,8479 4178,9842 3863,9985 3244,8622"/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Do</emma:literal>
                </emma:interpretation>
                <emma:interpretation id="interp2" emma:lang="" emma:confidence="0">
                  <emma:literal>*4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4-1 59 0,'0'0'76'0,"-8"0"-8"0,8 0-12 0,0 0-24 0,0 0-4 0,0 5 4 16,0-5-24-16,0 0 24 0,0 0 0 0,0 0 0 0,0 0-4 16,0 0 4-16,0 0-4 0,0 0 0 0,0 0 4 0,0 0 0 15,0 0 0-15,0 0 4 0,0 0-4 0,0 0 0 0,0 0 4 16,0 0-4-16,0 0-4 0,0 0 8 0,0 5 0 0,0-5 0 15,0 4-4-15,8-4 0 0,-8 0 4 0,0 5-8 0,0 0 0 16,0-5-4-16,9 5 0 0,-9 0 0 0,0-5 0 0,9 5-4 0,-9-2 4 16,0 3 0-16,8-6 0 0,-8 5 0 0,8 0 0 0,-8-5 0 15,10 4 4-15,-10 2 0 0,8-6-4 0,-8 4 0 0,8 1 0 16,-8 0 0-16,8-5 0 0,2 5-4 0,-10-1 0 0,8 1 4 16,0-5 0-16,1 5-4 0,-9 0 0 0,8-1 4 0,0 2-4 0,2-6 0 15,-2 5 0-15,0-1-4 0,-8 1 0 0,18 0-4 0,-18-1 0 16,8 1 4-16,9 0 0 0,-8 4-4 0,-1-4-4 0,1-1 4 15,-1 7-8-15,0-2 4 0,2-4 0 0,6 5 0 0,-8-1 0 0,2 1 0 16,-2-1-4-16,9 0 4 0,-8 1-4 0,-1 0 0 16,1 0 4-16,-1-1-8 0,8 1 4 0,-6-1 0 0,-2 1 0 0,10 0-4 15,-10-1 4-15,0 1-4 0,1-1 0 0,-1 1 0 0,1-1 4 16,8 1-4-16,-9 0 4 0,0-5 0 0,2 4-4 0,-2 1 4 16,0 0-4-16,2-1 0 0,-2 1 4 0,0-1-4 0,0 5 4 0,1-4 0 15,-9 0 0-15,9 0 0 0,-1 4-4 0,1-4 4 16,-9 4-8-16,8-6 4 0,0 8 4 0,2-6-4 0,-10 4 0 15,8 0 0-15,0-4 4 0,-8 5-4 0,8-6 4 0,-8 5-4 16,10 0 0-16,-10 1 0 0,8-6-4 0,-8 6 8 0,8-1-4 0,-8 1 0 16,9-6 0-16,-9 5 4 0,0 1 0 0,9-1-4 0,-9 0 0 15,0 1 0-15,0-5-4 0,0 4 4 0,8 0 0 0,-8 1 0 16,0-1 4-16,0 1-4 0,0-1 0 0,0-5 0 0,0 6 0 16,0-5 0-16,0 4 4 0,0 0-4 0,0-4-4 0,0 0-12 0,0 4 20 15,0 1 0-15,0-6-4 0,0 1 4 0,0 4-4 0,0-5 4 16,0 2-4-16,0 3 4 0,0-5-8 0,0 1 4 0,0-1 0 15,0 1 0-15,0-1-4 0,-8 1 0 0,8-1 8 0,0 1-4 16,0 0 4-16,0-1-4 0,-9-4 0 0,9 5 0 0,0-1 0 16,0-4-4-16,0 4 4 0,-9-3-4 0,9 3 8 0,0-4 0 0,-8 1-4 15,8 2 0-15,0-3 0 0,0 0 0 0,-8 0 4 0,8 0-8 16,0-1 4-16,0 1 0 0,0 0 0 0,0-1 0 0,-10 1 0 16,10 0-4-16,0 0 4 0,0 0 4 0,-8-1-8 0,8 2 4 15,0-2 4-15,-8 1-4 0,8 0 0 0,0 0-4 0,0-1 0 16,-8 1 4-16,8 0 0 0,0 0 0 0,0-1-4 0,0 2 8 0,0-2 0 15,0 1-4-15,-10-5-4 0,10 5 4 0,0-5 0 16,0 5-4-16,0-5 4 0,0 0 0 0,0 0 0 0,10 0-4 0,-10 0 0 16,0 0 0-16,0 0 8 0,0 0 0 0,-10 0-8 0,10 0 0 0,0 0 0 15,0 0 0-15,0 0 0 0,0 0 0 0,0 0 0 0,0 0 0 16,0 0-8-16,0 0 0 0,0 0 0 0,0 0 0 0,0 0-8 16,0 0-16-16,0-5-16 0,0 5-16 0,0-5-20 0,0 0-12 15,0 1-24-15,-8-2-24 0,8 2-24 0,-8-1-40 0,8-5-32 16,0 1 48-16,-9-5 32 0,1-1 32 0,8 5 28 0</inkml:trace>
        </inkml:traceGroup>
        <inkml:traceGroup>
          <inkml:annotationXML>
            <emma:emma xmlns:emma="http://www.w3.org/2003/04/emma" version="1.0">
              <emma:interpretation id="{C4985919-BF1D-45FA-9DAB-B29B582DD0A8}" emma:medium="tactile" emma:mode="ink">
                <msink:context xmlns:msink="http://schemas.microsoft.com/ink/2010/main" type="inkWord" rotatedBoundingBox="3535,9232 3604,9385 3483,9439 3414,928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49.26">167 699 35 0,'0'-5'104'0,"0"5"-12"0,0-4-8 16,0 4-28-16,0-5-4 0,0 5-4 0,0 0-4 0,0 0-8 0,0-5 0 15,0 5-4-15,0 0 0 0,0-5 0 0,0 5-4 0,0 0 4 16,0 0 0-16,0-4-4 0,0 4 0 0,0 0 4 0,0 0-4 16,0-5 0-16,8 5 0 0,-8-6 0 0,0 6 4 0,8 0-4 15,-8 0-8-15,9 0 8 0,-9 0 4 0,9-4 0 0,-9 4-4 16,8 4-12-16,1-4 12 0,-9 0 0 0,8 6-4 0,-8-1 4 16,8-1-4-16,-8-4 0 0,10 5 0 0,-10 0-4 0,8 0 0 15,-8-1 4-15,0 6 0 0,0-5 0 0,0 5 0 0,0-6-8 0,0 1 8 16,0 0-4-16,0 4 4 0,0-4 0 0,0 0-4 0,-8-5-4 15,8 5 0-15,-10-5 0 0,10 4-4 0,0-4 0 16,-8 0-4-16,8 0-4 0,0 0 4 0,-8 0 0 0,8-4-4 0,0-1 0 16,-9 5 0-16,9-5-4 0,0-3 0 0,0 2 0 0,0 1 4 15,0 0-4-15,0 1 0 0,0-6 4 0,0 5-4 0,0 0 4 16,0-4-8-16,0 4 0 0,0 0 4 0,0 5 4 0,0-5-4 0,0 1 0 16,0 4 0-16,0 0 0 0,9-5 0 0,-9 5 4 0,8 0-4 15,-8 5 4-15,8-5 0 0,-8 4 0 0,10-4-4 0,-2 5 0 16,-8 0 0-16,8 0 0 0,0-1 0 0,2 6 0 0,-10-10 0 0,8 10 4 15,-8-5 4-15,8 4-4 0,-8-4 4 0,0 4-4 16,0 1-16-16,0-5 20 0,0 5 0 0,0-6 0 0,0 1 0 0,-8 0 0 16,8-1-4-16,-8 1 4 0,8 0-4 0,-10-5 4 0,2 5-4 15,8-5-4-15,-8 0 4 0,8 0 0 0,-8 0-4 0,-2-5 4 16,10 0-4-16,-8 0 0 0,0 1 4 0,8-1-8 0,0-4 4 16,-9 3 0-16,9-3 0 0,0 4 0 0,0-3 4 0,0 2-8 15,0-4 8-15,0 6-4 0,0-1 0 0,0-5 0 0,0 10-4 0,0-5 4 16,0 0-4-16,0 5 4 0,0 0 4 0,9-4-4 0,-9 4 0 15,0 0 4-15,8 4-4 0,-8-4 4 0,8 5-8 0,-8 0 4 16,10-5 0-16,-2 5 4 0,-8 0 0 0,8 0-4 0,0-1-4 16,-8 1 4-16,10 0 0 0,-10 4 0 0,8-4 0 0,-8 0 0 0,0 4 4 15,0-3-4-15,0-2 0 0,0 1 8 0,0 0-4 0,-8-1 0 16,8 1 0-16,-10 0 0 0,10 0-4 0,-8 0 0 0,0-5 0 16,0 0 0-16,-2 5 0 0,10-5 0 0,-8 0-20 0,0-5 24 15,-1 5 0-15,1-5 0 0,-1 0-4 0,9 0 0 0,-9 0-4 0,9-4 4 16,-8 0 0-16,8 3 0 0,-8-3 0 0,8-1 0 0,0 7 4 15,0-8-4-15,0 2 0 0,0 4-4 0,0-5 8 0,0 5-8 16,0 0 4-16,0 5 0 0,0-4-4 0,0 4 4 0,0 0 0 16,8-5 0-16,-8 10 0 0,0-5 4 0,8 0 0 0,-8 4-4 15,9 1 0-15,-9 0 0 0,9-5 0 0,-1 5 0 0,-8 0 4 0,9 0-4 16,-1-1 0-16,-8 1 0 0,8 0 4 0,2 4 0 0,-10-4 0 16,0 0 0-16,8 4 0 0,-8-3 0 0,0-2 4 0,0 1 0 15,0 4 0-15,0-4 0 0,0 0 4 0,-8 0 0 0,8 0 0 16,-10 0 4-16,10-5-4 0,-8 5-4 0,0-5 0 0,8 0-4 15,-9 4 0-15,9-4 0 0,-8-4-4 0,-1 4 0 0,9-5 0 16,-9 0 0-16,9 0 0 0,0-5 0 0,0 5 0 0,-8-4 0 0,8 0 0 16,0 3 0-16,0-3 0 0,0-1-12 0,8 1 16 0,-8-1 0 15,0 1 0-15,0 4-4 0,9-5 0 0,-9 5 0 0,0 1 0 16,9 4 0-16,-9-5 0 0,0 5 0 0,8 0 0 0,-8 0-8 16,0 0-16-16,0 5-20 0,0-1-40 0,9 1-56 0,-9 0-72 15,-9 0-112-15,9 5 20 0,0-6 56 0,0 6 48 0,-8-1 36 0,8-4 28 16,0 5 28-16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2:12.0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BBB642B-45D0-4EE6-BA9D-25B66BA94EE0}" emma:medium="tactile" emma:mode="ink">
          <msink:context xmlns:msink="http://schemas.microsoft.com/ink/2010/main" type="inkDrawing" rotatedBoundingBox="2144,13964 3287,15737 3236,15769 2093,13996" shapeName="Other"/>
        </emma:interpretation>
      </emma:emma>
    </inkml:annotationXML>
    <inkml:trace contextRef="#ctx0" brushRef="#br0">-21 1845 7 0,'0'0'68'0,"0"0"12"0,0 0-8 0,0 0-24 0,0 0-4 0,0 0-4 16,0 0-8-16,0 0 0 0,0 0 0 0,0 0-4 0,0 0 4 16,0 0-8-16,0 0 4 0,-8 0-4 0,8 0 0 0,0 0-4 15,0 0 0-15,0 0 0 0,0 0 0 0,0 0-4 0,0 0 0 16,0 0 0-16,0 0 4 0,0 0-4 0,0 0-4 0,0 0 4 16,0 0 0-16,0 0 0 0,0 0 0 0,0 4 0 0,0-4 4 0,0 5 0 15,8 0-4-15,-8-5 0 0,0 9 0 0,8-4 4 0,-8 0 4 16,0 0 0-16,9 4-4 0,-9 1-4 0,9-5 0 0,-1 4 0 15,-8 1-4-15,9-1 4 0,-1 1-4 0,0 4 0 0,2-4 4 16,-2-1-4-16,0 1 4 0,0 0 0 0,-8-1-4 0,18 6 0 16,-18-5 4-16,8 4-4 0,10-5 4 0,-10 6 0 0,1 0-8 0,-1-1 0 15,0 0 0-15,0 1 0 0,2-1-4 0,6 1 0 16,-6 4 0-16,-2-5 0 0,0 1 0 0,1-2 0 0,8 7-16 0,-9-6 16 16,1 6 0-16,-1-1 0 0,0-5 0 0,10 5 0 0,-10-5 0 15,2 6 0-15,-2-1 0 0,8 0-4 0,-7 0 0 0,0 0 4 16,-1-4-4-16,1 4 0 0,7 0 4 0,-6 1-4 0,-2-1 0 0,8 0 0 15,-6-5 0-15,-2 4 0 0,9 2 4 0,-9-5-4 0,10 4 4 16,-10 1-4-16,8-7 0 0,-6 7 0 0,6-6 4 0,-6 5 0 16,6-4-4-16,-7 3 0 0,-1-3 4 0,9 4 0 0,-8-4-4 15,7-1 0-15,-6 5 0 0,-2-4 0 0,10 4 0 0,-10-5 0 16,0 1 4-16,9-1-4 0,-9 5 0 0,1-4 0 0,0-1 0 0,7 1 0 16,-6 4 0-16,-2-5 0 0,0 1 0 0,2-1 0 0,6 1 4 15,-8-2-4-15,1 2 0 0,-1-1 4 0,1 1-4 0,0-1 0 16,-1 1 0-16,10 0 0 0,-18-2 0 0,16 2-4 0,-8-1 8 15,-8 1-4-15,18-1 0 0,-10 0 4 0,1 0-4 0,-9 1 0 16,8-1 0-16,1 1-4 0,0 4 8 0,-1-5-4 0,0 1-4 16,0-1 4-16,2 1 0 0,-2-1 0 0,-8-5 0 0,8 6 0 0,2-1 4 15,-2-4-8-15,0 5 4 0,-8-6 0 0,9 1 0 0,-1-1 4 16,-8 1-8-16,8-1 8 0,1 1-8 0,-9-6 4 0,9 5 0 16,-9 2 0-16,8-6 4 0,0-1-4 0,-8 2 4 0,10-2-4 15,-10 1-4-15,0-1 4 0,8 2 0 0,-8-2 0 0,8 1 0 16,-8 0 0-16,0 0 4 0,9-1 0 0,-9 1-4 0,0 1 4 0,9-2-4 15,-9-4-4-15,0 5 8 0,0-1-4 0,0-4 0 0,8 5-4 16,-8-5 0-16,0 0 4 0,0 0 0 0,0 0 4 0,0 0-4 16,0 5 0-16,0-5 0 0,0 0-4 0,0 0-4 0,0-5-4 15,0 5-16-15,-8 0-12 0,8 0-12 0,0 0-24 0,0 0-24 16,-9 0-20-16,9-5-36 0,-9 1-60 0,1 4 24 0,0-5 36 0,-2 1 36 16,2-2 16-16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33.4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A64230-B716-4574-B68D-A799E6EC0596}" emma:medium="tactile" emma:mode="ink">
          <msink:context xmlns:msink="http://schemas.microsoft.com/ink/2010/main" type="writingRegion" rotatedBoundingBox="10513,14788 12553,13852 12869,14540 10828,15476"/>
        </emma:interpretation>
      </emma:emma>
    </inkml:annotationXML>
    <inkml:traceGroup>
      <inkml:annotationXML>
        <emma:emma xmlns:emma="http://www.w3.org/2003/04/emma" version="1.0">
          <emma:interpretation id="{3E934F47-4DC1-407A-89D1-0DE07857EE03}" emma:medium="tactile" emma:mode="ink">
            <msink:context xmlns:msink="http://schemas.microsoft.com/ink/2010/main" type="paragraph" rotatedBoundingBox="10513,14788 12553,13852 12869,14540 10828,15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88F666-961C-4FD9-9CDB-9C0069837013}" emma:medium="tactile" emma:mode="ink">
              <msink:context xmlns:msink="http://schemas.microsoft.com/ink/2010/main" type="line" rotatedBoundingBox="10513,14788 12553,13852 12869,14540 10828,15476"/>
            </emma:interpretation>
          </emma:emma>
        </inkml:annotationXML>
        <inkml:traceGroup>
          <inkml:annotationXML>
            <emma:emma xmlns:emma="http://www.w3.org/2003/04/emma" version="1.0">
              <emma:interpretation id="{837CF3A0-32CC-4650-BAF7-3B0A6838193D}" emma:medium="tactile" emma:mode="ink">
                <msink:context xmlns:msink="http://schemas.microsoft.com/ink/2010/main" type="inkWord" rotatedBoundingBox="10519,14803 10866,14643 11025,14990 10678,15149"/>
              </emma:interpretation>
            </emma:emma>
          </inkml:annotationXML>
          <inkml:trace contextRef="#ctx0" brushRef="#br0">1074-48 99 0,'0'9'152'16,"-8"-4"-20"-16,8 5-16 0,0 0-28 0,0-1-4 0,0-5 0 15,0 6-4-15,-10 0-4 0,20-5-8 0,-10 5-8 0,0-6-8 16,0 5-8-16,8-3-8 0,-8-2-12 0,8 1-4 0,0 0 0 0,2 0-8 16,6-5 0-16,-7 4-4 0,8-4-12 0,-8 0-12 15,7 0-32-15,2 0-32 0,-10 6-32 0,10-6-36 0,-10 0-72 16,9 0 28-16,-8 0 32 0,-1 0 28 0,-8 0 28 0</inkml:trace>
          <inkml:trace contextRef="#ctx0" brushRef="#br0" timeOffset="-225.9099">1040-240 39 0,'0'0'128'0,"8"5"-16"0,-8-5-8 0,8 0-28 0,-8 0 4 16,10 0 4-16,-10 0 4 0,8 0-8 0,0 0-4 0,-8 0-4 15,8 0-12-15,2-5 0 0,-2 5-8 0,0 0 0 0,10 0-8 16,-10 0 0-16,1-5-4 0,7 5-4 0,-7 0-8 0,8 0-4 0,1 0-4 16,-10 0 0-16,9 0-4 0,-8 0-4 0,7 0-4 0,-7 0 4 15,7 5-8-15,-6-5-4 0,6 5 0 0,-6-5-12 0,-2 5-8 16,0-1-12-16,0 2-20 0,1-1-12 0,0-1-28 0,-9 0-20 15,8 2-16-15,-8 3-60 0,0 1-28 0,0-6 40 0,0 1 24 16,-8 5 36-16,-1-6 20 0</inkml:trace>
        </inkml:traceGroup>
        <inkml:traceGroup>
          <inkml:annotationXML>
            <emma:emma xmlns:emma="http://www.w3.org/2003/04/emma" version="1.0">
              <emma:interpretation id="{BF3880BA-BD44-48C3-BB1B-83AF6F78B964}" emma:medium="tactile" emma:mode="ink">
                <msink:context xmlns:msink="http://schemas.microsoft.com/ink/2010/main" type="inkWord" rotatedBoundingBox="11562,14389 12061,14160 12346,14780 11846,15009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5035.0161">2250-566 55 0,'0'0'88'0,"0"0"-12"16,0 0-4-16,0 0-24 0,-8 0 4 0,8 0-4 0,0 0 4 0,0 0-4 16,0 0-4-16,0-5 0 0,0 5-4 0,-8-5 0 0,8 5-4 15,0-4-20-15,0 4 24 0,0-5-8 0,0 0 0 0,0 0 4 16,0 1 0-16,0-2 0 0,0 2-4 0,8-6-4 0,-8 5 0 0,0-4 0 15,8 4 0-15,-8-4 0 0,9-1 0 0,-9 1-4 0,8-1 0 16,1 0 0-16,-9 1-4 0,17-1 0 0,-9 1-4 0,2-1 0 16,-2-6 0-16,0 7 0 0,0 0 0 0,10-1 0 0,-10 1-4 15,9 4-4-15,-9-4 0 0,2 3-4 0,6 2 4 0,2-1 0 16,-10 5-4-16,9 0 4 0,-8 5-4 0,8-1 0 0,-9 2 0 0,9 3 0 16,-8 1 0-16,-1 0 0 0,0-1 0 0,2 4 0 0,-2 3 4 15,0 3 0-15,-8-5-4 0,9 5 0 0,-9 0-4 0,0 1 8 16,-9 4-4-16,9-5 0 0,-8 5 0 0,0-5-4 0,-2 5 0 15,2 5 0-15,-9-5 0 0,0-1 0 0,0 6 0 0,0-4 0 16,0 4 0-16,-1-5 0 0,-6-1 0 0,6 0-4 0,-7 3 4 16,7-7 0-16,2 0 0 0,-2-4 0 0,2-1 0 0,-2 0 0 15,1-5 0-15,9-4 4 0,0 1-8 0,-1-2 8 0,0-4-8 0,1 0 4 16,8 0 0-16,-8-4-4 0,8-7 0 0,0 7 4 0,0-6-4 16,0 1 4-16,0-1 0 0,8 1 0 0,-8-6 4 0,8 5-4 15,-8-4 0-15,9 5 0 0,0-6 0 0,-9 4 0 0,8-2-4 16,0 8 0-16,1-5 4 0,-9 1 0 0,8 4-4 0,1 1 4 0,0-1 0 15,-1-1 4-15,0 6-4 0,-8 6 0 0,10-6 0 16,-2 5 0-16,0-1 4 0,-8 1-4 0,8 0 0 0,2-1 4 0,-2 6-4 16,0-1 8-16,1 0-4 0,-1 2 0 0,0-2 4 0,2 1 0 15,-2-1 0-15,-8 6 0 0,8-5 0 0,0 0 0 0,2-1 0 16,-2 5-4-16,0-9 0 0,1 9 0 0,0-9 0 0,-1 5 4 0,1-1-4 16,-1-4 0-16,0 0-4 0,1 0 4 0,0 0 0 0,-9-1 0 15,8-4-4-15,10 0-4 0,-10 5 4 0,0-5 0 0,1-5-4 16,0 5-8-16,-1-4-16 0,0-1-12 0,9 0-28 15,-9 0 8-15,2-5-20 0,-2 2-20 0,10-3-20 0,-10 2-8 0,0-1-60 16,0-4-28-16,1-1 32 0,0 1 36 0,-1-1 32 0,-8 2 20 0</inkml:trace>
        </inkml:traceGroup>
        <inkml:traceGroup>
          <inkml:annotationXML>
            <emma:emma xmlns:emma="http://www.w3.org/2003/04/emma" version="1.0">
              <emma:interpretation id="{9E78C1F2-CB81-4961-B274-D5B2B8B05C83}" emma:medium="tactile" emma:mode="ink">
                <msink:context xmlns:msink="http://schemas.microsoft.com/ink/2010/main" type="inkWord" rotatedBoundingBox="12364,13938 12553,13852 12749,14279 12560,14365"/>
              </emma:interpretation>
            </emma:emma>
          </inkml:annotationXML>
          <inkml:trace contextRef="#ctx0" brushRef="#br0" timeOffset="5547.1598">2848-955 51 0,'0'-4'80'16,"0"-1"0"-16,0 0-12 0,0-5-24 0,0 7 0 0,0-8-8 0,0 6-4 15,0-4 0-15,0 4 0 0,8-5-4 0,-8 1 0 16,0 3 0-16,0-2-4 0,8-2 4 0,-8 4 0 0,8-3 0 0,-8 5 0 15,10-6 0-15,-10 5 0 0,8-5 0 0,0 6 0 16,1-2-8-16,0 2 0 0,-9-1 0 0,8 1 0 0,1 4-4 0,-1-5 0 16,0 5 0-16,0 0 0 0,2 0 4 0,-2 5 0 0,-8-1-4 0,8 1 4 15,2-1-4-15,-2 2-4 0,0 4 4 0,-8-1 0 16,9 1-4-16,-1-1 0 0,-8 1 0 0,9 0-4 0,-9 4 0 0,0-5 4 16,0 6-4-16,0-1-4 0,0 0 0 0,0-4 0 0,0 4 0 15,-9 1-4-15,9-1 4 0,-8 0-4 0,-1-4 0 0,1 5 0 16,8-6 4-16,-8 1 0 0,-2 4-4 0,2-5 4 0,0 1-8 15,8-5 4-15,-10 5 4 0,2-6 0 0,8 1-4 0,-8-5 0 0,8 5 0 16,-8-5-16-16,8 0 20 0,0 5 0 0,0-5 0 16,0 0 0-16,0 0-4 0,-9 0 0 0,9 0 0 0,0 0 4 0,0 0-4 15,0 0 0-15,9 0 0 0,-9 4 4 0,0-4 0 0,0 6 4 16,0-6 0-16,0 5 0 0,0-1 0 0,8 1 4 0,-8 0 0 16,0-1 4-16,8 2 0 0,-8 3 0 0,8-5 0 0,2 2-4 0,-10 3 0 15,8-4 0-15,0 0-4 0,2-1 0 0,-2 2 0 0,0-2-4 16,1 1 0-16,-1-1-4 0,1 2 0 0,-1-6-4 0,9 0-12 15,-9 4-16-15,2-4-20 0,-2 0-28 0,10-4-36 16,-10 4-24-16,0 0-72 0,0-6-12 0,1 2 40 0,-9 4 36 0,9-5 32 16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44.1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222161-AA02-4338-B9DC-2782536C89F6}" emma:medium="tactile" emma:mode="ink">
          <msink:context xmlns:msink="http://schemas.microsoft.com/ink/2010/main" type="writingRegion" rotatedBoundingBox="9698,17259 13696,17011 13764,18112 9767,18360"/>
        </emma:interpretation>
      </emma:emma>
    </inkml:annotationXML>
    <inkml:traceGroup>
      <inkml:annotationXML>
        <emma:emma xmlns:emma="http://www.w3.org/2003/04/emma" version="1.0">
          <emma:interpretation id="{0A994074-AF12-4CE0-B67D-E6E4CD737844}" emma:medium="tactile" emma:mode="ink">
            <msink:context xmlns:msink="http://schemas.microsoft.com/ink/2010/main" type="paragraph" rotatedBoundingBox="9698,17259 13696,17011 13764,18112 9767,18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A9B13D-086B-4070-A511-5C3D2E3FF819}" emma:medium="tactile" emma:mode="ink">
              <msink:context xmlns:msink="http://schemas.microsoft.com/ink/2010/main" type="line" rotatedBoundingBox="9698,17259 13696,17011 13764,18112 9767,18360"/>
            </emma:interpretation>
          </emma:emma>
        </inkml:annotationXML>
        <inkml:traceGroup>
          <inkml:annotationXML>
            <emma:emma xmlns:emma="http://www.w3.org/2003/04/emma" version="1.0">
              <emma:interpretation id="{E9308C95-720E-4CB8-A380-112C741D830B}" emma:medium="tactile" emma:mode="ink">
                <msink:context xmlns:msink="http://schemas.microsoft.com/ink/2010/main" type="inkWord" rotatedBoundingBox="9711,17468 9905,17456 9960,18348 9767,18360">
                  <msink:destinationLink direction="with" ref="{D9D1AB60-B245-4FFD-8D22-D7FB03495FC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0 142 43 0,'0'0'132'0,"9"0"-16"0,-9 0-12 0,8 0-28 16,0 0-8-16,-8 0 0 0,10 5-4 0,-2-5-4 0,-8 4-4 0,8 2-8 15,0 3-8-15,-8 1-4 0,10-1-4 0,-2 5-8 0,0-4 0 16,-8 9-4-16,9-5 4 0,-1 6-4 0,1-1-4 0,0 5 0 16,-1 0-4-16,-8 0-4 0,8 5 4 0,0-5-4 0,-8 5 4 15,10-1 0-15,-10 1-8 0,0 0 4 0,8-1-4 0,-8 6 0 0,0-5 4 16,0 1 0-16,0-2-8 0,0 1 4 0,0-6 0 0,0 2-4 16,0-2 4-16,0 2-4 0,0-7 0 0,-8 2 4 0,8-6-4 15,0 1 4-15,0-6-4 0,-10 1 0 0,10-1 0 0,0-9 4 16,-8 5-8-16,8-5 8 0,-8-5-4 0,0 5 0 0,8-9 4 0,-9-1-8 15,9 1-4-15,-9-11 12 0,1 6 0 0,8-5-4 16,-9-5-4-16,1-5-16 0,0 1 16 0,-2-7 8 0,10 2-4 0,-8-5-4 16,0-1 0-16,8 1 4 0,-8-5-4 0,8 0 0 0,-10 0 8 15,10 4-8-15,0-4 8 0,0 10-8 0,0-6 8 0,10 1-8 16,-10 10 4-16,0-2 0 0,8 1 4 0,0 5-8 0,0 0 4 16,2 4 0-16,-2 7 0 0,0-2 0 0,1 6-4 0,-1 0 8 0,1-1-4 15,0 5 0-15,-1 0 4 0,0 5-12 0,0-4 4 0,2 8 0 16,-2 1 0-16,0 0-8 0,2-1 4 0,-10 6-4 0,8 0 0 15,-8-1 0-15,0 6 0 0,0-7 0 0,0 7 0 0,0 0-4 16,0-1 0-16,0 1-8 0,-8-1-4 0,8 1-12 0,-10-2 0 16,10-3-8-16,-8 0-4 0,8-1-16 0,-8 1-4 0,8-5-40 0,0 0-28 15,0 0-8-15,-10-1 20 0,10-4 32 0</inkml:trace>
        </inkml:traceGroup>
        <inkml:traceGroup>
          <inkml:annotationXML>
            <emma:emma xmlns:emma="http://www.w3.org/2003/04/emma" version="1.0">
              <emma:interpretation id="{CB076231-0762-4617-9D58-B8FB15F97511}" emma:medium="tactile" emma:mode="ink">
                <msink:context xmlns:msink="http://schemas.microsoft.com/ink/2010/main" type="inkWord" rotatedBoundingBox="10536,17328 10912,17304 10931,17606 10555,176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3.8532">818-112 103 0,'10'0'124'0,"-10"0"-12"0,8 0-8 16,0-5-20-16,-8 5-4 0,8-5 4 0,2 5-12 15,-2-5 0-15,0 1 0 0,1 4-8 0,-1-5-12 0,0 5-4 0,2 0 0 16,6 0 4-16,-8 0-8 0,2 0-4 0,6-5-4 0,2 5-8 15,-1 0-4-15,-9 0-4 0,9 0-4 0,0 0-4 0,1 0 0 16,-10 0-8-16,9 0 0 0,0 0-4 0,-9 0-4 0,9 0-16 16,-9 0-12-16,10 0-12 0,-10 0-16 0,2 5-16 0,-2-5-12 15,-8 5-16-15,8-5-8 0,-8 4-48 0,8 1-44 0,-8 0 32 16,-8-5 36-16,8 5 20 0</inkml:trace>
          <inkml:trace contextRef="#ctx0" brushRef="#br0" timeOffset="285.7845">913 65 99 0,'0'4'152'0,"-10"7"-20"0,10-2-8 15,0-4-32-15,0 4 0 0,0-3 4 0,0-2 4 0,10 7-4 16,-10-7-4-16,8 0-4 0,-8 1-8 0,8-5 0 0,0 5 0 0,2-5-16 16,-2 5-8-16,9-5 0 0,-8 0-8 0,8 4-8 15,-9-4-8-15,9 0-12 0,0 0 0 0,1 0 0 0,-2-4-8 0,2 4-16 16,-2-5-12-16,1 5-24 0,1 0-32 0,-2-5-44 0,-6 5-44 15,6 0-68-15,-8 0-60 0,1 0 48 0,-9 5 44 0,9-5 36 16,-9 0 40-16,-9 5 20 0</inkml:trace>
        </inkml:traceGroup>
        <inkml:traceGroup>
          <inkml:annotationXML>
            <emma:emma xmlns:emma="http://www.w3.org/2003/04/emma" version="1.0">
              <emma:interpretation id="{D8010BEF-E51F-44C6-9910-A8152FDE7096}" emma:medium="tactile" emma:mode="ink">
                <msink:context xmlns:msink="http://schemas.microsoft.com/ink/2010/main" type="inkWord" rotatedBoundingBox="11705,17135 12113,17109 12165,17945 11757,179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52.8467">2267-309 71 0,'0'-5'100'0,"10"1"-8"16,-10 0-4-16,0 4-28 0,0-6 0 0,0 1-4 0,0 5 8 16,-10-4-8-16,10 4 0 0,0 0-4 0,0 0 0 0,0-5 8 0,0 5-8 15,0 0-8-15,0 0 0 0,-8 0-4 0,8 0 4 0,0 0-8 16,-8 5 0-16,8-1-4 0,-8 1-4 0,-2 1 0 0,2-2-4 15,0 5 0-15,-1 2-4 0,1-2-4 0,0 0 0 0,-2 5 0 0,2-4-4 16,0 5 0-16,0 4-4 0,-2 0 4 0,-6-5-4 16,7 5 0-16,0 0 0 0,1 5 0 0,-1-4-4 0,-7 4 0 0,7 0 4 15,0 0 0-15,1 0-4 0,0 0 4 0,-2 4 0 0,10-4 0 16,-8 5-4-16,8-5 0 0,-8 5 0 0,8-6 0 0,0 6 0 16,0-4 0-16,0-2-4 0,8 2 0 0,0-6 4 0,-8 5 0 0,10-5 0 15,6 0-4-15,-7-5 0 0,0 6 0 0,7-6 0 0,1 1 0 16,-8-1 0-16,8-6 0 0,1 3-16 0,6-1 16 0,-6-1 0 15,-1-4 0-15,-1 5 0 0,10-6 0 0,-8-4 0 16,-2 5 0-16,2-5 0 0,-1 0 0 0,-1 0-4 0,2-5 4 0,-2 5-4 16,2-4 4-16,-10-6-4 0,1 5 0 0,0-4 0 0,-1 4 4 15,-8-4 0-15,8-1-4 0,-8-5 0 0,0 6 4 0,0-5 0 16,0 4-8-16,0-5 8 0,-8 6-8 0,8-5 12 0,-8 4-8 0,-1 0 4 16,0-4-4-16,1 4 4 0,0 0 0 0,-2 1-4 0,2-1 0 15,0 6 0-15,-1-6 0 0,-8 5 0 0,9 1 0 0,-1-2-4 16,1 1-4-16,-10 5 4 0,10-4-4 0,0 8 0 0,-10-4-4 15,10 0 0-15,0 5-4 0,-2 1 4 0,2-2-4 0,0 6-4 16,8-5 0-16,-9 4-4 0,9 1-8 0,-8 0-8 0,8-1-4 16,0-4-4-16,0 9-8 0,0-4-4 0,8 0-8 0,-8-6-8 0,9 6 0 15,-1-1-36-15,0-4-32 0,10 0-4 0,-10 0 28 0,0 0 20 16</inkml:trace>
        </inkml:traceGroup>
        <inkml:traceGroup>
          <inkml:annotationXML>
            <emma:emma xmlns:emma="http://www.w3.org/2003/04/emma" version="1.0">
              <emma:interpretation id="{C526F3A5-BFF4-43C2-8712-72305100AD84}" emma:medium="tactile" emma:mode="ink">
                <msink:context xmlns:msink="http://schemas.microsoft.com/ink/2010/main" type="inkWord" rotatedBoundingBox="12420,17176 13701,17096 13758,18012 12477,18092"/>
              </emma:interpretation>
              <emma:one-of disjunction-type="recognition" id="oneOf3">
                <emma:interpretation id="interp3" emma:lang="" emma:confidence="0">
                  <emma:literal>73</emma:literal>
                </emma:interpretation>
                <emma:interpretation id="interp4" emma:lang="" emma:confidence="0">
                  <emma:literal>*3</emma:literal>
                </emma:interpretation>
                <emma:interpretation id="interp5" emma:lang="" emma:confidence="0">
                  <emma:literal>23</emma:literal>
                </emma:interpretation>
                <emma:interpretation id="interp6" emma:lang="" emma:confidence="0">
                  <emma:literal>r.</emma:literal>
                </emma:interpretation>
                <emma:interpretation id="interp7" emma:lang="" emma:confidence="0">
                  <emma:literal>B</emma:literal>
                </emma:interpretation>
              </emma:one-of>
            </emma:emma>
          </inkml:annotationXML>
          <inkml:trace contextRef="#ctx0" brushRef="#br0" timeOffset="4091.6616">2729 176 15 0,'8'-6'96'0,"0"6"-8"0,-8-4-8 0,9-1-28 15,-9 5 0-15,9 0 0 0,-1-4 0 0,-8 4-8 0,9 0-4 16,-1 4-4-16,-8-4-4 0,8 5 4 0,0-1-8 0,-8 2-4 16,10-2 4-16,-2 1-8 0,0 6 0 0,2-2 0 0,-2 0-4 15,-8 1-4-15,8-1 0 0,1 5 0 0,-1 1-8 0,1-1 8 16,-1 1-4-16,-8-1 0 0,9 1 0 0,-1 4 4 0,-8-5 0 0,0 5 4 15,0-4 0-15,8-1 0 0,-8 1-4 0,0-1 0 16,0 1 4-16,0-1-24 0,0-5 24 0,0 1-8 0,0-1 8 0,0-4-4 16,0 5 0-16,0-10-8 0,0 5 0 0,0-10 0 0,0 5 0 15,0-5 0-15,0 0 0 0,0-4-4 0,0-1 4 0,0 0-4 16,0 1 0-16,0-7 0 0,0 3 0 0,0-6 0 0,0 0 0 16,0-1-4-16,0 2 8 0,0-2 0 0,0-4-8 0,0 0 4 0,0 0 0 15,0 0 0-15,0-4 0 0,0-1 0 0,0 0 0 16,0 0 0-16,0 0 0 0,0 1-4 0,0-1 4 0,0 0 0 0,10 0 0 15,-10-1-4-15,0 3 0 0,8 3 0 0,-8 0 0 16,0 0 8-16,8 5-4 0,-8-6-4 0,10 11 8 0,-2 0-4 0,-8 0-4 16,8-1 4-16,-8 5 0 0,8 0 4 0,1 6-4 0,0-1-4 0,-9 1 8 15,8-2 0-15,1 3 0 0,-1 3-4 0,0-6 0 16,10 6-4-16,-10 0 0 0,0 0 4 0,10 0 0 0,-1 0 0 0,-9 0 0 16,10 0 4-16,-2 0-8 0,10 0 4 0,-8 0 0 0,7 0-4 15,1 0-12-15,-2 0 16 0,2-5 4 0,0 5 4 0,-1 0 0 16,9-5-8-16,-8 5-4 0,8 0 8 0,1-4 0 0,-9 4 0 0,8 0-12 15,-9-4 12-15,9 4-4 0,-8 0-4 0,8-6 4 0,-9 6-4 16,1 0 4-16,0 0 4 0,-1 0-8 0,-8 0 8 0,8 0-4 16,-7 6 0-16,-2-6 0 0,2 0-4 0,-1 4 0 0,0-4 8 15,-9 4-4-15,9-4 4 0,-9 5-4 0,2 0 4 0,-2 1 0 16,0-3-4-16,2 7 0 0,-2-5 4 0,-8 5 4 0,8-1-4 0,-8 0 4 16,8 2 4-16,-8-2 8 0,9 1 0 0,-9 4 4 15,0-5 0-15,9 6 0 0,-9-5 0 0,0 4 0 0,8-5-4 0,-8 6 4 16,0-6-4-16,0 6 0 0,0-5 0 0,9 4-4 0,-9-4 0 15,0-1-8-15,0 1 0 0,0 0 0 0,0-1-4 0,0-4 0 16,0 4 0-16,0-4 0 0,0 0-4 0,0 0 0 0,0-1-4 0,0 2-8 16,0-6-8-16,0 4-16 0,0-4-4 0,0 5-16 0,-9-5-16 15,9 0-16-15,0 0-12 0,-8 0-16 0,8 0-28 0,-9 0-48 16,0 0 8-16,1 0 28 0,0 0 32 0,0 0 24 0</inkml:trace>
          <inkml:trace contextRef="#ctx0" brushRef="#br0" timeOffset="4702.6034">3462 124 91 0,'-9'4'128'0,"0"-8"-20"16,1 4-16-16,8 0-28 0,-9-6-4 0,9 1-8 0,-8 5 0 15,8-4 0-15,0-2-4 0,0 2-4 0,0-1 0 0,8 0-4 16,-8 0 0-16,9 1-8 0,-1-7 4 0,1 7-8 0,0 0-4 15,-1-1 0-15,0 0-8 0,2 5-4 0,6-5 4 0,-8 5-8 16,2 0-4-16,6 0 4 0,-7 0 0 0,7 5-8 0,-6-5 8 0,-2 5-8 16,0 0 8-16,-8-1-8 0,8 6 4 0,-8-1-4 0,10 1 4 15,-10-1 0-15,0 1-4 0,-10 1 8 0,10 2-12 0,0-3 4 16,-8 4 4-16,8-5 0 0,-8 6-4 0,0-4 0 0,-2-2 0 16,2 5 4-16,8-5-4 0,-8-4 0 0,-1 4 0 0,9 2 0 15,0-7 0-15,-8 1 4 0,8-5-4 0,0 5-4 0,0-5 4 0,0 5 0 16,0-5 4-16,8 0 0 0,-8 0-4 0,9-5 0 0,-1 5 0 15,0-5 0-15,2 5 0 0,-2-5 0 0,0 1 4 0,0 4-8 16,10 0 4-16,-10 0 4 0,1 0-4 0,8-6 4 0,-8 6-4 16,-1 0 4-16,0 6-4 0,10-6 0 0,-10 4-4 0,0 1 4 15,2 0 0-15,-2 4 4 0,0-4-4 0,-8 5 0 0,9 0 8 0,0-6 8 16,-9 11 0-16,0-6 4 0,0 6 0 0,0-1 4 0,0 0-4 16,-9 1 0-16,0-1 0 0,1 5 0 0,0-1-4 0,-2-2 0 15,-6 3-4-15,-2 0-4 0,10-4-4 0,-9-1-4 0,0 0 0 16,0 0-8-16,-1-4-8 0,2 1-16 0,-2-3-12 0,2-3-16 15,7-5-16-15,-7-5-24 0,6 1-20 0,-6-7-32 0,8 3-64 16,-2-12 24-16,2 2 36 0,8-7 32 0,-8 1 16 0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18.2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51E09C-3D57-466C-A664-753832827C43}" emma:medium="tactile" emma:mode="ink">
          <msink:context xmlns:msink="http://schemas.microsoft.com/ink/2010/main" type="writingRegion" rotatedBoundingBox="13412,11516 13753,11516 13753,12005 13412,12005"/>
        </emma:interpretation>
      </emma:emma>
    </inkml:annotationXML>
    <inkml:traceGroup>
      <inkml:annotationXML>
        <emma:emma xmlns:emma="http://www.w3.org/2003/04/emma" version="1.0">
          <emma:interpretation id="{B0348C3C-410A-47D3-B5ED-1F4AE3A5F5E8}" emma:medium="tactile" emma:mode="ink">
            <msink:context xmlns:msink="http://schemas.microsoft.com/ink/2010/main" type="paragraph" rotatedBoundingBox="13412,11516 13753,11516 13753,12005 13412,12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17446C-9B38-46E3-87F0-CBD50CFBEC5C}" emma:medium="tactile" emma:mode="ink">
              <msink:context xmlns:msink="http://schemas.microsoft.com/ink/2010/main" type="line" rotatedBoundingBox="13412,11516 13753,11516 13753,12005 13412,12005"/>
            </emma:interpretation>
          </emma:emma>
        </inkml:annotationXML>
        <inkml:traceGroup>
          <inkml:annotationXML>
            <emma:emma xmlns:emma="http://www.w3.org/2003/04/emma" version="1.0">
              <emma:interpretation id="{8FD719F7-AB21-474C-AFBC-FCA61D41891A}" emma:medium="tactile" emma:mode="ink">
                <msink:context xmlns:msink="http://schemas.microsoft.com/ink/2010/main" type="inkWord" rotatedBoundingBox="13412,11516 13753,11516 13753,12005 13412,120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2896-389 11 0,'-8'-4'92'0,"16"-2"-8"0,-8 1-4 16,0 1-28-16,8 0 0 0,-8-6 0 0,10 0 0 0,-2 1-4 0,0 3-4 16,1-3 4-16,0-1 0 0,-1 0-8 0,9 1 4 0,-9-1 0 15,10 7-4-15,-2-7 0 0,2 4-8 0,-10 2 0 0,10 0 4 16,-2 4-12-16,1 0 0 0,-9-6 0 0,10 12-8 0,-10-6 0 0,10 4 4 15,-10-4-4-15,0 4 0 0,1 6 4 0,0-4 0 16,-9 3 0-16,8-5 0 0,-8 5 0 0,9 1 0 0,-9 0 0 0,-9-1 0 16,9 1 4-16,-8 5-8 0,8-5 0 0,-9-2 4 0,0 3 0 15,1 3 4-15,0-5-4 0,0 1 0 0,-2-5 0 0,2 5 0 16,0-6 4-16,-2 1 0 0,2 0-4 0,0 0-4 0,8-1 0 16,-9-4-8-16,9 0 0 0,-8 6 4 0,8-6-4 0,0 0-8 15,0 0-16-15,0 0 24 0,0 0-4 0,0 0 0 0,0 0-4 16,0 0 4-16,8-6 0 0,-8 6-4 0,9 6 0 0,-9-6 0 0,8 0 0 15,-8 0 4-15,8 0-8 0,-8 0 4 0,10 0 4 0,-2 0-4 16,0 0 4-16,2 0-4 0,-2 0 0 0,-8 4-4 0,8-4 4 16,0 5 4-16,1 0-4 0,0 0 4 0,-1-5 0 0,-8 9 0 15,9-4 4-15,-1 4 0 0,-8-3 0 0,8 3 0 0,2 1 4 16,-10-1 0-16,8 5 0 0,-8-4 4 0,0 0 4 0,0 4-4 16,0-4 4-16,0 4 0 0,0-4-4 0,-8 4 4 0,8-5 0 0,-10 6-4 15,10-5 4-15,-8-1 0 0,0 1 0 0,-1-2-4 0,1 3-4 16,-1-1-4-16,0-6 0 0,1 1-4 0,0-1 0 0,0 2-8 15,-2-6-8-15,2 4-8 0,0-4-16 0,-2 0-12 0,2 0-24 16,0-4-20-16,-1 4-20 0,1-6-28 0,0 2-24 0,-1-1-24 0,0 1-68 16,1-6 12-16,-10 6 56 0,10-3 28 0,-9 3 36 0,0-5 24 15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3:41.8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BD824A-34CD-4472-BD8E-0D8D654030A4}" emma:medium="tactile" emma:mode="ink">
          <msink:context xmlns:msink="http://schemas.microsoft.com/ink/2010/main" type="writingRegion" rotatedBoundingBox="14665,15391 14758,15391 14758,15435 14665,15435"/>
        </emma:interpretation>
      </emma:emma>
    </inkml:annotationXML>
    <inkml:traceGroup>
      <inkml:annotationXML>
        <emma:emma xmlns:emma="http://www.w3.org/2003/04/emma" version="1.0">
          <emma:interpretation id="{DF33837E-CFC5-4B20-808E-6CA48057A15E}" emma:medium="tactile" emma:mode="ink">
            <msink:context xmlns:msink="http://schemas.microsoft.com/ink/2010/main" type="paragraph" rotatedBoundingBox="14665,15391 14758,15391 14758,15435 14665,15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CB09E7-8AE0-444C-97C8-EBD9B25BE477}" emma:medium="tactile" emma:mode="ink">
              <msink:context xmlns:msink="http://schemas.microsoft.com/ink/2010/main" type="line" rotatedBoundingBox="14665,15391 14758,15391 14758,15435 14665,15435"/>
            </emma:interpretation>
          </emma:emma>
        </inkml:annotationXML>
        <inkml:traceGroup>
          <inkml:annotationXML>
            <emma:emma xmlns:emma="http://www.w3.org/2003/04/emma" version="1.0">
              <emma:interpretation id="{9E44CBA1-F181-40C9-88AC-8F21B5257ADB}" emma:medium="tactile" emma:mode="ink">
                <msink:context xmlns:msink="http://schemas.microsoft.com/ink/2010/main" type="inkWord" rotatedBoundingBox="14665,15391 14758,15391 14758,15435 14665,15435">
                  <msink:destinationLink direction="with" ref="{7DCBDC45-FBEA-47AA-B014-AE2693C65503}"/>
                </msink:context>
              </emma:interpretation>
            </emma:emma>
          </inkml:annotationXML>
          <inkml:trace contextRef="#ctx0" brushRef="#br0">1921-390 27 0,'-8'0'144'16,"0"9"-12"-16,-1-9-4 0,0 7-20 0,1-4 4 0,0 2 0 0,8 0 0 15,-9 0 4-15,1-1-12 0,0-4 0 0,8 0-4 0,-10 6-16 16,10-6-4-16,-8 0-12 0,8 0-8 0,0 0-8 0,0 0-8 16,0 0-12-16,0 0-4 0,0 0-4 0,0 0-4 0,0 0-8 15,8 0 0-15,-8 0-4 0,0 0-8 0,0 0-4 0,10 0-20 16,-10 0-20-16,0 0-20 0,8 0-24 0,-8 0-24 0,0 0-24 0,8 0-28 15,1-6-52-15,-9 6-44 0,0-4 44 0,8 4 44 0,-8-5 32 16,8 5 12-16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4:05.5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BBF86E-EE8F-4726-8F99-65B3CE7C85FD}" emma:medium="tactile" emma:mode="ink">
          <msink:context xmlns:msink="http://schemas.microsoft.com/ink/2010/main" type="inkDrawing" rotatedBoundingBox="23659,2078 26677,2028 26678,2089 23660,2139" shapeName="Other"/>
        </emma:interpretation>
      </emma:emma>
    </inkml:annotationXML>
    <inkml:trace contextRef="#ctx0" brushRef="#br0">40 58 47 0,'0'-4'72'0,"0"4"0"0,0 0-8 0,0 0-32 16,0 0-8-16,0 0-4 0,0 4-4 0,0-4-4 0,0 0 4 0,0 0-4 15,0 0-8-15,0 0 0 0,0 0 0 0,0 0 0 0,0 0 0 16,0 0 0-16,0 0-4 0,0 0 4 0,0 0-4 0,0 0 4 16,0 0-4-16,0 0 0 0,0 0 0 0,0 0 0 0,0 0 0 15,0 0 0-15,0 0-4 0,0 0 4 0,0 0 0 0,0 0 0 0,0 0 4 16,0 0-8-16,0 0 4 0,0 0 0 0,0 0 0 15,0 0 0-15,0 0 0 0,0 0 0 0,0 0 4 0,-9 0 4 0,9 0-8 16,0 0 8-16,0 0 0 0,0 0-8 0,0 0 4 0,-8 0 0 16,8-4 0-16,0 4 0 0,0 0 0 0,0 0-4 0,-9 0 4 15,9-5 0-15,0 5-4 0,0 0 0 0,0 0 0 0,0-5 0 16,0 5 0-16,0 0 0 0,-9 0 0 0,9 0 4 0,0 0-4 16,0 0 0-16,0 0 0 0,0 0 4 0,0 0 4 0,0 0-4 0,0 0 8 15,0 0 0-15,0 0 4 0,0 0 0 0,0 0 4 16,0-5 0-16,0 5-4 0,0 0 0 0,0 0 0 0,0 0 0 0,0 0 0 15,0 0-4-15,0-4 0 0,0 4 0 0,0 0 0 0,0 0 0 0,-8 0 4 16,8 0 0-16,0 0 4 0,0-5-4 0,0 10 4 16,0-10 0-16,0 5 4 0,0 0-8 0,0 0 0 0,0 0 4 0,0 0 0 15,0 0 0-15,0 0 0 0,0-5 0 0,0 5 0 0,0 0 0 16,0 0 0-16,0 0-4 0,0 0-4 0,0 0-4 0,0 0 4 16,0 5 4-16,0-5-4 0,0 0 0 0,0 0-4 0,0 0 4 0,0 0 0 15,0 0 0-15,0 0 0 0,0 0 0 0,0 0 0 0,0 0 0 16,0 0 0-16,0 0 0 0,0 0-12 0,0 0 20 0,0 0 4 15,0 0 0-15,0 0 4 0,0 0 0 0,0 0 0 0,0 0 0 16,0 0 0-16,0 0 0 0,0 0 0 0,0 0-4 0,8 0 0 16,-8 0 0-16,0 0-4 0,9 0 0 0,-9 0-4 0,9 0 0 0,-9 0 0 15,8 0-4-15,-8 0 0 0,9 0 4 0,-1 0-4 0,-8 0 0 16,8 0 4-16,0 5 0 0,-8-5-4 0,10 0-4 16,-2 4 0-16,0-4 4 0,-8 0 0 0,10 5 0 0,-2-5-4 0,0 0 0 15,1 5 0-15,-1-5 0 0,1 0 0 0,8 0 0 0,-9 5 0 16,0-5-4-16,2 0 4 0,6 0-4 0,-6 0 0 0,-2 0 0 15,8 0 0-15,-7 0 0 0,0 0 4 0,8 0 0 0,-9 4 0 16,10-4-4-16,-10 0 0 0,8 0 4 0,-6 0-4 0,6 0 0 16,2 0 0-16,-10 0-4 0,9 6 0 0,-1-12 4 0,-6 12 0 0,6-6 0 15,2 0 0-15,-10 0-4 0,9 0 0 0,0 0 8 0,0 0-4 16,-9 0-4-16,10 0 4 0,0 0-4 0,-10 0 4 0,8 0 0 16,2 0 0-16,-1 0-4 0,-9 0 4 0,10 0-4 0,-2 0 4 0,2 0-4 15,-2 0 4-15,1 0-4 0,-8 0 0 0,8 0 0 16,1 0 4-16,-2 0 0 0,2 0 0 0,-2 0-4 0,1 0 0 0,-8 0 0 15,8 0 0-15,-1 0 0 0,2 0 0 0,-10 0 0 16,10 0 0-16,-1 0 0 0,-9 0 0 0,9 0 0 0,-8 0 0 0,7 0 0 16,-6 0 0-16,6 0 0 0,-7 0 0 0,8 0 0 0,-9 0 0 0,9 0 0 15,-8 0 0-15,0 0 0 0,7 0 0 0,-6 0 0 16,6 0 0-16,-8 0 0 0,2 0 0 0,6 0 0 0,-7 0 0 0,7 0 0 16,2 0 0-16,-10 0 0 0,10 0 0 0,-2 0 0 0,-7 0 0 15,8 0 0-15,0 0 0 0,-9 0 0 0,10 0 0 0,-2 0 0 16,2 0 0-16,-10 0 0 0,10 0 0 0,-1 0 0 0,-1-6 0 15,-7 6 0-15,8 0 0 0,-9 0 0 0,10 0 0 0,-1 0 0 0,-8 0 0 16,7 0 0-16,-7 0 0 0,7 0 0 0,-6 0 0 0,-2 0 0 16,10 0 0-16,-10 0 0 0,8 0 0 0,-7 0 0 0,0 0 0 15,8 0 0-15,-9 0 0 0,0 0 0 0,10 0 0 0,-10 0 0 16,0 0 0-16,10 0 0 0,-10 0 0 0,1 0 0 0,8-4 0 16,-8 4 0-16,-1 0 0 0,0 0 0 0,0 0 0 0,10 0 0 15,-10 0 0-15,2 0 0 0,-2 0 0 0,0 0 0 0,9 0 0 16,-8 0 0-16,-1 0 0 0,1 0 0 0,7-5 0 0,-6 5 0 0,-2 5 0 15,0-10 0-15,2 5 0 0,6 0 0 0,-7-5 0 0,-1 5 0 16,1 0 0-16,-1 0 0 0,9-5 0 0,-9 5 0 0,2 0 0 16,-2 0 0-16,10-4 0 0,-10 4 0 0,0 0 0 0,0-5 0 0,9 5 0 15,-8 0 0-15,0 0 0 0,-1 0 0 0,10 0 0 16,-10-5 0-16,0 5 0 0,10 0 0 0,-10 0 0 0,0 0 0 0,1 0 0 16,8 0 0-16,-8 0 0 0,-1 0 0 0,0 0 0 0,0 0 0 15,2 0 0-15,-2 0 0 0,0 0 0 0,2 0 0 0,-2 0 0 16,0 0 0-16,1 0 0 0,-1 0 0 0,-8 0 0 0,9 0 0 15,-1 0 0-15,1 0 0 0,-1 0 0 0,0 0 0 0,2 0 0 0,-2 0 0 16,0 0 0-16,-8 0 0 0,10 0 0 0,-2 0 0 0,0 0 0 16,0 0 0-16,1 0 0 0,-1 0 0 0,1 0 0 0,0 0 0 15,-9 0 0-15,8 0 0 0,0 0 0 0,2 0 0 0,-2 0 0 16,0 0 0-16,0 0 0 0,2 0 0 0,-2 0 0 0,0 0 0 0,-8 0 0 16,9 0 0-16,-1 0 0 0,1 0 0 0,0 0 0 0,-1 0 0 15,-8 0 0-15,8 0 0 0,0 0 0 0,2 0 0 0,-2 0 0 16,0 0 0-16,2 0 0 0,-2 0 0 0,0 0 0 0,1 0 0 15,-9 0 0-15,16 0 0 0,-6-5 0 0,-2 5 0 0,0 0 0 16,0 0 0-16,2-5 0 0,-2 5 0 0,0 0 0 0,1 0 0 0,0 0 0 16,-1-5 0-16,1 5 0 0,-1 0 0 0,0 0 0 15,1 0 0-15,-9 0 0 0,9 0 0 0,-1 0 0 0,0 0 0 16,-8 0 0-16,10 0 0 0,-10 0 0 0,8 0 0 0,-8 0 0 0,8 0 0 16,-8 0 0-16,9 0 0 0,-9 0 0 0,0 0 0 0,9 0 0 15,-9 0 0-15,8-4 0 0,-8 4 0 0,8 4 0 0,-8-8 0 16,9 4 0-16,-9 0 0 0,8 0 0 0,0 0 0 0,-8 0 0 15,10 0 0-15,-10 0 0 0,8 0 0 0,0-5 0 0,-8 5 0 16,10 0 0-16,-2 0 0 0,-8 0 0 0,8 0 0 0,0 0 0 0,-8 0 0 16,9 0 0-16,0 0 0 0,-9 0 0 0,8 0 0 0,1 0 0 15,-1 0 0-15,0 0 0 0,-8 0 0 0,10 0 0 0,-2 0 0 16,0 0 0-16,-8 0 0 0,8 0 0 0,2 0 0 0,-10 0 0 0,8 0 0 16,-8 0 0-16,8 0 0 0,-8 0 0 0,0 0 0 0,0 0 0 15,0 0 0-15,9 0 0 0,-9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16,0 0 0-16,0 0 0 0,0 0 0 0,0 0 0 0,0 0 0 15,0 0 0-15,0 0 0 0,0 0 0 0,-9 0 0 0,9 0 0 16,0 0-68-16,-8 0-92 0,0 0-48 0,8 0-68 0,-18 0-52 15,10 0 64-15,0 0 44 0,-10 0 44 0,1 0 28 0,0 0 32 16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5:51.0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3887DA-7CC6-455B-88D6-7A1B9608CEEE}" emma:medium="tactile" emma:mode="ink">
          <msink:context xmlns:msink="http://schemas.microsoft.com/ink/2010/main" type="inkDrawing" rotatedBoundingBox="4188,3629 9519,4809 8376,9973 3045,8793" semanticType="enclosure" shapeName="Other">
            <msink:sourceLink direction="with" ref="{C1834A3D-642F-40BE-910A-A3D2332F0930}"/>
            <msink:destinationLink direction="with" ref="{ED470648-90FB-4BEC-887E-38E4B36DAE76}"/>
            <msink:destinationLink direction="with" ref="{61B277F8-F341-45E2-8ABB-E33E6463E963}"/>
            <msink:destinationLink direction="with" ref="{F9ECBC60-7772-4CDD-947E-8136EB4ED530}"/>
            <msink:destinationLink direction="with" ref="{D9F070DB-923F-44FE-B22A-C6879EB81850}"/>
            <msink:destinationLink direction="with" ref="{7A5D23F6-0536-4D89-B21A-90289B14C7CE}"/>
          </msink:context>
        </emma:interpretation>
      </emma:emma>
    </inkml:annotationXML>
    <inkml:trace contextRef="#ctx0" brushRef="#br0">-2 4514 67 0,'0'0'72'0,"0"0"-12"0,0 0 0 0,0 0-24 16,0 0-4-16,0 0-4 0,0 0 0 0,0 0 0 16,0 0-8-16,0 0 4 0,0 0-4 0,0 0-16 0,0 0 20 0,0 0-4 15,0 0 4-15,0 0-4 0,0 0 0 0,0 0 0 0,0 0 0 16,0 0-4-16,0 0 0 0,0 0 0 0,0 0 0 0,0 0 0 15,0 0 0-15,0 0 0 0,0 0-4 0,0 0 4 0,0 0-4 16,0 0 4-16,0 0 0 0,0 0 0 0,0-4 0 0,0 4 0 16,0-5 0-16,0 5 4 0,0-5 0 0,8 5-4 0,-8-4 0 15,0-6 0-15,8 5 4 0,-8 0-4 0,10 0 0 0,-10-4 4 0,8-1-4 16,0 1 0-16,2-1-4 0,-2 2 0 0,0-3 0 0,1-4-4 16,-1 6 0-16,0-5 4 0,1-1 0 0,0 0-4 0,7 1 0 15,-6 0 0-15,-2 0-4 0,9-1 0 0,-8-4 4 0,7 5-4 16,-7-5 0-16,8 3 0 0,-8-2 0 0,7-1-4 0,-6 5 4 15,6-6 0-15,-8 1 0 0,10 0 0 0,-10 3 0 0,9-2 0 0,1-1 0 16,-10-1 4-16,10 1-4 0,-10 1 0 0,8-2-4 0,2-4 4 16,-1 5-4-16,-1 0 4 0,2-1-4 0,-2-3 4 0,2 4 0 15,-1-1 0-15,0 1-4 0,0-5 0 0,-1 5 0 0,2 0 8 0,0-1-4 16,7-3 0-16,-8 4 0 0,0 0 0 0,9-6 0 16,-10 6 0-16,2-5 4 0,-2 5-4 0,2-5 4 0,7 4 4 0,-7-3-4 15,-2-1-4-15,2 4 4 0,-2-3 4 0,2 4-4 0,-1-5-4 16,-1 5 0-16,2-6 4 0,-2 6 0 0,2-4 0 0,-1 2 0 15,0-3-4-15,-8 6 0 0,7-6-4 0,2 0 8 0,-2 4-4 0,2-3 0 16,-10 4 0-16,9-6 0 0,0 6 0 0,0-5 0 16,1 5 0-16,-10-5 0 0,10 5 0 0,-2 0 0 0,1-5 0 0,-9 4 0 15,10 1 0-15,-2 0 4 0,-6 0-4 0,6 0 0 0,2 0 0 16,-10-1-4-16,9 1 4 0,-9 0-4 0,10-1 0 0,-2 7 0 16,2-12 0-16,-10 12 0 0,10-7 0 0,-2-4 0 0,-7 5 0 0,7-1 4 15,2 1 0-15,-2 1-4 0,2-7 0 0,-10 6 0 16,10 0 0-16,-2 0-20 0,1-5 28 0,1 5-4 0,-10 0-4 0,10 0 4 15,-2-6 0-15,2 6 0 0,-2 0 0 0,1-6-4 0,-9 7 0 16,10-1 0-16,0 0 0 0,-2-1 4 0,-8 1 0 0,10-5 0 16,-1 5-4-16,-9 0 0 0,10-1 0 0,-2 1 0 0,-8 0 4 0,10 5-4 15,-1-5 0-15,-8-1 0 0,8 1 4 0,-9 5-4 0,9-6 0 16,0 2 0-16,-9 3 0 0,10-4 0 0,-10 1 0 16,10-3-4-16,-10 7 8 0,9-6-4 0,-9 2 0 0,0-1 4 0,10 4-4 15,-10-4 0-15,10 0 4 0,-10-1-4 0,0 5 4 0,10-3-4 16,-10-1 0-16,1 4 0 0,7-4 0 0,-6 5 0 0,-2-5 0 15,0 5 0-15,10-6-4 0,-10 6 4 0,0-5 0 0,1 5-4 0,0-6 8 16,-1 1-4-16,9 4 0 0,-9-4 0 0,2 0 4 16,-2 5-8-16,8-5 4 0,-6 0 0 0,-2-1 0 0,9 6 0 0,-9-6 0 15,1 1 0-15,8 0 0 0,-9 1 0 0,10 3 0 0,-10-4-4 16,10 4-8-16,-10-4 16 0,9 5 0 0,-9-5 0 0,9 4-4 16,-8 1 0-16,7-6 0 0,2 6 0 0,-10 0 4 0,10 0-4 0,-10-1 0 15,9 1 0-15,-9-1-4 0,1 0 4 0,8 1 0 16,-9 0 0-16,2-1 4 0,-2 1-4 0,0 1 0 0,10-2 0 0,-10 5 0 15,0-5 0-15,1 0 4 0,-1 1-4 0,1 0 0 0,0 0-4 16,-1 0 4-16,8-1 0 0,-6-4 0 0,-2 5 4 0,0 0-4 16,10-6-4-16,-10 6 0 0,1-1 8 0,8-4 0 0,-9 0-8 0,1 0 4 15,7 4-4-15,-6-4 4 0,6 0 0 0,-6 0 0 0,6-1-4 16,-7 6 8-16,-1-5-4 0,0 1 0 0,10 2 0 0,-10-3 0 16,0 5 4-16,2-1-4 0,-2-4 0 0,0 5-4 0,1 4 4 15,0-4 0-15,-1 0-4 0,0-1 0 0,1 1 4 0,-1-1 0 16,1 6 4-16,0-6-4 0,-1 1 0 0,0 0 0 0,2-1 0 0,-2 1 0 15,8 4 0-15,-6-4 0 0,-2 0-4 0,0-1-12 16,1 1 16-16,-1 0 4 0,0 4-4 0,2-5 4 0,-2 6 0 0,0-5-4 16,0 4 0-16,-8 0 4 0,10 1-4 0,-2-1 0 0,0 5 0 15,-8-5 0-15,0 1-4 0,9 4 8 0,-9 0-4 0,9-5-4 16,-9 6 4-16,0-1 0 0,8 1 0 0,-8 4 0 0,0-6 0 0,0 3-4 16,9-3 4-16,-9 1 0 0,0 0-4 0,8 1 8 0,-8 4-4 15,0-6 4-15,8 2-8 0,-8-1 4 0,0 1 0 0,9-2-4 16,-9 2 4-16,0-1 0 0,9 0 4 0,-9 0-4 0,0 1 0 15,8-1 0-15,-8-1 0 0,8 2 0 0,-8 0 0 0,0 4 0 16,0-5 0-16,0 5 0 0,0-5 4 0,0 0 0 0,0 5-4 0,0-5 4 16,0 5-4-16,0 0 0 0,10 0 0 0,-10 0 4 0,-10 0-4 15,20-5 4-15,-10 5-4 0,0 0 0 0,0 0 0 0,0 0 0 16,0 0 0-16,0-4 4 0,0 4-8 0,0 0 4 0,0 0 0 16,0 0 0-16,8 0 0 0,-16 0 0 0,16 0 0 0,-8 0 0 15,0 0 0-15,-8 0 0 0,8 0 0 0,0 0 0 0,8 0 4 16,-8 0-4-16,0 0-8 0,0 0 0 0,0 0-8 0,0 0-20 0,0 0-12 15,0 0-12-15,0 0-12 0,0 0-4 0,0 0-20 0,-8 0-32 16,8 4-68-16,0-4-28 0,-10 5 40 0,10-5 32 0,-8 5 36 16,0 5 16-16</inkml:trace>
    <inkml:trace contextRef="#ctx0" brushRef="#br0" timeOffset="8089.8083">-28 4692 27 0,'0'0'80'0,"0"0"-4"0,0 0-12 0,0 0-24 0,0 0-12 0,0 0-4 16,0 0 4-16,0 0-4 0,0 0 0 0,0 0-4 0,0 0 0 16,0 0-4-16,0 0 0 0,0 0 4 0,0 0 0 0,0 0 0 15,0 0 4-15,0-5 0 0,0 5 0 0,0 0 0 0,0 0 0 0,0-4-4 16,0 4 4-16,0-5 0 0,9 0 4 0,-9 5-4 0,0-6 4 16,9 2 0-16,-9-1 0 0,0 5-4 0,8-4 8 0,-8-1 0 15,8 0 4-15,-8 0-8 0,8 1 0 0,-8-1-8 0,10 0 4 16,-10 1 0-16,8-7 0 0,-8 7 0 0,8-1-4 0,-8 0 0 15,10 0 0-15,-2 1 4 0,-8-6-8 0,8 5 0 0,1 1 0 16,-9-6 0-16,8 5 0 0,0 0 4 0,1-1-4 0,-9-2-4 0,9 3 0 16,-1-5-8-16,0 5 4 0,2 1 0 0,-10-6 0 15,8 6-4-15,0-1 0 0,1 0 0 0,0-5 0 0,-1 5-4 0,0 0-12 16,1-4 20-16,-1 4 0 0,1 0-4 0,0 1 0 0,-1-6 0 16,0 5 0-16,2 2 0 0,-2-4-4 0,0 3 4 0,0-6 0 15,2 5-4-15,-2 1 0 0,0-1 4 0,1 0 0 0,-1-4-4 0,0 4 4 16,2 0 0-16,-2 0-4 0,0 0 0 0,2 0 4 15,-2 0-4-15,0 1 4 0,0-1-4 0,1 0 0 0,-9 1 4 0,9-1 0 16,-1 0-4-16,1 0 0 0,-1 0 0 0,0 1 4 0,2 4 0 16,-2-4 4-16,0-2-4 0,0 1-4 0,2 0 4 0,-2 1 0 15,0-1 0-15,1 0 0 0,8 0 0 0,-8 0 0 0,7-4 4 0,-8 3 0 16,10 2 0-16,0-5-4 0,-10 4 4 0,9-1-4 16,0-3 0-16,0 5 0 0,-9-6 0 0,10 5 4 0,-2-4-4 0,2 4 0 15,-2-4 0-15,-7 3 0 0,8-3 0 0,0 4 0 0,1-4 4 16,-10 4-4-16,8-5 0 0,-6 6 0 0,6-6 0 0,2 5 0 15,-10 0 0-15,9-1 0 0,-9-3 0 0,10 5 0 0,-10-1-4 0,10 1 4 16,-10-6 0-16,9 5 0 0,-9 0 0 0,1 1 4 0,8-1-4 16,-9-1 0-16,10 2 0 0,-10-6 0 0,10 5 0 0,-10 1 0 15,0-1 0-15,9 0 4 0,-8-4-4 0,8 3 0 0,-9 2 0 16,0-1 0-16,10 2 0 0,-10-8 4 0,10 6-4 0,-10 0 0 16,0 0-4-16,9 1 0 0,-8-1 0 0,8 0 4 0,-9 5-4 0,2-5 4 15,6 1 0-15,-8-2 0 0,2 2-4 0,6-1 4 0,-7 0-4 16,8 5 4-16,-8-5-4 0,7 0 4 0,-8 1-4 0,10-1 0 15,-10 5 4-15,10-5-4 0,-1 1 4 0,-9-1 0 16,9 5-4-16,0-5 4 0,1 0 0 0,-10 0 0 0,9 5-4 0,0-4 0 16,0 0 0-16,0-2 0 0,0 6 4 0,1-5-4 0,-2 0 4 15,2 5 0-15,-2-4 0 0,1-1 0 0,1 0 0 0,-2 5 0 16,2-5-4-16,-2 5 0 0,-6-5 0 0,6 5 4 0,1-4-4 16,1 4 0-16,-2 0 0 0,-8-5-4 0,10 5 4 0,-1 0 4 0,-8 0 0 15,8-6 0-15,-1 6-4 0,-7 0-4 0,8-4 4 0,-9 4 4 16,10 0 0-16,-1 0-4 0,-8-4-4 0,7 4 4 0,-7 0 0 15,7-5 4-15,-6 5 0 0,-2 0-4 0,10-5 0 0,-10 5 0 0,8 0 0 16,-7 0 0-16,0 0 0 0,8 0 4 0,-9 0-4 16,0 0 0-16,10 0 4 0,-10 0-4 0,0 0 8 0,10 0-4 0,-10 0 0 15,1 0-4-15,0 0 4 0,8 0-8 0,-9 0 8 0,0 0-4 16,10 0 4-16,-10 0 0 0,0 0 0 0,2 0-4 0,6 0 0 16,-7 0 0-16,-1 0 4 0,10 0 0 0,-10 0 0 0,0 0 0 0,10 0 4 15,-10 0-4-15,10 0 4 0,-10 0 0 0,9 0-8 0,0 0 8 16,-9 0-4-16,9 0 0 0,1 0 0 0,-2 0 0 15,2 0-4-15,-2 0 4 0,1 0 0 0,-8 0 0 0,16 0-4 0,-15 0 4 16,6 0 0-16,2 0 0 0,-2 0-4 0,1 0 4 0,1 0-4 16,-2 0 4-16,2 0 0 0,-2 0 0 0,2 0 4 0,-10 5-8 0,9-5 4 15,0 0-4-15,0 5 4 0,-9-5-4 0,10 4 0 0,0-4 4 16,-10 4 0-16,9-4 0 0,-1 6 0 0,-7-6-4 0,8 5 0 16,-9-5 0-16,2 4 0 0,6-4 0 0,-7 5 0 0,8-5 0 15,-9 5 0-15,1-5 0 0,-1 5 0 0,1-5 0 0,8 5 0 16,-9-5 0-16,2 4 0 0,-2-4 0 0,0 0 0 0,0 5 0 15,2-5 0-15,-2 5 0 0,0-5 0 0,1 0 0 0,-1 6 0 16,0-6 0-16,-8 4 0 0,10-4 0 0,-2 0 0 0,0 4 0 16,0-4 0-16,2 5 0 0,-2-5 0 0,0 5 0 0,1-5 0 0,0 5 0 15,-1 0 0-15,1-5 0 0,-1 4 0 0,0 1 0 0,1-5 0 16,0 5 0-16,7-5 0 0,-6 4 0 0,-2 1 0 0,0 0 0 16,10-5 0-16,-10 5 0 0,0 0 0 0,9-1 0 0,-9-4 0 0,10 6 0 15,-10-2 0-15,10 1 0 0,-10 0 0 0,9 0 0 16,-8-5 0-16,8 4 0 0,-9 1 0 0,10 0 0 0,-10-5 0 0,8 5 0 15,-6-1 0-15,6-4 0 0,-7 7 0 0,8-4 0 0,-8 2 0 16,-1-1 0-16,10-4 0 0,-10 6 0 0,8-1 0 0,-6-1 0 16,6 1 0-16,-7-5 0 0,0 5 0 0,8-1 0 0,-9 1 0 0,0 0 0 15,10 0 0-15,-10-1 0 0,10 2 0 0,-10-1 0 0,0-1 0 16,9-4 0-16,-8 5 0 0,-1 0 0 0,9-1 0 0,-9 2 0 16,2-2 0-16,6 1 0 0,-6-1 0 0,-2 2 0 0,8-3 0 15,-7 3 0-15,0-1 0 0,8 0 0 0,-9-1 0 0,0 2 0 16,2-2 0-16,6 1 0 0,-8 0 0 0,2 0 0 0,6-1 0 0,-7 1 0 15,-1 0 0-15,1 0 0 0,0-1 0 0,-1 2 0 0,8-1 0 16,-6-1 0-16,-2 1 0 0,0 0 0 0,2-1 0 0,-2 1 0 16,0 0 0-16,1 4 0 0,-1-9 0 0,9 9 0 0,-8-3 0 15,-1-1 0-15,0 0 0 0,2-1 0 0,-2 0 0 0,0 2 0 16,2-1 0-16,-2 4 0 0,9-4 0 0,-9 0 0 0,0 0 0 0,1-1 0 16,0 1 0-16,-1 0 0 0,0 5 0 0,2-6 0 0,-2 1 0 15,0 0 0-15,10 0 0 0,-10 0 0 0,0-1 0 0,1 1 0 16,-1 0 0-16,1-1 0 0,0 1 0 0,-1 0 0 0,10 0 0 15,-10 5 0-15,0-10 0 0,10 5 0 0,-10 4 0 16,0-9 0-16,1 5 0 0,7 4 0 0,-6-9 0 0,6 5 0 0,-8 0 0 16,2 0 0-16,6-1 0 0,-7 3 0 0,0-4 0 0,8 2 0 0,-9-1 0 15,0 2 0-15,10-2 0 0,-10 1 0 0,0 0 0 16,2 0 0-16,6-1 0 0,-7 1 0 0,0 0 0 0,-1 0 0 0,0 0 0 16,9 0 0-16,-8 0 0 0,0-1 0 0,-1 1 0 0,0 4 0 15,10-4 0-15,-10 0 0 0,0 0 0 0,2 0 0 0,-2 0 0 16,0-2 0-16,1 3 0 0,-1-1 0 0,0 4 0 0,10-3 0 0,-18-2 0 15,18 1 0-15,-10 0 0 0,0 0 0 0,0-1 0 0,1 1 0 16,0 0 0-16,-1 0 0 0,1-1 0 0,-1 2 0 0,0 3 0 16,2-4 0-16,-2 0 0 0,-8-1 0 0,8 1 0 0,0 0 0 15,2 0 0-15,-2-1 0 0,0 5 0 0,1-3 0 0,0-1 0 16,-1 0 0-16,1-1 0 0,-9 1 0 0,8 0 0 0,0 4 0 0,0-4 0 16,2 0 0-16,-2 0 0 0,0 4 0 0,2-4 0 0,-2-1 0 15,0 2 0-15,1-2 0 0,-1 6 0 0,1-5 0 0,-1 5 0 16,1-6 0-16,-1 1 0 0,0 0 0 0,2 1 0 0,-2-3 0 15,10 2 0-15,-10 5 0 0,0-5 0 0,0 0 0 0,10-1 0 16,-10 1 0-16,1 0 0 0,-1-1 0 0,0 1 0 0,10 0 0 0,-10 0 0 16,0-5 0-16,2 5 0 0,-2-1 0 0,0 2 0 0,9-2 0 15,-8-4 0-15,0 5 0 0,-1 0 0 0,0 0 0 0,0-5 0 16,2 4 0-16,-2 1 0 0,-8-5 0 0,8 5 0 0,2 0 0 16,-2-5 0-16,-8 4 0 0,8 2 0 0,1-6 0 0,-9 4 0 15,8 1 0-15,-8-5 0 0,9 5 0 0,-9 0 0 0,9-5 0 0,-1 5 0 16,-8-1 0-16,0-4 0 0,8 5 0 0,-8 0 0 0,8-1 0 15,-8-4 0-15,10 5 0 0,-10 0 0 0,8-5 0 0,-8 5 0 16,0 0 0-16,0-5 0 0,8 5 0 0,-8 0 0 0,0-5 0 16,0 0 0-16,0 0 0 0,0 0 0 0,10 4 0 0,-10-4 0 0,0 0 0 15,0 0 0-15,0 0 0 0,0 0 0 0,0 0 0 16,0 0 0-16,-10 0 0 0,10 0 0 0,0 0 0 0,0 0 0 0,0 0 0 16,-8 0 0-16,8 0 0 0,-8-4 0 0,8 4 0 0,-10 0-60 15,2-5-92-15,-8 0-28 0,7 5-36 0,-8-5-68 0,0 0-4 16,-9 0 44-16,8 0 48 0,-6-4 40 0,-2 0 28 0,1-1 24 15</inkml:trace>
    <inkml:trace contextRef="#ctx0" brushRef="#br0" timeOffset="1791.9004">3281 26 19 0,'0'0'76'0,"0"0"-4"0,0 0-12 0,0 0-24 0,0 0-8 15,0 0 4-15,0 0-4 0,0 0 0 0,0 0 0 0,0 0 0 16,0 0-4-16,0 0 0 0,0 0 0 0,0 0 0 0,0 0-4 16,0 0 0-16,0 0 0 0,0 0-4 0,0 0 0 0,0 0 0 15,0 0 8-15,0 0 4 0,0 5 4 0,0-5 0 0,0 4 0 0,0-4 4 16,0 4-8-16,0 2 4 0,0-1 0 0,8-1-8 15,-8 1 4-15,8 5 0 0,-8-6-4 0,0 6-4 0,9-1 0 0,-9 1 0 16,8 6 0-16,0-7-4 0,-8 0 0 0,10 1 0 0,-2 4 0 16,-8-5 4-16,8 6-4 0,2-5 4 0,-10 4-4 0,8 1 0 15,0-1 0-15,0 0 0 0,-8 0 0 0,9 1-4 0,0-1 4 0,-1 1-4 16,1-1 4-16,-9 1-4 0,8 4 0 0,0-5-4 0,2 0 4 16,-2 1 0-16,0 4-4 0,0-5 4 0,2 5 0 0,-2-4-8 15,0 3 0-15,1-3 4 0,-9 4-4 0,9-4 4 0,-1 4-4 16,1 1 0-16,-1-7 0 0,0 7 4 0,2-1-4 0,-2 0-4 15,0-5 0-15,0 6 8 0,-8-1-4 0,10 1-4 0,-2-6 0 0,0 5 4 16,1 0 0-16,0 0 4 0,-1-4-8 0,1 4 4 0,-1 0-4 16,-8 1 4-16,8-2 0 0,0 1-4 0,2 0 4 0,-2 1 0 15,-8-1 0-15,8 0-4 0,2 5 4 0,-2-4-4 0,-8-1 4 16,8 4-4-16,1-4 0 0,-9 1 0 0,8-1 4 0,1 0-4 16,-1 6 0-16,-8-6 0 0,9 0 0 0,-1 0 4 0,-8 0 0 0,8 0-4 15,2 0 0-15,-10 0 4 0,8 1-4 0,0-1 0 16,-8 1 0-16,10-2 0 0,-10 1 4 0,8 0-4 0,0 6 4 0,0-6 0 15,-8 0 0-15,9 0 0 0,-9 5-4 0,9-5 0 0,-1 0 4 16,-8 6 0-16,9-7 0 0,-9 7-4 0,8-6 4 0,0 0 0 16,-8 0 0-16,10 1-4 0,-10 3 0 0,8-4 4 0,-8 1-4 0,8-1 0 15,0 1 4-15,-8-2 0 0,10-3-4 0,-10 4 0 0,8 1 0 16,0-7 0-16,1 6 0 0,-9 2 4 0,8-8 0 0,1 7-4 16,-9-5 0-16,9 3 4 0,-1-3-4 0,0 4 0 0,-8-5 0 15,8 5 0-15,2 0 0 0,-10-4 4 0,8 4-8 0,0 0 8 16,2 0 0-16,-10 0 0 0,8 0 0 0,0 1-4 0,-8-1 0 15,9 5 0-15,-1-5 0 0,-8 0 0 0,9 5 0 0,-1-5-4 0,1 0 4 16,-9 1 0-16,8 4 0 0,0-5 4 0,2 1-4 16,-10-1 4-16,8 0-4 0,0 4 0 0,2-8 0 0,-2 4 0 0,0 0 0 15,-8 0 4-15,9 1-4 0,-1-1 4 0,0-5-4 0,1 6 0 16,0-7 4-16,-1 7-8 0,0-1 0 0,2-4 4 0,-2 4 0 16,0-4 0-16,1 3-4 0,0-3 4 0,-1-2 0 0,0 7 4 0,1-5-4 15,-1 4 0-15,-8-1 0 0,9-3 0 0,0 4 4 0,-1-4-4 16,0 4-20-16,2-5 28 0,-2 5-4 0,0 1 0 0,0-1 0 15,2 0-4-15,-2-4 4 0,0 4-4 0,1 0 4 0,-9 0 0 16,8 0 0-16,0 0-4 0,2 0 0 0,-2 1 0 0,0-1 4 16,10 0-4-16,-18 0 0 0,16 0 4 0,-7 1 0 0,0-2-4 0,-1 2 0 15,1-1 0-15,-1-4 4 0,0 4 0 0,1 0 0 0,0 1-4 16,-1-1 4-16,0-5-4 0,2 5 0 0,-2 0 0 0,9-5 0 16,-8 6 0-16,-1-1 0 0,0-5-4 0,1 6 4 0,-1-6 0 15,10 5 0-15,-10-4 0 0,0 4 0 0,2-5 0 0,-2 5 0 16,8-4 4-16,-6 0-4 0,-2 3 0 0,0-3 0 0,1-2 4 15,7 7-4-15,-6-5 0 0,-2-1 0 0,0 5 4 0,10-4-4 0,-10-1 0 16,0 0 0-16,1 6 0 0,0-6 0 0,8 0 4 0,-9 5 0 16,0-4 0-16,2 4-4 0,-2-5 4 0,0 1 0 0,0 4-4 15,2-4 0-15,-2 3 4 0,0-3 0 0,1 4 0 0,0-5 0 16,-1 5-4-16,1-4 0 0,-1-1 0 0,0 6 4 0,0-6-4 16,2 0 4-16,-2 6-8 0,0-6 8 0,10 0-4 0,-10 1 0 0,1-1 0 15,-1 1-4-15,1-1 4 0,-1 0 0 0,1 2 0 0,7-8 0 16,-6 7 4-16,-2-1 0 0,0-5-4 0,2 6 0 0,6 0 0 15,-8-6 0-15,1 5 0 0,0 1 4 0,-1-4 0 0,9 1 0 16,-9 3 0-16,2-5 0 0,-2 4 0 0,0-4 0 0,0 4 0 16,2 0-4-16,-2-4 4 0,0 0 0 0,9 4 0 0,-8-4 0 0,0 4 0 15,-1-4-4-15,0 4 4 0,0-4-4 0,2 0 4 0,-2-1 0 16,0 5 0-16,2-4-4 0,-2-1 8 0,0 0 0 16,-8 2 0-16,9 3 0 0,-1-4-4 0,1-1 0 0,0 1 0 0,-1-1 8 15,-8 0-4-15,8-3 0 0,0 3 0 0,-8 1 0 0,10-5-4 16,-2 4 4-16,-8-4-8 0,8 0 4 0,-8 1 0 0,10-3-4 15,-10 2 0-15,8 0 4 0,-8-5-4 0,0 0 0 0,0 5 0 0,0-5 0 16,0 0 0-16,0 0 0 0,0 0-4 0,0-5 0 16,0 5-8-16,0-5 0 0,-8 0-4 0,8 2-12 0,-10-3-16 0,2 1-24 15,8-4-24-15,-8 4-28 0,-2 0-32 0,2-5-28 0,0 5-84 16,-9-5 8-16,8 1 52 0,-8 0 36 0,1-1 36 0,-2 1 24 16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10.2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470648-90FB-4BEC-887E-38E4B36DAE76}" emma:medium="tactile" emma:mode="ink">
          <msink:context xmlns:msink="http://schemas.microsoft.com/ink/2010/main" type="inkDrawing" rotatedBoundingBox="4633,5125 4639,5677 4280,5681 4274,5129" semanticType="callout" shapeName="Other">
            <msink:sourceLink direction="with" ref="{633887DA-7CC6-455B-88D6-7A1B9608CEEE}"/>
          </msink:context>
        </emma:interpretation>
      </emma:emma>
    </inkml:annotationXML>
    <inkml:trace contextRef="#ctx0" brushRef="#br0">139-3 55 0,'0'0'84'0,"0"0"-16"0,8 0 0 0,-8 0-20 0,0 0 0 0,0 0 0 15,0 0 4-15,0 0 0 0,0 0 0 0,0 0 0 0,0 0-4 16,0 5 0-16,0-5-4 0,0 6 0 0,0-2 0 16,0-4-4-16,0 4 8 0,0 1-12 0,0 0 4 0,0 4-4 0,0-3 0 15,-8-2 0-15,8 5 0 0,0 1-4 0,0 0 0 0,-8-1 0 16,8 1 0-16,-9 0-4 0,0 4-4 0,9-4 0 0,-8 4 0 16,-1 1-4-16,1-1 0 0,0 5-4 0,8-5 0 0,-10 6 0 0,2-6 0 15,0 5-4-15,0-1 0 0,-2 3-8 0,10-2 4 0,-8-4-4 16,0 3 4-16,8 1 0 0,-9-4 0 0,9-1-4 0,-9 1 0 15,9-1 0-15,0 1 0 0,0-6 0 0,0 1 0 0,0 4 0 16,0-5-4-16,9 1 4 0,-9-5 0 0,9 5 8 0,-9-6-8 16,8 6 4-16,0-5-4 0,2-1-16 0,-2 2 20 0,0-2 4 15,10-4-4-15,-10 5 0 0,9-5-4 0,0 5-4 0,0-5 4 0,-1-5-8 16,2 5 0-16,0-5-20 0,-2 5-20 0,1-4-20 0,9-6-24 16,-10 5-44-16,2 0-28 0,-1-4-96 0,0 3 12 0,-9-3 56 15,9 5 28-15,-8-2 32 0,0-3 24 0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01.3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B251C4-69D6-4CCF-88A2-A7FD5859556E}" emma:medium="tactile" emma:mode="ink">
          <msink:context xmlns:msink="http://schemas.microsoft.com/ink/2010/main" type="inkDrawing" rotatedBoundingBox="3055,8614 8678,8830 8611,10573 2988,10356" hotPoints="9251,9846 6423,10507 3636,9685 6465,9023" semanticType="enclosure" shapeName="Ellipse">
            <msink:destinationLink direction="with" ref="{61B277F8-F341-45E2-8ABB-E33E6463E963}"/>
            <msink:destinationLink direction="with" ref="{F9ECBC60-7772-4CDD-947E-8136EB4ED530}"/>
          </msink:context>
        </emma:interpretation>
      </emma:emma>
    </inkml:annotationXML>
    <inkml:trace contextRef="#ctx0" brushRef="#br0">-21 1056 43 0,'0'-5'76'0,"0"5"-8"0,0 0-4 15,0 0-28-15,0-4 0 0,0 4-8 0,0 0 0 0,0 0-4 16,0-5 0-16,0 5 0 0,0-5 0 0,0 5 0 0,9 0 0 16,-9 0 8-16,0 0-4 0,0-5-4 0,0 5 4 0,0 0-4 0,0 0 4 15,0-5-4-15,0 5 4 0,0 0 4 0,0 0-8 16,0 0 4-16,0 0 4 0,0 0-4 0,0 0-4 0,0 0 4 0,0 0 0 15,0 0 0-15,0 0-4 0,0 0 4 0,0 0-8 16,0 0-4-16,0 0 8 0,0 0 4 0,0 0 0 0,0 0 0 0,0 0 0 16,0 5 4-16,8-5-4 0,-8 5 0 0,0 0 0 0,9 0-4 0,-9-5 0 15,9 9-4-15,-9-4-4 0,8-1 8 0,0 1-8 0,-8 5 8 16,8-1 0-16,-8-3 0 0,10 8-4 0,-2-9-4 0,0 4 4 16,-8 1-4-16,10 0 8 0,-2-1-4 0,0 1-4 0,1-1-4 15,-1 5 0-15,-8-4 4 0,8 0-4 0,1 0 0 0,0-1 4 16,-1 0-4-16,0 1-4 0,2 0 4 0,-2-2-4 0,0 3 4 0,1-2 0 15,0 1-8-15,-1 0 4 0,0-1 0 0,-8 1-4 0,9-1-4 16,-1 2 4-16,1-2 0 0,0 0 0 0,-1 1 4 0,0-1-4 16,2 0 0-16,-2 2 0 0,0-2 4 0,0 1-4 0,2 4 0 15,6-9 4-15,-7 5 0 0,-1-1-4 0,0 2 4 0,2-3-4 16,-2 2 4-16,10 0 0 0,-10-1-4 0,0 0 4 0,0 1-4 0,10 0 0 16,-10 0 4-16,1 4-4 0,7-5 0 0,-6 1 0 0,6-1 0 15,-8 1 0-15,10 0 4 0,-10-1-4 0,10 1 4 0,-10 5-4 16,9-6-4-16,-9 1 4 0,10-1 0 0,-2 5 4 0,2-4-4 15,-10 0 0-15,9-2 0 0,0 3 0 0,0 4 0 0,1-6 4 16,-2 1-4-16,2 4 0 0,-2-5-4 0,-7 2 0 0,17-2 0 0,-18 5 0 16,10-4 0-16,-2-1 0 0,2 1 0 0,-2-1 0 0,2 1 0 15,-1-1 0-15,-9 1 0 0,8 5 0 0,2-11 0 0,0 11 0 16,-2-11 0-16,1 6 0 0,1-1 0 0,-10 1 0 0,8 0 0 16,2-1 0-16,0 1 0 0,-2 0 0 0,1-1 0 0,0-4 0 15,0 4 0-15,-9 1 0 0,10 0 0 0,0 0 0 0,-2-1 0 0,1 1 0 16,0-6 0-16,0 6 0 0,1-1 0 0,-2 1 0 0,2 0 0 15,-2-1 0-15,1-4 0 0,1 5 0 0,-2-1 0 0,2 1 0 16,-2 0 0-16,2-5 0 0,-1 4 0 0,-1 0 0 0,2 1 0 16,-2-5 0-16,10 5 0 0,-8-7 0 0,-2 4 0 0,1 2 0 15,9-5 0-15,-8 1 0 0,-2 0 0 0,10 5 0 0,-9-6 0 16,-1-4 0-16,2 5 0 0,0 0 0 0,-2 0 0 0,2 0 0 0,-2-1 0 16,1 1 0-16,1-5 0 0,-2 6 0 0,2-2 0 0,-2-4 0 15,-7 5 0-15,8-1 0 0,0-4 0 0,-9 5 0 0,10 0 0 16,-10 0 0-16,10-1 0 0,-10-4 0 0,0 5 0 0,1 0 0 15,8-1 0-15,-9-4 0 0,1 5 0 0,-1 5 0 0,10-10 0 16,-10 5 0-16,0 0 0 0,2 0 0 0,-2-1 0 0,0 1 0 0,0 0 0 16,1 0 0-16,0 5 0 0,8-6 0 0,-9 1 0 0,0 0 0 15,2 1 0-15,6-3 0 0,-8-3 0 0,2 5 0 0,-2 0 0 16,9 0 0-16,-8-1 0 0,-1 2 0 0,9-2 0 0,-9 1 0 0,10-5 0 16,-10 5 0-16,10-1 0 0,-2 1 0 0,1-5 0 15,-8 5 0-15,8 0 0 0,-1 0 0 0,2-5 0 0,0 5 0 0,7-5 0 16,-8 5 0-16,0-5 0 0,9 4 0 0,-10-4 0 0,10 5 0 15,-9-5 0-15,9 5 0 0,-10 0 0 0,10-5 0 0,0 4 0 16,-9 2 0-16,0-6 0 0,8 4 0 0,1 1 0 0,-8-5 0 16,-2 4 0-16,10 2 0 0,-9-2 0 0,-1-4 0 0,10 5 0 0,-8 0 0 15,-1 0 0-15,-1-5 0 0,2 4 0 0,-2 2 0 0,2-6 0 16,-1 4 0-16,0 1 0 0,0-5 0 0,0 4 0 0,0 2 0 16,1-6 0-16,-2 4 0 0,2 1 0 0,-2-5 0 0,1 5 0 15,1-5 0-15,-2 5 0 0,2 0 0 0,-2-5 0 0,-7 0 0 16,8 0 0-16,0 0 0 0,0 0 0 0,0 4 0 0,1-4 0 15,-2 0 0-15,2 0 0 0,-2 0 0 0,9 0 0 0,-7 0 0 16,0 0 0-16,-2 0 0 0,1 0 0 0,0 0 0 0,0 5 0 0,1-5 0 16,-2 0 0-16,2 0 0 0,-2-5 0 0,10 5 0 0,-9 0 0 15,1 0 0-15,-10-4 0 0,8 4 0 0,2-5 0 0,-1 5 0 16,0-5 0-16,0 0 0 0,-1 0 0 0,-6 5 0 0,6-4 0 16,2-2 0-16,-10 2 0 0,9-1 0 0,0 1 0 0,-8-2 0 0,7 6 0 15,-6-4 0-15,-2-1 0 0,10 0 0 0,-10 0 0 0,8 5 0 16,-7-4 0-16,0-2 0 0,8 2 0 0,-9 4 0 0,0-5 0 15,10 1 0-15,-10-2 0 0,0 2 0 0,10 4 0 0,-10-5 0 0,1 0 0 16,8 0 0-16,-8 1 0 0,7 4 0 0,-8-5 0 16,2 0 0-16,6 5 0 0,-6-5 0 0,-2 5 0 0,9-5 0 0,-9 0 0 15,9 5 0-15,-8 0 0 0,-1-5 0 0,10 5 0 0,-10-4 0 16,10-1 0-16,-10 5 0 0,9-5 0 0,-9 5 0 0,9-4 0 16,-8-2 0-16,7 2 0 0,-6 4 0 0,6-5 0 0,-7 0 0 0,8 0 0 15,0 2 0-15,-9-3 0 0,10 1 0 0,-10 0 0 0,10 1 0 16,-2-2 0-16,2-3 0 0,-10 4 0 0,9 0 0 15,-9-4 0-15,10 4 0 0,-2-4 0 0,-8 3 0 0,10-3 0 0,-10-1 0 16,10 6 0-16,-10-6 0 0,9 1 0 0,0 0 0 0,-8 3 0 16,7-3 0-16,-6-1 0 0,6 5 0 0,-7-4 0 0,8-1 0 15,-9 0 0-15,9 6 0 0,-8-5 0 0,8-1 0 0,-9 0 0 0,10 5 0 16,-10-5 0-16,10 1 0 0,-10 0 0 0,9 4 0 0,-9-5 0 16,10 5 0-16,-10-5 0 0,10 1 0 0,-10-1 0 0,8 6 0 15,-7-6 0-15,8 1 0 0,-8-1 0 0,7 0 0 0,-6 1 0 16,6 4 0-16,-8-5 0 0,10 0 0 0,-10 1 0 0,10-1 0 15,-1 1 0-15,-9-1 0 0,8-4 0 0,2 4 0 0,-10 2 0 0,10-3 0 16,-10 2 0-16,9-1 0 0,0-5 0 0,-8 6 0 16,7-1 0-16,2-4 0 0,0 4 0 0,-10 1 0 0,8-6 0 0,2 6 0 15,-10-1 0-15,9-4 0 0,-9 4 0 0,10-4 0 0,-10 4 0 16,10-4 0-16,-10 4 0 0,0-4 0 0,9 5 0 0,-8-6 0 16,0 4 0-16,7-2 0 0,-8 3 0 0,2-4 0 0,-2 5 0 0,0-1 0 15,10 0 0-15,-18-4 0 0,8 4 0 0,9 1 0 16,-17-1 0-16,9 1 0 0,0-1 0 0,-1 0 0 0,0 1 0 0,0-1 0 15,2 1 0-15,-10-1 0 0,8 5 0 0,0-5 0 0,2 1 0 16,-10-1 0-16,8 0 0 0,0 1 0 0,1 4 0 0,-9-3 0 16,8-3 0-16,0 2 0 0,-8 4 0 0,9-5 0 0,0 5 0 0,-9-4 0 15,8 4 0-15,-8 0 0 0,0 0 0 0,8 1 0 0,-8-1 0 16,0-1 0-16,10 2 0 0,-10-1 0 0,0 5 0 0,0-4 0 16,0 4 0-16,0-5 0 0,0 5 0 0,0 0 0 0,0-5 0 15,0 5 0-15,0-5 0 0,0 5 0 0,0 0 0 0,0 0 0 16,0 0 0-16,0 0 0 0,0 0 0 0,0 0 0 0,0 0 0 0,0 0 0 15,0-4 0-15,0 4 0 0,8 0 0 0,-8 0 0 0,0 4 0 16,0-4 0-16,0 0 0 0,0 0 0 0,0 0 0 0,-8 0 0 16,8 0 0-16,0 0 0 0,0 0 0 0,0 0 0 0,0 0 0 15,0 0 0-15,0 0 0 0,0 0 0 0,-10 0 0 0,10 0-40 16,-8 0-132-16,0 0-60 0,-1 5-100 0,-8-5 12 0,9 0 60 16,-9 5 52-16,-1 0 36 0,2-5 32 0,-2 4 28 0</inkml:trace>
    <inkml:trace contextRef="#ctx0" brushRef="#br0" timeOffset="-5566.3818">56 908 15 0,'0'0'76'0,"0"0"-4"15,0 0-12-15,0 0-24 0,0 0-4 0,0 0-4 0,0 0-4 16,0 0-4-16,0 0 4 0,0 0-4 0,0 0 4 0,0 0-4 15,0 0 0-15,0 0-4 0,0 0 4 0,0 0 0 0,0 0-20 0,0 0 24 16,0 0 4-16,0 0-4 0,0 0 0 0,0 0 0 0,0 0-4 16,0 0 0-16,0 0-4 0,0 0 4 0,0 0-4 0,0 0 0 15,0 0 0-15,0 0-4 0,0 0 8 0,0 0-4 0,0 0 0 16,0 0 0-16,0 0-4 0,0 0 8 0,0 0-8 0,0-5 4 16,0 5 0-16,0 0 4 0,0 0 4 0,0 0 4 0,0-5 0 0,0 5-4 15,0 0-8-15,8 0-4 0,-8 0 0 0,0 0 4 0,0 0-4 16,10 0 0-16,-10 0-4 0,0 0 4 0,8 0 0 0,-8 0 4 15,8 0 0-15,-8 0-4 0,9 0 0 0,-9 0 0 0,8 0 0 16,-8 0 0-16,8 0 0 0,-8 0 0 0,9 0-4 0,-9 0 4 16,9 0 0-16,-1 5 0 0,0-5 0 0,-8 5 0 0,10-5 0 0,-2 4 0 15,-8-4-4-15,8 5 4 0,1-5 0 0,0 5-4 0,-9 0 0 16,8-5 0-16,0 4 0 0,1 1 0 0,-1-5 0 16,1 0 0-16,0 5 0 0,-1-5 4 0,0 0-20 0,2 0 20 0,-2 0 0 15,0 5 0-15,0-5-4 0,2 0 4 0,-2 0 0 0,0 5 0 16,1-5 0-16,-1 4 0 0,10-4 0 0,-10 0 0 0,0 5-4 15,2-1 4-15,-2-4-4 0,0 6 4 0,0-2 0 0,1-4-4 0,8 5 0 16,-8 0 4-16,-1-5-4 0,0 5 0 0,2 0 4 0,-2-5-4 16,8 5-4-16,-6-5 0 0,-2 4 0 0,9-4 0 0,-8 0 0 15,-1 5 4-15,9-5-8 0,-9 0 4 0,0 0 0 0,10 5 0 16,-10-5 4-16,10 0-4 0,-10 0 4 0,9 6-4 0,-8-6 4 16,8 0-4-16,-9 3 0 0,10-3 0 0,-10 0 0 0,10 5 4 0,-10-5 0 15,8 0 0-15,-7 5-4 0,8-5 4 0,-8 0-4 0,7 0-4 16,-6 0 4-16,6 0 0 0,-8 5-4 0,10-5 8 0,-10 0-8 15,10 0 8-15,-10 0 0 0,9 0-4 0,-9 5 0 0,10-5 0 16,-10 0-4-16,10 0 0 0,-10 5 4 0,9-5 0 0,-9 4-4 16,10-4 8-16,-10 5-8 0,8-5-16 0,-6 5 20 0,6-5 0 0,-6 4 0 15,6-4 0-15,-7 5 0 0,-1-5-4 0,9 5 4 16,-8-5 0-16,7 0-4 0,-6 0 0 0,-2 5 4 0,10-5-4 0,-10 0 4 16,0 0 0-16,9 0 0 0,-9 0 0 0,1 5-4 0,8-5 0 15,-9 0 0-15,2 0 0 0,6 0 4 0,-8 0 0 0,10 0-4 16,-10 0 4-16,9 4-4 0,-8-4 0 0,8 0 4 0,-9 0-4 0,10 0 4 15,-10 0-4-15,10 6 0 0,-2-6 0 0,-7 0 0 0,7 0 4 16,2 0-4-16,-10 0 4 0,10 4-4 0,-2-4 4 0,2 0-4 16,-10 0 0-16,9 0 0 0,0 0 0 0,0 0 0 0,1 0 4 15,-2 0-4-15,2 0 0 0,-10 0 0 0,9 0 4 0,-1 0-4 16,2 0 4-16,0 0-4 0,-2 0 0 0,2 0 0 0,-2 0 0 16,1 0 4-16,-9 0 0 0,10 0-4 0,-2 0 0 0,2 0 4 0,-1 0 0 15,-8 0-4-15,8 0 0 0,-1 0 4 0,2 0-4 0,-10 0-4 16,10 0-12-16,-2 0 28 0,2 0-8 0,-2 0 0 0,1 0 0 15,-9 0-4-15,10 0 4 0,0 0 0 0,-2 0-4 0,1 0 4 16,-8 0 0-16,8 0-4 0,-1 0 4 0,2 0-4 0,-2 5-4 16,2-5 8-16,-10 0-4 0,10 0-4 0,-1 0 8 0,-1 5-4 0,2-5 0 15,-10 0 4-15,10 5-4 0,-2-5-4 0,1 0 4 0,1 4 0 16,-2 1 0-16,2-5 4 0,-2 0-8 0,2 5 4 0,-10-5 0 16,9 0 0-16,0 5 8 0,0-5-8 0,1 4 0 0,-2-4 0 15,2 6-4-15,-2-6 8 0,1 0-4 0,1 4 4 0,-2-4-4 16,-6 0 4-16,6 5-4 0,2-5 0 0,-2 5 4 0,1-5-4 15,-8 0-4-15,8 0 8 0,-9 0-4 0,10 0-4 0,-2 5 4 0,-6-5 0 16,6 5 4-16,-7-5-4 0,8 0 0 0,-9 4 0 0,9-4 0 16,-9 0 0-16,10 5 0 0,-10-5 0 0,10 5 0 0,-10-5 0 15,9 4 0-15,-9-4 0 0,10 0 0 0,-10 0 0 0,10 0 0 16,-10 0-12-16,9 5 16 0,-8-5 0 0,7 0 0 0,-7 0-4 0,8 0 0 16,-8 0 0-16,7 0 0 0,-6-5 0 0,-2 10 0 0,8-10 0 15,-6 10 0-15,6-5 0 0,-7 0 0 0,7 0 0 0,-6 0 0 16,6 0 0-16,-8 0 0 0,2 0 0 0,6 0 0 0,-7 0 0 15,0 0 0-15,8 0 0 0,-9 0 0 0,0 5 0 0,10-5 0 16,-10 0 0-16,0 0 0 0,10 5 0 0,-10-5 0 0,1 0 0 0,8 0 0 16,-9 5 0-16,9-5 0 0,-9 0 0 0,2 0 0 0,6 0 0 15,-6 0 0-15,6 0 0 0,-8 0 0 0,10 0 0 0,-10 0 0 16,9 0 0-16,-9 0 0 0,2 0 0 0,6 0 0 0,-8 0 0 16,10 0 0-16,-10 0 0 0,10 0 0 0,-10 0 0 0,9 0 0 15,-9 0 0-15,2 0 0 0,6 0 0 0,-8 0 0 0,10 0 0 0,-10 0 0 16,1 0 0-16,8 0 0 0,-8 0 0 0,7 0 0 0,-8 0 0 15,2 0 0-15,6 0 0 0,-6 0 0 0,-2 0 0 0,9 0 0 16,-9 0 0-16,1 0 0 0,-1 0 0 0,1 0 0 0,7 0 0 16,-6 0 0-16,-2 0 0 0,0 0 0 0,2 5 0 0,-2-5 0 15,0 0 0-15,0 0 0 0,1 0 0 0,8 0 0 0,-8 0 0 16,-9 0 0-16,16 0 0 0,-6 0 0 0,-10 0 0 0,16 0 0 0,-8 0 0 16,-8 0 0-16,10 0 0 0,-2 0 0 0,0 0 0 0,1 0 0 15,-1 0 0-15,1 0 0 0,0 0 0 0,-1 0 0 0,0 0 0 16,0 0 0-16,2 0 0 0,-2 0 0 0,0 0 0 15,2 0 0-15,-2 0 0 0,0 0 0 0,1 0 0 0,-1 0 0 0,1 0 0 16,-1 0 0-16,1 5 0 0,-1-5 0 0,0 0 0 0,2 0 0 0,-2 0 0 16,0 0 0-16,2 4 0 0,-2-4 0 0,0 0 0 0,9 0 0 15,-9 5 0-15,1-5 0 0,0 5 0 0,7-5 0 0,-6 0 0 16,6 0 0-16,-7 4 0 0,8-4 0 0,-9 0 0 0,9 6 0 16,-8-6 0-16,8 0 0 0,-9 4 0 0,10-4 0 0,-10 5 0 15,10-5 0-15,-10 5 0 0,9-5 0 0,-1 5 0 0,-6-5 0 0,6 0 0 16,-8 3 0-16,10-3 0 0,-1 0 0 0,-8 0 0 0,8 6 0 15,-9-6 0-15,9 0 0 0,-8 0 0 0,7 0 0 0,-6 0 0 16,6 0 0-16,2 0 0 0,-10 0 0 0,0 0 0 0,9 0 0 16,-8 0 0-16,8 0 0 0,-9 0 0 0,10 5 0 0,-10-5 0 15,0 0 0-15,10 5 0 0,-10-5 0 0,9 0 0 0,-9 4 0 0,2-4 0 16,6 0 0-16,-6 0 0 0,-2 6 0 0,8-6 0 0,-7 0 0 16,8 0 0-16,-8 0 0 0,-1 0 0 0,10 0 0 0,-10 0 0 15,0 0 0-15,0 0 0 0,10 0 0 0,-10 0 0 0,1 0 0 16,0 0 0-16,8 0 0 0,-9 0 0 0,0 0 0 0,0 0 0 15,10 0 0-15,-10 0 0 0,2 4 0 0,-2-4 0 0,0 0 0 0,1 5 0 16,-1-5 0-16,9 5 0 0,-8-5 0 0,-1 0 0 0,0 5 0 16,2-5 0-16,-2 4 0 0,0-4 0 0,2 0 0 0,-2 5 0 15,0-5 0-15,0 0 0 0,1 0 0 0,0 0 0 0,-1 0 0 16,1 0 0-16,-9 0 0 0,8 0 0 0,0 0 0 0,-8 0 0 0,10 0 0 16,-2 0 0-16,-8 0 0 0,8 0 0 0,0 0 0 15,-8 0 0-15,10 0 0 0,-2 0 0 0,-8 0 0 0,0 0 0 0,8 0 0 16,-8 0 0-16,9 0 0 0,-9 0 0 0,0 0 0 0,8 0 0 15,-8 0 0-15,0 0 0 0,9 0 0 0,-9 0 0 0,0 0 0 16,9 0 0-16,-9 0 0 0,0 0 0 0,8 0 0 0,-8 0 0 16,0 0 0-16,8 0 0 0,-8 0 0 0,0 0 0 0,8 0 0 15,-8 0 0-15,10 0 0 0,-10 0 0 0,8 0 0 0,-8 0 0 0,8 0 0 16,-8 0 0-16,10 0 0 0,-10 0 0 0,8 0 0 0,-8 0 0 16,8 0 0-16,-8 0 0 0,9 0 0 0,-9 0 0 0,0 0 0 15,8 0 0-15,-8 0 0 0,9 0 0 0,-9 0 0 0,0 0 0 0,0 0 0 16,0 0 0-16,9 0 0 0,-9 0 0 0,0 0 0 15,0 0 0-15,0 0 0 0,0 0 0 0,0 0 0 0,0 0 0 0,0 0 0 16,0 0 0-16,0 0 0 0,8 0 0 0,-8 0 0 0,0 0 0 16,0 0 0-16,0 0 0 0,0 0 0 0,0 0 0 0,8 0 0 15,-8 0 0-15,0 0 0 0,0 0 0 0,0 0 0 0,0 0 0 0,0 0 0 16,8 0 0-16,-8 0 0 0,0-5 0 0,0 5 0 0,0 0 0 16,0 0 0-16,0-4 0 0,0 4 0 0,0-5 0 0,0 5 0 15,10-5 0-15,-10 5 0 0,0-5 0 0,0 5 0 0,8-4 0 16,-8 4 0-16,0-6 0 0,0 6 0 0,0-4 0 0,8 4 0 15,-8-5 0-15,0 0 0 0,0 5 0 0,0-6 0 0,0 3 0 16,0 3 0-16,0-5 0 0,0 0 0 0,0 5 0 0,0-5 0 16,0 1 0-16,0-2 0 0,0 2 0 0,0 4 0 0,0-5 0 15,0 0 0-15,0 1 0 0,0-1 0 0,0 0 0 0,0 0 0 0,-8 0 0 16,8 0 0-16,0 0 0 0,0 1 0 0,-8-1 0 0,8 0 0 16,-10 1 0-16,10-6 0 0,-8 5 0 0,8 0 0 0,0 1 0 15,-8-6 0-15,8 5 0 0,-8-5 0 0,8 6 0 0,-9-6 0 16,9 5 0-16,0-5 0 0,-9 6 0 0,9-6 0 0,0 5 0 15,-8-4 0-15,8 4 0 0,-9-4 0 0,9 4 0 0,0 0 0 0,-8-5 0 16,8 5 0-16,0 2 0 0,-8-3 0 0,8-4 0 0,0 6 0 16,-10-1 0-16,10 0 0 0,0 0 0 0,-8 5 0 0,8-5 0 15,0 0 0-15,0 1 0 0,-8 4 0 0,8-6 0 0,0 6 0 0,0-4 0 16,0 4 0-16,0 0 0 0,0-5 0 0,-10 5 0 0,10-4 0 16,0 4 0-16,0 0 0 0,0 0 0 0,0-5 0 0,0 5 0 15,0 0 0-15,0 0 0 0,0 0 0 0,0-5 0 0,0 5 0 16,0 0 0-16,0 0 0 0,0 0 0 0,0 0-108 0,0 0-48 15,0 0-52-15,0 0-68 0,-8 0-44 0,8 0 60 0,-8 0 24 0,8 5 68 16,0 0 32-16,-8-5 28 0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11.5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6B2707-B0F9-4682-A465-5648A0F7A628}" emma:medium="tactile" emma:mode="ink">
          <msink:context xmlns:msink="http://schemas.microsoft.com/ink/2010/main" type="inkDrawing" rotatedBoundingBox="5719,9018 5832,8923 5920,9027 5807,9122" shapeName="Other"/>
        </emma:interpretation>
      </emma:emma>
    </inkml:annotationXML>
    <inkml:trace contextRef="#ctx0" brushRef="#br0">30 77 7 0,'0'0'92'0,"0"5"-8"0,0-5-8 0,0 0-36 0,0 5 20 0,0-5-4 15,0 0-4-15,0 0-4 0,0 0 0 0,0 0 0 0,0 0 0 16,0-5 0-16,0 5-8 0,0-5 0 0,0 5 0 0,0-4-4 15,-8 4 0-15,8-6 0 0,0 2 0 0,0-1 0 0,0 0-12 0,0 0 0 16,8 1 4-16,-8-1-8 0,0 0 4 0,0 0 0 0,8 1 0 16,-8-2-4-16,0 2 0 0,0-1-4 0,10 5 0 0,-10-5 0 15,8 5-4-15,-8-5 0 0,8 5 0 0,-8 0 0 0,9 0-4 16,-9 0 0-16,8 0 0 0,-8 0 0 0,9 5 0 0,-9-5-4 16,8 5 0-16,-8 0 0 0,9-1 4 0,-9 2 0 0,8-2 0 15,-8 1 0-15,0 0 4 0,0 4-4 0,8-4 4 0,-8 5 0 16,0 0 4-16,0-6-4 0,0 6 4 0,0 0 0 0,0-6 4 15,0 1 0-15,-8 4 0 0,8-4-4 0,-8 0 0 0,8 0-4 0,-9-5 0 16,9 5 0-16,-8-5 0 0,8 0-8 0,-9 0 4 16,1-5-4-16,8 5 0 0,-9-5 0 0,9 0 0 0,-8 0-4 0,8-4 0 15,-8 4 0-15,8 1 0 0,0-6 0 0,0 5-4 0,0-4 8 0,-10 3-4 16,10-3 4-16,0 4-4 0,10-4 0 0,-10 4 0 16,0 0-4-16,0 0 4 0,8 1 0 0,-8 4 0 0,0-6 0 0,8 6 0 15,-8-4 0-15,0 4 0 0,9 0 0 0,-9 0 0 0,8 0 0 16,1 0 0-16,-9 0 0 0,8 0 0 0,-8 0 0 0,9 4 0 15,-1-4 0-15,-8 6 0 0,8-6-4 0,-8 4 8 0,10 1-4 0,-10 0 0 16,0-5 0-16,0 5 0 0,0 4 4 0,0-4-4 0,0 0 0 16,0 5 8-16,0-6 0 0,-10 1 0 0,10 0 4 0,-8 5 0 15,0-6 4-15,-1 1 0 0,9 0 0 0,-8-1-4 0,-1-4 0 16,1 5 0-16,-1-5-4 0,1 0 0 0,0 5 0 0,-2-5-4 16,2-5 0-16,8 5 0 0,-8 0-4 0,-2-5 0 0,10 5 4 0,-8-4-4 15,8-1 0-15,0 0 0 0,0 1 0 0,0-1 0 0,0 0 4 16,0 5-4-16,0-10 0 0,0 6-4 0,0-2 4 15,0 2 0-15,0-1 0 0,8 0 0 0,-8 5 4 0,0-5-4 0,10 1 0 16,-10-1-4-16,8 5 4 0,-8 0 0 0,8-5 0 0,-8 5 0 16,10 0-4-16,-2 0 0 0,-8 0-12 0,8 0-12 0,-8-5-16 15,9 5-16-15,-9 0-20 0,8 0-16 0,-8 5-20 0,0-5-32 0,0-5-24 16,0 5-72-16,0 0 16 0,0-4 44 0,0-2 32 0,0-3 32 16,0 4 16-16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2:58.8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1689F8-30DE-4A81-9BE6-0F26F1689787}" emma:medium="tactile" emma:mode="ink">
          <msink:context xmlns:msink="http://schemas.microsoft.com/ink/2010/main" type="inkDrawing" rotatedBoundingBox="4556,3265 4564,2962 4805,2968 4796,3272" shapeName="Other"/>
        </emma:interpretation>
      </emma:emma>
    </inkml:annotationXML>
    <inkml:trace contextRef="#ctx0" brushRef="#br0">416-7179 27 0,'0'0'64'0,"0"0"-4"0,0 0-8 0,0 0-24 15,-8 0-4-15,8 0 0 0,0 0 0 0,0 0 0 0,0 0-12 0,0 0 4 16,0 0-4-16,-8 0-4 0,8 0 4 0,0 5 4 0,-9-5 0 16,9 0-4-16,0 0-4 0,-9 0 0 0,9 0 0 0,0 0 4 15,-8 4-4-15,8-4 0 0,0 0-4 0,-9 0 0 0,9 0 8 16,0 0-4-16,-8 0 0 0,8 0 4 0,0 0-4 0,-8 0 0 0,8 0 0 16,0 0 0-16,-9 0 0 0,9 0 0 0,0 0 0 15,-9 0 0-15,9 0 0 0,0 0 0 0,0 0 0 0,0-4 0 0,-8 4 0 16,8-5 0-16,0 5 0 0,0 0 0 0,0-5 0 0,0 1 0 0,0-1-4 15,0 5 4-15,0-6-4 0,0 2 4 0,0-1 0 16,0 0 0-16,0 5-4 0,0-5-16 0,0 1 24 0,0-1 0 0,0 0-4 16,0 5 0-16,0-5 4 0,0 1 0 0,8 4 0 0,-8-6-4 15,0 2 4-15,9-1 0 0,-9 5 0 0,9-4 0 0,-9 4-4 16,8-6 0-16,-8 6 0 0,8-4 4 0,1-1 0 0,-9 5-4 16,8 0 4-16,-8 0 0 0,9 0-4 0,0 0-4 0,-9-5 0 15,8 5 4-15,0 0 0 0,-8 0 4 0,10 5-8 0,-2-5 0 0,-8 0 4 16,8 5-4-16,1-1 4 0,-9 2-4 0,9-2 0 0,-9-4-4 15,8 5 4-15,-8 5 0 0,8-6 0 0,-8 1-4 0,0 0 4 16,9 4 0-16,-9 1-4 0,0-5 0 0,0 5 4 0,0-5 0 16,0-1-4-16,0 6 0 0,0-6 0 0,0 1 4 0,0 0-4 15,0 0 4-15,0-1 0 0,0 1 0 0,0-1 0 0,0 2 4 16,0-6-4-16,-9 0 0 0,9 5 0 0,0-5 0 0,-8 0 0 0,8 0 4 16,-8 0 0-16,8 0 0 0,-9 0 0 0,0 0 0 15,1 0 0-15,0-5-24 0,-2 5 24 0,10-6-4 0,-8 2 0 0,0 4 0 16,-1-5 0-16,0 1 4 0,9-1-4 0,-8 0 0 0,-1 0 4 15,1-4-4-15,8 4 4 0,-8-4-4 0,8 3 4 0,-9-3-4 16,9 4 4-16,-9-4-4 0,9 4 0 0,0-5 0 0,-8 6-4 0,8-6 4 16,0 1-4-16,0 3 4 0,0-3 0 0,0-1 0 0,0 6 0 15,8-6-4-15,-8 5 0 0,0-5 4 0,9 1-4 0,-9 4 4 16,9 0 0-16,-9-5-4 0,8 6 4 0,0-1-4 0,-8 1 4 0,9-1 0 16,-1 5 0-16,1-5 0 0,0 5 0 0,-1 0 0 15,0-5 4-15,2 5-4 0,-2 5 0 0,0-5 0 0,1 5 0 0,0-5 0 16,-1 5 0-16,0-1 4 0,1 5-4 0,-1-4 0 0,0 5 0 15,2 0 0-15,-10 0 0 0,8-1 0 0,0 1 0 0,-8 4-4 16,0-5 4-16,10 6 0 0,-10-5 0 0,0 4-4 0,0-5 0 0,0 6 8 16,0-5-4-16,-10 4 4 0,10-5 8 0,-8 1-4 15,8-1 4-15,-8-4-4 0,-2 5 0 0,2-5 0 0,0-1 0 0,-1 1-4 16,1 0 0-16,0-5 0 0,-1 0 0 0,-8 0-4 0,9 0 0 16,-2-5-4-16,2 5 0 0,0-5 0 0,-1 1 4 0,0-7-4 15,1 7 0-15,-1-5 8 0,1-1-8 0,0 1 0 0,8 4 0 16,-9-9 0-16,9 4 0 0,-9 0 0 0,9-4 0 0,0 4 4 15,0-4-4-15,-8 5 0 0,8-6 0 0,8 1 0 0,-8 4 0 16,0 1-4-16,9-1 8 0,-9 0-4 0,9 0 0 0,-9 5 0 0,8-4 0 16,-8 5 0-16,8-6-4 0,1 5 0 0,-1 5 4 0,-8-5 0 15,18 5 0-15,-10-5 4 0,-8 5-4 0,8 0 0 0,2 0 4 16,-2 0-4-16,0 5 4 0,10-5-4 0,-10 5 8 0,-8 0-8 16,8 0 0-16,1 0 0 0,-1-1 8 0,0 1-4 0,-8-1 0 15,10 6-4-15,-10-5 0 0,8 5 0 0,-8 0 0 0,0-1 4 0,0 1-4 16,0-1 0-16,0 1 0 0,0 0 4 0,-8-1-16 0,8 1 16 15,-10 4 4-15,2-9-4 0,0 4-4 0,-1 1 4 0,1 0-4 16,0-5 0-16,-1-1 4 0,-8 1 0 0,9 0 0 0,-2-1-4 0,-6-4 4 16,7 0 0-16,0 0 0 0,1 0-4 0,-1-4 4 15,1-1-4-15,0 0 4 0,-1 1-4 0,9-7 0 0,-9 7-4 0,9-6 8 16,-8 1-4-16,8-1 0 0,0 1 0 0,0-1 0 0,0-5 0 16,8 6 4-16,-8-1-4 0,0 0 4 0,9 1-4 0,0-1 0 15,-9 1 0-15,8-1 0 0,-8 5 0 0,8-4 0 0,1 4 0 16,-9 1 0-16,8-1 0 0,1 0-4 0,0 0 4 0,-1 5 0 15,-8 0 0-15,8 0 0 0,2 0 4 0,-2 0 0 0,0 5-4 0,1 0 0 16,-9 0 4-16,9-1-4 0,-1 1 4 0,0 4 0 0,1 1-4 16,-9 0 4-16,8 0-4 0,-8 3 0 0,0 2 4 0,8-5-4 15,-8 9 0-15,0-9 0 0,0 4 4 0,-8 5-4 0,8-4 0 0,0-1 0 16,-8-5 4-16,-1 6 0 0,1-6 0 0,0 6-4 16,-1-6-4-16,0 1 4 0,1 0 4 0,0-6 0 0,-2 1-4 0,2 0 4 15,0 0 0-15,-1-1-4 0,0-4 4 0,1 0-8 0,-1 0 4 16,9-4 4-16,-8 4 0 0,0-5 0 0,8 0-4 0,-9-4 0 15,9 4 4-15,-9-5-4 0,9 0 4 0,0 1-4 0,0-1 0 16,0 1-4-16,0-1 4 0,0-4 0 0,0 5 0 0,0-2 0 16,9 2-4-16,-9-5 0 0,0 4 4 0,9 1 0 0,-9-1 0 15,8 5 0-15,-8-5 0 0,8 6-4 0,-8-1 4 0,9 0 0 0,-1 5 0 16,1 0 0-16,-9-5 0 0,9 5 4 0,-1 0 0 0,0 5-4 16,2-5 4-16,-2 5-4 0,-8 0 0 0,8-1 0 0,1 2 0 15,0 3 4-15,-9-5-4 0,8 6 4 0,-8-5-4 0,8 0 0 16,-8 4 0-16,0 1 4 0,9-1-4 0,-9-3 4 0,0 3-4 15,0-4 4-15,0 4-4 0,-9 1 4 0,9-5-4 0,0 4 0 0,-8-5 0 16,8 2 4-16,-8-1-16 0,-1 4 16 0,0-9 4 0,1 5-4 16,0 0 0-16,-2-5 0 0,2 5-4 0,0-5 4 0,-1 0 0 15,0-5-4-15,1 5 0 0,-1-5 4 0,1 0 0 0,0 0-4 0,8 1 0 16,-9-7 0-16,9 7 0 0,-9-5 0 0,9-1 0 0,0-4 0 16,0 5-4-16,0-6 4 0,0 5-4 0,0-4 0 0,9 0 0 15,-9-1 4-15,9 1 0 0,-9 4 0 0,8-5 0 0,-8 6 0 16,8-5 0-16,1 4 0 0,-1 0 0 0,1 5 0 0,0-4 0 15,-1 5 0-15,0-1-4 0,2 0 4 0,-2 5 0 0,-8 0 0 16,8-5 0-16,10 5 0 0,-10 5 0 0,0-5 4 0,1 5 0 0,-1 0-4 16,0-1 4-16,2 1 0 0,-2-1-4 0,-8 6 0 0,8-5 4 15,2 5 0-15,-2 0-4 0,0-1 0 0,-8 1 4 0,0 4-4 16,8-5 0-16,-8 1 4 0,0 5-8 0,0-6 4 0,0 5 4 16,0-4-4-16,0 5 4 0,-8-6-4 0,8 1 0 0,0 4 0 15,-8-5 0-15,0-4 4 0,-2 5-4 0,10-5 0 0,-8 4 8 16,0-4-8-16,-2-5 0 0,2 5 4 0,0-5-4 0,-1 5 0 15,1-10 4-15,0 5-4 0,-1-5 0 0,0 0-4 0,1 0 4 0,0 1 4 16,-2-7-4-16,10 2 0 0,-8 0 0 0,0-5 0 0,8 4 0 16,0-5 0-16,-9 6 0 0,9-5 0 0,0-1 0 0,0 1 0 15,0-1 0-15,0 6-4 0,0-1 4 0,0-4 0 0,9 5 0 0,-9 3-4 16,0-3 4-16,8 4 0 0,-8 0-4 0,0 0 8 0,8 0-4 16,-8 5 0-16,10 0 0 0,-2-4 0 0,-8 4 0 0,8 4 0 15,1-4 4-15,-9 0-4 0,9 5 0 0,-1-5 0 0,0 5 4 16,1 0-4-16,-9 0 0 0,8 0 0 0,0-1-4 0,-8 2 4 15,10-2 0-15,-2 1 0 0,-8 5 4 0,0-6 0 0,0 6-4 0,8-5 0 16,-8 5 0-16,-8-1 0 0,8 1 0 0,0-6 0 0,-8 6 4 16,-2-5-4-16,10 4 0 0,-8 1 0 0,0-6 0 0,-1 2 0 15,1-1 4-15,-9-1-4 0,8 1 0 0,1-5 0 0,0 5 0 16,-10-5 0-16,10 0 0 0,-1-5 0 0,0 5 0 0,1-5-4 16,-1 1 4-16,1-1-4 0,8-5 4 0,-8 5 0 0,8-5 0 15,-9 1-4-15,9 4 0 0,0-4 4 0,0-1 0 0,0-5 0 16,-9 6-4-16,9 4 4 0,9-4 0 0,-9-1 0 0,0 1 4 15,0 3-8-15,9-3 0 0,-9 4 4 0,0 0 0 0,8 0 0 0,-8 5 4 16,8 0-4-16,-8-5-4 0,9 5 4 0,-1 0 0 0,1 5 0 16,-9-5 0-16,9 5 0 0,-1-5 0 0,0 5 0 0,2 0 0 15,-2 0 0-15,-8 5 0 0,8-6 0 0,1 5 4 0,-9-3-4 0,9 3 0 16,-1 1 0-16,-8 0-4 0,0-1 4 0,8 1 0 16,-8-1 0-16,0 1 0 0,0-6 0 0,0 6 4 0,0-1-4 0,0-3 0 15,-8 3 0-15,8-4 0 0,0 0 0 0,-8-1 0 0,8 1 0 16,-9 0 0-16,0-5 4 0,9 5-4 0,-8-5 0 0,0 0 0 15,-2 0 0-15,10 0 0 0,-8-5-4 0,0 5 4 0,-1-5 4 0,9 0-4 16,-9-4-4-16,9 4 4 0,-8 1 0 0,8-7 0 16,0 7-4-16,-9-6 4 0,9 5 0 0,0-4 0 0,0 4 0 15,0-4 0-15,0 3 0 0,0 2 0 0,9-1-4 0,-9 1 4 0,0-2 0 16,0 2 0-16,8 4 0 0,-8 0 0 0,0-5 0 0,9 5 0 16,-9 0 0-16,9 0 4 0,-9 0-4 0,8 5 0 0,-8-5 0 15,8 4 0-15,2 2 0 0,-2-2 0 0,-8-4 0 0,8 5 0 16,-8 5 0-16,9-10 0 0,0 4 0 0,-9 1 0 0,0 0 4 15,8 0 0-15,-8 4 0 0,0-4-4 0,0-5 8 0,0 5 4 0,0-5 4 16,0 4-8-16,0-4 8 0,0 0-8 0,0 0 4 0,0 0-4 16,-8 0 0-16,8 0 0 0,-9 0 4 0,9 0-4 0,-9 0-4 15,9 0 0-15,0-4 4 0,-8-1-4 0,8 5 0 0,-8 0 4 0,8-5-8 16,-10 5 4-16,10-5 0 0,0 1-20 0,0 4 16 0,0-5 8 16,0 5-4-16,0-5 0 0,0 5 0 0,-8-5-12 0,8 5 4 15,0 0-4-15,0 0-8 0,8 0-4 0,-8 0-20 0,0 0-20 16,0 0-28-16,0 0-28 0,0 0-48 0,-8 0-72 0,8 0-56 15,0 0 56-15,0 0 44 0,-8 0 32 0,8 0 28 0,-9 0 28 0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22.2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E6DB47-5A41-469D-8D34-34B32F72CCF1}" emma:medium="tactile" emma:mode="ink">
          <msink:context xmlns:msink="http://schemas.microsoft.com/ink/2010/main" type="writingRegion" rotatedBoundingBox="12445,4136 16931,3977 17088,8391 12602,8550"/>
        </emma:interpretation>
      </emma:emma>
    </inkml:annotationXML>
    <inkml:traceGroup>
      <inkml:annotationXML>
        <emma:emma xmlns:emma="http://www.w3.org/2003/04/emma" version="1.0">
          <emma:interpretation id="{D45B3E19-8744-4C6D-A4A6-4445BCE9B4BC}" emma:medium="tactile" emma:mode="ink">
            <msink:context xmlns:msink="http://schemas.microsoft.com/ink/2010/main" type="paragraph" rotatedBoundingBox="12688,4127 15970,4011 15999,4828 12717,4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268BB3-2A33-498F-BC60-E7B5C7817852}" emma:medium="tactile" emma:mode="ink">
              <msink:context xmlns:msink="http://schemas.microsoft.com/ink/2010/main" type="line" rotatedBoundingBox="12688,4127 15970,4011 15999,4828 12717,4944"/>
            </emma:interpretation>
          </emma:emma>
        </inkml:annotationXML>
        <inkml:traceGroup>
          <inkml:annotationXML>
            <emma:emma xmlns:emma="http://www.w3.org/2003/04/emma" version="1.0">
              <emma:interpretation id="{B70DC579-05E0-47D9-BEEE-FBD1EAFFE4AB}" emma:medium="tactile" emma:mode="ink">
                <msink:context xmlns:msink="http://schemas.microsoft.com/ink/2010/main" type="inkWord" rotatedBoundingBox="12688,4127 13056,4114 13085,4931 12717,49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6370-2898 7 0,'0'0'80'0,"0"0"-8"0,0 0-12 0,0 0-24 0,0 0-8 15,8-4 4-15,-8 4-4 0,0 0 0 0,0-5-4 0,0 5 4 16,0 0 0-16,0 0-4 0,0 0 0 0,0 0 0 0,0-5 0 15,0 5-4-15,0 0 8 0,0 0-4 0,0 0 0 0,0 0 4 16,8 0 8-16,-8 0 8 0,0 0 0 0,0 5 0 0,10-5-4 0,-10 5 8 16,0-5-8-16,8 4 4 0,-8 0-4 0,0 2 0 0,8 3 0 15,-8-4 0-15,0 5 0 0,8 0 4 0,-8 3-4 0,0-3-8 16,0 6-4-16,0-3 0 0,0 2-4 0,0-1 4 0,0 1-4 16,0 4-4-16,0-5 0 0,0 5-4 0,0-4 0 0,0 4 0 15,0 0-4-15,-8 0 0 0,8-4 0 0,0 4 0 0,0 5-4 16,-8-5 4-16,8 0 0 0,-8 1 0 0,8-2-8 0,-10 1 0 0,2 0 0 15,8 1 0-15,-8 4 4 0,8-5-4 0,-9 0 4 0,9 1-4 16,0-1-4-16,0 1 0 0,-8-2 0 0,8 1 4 0,0 1 0 16,0-6 0-16,0 5-4 0,0-4 0 0,8-1 4 0,-8 0-4 15,0 1 0-15,9-6 0 0,-9 1 0 0,8-1 0 0,-8 1 4 16,8-2-4-16,2-2 0 0,-2-1 4 0,-8 5 0 0,8-10-4 0,0 4 4 16,2-4-4-16,-2 0 4 0,0 5 0 0,1-10 0 0,-1 5 0 15,1 0 0-15,8-4-4 0,-9-1 0 0,0 0 4 0,10 0-8 16,-10-1 0-16,2-2-4 0,6 3-4 0,-7-5-16 0,8 6-12 15,-8-6-16-15,7 1-12 0,-8-1-8 0,10 0-16 0,-10 1-16 16,2-1-8-16,6 0-16 0,-7-4-36 0,-1 5-44 0,0-1 16 0,1 1 44 16,0-2 32-16,-1-3 20 0</inkml:trace>
        </inkml:traceGroup>
        <inkml:traceGroup>
          <inkml:annotationXML>
            <emma:emma xmlns:emma="http://www.w3.org/2003/04/emma" version="1.0">
              <emma:interpretation id="{471F5E74-D821-41E5-B9EC-4D49073B5EC1}" emma:medium="tactile" emma:mode="ink">
                <msink:context xmlns:msink="http://schemas.microsoft.com/ink/2010/main" type="inkWord" rotatedBoundingBox="13633,4428 14031,4413 14044,4773 13646,47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5.1525">7324-2389 63 0,'0'4'104'0,"-8"1"-4"0,8 0-4 0,0-5-24 0,8 0-4 0,-8 5 8 16,0-5-4-16,0 0 8 0,9 4 0 0,-9-4 0 0,9 6 4 15,-9-6-4-15,8 4-4 0,-8-4 8 0,9 5 0 0,-1-5-20 0,0 4 12 16,2 2 0-16,-2-2-16 0,0 1-4 0,10 0-4 0,-10 1-8 16,0-3 0-16,10 3-8 0,-10-2-4 0,9 1-8 0,-1 0-4 15,-6-5-4-15,6 5-4 0,-6-1 0 0,6 1-4 0,1-5 0 16,-8 5-4-16,8-1 0 0,-9-4-4 0,10 0-8 0,-10 5 0 0,0-5-16 16,2 0-20-16,-2 6-20 0,0-6-16 0,0 0-24 0,-8 0-24 15,9 0-36-15,-9 0-40 0,0 0-68 0,0 0 36 0,0 0 48 16,0 0 32-16,0 0 32 0,-9 0 24 0</inkml:trace>
          <inkml:trace contextRef="#ctx0" brushRef="#br0" timeOffset="463.282">7274-2610 59 0,'0'0'108'0,"0"0"-12"0,0 5-8 0,0-5-20 0,0 0-4 0,0 0 0 16,0 0 0-16,0 5 8 0,0-5-4 0,0 5 4 0,8-5-8 15,-8 0 0-15,8 4 0 0,-8-4 0 0,0 0 0 0,10 5 4 16,-2-5-4-16,0 5 0 0,0 0 0 0,1-5-4 0,0 3-4 0,-1-3 0 15,1 6-4-15,7-6-4 0,-6 0-8 0,-2 0 0 0,8 0-4 16,-6 5 0-16,6-5-8 0,-7 0-8 0,8 0 4 0,0 0-8 16,-9 0 0-16,10 0 0 0,-2 0-4 0,-6 0-4 0,6 0-4 0,1 0 4 15,-8 0-4-15,8 0 0 0,-9 0-4 0,0 0-20 16,10 0 24-16,-10 0-4 0,2 0-12 0,-2 0-4 0,0 0-8 0,0 0-8 16,-8 0-12-16,9 0-8 0,-9 0-12 0,0 0-12 0,0 0-16 15,0 0-4-15,0 0-16 0,0 0-8 0,-9 0-8 0,9 0 4 16,-8 0-4-16,8 0-40 0,-8 5-28 0,0-5 36 0,-2 0 20 15,-6 5 36-15</inkml:trace>
        </inkml:traceGroup>
        <inkml:traceGroup>
          <inkml:annotationXML>
            <emma:emma xmlns:emma="http://www.w3.org/2003/04/emma" version="1.0">
              <emma:interpretation id="{5BB2859C-8FEB-43B2-8E88-E013534DCABC}" emma:medium="tactile" emma:mode="ink">
                <msink:context xmlns:msink="http://schemas.microsoft.com/ink/2010/main" type="inkWord" rotatedBoundingBox="14848,4166 15974,4126 15999,4828 14873,4868"/>
              </emma:interpretation>
              <emma:one-of disjunction-type="recognition" id="oneOf2"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ż</emma:literal>
                </emma:interpretation>
                <emma:interpretation id="interp5" emma:lang="" emma:confidence="0">
                  <emma:literal>Zo</emma:literal>
                </emma:interpretation>
                <emma:interpretation id="interp6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7904.3114">9183-2691 51 0,'0'0'92'0,"0"0"-8"0,0-5-8 15,0 5-28-15,0 0 0 0,0-5 0 0,0 5 0 0,0-5-4 16,0 1 0-16,0-2 4 0,0-3-8 0,0 4 4 0,8 0 0 0,-8-4 0 16,0-1 4-16,10 0 0 0,-10 1-8 0,0-1 4 0,8 0 0 15,0 1-4-15,-8-1 0 0,9 1 4 0,-1-1-4 0,1 0 0 16,0 1 0-16,-9 5-4 0,8-6-4 0,0 5 0 0,0 0 0 16,2 0-4-16,-10-4-4 0,8 3-4 0,0 6 0 0,2-4-4 15,-2 4 0-15,0 0-4 0,1-4-4 0,-1 8 0 0,-8-4 0 16,9 0 0-16,-1 4-4 0,1 2 0 0,-1-1 0 0,0-1 0 0,2 6 0 15,-2-1 0-15,0 1-4 0,-8 5 4 0,10-1-4 0,-10 1 0 16,0 4-4-16,0-1 4 0,0 2 0 0,-10 4 0 0,10-5 0 16,-8 5 0-16,-10 0-4 0,10 5 4 0,0-5 0 0,-9 0 0 15,8 0-4-15,-8 5 0 0,1-5 8 0,6-1-4 0,-6-4 0 16,-2 1 0-16,10-1 0 0,-9 0 0 0,8-4 0 0,1-1 4 0,-1 1-8 16,1-6 4-16,8-5 0 0,-8 6-4 0,8-5 4 0,0 0 0 15,0-5 0-15,0 0 0 0,0-5 0 0,0 5 4 0,0-9-4 16,8 3 0-16,-8-3-4 0,8 5 4 0,-8-6 0 0,9 0-4 15,-1 1 0-15,1-6 4 0,-9 5 0 0,9 6 0 0,-1-6 0 16,0 1 0-16,0 4 0 0,2-1 0 0,-10 2 4 0,8 0-4 0,0 4 0 16,2 0 4-16,-2 0-4 0,-8 4 4 0,8 0 0 0,1 2 4 15,-9 3 0-15,8-4 4 0,1 5 0 0,-1 0 4 0,1 3 0 16,-1-3 4-16,-8 0 4 0,8 5 4 0,2-2-4 0,-2 2 4 16,0-4-4-16,10 2-4 0,-18 2-16 0,16-6 20 0,-7 5 0 15,-1-4-4-15,1 0-4 0,0-1 0 0,-1 1-4 0,0-5 0 0,10 5 0 16,-10-10 0-16,0 4 0 0,2-4-8 0,-2 5 4 0,9-5-4 15,-9 0-4-15,1-5 4 0,0 1 0 0,-1 4 0 0,0-10-4 16,0 5-4-16,2-5-8 0,-10 1-4 0,8-1-12 0,-8 0-12 16,0 1-16-16,0-1-16 0,0-4-16 0,0-1-16 0,0 1-20 15,-8-1-16-15,8 2-24 0,-10-2-52 0,-6 1-40 0,8-1 52 0,-1 1 36 16,-8-5 32-16,0 4 24 0</inkml:trace>
          <inkml:trace contextRef="#ctx0" brushRef="#br0" timeOffset="17249.9896">8519-2298 7 0,'0'5'96'15,"0"-5"-4"-15,0 0-4 0,-10 4-20 0,10-4-4 16,0 0-4-16,0 5 0 0,0-5-8 0,0 0 0 0,0 0-8 0,0 0-4 16,0 0 0-16,0 0-8 0,0 0-4 0,0 0 0 0,0 0 0 15,0 0 0-15,0 0 8 0,0 0-4 0,0 0 4 0,0 0 4 16,0-5-4-16,10 5 4 0,-10-4-4 0,0-1 0 0,8 0 0 0,0 0 0 16,1 1 0-16,-9-5 4 0,9-2-4 0,7-4 0 0,-7 6-4 15,-1-5 0-15,10-5-4 0,-10 4 0 0,10-4-4 0,-10 0 0 16,8-1-4-16,2-3 0 0,-1 4 0 0,-9-5-4 0,10 4 0 0,-2-5 0 15,-8 3-4-15,10 3 0 0,-1-1 0 0,-8-4-8 16,-1 5 4-16,9 0 0 0,-9-1 0 0,0 1 0 0,2 5 0 0,-2-1 0 16,0 1-4-16,-8-1 4 0,10 2 0 0,-10 4-4 0,8-2 4 15,-8 2-4-15,8-1 0 0,-8 5 0 0,0 1-4 16,0-6 0-16,0 10 0 0,0-5 0 0,0 0 4 0,0 0 0 0,0 5-8 16,0 0 4-16,0 0 0 0,0 0 0 0,0-4 0 0,0 4 0 15,0 4 0-15,0-4 0 0,0 0 0 0,0 5 0 0,0 0 0 16,0 4 0-16,0-3 0 0,0 3 4 0,0 1-4 0,0 4 4 0,0-5-8 15,0 6 4-15,0 4 4 0,0-5-4 0,0 6 0 0,-8-1 4 16,8 5-4-16,0-5 4 0,0 5-4 0,-8-5 4 0,8 6 0 16,0-2-4-16,-10-5 4 0,10 7-4 0,-8-5-4 0,8 4 4 15,0-5 4-15,-8 0-4 0,8-1 4 0,0 2-4 0,0 0 0 16,0-7 4-16,0 2-4 0,0-1 0 0,-10-4 0 0,10 5-4 0,0-6 4 16,0 2 0-16,0-8-4 0,0 3 0 0,10 3 4 0,-10-9 0 15,0 5 0-15,0-5-4 0,0 5 0 0,0-5-8 0,-10 0-4 16,10 0-12-16,0 0-8 0,0 0-8 0,0 0-8 0,0 0-12 15,0-5-4-15,0 5-4 0,10-5-16 0,-10 5-8 0,0-5-8 16,0 1-4-16,0-2-4 0,8-3 4 0,-8 4-44 0,0-4-36 0,0 3 20 16,8-7 32-16,-8 3 20 0</inkml:trace>
        </inkml:traceGroup>
      </inkml:traceGroup>
    </inkml:traceGroup>
    <inkml:traceGroup>
      <inkml:annotationXML>
        <emma:emma xmlns:emma="http://www.w3.org/2003/04/emma" version="1.0">
          <emma:interpretation id="{2E21F45E-1FB3-4E15-A41E-724BAA0ACB8F}" emma:medium="tactile" emma:mode="ink">
            <msink:context xmlns:msink="http://schemas.microsoft.com/ink/2010/main" type="paragraph" rotatedBoundingBox="12535,6128 17027,6087 17035,6907 12542,6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476540-ECB3-4738-80A4-37611893A3EB}" emma:medium="tactile" emma:mode="ink">
              <msink:context xmlns:msink="http://schemas.microsoft.com/ink/2010/main" type="line" rotatedBoundingBox="12535,6128 17027,6087 17035,6907 12542,6948"/>
            </emma:interpretation>
          </emma:emma>
        </inkml:annotationXML>
        <inkml:traceGroup>
          <inkml:annotationXML>
            <emma:emma xmlns:emma="http://www.w3.org/2003/04/emma" version="1.0">
              <emma:interpretation id="{01023208-5576-4926-9AC6-D1964DA98A59}" emma:medium="tactile" emma:mode="ink">
                <msink:context xmlns:msink="http://schemas.microsoft.com/ink/2010/main" type="inkWord" rotatedBoundingBox="12535,6128 13723,6117 13730,6934 12542,694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768.7847">6505-672 7 0,'-8'0'100'0,"-8"4"-12"0,7-4 0 0,0 0-32 0,1 0 0 15,-9-4 4-15,9 4-4 0,-2-6-4 0,2 6 4 0,8-4-4 16,-8-7-4-16,0 7 0 0,-2 0 0 0,2-1 0 0,8-5 0 0,0 6 0 16,0-6 0-16,0 1-4 0,-8-1 0 0,8 0-4 15,8 5-4-15,-8-4 4 0,0-6-4 0,8 6 0 0,-8-1 0 0,10 1-8 16,-2-1 0-16,-8 0-4 0,8 1 4 0,0-1-4 0,2 1 0 16,-2-1 0-16,0 0-4 0,9 5 0 0,-8-3-4 0,0 2 0 15,7 2 0-15,-8 4-4 0,2-6-4 0,-2 6 4 0,10 0-4 0,-10 0 0 16,9 6 4-16,-9-2 0 0,1 2-8 0,8 2 4 0,-9 3 0 15,0-2-4-15,2 1 4 0,-2 4-4 0,0 5 0 0,2-4 0 16,-2 4-4-16,-8 0 0 0,8 5 4 0,-8 0 0 0,0-5 0 16,-8 9 0-16,8-3 0 0,-8 4-4 0,-2-6 0 0,2 6 4 15,-10 0 0-15,10 1-8 0,-8 3 8 0,-2-5 0 0,-7 1-8 16,7-1 4-16,-8 1 4 0,2 0-4 0,-2 0 0 0,1-5-4 16,7 0 8-16,-8-5-4 0,1 0 4 0,-1 0-4 0,10-4 0 0,-10-1 0 15,8-4 0-15,2-5 0 0,-1-1 0 0,8 2-4 0,-8-6 0 16,9-6 4-16,0 2 0 0,-2-1-4 0,10-5 0 0,-8-4 0 15,8-1 0-15,0 1 0 0,0-1 4 0,0-4 0 0,0 0 0 0,8 0 0 16,-8 5-4-16,10-10 4 0,-2 9-4 0,0-4 8 16,1 5-8-16,-1-6 4 0,1 6 4 0,-1 5-4 0,1-1 0 15,7 0 0-15,-6 6 0 0,-2 4 0 0,10 0 0 0,-10 0 0 0,8 4 0 16,-7 2 0-16,8-2 0 0,-8 6 0 0,7-1 0 0,2 1 4 16,-10 4-4-16,10-4 0 0,-2 4 0 0,-7 1 0 0,8-1 0 15,0 1 0-15,-9-1 0 0,10 0-4 0,-2 1 4 0,2-1 0 0,-10-5 0 16,9 1 0-16,1 5 0 0,-10-6 0 0,8 1 4 15,2-6-4-15,-10 7 0 0,10-7-8 0,-10 0 0 0,9 2-8 0,-9-2-12 16,10-4-20-16,-10 5-20 0,0-5-12 0,10 0-24 0,-10-5-12 16,1 5-24-16,0-4-28 0,-1-2-56 0,0 2 20 0,-8 0 36 15,9-7 32-15,-1 7 28 0,-8-6 24 0</inkml:trace>
          <inkml:trace contextRef="#ctx0" brushRef="#br0" timeOffset="20102.9235">6923-467 99 0,'0'0'108'0,"0"0"-8"0,0-4-4 0,10 4-28 16,-10 0 4-16,0 0 4 0,8 0 4 0,-8 4 0 16,0-4-4-16,8 6-12 0,-8-2 4 0,8-4 0 0,2 5-8 15,-2 0 0-15,-8 0-4 0,8-1-4 0,10 2-8 0,-10 3-4 0,1-4-4 16,-1 4-4-16,0 1-4 0,10-1-8 0,-10 6 4 0,0-6-4 16,2 6-4-16,-2-1 0 0,0 1 0 0,1-1-8 0,0 1 4 15,-1-2 0-15,0 7 0 0,1-5-4 0,-9-2 4 0,8 7 0 16,-8-5 4-16,0-2 8 0,0 2 4 0,0-1 0 0,9-5 4 0,-9 1 0 15,0 0 0-15,0 0 0 0,0-1-8 0,-9-3-4 0,9-6 0 16,0 0-4-16,0 0-8 0,0 0 4 0,0-6-4 0,0 2 0 16,0-5 0-16,0-1-4 0,0-6 0 0,0 7 0 0,0-10-4 15,9 5-4-15,-9-5 4 0,0-6-4 0,9 6 4 0,-1-4 4 0,-8-2-4 16,8 2-4-16,2-1 0 0,-2-5 0 0,0 9 0 16,1-3-4-16,0-1-4 0,-1 5-8 0,0 0-4 0,1 4-4 0,-1 1-12 15,-8-1-16-15,8 5-12 0,2 1-8 0,-10 5-4 0,8-2-8 16,-8 2 0-16,8 4-8 0,-8 0-12 0,10 0-8 0,-10 0-8 15,8 4-32-15,0-4-52 0,0 6 20 0,10-2 40 0,-10-4 28 0,9 5 20 16</inkml:trace>
        </inkml:traceGroup>
        <inkml:traceGroup>
          <inkml:annotationXML>
            <emma:emma xmlns:emma="http://www.w3.org/2003/04/emma" version="1.0">
              <emma:interpretation id="{6630E961-31E8-4470-9E4D-FB25BAA11B61}" emma:medium="tactile" emma:mode="ink">
                <msink:context xmlns:msink="http://schemas.microsoft.com/ink/2010/main" type="inkWord" rotatedBoundingBox="14596,6448 15116,6444 15119,6753 14599,675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397.2021">8237-528 107 0,'0'4'144'0,"0"-4"-16"0,0 0-16 16,0 0-12-16,8 5 0 0,-8-5 0 0,9-5 4 16,0 5 0-16,-1-4-4 0,0-2-8 0,0 6-8 0,10-4-4 0,0-1-4 15,-2-5-12-15,9 6-8 0,-7-1-4 0,8-1-12 0,-1 2-8 16,1 0-4-16,-1-2-8 0,0 2-4 0,1 4 0 0,0-6-4 15,-1 6-4-15,1 0 0 0,-8 0-8 0,6 0 0 0,-6 6-4 16,-1-2-8-16,-9-4-16 0,10 6-12 0,-10-2-20 0,8 0-12 16,-6 2-12-16,-10-1-28 0,0-1-28 0,8 6-16 0,-16-5-72 0,8-1-8 15,-10 2 48-15,2 3 32 0,0-3 36 0,0-2 16 0</inkml:trace>
          <inkml:trace contextRef="#ctx0" brushRef="#br0" timeOffset="20620.1454">8331-380 79 0,'-8'5'204'0,"8"4"-28"0,0 1-24 0,-10 0-32 0,10-6-4 15,0 6 4-15,-8-5 0 0,8 0-4 0,0 4-4 0,0-4-12 16,8 0-8-16,-8-1-4 0,10-4-4 0,-2 0-4 0,0 6-8 16,1-6-4-16,7 0-8 0,2 0-12 0,-2 0-8 0,2 0-40 0,-1 0 0 15,9 0 0-15,-10 0 0 0,10-6 0 0,0 6 0 0,-9 0 0 16,8 0 0-16,-8 0 0 0,1 0 0 0,-2 0-80 0,2-4-28 15,-2 4-32-15,-7 0-36 0,0 0-28 0,-1 4-72 0,1-4-4 0,-9 6 56 16,8-6 40-16,-16 4 36 0,8-4 32 0,0 5 20 16</inkml:trace>
        </inkml:traceGroup>
        <inkml:traceGroup>
          <inkml:annotationXML>
            <emma:emma xmlns:emma="http://www.w3.org/2003/04/emma" version="1.0">
              <emma:interpretation id="{C3E1D4CC-CF86-4232-9A79-95F5AAE3C728}" emma:medium="tactile" emma:mode="ink">
                <msink:context xmlns:msink="http://schemas.microsoft.com/ink/2010/main" type="inkWord" rotatedBoundingBox="15920,6124 17027,6114 17035,6907 15927,6917">
                  <msink:destinationLink direction="with" ref="{5F4ACC1E-85C6-43BE-BF2D-53313C974E15}"/>
                </msink:context>
              </emma:interpretation>
              <emma:one-of disjunction-type="recognition" id="oneOf5">
                <emma:interpretation id="interp9" emma:lang="" emma:confidence="0">
                  <emma:literal>2</emma:literal>
                </emma:interpretation>
                <emma:interpretation id="interp10" emma:lang="" emma:confidence="0">
                  <emma:literal>z</emma:literal>
                </emma:interpretation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'</emma:literal>
                </emma:interpretation>
                <emma:interpretation id="interp13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3918.207">10275-663 7 0,'0'0'132'0,"-10"0"-20"0,10 0-16 0,-8-5-28 16,8 1-4-16,0-2-8 0,0 2 0 0,0-7-4 15,0 3 0-15,0-2-8 0,0 1 0 0,8-1 0 0,-8 1 4 0,10-1 4 16,-2-5-4-16,0 6 0 0,2-6 0 0,-2 6 0 0,8-1 0 16,-7 1-4-16,0-1-4 0,8 0 0 0,-1 6 0 0,-6-1-8 15,6 0 0-15,-6 0 0 0,6 5-4 0,-8 0 0 0,10 0-8 0,-10 0 0 16,1 0 0-16,-1 5-4 0,0 0 0 0,2 0 0 15,-2 4-8-15,0 1 0 0,-8 0 0 0,8-1-4 0,-8 5 4 0,0 1 0 16,0 4 0-16,0 0-4 0,-8 0 0 0,8 4-4 0,-8 2 4 16,0-1-4-16,-2 6 0 0,-6-8 0 0,7 8 0 0,-8-2-4 15,0 1 8-15,1 0 0 0,-2 0 0 0,0-5 0 0,2 4 8 0,-1-8 0 16,-1 4 0-16,2-5-4 0,-2 0-4 0,10 1 4 16,0-7 0-16,-2-3-4 0,2 0 4 0,8 5-4 0,0-11 0 0,0 5 4 15,0-3 0-15,0-2 0 0,8 1 0 0,2 0 0 0,-2-5 0 16,0 5 0-16,10-1-4 0,-10 2 8 0,9-1 0 0,-8-1-4 15,8 0 0-15,-1 2-4 0,2-2 4 0,0 1 4 0,-2 0-4 16,1 0-8-16,0-1 4 0,0 2 0 0,1-3 0 0,-2-3 0 16,2 6-8-16,-2-6 0 0,-7 4-8 0,8-4-12 0,0 0-20 15,-1 0-24-15,2 6-24 0,-10-6-20 0,2-6-20 0,-2 6-28 0,0 0-32 16,1-4-60-16,-1-2 20 0,-8 6 48 0,0-3 40 0,-8-3 24 16,8 2 24-16</inkml:trace>
          <inkml:trace contextRef="#ctx0" brushRef="#br0" timeOffset="23468.9107">9575-212 31 0,'0'5'104'0,"-8"-1"-8"0,8-4-4 0,0 6-32 16,0-6 4-16,0 5-8 0,0-5 4 0,0 0 0 15,0 4 0-15,0-4 0 0,0 0 0 0,0 0 0 0,0-4-4 0,0 4-4 16,0-5 0-16,8-1 0 0,-8 2 4 0,0-1-4 0,9 0-4 16,0-4-4-16,-9 3 0 0,8-3 0 0,0-5-4 0,0 4 0 15,10-5-4-15,-10-4-4 0,10 5 0 0,-10-5 0 0,9 0-4 0,-9-5-24 16,10 4 24-16,-2-3-4 0,2-1-4 0,-10-1-4 15,10 2 0-15,-1-6 0 0,-1 5-4 0,-7-5 0 0,8 6-4 0,-9-2 0 16,10-4 0-16,-10 6 0 0,1-2-4 0,8 2 8 0,-9 4-4 16,1-6 0-16,-9 6-8 0,8 0 8 0,0 5 0 0,-8-1 0 15,10 1 4-15,-10 0-4 0,0 4 0 0,8 1 0 0,-8-2 4 16,0 7-4-16,0-6 0 0,0 10 0 0,0-4-4 0,0-2 0 0,0 6 0 16,0 0-4-16,0-4 0 0,0 8 0 0,0-4 4 15,0 6 0-15,0-2 0 0,0 2-4 0,0 2 0 0,0 3 4 0,0 3 0 16,0-5 0-16,0 10 4 0,0-4 0 0,-8 4-4 0,8 5 0 15,0 0 4-15,0 0 0 0,0 5-8 0,-10-6 8 0,10 6-4 16,0 0 0-16,0-1 0 0,0 2 0 0,0-2-4 0,-8-3 4 16,8 4 0-16,0-6-4 0,0 2 0 0,0-2 0 0,0 1 0 15,0 0 4-15,0-5-4 0,0 1 0 0,0-6-4 0,0 5-16 0,0-4 24 16,8-1-4-16,-8-5 0 0,0 1-4 0,0-1-4 16,0 1-4-16,10-5-4 0,-10 5-8 0,0-6-12 0,0-4-8 0,0 6-12 15,8-6-12-15,-8 0-16 0,0 0-16 0,8-6-8 0,-8 2-20 0,0-1-12 16,0 0-4-16,10-4-56 0,-10-1-32 0,0 1 36 15,0-6 48-15,8 1 24 0,-8-1 28 0</inkml:trace>
        </inkml:traceGroup>
      </inkml:traceGroup>
    </inkml:traceGroup>
    <inkml:traceGroup>
      <inkml:annotationXML>
        <emma:emma xmlns:emma="http://www.w3.org/2003/04/emma" version="1.0">
          <emma:interpretation id="{1B201DD6-E222-44A3-A1D4-8555C47FA972}" emma:medium="tactile" emma:mode="ink">
            <msink:context xmlns:msink="http://schemas.microsoft.com/ink/2010/main" type="paragraph" rotatedBoundingBox="12920,8107 14945,7974 14974,8412 12948,8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886933-8AED-4308-96E4-702031AE8298}" emma:medium="tactile" emma:mode="ink">
              <msink:context xmlns:msink="http://schemas.microsoft.com/ink/2010/main" type="line" rotatedBoundingBox="12920,8107 14945,7974 14974,8412 12948,8545"/>
            </emma:interpretation>
          </emma:emma>
        </inkml:annotationXML>
        <inkml:traceGroup>
          <inkml:annotationXML>
            <emma:emma xmlns:emma="http://www.w3.org/2003/04/emma" version="1.0">
              <emma:interpretation id="{54A08035-7EB2-48DA-9563-531A113ED314}" emma:medium="tactile" emma:mode="ink">
                <msink:context xmlns:msink="http://schemas.microsoft.com/ink/2010/main" type="inkWord" rotatedBoundingBox="12920,8107 13535,8066 13564,8504 12948,8545"/>
              </emma:interpretation>
              <emma:one-of disjunction-type="recognition" id="oneOf6">
                <emma:interpretation id="interp14" emma:lang="" emma:confidence="0">
                  <emma:literal>r</emma:literal>
                </emma:interpretation>
                <emma:interpretation id="interp15" emma:lang="" emma:confidence="0">
                  <emma:literal>p</emma:literal>
                </emma:interpretation>
                <emma:interpretation id="interp16" emma:lang="" emma:confidence="0">
                  <emma:literal>ja</emma:literal>
                </emma:interpretation>
                <emma:interpretation id="interp17" emma:lang="" emma:confidence="0">
                  <emma:literal>gr</emma:literal>
                </emma:interpretation>
                <emma:interpretation id="interp18" emma:lang="" emma:confidence="0">
                  <emma:literal>Ja</emma:literal>
                </emma:interpretation>
              </emma:one-of>
            </emma:emma>
          </inkml:annotationXML>
          <inkml:trace contextRef="#ctx0" brushRef="#br0" timeOffset="24695.2374">6566 1160 7 0,'0'-10'108'0,"8"5"-12"0,1-5-8 15,-9 1-20-15,9 4-4 0,-9-4 0 0,8 3-4 0,-8-3-4 16,8 4-4-16,-8 0 0 0,8-4 0 0,-8 9 0 0,10-5 4 16,-2 1-8-16,-8 4 0 0,8-5 0 0,2 5 0 0,-2 0-4 15,0 0 0-15,1 5 0 0,-1-1-4 0,9 1-4 0,-8 0-4 0,-1-1-4 16,10 6 4-16,-10-1-8 0,0 2-4 0,10 3 0 16,-10-4-4-16,9 3-4 0,-9 7 0 0,1-5-8 0,0 4 0 0,7 0 4 15,-6 0-4-15,-10 0 0 0,8 1 0 0,0-1-4 0,-8 0 4 16,8 0-4-16,-8 0 4 0,0 0-4 0,0 0 0 0,0 0 4 15,-8-4 4-15,8-1 4 0,-8-4 0 0,0 4 0 0,8-9 0 16,-10 0 0-16,2-1 0 0,0 3-8 0,-1-7 4 0,9-7 0 0,-9 3 0 16,1-1-8-16,8-5 4 0,-9 1 0 0,9-5 0 0,0-1 0 15,0-4-4-15,0 0 4 0,0 0-4 0,0-5 0 0,0 0 0 16,9 0 0-16,-9-5 0 0,8 5 0 0,-8 0-4 0,9 0 4 0,0 0-4 16,-9 4 4-16,8-3 0 0,0 9-4 0,2-1 4 15,-2 0 0-15,0 1 0 0,-8 5 0 0,8 3 4 0,2 2-4 0,-2 4 4 16,0 0-4-16,1 4 0 0,-1-4 0 0,0 11 0 0,2-7 0 15,-2 6 4-15,0-6-4 0,0 6 0 0,2-1 4 0,-2 2-4 16,0 3 0-16,10-4 0 0,-10-1 0 0,1 1 0 0,-1-7 4 16,0 8-4-16,1-2 4 0,0-3 0 0,-1-2 0 0,0 1-4 0,-8-5 4 15,10 5-4-15,-2-5-4 0,-8 5 4 0,8-10-12 0,-8 5-4 16,9 0-12-16,-9-5-16 0,0 0-12 0,9 1-4 0,-9-2-8 16,8 2-16-16,-8-6-12 0,8 4-12 0,-8-3-16 0,9 0-32 15,-1-1-52-15,1-4 24 0,-9-1 32 0,9 6 32 0,7-5 20 16</inkml:trace>
        </inkml:traceGroup>
        <inkml:traceGroup>
          <inkml:annotationXML>
            <emma:emma xmlns:emma="http://www.w3.org/2003/04/emma" version="1.0">
              <emma:interpretation id="{D6024A1B-A2D2-44EF-A397-3B886DF8C577}" emma:medium="tactile" emma:mode="ink">
                <msink:context xmlns:msink="http://schemas.microsoft.com/ink/2010/main" type="inkWord" rotatedBoundingBox="14434,8038 14947,8004 14964,8274 14452,8308">
                  <msink:destinationLink direction="with" ref="{5F4ACC1E-85C6-43BE-BF2D-53313C974E15}"/>
                </msink:context>
              </emma:interpretation>
              <emma:one-of disjunction-type="recognition" id="oneOf7">
                <emma:interpretation id="interp19" emma:lang="" emma:confidence="0">
                  <emma:literal>=</emma:literal>
                </emma:interpretation>
                <emma:interpretation id="interp20" emma:lang="" emma:confidence="0">
                  <emma:literal>☺</emma:literal>
                </emma:interpretation>
                <emma:interpretation id="interp21" emma:lang="" emma:confidence="0">
                  <emma:literal>☹</emma:literal>
                </emma:interpretation>
                <emma:interpretation id="interp22" emma:lang="" emma:confidence="0">
                  <emma:literal>•</emma:literal>
                </emma:interpretation>
                <emma:interpretation id="interp23" emma:lang="" emma:confidence="0">
                  <emma:literal>Ę</emma:literal>
                </emma:interpretation>
              </emma:one-of>
            </emma:emma>
          </inkml:annotationXML>
          <inkml:trace contextRef="#ctx0" brushRef="#br0" timeOffset="25011.3912">8083 1001 91 0,'0'0'144'0,"0"0"-16"0,-8 0-24 0,8 0-28 0,0 0 0 15,8 0 4-15,-8 0 4 0,10 0 4 0,-10 0-4 0,8 0-4 0,-8 0-4 16,8 0 0-16,9 0 0 0,-9 0 4 0,10 0-8 0,-10 0 0 16,10-4-8-16,-2 4-4 0,10 0-12 0,-9-6-8 0,9 6-8 15,-2 0 0-15,2-4-8 0,-8 4-4 0,7-5-4 0,1 5-8 0,0 0 0 16,-1-5-8-16,-8 5 0 0,8 0-4 0,-7 0-12 0,-2 0-8 15,2 5-12-15,-1-5-16 0,-8 5-12 0,-1-1-12 16,0-4-8-16,1 6-16 0,-9-2-20 0,0 1-16 0,0 0-24 0,0-5-60 16,-9 5 8-16,1-1 36 0,0 1 36 0,-1 0 24 0,-8-5 20 15</inkml:trace>
          <inkml:trace contextRef="#ctx0" brushRef="#br0" timeOffset="25197.8914">8168 1154 103 0,'0'9'172'0,"0"-3"-16"0,0 4-16 0,0-6-32 16,0 6 0-16,-8-5 0 0,8 5 0 0,8-6-4 0,-8 6-4 16,0-5-8-16,10-1-8 0,-2 2 4 0,-8-1-12 0,8-1 0 15,10 1-4-15,-10-5-12 0,9 5-8 0,0-5-12 0,0 0-8 0,9 0-4 16,-10 0-4-16,10-5-8 0,-1 5-8 0,1-5-16 0,0 5-16 16,0-4-36-16,-1-1-40 0,-8-1-28 0,8 6-44 0,-7-4-40 15,-1 4-80-15,0 0 36 0,0-5 44 0,-9 5 44 0,0 0 32 0,2 0 12 16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13.6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15E044-477F-4345-8409-B21879EE6CF5}" emma:medium="tactile" emma:mode="ink">
          <msink:context xmlns:msink="http://schemas.microsoft.com/ink/2010/main" type="inkDrawing" rotatedBoundingBox="5776,9040 6336,4322 6418,4331 5858,9050" shapeName="Other"/>
        </emma:interpretation>
      </emma:emma>
    </inkml:annotationXML>
    <inkml:trace contextRef="#ctx0" brushRef="#br0">523 28 51 0,'0'-4'68'0,"0"4"-20"0,0-5 12 0,0 0-24 0,0 5-8 15,0-5 0-15,0 5 0 0,0-4 0 0,0 4 0 0,0 0-8 16,0 0 0-16,0-6 0 0,0 6 0 0,0 0 0 0,0 0 0 16,0 0 0-16,0 0 0 0,0 0 0 0,0 0 0 0,0 0 0 15,0 6 0-15,0-6 0 0,0 0-4 0,0 0 0 0,0 0 0 0,0 0 4 16,0 0 0-16,0 0-4 0,0 0 0 0,0 0-4 0,0 0 0 15,0 0-4-15,0 0 4 0,0 0-4 0,0 0 4 0,0 0 0 16,0 0 12-16,0 0-4 0,0 0 4 0,0 0-8 0,0 0 4 16,0 4 4-16,0 1 0 0,0-5-4 0,0 5-4 0,0 0 0 15,0-1 0-15,0 6 4 0,0-5-8 0,0-1 0 0,0 6 0 0,0 0 0 16,0-1-4-16,0 1 0 0,0 0 4 0,0-1-4 0,0 1 0 16,0-1 0-16,0 1-4 0,0-2 0 0,0 3 0 0,0 3 4 15,0-4 0-15,0 0-4 0,0 0 4 0,0 4-4 0,0-4 0 0,0 3 0 16,0-3 0-16,0-1-4 0,0 5 0 0,0 1 4 15,0-5 0-15,0 5-4 0,0-2 0 0,0-3 4 0,0 5-4 0,0 4 0 16,0-5 4-16,0 2-4 0,0-3 0 0,-10 6 0 0,10-5 0 16,0 1 0-16,0 4 0 0,0-4 0 0,0-1 0 0,0 5 0 15,0-4 4-15,-8-1-4 0,8 5 4 0,0-4-4 0,0-1 0 16,0 0 0-16,0 1 4 0,0 0-4 0,0-1 0 0,0 0 0 16,0 0 0-16,0 0 0 0,0 2 0 0,0-3 0 0,0 2 0 15,-8-1 0-15,8 1 4 0,0-1 0 0,-9 1-4 0,9 0 0 0,0-2 0 16,0 7 0-16,0-7 0 0,-9 2 4 0,9-1-4 0,0 1 0 15,0-1 0-15,0-4 0 0,0 5 4 0,0-1-4 0,-8 0 0 16,8 0 0-16,0 1 0 0,0-6 0 0,0 6 0 0,0-1 0 16,0 1 0-16,0-6 0 0,0 5 0 0,0-4 0 0,0 5 0 15,0-1 0-15,-8-5 4 0,8 2-4 0,0 3 0 0,0 0 0 0,0-5-16 16,-9 6 20-16,9-1-4 0,0 1 4 0,0-6 0 0,0 5-4 16,-8 1 0-16,8-1 0 0,0 1 0 0,0-1 0 0,0 1 0 15,-9 4 4-15,9-5-4 0,0 1 0 0,0-1 0 0,-9 1 0 0,9-1 0 16,0 0 0-16,0 0 0 0,-8 1 0 0,8-1 4 15,0 1-8-15,0-1 8 0,0 0-4 0,0 1 0 0,0-1 0 0,0 1 0 16,-8-1 0-16,8-5 0 0,0 6 0 0,0-1 0 0,0-4 0 16,0 4 0-16,0 0 0 0,-10-4 0 0,10 5 0 0,0-1 0 15,0-5 0-15,-8 5 0 0,8-3 0 0,0 3 0 0,0 1 0 16,-8-6 0-16,8 5 0 0,0-4 0 0,0 5 4 0,-8-2 0 16,8-3-4-16,0 4 0 0,0 1 0 0,0-5 0 0,0 4 0 0,0 0 4 15,0 1-4-15,0-1-4 0,0 1 4 0,-10-1 0 0,10-4 0 16,0 4 0-16,0 5 0 0,0-4 4 0,-8-1-4 0,8-1 0 15,0 2 0-15,0 5 0 0,0-6 0 0,-8 0 0 0,8 6 4 16,0-5-4-16,0-2 0 0,-9 7 0 0,9-5 0 0,0-2 0 16,0 8 0-16,0-7 0 0,-8 5 0 0,8-6 0 0,0 2 0 0,-8 5 4 15,8-6-4-15,-10 0 0 0,10 5 0 0,0-4 0 0,0 4 0 16,-8-5-4-16,8 1 4 0,0 4 0 0,-8-5 0 0,8 1 0 16,0 4 0-16,0-5 4 0,0 1 0 0,-8-1 0 0,8 6-4 0,0-6 0 15,0 0 0-15,0 1 0 0,-10 4 0 0,10-5 0 16,0 1 0-16,0-2 0 0,0 7 0 0,0-5 0 0,-8-2 0 0,8 2-4 15,0 4 4-15,-8-5 4 0,8 1-4 0,0 4 0 0,0-5-4 16,-9 1 4-16,9-1 0 0,0 7 0 0,0-8 0 0,-9 1 0 16,9 0 0-16,0 5 4 0,0-4-4 0,0-1 0 0,0 1 0 15,-8-1 0-15,8 1 0 0,0-1 4 0,0 1-4 0,-9-1 0 16,9 1 4-16,0-2-8 0,0 3 4 0,-8-3 0 0,8 2 0 16,0-5 0-16,0 4 0 0,0 1 4 0,0-2-24 0,-8-3 24 0,8 5-4 15,0-1 0-15,0 1 4 0,-9-6-4 0,9 5 0 0,0-4 0 16,0 4 4-16,-9 1 0 0,9-6-4 0,0 5 0 0,0 1 4 15,-8-1-4-15,8-4 0 0,-8 4 0 0,8 0 0 0,0-3-4 0,-10 3 4 16,10 0 0-16,0-5 0 0,-8 6 0 0,8-5 0 0,0 4 0 16,-8 1 0-16,8-6 0 0,0 5 0 0,-9-3 0 0,9 3 0 15,0-5-4-15,0 1 4 0,0 3 0 0,-9-3-4 0,9 5 4 16,0-5 0-16,0 0 0 0,0-1 4 0,-8 5 0 0,8-4-4 16,0 4 0-16,0-4 0 0,0-1-4 0,0 1 4 0,-8 4 0 0,8-4 4 15,0 0-4-15,0-1 0 0,0 5-4 0,0-4 4 16,0-1 0-16,-9 1 0 0,9 0 0 0,0-1-4 0,0 6 4 0,0-4 4 15,0-3 0-15,-8 2-4 0,8-1-4 0,0 1 4 0,0-1 0 16,0 5-4-16,0-3 4 0,0-2 0 0,-8 0 0 0,8 6 0 16,0-5 0-16,0-1 0 0,0 1 0 0,0 0 0 0,0-1 0 0,0 1 0 15,0-1 0-15,0 1 0 0,0 0 4 0,-10-1-4 0,10 1 0 16,0-1 0-16,0 1 4 0,0 0-4 0,0-1 4 0,0 1-4 16,0-2 0-16,0 3-4 0,0-2 4 0,0 1-4 0,0-1 4 15,0 1 0-15,0 0 4 0,0-1-4 0,0 1-4 0,-8-1 4 16,8 1 0-16,0-1 0 0,0 1 0 0,0 0 0 0,0-1 4 0,-8 1-4 15,8-1 0-15,0 6 0 0,0-11-4 0,0 6 4 0,0-1 0 16,0 1 0-16,0 0 0 0,-10-1 0 0,10 1 0 16,0-5 0-16,0 5 0 0,0-1-4 0,0-4 4 0,0 4 0 0,0 1 0 15,0-5 4-15,0 5-8 0,0-1 0 0,0-4 4 0,0 4 0 16,0 1 0-16,0-5 0 0,0 5 0 0,0-1 0 0,0 1-4 16,-8-6 4-16,8 7 4 0,0-2-4 0,0-4 0 0,0 4 0 0,-8 1 0 15,8-6 0-15,0 5 0 0,0-3-4 0,0 4 8 0,0-6-4 16,0 6-20-16,0-5 20 0,0 4 4 0,-9-4 0 0,9 5 0 15,0-6-4-15,0 5 0 0,0-3 0 0,0 3 0 0,0 1 0 16,0-5 4-16,-8 4-4 0,8 1 4 0,0-4-8 0,0 2 4 16,0-3 4-16,0 5-4 0,-9-5 0 0,9 4 0 0,0-4 0 15,0 4 0-15,0-4 0 0,0 0 0 0,0 0 0 0,0 5 0 0,0-6 0 16,0 1 0-16,0 0 0 0,0 0 0 0,0-1 0 0,0 1 0 16,0 0 4-16,0 0-4 0,0-5 0 0,0 4 0 0,0 2 4 15,0-6-4-15,0 4 0 0,0-4 0 0,0 5 4 0,0-5-4 16,0 5 0-16,0-5 0 0,0 0 0 0,0 0 0 0,0 0 0 0,0 0 0 15,0 0 0-15,0 0 0 0,0 0 0 0,0 0 4 16,0 0 0-16,0 5-4 0,0-5 0 0,0 0 0 0,0 0 0 0,0 0 0 16,0 0 0-16,0 0 0 0,0 0-4 0,0 0 4 0,0 0-8 15,0 5-8-15,0-5-8 0,0 0-12 0,0 0-16 0,0-5-20 16,-8 5-16-16,8-5-12 0,0 0-8 0,0 0-68 0,-9 1-20 0,9-11 40 16,0 5 24-16,0-4 24 0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15.8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B277F8-F341-45E2-8ABB-E33E6463E963}" emma:medium="tactile" emma:mode="ink">
          <msink:context xmlns:msink="http://schemas.microsoft.com/ink/2010/main" type="inkDrawing" rotatedBoundingBox="4344,8472 4707,8570 4630,8852 4268,8754" semanticType="connector" shapeName="Other">
            <msink:sourceLink direction="with" ref="{633887DA-7CC6-455B-88D6-7A1B9608CEEE}"/>
            <msink:sourceLink direction="with" ref="{44B251C4-69D6-4CCF-88A2-A7FD5859556E}"/>
          </msink:context>
        </emma:interpretation>
      </emma:emma>
    </inkml:annotationXML>
    <inkml:trace contextRef="#ctx0" brushRef="#br0">8 62 47 0,'0'-5'100'0,"0"0"-12"16,-8 0-4-16,8 0-24 0,0 0-4 0,8 1 0 0,-8-1 4 16,0 5-4-16,0-5 0 0,0 0 0 0,-8 5 0 0,8-4 0 15,8-2 0-15,-8 6-4 0,0-4 0 0,0 4-4 0,8 0 0 0,-8-5-20 16,8 5 20-16,-8 0-4 0,10 0-4 0,-2 0-4 0,0 0-4 16,-8 0 0-16,9 5-4 0,-1-5-4 0,1 4 0 0,0 2-8 15,-1-2 0-15,0 1-4 0,0 5-4 0,2-6 4 0,-2 6-4 0,-8 0 0 16,8 0-4-16,-8 4 0 0,10-5 0 0,-10 6-4 15,8-1 4-15,-8 0 0 0,0 1-4 0,0-1-4 0,0 1 4 0,0 0 0 16,0-1 0-16,0-5 0 0,0 5 4 0,0-5 0 0,0 2 0 16,0-2-4-16,0-4 0 0,0 0 0 0,0 0 4 0,0-1-4 15,0-4 0-15,0 0 4 0,0 0-4 0,0-4 0 0,0-1-4 0,0 0 4 16,0-4 0-16,0-1 0 0,8 0-4 0,-8 1 4 16,0-1 0-16,9-4 4 0,-9 5-4 0,0-2-4 0,8-3 4 0,-8 0 4 15,8 4-4-15,1-4-4 0,0 4 4 0,-1 1-4 0,-8-1 4 16,8 0 0-16,2 1-4 0,-2 4 8 0,0 0 0 0,1 1-4 15,0-1 0-15,-9 0 0 0,8 0 0 0,0 5-16 0,1 0 16 0,-1-5 0 16,1 5 0-16,-9 0-4 0,9 0-8 0,-1 0-12 16,-8 0-12-16,8 0-12 0,2 0-20 0,-2 0-24 0,-8 0-16 15,8 0-16-15,-8 0-52 0,9 0-52 0,-9-5 44 0,9 5 32 0,-9-5 28 16,8 5 24-16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16.6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ECBC60-7772-4CDD-947E-8136EB4ED530}" emma:medium="tactile" emma:mode="ink">
          <msink:context xmlns:msink="http://schemas.microsoft.com/ink/2010/main" type="inkDrawing" rotatedBoundingBox="6576,8672 6993,8577 7048,8815 6630,8910" semanticType="connector" shapeName="Other">
            <msink:sourceLink direction="with" ref="{44B251C4-69D6-4CCF-88A2-A7FD5859556E}"/>
            <msink:sourceLink direction="with" ref="{633887DA-7CC6-455B-88D6-7A1B9608CEEE}"/>
          </msink:context>
        </emma:interpretation>
      </emma:emma>
    </inkml:annotationXML>
    <inkml:trace contextRef="#ctx0" brushRef="#br0">41 120 87 0,'0'-5'100'0,"-8"5"-8"0,8-9-4 0,-9 4-24 0,9 5-4 16,-8-5-4-16,8 1 0 0,-9-7-4 0,9 7-4 0,0-1 0 16,0 0-8-16,-9 0 0 0,9 1 4 0,0-1 0 0,0 0-4 15,0 0-4-15,0 5 4 0,9-4-4 0,-9 4-4 0,9 0 0 0,-9-6-4 16,8 6 0-16,1 0 0 0,-9 0 0 0,8 6-4 0,-8-6 0 16,8 4 0-16,2 1-4 0,-2-5-4 0,0 10 0 0,0-6-4 15,2 1-4-15,-2 5 4 0,0-6-4 0,-8 7 0 0,9-2-8 16,-1 5 0-16,-8-4 0 0,9-1 0 0,-9 1 4 0,9 4 0 15,-9-4-4-15,0 4 0 0,0-4 4 0,0-1-4 0,0 0 0 16,8 1 0-16,-8 0 0 0,-8-5 4 0,8 5 0 0,0-6 0 0,0-4 0 16,0 5-4-16,-9-5 4 0,9 0 0 0,0 0-4 0,0 0 0 15,0-5 0-15,0 1 0 0,0-1 0 0,0-5 0 0,0 5 4 16,0-4-8-16,0-1 0 0,0 1 4 0,9-1 4 0,-9 0-4 16,8 1-4-16,-8-1 4 0,8 1 0 0,-8-2 0 0,8 2 0 15,2-5-4-15,-10 9 4 0,8-4 0 0,0 0-4 0,2 4 0 0,-2-1 4 16,0-3 0-16,-8 4 0 0,9 5-4 0,-1-5 8 0,1 1-4 15,-1 4 0-15,1 0 0 0,-1-5 0 0,0 5 0 0,2 0-4 16,-2 0 4-16,0 0 0 0,2 0 0 0,-2 0 0 0,0 0 0 16,0 0 4-16,1 0-4 0,0 0 0 0,-1 0-4 0,1-5 4 15,-1 5-8-15,0-5-12 0,2 5-12 0,-10-4-16 0,8 4-28 0,0-6-24 16,-8 2-28-16,8-1-76 0,-8 0-24 0,0-1 40 0,0 3 40 16,0-2 28-16,-8 0 20 0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14.3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834A3D-642F-40BE-910A-A3D2332F0930}" emma:medium="tactile" emma:mode="ink">
          <msink:context xmlns:msink="http://schemas.microsoft.com/ink/2010/main" type="writingRegion" rotatedBoundingBox="6464,7046 6384,7562 6148,7525 6229,7009">
            <msink:destinationLink direction="with" ref="{633887DA-7CC6-455B-88D6-7A1B9608CEEE}"/>
          </msink:context>
        </emma:interpretation>
      </emma:emma>
    </inkml:annotationXML>
    <inkml:traceGroup>
      <inkml:annotationXML>
        <emma:emma xmlns:emma="http://www.w3.org/2003/04/emma" version="1.0">
          <emma:interpretation id="{868D9261-3C2C-4963-8A7E-F3DAA4318AFB}" emma:medium="tactile" emma:mode="ink">
            <msink:context xmlns:msink="http://schemas.microsoft.com/ink/2010/main" type="paragraph" rotatedBoundingBox="6464,7046 6384,7562 6148,7525 6229,7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F0ABB8-8296-4AFB-AB29-CB360F14D3C9}" emma:medium="tactile" emma:mode="ink">
              <msink:context xmlns:msink="http://schemas.microsoft.com/ink/2010/main" type="line" rotatedBoundingBox="6464,7046 6384,7562 6148,7525 6229,7009"/>
            </emma:interpretation>
          </emma:emma>
        </inkml:annotationXML>
        <inkml:traceGroup>
          <inkml:annotationXML>
            <emma:emma xmlns:emma="http://www.w3.org/2003/04/emma" version="1.0">
              <emma:interpretation id="{FAE94ECE-E123-4A25-9731-9B3EF8A47A13}" emma:medium="tactile" emma:mode="ink">
                <msink:context xmlns:msink="http://schemas.microsoft.com/ink/2010/main" type="inkWord" rotatedBoundingBox="6464,7046 6384,7562 6148,7525 6229,7009">
                  <msink:destinationLink direction="with" ref="{D9F070DB-923F-44FE-B22A-C6879EB8185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 4 23 0,'0'0'96'0,"0"0"-8"0,0-5-4 0,0 5-28 16,0 0-4-16,8 0 4 0,-8 0-8 0,0 0 0 0,0 5-4 15,8-5 0-15,-8 4 4 0,0 2 0 0,0-2 0 0,0 1 8 16,0-1-8-16,0 6 0 0,0 0 4 0,0-1-8 0,0 1 0 0,0 4-8 16,0 1 0-16,0 4 0 0,0-4-4 0,0 3 4 0,-8 1-4 15,8 1-4-15,0-1 0 0,0 5-8 0,0-4 4 0,-8-1-8 16,8 0 0-16,0 4-4 0,0-3 0 0,0-2-4 0,-9 2 0 0,9-5 0 15,0 4 0-15,0-5-8 0,0 1 0 0,0-1 0 16,0 1 0-16,0-6-4 0,0 1 0 0,0-1-8 0,0-4-4 0,0 0-8 16,0 0-12-16,0-1-12 0,0-4-8 0,0 5-12 0,0-10-16 15,0 5-12-15,-8-4-8 0,8 4-4 0,0-10-48 0,-8 5-36 16,8-4 32-16,-9 3 32 0,9-7 24 0</inkml:trace>
          <inkml:trace contextRef="#ctx0" brushRef="#br0" timeOffset="-303.1877">-153 119 71 0,'0'-5'100'0,"0"5"-12"16,0 0-8-16,0 0-24 0,0 0-4 0,0 0-4 0,0 0-4 15,0 0-4-15,0 5 4 0,0-5-8 0,0 0 4 0,0 0 4 16,0 0-8-16,0 0 4 0,0 5 4 0,8-5-8 0,-8 5 4 16,0-1-4-16,0 1 0 0,0 4 0 0,0 1-4 0,0-1-8 0,0 1 0 15,0 0-4-15,0 5 0 0,0-2-8 0,0 2 0 16,0-1 0-16,0 5-4 0,-8-4 4 0,8 5-8 0,0-7 0 0,-8 7 0 16,8-5-4-16,0-2 0 0,-8 7 0 0,8-5 0 0,0-2-4 15,0 2-4-15,0-5-8 0,0 4-4 0,-10-5-16 0,10 1-12 16,0-1-8-16,0-3-16 0,0-2-8 0,0 1-12 0,0-5-8 0,10 5-40 15,-20-5-32-15,10 0 24 0,0-5 36 0,0 0 12 0</inkml:trace>
          <inkml:trace contextRef="#ctx0" brushRef="#br0" timeOffset="182.5116">-101 205 7 0,'0'0'128'0,"0"5"-4"0,0-1-12 0,0 2-20 0,0-2 0 15,-9 1 0-15,9 0-4 0,9-5-12 0,-9 5-4 0,0-1-4 16,8 2-8-16,-8-2-4 0,0 1-4 0,9-1-4 16,-1 2-8-16,-8-6-4 0,8 4-4 0,1 1-12 0,0 0-4 0,-1-5-4 15,0 5-4-15,2-1-16 0,-2-4-20 0,9 6-24 0,-17-6-36 16,9 5-40-16,-1-5-52 0,0 4-56 0,1 0 44 0,-9 2 44 0,8-6 28 15,-8 4 16-15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48.2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F4ACC1E-85C6-43BE-BF2D-53313C974E15}" emma:medium="tactile" emma:mode="ink">
          <msink:context xmlns:msink="http://schemas.microsoft.com/ink/2010/main" type="inkDrawing" rotatedBoundingBox="15924,8885 15995,7847 16390,7874 16319,8912" semanticType="callout" shapeName="Other">
            <msink:sourceLink direction="with" ref="{D6024A1B-A2D2-44EF-A397-3B886DF8C577}"/>
            <msink:sourceLink direction="with" ref="{C3E1D4CC-CF86-4232-9A79-95F5AAE3C728}"/>
          </msink:context>
        </emma:interpretation>
      </emma:emma>
    </inkml:annotationXML>
    <inkml:trace contextRef="#ctx0" brushRef="#br0">326 33 63 0,'0'0'76'0,"0"-4"-4"0,0 4-8 0,0 0-24 0,0-4-4 0,0 4 0 15,0-5 4-15,0 0 0 0,0 5 4 0,0-5-4 0,0 5 4 16,0-4 4-16,0-2 4 0,0 6 0 0,0 0 8 0,0-4 4 0,0 4 0 15,0 0-4-15,0 0 0 0,-9 0 0 0,9 0 0 16,0 0-4-16,-8 0 0 0,8 0 0 0,-9 0 0 0,1 0-4 0,8 0 4 16,-8 4-8-16,-1 2 4 0,-8-2-8 0,9-4-4 0,-2 10-4 15,-6-5 0-15,7 3-4 0,0 3-4 0,-7-2 0 0,-1 1 0 16,8 4-8-16,-8 5-4 0,9-4-4 0,-10 4 4 0,10 0-4 16,-10 5 4-16,10 0-8 0,-9 0 0 0,9 0-4 0,0 4 4 15,-2 1-4-15,2-1 0 0,0 2 4 0,-2-1-4 0,2 5-4 0,8-5 0 16,-8 4 0-16,8-4 0 0,0-1 0 0,8 1 4 0,-8 0 0 15,8 0 0-15,-8-6 0 0,10 2-4 0,-2-2 0 0,10 2 0 16,-10-2 0-16,0-3 0 0,9-1 0 0,0-4 0 0,0 4-4 0,1-10 4 16,-2 5 0-16,2-3 0 0,-1-2-4 0,-1-4 4 15,2-1-4-15,-2 1 4 0,2-5-4 0,8 0 4 0,-18-5-8 0,9 1 4 16,0-1 0-16,-8 0-4 0,7-4 4 0,-6-6 0 16,-2 5 0-16,-8-4 0 0,8-1 0 0,-8 1 0 0,0 0 4 0,-8-1 0 15,8 1-4-15,-8 0 0 0,-2-1 8 0,2 1-4 0,0 4 0 16,-10 1 0-16,10-1 0 0,-9 5 4 0,9 5-4 0,-10-3 4 0,2 6-4 15,-2-3 0-15,1 5-4 0,0 5 0 0,0 4 0 16,0-5-4-16,0 6-12 0,-1 4-24 0,2-5-20 0,-2 11-24 0,2-6-28 16,7 0-48-16,-7 5-12 0,6 0-60 0,2 5-32 0,0-5 44 15,-2 0 48-15,2 4 36 0,8 1 24 0,-8-5 16 0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56.8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824F05-18BE-4C34-8B2A-25F243DAB4D5}" emma:medium="tactile" emma:mode="ink">
          <msink:context xmlns:msink="http://schemas.microsoft.com/ink/2010/main" type="writingRegion" rotatedBoundingBox="21776,3942 28237,4151 28044,10096 21583,9887"/>
        </emma:interpretation>
      </emma:emma>
    </inkml:annotationXML>
    <inkml:traceGroup>
      <inkml:annotationXML>
        <emma:emma xmlns:emma="http://www.w3.org/2003/04/emma" version="1.0">
          <emma:interpretation id="{BED12964-F0A8-4F2C-9895-6ACF71781682}" emma:medium="tactile" emma:mode="ink">
            <msink:context xmlns:msink="http://schemas.microsoft.com/ink/2010/main" type="paragraph" rotatedBoundingBox="22206,3883 25539,4124 25465,5142 22132,4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CFC81F-AD32-42FF-A86C-3E3D0F4B2DC2}" emma:medium="tactile" emma:mode="ink">
              <msink:context xmlns:msink="http://schemas.microsoft.com/ink/2010/main" type="line" rotatedBoundingBox="22206,3883 25539,4124 25465,5142 22132,4901"/>
            </emma:interpretation>
          </emma:emma>
        </inkml:annotationXML>
        <inkml:traceGroup>
          <inkml:annotationXML>
            <emma:emma xmlns:emma="http://www.w3.org/2003/04/emma" version="1.0">
              <emma:interpretation id="{E49342D4-08A3-468E-B22C-414B278C87F3}" emma:medium="tactile" emma:mode="ink">
                <msink:context xmlns:msink="http://schemas.microsoft.com/ink/2010/main" type="inkWord" rotatedBoundingBox="22167,4423 22665,4460 22643,4762 22145,47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1413 719 111 0,'0'9'152'16,"0"-3"-16"-16,0-2-12 0,0 1-28 0,0-1 4 0,0-4 4 0,0 6 0 15,8-2 4-15,-8 1 0 0,8-5-4 0,-8 5-4 0,10-5 4 16,-2 6-12-16,0-6 0 0,0 3-8 0,2-3 0 0,6 6-8 15,-7-6-4-15,8 4-12 0,0-4-24 0,0 5-36 0,8-5 0 0,-7 5 0 16,-1-5 0-16,0 0 0 0,8 0 0 0,-7 5 0 0,8-5 0 16,-10 0 0-16,1 0 0 0,0 0 0 0,0 0 0 0,1 0 0 15,-2 0 0-15,2 0 0 0,-10 0-32 0,0 0-88 0,1 0-32 16,0 0-48-16,-1 0-28 0,-8 0-88 0,0 0 56 0,0 0 40 16,-8 0 48-16,8 0 28 0,-9 0 28 0</inkml:trace>
          <inkml:trace contextRef="#ctx0" brushRef="#br0" timeOffset="-221.9213">1429 480 75 0,'0'0'132'0,"0"0"-12"0,0 0-16 0,0 0-28 0,0 0 0 0,0 0 0 15,0 0 8-15,0 0-4 0,0 0 0 0,0 0 0 0,0 4 4 16,0-4 0-16,10 0 0 0,-10 5 0 0,8-5-8 0,0 5 0 15,0 0 0-15,2-5-12 0,-2 4 0 0,9 1-4 0,-8-5-8 16,8 5-4-16,-1 0-4 0,10-2-4 0,-8-3-4 0,-2 6-12 16,10-6 0-16,-1 0-4 0,-7 5-4 0,8-5-8 0,-1 0-8 15,-8 0 0-15,8 0 0 0,-7 0 0 0,8 5 0 0,-10-5 0 0,1 0 0 16,0 0-4-16,-8 5-28 0,7-5-8 0,-6 0-12 0,-2 4-4 16,0-4-16-16,0 0-12 0,2 0-12 0,-10 0-20 0,0 5-20 15,0-5-12-15,-10 0 0 0,10 0-36 0,-8 0-44 0,0 0 28 16,-10 0 44-16,10 0 24 0,-9 0 28 0</inkml:trace>
        </inkml:traceGroup>
        <inkml:traceGroup>
          <inkml:annotationXML>
            <emma:emma xmlns:emma="http://www.w3.org/2003/04/emma" version="1.0">
              <emma:interpretation id="{252FB44E-8BBF-429C-8438-11B3A1A650ED}" emma:medium="tactile" emma:mode="ink">
                <msink:context xmlns:msink="http://schemas.microsoft.com/ink/2010/main" type="inkWord" rotatedBoundingBox="23412,3970 24701,4063 24630,5032 23342,49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01.2176">2700 234 19 0,'0'-14'104'0,"-8"9"-12"0,8-10-8 0,-8 11-28 15,8-5 0-15,-10 4 0 0,10-5-8 0,0 5-4 0,0 1-4 16,0-1 0-16,-8 1-4 0,8 4 0 0,0-6 4 0,0 2 0 16,0 4 4-16,8-5-4 0,-8 5 8 0,10-5-4 0,-10 5-8 15,8-5 8-15,0 5-4 0,0 0 0 0,2 0-4 0,-2 0-4 0,9 0 4 16,-9 0-4-16,10 0 4 0,-10 5-4 0,8 0 0 16,2 0-4-16,-1-1-4 0,-8 2 0 0,8 3-4 0,-1 0 4 15,2-4-4-15,-2 5-4 0,2-1 4 0,-1-5-8 0,0 11 4 0,0-10-4 16,-1 5 0-16,2-6 0 0,0 6 0 0,-10-5 0 0,9-1 0 15,0 2-4-15,0-6-4 0,-9 4 0 0,10-4 4 0,-2 0-4 16,2-4 0-16,-10 4 0 0,9-6-4 0,0 2 0 0,-8-1 0 16,7-5 0-16,2 1-4 0,-10-1-4 0,10 1-8 0,-10-1-8 15,0 1-12-15,10-1-8 0,-10-4-12 0,1 5-4 0,-1-6-16 0,-8 5-16 16,8 1-16-16,-8-1-16 0,0 0-4 0,0 1-56 0,0 4-24 16,0 1 40-16,-8-3 28 0,8 7 32 0,-8-3 20 0</inkml:trace>
          <inkml:trace contextRef="#ctx0" brushRef="#br0" timeOffset="23327.4433">2837 364 23 0,'0'0'104'0,"8"-5"-8"15,-8 5-8-15,0-4-24 0,0 4-4 0,0-5-4 0,0 0-4 16,0 5-4-16,0 0 0 0,0-5 0 0,0 1-8 0,0 4-4 16,0 0-4-16,0 0-4 0,0-6 0 0,0 6 0 0,0 0 0 15,0 0 4-15,0 0 0 0,9 0 0 0,-9 0-4 0,0 0 0 0,8 0 4 16,-8 0 0-16,0 6 0 0,8-2 4 0,-8-4 0 0,9 5-4 15,-9 0 0-15,9 4 4 0,-9-4-4 0,8 5 4 0,-8 0-8 16,0 4 0-16,0 0 0 0,0 0-4 0,0 1 0 0,8 4 0 16,-8-4-8-16,0 4 0 0,0 0 0 0,0 0-8 0,0 5 0 15,0-4 0-15,-8 4 4 0,8-6-8 0,0 6 0 0,0-5 4 0,0 6 0 16,0-6-4-16,0 0 0 0,0 0-4 0,0 0 4 0,8 1 0 16,-8-1-8-16,0-5 0 0,0 5 4 0,0-4 4 0,0-1-4 15,10 1 0-15,-10-6-4 0,0 1 0 0,0-1 0 0,8 1-4 0,-8-5-4 16,0 0-8-16,0-1-8 0,0 1-8 0,0-5 0 15,0 5-12-15,0-5-4 0,8 0-8 0,-8 0-4 0,0 0-12 0,0 0-12 16,0-5-4-16,0 0-12 0,0 1-8 0,0-1-36 0,0-5-32 16,9 0-4-16,-9 1 56 0,0-1 16 0</inkml:trace>
          <inkml:trace contextRef="#ctx0" brushRef="#br0" timeOffset="23643.1749">3075 460 83 0,'9'-5'96'0,"-9"0"-8"0,0 5-8 0,0-4-28 16,0 4-4-16,0-5-4 0,0 5-4 0,0-5-8 0,0 5 0 15,0 0-4-15,0 0 0 0,0 0 4 0,0-4 0 0,0 4 0 16,0 0 0-16,8 0 8 0,-8 0-4 0,0 4 0 0,8-4 0 16,-8 5 4-16,0 0 0 0,10-1-4 0,-10 6 4 0,8-5-4 15,-8 5 0-15,0-1-4 0,8 6 0 0,-8-1 0 0,0 0-20 0,0 1 20 16,0 4-4-16,0 0 0 0,10 1-8 0,-10-2 0 15,0 6 0-15,0 0-4 0,0-4 0 0,0 3-4 0,-10 2 0 0,10-2-4 16,0 2 0-16,0-2 0 0,10-4 0 0,-10 6-4 0,0-6 0 16,0 5 0-16,0-10 0 0,0 6-4 0,8-6 4 0,-8 0-4 15,0-1-4-15,0-2 4 0,0-1-4 0,0-1-8 0,0 1 0 0,0-5-8 16,0-2-8-16,0 4-12 0,0-7-12 0,0 0-12 16,0 0-8-16,0 0-16 0,0-7-12 0,0 4-8 0,-8-2-16 0,8 0-44 15,-10-9-20-15,10 4 28 0,-8-4 40 0,0-1 20 0</inkml:trace>
          <inkml:trace contextRef="#ctx0" brushRef="#br0" timeOffset="24657.9895">3527 858 43 0,'0'-9'92'0,"-8"4"-8"0,8 0-8 0,0-4-24 16,0-2 0-16,0 2-4 0,0 0 0 0,0-1-4 0,0 1 0 16,0 0-4-16,0-2-16 0,0 2 20 0,8-1 0 0,-8 1-4 15,0 3 0-15,9-3 0 0,-9 4 4 0,0 0-4 0,8 1-4 0,-8-2-4 16,0 6 4-16,8 0 0 0,-8-4 4 0,10 4-4 0,-10 4 0 16,8-4 8-16,-8 6-4 0,8-2-4 0,-8 6 0 0,10-1 0 15,-10 1-4-15,8-1-4 0,0 6-4 0,-8-4-4 0,8 2 0 0,1 6-4 16,-9-5 0-16,8 6-8 0,-8-1 0 0,9 1-4 0,0-6 4 15,-9 5 0-15,8 0-4 0,-8 0 0 0,8-4 0 0,-8 4 0 16,10-5-4-16,-10 1 4 0,8-5-4 0,-8 4 0 0,0-5 0 0,8-4 0 16,-8 4 4-16,0-4 0 0,0 0 0 0,0 0 0 15,0-5 0-15,0 0 4 0,0-5-8 0,0 0 0 0,0 0 4 0,0-4 0 16,8-1-4-16,-8-4 0 0,0 0 4 0,10-1-4 0,-10-4 4 16,8 5-4-16,-8-6 0 0,8 2 0 0,-8-7 0 0,9 6 0 15,-9 0 0-15,8 0 0 0,1-1 0 0,-9 6 0 0,9 0 0 0,-9 0-4 16,8-1 0-16,-8 5 8 0,8 0-4 0,-8 6-4 15,8-5 4-15,-8 3 0 0,10 6 0 0,-10-4 4 0,8 4-4 16,-8-5 0-16,0 5-4 0,8 0 4 0,-8 0 4 0,10 0-8 0,-2 0 4 16,-8 0 0-16,8 0 4 0,-8 0-4 0,9 0 0 0,-1 5 0 15,-8-5 0-15,8 0 0 0,1 0 4 0,-9 0 0 0,9 0-4 16,-1 0 4-16,-8 4-8 0,8-4 0 0,2 0 0 0,-10 0 0 0,8 0-4 16,-8 0-12-16,8 0-16 0,-8-4-16 0,0 4-16 15,0-5-24-15,0 5-20 0,0-5-24 0,0 5-36 0,0-9-68 0,0 9 32 16,-8-6 44-16,8-3 28 0,-8 5 24 0</inkml:trace>
        </inkml:traceGroup>
        <inkml:traceGroup>
          <inkml:annotationXML>
            <emma:emma xmlns:emma="http://www.w3.org/2003/04/emma" version="1.0">
              <emma:interpretation id="{631A946D-C045-4A01-81A1-B11D57882413}" emma:medium="tactile" emma:mode="ink">
                <msink:context xmlns:msink="http://schemas.microsoft.com/ink/2010/main" type="inkWord" rotatedBoundingBox="25128,4155 25534,4184 25465,5142 25059,5112"/>
              </emma:interpretation>
              <emma:one-of disjunction-type="recognition" id="oneOf2"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5125.1121">4422 244 23 0,'8'-10'96'16,"-8"6"-4"-16,0-1-8 0,0 0-28 0,0 5 0 0,0-5 0 15,0 5 0-15,10 0-4 0,-10 0-12 0,0 0 24 0,0 5 8 16,8-5 0-16,-8 5 0 0,0 0-4 0,0-1 0 0,0 6 0 0,8-1 4 16,-8 1 0-16,0 0 0 0,0-1 0 0,0 6-4 15,0-1 4-15,0 5-12 0,0-4 0 0,0 4-4 0,-8 1-4 0,8 3-4 16,0-4 0-16,-8 5-4 0,-2 1-4 0,10 3-4 0,-8-4-4 16,0 5 0-16,-1 0-16 0,1 4-16 0,8-5 0 0,-17 6 0 15,17-5 0-15,-9 5 0 0,1-1 0 0,0-4 0 0,8 5 0 16,-10-5 0-16,10 0 0 0,0 0 0 0,-8-1 0 0,8-4 0 0,0 0 0 15,8 0 0-15,-8-5 0 0,10 0 0 0,-10 1 0 16,8-6 0-16,0 0 0 0,10 0 0 0,-10 0 0 0,9-3 0 0,-9-2 0 16,10-4 0-16,-2 4 0 0,2-3 0 0,-2-6 0 0,2 0 0 15,7 0 0-15,-7-10 0 0,6 5 0 0,-6-5-112 0,-1 2-44 16,9-7-40-16,-10 0-40 0,2-4-76 0,-2-1 44 0,2-3 48 16,-10-1 36-16,9-5 36 0,-8 0 28 0,-1 0 28 0</inkml:trace>
        </inkml:traceGroup>
      </inkml:traceGroup>
    </inkml:traceGroup>
    <inkml:traceGroup>
      <inkml:annotationXML>
        <emma:emma xmlns:emma="http://www.w3.org/2003/04/emma" version="1.0">
          <emma:interpretation id="{721DEBB2-516F-4DBA-814B-F3579DFB2B61}" emma:medium="tactile" emma:mode="ink">
            <msink:context xmlns:msink="http://schemas.microsoft.com/ink/2010/main" type="paragraph" rotatedBoundingBox="22430,6512 28154,6697 28122,7680 22398,7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A42CF6-458A-41A1-8DAA-EFFE783BEE82}" emma:medium="tactile" emma:mode="ink">
              <msink:context xmlns:msink="http://schemas.microsoft.com/ink/2010/main" type="line" rotatedBoundingBox="22430,6512 28154,6697 28122,7680 22398,7494"/>
            </emma:interpretation>
          </emma:emma>
        </inkml:annotationXML>
        <inkml:traceGroup>
          <inkml:annotationXML>
            <emma:emma xmlns:emma="http://www.w3.org/2003/04/emma" version="1.0">
              <emma:interpretation id="{479D5689-F44F-4796-974F-48FBBDFEB3B8}" emma:medium="tactile" emma:mode="ink">
                <msink:context xmlns:msink="http://schemas.microsoft.com/ink/2010/main" type="inkWord" rotatedBoundingBox="22408,7202 22886,7218 22877,7510 22398,749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954.1013">1669 3295 75 0,'8'0'132'0,"-8"-6"-12"16,8 6 0-16,-8 0-16 0,10-4 4 0,-10 4 4 15,8-5-8-15,0 5-4 0,1 0 0 0,8 0-4 0,-9-5-4 0,1 5-8 16,7-5-8-16,-6 5-4 0,6 0-8 0,2-4-8 0,-2 4-4 16,2 0-8-16,-1 0-4 0,-1 0-8 0,2 0 0 0,-2 4-12 15,2-4 0-15,-1 5-4 0,0-5 0 0,0 5-4 0,-1-5-4 16,2 5 0-16,-10-5-4 0,10 4-4 0,-1 2 4 0,0-6-16 0,-9 4-4 15,1 1-20-15,7-5-16 0,-6 4-40 0,-2-4 4 0,0 6-20 16,-8-2-28-16,10-4-20 0,-10 5-20 0,0-5-64 0,-10 5 12 16,2 0 40-16,0-1 40 0,-2 2 32 0,2-2 16 0</inkml:trace>
          <inkml:trace contextRef="#ctx0" brushRef="#br0" timeOffset="33153.0838">1770 3472 63 0,'-8'9'180'15,"0"-3"-16"-15,8 3-16 0,0-5-36 0,0 2-8 0,0 3 4 16,0-3 4-16,0-2 0 0,0 0 0 0,0 1 0 0,8 0-8 0,-8 0-4 16,8-1-8-16,2-4-4 0,-2 6-12 0,10-6-8 0,-10 0-8 15,8 0-12-15,2 0-8 0,-1 0-8 0,-1 4-20 0,2-4-12 16,-2 0 0-16,10 0 0 0,-9 0 0 0,1 0 0 0,-2 0 0 16,2-4 0-16,-2 4-32 0,2 0-56 0,-1 0-32 0,0 4-36 15,-9-4-44-15,1 0-48 0,-1 0-60 0,0 0 60 0,-8 0 48 16,10 0 40-16,-10 5 32 0,0-5 24 0</inkml:trace>
        </inkml:traceGroup>
        <inkml:traceGroup>
          <inkml:annotationXML>
            <emma:emma xmlns:emma="http://www.w3.org/2003/04/emma" version="1.0">
              <emma:interpretation id="{2167D26E-8831-4956-8C12-EB29E8526BAA}" emma:medium="tactile" emma:mode="ink">
                <msink:context xmlns:msink="http://schemas.microsoft.com/ink/2010/main" type="inkWord" rotatedBoundingBox="23699,6553 24781,6588 24751,7543 23668,750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3699.1419">3136 2887 59 0,'0'-5'100'0,"8"-5"-12"0,-8 0-4 0,0 6-24 0,0-5 0 15,8 3-4-15,-8-3-4 0,0 4 0 0,0 0-4 0,0 1 0 16,8-2 4-16,-8 6 0 0,9-4 12 0,-9 4-12 0,9 4 0 16,-9-4 4-16,0 6-4 0,8-2 0 0,-8 6-4 0,9-1 0 0,-9 6-8 15,0-5 0-15,8 9-4 0,-8 0 0 0,0 0-12 0,0 1 0 16,8 3-4-16,-8 2 0 0,0-2-4 0,0 6-4 0,0 1 0 16,0-3-4-16,0 2-4 0,0 0 0 0,0 0 0 0,0 0-4 15,0-1 4-15,-8 1-4 0,16-5 0 0,-8 5 0 0,0-5 0 16,0-5-4-16,0 6-12 0,0-11-4 0,0 5-12 0,0-6-12 15,10 3-8-15,-10-8-4 0,0 3-8 0,8-7-16 0,-8 6-12 0,8-10-12 16,-8 0-12-16,8 0-28 0,-8-4-44 0,10-2 16 0,-2-3 28 16,-8-1 32-16,8 0 16 0</inkml:trace>
          <inkml:trace contextRef="#ctx0" brushRef="#br0" timeOffset="33979.3922">3477 2858 39 0,'0'-5'100'0,"8"1"-8"0,-8-2-8 0,0 2-24 0,0 4-4 16,0-5-4-16,0 5 0 0,0 0-4 0,0 0 0 0,8 0 4 16,-8 0 0-16,0 5 8 0,0-5-4 0,0 4-4 0,8 2 4 0,-8-2 4 15,0 1 0-15,9-1-4 0,-9 6-4 0,9 0 0 16,-9-1-4-16,0 6 0 0,0-1-12 0,8 1 0 0,-8 4 0 0,0 1-8 16,0-1-4-16,0 0 0 0,0 4-4 0,0 2-4 0,0-2-8 15,0 6 4-15,0-5 0 0,0 5-4 0,0 0-4 0,0 0 0 16,0-1 0-16,0 1-4 0,0-1 4 0,0 1 0 0,-8 0-4 0,8-4 0 15,0-2 0-15,0 2 0 0,0-2-4 0,0-4-4 0,-9 0-4 16,9 2-4-16,0-8-16 0,-9-3-4 0,9 0-12 16,-8 3-4-16,8-7-8 0,0-2-20 0,-8 1-4 0,8-5-16 0,-8 0-8 15,8-5-8-15,-10 1-24 0,10-2-36 0,-8-3-4 0,0-5 36 16,8-1 32-16,-10 1 20 0</inkml:trace>
          <inkml:trace contextRef="#ctx0" brushRef="#br0" timeOffset="34291.6056">2973 2839 55 0,'-8'-10'84'15,"8"1"-4"-15,0-6-4 0,0 5-28 0,0 1-4 0,-9-5 0 0,18 4 0 16,-9 0 0-16,0-4-8 0,0 4 0 0,8 1 4 0,0-6 0 16,-8 6 4-16,8-1 0 0,2 1 4 0,-2-5-8 0,0 8 4 15,2-3 0-15,-2-1-4 0,0 6-4 0,9-2 0 0,-8 2-4 16,-1-1 0-16,1 1 0 0,-1 4 4 0,10 0 8 0,-10 4-4 15,0-4 0-15,2 5 0 0,6 5-4 0,-8-6 0 0,1 6 4 0,8-1-8 16,0 6 0-16,-9-5-4 0,10 4 0 0,-2-5-4 16,2 6 0-16,-1-1-8 0,0 1 0 0,0-6 0 0,-1 6-4 0,10-6 0 15,-8 1-4-15,7 0 0 0,-8-1 0 0,8-5 0 0,-7 2 0 16,8-2-8-16,-10 1 4 0,10 0-4 0,-9-5 0 0,1 0 0 16,-2-5-4-16,2 5-8 0,-2-5-4 0,1 1-12 0,-8-2-16 0,8-3-16 15,-9 5-12-15,2-2-16 0,-10-3-28 0,8 0-16 0,-8 4-12 16,8-5-44-16,-8 0-36 0,0 1 36 0,-8 4 32 0,8-5 32 15,0 6 24-15</inkml:trace>
          <inkml:trace contextRef="#ctx0" brushRef="#br0" timeOffset="34617.7673">4014 3328 99 0,'0'0'216'0,"0"-5"-16"0,8 5-4 0,-8 0-24 15,0 0 4-15,0-5 0 0,0 5 0 0,0 0-4 0,0 0-36 16,0 0-24-16,0 0-24 0,0 0-12 0,0 0-24 0,0 0-52 15,0 0 0-15,0 0 0 0,0 0 0 0,0 0 0 0,0 0 0 16,0-4 0-16,0 4 0 0,0 0 0 0,0 0 0 0,0 0 0 16,0 0 0-16,0 0 0 0,0 0 0 0,0 0 0 0,0 0 0 15,0 0 0-15,0 0 0 0,0 0 0 0,0 0-112 0,0 0-108 0,-8-6-80 16,8 6-40-16,0 0 56 0,0 0 56 0,0-4 40 16,0 4 32-16,0 0 36 0</inkml:trace>
        </inkml:traceGroup>
        <inkml:traceGroup>
          <inkml:annotationXML>
            <emma:emma xmlns:emma="http://www.w3.org/2003/04/emma" version="1.0">
              <emma:interpretation id="{FC9CCF35-51F5-478F-8357-F309D4FD48B9}" emma:medium="tactile" emma:mode="ink">
                <msink:context xmlns:msink="http://schemas.microsoft.com/ink/2010/main" type="inkWord" rotatedBoundingBox="25558,6704 25995,6719 25967,7588 25530,757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6285.8278">5190 2877 27 0,'0'-5'92'0,"8"-5"-8"0,-8 1-8 0,0 5-24 0,0-6 0 15,0 0 0-15,0 5 0 0,0-5 4 0,0 6 0 0,0-5 4 16,0 3-4-16,0 2 4 0,-8-1 4 0,8 0-12 0,-9 1 0 0,9 4-8 16,-8 0-4-16,-1-5 0 0,1 5-4 0,0 0-4 0,-2 0-4 15,2 5 4-15,-10-1-4 0,10 1-4 0,-8-5-4 0,-2 9 4 16,10-3 0-16,-9 3-8 0,-1 1 0 0,2-1-4 0,-2 1 4 16,2 4-4-16,7 1 4 0,-8-1-8 0,0 1 4 0,1 4-8 15,6 0 4-15,-6 0-4 0,6 5 4 0,-6 0-4 0,7 0 0 0,1 0-4 16,-9 5 0-16,17-6 0 0,-9 6 0 0,1 0 4 15,0 0-4-15,8 5 0 0,0-6 0 0,0 1 0 0,0-1 4 0,0 1-4 16,0 0 4-16,8-4 0 0,0 4-4 0,1-7 4 0,-1 2-4 16,1-3 0-16,-1 2 0 0,9-8 0 0,1 4 0 0,-10 0 0 15,10-5 0-15,-2 1 0 0,-8-6 0 0,18 1 0 0,-17-1 0 0,17 1 4 16,-10-5-4-16,2-5 0 0,-2 4 4 0,1-4-4 16,1 0 4-16,-2 0-24 0,2-4 24 0,-2-1 0 0,2-5-4 0,-1 1 0 15,-9-1 4-15,9 1 0 0,-8-1-4 0,-1-5 0 16,0 2 0-16,-8-2 0 0,10 1-4 0,-10-1 8 0,0-4-4 0,0 5 0 15,-10-1 0-15,10-5 0 0,-8 7 0 0,0-2 0 0,-1 1 0 16,-8 5-4-16,9-1 4 0,-9 0 0 0,9 1 0 0,-10 3 4 0,0 2-8 16,10 4 4-16,-8 0-4 0,-2 0 0 0,1 4 0 15,1 2 0-15,-2 3 0 0,10 1 4 0,-10 0-4 0,2-1-4 0,7 5-4 16,0-4-8-16,1 5 0 0,-1-2-8 0,1-3-8 0,8 5-8 16,0-1-8-16,0-5-4 0,0 6-8 0,0-5-12 0,8 4-8 15,1-5-8-15,-1-3-4 0,1 3-60 0,8 1-28 0,1-6 24 16,-10 6 32-16,8-5 28 0</inkml:trace>
        </inkml:traceGroup>
        <inkml:traceGroup>
          <inkml:annotationXML>
            <emma:emma xmlns:emma="http://www.w3.org/2003/04/emma" version="1.0">
              <emma:interpretation id="{9D7F07CF-D58C-4F84-B4B8-3ADCA1A976A9}" emma:medium="tactile" emma:mode="ink">
                <msink:context xmlns:msink="http://schemas.microsoft.com/ink/2010/main" type="inkWord" rotatedBoundingBox="26465,7339 26490,7340 26489,7368 26465,7368"/>
              </emma:interpretation>
            </emma:emma>
          </inkml:annotationXML>
          <inkml:trace contextRef="#ctx0" brushRef="#br0" timeOffset="36495.272">5744 3396 127 0,'0'0'212'0,"0"0"-20"0,8 4-16 16,-8-4-32-16,0 0-4 0,0 0-4 0,0 0 0 15,0 0-8-15,0 0-8 0,0 0-4 0,0 0-20 0,0 0-4 0,0 0-12 16,0 0-12-16,0 0-12 0,0 4-28 0,0-4-28 0,0 0 0 16,0 0 0-16,0 0 0 0,0 0 0 0,0 0 0 0,0 0 0 15,0 0 0-15,0 6 0 0,0-6-64 0,0 0-68 0,-8 4-44 0,8-4-44 16,0 6-84-16,0-6 12 0,-9 4 52 0,9-4 48 0,-8 0 36 16,8 0 28-16,0 0 24 0</inkml:trace>
        </inkml:traceGroup>
        <inkml:traceGroup>
          <inkml:annotationXML>
            <emma:emma xmlns:emma="http://www.w3.org/2003/04/emma" version="1.0">
              <emma:interpretation id="{937BE51A-C621-49FB-BCF6-C9F79C03CDFC}" emma:medium="tactile" emma:mode="ink">
                <msink:context xmlns:msink="http://schemas.microsoft.com/ink/2010/main" type="inkWord" rotatedBoundingBox="27079,6823 28149,6858 28123,7645 27054,7610"/>
              </emma:interpretation>
              <emma:one-of disjunction-type="recognition" id="oneOf6">
                <emma:interpretation id="interp10" emma:lang="" emma:confidence="0">
                  <emma:literal>2</emma:literal>
                </emma:interpretation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w</emma:literal>
                </emma:interpretation>
                <emma:interpretation id="interp14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40018.4959">6938 3145 67 0,'0'-4'104'16,"0"-1"-12"-16,0 0-8 0,0 1-24 0,0-2-4 0,0 2-4 0,0-5-4 16,0-1 0-16,8 0-4 0,-8 5 4 0,0-3-8 0,9-3 4 15,-9-3-4-15,8 5 0 0,-8-1-4 0,8-1 4 0,1-3-4 16,0 5 4-16,-1-1-4 0,0 1 0 0,2-1 0 0,-2 0 0 15,0 0-4-15,1 7 4 0,8-7-4 0,-9 5 0 0,1-5 0 16,-1 6 0-16,10-2-4 0,-10 6-8 0,0-4 4 0,2 4-8 0,6 0 0 16,-8 0 4-16,2 0-8 0,-2 4 0 0,9 2-4 15,-9-2 0-15,0 6 0 0,2-1 0 0,-2 0 0 0,0 7 0 0,0-2-4 16,2 1 0-16,-10-2-4 0,8 7 4 0,-8-1 0 0,0 0-4 16,0 5 4-16,-8 0-4 0,8 0 4 0,-10 5 0 0,2-5 0 15,0 5-4-15,-10-1 0 0,10 1 0 0,-9 0 0 0,1 0 0 0,-2 0 0 16,2 0 0-16,-2 0-4 0,-8-7 4 0,9 8 4 15,1-6-4-15,-2-5 0 0,10 5-4 0,-10-9 4 0,2 4 0 0,7-5 0 16,0-4 0-16,1-1 0 0,0 1-4 0,-1-6 0 0,9 1 4 16,0 0 0-16,0-5 0 0,0 0-4 0,0 0 4 0,9-5 0 15,-9 0 0-15,8 1-4 0,0-6 4 0,1 5 0 0,0 1-4 0,-1-6 0 16,0 5 4-16,2-4 0 0,-2 3 0 0,0 2 4 0,10-1 0 16,-10 1 0-16,0 4 0 0,1 0 0 0,-1 0 0 0,1 0 4 15,8 4 4-15,-17 1 4 0,18-1 8 0,-10 2-4 0,0 3 0 16,-8 1 4-16,8-1 0 0,2 1-4 0,-2-1 0 0,0 1 0 15,1-1 0-15,-1 1-4 0,0-5-16 0,2 5 24 0,-2-1-4 16,0-4 0-16,0 4 0 0,2-4 0 0,-2 0-4 0,0-5 0 0,1 0-4 16,0 0 0-16,8 0-4 0,-9 0 0 0,0-5 0 0,1 0 0 15,0 1-4-15,-1-6-4 0,0 1 0 0,2-1-8 0,-2 2-8 16,0-8-8-16,-8 2-24 0,9-1-12 0,-9 1-24 0,9 0-24 16,-9-5-16-16,0 4-32 0,0-3-16 0,-9-3-52 0,9-2-36 15,-9 4 44-15,1 0 44 0,8-6 32 0,-8 7 28 0,8-2 20 16</inkml:trace>
          <inkml:trace contextRef="#ctx0" brushRef="#br0" timeOffset="39451.4687">6357 3433 47 0,'0'6'72'15,"0"-3"-4"-15,-8 3-4 0,8-6-28 0,-8 4 0 0,8 2-4 16,0-6 4-16,-8 0-4 0,8 0 0 0,0 0 0 0,0 4 4 16,0-4-4-16,0 0-16 0,0 0 16 0,0 0 0 0,0 0 0 0,-10-4 4 15,20 4 4-15,-10-6-4 0,0 2 0 0,0-2 4 0,8 3 4 16,-8-7-8-16,8 1 0 0,0-1 0 0,-8 0 0 0,10-5-4 15,-2 1-4-15,0-1 4 0,1 2-4 0,8-7 0 0,-8 5-4 16,-1-4 0-16,8 0 0 0,-6 0 0 0,-2 0-4 0,10 0 0 16,-10 0-4-16,0-1 0 0,9 1 0 0,-8 0-4 0,-1 0 0 15,1 0-4-15,-1 4 4 0,0-4 0 0,2 5 4 0,-2-5-8 0,-8 4 4 16,8 5-4-16,-8-3 4 0,10-2 0 0,-2 5-4 0,-8 0 0 16,0 0 0-16,0 1 4 0,0 5-4 0,8-6 0 0,-8 5 0 15,0 1 0-15,0-2 0 0,0 2 0 0,0 0-4 0,0 4 0 0,0 0 0 16,0-5-4-16,0 5 4 0,0 0-4 0,-8 0-4 15,16 0 4-15,-8 0 4 0,0 5 0 0,0-1 0 0,0 0 0 0,0 6 0 16,0 0-4-16,0-1 8 0,0 0-4 0,0 7 8 0,0-2-4 16,0 1-20-16,0 4 24 0,-8 4 0 0,8 2 0 0,0-2 0 15,0 2-4-15,0 3 4 0,0 1-8 0,0 0 0 0,0-5 4 0,0 4-4 16,0 1 0-16,0 0 0 0,0 0 0 0,0 0 0 0,0-6-4 16,0 2 4-16,0-2-4 0,0 2 0 0,0-6 4 0,0 0-4 15,0-5 0-15,0 1 0 0,0-1-4 0,0 1 0 0,0-6-4 16,8 1-4-16,-8-1-8 0,0-4-8 0,0 0-8 0,0 0-8 15,0-1-8-15,0-4-8 0,0 5-8 0,0-5-8 0,8-5-12 0,-8 5-12 16,0-4-8-16,0-1-8 0,0 0-20 0,0 0-36 16,9-4-16-16,-9-1 32 0,0 1 32 0,0-1 24 0</inkml:trace>
        </inkml:traceGroup>
      </inkml:traceGroup>
    </inkml:traceGroup>
    <inkml:traceGroup>
      <inkml:annotationXML>
        <emma:emma xmlns:emma="http://www.w3.org/2003/04/emma" version="1.0">
          <emma:interpretation id="{0F0527EA-90FE-4830-9BA5-B3D8166304C0}" emma:medium="tactile" emma:mode="ink">
            <msink:context xmlns:msink="http://schemas.microsoft.com/ink/2010/main" type="paragraph" rotatedBoundingBox="21560,9096 26216,8665 26298,9554 21643,9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ED378C-40FB-4287-A60B-3654E7E00950}" emma:medium="tactile" emma:mode="ink">
              <msink:context xmlns:msink="http://schemas.microsoft.com/ink/2010/main" type="line" rotatedBoundingBox="21560,9096 26216,8665 26298,9554 21643,9985"/>
            </emma:interpretation>
          </emma:emma>
        </inkml:annotationXML>
        <inkml:traceGroup>
          <inkml:annotationXML>
            <emma:emma xmlns:emma="http://www.w3.org/2003/04/emma" version="1.0">
              <emma:interpretation id="{452BC79B-3EAE-4371-905C-AA82479273B2}" emma:medium="tactile" emma:mode="ink">
                <msink:context xmlns:msink="http://schemas.microsoft.com/ink/2010/main" type="inkWord" rotatedBoundingBox="21568,9174 21877,9145 21944,9867 21635,9895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2358.39">867 5280 67 0,'9'-4'108'0,"-9"-7"-8"0,8 7-8 0,0-6-28 16,-8 5-8-16,0-4-4 0,10 9-4 0,-10-5 4 0,8 0-4 16,-8 5-4-16,0-4 4 0,8 4 0 0,-8 0 4 0,8 4-8 15,-8 1 4-15,0 0 0 0,10 4-4 0,-10 1-4 0,0 4-4 16,8-4-4-16,-8 9 0 0,0-5-8 0,0 6 0 0,0-1-4 0,0 5 4 15,8-5-8-15,-8 5 4 0,0 0-4 0,0 0 0 16,-8 5-4-16,8-6 0 0,0 2 0 0,0-2-4 0,-8 2 0 0,8-2 0 16,0 2-4-16,0-6 0 0,0 5 0 0,-10-5 0 0,10-5 0 15,0 6-4-15,0-6 4 0,0 0 0 0,-8-4-4 0,8-1 0 16,0 1 0-16,0-5 0 0,0-1 0 0,0 1 0 0,0-5 0 16,0-5-4-16,0 1 4 0,0-1 0 0,0-5 0 0,0-5-4 15,8 2 4-15,-8-2 0 0,0 1 0 0,0-1 0 0,10-4 0 0,-10 0 0 16,8 5-4-16,0-5 4 0,-8-1 0 0,9 6 0 15,-1 0 0-15,1-1 0 0,-9 1-4 0,9 4 4 0,-1 1 0 0,0 4 0 16,0-5 0-16,2 6-4 0,-2 4 4 0,0-6-4 0,-8 6 4 16,10 6 0-16,-2-6 0 0,0 4 0 0,1 1 0 0,-1 0 4 15,0 0-4-15,2-1 0 0,-2 6 0 0,0-5 0 0,0 5-4 0,2-1 4 16,-2-4 4-16,0 5-4 0,1 4 4 0,0-5-4 0,-9 6 0 16,8-7 0-16,-8 8 4 0,9-2 0 0,-9 1 0 0,0 4 4 15,-9-4-4-15,9 3 4 0,-8-3 4 0,-1 4 0 0,0 0 0 0,-7 0 0 16,6 0 4-16,-6 0-8 0,-2-4 4 0,2 4 0 15,-1-5-8-15,-1-4 4 0,2 5-4 0,-2-11 0 0,2 6 0 0,7-6-4 16,-8 1-4-16,8-5-4 0,-7 0-4 0,6 0-12 0,2-5-12 16,0-4-24-16,0 0 4 0,8-1 0 0,-10-5-12 0,10 1-16 15,0-1-12-15,0-4-8 0,0 5-12 0,0-5-36 0,0 0-36 0,10-5 12 16,-2 5 36-16,-8 0 32 0,8-6 16 0</inkml:trace>
        </inkml:traceGroup>
        <inkml:traceGroup>
          <inkml:annotationXML>
            <emma:emma xmlns:emma="http://www.w3.org/2003/04/emma" version="1.0">
              <emma:interpretation id="{10C6E6AB-2F9F-494D-8769-83381229A592}" emma:medium="tactile" emma:mode="ink">
                <msink:context xmlns:msink="http://schemas.microsoft.com/ink/2010/main" type="inkWord" rotatedBoundingBox="22663,9213 23138,9169 23165,9457 22690,950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2873.0154">1967 5472 51 0,'-9'9'200'0,"9"1"-16"0,-8-1-24 0,8-4-40 0,0 5 0 15,0-6 0-15,0 2 8 0,0-2 4 0,8 6-4 0,-8-10-8 0,9 5-12 16,0-5-4-16,-1 0-4 0,0 0-8 0,10 4-16 15,-10-4-12-15,10-4-24 0,-2 4-40 0,1 0 0 0,9 0 0 0,0-5 0 16,-10 0 0-16,10 5 0 0,-9-5 0 0,9 1 0 0,0 4 0 16,-10-6 0-16,10 6 0 0,-9-4 0 0,0-1 0 0,0 5 0 15,1 0 0-15,-2 0 0 0,-8 0-84 0,2-5-52 0,-2 5-28 0,0 0-40 16,-8 0-48-16,0 0-56 0,0 0 60 0,0 0 44 0,-8 0 40 16,8 0 36-16,-8 0 20 0</inkml:trace>
          <inkml:trace contextRef="#ctx0" brushRef="#br0" timeOffset="42657.5947">1976 5265 11 0,'0'0'136'0,"8"0"-16"0,-8 0-12 0,8 0-24 0,-8 0 4 15,8 0 8-15,2 0 0 0,-10 0-4 0,8 0 0 0,0 0-4 16,2 0-4-16,-2 0-4 0,9 0-4 0,-9 0 0 0,1 0-8 16,8 0-4-16,-1 0-12 0,-6 0-4 0,6 0-4 0,2 0-8 15,-2 0-8-15,1 5 0 0,1-5-8 0,8 0-4 0,-10 6 0 16,2-6-4-16,-2 4-4 0,-7-4-4 0,17 5 0 0,-18 0-4 0,10-1-4 16,-2 1-16-16,-8 0-16 0,2 0-16 0,-2-1-20 0,0 1-16 15,1-1-20-15,-1 2-32 0,-8-1-20 0,0-1-44 0,0 6-36 16,-8-10 40-16,-1 5 40 0,1-1 24 0,0-4 32 0</inkml:trace>
        </inkml:traceGroup>
        <inkml:traceGroup>
          <inkml:annotationXML>
            <emma:emma xmlns:emma="http://www.w3.org/2003/04/emma" version="1.0">
              <emma:interpretation id="{DD876B85-EA49-4546-B1C8-5E273ECF4253}" emma:medium="tactile" emma:mode="ink">
                <msink:context xmlns:msink="http://schemas.microsoft.com/ink/2010/main" type="inkWord" rotatedBoundingBox="23892,8972 24547,8912 24612,9614 23957,967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6689.871">3399 5385 51 0,'-17'-4'72'0,"9"4"0"0,0-5 0 0,-10 0-28 0,10 0 0 16,-10 0-4-16,10 0 0 0,0-4 0 0,-9 4 4 0,8-4 0 16,-8-2-8-16,9 2 0 0,-10 0 4 0,10-1-4 0,0 1 8 15,-2-6-4-15,2 6 0 0,0-6-4 0,-1 6-4 0,9-5 0 16,-8 4 4-16,8-6-8 0,-9 8 0 0,9-6-4 0,0 4 8 15,0-4-12-15,0 4 4 0,0 0-4 0,9 0 0 0,-9-4 0 0,8 5 4 16,-8-1-4-16,9 1 4 0,-9 3-4 0,8-3 0 0,0 4 0 16,2-4 0-16,-2 4-4 0,0 5 0 0,0-5-4 0,2 5 0 15,-2 0-4-15,9 0 0 0,-8 0 0 0,8 5 0 0,-9 0 0 0,8-1-4 16,2 6 0-16,-10-5 4 0,10 5-4 0,-1-1 0 16,0 1-4-16,0-1 4 0,-1 1 0 0,2-1-4 0,8 1 0 0,-10 0 0 15,2-1 0-15,-1 1 0 0,-1-6 0 0,2 2-4 0,0-2 4 16,-2 1 4-16,1-5-4 0,0 5 0 0,-8-5 0 0,7 0 0 15,2-5 0-15,-10 0 0 0,0 5 0 0,10-10 0 0,-10 6 0 16,1-6 0-16,-1 6 0 0,-8-11 4 0,9 5-4 0,-9 1 0 16,9-1 0-16,-9-4 0 0,0 0 4 0,8 4-4 0,-8 0 0 15,0-4 0-15,0 4 0 0,0 0 4 0,0 1-4 0,0-1 4 0,0 1-4 16,0 4 0-16,0 0 4 0,0 1-4 0,0-1-4 0,0 5 8 16,0-5-4-16,0 5-4 0,-8 0 4 0,8 5 0 0,0 0 0 15,-9-1 0-15,9 1 0 0,-9 4 0 0,9 1 0 0,-8 0-16 0,-1 4 20 16,9 1 4-16,-8-1 0 0,0 1 4 0,-2 4-4 0,2 0 8 15,8 5-4-15,-8-5 4 0,0 5 0 0,8-5 0 0,-10 5-4 16,10 0 4-16,-8 1-4 0,8-2 4 0,0 0-4 0,-8-3 0 16,8 4-4-16,0 0 0 0,0 0 0 0,0-5 0 0,0 5 0 15,0-4-4-15,0-1 0 0,0 0 0 0,0 0-4 0,0 0 4 0,0-5-4 16,0 6 4-16,0-10 0 0,0 4 0 0,0 0-4 0,0-4 0 16,0-2 0-16,0 3-8 0,0-2 4 0,0-3-4 0,0-2-8 15,0 6-4-15,0-5 0 0,0-5-8 0,0 0-8 0,0 4-8 16,0-4-12-16,0 0-4 0,0 0-4 0,0-4-8 0,0 4-12 15,-9-5-4-15,9 0-8 0,0-4-4 0,-9 3-4 0,9-3-20 16,0-2-24-16,-8 3-16 0,8-2 16 0,-9-4 32 0,1 4 20 16</inkml:trace>
          <inkml:trace contextRef="#ctx0" brushRef="#br0" timeOffset="46874.3783">3501 5429 75 0,'0'-6'96'0,"0"12"-8"0,0-6-4 0,0 0-24 0,9 0-4 0,-9 0 4 16,0 0 0-16,9 0-4 0,-9 0 8 0,0 0-8 0,8 4 4 15,1-4 0-15,-9 0-8 0,8 5-8 0,0-5 8 0,2 0-8 16,-2 5-4-16,0-5-4 0,10 4-8 0,-10-4-8 0,0 0 0 16,9 0-8-16,-8 5 0 0,8-5 0 0,-9 0-4 0,10 0-4 15,-10 0-4-15,10 0-8 0,-2 0-8 0,-7 0-16 0,8-5-20 0,-8 5-16 16,7-4-20-16,-8 4-16 0,10-5-12 0,-10 5-48 16,10-5-24-16,-10 1 32 0,1-2 32 0,-1-3 24 0</inkml:trace>
        </inkml:traceGroup>
        <inkml:traceGroup>
          <inkml:annotationXML>
            <emma:emma xmlns:emma="http://www.w3.org/2003/04/emma" version="1.0">
              <emma:interpretation id="{B60B5237-BC81-43D3-9783-6EE48EE39EAA}" emma:medium="tactile" emma:mode="ink">
                <msink:context xmlns:msink="http://schemas.microsoft.com/ink/2010/main" type="inkWord" rotatedBoundingBox="24731,8802 26216,8665 26298,9554 24814,9691"/>
              </emma:interpretation>
              <emma:one-of disjunction-type="recognition" id="oneOf10">
                <emma:interpretation id="interp18" emma:lang="" emma:confidence="0">
                  <emma:literal>zła</emma:literal>
                </emma:interpretation>
                <emma:interpretation id="interp19" emma:lang="" emma:confidence="0">
                  <emma:literal>złe</emma:literal>
                </emma:interpretation>
                <emma:interpretation id="interp20" emma:lang="" emma:confidence="0">
                  <emma:literal>z</emma:literal>
                </emma:interpretation>
                <emma:interpretation id="interp21" emma:lang="" emma:confidence="0">
                  <emma:literal>za</emma:literal>
                </emma:interpretation>
                <emma:interpretation id="interp22" emma:lang="" emma:confidence="0">
                  <emma:literal>zł/</emma:literal>
                </emma:interpretation>
              </emma:one-of>
            </emma:emma>
          </inkml:annotationXML>
          <inkml:trace contextRef="#ctx0" brushRef="#br0" timeOffset="47366.0625">4218 5246 43 0,'-8'0'136'0,"-2"0"-16"0,-6 0-16 0,7 0-32 0,9-4-8 0,-17 4 0 15,8-5 4-15,9 0-4 0,-8 0-4 0,0 1 0 0,8-6-8 16,-10 0-4-16,10 4-4 0,0-2-4 0,0-2 0 0,10 0 0 15,-10 1-8-15,8 0 0 0,0-6 0 0,1 5-4 0,0 1 4 16,-1-1 0-16,9 1-4 0,-9 4-4 0,10-5 4 0,-2 0 0 16,-6 6-8-16,6-6 0 0,-7 5-8 0,8 5 4 0,0-4-4 15,-9 4 0-15,10 0 0 0,-10 4-4 0,0 1 0 0,10 0-4 0,-10 4 4 16,1 1-4-16,0 0 0 0,-1 4 0 0,-8 5 0 16,8-4-4-16,-8 4 0 0,0 0 4 0,0 5-4 0,0 0 0 0,-8 0 0 15,8-5 0-15,-8 10 4 0,-1-6-4 0,-8 2 0 0,9-1 0 16,-10 0-4-16,1 0 4 0,0 0 4 0,0-5-4 0,-9 5 0 15,10-5 0-15,-10 1 0 0,8-1 0 0,2-5 0 0,-10 1 4 0,9-1-4 16,-1-4 4-16,10-1-4 0,-8-4 0 0,6-1 0 16,2 1 4-16,0-5-8 0,-1-5 4 0,9 1 0 0,0-1 0 0,0 0 4 15,0-4-8-15,0-1 4 0,9 1 0 0,-9-6 0 0,8 5-4 16,0 1 4-16,2-5 0 0,6 8 0 0,-8-3 0 0,2-1 0 16,-2 1 0-16,0 4 4 0,1 0-4 0,8 5 0 0,-8-4 0 0,-1 4 0 15,0 4 0-15,2 1 0 0,6 0 4 0,-8 0 0 0,2-1 0 16,-2 6-4-16,0-1 8 0,1 1-4 0,8 0 0 0,-8-1 4 15,-1 1-4-15,9-1 0 0,-8 1 0 0,-1 0 0 0,0 0-4 16,10-1 4-16,-10-4-4 0,10 4 0 0,-10-4 0 0,0 5 0 16,9-5-20-16,-9-2 16 0,2 3-4 0,-2-6-16 15,0 5-16-15,10-5-12 0,-10 0-16 0,0 0-8 0,1 0-16 0,0-5-20 0,-1 5-12 16,1-9-20-16,-1 4-48 0,0 0-12 0,2-5 40 0,-2 1 32 16,0-1 20-16</inkml:trace>
          <inkml:trace contextRef="#ctx0" brushRef="#br0" timeOffset="48226.68">4874 5112 3 0,'-8'-9'100'0,"-1"-1"-8"0,-8 0-12 0,9 0-24 0,-1-4-8 0,1 5 0 16,0-6 0-16,-2 5-4 0,10-4 0 0,-8 0 0 0,8 0 0 15,0-1-4-15,-8 2 4 0,8-3 0 0,0 2 0 0,8-5 8 16,-8 4-4-16,8 6 0 0,-8-6 0 0,10 1 0 0,-2 5 0 16,0-7 0-16,1 7 4 0,8 0-8 0,-9 4 4 0,1-4 0 0,7 4 4 15,-6 0 0-15,6 1-4 0,-6-1-4 0,6 5 0 0,-8-6 0 16,9 6-4-16,1 0 0 0,-2 0-4 0,2 6 4 0,-2-6-4 16,2 5 0-16,-1-1-24 0,0 1 24 0,0 4-4 0,-1-4-8 15,2 5 0-15,0-1 0 0,-2 1-4 0,1-5-12 0,0 4-8 16,0 6 0-16,1-6 0 0,-2 1 0 0,2-1 0 0,-10 0 0 0,9-3 0 15,0 3 0-15,0-4 0 0,-9 5 0 0,10-5 0 0,-2-1 0 16,-6 1 0-16,6 0 0 0,-7-5 0 0,-1 0 0 0,10 0 0 16,-10-5-4-16,0 0-92 0,0 1-32 0,2-1-28 0,-10-5-36 15,8 5-36-15,0-10-72 0,-8 6 48 0,10-5 44 0,-10 4 36 16,0-4 36-16,0 0 28 0</inkml:trace>
          <inkml:trace contextRef="#ctx0" brushRef="#br0" timeOffset="47629.3936">4892 5194 3 0,'0'0'132'0,"0"-5"-16"0,8 5-12 0,-8-5-28 16,0 5-4-16,0-5 0 0,0 5 0 0,8-4 0 0,-8 4-4 16,10 0 0-16,-10 0-8 0,0-6-4 0,8 12 0 0,0-6-4 0,-8 0-4 15,8 4 0-15,1 1 0 0,-9 0-4 0,8 3-16 0,1 3 12 16,-9-2-4-16,9 6-4 0,-9-1-4 0,0 1-4 0,8 0-4 15,-8 3 0-15,0 1 0 0,0-4-4 0,0 4-4 0,0 0 0 16,0 5-4-16,-8-5 0 0,8 1-4 0,0-2 0 0,0 2 0 16,0-1 0-16,-9 0-4 0,9 1 0 0,0-1 0 0,0-5-8 0,0 1 0 15,0-1-8-15,0 0-16 0,0-4-12 0,0-1-8 0,0 1-8 16,0 0-16-16,0-7-16 0,0 3-16 0,0-1-8 0,0-5-8 16,0-5-40-16,0 5-28 0,9-6 24 0,-9-2 28 0,0-2 28 15</inkml:trace>
          <inkml:trace contextRef="#ctx0" brushRef="#br0" timeOffset="47903.1917">5138 5194 79 0,'0'-5'88'0,"0"-5"12"16,0 6-4-16,0-2-28 0,0 2-4 0,0-1-4 0,0 0 4 16,0 5-4-16,0 0 0 0,0 0 4 0,10 0 0 0,-10 0-4 0,0 5-4 15,0 0-4-15,8-1 0 0,-8 2 0 0,0 3 0 0,8 1 0 16,-8-1-4-16,9 1 0 0,-9 4 0 0,0 1-4 0,8-1-4 15,-8 0 0-15,0 6-8 0,0-1-4 0,0-6-8 0,0 7 0 16,0-1-4-16,0 1 0 0,0 0-4 0,0-7 0 0,0 6-4 16,0 0-4-16,0-4 4 0,0-1-4 0,0 5 0 0,0-4 0 0,0-1 0 15,9 1-4-15,-9-1 0 0,0-5 0 0,0 6-4 0,0-5-4 16,0-1-8-16,8 1-8 0,-8-1-12 0,0-4-12 0,0 0-8 16,0 5-8-16,0-10-8 0,9 3-12 0,-9-3-8 0,0 0-8 15,0-3-8-15,0-2 0 0,-9 0-20 0,9 0-28 0,0-5-24 16,0 1 24-16,-8 0 32 0,8-6 24 0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55.4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41A0F4-D971-4DB4-9816-54518E69BE10}" emma:medium="tactile" emma:mode="ink">
          <msink:context xmlns:msink="http://schemas.microsoft.com/ink/2010/main" type="writingRegion" rotatedBoundingBox="21600,3915 21845,9615 20971,9652 20726,3953"/>
        </emma:interpretation>
      </emma:emma>
    </inkml:annotationXML>
    <inkml:traceGroup>
      <inkml:annotationXML>
        <emma:emma xmlns:emma="http://www.w3.org/2003/04/emma" version="1.0">
          <emma:interpretation id="{3B6F3F26-826F-44B6-ACC5-9F14C42C00E3}" emma:medium="tactile" emma:mode="ink">
            <msink:context xmlns:msink="http://schemas.microsoft.com/ink/2010/main" type="paragraph" rotatedBoundingBox="21600,3915 21845,9615 20971,9652 20726,3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2D03E2-B893-48DC-8707-FE4A3C80816A}" emma:medium="tactile" emma:mode="ink">
              <msink:context xmlns:msink="http://schemas.microsoft.com/ink/2010/main" type="line" rotatedBoundingBox="21600,3915 21845,9615 20971,9652 20726,3953"/>
            </emma:interpretation>
          </emma:emma>
        </inkml:annotationXML>
        <inkml:traceGroup>
          <inkml:annotationXML>
            <emma:emma xmlns:emma="http://www.w3.org/2003/04/emma" version="1.0">
              <emma:interpretation id="{65350AB7-61A1-42FC-8CED-3C37343AF89C}" emma:medium="tactile" emma:mode="ink">
                <msink:context xmlns:msink="http://schemas.microsoft.com/ink/2010/main" type="inkWord" rotatedBoundingBox="21487,3920 21542,5202 20781,5235 20726,39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-2 230 59 0,'0'-5'80'16,"0"-5"-8"-16,8 1 0 0,-8-1-28 0,0 1-4 0,0-1-4 16,8 0-4-16,-8 1 0 0,10-1 0 0,-10 1-4 0,8-6 0 15,0 6-4-15,0-1 0 0,1 1 4 0,0-1 0 0,-1-1 0 0,1 3 4 16,7-2 0-16,-6 1 0 0,-2-1-4 0,8-1 0 16,-6 8-4-16,6-2 8 0,-7 0-8 0,8 0 0 0,-8 0 4 0,7 1-4 15,-8 4 0-15,2 0-4 0,6 0 0 0,-6 0-4 0,6 0 0 16,-7 4-4-16,-1 1 0 0,9 0 0 0,-8 5 0 0,-1-7 0 15,0 8 0-15,2-1 0 0,-2-1 0 0,0 6 0 0,2-5 0 0,-2 4 0 16,0 0-4-16,-8 0 0 0,8 1 0 0,1 0 0 0,-9-2 0 16,0 2-4-16,9-1 0 0,-9 1 4 0,-9-1-4 0,9-5 0 15,0 6 4-15,-9-1-4 0,9-4 0 0,-8-1 0 0,0 6 0 16,0-11 0-16,-2 6 0 0,2 0-4 0,0-1 0 0,-2-3 0 16,-6-2 4-16,7 1-4 0,1-5-4 0,-1 5 0 0,-8-5-4 15,9 5-4-15,0-5-8 0,-2 0-4 0,2 0-4 0,8-5-8 16,-8 5-16-16,-2 0-12 0,10-5-8 0,0 5-8 0,-8-5-8 0,8 5 4 15,0-4-40-15,0 4-28 0,0 0-4 0,0 0 28 0,0 0 20 16</inkml:trace>
          <inkml:trace contextRef="#ctx0" brushRef="#br0" timeOffset="-364.0273">109 244 11 0,'8'-4'112'0,"-8"4"-12"0,0-6-4 16,0 2-28-16,0 4-4 0,0-5 0 0,0 5 0 0,0 0-4 0,0-5 4 15,0 5-8-15,0 0-4 0,0 0 0 0,0 0 0 0,0 0-4 16,0 0-8-16,0 0-4 0,0 0 8 0,0 0-4 16,0 0 8-16,0 5 0 0,0 0 0 0,0-5-4 0,0 4 4 0,0 2 4 15,0 3 0-15,0-5-4 0,0 6 0 0,0 0 0 0,0 5-4 16,0-2-4-16,0 2-4 0,0-1 0 0,0 6-4 0,0-6-8 15,0 6 0-15,0-1-8 0,0 0 4 0,0 5 0 0,-8-5-12 0,8 5 4 16,0-5-4-16,0 0 0 0,0 5-4 0,0-5 4 0,0 5-4 16,0-5 0-16,0 0-4 0,0 1 4 0,0 4 0 0,0-10-4 15,0 5 4-15,0 0 0 0,0-4-4 0,0-1 0 0,0 2 0 0,0-3-4 16,0-3 4-16,0-1 0 0,0 1-4 0,0-1-4 0,0-3 0 16,0-2 0-16,0 1-24 0,0 0 20 0,0-5-4 0,0 5-8 15,0-5-8-15,0 0-8 0,0 0-12 0,0-5-16 0,0 5-4 16,0-10-8-16,0 6-4 0,-10-2-12 0,10-3-4 0,0-1-4 15,0 1 0-15,0-1-4 0,0-3 0 0,0 2-32 0,0-8-24 0,-8 4 0 16,8-4 32-16,0 5 24 0,-8-5 24 0</inkml:trace>
          <inkml:trace contextRef="#ctx0" brushRef="#br0" timeOffset="839.7487">424 695 71 0,'0'-5'96'0,"0"1"-12"15,8-6 0-15,-8 5-28 0,0 0-4 0,0-4-12 0,0 4 12 16,0-1 0-16,8 6 0 0,-8-4-4 0,0 0 4 0,0 4 0 0,0-6 0 16,10 6 0-16,-10 0 0 0,8 0-8 0,-8-4 4 0,8 8 0 15,-8-4-4-15,10 0 0 0,-10 6 0 0,8-2-4 0,-8 0 4 16,8 2-4-16,-8 3 4 0,8-4 0 0,-8 5-8 0,0 0 0 16,0 3-8-16,0 2-4 0,0-1 0 0,9 1-8 0,-9-1 0 15,0 5 0-15,0 1-4 0,0-1-4 0,0 0 0 0,0 0 0 16,0 6-4-16,0-6 0 0,0 5-4 0,0-5 4 0,0 5 0 15,0-5-4-15,0 5 0 0,0-5 0 0,0 0 0 0,0 5 0 0,0-5 4 16,0-4-8-16,0 4 4 0,0-5 0 0,0 1 0 0,0-1 0 16,0 1 0-16,0-6 0 0,0 1 0 0,0-6 0 0,0 6 0 15,0-10 4-15,0 6-4 0,0-3 4 0,0-3-4 0,0 0 0 0,0-3-4 16,0-3 0-16,0 1 4 0,0 0-4 0,0-3 0 16,0-3 4-16,0 1-4 0,0 1-20 0,0-5 24 0,0 3-4 0,0-3 0 15,0 5 0-15,9-5 0 0,-9-1 4 0,8 5-4 0,-8-4 4 16,0 0 0-16,9 4 0 0,-1 1 0 0,-8 0 0 0,8 2 0 15,2-1 0-15,-2 3-4 0,-8 0 4 0,8 5 0 0,0-5 0 0,2 5 0 16,-10-4 0-16,8 4 0 0,0 0 0 0,1 0 0 0,-1 0 0 16,1 0 0-16,0 0 0 0,-1 0 0 0,0 0 0 0,0 4 0 15,2 1 0-15,-10-5 0 0,16 5 0 0,-16 0 0 0,10-5 0 16,6 8 0-16,-16-1 0 0,9-3 0 0,-1 6 0 0,1-6 0 16,-1 6 8-16,1-1-8 0,-1 1 0 0,0-1 0 0,-8 1 0 0,10 0 0 15,-10-1 0-15,0 6 0 0,8-5 0 0,-8-2 0 0,0 3 0 16,0 3 4-16,-8-5 0 0,8 1 0 0,-10 1-4 0,10-3 4 15,-8 2-4-15,0-1 4 0,-1-3 0 0,1 3-4 0,-9-5 0 16,8 2 4-16,1-2-4 0,-10 1 0 0,2 0 4 0,6-5-4 16,-6 4 0-16,-1-4 0 0,8 0-4 0,-8 0 0 0,9 0 4 15,0-4-4-15,-10 4 0 0,10-5 0 0,0 0-8 0,-2 1-8 16,2-2-12-16,8-3-8 0,-8-1-16 0,-1 7-12 0,9-8-12 0,0-2-4 16,0 2-16-16,0-3-16 0,0-1-8 0,0 0-52 0,0 1-32 15,0 0 36-15,0-4 32 0,9 2 24 0,-9-3 28 0</inkml:trace>
        </inkml:traceGroup>
        <inkml:traceGroup>
          <inkml:annotationXML>
            <emma:emma xmlns:emma="http://www.w3.org/2003/04/emma" version="1.0">
              <emma:interpretation id="{258F5A05-0162-4CCC-BA91-A4098C05C97F}" emma:medium="tactile" emma:mode="ink">
                <msink:context xmlns:msink="http://schemas.microsoft.com/ink/2010/main" type="inkWord" rotatedBoundingBox="21714,6563 21767,7799 20991,7832 20938,65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532.5111">210 2882 27 0,'0'-10'92'0,"0"0"-16"0,0-3-4 16,0 3-24-16,0 0-8 0,0 1-8 0,0-1 0 0,0 1 4 15,0-6-8-15,0 6 0 0,8-1 4 0,-8 0-4 0,0 1 4 16,10-6-4-16,-2 6 0 0,-8-1 0 0,8 0 4 0,2 1 4 0,-2-1 0 15,0 6-4-15,1-6 0 0,8 5 0 0,-9 1-4 0,9-2-4 16,-9 2 0-16,10-1 0 0,-10 5-4 0,10 0-4 0,-2 0 0 16,2 5 0-16,-1-5 0 0,-9 4-4 0,10 6 0 0,-2-5-8 15,2 5 4-15,-10-1-4 0,9 0 0 0,-8-4 8 0,-1 10-8 16,1-6 0-16,7 1 0 0,-16 4 8 0,10-4-4 0,-10 0 0 0,8 4-4 16,-8-5 4-16,0 1 0 0,0-1 0 0,0 1-4 0,-8 0 0 15,-2-1 0-15,2 1-4 0,0-1 4 0,-1 1-4 0,-8 0 0 16,8-1 0-16,-7-3 0 0,8 3 0 0,-10-5 0 0,0 6 0 0,2-5-4 15,7 5 0-15,-8-6-4 0,8 2-8 0,1-6-4 16,-8 3-12-16,6-3-12 0,10 0-16 0,-8 0-12 0,8 6-12 0,-8-6-4 16,8 0-32-16,0 0-48 0,0 0 4 0,0 0 24 0,0 0 36 15</inkml:trace>
          <inkml:trace contextRef="#ctx0" brushRef="#br0" timeOffset="33211.8391">244 2872 3 0,'0'-4'100'0,"10"-2"-8"0,-10 2-8 0,0-5-24 0,0 3-4 15,0 2 4-15,0-1-4 0,0 0 8 0,0 0-8 0,0-5 4 16,0 6-4-16,0-1 0 0,0 1 0 0,0-2 0 0,0 2-8 16,0 4-4-16,0-5 0 0,0 0-8 0,0 5-4 0,0 0 8 0,0 0 4 15,0 0 8-15,0 0-8 0,0 5 0 0,0 0 0 0,8 5 0 16,-8-1-4-16,0 1-4 0,0 4-4 0,0 5 0 0,0-4-8 16,0 8 0-16,0-4-4 0,8 6-4 0,-8-2 0 0,0 6 0 15,0 0-4-15,0 0-4 0,0 5-4 0,0-5 0 0,0 4 0 16,0 0 0-16,0 1 0 0,-8-5 0 0,8 0-4 0,8 4 4 0,-8-9-8 15,0 5 8-15,0 0 0 0,0-6 0 0,0-3-4 0,0 4 0 16,0-6 0-16,0 3 4 0,-8-8-8 0,8 2 4 0,0-1 0 16,0-4-4-16,0-1 0 0,0 1 0 0,0-5-4 0,0-1-4 0,0 2-8 15,0-6 0-15,0 4-16 0,0-4-24 0,0 0 8 16,0 0-8-16,0-4-4 0,0-2-8 0,0 6-8 0,0-9-4 0,0 5-4 16,-8-6-8-16,8 0 0 0,0-3-4 0,0-2-32 0,-10 0-32 15,10 1-4-15,0-5 36 0,0 0 28 0</inkml:trace>
          <inkml:trace contextRef="#ctx0" brushRef="#br0" timeOffset="34098.5496">611 3266 43 0,'9'-6'96'16,"-1"-3"-12"-16,-8-1-8 0,9 6-24 0,-9-6-4 0,9 6-4 0,-9 4 0 15,8-5-8-15,-8 5 0 0,0 0 0 0,8 0 0 16,-8 0 4-16,8 0-4 0,-8 5 4 0,10-1 4 0,-2 6-4 0,-8-6 4 15,8 6 4-15,-8 5-4 0,10-1-16 0,-2 1 4 16,-8-2-4-16,8 7-4 0,-8-1-8 0,0 5 0 0,0 1 4 16,9-7-8-16,-9 7 0 0,0-2-4 0,0 2 4 0,0-2 0 0,0 6-8 15,0-5 0-15,0-5 0 0,0 5 0 0,0 0 4 16,0-5-8-16,0 5 8 0,0-5-4 0,0-5-4 0,0 6 0 0,0-6 4 16,0 0-4-16,0 1 0 0,0-5 0 0,0 0 4 0,0-1-4 15,0 1 0-15,0-6 0 0,0-4 0 0,0 5 4 0,0 0 0 16,0-5-4-16,0 0 4 0,0 0-4 0,0-5 0 0,0 0 0 0,0 1 0 15,0-6-4-15,0 1 0 0,0-1 8 0,0-5-4 0,0 1 0 16,8-1-4-16,-8 1 4 0,0-5-4 0,9 4 4 0,-1-4 4 16,-8 0-8-16,9 0 4 0,-1 5 0 0,0-5 0 0,-8 4 0 15,10 0 0-15,-2 2 0 0,0 3-4 0,2 0 8 0,-2 1-4 16,0 5-4-16,0-2 4 0,1 1 0 0,-9 5 0 0,8-4-4 0,1 4 4 16,0 0 0-16,-1 4 0 0,0-4 0 0,2 5 0 0,-2 1 0 15,0-2 0-15,0 0 0 0,2 6 0 0,-2-5 0 0,0 5 0 16,1-1 0-16,-1-5 0 0,1 6 0 0,0 0 0 0,-1 0 0 0,0 4 0 15,-8-5 4-15,8 1 0 0,-8-1-8 0,0 1 4 16,10 5 4-16,-10-6-4 0,0 5 4 0,-10-4-4 0,10 5 4 0,-8-1-4 16,0 0 4-16,0-4-4 0,-1 4 0 0,0 1 0 0,-8-5 4 15,1 3 0-15,6-3-4 0,-6 5 0 0,-2-11 0 0,2 7 4 16,-2-3-8-16,1-2 0 0,9-2 0 0,-8-4-4 0,6 5-8 16,2-10-4-16,-10 5-20 0,18-4-8 0,-8-2-16 0,0-2-12 15,8-3-12-15,0 2-12 0,0-5-24 0,0-1-48 0,0 1 4 0,0-5 36 16,8 4 20-16</inkml:trace>
        </inkml:traceGroup>
        <inkml:traceGroup>
          <inkml:annotationXML>
            <emma:emma xmlns:emma="http://www.w3.org/2003/04/emma" version="1.0">
              <emma:interpretation id="{F51FEFD5-439D-4B53-90A1-2F0F0FA7AEF3}" emma:medium="tactile" emma:mode="ink">
                <msink:context xmlns:msink="http://schemas.microsoft.com/ink/2010/main" type="inkWord" rotatedBoundingBox="21447,8673 21488,9630 21069,9648 21028,8691"/>
              </emma:interpretation>
              <emma:one-of disjunction-type="recognition" id="oneOf2"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b</emma:literal>
                </emma:interpretation>
                <emma:interpretation id="interp6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43254.4997">296 4882 23 0,'0'-10'92'0,"0"5"-8"0,0-4-4 0,8 4-20 0,-8-4-8 15,0 4 0-15,0 0 0 0,0-5-4 0,0 10 0 0,0-5 0 16,0 1 0-16,0 4 12 0,0 0 0 0,0 0 4 0,9 0 0 15,-9 4-4-15,0 1 0 0,0 5 0 0,8 0 0 0,-8 4 0 16,0 5-4-16,8-5 0 0,-8 10-4 0,0-4-4 0,10 8-4 16,-10-4-8-16,8 5-8 0,-8 5 0 0,8-5-8 0,-8 4-4 15,0 1 0-15,10 4-4 0,-10-5 0 0,8 1-4 0,-8 0 0 0,0-1-4 16,8-4 4-16,-8 5-4 0,0-6 4 0,0 6-8 0,0-5 4 16,0-5 0-16,8 5-4 0,-8-6 0 0,0 2 0 0,0-6 0 15,0 0-4-15,0 0 8 0,0-6 0 0,0 3-4 0,0-6 0 0,0 4 0 16,-8-9-4-16,8 5 4 0,8-6 0 0,-8-4 0 15,0 0-4-15,0 0 0 0,-8 0 4 0,8-4-4 0,0-2 0 0,0-3 0 16,0-1 0-16,-8-4 0 0,8-2-4 0,0 3 0 0,0-6-4 16,-8 0 4-16,8-6-8 0,-10 2 4 0,10-6 0 0,-8 0 0 15,8-5-4-15,-8 1 0 0,8-1 4 0,0 1 8 0,0-6-4 0,-10 6 4 16,10-5-4-16,0-1 8 0,0 1-8 0,0-1 8 0,0 1-4 16,10 4 4-16,-10 1 0 0,8-1-4 0,0 2 4 0,-8 7 0 15,10-5 0-15,-2 7 0 0,0-1 4 0,0 5-4 0,10 0 0 16,-10 4 4-16,1 1 0 0,7 5-4 0,-6-6 0 0,6 10 4 15,-6-4-8-15,6 4 4 0,1 0 4 0,-8 5-4 0,8 0 0 16,-1 0 0-16,2 0 0 0,-10 5 0 0,10-5 4 0,-2 5-8 16,1 4 4-16,1-4 4 0,-10 4-4 0,8-3 4 0,-6 3 0 0,-2 1 0 15,0-1-4-15,2 5 0 0,-10-5 0 0,8 7-16 0,-8-2 20 16,-8 0 0-16,8 1 0 0,-10 4-4 0,2-5 0 0,0 1 0 16,-2 5 0-16,-6-7 0 0,-1 2 0 0,8-1-4 0,-8 0-8 15,9 0-8-15,-10 1-8 0,10-5-12 0,-8-1-8 0,6 1-4 16,2-6-12-16,0 2-16 0,-1-2-8 0,1 1-4 0,8-5-8 15,0 0-4-15,-9 5-36 0,9-5-32 0,0 0 12 0,0 0 28 16,0 0 24-16,0 0 20 0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7:47.3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F070DB-923F-44FE-B22A-C6879EB81850}" emma:medium="tactile" emma:mode="ink">
          <msink:context xmlns:msink="http://schemas.microsoft.com/ink/2010/main" type="inkDrawing" rotatedBoundingBox="3205,2284 4402,2348 4398,2428 3201,2364" semanticType="callout" shapeName="Other">
            <msink:sourceLink direction="with" ref="{633887DA-7CC6-455B-88D6-7A1B9608CEEE}"/>
            <msink:sourceLink direction="with" ref="{FAE94ECE-E123-4A25-9731-9B3EF8A47A13}"/>
          </msink:context>
        </emma:interpretation>
      </emma:emma>
    </inkml:annotationXML>
    <inkml:trace contextRef="#ctx0" brushRef="#br0">-4 0 7 0,'0'0'88'0,"0"0"0"16,0 0-8-16,0 0-24 0,0 0 0 0,0 0-4 0,0 0 4 15,0 0 4-15,0 0 0 0,0 0 4 0,0 0 0 0,0 5-4 0,0-5 4 16,0 0-8-16,0 5 0 0,0 0-4 0,0-5-4 16,0 4 0-16,0 1 0 0,0-5-4 0,0 5-8 0,0 0 8 0,8 0-8 15,-8 0 4-15,0-1 0 0,0 1-4 0,10-5 4 0,-10 6-4 16,8-2 8-16,0-4-4 0,1 4 0 0,-9-4 0 0,17 0 4 15,-9 0-8-15,1 5 0 0,8-5-4 0,-8 0 0 0,7 0-4 16,-6 5 4-16,6-5-4 0,2 0-4 0,-2 5-4 0,1-5 0 16,1 0 0-16,-2 0-4 0,10 5-16 0,-9-5 0 0,0 4 0 15,8-4 0-15,-7 5 0 0,8-5 0 0,-10 5 0 0,10-5 0 0,-9 0 0 16,9 0 0-16,0 0 0 0,-10 0 0 0,10 0 0 0,-1 0 0 16,1 0 0-16,0 4 0 0,-10-4 0 0,10 0 0 0,-1 0 0 15,-7 0 0-15,8 0 0 0,-10 0 0 0,10 0 0 0,-9 0 0 0,-1 5 0 16,10-5 0-16,-8 0 0 0,-1 0 0 0,0 0 0 0,0 0 0 15,-9 0 0-15,10 0 0 0,-2 0 0 0,-6 0 0 0,6 0 0 16,-7 0 0-16,8 0 0 0,-9 0 0 0,9 0 0 0,-9 0 0 16,10 0 0-16,-10 0 0 0,2 0 0 0,-2 0 0 0,0 0 0 15,0 0 0-15,1 0 0 0,-1 0 0 0,1 0 0 0,0 0 0 16,-1 0 0-16,0 0 0 0,2 0 0 0,-10 0 0 0,8 0 0 16,-8 0 0-16,8 0 0 0,-8 0 0 0,8 0 0 0,-8 0 0 0,10 0 0 15,-10 0 0-15,0 0 0 0,8 0 0 0,-8 0 0 0,0 0 0 16,8 0 0-16,-8 0 0 0,9 0 0 0,-9 0 0 0,0 0 0 15,8 0 0-15,-8 0 0 0,0 0 0 0,0 0 0 0,0 0 0 0,0 0 0 16,0 0 0-16,9 0 0 0,-9 0 0 0,0 0 0 0,0 0 0 16,0 0 0-16,0 0 0 0,0 0 0 0,0 0 0 0,0 0 0 15,0 0 0-15,0 0 0 0,0 0 0 0,0 0 0 0,0 0 0 16,0 0 0-16,0 0 0 0,-9 0 0 0,9 0-48 0,0 0-104 16,-8 0-44-16,8 0-56 0,-9 0-76 0,1 0 48 0,0 0 56 0,-2 0 36 15,-6 0 36-15,8 0 32 0,-2 0 20 0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6:09.5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5D23F6-0536-4D89-B21A-90289B14C7CE}" emma:medium="tactile" emma:mode="ink">
          <msink:context xmlns:msink="http://schemas.microsoft.com/ink/2010/main" type="inkDrawing" rotatedBoundingBox="7721,6244 7734,5543 8033,5548 8020,6250" semanticType="callout" shapeName="Other">
            <msink:sourceLink direction="with" ref="{633887DA-7CC6-455B-88D6-7A1B9608CEEE}"/>
          </msink:context>
        </emma:interpretation>
      </emma:emma>
    </inkml:annotationXML>
    <inkml:trace contextRef="#ctx0" brushRef="#br0">1459-1483 23 0,'0'0'92'0,"0"-5"-4"0,0 5-8 16,0 0-28-16,0-5 0 0,0 5-4 0,0 0-4 0,0 0 0 16,0 0-12-16,0 0 0 0,0 0 0 0,0 0 0 0,0 0 8 15,0 0 0-15,8 5 8 0,-8-5-4 0,0 0 4 0,0 0 0 16,0 5-8-16,9-5 4 0,-9 5-4 0,0-1 4 0,0 2 0 0,0 3 0 15,0-3-8-15,0 2-4 0,0 2 0 0,8-1 0 0,-8 1-8 16,0-1 0-16,0 6 0 0,-8-5-4 0,8 4-4 0,0 1 0 16,0 3 0-16,-9-3-4 0,9 0 4 0,-8 4 0 0,8 0-4 15,-8-5 4-15,8 6-4 0,-10 3 0 0,2-4 0 0,0 1-4 16,8-1 0-16,-8 1 0 0,-2 3 0 0,2-4-4 0,0 1 4 0,8-1 0 16,-9 0 0-16,0-1 0 0,9-3-4 0,-8 4 4 0,8-4 0 15,0 5 0-15,0-7 0 0,0 2 0 0,0-1-4 0,0-4 4 16,0 5-24-16,0-6 28 0,0 1 0 0,0-1-4 0,0 1 0 15,0-6 0-15,8 6 0 0,-8-5-4 0,9 0 0 0,-9 4 0 16,9-9 0-16,-9 5-4 0,8 0 4 0,0-5 0 0,2 0 0 0,-2 5 0 16,0-5 0-16,10 0-4 0,-10 0 4 0,0 0 0 0,1-5 0 15,7 0-8-15,-6 5-4 0,6-5-8 0,-6 1-16 0,6-6-20 16,1 5-20-16,-8 0-16 0,8-4-20 0,-9-1-32 0,10 1-20 16,-10-1-80-16,0 1 12 0,0-6 36 0,2 5 40 0,-2-4 28 15,0-1 20-15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2:56.5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5B2420-E4F8-4241-94BE-C8C3EE67B0CA}" emma:medium="tactile" emma:mode="ink">
          <msink:context xmlns:msink="http://schemas.microsoft.com/ink/2010/main" type="inkDrawing" rotatedBoundingBox="4676,3153 4691,3153 4691,3168 4676,3168" shapeName="Other"/>
        </emma:interpretation>
      </emma:emma>
    </inkml:annotationXML>
    <inkml:trace contextRef="#ctx0" brushRef="#br0">437-7193 27 0,'0'0'56'0,"0"0"-8"0,0 0-4 16,0 0-24-16,0 0-4 0,0 0 0 0,0 0 0 0,0 0-8 16,0 0 0-16,0 0 0 0,0 0 0 0,0 0 0 0,0 0-8 15,0 0 4-15,0 0-4 0,0 0 0 0,0 0 0 0,0 0 0 16,0 0-4-16,0 0 8 0,0 0-8 0,0 0 4 0,0 0-20 0,0 0 24 15,0 0-4-15,0 0 4 0,0 0-4 0,0 0 4 0,0 0-12 16,0 0 0-16,0 0 0 0,0 0-16 0,0 0-12 0,0 0-8 16,0 0-4-16,0 0-4 0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02.4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D7C839-9FE2-4DCC-95D5-EB6399639914}" emma:medium="tactile" emma:mode="ink">
          <msink:context xmlns:msink="http://schemas.microsoft.com/ink/2010/main" type="inkDrawing" rotatedBoundingBox="6578,3062 8076,8168 3526,9503 2028,4398" semanticType="enclosure" shapeName="Other">
            <msink:sourceLink direction="with" ref="{8AD9A7A4-DC56-4EC6-B865-2177781409C6}"/>
            <msink:sourceLink direction="with" ref="{7C5E9195-2FFB-41F8-AF8C-44009F2E1B42}"/>
            <msink:sourceLink direction="with" ref="{40299DAA-CA91-4CA9-9645-D5B0FAE54EC6}"/>
            <msink:destinationLink direction="with" ref="{A6BA5589-FBB1-4CE4-938A-6CD1E1C6AF85}"/>
            <msink:destinationLink direction="with" ref="{A6EB5897-FD03-433E-9941-9C252343EA8D}"/>
            <msink:destinationLink direction="with" ref="{805032C8-782C-4C2D-B1A9-51A4910E65D6}"/>
          </msink:context>
        </emma:interpretation>
      </emma:emma>
    </inkml:annotationXML>
    <inkml:trace contextRef="#ctx0" brushRef="#br0">0 4378 35 0,'0'0'80'0,"0"5"-12"15,0-5-8-15,0 0-20 0,0 5-4 0,0-5-8 0,0 0 4 16,0 0-4-16,0 0 0 0,0 0-4 0,0 0 4 0,0 0-8 16,0 0 0-16,0 0 0 0,0 0 0 0,0 0 0 0,0 0 0 0,0 0-4 15,0 0 0-15,0 0 4 0,0 0 0 0,0 0 0 0,0 0 4 16,0 0 0-16,0 0 0 0,0 0 4 0,0 0 4 0,0 0-4 15,0 0 4-15,0-5 0 0,0 5-4 0,8-5 4 0,-8 5-4 16,0-5-8-16,10 1 8 0,-10-1-4 0,8 0-4 0,-8 0 0 16,8-5-4-16,0 1 4 0,2-1 0 0,-2 1 0 0,0-5 0 0,1 4 0 15,-1-4 0-15,1-1-4 0,0-4 0 0,7 5-4 0,-8-5 4 16,2 0-4-16,6-2 0 0,2-3 0 0,-10 6-4 0,9-6 4 16,0 0-4-16,0 0-4 0,1 0 0 0,-2 0 0 0,2-5 0 15,-2 5 0-15,1-4 0 0,1 5-4 0,-2-7 4 0,2 5 4 16,-2-3-4-16,10-1 0 0,-9 5 0 0,1-5 0 0,8 0-4 0,-10 1 4 15,10-2-4-15,-9 2 4 0,-1-1-4 0,10 0 4 0,0-4 0 16,-9 5-4-16,9-6 4 0,-10 5-4 0,10-5 4 0,0 1-4 16,-1-1 0-16,-8 1 0 0,8 4 0 0,1-5 0 0,-8 1 0 15,7 5 0-15,1-7 0 0,0 6 0 0,-10-4 4 0,10 5-8 16,-9-1 4-16,9 0 0 0,-10 0 0 0,10 0 0 0,-8 6 0 16,-2-6 0-16,1 0 0 0,9 6 0 0,-10-7 0 0,2 5 4 0,0-3-4 15,-2 4 0-15,1-5 0 0,0 6 4 0,0-6-8 0,1 5 4 16,-2-5 0-16,-6 5 0 0,6-5 0 0,1 5 4 0,0-4-4 15,-8-2 0-15,7 7-4 0,2-1 4 0,-10-5 0 0,10 5 0 16,-2 0 0-16,1 0-4 0,-8-1 4 0,8 2 0 0,-1 4 0 16,-6-5 4-16,6 5-4 0,2-5 0 0,-1 4 0 0,-9 1 0 0,9 0 0 15,0-5 0-15,1 5 0 0,-10 0 0 0,9 0 0 0,0 5 0 16,0-6 0-16,-9 1 0 0,10-1 0 0,-2 2-4 0,-6-1-12 16,6-1 20-16,2 7-4 0,-10-8 4 0,9 2 0 0,-9 0-4 15,10 0 0-15,-2 0 0 0,-6-1 0 0,6 1 4 0,2 0-4 16,-10 1 0-16,9-2 4 0,-9-4-4 0,10 5-4 0,-2 0 0 0,-8 0 4 15,10-5 4-15,-10 5-4 0,10-1 0 0,-1 1-4 0,-9-1 0 16,9-3 0-16,-8 9 4 0,7-6 0 0,-6 1 0 0,-2 0 4 16,9 4-4-16,-8-4-4 0,7 5 4 0,-7-1 0 0,-1 0 4 15,10-3 0-15,-10 3-4 0,0 2 0 0,10-7-4 0,-10 6 4 16,0-6 0-16,10 6 0 0,-10 0 0 0,9-5 0 0,-9 4 0 0,10-4 0 16,-10 4 0-16,10-3-4 0,-10 3 4 0,0 1 4 0,10-5-8 15,-10 4 8-15,1 1-4 0,7-1 0 0,-6 0-4 0,-2 1 0 16,0 0 4-16,0-1 4 0,2 1-4 0,-2-5 0 0,0 4 0 15,1 1 0-15,-1 0 0 0,1 0-4 0,0-1 4 0,-1 1 0 16,0-5 0-16,0 4 0 0,2 1-4 0,-2-5 4 0,0 5-20 16,10-6 20-16,-10 1 0 0,1 3 4 0,-1-2 0 0,9 4-4 0,-8-5 0 15,7 4 0-15,-6 1 0 0,-2-1 4 0,0 1-8 0,10-1 4 16,-10 2-4-16,0-2 0 0,1 5 4 0,-1 1 0 0,1-5 0 16,0 5 0-16,-1-2 0 0,0 2 0 0,-8-1 0 0,10 1-4 15,-2 0 8-15,0-2-8 0,-8 6 4 0,8-9 0 0,2 9-4 16,-2-9 4-16,0 4 0 0,-8 1 4 0,9-2-4 0,8 3 0 0,-8-7-4 15,-1 6 4-15,0-5-4 0,0 4 0 0,2-4 0 0,6-1 4 16,-6 5-4-16,6-4 8 0,-7-2-4 0,-1 3-4 0,1 4 4 16,-1-6 0-16,9 6-4 0,-9-6 4 0,2 5 0 0,-2-4 0 15,0 4 0-15,2 1 0 0,-10-1 0 0,8 0 4 0,0 1 0 16,1-1-8-16,-9 1 8 0,8-1-4 0,-8 1 0 0,8 4 4 0,-8-4-4 16,9-2 4-16,-9 7-4 0,9-6 0 0,-9 6 0 0,0-2 4 15,8-3-4-15,-8 5 0 0,8-5-20 0,-8 3 24 0,0 1-4 16,0 0 4-16,10 1 0 0,-10-1-4 0,0 0 4 0,0 0-4 15,0 1 0-15,0 4 0 0,0-5 0 0,0 5 4 0,0-5-8 16,0 5 4-16,0 0-4 0,0 0-8 0,0 0-4 0,0 0-8 0,0 0-12 16,0 0-8-16,0 0-8 0,0 5-20 0,0 0-16 0,-10-1-16 15,10 1-12-15,-8 0-88 0,0 4 8 0,-1 1 44 0,0-1 24 16,1 1 24-16</inkml:trace>
    <inkml:trace contextRef="#ctx0" brushRef="#br0" timeOffset="3627.5504">188 4426 63 0,'0'0'76'0,"0"0"-12"0,0 0-4 16,0 0-32-16,0 0 0 0,0 0-4 0,0 0 0 0,0 0-4 15,0 0 0-15,0 0-16 0,0 0 16 0,0 0 4 0,0 0-4 0,0 0 0 16,-9 0 0-16,18 0 0 0,-9 0-4 0,-9 0 0 16,9 0 0-16,0 0-4 0,0 0 4 0,9 0 0 0,-9 0-8 0,-9 0 4 15,9 0 0-15,0 0 0 0,0 0 0 0,0 0 0 0,0 0 0 16,0 0 0-16,0 0 4 0,0 0-4 0,0 0 4 0,9 0 0 16,-9 0 0-16,0 5 4 0,0-5-4 0,8 0 4 0,-8 5 0 0,8-5-4 15,-8 0 0-15,9 4 4 0,-9 1 0 0,9-5 0 0,-1 5 0 16,0-5 4-16,2 5-4 0,-2-1 0 0,9-4 0 0,-8 6-8 15,-1-6 0-15,0 0 0 0,9 0-4 0,-8 4 8 0,8-4-4 16,-9 0 0-16,10 5-8 0,-2-5 4 0,2 0-4 0,-1 0 4 16,-9 0-4-16,10 5 0 0,-2-5 0 0,2 0 0 0,7 0 0 0,-8 0 0 15,0 5 0-15,9-5 4 0,-10 0-4 0,2 0 0 0,8 0 0 16,-1 0-4-16,-9 0 0 0,10 4 4 0,-8-4-4 0,7 0-16 16,1 0 20-16,0 6 0 0,-10-12 0 0,10 12 0 0,0-6 0 15,-1 0-4-15,-7 0 4 0,6 0-4 0,2 0 0 0,-8 0 0 16,7 0 0-16,1 4 0 0,-10-8 0 0,10 4 4 0,-9 0-4 0,9 4 0 15,-10-8-4-15,10 4 4 0,-8 0 4 0,7 4-4 16,-8-4 4-16,0 0-4 0,9 0 0 0,-8 0 0 0,-2 0 0 16,9 0 0-16,-7 0 0 0,-2 0 0 0,2 0 0 0,8 0 4 0,-10 0-4 15,1 5-4-15,9-5 8 0,-10 0-4 0,10 4 0 16,-8-4 4-16,-1 6-4 0,8-2 0 0,-8-4 4 0,9 5-4 0,-9 0 0 16,8-5-4-16,-8 5 4 0,9-5 0 0,-8 4-4 0,7 2 4 0,-8-6-4 15,8 5 4-15,-7-5 0 0,8 4 0 0,-10-4 0 16,10 4 0-16,-9-4 0 0,9 0 0 0,-10 6 4 0,10-6 0 0,-9 0 0 15,0 0 0-15,8 0 0 0,-7 0-8 0,-2 0 4 0,10 0 0 16,-8 0 0-16,-2 0 4 0,1 0-4 0,9 0 4 0,-8 0-20 16,-2 0 20-16,1 0 0 0,0 0 0 0,0 0 4 0,9 0-4 0,-10 0 0 15,2 0 0-15,-1 0 0 0,0 0 0 0,0 0 0 0,1 0-4 16,-2 0 0-16,10 0 0 0,-9 0 4 0,0 0-4 0,0 0 0 16,-1 0 0-16,10 0 0 0,-8 0 0 0,-1 0 4 0,0 0-4 15,8 0 0-15,-7 0 4 0,-2 0-4 0,2 0 0 0,7 0 4 16,-8 0-4-16,0 0 0 0,1 0 4 0,-2 0-4 0,2 0 0 0,7 0-4 15,-8 0 4-15,0 0 0 0,-1 0 0 0,2 0 4 0,0 0-4 16,-2 0 0-16,1 0 4 0,0 0-4 0,0 0 4 0,1 0 0 16,-2 0-4-16,2 0 0 0,-10 0 4 0,17 0 0 0,-16 0-4 15,16 0 4-15,-15 0-4 0,6 0 4 0,2 0-4 0,-2 0 0 16,1 0 0-16,1 0 0 0,-2 0 0 0,2 0 0 0,-2-6 4 0,2 6-4 16,-1 6 4-16,-1-6-4 0,2 0 0 0,-10 4 4 0,10-4-4 15,-2 0 0-15,2 5 0 0,-1-5-12 0,-1 5 16 0,-7-5 0 16,8 5 0-16,1-5 0 0,-2 4 0 0,2-4-4 0,-2 6 4 0,-7-6-4 15,7 0 4-15,2 3 0 0,0-3 0 0,-2 0 0 16,1 0 0-16,0 6 0 0,0-6 0 0,1 0-4 0,-2 0 4 0,2 4 0 16,-2-4-4-16,2 0 0 0,-1 6 0 0,-1-6 4 0,2 4 0 15,-2-4-4-15,2 5 0 0,-10-5 0 0,9 5 0 0,1-5 0 16,-2 5 4-16,-8-1 0 0,10-4 0 0,0 6-4 0,-10-6 8 16,9 4-4-16,0-4-4 0,-9 5 4 0,9-5 0 0,-9 5 0 15,10-5 0-15,-10 5-4 0,10-5 0 0,-10 4 4 0,0-4 0 16,10 0 0-16,-10 4 0 0,9-4 0 0,-9 0-4 0,2 6 8 0,6-6-8 15,-8 5 4-15,2-5-4 0,6 0 4 0,-7 4 0 0,-1 1 0 16,1 0 0-16,0-5 0 0,7 5 0 0,-8-5 0 0,2 5 4 16,-2-1-4-16,0 1-4 0,2-5 4 0,-2 5 0 0,9 1-4 15,-9-2 0-15,1-4 4 0,-1 4-20 0,1 1 28 0,-1 0-4 16,0-5 4-16,2 5-8 0,-2 0 4 0,0-5 0 0,2 4-4 16,-2 1 4-16,0 0-4 0,1-5 0 0,-1 4 4 0,0 1 0 0,1-5-8 15,0 5 0-15,-1 0 0 0,0 0 0 0,2-1 0 0,-2-4 4 16,0 6 0-16,1-2 0 0,0 1 0 0,-1-5-4 0,0 5 4 15,1 0 0-15,-1-1-4 0,1 1 4 0,0 0-4 0,-1 0 4 16,0-5-4-16,-8 4 0 0,10-4 0 0,-2 7 0 0,0-4 4 0,0-3-4 16,2 5 0-16,-10-5 4 0,8 4-4 0,0-4 0 0,1 6 4 15,-1-6-4-15,-8 0 4 0,8 5-4 0,2-5 0 0,-2 0 4 16,0 0-4-16,0 4 0 0,2-4 0 0,-10 0 0 0,8 0 0 0,0 0 0 16,1 5 0-16,0-5 4 0,-1 0-4 0,1 0 0 15,-1 0 0-15,0 0 0 0,1 0 0 0,0 0 0 0,-1 0 0 0,0 0 0 16,2 0 0-16,-10 0 0 0,8 5-4 0,0-5 8 0,1 0 0 15,0 4 0-15,-9-4 0 0,8 5 0 0,0-5 0 0,-8 5 0 16,9 0 4-16,-9-5 0 0,8 4 0 0,1-4 0 0,0 6 0 16,-9-1 4-16,8-5-4 0,-8 4 0 0,8-4-4 0,2 5 0 15,-10-5 4-15,8 0 4 0,0 5-4 0,0-5 0 0,-8 0 0 16,10 0 0-16,-2 4 0 0,0-4 0 0,1 0-8 0,-9 0 8 0,8 0-4 16,0 0 0-16,2 0-4 0,-2 0 8 0,-8 0-4 0,8 0 0 15,2 0 0-15,-2 0-4 0,-8 0 4 0,8 0 0 0,-8 0 0 16,8 0-4-16,1 0 4 0,-9 6 0 0,0-6-4 0,9 0 0 15,-9 0 4-15,8 0-4 0,-8 0 4 0,9 4 0 0,-9-4 0 16,0 0 0-16,0 0 0 0,8 0 0 0,-8 0 4 0,0 0 0 0,8 0-4 16,-8 0 0-16,0 0 4 0,10 0-4 0,-10 0 0 0,0 0 0 15,8 0 4-15,-8 0-4 0,0 0 4 0,0 0-4 0,8 0 4 16,-8 0-4-16,8 0 0 0,-8 0 0 0,0 0 4 0,10 0 0 16,-10 0-16-16,0 0 24 0,0 0 0 0,8 0-12 0,-8 0-4 15,0 0 0-15,0 0 0 0,8 0 0 0,-8 0 0 0,0 0 0 0,0 0 0 16,0 0 0-16,0 0 0 0,0 0 0 0,0 0 0 0,0 0 0 15,0 0 0-15,0 0 0 0,0 0 0 0,0 0 0 0,0 0 0 16,0 0 0-16,0 0 0 0,0 0 0 0,-8 0 0 0,8 0 0 0,0 0 0 16,-8 0-72-16,-2 0-44 0,2 0-32 0,0 0-28 15,0 0-32-15,-10 0-76 0,10 0 8 0,-18 0 52 0,9-4 44 0,-9-2 36 16,10 6 28-16,-19-4 20 0</inkml:trace>
    <inkml:trace contextRef="#ctx0" brushRef="#br0" timeOffset="1576.4385">3197 38 7 0,'0'0'72'0,"0"-5"-8"0,-8 5-8 0,8-5-20 0,0 5-4 15,0-4-8-15,-9-1-4 0,9 5-4 0,0-5 0 0,-8 0 0 16,8 5 0-16,0-4-4 0,-8-1 0 0,8 0 4 0,0 5 0 15,0-5-4-15,-10 0 0 0,10 5 0 0,0-5 4 0,0 5 0 0,-8 0 4 16,8-4 0-16,0 4-4 0,0 0 0 0,0 0 0 16,0 0 4-16,0 0 0 0,0 0-4 0,0 0-4 0,0 0 0 0,0 0-4 15,0 0 4-15,0 0 0 0,0 0 0 0,0 0 4 0,0 4-4 16,0-4 4-16,0 5 0 0,0-5 0 0,0 5 4 16,0 0 0-16,0 0-4 0,0 4 4 0,0-4-4 0,0 0 0 0,0 4 8 15,0 1-8-15,0-4 0 0,8 3-4 0,-8 0 8 0,0 1 4 16,10-1-4-16,-10 0 0 0,8 2-4 0,-8 3-4 0,8-5 0 15,1 1 4-15,-9 5-4 0,8-6 0 0,0 5 0 0,2 1 4 0,-2-1 0 16,0 0-4-16,-8 1 0 0,8 0 0 0,2-2 0 0,-2 7 0 16,0-1 0-16,1-4 0 0,0 4 0 0,-1 0 0 0,1 0 0 15,-1 0 4-15,0 4-4 0,1-3-4 0,0 0 4 16,-1 3-8-16,0-4 4 0,2 6 0 0,-2-2 0 0,9-3 0 0,-8 3 4 16,-1 1-8-16,0 1 4 0,1-2 0 0,-1 2 0 0,10-1-4 0,-10 3 0 15,0-6 0-15,2 6 4 0,6-2-4 0,-8-1 0 0,1 0 0 16,8 0 0-16,-8 0 0 0,-1 0 0 0,10 0 0 0,-10 0 4 15,8 0-8-15,-6 0 0 0,-2 0 0 0,9 0 4 0,-8 0 0 16,8-5-4-16,-9 6 0 0,0-2 0 0,2 2 0 0,6-2 4 16,-8 1-4-16,2 0 4 0,-2 1 0 0,0-1-4 0,1-1 0 0,8 0 4 15,-8 7-4-15,-1-7 0 0,0 2 0 0,0-2 0 0,2 6 0 16,-2-4 0-16,0-2 0 0,2 6 4 0,-2-4-4 0,0-2 0 16,1 6 0-16,-1-5 4 0,1 5-4 0,-1-5 0 0,-8 5-4 15,9-6 4-15,7 2 0 0,-6 3 0 0,-10-4 0 0,8 5 0 16,10 1 0-16,-18-6 4 0,8 4-8 0,0 1 4 0,0-6 4 0,1 6-4 15,0-5 4-15,-1 5 0 0,1 0 0 0,-1-5-8 0,0 3 4 16,2-2-4-16,-10 5 4 0,8-6 0 0,0 4 0 0,0-4 0 16,2 0 4-16,-2 5 0 0,-8-6 0 0,8 2-4 0,1 4-4 15,-1-6 4-15,1 2 4 0,0-2-8 0,-9 6 8 0,8-5-4 16,0 0-4-16,0 0 0 0,2 0 8 0,-10 0-4 0,8 0 0 0,0 0 0 16,2 0 0-16,-2 5 0 0,0-10 4 0,1 10-8 0,-9-10 4 15,8 6 0-15,1-2 0 0,-1 0 0 0,1 1 0 0,-9-4 4 16,8 4-4-16,0 0 0 0,2-5 0 0,-2 5 0 0,0 0 0 15,2-5 4-15,-2 5-8 0,0 0 4 0,1 0 0 0,-9-5 0 16,8 5 0-16,0 1 0 0,1-6 0 0,0 4 4 0,-1 2-4 16,10-2 0-16,-10 2 4 0,0-2-4 0,1-4 0 0,0 6 0 0,-1-2 0 15,0-3 0-15,1 4 4 0,-1 0-8 0,1-1 4 16,8 2-4-16,-9-6 4 0,2 4 0 0,-2 2 0 0,0-6-4 0,0 5 8 16,2 0-4-16,-2 0 0 0,9-5 0 0,-9 4 4 0,0-2-4 15,2 2 0-15,-2-4 0 0,0 0 0 0,10 6 0 0,-10-7 0 16,0 7-4-16,1-6 4 0,0 0-4 0,-1 5 4 0,1-5 4 0,-1 0 0 15,0 0-20-15,1 6 20 0,0-6 0 0,-1 0-4 0,0 0-4 16,2 1 4-16,-2-1 0 0,0 0 4 0,10 0-4 16,-18-1 0-16,8 3-4 0,0-2 8 0,1-4-4 0,-1 3 0 0,1 1-4 15,0-4 4-15,-1 4 0 0,0 0 4 0,2-5-8 0,-2 7 4 16,0-8 0-16,0 6 0 0,2-5-4 0,-2 0 4 0,0 6 0 0,1-6 0 16,-1 0 0-16,0 6 0 0,2-5-4 0,-2-2 8 0,0 2-8 15,2 5 8-15,-2-7-4 0,0 2-4 0,0-1 4 0,1 1 0 16,0-1-4-16,-1 5 4 0,1-4 0 0,-1-1 0 0,-8 1 0 15,8-1 0-15,2 0 4 0,-2 2-4 0,0-3 0 0,0 2 0 16,-8-1 0-16,10 0 0 0,-2 0 0 0,-8 1 0 0,8-1 0 0,1 1 0 16,-9-4 0-16,9-3 4 0,-9 2-8 0,8 4 4 0,-8-9 0 15,9 4 0-15,-9 1 0 0,8-6 0 0,-8 2 0 0,0-1 0 16,8-1 0-16,-8-4 0 0,0 5-4 0,0-5 4 0,0 0 4 0,0 5 0 16,0-5-4-16,0 0 0 0,0 0 0 0,0 0 0 15,0 0-4-15,0 0 0 0,0 0-4 0,0 0-4 0,0 0-8 0,0 0-8 16,0-5-16-16,0 5-12 0,-8 0-32 0,8-5-24 0,-8 5-20 15,8-4-68-15,-9-1-28 0,1-1 44 0,-1-3 36 0,0 4 28 16,1-4 24-16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07.9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5032C8-782C-4C2D-B1A9-51A4910E65D6}" emma:medium="tactile" emma:mode="ink">
          <msink:context xmlns:msink="http://schemas.microsoft.com/ink/2010/main" type="inkDrawing" rotatedBoundingBox="3267,6515 8027,7266 7854,8364 3094,7614" semanticType="callout" shapeName="Other">
            <msink:sourceLink direction="with" ref="{9452C71E-178B-4C44-A44B-4B184137B491}"/>
            <msink:sourceLink direction="with" ref="{D4D7C839-9FE2-4DCC-95D5-EB6399639914}"/>
          </msink:context>
        </emma:interpretation>
      </emma:emma>
    </inkml:annotationXML>
    <inkml:trace contextRef="#ctx0" brushRef="#br0">-8 685 19 0,'0'0'84'0,"0"0"-8"0,0 0-4 0,0 0-32 0,0-4-4 15,0 8-4-15,0-4-4 0,0 0 0 0,0 0-4 0,0 0-8 16,0 0 4-16,0 0-4 0,0 0 0 0,0 0 0 0,0 0 0 16,0 0 0-16,0 0-4 0,0 0 0 0,0 0 0 0,0 0 4 15,0 0-4-15,0 0 4 0,0 0-4 0,0 0 4 0,0 0 0 16,0 0 0-16,0 0 4 0,0 0 0 0,8 0 0 0,-8 0-4 16,0 0 4-16,0 0 4 0,10 5 0 0,-10-5 0 0,8 0-4 15,-8 0 12-15,8-5-4 0,2 5 0 0,-2 0 0 0,0-4-8 16,1-1 4-16,-1 0 0 0,0 0-8 0,10 2 4 0,-10-8 0 0,10 6-4 15,-10-5-20-15,9 1 20 0,-8-1 0 0,7-4 0 0,1 4-8 16,1 0 4-16,-2-3-4 0,2 3-4 0,-2-5 4 0,2 7-4 16,7-7 4-16,-7 5-4 0,-2-5 0 0,10 6 0 15,-9-5 0-15,9-2 0 0,-10 7 0 0,10-4-4 0,-8 3 4 0,7-4 0 16,1 3-4-16,-2-3 4 0,2 5-4 0,-8-6 0 0,7 5 4 0,1 1 0 16,0-5 0-16,0 4-4 0,-2 1 0 0,2-1 0 0,-1 0 4 15,1 1 0-15,-8-6-4 0,7 10 0 0,1-4 4 0,-2-1 0 16,2 1 0-16,-8-1-4 0,7 5 4 0,-7 2-4 0,6-8 4 0,-6 6-4 15,8 0 0-15,-9-4 0 0,0 4 0 0,8 0 4 16,-7 0 0-16,-2 0 0 0,10-4-4 0,-9 4 0 0,0 0 0 0,0-5 0 16,9 6 0-16,-10-1 4 0,2 1-4 0,7-6 0 0,-7 5 0 15,-2 0 4-15,10-4 0 0,-8 5-4 0,-2-2 0 0,9 1 4 16,-7-5-4-16,8 6 0 0,-10-1 4 0,2 1 0 0,7-2 0 16,-8 2 0-16,8 4-4 0,-7-5 0 0,8-1 4 0,-10 2 0 15,1 4 0-15,9-4 0 0,-8 4 0 0,-2-6 0 0,2 6 4 0,-2 0 0 16,1 0 0-16,9 0-4 0,-10 0 0 0,2 0 0 0,-1 0 0 15,0 0 0-15,0 0 0 0,0 0 4 0,0 0-4 0,1 0 0 16,-10 0 0-16,18-4 0 0,-18 4 4 0,17 0-4 0,-7-5 4 16,-10 5 0-16,18-4 0 0,-10 4 0 0,2 0 0 0,-1 0 0 15,-1 0 0-15,2-6 0 0,-2 6 0 0,2 0 0 0,-1 0-4 0,0-4 0 16,0 4 4-16,1 0 0 0,-2 0 0 0,2 4-4 16,7-4 4-16,-8 0 0 0,0 0 0 0,-1 0 0 0,2 0 0 0,8 0 0 15,-9-4 0-15,0 4 0 0,8 0 0 0,-7 0 0 0,-2 0 0 0,10 0 0 16,-9 0-4-16,0 0 0 0,8 0 0 0,-7 0 0 15,-2 0 0-15,2 0 0 0,-1 0 0 0,0 0-4 0,0 0 0 0,-1 0 0 16,2 0 4-16,0 0 0 0,-10 0-4 0,9 0-12 0,0 0 12 16,0 0 4-16,-9 4 0 0,10-4-4 0,-2 0 4 0,-6 6 0 15,6-6-4-15,-7 4 4 0,7-4 0 0,-7 5 0 0,8-5-4 16,-9 4 0-16,10-4 0 0,-10 6 0 0,10-2 0 0,-10 0 4 0,0-4-4 16,9 6 8-16,-8-1-4 0,0-5 4 0,7 4-4 15,-6 2 0-15,-2-6 4 0,8 4 0 0,-6 1 4 0,-2-5 0 0,0 4-4 16,1 2 0-16,7-2 0 0,-6 1-4 0,-2 1 4 0,0-6 4 15,0 4-4-15,10 0 0 0,-10 1 4 0,1 0 0 0,8 0 0 16,-8-1 0-16,-1 2-4 0,0-2 0 0,10 1 4 0,-10-1-4 0,0-4 0 16,10 6 4-16,-1-2 0 0,-8 1-4 0,7 0 4 0,-7-1 0 15,7 1-4-15,-6-5 4 0,6 5-8 0,2 0 0 0,-10 0 4 16,9 0-8-16,0-1 0 0,0 1 0 0,1 0 0 16,-10 0 0-16,8 0 0 0,2 1 0 0,-10-3 0 0,10-3 0 0,-1 5 0 15,-1 0 0-15,-6 0 0 0,6 0 0 0,2-1 0 0,-2 1 0 16,-7 0 0-16,8-1 0 0,-8 1 0 0,7 0 0 0,-8 0 0 15,10 5 0-15,0-6 0 0,-10 1 0 0,9 5 0 0,-9-6 0 0,9 6 0 16,-8-5 0-16,-1 5 0 0,10-6 0 0,-10 6 0 0,10-5 0 16,-10 5 0-16,0-1 0 0,9-5 0 0,-8 6 0 0,-1-5 0 15,9 5 0-15,-9-6 0 0,2 7 0 0,6-7 0 0,-8 6 0 0,2-6 0 16,6 6 0-16,-7-5 0 0,-1 5 0 0,1-7 0 16,8 3 0-16,-9 4 0 0,0-6 0 0,10 0 0 0,-10 7 0 0,2-7 0 15,-2 6 0-15,9-5 0 0,-9 5 0 0,1-6 0 0,-1 7 0 16,1-7 0-16,7 5 0 0,-6-4 0 0,-2 4 0 0,10-3 0 15,-10-2 0-15,0 5 0 0,1-3 0 0,7 3 0 0,-7-4 0 16,0 0 0-16,7 4 0 0,-6-4 0 0,6 0 0 0,-7 4 0 0,0-4 0 16,-1 0 0-16,9 0 0 0,-9 6 0 0,1-8 0 15,0 2 0-15,-1 5 0 0,0-6 0 0,2 6 0 0,-2-5 0 0,0-1 0 16,0 6 0-16,2-1 0 0,-2-3 0 0,0 3 0 0,-8-4 0 16,9 4 0-16,-1 1 0 0,-8-5 0 0,8 5 0 0,2-1 0 15,-10-4 0-15,8 4 0 0,0 1 0 0,-8-5 0 0,8 5 0 16,2-6 0-16,-10 6 0 0,8-5 0 0,0 5 0 0,-8-1 0 15,9-5 0-15,0 6 0 0,-9-5 0 0,8 5 0 0,1-6 0 0,-1 5 0 16,-8-3 0-16,8-2 0 0,1 6 0 0,-9-5 0 0,9 0 0 16,-1 4 0-16,-8-3 0 0,8-2 0 0,2 1 0 0,-10 5 0 15,8-6 0-15,0 0 0 0,1 2 0 0,-9-1 0 0,9-1 0 0,-1 1 0 16,-8 0 0-16,8 0 0 0,1 0 0 0,-9-1 0 0,8 1 0 16,1 0 0-16,0 1 0 0,-9-2 0 0,8 0 0 0,-8 1 0 15,8 0 0-15,2 0 0 0,-10 0 0 0,8-1 0 0,-8 1 0 16,8 0 0-16,-8-1 0 0,8 1 0 0,-8-5 0 0,10 5 0 15,-10 0 0-15,8 0 0 0,-8-1 0 0,0 2 0 0,8-2 0 0,-8-4 0 16,9 5 0-16,-9 0 0 0,0 0 0 0,8-1 0 0,-8-4 0 16,0 5 0-16,8 0 0 0,-8 0 0 0,0-5 0 0,0 4 0 15,10 3 0-15,-10-4 0 0,0 2 0 0,8-1 0 0,-8-4 0 16,0 6 0-16,0-1 0 0,8-1 0 0,-8 1 0 0,0 0 0 16,0-5 0-16,0 4 0 0,10 1 0 0,-10-5 0 0,0 5 0 15,0 0 0-15,0-5 0 0,0 4 0 0,0-4 0 0,0 0 0 0,0 0 0 16,0 6 0-16,0-6 0 0,0 0 0 0,0 0 0 0,0 0 0 15,0 0 0-15,0 0 0 0,0 0 0 0,-10 0 0 0,10 0 0 0,0-6 0 16,-8 6 0-16,0-4 0 0,-2 4-52 0,2-5-100 16,0 0-36-16,-9 0-32 0,9-4-72 0,-18 4-4 0,8-4 56 15,-7-1 48-15,-1 2 36 0,-8-8 28 0,0 2 24 0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10.3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D612D0-BCDF-4E14-A8D8-AD0F74927E08}" emma:medium="tactile" emma:mode="ink">
          <msink:context xmlns:msink="http://schemas.microsoft.com/ink/2010/main" type="inkDrawing" rotatedBoundingBox="5590,7592 5710,7795 5577,7874 5456,7671" semanticType="callout" shapeName="Other">
            <msink:sourceLink direction="with" ref="{77F7C126-F74B-42C8-8957-EDE912052601}"/>
          </msink:context>
        </emma:interpretation>
      </emma:emma>
    </inkml:annotationXML>
    <inkml:trace contextRef="#ctx0" brushRef="#br0">109 168 43 0,'0'0'88'0,"0"5"-12"16,-8-5-4-16,8 0-24 0,-9 0 0 0,9 4-4 0,0-4 4 16,-8 0-4-16,8 0 0 0,-8-4 4 0,8 4-4 0,0 0 4 15,-8-5 0-15,8 5 0 0,0 0 0 0,0-5 0 0,0 5 0 0,0-5-12 16,0 5 4-16,-10-4-8 0,10-2 0 0,0 6-4 16,0-4-20-16,0 0 24 0,0-1-8 0,0-1-4 0,10 6 0 0,-10-4 4 15,0-1-8-15,0 5-4 0,0-5 4 0,0 0-8 0,0 5-4 16,8 0 4-16,-8-4-4 0,8 4 4 0,-8 0-4 0,8 0 0 15,-8 0 0-15,9 0-4 0,-9 4 0 0,8-4 0 0,1 5 4 16,-9 0-4-16,9 0 0 0,-9-1 4 0,8 7 4 0,-8-11-8 0,0 8 4 16,0-2 4-16,0-2 0 0,0 6 4 0,0-5 4 15,0-1 4-15,-8 2 4 0,8-3 0 0,-9 3-4 0,9-2 4 0,-9-4-4 16,1 0-4-16,8 6 0 0,-9-6-4 0,1-6 0 0,8 6-4 16,-8-4 0-16,0-2-4 0,-2 3 0 0,10-3 0 0,0-3 0 15,-8-1-4-15,8 6 0 0,0-6 4 0,0 1-4 0,-8-1 0 16,8 0 0-16,8 1 0 0,-8-1-4 0,0 1 0 0,0-1 4 0,8 5 0 15,-8-5 0-15,0 6 0 0,10-2 0 0,-2 2 0 0,-8-1 0 16,8 5-4-16,-8-5 8 0,8 5-4 0,1 0-4 0,-1 0 4 16,1 5 0-16,0 0 0 0,-1-1 0 0,-8 2 0 0,8-2 0 15,2 1-4-15,-2 5 4 0,0-6 0 0,-8 6 0 0,8-1 4 16,-8 1-4-16,0-5 0 0,0 5 0 0,0 0 4 0,0-1 4 0,0 1 4 16,-8-1 4-16,0-4 12 0,8 0-4 0,-8 5 4 0,-2-7-4 15,2-3-4-15,-9 6-8 0,8-2 4 0,1-4-8 0,-1 0 0 16,1 0 0-16,0-4-4 0,0-2 0 0,-2 3-4 0,2-3 0 15,8 2-16-15,-8-6-12 0,-2 1-12 0,10-1-16 0,-8 1-20 0,8-1-16 16,-8 0-24-16,8-5-24 0,0 6-16 0,-9-5-52 16,9-1-36-16,0 1 44 0,-8-5 44 0,8 5 28 0,0-1 24 0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09.4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EB5897-FD03-433E-9941-9C252343EA8D}" emma:medium="tactile" emma:mode="ink">
          <msink:context xmlns:msink="http://schemas.microsoft.com/ink/2010/main" type="inkDrawing" rotatedBoundingBox="3113,7832 7897,8096 7846,9014 3062,8750" semanticType="callout" shapeName="Other">
            <msink:sourceLink direction="with" ref="{9452C71E-178B-4C44-A44B-4B184137B491}"/>
            <msink:sourceLink direction="with" ref="{D4D7C839-9FE2-4DCC-95D5-EB6399639914}"/>
          </msink:context>
        </emma:interpretation>
      </emma:emma>
    </inkml:annotationXML>
    <inkml:trace contextRef="#ctx0" brushRef="#br0">32 64 55 0,'0'0'76'0,"0"0"-8"0,0-5-12 16,-8 5-20-16,8-5-4 0,0 5-8 0,0 0 4 0,-10-5-4 0,10 5 0 16,0 0 4-16,-8-4 0 0,8-2 4 0,0 6 4 15,-8-4 0-15,8-1 0 0,0 0 0 0,0 5 0 0,0-5 0 0,0 1-4 16,0 4 4-16,0-6-8 0,0 6 0 0,0 0 0 0,0-4 4 15,0 4-4-15,0 0-4 0,0 0 0 0,0 0-4 0,0 0-4 16,0 0 0-16,0-6 0 0,0 12 0 0,0-6-4 0,0 0 0 16,0 0 4-16,0 0 4 0,8 0 0 0,-8 4 4 0,8-4 0 0,-8 6 4 15,10-6 0-15,-2 4-16 0,-8 1 20 0,8 5 0 0,1-6-8 16,-1 2 0-16,0 3 0 0,10 1 0 0,-10-2 4 0,0 7-4 16,2-5 0-16,-2 4-4 0,9-4 0 0,-8 4 0 0,7 1 0 15,-7-1 0-15,-1 0 0 0,10 1-4 0,-10 4 0 0,10-5 0 0,-2 1 0 16,-8 4-4-16,10-4-4 0,-1 3 0 0,-1-3 4 0,2 4 0 15,0-5-4-15,-2 5-4 0,10-4 4 0,-9-1 0 0,-1 6-4 16,10-6 4-16,0 0-4 0,-9 1 0 0,9 4 4 0,-2-5 0 16,2 1-4-16,0-1 0 0,0 1 0 0,-1-1 0 0,1-4-4 15,0 4 0-15,-1 0 0 0,1-4 4 0,0 4-4 0,8-4 0 0,-9 4 4 16,1-4-4-16,-2 0 4 0,2-1 0 0,0 5-4 0,0-4 0 16,-9-1 0-16,9 1 0 0,0-1 4 0,-1 6 0 15,0-5 0-15,0-1-4 0,1 1 4 0,0 0-4 0,8-1 0 0,-9 1 4 16,1-1-4-16,0 1-4 0,8 0 4 0,-9-1 0 0,1 1 0 15,8 0-16-15,0-1 24 0,-9 1 4 0,10-6-8 0,-1 6 0 16,0-1 4-16,-8 2-4 0,8-2-4 0,-1 0 4 0,3-4 4 0,-2 5-8 16,-1-1 0-16,-7-5 0 0,8 7 4 0,0-6-4 0,-9 4 8 15,9-4-12-15,-8 0 4 0,8 4 4 0,-9-4-8 0,1 0 4 16,8 0 4-16,-8-1-4 0,-1 5 4 0,1-9 0 16,0 6-4-16,0-2 0 0,7 1 0 0,-7 0 0 0,0-5 4 0,-1 5 0 15,1 0-4-15,8 0 0 0,-8-5 4 0,-1 4-4 0,1-4 0 0,8 5 0 16,-8-5 4-16,7 0-4 0,-7 0-4 0,0 0 8 15,8 5 0-15,-9-5 0 0,9 0 0 0,-8 0 0 0,0 0-4 0,8 0 4 16,-9 0 0-16,9 0-4 0,-8-5 4 0,-1 5 0 0,9-5-4 16,-8 5 4-16,0-4-4 0,-1 4 0 0,1-5 0 0,0 5 4 15,8-5-4-15,-9 0 0 0,1 5 0 0,0-5 0 0,-1 0 4 0,1 5-4 16,-1 0 4-16,0-4 0 0,1 4-4 0,0 0 0 16,-1 0 8-16,1 0-8 0,-8 0 0 0,6 0 0 0,2 0 4 0,-1 0-4 15,1 0 0-15,-8 0 0 0,7 0 0 0,1 0 0 0,-10 0 0 16,10 0 0-16,-8 0 0 0,7-6 4 0,-8 6 0 0,0-4 0 15,9 4-4-15,-10-5 0 0,2 1 4 0,-1-1 0 0,8 0-4 16,-8-5 0-16,1 6 4 0,8-6-4 0,-10 1 4 0,1-1-4 16,0 0 0-16,0 1 0 0,1-1-4 0,6 1 4 0,-6-1 0 0,-1 1 0 15,0-6 4-15,0 5-4 0,-1 1 0 0,2-1 0 0,0 0 0 16,-2 1 0-16,-7-2 0 0,8 3 0 0,0-2 0 0,-1 0 0 16,-6 1 0-16,6 4 0 0,2-4 0 0,-10-1 0 0,9 0 4 0,-9 5-4 15,10-4 0-15,-2-1 4 0,-6 0-8 0,6 1 4 16,-7-1 4-16,8 1-4 0,0-1 0 0,-9-4 4 0,10 5-4 0,-2-1 0 15,2 0 0-15,-10-4 0 0,10 4-4 0,-2 1 4 0,-7-6 0 16,7 7 0-16,2-3 0 0,-2-3 0 0,-6 4 0 0,6 1 0 16,2-2 0-16,-10-2 0 0,9 2 4 0,-9 2-4 0,10 0 0 15,-10-1-4-15,10 1 8 0,-10 4-4 0,0-4 0 0,1-1 0 0,0 5 4 16,-1-5-4-16,0 6-4 0,1-1 8 0,-1 0-4 16,1 0 0-16,0-5 4 0,-9 6-4 0,8 4 0 0,-8-5 0 0,8 0 0 15,2-1 0-15,-10 3 4 0,8-3 4 0,-8 2-8 0,8 4 0 16,-8-5 0-16,8 1 0 0,-8-2 0 0,10 2 0 0,-10 4 0 15,8-5 0-15,0 0 0 0,1 1 0 0,-9-1 0 0,8 5 0 0,-8-6 0 16,8 2 0-16,2-1 0 0,-10 5 0 0,8-5 0 0,-8 5 0 16,8-5 0-16,-8 1 0 0,10 4 0 0,-10 0 0 0,0-5 0 15,0 5 0-15,8 0 0 0,-8 0 0 0,0 0 0 0,0 0 0 16,0 0 0-16,0-5 0 0,0 5 0 0,0 0 0 0,0 0 0 16,0 5 0-16,0-5 0 0,0 0 0 0,0 0 0 0,0 0 0 15,0 0 0-15,0 0 0 0,0 0 0 0,0 0 0 0,0 0 0 0,0 0 0 16,0 0 0-16,-8 0 0 0,8 0-52 0,-10 0-60 0,10 0-32 15,-8 0-36-15,0 0-32 0,-2 0-68 0,-6 0 4 0,7 0 48 16,-7 0 48-16,-2 5 32 0,2-5 24 0,-10 0 28 0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12.2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BA5589-FBB1-4CE4-938A-6CD1E1C6AF85}" emma:medium="tactile" emma:mode="ink">
          <msink:context xmlns:msink="http://schemas.microsoft.com/ink/2010/main" type="inkDrawing" rotatedBoundingBox="5317,7748 6016,3248 6141,3267 5443,7767" semanticType="callout" shapeName="Other">
            <msink:sourceLink direction="with" ref="{D4D7C839-9FE2-4DCC-95D5-EB6399639914}"/>
            <msink:sourceLink direction="with" ref="{77F7C126-F74B-42C8-8957-EDE912052601}"/>
          </msink:context>
        </emma:interpretation>
      </emma:emma>
    </inkml:annotationXML>
    <inkml:trace contextRef="#ctx0" brushRef="#br0">653 17 35 0,'0'0'76'0,"0"-5"-8"0,0 5-8 0,0-5-28 0,0 5 0 0,0-4-4 16,0 4 4-16,0 0-8 0,9 0-4 0,-9-5 0 0,0 5-4 15,0 0 0-15,0 0-4 0,0 0 4 0,0 0 0 0,0 0-4 16,0 0 4-16,0 0 0 0,0 0 0 0,0 0 0 0,0 0 8 0,0 0 0 16,0 0 4-16,0 0 4 0,0 0 0 0,0 5 4 15,0-5-4-15,0 4-4 0,0 1 4 0,0 0 0 0,0 4 0 0,0-3-4 16,0 3-4-16,0 1-4 0,0-1 4 0,0 0-4 0,0 6 0 16,0-5 4-16,-9 9-4 0,9-4 0 0,0-2 4 15,0 2-8-15,0-1 0 0,-9 5 0 0,9-4-4 0,0 5 0 0,-8-7 0 16,8 7-4-16,0-5 0 0,-9 4-4 0,9 0 0 0,-8-5 0 15,8 6 0-15,0-6 4 0,-8 0-4 0,8 4 0 0,0-3 0 16,-9 0 0-16,9 4-4 0,0-5 8 0,0 2-4 0,-9 2-20 0,9 1 24 16,0-5 0-16,0 6-4 0,0-1 0 0,0 0 0 0,-8 0 4 15,8 0-4-15,0 0 0 0,-8 1-4 0,8 4 4 0,0-5 0 16,-10 5 0-16,10-5 0 0,0 6-4 0,-8-2 4 0,8-4-4 0,-8 1 4 16,8 3 0-16,0-3-4 0,-9 4 0 0,9-5 0 15,0 0 0-15,-9 0 0 0,9 1 0 0,0-1 0 0,0-1 0 0,0-3 4 16,0 4-4-16,0-4 0 0,-8 4 0 0,8-5 0 0,0 5 4 15,0-4-4-15,0-1 0 0,-8 6 0 0,8-6 4 0,0 5-4 16,0-6 0-16,-9 3 0 0,9 3 0 0,0 1 0 0,-8-6 0 0,8 5 0 16,-8-5 0-16,8 5 0 0,-10 0 0 0,10 0 0 0,-8 0 0 15,8 1 0-15,-8-1 0 0,8-4 0 0,-10 5 4 0,10-2-4 16,-8 1 0-16,8 1 0 0,-8-1 0 0,8 0 0 0,-9 0 0 16,9 0 0-16,-8 1 0 0,8-6 0 0,-9 5 0 0,9 0-4 15,0 0 4-15,-8-1 0 0,8 3 4 0,-9-2-4 0,9 0 0 16,-8 1 0-16,8-2 0 0,-8 2 4 0,8-1-4 0,-10 0 4 15,10 0-4-15,0 0 0 0,-8-5 0 0,8 5 0 0,-8 1 0 0,8-1 0 16,-10-4 0-16,10 4 4 0,-8-5-4 0,8 5 0 0,0-4 0 16,-8 4 0-16,8-5 0 0,0 1 0 0,-8 4 4 0,8-5-4 15,0 4 0-15,-9-2 4 0,9 3-4 0,0-5 0 0,-9 6 0 0,9-6 0 16,0 5 0-16,-8 0 0 0,8 0 0 0,0-4 4 0,-9 4-4 16,9 0 0-16,0 1 0 0,0-1 0 0,-8 0 0 0,8 0 4 15,-8 0-4-15,8-5 0 0,0 6 0 0,-10-1 4 0,10 0-4 16,-8-4 0-16,8 4 0 0,0-5 0 0,-8 5-4 0,8-5 4 15,0 6 4-15,-8-6-4 0,8 0 0 0,-10 1 4 0,10 4-4 16,0-5 0-16,-8 1 0 0,8-1 0 0,-8 1 0 0,8 4 0 0,0-5-4 16,-9 1 0-16,9-1 0 0,0 1 0 0,-9 4 4 0,9-5 0 15,0 1 0-15,-8-2-16 0,8 7 20 0,0-5 0 0,0-1 0 16,-9 0-4-16,9 5 0 0,0-4 0 0,0-1 0 0,-8 0 4 16,8 6-4-16,0-6 0 0,0 1 0 0,0 4 0 0,-8-5 4 15,8-1-4-15,0 2 0 0,-8 0 0 0,8 4 0 0,0-5 4 16,-10 2-4-16,10-3 0 0,0 2 4 0,-8-1-4 0,8-4 4 15,0 5-8-15,-8-2 4 0,8 2 0 0,-10-1 0 0,10-4-4 0,0 5 4 16,0-2 4-16,-8-3-4 0,8 5 0 0,-8-1-4 0,8-4 4 16,-9 4 0-16,9 0 0 0,-8 1 0 0,8-6 0 0,0 6 4 15,-9-1-8-15,9-4 4 0,-8 4-4 0,8 0 4 0,0-4 0 0,-9 5 0 16,9-1 0-16,-8 1 0 0,8-6 0 0,0 5 4 16,0-4-4-16,0 5 0 0,-8-6 0 0,8 1 0 0,0 4 0 0,0-5 4 15,0 0-8-15,0 1 4 0,0 0 0 0,0 0 0 0,0 5 0 16,0-11 0-16,0 5-4 0,0 1 4 0,0 0-4 0,0-1 4 15,0 1 0-15,0-1 0 0,0 1-4 0,0 1 8 0,0-7-4 0,0 5 0 16,0 1 0-16,0 0 4 0,0-1-8 0,0-5 4 0,0 6 0 16,0 0 0-16,0-1 0 0,0-4 0 0,0 5 0 0,0-1 0 15,0 1 0-15,0-5 4 0,0 6-4 0,0-3 0 0,0-3 0 16,0 5 0-16,0-1 0 0,0-4 0 0,0 4-4 0,0 1 4 16,0 0 0-16,0-1 4 0,0-4-4 0,0 4 0 0,0 1 0 15,0-1 0-15,0 1 0 0,0 0 0 0,0-1 0 0,0 1 4 16,0-5-4-16,0 5-4 0,0-1 4 0,0 1 0 0,0 0 0 0,0-1 0 15,0 1 0-15,0-6 0 0,0 6-4 0,0-1 4 0,0 0 0 16,0-3 0-16,0 4-4 0,0-2 0 0,0-2 4 0,0 3 0 16,0 1 0-16,0-5 0 0,0 5 4 0,0-6-4 0,0 1 0 15,0 5 0-15,0-6 0 0,0 6 4 0,0-5-4 0,0-1 0 16,0 2 0-16,0 3 4 0,0-5-4 0,0 2 0 0,0 3 0 16,0-4 0-16,0 5 0 0,0-6 4 0,0 1-4 0,0 5-4 0,0-6 4 15,0 1 0-15,0 5 0 0,0-6 0 0,0 3 4 0,0-4-4 16,-10 2-4-16,10 5 4 0,10-6 0 0,-20-4 4 0,10 5-4 15,0 0 0-15,0 0 0 0,0-1 0 0,0 1 0 0,0 0 0 0,0-5 0 16,0 5 0-16,0-1 4 0,0 2-4 0,0-6 4 16,0 5-4-16,0-1 0 0,0 1 0 0,0 0 0 0,0-1 4 0,0 1-4 15,0 0 4-15,0 0-4 0,0-1 0 0,0 2 0 0,0-2 0 16,0 1 0-16,0 0 4 0,0 0 0 0,0-5 0 0,0 4-4 16,0 2 4-16,0-6 0 0,0 0 0 0,0 4 4 0,0-4 0 15,0 0 0-15,0 0 0 0,0 0 0 0,0 0 0 0,0 0 4 16,0 0-4-16,0 0 0 0,0 0 0 0,0 0 0 0,0 0-4 0,-8 0 0 15,8 5 0-15,0-5 0 0,0 4 0 0,0-4 0 0,0 6-4 16,0-6 4-16,0 0 0 0,0 4 0 0,0-4-24 0,0 5 24 16,0-5 0-16,0 0 0 0,0 5-4 0,0-5 0 0,0 0 0 15,0 0 0-15,0 0 0 0,0 0 4 0,0 0-4 0,0 0-4 0,0 0-12 16,0 0-16-16,0 0-16 0,-8 0-20 0,8 0-32 0,0 0-28 16,0-5-40-16,-10 0-80 0,10 1 36 0,0-2 36 0,-8 2 40 15,8-5 20-15,0-1 20 0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30.1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142F89-D6DB-42F6-A48E-8AB723AFB666}" emma:medium="tactile" emma:mode="ink">
          <msink:context xmlns:msink="http://schemas.microsoft.com/ink/2010/main" type="inkDrawing" rotatedBoundingBox="10391,4166 17908,4710 17620,8689 10103,8145" hotPoints="17143,4826 16849,8510 10767,8024 11061,4341" semanticType="enclosure" shapeName="Rectangle">
            <msink:sourceLink direction="with" ref="{605462A0-6EBF-4CE1-BF3D-2C7CCCFD9A4A}"/>
            <msink:sourceLink direction="with" ref="{9452C71E-178B-4C44-A44B-4B184137B491}"/>
            <msink:sourceLink direction="with" ref="{48A6E835-A432-4AFA-9643-B953864E9DC2}"/>
          </msink:context>
        </emma:interpretation>
      </emma:emma>
    </inkml:annotationXML>
    <inkml:trace contextRef="#ctx0" brushRef="#br0">-7 3437 15 0,'0'0'68'0,"0"0"-8"0,0 0-8 0,0 0-32 0,0 0 0 0,0 0 0 16,0 0-4-16,0 0 4 0,0 0-4 0,0 0 0 16,0 0 0-16,0 0-8 0,0 0 0 0,0 0 0 0,0 0 0 0,0 0 0 15,0 0 0-15,0 0 0 0,0 0 0 0,0 0 4 0,0 0 0 16,0 0 0-16,0 0 4 0,0 0 0 0,0 0 0 0,0 0-4 15,0 0 4-15,0 0 0 0,0 0 0 0,0 0 0 0,0 0 0 0,0 0 0 16,0-5 0-16,0 5 4 0,0-5-4 0,0 5 0 0,0-4 0 16,0-2-4-16,0 6 4 0,0-4 0 0,0-2 0 0,0-3 0 15,0 5 0-15,0-1 0 0,0-5 0 0,0 6 0 0,0-6 0 16,0 6 0-16,0-7 0 0,0 2-4 0,0-1 0 0,0 6 0 16,0-11 0-16,0 5 0 0,8 1-4 0,-8-1 0 0,0-4 0 0,0 4 4 15,8-4-4-15,-8 0 0 0,0 4 0 0,10-5 0 0,-10 1 0 16,8 0-4-16,-8 1 4 0,8-3 0 0,-8 2 0 0,10-1-4 15,-2-4 0-15,-8 4 4 0,8-4-4 0,1 0 0 0,-9 5 0 16,8-5 0-16,0-5 0 0,1 4-4 0,-9 1 8 0,9-4-4 16,-1 4 0-16,0-6 0 0,2 6 0 0,-2-5-4 0,0 5 0 15,-8-5 0-15,9 4 4 0,0-3-4 0,-1 4 4 0,1 1 0 0,-9-3 0 16,8 2-4-16,0 0 0 0,1-1 0 0,-9 1 0 16,9 0 0-16,-1 0 0 0,-8 5-4 0,8-5 4 0,2 0 0 0,-2 0 0 15,-8 0 0-15,8-1 0 0,1-4 0 0,0 4 4 0,-1-3-4 16,0 4 0-16,1-6 4 0,-1 2-4 0,0 4 0 0,2-5 0 15,-2-1 0-15,0 6-4 0,2-5 4 0,-2 0 0 0,0 1 4 0,0 3-4 16,2-4 0-16,-2 5 0 0,0-5 4 0,1 0-8 16,-1 5 4-16,10-5 0 0,-18 5-4 0,16-6 4 0,-8 2 4 15,2 4-4-15,-2-6 0 0,0 6 0 0,1-4 0 0,0-2 4 0,-1 6-4 16,1-5 0-16,7 5-8 0,-7 0 8 0,0-5 4 0,-1 4-4 16,10 2-4-16,-10-1 4 0,0-6 0 0,10 6 0 0,-10 0-4 15,9 1 4-15,-9-7-4 0,10 6-16 0,-10 0 24 0,10-1 4 0,-2-4-4 16,-8 6-4-16,10-2 0 0,-1-4 4 0,-1 5-4 0,2-5 0 15,0 0 4-15,-2 0-4 0,1 0 4 0,0 0 0 0,0 0-8 16,1 0 4-16,-2 0 0 0,10 0 0 0,-9 0 4 16,0 0-4-16,0 0 0 0,9-1 0 0,-10 7 0 0,2-6 0 0,-1 4 0 15,8 1 0-15,-8 0 0 0,1 0 4 0,-2 0-4 0,10 5 0 0,-9-5-4 16,0 4 0-16,0-4 4 0,9 4 4 0,-10 1-4 16,2 0-4-16,-1 0 4 0,0-1 0 0,8 1-4 0,-7-1 8 0,-2 0-8 15,2 1 4-15,-1 0 4 0,0-1 4 0,8 1-8 0,-7 1 0 16,-2-2-4-16,2 0 4 0,7 1 4 0,-8-1 0 0,0 1 0 15,1-5-4-15,7 4 0 0,-8 1 4 0,8-1-4 0,-7 1 4 16,8 0 0-16,-10-5-4 0,10 4 0 0,-1 1 4 0,1-2-4 16,-10 3 0-16,10-1 4 0,0 4-8 0,-1-4 4 0,-7-1 0 15,8 1 8-15,-1 5-8 0,0-6-12 0,0 1 16 0,1-1 0 0,-8 5-8 16,16-4 8-16,-17 5-4 0,9-6 4 0,0 5 0 0,-10 1 0 16,10-1-4-16,-1 0 0 0,-7 1 4 0,6-1 0 0,-6 1 0 15,8-1-4-15,-9 6 0 0,-1-6 0 0,10 5 0 0,-8-5 0 0,-2 6 0 16,10-6 4-16,-9 5 0 0,-1-4 0 0,2 3-4 15,8 2-4-15,-10-6 8 0,2 6 0 0,-1-6-4 0,9 5 4 0,-10 1-4 16,2-1 4-16,-2 1-4 0,10-2 4 0,-9 2-4 0,-1-1 0 16,2 0 0-16,0 1 0 0,-2-2 4 0,10 2-4 0,-9 4 4 15,-1-5-4-15,2 0 4 0,0 5-4 0,-2-5 4 0,1 0-4 0,9 5 0 16,-10-4 4-16,2-1-4 0,-1 5 0 0,8-5 0 0,-8 0 4 16,1-1 0-16,-2 6 0 0,10-3-4 0,-8-2 0 0,-2 5 0 15,9-5 4-15,-7 0-4 0,8 5 4 0,-10-4 0 0,2 4-4 16,-1-5 0-16,8 5 0 0,-8 0 4 0,1-5-4 0,-2 5 0 15,10 0-12-15,-9 0 16 0,0 0 0 0,0 0 0 0,1 0 0 16,-2 0 0-16,2 0-4 0,-2-5 0 0,9 5 0 0,-15 5 0 0,6-10 0 16,2 5 4-16,-2 0-4 0,2 0 0 0,-1 0 4 0,-1-4 0 15,-6 4 0-15,6 0-4 0,2 0 4 0,-2 0 0 0,-7 0-4 16,8 0 0-16,-8 0 4 0,7 0 0 0,-8 0-4 0,10 0 4 16,-10 0-4-16,10 0 4 0,-10 0 0 0,9 0 0 0,0 0-4 0,-8 0 4 15,7 4 0-15,-6-4-4 0,6 0 0 0,-6 0 4 0,6 5 0 16,-8-5-4-16,10 0 4 0,-10 0 4 0,9 5-4 0,1 0 0 15,-10-5 0-15,8 4 4 0,-6-4 0 0,6 5-4 0,1-5 0 16,1 5 4-16,-10 0 0 0,10-5 0 0,-10 3-4 16,8 3 4-16,2-6-4 0,-1 5 0 0,-9 0 0 0,10-5 0 0,-10 5 4 15,8-1 0-15,2 1 0 0,-10 0 0 0,10-5 0 0,-10 5-4 0,9 0 4 16,0-1 0-16,-8 2 0 0,7-2 4 0,-6 1-4 16,6 0-16-16,2-5 20 0,-2 4 0 0,-7 2-4 0,8-2 0 0,0 1 8 15,-9-1-4-15,10 1 0 0,-2 0 0 0,2 0-4 0,-1-1 0 16,0 2 0-16,-8-2 0 0,7 0-4 0,2 2 4 0,-2-1-4 15,2-1 4-15,-1 1-4 0,-1 5 4 0,2-6 0 0,-2 2 0 0,2-2 0 16,-1 1 0-16,0-1 4 0,0 6-4 0,0-5 4 0,0 0 0 16,1 0 0-16,-10 5 0 0,9-6 0 0,0 1 0 0,0-1 0 15,-9 2 0-15,10 3 0 0,-2-4-8 0,-6 1 4 0,6-3 4 16,1 3-4-16,-8 3 4 0,8-4-4 0,-9 0 4 0,10-1-4 16,-2 6 0-16,-8-6 4 0,10 1-4 0,-10 5 0 0,10-5 0 0,-1 0 0 15,-9 4 4-15,8-4-4 0,-6 0 4 0,6 4-4 16,2-3-4-16,-10-2 0 0,9 6 0 0,-8-5 4 0,8 4-4 0,-1-4 0 15,-6 0 0-15,6 5-4 0,2-6 4 0,-10 6 4 0,9-6-4 16,-8 6 0-16,-1-5 0 0,9 3 0 0,-9 3 0 0,10-6-4 16,-10 4 4-16,10-4-4 0,-10 5 0 0,0-5 0 0,10 5 0 0,-10-6 0 15,9 6 0-15,-9-6 0 0,10 6 0 0,-10-5 0 0,10 4 0 16,-2-4 0-16,-7 4 0 0,8-3 0 0,0 4 0 0,-9-1 0 16,10-5 0-16,-2 6 0 0,2-5 0 0,-10 5 0 0,9-2 0 15,0-1 0-15,0 1 0 0,-9 2 0 0,10-5 0 0,0 5 0 16,-2-1 0-16,-8-3 0 0,9 2 0 0,1 2 0 0,-2-4 0 0,-6 3 0 15,6 0 0-15,2 1 0 0,-10-6 0 0,9 6 0 0,-9-1 0 16,10 1 0-16,-2-5 0 0,-8 5 0 0,10-1 0 0,-10 1 0 16,10 0 0-16,-10-1 0 0,9-4 0 0,-9 4 0 0,10 1 0 15,-10-1 0-15,10 1 0 0,-10 0 0 0,0-1 0 0,10 1 0 16,-10 0 0-16,9-1 0 0,-9 1 0 0,10-1 0 0,-10 1 0 16,10-2 0-16,-10 3 0 0,0-1 0 0,10-1 0 0,-10 1 0 0,9-1 0 15,-9 5 0-15,10-4 0 0,-10 0 0 0,10-1 0 0,-10 1 0 16,0 5 0-16,10-7 0 0,-10 3 0 0,9 3 0 0,-9-5 0 15,10 6 0-15,-10-5 0 0,0 4 0 0,10 1 0 0,-10-6 0 16,0 5 0-16,1 1 0 0,8-1 0 0,-8-4 0 0,-1 4 0 16,0 0 0-16,1-4 0 0,0 5 0 0,-1-6 0 0,10 5 0 0,-10 1 0 15,0-5 0-15,1 4 0 0,0 0 0 0,-1-4 0 16,9 4 0-16,-9 0 0 0,0-4 0 0,2 5 0 0,-2-1 0 0,0-5 0 16,10 6 0-16,-10-1 0 0,0-4 0 0,1 4 0 0,0 0 0 15,-1 2 0-15,1-3 0 0,-1-3 0 0,-8 5 0 0,8 0 0 16,2-2 0-16,-2 1 0 0,0 1 0 0,2-1 0 0,-10 1 0 0,8-1 0 15,0 1 0-15,0 3 0 0,1-3 0 0,-9 0 0 0,9-1 0 16,-1 0 0-16,1 1 0 0,-1-1 0 0,-8 0 0 0,8 6 0 16,2-6 0-16,-2 1 0 0,0-1 0 0,0 5 0 0,2-6 0 15,-2 2 0-15,0 5 0 0,1-6 0 0,-1 6 0 0,1-6 0 16,0 4 0-16,-1-2 0 0,0-2 0 0,0 5 0 0,2-4 0 0,6 4 0 16,-6-5 0-16,-2 5 0 0,0-4 0 0,1-1 0 0,-1 1 0 15,1-1 0-15,-1 0 0 0,1 0 0 0,7 1 0 0,-16 4 0 16,10-5 0-16,-2 1 0 0,0-1 0 0,2 0 0 0,-2 1 0 15,0-1 0-15,0 1 0 0,-8-1 0 0,9 1 0 0,-1-1 0 16,1 1 0-16,-9-2 0 0,9 2 0 0,-1-1 0 0,-8 1 0 16,8-1 0-16,-8 5 0 0,10-4 0 0,-2-1 0 0,-8 1 0 0,8 4 0 15,-8-5 0-15,8 1 0 0,-8 4 0 0,10-5 0 0,-10 5 0 16,8-5 0-16,-8 6 0 0,8-6 0 0,-8 7 0 0,0-3 0 16,9-4 0-16,-9 5 0 0,0 0 0 0,8 0 0 0,-8 0 0 15,9-4 0-15,-9 5 0 0,0-1 0 0,9-5 0 0,-9 6 0 0,8-2 0 16,-8-3 0-16,8 4 0 0,-8-5 0 0,0 1 0 0,8 4 0 15,-8-5 0-15,10 1 0 0,-2-1 0 0,-8 1 0 16,0-2 0-16,8 7 0 0,-8-6 0 0,10 1 0 0,-10-1 0 0,8 2 0 16,-8-3 0-16,8 1 0 0,-8 0 0 0,9 1 0 0,-9 0 0 15,8-1 0-15,-8 0 0 0,9 1 0 0,-9-1 0 0,0 1 0 16,9-2 0-16,-9-3 0 0,8 5 0 0,-8 0 0 0,0-1 0 0,8 0 0 16,-8 1 0-16,8-2 0 0,-8-3 0 0,0 5 0 0,10-1 0 15,-10 1 0-15,8-7 0 0,-8 7 0 0,0 0 0 0,8-1 0 16,-8 1 0-16,0-6 0 0,0 6 0 0,10-1 0 0,-10 0 0 0,0 0 0 15,8 1 0-15,-8-1 0 0,0 1 0 0,0-1 0 16,8 1 0-16,-8-1 0 0,0-5 0 0,9 6 0 0,-9 0 0 16,0-1 0-16,8-4 0 0,-8 3 0 0,0-4 0 0,8 2 0 0,-8 4 0 15,0-6 0-15,9 1 0 0,-9-1 0 0,9 1 0 0,-9 0 0 16,0-5 0-16,8 4 0 0,-8-4 0 0,8 4 0 0,-8-4 0 16,0 4 0-16,10-3 0 0,-10-3 0 0,0 3 0 0,8-1 0 15,-8 0 0-15,0-1 0 0,0-4 0 0,8 4 0 0,-8 2 0 0,0-1 0 16,0-5 0-16,9 4 0 0,-9-4 0 0,0 5 0 0,0-5 0 15,0 5 0-15,9-5 0 0,-9 5 0 0,0-5 0 0,0 0 0 16,0 0 0-16,0 0 0 0,0 0 0 0,0 0 0 0,0 5 0 0,0-5 0 16,0 0 0-16,0 0 0 0,0 0 0 0,0 0 0 15,0-5 0-15,0 5 0 0,0 0 0 0,0 0 0 0,0 0 0 0,0 5 0 16,0-5 0-16,0 0 0 0,0 0 0 0,0-5 0 0,0 5 0 16,0 0 0-16,0-5 0 0,-9 5 0 0,9-5 0 0,-9 0-48 15,1 1-92-15,0-1-36 0,-2-5-36 0,2 6-60 0,-9-6-24 16,0 1 44-16,0-1 52 0,1 0 36 0,-10-4 32 0,0 5 24 15</inkml:trace>
    <inkml:trace contextRef="#ctx0" brushRef="#br0" timeOffset="2904.4405">35 3389 7 0,'0'-5'76'0,"-8"5"-4"0,8 0-8 0,0 0-32 0,0 0-4 15,0 0 0-15,0 0 0 0,0 0-8 0,0 0 0 0,0 0 0 0,0 0 0 16,0 0-4-16,0 0 0 0,0-5 4 0,0 5-4 0,0 0 4 16,0 0-8-16,0 0 0 0,0 0 0 0,0 0 0 0,0 0 0 15,0 0 0-15,0 0 4 0,0 5 4 0,0-5 8 0,0 0 4 16,0-5 0-16,0 10 4 0,0-5 0 0,0 5-4 0,0-5 4 15,0 5-4-15,0-5-4 0,0 4 0 0,-8 2 4 0,8-3 0 0,0 7-8 16,0-4 4-16,-10 3-4 0,10-4-4 0,-8 4-4 16,8 1-4-16,-8 0 0 0,0-1 4 0,8 6 0 0,-9-6-4 0,0 1 0 15,1-1-4-15,-1 1 4 0,9 0-4 0,-8-1 0 0,8 1-4 16,-8-1 4-16,8-4-4 0,-10 4 0 0,10-4 4 0,0 0-4 16,0 0-4-16,-8 0 0 0,8-1 0 0,0 2 0 0,0-2 0 0,0 1 0 15,0-5 4-15,0 5 0 0,0 0 0 0,0-5 0 0,0 4 0 16,0-4 0-16,0 5 0 0,0 0 0 0,0 0 0 0,0-5 0 15,0 4-4-15,0 3 4 0,0-7-4 0,0 3 4 0,0-3 0 16,0 5 0-16,0-5 0 0,0 0 0 0,0 0-20 0,0 0 24 16,0 0-4-16,0 0 0 0,0 0 0 0,0 0 0 0,0 0 4 0,0 0-4 15,0 0-4-15,0 0 0 0,0 0 4 0,0 0 0 0,0 0 0 16,0 0-4-16,0 0 4 0,0 0 4 0,0 0-4 0,0 0 0 16,0 0 0-16,0 0-4 0,0 0 4 0,0 0 0 0,0 0 0 15,0 0-4-15,0 0 4 0,0 0-4 0,0 0 4 0,0 0-4 16,0 0 4-16,0 0 0 0,0 0 0 0,0 0-4 0,0 0 0 0,0 0 4 15,0 0-4-15,0 0-4 0,0 0 4 0,0 0 0 0,0 0 0 16,0 0 0-16,8 0 4 0,-8 0-4 0,0 0 0 0,0 0 0 16,10 0 4-16,-10 0-4 0,8 0 0 0,-8 0 0 0,0 0 4 15,8 0-4-15,-8 0 0 0,9 0 0 0,-1 0 0 0,-8 0 8 16,9 0-4-16,-9 0 0 0,9 0-4 0,-1 0 4 0,-8 0 4 16,8 0 0-16,0 0-4 0,2 4 0 0,-2-4 0 0,0 0 4 0,-8 0-4 15,10 6 4-15,-2-6 0 0,9 0-4 0,-17 5 4 0,16-5 0 16,-7 0 0-16,0 4 0 0,-1-4-4 0,0 5 0 0,2-5 0 15,-2 5 0-15,9-5 0 0,-8 4 0 0,-1-4 0 0,1 5 0 16,-1-5 4-16,9 0 0 0,-8 5-4 0,-1-5 4 0,0 5 0 16,2-5 0-16,-2 4-4 0,9-4 4 0,-8 0 0 0,-1 6 0 0,0-6 0 15,1 5-4-15,7-5 4 0,-6 0 0 0,-2 4 4 0,0-4-4 16,10 5 0-16,-10-5 0 0,0 5 0 0,10-5-4 0,-10 4 0 16,1-4 4-16,7 6-4 0,-6-6 4 0,6 4 0 0,-8-4-4 15,10 0 8-15,-1 5-4 0,-8-5 4 0,8 0-4 0,-1 0 0 16,-7 0 0-16,8 0 4 0,1 0-4 0,-2 0 0 0,-7 0 4 0,8 0-4 15,0 0 0-15,-1 0 4 0,2 0-4 0,0 0 4 0,6 0-4 16,-6 0 4-16,-1 0 0 0,9 0 0 0,-10 0 0 0,10 0-4 16,-9 0 0-16,9 0 0 0,0 0 0 0,-10 0-4 0,10 0 4 15,-1 0-4-15,-7 0-16 0,6 0 20 0,2 0 0 0,0 0 4 16,0 0-8-16,-1 0 8 0,-7 0-4 0,8 0-4 0,-2 0 4 0,2 0-8 16,-1 4 0-16,1-4 0 0,-8 0 0 0,7 0 0 15,1 0 0-15,-2 0 0 0,2 0 0 0,0 0 0 0,-9 0 0 0,9 0 0 16,0 0 0-16,0 0 0 0,-10 0 0 0,9 0 0 0,1 0 0 15,-8 0 0-15,7 0 0 0,0 0 0 0,-8 0 0 0,9 0 0 16,0 0 0-16,-10 0 0 0,10 0 0 0,-1 0 0 0,1 0 0 16,0 0 0-16,0 0 0 0,-1 0 0 0,1 0 0 0,0 0 0 0,-1 0 0 15,0 0 0-15,0 0 0 0,1 0 0 0,0-4 0 16,0 4 0-16,-1 0 0 0,1 0 0 0,0 0 0 0,-1 0 0 0,1 0 0 16,-10 0 0-16,10 0 0 0,0 0 0 0,0 0 0 0,-9-5 0 15,7 5 0-15,-6 0 0 0,8 0 0 0,-9 0 0 0,8 0 0 16,-8 5 0-16,9-5 0 0,-8 0 0 0,6 0 0 0,-6 0 0 0,7 0 0 15,1 0 0-15,-10 0 0 0,10 0 0 0,0 0 0 0,-1 0 0 16,-7 0 0-16,8 0 0 0,-1 0 0 0,1 0 0 0,-2 0 0 16,2 4 0-16,0-4 0 0,-1 0 0 0,1 6 0 0,0-6 0 15,-9 3 0-15,8-3 0 0,1 0 0 0,-1 6 0 0,1-6 0 16,0 0 0-16,-1 5 0 0,1-5 0 0,0 5 0 0,-10-5 0 0,10 0 0 16,-1 4 0-16,1-4 0 0,0 6 0 0,-9-6 0 0,8 4 0 15,1-4 0-15,-9 0 0 0,9 5 0 0,-9-5 0 0,8 5 0 16,-8-5 0-16,9 5 0 0,-8-5 0 0,-2 0 0 0,10 4 0 15,-9-4 0-15,-1 0 0 0,2 5 0 0,-2-5 0 0,10 5 0 16,-8-5 0-16,-1 0 0 0,-1 5 0 0,10-5 0 0,-8 0 0 0,-2 0 0 16,1 4 0-16,9-4 0 0,-10 0 0 0,2 0 0 0,8 0 0 15,-10 0 0-15,10 0 0 0,-9 0 0 0,1 0 0 0,6 6 0 16,-6-6 0-16,-1 0 0 0,9 0 0 0,-10 0 0 0,2 0 0 16,-2 5 0-16,2-5 0 0,7 4 0 0,-7-4 0 0,-2 0 0 15,2 0 0-15,-2 0 0 0,2 0 0 0,-1 5 0 0,0-5 0 0,0 0 0 16,9 0 0-16,-10 0 0 0,2 0 0 0,-2 0 0 0,1 0 0 15,1 0 0-15,-2 0 0 0,10 0 0 0,-8 5 0 0,-2-5 0 16,1 0 0-16,1 4 0 0,6-4 0 0,-6 5 0 0,0-5 0 0,7 5 0 16,-9-5 0-16,10 5 0 0,-8-5 0 0,7 4 0 0,1-4 0 15,-10 0 0-15,10 0 0 0,0 0 0 0,-9 0 0 0,8 0 0 16,0 6 0-16,1-6 0 0,0 0 0 0,0 0 0 0,-1 0 0 16,1 0 0-16,0-6 0 0,-1 6 0 0,1 6 0 0,-10-6 0 15,10 0 0-15,0 3 0 0,-1-3 0 0,1 6 0 0,0-6 0 16,0 0 0-16,-2 5 0 0,2 0 0 0,-9-1 0 0,9-4 0 15,0 4 0-15,-1 2 0 0,1-1 0 0,0-5 0 0,-2 4 0 16,2-4 0-16,0 5 0 0,-1-5 0 0,1 5 0 0,0-5 0 0,8 0 0 16,-9 0 0-16,1 5 0 0,8-5 0 0,-9 0 0 15,1 0 0-15,8 0 0 0,-8 0 0 0,8 5 0 0,-9-5 0 0,1 0 0 16,0 0 0-16,-1 4 0 0,1-4 0 0,0 5 0 0,-1-5 0 0,1 5 0 16,-1-5 0-16,0 6 0 0,-7-6 0 0,8 4 0 15,-1-4 0-15,-9 4 0 0,2-4 0 0,8 5 0 0,-10-5 0 0,10 5 0 16,-9 0 0-16,1-5 0 0,6 5 0 0,-6-5 0 0,-1 0 0 15,0 4 0-15,8-4 0 0,-7 5 0 0,-2-5 0 0,2 0 0 16,-1 0 0-16,0 5 0 0,8-5 0 0,-7 0 0 0,-2 0 0 0,2 0 0 16,-2 0 0-16,2 0 0 0,-10 0 0 0,9 0 0 15,1 0 0-15,-2 0 0 0,-6 0 0 0,6 0 0 0,1 0 0 0,-8 0 0 16,8 0 0-16,-9 0 0 0,0 0 0 0,10 0 0 0,-10 0 0 16,0 0 0-16,2 0 0 0,6 0 0 0,-7 0 0 0,-1 0 0 15,1 0 0-15,0 0 0 0,-1 0 0 0,0 0 0 0,-8 0 0 0,8 0 0 16,2 0 0-16,-2 0 0 0,0 4 0 0,-8-4 0 0,10 0 0 15,-2 5 0-15,-8-5 0 0,8 0 0 0,1 5 0 0,-9-5 0 16,8 0 0-16,1 0 0 0,-9 5 0 0,8-5 0 0,1 0 0 16,-1 0 0-16,0 0 0 0,-8 5 0 0,10-5 0 0,-2 0 0 15,0 0 0-15,2 0 0 0,-2 0 0 0,0 0 0 0,0 0 0 16,1 0 0-16,-1 0 0 0,1 0 0 0,0 0 0 0,7 0 0 16,-6 0 0-16,-2 0 0 0,0 0 0 0,0 0 0 0,2 0 0 0,6 0 0 15,-7 0 0-15,-1 0 0 0,1 0 0 0,0 0 0 0,7 0 0 16,-8 0 0-16,2 0 0 0,-2 0 0 0,0 0 0 0,-8 0 0 15,10 0 0-15,-2 0 0 0,0 0 0 0,1 0 0 0,-9 0 0 16,8 0 0-16,1 0 0 0,-9 0 0 0,9 0 0 0,-1-5 0 16,-8 5 0-16,8 0 0 0,0 0 0 0,-8 0 0 0,10 0 0 15,-10-5 0-15,8 5 0 0,0 0 0 0,-8 0 0 0,10 0 0 0,-10 0 0 16,8 0 0-16,-8 0 0 0,8 0 0 0,-8 0 0 0,9 0 0 16,-9 0 0-16,8 0 0 0,-8 0 0 0,8 0 0 0,-8 0 0 15,9 0 0-15,-9 0 0 0,9 0 0 0,-9 0 0 0,8 0 0 0,-8-5 0 16,8 5 0-16,-8 0 0 0,10 0 0 0,-2 0 0 15,-8 0 0-15,8-5 0 0,-8 5 0 0,9 0 0 0,-9 5 0 0,9-10 0 16,-9 5 0-16,8 0 0 0,-8 0 0 0,8 0 0 0,-8 0 0 16,9 0 0-16,-9 0 0 0,8 0 0 0,-8 0 0 0,9 0 0 15,-9 0 0-15,0 0 0 0,9 0 0 0,-9-4 0 0,0 8 0 0,0-4 0 16,0 0 0-16,8 0 0 0,-8 0 0 0,0 0 0 0,0 0 0 16,0 0 0-16,0 0 0 0,0 0 0 0,0 0 0 0,0 0 0 15,0 0 0-15,0 0 0 0,-8 0 0 0,16 0 0 16,-8 0 0-16,0 0 0 0,0 0 0 0,0 0 0 0,0 0 0 0,0 0 0 15,0 0 0-15,0 0 0 0,0 0 0 0,0 0 0 0,0 0 0 0,0 0 0 16,-8 0 0-16,8 0 0 0,0 0 0 0,0 0 0 16,0 0 0-16,0 0 0 0,0 0 0 0,0 0 0 0,0 0 0 0,0 0 0 15,0 0 0-15,0 0 0 0,8 0 0 0,-8 0 0 0,0 0 0 16,0 0 0-16,0 0 0 0,0 0 0 0,0 0 0 0,0 0 0 16,0 0 0-16,0 0 0 0,0 0 0 0,0 0 0 0,0 0 0 15,0 0 0-15,0 0 0 0,0 0 0 0,0 0 0 0,0 0 0 0,0-4 0 16,0 4 0-16,0 0 0 0,0-5 0 0,0 5 0 15,0 0 0-15,0-5 0 0,0 5 0 0,0-4 0 0,0-1 0 0,0 5 0 16,0-5 0-16,8 0 0 0,-16 5 0 0,8-5 0 0,0 1 0 16,0 4 0-16,0-4 0 0,0 4 0 0,0-6 0 0,0 1 0 15,0 5 0-15,0-5 0 0,0 1 0 0,0 4 0 0,0-5 0 16,0 0 0-16,0 5 0 0,0-5 0 0,0 0 0 0,0 5 0 0,0-4 0 16,0 4 0-16,0 0 0 0,0 0 0 0,0 0 0 0,0-5 0 15,0 5 0-15,0 0 0 0,0 0 0 0,-8 0 0 0,8 0 0 16,0 0 0-16,0 0 0 0,0 5 0 0,0-5-24 0,-9 0-80 15,9 4-28-15,0-4-20 0,-9 0-32 0,9 0-32 0,-8 5-68 0,8-5 28 16,-9 0 48-16,1 0 40 0,-9 0 32 0,8 5 24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51.0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5462A0-6EBF-4CE1-BF3D-2C7CCCFD9A4A}" emma:medium="tactile" emma:mode="ink">
          <msink:context xmlns:msink="http://schemas.microsoft.com/ink/2010/main" type="writingRegion" rotatedBoundingBox="11931,7262 16148,7484 16100,8389 11883,8167">
            <msink:destinationLink direction="with" ref="{22142F89-D6DB-42F6-A48E-8AB723AFB666}"/>
          </msink:context>
        </emma:interpretation>
      </emma:emma>
    </inkml:annotationXML>
    <inkml:traceGroup>
      <inkml:annotationXML>
        <emma:emma xmlns:emma="http://www.w3.org/2003/04/emma" version="1.0">
          <emma:interpretation id="{DA4F98AD-847D-4262-AE1B-FEFA890F26B8}" emma:medium="tactile" emma:mode="ink">
            <msink:context xmlns:msink="http://schemas.microsoft.com/ink/2010/main" type="paragraph" rotatedBoundingBox="11931,7262 16148,7484 16100,8389 11883,8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24235D-6D9F-4405-96CE-CFAA1C05F956}" emma:medium="tactile" emma:mode="ink">
              <msink:context xmlns:msink="http://schemas.microsoft.com/ink/2010/main" type="line" rotatedBoundingBox="11931,7262 16148,7484 16100,8389 11883,8167"/>
            </emma:interpretation>
          </emma:emma>
        </inkml:annotationXML>
        <inkml:traceGroup>
          <inkml:annotationXML>
            <emma:emma xmlns:emma="http://www.w3.org/2003/04/emma" version="1.0">
              <emma:interpretation id="{A8B386E9-84B9-45CA-948B-847BFDFEB593}" emma:medium="tactile" emma:mode="ink">
                <msink:context xmlns:msink="http://schemas.microsoft.com/ink/2010/main" type="inkWord" rotatedBoundingBox="11919,7478 12251,7495 12228,7923 11897,79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 64 23 0,'0'-5'76'0,"0"5"-16"0,0 0 0 0,0-4-24 0,0 4-8 16,0 0-4-16,0-5-8 0,0 5 0 0,0-5 0 0,0 5 0 0,0-5 0 15,0 5 0-15,0-5 0 0,0 1 0 0,0 4 4 0,0-6 0 16,0 2 0-16,0 4 4 0,0-5-4 0,0 1 0 0,0 4 8 15,0-6-4-15,0 6 0 0,0-4 0 0,0 4 4 0,0 0 4 16,10-5 0-16,-10 5 0 0,0 0 0 0,0 0 4 0,0 0 0 16,8 0 4-16,-8 0-8 0,0 0 8 0,0 0 0 0,8 0 4 0,-8 0-4 15,8 0 0-15,-8 0 0 0,0 0 0 0,10 0 0 0,-10 0 0 16,0 0 0-16,0 0-4 0,8 0-4 0,-8 0 0 0,0 5 4 16,0-5-4-16,8 4 0 0,-8-4 0 0,0 6-4 0,0-2 0 0,0 1 0 15,0-1-4-15,0 6 0 0,0-5 0 0,0 5-4 16,0-1-4-16,-8 1 0 0,8 4 0 0,0 0-8 0,-8-4-4 0,8 5-12 15,-10-6 24-15,2 5-12 0,8-4 0 0,-8 5 0 0,0-1 4 16,-2-5-4-16,2 6 0 0,8-5-4 0,-8-1 4 0,-1 5-4 16,9-4 4-16,-8-5-4 0,8 5 0 0,-8-1 0 0,8 1 0 0,0-6 0 15,0 7 0-15,0-7 0 0,0 0 0 0,0 6 0 0,0-5 0 16,-10 0 0-16,10 0 4 0,0-1-4 0,10 2 0 0,-10-3 4 16,0 7-4-16,0-4 4 0,8-2-4 0,-8 1 0 0,0 0 0 15,8 0 4-15,-8-1-4 0,0 6 0 0,9-5 4 0,-1-5 0 16,-8 5 0-16,8 0 4 0,2-1-4 0,-2 0 4 0,-8-4-4 15,8 6 0-15,0-6 0 0,2 0 4 0,-2 0 0 0,9 0 0 16,-8 0-4-16,-1-6 0 0,9 6 0 0,-9-4 0 0,10 0-4 16,-10-1 4-16,10 0 0 0,-10 0-4 0,0 1 0 0,10-2 0 0,-10-3-4 15,9 4-8-15,-9-4-4 0,0 3-8 0,10-4-12 0,-18 7-16 16,8-3-16-16,2 2-24 0,-2-1-20 0,-8 0-24 0,0 0-28 16,8 5-40-16,-8-4-64 0,0-2 48 0,-8 2 40 0,8 0 32 15,0 4 28-15,0-5 20 0</inkml:trace>
        </inkml:traceGroup>
        <inkml:traceGroup>
          <inkml:annotationXML>
            <emma:emma xmlns:emma="http://www.w3.org/2003/04/emma" version="1.0">
              <emma:interpretation id="{4AF1A27F-E563-4353-9412-63EEAF568AD0}" emma:medium="tactile" emma:mode="ink">
                <msink:context xmlns:msink="http://schemas.microsoft.com/ink/2010/main" type="inkWord" rotatedBoundingBox="12888,7312 15053,7426 15006,8332 12840,8217"/>
              </emma:interpretation>
              <emma:one-of disjunction-type="recognition" id="oneOf1">
                <emma:interpretation id="interp1" emma:lang="" emma:confidence="0">
                  <emma:literal>18</emma:literal>
                </emma:interpretation>
                <emma:interpretation id="interp2" emma:lang="" emma:confidence="0">
                  <emma:literal>28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88</emma:literal>
                </emma:interpretation>
                <emma:interpretation id="interp5" emma:lang="" emma:confidence="0">
                  <emma:literal>8</emma:literal>
                </emma:interpretation>
              </emma:one-of>
            </emma:emma>
          </inkml:annotationXML>
          <inkml:trace contextRef="#ctx0" brushRef="#br0" timeOffset="13994.4563">1791 510 59 0,'0'0'92'0,"-9"0"-12"15,1 0-4-15,8 0-28 0,-8 0-4 0,0 0 0 0,8 0-4 16,-10-5-8-16,10 5 0 0,-8-4-4 0,8-1-4 0,0 0 0 0,-8 0-8 16,8 0 4-16,0 1-4 0,0 0 0 0,0-7-4 15,0 6 4-15,0-4 0 0,0-1-4 0,0 1 4 0,8-2-4 0,-8 7 0 16,8-10 0-16,-8 5 0 0,10-1 4 0,-2 0 0 0,-8 1 0 16,8-1 0-16,0-5-8 0,1 6 0 0,0-1 4 0,-1 0 0 15,1 2 0-15,-1-3 0 0,-8 7-4 0,8-6 0 0,2 1 0 0,-2 3 0 16,0 2-8-16,-8-1 4 0,8 5 0 0,2-4 0 0,-10 4 0 15,8-6-4-15,-8 6 4 0,8 0 0 0,-8 0 0 0,9 0-4 16,-9 6 4-16,9-2 0 0,-9-4-8 0,0 5 4 0,8-1 0 16,-8 2 0-16,0-2 4 0,0 1-8 0,0 5 8 0,0-6-8 15,0 7 4-15,0-7 0 0,0 10 0 0,0-4-12 0,0-5-12 0,0 8-8 16,0-3-8-16,0 0-8 0,0 0-8 0,0-1-24 0,0 1 24 16,0 0-20-16,9-1-40 0,-9-5-36 0,0 7 24 0,0-7 24 15</inkml:trace>
          <inkml:trace contextRef="#ctx0" brushRef="#br0" timeOffset="14504.1444">2115 424 27 0,'0'0'96'0,"0"0"-8"0,0 5-4 0,8-5-32 16,-8 0-4-16,0 0-4 0,0 0-4 0,9 0-4 0,-9-5-4 15,0 5-4-15,9-6-8 0,-9 2 4 0,8 0-8 0,-8-6 0 0,9 5-4 16,-9-5 0-16,8 6 0 0,0-6-4 0,2 1 0 0,-10-1 0 15,8-5-4-15,0 6 0 0,-8-1 0 0,8 0 0 0,-8-3 0 16,0 3 0-16,10 0 0 0,-10 1 4 0,0-1 0 0,0 1 4 16,0-1-4-16,0 0 4 0,-10 5 4 0,10 1 0 0,0-6 0 15,-8 5 0-15,0 5 0 0,8-5-4 0,-8 5 0 0,-2 0-4 0,10-5-4 16,-8 10 4-16,0-5 0 0,-1 0-4 0,9 5 0 0,-8 0-4 16,-1-1 4-16,0 2-4 0,9-2 0 0,-8 1 4 0,8 5-4 15,-8-6 0-15,8 2 4 0,0 3-4 0,-8 1 0 0,8-6 0 16,0 6 0-16,0-1 4 0,0 2-4 0,0-7 0 0,0 6 0 15,8-1 0-15,-8 1-4 0,8 0 4 0,-8-7 0 0,8 7 0 16,1 0 0-16,-9 0-4 0,9-1 4 0,-1-3 0 0,1 3 0 0,-1 1-4 16,0-6 4-16,2 6 0 0,-2-5-4 0,0 4 4 15,0-4 0-15,-8 5 0 0,10-6-4 0,-2 1 4 0,0 6 0 0,-8-7 0 16,0 0 0-16,9 6 4 0,-9-5-4 0,0 0 0 0,-9 4 0 16,9-4 4-16,-8-1 0 0,0 6-4 0,-2-5 0 0,2 0 0 15,0 5 4-15,-10-6-4 0,10 1-16 0,-9 0 20 0,0-5 0 0,8 5 0 16,-7-5 0-16,-2 4-4 0,10-4 0 0,-10-4 4 0,10 4 0 15,0-5-8-15,-1 0 4 0,1-4-4 0,8 3 4 0,-9 2-4 16,9-6 4-16,0 0 0 0,0 1-4 0,0 0-8 0,9-1-8 16,-9 5-8-16,8-4-12 0,1-1-8 0,-9 0-12 0,8 1-4 15,0-1-36-15,10 5-44 0,-10-4 0 0,2-1 24 0,-2 6 24 0</inkml:trace>
          <inkml:trace contextRef="#ctx0" brushRef="#br0" timeOffset="13498.7376">1007 587 11 0,'0'0'72'0,"0"4"0"0,0-4-12 0,-8 0-24 0,8 7-8 16,0-4-4-16,-10-3-4 0,10 5-4 0,0-5 0 0,0 4 4 0,-8 2-4 15,8-1-4-15,0-5 0 0,0 4 0 0,-8 1 0 0,8-5 4 16,0 5-4-16,0-5 4 0,0 0 0 0,0 4 0 0,0-4 4 16,0 0 0-16,0 0 0 0,0 5 4 0,0-5-4 0,-10 0 4 15,10 0 0-15,0 0 0 0,0 0 4 0,-8 0 0 0,8 0 4 16,0 0-4-16,0 0 4 0,-8 5 0 0,8-5-4 0,0 0 4 0,0 0 4 16,0 0-8-16,0 0 4 0,0 0-8 0,0 5 0 15,0-5-4-15,0 0 0 0,0 0-4 0,0 0 0 0,0-5 0 0,0 10-4 16,0-10-4-16,0 5 4 0,0-5-8 0,0 5 4 0,0-5-20 15,0 1 20-15,0-1 4 0,0 0-4 0,0 1 0 0,0-7-4 16,0 7 4-16,0-4-4 0,0-3 4 0,0 1-4 0,0 1 4 16,8-1-4-16,-8 1 0 0,0-1 0 0,8 0 0 0,-8-4 0 15,10 4 0-15,-10-4 0 0,8 4 0 0,0-4 4 0,2 0-4 0,-2 4 0 16,-8-4 0-16,8-1 0 0,1 1 0 0,8-1 0 0,-17 1 0 16,17 5 0-16,-9-7 0 0,0 3 0 0,2 3 0 0,-2-5 0 15,0 7 0-15,2-3-4 0,-2 2 0 0,0-1 4 0,9 0 0 0,-9 1-4 16,1-1 4-16,0 1-4 0,-1-1 0 0,0 0 0 0,10 6 0 15,-10-6 4-15,1 1 0 0,8-1-4 0,-9 1 0 0,9-1 4 16,-8 5-4-16,8-9-4 0,-9 4 0 0,10 1 4 0,-2-1 0 16,2 2 0-16,-10-3 0 0,9 1 0 0,1-4 0 0,-2 4-4 15,2 1 4-15,-2-1 4 0,-7 1-4 0,8-1 4 0,0 1-4 0,-9 3-4 16,10-3 8-16,-2 4-4 0,-6-4-4 0,6 5-12 0,-7-2 20 16,8-3 0-16,-9 3-4 0,9 2 4 0,-8-1-4 0,8 5 4 15,-9-4 0-15,10-2 0 0,-1 2-4 0,-8-1 0 0,7-1-4 16,1 2 4-16,1 0 0 0,-2-2 4 0,2 6-8 0,-2-4 8 15,2-2-4-15,-1 3 0 0,-1 3 0 0,2-6 0 0,-2 6 0 16,2-4 0-16,-1 4 0 0,9 0 0 0,-10 0 4 0,2-5-4 16,-2 5 0-16,10 0 0 0,-9 0-4 0,0 0 4 0,8 5 0 15,-7-5 0-15,0 0-4 0,-2 4 4 0,10-4 0 0,-9 6 0 0,-1-6 4 16,2 0-4-16,-2 3 0 0,2-3 0 0,-1 6 0 0,0-2 4 16,0-4-4-16,1 6 0 0,-10-2 8 0,8 0-4 0,2-4-4 15,-1 6 0-15,-9-6 4 0,10 5-8 0,-2-1 0 0,-8-4 4 0,10 6 0 16,0-2 0-16,-10-4 4 0,9 5-4 0,0-5 0 15,-9 4 4-15,9 2 0 0,-9-2 0 0,10-4-4 0,0 5 0 0,-10 1 0 16,8-2 4-16,-7 0-4 0,8 6-12 0,0-5 16 0,-9-1 0 16,10 6 0-16,-10-5-4 0,10 5 4 0,-10-6-4 0,9 6 4 15,0 0 0-15,-8-1-4 0,7-4 4 0,-8 4 0 0,10 1 0 0,-10-1-4 16,10 1 4-16,-10 0 0 0,9-1 0 0,-9 1 0 0,1-1 0 16,8 1 0-16,-9-1 0 0,2 2 0 0,6-2 4 0,-7 0-4 15,0 1 4-15,-1-1 0 0,1 1-4 0,-1 0 8 0,0-1-4 16,1 1-4-16,0-1 4 0,-1 1-4 0,-8 5 4 0,8-5-4 15,2 3 0-15,-10-3 0 0,8 0 0 0,-8 5 4 0,8-6-4 16,-8 5 4-16,9 1-4 0,-9-5 4 0,9 4-8 0,-9-5 4 16,0 6 0-16,8-1 0 0,-8 0 0 0,8-4 4 0,-8 4 0 0,0 1 0 15,9-1-4-15,-9 0 4 0,8 1 0 0,-8-1 0 0,0 5-4 16,8-4 0-16,-8-1 0 0,0 1 4 0,10-1-4 0,-10 0-4 16,0 0 4-16,8 1-4 0,-8-1 4 0,0 1 0 0,8-5 0 0,-8 4 0 15,0-5 0-15,10 1-20 0,-10 0 24 0,0-1 0 0,8 1 0 16,-8-1-4-16,0-3 0 0,8 3 0 0,-8-4 0 15,0 0 0-15,0-1 0 0,0 1 0 0,0 0 0 0,0 0 0 0,0-1-4 16,0 2 0-16,0-6 0 0,0 3 0 0,0-3-4 0,0 0 4 16,0 0 0-16,0 6 4 0,0-6-4 0,0 0 0 0,0 0 0 15,0 0-4-15,0 0-4 0,0 0-12 0,0 0-12 0,0 0-12 0,0 0-16 16,-8-6-12-16,8 6-12 0,-8 0-28 0,8-3-24 0,-10 3-12 16,2-6-68-16,0 2-8 0,-10-1 40 0,10 0 32 0,-9 0 32 15,0 1 24-15</inkml:trace>
        </inkml:traceGroup>
        <inkml:traceGroup>
          <inkml:annotationXML>
            <emma:emma xmlns:emma="http://www.w3.org/2003/04/emma" version="1.0">
              <emma:interpretation id="{BA4AC98A-C831-445C-A180-6E0F5BEBE896}" emma:medium="tactile" emma:mode="ink">
                <msink:context xmlns:msink="http://schemas.microsoft.com/ink/2010/main" type="inkWord" rotatedBoundingBox="15799,7694 16136,7712 16115,8102 15778,808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91.2103">3956 227 27 0,'0'-5'92'15,"0"1"-8"-15,0 4-4 0,0 0-24 0,0 0-8 0,0-6-4 0,0 6 0 16,0 0 4-16,0 0-12 0,0 0 4 0,0 0-4 0,0 0-4 16,0 0 0-16,0 0 0 0,0 0 0 0,0 0 4 0,0 0 4 15,0 0 0-15,10 0 4 0,-10 0 0 0,0 6-8 0,0-6 0 16,0 4-4-16,0 1 0 0,0 0-4 0,0 4 0 0,0-3-4 0,0 3 0 16,0 1-4-16,-10 4 0 0,10-5 0 0,0 6 0 0,-8-1 0 15,8 5 0-15,-8-4-4 0,-1 4 4 0,9-5 0 0,-9 6-4 16,1-7 0-16,-1 7 4 0,9-5 0 0,-8-1 0 0,0 0-4 15,8 1-16-15,0-1 16 0,-8-5 0 0,8 6-4 0,0-6 4 0,0 1-4 16,0 0-4-16,0-5 0 0,0-1 4 0,8 6 0 0,-8-5 0 16,0-1-4-16,8 3 4 0,0-7 0 0,1 3-4 0,-1-3 4 15,1 0-4-15,8 0 0 0,-9 0-4 0,10 0 0 0,-2 0-4 16,-6-3 0-16,6-4 0 0,10 3-8 0,-9-1-4 0,-1 0-16 16,2 0-20-16,0-4-20 0,-2 4-16 0,1 0-28 0,0-5-32 15,0 1-32-15,-9-1-76 0,10-4 32 0,-10 5 40 0,-8-1 36 0,9 0 36 16,-9 6 16-16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34.7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A6E835-A432-4AFA-9643-B953864E9DC2}" emma:medium="tactile" emma:mode="ink">
          <msink:context xmlns:msink="http://schemas.microsoft.com/ink/2010/main" type="writingRegion" rotatedBoundingBox="13667,8263 14546,7632 14680,7819 13801,8449">
            <msink:destinationLink direction="with" ref="{22142F89-D6DB-42F6-A48E-8AB723AFB666}"/>
          </msink:context>
        </emma:interpretation>
      </emma:emma>
    </inkml:annotationXML>
    <inkml:traceGroup>
      <inkml:annotationXML>
        <emma:emma xmlns:emma="http://www.w3.org/2003/04/emma" version="1.0">
          <emma:interpretation id="{65A9DD22-CB98-4245-A005-BC0DD6B3D234}" emma:medium="tactile" emma:mode="ink">
            <msink:context xmlns:msink="http://schemas.microsoft.com/ink/2010/main" type="paragraph" rotatedBoundingBox="13667,8263 14546,7632 14680,7819 13801,8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1798E2-88CC-438E-8C8E-111AC3D4F102}" emma:medium="tactile" emma:mode="ink">
              <msink:context xmlns:msink="http://schemas.microsoft.com/ink/2010/main" type="line" rotatedBoundingBox="13667,8263 14546,7632 14680,7819 13801,8449"/>
            </emma:interpretation>
          </emma:emma>
        </inkml:annotationXML>
        <inkml:traceGroup>
          <inkml:annotationXML>
            <emma:emma xmlns:emma="http://www.w3.org/2003/04/emma" version="1.0">
              <emma:interpretation id="{C903D2BB-C771-4E57-B5F6-53EA6F05FC64}" emma:medium="tactile" emma:mode="ink">
                <msink:context xmlns:msink="http://schemas.microsoft.com/ink/2010/main" type="inkWord" rotatedBoundingBox="13667,8263 14546,7632 14680,7819 13801,84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72 139 11 0,'0'0'80'0,"-8"0"-12"0,8 6-12 0,0-6-20 0,0 0-8 16,0 0-4-16,0-6 0 0,0 6-8 0,0 0 8 15,0 0-8-15,0 0-4 0,0-4 4 0,0 4 0 0,0 0 0 0,0-5-4 0,0 5 4 16,0 0 0-16,0-5 4 0,0 5 0 0,0-5 0 0,8 5 4 16,-8-4 0-16,0 4 0 0,0 0 0 0,8-5 4 15,-8 0-4-15,0 5 4 0,8-5 4 0,-8 5-4 0,0-4 0 0,0 4 0 16,10-6 4-16,-10 6-4 0,8 0 8 0,-8-4-4 0,0 4-4 16,8 0 0-16,-8 0-8 0,0 0 4 0,10 0-4 0,-10 0 4 15,0 0-8-15,8 0-4 0,-8 0 0 0,0 0-4 0,8 0 4 0,-8 0 0 16,0 0-8-16,0 4 4 0,9-4-4 0,-9 0 4 0,0 6 0 15,0-2-24-15,0-4 24 0,0 5-8 0,8 0 4 0,-8 0 0 16,0-1 4-16,0 1-4 0,0 0 0 0,0 0 4 0,-8-1 0 0,8 2 0 16,0-1 4-16,-9-1 0 0,9-4 0 0,0 0 4 15,-8 5 0-15,8-5 4 0,-8 0-4 0,8 0 4 0,-10 0 0 0,10 0-4 16,-8-5-4-16,0 5 4 0,8-4-4 0,0-1-4 0,0-1 0 16,-10 2 0-16,10-1 0 0,0-5-4 0,0 6 4 0,0-1-4 15,0-5 0-15,10 6-4 0,-10-6 4 0,0 5-8 0,8-6 4 16,-8 8 0-16,8-3 0 0,-8 2 0 0,10-1 4 0,-10 1-4 0,8 4 0 15,-8-6-4-15,8 6 4 0,-8 0 0 0,9 0 0 16,-9-4 0-16,8 4 0 0,-8 4 0 0,9-4 4 0,-9 0-4 0,8 6 0 16,-8-6 0-16,9 4-4 0,-9 1 4 0,0-1 0 0,8 2 0 15,-8-3 0-15,0-3 4 0,0 11-4 0,0-6 0 0,0-1 0 16,0 2 4-16,0-2-4 0,0 1 0 0,-8 5 4 0,8-6-20 16,-9-4 20-16,1 5 0 0,8 0 0 0,-9 0-4 0,1-5 8 15,-1 4-4-15,1-4 4 0,0 0 4 0,-2 6 4 0,2-6 0 0,0-6-4 16,-2 6 4-16,2-4 0 0,0 4-4 0,0-5-4 0,8 0 4 15,-9 0-4-15,9 1 0 0,0-1 0 0,0 0-4 0,-8 0 0 16,8 1-4-16,0-2 0 0,8 2 4 0,-8-1-4 0,0 0 0 0,0-1-4 16,9 3 4-16,-9-3 4 0,8 2 0 0,0 4-4 15,-8 0 0-15,8-5 0 0,-8 5 0 0,10 0 0 0,-2 0 0 0,0 0 0 16,2 0 0-16,-10 5 0 0,8-5 0 0,0 4 0 0,1-4 0 16,-1 6 0-16,-8-3 0 0,9 3 0 0,-1-1 0 0,1 0 0 15,-9 5 0-15,8-6 0 0,-8 1 0 0,0 5 0 0,8-1 4 0,-8-4-4 16,0 4 0-16,0-3 0 0,-8 3 0 0,8-4 0 0,-8 4 4 15,-1-4-4-15,9 0 0 0,-8 0 4 0,-9-1-4 0,8 2 0 16,1-6 4-16,0 3 0 0,-10-3 0 0,10 6-20 0,-10-6 24 16,10 0 4-16,0-6 0 0,-1 6-4 0,1-3 0 0,-1-3 4 15,0 2-4-15,1-1 0 0,8 0-4 0,-8 0 0 0,8-4 0 16,0 4-4-16,0-4 4 0,0 3-4 0,0-3 4 0,0-1-4 0,8 6 0 16,-8-6 4-16,8 1-4 0,1-1 0 0,-9 5 0 15,9 0-4-15,-1-4 8 0,1 3-4 0,-1 2 0 0,0 4 4 0,0-5-4 16,2 5 0-16,-2-4 0 0,0 4 0 0,2 0 0 0,6 4 0 15,-16-4 0-15,17 5 0 0,-8-5 0 0,-1 4 0 0,1 2 0 16,-1-3 0-16,-8 8 0 0,8-6 0 0,2 5 0 0,-2-6 0 0,-8 6-4 16,8-1 4-16,-8 1 4 0,0-1-4 0,0 2-4 15,0-2 0-15,0 0 4 0,-8-4 0 0,0 5 0 0,-2 0 4 0,10-1-4 16,-16-4 4-16,7 4-4 0,1-5 0 0,-9 2 0 0,8-1 0 16,-7-5-4-16,6 4 4 0,-6-4 0 0,6 0 4 0,-6 0 0 15,8 0-4-15,-9-4 4 0,8-1 0 0,0-1 0 0,1 2 0 0,0 0-4 16,8-1 0-16,-10-6 4 0,10 2-4 0,0 5 4 15,0-6-4-15,0 1 0 0,0-1 0 0,0 1 0 0,10-1 0 16,-2 0 0-16,-8 5 0 0,8-4 0 0,1-1 0 0,0 0 0 0,-1 6 0 16,1-6 0-16,-1 4 4 0,8 3-4 0,-6-3 0 0,-2 2 0 15,0 4 0-15,10 0 0 0,-10-5 0 0,1 5 0 0,-1 0 0 16,9 5 0-16,-8-5 0 0,-1 4 0 0,0-4 0 0,2 6 0 16,-2-3 0-16,0 3 0 0,2-1 0 0,-10 0 0 0,8-1 0 15,-8 6 0-15,8-5 0 0,-8 5-4 0,0-6 4 0,0 6 0 0,-8-5 0 16,0 5 0-16,-2-5 0 0,10-1 0 0,-16 6 4 0,6-6-4 15,-6 1 4-15,7 0-4 0,-8 0 0 0,0-5 0 0,1 4 0 16,6-4 0-16,-6 0 4 0,-2 0-4 0,10-4 8 0,-9 4-8 0,9-5 4 16,-1 0 0-16,0-4-4 0,9 4 0 0,-8-4 0 0,8 4 0 15,0-5 4-15,0 0-4 0,0 1 0 0,8-1 4 0,-8-5-4 16,9 6 0-16,0-2 4 0,-1 2-4 0,-8 0 0 0,9-1 4 16,7 1-4-16,-8 4 0 0,2-4 0 0,-2 3 0 0,0 2 0 15,2-1-4-15,6 5 4 0,-7-5 0 0,-1 5 0 0,1 0 0 16,8 0 0-16,-9 5 0 0,0-5 0 0,2 5 0 0,-2-5 0 15,0 4 0-15,-8 2 0 0,10-1 0 0,-10-1 0 0,8 6 0 16,-8-6 4-16,0 2-4 0,-8 3 0 0,8-5 4 0,-10 5 0 0,2 2-4 16,0-6 0-16,-2 5 0 0,-6-6-4 0,7 6-4 15,-8-5-8-15,9-1-24 0,-9 1-16 0,9 0-32 0,-10-5-28 0,10 5-44 16,-2-5-40-16,2-5-88 0,0 5 40 0,8-5 48 0,0-4 36 16,0-1 32-16,8 1 28 0</inkml:trace>
          <inkml:trace contextRef="#ctx0" brushRef="#br0" timeOffset="11540.8673">-31 216 55 0,'-8'0'76'0,"8"-4"-12"0,0 4-8 0,0 0-20 16,0-5-4-16,0 5-4 0,0 0-4 0,0-5 0 0,8 5 0 16,-8-6-8-16,0 6 0 0,10-3 0 0,-10-3-4 0,8 6 0 15,-8-4 0-15,8-1 0 0,-8 5 0 0,8-5 0 0,-8 5 0 0,10 0 0 16,-2 0 0-16,-8 0-4 0,8 0 4 0,1 0 4 15,-9-5-8-15,9 5 4 0,-9 5 4 0,8-5 0 0,-8 0 0 0,9 5 0 16,-9-5 4-16,0 5 0 0,8-1 4 0,-8-4 4 0,0 0 4 0,0 6 0 16,0-3 0-16,0 3 0 0,0-6 0 0,0 5 0 0,0 0-4 15,-8-1-4-15,8-4 4 0,-9 4 0 0,9 2 0 0,-8-6 0 16,-1 5 0-16,9-5-4 0,-9 0-4 0,9 0 0 0,-8 0 0 16,0 4 0-16,8-4-4 0,-10 0-4 0,10-4 0 0,0 4-4 15,0 0 0-15,0-5-4 0,0-1 4 0,0 2-4 0,0 4-4 0,0-4 0 16,10-1 4-16,-10 0-4 0,8 5 0 0,0-6 0 0,-8-3 0 15,9 9 0-15,0-4 0 0,-1-1 0 0,-8 0 0 0,9 5 4 16,-1 0-4-16,0-5 0 0,0 5 0 0,2 0 0 0,-2 0 0 16,0 0 4-16,-8 5-4 0,10-5 0 0,-2 5 4 0,-8 0 8 15,8-1-4-15,-8-4 0 0,0 6 8 0,0-3 0 0,9 3-8 0,-9-6 0 16,0 5 0-16,0 0 0 0,-9-1-4 0,9 0 0 16,0-4-4-16,0 6-4 0,-8-1-12 0,8-5-12 0,0 0-16 15,-8 4-16-15,8-4-32 0,0 0-24 0,-10 0-24 0,10 0-56 0,-8 0-24 16,8-4 40-16,-8-1 36 0,8-1 28 0,-10 2 20 0</inkml:trace>
          <inkml:trace contextRef="#ctx0" brushRef="#br0" timeOffset="31062.2941">507-301 59 0,'0'3'100'0,"-9"3"-12"0,9-2-12 0,-8 2-24 0,8 3 0 15,-9-4-8-15,9 4-20 0,0-3 16 0,-8 3-8 0,8 1-8 0,-8-6 0 16,8 6-4-16,0-1-4 0,-10 1 0 0,10 0 0 0,0-1-4 16,0 2-4-16,0-3 0 0,10 2 0 0,-10 0-4 0,0-1 4 15,8-4-4-15,0 4 0 0,-8 1 0 0,9-5-4 0,-9 5 4 0,8-6-4 16,1 1 8-16,0 0-8 0,-1 0 0 0,0-5 0 0,0 0 4 15,-8 4 0-15,18-4 0 0,-10 0 0 0,2-4 0 0,-2 4 0 16,0-5-4-16,1 0 4 0,-9 0-4 0,8 1-4 0,1-6 8 16,-1 0-4-16,1 5 0 0,-9-4 0 0,8-1 4 0,-8 1-4 15,8-6 0-15,-8 7 0 0,0-8 0 0,0 7 4 0,0-6-4 0,0 6 0 16,-8-5 0-16,8 4-4 0,0-5 4 0,-8 6 0 0,-1-1 0 16,1 0 0-16,8 0 0 0,-9 7-4 0,1-7 4 0,-1 5 0 15,1 5-8-15,0-5-4 0,-2 5 4 0,2 0-8 0,-10 0 0 16,18 5-4-16,-8-5 0 0,0 5-4 0,0-1-4 0,-1 2-4 15,9-3-8-15,0 7 4 0,-9-4-24 0,9-2-40 0,0 6-36 0,0-5 24 16,0-1 20-16</inkml:trace>
          <inkml:trace contextRef="#ctx0" brushRef="#br0" timeOffset="31324.5911">695-316 31 0,'0'0'96'0,"0"0"-8"0,0 0-12 0,0 0-24 0,0 5-4 15,0-1-8-15,8 2 0 0,-8-3-8 0,0 3 0 0,0-2 0 0,8 2-8 16,-8-2 0-16,0 1-4 0,9 0-4 0,-9 0 4 0,8 5 0 16,1-6-4-16,-9 1 0 0,9-5 0 0,-1 5-4 0,0-5 4 15,2 5-4-15,-10-5-4 0,8 0 4 0,0-5-4 0,0 5 0 0,2-5 0 16,-2 0-4-16,0-5 4 0,1 6-4 0,-9-6-16 0,8 1 20 16,1-1-4-16,-9 1 4 0,9-6 0 0,-9 5 0 0,0-4 0 15,0 5 4-15,0-6-8 0,0 5 0 0,0 0 8 0,-9 1-8 16,9-1 0-16,-9 1 0 0,1 4-4 0,-1-4-4 0,-7 9 4 15,6-6-8-15,-6 6-12 0,8 6-4 0,-10-6-16 0,1 9-12 0,0-4-12 16,0 4-12-16,1 6-68 0,-2-1-16 0,0 1 32 0,2 0 24 16</inkml:trace>
        </inkml:traceGroup>
      </inkml:traceGroup>
    </inkml:traceGroup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13.1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2501119-C128-4A48-A172-8165684DD0F3}" emma:medium="tactile" emma:mode="ink">
          <msink:context xmlns:msink="http://schemas.microsoft.com/ink/2010/main" type="inkDrawing" rotatedBoundingBox="6287,7387 6602,7491 6511,7764 6196,7660" shapeName="Other"/>
        </emma:interpretation>
      </emma:emma>
    </inkml:annotationXML>
    <inkml:trace contextRef="#ctx0" brushRef="#br0">-3 118 35 0,'0'-5'100'0,"0"0"-8"16,0 5-8-16,0-9-24 0,0 3 0 0,0 2-4 0,0-1-4 15,0 1 4-15,0-6-4 0,0 5 0 0,0 0 0 0,0-4 0 16,0 5 0-16,0-7-4 0,0 7-8 0,0-2 0 0,0 2-8 16,0-1 0-16,0 1-4 0,0-2-4 0,0 2 0 0,8 4 0 15,-8 0 0-15,0-5 0 0,8 5 4 0,-8 0 0 0,9 5-4 0,-9-5 4 16,0 4 0-16,9 2-8 0,-1-2 0 0,-8 1-4 16,8 5 0-16,-8-1-4 0,10 1 0 0,-2-1-4 0,-8 5 0 0,8-4 0 15,-8 5-4-15,9-1 0 0,-9 0 0 0,0 1-4 0,0 4 4 16,0-5 0-16,9 1 0 0,-9-1 0 0,0 0-4 0,0-4 4 15,0 5 0-15,0-6-4 0,0 0 0 0,0 1 4 0,0-5-4 0,0 5 4 16,0-6 0-16,-9 1 0 0,18-5 0 0,-9 0-4 0,0 5 4 16,0-5-4-16,0 0 4 0,0-5-4 0,0 5 0 0,0-9-4 15,0 3 8-15,0 2-4 0,8-6 0 0,-8 1 0 0,8-1 0 0,-8-5 0 16,9 6 4-16,-9-5-8 0,8-1 4 0,0 1 0 0,2-1-16 16,-2 1 20-16,0 0-4 0,2 0 0 0,-2 4 0 0,0 0 4 15,0 0-8-15,1 1 8 0,0 5-4 0,-1-2 4 0,-8-3 0 16,9 9-12-16,-1 0 4 0,0-5 8 0,2 5-8 0,-2 0 0 15,-8 0 0-15,8 0 4 0,0 0-8 0,-8 0-4 0,10 5-8 16,-2-5-12-16,-8 0-8 0,8 5-12 0,-8-5-16 0,9 0-16 0,-9 4-20 16,9-4-12-16,-9 0-40 0,0 0-56 0,0 0 24 0,0 6 44 15,0-6 20-15,0-6 32 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1:30.7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40FFEA-006F-433E-ADC6-A42B38E01E44}" emma:medium="tactile" emma:mode="ink">
          <msink:context xmlns:msink="http://schemas.microsoft.com/ink/2010/main" type="inkDrawing" rotatedBoundingBox="10795,10846 11435,10954 11432,10971 10792,10863" semanticType="callout" shapeName="Other">
            <msink:sourceLink direction="with" ref="{5305DA6C-2AE2-478A-92D2-F9C5FF8D097D}"/>
          </msink:context>
        </emma:interpretation>
      </emma:emma>
    </inkml:annotationXML>
    <inkml:trace contextRef="#ctx0" brushRef="#br0">-2972 2725 63 0,'0'0'80'0,"0"0"-8"0,0 4-8 0,0-4-28 0,0 0-4 0,0 5-4 15,0-5 0-15,0 0 0 0,0 0 4 0,0 0 0 0,0 0 4 16,0 0 0-16,0 0 4 0,0 0 4 0,0 0 0 0,9 0 4 15,-9 0 0-15,0 0 0 0,9 0 4 0,-9 0-4 0,8 0 0 0,0 0 0 16,1 0 0-16,-1 0 0 0,0 0-4 0,2 5 0 0,6-5-4 16,-6 0 4-16,6 5 0 0,-8-5-4 0,10 0 0 0,-1 4-24 15,-1-4 20-15,2 6 0 0,0-6-8 0,6 4 0 0,-6 1-4 16,-1-5 0-16,9 4-4 0,-10 2-8 0,10-6 4 0,-9 4-4 16,9 1 0-16,-10-5-4 0,10 5 8 0,-8 0-8 0,-2-1 0 0,1-4 4 15,0 5-4-15,0 0 4 0,1 0 0 0,-10-1-4 0,10-4 0 16,-10 5 0-16,8 0 0 0,-7-5-4 0,-1 0 0 0,1 5 0 15,0-5-4-15,-1 0 4 0,0 0 0 0,-8 0-4 0,10 5 0 0,-10-5 4 16,8 0 0-16,-8 0-4 0,0 0 0 0,0 0-4 16,0-5 4-16,0 5 0 0,0 0 0 0,0 0 0 0,0 0-4 15,0 0 0-15,0 5-12 0,0-5-20 0,0 0-32 0,0 0-32 0,0 0-36 16,-8 0-44-16,8-5-80 0,-10 5-12 0,2 0 56 0,0 0 40 16,-1 0 32-16,0 0 28 0,1 0 24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4:04.4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5EB645-2ADA-4FD2-9AE1-D735ABDC32CF}" emma:medium="tactile" emma:mode="ink">
          <msink:context xmlns:msink="http://schemas.microsoft.com/ink/2010/main" type="inkDrawing" rotatedBoundingBox="4048,5322 5156,5214 5174,5397 4066,5505" semanticType="callout" shapeName="Other">
            <msink:sourceLink direction="with" ref="{AE7E6655-FF83-4CCC-A3C1-ADCC6AF74C4E}"/>
            <msink:sourceLink direction="with" ref="{07F1587F-83F7-488D-A960-47060F0BD7F8}"/>
          </msink:context>
        </emma:interpretation>
      </emma:emma>
    </inkml:annotationXML>
    <inkml:trace contextRef="#ctx0" brushRef="#br0">789-3286 15 0,'0'0'56'16,"0"0"-8"-16,0 0-4 0,0 0-24 0,0 0-4 16,0 0-4-16,0 0 0 0,0 0-4 0,0 0 0 0,0 0-20 0,0 5 20 15,0-5 0-15,0 0-4 0,0 0 0 0,0 0 4 0,0 0-4 16,0 0-4-16,-8 0 0 0,8 0 4 0,0 0-4 0,0 0 0 16,0 0 0-16,0 0 4 0,0 0 0 0,0 0-4 0,-9 0 4 15,9 0-4-15,0 0 0 0,0 5 0 0,0-5 4 0,0 0 0 0,0 0 0 16,0 0 0-16,-9 0 0 0,18 0 4 0,-18 0-8 0,9 0 4 15,0 0 0-15,0 0 0 0,0 0 4 0,0 4-4 0,9-4 0 16,-9-4 0-16,0 8 0 0,-9-4 0 0,9 0 4 0,0-4 0 16,0 8-4-16,0-4 0 0,0 0 0 0,0 0 8 0,0 0-4 15,0 0 0-15,0 0 0 0,0 0 0 0,0 0 8 0,0 0-4 0,0 0 0 16,0 0 0-16,0 0 0 0,0 0 4 0,0 0 0 0,0 0 0 16,0 0 0-16,0 0 0 0,0 0 0 0,0 0 0 0,0 0 4 15,0 0-4-15,0 0 4 0,0 0 0 0,0 0-4 0,0 0 0 16,0 0 8-16,0 0-4 0,0 0 0 0,0 0 0 0,0 0 4 15,0 0 0-15,0 0 0 0,0 0 0 0,0 0-4 0,0 0 8 0,0 0-8 16,0 0 8-16,0 0-4 0,0 0 0 0,0 0 0 0,0 0-4 16,0 0 4-16,0 0 0 0,0 0 4 0,0 0 0 0,0 0-4 15,0 0 0-15,0 0 0 0,0 0 0 0,0 0 0 0,0 0 0 16,9 0-4-16,-9 0 0 0,0 0-4 0,0 0 4 0,0 0-4 16,9 0 0-16,-9 0 4 0,0 0-4 0,8 0 4 0,-8 0-4 0,0 0 4 15,8 5-4-15,-8-5 4 0,8 0 0 0,-8 5-4 16,10-5 0-16,-10 5 4 0,8-5-4 0,-8 5 0 0,8-5 0 0,2 5 0 15,-10-1-4-15,8 1 0 0,0 0 0 0,-8-5 0 0,9 5 0 0,-1-1-4 16,1 1 4-16,-9 0-4 0,8-5 0 0,1 5 0 16,-9-1 0-16,8 0 0 0,0 2-4 0,2-1-4 0,-10 0 8 0,8-5-4 15,0 5 0-15,-8-1 0 0,10 1 0 0,-2-5 0 0,-8 5 0 16,8 0 0-16,0-5-20 0,-8 0 24 0,9 4-4 0,-1-4 0 16,-8 0 0-16,9 0-4 0,0 0 4 0,-1 5 0 0,-8-5 0 15,8 0 4-15,2 0-4 0,-2 0-4 0,-8 0 4 0,8 0-4 16,0-5 4-16,2 5-4 0,-2 0 4 0,0 0 0 0,1 5 0 0,-1-5 0 15,-8 0 0-15,9 0 0 0,0 0-4 0,-1 0 4 0,0 0 0 16,0 0-4-16,2 0 0 0,-2 0 4 0,0 0 0 0,2 0-4 16,-2 0 4-16,0 0-4 0,1 0 0 0,-1 0 0 0,0 0 4 15,1 0-4-15,0 0 0 0,-1 0 4 0,0 0-4 0,2 0 4 16,-2 0 0-16,0 0 0 0,1 0 0 0,0 0-4 0,-9 0 0 16,8 0 0-16,0-5 0 0,1 5 0 0,-1 0 0 0,1 0 0 15,0 0 4-15,-1-4-4 0,0 4 0 0,2 0 4 0,-2-5-4 0,0 5 0 16,1 0 0-16,0 0 0 0,-1-5 4 0,-8 5-8 0,8 0 4 15,1 0 0-15,-1-5 0 0,-8 5 0 0,8 0 0 0,2 0 0 0,-2 0-16 16,-8-4 20-16,8 4-4 0,2 0 8 0,-2-5-8 16,-8 5 0-16,8-5 4 0,0 5-4 0,2-5 0 0,-10 5 4 0,8-6 0 15,0 6-8-15,1-4 4 0,-1 0 0 0,-8 4 0 0,8 0 0 16,2 0 4-16,-2-5-4 0,0 5-4 0,-8 0 4 0,8-5 0 16,2 5 0-16,-2-5 0 0,-8 5 4 0,8-4-4 0,1 4 0 0,0-5-4 15,-9 5 0-15,8-5 4 0,1 0 0 0,-9 5 4 16,8-4-4-16,0-1 0 0,-8 5-4 0,9-5 4 0,-9 5 0 0,9-5 0 15,-9 5 0-15,0 0-4 0,8-5 0 0,-8 5 4 0,0 0 0 16,8-5 0-16,-8 5 0 0,0 0 0 0,10-4 0 0,-10 4 0 16,0-5 0-16,8 5 0 0,-8-5 0 0,8 5 0 0,-8-5-4 15,9 5 8-15,-9-5-4 0,9 1 4 0,-9 4-4 0,8-5 4 16,-8 0-4-16,8 5 0 0,-8-5-4 0,9 5 4 0,-9 0 0 0,8-4-4 16,-8 4 8-16,8 0-4 0,-8 0-4 0,0 0 4 15,0 0 4-15,0 0 0 0,0 0-4 0,0 0 0 0,10 0 0 0,-10 0 0 16,0 0 0-16,0 0-4 0,0 0 4 0,-10 0 0 0,10 0 0 0,0 0 4 15,0 0-4-15,0 0-4 0,0 0 4 0,0 0 0 16,10 0 4-16,-10 0-4 0,0 0 4 0,0 0-4 0,0 0 4 0,0-5-4 16,0 5 0-16,0 0 0 0,0 0 0 0,0 0 0 0,8 0 4 15,-8 0-4-15,0-5-4 0,0 5 8 0,0 0 0 0,0 0 0 16,0 0-4-16,0 0 4 0,8 0 4 0,-8 0-4 0,0-5-4 16,0 5 4-16,10 0 0 0,-10-4 4 0,0 4 4 0,0 0 0 15,8-6-4-15,-8 6-8 0,0-4 0 0,8-1 0 0,-8 5 0 16,0-5 0-16,8 5 0 0,-8-5 0 0,0 5 0 0,9-4 0 0,-9 4 0 15,0 0 0-15,0 0 0 0,0 0 0 0,0 0 0 0,9 0 0 16,-9 0 0-16,0 0 0 0,0 0 0 0,0 0 0 0,0 0 0 16,0 0 0-16,0 0 0 0,0 0 0 0,0 0 0 0,-9 0 0 0,18 0 0 15,-9 0 0-15,-9 0 0 0,9 0 0 0,0 0 0 16,0 0 0-16,-9 0 0 0,1 0 0 0,8 0-140 0,-8 0-52 0,-10 0-60 16,10 0-80-16,0 0 44 0,-10 0 52 0,1 0 48 15,1 0 32-15,-2 0 28 0,-8 0 24 0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1:06.7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7E66D3-6EFA-4565-BCA7-175ED8814003}" emma:medium="tactile" emma:mode="ink">
          <msink:context xmlns:msink="http://schemas.microsoft.com/ink/2010/main" type="writingRegion" rotatedBoundingBox="13192,6479 15447,11148 12121,12755 9865,8087"/>
        </emma:interpretation>
      </emma:emma>
    </inkml:annotationXML>
    <inkml:traceGroup>
      <inkml:annotationXML>
        <emma:emma xmlns:emma="http://www.w3.org/2003/04/emma" version="1.0">
          <emma:interpretation id="{06BA8282-7175-4815-941D-A1239A7447E1}" emma:medium="tactile" emma:mode="ink">
            <msink:context xmlns:msink="http://schemas.microsoft.com/ink/2010/main" type="paragraph" rotatedBoundingBox="14970,9603 13820,12134 13052,11784 14202,92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9649616-9D3F-4E09-A8E8-12BE87DFA85A}" emma:medium="tactile" emma:mode="ink">
              <msink:context xmlns:msink="http://schemas.microsoft.com/ink/2010/main" type="line" rotatedBoundingBox="14970,9603 13820,12134 13052,11784 14202,9254"/>
            </emma:interpretation>
          </emma:emma>
        </inkml:annotationXML>
        <inkml:traceGroup>
          <inkml:annotationXML>
            <emma:emma xmlns:emma="http://www.w3.org/2003/04/emma" version="1.0">
              <emma:interpretation id="{E886C631-013E-4F7A-897A-4835C7AA068E}" emma:medium="tactile" emma:mode="ink">
                <msink:context xmlns:msink="http://schemas.microsoft.com/ink/2010/main" type="inkWord" rotatedBoundingBox="13991,11628 13771,12111 13259,11879 13479,11396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>-338 3487 59 0,'0'5'96'0,"-8"-5"-16"16,8 4-4-16,-8-4-28 0,8 0-4 0,-9 0-4 0,9 0-4 15,0 0 4-15,0-4-4 0,0-1 0 0,0 5 4 0,-9-5 0 16,9 0 0-16,0 1 4 0,0-7-4 0,0 7 0 0,9-6 4 0,-9 6 0 16,0-6-4-16,9 5-8 0,-9-5 0 0,8 1 0 0,-8 5 0 15,8-6 4-15,-8 0-4 0,10 1 0 0,-2 4 0 0,0-5 0 16,1 0-4-16,0 6 0 0,-1-7 0 0,0 7-8 0,1 0-4 0,-1-6 0 15,1 5 4-15,0 1-4 0,7 4 0 0,-6-5 0 16,-2 5 0-16,0 0-4 0,1 5 0 0,0-1-4 0,-9 1 0 0,8 0-4 16,0 4 0-16,-8 1 0 0,9-1 0 0,-9 6-4 0,8-1 4 15,-8 1 0-15,0-1-4 0,-8 5 0 0,8 0 4 0,-9 0-4 16,9 1 0-16,-8-1 0 0,0 5 0 0,-10-4 0 0,10-1 0 16,-10 0 0-16,10 0 0 0,-9 0 4 0,0 1-4 0,0-1 4 15,9-5 0-15,-10 0 0 0,2 1-4 0,-2-1 0 0,1-4 0 16,8-1 0-16,-7 1 0 0,7-5-4 0,-8-1 4 0,8 6 0 0,1-10 0 15,0 5 0-15,8-5 0 0,-10 0-4 0,10-5 0 0,-8 5 4 16,8-5 0-16,0 0 0 0,8-4 0 0,-8 4-4 0,10-5 4 16,-10 1 0-16,8-1-4 0,0 1 4 0,1-1 0 0,0 0 0 15,-1 6-20-15,1-6 24 0,-1 5-4 0,0 1 4 0,1-1 0 16,0 0 0-16,7 5 0 0,-6-5-4 0,-2 10 0 0,0-5 4 0,1 5 0 16,0 0-4-16,-1-1 0 0,0 1 4 0,1 5 0 0,-1-6 4 15,1 6 0-15,8 0 4 0,-9-1-4 0,2 1 4 0,-2-1 0 16,0 1 0-16,10 0 0 0,-10-1 0 0,9 1 0 0,-9 0 4 0,10-1-4 15,-10-5 0-15,10 6 4 0,-2-5 0 0,-8 0-4 16,10-5 4-16,-1 5-4 0,-1-5 0 0,-6 4 0 0,6-8 0 0,2 4-4 16,-10-5 0-16,9 0-4 0,-8 0 4 0,8-5-4 0,-9 1 0 15,8-5 0-15,-6 4-4 0,-2-4 0 0,0-1-4 0,2 1-4 16,-10-5-8-16,8 0-12 0,-8 0-12 0,8 0-20 0,-8-1-24 0,-8 1-16 16,8 0-24-16,-8 0-24 0,8-6-16 0,-10 6-80 15,2 0 8-15,-10 5 44 0,10-5 40 0,0 4 32 0,-9 1 24 0</inkml:trace>
        </inkml:traceGroup>
        <inkml:traceGroup>
          <inkml:annotationXML>
            <emma:emma xmlns:emma="http://www.w3.org/2003/04/emma" version="1.0">
              <emma:interpretation id="{955DF520-6542-48F5-B935-299F399D74C3}" emma:medium="tactile" emma:mode="ink">
                <msink:context xmlns:msink="http://schemas.microsoft.com/ink/2010/main" type="inkWord" rotatedBoundingBox="14970,9603 14374,10915 13606,10566 14202,925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207.8145">737 1420 27 0,'0'0'84'0,"-9"0"-12"0,9 0-4 0,0 0-24 16,-8 0-4-16,8 0 0 0,0 0 0 0,-9 0-4 0,9 0-4 15,0 0 0-15,-8 0 0 0,8-5-4 0,-8 5 0 0,8 0 0 16,0-4 0-16,0 4-4 0,0-5 4 0,0 0 0 0,0 0 0 15,0 0-4-15,0 1-4 0,0-2 4 0,0-3-4 0,0 4 4 16,8 0 0-16,-8-4-4 0,8 4-4 0,-8 0 0 0,9-5 4 0,-9 6 0 16,8-1-4-16,1 0 8 0,0 0-4 0,-9 1-8 0,8-1 0 15,0 5-4-15,2-5 0 0,-2 5 4 0,0 0-4 0,0-5 0 16,2 5 0-16,-2 5-4 0,0-5 4 0,1 5 0 0,-1 0-4 0,1-1 0 16,-9 1-4-16,9 5 4 0,-9-6-4 0,8 6 4 15,0 0 0-15,-8-5 0 0,0 9 0 0,0-5-4 0,8 1 4 0,-16 5 0 16,8-1-4-16,0-5 4 0,0 6-4 0,-8-2 0 0,0 3 0 15,8-2 0-15,-9 5 0 0,0-4 0 0,1 0 4 0,-1 3-4 16,-7-3 0-16,6-2 0 0,2 2 0 0,0 0 4 0,0-1-4 0,-10 1 0 16,10-6 0-16,-1 1 4 0,0-1-4 0,9-4 0 15,-8 0 4-15,-1-1-4 0,9 2 0 0,0-6 0 0,-8 0 0 0,8 0 0 16,0 0 0-16,0 0 0 0,0-6 0 0,0 2 0 0,8-1 0 16,-8 5 4-16,9-10-4 0,-9 6 0 0,8 4 0 0,-8-10 0 15,9 5 0-15,0 5 0 0,-9-4 0 0,8-1 0 0,0 0 0 0,-8 0 0 16,10 5 0-16,-2 0 4 0,-8 5-4 0,8 0 0 0,0 0 4 15,-8-1 0-15,10 6 0 0,-10-5 0 0,8 9 4 0,0-5 0 16,-8 1 4-16,9 6 0 0,-9-8-4 0,8 7 4 0,1-1 0 16,-9 0 0-16,9-4 4 0,-9 5-4 0,8-1 0 0,0-5-4 15,0 1 4-15,-8-1 0 0,10 1-4 0,-2 0 4 0,0-5-4 0,2-1 0 16,-10 6 4-16,8-5 0 0,0-5 0 0,1 0-4 16,-1 4 0-16,0-4 0 0,1 0-4 0,0 0 0 0,-1-4-4 15,0 4 4-15,2-10 0 0,-10 5 0 0,16 1-4 0,-7-1-8 0,-9-5-4 16,9 0-12-16,-1 1-12 0,1-1-12 0,-9 6-12 0,8-11-24 15,-8 5-16-15,0 1-24 0,0-6-24 0,0 6-64 0,0 0 16 16,-8-1 40-16,8 0 28 0,-9 2 28 0</inkml:trace>
          <inkml:trace contextRef="#ctx0" brushRef="#br0" timeOffset="-5023.832">132 1914 11 0,'0'0'60'0,"0"0"-4"0,0 0-8 0,0 0-24 0,0 0 0 15,0 0-8-15,0 0-4 0,0-5 0 0,0 5 0 0,0-4-8 16,0 4 4-16,0-5 4 0,0 5-12 0,0-5 0 0,0 0 0 0,0 0 0 15,0 5 0-15,0-5 0 0,8 0 0 0,-8 1 0 0,0-1 4 16,0 0-4-16,0 0 0 0,9 1 0 0,-9-1 0 0,0 5-4 16,8-5 4-16,-8 0-8 0,0 1 4 0,9-6 0 0,-9 5 4 0,0 0-4 15,0 0 4-15,8 1 0 0,-8-1 4 0,0-5-4 16,0 10 4-16,0-10-4 0,0 6 4 0,0-1 0 0,0 0 8 16,0 0-4-16,0 0-4 0,0 5 8 0,0-4 4 0,0-1 0 0,0 0-8 15,0 5 0-15,0-4 8 0,0-1 0 0,0 5 0 0,0-5 0 16,0 5 0-16,0-5 4 0,0 5 0 0,0-5 0 0,0 5 0 15,0-5 4-15,0 5 0 0,0-3-4 0,0 3 0 0,0 0 0 0,0 0 4 16,0 0-4-16,0 0 0 0,0-6 0 0,0 6 0 16,0 0 0-16,0 0 4 0,0 0 12 0,0 6 4 0,0-6 0 0,0 0 4 15,0 3-8-15,0 2 4 0,0 0 0 0,-8 0-4 0,8 0-8 16,0 4 4-16,0 1-4 0,-9-1-4 0,9 1-4 0,0 5 0 16,-8-1 0-16,8 0 0 0,-9 0-4 0,9 1-4 0,-8-1 0 15,8 5 0-15,-8-4 0 0,-2 4 0 0,10-5 0 0,-8 6-4 16,8-1 0-16,-8-5 0 0,8 5 0 0,-10 1-4 0,2-1 0 0,8 0 0 15,-8 0 0-15,0 0 0 0,8 0 4 0,-9 0 0 0,9 1-8 16,-8-1 4-16,8 0-4 0,-9 0 4 0,9 6-4 0,-9-6 8 16,9 0-4-16,0-5-4 0,0 5 0 0,0 0 4 0,-8 1 0 15,8-6-20-15,0 5 20 0,0-4 0 0,0-1 0 0,0 0 0 16,0 1 0-16,0-6 0 0,8 6 0 0,-8-6 0 0,0 2-4 0,0-2 4 16,9 0 4-16,-9 1-8 0,9-6 0 0,-9 6 0 0,8-6 4 15,1 1 0-15,-9 5 0 0,8-5 0 0,0-5-4 0,0 5 4 16,2 0 0-16,-2-5-4 0,0 0 0 0,2 4 0 0,-2-4 4 0,0 0 0 15,9 0 0-15,-8-4 0 0,-1 4-4 0,1-5 0 16,7 0 4-16,-6 0-4 0,-2 1 0 0,10-7-4 0,-10 7 4 0,8-6-4 16,-7 6 0-16,0-6-8 0,-1 5-4 0,9-4-12 0,-9-1-12 15,2 5-12-15,-2-4-8 0,0-1-16 0,0 5-12 0,2-4-8 16,-2-1-16-16,0 5-4 0,-8-4-52 0,9-2-36 0,-1 3 44 0,-8-2 32 16,9 0 16-16</inkml:trace>
        </inkml:traceGroup>
      </inkml:traceGroup>
    </inkml:traceGroup>
    <inkml:traceGroup>
      <inkml:annotationXML>
        <emma:emma xmlns:emma="http://www.w3.org/2003/04/emma" version="1.0">
          <emma:interpretation id="{1D4B52D6-0173-49CE-8084-441F59D21B00}" emma:medium="tactile" emma:mode="ink">
            <msink:context xmlns:msink="http://schemas.microsoft.com/ink/2010/main" type="paragraph" rotatedBoundingBox="11888,9703 13563,9523 13658,10399 11982,105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3FA2D6-0979-489A-BC70-3B78621524E4}" emma:medium="tactile" emma:mode="ink">
              <msink:context xmlns:msink="http://schemas.microsoft.com/ink/2010/main" type="line" rotatedBoundingBox="11888,9703 13563,9523 13658,10399 11982,10579"/>
            </emma:interpretation>
          </emma:emma>
        </inkml:annotationXML>
        <inkml:traceGroup>
          <inkml:annotationXML>
            <emma:emma xmlns:emma="http://www.w3.org/2003/04/emma" version="1.0">
              <emma:interpretation id="{AF3835DD-3E9C-4FC0-B2B6-0133B44CA1A0}" emma:medium="tactile" emma:mode="ink">
                <msink:context xmlns:msink="http://schemas.microsoft.com/ink/2010/main" type="inkWord" rotatedBoundingBox="12911,9593 13563,9523 13658,10399 13006,104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8961.0052">-558 1722 23 0,'0'0'80'0,"0"-5"-12"0,0 0-4 15,0 5-24-15,0-3-16 0,0 3 0 0,0-6 0 0,0 1 4 16,0 0-4-16,0 5-4 0,0-4 4 0,0-2-8 0,0 6 4 0,0-4 0 15,0-1 4-15,0 5 0 0,0-5 4 0,0 5-4 0,0-5 0 16,0 5 0-16,0 0 8 0,0-4-4 0,0 4-4 0,0 0 4 16,0 0 8-16,0 0-8 0,0 0-4 0,0 0-4 0,0 0 0 0,0 0-20 15,0 0 24-15,0 0-4 0,0 0 0 0,0 0 0 16,0 0 4-16,0 4-4 0,0 1 4 0,0 0-4 0,0 4 4 0,0 1-4 16,0 0-4-16,-10-1 0 0,10 6 0 0,0-1-4 0,0 5-4 15,-8 0 0-15,8 1 0 0,-8-1 0 0,8 5 0 0,-9 0 0 16,9-5-4-16,-9 5 0 0,1 0 0 0,8-6 0 0,-9 7 0 15,1-6 0-15,8 1 0 0,-8-1-4 0,8 0 0 0,-9 0 0 0,9 0 0 16,-9-4 4-16,9-1-4 0,-8 5 0 0,8-3 0 0,0-8 4 16,-8 6-8-16,8-4 4 0,0 0 0 0,0-1 0 0,0 6 0 15,0-10 0-15,0 4 0 0,0-4 0 0,0 0 0 0,0 4 0 16,0-9-4-16,0 6 4 0,0-2 0 0,0 1 0 0,0-5-4 0,0 0 4 16,0 0-8-16,0 4 0 0,8-4-8 0,-8 0 0 15,0-4-4-15,0 4-8 0,0-5-12 0,0 1 0 0,8-2-8 0,-8 2-4 16,0-1-4-16,0 0-4 0,0 0-4 0,0-4-12 0,0-1 20 15,0 0 0-15,0 1-32 0,0-1-28 0,0 0-20 0,0 1 24 16,0-1 20-16</inkml:trace>
          <inkml:trace contextRef="#ctx0" brushRef="#br0" timeOffset="-8581.4938">-423 1703 23 0,'0'0'84'0,"0"-5"-8"0,9 5-12 0,-9 0-28 16,0 0-4-16,0 0 0 0,0 0-8 0,0 0-12 0,0 0 20 16,0 0 0-16,9 5 0 0,-9-5 4 0,0 6 0 0,0-3-4 15,0 2 0-15,0 0-4 0,8 5 0 0,-8-1 0 0,0 1 0 0,0 4 0 16,0 0 4-16,0 1-8 0,0-1 0 0,0 5 0 0,0 1-4 15,0-1 4-15,0 0-8 0,0 1 0 0,0-2 4 0,0 2-4 16,0-1 4-16,0 0-4 0,0 0 4 0,0 0-4 0,0 1 0 0,0-6 0 16,0 5 0-16,0 0-8 0,0-4 0 0,0-1-4 0,0 5 0 15,0-3 4-15,0-3 0 0,0 2-4 0,0-6 0 0,0 5 0 16,0 1 0-16,0-5 4 0,-8-1-8 0,8 1 4 0,0 0-4 16,0-1 0-16,0-5 0 0,0 6 0 0,0-5 4 0,0 0-4 15,-9-5 4-15,9 5-8 0,0-5-4 0,0 4 0 0,0-4-4 0,0 0-12 16,0-4-12-16,0 4-4 0,0-5-12 0,0-5-8 0,0 6-4 15,-9-2-12-15,9-3 0 0,0-1-28 0,-8 1-48 16,8-5-4-16,-8 4 28 0,8-5 12 0</inkml:trace>
          <inkml:trace contextRef="#ctx0" brushRef="#br0" timeOffset="-8166.0829">-798 1727 19 0,'-8'-5'88'0,"8"-5"-16"0,-8 7-8 0,-1-8-28 16,9 2-4-16,0-1 0 0,-9 0-4 0,9 1 0 0,0-6 0 16,0 6-4-16,0-6 0 0,0 6-4 0,0-6 0 0,0 6 4 15,0-6 0-15,0 1 0 0,9 5-4 0,-9-5 0 0,0 3-4 0,9 2 0 16,-9-1 0-16,8 1 0 0,-8-1-4 0,8 6 0 0,0-6 0 15,-8 5-4-15,10 0 4 0,-2-1 0 0,0 6 0 0,-8-3 0 16,10 3 0-16,-2 0 4 0,0 3 0 0,1-3-4 0,-9 6 4 16,8-1 0-16,0 0 0 0,1 5 4 0,0-6-4 0,-1 6 8 15,0-1 0-15,2 1 0 0,6-1-4 0,-7 2 0 0,0-2-4 16,-1 0-4-16,0 6 8 0,9-6-4 0,-8 1 0 0,0-1-4 16,7 6 0-16,-6-6 0 0,-2 1 0 0,8 0 0 0,-6-1-4 0,6 1 0 15,-7-1 0-15,7-4 0 0,-6 4-4 0,6-3 0 0,-8-2 0 16,10 1 4-16,-1-5 0 0,-8 5-4 0,8-5 0 0,-1 0 0 15,-7 0 0-15,8 0 0 0,1 0 0 0,-10-5 0 0,9 5-4 16,0-5 0-16,-9 1 4 0,9-2-4 0,-8 2 0 0,0-1 0 16,7 5-4-16,-6-5-8 0,-2 0-16 0,0 1-16 0,1-1-20 15,0 0-32-15,-9 5-20 0,8 0-104 0,-8-5 20 0,0 5 40 0,0 0 20 16,-8 0 36-16</inkml:trace>
        </inkml:traceGroup>
        <inkml:traceGroup>
          <inkml:annotationXML>
            <emma:emma xmlns:emma="http://www.w3.org/2003/04/emma" version="1.0">
              <emma:interpretation id="{63D64F96-AEC5-4A52-A986-ADA463E2C928}" emma:medium="tactile" emma:mode="ink">
                <msink:context xmlns:msink="http://schemas.microsoft.com/ink/2010/main" type="inkWord" rotatedBoundingBox="11920,9995 12415,9942 12452,10290 11957,10343"/>
              </emma:interpretation>
            </emma:emma>
          </inkml:annotationXML>
          <inkml:trace contextRef="#ctx0" brushRef="#br0" timeOffset="-24076.1203">-1795 1866 55 0,'-8'0'100'0,"-2"0"-12"0,2 0-4 0,8 0-24 16,-8 0 0-16,-1 0-4 0,9 0-8 0,0 0-8 0,0 0-8 15,-8 0-4-15,8 0 0 0,0 0 4 0,0 0 4 0,0 0 4 16,8 0 4-16,-8 0-8 0,9 0 12 0,-1 0-8 0,-8 0 4 0,18 0-4 16,-10 0-8-16,0 5 4 0,0-5-8 0,10 0-4 0,-1 0-16 15,-8 0 20-15,16 4-4 0,-8-4 4 0,0 0-12 0,1 5 0 16,-2-5 0-16,2 0 0 0,7 0-4 0,-9 0 4 0,2 5-8 16,0-5 0-16,-2 0-4 0,1 0 4 0,0 0-4 0,0 0-4 15,1-5 4-15,-2 5 0 0,-6 0 0 0,6 5-4 0,-8-10-4 0,10 5 0 16,-10 5-8-16,1-5-4 0,-1 0-12 0,0 0-12 0,-8 0-16 15,10 0-12-15,-2 0-24 0,-8 0-16 0,0 0-24 16,0 0-60-16,0 0-8 0,0 0 48 0,-8 0 28 0,8 0 28 0</inkml:trace>
          <inkml:trace contextRef="#ctx0" brushRef="#br0" timeOffset="-23842.2308">-1718 2072 95 0,'-9'4'116'0,"9"1"-16"0,0 1-16 0,0-2-28 16,0 1 0-16,0-5 0 0,0 5 0 0,9 0 4 15,-9-1 0-15,0-4-4 0,8 5 4 0,0-5-8 0,1 5-4 0,0-5 0 16,-1 5 0-16,0-5-8 0,2 4 0 0,6-4-8 0,2 0 0 16,-10 6-8-16,9-6-4 0,-1 0-4 0,2 4-4 0,0-4-4 15,-2 0 0-15,1 0-4 0,0 0 0 0,-8 5-4 0,7-5 0 0,2 0-12 16,-10 5-16-16,10-5-24 0,-10 0-28 0,0 6-28 15,1-6-28-15,0 3-88 0,-9-3 28 0,8 5 36 0,-8-5 28 0,0 5 20 16</inkml:trace>
        </inkml:traceGroup>
      </inkml:traceGroup>
    </inkml:traceGroup>
    <inkml:traceGroup>
      <inkml:annotationXML>
        <emma:emma xmlns:emma="http://www.w3.org/2003/04/emma" version="1.0">
          <emma:interpretation id="{F889B75C-8A46-44EE-AEF5-96D41C5D07D7}" emma:medium="tactile" emma:mode="ink">
            <msink:context xmlns:msink="http://schemas.microsoft.com/ink/2010/main" type="paragraph" rotatedBoundingBox="10368,7844 11618,10433 11116,10675 9865,8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1FAACE-338A-410E-B2FA-19654CB933CC}" emma:medium="tactile" emma:mode="ink">
              <msink:context xmlns:msink="http://schemas.microsoft.com/ink/2010/main" type="line" rotatedBoundingBox="10368,7844 11618,10433 11116,10675 9865,8087"/>
            </emma:interpretation>
          </emma:emma>
        </inkml:annotationXML>
        <inkml:traceGroup>
          <inkml:annotationXML>
            <emma:emma xmlns:emma="http://www.w3.org/2003/04/emma" version="1.0">
              <emma:interpretation id="{9452C71E-178B-4C44-A44B-4B184137B491}" emma:medium="tactile" emma:mode="ink">
                <msink:context xmlns:msink="http://schemas.microsoft.com/ink/2010/main" type="inkWord" rotatedBoundingBox="10236,7907 10307,8053 10050,8177 9980,8031">
                  <msink:destinationLink direction="with" ref="{22142F89-D6DB-42F6-A48E-8AB723AFB666}"/>
                  <msink:destinationLink direction="with" ref="{805032C8-782C-4C2D-B1A9-51A4910E65D6}"/>
                  <msink:destinationLink direction="with" ref="{A6EB5897-FD03-433E-9941-9C252343EA8D}"/>
                </msink:context>
              </emma:interpretation>
            </emma:emma>
          </inkml:annotationXML>
          <inkml:trace contextRef="#ctx0" brushRef="#br0" timeOffset="-81329.1358">-3755-57 67 0,'-10'-5'80'0,"10"5"-4"0,0-5-8 0,0 5-28 15,0-5-4-15,0 5-4 0,-8 0-4 0,8-4-4 0,0 4 0 16,0-5-4-16,0 5 0 0,0-5 0 0,0 5 0 0,0-5 0 0,8 5-4 15,-8-4 0-15,0-2 4 0,0 6-8 0,10-4 8 0,-10-1 0 16,0 5-4-16,8-5 0 0,0 5 4 0,-8-5-4 0,8 5 0 16,1 0 0-16,-1-5 0 0,1 5 4 0,-9 0-4 0,9 0 0 15,-1 0 0-15,0 0-4 0,2 5 4 0,-2 0-4 0,0-5-4 16,0 5-4-16,2 0 4 0,-2-1 0 0,0 6-4 0,1-5-8 16,-1 0 12-16,-8 4 0 0,9-4 0 0,-9 5 4 0,0 1-4 15,9-8 0-15,-9 6 4 0,0-3 4 0,-9 3 0 0,9-4 0 0,-9 0-8 16,1-1 4-16,-1 1 4 0,9-5 0 0,-8 5 4 0,-10-5 0 15,10 5-4-15,0-5 4 0,0 0-4 0,-2-5-4 0,2 5 4 16,0-5-8-16,-1 0 4 0,9 1-4 0,-9-6 0 0,9 6 0 0,-8-7-4 16,8 7 0-16,0-4 0 0,0-3 0 0,0 1 0 0,0 1 0 15,0-1-4-15,8 5 0 0,-8-5 0 0,9 1 0 0,-9-1 4 16,9 5-4-16,-1-4-4 0,0 4 4 0,-8 1 0 0,10-1 0 16,-2 0 0-16,8 5 0 0,-6-5 0 0,-2 5 0 0,0 0 0 15,1 0 0-15,-1 0 0 0,10 0 0 0,-10 5 4 0,0 0-4 0,0-5 0 16,10 5 4-16,-10-1-4 0,-8 1 0 0,10 0 0 15,-2-1 0-15,0 6 8 0,-8-5-8 0,0 4 0 0,0 1 0 0,-8 0 0 16,8-1 4-16,-8 1-4 0,-10-1 4 0,10 1-4 0,-10-1 0 16,10 2 4-16,-9-2 0 0,0-4 0 0,0 4 4 0,-1-9 0 15,2 5 0-15,8 0 0 0,-10-5 0 0,1 0 0 0,8-5-4 0,1 5 4 16,-1-10-4-16,9 6 4 0,-8-6-4 0,8 1-4 0,0-1 4 16,0 2-4-16,8-8 0 0,-8 6 0 0,9-4-4 0,-1 5 4 15,-8-6 0-15,9 5 4 0,8 1-4 0,-9-1 0 0,2 1 0 16,-2-1 0-16,8 5 0 0,-6 1 0 0,6 0 0 0,-7-2 0 15,8 6 4-15,-8 0 0 0,7 0 0 0,-8 0 0 0,2 6 0 16,6-6-4-16,-6 4 4 0,-2 0 0 0,0 1 0 0,1 0 4 0,-1 5 0 16,-8-6 4-16,8 6 4 0,-8-1 4 0,0-4 8 0,0 5 4 15,0 0 0-15,-8-1 0 0,0 1 0 0,-1-1 0 0,1 1 0 16,0-6-4-16,-10 6 0 0,0-5 0 0,10-1-4 0,-8-4-4 16,7 6 0-16,-8-1-4 0,0-5 0 0,9 0-4 0,-10 0-4 15,10-5 0-15,0 5-4 0,-2-6-24 0,2 2 20 0,8-1 0 16,-8 2-16-16,8-8-12 0,0 6-12 0,0-5-24 0,0 6-16 0,8-6-16 15,0 1-16-15,2-1-20 0,-2 0-24 0,8 0-68 0,-6 1-24 16,6 0 40-16,10-6 36 0,-9 6 32 0,9-6 32 0</inkml:trace>
        </inkml:traceGroup>
        <inkml:traceGroup>
          <inkml:annotationXML>
            <emma:emma xmlns:emma="http://www.w3.org/2003/04/emma" version="1.0">
              <emma:interpretation id="{5305DA6C-2AE2-478A-92D2-F9C5FF8D097D}" emma:medium="tactile" emma:mode="ink">
                <msink:context xmlns:msink="http://schemas.microsoft.com/ink/2010/main" type="inkWord" rotatedBoundingBox="11127,9415 11618,10433 11116,10675 10624,9658">
                  <msink:destinationLink direction="with" ref="{C640FFEA-006F-433E-ADC6-A42B38E01E44}"/>
                </msink:context>
              </emma:interpretation>
              <emma:one-of disjunction-type="recognition" id="oneOf3">
                <emma:interpretation id="interp7" emma:lang="" emma:confidence="0">
                  <emma:literal>Po</emma:literal>
                </emma:interpretation>
                <emma:interpretation id="interp8" emma:lang="" emma:confidence="0">
                  <emma:literal>po</emma:literal>
                </emma:interpretation>
                <emma:interpretation id="interp9" emma:lang="" emma:confidence="0">
                  <emma:literal>Pro</emma:literal>
                </emma:interpretation>
                <emma:interpretation id="interp10" emma:lang="" emma:confidence="0">
                  <emma:literal>Pra</emma:literal>
                </emma:interpretation>
                <emma:interpretation id="interp11" emma:lang="" emma:confidence="0">
                  <emma:literal>Psa</emma:literal>
                </emma:interpretation>
              </emma:one-of>
            </emma:emma>
          </inkml:annotationXML>
          <inkml:trace contextRef="#ctx0" brushRef="#br0" timeOffset="-25557.7844">-2938 1641 23 0,'0'-5'84'0,"0"0"-4"16,0 0-8-16,0-5-28 0,0 6-4 0,0-6-8 0,0 5 0 0,0 1 0 16,0-7 0-16,0 2-4 0,0 5 0 0,0-6-4 0,0 1 4 15,0-1 0-15,0 0-8 0,0 5 0 0,0-4 0 0,9-1 0 16,-9 1 0-16,0-1 4 0,8 6 0 0,-8-6-20 0,8 0 24 16,2 1-4-16,-10 4 0 0,8-5 4 0,0 0-4 0,2 6-4 15,6-6 4-15,-8 1-8 0,1-1 8 0,8 1 0 0,-8 3-4 0,-1-3 0 16,10 4-4-16,-10-4 0 0,0 4 0 0,10 0-8 0,-10-4 0 15,9 9-4-15,-8 0 0 0,8-6 0 0,-9 6 4 0,0 0 0 16,10 0 0-16,-10 6-4 0,0-2 0 0,10 1 4 0,-10 0 0 16,1 4-4-16,-1 1 4 0,1-5 0 0,0 5 0 0,-1 4-4 15,0-4 4-15,-8-1 0 0,8 0 0 0,2 6-4 0,-10-5 4 16,8 4-4-16,-8-5 4 0,0 6-4 0,0-5 0 0,0 4 0 0,0-5 0 16,0 2-4-16,0 3 4 0,0-5 0 0,-8 1-4 0,-2 3 4 15,10-2-4-15,-8-2 0 0,0 1 0 0,0-1 0 0,-1-4 0 16,0 5 0-16,-8-1 0 0,9-4 0 0,0 0-4 0,-10 0 0 0,10-1 0 15,-10 1 0-15,10 0-4 0,0-5-8 0,-1 0 0 16,-8 5-16-16,8-5-12 0,1 0-12 0,0 0-8 0,8 0-16 0,-8-5-4 16,-2 5-4-16,10 0-48 0,-8-5-44 0,8 0 16 0,0 5 40 15,0-4 28-15</inkml:trace>
          <inkml:trace contextRef="#ctx0" brushRef="#br0" timeOffset="-25988.2249">-2810 1536 27 0,'0'0'76'0,"0"0"-8"0,0 0-8 0,0 0-32 0,0 0 0 0,0 0-4 16,0-6-4-16,0 6 0 0,0 0 0 0,0 0-4 0,0 0 0 16,0-5 0-16,0 1 4 0,0-1-4 0,0 5 0 0,8-4 0 15,-8-2 4-15,0 2 0 0,0 4 4 0,0-5 0 0,10 0 4 16,-10 0 0-16,0 1 4 0,0-2 0 0,0 6 8 0,0-4 0 0,0-1 4 15,0 5-4-15,0 0 0 0,0 0 0 0,0 0-4 0,0-5-4 16,0 5 0-16,0 0-4 0,0 0-4 0,0 0 0 0,0 0-8 16,0 0 4-16,0 0 4 0,0 0 4 0,0 5 0 0,0-5 4 0,0 5 0 15,8-5 4-15,-8 4-4 0,0 6 4 0,0-5-4 16,0 5-4-16,0 4 0 0,0-5-4 0,0 6 4 0,0 4-4 0,0-5-4 16,0 10-4-16,0-5 0 0,0 6 0 0,0-2 0 0,-8 2-8 15,8-2 8-15,0 2-4 0,0-2-8 0,0 2 4 0,-10-2-4 16,10 2 0-16,0-2 4 0,-8 1-4 0,8-4 0 0,-8 3-4 0,8-3 4 15,0-1 0-15,-9-5-4 0,9 5 0 0,0-4 4 0,0-1 0 16,0 1-4-16,0-6-4 0,0 5 4 0,0-4 0 0,0-1-4 16,0 1 4-16,0 0 0 0,0-5 4 0,0 4-4 0,0-4 0 15,0 0-4-15,0-1 4 0,0 2-4 0,0-6 0 0,0 0-4 16,0 4-4-16,0-4-4 0,0 0-8 0,0 0-12 0,-8 0-8 16,8 0-8-16,0 0-12 0,0 0 0 0,-9-4-20 0,9 4-8 15,0-6-12-15,-9 2-8 0,9-1-8 0,0 0-36 0,-8-4-44 16,8 4 32-16,-8-5 28 0,8 0 28 0,-8 1 20 0</inkml:trace>
          <inkml:trace contextRef="#ctx0" brushRef="#br0" timeOffset="-24798.7301">-2622 1914 7 0,'0'-5'108'0,"0"1"-12"0,0-1-4 16,0 0-32-16,0 0-4 0,0 0 0 0,0 5-8 0,0 0-4 0,0-5-4 16,0 5-4-16,0 0-4 0,0 0-8 0,0 0 0 15,0 0-4-15,0 0 0 0,0 0 8 0,0 0-4 0,0 0 4 0,8 0 0 16,-8 5 0-16,9 0 0 0,-9 0 4 0,9 0-4 0,-9-5-8 15,8 9 4-15,-8 1-4 0,8-6-4 0,0 6 0 0,-8 5-4 16,10-1 0-16,-2 0 0 0,-8 1-8 0,8 4 4 0,-8 1 0 0,0-7 0 16,0 6-4-16,0 6 4 0,10-6 0 0,-20 0-4 0,10 5-16 15,0-5 24-15,0 0-4 0,-8 0 0 0,8 1-4 16,0-1 0-16,-8 0 4 0,8-4 0 0,0 4 0 0,-10-5-4 0,10 1 0 16,0-6 0-16,-8 1 0 0,8-1 0 0,0 1 0 0,0-6 0 15,0 6 0-15,0-5-4 0,0-5 4 0,0 5-4 0,0-5 0 16,0 0 4-16,0 5-4 0,0-5 4 0,0-5 0 0,0 0-4 0,0 5 0 15,0-5 0-15,0-5 4 0,0 6-4 0,0-6 0 0,0 1 0 16,0-1 0-16,0 1 0 0,0-6 0 0,0 5 0 0,0-4 0 16,8-1 4-16,-8 2-4 0,10-2 0 0,-10 1 0 0,0-1-4 15,8 5 4-15,-8-4-4 0,8 5 4 0,-8-1 0 0,10 0 0 16,-10 5 0-16,8-4 0 0,-8 4 0 0,8 0 0 0,-8 5 0 16,9-4-4-16,-9 4 0 0,8 0 4 0,-8-6 0 0,9 6 0 15,-9 0 0-15,8 0 0 0,1 0 0 0,-9 0 0 0,8 6 0 0,0-6 0 16,-8 4 0-16,10-4 0 0,-2 5 0 0,0 0 0 0,-8 1-16 15,10-3 20-15,-2-3 0 0,0 10-4 0,0-5 4 0,1-1 0 16,-9 6-4-16,8-5 4 0,1 4 0 0,0-4-4 0,-1 5 4 0,-8 0-4 16,8-5 0-16,2 4 0 0,-10 1 4 0,0 0-4 15,8-1 0-15,-8 1 0 0,0-1 0 0,0 1 0 0,0 4 0 0,0-5 0 16,0 1 0-16,-8 0 4 0,8 4 4 0,-10-4-8 0,2-1 4 16,0 1 0-16,8 0 0 0,-18-1 0 0,10 1 0 0,-1-6 0 15,1 6 4-15,0-5 0 0,-10 4-4 0,10-4-4 0,-10-5 4 0,10 6 0 16,0-6 0-16,-9 0-4 0,8 0 4 0,1-6 0 0,-9 1-4 15,9 1 0-15,-2-1-4 0,2 0 4 0,0-5-4 0,-2 1-8 16,10-5-8-16,-8 4-12 0,0-5-8 0,8 1-12 0,-8 0-16 16,8 0-12-16,0-1-12 0,-9 1-12 0,9-5-28 0,0 4-56 15,0 1 16-15,0-1 32 0,9 1 28 0,-9-1 20 0</inkml:trace>
        </inkml:traceGroup>
      </inkml:traceGroup>
    </inkml:traceGroup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2:03.5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847582-0BF5-4DC4-996C-37B9E8DAD20F}" emma:medium="tactile" emma:mode="ink">
          <msink:context xmlns:msink="http://schemas.microsoft.com/ink/2010/main" type="writingRegion" rotatedBoundingBox="12278,13184 11843,16036 11088,15921 11523,13069"/>
        </emma:interpretation>
      </emma:emma>
    </inkml:annotationXML>
    <inkml:traceGroup>
      <inkml:annotationXML>
        <emma:emma xmlns:emma="http://www.w3.org/2003/04/emma" version="1.0">
          <emma:interpretation id="{396349C3-12DF-474F-B83B-1EDF13E00817}" emma:medium="tactile" emma:mode="ink">
            <msink:context xmlns:msink="http://schemas.microsoft.com/ink/2010/main" type="paragraph" rotatedBoundingBox="12278,13184 11843,16036 11088,15921 11523,13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B252C-1D7D-43BF-9FED-45474B686FF5}" emma:medium="tactile" emma:mode="ink">
              <msink:context xmlns:msink="http://schemas.microsoft.com/ink/2010/main" type="line" rotatedBoundingBox="12278,13184 11843,16036 11088,15921 11523,13069"/>
            </emma:interpretation>
          </emma:emma>
        </inkml:annotationXML>
        <inkml:traceGroup>
          <inkml:annotationXML>
            <emma:emma xmlns:emma="http://www.w3.org/2003/04/emma" version="1.0">
              <emma:interpretation id="{DF8CD16C-DD9E-4A54-A98C-B6A4503DDDDE}" emma:medium="tactile" emma:mode="ink">
                <msink:context xmlns:msink="http://schemas.microsoft.com/ink/2010/main" type="inkWord" rotatedBoundingBox="12278,13184 12171,13884 11562,13791 11669,130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25 230 35 0,'0'0'88'0,"0"0"-8"0,-8 0-8 0,8 0-24 0,-8 0-4 0,8-4-4 16,0-1 0-16,0 5 0 0,-10-5-4 0,10 0-4 0,0 1 0 16,0-2 0-16,0 2 4 0,0-1-4 0,0 1 0 0,0-6-4 0,0 0 0 15,0 1 0-15,0 3-4 0,0-3 0 0,0-1 0 16,10 1 4-16,-10 4-4 0,8-4-4 0,-8-1-4 0,8 0 4 0,-8 1 4 16,10-1-8-16,-2 1 0 0,0 4 0 0,1-5 0 0,-1 0-4 15,-8 6 0-15,8-6 4 0,1 6-4 0,0-2-4 16,-1 2 4-16,0-1 0 0,2 5-4 0,-2-5 0 0,-8 5 0 0,8 0 0 0,1 0 0 15,0 0-4-15,-1 0 0 0,-8 5 0 0,8 0 0 16,1-1 0-16,-9 6-20 0,8-5 20 0,1 9 4 0,-9-4-4 0,9 0 0 16,-9 4 0-16,8 0 0 0,-8 6 0 0,0-6 0 0,0 5-4 15,8 1 4-15,-8-2-4 0,-8 1 0 0,8 6 0 0,0-6 0 16,-8 0 0-16,8 6 4 0,-9-7-4 0,0 1 0 0,1 6 0 0,-1-6 0 16,1 0 0-16,0-1 0 0,-1 2 0 0,0-1 0 15,1 0 0-15,0-4 0 0,-10 4 4 0,10-5-4 0,-1 1 4 0,0-1 0 16,1 1 0-16,0-6-4 0,-1 1 8 0,1-1-4 0,8 1 0 15,-8-6 0-15,8 2 0 0,-10-1 0 0,10-5 0 0,0 4 0 16,0-4-4-16,0 0 4 0,0 0-4 0,0-4 0 16,0-1 0-16,10-1 4 0,-10 2-4 0,8-1 0 0,0 0 0 0,-8-4 0 15,9 4 0-15,-1-5 0 0,0 6 0 0,1-6 0 0,0 5 0 0,-1-5 0 16,0 6 0-16,2-1 0 0,-2 0 0 0,0 5 4 0,1-5 0 16,0 5 0-16,-1 5 4 0,0-5 4 0,-8 5 4 0,9 0 0 15,-1-1 8-15,1 6 0 0,0 0 8 0,-1-1-4 0,-8 1 4 16,8-1 0-16,2 6 0 0,-2-5 0 0,0 4-4 0,0-5-4 0,2 6 4 15,-2-1-4-15,0-4-4 0,1 5 0 0,-1-6-4 16,0 5 0-16,10-4-4 0,-10-1 0 0,0 2 4 0,2-7-4 0,6 0 0 16,-7 2-4-16,0-6 0 0,8 4 0 0,-9-4 4 0,9-4-4 15,-8 4 0-15,7-6 0 0,-6-2-4 0,-2 1 4 0,9-1-4 16,-8-7-4-16,-1 5 0 0,0-3 0 0,1-2-4 0,-1 1-4 0,0-6 0 16,2 6-4-16,-10-6-8 0,8 1-16 0,-8 5-12 0,0-5-8 15,0 0-12-15,-8 0-8 0,8 4-8 0,-10-4 0 0,10 4-20 16,-8 1-12-16,0 0-12 0,-1 0-8 0,1 3-56 0,0 3-20 15,-1-2 36-15,-8 0 40 0,9 5 24 0,-10 1 16 0</inkml:trace>
        </inkml:traceGroup>
        <inkml:traceGroup>
          <inkml:annotationXML>
            <emma:emma xmlns:emma="http://www.w3.org/2003/04/emma" version="1.0">
              <emma:interpretation id="{7E250079-1421-4890-809B-53DD66ABFE73}" emma:medium="tactile" emma:mode="ink">
                <msink:context xmlns:msink="http://schemas.microsoft.com/ink/2010/main" type="inkWord" rotatedBoundingBox="11894,15124 11757,16023 11088,15921 11225,150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177.1306">-367 2173 71 0,'-17'-10'96'15,"9"1"-12"-15,-1-1-8 0,1 5-24 0,0-5 0 0,-2 6-4 16,2-5-4-16,8 3 0 0,-8-3-4 0,8-2-4 0,0 2 0 15,0 0 0-15,0-5 0 0,0 4-4 0,8 1 0 0,0-1 4 0,2-5 4 16,-2 6 0-16,0-1-4 0,9 0-4 0,-8 1-4 16,8-1-4-16,-1 1 4 0,-6 4-8 0,6 0 4 0,2 1 0 0,-2 4 0 15,1-6 0-15,-8 6-4 0,8 0 4 0,1 6 4 0,-10-6-4 16,8 4 4-16,-6 1 0 0,6 0 0 0,-7 4 0 0,-1-3-4 16,10 3 0-16,-10 1 0 0,0-1-4 0,10 5-4 0,-10-4 4 0,0-1 0 15,10 6 0-15,-10-1-4 0,1-4 0 0,8 5-4 0,-9-6 0 16,1 1-4-16,7 4 4 0,-6-5-4 0,6 1 0 0,-6-5-4 15,6 5 0-15,-7-1 0 0,7-3-4 0,-7-2 4 0,8 0 0 16,-9-4 0-16,10 5-4 0,-10-5-4 0,1 0-8 0,8 0-8 16,-9 0-16-16,1-5-20 0,-1 1-20 0,10 0-16 0,-18-7-28 0,8 7-24 15,0-6-44-15,-8-5-56 0,10 6 40 0,-10-1 40 0,0 1 32 16,0-5 20-16</inkml:trace>
          <inkml:trace contextRef="#ctx0" brushRef="#br0" timeOffset="16606.5755">-213 2335 83 0,'0'-9'120'0,"0"5"-16"16,0-2-12-16,8 2-32 0,-8 4 0 0,0-5-4 0,0 10 4 15,0-5-4-15,0 4 0 0,0 2-4 0,0-2 0 0,0 1-4 0,-8 4-4 16,8 1-8-16,0 0-4 0,0 4 4 0,8 1-12 0,-8 4 4 16,0-5-4-16,0 5 0 0,0 6-8 0,0-6 0 0,0 4-4 15,-8 2-4-15,8-6 0 0,0 4 0 0,0 2-4 0,0-6 0 0,0 5 0 16,0-4-4-16,0-2 0 0,0 1 0 0,0 1 0 16,0-7 0-16,0 2-8 0,0-1-12 0,0 1-12 0,0-4-12 0,0 2-12 15,0-8-12-15,8 5-8 0,-8-6-12 0,0 1-4 0,0-1-44 16,0-4-28-16,8-4 4 0,-8-1 28 0,0 1 28 0</inkml:trace>
          <inkml:trace contextRef="#ctx0" brushRef="#br0" timeOffset="16852.9476">-68 2398 75 0,'8'-9'112'0,"-8"3"-8"0,0 2-12 0,0-1-24 15,0 5-4-15,0 0 4 0,0 0 4 0,0 0-4 0,0 5-4 16,0-1 0-16,0 2-12 0,0 3-4 0,0 1-4 0,0 0 0 15,0 3-4-15,0 2-8 0,0-1 0 0,0 5-4 0,0 1-4 16,0-1 0-16,0-1 0 0,9 2-8 0,-9-1 0 0,-9 6 0 16,9-1 0-16,0-5-4 0,0 1 0 0,0 3 0 0,0-4-4 0,0 0-8 15,0 0 4-15,0 0-4 0,0-4 4 0,0 4 0 0,0-4-4 16,0-6 0-16,0 5 0 0,0-4-4 0,0 0-4 0,0 0-4 16,0-6-4-16,0 5-12 0,0-9-8 0,0 6-16 0,0-6-16 0,-8 0-16 15,8 0-16-15,0-6-8 0,0 2-28 0,-8-1-40 0,8-5-4 16,-10 1 40-16,10-1 28 0,-8 0 24 0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1:29.8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3E72251-89AE-4D68-AA3F-C71C61397338}" emma:medium="tactile" emma:mode="ink">
          <msink:context xmlns:msink="http://schemas.microsoft.com/ink/2010/main" type="inkDrawing" rotatedBoundingBox="3116,11301 3856,11404 3847,11470 3106,11368" semanticType="underline" shapeName="Other">
            <msink:sourceLink direction="with" ref="{DC726DF5-325E-4374-88A8-1400BDD019E3}"/>
          </msink:context>
        </emma:interpretation>
      </emma:emma>
    </inkml:annotationXML>
    <inkml:trace contextRef="#ctx0" brushRef="#br0">-1634-1415 39 0,'0'0'84'0,"0"0"-16"0,0-7-4 0,0 7-20 0,-8 0-4 16,8 0-8-16,0-3 0 0,0 3 0 0,0-5-8 0,0 5 0 16,0-4 0-16,0 4-4 0,0 0 0 0,0 0 0 0,0-6 0 15,0 6 0-15,0 0 4 0,0 0-4 0,0 0-4 0,0 0 0 0,0 0 4 16,0 0-4-16,0 0 0 0,0 0 4 0,0 0 0 0,0 0 4 15,0 0 0-15,0 0 4 0,0 0 4 0,0 0 0 0,0 0 0 16,0 0 4-16,8 0-8 0,-8 0 0 0,0 0 0 0,8 0-4 16,-8 0 0-16,10 0 0 0,-2 0 0 0,-8 0 0 0,8 0-20 15,1 0 24-15,-1 0 0 0,9 0-4 0,-8 6-4 0,-1-6 0 16,10 0 0-16,-2 0-4 0,-7 4 0 0,8-4 0 0,0 5-4 0,0-2 0 16,0-3 0-16,1 7-4 0,-2-3 4 0,2 1-4 0,7-5 0 15,-9 5 4-15,2 0 0 0,8-1-8 0,-10-4 4 0,2 5 4 16,7-5-4-16,-7 5 0 0,-2-5-4 0,2 0 4 0,7 5 0 0,-8-5-4 15,0 0 4-15,-1 0-4 0,2 0 0 0,0 0 0 16,-2 0 0-16,1 0 0 0,0 4 0 0,-8-4-4 0,7 0 4 0,-6 0 0 16,6 6-4-16,-6-6-4 0,-2 4 8 0,0-4 0 0,0 5-4 15,1-5 0-15,0 0 4 0,-1 5 0 0,-8-5-4 0,9 0 4 16,-9 0-4-16,0 5 0 0,8-5 0 0,-8 0 4 0,0 0 0 0,0 0 0 16,0 0-4-16,0 0 8 0,0 0-4 0,0-5 4 15,0 10 0-15,0-5 4 0,0 0 0 0,0 0 0 0,0 0 0 0,0 0-4 16,0 0 0-16,0 5-4 0,0-5 0 0,-8 4 0 0,8-4 0 15,0 0 0-15,0 0-4 0,0 5-4 0,-9-5-8 0,9 5-12 16,-8-5-20-16,8 5-20 0,-9-1-20 0,9-4-32 0,0 5-36 0,-9-5-48 16,1 5-56-16,8 0 36 0,-8-5 44 0,8 0 32 0,0 4 24 15,0-4 24-15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1:56.5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6A8B607-01C5-4422-982A-D6817A6DD142}" emma:medium="tactile" emma:mode="ink">
          <msink:context xmlns:msink="http://schemas.microsoft.com/ink/2010/main" type="inkDrawing" rotatedBoundingBox="10355,14289 10723,12763 10767,12773 10400,14299" shapeName="Other"/>
        </emma:interpretation>
      </emma:emma>
    </inkml:annotationXML>
    <inkml:trace contextRef="#ctx0" brushRef="#br0">-938-264 51 0,'0'-4'72'16,"0"-2"-12"-16,0 6-4 0,0-4-32 0,9-1-4 0,-9 5 4 0,0-4-4 15,8-2-4-15,-8 2-4 0,0-1 4 0,8 5 0 0,-8-5 4 16,0 0-4-16,0 1 4 0,0-1-4 0,9 5 0 0,-9-5 0 15,0 1 4-15,0 4 0 0,0-5-4 0,0 0 4 0,0 5 0 16,0 0 4-16,0 0 0 0,0-5 0 0,0 5-4 0,0 0 0 16,0 0-4-16,0 0 4 0,0 0-4 0,0 0 4 0,0 0-4 0,0 0 8 15,0 5 4-15,0 0-4 0,0 0 4 0,0-1-4 0,0 6-4 16,0-1 12-16,0 1 0 0,0 4-8 0,-9 5-4 0,9 0 4 16,-8 6-4-16,8-2 0 0,-8 6-4 0,8 6 0 0,-9-7 0 15,1 5 0-15,-1 1-4 0,0 4 0 0,1 0-4 0,0 1 4 16,-10-5 0-16,10 4-4 0,0 1 0 0,-2-6 0 0,2 5 0 0,0-8 0 15,-1 3 0-15,1 0 0 0,0-4-4 0,-2 5 4 0,2-6 0 16,0 1-4-16,0 0 0 0,-2-5 0 0,2 5 0 0,0-1 0 16,-2-3 0-16,2 3 0 0,0-4 0 0,8 5 0 0,-9-5-4 15,1 4 0-15,0-3 4 0,8-2-4 0,-9 2 4 0,9-2-4 16,-9 2 0-16,1-2 4 0,8 1 0 0,-8-4-4 0,8-1 0 0,-10 5 0 16,10-10 0-16,-8 5 0 0,8-4 0 0,-8 4 4 0,8-5 0 15,0 1-4-15,-9-6 0 0,9 5 4 0,0-3-4 0,0-2 0 16,0 0 0-16,0 1 0 0,0-5 0 0,0 5 0 0,0-7 0 15,-9 3 0-15,9 4 0 0,0-10 0 0,0 4 4 0,0 2 0 16,0-6-4-16,0 4 4 0,0-4-8 0,0 0 4 0,0 0 0 0,0 5 4 16,0-5-4-16,0 0 0 0,0 0 0 0,0 0 0 0,0 0 4 15,0 0-8-15,0 0 0 0,0-5-4 0,0 5 4 0,0 0-4 16,0 0-4-16,0-4-4 0,-8 4-8 0,8-6 0 0,0 2-16 0,0-1-12 16,0-6-12-16,0 8-12 0,0-7-8 0,0-5-12 15,0 6-16-15,0-5-48 0,0-1-24 0,0 1 40 0,0-1 20 16,8 1 28-16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1:57.2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D710EA-F032-40D6-B73D-0F6C56929902}" emma:medium="tactile" emma:mode="ink">
          <msink:context xmlns:msink="http://schemas.microsoft.com/ink/2010/main" type="inkDrawing" rotatedBoundingBox="11010,13564 11042,13516 11059,13527 11026,13574" shapeName="Other"/>
        </emma:interpretation>
      </emma:emma>
    </inkml:annotationXML>
    <inkml:trace contextRef="#ctx0" brushRef="#br0">-588 414 59 0,'0'0'132'15,"-9"4"-8"-15,9-4-4 0,0 0-20 0,-8 0-4 0,8 0-4 16,0 0 0-16,0 0 8 0,0 0 0 0,-9 0 4 0,9 4 4 16,0-4 0-16,0 0-4 0,0 0-4 0,0 0 0 0,0 0 0 15,0 0-4-15,0 0-12 0,0 5-16 0,0-5-12 0,0 0-52 16,0 0-4-16,0 0 0 0,0 0 0 0,0 0 0 0,0 5 0 16,0-5 0-16,0 0 0 0,0 0 0 0,0 0 0 0,0 0 0 0,0 0 0 15,0 0 0-15,0 0 0 0,0 0 0 0,0 0 0 0,0 0 0 16,0 0 0-16,0 0 0 0,0 0 0 0,0 0 0 0,-9 0 0 15,9 0 0-15,0 0 0 0,0 0 0 0,9 0 0 0,-18 5 0 0,9-5 0 16,0 0 0-16,0 0 0 0,0 4 0 0,0-4 0 16,0 5-88-16,0-5-44 0,0 0-20 0,0 5-32 0,0 0-20 0,0-5-68 15,0 4 8-15,0-4 44 0,0 0 40 0,0 0 40 0,0 0 24 16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1:14.5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C5EAF3F-F624-4086-BE6F-1CE8EE980F0D}" emma:medium="tactile" emma:mode="ink">
          <msink:context xmlns:msink="http://schemas.microsoft.com/ink/2010/main" type="writingRegion" rotatedBoundingBox="3236,9883 10286,10283 9869,17643 2819,17243"/>
        </emma:interpretation>
      </emma:emma>
    </inkml:annotationXML>
    <inkml:traceGroup>
      <inkml:annotationXML>
        <emma:emma xmlns:emma="http://www.w3.org/2003/04/emma" version="1.0">
          <emma:interpretation id="{CB604030-12A1-45BC-9FF4-7521C973B132}" emma:medium="tactile" emma:mode="ink">
            <msink:context xmlns:msink="http://schemas.microsoft.com/ink/2010/main" type="paragraph" rotatedBoundingBox="3236,9883 6648,10076 6582,11231 3171,11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501CB6-39A4-4FA2-AFD0-E38D585C9634}" emma:medium="tactile" emma:mode="ink">
              <msink:context xmlns:msink="http://schemas.microsoft.com/ink/2010/main" type="line" rotatedBoundingBox="3236,9883 6648,10076 6582,11231 3171,11037"/>
            </emma:interpretation>
          </emma:emma>
        </inkml:annotationXML>
        <inkml:traceGroup>
          <inkml:annotationXML>
            <emma:emma xmlns:emma="http://www.w3.org/2003/04/emma" version="1.0">
              <emma:interpretation id="{DC726DF5-325E-4374-88A8-1400BDD019E3}" emma:medium="tactile" emma:mode="ink">
                <msink:context xmlns:msink="http://schemas.microsoft.com/ink/2010/main" type="inkWord" rotatedBoundingBox="4255,10020 5369,10083 5321,10935 4207,10871">
                  <msink:destinationLink direction="with" ref="{B3E72251-89AE-4D68-AA3F-C71C6139733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-516-2447 11 0,'0'0'116'16,"0"0"-16"-16,0 0-8 0,0 0-28 0,0 0-8 0,0 0 0 15,0 0 0-15,0 0 4 0,0 0 4 0,0 0 0 0,0 5 8 0,8-5 4 16,-8 5-8-16,0-5 0 0,8 4 0 0,0-4 0 0,-8 5-4 16,9-5 4-16,-1 5-4 0,1 0 4 0,8-5-8 0,-9 5-4 15,10 0 0-15,-10-5-4 0,10 5-8 0,-2-5-4 0,1 4-4 0,1-4-4 16,-2 0-8-16,2 0 0 0,-2 0 0 0,2 5-4 0,-1-5-4 15,-1 0-4-15,2 0-4 0,-2 0 0 0,2 5 0 0,-10-5 0 16,10 0-4-16,-2 0 4 0,-7 5-4 0,-1-5 0 0,10 0-4 16,-10 0 0-16,0 0 0 0,2 0 0 0,-10 0-4 0,8 4-8 15,-8-4-4-15,0 0-4 0,8 0-4 0,-8 0-16 0,0 0-16 0,0 0-24 16,0 0-16-16,0 0-12 0,-8 0-20 0,8 0-20 0,-8 0-8 16,8 0-44-16,-10 0-28 0,2 0 32 0,0 0 36 0,-1 0 28 15,0 0 28-15</inkml:trace>
          <inkml:trace contextRef="#ctx0" brushRef="#br0" timeOffset="8242.8874">156-2514 11 0,'0'-10'88'0,"-8"6"-4"0,0-6-8 0,8 1-28 16,0-2-4-16,-10 2-4 0,10 0-4 0,0-1 0 0,0 1-20 0,0 0 16 15,0-2-4-15,0 2 0 0,10-1 0 0,-10 1-4 16,8-1 4-16,-8 5 0 0,8-4 0 0,1 4 0 0,0-6 4 0,-1 8 0 16,1 3 4-16,-1-5 0 0,9 0-4 0,-8 5 8 0,7-5 0 15,-6 5-8-15,6 5-4 0,2-5 4 0,-10 5-4 0,9-5-4 16,-9 5 0-16,10 5 0 0,-2-6-4 0,2 1 0 0,-10 4-4 15,9 1 0-15,0-1 0 0,-8-4 0 0,7 5-4 0,-6-1 4 16,6 2-4-16,-8-7 0 0,10 5 0 0,-10-4-4 0,1 5 0 16,8-6 0-16,-8 1-4 0,-1 0 0 0,0-5 0 0,2 4 0 0,6-4-4 15,-16 0-8-15,8 0-4 0,2 0-4 0,-2 0-16 0,-8 0-12 16,8 0-20-16,-8 0-36 0,0 0-24 0,0 0-48 0,0 0-52 16,0 0 36-16,0 0 40 0,0 0 28 0,-8 0 24 0</inkml:trace>
          <inkml:trace contextRef="#ctx0" brushRef="#br0" timeOffset="7563.6603">310-2428 43 0,'0'0'76'0,"0"-5"-4"0,0 5-8 0,0-4-20 0,0-1-4 0,0 0-4 16,0 1 0-16,0-2 0 0,8 2 0 0,-8-6 0 16,0 5-4-16,0 2 0 0,0-8 0 0,8 6 4 0,-8 1 0 0,0-2 0 15,0 2 0-15,0-1 4 0,10 0-8 0,-10 5 0 0,0-5 0 16,0 5 0-16,0 0-4 0,0-4 0 0,0 4 0 0,0 0-4 16,0 0 0-16,0 4-4 0,0-4 4 0,0 5-4 0,0 0 0 0,0 0-4 15,0 5 4-15,0-6 0 0,0 6 0 0,0-1 0 0,0 6-4 16,0-1 4-16,0 0-4 0,0 6 0 0,0-6 0 0,0 11-4 15,0-6 0-15,0 4-4 0,0 2 0 0,0-1 4 0,0-1 0 16,0 0 4-16,0 7-8 0,0-5 0 0,0 3 4 0,0-4 0 16,0-1 0-16,0 2 0 0,0-2 4 0,0 2-8 0,0-6 4 0,0 0 0 15,0 1-4-15,0-6-4 0,0 0 4 0,0 0-4 0,0 1 0 16,0-5 0-16,0 4 0 0,0-9-20 0,0 5 24 0,0-1-4 16,0-5 0-16,0 2 0 0,0-2-4 0,0 1 0 0,0-5 0 0,0 5-4 15,0-5 4-15,0 0-8 0,0 0 8 0,0 5-4 16,0-5-4-16,0 0-4 0,0 0-4 0,0 0-4 0,0 0-12 0,0 0-8 15,0-5-4-15,0 5-8 0,0 0-16 0,0 0-16 0,0 0-12 16,0-5-12-16,0 5-8 0,-10-5-48 0,10 1-32 0,0-2 32 16,0 2 36-16,-8-5 24 0</inkml:trace>
        </inkml:traceGroup>
        <inkml:traceGroup>
          <inkml:annotationXML>
            <emma:emma xmlns:emma="http://www.w3.org/2003/04/emma" version="1.0">
              <emma:interpretation id="{31FBB1C4-681D-49F2-AF9C-372F1F9FBADD}" emma:medium="tactile" emma:mode="ink">
                <msink:context xmlns:msink="http://schemas.microsoft.com/ink/2010/main" type="inkWord" rotatedBoundingBox="3236,9883 6648,10076 6582,11231 3171,11037"/>
              </emma:interpretation>
            </emma:emma>
          </inkml:annotationXML>
          <inkml:trace contextRef="#ctx0" brushRef="#br0" timeOffset="7911.7718">429-2408 3 0,'0'0'96'0,"0"0"-16"0,0 0 0 0,8 0-28 16,-8 0-8-16,0 0 0 0,0 0-4 0,0 0 4 0,10 5 0 16,-10-1 0-16,0-4-4 0,8 5 0 0,-8 0-4 0,8 4 4 15,-8-3 0-15,8 3 0 0,-8 1-8 0,10-1 0 0,-10 1-4 16,8 4 0-16,-8 1 4 0,0-1 0 0,8 0-4 0,-8 5-4 0,0-4 0 15,0 4-4-15,0-5 4 0,0 5-4 0,0 1 4 0,9-1 0 16,-9 0-4-16,0 0 0 0,0 0 0 0,0-4 0 0,0 4-4 16,-9 0-4-16,9 1 4 0,0-7-8 0,0 7 0 0,0-5 0 0,0-1-4 15,0 0 0-15,0 0 0 0,0 1 0 0,0-1 0 0,0-4-4 16,0-1 4-16,0 6-4 0,0-11 0 0,0 6-4 0,0 0 0 16,0-5 0-16,0-1 0 0,0 1-8 0,0-5-4 0,0 5-4 15,0-5-12-15,0 5-20 0,0-5-16 0,0 0-8 0,0 0-12 16,-8-5-4-16,8 5 0 0,0-5-24 0,-8 0-36 0,8 1-16 0,-10-6 32 15,2 5 28-15,8-5 20 0</inkml:trace>
          <inkml:trace contextRef="#ctx0" brushRef="#br0" timeOffset="8989.8893">736-2020 43 0,'0'-4'104'0,"0"-2"-12"0,0 2-8 0,0-1-28 16,0 0 0-16,0-4-4 0,0 9-4 0,0-6-4 0,0 2 0 15,0-1-4-15,0 0 0 0,-8 0 0 0,16 1-4 0,-8-1 4 16,0 0 0-16,0 0 0 0,9 1 0 0,-9-2-4 0,0 1-4 16,8 1-4-16,-8 4 0 0,0-5-4 0,9 5 0 0,-9 0 4 0,8-5 0 15,-8 5-4-15,8 0 4 0,-8 5 0 0,10-5-12 0,-2 5 4 16,-8 4-4-16,8-3 0 0,-8 3-4 0,10 1-4 0,-2-1 4 16,-8 5-4-16,8 1-4 0,0-1 0 0,-8 1 0 0,9 4 0 15,-9-5 0-15,8 6 4 0,1-1-8 0,-9 0 0 0,9-4 0 16,-9-1 0-16,0 1 0 0,8-2 0 0,-8 2 4 0,8-1-4 0,-8-4 0 15,0-1 4-15,0-4-4 0,0 5 4 0,0-5 4 0,10-5-4 16,-10 5 4-16,0-5 0 0,0 0-4 0,0 0 0 0,0-5 0 16,0 0 0-16,0-5 0 0,8 1 0 0,-8-1 0 0,0 1 0 15,8-6-4-15,-8 1 4 0,0-1-4 0,8 1 0 0,2-1 0 16,-10-4 0-16,8 5 0 0,0-5 0 0,-8 4 4 0,9-4-4 16,-1 5 0-16,1-1-4 0,-9 1 4 0,9-1 0 0,-1 6 0 0,-8-5 0 15,8 4-16-15,0 1 20 0,-8 3 0 0,10-3 0 0,-2 4-4 16,-8 0 4-16,8 1 0 0,-8-1 0 0,10 5-4 0,-10 0 4 15,8-5-4-15,0 5 4 0,-8 0 0 0,0 0-4 0,9 0 4 16,-1 0 0-16,-8 0-4 0,9 0 4 0,-9 0 0 0,0 0 0 16,8 5-4-16,-8-5-4 0,9 0-4 0,-9 0 0 0,8-5 0 0,-8 5-4 15,0 0-16-15,0 0-12 0,0 0-12 0,0 5-16 0,0-5-24 16,0-5-20-16,0 5-24 0,0 0-64 0,0-5-12 0,0 5 40 16,0-4 32-16,0-1 32 0,0 5 20 0</inkml:trace>
          <inkml:trace contextRef="#ctx0" brushRef="#br0" timeOffset="9572.363">1537-2572 47 0,'0'0'92'0,"9"0"-8"16,-9 0-4-16,0 0-24 0,9-4 0 0,-1 4-4 0,0 4 0 16,-8-4 0-16,10 0 4 0,-10 0-4 0,8 0 8 0,0 0-4 0,1 5 0 15,-9-5 0-15,9 5-8 0,-1-1 4 0,0 7-4 0,-8-7-8 16,9 6 0-16,-9-1 0 0,8 6-4 0,-8-5 4 0,0 10-4 15,0-7-4-15,0 6 0 0,0 0 0 0,0 1-4 0,-8 4 0 16,-1-5-4-16,9 5 4 0,-8 0-4 0,0 5-4 0,-1-6 8 16,0 2-4-16,1 3 0 0,8 2 0 0,-8-6 0 0,-2 4-4 0,2-5 4 15,0 2 0-15,8-2-4 0,-9 2 4 0,9-2 0 0,0 2 4 16,-9-6-4-16,9 0 0 0,0 1-20 0,0-1 24 0,9-5-4 16,-9 5 0-16,0-4-4 0,9-1-4 0,-1-5-4 0,0 6 0 0,2-1 4 15,-2-4-8-15,0 0 0 0,1-1-4 0,8 0-4 16,-9 1 0-16,9-5 0 0,-9 0 0 0,10-5 0 0,0 4 0 0,-2-4 0 15,1 0 0-15,-8-4-36 0,8 4-20 0,-1-5-32 0,2 0-36 16,-10-5-36-16,0 1-44 0,10 0-92 0,-10-1 12 0,1-5 60 16,-9 1 44-16,9 4 36 0,-9-4 24 0,0-5 20 0</inkml:trace>
          <inkml:trace contextRef="#ctx0" brushRef="#br0" timeOffset="340.2892">-508-2121 15 0,'0'5'116'0,"0"-1"-12"0,0-4-12 0,0 5-24 16,0-5 4-16,8 0-4 0,-8 0 0 0,0 6 4 0,8-6 0 16,-8 0 0-16,9 0-4 0,-1 0 0 0,-8 0 0 0,9 0 0 15,0 0 0-15,-1 0-4 0,0 0 4 0,2 0 0 0,-2 0 0 16,0 0-8-16,0 0 0 0,2 0 0 0,6 0-8 0,1 0 0 16,-8 0-8-16,8 0-4 0,-9 0-4 0,10 0-4 0,-2 0 0 0,-6 0-8 15,6 0-4-15,1 0 4 0,-9 0-4 0,10 0-8 0,-10 0 0 16,10 0-4-16,-10 4 4 0,0-4-4 0,1 0-4 0,0 0 0 15,-1 5 0-15,0-5-4 0,1 0 0 0,-1 5 0 0,-8-5 0 0,9 0 0 16,-9 0 0-16,9 0-12 0,-9 5-20 0,0-5-20 16,0 0-36-16,0 0-28 0,0 0-40 0,-9 0-44 0,9 0-64 0,-9 0-24 15,9-5 56-15,-8 5 48 0,-1 0 28 0,1-5 32 0,0 5 24 16</inkml:trace>
          <inkml:trace contextRef="#ctx0" brushRef="#br0" timeOffset="-428.8534">-1200-2283 55 0,'0'-5'92'0,"0"-5"-8"16,10 5-8-16,-10 5-24 0,0 0-8 0,0-4-4 15,0 4-24-15,0 0 24 0,0 0 0 0,0 0 0 0,0 0 0 0,0 0-4 16,0 0 8-16,0 4 0 0,8-4 0 0,-8 5 0 0,0 5-4 16,8-5 0-16,-8 4-4 0,0 0-4 0,9 6-4 0,-9-5-8 15,0 9 0-15,0-5-4 0,9 5 0 0,-9 0-4 0,0 5 4 0,0-5-4 16,0 6 0-16,0-2-4 0,0-4-4 0,0 6 4 15,0-2-4-15,0-3 4 0,0 4 0 0,0-5 0 0,0 1-4 0,0-1 0 16,0 0 4-16,0-5-4 0,0 1 0 0,0-1 0 0,0-5 0 16,0 1-4-16,0-1 0 0,-9 1 0 0,9-5 4 0,0 0 0 15,0 0 0-15,0-5-4 0,0 5 4 0,0-5-4 0,0 0 4 16,0 0-4-16,0 0 0 0,0-5 0 0,0 0 0 0,0 0 0 0,0 0 0 16,0 0-4-16,0 0 0 0,0-4 4 0,0-1 0 15,0 1 0-15,0-1 0 0,0 0 0 0,0-3 0 0,0 3-4 0,9-5 4 16,-9 5-4-16,8 1 0 0,-8-6 4 0,9 6 0 0,-9 0 0 15,8-1 0-15,0 1 0 0,0 3 4 0,-8-3-4 0,10 4 0 16,-2 0 0-16,0 1 0 0,-8-2-4 0,10 2 4 0,-2 4 0 16,0 0 0-16,-8-5 0 0,9 5-4 0,-1 0 4 0,1 0 0 15,-1 0 0-15,-8 0 4 0,9 5-4 0,-1-1 4 0,0-4 0 0,2 6-4 16,-2-2 0-16,-8 1 0 0,8 5 0 0,2-6 0 0,-2 6 0 16,0-5 0-16,-8 5 0 0,8-1 0 0,1 5 4 0,-9-4-4 15,9 5 4-15,-9-6-4 0,0 5 0 0,0-4 4 0,0 5-8 0,0-6 8 16,0 5 0-16,0 1 0 0,0-1 0 0,-9-4 4 0,9 4 4 15,-9-4 8-15,1 4 4 0,0-4 4 0,0-2 0 0,-10 3 4 16,10-6 0-16,-2 4 0 0,-6-4 0 0,7 0-4 0,-8 0-4 16,9-5-4-16,-9 4 0 0,9-4 0 0,-10 0-4 0,10 0-4 15,-10-4-4-15,10-1-4 0,0 5 0 0,-1-5 0 0,1-5-4 0,-1 6-8 16,0-5-4-16,1-2-4 0,0 2-32 0,8-1 12 16,-10-4-8-16,2 5-16 0,8-6-16 0,0 0-20 0,0 1-20 0,-8 0-20 15,8 0-76-15,0-1-8 0,0 1 40 0,8-1 32 0,-8 1 28 16,0-6 24-16</inkml:trace>
          <inkml:trace contextRef="#ctx0" brushRef="#br0" timeOffset="-1155.9072">-1523-2514 7 0,'-8'-14'96'0,"8"-1"-8"0,0 0-8 0,0 1-28 0,0 0-8 15,0 0-4-15,0-1-8 0,0 1 0 0,0 0-4 0,0-1 0 16,8 1 0-16,-8 0 0 0,8-1-4 0,-8 1 0 0,9 4-4 0,-9-4 4 15,9-1-4-15,-1 6 0 0,0-6 0 0,1 6 0 16,-1-1 0-16,1-4 0 0,0 4-20 0,-1 1 24 0,10 4-4 0,-10-5 0 16,0 6 0-16,10-6 0 0,-10 10 4 0,9-5-4 0,-9 5 0 15,10-5-4-15,-2 5 0 0,2 5 0 0,-10-5-4 0,9 5 0 16,0-1 0-16,-8 2-4 0,7-2 4 0,-6 6-4 0,6-5 0 0,-8 4-8 16,10 1 4-16,-10 0 0 0,1-6 4 0,0 6-4 15,-1-1 4-15,-8 1-4 0,9-1 0 0,-9 1-4 0,0 5 0 0,0-6 4 16,0 1 0-16,-9 0 0 0,1-1-4 0,-1 4 0 0,0-2 4 15,1-2-4-15,-10 6 0 0,10-6 0 0,-8 1 0 0,6 0 0 16,-6-1-4-16,-1 1 0 0,8-5-12 0,-8 4-4 0,1-4-4 0,6 4-8 16,2-9-12-16,-10 5-8 0,10 0-12 0,0-5 0 15,8 0-4-15,-9 4-4 0,9-4-40 0,-8 0-40 0,8 0 4 0,0 0 24 16,-8 0 32-16</inkml:trace>
        </inkml:traceGroup>
        <inkml:traceGroup>
          <inkml:annotationXML>
            <emma:emma xmlns:emma="http://www.w3.org/2003/04/emma" version="1.0">
              <emma:interpretation id="{8F753D14-6FA1-498A-8A74-899AF1463D2E}" emma:medium="tactile" emma:mode="ink">
                <msink:context xmlns:msink="http://schemas.microsoft.com/ink/2010/main" type="inkWord" rotatedBoundingBox="3306,10177 3341,10179 3300,10911 3265,10910"/>
              </emma:interpretation>
            </emma:emma>
          </inkml:annotationXML>
          <inkml:trace contextRef="#ctx0" brushRef="#br0" timeOffset="-1495.189">-1455-2437 51 0,'0'-10'80'0,"0"0"-16"0,0 1-4 0,9 4-24 0,-9-3-4 15,0 2 4-15,0-4-4 0,0 6 0 0,8-6 0 0,-8 5 0 0,0 0 0 16,0-4 0-16,0 4 4 0,0 0 0 0,0 0-20 0,0-5 28 15,0 5 4-15,0 1 4 0,0-1 0 0,0 0 4 0,0 5-4 16,0-4-4-16,0-1-4 0,0 5 0 0,0-5 0 0,0 5-4 16,0 0-8-16,0 0 0 0,0 0 0 0,0 0-4 0,0 0 0 15,0 5 0-15,0 0 4 0,0-1-4 0,0 6 4 0,0-6-4 16,0 7-4-16,0-2 0 0,0 5 0 0,0 1-4 0,0 4-4 0,0-5 0 16,0 11-4-16,0-2 0 0,0 2 0 0,0-2-4 0,0 2 0 15,0 4 0-15,0-1-4 0,0 1-4 0,0 0 4 0,-8-6 0 16,8 6-4-16,0 1 4 0,0-7-4 0,0 5 0 0,0-3 0 0,0-2 0 15,0 2 0-15,-9-6 4 0,9 0-4 0,0 1 0 16,0-6 0-16,0 0 0 0,0 0 0 0,0 1-4 0,0-5 0 0,0 4 0 16,0-9 0-16,0 5-8 0,0-6-4 0,0 5-8 0,0-9-4 15,0 6-4-15,0-2-8 0,0-4-4 0,0 0 0 0,0 5-8 16,0-10 0-16,0 5-8 0,0 0-4 0,0-4-8 0,0-2-8 16,0-3-16-16,0 5 0 0,0-6 0 0,0 0-40 0,0-5-28 0,0 6 8 15,0-6 32-15,0-3 20 0</inkml:trace>
        </inkml:traceGroup>
      </inkml:traceGroup>
    </inkml:traceGroup>
    <inkml:traceGroup>
      <inkml:annotationXML>
        <emma:emma xmlns:emma="http://www.w3.org/2003/04/emma" version="1.0">
          <emma:interpretation id="{A8C0CB79-3060-4AA7-882A-31EE2285A28A}" emma:medium="tactile" emma:mode="ink">
            <msink:context xmlns:msink="http://schemas.microsoft.com/ink/2010/main" type="paragraph" rotatedBoundingBox="4336,12407 9544,11740 9699,12948 4491,136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9B2D0A-877E-49A8-965F-9AE003E3C7B8}" emma:medium="tactile" emma:mode="ink">
              <msink:context xmlns:msink="http://schemas.microsoft.com/ink/2010/main" type="line" rotatedBoundingBox="4336,12407 9544,11740 9699,12948 4491,13615"/>
            </emma:interpretation>
          </emma:emma>
        </inkml:annotationXML>
        <inkml:traceGroup>
          <inkml:annotationXML>
            <emma:emma xmlns:emma="http://www.w3.org/2003/04/emma" version="1.0">
              <emma:interpretation id="{19E88F61-917A-4078-BC03-F795DA464867}" emma:medium="tactile" emma:mode="ink">
                <msink:context xmlns:msink="http://schemas.microsoft.com/ink/2010/main" type="inkWord" rotatedBoundingBox="4336,12407 5916,12205 6070,13413 4491,136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41.7204">975-68 31 0,'0'-5'112'0,"0"5"-12"0,0-4-12 15,0-1-24-15,0 5-8 0,0-5-4 0,0 5-4 0,0 0 4 0,0-5-8 16,0 5 4-16,9 0 0 0,-9 0-8 0,8 0 8 15,-8 0 0-15,8 0-4 0,-8 0 0 0,8 0 0 0,2 5 4 0,-10-5-4 16,8 5 0-16,-8 4-16 0,8-4 20 0,-8 4 4 0,10 1-4 16,-10 0 4-16,0 4 0 0,0-4-4 0,0 9-4 0,0-4 0 15,0 8-4-15,-10-3 0 0,10 3 0 0,0 2 0 0,-8-2-4 0,0 2 0 16,8 3-8-16,-10 2 0 0,2-2-4 0,8-4-4 0,-8 4 4 16,0 1 0-16,8 0 0 0,-9 0-4 0,9 0 0 0,0-6-4 15,0 6-4-15,-9-5 0 0,9 1-12 0,9-1 0 0,-9-5 0 16,0 0 0-16,0 0 0 0,9-5 0 0,-1 1 0 0,-8 0 0 15,8-7 0-15,0 2 0 0,2 0 0 0,-2-5 0 0,0-1 0 0,10 1 0 16,-10-5 0-16,9 0 0 0,0-5 0 0,0 5-4 0,1-9-60 16,-2 5-16-16,2-6-40 0,-1 0-28 0,-1-5-36 0,2 1-36 15,-2-1-72-15,2 0 40 0,-10 2 48 0,10-7 36 0,-2 1 36 16,-7 5 20-16</inkml:trace>
          <inkml:trace contextRef="#ctx0" brushRef="#br0" timeOffset="27493.5888">267 369 47 0,'0'-6'100'0,"-8"-3"-12"0,8 4-12 0,0 0-24 0,0-4 0 0,0-1-4 16,0 2 0-16,0 2-8 0,0-3 0 0,0-1 4 0,0 5-4 16,0-5-8-16,0 6 4 0,0-1-4 0,0-1 0 0,0-2 0 15,0 8-4-15,0-6 4 0,8 6 0 0,-8-4 0 0,0 4-4 16,9 0 4-16,-9 0-12 0,9 0 4 0,-1 0 0 0,-8 4 0 0,8 2 0 16,1-2-4-16,-1 0 0 0,-8 7-4 0,8-2 0 15,2 1 0-15,-2 4-4 0,-8-3 0 0,8 2 0 0,2 1-4 0,-2 5-4 16,-8 1 4-16,8-6-4 0,-8 5 0 0,0 0-16 0,8 1 20 15,-8-1-4-15,0-5 0 0,0 6-4 0,0-6 4 0,0 1-4 16,0 4 0-16,0-10 4 0,0 5-4 0,0-4 0 0,0-1 4 0,0-3-4 16,0 3 0-16,0-9 8 0,0 5-4 0,0-5 4 0,0 5-4 15,0-10 0-15,0 5 4 0,0-5-4 0,9-4 0 0,-9 3-4 16,0-9 0-16,9 7 4 0,-9-7-4 0,0 1 4 0,8-1-4 16,1-3 4-16,-9-2-4 0,8 6 0 0,0-5 0 0,2-1 0 15,-2 1 0-15,0 0 0 0,-8 0 0 0,8 5 0 0,2-1 4 0,-2 1-4 16,0-1 4-16,-8 1-4 0,9 5 0 0,0-1 4 15,-1 0 0-15,-8 5-4 0,9 1 0 0,-1-7 0 0,0 11 0 0,-8-4 4 16,10 0-4-16,-2 4 0 0,-8-6 0 0,8 6 4 0,-8 0 0 16,8 0-4-16,2 6-4 0,-10-2 0 0,8-4-4 0,0 4-4 15,-8 2-4-15,9-1-8 0,-9-1-12 0,8 1-4 0,-8-5-20 0,9 5-8 16,-9 0-12-16,9-1-32 0,-9 2 16 0,8-2-24 0,-8 1-48 16,8-5-12-16,-8 6 40 0,8-6 28 0,2 0 20 0</inkml:trace>
          <inkml:trace contextRef="#ctx0" brushRef="#br0" timeOffset="26933.8545">-381-265 35 0,'-8'-9'84'0,"8"-1"-8"0,-8 0-4 0,8 6-24 16,-10-6-4-16,10 5-4 0,0 1-4 0,0-2 0 0,0 2-8 15,-8-1-4-15,8 1 4 0,0-2 0 0,0 6-4 0,8-4 4 16,-8 4 0-16,0-5 0 0,10-1 4 0,-10 6 4 0,8 0 0 0,0 0 4 16,-8-4 4-16,9 4-8 0,-1 0 4 0,10 0-8 15,-10 0 8-15,0 0-8 0,10 0 0 0,-2 4-4 0,2-4 0 0,-1 6-4 16,-1-1 0-16,10-5 0 0,-8 4 0 0,7-4-4 0,0 6-4 16,-8-2 0-16,9 1-4 0,0-5 0 0,0 4 0 0,-1-4-4 15,-9 6-20-15,10-6 20 0,0 0 0 0,-8 0-4 0,-2 0 0 0,9 0-4 16,-7 4 0-16,-10-4-4 0,10 0-8 0,-2 0-8 0,-7 0-12 15,0 0-16-15,-1 5-24 0,1-5-16 0,-1 6-12 0,0-6-12 16,-8 4-68-16,0-4-16 0,9 4 36 0,-9 2 28 0,0-2 28 16</inkml:trace>
          <inkml:trace contextRef="#ctx0" brushRef="#br0" timeOffset="26333.9442">-219-97 31 0,'0'-5'88'0,"0"1"-4"0,0-1-8 0,0 0-24 16,0 0-4-16,0 1 0 0,0-2 4 0,0 2-8 0,0 4 0 15,0-5 0-15,0 5 0 0,0 0-8 0,0-4-4 0,0 4 4 16,0 0 0-16,0 0 4 0,0 0-4 0,0 0 4 0,0 0 0 0,0 4-4 16,0 1 0-16,0-1 4 0,8 2-4 0,-8 3 0 0,0 1-4 15,0-1-4-15,0 6-4 0,0-6 0 0,0 10-4 0,0-4 0 16,10 4-4-16,-10 0-4 0,0 5-4 0,0-5 0 0,0 5 0 0,-10 1 4 16,10-2-8-16,0 0-4 0,0 7 4 0,-8-7-4 15,8 7 0-15,0-6 4 0,0 0-4 0,0 0 4 0,-8 1-4 0,8-7 0 16,0 6 4-16,-9-5-4 0,9 0 0 0,0-4-20 0,0 4 20 15,0-10 0-15,0 6-4 0,-9-6-8 0,9 1-4 0,0-5-12 16,0 4-8-16,0-4-8 0,0-5-8 0,0 5-4 0,0-5-16 0,0 4-8 16,9-4-8-16,-9-4 4 0,0-1-24 0,0 0-32 0,0 0-28 15,9-4 28-15,-9-1 28 0,8 1 20 0</inkml:trace>
          <inkml:trace contextRef="#ctx0" brushRef="#br0" timeOffset="26624.1696">3-1 31 0,'0'-5'96'0,"0"5"-4"0,0 0-8 16,0 0-24-16,0 0-4 0,0 0-4 0,0 0-4 0,0 0 0 15,0 0-8-15,0 0-4 0,0 0-4 0,0 0 0 0,0 0 4 16,0 0 4-16,0 0 0 0,0 5-16 0,0-5 28 0,8 5-8 16,-8 0 4-16,0 0-4 0,0 4-8 0,0 1-4 0,0-1 0 0,0 1-4 15,0 0-4-15,10 3 0 0,-10 3-4 0,0 3-4 0,0-5 0 16,0 6-8-16,0-2 8 0,0 1-8 0,0 0 0 0,0-3 0 15,0 2-4-15,0 2 0 0,0-1 0 0,0 0 4 0,0-5-8 16,0 5 0-16,0-4 0 0,0-1 0 0,0 1 4 0,0-1 0 0,0-5 0 16,0 6-8-16,0-6 0 0,0-4 0 0,0 5 0 0,0-6-4 15,0 1-8-15,0 0 0 0,0 0-8 0,0-5-4 0,0 0-12 16,0 0-12-16,0 0-8 0,0 0-16 0,-10-5-12 0,10 0-12 0,0 0-16 16,0-4-52-16,-8 4 0 0,8-4 28 0,-8-6 28 15,8 5 20-15</inkml:trace>
        </inkml:traceGroup>
        <inkml:traceGroup>
          <inkml:annotationXML>
            <emma:emma xmlns:emma="http://www.w3.org/2003/04/emma" version="1.0">
              <emma:interpretation id="{91F86581-91FE-4ECC-8AF2-72E357D307B1}" emma:medium="tactile" emma:mode="ink">
                <msink:context xmlns:msink="http://schemas.microsoft.com/ink/2010/main" type="inkWord" rotatedBoundingBox="6718,12859 7166,12801 7218,13207 6770,13264"/>
              </emma:interpretation>
            </emma:emma>
          </inkml:annotationXML>
          <inkml:trace contextRef="#ctx0" brushRef="#br0" timeOffset="28381.2743">1981 100 23 0,'0'0'120'0,"-8"0"-8"0,8-5-8 0,0 5-24 0,-9 0-8 0,9 0-4 16,0 0-4-16,0 0 0 0,0 0-12 0,0 0 8 0,0 0 4 16,0 5-4-16,0-5 8 0,0 0 0 0,9 0 8 0,-9-5-4 15,8 10 4-15,0-5-4 0,0 0-4 0,2 4 4 0,-2-4-4 16,10 0 0-16,-10 6-12 0,9-6 0 0,0 0-20 0,-9 4 20 15,17-4-12-15,-7 0-8 0,0 0-4 0,-2 5-4 0,1-5-4 16,0 0 0-16,8 0-20 0,-7 0-4 0,-2 0 0 0,2 0 0 0,-1 0 0 16,0 0 0-16,0 0 0 0,-1 0 0 0,-6 5 0 0,6-5 0 15,-6 5 0-15,6-5 0 0,-7 0 0 0,-1 4-8 0,-8-4-32 16,9 0-12-16,-1 0-8 0,-8 4-24 0,0-4-20 0,0 0-16 16,0 0-28-16,0 0-20 0,0 0-28 0,-8 7-56 0,-1-7 24 15,1 0 44-15,-1 4 36 0,1-4 28 0,-10 4 20 0</inkml:trace>
          <inkml:trace contextRef="#ctx0" brushRef="#br0" timeOffset="28601.6833">2007 369 107 0,'0'9'152'0,"0"-4"-20"16,0-1-16-16,0 1-32 0,0 0 4 0,0 0 4 0,8 0-4 0,-8 0 4 15,8-5 4-15,2 4 4 0,-10-4-8 0,8 0 0 0,0 0-4 16,1 0-8-16,-1 0 0 0,9 5-8 0,-8-5-8 0,7 0-12 15,2 0-4-15,0 0-4 0,-2 0-12 0,1 0-8 0,0 0 0 0,0-5-8 16,1 10-4-16,-2-5-4 0,2 0-4 0,-2 0-4 0,1 0-8 16,1 0-12-16,-10 0-24 0,8 0-24 0,-6 5-28 0,-2-5-28 15,0 0-32-15,2 5-32 0,-10-1-60 0,8-4-24 0,-8 5 56 16,0-5 40-16,0 5 28 0,0 0 32 0,-8 0 24 0</inkml:trace>
        </inkml:traceGroup>
        <inkml:traceGroup>
          <inkml:annotationXML>
            <emma:emma xmlns:emma="http://www.w3.org/2003/04/emma" version="1.0">
              <emma:interpretation id="{2F4ED073-E047-4930-A42D-CFA7A9D05E96}" emma:medium="tactile" emma:mode="ink">
                <msink:context xmlns:msink="http://schemas.microsoft.com/ink/2010/main" type="inkWord" rotatedBoundingBox="8136,12024 9557,11842 9686,12850 8265,13032"/>
              </emma:interpretation>
            </emma:emma>
          </inkml:annotationXML>
          <inkml:trace contextRef="#ctx0" brushRef="#br0" timeOffset="31751.5316">3729-342 59 0,'0'-4'92'0,"8"4"-8"0,-8-5-8 0,0 5-24 0,0 0-4 16,0 0 0-16,0 0-4 0,0 0 0 0,0 0 0 0,0 5-4 16,0-1 0-16,0 2 4 0,0 3-4 0,0-5 0 0,0 6-4 15,0 1 4-15,0-3-4 0,0 8 0 0,0-3-4 0,0 2-8 16,0-1 4-16,0 5-8 0,0-4-4 0,0 3 0 0,0-3 0 0,0 4 0 15,0-4 0-15,0 4-4 0,0-5 0 0,0 1-4 0,0-1 4 16,0 5-4-16,0-4-4 0,0-6 0 0,0 6-4 0,0-6 4 16,0 6 0-16,0-5 0 0,0-1-4 0,0 0 0 0,0-4 0 15,0 5 0-15,0-6 0 0,0 2 0 0,0-2-8 0,0-4 0 16,0 5-12-16,0-5-20 0,0 0-12 0,0 0-8 0,0 0-12 16,0 0-8-16,0-5-8 0,0 1-8 0,-8-2-40 0,8 2-28 0,-9-1 24 15,9-5 28-15,-8 1 20 0</inkml:trace>
          <inkml:trace contextRef="#ctx0" brushRef="#br0" timeOffset="32067.7614">3422-538 67 0,'-9'-15'76'0,"9"6"-4"0,0 0-8 0,-8-1-24 16,8 1-4-16,0-1 0 0,0-5-4 0,-9 7-4 15,9-3-4-15,0 1 0 0,9 1 0 0,-9-1 0 0,0 0 0 0,8 1 4 16,-8-1-4-16,9 1 0 0,-1-1 4 0,-8 0-4 0,8 1-4 16,2 5 4-16,-2-2-4 0,0 2 4 0,10-2 0 0,-10 6 0 15,0-4 0-15,10 4 0 0,-10 4-4 0,9-4 0 0,-9 6 4 0,10-2 0 16,-10 6 4-16,10-4-8 0,-2 3-4 0,-7 0 0 16,8 1 0-16,0 0-8 0,-1 3-4 0,-6-3 4 0,6 0 0 0,2 5 0 15,-1-6-4-15,0 1-4 0,0 4 4 0,-9-5 0 0,10 1-4 16,-2-5 0-16,2 5 0 0,-1-1 4 0,-9-4 0 0,9 4-8 15,0-3 4-15,-9-2-4 0,10-4 0 0,0 5-12 0,-10 0-12 0,0-5-24 16,9 0-8-16,-9 0-24 0,1 5-12 0,0-5-52 0,-1 0-36 16,0 0 28-16,-8 0 32 0,10 0 28 0</inkml:trace>
          <inkml:trace contextRef="#ctx0" brushRef="#br0" timeOffset="31482.2518">3490-390 15 0,'0'-4'88'0,"0"-1"-16"0,0 1-4 0,0-2-24 15,0 2-4-15,0-1 0 0,0 0-4 0,0 5-4 0,0-4 4 16,0 4-4-16,0-5 0 0,0 5-4 0,0 0 4 0,8 0-4 0,-8 0 4 16,0 0 4-16,0 0-4 0,0 5 0 0,9-5 4 0,-9 4 4 15,0 1-4-15,0 4 0 0,0-3-4 0,0 3 0 0,0 1 0 16,9-1-8-16,-9 5-4 0,0 1 0 0,0 4 0 0,0 0-4 16,0 1 4-16,0-1-8 0,0 0 0 0,0 5-4 0,0 0 0 15,-9-6 0-15,9 7-4 0,0-1 4 0,0-5-4 0,0 0 4 0,0 1-8 16,0-2 4-16,0 2-4 0,0-6 4 0,0 5 0 0,0-9-4 15,0 5 4-15,0-1-4 0,0-5 0 0,0 1 0 0,0 0 0 16,0-6-4-16,0 5 0 0,0-3 0 0,0-2-4 0,0 2 0 16,0-6-4-16,0 4-8 0,0-4-4 0,0 5-8 0,0-5-8 15,0 0-8-15,9 0-8 0,-9-5-8 0,0 1-8 0,0 4-8 0,8-6-8 16,-8-4-40-16,0 6-52 0,0-5 48 0,9 3 24 16,-9-3 20-16</inkml:trace>
          <inkml:trace contextRef="#ctx0" brushRef="#br0" timeOffset="32418.0833">4130-456 39 0,'0'-5'108'0,"8"5"-20"16,-8-5-12-16,0 5-24 0,0-5-8 0,8 5 0 0,-8 0-8 0,0-5 4 16,0 5 0-16,0 5-4 0,0-5 0 0,0 0 4 0,10 5 4 15,-10 5 4-15,0-6-4 0,0 6-8 0,0-5 4 0,0 9-4 16,8-4 0-16,-8 4-8 0,0 1-4 0,0-1 0 0,0 5 0 15,0 5-4-15,0-5 0 0,0 1 0 0,0 3 0 0,-8 2-4 0,8-2 0 16,0 2 4-16,-10-2 0 0,10 2 0 0,-8-2-4 16,8 1 0-16,0 0 0 0,-8-5 0 0,8 5 0 0,0-5 0 0,-10 6 0 15,10-6-4-15,0-5-4 0,0 5 0 0,0-4 0 0,0-1 0 16,10 1-4-16,-10-1 0 0,0-5 0 0,8 2 0 0,0-3 0 16,-8 2-4-16,10-5 0 0,-2 0 4 0,0-5-4 0,1 5 0 0,7-5 4 15,-7 0-12-15,8 0-4 0,-9-5-12 0,10 0-12 0,-10 0-12 16,10-5-20-16,-10 6-16 0,9-7-16 0,-9-2-16 0,10 3-32 15,-10-4-56-15,10 5 28 0,-10-7 24 0,0-3 32 0,10 5 24 16</inkml:trace>
          <inkml:trace contextRef="#ctx0" brushRef="#br0" timeOffset="32827.5351">4582-692 55 0,'-10'-4'96'0,"10"-1"-12"0,-8 0-12 0,8-4-24 15,0 3-4-15,0-3 0 0,0 5-4 0,0-6 0 0,8 4-4 16,-8-3-4-16,10 5 4 0,-2-6-4 0,0 5 0 0,1-5-4 16,0 6 4-16,8 0-4 0,-9 4 0 0,8-7-4 0,-6 7-4 0,6-4 0 15,2 4-4-15,-1 4-4 0,-9-4 0 0,9 7 0 0,0-3-4 16,-9 0-4-16,10 2 4 0,-10 3 0 0,2 1 0 0,-2-1 0 15,0 1-4-15,-8 0 0 0,8 3 4 0,-8 2 8 0,0-1 4 16,-8 5 0-16,8-4-4 0,-8 5-4 0,0-5 0 0,-2 3 4 16,2 1 4-16,-10 0 4 0,10 0 0 0,-9 1-4 0,9-6 4 15,-1 5 0-15,-8-4 0 0,9 4-4 0,0-5 0 0,-2 1-4 0,2-1 0 16,0-5 0-16,-2 6 0 0,10-5 0 0,-8-1 0 0,8 1-4 16,0-2 0-16,0 3 0 0,0-1 0 0,8-1-4 0,-8 1 0 15,10-6 4-15,-2 7-4 0,-8-7 4 0,8 6-4 0,2 0-4 16,-2-6 4-16,0 1-4 0,9-1-4 0,-8 5 0 0,-1-3 4 15,1-2-4-15,7 2 0 0,-6-6-4 0,-2 4-4 0,0 0-8 0,2 2-16 16,-2-6-12-16,0 5-16 0,0-5-20 0,-8 4-24 0,9-4-32 16,-9 5-36-16,0-5-60 0,0 5 40 0,0 0 40 0,-9-5 32 15,1 4 20-15</inkml:trace>
        </inkml:traceGroup>
      </inkml:traceGroup>
    </inkml:traceGroup>
    <inkml:traceGroup>
      <inkml:annotationXML>
        <emma:emma xmlns:emma="http://www.w3.org/2003/04/emma" version="1.0">
          <emma:interpretation id="{F82B69C2-F5CC-42F1-A370-3B6E73587DE9}" emma:medium="tactile" emma:mode="ink">
            <msink:context xmlns:msink="http://schemas.microsoft.com/ink/2010/main" type="paragraph" rotatedBoundingBox="8445,12733 10468,14949 9617,15726 7594,135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B60449-7E09-46DF-9F6A-048EF83A9B28}" emma:medium="tactile" emma:mode="ink">
              <msink:context xmlns:msink="http://schemas.microsoft.com/ink/2010/main" type="line" rotatedBoundingBox="8445,12733 10468,14949 9617,15726 7594,13509"/>
            </emma:interpretation>
          </emma:emma>
        </inkml:annotationXML>
        <inkml:traceGroup>
          <inkml:annotationXML>
            <emma:emma xmlns:emma="http://www.w3.org/2003/04/emma" version="1.0">
              <emma:interpretation id="{A4ECF371-F4D0-4096-946D-D84687C0F8DB}" emma:medium="tactile" emma:mode="ink">
                <msink:context xmlns:msink="http://schemas.microsoft.com/ink/2010/main" type="inkWord" rotatedBoundingBox="8445,12733 9479,13865 8628,14642 7594,13509"/>
              </emma:interpretation>
              <emma:one-of disjunction-type="recognition" id="oneOf2">
                <emma:interpretation id="interp2" emma:lang="" emma:confidence="0">
                  <emma:literal>list</emma:literal>
                </emma:interpretation>
                <emma:interpretation id="interp3" emma:lang="" emma:confidence="0">
                  <emma:literal>(i</emma:literal>
                </emma:interpretation>
                <emma:interpretation id="interp4" emma:lang="" emma:confidence="0">
                  <emma:literal>(T</emma:literal>
                </emma:interpretation>
                <emma:interpretation id="interp5" emma:lang="" emma:confidence="0">
                  <emma:literal>*i</emma:literal>
                </emma:interpretation>
                <emma:interpretation id="interp6" emma:lang="" emma:confidence="0">
                  <emma:literal>(tl</emma:literal>
                </emma:interpretation>
              </emma:one-of>
            </emma:emma>
          </inkml:annotationXML>
          <inkml:trace contextRef="#ctx0" brushRef="#br0" timeOffset="34053.3022">3712 1433 39 0,'-8'0'96'0,"8"0"-8"16,0-5-12-16,0 0-24 0,0 1 0 0,0-1-4 0,-10-5 4 0,20 0-8 15,-10 1 0-15,0 4 0 0,0-4-4 0,8-6 0 0,-8 5 0 16,8-4-4-16,1 5 4 0,-9-6-4 0,8 6 0 0,1-6 0 15,0 6 4-15,-1-1-12 0,0 2 0 0,0-3 0 0,10 6-4 0,-18-4 0 16,18 4-4-16,-10-5 0 0,0 6 0 0,1-1-4 16,-1 5-4-16,0-6 4 0,1 6-4 0,0-4 0 0,-9 8-4 0,8-4 0 15,0 0 0-15,2 6 0 0,-2-1 4 0,0-1-4 0,-8 6-4 16,10-5 0-16,-2 4 0 0,0 1 4 0,-8-1-8 0,8 6 4 16,1-6 0-16,-9 6-4 0,8 4 4 0,-8-5 0 0,0 0 0 15,0 6-4-15,0-1 0 0,0-4 0 0,0 4 0 0,-8 0 4 16,8 0-4-16,-9 1 0 0,1-1 4 0,0 0-4 0,0-5 0 15,-2 5 0-15,-6 0 0 0,6-4 4 0,-6-1 0 0,7 1 0 0,-8-2-4 16,0-3 4-16,9 5-4 0,-10-5 0 0,2-6 0 0,6 6 0 16,-6-5 0-16,8-1 0 0,-10-4-4 0,10 5 4 0,-1-5 4 15,1 0-4-15,0-5 0 0,-2 5 0 0,10-4 0 0,-8-1 0 16,8 0 0-16,0-4 4 0,0 4-8 0,0-5 0 0,0 6 4 16,0-6 0-16,8 0 0 0,-8 1 0 0,10 4 0 0,-2-5-4 0,0 0 8 15,1 6 0-15,-1 0-4 0,1-1 0 0,0-1 0 0,7 2 0 16,-8-1 0-16,2 5 0 0,-2-5 4 0,10 5 0 0,-10 0 0 15,0 0 0-15,1 5 4 0,7-5 4 0,-7 5 0 0,0-5 4 16,-1 4 4-16,10 2 4 0,-10 3 4 0,0-5-4 0,2 2 4 16,6-2-4-16,-8 1 4 0,1 5-4 0,-1-6 4 0,1 5-4 0,8-3 0 15,-9-2 0-15,2 2-4 0,-2-2-4 0,0 1 4 16,10 0-8-16,-10 0 4 0,0-5-4 0,1 4 0 0,-1-4 0 0,1 0-4 16,0 0 4-16,-1-4-8 0,0 4 4 0,-8-5-4 0,8 0 0 15,2 0-4-15,-2-5 0 0,-8 0 0 0,8 1 0 0,-8 0-8 16,10-5 0-16,-10 0-20 0,8-1-20 0,-8 0-32 0,0 1-20 0,0-5-32 15,-8 3-28-15,8-2-32 0,-10-1-80 0,2-1 40 0,0 1 44 16,-2 0 32-16,2 0 32 0,0 5 24 0</inkml:trace>
          <inkml:trace contextRef="#ctx0" brushRef="#br0" timeOffset="33335.1761">3004 608 51 0,'-8'5'96'15,"8"0"-12"-15,-9 0-8 0,0-5-28 0,9 4-8 0,-8-4-4 16,8 5-4-16,0-5 0 0,0 0 0 0,0 6 4 0,0-6 4 16,8 0 4-16,-8 0 8 0,9-6 0 0,8 6 4 0,-9 0 8 0,10 0-4 15,-2 0 4-15,2 0 0 0,-1 0-4 0,9 0 4 0,0-5-4 16,-2 5-4-16,2-4-4 0,9 4 0 0,-11-5-4 0,11 5 0 15,7-5-12-15,-8 5 4 0,9-5-8 0,-9 5 0 0,10 0 0 0,-2 0-4 16,1 0 0-16,-1 0-8 0,-8 5 0 0,9 0 0 16,-1 0-4-16,1-1-4 0,-9 7 0 0,9-7 0 0,-9 6 0 0,8 0-4 15,-8-6 4-15,-8 5-4 0,9 0 4 0,-1 1 0 0,-9 0 4 16,1 0-4-16,-2-1 0 0,2-4 0 0,-8 5 0 0,7 0 0 16,1-6-4-16,-10 7 0 0,2-7 0 0,-1 0-4 0,0 1 0 15,0 0 4-15,0-5 0 0,0 5-4 0,-9-5 0 0,10 0-8 16,-10 4 4-16,1-4 4 0,0 0 0 0,-1 0-4 0,0 0 0 15,1 0 0-15,-9 0 0 0,8-4-8 0,-8 4-4 0,0 0-12 0,8-5-8 16,-8 5-20-16,0-5-16 0,-8 5-16 0,8-5-24 0,0 5-12 16,-8-4-28-16,-1 0-20 0,1 4-32 0,0-7-52 0,-1 7 32 15,0-4 40-15,-7 4 36 0,-2 0 32 0,10 0 20 0</inkml:trace>
        </inkml:traceGroup>
        <inkml:traceGroup>
          <inkml:annotationXML>
            <emma:emma xmlns:emma="http://www.w3.org/2003/04/emma" version="1.0">
              <emma:interpretation id="{6142C872-6133-43D5-B2AD-2529029AA64F}" emma:medium="tactile" emma:mode="ink">
                <msink:context xmlns:msink="http://schemas.microsoft.com/ink/2010/main" type="inkWord" rotatedBoundingBox="9729,14943 10068,15315 9857,15507 9518,15135"/>
              </emma:interpretation>
            </emma:emma>
          </inkml:annotationXML>
          <inkml:trace contextRef="#ctx0" brushRef="#br0" timeOffset="58438.3039">4871 2407 43 0,'-8'-5'100'0,"8"0"-16"16,-9 1-8-16,1-1-28 0,8-1-8 0,-9-3 0 0,9 4 0 0,0 0 0 16,-9-4-4-16,18-1 4 0,-9 0-8 0,0 1 4 0,9-1-4 0,-9 1 0 15,8-1-4-15,1 0 4 0,-1 1-4 0,0-1 4 0,2 6 4 16,-2-6 0-16,0 5 0 0,0-5 0 0,10 6-4 0,-10 4-8 15,10-5-4-15,-10 5 0 0,9-4 0 0,-9 4-4 0,2 4-4 16,-2 1 0-16,8-5 0 0,-16 9-4 0,10-4 0 0,-2 5 4 16,0-5-4-16,1 9-4 0,-9-5 4 0,0 1-4 0,8 5 0 0,-8-1 0 15,0-5-4-15,-8 11 0 0,8-6 4 0,-9 0-4 16,1 1 0-16,0-1 0 0,-2 5 0 0,2-4 4 0,0-1-4 0,0-4 0 16,-2 5 4-16,2-1-8 0,0-5 8 0,-1 2-4 0,1-3 0 15,-1 2 0-15,0-5 0 0,9 0 4 0,-8 0-4 0,8-5 0 16,0 4 0-16,0-4 0 0,0 0 4 0,0 0-20 0,0 0 20 0,8 0 0 15,-8 0-4-15,9 0 4 0,-9-4-4 0,9 4 0 0,-1 0 0 16,-8 0 0-16,9 0 4 0,-1 0 0 0,0 0-4 0,2 0 4 16,-2 0 0-16,0 0 0 0,0 0 8 0,2 0 4 0,-2 4 4 0,0 1 8 15,1-1 4-15,-1 2 0 0,1-1 4 0,-9-1 4 0,9 1 0 16,-1 5-8-16,0-6 4 0,0 6 0 0,2-5-4 0,-10 5-8 16,8-6 0-16,0 5-4 0,2-9-4 0,-2 10 4 0,0-5-4 15,-8-5-4-15,9 5-4 0,-1-5 0 0,1 0 0 0,-1-5-4 16,1 5-4-16,-9-5-4 0,8-5-8 0,0 6-8 0,2-5-12 15,-10-1-20-15,8 0-16 0,-8 1-20 0,0-6-12 0,8 0-32 16,-8 6-24-16,0-5-40 0,-8-1-48 0,8 1 40 0,-8 0 32 0,-2 0 36 16,2-1 28-16</inkml:trace>
        </inkml:traceGroup>
      </inkml:traceGroup>
    </inkml:traceGroup>
    <inkml:traceGroup>
      <inkml:annotationXML>
        <emma:emma xmlns:emma="http://www.w3.org/2003/04/emma" version="1.0">
          <emma:interpretation id="{30F9C2FC-B7E8-4503-9F8F-92CB09E18B2E}" emma:medium="tactile" emma:mode="ink">
            <msink:context xmlns:msink="http://schemas.microsoft.com/ink/2010/main" type="paragraph" rotatedBoundingBox="4230,14730 9408,15189 9328,16088 4150,156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1A2C0E-4C67-4782-B1DE-E6F97F019C1A}" emma:medium="tactile" emma:mode="ink">
              <msink:context xmlns:msink="http://schemas.microsoft.com/ink/2010/main" type="line" rotatedBoundingBox="4230,14730 9408,15189 9328,16088 4150,15629"/>
            </emma:interpretation>
          </emma:emma>
        </inkml:annotationXML>
        <inkml:traceGroup>
          <inkml:annotationXML>
            <emma:emma xmlns:emma="http://www.w3.org/2003/04/emma" version="1.0">
              <emma:interpretation id="{8DEBCB15-7C35-42CE-8379-D488F967B8B2}" emma:medium="tactile" emma:mode="ink">
                <msink:context xmlns:msink="http://schemas.microsoft.com/ink/2010/main" type="inkWord" rotatedBoundingBox="4216,14887 5739,15022 5674,15747 4152,1561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4135.7146">582 2714 51 0,'0'-10'92'0,"0"0"-8"0,0 5-8 16,0-4-28-16,0 0 0 0,0 3 0 0,0 2 0 0,0-1-4 16,0 0 0-16,0 0-4 0,0 2-4 0,10-4-8 0,-10 7 0 15,0 0 4-15,8 0-4 0,-8-4 4 0,8 4 0 0,1 4-4 0,-9-4 4 16,8 7-4-16,1-4-8 0,0 2 0 0,-1 0 0 15,0 4 0-15,0 1-4 0,2-1 0 0,-10 1-4 0,8 5 0 0,0-5 0 16,2 3 4-16,-10 7-8 0,8-5 0 0,0-2 0 16,-8 2 4-16,9 5 0 0,-9-7 0 0,8 2 4 0,-8-1 0 15,0 1-4-15,0-2 4 0,9 3 0 0,-9-6 0 0,0 3-4 0,0-7 0 16,0 3 0-16,0 1-4 0,0-6 0 0,0 1 4 0,0 1-4 0,0-6 4 16,0 4-4-16,0-4 0 0,0 0 4 0,0 0-4 15,0-4 0-15,0-2-4 0,8 1 0 0,-8-4 0 0,0-1 0 0,0 0 0 16,9-3-4-16,-9 3 0 0,8-6 0 0,-8 3 4 0,8-2-4 15,2-3 4-15,-10 3-4 0,8-4 4 0,0 4-4 0,2-4 4 16,-2 5-4-16,-8-1 0 0,8 1 0 0,0 5 0 0,1-6 0 0,-1 5 0 16,-8 0 0-16,9 6 0 0,0-5 0 0,-9 3-16 0,8 2 20 15,0 4 0-15,-8-5-4 0,10 5 4 0,-2 0-4 0,-8 0 0 16,8 0-4-16,-8 0-4 0,8-5-8 0,-8 10-4 0,10-5-16 16,-10 0-16-16,8 0-16 0,-8 0-24 0,8 0-20 0,-8 0-16 15,0 0-64-15,0 0-12 0,0 0 36 0,0 0 36 0,0 0 24 0</inkml:trace>
          <inkml:trace contextRef="#ctx0" brushRef="#br0" timeOffset="52755.8766">-441 2382 35 0,'-8'0'84'0,"8"0"-4"0,0 0-12 16,-8 0-32-16,8 0 0 0,-9 0-4 0,9-4-4 15,0 4 0-15,-9 0 0 0,9-5-4 0,0 0 0 0,0 5-4 0,0-5 4 16,0 1-4-16,0-1 4 0,0 0-4 0,0 0 4 0,0-5-4 16,0 6-4-16,0-5 0 0,0 3 0 0,0-3 0 0,0-1 4 15,9 0-4-15,-9 1 0 0,0-1 0 0,9 1 0 0,-9-1 0 0,8 0-4 16,-8 6 8-16,8-10-8 0,2 9 0 0,-2-5 4 0,-8 2-4 15,8 2 0-15,0 1-4 0,2 0 4 0,-2 0 0 0,0 0-8 16,1 5 0-16,-9 0 0 0,8 0 4 0,1 0 0 0,0 5-4 16,-1 0 0-16,0 0 0 0,0 0 0 0,2 4 0 0,-2 1 4 15,0 0-8-15,2 4 4 0,-2 0 0 0,-8-4 0 0,8 5-4 0,1-2 0 16,-9 7 4-16,0-5-16 0,0 4 20 0,0-5-4 0,0 5 0 16,-9 1 0-16,9-2-4 0,-8 1 0 0,0 1 0 0,-2-1 0 15,-6 0 0-15,6 0 0 0,-6 0 4 0,-1-4 0 0,8 4-4 16,-8 0 0-16,1-4 8 0,-2-1-8 0,2 1 4 0,-2-6 4 15,1 2 0-15,8-3 0 0,-8 2-4 0,1-6 0 0,8 2 0 16,-2-2-4-16,2-4 8 0,-10 5-8 0,18-5 0 0,-8 0 4 16,0 0 0-16,-1-5 0 0,9 1 0 0,0 4-4 0,0-6 8 0,-8 2-4 15,8-1-4-15,0-5 0 0,8 7 0 0,-8-4-4 0,0-2 4 16,9 5 0-16,-9-2 0 0,8-3 0 0,0 4 0 0,2 0 0 16,-2 1 0-16,-8 4 4 0,8-5-4 0,10 5 0 0,-10 0 4 15,0 5-8-15,9-5 4 0,-8 4 4 0,8 1-4 0,-9 0 0 0,10 0 4 16,-10 5 0-16,10-6-4 0,-10 5 0 0,9 1 4 15,-9-5-4-15,10 5 0 0,-10 0 4 0,8-6 0 0,2 5-4 0,-10-4 0 16,2 0-12-16,6 5 16 0,-7-5 0 0,7-5 0 0,-7 5 0 16,8 0 0-16,-9-5 0 0,2 0 0 0,6 4 0 0,-7-4-4 15,0 0 0-15,7-4 4 0,-7 4-4 0,-1-5 0 0,1 0 0 16,0 5-8-16,-1-5-4 0,10-5-8 0,-10 5-8 0,0 0-16 0,1 1-12 16,-9-5-12-16,9 3-16 0,-1-3 0 0,-8-1-52 0,8 0-44 15,-8 6 28-15,0-5 28 0,0-1 20 0</inkml:trace>
          <inkml:trace contextRef="#ctx0" brushRef="#br0" timeOffset="53610.1291">-5 2205 75 0,'0'0'124'16,"-10"0"-16"-16,10 0-12 0,-8 5-28 0,8-5-8 0,0 0-8 15,-8 0-4-15,8 0-4 0,0 0 4 0,0 0-4 0,0 0 0 0,0-5 0 16,8 5 0-16,-8 0 0 0,8 0-8 0,2 0 0 0,6 0-4 15,-6 0 0-15,6 0-8 0,-8 0-4 0,10-5 0 0,-1 5-8 16,-1 0-4-16,10 0 0 0,-8 0 0 0,-2-3-4 0,2 3 0 0,7 0 4 16,-8 0-8-16,0 0 0 0,9 0-4 0,-9 0 0 15,0 0-12-15,-9 3-8 0,9-3-24 0,1 5-20 0,-10-5-16 0,10 5-16 16,-10 0-24-16,0 0-68 0,0-5 24 0,1 5 24 0,0-1 28 16,-9 1 24-16</inkml:trace>
          <inkml:trace contextRef="#ctx0" brushRef="#br0" timeOffset="53055.0767">148 2334 51 0,'0'6'112'0,"0"-6"-20"0,0 0-8 0,8 0-28 15,-8 0-12-15,0 0-4 0,0 0-8 0,0 0 0 0,0 0 0 16,0 0 0-16,9 0-4 0,-9 0 8 0,0 0-4 16,0 0 0-16,0 4 0 0,9 1 0 0,-9-5 0 0,0 5 0 0,8 4-4 15,-8-4-4-15,9 5 0 0,-9-6-4 0,0 11 0 0,8-5-4 0,-8 4 0 16,0 1 0-16,0-1-8 0,8 1 0 0,-8-2 4 16,0 7-4-16,0-6 0 0,0 5-4 0,0 1 0 0,-8-7-4 15,8 7 4-15,0-1-8 0,0 1 0 0,-8-7 0 0,8 7-4 0,0-5-12 16,0 3-4-16,0-3-8 0,0 0-4 0,-9-2-12 0,9 2-4 15,0-5-4-15,0 0-4 0,0-1 8 0,0 1-4 0,0-6-12 16,0 1-36-16,0 0-36 0,0-5 8 0,0-5 28 0</inkml:trace>
          <inkml:trace contextRef="#ctx0" brushRef="#br0" timeOffset="53363.2513">362 2354 87 0,'8'-5'100'0,"-8"0"-12"16,0 5-8-16,0-4-28 0,0 4-8 0,0-6 0 0,8 6-4 15,-8 0 0-15,0 0 0 0,0 0 0 0,0 0 0 0,8 0 4 16,-8 0-8-16,0 6 8 0,9-2 4 0,-9 1-8 0,0 0 4 0,9 0-4 16,-9-1-8-16,8 6 0 0,-8-1 0 0,0 2-4 0,9-2 4 15,-9 6-8-15,0 4 0 0,0-5-4 0,0 5 0 0,0-4 0 16,0 8 0-16,0-4-8 0,0 1-12 0,0-2 12 0,-9 7 0 15,9-6 0-15,0 5-4 0,0-5 0 0,0 1-4 0,0 3-4 16,-8-8 4-16,8 4-4 0,0 0 4 0,0-5 0 0,0 1-4 16,0-5 4-16,0 4-4 0,0-5-4 0,-9-3-4 0,9 3-4 15,9-5-8-15,-9 2-12 0,0-6 0 0,-9 5-20 0,18-5-16 0,-18 0-12 16,9 0-16-16,0-5-12 0,0-1-28 0,-9 2-40 0,9-5 0 16,-8-1 36-16,0 0 28 0,8-5 20 0</inkml:trace>
        </inkml:traceGroup>
        <inkml:traceGroup>
          <inkml:annotationXML>
            <emma:emma xmlns:emma="http://www.w3.org/2003/04/emma" version="1.0">
              <emma:interpretation id="{9A9E305A-3562-4E0F-9D0B-0F264C6E3B36}" emma:medium="tactile" emma:mode="ink">
                <msink:context xmlns:msink="http://schemas.microsoft.com/ink/2010/main" type="inkWord" rotatedBoundingBox="6101,14896 6675,14947 6595,15846 6021,15795"/>
              </emma:interpretation>
            </emma:emma>
          </inkml:annotationXML>
          <inkml:trace contextRef="#ctx0" brushRef="#br0" timeOffset="54976.4759">1341 2200 19 0,'0'-9'92'0,"10"4"-12"0,-10-5-4 0,8 5-24 16,-8 1-8-16,8-6-4 0,0 5 4 0,-8 1-4 0,10-2-4 15,-10 6 4-15,8 0-4 0,-8-4 0 0,8 4 4 0,1 0 0 16,-9 0 4-16,8 4-4 0,0 2 8 0,2-2-4 0,-2 6 0 0,0-1-4 15,-8 1-8-15,8 6 4 0,2-3-4 0,-10 2 0 0,8 3-4 16,-8 2-4-16,8-1 0 0,-8 5 0 0,0 0-4 0,0 5 0 16,0-6 4-16,0 6-4 0,0 5-4 0,-8-5 4 0,8 0-4 0,-8 4 4 15,-2 1 0-15,10-1 4 0,-8 0-4 0,8-4 4 16,-8 5 4-16,8-1 0 0,-8-4 0 0,8 0 0 0,0 0-4 0,-10-5 0 16,10 0 0-16,0 0-8 0,0 0 0 0,0-5 0 0,10 0-24 15,-10-4 24-15,0-1 0 0,8 1-4 0,0-6 0 0,0 6 4 16,2-11-8-16,-2 6 0 0,0-5 0 0,1-1 0 0,0 1-4 0,8 0-4 15,-1-5 4-15,-7 0 0 0,8 0 0 0,1 0 0 0,-2-5 0 16,2 0-4-16,-2 1-8 0,1-1 4 0,1-5-12 0,-2 6-8 16,2-5-8-16,-2-2-16 0,2 2-20 0,-1-1-16 0,-1-4-16 15,-6 4-20-15,6-4-12 0,-8 0-8 0,10-1-48 0,-10 5-36 16,1-4 36-16,0-5 40 0,-1 4 28 0,1 1 24 0</inkml:trace>
        </inkml:traceGroup>
        <inkml:traceGroup>
          <inkml:annotationXML>
            <emma:emma xmlns:emma="http://www.w3.org/2003/04/emma" version="1.0">
              <emma:interpretation id="{AF821F9B-D1B7-4B61-9F3B-552592F01295}" emma:medium="tactile" emma:mode="ink">
                <msink:context xmlns:msink="http://schemas.microsoft.com/ink/2010/main" type="inkWord" rotatedBoundingBox="7267,15288 7716,15328 7687,15658 7238,15618"/>
              </emma:interpretation>
            </emma:emma>
          </inkml:annotationXML>
          <inkml:trace contextRef="#ctx0" brushRef="#br0" timeOffset="55414.7906">2535 2551 19 0,'0'0'132'0,"-9"0"-20"0,9 0-8 16,-8 0-28-16,8 0-12 0,-8 0-8 0,8 4-24 0,0-4 24 0,0 0-4 15,0-4 0-15,0 4-8 0,0 0 12 0,0 0-4 0,0 0-4 16,0 4 8-16,8-4-4 0,0 0 0 0,1 0 0 0,0 0-4 16,-1 5 4-16,0-5-4 0,2 0 0 0,6 0-4 0,2 0 0 0,-2 0-8 15,1 0-4-15,1 4-4 0,-2-4-4 0,10 0-4 16,-8 0-4-16,7 0 0 0,-9 0-4 0,2 0 0 0,8 0-8 0,-10 0 4 16,2 0-8-16,-1 0 4 0,-1 0 0 0,2 0-4 0,-2 0-8 15,-6 0-8-15,-2 0-16 0,9 0-16 0,-8 0-12 0,-1 0-16 16,-8 0-24-16,8 0-20 0,-8 6-20 0,0-6-24 0,0 5-60 0,0-5 20 15,-8 4 44-15,0-4 20 0,8 5 36 0</inkml:trace>
          <inkml:trace contextRef="#ctx0" brushRef="#br0" timeOffset="55622.2542">2560 2815 39 0,'0'4'160'0,"0"5"-20"0,0-3-24 0,0-1-36 0,-8 4 0 0,8-9-4 0,8 5 0 15,-8-1 8-15,0-4-8 0,10 5 4 0,-10-5 0 0,8 0-8 16,0 0-4-16,1 0 0 0,0 0-12 0,-1 0-4 0,9 0-12 16,-9 0-4-16,10 0-4 0,-2 0-8 0,2 0-8 0,-2 0 0 15,2 0-4-15,-1 0-4 0,-1 0 0 0,2 0-12 0,-2 0-16 0,2 0-24 16,-1 0-16-16,0 0-28 0,-8 0-32 0,7 0-28 0,-7 0-36 16,0 0-56-16,-1 0 36 0,0 0 36 0,2 5 32 0,-2-5 24 15</inkml:trace>
        </inkml:traceGroup>
        <inkml:traceGroup>
          <inkml:annotationXML>
            <emma:emma xmlns:emma="http://www.w3.org/2003/04/emma" version="1.0">
              <emma:interpretation id="{D52696C0-FB08-4818-97BF-02AB3475A643}" emma:medium="tactile" emma:mode="ink">
                <msink:context xmlns:msink="http://schemas.microsoft.com/ink/2010/main" type="inkWord" rotatedBoundingBox="8373,15270 9392,15360 9332,16036 8313,1594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7589.5393">3626 2507 11 0,'0'0'124'0,"0"0"-12"0,-8 0-20 16,8 5-32-16,0-5-24 0,0 0 16 0,0 6-4 0,0-6 0 16,0 4 4-16,8-4 0 0,-8 0 0 0,0 4 4 0,9-4-4 15,0 5 4-15,-1-5-8 0,0 5 0 0,10-5-8 0,-10 0-4 16,10 5-8-16,-2-5-4 0,1 5-4 0,1-5-4 0,6 0 0 0,-6 5 0 15,8-5-8-15,-1 0 0 0,-8 0-4 0,8 0 0 0,1 0 0 16,0 0-8-16,-9 0 0 0,9 4-8 0,-10-4-4 0,10 0-12 16,-8 0-24-16,-2 5-12 0,1-1-16 0,1 2-12 0,-2-1-4 15,2-1-48-15,-2-4-44 0,-6 10 32 0,-2-5 24 0,9-1 32 0</inkml:trace>
          <inkml:trace contextRef="#ctx0" brushRef="#br0" timeOffset="57111.7885">3694 2694 19 0,'-8'0'88'0,"8"5"-16"16,-8 0 0-16,-2-5-28 0,10 5-12 0,-8-5 0 0,0 0-4 15,8 0 4-15,-8 0-8 0,8 5-4 0,-9-10 0 0,9 10 0 16,0-5-4-16,0-5-4 0,-9 5 0 0,9 0 0 0,0 0 0 16,0 0 0-16,0 0-4 0,0 0 0 0,0 0-4 0,0 0 0 15,0 0-4-15,0 0 4 0,0 0 0 0,0 0-4 0,0 0 0 0,0 0 0 16,0 0 0-16,0 0 4 0,0 0-4 0,0 0 0 0,0 0 0 15,0 0 0-15,0 0 0 0,0 0 0 0,0 0-4 0,0 0 8 16,0 0-16-16,0 0 12 0,0 0 0 0,0 0 0 0,0 0 0 16,0 0 0-16,0 0 0 0,0 0 4 0,0 0-4 0,0 0 0 15,0 0 0-15,0 0 0 0,0 0 4 0,0 0-4 0,0 0 4 16,0 0-4-16,0 0 0 0,0 0 0 0,0 0 0 0,0 0 0 0,0 0 0 16,0 0 0-16,0 0 0 0,0 0 0 0,0 0 0 0,0 0 4 15,0 0-4-15,0 0 0 0,0 0 0 0,0 0 0 0,0 0 0 16,0 0 0-16,0 0 0 0,0 0 0 0,0 0 0 0,0 0 0 15,0 0 0-15,0 0 0 0,0 0 4 0,0 0-4 0,0 0 4 0,0 0-4 16,0 0 4-16,0 0-4 0,0 0 4 0,0 0-4 0,0 0 0 16,0 0 0-16,0 0 0 0,0 0 0 0,0 0 0 0,0 0 0 15,0 0 0-15,0 0 4 0,0 0-4 0,0 0 0 0,0 0 0 0,0 0 4 16,0-5 0-16,0 5-4 0,0 0 0 0,0 0 0 16,0 0 0-16,0 0 4 0,0 0 0 0,0 5-4 0,0-5 4 0,0 0-16 15,0 0 20-15,0 0 0 0,0 0 0 0,0-5 4 0,0 5-4 16,0 0 0-16,0 0 0 0,0 0 0 0,9 0 0 0,-9 0 4 15,0 0 0-15,0 0-4 0,0-5 0 0,0 5 0 0,9 0 0 16,-9 0 0-16,0-5 4 0,8 5 4 0,-8 0-4 0,0 0 0 16,0-5 0-16,0 5 0 0,0 0 0 0,0 0 4 0,0-5-4 15,0 5 4-15,8 0-4 0,-8 0 0 0,0 0 0 0,0 0-4 0,0 0 0 16,0 0 0-16,0 0 8 0,8 0 4 0,-8 0 4 0,0 5-4 16,0 0 0-16,10 0-4 0,-10 0 0 0,8 5 4 0,-8-1-4 15,0 0 0-15,8 6 0 0,-8-1-4 0,0 5 0 0,0-4 0 16,0 9-4-16,0-4 0 0,10 3 0 0,-10 0 0 0,0 3-4 15,0-3 4-15,0-4 0 0,0 5-4 0,0 0-4 0,0-4 0 0,0-1 0 16,0-1 0-16,0 2 0 0,0-1 4 0,8-5-4 0,-8 1 0 16,0-1 0-16,0-4 0 0,8 0-4 0,-8-1-24 0,0 0 8 15,9-4-4-15,-9 0-12 0,8 0-16 0,-8 0-12 0,0-5-12 16,9 0-16-16,-9 0-8 0,0-5-48 0,0 0-44 0,9-5 40 16,-9 1 28-16,0 0 20 0</inkml:trace>
          <inkml:trace contextRef="#ctx0" brushRef="#br0" timeOffset="57364.1108">3890 2761 19 0,'0'0'120'0,"10"0"-12"0,-10 6-12 0,0-6-36 0,0 4 0 16,0 1-8-16,0-1 0 0,0 2 0 0,0-2 0 0,0 1-4 16,0 0 0-16,0 0 0 0,8 5-4 0,-8-1 0 0,0 1-4 15,0-1-4-15,0 1-12 0,8-1 0 0,-8 5-4 0,10 1 0 0,-10-5-4 16,0 4-4-16,8 1 4 0,-8-1-8 0,8 0 0 15,-8 1-4-15,0 4 4 0,0-5-4 0,0-4 0 0,0 4-4 0,0 0 8 16,0-4-8-16,0 5 4 0,8-6-4 0,-8 1 4 0,0-6-4 16,0 6-4-16,-8-1 0 0,8-3 0 0,0-2-8 0,0 1-12 15,0-5-8-15,0 4-8 0,-8-4-8 0,8 0-16 0,0 0-4 16,-8-4-4-16,-2 4-4 0,10-5-20 0,-8-5-32 0,0 6-24 16,-2-6 16-16,2 1 20 0,0-6 32 0</inkml:trace>
          <inkml:trace contextRef="#ctx0" brushRef="#br0" timeOffset="57898.7441">4427 2636 51 0,'0'0'104'0,"0"0"-12"0,0 0-12 0,10 0-28 0,-10 0 0 16,0 0 0-16,0 0 0 0,8 7 0 0,-8-4 0 0,0 2 0 16,0 5-4-16,0-6 0 0,0 6-4 0,-8-1-4 15,8 6 4-15,8 0-4 0,-8-1-4 0,0 0 0 0,0 5-4 0,-8 0 0 16,8 1-4-16,0 4 0 0,0-5 0 0,-10 5-4 0,10-6 4 0,0 8 4 15,0-7 0-15,-8 0 0 0,8 5 0 0,0-5-4 0,-8 1 4 16,8-2-4-16,0 1-8 0,-9-5 0 0,9 5 0 0,0-4 0 16,0-1-8-16,0 1 0 0,0-1 0 0,0-4-8 0,9 5 0 0,-9-6 4 15,8 0-8-15,-8-4 0 0,8 5 4 0,2-5-4 16,-2 5 0-16,-8-10-4 0,8 4-4 0,2-4-4 0,-2 5-12 0,0-5-12 16,9-5-16-16,-8 5-12 0,-1-4-24 0,1 4-16 0,-1-10-36 15,0 5 12-15,2-5-44 0,-2 5-36 0,0-9 32 0,0 5 36 16,2-1 20-16,-2-3 32 0</inkml:trace>
        </inkml:traceGroup>
      </inkml:traceGroup>
    </inkml:traceGroup>
    <inkml:traceGroup>
      <inkml:annotationXML>
        <emma:emma xmlns:emma="http://www.w3.org/2003/04/emma" version="1.0">
          <emma:interpretation id="{D46F5D49-B411-425C-A3FD-C0848AA6ADF3}" emma:medium="tactile" emma:mode="ink">
            <msink:context xmlns:msink="http://schemas.microsoft.com/ink/2010/main" type="paragraph" rotatedBoundingBox="4706,16578 8865,16705 8838,17564 4680,174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6BFF5D-735B-4033-A2AA-2B4535FA9C25}" emma:medium="tactile" emma:mode="ink">
              <msink:context xmlns:msink="http://schemas.microsoft.com/ink/2010/main" type="line" rotatedBoundingBox="4706,16578 8865,16705 8838,17564 4680,17436"/>
            </emma:interpretation>
          </emma:emma>
        </inkml:annotationXML>
        <inkml:traceGroup>
          <inkml:annotationXML>
            <emma:emma xmlns:emma="http://www.w3.org/2003/04/emma" version="1.0">
              <emma:interpretation id="{6EDC92EA-6720-423F-A252-50AD80F351C6}" emma:medium="tactile" emma:mode="ink">
                <msink:context xmlns:msink="http://schemas.microsoft.com/ink/2010/main" type="inkWord" rotatedBoundingBox="4705,16629 5730,16661 5711,17261 4686,1723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8959.6684">63 4100 75 0,'-8'-5'84'0,"8"5"-4"0,-10-5-8 0,10 0-24 0,0 0 0 0,-8 5-4 16,8-4-8-16,-8-6 0 0,8 5-4 0,0 1 0 0,0-2-4 16,0-3 0-16,-8-1-4 0,8 6-4 0,0-6 0 0,0 5-4 15,8-5 0-15,-8 1 4 0,0 4-4 0,8-4 0 0,-8-1 0 0,8 1 0 16,2 0 0-16,-2 3 0 0,-8-4-4 0,8 1 4 0,1-1 0 15,-1 6-4-15,10-5 4 0,-10 3-8 0,0-4 4 0,0 6-4 16,10-1-20-16,-10 5 24 0,1-5-8 0,8 5 0 0,-8 0 4 16,7 0-4-16,-7 0 0 0,0 5-4 0,-1 0 4 0,10-1-4 15,-10 1 4-15,0 6 0 0,1-2 0 0,0 0 0 0,-9 1 4 0,8 4 0 16,-8 1 0-16,0-1-4 0,0 0 4 0,0 6-8 0,0-1 4 16,-8 0 4-16,-1 0 0 0,0 0-4 0,-7 5 0 15,6 0-8-15,-6-4 0 0,-2 3 4 0,2 2 0 0,-1-6 0 0,-9 4 0 16,8-3 4-16,2-1-8 0,-2 0 4 0,2-5-4 0,-1 1 4 15,-1-1 0-15,2-4 0 0,-2-1 4 0,10 2-4 0,-10-7 0 16,10 0 0-16,0-4 0 0,-1 0 0 0,1 0 0 0,8 0 0 16,-8-4 0-16,8 4 4 0,0-10-8 0,-9 5 8 0,9 1-4 15,9-6 4-15,-9 5-4 0,0 0 0 0,8-4-4 0,-8 4 4 0,8-1-4 16,1-2 4-16,-9 3 0 0,8 0 0 0,0 0 0 0,2 0 0 16,6 5 0-16,-6 0 0 0,-2 0 4 0,8 0-8 0,-6 0 8 15,6 5-4-15,1-5 4 0,-9 5 0 0,10 0 0 0,-2 0-8 0,-6 3 4 16,6-8 0-16,2 11-4 0,-1-7 8 0,-1 1-4 0,-7 0 0 15,8 5 0-15,1-5 0 0,-10-1 0 0,9 1 0 0,-8 1-8 16,7-2 4-16,-7 5-4 0,7-4-8 0,-6 1-12 0,-2-6-16 16,10 3 0-16,-10 3-16 0,0-2-8 0,0-4-8 0,10 5-20 15,-10-5-44-15,1 0-20 0,-1 0 28 0,-8 0 20 0</inkml:trace>
          <inkml:trace contextRef="#ctx0" brushRef="#br0" timeOffset="69292.2941">558 4243 31 0,'0'-4'88'0,"8"4"-4"0,-8 0-8 0,8 0-24 0,-8 0-8 16,8 0 0-16,-8 0-4 0,10 0-4 0,-10 4-4 0,8-4-4 15,0 0 0-15,-8 5-4 0,9-5 0 0,-1 5-4 0,1 0 4 0,0-5-4 16,-1 5-4-16,0 5 0 0,0-6-4 0,2 1 0 0,6 4 4 16,-6-4-4-16,-2 5 4 0,9-1 0 0,-9 1 0 0,1-1 4 15,-1 1 0-15,1 0 4 0,-1-1 0 0,0 2-4 0,2 2 0 0,-10-2 0 16,8-2 0-16,-8 4 8 0,0-3-8 0,0 0 0 15,8-1 0-15,-8 1-4 0,0 0 4 0,0-5-4 0,-8 4-4 0,8-9 0 16,0 5 0-16,0 0 0 0,0-5 0 0,0 0-8 0,0 0-4 16,0-10 0-16,0 5 8 0,0 1-8 0,0-6 4 0,0-5-4 15,0 6-4-15,0-5 4 0,0-1 4 0,8-4-8 0,-8 5 4 0,0-1-4 16,10-4 8-16,-10 0-4 0,8 5-4 0,0-6 0 0,-8 6 8 16,8 0-8-16,1-1 4 0,-1 6-4 0,-8-1 4 0,9 1-8 15,0-1 4-15,-1 5-4 0,0 1-12 0,-8-3-12 0,10 4-12 0,-2 3-8 16,-8 0-8-16,8-5-12 0,0 10-12 0,2-5 0 15,-10 0-64-15,8 0-28 0,0 0 24 0,1 3 32 0,-1-3 20 0</inkml:trace>
        </inkml:traceGroup>
        <inkml:traceGroup>
          <inkml:annotationXML>
            <emma:emma xmlns:emma="http://www.w3.org/2003/04/emma" version="1.0">
              <emma:interpretation id="{F1E9D6FC-1F5A-46E8-B87A-447B56796221}" emma:medium="tactile" emma:mode="ink">
                <msink:context xmlns:msink="http://schemas.microsoft.com/ink/2010/main" type="inkWord" rotatedBoundingBox="6114,16717 6539,16730 6520,17324 6096,1731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9620.6931">1359 3975 71 0,'0'-5'104'0,"8"0"-16"0,0 1-8 16,2 4-28-16,-10 0 0 0,8-6 0 0,0 6-8 0,-8 0-4 16,9 0-4-16,-9 0-4 0,8 0 0 0,0 6 0 0,-8-6 4 15,10 4 0-15,-10 1 0 0,8 5 8 0,-8-6-4 0,8 6-4 0,-8-6 4 16,0 11-8-16,8-5-16 0,-8 4 20 0,0 0-4 16,0 6 0-16,0-6 0 0,-8 6-4 0,8-2 0 0,0 2 0 0,0-1 0 15,-8 0 0-15,8 5-4 0,0-5-4 0,-8 5 4 0,8-4 0 16,0 3 4-16,0-3-4 0,0-1 0 0,0 0 0 0,0 0-4 15,0 0-4-15,0-5 0 0,0 1 0 0,8 4-4 0,-8-5-4 0,8 1 0 16,0-5 0-16,-8 4-4 0,10-5-4 0,-2 1 8 16,0 0-8-16,1-5 4 0,8 4 0 0,-8-4-4 0,7 0 0 0,-7-1-4 15,8 2-8-15,-9-6-8 0,10 4-16 0,-1-4-4 0,0 0-20 16,0 0-16-16,-1 0-20 0,-6 0-16 0,6-4-16 0,2 4-20 16,-2-6-48-16,-7 2-16 0,8-1 40 0,-8-5 40 0,7 6 28 0</inkml:trace>
        </inkml:traceGroup>
        <inkml:traceGroup>
          <inkml:annotationXML>
            <emma:emma xmlns:emma="http://www.w3.org/2003/04/emma" version="1.0">
              <emma:interpretation id="{09381D35-19CE-4A90-A2FC-066FC204C943}" emma:medium="tactile" emma:mode="ink">
                <msink:context xmlns:msink="http://schemas.microsoft.com/ink/2010/main" type="inkWord" rotatedBoundingBox="7007,16940 7354,16950 7342,17344 6995,1733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9887.4971">2253 4176 11 0,'0'5'144'0,"0"0"-20"0,10 0-16 0,-10-2-28 15,0 4-4-15,8-3 0 0,-8 1 0 0,8-5 4 0,-8 0-8 16,9 5 0-16,-1-5-12 0,1 0-4 0,0 5-12 0,-1-5-4 0,0 0-8 16,0 4-4-16,10-4-4 0,-10 0-8 0,10 5 0 0,-10 0-4 15,9-5 0-15,0 5-4 0,-8-1 0 0,7 1 0 0,-6 0-4 16,6 0 0-16,2 0 0 0,-10 0-8 0,1 0-4 0,7-1-12 16,-7 6-16-16,0-6-12 0,7-4-20 0,-16 10-20 0,10-5-16 0,-2 0-20 15,0-1-52-15,-8 0-20 0,0-4 40 0,9 6 32 0,-9-1 24 16</inkml:trace>
          <inkml:trace contextRef="#ctx0" brushRef="#br0" timeOffset="70095.9387">2288 4488 147 0,'0'9'156'15,"-9"1"-28"-15,9-5-12 0,0 5-32 0,0-6-4 0,-8 1 0 16,16 0 0-16,-8 0-4 0,0-1-8 0,9 2-4 0,-9-6-4 15,8 4-8-15,1-4-8 0,0 0-8 0,-1 0-8 0,8 5-8 0,-6-5-4 16,6 0 0-16,-6 0-4 0,6 0-4 0,1 0-4 0,0 0-12 16,-8 0-24-16,7 0-28 0,2 0-32 0,-10 5-24 0,10-5-36 15,-10 4-80-15,1-4 28 0,-1 5 32 0,0 0 36 0,1-5 28 16</inkml:trace>
        </inkml:traceGroup>
        <inkml:traceGroup>
          <inkml:annotationXML>
            <emma:emma xmlns:emma="http://www.w3.org/2003/04/emma" version="1.0">
              <emma:interpretation id="{9DD33EF5-C2A5-45F0-AB01-88A57E5E8848}" emma:medium="tactile" emma:mode="ink">
                <msink:context xmlns:msink="http://schemas.microsoft.com/ink/2010/main" type="inkWord" rotatedBoundingBox="8006,16679 8865,16705 8838,17564 7980,1753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3513.602">3319 4319 63 0,'-8'-4'96'0,"8"0"-16"0,0-1-4 0,0 5-24 16,-8-5-12-16,8 0 4 0,0 0-4 0,-9 5 0 15,9 0-4-15,-8-4 0 0,8 4 4 0,-9 0-4 0,9 0-8 0,0 0-4 16,0 0-8-16,0-5 4 0,0 10 0 0,-9-5 0 0,9 4 0 0,9-4 4 16,-9 10 4-16,0-5 0 0,0 0 0 0,0 3 0 15,9 3-8-15,-9-2 4 0,0 6 0 0,0-6-8 0,8 10 4 0,-8-3 0 16,0-3 4-16,0 6-8 0,0 0 4 0,0-4 0 0,0 4 0 16,0 1 0-16,0-1 0 0,0-5-4 0,0 5 4 0,0-5 0 15,0 1 0-15,0 4-4 0,0-4 4 0,0-1 0 0,9 1-4 0,-9-6 0 16,0 5 0-16,8-4 0 0,-8 5 0 0,0-6 0 0,8 0 0 15,-8 1-4-15,8-5-4 0,-8 4 4 0,10-4-4 0,-2 5 0 16,0-10 0-16,-8 9 4 0,10-9-8 0,-2 4 4 0,0 2-4 16,1-6 4-16,-1 0-4 0,1 0 0 0,8 5 0 0,-9-5 0 15,0 0-4-15,2 0 4 0,-2 0-4 0,10 0 0 0,-10-5 0 0,0 5 0 16,0-6-4-16,1 6 0 0,0-4-8 0,8 0-16 0,-9-1-16 16,0 0-16-16,2 0-16 0,-2-4-12 0,0-1-16 0,0 6-20 15,2-11-16-15,-2 6-56 0,0-1-12 0,-8-5 36 0,9 1 36 16,-1-2 28-16</inkml:trace>
          <inkml:trace contextRef="#ctx0" brushRef="#br0" timeOffset="71695.7403">3242 4248 3 0,'0'0'80'0,"0"-5"-4"0,0 5-4 0,0-4-28 0,0 4-4 16,0-5 0-16,0 5 4 0,0-5-8 0,10 5 0 0,-10-5-4 16,0 1 4-16,0 4 0 0,0-5-8 0,0 5 0 0,0 0 0 0,0-5 0 15,0 5-8-15,0 0 4 0,0 0 0 0,0 0 4 0,0 0 0 16,0 0 8-16,0 0 4 0,0 0 0 0,8 5-4 0,-8-5 0 15,0 5 4-15,0-1-4 0,0 6 0 0,8-5-8 0,-8 4 0 16,0 1-4-16,0 0 0 0,0 4 0 0,0 0-8 0,0 1 0 0,0 4 0 16,0-5-4-16,0 5 0 0,0 0-4 0,0 0 4 15,0 0-4-15,0 1-4 0,0 4 0 0,9-5 0 0,-9 1 4 0,0-1-8 16,0-5 4-16,9 5 0 0,-9 0-4 0,0 1 0 0,0-6 0 16,0 0 0-16,0 1 0 0,8-1 0 0,-8 1 0 0,0-1 0 15,0 1 0-15,0-6 4 0,0 6-4 0,0-6 0 0,0 0 0 0,0-4 0 16,0 5 0-16,0-5-4 0,0-1-4 0,0 0-4 0,0 2-8 15,0-6 0-15,0 5-12 0,0-5-12 0,0 0-8 0,0 0-12 16,0-5-8-16,0-1-8 0,0 6-12 0,0-8-4 0,0 3-24 16,0-5-32-16,0 1-16 0,0-1 28 0,0 0 32 0</inkml:trace>
          <inkml:trace contextRef="#ctx0" brushRef="#br0" timeOffset="74085.6205">3712 4057 11 0,'-8'0'104'0,"-2"0"-16"0,2 0-12 0,0-6-24 15,8 6-4-15,-10-4-4 0,2 4-12 0,8-5 4 0,-8 0 0 0,8 0-4 16,0 1-4-16,-8-1 0 0,8 0-4 0,0 0 0 0,0-5-4 16,8 5 0-16,-8-4 0 0,0 4 4 0,8 1-4 0,0-6 0 15,-8 5 0-15,10 1 4 0,-2-2 0 0,0 3 4 0,2-3 0 16,-2 1 4-16,0 0 0 0,1 5-4 0,-1-4 0 0,1 4 4 15,8 0-4-15,-9 0 0 0,0 0-8 0,2 0-8 0,-2 4 4 0,10-4-4 16,-10 5 0-16,0 0 0 0,1 1-4 0,-1-3 0 0,0 3 0 16,-8 3 0-16,9-4 4 0,0 4 0 0,-9 1 0 0,0-1-4 15,0 6 0-15,0-5 8 0,0 4-4 0,-9-5-4 0,0 6 0 16,9-1 4-16,-8 1-4 0,-9-5 0 0,9 4 0 0,0 0 0 16,-2-4 4-16,2 4-4 0,-10-4 0 0,10-1 0 0,0 1-20 15,0-5 24-15,-1 5-8 0,0-6 0 0,9-4 4 0,-8 5-4 0,8-5 0 16,0 0 0-16,0 0-4 0,0-5 0 0,0 5 0 0,8-4 0 15,-8-3 4-15,9 4-4 0,0-2 0 0,-1-5 0 0,0 10 0 16,-8-9 4-16,8 9-4 0,2-5 0 0,-2 5 0 0,10-5 0 16,-10 5 0-16,0 0 0 0,1 5 8 0,-1-5-4 0,0 5 8 15,1 4 4-15,0-4-4 0,-1 5 8 0,0 0-4 0,2-1 0 0,-2 1 4 16,0-1 0-16,2 1-4 0,-10 4 0 0,8-4 0 16,0 0 4-16,0-1-4 0,1 0 0 0,-1 1 0 0,-8-5 0 0,9 4 0 15,0-5 0-15,-1-4-4 0,0 6 0 0,2-6-4 0,-10 0 4 16,8-6-4-16,0 6-4 0,0-8-4 0,2 3 4 0,-2-10 0 15,0 6-4-15,-8 0 4 0,9-6-4 0,-1 0-8 0,-8-4-4 0,9 5-12 16,0-5-16-16,-9 0-12 0,0 4-16 0,8-4-16 0,-16 0-24 16,8 5-24-16,0-1-20 0,-9 1-40 0,9 4-72 0,-9-5 52 15,1 6 44-15,-1 4 40 0,1 0 20 0</inkml:trace>
        </inkml:traceGroup>
      </inkml:traceGroup>
    </inkml:traceGroup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2:19.5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850920-7E8A-4F4C-BA69-D63C3AD19B20}" emma:medium="tactile" emma:mode="ink">
          <msink:context xmlns:msink="http://schemas.microsoft.com/ink/2010/main" type="writingRegion" rotatedBoundingBox="11348,15244 9889,18255 9413,18025 10872,15013"/>
        </emma:interpretation>
      </emma:emma>
    </inkml:annotationXML>
    <inkml:traceGroup>
      <inkml:annotationXML>
        <emma:emma xmlns:emma="http://www.w3.org/2003/04/emma" version="1.0">
          <emma:interpretation id="{CD1C2950-CB86-4B90-A193-91B8BDD8C769}" emma:medium="tactile" emma:mode="ink">
            <msink:context xmlns:msink="http://schemas.microsoft.com/ink/2010/main" type="paragraph" rotatedBoundingBox="11348,15244 9889,18255 9413,18025 10872,15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7DE21-5A2D-428A-8E14-ABBDEE1714E1}" emma:medium="tactile" emma:mode="ink">
              <msink:context xmlns:msink="http://schemas.microsoft.com/ink/2010/main" type="line" rotatedBoundingBox="11348,15244 9889,18255 9413,18025 10872,15013"/>
            </emma:interpretation>
          </emma:emma>
        </inkml:annotationXML>
        <inkml:traceGroup>
          <inkml:annotationXML>
            <emma:emma xmlns:emma="http://www.w3.org/2003/04/emma" version="1.0">
              <emma:interpretation id="{975DE670-0CD1-487C-A1A1-A330FA35F8E9}" emma:medium="tactile" emma:mode="ink">
                <msink:context xmlns:msink="http://schemas.microsoft.com/ink/2010/main" type="inkWord" rotatedBoundingBox="11348,15244 10727,16526 10251,16295 10872,150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-827 2019 59 0,'8'-9'76'0,"-8"-6"-8"15,9 5 0-15,-1 1-20 0,0-1-4 0,-8 1 0 0,10-1 4 16,-10 0 0-16,8 1 4 0,-8 5 4 0,0-2 0 0,0 2 4 15,0 4 0-15,0-5-4 0,8 5 0 0,-8-5-8 0,0 5 0 16,0 0-8-16,0 0-4 0,0 0 0 0,-8 0-4 0,8 5-4 0,0-5 0 16,0 5 0-16,0-1 0 0,0 6 0 0,-8-5 4 0,8 5 0 15,0 4 4-15,-10 1-4 0,2-2 0 0,8 7 0 0,-8 4 0 16,-1 0 0-16,1 4-4 0,0 1-4 0,-1 5 0 0,-8-1-4 16,9 5 0-16,-2 1 0 0,-6 4-4 0,7-5 0 0,-8 10 0 15,9-4-4-15,-9-1 0 0,8 0-4 0,-8 6 0 0,-1-7 0 0,10 2 0 16,-8-1 0-16,-2-1-4 0,10-3 0 0,-9 0 0 0,9-1 0 15,-10 0-4-15,10-4 0 0,-10-1 0 0,10 1 4 0,0-5-4 16,-2 4 4-16,2-9-4 0,0 5 4 0,-1-5-4 0,1 0 0 16,0 0-4-16,8-5-4 0,0 1 0 0,-9-7-8 0,9 2 0 15,0-1-16-15,0-4-8 0,0-1-12 0,0-4-12 0,0 0-20 0,0-5-8 16,0 0-8-16,9-5-12 0,-9 0-12 0,0-4-8 16,8-5-48-16,0-1-32 0,-8 1 36 0,9-5 36 0,-1 0 24 0,-8 0 24 15</inkml:trace>
          <inkml:trace contextRef="#ctx0" brushRef="#br0" timeOffset="202.4599">-639 2547 103 0,'0'0'164'0,"8"0"-16"15,-8 0-20-15,0 0-36 0,0 0-8 0,-8 0-8 0,8 0-8 0,0 0-12 16,0 0-8-16,0 5-8 0,0-5-8 0,-8 0-4 0,8 0-4 15,0 4-4-15,0-4-8 0,0 6-4 0,0-2-4 0,0 1-8 16,0-1-12-16,8 2-28 0,-8-2-32 0,0 1-28 0,0 5-56 16,0-6-52-16,0 7 36 0,0-7 40 0,0 5 24 0,0 1 20 15</inkml:trace>
          <inkml:trace contextRef="#ctx0" brushRef="#br0" timeOffset="383.4902">-647 2829 19 0,'-10'5'172'0,"10"0"-20"0,-8 0-24 0,8 0-36 0,-8-5-8 16,8 0-16-16,-10 5-8 0,10-5-4 0,-8 4-12 0,8-4-8 0,-8 0-8 15,8 0-8-15,0 0 0 0,0-4-8 0,0 4-4 0,0-5-4 16,0 5-4-16,8-5-12 0,-8 5-16 0,8-5-12 0,2 5-20 16,-10-5-12-16,8 0-12 0,0 1-52 0,2-1-36 0,-2 1 20 0,0-6 36 15,0 5 20-15</inkml:trace>
        </inkml:traceGroup>
        <inkml:traceGroup>
          <inkml:annotationXML>
            <emma:emma xmlns:emma="http://www.w3.org/2003/04/emma" version="1.0">
              <emma:interpretation id="{5EE989D2-8872-4DE9-9A70-E8C00325796B}" emma:medium="tactile" emma:mode="ink">
                <msink:context xmlns:msink="http://schemas.microsoft.com/ink/2010/main" type="inkWord" rotatedBoundingBox="10204,16901 9612,18121 9534,18083 10125,16863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0040.2235">-1535 3779 19 0,'0'0'68'0,"0"0"-4"0,0 0-12 0,0 0-16 0,0 0-8 16,8-5-8-16,-8 5 8 0,0 0-12 0,0-4 0 0,0 4 0 15,10-5 0-15,-10 5-4 0,0-5 4 0,0 5 0 0,0 0 0 16,8 0 0-16,-8-4 4 0,0 4-4 0,0 0 4 0,0 0-4 16,0 0 4-16,0 0 0 0,0 0 0 0,0 0 4 0,0 0-4 15,0 0 4-15,0 0-4 0,0 0-4 0,0 0 0 0,0 0 0 0,0 0 0 16,0 0 8-16,0 0-4 0,0 0 0 0,0 0 12 0,0 0 0 15,0 0 0-15,0 0 4 0,0 0-4 0,0 0 0 0,0 4 0 16,0-4-4-16,0 5 0 0,0 0 0 0,-8-1 0 0,8 6-4 16,0-5-4-16,-10 3 0 0,10 3 0 0,-8-1-4 0,0 4 4 15,8-1-4-15,-8 3 0 0,-2-2 0 0,2 5 0 0,0 1 0 0,-1-1-4 16,0 0 0-16,-8-1 0 0,9 7-4 0,0-1 0 0,0 0 0 16,-2-5 0-16,2 5-4 0,0 0 0 0,-2 0 0 0,-6 0 0 15,7 0 0-15,1-4 4 0,-1 3-4 0,1 2 0 0,-1-6 0 0,1 3-4 16,0-1 4-16,-2 3 0 0,2-5 0 0,-10 0 0 15,10 5 4-15,0-6 0 0,0 2 0 0,-1 4-4 0,0-5 0 0,1 0-4 16,-1 0 4-16,-7 1 0 0,6 4 0 0,2-5 4 0,0 1-4 16,0-6 0-16,-2 5 0 0,2 0 0 0,0 0-4 0,-1-4 8 15,1 4-8-15,-1-5 0 0,0 1 4 0,9 4 0 0,-8-5 0 16,0-4 0-16,-2 5-4 0,10-1 4 0,-8 0 0 0,8-4-4 16,-8 4 8-16,8-4-4 0,-8 0 0 0,8-1 4 0,-10 0-4 15,10 1-4-15,0 0 4 0,0-2 0 0,-8 3 0 0,8-2 0 0,0-4-4 16,0 4 4-16,0-3-4 0,-8 3 0 0,8-3 4 0,0-2 0 15,0 5 0-15,0-4 0 0,0 1-4 0,0-3 4 0,0-3-4 16,0 6 0-16,-9-2 4 0,9-4 0 0,0 0-4 0,0 5 4 16,0-5-4-16,0 0 0 0,0 0 4 0,0 0 0 0,0 0-4 0,0 0 0 15,0 0 0-15,0 0 0 0,0 0 4 0,0 0-4 0,0 0 0 16,0 0-4-16,0 0 0 0,0 0 4 0,0 0 0 0,0 0-4 16,0 0 0-16,0 0-4 0,0 0-4 0,0-5-4 0,0 5-16 15,0-4-12-15,0-2-8 0,0 3-20 0,9-3-8 0,-9 1-16 16,0 0-12-16,0-3-24 0,8-3-48 0,-8 1-40 0,0 1 28 15,8-5 44-15,-8-1 28 0,0 5 20 0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2:48.1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248CC1-D779-4F87-8A1C-2D7AE23A1771}" emma:medium="tactile" emma:mode="ink">
          <msink:context xmlns:msink="http://schemas.microsoft.com/ink/2010/main" type="writingRegion" rotatedBoundingBox="10512,17199 14933,17414 14900,18086 10480,17872"/>
        </emma:interpretation>
      </emma:emma>
    </inkml:annotationXML>
    <inkml:traceGroup>
      <inkml:annotationXML>
        <emma:emma xmlns:emma="http://www.w3.org/2003/04/emma" version="1.0">
          <emma:interpretation id="{10848EF0-95D9-4CB8-880F-9846FD1C8D22}" emma:medium="tactile" emma:mode="ink">
            <msink:context xmlns:msink="http://schemas.microsoft.com/ink/2010/main" type="paragraph" rotatedBoundingBox="10512,17199 14933,17414 14900,18086 10480,17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5C6F06-ADAE-44CD-BF89-7DBEDA04302B}" emma:medium="tactile" emma:mode="ink">
              <msink:context xmlns:msink="http://schemas.microsoft.com/ink/2010/main" type="line" rotatedBoundingBox="10512,17199 14933,17414 14900,18086 10480,17872"/>
            </emma:interpretation>
          </emma:emma>
        </inkml:annotationXML>
        <inkml:traceGroup>
          <inkml:annotationXML>
            <emma:emma xmlns:emma="http://www.w3.org/2003/04/emma" version="1.0">
              <emma:interpretation id="{A5F40DE9-116B-42E6-AD22-4D0A590E8369}" emma:medium="tactile" emma:mode="ink">
                <msink:context xmlns:msink="http://schemas.microsoft.com/ink/2010/main" type="inkWord" rotatedBoundingBox="10502,17421 10582,17425 10566,17758 10485,177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-2461 101 99 0,'0'0'120'0,"0"0"-12"0,0 0-12 0,-10-5-20 16,10 5-12-16,0 0-4 0,0 0 4 0,0 0-8 0,0 0 0 16,0 5-4-16,0-5 0 0,0 0-4 0,0-5 4 0,0 5-4 15,0 0-8-15,0 0 0 0,0 0 0 0,0 0 4 0,0 0-4 16,0 0-4-16,0 0-4 0,10 0 0 0,-10 0-4 0,0 0-4 15,0 0-4-15,0 0 0 0,0 0-4 0,0 0-4 0,0 0 0 0,0 0-4 16,0 0 0-16,0 0 0 0,0 0-4 0,0 0-4 0,0 0 4 16,0 0-4-16,0 0-8 0,0 0-4 0,0 0-4 0,0 0-16 15,0 0-8-15,0 5-16 0,0-5-20 0,0 0-16 0,0 4-20 0,0 1-12 16,0-5-24-16,-10 5-52 0,10 0 16 0,0-1 32 16,-8-4 28-16,8 6 20 0</inkml:trace>
          <inkml:trace contextRef="#ctx0" brushRef="#br0" timeOffset="321.6948">-2556 412 67 0,'0'0'112'16,"0"5"-12"-16,0-5-8 0,0 5-28 0,9-5-4 0,-9 0-8 15,0 0 4-15,0 4-4 0,0-4 4 0,0 0 0 0,0 0-8 0,0 0-4 16,-9 0-4-16,9 0 0 0,0 0-4 0,0 0 0 0,9 0 0 16,-9 0 0-16,0 0-4 0,0 0 4 0,0 0 8 0,0 0-8 15,0 0 4-15,0 0 8 0,-9 0 0 0,9 0-4 0,0 0 4 16,0 0-4-16,0 0 0 0,0 0 0 0,0 0-8 0,0 0-8 16,0 0-4-16,0 0 0 0,0 0 0 0,0-4-8 0,0 4-24 0,0 0 24 15,0-5-8-15,0 5-4 0,0-5-8 0,0 5-8 0,0-5-12 16,0 1-12-16,0 4-16 0,9-5-12 0,-9 5-12 0,0-5-12 15,0 0-16-15,8 5-12 0,-8-4-20 0,0 4-20 0,8-6-56 16,-8 1 8-16,10 5 32 0,-10-4 40 0,8-1 28 0</inkml:trace>
        </inkml:traceGroup>
        <inkml:traceGroup>
          <inkml:annotationXML>
            <emma:emma xmlns:emma="http://www.w3.org/2003/04/emma" version="1.0">
              <emma:interpretation id="{47BED0B0-7C30-44F7-97EA-B46F6886795A}" emma:medium="tactile" emma:mode="ink">
                <msink:context xmlns:msink="http://schemas.microsoft.com/ink/2010/main" type="inkWord" rotatedBoundingBox="11129,17229 11413,17243 11384,17841 11100,17827"/>
              </emma:interpretation>
              <emma:one-of disjunction-type="recognition" id="oneOf1">
                <emma:interpretation id="interp1" emma:lang="" emma:confidence="0">
                  <emma:literal>{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789.4404">-1899-96 11 0,'0'0'80'0,"0"0"-8"0,8 0-12 0,-8 0-24 0,0 0-4 16,9 0 0-16,-9 0 0 0,0 0-8 0,9 0 4 0,-9 0 0 15,8 0 0-15,-8 0 0 0,0 0-4 0,8 0 4 0,-8 0-4 16,0 0 0-16,8 0 4 0,-8 0-4 0,10 0 0 0,-10 0 4 16,0 0 4-16,0 0 0 0,8 5 0 0,-8-5 0 0,0 0-4 0,0 4 0 15,0 1 0-15,0-5 0 0,0 5-4 0,0 4-8 0,0-3 4 16,0-2-4-16,0 6 4 0,-8 4 0 0,8-4-4 0,0 0 4 16,-10 4-4-16,10 5 0 0,-8-4 0 0,8-1 4 0,-8 5-4 15,8 0 0-15,-8 0 0 0,-1 0 4 0,0 1-4 0,1 4 0 16,8-5 4-16,-9 0 4 0,1 5-16 0,8-5 28 0,-8 0-4 15,8 1-4-15,0-7 4 0,-10 7-4 0,10-5 0 0,0-1-4 0,0 5 0 16,0-4-4-16,0-6 4 0,0 5 0 0,10-4-4 0,-10 5 0 16,8-6-8-16,-8 1 4 0,8-1-4 0,-8-4 0 0,9 5-4 15,-1-5 0-15,-8-1 0 0,9 1-8 0,0 0 8 0,-1-1-4 16,0-4-4-16,0 5 0 0,2-5-4 0,-2 0-4 0,0 0 0 16,2 0-8-16,-2-5-12 0,0 5-16 0,1-4-16 0,8-6-12 0,-9 6-16 15,1-6-24-15,7 0-16 0,-6 1-28 0,6-1-68 16,-6-5 0-16,-2 6 36 0,8-5 40 0,-7-1 28 0,8 0 20 0</inkml:trace>
        </inkml:traceGroup>
        <inkml:traceGroup>
          <inkml:annotationXML>
            <emma:emma xmlns:emma="http://www.w3.org/2003/04/emma" version="1.0">
              <emma:interpretation id="{3202AFBB-D383-4B51-9CF2-DB254B782071}" emma:medium="tactile" emma:mode="ink">
                <msink:context xmlns:msink="http://schemas.microsoft.com/ink/2010/main" type="inkWord" rotatedBoundingBox="13069,17325 14097,17375 14064,18046 13037,1799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259.1805">591 480 43 0,'-10'4'148'0,"2"6"-24"0,8-6-16 0,0 1-32 0,-8 0-16 0,8-5 0 15,0 5 0-15,0-5 0 0,8 5 0 0,-8-5 0 0,8 0-8 16,2 0-4-16,-2 0 4 0,0 0-12 0,2 0 0 0,-2 0-12 16,8-5-4-16,2 5 0 0,-10 0 0 0,9-5 0 0,1 5-8 15,-2 0 0-15,2-5-4 0,-2 5-4 0,2 0 0 0,-1-5 0 16,-1 5-4-16,2-4 0 0,-2 4 0 0,2-5 0 0,-10 5-4 0,9 0 0 15,-8 0-8-15,-1 0-4 0,9 0-8 0,-9 0-12 0,-8 0-20 16,10 0-20-16,-2-5-20 0,0 5-16 0,-8 0-24 0,0-4-60 16,0 4 0-16,10-5 40 0,-10 0 32 0,0-5 20 0</inkml:trace>
          <inkml:trace contextRef="#ctx0" brushRef="#br0" timeOffset="-2016.8295">1051 110 131 0,'-8'-5'132'0,"8"5"-12"16,0 0-16-16,0 0-28 0,-10 0-4 0,10 0-4 0,-8 5-8 15,8-5-4-15,-8 5 0 0,8 0-4 0,-9-1-8 0,9 2 0 16,-8-2-4-16,8 1-24 0,-9 4 20 0,0 1-4 0,9 4-4 16,-8-4-4-16,8 4-4 0,-8 5-4 0,0-4 4 0,-2-1-8 0,2 5-4 15,0 0 0-15,-2 0 0 0,2-4-4 0,-9 5 0 16,9-1 4-16,-9-1-4 0,8 2 0 0,1-1-4 0,-10 1 0 0,10-6 0 15,-10 5 4-15,10-4-4 0,-8-1 0 0,7 0-4 0,1 1 4 16,-1-1-8-16,0 0 0 0,1-4-4 0,0-2-4 0,8 3-16 16,-10-1-16-16,10-1-4 0,0-4-12 0,0 0-12 0,0-5-12 0,0 5-4 15,0-5-36-15,0 0-48 0,10-5 4 0,-10 0 36 0,8 5 24 16</inkml:trace>
          <inkml:trace contextRef="#ctx0" brushRef="#br0" timeOffset="-2858.6601">62 14 15 0,'0'0'112'15,"0"-5"-12"-15,8 0-12 0,-8 5-28 0,0 0-8 0,0-4-8 0,0 4-4 16,0 0-20-16,9 0 16 0,-9 0 0 0,0 0-4 16,-9 0-4-16,9 0 0 0,0 0-4 0,0 0-4 0,9 0 4 0,-9 0 0 15,0 0 4-15,0 0-8 0,9 0 8 0,-9 0 0 0,0 0 0 16,8 0-4-16,-8 0 4 0,0 0 0 0,8 4-4 0,-8-4 4 15,9 5 0-15,-9 0 4 0,8 0-4 0,-8 0-4 0,0 5-4 0,0-1 4 16,0-4-4-16,0 9-4 0,9-4 4 0,-18 4-4 0,9 1 0 16,0-1-4-16,0 5 4 0,-8-5 0 0,8 6-4 0,-9-1 0 15,9 0 0-15,-8 0 0 0,0 0 0 0,8 0-4 0,-9 0 0 16,0 0 4-16,1 1-4 0,0-1 0 0,-2-4 0 0,10 3 4 16,-8 2-4-16,0-1 0 0,8-5 0 0,-9 6 0 0,0-6-4 0,9 6 4 15,0-6 0-15,-8 0 0 0,8 1-4 0,0-1 0 16,0 0 0-16,0 1 0 0,0-5-4 0,0 4 8 0,0-5-4 0,0 1 0 15,8-1 0-15,-8 1 4 0,9 0-4 0,-9 0 0 0,9-6 0 0,-1 1-16 16,0-1 20-16,2 1 0 0,-2-5-4 0,0 5 0 16,1-5 0-16,8 0 0 0,-9 0 0 0,9-5 0 0,-8 5-4 0,8-5 0 15,-9 1 0-15,10-1-4 0,-2-5-4 0,-6 6-8 0,6-6-16 16,1 5-20-16,-9-4-12 0,10-1-12 0,-10 0-12 0,10 1-20 16,-10 0-16-16,9-1-8 0,-8 0-52 0,-1 1-24 0,9-6 36 15,-9 6 32-15,1-6 28 0</inkml:trace>
          <inkml:trace contextRef="#ctx0" brushRef="#br0" timeOffset="-2540.477">565 288 11 0,'0'0'108'0,"0"0"-12"0,0 0-12 0,0 0-32 16,8 0 0-16,-8 0-4 0,0 0-4 0,8 0-4 16,-8 0 0-16,10 0 0 0,-10 0-4 0,8 0 4 0,0 0-4 0,2 0 4 15,-2 0-4-15,0 0 0 0,0 0-4 0,10 0 0 0,-10 0-4 16,9 0 0-16,-9 0-8 0,10 0 0 0,-2 0-4 0,-6 0 0 16,6 0 0-16,2 0-8 0,-1 0 0 0,-1 0 4 0,-8 0-4 15,10 0 0-15,0 0-4 0,-2 0-4 0,-7 0 4 0,8 4-4 16,0-4 4-16,-9 0-4 0,0 5 0 0,10-5 4 0,-10 4-4 0,2-4 0 15,-2 6-4-15,0-2 0 0,-8-4-12 0,8 5-12 0,-8-5-8 16,9 5-12-16,-9 1-20 0,9-6-8 0,-9 0-12 0,0 0-36 16,0 0-56-16,0 3 16 0,0-3 36 0,-9 0 12 0</inkml:trace>
        </inkml:traceGroup>
        <inkml:traceGroup>
          <inkml:annotationXML>
            <emma:emma xmlns:emma="http://www.w3.org/2003/04/emma" version="1.0">
              <emma:interpretation id="{65D88513-B059-4B9E-8781-D6EDC9E468CB}" emma:medium="tactile" emma:mode="ink">
                <msink:context xmlns:msink="http://schemas.microsoft.com/ink/2010/main" type="inkWord" rotatedBoundingBox="14400,17543 14926,17569 14902,18052 14377,1802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556.0609">1451 220 71 0,'9'0'128'0,"-9"0"-20"15,9 0-16-15,-9 0-32 0,0 0-4 0,0 5 0 0,0 0 0 16,0-5 4-16,0 4-4 0,0 2 0 0,0-2-4 0,0 7 4 0,0-7-4 15,0 5 0-15,0 1-4 0,0 4-8 0,0-5 4 0,0 6 0 16,0-1-8-16,0 6 0 0,0-6-4 0,0 6 0 0,0-1-4 16,8 0 0-16,-8 0-4 0,0 0-4 0,8 1 4 0,-8-2 0 0,10 2-4 15,-10-6-4-15,8 5 0 0,0-1-4 0,0-2 0 0,2 3 0 16,-2-5 0-16,0 1 0 0,1-6-8 0,8 6 4 0,-8-6-4 16,-1 1-4-16,8 0 4 0,-6-2-4 0,-2-1 4 0,10-3-4 15,-10 0 4-15,9 1-8 0,-9-5 4 0,9 0-4 0,-8 0 4 16,-1-5-4-16,10 1 0 0,-10 0 0 0,9-3 0 0,-8-1 0 0,-1-2 0 15,1 0-4-15,7 1 4 0,-7 0 0 0,0-6 0 0,-1 5 0 16,0-4 0-16,2-1 0 0,-10 6 0 0,8 0 4 0,0-6-4 16,1 5 4-16,-9 1 0 0,0-1 0 0,0-4 4 0,9 4-4 15,-9 5-4-15,0-4 4 0,0-1 0 0,0 1 0 0,-9-1 0 16,9 0 4-16,-9 1-8 0,9-1 0 0,-8 0 4 0,0-4 0 0,-2 5 0 16,-6-6 0-16,7 0-4 0,-8 1 4 0,9 5 0 15,-18-5 0-15,9-1 0 0,-1 1 0 0,2 4-4 0,-2 1-4 0,2-1-4 16,-9 5-4-16,7-5-12 0,-8 10-16 0,10 0-12 0,-10 0-20 15,9 5-20-15,-9 5-12 0,10 0-24 0,-10 3-40 0,0 2-44 16,1 5 32-16,7-1 36 0,-8 4 32 0,1-3 20 0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1:06.1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AB3C15-9EB9-4D94-A6AE-26D78B60A35A}" emma:medium="tactile" emma:mode="ink">
          <msink:context xmlns:msink="http://schemas.microsoft.com/ink/2010/main" type="inkDrawing" rotatedBoundingBox="12721,10938 14317,11026 14315,11076 12718,10988" shapeName="Other"/>
        </emma:interpretation>
      </emma:emma>
    </inkml:annotationXML>
    <inkml:trace contextRef="#ctx0" brushRef="#br0">-909 2863 35 0,'-8'0'76'0,"0"0"-8"15,-10 0-8-15,18 0-28 0,-8 0-4 0,-1 0 0 0,1 0-4 16,0-4 4-16,-2-1-4 0,2 5 4 0,0-5 0 0,8 1 0 0,-8 4 4 15,-2-5 0-15,10 5 4 0,-8-5 0 0,8 0-4 0,-8 0 4 16,8 5 0-16,0-5 4 0,0 5-8 0,0 0 0 0,0 0-8 16,-9 0 4-16,9-5-4 0,0 5 0 0,0 0 8 0,9 0 4 0,-9 0-8 15,0 0 0-15,8 0 4 0,-8 0 4 0,8 5-4 16,-8-5 4-16,10 0 4 0,-2 0-4 0,8 0 0 0,-6 0 0 0,6 0 0 16,1 0-4-16,1 0 0 0,6 0 0 0,-6 5 0 0,8-5 0 15,8 5-4-15,-9-5 0 0,9 5-4 0,1-5 0 0,-1 5-4 16,0 0 0-16,8-5 0 0,-7 4-4 0,7 1 0 0,1-5 0 15,-1 5-4-15,1-5 0 0,-1 4-4 0,2-4 0 0,-2 0 0 16,1 0-4-16,-1 0 4 0,1 5 0 0,-1-5-4 0,1 0 4 16,-1 0-4-16,-8 0 0 0,10 5 0 0,-11-5-4 0,1 0 0 0,1 5 4 15,-1-5-4-15,0 0 0 0,0 5 4 0,-8-5-4 0,7 4 0 16,-7 0 0-16,-8 3 0 0,7-7-20 0,1 4 28 0,-10 1-4 16,2-1 0-16,-2-4 4 0,2 5-8 0,-10 0 4 0,1-5 0 15,8 0-4-15,-8 5 0 0,-9-5 4 0,8 0-4 0,0 0 4 16,0 5 0-16,-8-5-4 0,0 0 4 0,0 0 0 0,10 0 0 0,-10 0 4 15,0 0-4-15,0 0 0 0,0 0 0 0,0 0 0 16,0 0-4-16,0 0 4 0,0 0 0 0,0 0-4 0,0 0 0 0,0 0 0 16,0 0-8-16,0 0 0 0,-10 0-4 0,10 0-16 0,0-5-16 0,0 5-20 15,-8 0-20-15,8 0-16 0,-8 0-20 0,0 0-28 16,-1-5-16-16,0 5-68 0,1 0-16 0,-9 0 56 0,9 0 36 0,-10 0 32 16,2 0 16-16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3:18.7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299DAA-CA91-4CA9-9645-D5B0FAE54EC6}" emma:medium="tactile" emma:mode="ink">
          <msink:context xmlns:msink="http://schemas.microsoft.com/ink/2010/main" type="writingRegion" rotatedBoundingBox="6409,4277 5647,5591 5002,5216 5765,3903">
            <msink:destinationLink direction="with" ref="{D4D7C839-9FE2-4DCC-95D5-EB6399639914}"/>
          </msink:context>
        </emma:interpretation>
      </emma:emma>
    </inkml:annotationXML>
    <inkml:traceGroup>
      <inkml:annotationXML>
        <emma:emma xmlns:emma="http://www.w3.org/2003/04/emma" version="1.0">
          <emma:interpretation id="{22613F22-4D15-4919-A91D-BF1068537D24}" emma:medium="tactile" emma:mode="ink">
            <msink:context xmlns:msink="http://schemas.microsoft.com/ink/2010/main" type="paragraph" rotatedBoundingBox="6409,4277 5647,5591 5002,5216 5765,3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4324FA-C95E-4039-9299-82605918923E}" emma:medium="tactile" emma:mode="ink">
              <msink:context xmlns:msink="http://schemas.microsoft.com/ink/2010/main" type="line" rotatedBoundingBox="6409,4277 5647,5591 5002,5216 5765,3903"/>
            </emma:interpretation>
          </emma:emma>
        </inkml:annotationXML>
        <inkml:traceGroup>
          <inkml:annotationXML>
            <emma:emma xmlns:emma="http://www.w3.org/2003/04/emma" version="1.0">
              <emma:interpretation id="{B5131276-5CD8-4C77-A644-1587B6554531}" emma:medium="tactile" emma:mode="ink">
                <msink:context xmlns:msink="http://schemas.microsoft.com/ink/2010/main" type="inkWord" rotatedBoundingBox="6409,4277 5647,5591 5002,5216 5765,3903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☹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271 235 23 0,'0'-5'104'15,"0"0"-16"-15,-8 1-4 0,8-6-28 0,0 1 0 0,0 4-4 16,0-5-4-16,8-4-4 0,-8 4 0 0,8-4-4 0,-8 4 0 15,8-4 0-15,2 0 0 0,-2 3 0 0,0-3-8 0,-8 0 4 16,9 5 0-16,8-6-4 0,-8 5 0 0,-1 0-4 0,0-3-4 16,0 7 4-16,10-3-8 0,-10 4 0 0,2 0 0 0,-2 1-4 15,0-2-8-15,1 6 4 0,-1 0-4 0,1 0 4 0,-1 0-4 0,1 0 4 16,-1 6-4-16,-8-6-4 0,8 4 0 0,-8 6 0 0,10-5 0 16,-10 5 4-16,0-1-4 0,8 1-4 0,-8-1 4 0,-8 2-4 15,8-2-4-15,0 5 8 0,0 0-4 0,-10-5-4 0,10 6 4 16,-8-5 0-16,0 4 0 0,8-4 0 0,-9 0 0 0,9-1 4 0,-8 1-4 15,8-6 0-15,0 1 0 0,-9 5-4 0,9-5 4 0,0-5-4 16,0 5 4-16,0-5 0 0,0 0-4 0,0 0 4 0,0 0 0 16,0 0-4-16,9 0 4 0,-9 0-16 0,0-5 24 0,8 5-8 0,-8 0 4 15,9-5 0-15,-9 5 0 0,8-5-4 0,0 5-4 16,-8 0 8-16,10 0-8 0,-2 0 8 0,0 0-8 0,2-5 4 0,-10 5 4 16,8 5-4-16,0-5 0 0,0 5-4 0,1 0 8 0,-1 0-4 15,1-1 4-15,-9 1-4 0,9 0 0 0,-1-1 0 0,0 6 0 16,2-5 0-16,-10 3 4 0,8 3 0 0,0-1 0 0,-8-1 0 0,8 1 4 15,2-2 4-15,-10 3 4 0,0 3 8 0,8-4 8 0,-8-1 4 16,0 1 4-16,0-1 4 0,-8 1 0 0,8 0-4 0,0-1 0 16,-10 1 0-16,2-5-4 0,0 5-4 0,0-6-4 0,-2 7-8 15,2-7-4-15,0 0 0 0,-1 1-4 0,-8-5-4 0,8 5 0 16,-7-5-4-16,8 0-4 0,-2 5-8 0,-6-5-8 0,6 0-20 16,2 0-20-16,-9-5-24 0,9 5-16 0,-1 0-28 0,1-5-28 15,-1 5-40-15,1-5-68 0,0 1 40 0,8 4 40 0,-10-4 36 16,10-3 24-16,-8 3 28 0</inkml:trace>
          <inkml:trace contextRef="#ctx0" brushRef="#br0" timeOffset="-513.7268">348-62 63 0,'0'-5'100'15,"8"5"4"-15,-8 0-8 0,0 0-28 0,0 0 0 0,0 0-4 0,0 5-4 16,0-1 4-16,0 1-4 0,0 5 0 0,0 0-4 16,0 3-4-16,0 2-4 0,0-1 0 0,0 5-8 0,0 1-4 0,0-1-4 15,0 5 0-15,0 0 0 0,0 5 0 0,0 0 0 0,0 0 0 16,0-1-4-16,0 1 0 0,0 0 0 0,-8 0 0 0,8 4 0 15,0-4-4-15,0-1-4 0,-9 1-4 0,9 0-4 0,0 0 0 16,0-5 0-16,-9 4-4 0,9-3 0 0,-8-1-4 0,8 0 0 16,0-5 0-16,0 5 0 0,0-10-4 0,0 6 0 0,0-6-4 0,-9-5-8 15,9 6-4-15,0-7-8 0,0-2-12 0,0-1-4 16,0 0-8-16,0 0-8 0,9-5-16 0,-9 0-12 0,0-5-8 0,0 0-12 16,-9 0-4-16,9-5-24 0,0 1-32 0,0-1-16 0,0-4 36 0,0 5 24 15,-8-6 32-15</inkml:trace>
          <inkml:trace contextRef="#ctx0" brushRef="#br1" timeOffset="-179103.4877">860-604 23 0,'0'-10'108'0,"8"5"-16"0,-8 1-4 0,0-6-28 0,0 6-4 0,0-3-4 16,0 4-4-16,0-2-4 0,0 0 4 0,0 0-4 15,0 5 0-15,0-4 8 0,0 4-4 0,0 0 0 0,0-5 0 0,0 5 0 16,0 0-8-16,0 0-4 0,0 0-4 0,0 0 0 0,0 0-8 16,0 0 0-16,0 0 0 0,0 0 0 0,0 0 4 0,0 5 4 15,0-1 8-15,0-4-4 0,0 5 4 0,0 5 0 0,0 0 0 0,0-1-4 16,0 0 0-16,0 6-8 0,0 4 0 0,0-5 0 0,0 5-8 15,-8 6-4-15,8-6 0 0,-10 4-4 0,10 2 0 16,0-2 0-16,-8 2-8 0,0-2 4 0,8 2-4 0,-10-6 0 0,2 5-4 16,0 0 0-16,-1-5 4 0,1 0 0 0,8 5 0 0,-9-5-4 15,1-1 0-15,-1-2 4 0,1 3 0 0,0 1-4 0,-2-6 8 16,-6 0-8-16,6 0 4 0,2 0 0 0,0 0 0 0,-9 1 0 0,8-5 0 16,1 5 0-16,-9-6 0 0,9 1 0 0,-10-6 0 15,2 6-4-15,6-5 0 0,-6-1 0 0,7 2 0 0,-8-6 4 0,0 4-4 16,9-4 0-16,-10 0-4 0,10 0 4 0,0 0 4 0,-2-4-4 15,-6 4 0-15,7-6 0 0,1 2 4 0,-1-1-4 0,1-5 0 16,8 6 4-16,-9-2-4 0,1-3-4 0,8-1 4 0,-8 6 0 0,8-6-4 16,-10 1 4-16,10-2 0 0,0 3 4 0,0-2-4 15,0-5 0-15,0 6 0 0,0-1-4 0,0-4 4 0,0 4 0 0,0-4 0 16,0 4-4-16,0-4 4 0,10 3 0 0,-10-2 0 0,8 4 0 16,-8-1 4-16,0-4 0 0,8 4-4 0,1 0 0 0,-9 1 0 15,8-1 0-15,1 0-20 0,-1 6 24 0,-8-6 0 0,9 5-4 16,-1 1 0-16,0-6 0 0,2 10 0 0,-2-5 4 0,-8 1-4 0,8 4 4 15,2-6-4-15,-2 6 4 0,0 0-4 0,-8 0 0 0,8-4-4 16,1 4 4-16,-1 0 4 0,1 4-4 0,0-4 4 0,-1 0 0 16,-8 6 0-16,8-6 4 0,2 4 0 0,-2 1 0 0,0-5 0 15,0 5 4-15,2 0 4 0,-2-1-4 0,0 1 0 0,9 0 4 16,-8 4 0-16,0 1 0 0,-1-5 0 0,0 4 0 0,0 1 0 16,2-5 0-16,6 5-4 0,-6-1 4 0,-2 1 0 0,0-1-4 15,1 1-8-15,-1-2-4 0,1 3 0 0,-1-1 0 0,1-1 0 0,-1 1 0 16,0-1 0-16,2 1 0 0,-2 0 0 0,0 0 0 0,2-1 0 15,-2 0 0-15,0-4 0 0,-8 4 0 0,9 1 0 0,-1-6 0 16,0 7 0-16,1-7 0 0,0 6 0 0,-1-5 0 0,0-1 0 0,10 2 0 16,-10-2 0-16,1 1 0 0,0-1 0 0,-1-4 0 15,0 6 0-15,9-6 0 0,-8 0 0 0,8 0 0 0,-9 0 0 0,2-6 0 16,6 6 0-16,-8-4 0 0,2 4 0 0,6-5 0 0,-7 1 0 16,7-2 0-16,-6 2 0 0,-2-6 0 0,0 5 0 0,0 1 0 15,2-7 0-15,-2 3 0 0,-8 2-8 0,8-3-108 0,-8-1-28 0,9 1-40 16,-9-1-40-16,0 1-88 0,0 0 32 0,-9-1 56 0,9-5 40 15,0 6 36-15,-8-6 28 0,0 6 24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4:06.6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7BE2CB3-A8D3-4068-A08F-21F106330B25}" emma:medium="tactile" emma:mode="ink">
          <msink:context xmlns:msink="http://schemas.microsoft.com/ink/2010/main" type="inkDrawing" rotatedBoundingBox="4647,4331 4989,4935 4535,5192 4193,4589" semanticType="callout" shapeName="Other">
            <msink:sourceLink direction="with" ref="{07F1587F-83F7-488D-A960-47060F0BD7F8}"/>
            <msink:sourceLink direction="with" ref="{BB971A87-F6C3-47A8-A30E-07E08651D3A9}"/>
          </msink:context>
        </emma:interpretation>
      </emma:emma>
    </inkml:annotationXML>
    <inkml:trace contextRef="#ctx0" brushRef="#br0">408-5999 19 0,'0'0'80'0,"0"-5"-8"16,0 5-4-16,0 0-32 0,0 0 0 0,0 0-4 16,0 0-4-16,0-5 4 0,0 5-4 0,0 0 0 0,0 0 0 0,0 0 0 15,0 0 0-15,0 0 4 0,0 0 0 0,0 0 4 0,0 0 4 16,0 0 0-16,0 0 4 0,0 0-8 0,0 0 4 0,0 0 0 16,0 0 0-16,0 0-4 0,0 0 8 0,0-5-12 0,0 10 8 0,0-5 4 15,0 0 8-15,0 0 0 0,0 0 0 0,0 0 0 0,0 5 0 16,0 0-4-16,0-1-4 0,0 6 0 0,0-5-4 0,0 5-4 15,0-1 0-15,0 5-4 0,0 1-4 0,0-1 0 0,0 1-4 16,-8 4-4-16,8-5-4 0,0 5 4 0,-9 0-4 0,9 1 0 16,0-1-4-16,-9 0 0 0,9-1 0 0,-8 2 0 0,8 4-8 15,-9-5 8-15,1 0-12 0,0 0 4 0,8 1 0 0,-9-1-4 0,9 0 0 16,-9-5 8-16,1 6-4 0,8-6-4 0,-8 1 4 0,-2-1-4 16,2 1 0-16,8-1 0 0,-8 1 0 0,-1-6 0 0,9 0 0 15,-9 1 0-15,1 0-4 0,0-1 4 0,8-4 4 0,-9 5 0 16,1-6-4-16,0 1 0 0,8 0 0 0,-10-5 4 0,2 5-4 15,8-5 0-15,-8 0 4 0,-2 0-8 0,2 0 4 0,8 0 0 0,-8-5-4 16,0 5 4-16,8-5 0 0,-9 0-4 0,0 1 0 0,9-1 4 16,-8 0-4-16,8 0 4 0,-9-4-4 0,9 4 4 0,-8-5-4 15,8 1 0-15,0 4 8 0,-8-4-8 0,8-1 4 0,0 0-4 16,0 1 0-16,0-1 0 0,0 1 0 0,0-1 0 0,0 0 8 16,0 1 0-16,0-1-8 0,0 1 4 0,0 3 0 0,0-3 0 0,0 4-4 15,0 0 4-15,0-4 0 0,0 4 0 0,0 5-4 16,0-5 0-16,0 5 4 0,0-4 0 0,8 4 0 0,-8-6 0 0,0 6 0 15,0 0 0-15,8 0 4 0,-8 0-4 0,0 0 4 0,9 0-4 16,-9 0 0-16,8 6 4 0,-8-6-4 0,9 4 0 0,-9 1 8 16,9 0-8-16,-9 4 4 0,8-4-4 0,-8 4 0 0,8-4 4 0,0 5-4 15,2 0 0-15,-2-1 4 0,-8 1 0 0,8-1 0 0,2 1 4 16,-2 0 0-16,0 4 0 0,1-4 0 0,-1 0-4 0,0-1 4 16,1-4 0-16,8 4 0 0,-9 1 0 0,2-2 0 0,-2-2 0 15,0 4 0-15,10-1 4 0,-10-4-4 0,0 0 4 0,9 0-4 16,-8 3 0-16,0-1-8 0,7-3 0 0,-6 1 0 0,-2 0 0 0,9-1 0 15,-8-4 0-15,7 5 0 0,-7 0 0 0,-1-5 0 0,10 5 0 16,-10-1 0-16,0-4 0 0,10 0 0 0,-10 5 0 0,0-5 0 16,2 0 0-16,-2 0 0 0,0 0 0 0,1 0 0 0,-1 0 0 15,0 0 0-15,2 0 0 0,-10-5 0 0,8 5 0 0,0-4 0 16,-8-1 0-16,8 0 0 0,-8 0-32 0,10-4-32 0,-10 4-20 0,8-6-20 16,-8 3-20-16,0-7-20 0,0 1-28 0,8 0-44 15,-8-1-60-15,0 1 52 0,0 0 40 0,0-6 32 0,0 1 28 0,0 5 20 16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14.6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A1AB83-29BD-4A80-A650-EE0DFDE01773}" emma:medium="tactile" emma:mode="ink">
          <msink:context xmlns:msink="http://schemas.microsoft.com/ink/2010/main" type="writingRegion" rotatedBoundingBox="7436,4874 7708,4874 7708,5445 7436,5445"/>
        </emma:interpretation>
      </emma:emma>
    </inkml:annotationXML>
    <inkml:traceGroup>
      <inkml:annotationXML>
        <emma:emma xmlns:emma="http://www.w3.org/2003/04/emma" version="1.0">
          <emma:interpretation id="{BA0A4BFA-3D14-447A-AAF0-D62E035B75CD}" emma:medium="tactile" emma:mode="ink">
            <msink:context xmlns:msink="http://schemas.microsoft.com/ink/2010/main" type="paragraph" rotatedBoundingBox="7436,4874 7708,4874 7708,5445 7436,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9D9D40-B1A0-40F4-B987-7B40B2E21473}" emma:medium="tactile" emma:mode="ink">
              <msink:context xmlns:msink="http://schemas.microsoft.com/ink/2010/main" type="line" rotatedBoundingBox="7436,4874 7708,4874 7708,5445 7436,5445"/>
            </emma:interpretation>
          </emma:emma>
        </inkml:annotationXML>
        <inkml:traceGroup>
          <inkml:annotationXML>
            <emma:emma xmlns:emma="http://www.w3.org/2003/04/emma" version="1.0">
              <emma:interpretation id="{0A5016BE-A271-4BEC-89AC-A4114A4F8F1A}" emma:medium="tactile" emma:mode="ink">
                <msink:context xmlns:msink="http://schemas.microsoft.com/ink/2010/main" type="inkWord" rotatedBoundingBox="7436,4874 7708,4874 7708,5445 7436,5445"/>
              </emma:interpretation>
            </emma:emma>
          </inkml:annotationXML>
          <inkml:trace contextRef="#ctx0" brushRef="#br0">74 2 47 0,'10'0'92'16,"-10"-5"-8"-16,0 5 0 0,0 0-28 0,0 0-4 0,0 0 0 15,8 0-4-15,-8 0 4 0,0 0 0 0,0 0 0 0,0 0 12 16,0 0 8-16,0 0-12 0,0 5 8 0,0 0-8 0,0-1 0 0,-8 1-8 16,16 0-4-16,-8 5 0 0,-8-1 0 0,8 1-8 15,0 4 4-15,0 1 0 0,-10 4-4 0,10 0-4 0,-8 0 0 0,0 0 0 16,8 0 0-16,-9 6 0 0,9-6 0 0,-8 4 0 0,0 2-4 15,-2-2-4-15,10 2 0 0,-8-7 0 0,0 7 0 0,8-6 0 16,0 0-4-16,0 0 0 0,-8 0-4 0,8-4 0 0,0-1-4 0,0 1 0 16,0-1-4-16,8 0 0 0,-8-4 0 0,0-1 0 0,8 1-4 15,0 0-4-15,-8-5 0 0,10 4 0 0,-2-4 0 16,0-5-4-16,1 5 0 0,7-5 4 0,2 0-8 0,-10-5-4 0,10 5-16 16,-2-5-24-16,2-4-28 0,-1 4-36 0,-9-5-44 0,9 0-44 15,0-4-84-15,1 5 0 0,-10-6 48 0,9 1 44 0,-8-1 40 16,-9 1 28-16,8 0 20 0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0:18.2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D9A7A4-DC56-4EC6-B865-2177781409C6}" emma:medium="tactile" emma:mode="ink">
          <msink:context xmlns:msink="http://schemas.microsoft.com/ink/2010/main" type="writingRegion" rotatedBoundingBox="5048,4663 6778,4663 6778,5084 5048,5084">
            <msink:destinationLink direction="with" ref="{D4D7C839-9FE2-4DCC-95D5-EB6399639914}"/>
          </msink:context>
        </emma:interpretation>
      </emma:emma>
    </inkml:annotationXML>
    <inkml:traceGroup>
      <inkml:annotationXML>
        <emma:emma xmlns:emma="http://www.w3.org/2003/04/emma" version="1.0">
          <emma:interpretation id="{962DF589-0E9B-4CCB-A173-FFC4B073C0B6}" emma:medium="tactile" emma:mode="ink">
            <msink:context xmlns:msink="http://schemas.microsoft.com/ink/2010/main" type="paragraph" rotatedBoundingBox="5048,4663 6778,4663 6778,5084 5048,5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5D46DB-4A6B-4445-AFB1-9B2FD46CE7A6}" emma:medium="tactile" emma:mode="ink">
              <msink:context xmlns:msink="http://schemas.microsoft.com/ink/2010/main" type="line" rotatedBoundingBox="5048,4663 6778,4663 6778,5084 5048,5084"/>
            </emma:interpretation>
          </emma:emma>
        </inkml:annotationXML>
        <inkml:traceGroup>
          <inkml:annotationXML>
            <emma:emma xmlns:emma="http://www.w3.org/2003/04/emma" version="1.0">
              <emma:interpretation id="{8D4FD971-7B02-48A4-90B7-3A6498D29ACC}" emma:medium="tactile" emma:mode="ink">
                <msink:context xmlns:msink="http://schemas.microsoft.com/ink/2010/main" type="inkWord" rotatedBoundingBox="5048,4663 6778,4663 6778,5084 5048,5084"/>
              </emma:interpretation>
            </emma:emma>
          </inkml:annotationXML>
          <inkml:trace contextRef="#ctx0" brushRef="#br0">6 105 43 0,'0'0'64'0,"0"0"-8"0,0 0-8 0,0 0-24 15,0 0-4-15,0 0 0 0,0 0-4 0,0 0-4 0,0 0 0 0,0 0 0 16,0 0-4-16,0 0 4 0,0 0 0 0,0 0-8 0,0 0 0 15,0 0 4-15,0 0-4 0,0 0 0 0,0 0 0 0,0 0-4 16,0 0 8-16,0 0-4 0,0 0 4 0,0 0 0 0,0 0-4 16,0 0 8-16,0 0 0 0,0 0 4 0,0 0 0 0,0 0-4 15,0 0 4-15,0 0 0 0,0 0 0 0,0 0 0 0,-8 0 0 0,8 0 0 16,0 0-4-16,0 0 0 0,0 0 0 0,0 0 0 0,0 0 4 16,0 0 0-16,0 0 0 0,0 0 0 0,0 0 0 0,0 0 8 15,0 0-4-15,0 0 4 0,0 0 0 0,0 0 4 0,0 0 0 16,0 0-4-16,0 0 0 0,0 0 0 0,0 0 0 0,0 0 4 15,0 0 0-15,0 0-8 0,0 0 0 0,0 0 4 0,0 0-4 16,0 0-4-16,0 0 4 0,0 0 0 0,0 0 0 0,0 0 0 0,0 0-4 16,0 0 0-16,0 0 0 0,0 0 0 0,0 0 0 15,0 0 4-15,0 0-4 0,0 0 4 0,0 0 0 0,0 0 0 0,0 0 0 16,0 0 0-16,0 0-4 0,0 0 4 0,0 0-4 16,0 0 0-16,0 0 0 0,0 0 4 0,0 0-4 0,0 0 4 0,0 6-4 15,0-6 0-15,0 0 4 0,0 4-4 0,0-4-4 0,0 5 0 0,0-5 0 16,0 5 0-16,0 0-4 0,0-1 0 0,0 1 0 15,0 0 4-15,0 0-4 0,0-1 0 0,0 2-4 0,0-2 0 0,0 6 4 16,8-5 4-16,-8-1-8 0,0 1 8 0,0 0-4 0,9 0 0 16,-9 0 0-16,0 0 0 0,8 4-4 0,-8-4 4 0,0-1 0 15,8 1 0-15,2 0-4 0,-10 0 0 0,8 0 0 0,-8-2 0 0,8 3 0 16,-8-1 0-16,10 0-4 0,-2 0-4 0,-8-1 8 0,8 1-4 16,0 0 8-16,-8 0-4 0,9 0-8 0,0-2 8 0,-1 4-4 15,1-3 0-15,-9 1 8 0,8 0-4 0,0-1-4 0,2 1 0 16,-2-5 4-16,0 5 0 0,0 0 4 0,2-1-8 0,-2 1 4 15,0-5 0-15,1 5 0 0,0 0-4 0,-1-1 0 0,1 2 0 0,-1-2 0 16,0 2 0-16,10-6 4 0,-10 4 0 0,0 1-4 0,2-1 0 16,-2 1 4-16,9-5 0 0,-9 5 0 0,1 0 4 0,0-5 0 15,7 4-24-15,-8-4 20 0,2 0 4 0,6 6-4 0,-6-6 0 16,-2 0 0-16,9 0 0 0,-9 0 0 0,9 0 0 0,-8 0 0 16,7 0 4-16,-6 4-4 0,6-4 0 0,-6 0-4 0,6 0 4 15,1 0 0-15,-9 0-4 0,10 0 0 0,-2 0 0 0,-6 0 0 0,6 0 4 16,-8 0-4-16,10 0 4 0,-1 4-4 0,-9-8 4 0,10 8 0 15,-10-8 0-15,8 4 0 0,-6 0-4 0,6 0 0 0,-6 0 0 16,-2 0 0-16,9 0 0 0,-9 0 4 0,1 0 0 0,8 0 0 16,-9 0-4-16,0 0 4 0,10 0 0 0,-10 0 0 0,2 0-4 15,6 0 0-15,-7 0 4 0,-1 0 0 0,9-4-4 0,-8 4 0 0,-1 0 0 16,0-6 4-16,2 6 0 0,6-4 0 0,-7 4-4 16,0-5-4-16,-1 5 4 0,0-5 4 0,1 5-8 0,8-5 4 0,-8 5 4 15,-1-4-4-15,0 4 0 0,2-5 0 0,-2 5 0 0,0 0 0 16,0-4 0-16,2 4 0 0,-2-6 0 0,0 6 0 0,1-4 0 15,-1 4 0-15,0 0 0 0,2-6 0 0,-2 6 0 0,0-4-4 0,0-1 4 16,2 5 4-16,-2-5-4 0,0 5 0 0,10-5 0 0,-10 1 0 16,1-1 0-16,-1 5 0 0,0-5 0 0,1 0 0 0,0 1 0 15,-1-1 0-15,0 5 0 0,10-5 0 0,-10 1 0 0,1-3 0 16,0 4 0-16,-1-2 0 0,0 0 0 0,9 5 0 0,-9-5 0 16,2 0 0-16,-2 1 0 0,0-1 0 0,2 0 0 0,-2 5 0 0,0-5 0 15,0-1 0-15,1 3 0 0,0 3 0 0,-1-5 0 0,1 0 0 16,-1 5 0-16,0-5 0 0,-8 0 0 0,10 5 0 0,-2-4 0 15,-8-1 0-15,8 5 0 0,0-5 0 0,-8 1 0 0,10-1 0 16,-10 5 0-16,8-5 0 0,0 0 0 0,-8 0 0 0,9 0 0 16,0 1 0-16,-1-6 0 0,1 5 0 0,-1 1 0 0,0-6 0 0,2 5 0 15,-2 0 0-15,0-4 0 0,0 4 0 0,2-5 0 0,-2 6 0 16,0-2 0-16,1 1 0 0,-1-4 0 0,1 9 0 0,-9-5 0 16,9 1 0-16,-9-1 0 0,8 5 0 0,-8-5 0 0,0 5 0 0,0 0 0 15,8 0 0-15,-8 0 0 0,0 0 0 0,0-5 0 16,0 5 0-16,0 0 0 0,0-4 0 0,0 4 0 0,0 0 0 15,0 0 0-15,0-6 0 0,0 6 0 0,0-3 0 0,8-3 0 0,-8 1 0 16,0 5 0-16,0-5 0 0,10 5 0 0,-10-4 0 0,0-2 0 16,0 6 0-16,8 0 0 0,-8-4 0 0,0 4 0 0,0-5 0 15,0 5 0-15,0 0 0 0,0-4 0 0,0 4 0 0,0 0 0 0,0 0 0 16,0-6 0-16,0 6 0 0,0 0 0 0,0 0 0 16,8 0 0-16,-8-4 0 0,0 4 0 0,0 0 0 0,0 0 0 0,0 0 0 15,0 0 0-15,0 0 0 0,0 0 0 0,0 0 0 0,0 0 0 16,0 0 0-16,0 0 0 0,0 0 0 0,0 0 0 0,0 0 0 15,0 0 0-15,0 0 0 0,0 0 0 0,0 0 0 0,0 0 0 16,0 0 0-16,0 0 0 0,0 0 0 0,0 0 0 0,0 0 0 16,0 0 0-16,0 0 0 0,0 0 0 0,0 0 0 0,0 0 0 0,0 0 0 15,0-5 0-15,0 5 0 0,0 0 0 0,0 5 0 0,0-5 0 16,0 0 0-16,0 0 0 0,0 0 0 0,-8 0 0 0,8 0 0 16,0 0 0-16,-8 0-8 0,8 4-108 0,-10-4-24 0,2 6-28 15,0-2-32-15,0 1-52 0,-10-1-44 0,10 2 56 0,-9-2 48 16,9 1 40-16,-10 0 24 0,2 1 24 0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59:13.8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5E9195-2FFB-41F8-AF8C-44009F2E1B42}" emma:medium="tactile" emma:mode="ink">
          <msink:context xmlns:msink="http://schemas.microsoft.com/ink/2010/main" type="writingRegion" rotatedBoundingBox="5847,5999 6342,4455 6874,4625 6379,6169">
            <msink:destinationLink direction="with" ref="{D4D7C839-9FE2-4DCC-95D5-EB6399639914}"/>
          </msink:context>
        </emma:interpretation>
      </emma:emma>
    </inkml:annotationXML>
    <inkml:traceGroup>
      <inkml:annotationXML>
        <emma:emma xmlns:emma="http://www.w3.org/2003/04/emma" version="1.0">
          <emma:interpretation id="{9FBB6B67-902B-45A5-A639-FCC5F5470A1B}" emma:medium="tactile" emma:mode="ink">
            <msink:context xmlns:msink="http://schemas.microsoft.com/ink/2010/main" type="paragraph" rotatedBoundingBox="5847,5999 6342,4455 6874,4625 6379,6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F01974-50B5-411A-B477-43143AC53B1B}" emma:medium="tactile" emma:mode="ink">
              <msink:context xmlns:msink="http://schemas.microsoft.com/ink/2010/main" type="line" rotatedBoundingBox="5847,5999 6342,4455 6874,4625 6379,6169"/>
            </emma:interpretation>
          </emma:emma>
        </inkml:annotationXML>
        <inkml:traceGroup>
          <inkml:annotationXML>
            <emma:emma xmlns:emma="http://www.w3.org/2003/04/emma" version="1.0">
              <emma:interpretation id="{77F7C126-F74B-42C8-8957-EDE912052601}" emma:medium="tactile" emma:mode="ink">
                <msink:context xmlns:msink="http://schemas.microsoft.com/ink/2010/main" type="inkWord" rotatedBoundingBox="5918,6021 6082,5507 6400,5609 6235,6123">
                  <msink:destinationLink direction="with" ref="{F5D612D0-BCDF-4E14-A8D8-AD0F74927E08}"/>
                  <msink:destinationLink direction="with" ref="{A6BA5589-FBB1-4CE4-938A-6CD1E1C6AF8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1072 876 35 0,'0'-11'116'0,"0"11"-16"0,0-4 0 0,8 4-32 16,-8 0 0-16,0 0 0 0,0-4 8 0,0 8-4 15,0-4 4-15,0 4-12 0,0 2 0 0,0-1-4 0,0 4 4 0,10 1-4 16,-10 0-8-16,0 5 0 0,0-2-4 0,0 7-8 0,0-1-4 15,0 0-20-15,0 5 16 0,0-1-4 0,0 2-4 0,0-2-8 16,0 7-4-16,0-7-4 0,0 6 0 0,0-5 0 0,0-1-4 0,0 6 4 16,0-4-8-16,0-7 0 0,0 7-4 0,0-7 0 0,0 2-4 15,0-5-12-15,0-2-4 0,0-3-12 0,0 4-8 0,0-3-4 16,0-7-24-16,0 0-16 0,0 2-8 0,0-6-12 0,0 0-4 16,0 0-48-16,-10-6-36 0,10 2 36 0,-8-6 32 0,8 1 28 15</inkml:trace>
          <inkml:trace contextRef="#ctx0" brushRef="#br0" timeOffset="-233.3761">1012 920 51 0,'0'-6'100'0,"0"6"-12"0,0 0 0 15,0 0-20-15,0 0-4 0,0 0-4 0,0 6 4 0,0-6-4 16,0 4 0-16,0 5 0 0,0-4 0 0,0 4-8 0,0-3 0 15,0 3 0-15,0 5-8 0,0-4 0 0,-8 4-8 0,8 1-4 16,0 4-8-16,-9-5 0 0,9 5-8 0,-8 0 0 0,8 0-4 0,-8 1 0 16,-1-1-4-16,9-1-4 0,-9 2 0 0,1-1 4 0,0 1-8 15,8-7 4-15,-10 7-20 0,10-5 20 0,0-2-4 0,-8-3-4 16,8 0 0-16,0 0-12 0,0-1-8 0,0-4-16 0,0-1-4 16,0 1-12-16,0-5-12 0,0 5-8 0,0-10-4 0,0 5-8 15,0-5-24-15,0 1-36 0,0-1-16 0,0-4 32 0,0-1 24 16,0 0 24-16</inkml:trace>
          <inkml:trace contextRef="#ctx0" brushRef="#br0" timeOffset="179.5191">953 1091 79 0,'0'0'112'0,"0"0"-4"0,0 0-4 0,8 0-20 16,-8 0 0-16,0 0 0 0,9 0 0 0,-9 0-8 0,0 0 0 16,9 0 0-16,-1 0-12 0,-8 0 0 0,8 0 0 0,1 0-8 15,-1 0-8-15,10 0-4 0,-10 0-8 0,0 0-4 0,10 0-8 0,-10 0-8 16,10 0 0-16,-2 0-12 0,-7 0-8 0,7 0-24 0,2 0-24 15,-2-5-20-15,2 5-32 0,-1 0-28 0,0-4-32 0,0 4-60 16,0-5 28-16,0 5 36 0,9-5 32 0,-9 0 24 0</inkml:trace>
        </inkml:traceGroup>
        <inkml:traceGroup>
          <inkml:annotationXML>
            <emma:emma xmlns:emma="http://www.w3.org/2003/04/emma" version="1.0">
              <emma:interpretation id="{ED9ECF4D-73DF-4D9E-BDA8-D3570F7EC850}" emma:medium="tactile" emma:mode="ink">
                <msink:context xmlns:msink="http://schemas.microsoft.com/ink/2010/main" type="inkWord" rotatedBoundingBox="6151,5501 6414,4679 6539,4719 6276,5541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250187.831">1371 16 3 0,'0'0'80'0,"0"0"-12"0,0 0-8 15,0 0-28-15,0 0-12 0,0 0 4 0,0 0-4 0,0 0 0 16,0 0-12-16,0 0 4 0,0 0-4 0,0 0 4 0,0 0 0 16,0 0 0-16,0 0-8 0,0 0 4 0,0 0 0 0,0 0 4 15,0 0 0-15,0 0 0 0,0 0 0 0,0 0 4 0,0 0-4 16,0 0 4-16,0 0 4 0,0 0-4 0,0 0 4 0,0 0 4 16,0 0 0-16,0 0-4 0,0 0 4 0,0 0-4 0,0 0 4 0,0 0 0 15,0 0 0-15,0 0-4 0,0 0 0 0,0 0 0 0,0 0-8 16,0 0 4-16,0 0-4 0,0 0 0 0,0 5 0 0,0-5 8 15,0 0-8-15,0 4 0 0,-10-4 4 0,10 0 4 0,0 6-4 16,0-6 4-16,0 0-4 0,0 4-4 0,0-4 4 0,0 5 0 0,0-5 4 16,0 5-4-16,0 1-4 0,0-6 0 0,0 3-4 0,0 3 4 15,0-6 0-15,0 4 4 0,0 1-8 0,0 0 4 0,0 4 0 16,0-4-8-16,0 4 4 0,0 2 0 0,0-7 0 0,0 6 0 16,0-1 0-16,0 1 0 0,-8-1 0 0,8 1-4 0,0 0 4 15,0-1 0-15,0 1-4 0,0 5 4 0,0-6 0 0,-8 0 0 0,8 1-4 16,0 3 4-16,0-2-4 0,0-1-4 0,0-1 4 15,0 1 0-15,0 5 0 0,0-6 0 0,-9 0 0 0,9 1 0 0,0 4 0 16,0-4 0-16,0 0 0 0,-8 0-4 0,8 3 4 0,0-3-4 16,0-1 4-16,-8 1 0 0,8 1-4 0,-9-3 0 0,9 2 0 15,0-1 4-15,-9 1 0 0,9 1 0 0,0-3-4 0,-8 2 4 16,8-1-4-16,-8 1 0 0,8-1 4 0,0 1-4 0,-10 0 0 0,10-1 4 16,0 1-4-16,-8 0 0 0,8-1-4 0,0 1 8 15,-8-5-4-15,8 5 0 0,0-1 0 0,-9 1 4 0,9-1-4 0,0-4-4 16,0 4 0-16,0-4-12 0,0 5 20 0,0-1 0 0,0-4-4 15,0 5 4-15,0-5-4 0,0 4 0 0,0-4 0 0,0 5 4 16,0-6-4-16,0 1 4 0,0 0-4 0,0 0 4 0,0 3-4 0,0-2-4 16,0-1 8-16,-9 0-4 0,9 4-4 0,0-4 4 0,0 0 0 15,0 0 0-15,0-1 0 0,0 1 4 0,0 5-8 0,-8-6 8 16,8 2-4-16,0-2-4 0,0 2 8 0,0 3-8 0,0-5 4 16,0 1 4-16,0 0-8 0,-8 0 8 0,8-1-4 0,0 2-4 15,0-2 4-15,0-4 0 0,0 4 0 0,0-4 0 0,0 6-4 0,0-6 4 16,0 0 0-16,0 5 0 0,0-5 4 0,0 0-4 0,0 0 0 15,0 0 0-15,0 0 0 0,0 0 0 0,0 0 0 0,0 0 4 16,0 0-4-16,0 0-4 0,0 0 4 0,0 0-4 0,0 0 4 16,0 0 0-16,0 0 0 0,0 0 4 0,0 0-4 0,0 0-4 15,0 0 4-15,0 0 0 0,0 0 0 0,0 0 0 0,0 0 0 0,0 0 0 16,0 0 0-16,0 0 4 0,0 0 0 0,0 0-4 16,0-5 0-16,0 5-4 0,0-6 0 0,0 6 4 0,0-4 0 0,0 4 0 15,0-4 0-15,0-2 0 0,0 2-4 0,0-1 0 0,0 0-4 16,0 0-4-16,0 1-4 0,0-1-4 0,0 1-8 0,0-6-4 15,0 4-12-15,0 2-12 0,0-6-16 0,0 1-16 0,0 4-12 0,0-5-28 16,0 1-48-16,0-1-12 0,0 0 36 0,0-4 32 0,0 5 20 16</inkml:trace>
        </inkml:traceGroup>
        <inkml:traceGroup>
          <inkml:annotationXML>
            <emma:emma xmlns:emma="http://www.w3.org/2003/04/emma" version="1.0">
              <emma:interpretation id="{6C97F4EF-69DE-462D-B6F9-E4AA3F6BC896}" emma:medium="tactile" emma:mode="ink">
                <msink:context xmlns:msink="http://schemas.microsoft.com/ink/2010/main" type="inkWord" rotatedBoundingBox="6053,5355 6342,4455 6874,4625 6585,552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243135.3091">1260-106 15 0,'0'-4'80'0,"0"4"-12"0,8 4-4 15,-8-4-24-15,0 0-8 0,8 0-4 0,-8 0 4 0,0 0 0 16,0 0-4-16,0 0 4 0,0 5 0 0,0-5 0 0,10 0 0 0,-10 4 0 15,0-4 4-15,0 6 0 0,0-6 4 0,0 4 0 0,0 2 4 16,0-2 0-16,0 0 0 0,0-4-4 0,0 5 4 0,0 5-4 16,0-5 0-16,0 0-4 0,0 4 4 0,0 1-4 0,0-1 0 0,0 1 0 15,0 5-4-15,0-6 0 0,0 5 0 0,0 6-4 16,0-6-4-16,0 5-4 0,0-1 4 0,0 2-4 0,0-1 0 0,0 1 0 16,0 4 4-16,0 0 4 0,0-1 0 0,0 6-4 0,0-5 4 15,0 0-4-15,0 5-4 0,0 0 4 0,0-6-4 0,0 6-4 16,0 0 0-16,0 1 0 0,0-7-4 0,0 5-4 0,0-4 0 0,0 5 0 15,0-5 0-15,0-4 0 0,0 3-8 0,0-4 4 0,0 0 0 16,0-4-4-16,0 4 4 0,0-5 0 0,0-5-8 16,0 1 0-16,0 0 4 0,0-5-4 0,0-1-4 0,0 2-4 0,0-2-4 15,0-4-4-15,0-4-12 0,0 4-8 0,0-6 0 0,0 2-12 16,0-1-24-16,0-5 16 0,0 6-4 0,0-11-8 0,0 5-12 16,0 1-4-16,0-1-8 0,0-4 0 0,0 0-4 0,0-1-4 15,0 6-20-15,0-5-24 0,0 0-8 0,0-1 28 0,0 0 20 16</inkml:trace>
          <inkml:trace contextRef="#ctx0" brushRef="#br0" timeOffset="239943.9834">1286-134 59 0,'0'-5'92'0,"0"5"-4"0,0-4-8 15,-10 4-24-15,10 0-4 0,0 0-4 0,0-6-8 0,0 6 0 0,0 0-4 16,0 0-4-16,0 0 4 0,0 0-4 0,0 0-4 0,0 0-4 16,0 0 4-16,0 0 0 0,0 0 0 0,0 0 0 0,10 0 8 15,-10 0 0-15,0 0-4 0,0 6 0 0,0-6 4 0,8 0 0 0,-8 4-4 16,0 1 0-16,8 0-4 0,-8 5-4 0,0-1 0 16,0 0-4-16,0 5 0 0,9 0-4 0,-9 1 0 0,0 4-4 0,0 0-4 15,0 6 0-15,0-2 4 0,0 2-4 0,0-1 0 0,0-2 0 16,0 8 0-16,0-1 4 0,0-5-4 0,0 4 4 0,0-4 0 15,0 5 0-15,0-5-4 0,0 0 4 0,0 0-8 0,0 0 4 0,0 0-4 16,-9-1 0-16,9-2 0 0,0-3 0 0,0 6 0 16,0-5 0-16,0-5-4 0,0 5 0 0,0 1 4 0,0-6 0 0,-8 1-4 15,8-2 4-15,0-3-4 0,0 5 0 0,0-5 0 0,0-1 0 16,0 1 0-16,0-1 0 0,0-4 0 0,0 4-4 0,0-4 0 16,0-1 0-16,0-4 0 0,0 6 0 0,0-6 0 0,0 0 0 15,0 4-4-15,0-4-4 0,0 0-8 0,0 0-4 0,0 0-4 16,0 0 0-16,0-4-4 0,0 4 0 0,0-6 0 0,0 2-8 0,0-1 0 15,0 1-4-15,0-1-4 0,0 0-8 0,-8 0 0 0,8-5-4 16,0 6 0-16,0-5-4 0,-10-1-4 0,10 0 4 0,0 1-20 16,0-1-24-16,-8 1-20 0,8-1-4 0,0 0 28 0</inkml:trace>
          <inkml:trace contextRef="#ctx0" brushRef="#br1" timeOffset="243739.6929">1286 62 47 0,'-10'-5'92'15,"10"5"-12"-15,0-4-4 0,0-1-24 0,0 5-4 0,0-5-8 0,0 0 0 16,-8 0-4-16,8 0-4 0,8 1 4 0,-8-1-8 16,0-5-4-16,0 6 4 0,10-6-4 0,-10 1 0 0,8-1 0 0,0 1 4 15,-8-1 0-15,9 0 0 0,0 1-4 0,-1-2 0 0,0 7 0 16,1-6 0-16,-1 0 0 0,0 6 4 0,2-5-4 0,-2 4-4 0,10-5 0 15,-10 6 0-15,0-1 0 0,9 5-4 0,-8-5-4 0,-1 5 4 16,9 0 0-16,-9-4 0 0,10 4-4 0,-10 4-4 0,10-4-4 16,-10 5 0-16,0 0-4 0,1-5 4 0,0 4 0 0,-1 6-4 0,1-5 0 15,-1 4 4-15,-8-5-4 0,8 6 4 0,-8 0-4 0,0-1 0 16,0 1 0-16,0 5 4 0,0-5 0 0,-8 3 0 0,8 2 0 16,-8-1-8-16,-1-4 4 0,9 4 4 0,-8 1-4 0,-1-6 0 15,0 5 0-15,9-4 4 0,-8-1-8 0,0 0 4 0,8 2 0 16,-10-6 0-16,10-1 4 0,0 2 0 0,0-2-8 0,-8-4 4 0,8 0-4 15,8 0 0-15,-8 5 0 0,0-10 8 0,0 5 0 16,10 0-8-16,-2-4 0 0,-8 4 4 0,8-6 4 0,-8 6-4 0,9-4-4 16,0 4 8-16,-1-5 0 0,1 5 0 0,-9 0-4 0,8-5 0 15,0 5-4-15,2-6 8 0,-2 6 0 0,0 0-4 0,0 0 4 16,2 0-4-16,-2 0 0 0,0 6 0 0,1-1 4 0,-9 0 0 0,8-1 8 16,1 2-4-16,0-2 8 0,-1 5 0 0,0-3 4 0,-8 3 0 15,8 1 4-15,2-1 4 0,-10 1 4 0,8 4 8 16,-8-4 0-16,0 4 4 0,0-5 0 0,0 6 4 0,0-1-8 0,0-4 0 15,0 4 0-15,-8-1-4 0,8 3-4 0,-10-2 0 0,2-4-4 16,0 4-4-16,0 1-4 0,-10-5-4 0,10-1 0 0,-1 5-8 16,-7-9 0-16,6 5 0 0,-6-2-4 0,8-1-12 0,-10-3-8 0,10 0-20 15,-9-4-24-15,-1 5-20 0,10-5-20 0,0-5-12 0,-2 5-32 16,2-4-20-16,-8 0-32 0,6-7-56 0,2 7 32 0,0-6 40 16,-1 0 36-16,1 1 20 0,-1 0 24 0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3:20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E87700-45BE-45D1-AF54-66935A6173AF}" emma:medium="tactile" emma:mode="ink">
          <msink:context xmlns:msink="http://schemas.microsoft.com/ink/2010/main" type="writingRegion" rotatedBoundingBox="16441,2682 19778,2827 19719,4200 16381,4055"/>
        </emma:interpretation>
      </emma:emma>
    </inkml:annotationXML>
    <inkml:traceGroup>
      <inkml:annotationXML>
        <emma:emma xmlns:emma="http://www.w3.org/2003/04/emma" version="1.0">
          <emma:interpretation id="{CF10B2F9-7C52-41A8-A62D-516B6B99F926}" emma:medium="tactile" emma:mode="ink">
            <msink:context xmlns:msink="http://schemas.microsoft.com/ink/2010/main" type="paragraph" rotatedBoundingBox="16441,2682 19778,2827 19719,4200 16381,4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6E8B6F-EB2B-42BE-8E53-4012A0D42869}" emma:medium="tactile" emma:mode="ink">
              <msink:context xmlns:msink="http://schemas.microsoft.com/ink/2010/main" type="line" rotatedBoundingBox="16441,2682 19778,2827 19719,4200 16381,4055"/>
            </emma:interpretation>
          </emma:emma>
        </inkml:annotationXML>
        <inkml:traceGroup>
          <inkml:annotationXML>
            <emma:emma xmlns:emma="http://www.w3.org/2003/04/emma" version="1.0">
              <emma:interpretation id="{0EE831BD-25BB-4D37-AF87-77A9D63EEAD7}" emma:medium="tactile" emma:mode="ink">
                <msink:context xmlns:msink="http://schemas.microsoft.com/ink/2010/main" type="inkWord" rotatedBoundingBox="16441,2682 17993,2749 17957,3588 16404,35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444 33 59 0,'0'-5'100'0,"8"1"-8"0,-8-1-4 16,0 0-24-16,0-1-4 0,0 3 0 0,0 3-4 0,0 0 0 0,0-6 4 16,0 6 0-16,0 0 0 0,0 0 4 0,0 6-12 0,8-3 0 15,-8 8-4-15,0-6 0 0,0 4-4 0,0 5-4 0,0 1-4 16,0-1-4-16,0 5 0 0,8-4 0 0,-8 10-4 0,0-2-8 16,0 0 0-16,0 7-4 0,0-7 0 0,0 6-4 0,-8 0 0 15,8 5 0-15,0-5-4 0,-8 4 0 0,0-4-4 0,8 5 4 16,-10-6-4-16,2 6-4 0,0-5 0 0,-9-1 0 0,8 1 8 0,-8-1-8 15,1 2 4-15,-2-7 0 0,-8 2-4 0,9-6 0 0,0 0 4 16,-8 0-4-16,-1-4 0 0,8-1 0 0,-7 0 0 0,9-9 4 16,-2 5-4-16,-8-7 4 0,10-3 0 0,-2 0-4 0,2 0-4 15,-1-3 4-15,8-2 0 0,-8-5 0 0,9 0 0 0,-2-3 0 16,2 3 0-16,8-5 0 0,-8-4 0 0,8 5 0 0,0-5 0 0,0 0-4 16,0-1 4-16,0 1-4 0,0-1 0 0,8 2 8 0,-8-7-4 15,0 11 0-15,8-5 0 0,2 0-4 0,-2 4 4 0,-8 0-4 16,8 2 4-16,1 3 0 0,0-4 0 0,-1 9-4 0,-8-4 4 15,9 3 0-15,-1 2 0 0,0-1 0 0,1 5 4 0,0 5-4 16,-1-5 0-16,0 4 0 0,2 2 4 0,-2 3-4 0,0 1 0 0,1-1 0 16,8 1 4-16,-9 3 0 0,1 2 0 0,7 0 4 0,-6-1 0 15,6 5 0-15,-6-3 4 0,6 2 0 0,1-4 4 0,-8 0-4 16,8 6-4-16,-1-6 0 0,2 1 0 0,0-5-4 0,-2 3 4 16,1-3 0-16,9 5 0 0,-10-5-8 0,2-6 4 0,-2 5-4 15,10-4 0-15,-9 5 0 0,1-5-8 0,6-5-8 0,-6 5-16 0,0-5-8 16,7 5-12-16,-8-10-12 0,0 5-16 0,-1 0-16 0,2-5-16 15,0 0-12-15,-2 0-20 0,1-5-52 0,0 6-4 0,-8-5 20 16,7-1 48-16,-6 0 32 0</inkml:trace>
          <inkml:trace contextRef="#ctx0" brushRef="#br0" timeOffset="246.9178">1126 278 19 0,'0'0'132'16,"0"5"-4"-16,-10 0-12 0,20-5-24 0,-10 4 8 0,0 1 0 0,8-5-4 16,-8 0 4-16,8 0-12 0,1 4 0 0,0-4 0 0,-1 5 4 15,9-5-4-15,-9 0-12 0,10 0-8 0,-2 0-8 0,2 0-4 16,-2 5-8-16,10-5-12 0,-9 5-4 0,1-5-8 0,6 5-4 16,-6-5-4-16,8 5-4 0,-9-5-4 0,-1 0-24 0,10 4 12 15,-8 2-8-15,-2-6-20 0,2 4-16 0,-10 1-16 0,9-1-12 0,-9-4-16 16,0 6-16-16,2-2-16 0,-2 1-8 0,-8 0 0 0,0 0-36 15,0-1-36-15,0 2 20 0,-8-2 40 0,-2 1 28 0,10-1 16 16</inkml:trace>
          <inkml:trace contextRef="#ctx0" brushRef="#br0" timeOffset="443.3827">1271 445 59 0,'0'6'120'15,"-10"-1"-8"-15,10-5-12 0,0 4-28 0,-8 1 4 0,8-5 0 0,0 5 0 16,0-5 0-16,0 4-8 0,0-4 8 0,8 0-8 0,-8 0-8 15,0 0-4-15,10 5-4 0,-2-5 0 0,-8 0-4 0,8 5-4 16,1-5-4-16,-1 5-4 0,0-5-4 0,2 4-8 0,-2 1-4 0,8-5-4 16,-6 4 0-16,-2 2-4 0,0-6-24 0,10 5 20 15,-10-1-4-15,9 1-4 0,-9-5-8 0,10 5-20 0,-10 0-16 0,0-5-16 16,10 0-24-16,-10 0-28 0,10 5-12 0,-10-5-16 0,0 0-60 16,9 0 0-16,-9 0 36 0,2 0 24 0,-2-5 28 0</inkml:trace>
        </inkml:traceGroup>
        <inkml:traceGroup>
          <inkml:annotationXML>
            <emma:emma xmlns:emma="http://www.w3.org/2003/04/emma" version="1.0">
              <emma:interpretation id="{A4310C81-3F8C-402B-95E1-89976D64AB24}" emma:medium="tactile" emma:mode="ink">
                <msink:context xmlns:msink="http://schemas.microsoft.com/ink/2010/main" type="inkWord" rotatedBoundingBox="18385,2854 19220,2891 19164,4176 18329,41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9.4714">2072 474 63 0,'-9'5'88'0,"0"-5"-12"0,1 5-4 0,0-5-20 0,0 0 0 15,-2 0 8-15,2 0-8 0,0 0 0 0,-2-5 0 0,2 5 0 0,0-9 0 16,8 4 4-16,-9-4 0 0,9-2 0 0,0 2-4 0,-8-5 0 15,16 4-4-15,-8-5-4 0,0 2-4 0,9-7-4 0,-1 5-4 16,0-4 0-16,2 0 0 0,-2 5 0 0,10-5 0 0,-10 4-4 16,8 1 0-16,-7-1 0 0,8 1 0 0,-8-1 0 0,7 6 4 0,2-1-4 15,-2 1 0-15,-6 4 0 0,6 0-4 0,-7 1 0 16,8 4-4-16,-8 0-4 0,-1 0 0 0,10 4 0 0,-10 6-4 0,0-6 0 16,0 7-8-16,2 2 0 0,-10-3 0 0,0 5 4 0,8 4-4 15,-8 0-4-15,0 5 0 0,0-5-4 0,0 6 4 0,-8 3 0 16,8 1-4-16,-10-5 0 0,2 10 0 0,-8-6 0 0,6 1 0 0,-6 0 4 15,-2-1 0-15,10 1 0 0,-9-5 4 0,-1 5-4 0,-6-5-20 16,6-5 24-16,1 0-4 0,9 0 4 0,-10 0 0 0,2-4-4 16,8-5 0-16,-2 0 0 0,2-1 4 0,0-5-4 0,8 2 0 15,0-2 0-15,0-4 0 0,0 0 0 0,0-4-4 0,8 4 8 16,0-6-4-16,2 2 0 0,6-1 0 0,-8 1 0 0,10-1 0 0,-1 0 4 16,-9 0-4-16,10 5 4 0,-2 0 0 0,2-5 0 0,-10 5 0 15,9-5-4-15,0 5 0 0,-8 5 4 0,7-5-4 0,-6 5 4 16,6 0-4-16,-8 0 4 0,10 0 0 0,-10-1-4 0,1 1 0 15,8-1 0-15,-8 6 0 0,-1-5-4 0,8 0-4 0,-6 0-8 16,-2 5-20-16,10-6-12 0,-10 1-16 0,0-5-12 0,9 4-16 16,-9-4-20-16,10 6-24 0,-10-12-8 0,10 6-52 0,-10-4-36 15,0-1 44-15,10 1 36 0,-10-6 24 0,9 0 32 0</inkml:trace>
          <inkml:trace contextRef="#ctx0" brushRef="#br0" timeOffset="1423.7642">2787 321 79 0,'0'-15'144'0,"0"6"-8"0,10 0-20 16,-10-1-20-16,0 5 4 0,0 5-4 0,0-5 0 0,0 5-4 0,0 0-4 16,0 5-8-16,0 0 0 0,0 5-4 0,0-1 4 0,0 5-8 15,0 1-4-15,0 4-4 0,0 0-8 0,0 5-8 0,0-5-4 16,0 10-4-16,-10 0-4 0,10-1-4 0,-8 1 0 0,8 5-8 16,-8 0 0-16,8-1-4 0,-9 1 0 0,0-1-8 0,1 1-4 0,0 4 0 15,-1-5-4-15,1 6 0 0,-1-1 0 0,0 1 0 0,1-2-4 16,0 3 0-16,8-1-4 0,-10 3 4 0,2-4 0 0,0-4-4 15,0 5 0-15,-2-1-4 0,2-5-4 0,0 1 0 0,-1-5-8 16,1-1 0-16,8-4-8 0,-8 0-8 0,8 0-8 0,-10-9-16 0,10-2-16 16,-8-2-8-16,8-2 0 0,-8-9-20 0,8 5-12 0,0-5-4 15,0-5-4-15,0 0-4 0,0-4-40 0,0-5-28 0,0 4 20 16,0-9 36-16,0 4 24 0,0-4 20 0</inkml:trace>
        </inkml:traceGroup>
        <inkml:traceGroup>
          <inkml:annotationXML>
            <emma:emma xmlns:emma="http://www.w3.org/2003/04/emma" version="1.0">
              <emma:interpretation id="{A77DB4D3-F78E-4ECB-8AC1-AA5D9F1AADAB}" emma:medium="tactile" emma:mode="ink">
                <msink:context xmlns:msink="http://schemas.microsoft.com/ink/2010/main" type="inkWord" rotatedBoundingBox="19138,2852 19776,2879 19744,3619 19106,3592"/>
              </emma:interpretation>
              <emma:one-of disjunction-type="recognition" id="oneOf2"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J</emma:literal>
                </emma:interpretation>
                <emma:interpretation id="interp6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1897.0977">2711 565 23 0,'0'-19'136'0,"0"0"-16"0,0 0-12 15,0 4-24-15,9-4 0 0,-9 1-4 0,0-2-4 0,8 1-8 16,1-1-4-16,-1 1-12 0,0 0-4 0,1 0 0 0,0 0 0 0,7-1-4 16,2 2 0-16,-1-2-4 0,0 1 0 0,0 5-4 0,9-1 0 15,-10 1 0-15,2 5-4 0,8-2-8 0,-10 7 4 0,9-6-4 16,-7 10 0-16,0-4-8 0,-2 8 0 0,1 1-4 0,0 0 0 15,-8 4-4-15,-1 1 0 0,0 5-4 0,2-1 0 0,-2 5-4 16,-8 0 4-16,0 1-4 0,0 3 4 0,0 1 0 0,-8 1 0 0,-2-2-4 16,2 2 4-16,0-2-4 0,-1 2 0 0,1-2 4 0,-1 1-4 15,0-5 4-15,1 1 0 0,0-1-4 0,0-5 4 0,-2-3-4 16,10 2 0-16,-8-8 4 0,8 5-4 0,0-6 0 0,0-4 0 16,0 0 0-16,8 0 0 0,-8-4 0 0,10-2-4 0,-2-3 4 15,0 5-4-15,0-5 4 0,10-2 0 0,-10 2 0 0,9-1 0 16,-9-4 0-16,10 4-4 0,-10 0 4 0,10 1-4 0,-10-1 0 0,0 1 4 15,10 4 4-15,-10-5-4 0,9 6 0 0,-9-1 0 0,0 5 0 16,2-5 4-16,-2 5 0 0,0 0 0 0,2 5 0 0,-2-5 0 16,0 5 4-16,1 4 8 0,-1-4 0 0,1 4 4 15,-1 0-4-15,-8 6 0 0,9-5 0 0,-1 5 0 0,-8-1 4 0,8 0 4 16,2 6-4-16,-10-7 4 0,0 7 4 0,0-5 4 0,8-1 0 0,-8 5 0 16,-8-4 0-16,8 4 8 0,0-5-4 0,-10 5-4 15,2-5-32-15,0 1 0 0,-1 0 0 0,1-2 0 0,-1 2 0 0,-8-2 0 16,1 3 0-16,6-6 0 0,-6-1 0 0,-2 1 0 0,2 0 0 15,-1-1 0-15,-1 1 0 0,2-10 0 0,-2 5-20 0,2-1-80 16,6-4-32-16,-6 0-28 0,-1 0-40 0,8-4-56 0,0-1-44 0,1 0 56 16,-8-5 48-16,6 6 40 0,2-6 24 0,8 5 32 0</inkml:trace>
        </inkml:traceGroup>
      </inkml:traceGroup>
    </inkml:traceGroup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3:37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9991ED-99FA-4C6A-9DE2-B4D721436EA4}" emma:medium="tactile" emma:mode="ink">
          <msink:context xmlns:msink="http://schemas.microsoft.com/ink/2010/main" type="inkDrawing" rotatedBoundingBox="22327,5908 23465,9068 21847,9651 20709,6491" semanticType="callout" shapeName="Other">
            <msink:sourceLink direction="with" ref="{27B4BD3C-8475-4384-AAF2-FBF8C3D87558}"/>
            <msink:sourceLink direction="with" ref="{704700C6-78B2-44D3-8356-6BC3CEAD5AC1}"/>
          </msink:context>
        </emma:interpretation>
      </emma:emma>
    </inkml:annotationXML>
    <inkml:trace contextRef="#ctx0" brushRef="#br0">239 16 31 0,'0'0'80'0,"0"-4"-12"0,0 4-8 0,0-4-28 16,0 4 0-16,0-6-4 0,0 6 0 0,0 0 0 0,0-5 4 15,0 5 0-15,0 0 0 0,0 0-4 0,0 0 4 0,0 0-4 16,0 0 4-16,0 0-8 0,0 0 0 0,0 0 0 0,0 0-4 0,0 0 4 16,0 0 0-16,0 0-8 0,0 0 4 0,0 0-4 0,0 0 4 15,0 0 4-15,0 0 0 0,0 0 4 0,0 5 0 0,0-5 4 16,0 6 0-16,0-2-8 0,0 6 4 0,0-6 0 0,0 5-4 0,0 1 0 16,0 4-4-16,0-4 0 0,0 4 0 0,0 0-4 15,0 1 0-15,0 4-4 0,0-5-4 0,0 6 0 0,0-1 0 0,0-1 0 16,0 2 0-16,0-1 0 0,0 1 0 0,0-1 0 0,0 4 4 15,0-4-4-15,0 6 0 0,0-1 0 0,0-1 0 0,0 2 0 16,-8 3-4-16,8-4 4 0,0 4-4 0,-8 1 0 0,8 0 0 0,-10 0 0 16,10 0 0-16,-8 0-4 0,8-1 4 0,-8 1-4 15,8 4 4-15,-8-4-4 0,8 0 0 0,-10-1 4 0,10 1-4 0,-8 0 4 16,8-1 0-16,-8 6-4 0,8-5 0 0,0 4 0 0,0-4 0 16,0 4 4-16,0-3 0 0,-9 3-4 0,9 0 0 0,0 1 0 15,0 4 0-15,0-4 0 0,0-1 0 0,0 4 0 0,0-2 0 16,0 3 0-16,0-4 0 0,0-1 0 0,-8 7 0 0,8-8 0 0,0 2 0 15,-8-1 0-15,8 1 0 0,-10-1 0 0,10 0 0 16,0 1-4-16,-8 0 4 0,0-1 0 0,8 1 0 0,-10 0 0 0,10-6 0 16,-8 6 4-16,8-6-4 0,-8 0 0 0,8 6 0 0,-8-5 4 15,8 0 0-15,-9-1-4 0,0-4 0 0,9 5 0 0,-8 1-4 16,8-7 4-16,-9 0 0 0,9 0 0 0,-8 7-4 0,0-5 0 16,8-2 4-16,-10-4 0 0,10 5 0 0,0 0 4 0,0-5-8 15,0 5 0-15,-8-5 4 0,8 0 0 0,0 1-4 0,0 3 4 0,0-8 0 16,0 4 0-16,0 0 0 0,0 0 4 0,0 0-4 0,0 0 0 15,0 0 0-15,0 1-4 0,0-5 4 0,0 4 0 0,0 0 0 16,0 0 0-16,-8 0 0 0,8-5 0 0,0 5 0 0,0-5-4 0,0 6 4 16,0-5 0-16,0-2-20 0,0 1 24 0,0 1 0 15,0 0-4-15,0-6 4 0,0 7-4 0,0-8 4 0,0 2-4 0,0-1 0 16,0 1 4-16,0-1-4 0,0-4 0 0,0 0 0 0,0 0-4 16,0 0 4-16,0 0 4 0,0-1-4 0,0-4 0 0,0 5-4 15,0-5 0-15,0 0 0 0,0 0 0 0,0 0-4 0,0 0 4 0,0 0-4 16,0 0-8-16,0-5-4 0,0 5-8 0,0-4-4 0,0-1-4 15,0 0-12-15,0 0-12 0,0 0-20 0,0 0-8 0,0-4-16 16,0-1-52-16,0 1-36 0,0-6 28 0,0 1 28 0,0 0 28 16</inkml:trace>
    <inkml:trace contextRef="#ctx0" brushRef="#br0" timeOffset="1095.313">376 131 11 0,'0'-5'80'0,"0"5"-4"0,0-4-8 0,0 4-32 16,0-5-8-16,0 5 4 0,0-5-4 0,0 5-4 0,0 0 4 15,0-5 0-15,0 5-4 0,0 0 0 0,0 0 0 0,0 0 0 16,0 0-4-16,0-4 4 0,0 4-4 0,0 0-4 0,0 0 0 0,0 0-4 15,0 0 0-15,0 4 0 0,0-8 0 0,0 8 4 0,0 1 0 16,0-5 0-16,0 5 4 0,0-5 4 0,0 9-4 0,0-4 0 16,0 5 4-16,0-6 0 0,8 11 4 0,-8-5 0 0,0 4 0 15,9 0-4-15,-9 1 0 0,8 4-4 0,-8-1 8 0,9 2-8 16,0-1 4-16,-1 1 4 0,0 3-4 0,10-3 0 0,-10 3 0 0,10 0-4 16,-10 2 0-16,9-1 0 0,-1 5 0 0,2-6-4 15,-2 2 0-15,-6 3 0 0,6-4-4 0,2 5 0 0,-1-5-4 0,-1 5 0 16,2-1-4-16,-2 1 0 0,2 0 4 0,-1 0-4 0,-8 0 0 15,7-1 0-15,1 1 0 0,-9 3 4 0,10-2-8 0,0 3 4 16,-10 1-4-16,9-1 0 0,-9 1 0 0,1 0 0 0,8 4 4 16,-9-5-4-16,10 6 0 0,-10-6 4 0,0 1-4 0,2 4 4 15,6-6-4-15,-8 3 0 0,1-1 0 0,0-2 0 0,8 3 0 0,-9-7 0 16,0 6 0-16,2-6 4 0,6 1 0 0,-8 4-4 0,2-8 0 16,-2 3 0-16,9 1 0 0,-9-1 0 0,10-4 0 0,-10 6 0 15,0-2 0-15,10-4 0 0,-10 5 0 0,10-6 0 0,-10 6 0 16,9-4-4-16,-9-2 4 0,9 6 0 0,0-6 4 0,-9 2-4 0,10-2 0 15,0 2 0-15,-10-2 0 0,8 1 0 0,-7 1-4 16,8-6 4-16,0 4 0 0,-9-3 4 0,10 3-4 0,-2-3 4 0,-6-1-4 16,-2 0 0-16,9 1 0 0,-9-6 0 0,10 5 0 0,-10 0 0 15,0-5 0-15,10 5 0 0,-10-4 0 0,0 3 4 0,2-3-4 16,-2 4 0-16,0-5-4 0,1 1 4 0,-1 0 0 0,1 3 0 0,0-3 4 16,-1-2-4-16,-8 3 0 0,8-2 4 0,0 0-4 0,2 1 0 15,-10-1 0-15,8-5 0 0,0 6 0 0,2-1 0 0,-2 0 0 16,-8-3 4-16,8 3-4 0,1-5 0 0,-1 6-4 0,0-6 4 15,1 4 0-15,-9-2 4 0,9-1-8 0,-1 4 8 0,0-5-4 16,2-4 0-16,-10 9 4 0,8-8-4 0,0 4 4 0,1-1-4 0,-9-5 0 16,9 2 4-16,-1 3-20 0,-8-5 20 0,8 2 0 15,-8-2 0-15,9 0 0 0,-9 2 0 0,8-6-4 0,-8 5 4 16,9-5 0-16,-9 4 0 0,0-4-4 0,9 0 4 0,-9 5-4 0,8-5 4 16,-8 0-4-16,0 0 0 0,8 5 0 0,-8-5 4 0,0 0 0 15,10 5 0-15,-10-5-4 0,0 4 0 0,8-4 4 0,-8 5-4 16,0 0 0-16,0 0 0 0,0 1 0 0,0-6 4 0,0 3 0 0,0 2-4 15,0 0 4-15,0 0-4 0,0 0 4 0,0-1-8 16,0-4 8-16,0 5 0 0,0 0-4 0,0-1 0 0,0-4-4 0,0 5 0 16,0-5-4-16,0 5 0 0,0-5-8 0,0 0-4 0,0 5-12 15,0-5-16-15,0-5-12 0,0 5-24 0,-8 0-24 0,8-5-24 16,-10 0-44-16,2 1-44 0,8-1 36 0,-8-4 36 0,-1 4 28 16,0-5 24-16</inkml:trace>
    <inkml:trace contextRef="#ctx0" brushRef="#br0" timeOffset="1813.9443">94 2941 39 0,'0'0'84'0,"0"6"-8"0,0-6-8 15,0 0-24-15,0 0-4 0,0-6-4 0,0 6-4 0,0 0 0 16,0 0 0-16,0 6 0 0,0-6 4 0,0 0-4 0,0 0 0 16,0 0 8-16,0 0 0 0,0 0-4 0,0 0 8 0,8 3-4 0,-8-3 0 15,0 5 12-15,10-5-8 0,-10 5 8 0,8-5 0 0,0 0-8 16,2 5 4-16,-2 0-4 0,9-5 0 0,-9 0 0 0,10 4-8 15,-10-4 4-15,8 0-4 0,2 0-4 0,-1 0 0 0,9 0-12 0,-10 0 12 16,10 0 4-16,0 0-4 0,0 0-8 0,-1 0-4 16,9 0-4-16,-8 0-8 0,8 0 4 0,-1 0-4 0,1 0 0 0,1 0 0 15,-1 0-4-15,0 0 0 0,0 0 0 0,0 0 0 0,1 0-4 16,-1 0 0-16,8 0 0 0,-7 0 4 0,-9 0 0 0,7 0-4 16,1 0 0-16,0 0 0 0,-8 0-4 0,8 0 4 0,-1 0 4 15,-7-4-4-15,9 4 0 0,-10 0 0 0,10 0 4 0,-9 0-4 0,7-5 0 16,-7 5 0-16,0 0 0 0,-2 0 0 0,2 0 0 0,0 0-4 15,-1 0 0-15,1-5 4 0,0 10 0 0,-9-5 0 0,0 0-4 16,8 0 4-16,-7 0 4 0,-2 0 0 0,-6 0-4 0,6 0 0 16,1 0 0-16,-9 0 0 0,10 0 0 0,-10 0 0 0,0 0 4 15,10 0 0-15,-10 0-4 0,1 0 4 0,0 0-4 0,-1 0 0 16,9 5 4-16,-9-5 0 0,1 0 0 0,0 4 0 0,-1-4-4 0,-8 0 4 16,8 5 0-16,2-5 4 0,-2 5 0 0,0-5 4 0,-8 0 0 15,8 4-4-15,-8-4 4 0,10 0 0 0,-10 5 0 0,0-5 4 16,8 0 0-16,-8 0 0 0,0 0 0 0,0 0 0 0,0 0 0 15,0 0 0-15,0 0-4 0,0 0 0 0,0 0 0 0,0 0 4 16,0 0-4-16,0 5 0 0,0-5-4 0,0 0 0 0,0 0 0 16,0 0 0-16,0 0-4 0,0 0-4 0,0 0 0 0,0 0 0 0,0 0 0 15,0 0-12-15,0 0 0 0,0 0-16 0,-8 0-20 0,8 0-16 16,0 0-24-16,-10 0-24 0,2 0-28 0,0 0-24 0,8 0-36 16,-18 0-72-16,10-5 24 0,0 5 48 0,-10-5 36 0,1 5 32 0,1-4 28 15</inkml:trace>
    <inkml:trace contextRef="#ctx0" brushRef="#br1" timeOffset="91384.0911">94 2974 7 0,'0'0'88'0,"0"0"-12"0,0 0-4 0,0 0-32 0,0 0 4 15,0 0-8-15,0 0-8 0,0 0 0 0,0 0 0 0,0 0-4 0,0 0 4 16,0 0-4-16,0 0 0 0,8 0-4 0,-8 0 4 0,0 0 4 16,0 0-4-16,10 0 4 0,-10 0 0 0,8 0 0 0,-8 0 4 15,8 0 0-15,-8 0 8 0,0 0 0 0,10 5 0 0,-2-5 0 0,-8 0-8 16,8 5 0-16,-8-5-4 0,9 0 4 0,-9 4 0 15,8-4-4-15,-8 0 0 0,8 0-4 0,-8 0 0 0,10 5 0 16,-2-5 0-16,-8 0-4 0,8 0 0 0,0 0-4 0,2 0 4 0,-2 0-4 16,0 0-4-16,1 0 0 0,8 0 0 0,-8 0 0 0,-1 0 0 15,9 0 4-15,-8 0 0 0,7 0-4 0,-6 0 0 0,6 0 0 16,2 0 0-16,-10 0 0 0,9 0-4 0,-9 0 0 0,10 0 0 0,-10 5 0 16,10-5 0-16,-10 0-4 0,8 5 4 0,-6-5 0 15,6 0 0-15,-7 0 0 0,-1 5-4 0,0-5 4 0,2 0 0 0,6 0-4 16,-8 5 4-16,2-5-4 0,-2 0 0 0,9 0 0 0,-8 0 0 15,-1 0 0-15,1 0 0 0,7 0 0 0,-7 0-4 0,8 0 4 16,1 0-4-16,-10 0 0 0,9 0 4 0,-8 0-4 0,7 0 0 16,1 0 4-16,1 0-4 0,-10 0 0 0,10 0 0 0,-2 0-4 15,-7 0 4-15,8 0 0 0,0 0 0 0,-1 0 0 0,-6 0 0 0,6 0 0 16,2 0 0-16,-10 0 0 0,9 0 0 0,0 0 0 0,-8 0 4 16,7 0-4-16,-6 0 0 0,6-5 0 0,-8 5-4 0,10 0 4 15,-10 0 0-15,9-5 0 0,-8 5 0 0,8-5-4 0,-9 5 4 16,10 0-4-16,-10-5 8 0,10 5-4 0,-10 0 4 0,9-5-8 15,-9 5 4-15,1 0 0 0,8 0 0 0,-9 0 0 0,0 0 0 0,2 0 0 16,6 0 0-16,-6 0 4 0,-2 0 0 0,0 0-4 0,0 0 0 16,1 0-20-16,-1 0 24 0,1 0 0 0,0 0-4 0,-1 0 4 15,10 0 0-15,-10 0-4 0,0 0 0 0,0 0-4 0,2 0 8 0,-2 0-4 16,0 0 0-16,1 0 0 0,-1 0-4 0,10 0 8 16,-10 0-4-16,0 0 0 0,2 0-4 0,-2-4 4 0,0 4 4 0,10 0-4 15,-10 0-4-15,0 0 4 0,1-5 0 0,-1 5 0 0,1 0 0 16,0 0 0-16,-1 0 4 0,-8 0-4 0,8 0 4 15,0-5-4-15,-8 10 0 0,10-5 0 0,-10 0 0 0,8 0 4 0,-8 0 0 16,8 0 0-16,-8 0 0 0,0 0-4 0,0 0 0 0,0 0 4 16,10 0 4-16,-10 0-4 0,0 0 4 0,0 0-4 0,0 0 0 15,0 0 4-15,0 0 0 0,0 0 0 0,0 0 0 0,0 0 0 0,0 0 4 16,0 0-4-16,0 0 0 0,0 0 0 0,0 0-4 0,0 0 0 16,0 0 4-16,0 0-4 0,0 0 0 0,0 0 0 0,0 0 0 15,8 0 0-15,-8 0 0 0,0 0 0 0,0 0 0 0,0 0-4 0,0 0 4 16,0 0 0-16,0 0 0 0,0 0 0 0,0 0 0 15,8 0 0-15,-8 0-4 0,0 0 0 0,0 0 0 0,0 0 4 0,0 0 4 16,0 0-8-16,0 0 4 0,0 0 4 0,9 0-4 0,-9 0 0 16,0 0 0-16,0 0-4 0,8 0 4 0,-8 0 0 0,0 0-4 15,0 0 4-15,0 0 0 0,0 0 0 0,0 0 4 0,0 0-4 0,8 0 4 16,-8 0-4-16,0 0 4 0,9 0-4 0,-9 0 0 16,0 0 8-16,0 0-8 0,9 0-4 0,-9 0 0 0,0 0 8 0,0 0 0 15,8 0-8-15,-8 0 4 0,0 0 0 0,0 0-4 0,0 0 4 16,8 0 0-16,-8 0 0 0,0 0 4 0,0 0-4 0,0 0 0 15,0 0 4-15,10 0-4 0,-10 0 0 0,0 0 4 0,0 0-4 16,0 0 0-16,0 0 0 0,0 0-4 0,0 0 0 0,0 0 0 16,0 0 0-16,0 0 0 0,0 0 0 0,0 0 0 0,0 0 0 15,0 0 0-15,0 0 0 0,0 0 0 0,0 0 0 0,0 0 0 0,0 0 0 16,0 0 0-16,0 0 0 0,0 0 0 0,0 0 0 16,0 0 0-16,0 0 0 0,0 0 0 0,0 0 0 0,0 0 0 0,0 0 0 15,0 0 0-15,0 0 0 0,0 0 0 0,0 0 0 0,0 0 0 16,0 0 0-16,0 0 0 0,0 0 0 0,0 0 0 0,0 0-28 15,0 0-20-15,0 0-20 0,0 0-16 0,-10 0-20 0,10 0-12 0,0 0-20 16,-8 0-20-16,8 0-20 0,-8 0-56 0,-1 0-16 0,9 0 48 16,-9 0 44-16,1 0 28 0,8 0 24 0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33.3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7B5879-D4DA-4ADF-B23A-C27370E84414}" emma:medium="tactile" emma:mode="ink">
          <msink:context xmlns:msink="http://schemas.microsoft.com/ink/2010/main" type="writingRegion" rotatedBoundingBox="23189,13615 21549,17682 21101,17502 22742,13435"/>
        </emma:interpretation>
      </emma:emma>
    </inkml:annotationXML>
    <inkml:traceGroup>
      <inkml:annotationXML>
        <emma:emma xmlns:emma="http://www.w3.org/2003/04/emma" version="1.0">
          <emma:interpretation id="{2873F187-8DCA-464F-95BA-39FAAB988D02}" emma:medium="tactile" emma:mode="ink">
            <msink:context xmlns:msink="http://schemas.microsoft.com/ink/2010/main" type="paragraph" rotatedBoundingBox="23189,13615 21549,17682 21101,17502 22742,13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C41115-E6A2-4896-9C30-47DA0B58F496}" emma:medium="tactile" emma:mode="ink">
              <msink:context xmlns:msink="http://schemas.microsoft.com/ink/2010/main" type="line" rotatedBoundingBox="23189,13615 21549,17682 21101,17502 22742,13435"/>
            </emma:interpretation>
          </emma:emma>
        </inkml:annotationXML>
        <inkml:traceGroup>
          <inkml:annotationXML>
            <emma:emma xmlns:emma="http://www.w3.org/2003/04/emma" version="1.0">
              <emma:interpretation id="{2377E583-5647-4711-873B-76A5A07F60C9}" emma:medium="tactile" emma:mode="ink">
                <msink:context xmlns:msink="http://schemas.microsoft.com/ink/2010/main" type="inkWord" rotatedBoundingBox="22933,13512 22805,13827 22760,13809 22888,13493">
                  <msink:destinationLink direction="with" ref="{436ADCAC-F528-4866-B1B9-829E82EA0B6D}"/>
                  <msink:destinationLink direction="with" ref="{99A1CB37-54BC-4257-BE92-4F368BCCA380}"/>
                  <msink:destinationLink direction="from" ref="{CA571B8F-AFD9-48DD-9C03-0F4DCC9CD4C0}"/>
                  <msink:destinationLink direction="to" ref="{CA571B8F-AFD9-48DD-9C03-0F4DCC9CD4C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45 19 0,'0'0'144'0,"0"4"-12"0,0-4-12 0,0 0-24 0,0 0-4 16,0 0-8-16,0 0 4 0,0 0 4 0,0 0-4 0,0 0 0 15,0 0-8-15,0 6 0 0,0-6-4 0,0 0 0 0,0 0-4 16,0 0-4-16,0 0 0 0,0 0-12 0,0 4-4 0,0-4 0 0,0 0-4 15,0 0-4-15,0 0-4 0,0 0-4 0,0 0-4 0,0 0-4 16,8 0-4-16,-8 0-4 0,0 0-4 0,0 0 0 0,0 0-4 16,0 0-8-16,9 0 0 0,-9 0-4 0,0 0 0 0,8-4-4 0,-8 4-12 15,0-6-20-15,0 6-20 0,0-4-20 0,0 4-28 16,0-5-16-16,0 5-24 0,0-4-24 0,9-2-20 0,-9 2-56 0,0-1 0 16,0 0 44-16,8 0 40 0,-8 1 12 0,9-2 40 0</inkml:trace>
          <inkml:trace contextRef="#ctx0" brushRef="#br0" timeOffset="-256.3137">102-253 115 0,'0'0'160'0,"0"-4"-4"0,0 4-8 0,0 0-32 0,8 0-16 16,-8 0 20-16,0 0 0 0,0 0 0 0,0 0-4 0,0 0-12 16,0 4-4-16,-8-4-8 0,8-4-8 0,0 4-4 0,0 0 0 0,8 0-12 15,-8 0-8-15,0 0-4 0,0 0-4 0,0 0-52 16,8 0 0-16,-8 0 0 0,0 0 0 0,0 4 0 0,8-4 0 0,-8 0 0 15,0 0 0-15,0 0 0 0,9 0 0 0,-9 0 0 0,0 0 0 16,0 0 0-16,0 0 0 0,0 0 0 0,0 0 0 0,0 0 0 16,0 0 0-16,0 0 0 0,0 0 0 0,0 0 0 0,0 0 0 0,0 0-60 15,-9 0-60-15,9 0-24 0,0 6-16 0,0-6-24 0,-8 4-8 16,8-4-52-16,-8 4-16 0,8 3 56 0,-8-3 40 0,-2 0 28 16,10 1 32-16</inkml:trace>
        </inkml:traceGroup>
        <inkml:traceGroup>
          <inkml:annotationXML>
            <emma:emma xmlns:emma="http://www.w3.org/2003/04/emma" version="1.0">
              <emma:interpretation id="{36DBB700-00B2-4AA1-8E52-2C1F63FF7C55}" emma:medium="tactile" emma:mode="ink">
                <msink:context xmlns:msink="http://schemas.microsoft.com/ink/2010/main" type="inkWord" rotatedBoundingBox="21885,16848 21549,17682 21101,17502 21437,16668">
                  <msink:destinationLink direction="with" ref="{D3817620-47AE-4853-9925-E78B268BB750}"/>
                  <msink:destinationLink direction="with" ref="{99A1CB37-54BC-4257-BE92-4F368BCCA380}"/>
                </msink:context>
              </emma:interpretation>
              <emma:one-of disjunction-type="recognition" id="oneOf1">
                <emma:interpretation id="interp1" emma:lang="" emma:confidence="0">
                  <emma:literal>do</emma:literal>
                </emma:interpretation>
                <emma:interpretation id="interp2" emma:lang="" emma:confidence="0">
                  <emma:literal>co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%</emma:literal>
                </emma:interpretation>
                <emma:interpretation id="interp5" emma:lang="" emma:confidence="0">
                  <emma:literal>i.</emma:literal>
                </emma:interpretation>
              </emma:one-of>
            </emma:emma>
          </inkml:annotationXML>
          <inkml:trace contextRef="#ctx0" brushRef="#br0" timeOffset="26832.7316">-1527 3403 59 0,'-9'0'100'16,"9"9"-12"-16,-9-9-4 0,9 9-24 0,0-9-8 0,0 4-4 16,-8-4-4-16,8 6-4 0,0-6 4 0,0 0-4 0,0 4 4 15,0-4-4-15,0 0 4 0,8 0 0 0,-8-4-8 0,0-2 4 0,9 2 4 16,0-1-4-16,-9 1-4 0,8-2-4 0,1-3 0 0,-1 4 0 15,0-4-4-15,2-1 0 0,-2-4 0 0,0 4-4 0,10-4-4 16,-10-1 0-16,0 1 0 0,1 0 0 0,8 0 0 0,-8-1-4 16,-1 0 0-16,8-4 0 0,-6 5-8 0,6-2 4 0,-6-2 0 0,-2 4-4 15,9-2-4-15,-9 3 0 0,1-1 0 0,-1-5-20 0,1 4 24 16,-1 6-4-16,0-6 4 0,2 1-4 0,-2 4 0 0,0 1 0 16,2-1-4-16,-2 1 0 0,-8-2 0 0,8 2 0 0,-8 4 0 0,8 1 0 15,-8-1 4-15,0 5 0 0,0-5 0 0,0 5 4 16,9 0 0-16,-9-5 0 0,0 5 4 0,0 0-4 0,0 0 0 0,0 5 0 15,0-5 0-15,-9 5 4 0,9 0 0 0,0-1-4 0,0 6 4 16,-8-6-4-16,8 7 4 0,0 3 0 0,-8-5 0 0,0 6-8 16,8-1 8-16,-10 5-4 0,10 1 4 0,-8-1 0 0,0 0-8 0,-2 0 4 15,10 5 0-15,-8-4 0 0,8 3 0 0,-8-4 0 0,-1 5-4 16,9 0 4-16,0-4-4 0,-8 3 0 0,8-3 0 0,-9 0 0 16,9-2-4-16,0 1 4 0,0 0-4 0,-8-5 0 0,8 6-4 15,0-6 0-15,0-4 4 0,0 5-4 0,0-6 0 0,0 1-4 16,0-1-8-16,0 1-4 0,0-6-12 0,0 2-4 0,0-2-12 15,0 1-12-15,0 0-8 0,0-5-8 0,0 0-20 0,0 4 12 0,0-4-8 16,0 0-16-16,0 0-4 0,0 0-32 0,0 0-32 16,0 0-4-16,0 0 36 0,0 0 28 0,-9 0 24 0</inkml:trace>
          <inkml:trace contextRef="#ctx0" brushRef="#br0" timeOffset="27103.5469">-1656 3747 79 0,'0'0'108'15,"0"5"-8"-15,0-5-8 0,0 0-28 0,9 0 0 16,-9 5 0-16,9-5 0 0,-9 0 4 0,8 5-4 0,-8-5 8 0,9 0-8 16,-1 4 8-16,0-4-20 0,2 4 16 0,6-4 0 0,-6 6-4 15,6-6-4-15,-8 5-4 0,10-5 0 0,-1 4-8 0,-9-4-4 16,10 0-4-16,-2 0-4 0,2 0-4 0,-2 0-8 0,1 0-4 0,1 0-4 15,-2 0-4-15,2 0 0 0,-2 0-4 0,2 0-4 0,-1 0-4 16,0 0 0-16,-9 0-4 0,9 0-8 0,-9 0-8 0,10 0-16 16,-10 0-12-16,2 0-16 0,-2 0-20 0,0 0-20 0,0 0-20 15,1 0-20-15,-1 0-36 0,-8 0-48 0,9 0 24 0,-9 0 48 16,0 0 28-16,0 0 24 0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3:00.7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BEDB85-8097-4E8B-98B9-E1BB9901EB1C}" emma:medium="tactile" emma:mode="ink">
          <msink:context xmlns:msink="http://schemas.microsoft.com/ink/2010/main" type="writingRegion" rotatedBoundingBox="18112,12717 19916,12898 19844,13611 18041,13430"/>
        </emma:interpretation>
      </emma:emma>
    </inkml:annotationXML>
    <inkml:traceGroup>
      <inkml:annotationXML>
        <emma:emma xmlns:emma="http://www.w3.org/2003/04/emma" version="1.0">
          <emma:interpretation id="{243B15A2-1F1D-4D0C-BE20-36C5449D1165}" emma:medium="tactile" emma:mode="ink">
            <msink:context xmlns:msink="http://schemas.microsoft.com/ink/2010/main" type="paragraph" rotatedBoundingBox="18112,12717 19916,12898 19844,13611 18041,13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3A278D-950D-43E9-BAEF-E66FCBAEC67C}" emma:medium="tactile" emma:mode="ink">
              <msink:context xmlns:msink="http://schemas.microsoft.com/ink/2010/main" type="line" rotatedBoundingBox="18112,12717 19916,12898 19844,13611 18041,13430"/>
            </emma:interpretation>
          </emma:emma>
        </inkml:annotationXML>
        <inkml:traceGroup>
          <inkml:annotationXML>
            <emma:emma xmlns:emma="http://www.w3.org/2003/04/emma" version="1.0">
              <emma:interpretation id="{E9C04598-B6EB-4D7A-8EA9-F9B7DB8F1B74}" emma:medium="tactile" emma:mode="ink">
                <msink:context xmlns:msink="http://schemas.microsoft.com/ink/2010/main" type="inkWord" rotatedBoundingBox="18112,12717 19055,12811 18983,13524 18041,134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26 258 95 0,'0'0'104'0,"0"-5"-8"0,0 1-12 0,0-1-24 15,0 1-4-15,0-6-4 0,10 4-4 0,-20-4 0 0,10 6-8 16,0-5 0-16,0 4-4 0,0-5-4 0,10 6 0 0,-10-6-4 16,0 6 4-16,0-7-4 0,8 7 4 0,-8-6-4 0,8 1 4 0,0 3-8 15,-8-3 0-15,9 5 0 0,0-6 0 0,-1 0 4 16,1 5 4-16,7-5 4 0,-6 1 0 0,-2 4 0 0,0-4 0 0,0-1 4 16,10 6-4-16,-10-6 4 0,1 5-4 0,0 0-28 0,8 0 24 15,-9 0 0-15,0 1-4 0,0-1-4 0,2 5-4 0,-2-5 0 16,0 5-4-16,2 0 0 0,-10 5 0 0,8-5-4 0,0 5 0 15,-8-1-4-15,9 1-4 0,-1 5 4 0,-8-5-4 0,9 5 0 16,-9-1 0-16,8 0 0 0,-8 6 0 0,0-5 0 0,0 3-4 16,9 3 0-16,-9-3 0 0,0 7 4 0,0-7 0 0,-9 8-4 0,9-2-4 15,-8 4 0-15,-1-3 0 0,1 4-4 0,-1 0 0 0,1 0 4 16,-10 1-4-16,10-2 0 0,-10 0 0 0,2 1-4 0,-1 5 4 16,0-5 0-16,0-4 0 0,-1 3 0 0,2 2 0 0,-2-6 4 15,2 0 0-15,-1-5 0 0,-1 1 0 0,10-1 0 0,0 1 4 16,-10-6-4-16,10 1 0 0,0-6 0 0,8 1 0 0,0 1 0 0,-10-6-4 15,10 0 4-15,0 0 4 0,0-6-4 0,10 1 4 0,-10 1-4 16,8-6 4-16,0 1 0 0,2-1 0 0,-2-1 0 0,0 3 4 16,0-2 0-16,10-5-4 0,-10 6 4 0,1-1 0 0,7 1 0 15,-6 0 4-15,6 4 4 0,-8-5 0 0,10 10 0 0,-10-5 0 16,1 0 4-16,8 5-4 0,-8 5 0 0,-1-5-4 0,0 5 0 0,0 5 0 16,2-5-4-16,-2 4 8 0,0 0 0 0,2-3-4 0,-10 7-4 15,8-3 4-15,0 0-4 0,1 3 4 0,-1-2-4 0,1 3 0 16,-1-4 0-16,1 4-4 0,-1-4 4 0,0 0-8 0,2 0 0 15,-2-1-4-15,10 0-8 0,-10-5-8 0,0 6-8 0,0-4-12 16,1-2-12-16,0-4-16 0,8 5-8 0,-9-5-16 0,0 5-20 16,2-5-12-16,-2-5-8 0,0 5-32 0,0-5-40 0,-8 1 24 0,10-2 36 15,-2-4 24-15,-8 6 28 0</inkml:trace>
          <inkml:trace contextRef="#ctx0" brushRef="#br0" timeOffset="323.1366">607 469 59 0,'8'-5'132'0,"-8"0"-16"15,0-4-12-15,0 9-28 0,8-5-8 0,-8 0 4 0,0 5-4 16,9 0 0-16,-9-4 0 0,0 8-8 0,0-4-4 0,8 0-4 16,-8 5 0-16,9-5 0 0,0 5 0 0,-9 0-8 0,8-1 0 0,0 1-4 15,0 5-4-15,2-5-4 0,-2 4-8 0,0 1 0 16,2-1-4-16,-2 1-4 0,0 5 0 0,-8-6-4 0,9 5 0 0,-1-4-4 16,0 5 4-16,-8-1-4 0,9-1 4 0,-9 2-4 0,9 0 0 15,-9-1 0-15,0 1 0 0,0-1 4 0,0-4 0 0,0 4 4 16,8 0 0-16,-8-4 0 0,0 0 0 0,0-1 4 0,0-4 0 15,0 0 0-15,-8 0 0 0,8-1-4 0,0-4-4 0,0 0 0 16,8-4 0-16,-8-1-4 0,0 0-4 0,8-4 0 0,-8-1-4 0,10-5 4 16,-10 1-4-16,8 0 4 0,0-6-4 0,1 1 4 0,0 0-4 15,-1 0 0-15,0 0 0 0,1-5-4 0,8 5 0 0,-8 0 0 16,-1-1 4-16,0 6-4 0,2-5-4 0,-2 4-4 0,-8 1 0 16,8 4-8-16,-8 1-16 0,8-1-12 0,-8 5-12 0,0-4-16 15,10 9-12-15,-10-5-20 0,0 5-16 0,0 0-8 0,0 0 4 16,0 0-36-16,0-5-40 0,0 10 20 0,0-5 40 0,8 0 24 0,-8 0 24 15</inkml:trace>
        </inkml:traceGroup>
        <inkml:traceGroup>
          <inkml:annotationXML>
            <emma:emma xmlns:emma="http://www.w3.org/2003/04/emma" version="1.0">
              <emma:interpretation id="{6194C069-429E-47FA-927E-8C0F04D762BA}" emma:medium="tactile" emma:mode="ink">
                <msink:context xmlns:msink="http://schemas.microsoft.com/ink/2010/main" type="inkWord" rotatedBoundingBox="19568,13019 19900,13052 19863,13421 19531,13388">
                  <msink:destinationLink direction="with" ref="{4D22EA49-7AC8-492B-9CE2-041E9DE69053}"/>
                  <msink:destinationLink direction="with" ref="{CEB3858E-AEE7-4F1B-85EA-B46D73517760}"/>
                </msink:context>
              </emma:interpretation>
              <emma:one-of disjunction-type="recognition" id="oneOf1">
                <emma:interpretation id="interp1" emma:lang="" emma:confidence="0">
                  <emma:literal>2</emma:literal>
                </emma:interpretation>
                <emma:interpretation id="interp2" emma:lang="" emma:confidence="0">
                  <emma:literal>= {</emma:literal>
                </emma:interpretation>
                <emma:interpretation id="interp3" emma:lang="" emma:confidence="0">
                  <emma:literal>= l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= r</emma:literal>
                </emma:interpretation>
              </emma:one-of>
            </emma:emma>
          </inkml:annotationXML>
          <inkml:trace contextRef="#ctx0" brushRef="#br0" timeOffset="577.4566">1501 292 95 0,'9'-6'160'0,"-9"6"-16"0,0 0-16 0,9 0-48 16,-9-4 20-16,0 4-4 0,8 0-4 0,-8 0 0 0,9 4-8 16,-1-4-4-16,-8 6-4 0,8-6-12 0,0 5-4 0,-8-1-8 15,10 1-4-15,-2-5 0 0,0 5-8 0,10 0-4 0,-10-1-4 16,1 2-8-16,-1-2-8 0,9 7 0 0,-8-7-8 0,7 0-4 16,-6 1-4-16,6 0-8 0,-6 0-8 0,6-1-12 0,-8 1-12 15,10 0-16-15,-10 0-8 0,1-1-12 0,-1 2-24 0,0-2-12 16,2 1-12-16,-2-5-4 0,-8 5-40 0,8-1-40 0,-8 1 28 0,0 0 36 15,0-5 28-15,-8 5 24 0</inkml:trace>
          <inkml:trace contextRef="#ctx0" brushRef="#br0" timeOffset="779.9145">1536 570 11 0,'-9'10'192'0,"1"-1"-20"0,-1 1-24 16,9-2-40-16,-9-2-12 0,9 3-8 0,0-3 4 0,0-2-4 0,0 6-4 15,0-10-4-15,9 5-8 0,-9-1-12 0,9-4-8 16,-1 0-12-16,1 0-8 0,-1 5-8 0,0-5-4 0,10 0 0 0,-10 0-8 16,10 0-4-16,-2-5-12 0,-7 5-12 0,8 0-8 0,0 0-16 15,-1 0-12-15,-6 0-8 0,6 5-16 0,2-5-12 0,-10 0-12 16,9 0-8-16,-8 0-4 0,8 0-48 0,-9 0-28 0,0 0 24 16,2 0 32-16,-2 0 20 0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29.1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6ADCAC-F528-4866-B1B9-829E82EA0B6D}" emma:medium="tactile" emma:mode="ink">
          <msink:context xmlns:msink="http://schemas.microsoft.com/ink/2010/main" type="inkDrawing" rotatedBoundingBox="21677,14126 22550,12660 22582,12680 21709,14145" semanticType="callout" shapeName="Other">
            <msink:sourceLink direction="with" ref="{2377E583-5647-4711-873B-76A5A07F60C9}"/>
          </msink:context>
        </emma:interpretation>
      </emma:emma>
    </inkml:annotationXML>
    <inkml:trace contextRef="#ctx0" brushRef="#br0">853 8 31 0,'8'0'80'0,"-8"0"-8"16,0 0-12-16,0-5-28 0,0 5-4 0,9 0 0 0,-9 0 0 15,0 0-8-15,0 0 4 0,0 0 0 0,0 0-4 0,0 0 0 16,0 0 0-16,0 0 4 0,0 0 0 0,0 0 0 0,0 0 0 0,0 0 0 16,0 0 8-16,0-5-8 0,0 5 0 0,0 0 0 15,0 0 4-15,0 0 0 0,0 0 0 0,0 0 4 0,0 0 4 0,0 0 4 16,0 0-4-16,0 0 0 0,0 0 0 0,0 0 0 0,0 0-8 16,0 0 0-16,0 5-4 0,0-5 0 0,0 5-4 0,-9-1 4 15,9 1-4-15,0 0 0 0,-8 4 0 0,8-4 0 0,-8 5-4 16,0-1-12-16,8 1 16 0,-10 4 0 0,2-4-4 0,0 5 0 15,-2-1 0-15,-6 5 0 0,7-5 4 0,1 5 0 0,-9-4-4 0,8 4 4 16,-7-1 0-16,6 7 0 0,-6-6 0 0,6 0-4 0,-6 6 4 16,-1-2-4-16,0-3-4 0,8 4 0 0,-7 1-4 0,-2-2 0 15,1 0 4-15,8 1-4 0,-7 1 0 0,-1-2-4 0,-1 2 0 16,2-2 0-16,6 2 0 0,-6-6 4 0,-2 4-4 0,2 2 0 16,7-2 4-16,-7 2 0 0,-2-2 0 0,2-3 4 0,6 4-4 0,-6 0 0 15,7 0 0-15,-8-6 0 0,8 7-4 0,-7-6 4 0,7 5 0 16,0-5 0-16,-7 5-4 0,6-5 0 0,2 1 0 0,0-1 0 15,-10 0 0-15,10 5 0 0,0-5 0 0,-1 0 0 0,1 0 4 0,-1 0-4 16,-8 1-4-16,9 0 4 0,-2-6-4 0,2 5 8 16,0 0 0-16,0-5-4 0,-2 5 0 0,2-4-4 0,0-1 8 0,-1 1-4 15,1-1 0-15,0 0 0 0,-2 2 0 0,2-3 0 0,0-3-20 16,-2-1 24-16,10 1 0 0,-8 4-4 0,0-4 0 0,0-6 0 16,8 6 0-16,-9-5-4 0,9 5 0 0,0-6 0 0,0 1 4 15,-9 0-4-15,9 0 4 0,0-5-4 0,0 4 0 0,0-4 0 16,0 0 0-16,0 5 0 0,0-5 0 0,0 0 0 0,0 0 0 15,0 0 0-15,0 0 0 0,0 0 0 0,0 0 4 0,0 0-8 0,0 0 4 16,0-5 0-16,0 10 0 0,0-5-4 0,0 0 0 0,0 0 4 16,0 0-4-16,0 0 0 0,0 0-4 0,0 0-8 0,0-5-12 15,0 5-8-15,0-4-16 0,0 4-8 0,9-5-16 0,-9 0-12 0,0 0-8 16,0 1-16-16,9-2-8 0,-9-3-20 0,8-1-36 16,-8 1-56-16,8-1 36 0,0-4 36 0,-8 4 32 0,10-4 24 0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41.7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C9941F-7345-4B65-B1F7-1B50CEC31BD5}" emma:medium="tactile" emma:mode="ink">
          <msink:context xmlns:msink="http://schemas.microsoft.com/ink/2010/main" type="writingRegion" rotatedBoundingBox="19154,14360 19746,17941 18713,18112 18121,14531"/>
        </emma:interpretation>
      </emma:emma>
    </inkml:annotationXML>
    <inkml:traceGroup>
      <inkml:annotationXML>
        <emma:emma xmlns:emma="http://www.w3.org/2003/04/emma" version="1.0">
          <emma:interpretation id="{FAA9F4C2-0AE7-47C0-9090-06390B9517F3}" emma:medium="tactile" emma:mode="ink">
            <msink:context xmlns:msink="http://schemas.microsoft.com/ink/2010/main" type="paragraph" rotatedBoundingBox="19154,14360 19746,17941 18713,18112 18121,14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914CE4-DB9C-47A2-9E9D-333B5885FCB4}" emma:medium="tactile" emma:mode="ink">
              <msink:context xmlns:msink="http://schemas.microsoft.com/ink/2010/main" type="line" rotatedBoundingBox="19154,14360 19746,17941 18713,18112 18121,14531"/>
            </emma:interpretation>
          </emma:emma>
        </inkml:annotationXML>
        <inkml:traceGroup>
          <inkml:annotationXML>
            <emma:emma xmlns:emma="http://www.w3.org/2003/04/emma" version="1.0">
              <emma:interpretation id="{9FFBB627-0A4D-4728-9DC4-20F40D43FE5A}" emma:medium="tactile" emma:mode="ink">
                <msink:context xmlns:msink="http://schemas.microsoft.com/ink/2010/main" type="inkWord" rotatedBoundingBox="19154,14360 19310,15305 18277,15476 18121,145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-717-1408 83 0,'0'0'100'0,"-9"0"-12"0,9 0-4 0,-9 0-28 0,9 0 0 16,0 0-4-16,0 0-4 0,0 0-4 0,0 0-4 0,9 0 8 0,-9 0 4 15,9 0 0-15,-9 0 0 0,8 0 0 0,1 0 4 16,-1 0 4-16,0 0 0 0,0 0 4 0,2 0 8 0,6 0 0 0,2 0 4 15,-1 0-4-15,0 0-4 0,0 4 0 0,9-4-8 0,0 5 4 16,-2-5-4-16,2 4-4 0,-1-4-8 0,9 6 4 0,1-2-12 16,-9 1-4-16,16-5-24 0,-8 5 20 0,1 0-20 0,-1-1-12 15,8 1 0-15,-8-5 0 0,1 6 0 0,-1-2 0 0,-1-4 0 0,1 4 0 16,0-4 0-16,-8 5 0 0,9 0 0 0,-11-5 0 16,2 5 0-16,-8-5 0 0,7 5 0 0,-8-5 0 0,0 0 0 0,-9 5 0 15,10-5 0-15,-10 0 0 0,1 0 0 0,0 0 0 0,-9 0 0 16,8 0 0-16,-8 0 0 0,0 0 0 0,0 0 0 0,0 0 0 15,-8 0-40-15,8 0-44 0,-9 0-24 0,0 0-12 0,1 0-16 0,0 0-24 16,-2 0-16-16,2 0-28 0,0 0-48 0,-10 0 28 16,10 0 44-16,-9 0 40 0,0 0 24 0,0 0 20 0</inkml:trace>
          <inkml:trace contextRef="#ctx0" brushRef="#br0" timeOffset="-3796.1192">-555-1912 7 0,'0'0'28'0,"0"0"0"16,0 0 0-16,0-5-20 0,0 5 4 0,0 0-8 0,0 0 4 0,0 0 0 15,0 0-4-15,0 0 0 0,0 0 4 0,0 0-4 0,0 0 4 16,0 0-4-16,0 0 0 0,0 0 4 0,0 0-4 0,0-5 0 16,0 5-4-16,0 0 4 0,0 0 4 0,0 0 0 0,0 0 0 0,0 0-4 15,0 0 0-15,0 0 4 0,0 0-8 0,0 0 0 0,0 5 0 16,0-5 4-16,0 0 0 0,0 0-4 0,0 0 0 0,0 0 8 16,0 0-8-16,0 0 0 0,0-5 0 0,0 5-4 0,0 0 4 15,0 0 0-15,0 0 0 0,0 0 0 0,0 0 0 0,0 0 0 16,0 0-4-16,0 0 4 0,0 0 0 0,0 0 0 0,0 0 0 0,0 0 0 15,0 0 0-15,0 0 0 0,0 0 4 0,0 0-4 0,0 0-4 16,0 0 8-16,0 0 0 0,0 0-8 0,0 0 8 0,0 0-8 16,0 0 8-16,0 0-4 0,0 0 4 0,0 0-8 0,0 0 4 15,0 0 4-15,0 0-8 0,0 0 4 0,0 0-4 0,0 0 0 16,0 0 4-16,0 0-8 0,0 0 4 0,0 0-4 0,0 0-4 0,0 0 4 16,0 0 0-16,0 0-4 0,0 0 0 0,0 0-4 15,0 0 4-15,0 0 0 0,0 0-4 0,0 0 4 0,0 0 0 0,0 0 0 16,0 0 0-16,0 0 0 0,0 0 4 0,0 0 0 0,0 0 0 15,0 0 4-15,0 0 0 0,0 0 0 0,0 0 4 16,0 0-4-16,0 0 4 0,0 0 0 0,0 0 0 0,0 0 0 0,0 0-4 16,0 0 4-16,0 0 0 0,0 0 0 0,0 0 0 0,0 0 0 0,0 0 0 15,0 0 0-15,0 0 0 0,0 0 0 0,0 0 0 16,0 0 0-16,0 0 0 0,0 0 0 0,0 0 0 0,0 0 0 0,0 0 0 16,0 0 0-16,0 0 0 0,0 0 0 0,0 0 0 0,0 0 0 15,0 0 0-15,0 0 0 0,0 0 0 0,0 0 4 0,0 0-4 16,0 0 0-16,0 0 0 0,0 0 0 0,0 0-4 0</inkml:trace>
          <inkml:trace contextRef="#ctx0" brushRef="#br0" timeOffset="-707.5788">-555-1970 31 0,'0'0'60'0,"0"0"-8"0,0 0-4 0,0 0-28 0,0 0 0 0,0 0-4 16,0 0 0-16,0 0-4 0,0 0-8 0,0 0 8 0,0 0-8 16,0 0 4-16,0 0 0 0,0 0-4 0,0 0-4 0,0 0 4 15,0 0 4-15,0 0-8 0,0 0 4 0,0 0 4 0,0 0 0 16,0 0-8-16,0 0 8 0,0 0 0 0,0 0 0 0,0 0 0 0,0 0-4 15,0 0 0-15,0 0 0 0,0 0 0 0,0 0 0 16,0 0-4-16,0 0 0 0,0 0 4 0,0 0-4 0,0 0 0 0,0 0 0 16,0 0 0-16,0 0 0 0,0 0 4 0,0 0 4 0,0 0-8 15,0 0 4-15,0 0-4 0,0 0 4 0,0 0 0 0,0 0 0 16,0 0 0-16,0 0 0 0,0 0 0 0,0 0 0 0,0 0 0 16,0 0 0-16,0 0 0 0,0 0 0 0,0 0-4 0,0 0 4 0,0 0 0 15,0 0 0-15,0 0 0 0,0 0 0 0,0 0 0 0,0 0 0 16,0 0 4-16,0 0-4 0,0 0 0 0,0 0 0 0,0 0 0 15,0 0 0-15,0 0 0 0,0 0 0 0,0 0 4 0,0 0-4 16,0 0 0-16,0 0 0 0,0 0 0 0,0 0 0 0,0 0 4 16,0 0-4-16,0 0 0 0,0 0 0 0,0 0 0 0,0-4 4 0,0 4-4 15,0 0 4-15,0 0 0 0,0 0 0 0,0 0 0 0,0 0-4 16,0 0 4-16,0 0 0 0,0 0-4 0,0 0 0 0,0 0 4 16,0 0 0-16,0 0 0 0,0 0 4 0,0 0-8 0,0 0 4 15,0 0-4-15,0 0 0 0,0 0 0 0,0 0 4 0,0 0-4 0,0 0 0 16,0 0-4-16,0 0 4 0,0 0-4 0,0 0 4 0,0 0-4 15,0-5 4-15,0 5 0 0,0 0-4 0,0 0 0 0,0 0 4 16,0 0 0-16,0 0-4 0,0 0 0 0,0 0 4 0,0 0-4 0,0 0 4 16,0 0-4-16,0 0 4 0,0 0-4 0,0 0 4 15,0 0 0-15,0 0 0 0,0 0-4 0,0 0 0 0,0 0 0 16,0 0 0-16,0 0 4 0,0-6-4 0,0 6 0 0,0 0 4 0,0 0-8 16,0 0 8-16,0 0-4 0,0 0 4 0,0 0 0 15,0 0 0-15,0 0-4 0,0 0 0 0,0 0 4 0,0 0-4 0,0 0 4 16,0 0-4-16,0 0 0 0,0 0 0 0,0 0 4 0,0 0 0 15,0 0-4-15,0 0 0 0,0 0 0 0,0-4 4 0,0 4-4 16,0 0 0-16,0 0 4 0,0 0 0 0,0 0 0 0,0-5-4 16,0 5 0-16,0 0 4 0,0 0-4 0,0-4 0 0,0 4 4 0,0 0 0 15,0 0 0-15,0-6-4 0,0 6 4 0,0 0 0 0,0 0 0 16,0-4 4-16,0 4 0 0,0 0-4 0,0-5 4 0,0 5-4 16,0 0 0-16,0-5 0 0,0 5-20 0,0-5 20 0,0 5 4 15,0 0-4-15,0 0 4 0,0-4-4 0,0 4 8 0,0 0-8 0,0-6-4 16,0 6 4-16,0-4 4 0,0 4 0 0,0 0-4 0,0-5 0 15,0 5 0-15,0-5 0 0,0 5 0 0,0-5 0 0,0 5 0 16,0-4-4-16,0 4 4 0,0-5-4 0,0 0 8 0,0 5 0 16,0-5-4-16,0 5 0 0,0-4-4 0,0-2 4 0,0 6 0 15,0-4-4-15,0 4 4 0,8-5 0 0,-8 5-4 0,0-5 12 0,0 1-8 16,0 4-4-16,8-5 4 0,-8 5 4 0,0-5-4 16,10 5 0-16,-10-5 4 0,0 5-8 0,8-5 4 0,-8 5-4 0,0-5 8 15,8 1-4-15,-8 4 0 0,8-5 0 0,-8 5 0 0,0-5 0 0,0 5 0 16,9-5 0-16,-9 5 0 0,0-4 0 0,9 4 0 15,-9 0-4-15,0-5 4 0,8 5 0 0,-8-5 0 0,0 5-4 16,9-5 0-16,-9 5 0 0,0 0 0 0,8-5 4 0,-8 5-4 16,0-3 0-16,8 3 4 0,-8 0 0 0,10 0 4 0,-10 0-4 0,0 0-4 15,8 0 4-15,-8 0 0 0,0 0 0 0,8 0-4 0,-8 0 4 16,8 0 0-16,-8 0 4 0,0 0-4 0,10 0-4 0,-10 0 0 16,8 0 4-16,-8 3 0 0,8-3 0 0,1 5 0 0,-9 0 4 15,0 0-4-15,8 0 0 0,-8-1 0 0,9 6 4 0,-9-1-4 0,9 1 0 16,-9 0 4-16,8-1-4 0,-8 1 4 0,8 4-8 0,-8 1 4 15,0-6 0-15,0 5 0 0,10 1 0 0,-10-1-4 0,0 1 0 16,0 0 4-16,0-1-4 0,0 0 0 0,0 1 4 0,0-1 0 16,0 1-4-16,-10-2 4 0,10 2-4 0,-8-1 0 0,8 1 0 15,-8-1-4-15,-1 1 8 0,0 0-4 0,1-2 0 0,-1 2 0 0,-7-1 0 16,6 0 0-16,-6 0 0 0,-2 1 0 0,2-1 0 0,-1-4 0 16,-1 6 0-16,2-8 0 0,-2 2 0 0,2-5-4 0,-2 4 4 15,1-4 0-15,0-1 0 0,9 1-4 0,-9-5 4 0,9 5 0 16,-2-5 0-16,2 0 0 0,0-5-4 0,-2 5 4 0,10-5 0 15,0 1 0-15,-8-1-4 0,8-4 4 0,0 4 0 0,0-5 0 0,0 5 0 16,8-4 0-16,-8 4 0 0,0-5 0 0,10 1 0 16,-2-1 0-16,-8 5 0 0,8-5 0 0,2 1 0 0,-2 4 4 0,0-5 0 15,1 6-4-15,-1-1 0 0,1 1-4 0,-1-1 4 0,1 5 0 0,-1-5 0 16,0 5 4-16,2 0 4 0,-2 0-8 0,10-5 0 16,-10 10 4-16,0-5 4 0,0 0-4 0,1 5 4 0,0 0 0 0,-1-5 0 15,1 4 4-15,-1 1 0 0,0-1 0 0,2 2 4 0,-2-2-4 16,0 1 0-16,0 0 0 0,2 5-4 0,-2-6 0 0,0 6 0 15,1-5-4-15,-1 4 0 0,-8-4 4 0,9 5-8 0,0-4 0 0,-1-3 4 16,0 7-4-16,2-5 4 0,-2 0 0 0,0 0-4 0,0 4 0 16,2-5-8-16,-2 1-8 0,0 0-8 0,1-5-12 0,8 5-4 15,-8-5-16-15,-1 5-12 0,0-5-16 0,0 0-16 0,2 5-4 16,-2-10 0-16,0 5-44 0,2 0-32 0,-2-5 12 0,0 0 32 16,1 0 24-16</inkml:trace>
          <inkml:trace contextRef="#ctx0" brushRef="#br0" timeOffset="-394.4237">-103-1807 35 0,'0'-5'96'0,"0"1"-8"0,0-1-8 0,0 0-24 0,0 5-4 16,0-5 0-16,0 5-4 0,0 0-4 0,0 0-4 0,0 0-4 0,8 0 0 15,-8 0 4-15,0-4 0 0,8 4-4 0,-8 0 4 0,9 4-4 16,-9-4 4-16,9 0 0 0,-1 0-4 0,-8 5-4 0,8-5-4 16,1 5 0-16,-1 0 4 0,1-1-4 0,0 1 0 0,-9 5-4 0,8-1 0 15,0 1 0-15,2 0 0 0,-10-1-4 0,8 5-4 0,0-4 0 16,-8 4 0-16,8-4 0 0,-8 4 4 0,10 1 0 0,-10-6 0 15,0 1 0-15,0 5 4 0,8-6-4 0,-8-5 0 0,0 6 0 0,0-5-4 16,0 5 0-16,0-6 0 0,0-4 0 0,0 6 0 16,0-6-8-16,0 0 0 0,0 0 0 0,0-6-4 0,8 2 0 0,-8-1 4 15,0 0-4-15,9-5 0 0,-9 1-4 0,8 0 0 0,0-1 0 16,2-5 0-16,-2 1 0 0,0-1 0 0,0 1 0 0,2-1 0 16,-2-3 0-16,0 3-4 0,1 1 4 0,8-1 0 0,-8-4-4 0,-1 10 0 15,0-5-4-15,1 4-12 0,0-5-8 0,-1 11-12 0,0-6-12 16,2 1-8-16,-10 9-12 0,0-6-20 0,8 2-12 0,-8 4-12 15,0 0 0-15,0 0-32 0,0 4-40 0,0-4 8 0,0 6 36 16,-8-2 28-16,8 1 20 0</inkml:trace>
        </inkml:traceGroup>
        <inkml:traceGroup>
          <inkml:annotationXML>
            <emma:emma xmlns:emma="http://www.w3.org/2003/04/emma" version="1.0">
              <emma:interpretation id="{22494AF3-E60D-4035-9342-232EB1BDB240}" emma:medium="tactile" emma:mode="ink">
                <msink:context xmlns:msink="http://schemas.microsoft.com/ink/2010/main" type="inkWord" rotatedBoundingBox="19511,16550 19741,17942 18872,18086 18642,16693"/>
              </emma:interpretation>
              <emma:one-of disjunction-type="recognition" id="oneOf1"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6126.123">-240 596 87 0,'0'0'104'0,"0"0"-12"16,0 0-4-16,0 0-28 0,0-5 0 0,0 5-4 0,0 0 8 15,0 0 0-15,0 0-4 0,0 0 0 0,8 0 4 0,-8 0 4 0,8 0-8 16,-8 0 4-16,10 0-4 0,-10 0 4 0,8 0-4 16,0 5-4-16,2-5 4 0,6 0 0 0,-7 5 0 0,7-5-4 0,-7 4-4 15,8-4-4-15,1 5-4 0,-10-5 0 0,18 5 0 0,-10-5-8 16,1 5-8-16,9-1-4 0,-8-4 0 0,6 0 0 0,2 6-8 16,-1-6 0-16,-7 4-4 0,8-4-4 0,-1 0 0 0,1 5-4 15,-1-5 4-15,0 0-4 0,-7 5 0 0,8-5-4 0,-9 5 4 16,-1-5-20-16,2 0 16 0,-2 0-8 0,2 0 0 0,-10 4-8 0,1-4-12 15,0 0-12-15,-1 0-12 0,-8 0-24 0,8 0-16 0,-8 0-20 16,0 0-16-16,-8 0-20 0,8 0-12 0,-8 0-44 0,-1 0-36 16,0 0 40-16,1 0 40 0,0 0 24 0,-10 0 32 0</inkml:trace>
          <inkml:trace contextRef="#ctx0" brushRef="#br0" timeOffset="16711.103">-95 974 39 0,'0'-4'96'0,"8"-1"-12"15,-8 0-4-15,0 0-28 0,9 1-4 0,-9 4-4 0,0-4 0 16,9 4 0-16,-9 0-4 0,0 0 4 0,0 4-4 0,0-4 0 16,8 4 4-16,-8-4-4 0,0 5 0 0,0 0 4 0,0 0-4 0,0 5 0 15,8-6-4-15,-8 5 0 0,0 1 0 0,0 0-8 0,0-1 4 16,-8 6-4-16,8-5 4 0,0 4-4 0,-8 1 0 0,8-1 0 16,0 0-4-16,-9 0 0 0,9 1 0 0,-9 4-4 0,9-4 4 15,-8-1-4-15,8 5 0 0,-8-4-4 0,8-1 0 0,-10 5-4 16,10-6 4-16,0 3 0 0,0-2 0 0,0 1 0 0,-8-1 0 0,16-4 4 15,-8 4-4-15,0-5 8 0,0 1-20 0,10-1 20 0,-10 1 0 16,8-6-4-16,0 7 4 0,1-7-4 0,0 1-4 0,-9 0 4 16,8-5-4-16,9 5-4 0,-9-1-4 0,1-4 0 0,0 0-4 15,7 6 0-15,-6-6 0 0,-2 0-4 0,8 0-4 0,-6 0-8 16,6-6-12-16,-7 6-12 0,7-4-20 0,-6-1-16 0,6 0-16 16,-8 0-24-16,10 1-24 0,-1-7-28 0,-8 3-52 0,8-2-24 15,-1 0 36-15,2-4 44 0,-10 4 24 0,10-4 36 0</inkml:trace>
          <inkml:trace contextRef="#ctx0" brushRef="#br0" timeOffset="15782.399">8 79 43 0,'0'-6'112'15,"-10"-4"-12"-15,10 1-12 0,0-1-24 0,0 6-8 0,0-5 4 0,0 3-8 16,0 1 0-16,0 0-8 0,0 1 0 0,0-1 4 16,0 5-4-16,10-5 0 0,-10 5-4 0,0 0 0 0,8 0-4 0,-8 0-4 15,8 0 0-15,-8 0-8 0,8 5-4 0,2 0 0 0,-10-1 0 16,8 1 0-16,0 6-8 0,1-7 0 0,-1 5 0 0,0 1-4 15,2-1 0-15,-2 7 0 0,-8-7 4 0,8 5-20 0,-8 0 20 16,8 0 4-16,-8 1-4 0,10-1 4 0,-10 1 0 0,0-1 0 16,0-4 8-16,0 4-4 0,0 1 0 0,0-6-4 0,-10 5 0 0,10-4 0 15,0 0-4-15,-8-7-4 0,8 8 4 0,-8-6-4 0,8 0 0 16,0 4 0-16,0-9 0 0,0 0-4 0,0 5 0 0,0-5 0 16,0 0 0-16,0 0-4 0,-8 0 0 0,16-5 4 0,-8 5-4 0,0-4 0 15,0-1 0-15,8 0 0 0,-8-4 0 0,0 2 0 16,8-1 0-16,-8-2 4 0,10 1-4 0,-10-5 4 0,8 4-4 0,0-5 0 15,1 1 4-15,0-1-4 0,-1 1 0 0,1 0 0 0,-1 4 0 16,-8-5-4-16,8 1 4 0,1 0 0 0,0 5 0 0,-1 0 0 16,0-7 4-16,2 7 0 0,-2-1-8 0,-8 6 0 0,8-5 4 15,1 3 0-15,0 1 0 0,-9 0 0 0,8 5 4 0,1-4-4 0,-9 4 0 16,8 0 8-16,-8 0-4 0,8 0 0 0,1 0 0 16,0 4 0-16,-9-4 4 0,8 5-16 0,0 6 20 0,2-7 0 0,-2 1 0 15,0-1 0-15,1 6 0 0,0-5 4 0,-1 4-4 0,0-4-4 16,1 4 4-16,7 1 4 0,-6-5-8 0,-2 0 0 0,0 4 0 15,10-4-4-15,-10 0 0 0,0-5 0 0,1 4 0 0,0-4 0 0,-1 5-4 16,9-5-8-16,-17 0 0 0,8-5-8 0,2 5-4 0,-2-4-16 16,0-1-8-16,-8 5-12 0,0-5-16 0,8 1-16 0,-8-1-20 15,0 0-20-15,0 0-12 0,-8 1-52 0,8-2-28 0,-8 3 36 16,0-3 44-16,-2 6 24 0,2-5 24 0</inkml:trace>
        </inkml:traceGroup>
      </inkml:traceGroup>
    </inkml:traceGroup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42.6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1958E1-3FB0-4B70-96F7-A42F49E03B54}" emma:medium="tactile" emma:mode="ink">
          <msink:context xmlns:msink="http://schemas.microsoft.com/ink/2010/main" type="writingRegion" rotatedBoundingBox="19823,14821 21034,14821 21034,15703 19823,15703"/>
        </emma:interpretation>
      </emma:emma>
    </inkml:annotationXML>
    <inkml:traceGroup>
      <inkml:annotationXML>
        <emma:emma xmlns:emma="http://www.w3.org/2003/04/emma" version="1.0">
          <emma:interpretation id="{1DEBB932-F097-43DE-8453-031578A02AD6}" emma:medium="tactile" emma:mode="ink">
            <msink:context xmlns:msink="http://schemas.microsoft.com/ink/2010/main" type="paragraph" rotatedBoundingBox="19823,14821 21034,14821 21034,15703 19823,15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D30399-A9C5-445D-884D-2F08FD2EF5C3}" emma:medium="tactile" emma:mode="ink">
              <msink:context xmlns:msink="http://schemas.microsoft.com/ink/2010/main" type="line" rotatedBoundingBox="19823,14821 21034,14821 21034,15703 19823,15703"/>
            </emma:interpretation>
          </emma:emma>
        </inkml:annotationXML>
        <inkml:traceGroup>
          <inkml:annotationXML>
            <emma:emma xmlns:emma="http://www.w3.org/2003/04/emma" version="1.0">
              <emma:interpretation id="{19389154-DA43-426A-9A54-85DB794FAD13}" emma:medium="tactile" emma:mode="ink">
                <msink:context xmlns:msink="http://schemas.microsoft.com/ink/2010/main" type="inkWord" rotatedBoundingBox="19706,15311 20049,15052 20288,15367 19945,15627">
                  <msink:destinationLink direction="with" ref="{5E7FDF54-F752-43A2-A423-E1E58E5B3DAB}"/>
                </msink:context>
              </emma:interpretation>
            </emma:emma>
          </inkml:annotationXML>
          <inkml:trace contextRef="#ctx0" brushRef="#br0">1800 2647 7 0,'-8'9'212'0,"8"2"-20"0,-10-3-20 0,2 2-40 0,8 0-16 15,-8-6 0-15,8 5 0 0,0-4 0 0,-9 0-8 16,9 0-4-16,9 0-12 0,-9 0-12 0,0 0-16 0,8 0-4 0,0-1-8 15,2-4-12-15,-2 5-8 0,10-5-4 0,-10 0-4 0,8 4-8 16,1-4-4-16,1 0-4 0,-2 0-4 0,10 0-12 0,-8 0-20 16,-2 0-20-16,1 0-44 0,1 0-8 0,-2 0-24 0,2-4-40 0,-2 4-32 15,-6-5-76-15,-2 5 24 0,0-4 52 0,1-1 40 0,-1 0 28 16,1 0 24-16</inkml:trace>
          <inkml:trace contextRef="#ctx0" brushRef="#br0" timeOffset="-209.4482">1818 2445 83 0,'0'0'132'0,"-10"0"-12"16,10 0-12-16,0 0-24 0,0 0 0 0,0 0 0 0,0 0 8 15,0 0 0-15,10 0 4 0,-10 0 0 0,8 0 0 0,-8 0 0 16,8 0-8-16,-8 0 0 0,8 0-4 0,1 0-8 0,-1 0-4 16,10 0-4-16,-10 5-8 0,0-5-8 0,10 4-8 0,-2-4-4 15,-6 6-8-15,6-3-8 0,1-3 0 0,-8 6-12 0,8-1 0 16,-1 0-4-16,2-1-8 0,-10 2 0 0,10-2 0 0,-1 1 0 16,-9-1-4-16,9 2-24 0,-8-2-16 0,-1 1-12 0,0 0-28 0,2 0-16 15,-2-1-20-15,0-4-28 0,-8 5-28 0,0 1-32 0,0-2-52 16,0 0 28-16,-8 1 48 0,8 0 32 0,-8-5 32 0,-2 5 20 15</inkml:trace>
        </inkml:traceGroup>
        <inkml:traceGroup>
          <inkml:annotationXML>
            <emma:emma xmlns:emma="http://www.w3.org/2003/04/emma" version="1.0">
              <emma:interpretation id="{95B7FAC5-0A76-40CE-8C4B-5577DA6BA0DD}" emma:medium="tactile" emma:mode="ink">
                <msink:context xmlns:msink="http://schemas.microsoft.com/ink/2010/main" type="inkWord" rotatedBoundingBox="20718,14821 21034,14821 21034,15703 20718,15703"/>
              </emma:interpretation>
            </emma:emma>
          </inkml:annotationXML>
          <inkml:trace contextRef="#ctx0" brushRef="#br0" timeOffset="3200.2846">2660 2733 63 0,'0'0'108'0,"-8"0"-8"16,8 0-8-16,0 0-28 0,0 0-8 0,0 5 0 0,0-10 0 0,0 5-4 15,0 0 0-15,0-5-8 0,0 0 0 0,0 0 0 0,0 0-4 16,0 0 0-16,0 1-4 0,8-1 0 0,-8-5-4 0,10 6-8 16,-10-6 0-16,8-5-4 0,0 6 4 0,-8-5 0 0,10 4-4 15,-2-4 4-15,0 0 0 0,0-1 0 0,1 1-4 0,0-1 0 0,-1 2 0 16,1-7-4-16,-1 0 0 0,0 7 0 0,2-7-4 16,-2 1 0-16,0 0 0 0,0 0-4 0,2-6 0 0,-2 6 0 0,0 0 0 15,10-5 0-15,-10 5 0 0,1 0-4 0,-1-6 4 0,0 7-4 0,0-2 0 16,2 6 0-16,-2-5 0 0,0 0 0 0,2 4 0 15,-2 6 0-15,0-6-4 0,1 6 4 0,-9-1-4 0,8 0-4 0,-8 6 4 16,9 0 4-16,-9-2-4 0,0 1 0 0,0 5 0 0,0 0 4 16,0-4-4-16,0 4 0 0,0 0 0 0,0 0 4 0,0 0-4 15,0 0 4-15,0 0 0 0,0 0 4 0,0 0-4 0,0 4 4 16,0-4 4-16,0 5 0 0,0 1 4 0,0-2 0 0,0 0 0 0,0 6 0 16,0-5 0-16,0 5 4 0,0 3-4 0,0 2 0 0,0 0-4 15,0-1 0-15,0 5 0 0,-9 0 0 0,9 1-4 0,0-2 4 16,-8 7-4-16,8-6 0 0,0 5-4 0,-9 0 4 0,9-5 4 15,0 10-4-15,0-10 0 0,-8 5 0 0,8 0-4 0,0 0 0 0,0 0 4 16,0 1 0-16,0-2 0 0,0 0 0 0,0 2 8 16,0-6-4-16,0 5 0 0,0 0 0 0,0 0 0 0,0-5 0 0,0 1 0 15,0-1-4-15,0 4 4 0,0-4-4 0,0-4 0 0,0 5-4 16,0-7 0-16,0 2 0 0,0-1 0 0,0 1-4 0,0-5 0 16,0 4 4-16,0-5 0 0,0-3-4 0,0 3 0 0,0-5-4 15,0 2 0-15,0-6 0 0,0 4 0 0,0 1 0 0,0-5-8 16,0 0-20-16,0-5 20 0,0 5-16 0,0-4-8 0,0-2-16 15,0 6-16-15,0-9-8 0,0 5-20 0,0-2-20 0,0-3-24 0,0-2-16 16,0 2-64-16,-8 0-28 0,8-1 48 0,0-4 40 0,0-1 28 16,0 6 28-16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0:57.4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971A87-F6C3-47A8-A30E-07E08651D3A9}" emma:medium="tactile" emma:mode="ink">
          <msink:context xmlns:msink="http://schemas.microsoft.com/ink/2010/main" type="inkDrawing" rotatedBoundingBox="4218,7981 4383,3064 4585,3071 4421,7988" shapeName="Other">
            <msink:destinationLink direction="with" ref="{C7BE2CB3-A8D3-4068-A08F-21F106330B25}"/>
          </msink:context>
        </emma:interpretation>
      </emma:emma>
    </inkml:annotationXML>
    <inkml:trace contextRef="#ctx0" brushRef="#br0">1952-5373 15 0,'0'0'64'0,"0"0"-8"16,0 0-12-16,0-5-20 0,0 5-4 0,0 0 0 0,0 0-4 0,0 0 0 16,0 0-4-16,0 0-4 0,0 0 0 0,0 0 4 0,0 0-4 15,0 0 4-15,0 0-8 0,0 0 8 0,0 0 0 0,0 0-8 16,0 0 0-16,0 0 0 0,0 0 8 0,0 0-4 0,0 0 4 16,0 0-8-16,0 0 0 0,0 0 8 0,0 0 0 0,0 0 4 15,0 0-4-15,0 0 0 0,0 0 4 0,0 0 0 0,0 0 4 16,0 5 0-16,0-5 0 0,9 4-4 0,-9-4 0 0,0 6 0 0,0-2-4 15,0 1 0-15,0-5 0 0,0 10 0 0,0-6 0 0,0 1-4 16,0 0 0-16,0 0 0 0,0-1 0 0,0 6 0 0,0-5 4 16,0-1 0-16,0 2 0 0,0-1 4 0,0 4-4 0,0-4 0 15,0-1 0-15,0 6 4 0,0-5 0 0,0 4 0 0,0 1-4 16,0-5 0-16,0 4 0 0,0 1 0 0,0 0 0 0,0-1-4 0,0 1 4 16,0 4-4-16,-9-5 4 0,9 1 0 0,0-1 0 0,0 6-4 15,0-6-4-15,-8 2 4 0,8 3-20 0,0-5 20 0,-8 1-4 16,8 5 8-16,0-6-8 0,-10 1 8 0,10 4-4 0,0-5 0 15,-8 1 0-15,8 4 0 0,0-4 0 0,0 0-4 0,0 0 4 16,0-1 0-16,-8 5 0 0,8-4 0 0,0-2-4 0,0 3 4 0,0-2-4 16,-9 1 0-16,9 5 0 0,0-5 4 0,0-1-4 15,-9 6 8-15,9-6-4 0,0 0 0 0,-8 6-4 0,8-2 4 0,0-2 0 16,0 3 0-16,-8-4-4 0,8 4 4 0,0 0-4 0,0-4 0 0,-9 5 4 16,9-2-4-16,0 2 4 0,0-1-4 0,0-4 4 15,0 5-4-15,0-1 0 0,0-5 0 0,-8 6 4 0,8-1-4 0,0-4 0 16,0 5 4-16,0-2-4 0,0-3 4 0,0 5 0 0,0-1 0 15,-8-4-4-15,8 4 4 0,0-1-4 0,0 3 4 0,-10-2-4 16,10 1 4-16,0-1-4 0,-8 0 0 0,8 1 4 0,0-1-4 16,-8 1 0-16,8-1 0 0,0 5 0 0,-10-4 0 0,10-1 0 0,0 0 0 15,-8 0 0-15,8 1 0 0,0-1 0 0,0 2 0 16,0-3 0-16,0 2 0 0,0-1 0 0,0 1-4 0,-8-6 4 0,8 5 0 16,0 1-4-16,0-1 4 0,0-4 0 0,0 4 0 0,0 0-4 15,0 1 0-15,-8-6 0 0,8 6 4 0,0 0-4 0,-9-6 0 16,9 5 0-16,0 1 4 0,0-1-4 0,-9 0 0 0,9 1 4 15,0-6-4-15,0 6 4 0,0 0-4 0,0-2 4 0,0 2-4 16,-8-5 0-16,8 4 4 0,0 0-4 0,0 0 0 0,0 1 4 16,0-1-4-16,-9-4 0 0,9 5 0 0,0-2 0 0,0 2 4 0,0-1-4 15,-8 1 0-15,8-1 4 0,0 0-4 0,0 1 0 0,0-5 0 16,0 4 4-16,0 0-4 0,0 1 0 0,0-1 0 0,0-4 0 16,0 5 0-16,0-1 0 0,0-5 0 0,0 6 0 0,0-1 0 15,0-4 4-15,0 4-4 0,0-4 0 0,-8 4 0 0,8-4 4 0,0 4-4 16,0 0 0-16,0-4 0 0,0 4 0 0,0-4 4 0,0 4-4 15,0-4-16-15,0 4 20 0,0 1 0 0,0-6-4 0,0 5 0 16,0-4 4-16,0 5-4 0,0-6 0 0,0 5 4 0,0-4-4 0,0 5 0 16,0-6 0-16,0 5 0 0,0-4 0 0,0 5-4 15,0-1 4-15,0-5 4 0,0 6-8 0,0-5 4 0,0 4 0 0,0-5 0 16,0 6 0-16,0-1 0 0,0 1 0 0,0-1 0 0,0 0 4 16,0 1-4-16,0-1 0 0,0 1 0 0,0 4 0 0,-10-4 0 15,10-1 0-15,0 5 0 0,0-5 0 0,0 5 0 0,0-4 4 0,0 4-8 16,0 0 4-16,0-5 0 0,0 5 0 0,0 0 4 0,0 1-4 15,0-1 0-15,0-4 0 0,-8 3 0 0,8 2 4 16,0-6-4-16,0 5 0 0,0 1 0 0,0-1 0 0,0-5 0 0,0 5 0 16,0 0 0-16,0-4 0 0,0 4 0 0,0-1 0 15,0-3 0-15,0 5 4 0,0-1-4 0,0-4 0 0,0 4 4 16,-8-5-4-16,8 5 0 0,0 0 0 0,0-4 0 0,0 4 0 0,0-5 0 0,0 1 0 16,0 4 0-16,0-5 0 0,0 5-4 0,0-4 8 15,0 4-4-15,0-5 0 0,0 1 0 0,0-1 4 0,0 5-4 0,0-4 0 16,0-1 4-16,0 6 0 0,0-6-4 0,0 0 4 0,-8 0-4 15,8 5-4-15,0-4 4 0,0-1 0 0,0 1 0 0,-10-1 0 16,10 1 0-16,0-2 0 0,0 3 4 0,0-2-4 0,-8 1 0 16,8-2 0-16,0 2 0 0,0-5 0 0,0 4 4 0,0-5 0 15,0 6-4-15,0-5-4 0,0 4 4 0,0-5 0 0,0 6 0 0,0-5 0 16,0-1 0-16,0 5 0 0,0-4 0 0,0 4-4 0,-8-4 4 16,8 4 4-16,0-4-4 0,0 5 4 0,0-1-8 0,0-4 4 15,0 3 0-15,0 2 0 0,0-1 0 0,-9-4 0 0,9 5 0 0,0-1 0 16,0 1 0-16,0-2 0 0,0-3 0 0,0 5 0 15,0-2 0-15,0 3 4 0,-9-6-8 0,9 3 4 0,0-3 0 0,0 5 0 16,0-7 0-16,0 3 0 0,0 3-4 0,0-5-16 0,0 1 28 16,0 1-8-16,0-3 0 0,0 2 4 0,0 5-4 0,0-6 4 15,0 1 0-15,0-1-4 0,0 0 0 0,0 1-4 0,0 0 8 16,0 4-4-16,0-4 0 0,0 1 4 0,0 2 0 0,0-3-4 0,0 4 0 16,0-5 0-16,0 5 0 0,0-4-4 0,0 5 0 0,0-5 8 15,0 3-4-15,0-3 0 0,0 0-4 0,0 5 4 0,0-6 4 16,0 1-4-16,-8 4 0 0,8-5-4 0,0 2 0 0,0-3 4 15,0 2 0-15,0 0 4 0,0-5-4 0,0 5 0 0,0-1 0 16,-9 1 0-16,9-2 0 0,0 3 0 0,0-1 0 0,0-1 0 16,0 1 0-16,0-1 0 0,-8 1 0 0,8-1 0 0,0 1 0 0,0 0 0 15,0 3 0-15,0-3 0 0,0 0 0 0,0 0-4 0,0-1 0 16,-8 5 8-16,8-4-4 0,0-1 0 0,0 1 0 0,0 0 0 16,0 4 0-16,0-4 0 0,0-1-4 0,0 1 4 0,0 0 4 0,0-1-4 15,0 1 0-15,0-1 0 0,0 1 4 0,0 0-4 16,0-1 0-16,0 1 4 0,0-6-8 0,0 6 4 0,0-1 0 0,0-3 0 15,-8 3 4-15,8-4-8 0,0 4 0 0,0-3 4 0,0-1 0 16,0-1 0-16,0 6 0 0,0-6 0 0,0-4 4 16,0 5-8-16,0 0 8 0,0 0-8 0,0-1 4 0,0 2 0 0,0-3 0 15,0-3 0-15,0 6 4 0,0-2-4 0,0 2 0 0,0-2 0 0,0 1 0 16,0 0 0-16,0 0 0 0,0-1 0 0,0 2 0 16,-10-2 0-16,10 1 0 0,0 5-4 0,0-6 4 0,0 0 0 0,0 2 0 15,0-1 0-15,0-1 0 0,0 1 0 0,0 0 0 0,0 0 0 16,0 0-4-16,0-1 4 0,0 1 4 0,0 0-4 0,0 1 0 15,0-2-4-15,0-4 4 0,0 4 0 0,0-4 0 0,0 5 0 0,0-5 0 16,0 0 0-16,0 5 4 0,0-5-8 0,0 0 4 0,0 0 0 16,0 0 0-16,0 0-4 0,0 5 4 0,0-5 0 0,0 0 0 15,0 0 0-15,0 0-16 0,0 0 20 0,0 0 0 0,0 0 0 16,0 0-4-16,0-5 0 0,0 10-4 0,0-5 0 0,0 0-4 16,0 0-4-16,0 0-8 0,0 0-8 0,0 0-8 0,0 0-12 0,0-5-16 15,0 5-16-15,0-5-16 0,0 0-20 0,0 1-40 0,-8-6-60 16,8 0 28-16,0 1 32 0,0-1 36 0,0-4 20 0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58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F9D1FF-907D-4E88-A24A-8AA3C2E15448}" emma:medium="tactile" emma:mode="ink">
          <msink:context xmlns:msink="http://schemas.microsoft.com/ink/2010/main" type="writingRegion" rotatedBoundingBox="20054,17300 20514,17300 20514,17559 20054,17559"/>
        </emma:interpretation>
      </emma:emma>
    </inkml:annotationXML>
    <inkml:traceGroup>
      <inkml:annotationXML>
        <emma:emma xmlns:emma="http://www.w3.org/2003/04/emma" version="1.0">
          <emma:interpretation id="{99E42E47-4E34-484E-ADF4-98FF7B72477F}" emma:medium="tactile" emma:mode="ink">
            <msink:context xmlns:msink="http://schemas.microsoft.com/ink/2010/main" type="paragraph" rotatedBoundingBox="20054,17300 20514,17300 20514,17559 20054,17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398BE6-D771-41D8-B83D-1AADB8BCE893}" emma:medium="tactile" emma:mode="ink">
              <msink:context xmlns:msink="http://schemas.microsoft.com/ink/2010/main" type="line" rotatedBoundingBox="20054,17300 20514,17300 20514,17559 20054,17559"/>
            </emma:interpretation>
          </emma:emma>
        </inkml:annotationXML>
        <inkml:traceGroup>
          <inkml:annotationXML>
            <emma:emma xmlns:emma="http://www.w3.org/2003/04/emma" version="1.0">
              <emma:interpretation id="{22114293-DEC1-4388-87AA-12E03EFC9AFD}" emma:medium="tactile" emma:mode="ink">
                <msink:context xmlns:msink="http://schemas.microsoft.com/ink/2010/main" type="inkWord" rotatedBoundingBox="20054,17300 20514,17300 20514,17559 20054,17559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€</emma:literal>
                </emma:interpretation>
                <emma:interpretation id="interp2" emma:lang="" emma:confidence="0">
                  <emma:literal>--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8 0 47 0,'0'0'140'0,"0"6"-12"0,0-1-16 16,-8-1-28-16,16-4-4 0,-8 5 4 0,0-5-4 0,8 5 0 16,-8-5 0-16,8 0-8 0,2 0 0 0,-10 0-8 0,8 5 0 15,0-5-8-15,2 0-4 0,-2 0-4 0,9 0-4 0,-9 0-8 16,1 0-8-16,8 0-4 0,-1 0-8 0,-6-5 0 0,6 10-4 0,2-5 0 16,-10 0-4-16,9 0-8 0,-9 0-8 0,10 0-12 0,-10 0-16 15,10 0-16-15,-10 0-12 0,0 0-20 0,10 0-20 0,-10 0-28 16,0 0-32-16,1 0-64 0,-1 0 28 0,1 0 36 0,0 0 32 0,-9 0 24 15</inkml:trace>
          <inkml:trace contextRef="#ctx0" brushRef="#br0" timeOffset="-220.4135">42-229 43 0,'-8'0'120'16,"8"0"-16"-16,0 0-4 0,0 0-24 0,0 0-8 0,0 0 4 16,0 0 4-16,0 0-20 0,8 0 20 0,-8 0 0 0,8 0 0 15,2 0 0-15,-2 0 0 0,0 0-8 0,1 0 0 0,-1 0 0 0,1 5-8 16,8-5 0-16,-9 0-4 0,10 4-8 0,-2-4-4 0,2 0-4 16,-2 6-8-16,1-6-8 0,1 4 0 0,-2 1-8 0,2-5-4 15,-2 5 0-15,2-1-8 0,-1-4 0 0,0 5 0 0,0 0 0 16,-1 0 0-16,-6-5-8 0,6 5-8 0,-6 0-4 0,6-5-12 0,-7 5-16 15,-1-1-12-15,0-4-20 0,-8 5-12 0,10-5-16 16,-10 5-8-16,0-5-24 0,8 0-16 0,-16 5-36 0,8-5-24 0,-10 0 36 16,10 0 32-16,-8 0 28 0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0:21.1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CB8542-2A41-4DC8-A4AF-AD0465856988}" emma:medium="tactile" emma:mode="ink">
          <msink:context xmlns:msink="http://schemas.microsoft.com/ink/2010/main" type="inkDrawing" rotatedBoundingBox="22877,3428 23872,3367 23920,4150 22925,4211" semanticType="callout" shapeName="Other">
            <msink:sourceLink direction="with" ref="{93025BFC-4F83-4258-829D-884C098AE3E7}"/>
          </msink:context>
        </emma:interpretation>
      </emma:emma>
    </inkml:annotationXML>
    <inkml:trace contextRef="#ctx0" brushRef="#br0">478 38 63 0,'0'-6'92'0,"0"2"-8"0,0-1-8 16,0 0-24-16,0 0-4 0,0 5-4 0,0-4 0 0,0 4-4 0,0-6-4 15,0 6-8-15,0 0 0 0,0-4 0 0,0 4 0 0,0 0 0 16,0 0 0-16,0 0 4 0,0 0 4 0,0 0 4 0,0 0 0 16,0 0 8-16,0 0-4 0,0 4 4 0,0-4 0 0,0 6 4 15,0-2 4-15,0 1-4 0,0 0 0 0,0 4-4 0,0 1 4 16,0-1-4-16,0 6-8 0,0 0-4 0,0 3-4 0,0-3-4 0,0 9-4 16,-9-5-4-16,9 6-4 0,-9-1 0 0,1-1-4 15,8 0 0-15,-9 7-4 0,1-1 0 0,8 0 0 0,-8-1 0 0,-1 1-4 16,0-1 0-16,1 2 0 0,0-1 0 0,8-6-4 0,-10 6-16 15,2-5 20-15,0 5 0 0,-1-5 0 0,0-5 0 0,-7 5 0 16,7-5 0-16,1 0 0 0,0 0-4 0,-10-4 0 0,0-1 4 16,10 1 0-16,-8-6-4 0,-2 1 4 0,1 0-4 0,1-6 4 15,6 1-4-15,-6-1 4 0,-2 2-4 0,2-6-4 0,-2 0 4 0,1-6-4 16,1 6 4-16,6-4 0 0,-6-1 0 0,8-5 0 0,-2 1 0 16,-6-1 0-16,16 1 0 0,-9-5 0 0,0-1 0 15,9 1-4-15,-8-1 4 0,8-4 0 0,0 0 0 0,0 0 0 0,0 0 0 16,8 0 0-16,-8-7-4 0,9 8 4 0,-9-1 0 0,9 0 0 0,-9-1 0 15,8 1 0-15,0 5-4 0,2-1 4 0,-2 2-4 0,0 2 4 16,0-3 0-16,2 10 0 0,-2-6 0 0,0 5-4 0,1 1 4 16,8 4-4-16,-8-6 4 0,-1 6-4 0,0 0 4 0,2 6-4 15,-2-6 4-15,0 9 0 0,0-4 0 0,10 0 4 0,-10-1-4 16,1 6 0-16,-1-1 0 0,10 1 4 0,-10-1-20 0,8 6 24 16,-6-5 0-16,-2 4 0 0,10 1-4 0,-10-6 0 0,9 6 0 15,-9-6 0-15,9 5-4 0,0 1 4 0,-9-7 0 0,10 8 0 0,-1-2 0 16,-8-4 4-16,7-2-4 0,1 8-4 0,1-7 4 0,-10 1 0 15,10 0 0-15,-2-1-4 0,2 1 0 0,-2-1 4 0,1-3-4 16,9 3 4-16,-10-5-4 0,2 1 0 0,-1 0 0 0,0 0 0 16,0 0 0-16,9 0-8 0,-10-1 0 0,2-4-8 0,-1 0-12 15,0 4-12-15,0-4-12 0,-1 0-16 0,2 0-8 0,0-4-12 16,-2 4-12-16,1-4-20 0,0-1-8 0,0 5-4 0,1-10-48 0,-10 5-36 16,10-4 36-16,-2 0 36 0,1-1 28 0,-8 0 24 15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04.9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6D2113-4BF3-473D-900E-BE66A8C40E46}" emma:medium="tactile" emma:mode="ink">
          <msink:context xmlns:msink="http://schemas.microsoft.com/ink/2010/main" type="inkDrawing" rotatedBoundingBox="29222,8403 29542,8456 29535,8499 29214,8446" shapeName="Other">
            <msink:destinationLink direction="with" ref="{1D679F74-ECE7-44C2-AE9E-B6F644F892A5}"/>
          </msink:context>
        </emma:interpretation>
      </emma:emma>
    </inkml:annotationXML>
    <inkml:trace contextRef="#ctx0" brushRef="#br0">1171 850 39 0,'-8'0'116'0,"0"0"-16"16,8 0-12-16,-10 0-32 0,10 0-4 0,0 0 0 0,0 0 0 15,0 5 0-15,0-10 0 0,10 5 4 0,-10 0 8 0,8 0 0 16,0 0-8-16,1 0 0 0,-1 0 4 0,10 0-4 0,-10 0-4 0,8 0 0 16,2 0-8-16,-10 0-8 0,10 0-4 0,-1 5-8 15,-1-5-4-15,2 0 0 0,-2 4-8 0,-6-4 0 0,6 5-4 0,-7-5-8 16,8 5-12-16,-8-1-8 0,7 1-12 0,-8 0-20 0,2 0-16 16,-2 0-24-16,0 0-20 0,-8 0-8 0,10-1-68 0,-10 1-16 15,0-5 36-15,0 5 28 0,0 0 28 0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04.9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679F74-ECE7-44C2-AE9E-B6F644F892A5}" emma:medium="tactile" emma:mode="ink">
          <msink:context xmlns:msink="http://schemas.microsoft.com/ink/2010/main" type="inkDrawing" rotatedBoundingBox="29258,8639 29609,8598 29614,8635 29263,8676" semanticType="callout" shapeName="Other">
            <msink:sourceLink direction="with" ref="{E76D2113-4BF3-473D-900E-BE66A8C40E46}"/>
          </msink:context>
        </emma:interpretation>
      </emma:emma>
    </inkml:annotationXML>
    <inkml:trace contextRef="#ctx0" brushRef="#br0">1188 1061 103 0,'0'5'152'0,"0"-2"-20"0,0-3-12 16,0 6-32-16,0-1-4 0,0-5 4 0,8 0-4 0,-8 5-4 0,0-5-4 15,10 0-4-15,-10 0-8 0,8 0-12 0,0 0-8 0,0 0-12 16,2 0-4-16,-2 0-4 0,0 0-4 0,10 0-4 0,-1 0-8 15,-1 0-16-15,2-5-12 0,-2 5-16 0,2-5-20 0,-1 5-20 16,9-6-24-16,-10 3-20 0,2-2-32 0,-2 0-48 0,10-5 8 16,-9 5 40-16,0-4 28 0,8 0 24 0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05.3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850A5E-9D36-4085-BF30-C0CD36C9461B}" emma:medium="tactile" emma:mode="ink">
          <msink:context xmlns:msink="http://schemas.microsoft.com/ink/2010/main" type="inkDrawing" rotatedBoundingBox="30287,8400 30379,7679 30674,7716 30582,8438" semanticType="verticalRange" shapeName="Other">
            <msink:sourceLink direction="with" ref="{F5615438-8FA0-45DD-937E-88360C0644C6}"/>
          </msink:context>
        </emma:interpretation>
      </emma:emma>
    </inkml:annotationXML>
    <inkml:trace contextRef="#ctx0" brushRef="#br0">2288 614 99 0,'-8'-4'116'16,"-1"-11"-12"-16,9 6-12 0,-8 0-28 0,8-6 0 0,-8 5 0 15,8-4-4-15,0 0 0 0,0-4-8 0,8 2 0 0,-8-3-4 0,8-1-4 16,1 1-4-16,-1 0 0 0,9 0 4 0,-8 0-8 16,7 0 4-16,2 0-4 0,-1 0-4 0,0 0-4 0,0-1 0 0,9 1-4 15,-10 4 4-15,2-4-4 0,-2 5-4 0,2 5 4 0,-10-6 0 16,9 5 0-16,-9 0 0 0,2 1 0 0,-2 5 4 0,0-2 0 15,2 2 0-15,-10-1-4 0,0 5 0 0,8 0-4 0,-8-5 4 16,0 5 4-16,0 5-4 0,0 0 0 0,0-1 4 0,-8 2-4 16,8 3 0-16,0 1 0 0,-10-1 0 0,10 1 0 0,0 5 0 15,-8 3-4-15,8-3 0 0,0 4-8 0,-8 5 0 0,8 0 0 0,-10 0-4 16,2 0 4-16,8 5-8 0,-8-5 0 0,8 4 0 0,0 1 0 16,-9-5-4-16,9 4 0 0,0-3 0 0,0 4 4 0,0-6-8 15,0 2 0-15,0-2 0 0,0 2-4 0,0-6-8 0,0 0-4 16,0 0-20-16,9-5-16 0,-9 6-24 0,0-7-12 0,0 2-12 15,0-5-12-15,0 4-16 0,0-4-16 0,0 0-8 0,0-6-56 0,0 6-12 16,0-5 40-16,0 0 32 0,0-5 32 0,-9 4 24 0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17.3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8F4599-D688-4602-8372-18D7CD604D2A}" emma:medium="tactile" emma:mode="ink">
          <msink:context xmlns:msink="http://schemas.microsoft.com/ink/2010/main" type="writingRegion" rotatedBoundingBox="25389,8235 26391,8485 26246,9065 25244,8815">
            <msink:destinationLink direction="with" ref="{C24BC3C5-69FA-4D85-BD66-4314ECF578F5}"/>
          </msink:context>
        </emma:interpretation>
      </emma:emma>
    </inkml:annotationXML>
    <inkml:traceGroup>
      <inkml:annotationXML>
        <emma:emma xmlns:emma="http://www.w3.org/2003/04/emma" version="1.0">
          <emma:interpretation id="{79C603B6-B6D9-4B80-B17F-38A4D333DAC1}" emma:medium="tactile" emma:mode="ink">
            <msink:context xmlns:msink="http://schemas.microsoft.com/ink/2010/main" type="paragraph" rotatedBoundingBox="25389,8235 26391,8485 26246,9065 25244,8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666F05-CB0A-4BB8-BA35-96A103BCA9D1}" emma:medium="tactile" emma:mode="ink">
              <msink:context xmlns:msink="http://schemas.microsoft.com/ink/2010/main" type="line" rotatedBoundingBox="25389,8235 26391,8485 26246,9065 25244,8815"/>
            </emma:interpretation>
          </emma:emma>
        </inkml:annotationXML>
        <inkml:traceGroup>
          <inkml:annotationXML>
            <emma:emma xmlns:emma="http://www.w3.org/2003/04/emma" version="1.0">
              <emma:interpretation id="{CDAE52EC-216E-4A0A-AFF7-C964CC172278}" emma:medium="tactile" emma:mode="ink">
                <msink:context xmlns:msink="http://schemas.microsoft.com/ink/2010/main" type="inkWord" rotatedBoundingBox="25389,8235 26391,8485 26246,9065 25244,8815"/>
              </emma:interpretation>
              <emma:one-of disjunction-type="recognition" id="oneOf0">
                <emma:interpretation id="interp0" emma:lang="" emma:confidence="0">
                  <emma:literal>Sin</emma:literal>
                </emma:interpretation>
                <emma:interpretation id="interp1" emma:lang="" emma:confidence="0">
                  <emma:literal>sin</emma:literal>
                </emma:interpretation>
                <emma:interpretation id="interp2" emma:lang="" emma:confidence="0">
                  <emma:literal>Siu</emma:literal>
                </emma:interpretation>
                <emma:interpretation id="interp3" emma:lang="" emma:confidence="0">
                  <emma:literal>siu</emma:literal>
                </emma:interpretation>
                <emma:interpretation id="interp4" emma:lang="" emma:confidence="0">
                  <emma:literal>Sia</emma:literal>
                </emma:interpretation>
              </emma:one-of>
            </emma:emma>
          </inkml:annotationXML>
          <inkml:trace contextRef="#ctx0" brushRef="#br0">196 32 15 0,'0'-5'92'0,"0"5"-8"0,0-5-8 0,0 5-24 16,0-4-4-16,0 4 0 0,0-4-8 0,-8 4 0 0,8-6 0 0,0 6 0 16,-8 0 0-16,8-5 4 0,-9 5-4 0,9 0 4 0,-8 0 4 15,8-5-8-15,-9 10 0 0,1-5-4 0,-1 0 4 0,1 5-4 16,8 1-8-16,-8-2 0 0,-2 0-8 0,2 1-4 0,0 5 0 16,-2-5-4-16,-6 4 4 0,8-4 0 0,-1 4-4 0,1 1 0 15,8 0 0-15,-9-1 0 0,0 1-4 0,1-1 0 0,8 1-4 0,-8-1 4 16,8-2-4-16,0 1 4 0,-10-4-4 0,20 6 0 0,-10-5-4 15,0 0 0-15,0 0 4 0,8-1-20 0,0 1 24 0,-8 0-4 16,9-5 0-16,0 5 0 0,-1 0 0 0,-8-5 0 0,9 5-4 16,-1-5 0-16,0 5 0 0,0-1 4 0,2-4 0 0,6 5-4 15,-16 0 0-15,10-1 4 0,6-4-4 0,-16 5 0 0,9 5 0 0,-1-5 0 16,1 0 0-16,-1-2 0 0,1 8 0 0,-9-2 0 0,8 1 0 16,0 0 0-16,-8-1 4 0,0 1-4 0,0-1 0 0,10 2 0 15,-10-2 0-15,0 5 0 0,0-4 0 0,-10-1 0 0,10 1 0 0,0 0 0 16,-8-1 0-16,0 1 0 0,-1-1 4 0,1 1-4 15,-1-5 0-15,1-1 0 0,-1 1 0 0,-7-1-4 0,6 2 0 0,2-6 4 16,-10 0 0-16,10 0-4 0,0 0-4 0,-9-6 0 0,9 2-4 16,-1-1-8-16,0 1-8 0,9-6-12 0,-8 5-12 0,0-4-12 15,8-1-12-15,0 1-8 0,-10-1-8 0,10 0-44 0,0 1-36 0,0-1 12 16,0 1 28-16,10-1 28 0</inkml:trace>
          <inkml:trace contextRef="#ctx0" brushRef="#br0" timeOffset="233.8893">343 219 59 0,'0'0'104'0,"8"0"-8"0,-8 5-8 0,8-5-24 0,-8 4-4 16,8 1-8-16,-8 0-4 0,0 0-4 0,0 5 0 0,0-1-8 16,0-4-4-16,0 4-4 0,0 6 0 0,0-5-8 0,0 4 0 15,0 1-4-15,0-1 0 0,0 0-8 0,0-4 0 0,0 3 4 16,0-2-8-16,0 3 0 0,0-4 0 0,0-1-8 0,0 1 4 15,9-5-4-15,-9-1 0 0,0 1 4 0,8-1-8 0,-8-4-4 0,0 0-4 16,9-4-12-16,0-1-8 0,-9 1-8 0,8-1-8 0,0-5-4 16,-8 1-20-16,10-6-12 0,-2 1-28 0,-8-1-20 0,8 1 24 15,-8 0 16-15</inkml:trace>
          <inkml:trace contextRef="#ctx0" brushRef="#br0" timeOffset="533.6869">436-49 3 0,'0'-5'112'0,"0"0"-8"0,-8-1-8 0,8 6-32 0,0 0-8 0,0-3-4 16,-10 3-8-16,10 0-4 0,0 3-8 0,0-3-4 0,0 6-8 16,0-6-4-16,0 5 0 0,0 0-4 0,0-1 4 0,0 0-12 15,0 2-4-15,0-1-4 0,0-1 0 0,10 6-12 0,-10 0-12 0,0-1-16 16,0-4-16-16,0 5-52 0,0-1-44 0,0 1 28 0,0 4 24 16</inkml:trace>
          <inkml:trace contextRef="#ctx0" brushRef="#br0" timeOffset="1034.3275">581 190 79 0,'8'-5'104'0,"-8"0"-12"0,9 1-12 16,-9 4-28-16,8-5 0 0,-8 5-8 0,0 0-4 0,9 0 0 15,-9 0 0-15,8 0-4 0,-8 0 0 0,0 0-4 0,0 5 0 0,0-1 0 16,9 1-4-16,-9 0-4 0,0 0 4 0,0 5 0 0,0-1-4 15,0-4-4-15,0 4 0 0,0 6 0 0,-9-5 0 0,9 4-4 16,0-5 4-16,0 6-4 0,0-1 0 0,-8 1-4 0,8-5-4 16,0 4 0-16,0 0-4 0,0 0 4 0,0 1-4 0,0-5-4 15,0-1 4-15,0 5-4 0,0-4 8 0,8 0-4 0,-8-1-20 0,9 1 20 16,-9-6 0-16,8 1 0 0,0 0 0 0,2 0-8 0,-10 0 4 16,8-5 0-16,0 0 0 0,2 0 0 0,-2-5-4 0,8 5 4 15,-7-5-4-15,-1-5 0 0,1 6 0 0,0-2 4 0,-1-3-8 16,0 0 8-16,2-1 0 0,-2 1 0 0,0-1 0 0,0 1 0 15,2-1 0-15,-10-5 0 0,8 11 0 0,0-6 4 0,1-4-4 0,-9 9 0 16,8-4 0-16,1 3 0 0,-9-3 0 0,9 4 0 0,-1-4 4 16,-8 4-4-16,8 0 4 0,-8 0-4 0,8 1 4 0,-8 4-4 15,10-6 4-15,-10 6-4 0,8 0 4 0,-8-4 0 0,8 4 8 16,-8 0-4-16,10 0 4 0,-10 4 4 0,8-4 4 0,-8 6 0 16,8-6 0-16,-8 4 8 0,9 1-4 0,-9 5 0 0,0-6 8 15,8 6 0-15,-8-5 0 0,8 5 0 0,-8-1-4 0,0 1-4 0,10-1-4 16,-10 5 0-16,0-5 0 0,0 7 4 0,0-7-4 15,0 5-8-15,0-4 4 0,0 4-4 0,0 1-20 0,0-6 16 0,0 1-4 16,0 4 4-16,0-4-4 0,0-1-12 0,0 1-4 0,0-5-8 0,0 5-24 16,0-6-12-16,0 1-16 0,0 0-28 0,0-5-28 15,0 0-24-15,0 0-56 0,0-5-24 0,0 5 40 0,0-5 36 0,0-4 28 16,0 4 24-16</inkml:trace>
        </inkml:traceGroup>
      </inkml:traceGroup>
    </inkml:traceGroup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05.5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A3FB9C-422B-4DCC-BD00-3D43D93DA5F6}" emma:medium="tactile" emma:mode="ink">
          <msink:context xmlns:msink="http://schemas.microsoft.com/ink/2010/main" type="inkDrawing" rotatedBoundingBox="30206,8634 30693,8632 30694,8665 30207,8667" shapeName="Other"/>
        </emma:interpretation>
      </emma:emma>
    </inkml:annotationXML>
    <inkml:trace contextRef="#ctx0" brushRef="#br0">2134 1056 27 0,'0'5'136'0,"0"3"-16"16,0-8-16-16,0 6-20 0,10-1 0 0,-10-5 12 16,8 5 4-16,0-5 4 0,-8 0 0 0,9 4-4 0,8-4-8 15,-8 0-4-15,-1 0-8 0,8-4-12 0,2 4-12 0,0 0-8 0,7 0-8 16,-9-5-8-16,10 5-8 0,-8 0-4 0,7 0-8 0,0 0 0 16,1 0-8-16,-1 0-8 0,-7-5-12 0,8 5-20 0,-10 0-12 15,9 0-20-15,-7 0-16 0,0 0-20 0,-10 0-20 0,8 0-16 16,-6 5-28-16,-2-10-48 0,0 10 20 0,-8-5 40 0,9 0 28 15,-9 5 24-15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3:01.9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B3858E-AEE7-4F1B-85EA-B46D73517760}" emma:medium="tactile" emma:mode="ink">
          <msink:context xmlns:msink="http://schemas.microsoft.com/ink/2010/main" type="inkDrawing" rotatedBoundingBox="20732,12884 20765,13741 20407,13755 20374,12898" semanticType="callout" shapeName="Other">
            <msink:sourceLink direction="with" ref="{6194C069-429E-47FA-927E-8C0F04D762BA}"/>
          </msink:context>
        </emma:interpretation>
      </emma:emma>
    </inkml:annotationXML>
    <inkml:trace contextRef="#ctx0" brushRef="#br0">-948 5454 87 0,'0'-10'128'0,"8"6"-16"0,2-3-8 0,-10 3-24 0,8 4-4 16,0 0-4-16,2-4 0 0,-2 4 4 0,0 0-8 0,-8 0-8 15,8 0 0-15,2 4 0 0,-2-4-4 0,0 4 0 0,2 7-4 16,-2-7 0-16,0 6 8 0,-8 0 4 0,10-1-4 0,-10 0 0 0,0 7-4 16,0-2 0-16,0 0-4 0,-10 6-4 0,10-1 4 0,-8 0 0 15,0 6 0-15,-2-7-4 0,2 6 4 0,0 0 0 0,-2 0-40 16,2 0-12-16,-8 0 0 0,6 0 0 0,-6 5 0 0,6-6 0 0,-6 2 0 16,6 2 0-16,2-2 0 0,0 5 0 0,-2-6 0 15,2-2 0-15,8 3 0 0,-8-1 0 0,8-1 0 0,0 2 0 16,0-6 0-16,8 5 0 0,0-5 0 0,2 0 0 0,-2-4 0 0,0 4 0 15,10-5 0-15,-10 1 0 0,10-1 0 0,0-5 0 0,6 2 0 16,-6-2 0-16,0 0 0 0,8-4 0 0,-10-5 0 0,10 0-120 16,-8 0-80-16,-2-5-56 0,2 1-80 0,-2-6 44 0,2 1 52 0,-10-6 48 15,10 1 32-15,-10-5 36 0,2-1 20 0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42.0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7FDF54-F752-43A2-A423-E1E58E5B3DAB}" emma:medium="tactile" emma:mode="ink">
          <msink:context xmlns:msink="http://schemas.microsoft.com/ink/2010/main" type="inkDrawing" rotatedBoundingBox="18891,15453 19154,15867 18783,16103 18520,15689" semanticType="callout" shapeName="Other">
            <msink:sourceLink direction="with" ref="{19389154-DA43-426A-9A54-85DB794FAD13}"/>
          </msink:context>
        </emma:interpretation>
      </emma:emma>
    </inkml:annotationXML>
    <inkml:trace contextRef="#ctx0" brushRef="#br0">563 2891 59 0,'10'-5'116'0,"-2"-4"-16"0,0 4-8 0,-8 0-32 0,8 1-4 16,2-7 0-16,-2 7-4 0,0 4 0 0,-8-5 0 0,9 5-4 0,-9-4 0 15,8 4-4-15,1 4 0 0,-9-4 0 0,9 5 0 0,-9-1-4 16,8 2 0-16,-8 3 0 0,0-4-4 0,8 4-4 0,-8 6 0 15,0-5 0-15,0-1 4 0,0 5 4 0,8 1 0 0,-16-1 0 16,8 1 4-16,0 0-4 0,0 3-4 0,-8-3 0 0,8 0-4 16,-8-2 0-16,8 2 4 0,-9 3-4 0,9-3 0 0,-9 0-4 0,9-1 4 15,0 1-4-15,-8-6-4 0,8 5-4 0,0 1 0 0,0-5-20 16,0-1 16-16,0 0 0 0,0 1-4 0,0 0 4 0,8-6 0 16,-8 6 0-16,9-5-4 0,0-1 0 0,-1 2-4 0,0-2 4 0,0 1-4 15,2-5 4-15,-2 0-4 0,10 5 0 0,-2-5 0 16,-7 0-8-16,7 0 4 0,2 0 0 0,-2-5-8 0,2 5 0 0,-1-5-4 15,0 1-4-15,0-2-16 0,0 2-16 0,0-1-24 0,1-5-24 16,-2 6-24-16,2-6-24 0,-2 0-28 0,1-4-24 0,1 5-72 16,-2-6 16-16,2 0 48 0,-2 2 40 0,-7-7 24 0,8 5 28 0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19.2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4BC3C5-69FA-4D85-BD66-4314ECF578F5}" emma:medium="tactile" emma:mode="ink">
          <msink:context xmlns:msink="http://schemas.microsoft.com/ink/2010/main" type="inkDrawing" rotatedBoundingBox="26483,9634 26576,8325 26619,8328 26526,9637" semanticType="verticalRange" shapeName="Other">
            <msink:sourceLink direction="with" ref="{B78F4599-D688-4602-8372-18D7CD604D2A}"/>
          </msink:context>
        </emma:interpretation>
      </emma:emma>
    </inkml:annotationXML>
    <inkml:trace contextRef="#ctx0" brushRef="#br0">86 3 7 0,'0'0'88'0,"0"0"-16"0,8-6-4 15,-8 6-20-15,0 0-8 0,0 0-4 0,0 6-24 0,9-6 24 16,-9 0-4-16,0 5 0 0,0 0 0 0,0-1-8 0,0 0 0 16,0 2 4-16,0 3-4 0,0-4 0 0,0 5 0 0,0 4 0 0,0-3 0 15,0 2 4-15,0 2-4 0,0-1 8 0,0 0 4 0,0 1 0 16,0 4 0-16,0 0 4 0,0 0 0 0,0 5-4 0,0-5 0 15,0 6 0-15,0-2 0 0,0 0-4 0,0 3-4 0,-9 2-8 16,9 1 0-16,0 4 0 0,0-4-4 0,0 5 4 0,-8-6-4 16,8 6 0-16,0 0-4 0,-9-1 0 0,9 1-4 0,0 0 4 0,-9 4 0 15,9-4-8-15,-8-6 4 0,8 6-4 0,0-1 0 0,-8-3 4 16,8-2-4-16,0 1 0 0,-8-6-4 0,8 6 4 0,0-5 4 16,-10 5-8-16,10-5 4 0,0-5-4 0,0 5 4 0,-8-4-4 15,8 3 0-15,0-4 0 0,0 1 0 0,0-6 0 0,0 5 0 16,0-4-4-16,0-7 0 0,0 8-4 0,0-6-4 0,-8-1-4 0,16-4-8 15,-8 0-8-15,-8-1-8 0,8-4-8 0,0 0-20 16,0 0-8-16,0-4-8 0,0-1-4 0,0-5-8 0,0 6-12 0,-10-11-44 16,10 4-24-16,0 3 32 0,-8-7 24 0,8 1 24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3:21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D08BCC-5D9C-4419-A49C-A4BA5F812B32}" emma:medium="tactile" emma:mode="ink">
          <msink:context xmlns:msink="http://schemas.microsoft.com/ink/2010/main" type="inkDrawing" rotatedBoundingBox="2857,9655 2923,9999 2722,10037 2656,9693" shapeName="Other"/>
        </emma:interpretation>
      </emma:emma>
    </inkml:annotationXML>
    <inkml:trace contextRef="#ctx0" brushRef="#br0">-2433 7548 11 0,'0'0'72'0,"0"-4"-8"0,0 4-8 15,0 0-24-15,0 0 0 0,0 0-8 0,0 0 4 0,-10 0-4 16,10-5-4-16,0 5 0 0,0 0 8 0,0 0-4 0,-8-5 0 16,8 0 0-16,0 5 0 0,0-5-4 0,-8 5 8 0,8-5-4 0,0 2 4 15,0 3-4-15,0-6 0 0,0 1 0 0,0 0 0 16,0 1 0-16,0-2 0 0,0 2 0 0,0-1 0 0,0 5 4 0,-10-5-4 16,10 0-4-16,10 1 0 0,-10-1-4 0,0 0 4 0,0 0 0 15,0 5 0-15,0-4 0 0,0-1 0 0,0 0-4 0,0 0 0 16,0 5 0-16,0-5 0 0,8 0-4 0,-8 1 4 0,0 4 4 15,8-5-4-15,-8 0 0 0,10 5-4 0,-10 0-4 0,8-5 4 16,-8 5-4-16,8 0 0 0,1 0 0 0,-9 0 0 0,8 0-4 16,-8 0 4-16,8 5-4 0,-8-5 4 0,9 5-4 0,-9 0 0 0,9-5 4 15,-9 4 0-15,0 1-4 0,0 0 0 0,8 0 0 16,-8 5 0-16,0-6 0 0,0 1 0 0,0 5 4 0,0-6 4 0,0 1-4 16,0 0 4-16,-8 0 0 0,8-1-4 0,-9 2 4 0,9-2-4 15,-9 1 0-15,9 0 4 0,-8-5 0 0,8 6-4 0,-8-6 4 16,-1 0-4-16,1 0 0 0,0 0 0 0,-2 0 0 0,2 0 0 0,8 0 0 15,-8-6 4-15,-2 1-8 0,2 5 0 0,0-5 4 0,8 1 0 16,-9-6-4-16,9 5-4 0,-8 0 4 0,8-4 0 0,-9 4 0 16,9-5 0-16,0 1-4 0,0-1-4 0,0 0 4 0,0 1 4 15,0-1-4-15,0 6 0 0,9-7 0 0,-9 7-4 0,0-5 4 16,8 4 0-16,-8 0 4 0,9 0 0 0,-9 1 0 0,8 4-4 0,-8-5 0 16,8 5 4-16,-8 0-4 0,10 0 0 0,-2 0 4 0,0 5 0 15,2-5-20-15,-10 4 20 0,8 1 0 0,0 0-4 0,1 0 4 16,-9-1-4-16,8 1 4 0,0-1-4 0,-8 7 4 0,9-7-4 0,-9 6 0 15,0-1 0-15,9 1 0 0,-9-5 4 0,0 9-4 16,0-9 4-16,0 5 0 0,-9-1-8 0,9 1 4 0,0 0 4 0,-9-1-4 16,9-4-4-16,-8 4 8 0,0-4-4 0,8 5 0 0,-9-5 0 15,1 0 0-15,0-1 0 0,-2-4 0 0,2 5-4 0,0-5 8 16,-2 5-4-16,2-10 4 0,0 5-8 0,8 0 4 0,-9-5 4 16,1 5-4-16,-1-9 0 0,9 4-4 0,-8 0 4 0,8 0 0 15,-9-3 0-15,9 2 0 0,0-4 0 0,0 6 0 0,0-6-4 0,-8 5 4 16,8-5 0-16,0 6 0 0,0-6 0 0,8 5-4 0,-8 1 4 15,0-1 0-15,0 0 0 0,9 0 4 0,-9 5-4 0,8-5 0 16,-8 5 0-16,9 0-4 0,-9 0 4 0,8-5 4 0,1 10-4 0,-9-5 0 16,8 5 0-16,0-5 4 0,2 5 0 0,-2 0-24 0,-8 0 24 15,8-1-4-15,2 1 0 0,-2 0 0 0,-8 0 0 0,8-1 4 16,-8 6 0-16,9-5 0 0,-9 5 0 0,0-1-4 0,0 2 0 16,0-8 0-16,0 7 0 0,0 0 4 0,0-1-8 0,-9-4 8 15,9 4-4-15,-8 1 0 0,0-5 4 0,8 4-4 0,-10-3 0 0,2-2 0 16,0 6 0-16,-2-5 4 0,10-5 0 0,-8 4 0 15,0-4-4-15,-1 0 4 0,1 0-4 0,-1 0 0 0,1-4 0 0,8 4 0 16,-9-10-4-16,9 5 4 0,0 1 0 0,0-6 0 0,-8 0 0 16,8 0 0-16,0 1 4 0,0 0-8 0,0-1 4 0,0 0 0 15,0 2 0-15,8-3-4 0,-8 2 4 0,0-1-4 0,9 0 4 0,-9 1-4 16,8 4 4-16,-8 0 4 0,9 0 0 0,-9-4-4 0,8 4 0 16,1 5 0-16,-1-5 0 0,-8 5-4 0,8 0 8 0,2 0 0 15,-2 0-4-15,0-5 0 0,2 10 0 0,-10-5 0 0,8 0 4 16,0 5-4-16,1 0 4 0,-1 0 0 0,0-1 0 0,1 6-4 15,-9-5 0-15,9 4 0 0,-1 1 4 0,-8 0-8 0,0-1 4 0,8 5 0 16,-8 1 4-16,0-1-4 0,0-4 4 0,0 4 0 0,-8 0-4 16,8 1 4-16,0-5-4 0,-8 4 0 0,-1 1 8 0,9-6-4 15,-9 1 0-15,1-1 0 0,0 1 0 0,8-6 4 0,-9 6-4 16,1-10 4-16,0 5-8 0,-2 0 4 0,2-5 0 0,8-5-4 16,-8 5 0-16,-2-5 0 0,10 0 4 0,-8-4 0 0,0 4-4 15,8-5 4-15,0-4-4 0,-9 5 0 0,9-6 4 0,0 5-4 0,0-4 0 16,0-1 0-16,0 1 0 0,0 0 0 0,0 0 0 0,0 4 0 15,0-5 0-15,9 6-4 0,-9-1 4 0,0 0 0 0,8 1 0 16,-8 4 4-16,0-4-8 0,8 9 4 0,-8-5-4 0,10 0 8 16,-10 5 0-16,8 0-4 0,0 0 4 0,-8 0 0 0,10 5-4 15,-10 0 0-15,8-5 4 0,0 9-4 0,-8-4 0 0,9 0 4 0,-1 5-4 16,-8-1 0-16,8 2 0 0,-8-3 4 0,0 2 0 16,0 0 0-16,9-1-4 0,-9 5 0 0,0-4 0 0,0-1 0 0,-9 1 0 15,9 0 4-15,0-1-8 0,-8 1 4 0,8-1 4 0,-8-3 0 16,8 3 0-16,-9-4-4 0,1 0 4 0,8-5-4 0,-8 4 0 15,8-4 0-15,-10 5-4 0,2-5 0 0,0-5 4 0,8 5-4 0,-10 0 4 16,10-4 0-16,-8-1 0 0,8 0 0 0,0-4 0 0,-8 3 0 16,8-3 0-16,0-1 0 0,0 6 0 0,0-11 0 0,0 5 0 15,0 1 0-15,0-1 0 0,0 1-4 0,0-1 0 0,8 1 4 16,-8 4 0-16,0-5 0 0,8 5 0 0,-8 2 0 0,0-3 0 0,10 1 0 16,-10 5 0-16,8 0 0 0,0-5 0 0,2 10 4 0,-2-5 0 15,-8 0-4-15,8 5 4 0,1 1-4 0,-1-3-4 0,0 2 8 16,1 0-4-16,-9 0 0 0,9 0 0 0,-1 4 0 0,0-4 4 15,2 4-4-15,-2-4 0 0,-8 5 0 0,8-1 4 0,-8 1-4 16,10-5 4-16,-10 5-20 0,0-1 24 0,0-4-4 0,0 4 4 16,0-3-4-16,0 3 0 0,0-4 4 0,-10 0 0 0,10 4-4 15,-8-4 0-15,8-5 0 0,-8 5-4 0,-2-5 0 0,10 0 0 16,-8 4 0-16,0-8 0 0,-1 4 0 0,9 0 0 0,-9-5 0 0,1 0-4 16,0 0 4-16,8 1 0 0,-9-6 0 0,1 5 0 0,8-5 0 15,-8 6 0-15,8-6-4 0,0 1 4 0,-10 4 0 0,10-5 4 16,0 6-4-16,0-6 0 0,0 5 0 0,0 0 0 0,0 0 0 15,0 0-4-15,0 1 4 0,0 4 4 0,0-5-4 0,0 5 0 0,10 0 4 16,-10-5 0-16,0 5-4 0,8 0 0 0,-8 0-4 0,8 0 4 16,-8 5 0-16,9-5 0 0,-9 0 4 0,8 5 0 0,0-5 4 15,1 4-4-15,-9-4 4 0,9 5-4 0,-9-5 8 0,8 5 4 16,-8-5 0-16,0 5 0 0,0-5 0 0,0 5 0 0,8-1 4 16,-8-4 0-16,0 0 0 0,0 6 0 0,0-6-4 0,0 0 4 0,0 0-4 15,-8 0 0-15,8 0-12 0,0 0-4 0,0 0 0 0,-8 0 0 16,8 0 0-16,0 0 0 0,0 0 0 0,-9 0 0 0,9 0 0 15,0 0 0-15,0 0 0 0,0 0 0 0,-9 0 0 0,9 0 0 0,0 0 0 16,0 0 0-16,0 0 0 0,-8 0 0 0,8 0-20 16,0 0-20-16,0 0-12 0,0 0-12 0,0 0-20 0,-8 0-24 0,8 0-20 15,0 0-32-15,0 0-28 0,0-6-80 0,-9 6 20 0,1 0 44 16,8 0 40-16,-8 0 36 0,8 0 16 0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32.4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D22EA49-7AC8-492B-9CE2-041E9DE69053}" emma:medium="tactile" emma:mode="ink">
          <msink:context xmlns:msink="http://schemas.microsoft.com/ink/2010/main" type="inkDrawing" rotatedBoundingBox="20733,12924 20744,13765 20401,13770 20391,12929" semanticType="callout" shapeName="Other">
            <msink:sourceLink direction="with" ref="{6194C069-429E-47FA-927E-8C0F04D762BA}"/>
          </msink:context>
        </emma:interpretation>
      </emma:emma>
    </inkml:annotationXML>
    <inkml:trace contextRef="#ctx0" brushRef="#br0">-802 5477 7 0,'0'-4'76'16,"0"4"-8"-16,0 0-12 0,0 0-24 0,0-5-4 0,0 5-4 16,0 0-4-16,0 0-4 0,0 0-4 0,0-5 0 0,0 5 4 15,0 0-4-15,0 0 4 0,0 0-8 0,0 0 4 0,0 0-4 16,0 0 0-16,0 0 4 0,0 0 0 0,0 5-4 0,0-5 0 16,0-5 0-16,0 5 0 0,0 0-12 0,0 0 20 0,0 0 0 0,0 0 4 15,0 0-4-15,0 0 0 0,0 0 0 0,0 5 0 0,0-5 0 16,0 0 0-16,0 0-4 0,0 0 4 0,0 0-4 0,0 0 0 15,0 0 0-15,-8 0-4 0,8 0 4 0,0 0-4 0,0 0 0 0,0 5 0 16,0-5-4-16,0 0 0 0,-8 4 0 0,8 1 0 16,0-1-4-16,0 2 4 0,0-2 0 0,-10 2-4 0,10-2 4 15,0 2 0-15,0 3-4 0,-8-5 0 0,8 6 0 0,0-5 0 0,-8 5 0 16,8-6 0-16,0 6 4 0,-10-1-4 0,10-4 4 0,-8 5-4 16,8 0 0-16,-8-1 0 0,8 1 0 0,0-6 0 0,-10 6 0 15,10-1 0-15,-8-4 0 0,8 5 0 0,-8 0 0 0,8-1 0 16,-8-4 4-16,8 4-4 0,-10-4 0 0,10 5 4 0,0-5-4 15,-8-1 0-15,8 1 0 0,0 0 0 0,-8 4 0 0,8-4 0 0,0 0 0 16,0 0 0-16,-10 0 0 0,10 0 0 0,0-1 4 0,0 1-4 16,0 0 0-16,0 0 0 0,0-1 0 0,0 1 0 0,0 0 0 15,0 4 4-15,-8-3-4 0,8 3 0 0,0-4-4 0,0 4 4 0,-8-3 0 16,8 3 4-16,0 1-4 0,-10-1 0 0,10-4 0 16,-8 4 0-16,8 1 0 0,0-5 0 0,-8 5 0 0,8-6 0 0,0 6 0 15,-10-5 0-15,10 4 0 0,0-3 0 0,-8-2 0 0,8 0 0 16,0 2 0-16,0-2 0 0,0 6 0 0,0-10 0 0,0 9 0 15,-8-4-4-15,8-1 8 0,0 2-4 0,0-2 0 0,0 2 0 0,0-2 0 16,0 1 0-16,0 5 0 0,0-6 4 0,0 1-4 0,0 5 0 16,0-6 0-16,0 2 0 0,0 2 0 0,0-1 0 0,0 1 0 15,0-3 0-15,0 0 0 0,0 4-4 0,0-4 4 0,0 5 0 16,0-6 0-16,0 6 0 0,0-5 0 0,0 5 0 0,0-6 0 16,0 6 0-16,0-5 0 0,0 0 4 0,0 4 0 0,8-4-4 15,-8 0-4-15,0 4 0 0,0-4 4 0,8 0 0 0,-8 5 0 16,10-6 0-16,-10 1 0 0,8 0 0 0,-8 0 0 0,8 4 0 0,2-4 0 15,-2 0 0-15,-8-1 0 0,8 2 0 0,2 3 0 0,-2-4-4 16,0 0 8-16,-8-1 0 0,10 1-4 0,-2-5 0 0,0 5 0 16,-8 0 0-16,8-1 0 0,2-4 0 0,-2 0 0 0,-8 6 0 0,8-6 0 15,2 0 0-15,-10 0-4 0,8 0 4 0,-8 0 0 16,8 0 0-16,-8 0-4 0,10 0 8 0,-10 0-4 0,8 0 4 0,-8 0-4 16,8 0 0-16,-8 0 0 0,8 0 0 0,-8 0 0 0,10 0 0 15,-2 0 0-15,-8 0 0 0,8 0-4 0,-8 0 4 0,10 0 0 16,-2 0 0-16,-8 0 0 0,8 0 4 0,-8 0-8 0,10 0 4 0,-2 0 0 15,-8 0 0-15,8 0 0 0,0 0 0 0,-8 0 0 0,10 0 4 16,-10 0-4-16,8 0 4 0,-8 0-8 0,8 0 8 0,-8 0-8 16,10 0 4-16,-10 0-4 0,0 0 4 0,0 0 0 0,0 0 0 15,0 0 0-15,8 0 4 0,-8 0-4 0,0 0 0 0,0 0 0 16,0 0 0-16,0 0 4 0,0 0-4 0,0 0 0 0,0 0 0 0,0-6 0 16,-8 6 0-16,8 0 0 0,0 0 4 0,8-4 0 15,-8 4-4-15,0 0 4 0,0 0 0 0,-8-5-4 0,8 5 0 0,0 0 4 16,0-5-4-16,0 5 4 0,-10 0 0 0,10 0-4 0,-8-5 0 15,8 5 4-15,0 0-4 0,-8 0 4 0,8 0-4 0,-10-4 4 16,2 4 0-16,8 0-4 0,-8 0 0 0,8 0 0 0,-8 0 0 0,8-5 0 16,-10 5 4-16,10 0 0 0,-8-5-4 0,0 5 0 0,8-4 0 15,-10-1 0-15,10 5 0 0,-8-6 0 0,8 6 4 16,-8-4 0-16,8-1-4 0,-10 5 0 0,2-5 0 0,8 0 4 0,0 1-4 16,-8 4 0-16,8-5 0 0,-8 0 0 0,8 0 4 0,-10 1-4 15,10-6 0-15,0 5-4 0,-8 0 4 0,8 0 4 0,-8 1-4 16,8-6 0-16,-10 5 0 0,10 1 0 0,0-6 0 0,-8 5-4 0,8 0 4 15,0-4 0-15,-8 4 0 0,8 0-4 0,-10 0 4 0,10 0 0 16,0-4 0-16,-8 4-4 0,8 0 4 0,0 1 0 0,-8-1 4 16,8 0-4-16,-8 0 0 0,8 1 0 0,0 0-4 0,-10-3 4 15,10 3 0-15,0 0 4 0,-8-2-4 0,8 2 4 0,0-6-4 16,0 5 0-16,0 1 0 0,0-6 0 0,0 5 0 0,0-5 0 0,0 6 0 16,0-6 0-16,0 1-4 0,0 4 8 0,0-9-4 15,0 8 4-15,0-8-8 0,0 5 0 0,0-1 8 0,0 1-4 0,0-1-4 16,0-5 4-16,0 6 0 0,8-5 0 0,-8 4 4 15,0 1-8-15,0-6 4 0,10 1 0 0,-10 4 0 0,8 0 4 0,-8-4-4 16,8 4 0-16,-8-4 0 0,8 4 0 0,2-4-4 0,-10 0 4 0,8 4 4 16,-8 0-4-16,8-4-4 0,2-1 4 0,-10 6 0 15,8-1 0-15,0-4 0 0,-8 1 0 0,10 2 0 0,-10-3-4 0,8 4 0 16,0 1 0-16,-8-6 0 0,8 5 0 0,-8 1-4 0,10-1 0 16,-10 1 4-16,8-1-8 0,-8 0-16 0,0 6 12 0,8-2-4 15,-8-3-4-15,0 5-4 0,0-1-8 0,0 0-12 0,0 5-8 0,0-5-52 16,0 5-40-16,0 0 16 0,0 0 28 0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10.7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E30FCA-93EB-4A5D-8A6D-C69D7D811914}" emma:medium="tactile" emma:mode="ink">
          <msink:context xmlns:msink="http://schemas.microsoft.com/ink/2010/main" type="writingRegion" rotatedBoundingBox="22160,6834 22940,8680 21904,9118 21123,7271"/>
        </emma:interpretation>
      </emma:emma>
    </inkml:annotationXML>
    <inkml:traceGroup>
      <inkml:annotationXML>
        <emma:emma xmlns:emma="http://www.w3.org/2003/04/emma" version="1.0">
          <emma:interpretation id="{631B9836-889E-4968-88D6-163600EE2C6F}" emma:medium="tactile" emma:mode="ink">
            <msink:context xmlns:msink="http://schemas.microsoft.com/ink/2010/main" type="paragraph" rotatedBoundingBox="22290,6907 22208,7496 21922,7456 22004,6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68E229-66CD-42B1-9A47-D41DC9442946}" emma:medium="tactile" emma:mode="ink">
              <msink:context xmlns:msink="http://schemas.microsoft.com/ink/2010/main" type="line" rotatedBoundingBox="22290,6907 22208,7496 21922,7456 22004,6867"/>
            </emma:interpretation>
          </emma:emma>
        </inkml:annotationXML>
        <inkml:traceGroup>
          <inkml:annotationXML>
            <emma:emma xmlns:emma="http://www.w3.org/2003/04/emma" version="1.0">
              <emma:interpretation id="{EA1176B5-F24F-438A-AC08-F2158B050B82}" emma:medium="tactile" emma:mode="ink">
                <msink:context xmlns:msink="http://schemas.microsoft.com/ink/2010/main" type="inkWord" rotatedBoundingBox="22290,6907 22208,7496 21922,7456 22004,6867">
                  <msink:destinationLink direction="with" ref="{3003BDD4-9339-49CB-9AA2-3AD116974FB5}"/>
                  <msink:destinationLink direction="to" ref="{555A20AE-EB8C-4414-809E-2CA5D359415A}"/>
                  <msink:destinationLink direction="from" ref="{555A20AE-EB8C-4414-809E-2CA5D359415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589-483 59 0,'0'-6'100'16,"0"-3"-8"-16,0 3-8 0,0-2-24 0,0 2-4 0,0 2 0 15,0-1-8-15,0 1 0 0,0-6-4 0,0 5-4 0,0 1-4 0,9-2-4 16,-9 2 0-16,0-2-4 0,9 2 4 0,-9 4-4 0,8-6-4 15,0 3 4-15,1 3-8 0,-1 0 4 0,0-6 0 0,2 6-4 16,-2 0 0-16,0 0-4 0,10 0-4 0,-10 0 0 0,0 0 0 16,2 6-4-16,-2-6-4 0,0 3 4 0,1 3 0 0,-1-2 0 15,0 6 0-15,-8-4 0 0,10 3 0 0,-10-5 8 0,0 6-4 0,0-1 0 16,0 1 0-16,0 0 0 0,0-1 0 0,0 1 0 0,-10-1 0 16,10 1 0-16,-8-5-4 0,0 5 4 0,8-1-4 0,-9-4 0 15,1 4 0-15,0-3-4 0,8-2 4 0,-10 1-4 0,2-1-4 16,8 2 0-16,0-6 0 0,-8 0-4 0,8 4 4 0,0-4 0 15,0 0-4-15,8 0 0 0,-8 0 0 0,8 0 4 0,-8 0-4 0,10-4 0 16,-2 4 0-16,0-6 4 0,1 6 0 0,-1-4-4 0,0 4 0 16,2 0-12-16,-2 0 20 0,0-5 0 0,0 5-4 0,2 0 4 15,-2 0 0-15,0 0 0 0,1 0 0 0,-9 5 0 0,9-5-4 0,-1 4 4 16,-8 2-4-16,9-2 4 0,-9 1 0 0,0 0 0 16,0-1 0-16,0 6 0 0,0-5 0 0,0 5 0 0,-9-1 0 15,9-4 0-15,-8 5 0 0,8-1-4 0,-9 1 0 0,0 0 4 0,9-1-4 16,-8 0 0-16,0 1 0 0,-2-5 0 0,2 5-4 0,8-6 0 15,-8 6-8-15,0-10-8 0,8 9-12 0,-10-9-12 0,10 6-20 16,-8-6-20-16,8 0-16 0,-8 4-8 0,8-4-32 0,0 0-48 16,-9 0 8-16,9 0 40 0,-8 0 28 0,8 0 16 0</inkml:trace>
          <inkml:trace contextRef="#ctx0" brushRef="#br0" timeOffset="-429.3771">623-536 43 0,'0'-4'96'16,"-8"4"-8"-16,8 0-8 0,-8 0-24 0,8 0-8 0,0-5-4 15,0 5 0-15,0 0-4 0,-9 5-4 0,9-5 4 0,0 0-4 16,0 4 0-16,0-4-4 0,0 6 4 0,0-6 0 0,0 4 4 16,0 1-4-16,9-1 4 0,-9 6 4 0,0 0-8 0,0-1-4 15,0 1 4-15,0 5-4 0,0-6 4 0,0 5-4 0,0 5-4 0,0-4-4 16,0-1 4-16,0 5-4 0,0 1 0 0,0-1 0 15,0 5-4-15,0-5 0 0,0 0 0 0,-9 5 0 0,9-4-4 0,0-1-4 16,0 0-4-16,-9 0 4 0,9 0-4 0,0 1 0 0,0-1-4 16,0-5 0-16,0 1 0 0,-8-2-4 0,8-3-4 0,0 5 0 15,0-5 4-15,0-1-8 0,0-5-4 0,0 6-4 0,0-5-8 0,0-5-8 16,0 6 0-16,0-6-8 0,0 0-12 0,0 0-4 0,0 0-12 16,0-6-4-16,0 1-8 0,8-5-4 0,-8 6 4 0,0-5-4 15,0-1-16-15,0-1-24 0,0 3-20 0,0-8 4 0,0 7 28 16,0-4 24-16</inkml:trace>
        </inkml:traceGroup>
      </inkml:traceGroup>
    </inkml:traceGroup>
    <inkml:traceGroup>
      <inkml:annotationXML>
        <emma:emma xmlns:emma="http://www.w3.org/2003/04/emma" version="1.0">
          <emma:interpretation id="{50A24CA2-4507-46AD-B949-874805BD9D63}" emma:medium="tactile" emma:mode="ink">
            <msink:context xmlns:msink="http://schemas.microsoft.com/ink/2010/main" type="paragraph" rotatedBoundingBox="21587,7433 22239,8976 21904,9118 21252,75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6473CA-0D8C-44E7-8B05-D49E63A523AD}" emma:medium="tactile" emma:mode="ink">
              <msink:context xmlns:msink="http://schemas.microsoft.com/ink/2010/main" type="line" rotatedBoundingBox="21587,7433 22239,8976 21904,9118 21252,7575">
                <msink:destinationLink direction="with" ref="{98A719E0-739D-49D1-8B70-EF808614EC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E2015BC-A84B-4DBC-A973-37296EC21126}" emma:medium="tactile" emma:mode="ink">
                <msink:context xmlns:msink="http://schemas.microsoft.com/ink/2010/main" type="inkWord" rotatedBoundingBox="21587,7433 21760,7842 21425,7984 21252,7575"/>
              </emma:interpretation>
            </emma:emma>
          </inkml:annotationXML>
          <inkml:trace contextRef="#ctx0" brushRef="#br1" timeOffset="-87901.6043">111 21 87 0,'0'-5'104'0,"0"0"-4"0,0 0-8 0,0 1-24 0,0 4-4 15,0 0-8-15,0-4 0 0,-8 4 0 0,8 0-4 0,0 0 0 16,0 4 0-16,0-4 0 0,0 4-8 0,-8 1 0 0,8 0-4 16,0 4-4-16,-9 1 0 0,9-1-8 0,0 1 0 0,0 5-4 0,-8-1-8 15,8 0 0-15,0 5 0 0,-9-4-8 0,9 9 0 0,-8-5 0 16,8 1-4-16,0 3 0 0,-9-3 0 0,9-1 0 0,-8 4-4 16,8 2 0-16,-8-6 4 0,-2 0-4 0,10 1-4 0,-8-1-4 0,8-5 0 15,-8 5-8-15,8-9-12 0,0 3-8 0,0-2-8 16,0-2-12-16,-10-4-28 0,10 0 12 0,0 0-4 0,0-1-4 0,0-8-16 15,0 4-36-15,0-5-24 0,10 0 16 0,-10-5 24 0,0 1 24 16</inkml:trace>
          <inkml:trace contextRef="#ctx0" brushRef="#br1" timeOffset="-87633.3242">163 16 67 0,'8'-5'92'0,"-8"5"-8"0,9-5-4 0,-9 5-24 0,0 0 0 15,8-4-4-15,-8 4 4 0,0 4 4 0,9-4-4 16,-9 5 4-16,0-5 0 0,0 5 0 0,0 4-4 0,0-3-4 0,0 3-4 16,0 1-8-16,0-1-4 0,0 1-4 0,0 4-4 0,0 0-4 15,0 1-4-15,0-1-4 0,0 5-4 0,0-4 0 0,0 4-4 16,-9 0 4-16,9-5-4 0,0 5-4 0,-8 1 0 0,8-5 0 16,0 4 0-16,-9-5 0 0,9 6-4 0,0-6 0 0,-8 0 0 15,8 1 0-15,-8-2-4 0,8-3 0 0,0 5 0 0,0-5-4 16,0-1-4-16,0 1-12 0,-8-6-4 0,8 6-8 0,0-5-4 0,0-1-8 15,0 1-8-15,0-5-4 0,0 5-4 0,0-5-8 16,0 0-4-16,0 0 4 0,0-5-32 0,-10 5-20 0,10-5-24 0,0 1 24 16,-8-1 24-16</inkml:trace>
          <inkml:trace contextRef="#ctx0" brushRef="#br1" timeOffset="-87431.8622">-8 231 79 0,'0'0'108'0,"0"0"-4"0,0 0-4 0,0 0-24 16,0 0 4-16,0 0-4 0,0 0 0 0,0 0 4 16,8 6-8-16,-8-6-4 0,0 0-4 0,10 0-4 0,-2 4-4 0,-8-4-4 15,8 5-8-15,2-5-4 0,-2 5-4 0,0-5-12 0,1 5-8 16,8-1 0-16,-9-4-4 0,1 6-4 0,-1-2-8 0,10-4-4 16,-10 5-8-16,10-5-16 0,-10 0-24 0,8 0-24 0,1 0-36 15,-8 0-20-15,8 0-84 0,1 4 12 0,-2-4 32 0,2 0 36 16,-2 0 24-16</inkml:trace>
        </inkml:traceGroup>
        <inkml:traceGroup>
          <inkml:annotationXML>
            <emma:emma xmlns:emma="http://www.w3.org/2003/04/emma" version="1.0">
              <emma:interpretation id="{B324098E-8410-48CF-A74F-3D977C0CCAC2}" emma:medium="tactile" emma:mode="ink">
                <msink:context xmlns:msink="http://schemas.microsoft.com/ink/2010/main" type="inkWord" rotatedBoundingBox="21942,8376 22202,8992 21976,9087 21716,8472">
                  <msink:destinationLink direction="with" ref="{1C20B73B-8215-4D3A-89AE-5263AB0EAE35}"/>
                </msink:context>
              </emma:interpretation>
            </emma:emma>
          </inkml:annotationXML>
          <inkml:trace contextRef="#ctx0" brushRef="#br1" timeOffset="-85165.7085">317 1004 67 0,'0'0'84'15,"0"0"-12"-15,0 0 0 0,-9 0-28 0,9 0 4 0,9 0-8 16,-9 0 0-16,0 5 0 0,0-5 0 0,8 0-4 0,0-5 4 15,-8 5 0-15,8 0-4 0,-8 0 4 0,10 0-4 0,-2 0-4 0,-8 5 8 16,8-5-4-16,2 0 0 0,6 5 0 0,-7-1 0 0,-1-4-8 16,0 5 4-16,2 0 0 0,-2 0 0 0,0-1 4 0,0 6-4 15,10-5 0-15,-10 6 0 0,1-3 0 0,8 2-4 0,-8-6 0 0,-1 6-4 16,9-1-4-16,-8 6 0 0,7-5-4 0,-6-1 4 16,-2 5-8-16,9-4 4 0,-8 5-4 0,7-6-12 0,-7 5 16 0,-1 1-4 15,0-1 0-15,10 1-4 0,-10 0 4 0,2-1-4 0,-2 0 0 16,0 0-4-16,-8 1 4 0,8-1 0 0,-8 0 0 0,10 6 0 15,-10-7-4-15,0 2 4 0,8 0 4 0,-8-1-8 0,0 0 4 0,0 1-4 16,0-5 0-16,0 4 4 0,-8-5 0 0,8 1 0 16,0 5-4-16,-10-11 0 0,10 6 0 0,-8-1-4 0,8-4 0 0,0 0-4 15,-8 4 4-15,8-3 4 0,-8-2-4 0,8 1 0 0,0-5 0 16,-10 5-4-16,10-5 0 0,0 0 4 0,0 5-12 0,0-5-4 16,0 0-8-16,-8 0-12 0,8 0-8 0,0 0-12 0,0-5-8 0,0 5-12 15,0-5-16-15,-8 0-12 0,8 1-8 0,0 4-12 16,0-6-40-16,-10-3-32 0,10 4 24 0,-8-4 24 0,8 4 36 15,-8-5 20-15</inkml:trace>
          <inkml:trace contextRef="#ctx0" brushRef="#br1" timeOffset="-84933.3288">444 1296 55 0,'8'0'144'15,"-8"-4"-12"-15,-8 4-12 0,8 0-28 0,0 0 0 0,0 0-4 0,0 0-8 16,0 0 0-16,0 0-12 0,8 0-4 0,-8 4-8 16,0-4-4-16,0 0-4 0,10 0-4 0,-10 0-4 0,0 0-4 0,8 0-12 15,-8 0 4-15,8 0-12 0,-8 0 0 0,9 0-4 0,-9 0-4 16,0 0-8-16,9 0-8 0,-9 0-20 0,8 0-16 0,-8 0-28 16,0 0-32-16,0 0-32 0,0 0-80 0,0 0-4 0,0 0 40 15,9 0 32-15,-9 0 24 0,0 0 28 0</inkml:trace>
        </inkml:traceGroup>
      </inkml:traceGroup>
    </inkml:traceGroup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3:42.2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1B721B-DA80-4BFA-AC4A-2F7BBFCBAD63}" emma:medium="tactile" emma:mode="ink">
          <msink:context xmlns:msink="http://schemas.microsoft.com/ink/2010/main" type="writingRegion" rotatedBoundingBox="22415,9402 22833,9402 22833,9805 22415,9805"/>
        </emma:interpretation>
      </emma:emma>
    </inkml:annotationXML>
    <inkml:traceGroup>
      <inkml:annotationXML>
        <emma:emma xmlns:emma="http://www.w3.org/2003/04/emma" version="1.0">
          <emma:interpretation id="{D28E5EA9-CF84-44AF-8B71-CD5975EEE0A8}" emma:medium="tactile" emma:mode="ink">
            <msink:context xmlns:msink="http://schemas.microsoft.com/ink/2010/main" type="paragraph" rotatedBoundingBox="22415,9402 22833,9402 22833,9805 22415,9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12F7D8-E61E-44C1-8F1F-731F05F8C424}" emma:medium="tactile" emma:mode="ink">
              <msink:context xmlns:msink="http://schemas.microsoft.com/ink/2010/main" type="line" rotatedBoundingBox="22415,9402 22833,9402 22833,9805 22415,9805"/>
            </emma:interpretation>
          </emma:emma>
        </inkml:annotationXML>
        <inkml:traceGroup>
          <inkml:annotationXML>
            <emma:emma xmlns:emma="http://www.w3.org/2003/04/emma" version="1.0">
              <emma:interpretation id="{27B4BD3C-8475-4384-AAF2-FBF8C3D87558}" emma:medium="tactile" emma:mode="ink">
                <msink:context xmlns:msink="http://schemas.microsoft.com/ink/2010/main" type="inkWord" rotatedBoundingBox="22415,9402 22833,9402 22833,9805 22415,9805">
                  <msink:destinationLink direction="with" ref="{DF9991ED-99FA-4C6A-9DE2-B4D721436EA4}"/>
                </msink:context>
              </emma:interpretation>
            </emma:emma>
          </inkml:annotationXML>
          <inkml:trace contextRef="#ctx0" brushRef="#br0">1007 1987 55 0,'0'0'104'0,"0"-5"-4"0,0 5-8 0,0-5-28 0,0 1 0 16,0 4-4-16,0-5 0 0,0 0-4 0,0 0 0 0,0 1-4 0,0-1-4 15,0 0 0-15,8 5-4 0,-8-5-4 0,0 5-4 0,10 0 0 16,-10 0 4-16,0-5-4 0,8 5-4 0,-8 0 0 0,8 0 0 16,1 5 0-16,-9-5 4 0,8 5-4 0,-8 0 0 0,9 0 0 15,-9-1 0-15,8 6-4 0,1-1-4 0,-9 1 0 0,8 5 0 16,-8-6-20-16,8 5 16 0,-8 5 4 0,10-4-4 0,-10 4-4 0,8 5-4 16,0-6 0-16,-8 2-4 0,10 5 0 0,-10-6 0 15,0 0-4-15,8 5 0 0,-8-10 0 0,0 5 4 0,0-4-4 0,8 4 0 16,-8-5 0-16,0-4 0 0,0-1 0 0,0-4 4 0,0 0-4 15,0-5 0-15,0 0 0 0,0-5 0 0,0 0 0 0,0-4 0 16,0-1-4-16,0 1 0 0,0-6 0 0,0 1 0 0,0-5 4 0,0 0-4 16,0 0 0-16,0-1 0 0,0 2-4 0,0-2 8 0,0-4-4 15,0 10 4-15,0-6-4 0,8 6 0 0,-8 0 0 0,0-1 0 16,0 1 0-16,9 4 0 0,-9 1 0 0,9-1 0 0,-9 5 0 16,0 1 0-16,8 4-4 0,1-6 4 0,-9 6-4 0,8-4 8 15,-8 4 0-15,8 0 0 0,2 0-4 0,-10 0 0 0,8 0 0 16,0 4 0-16,0-4 4 0,2 6-4 0,-10-6 0 0,8 0 8 0,0 4-4 15,9-4 0-15,-8 0 0 0,0 0-4 0,-1 5 0 0,0-5 4 16,10 0-4-16,-10 0 0 0,0 5 0 0,2-5 4 0,-2 0-4 16,0 0 0-16,9-5-4 0,-17 5-8 0,9-5-4 0,-1 1-20 15,-8 4-20-15,9-6-20 0,-9 2-20 0,0-1-32 0,0 5-28 16,-9-10-44-16,9 6-48 0,-8-6 40 0,8 5 40 0,-9-4 32 0,1-1 24 16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3:56.4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F950F9-9F0D-42CD-9CCD-388B74F461C0}" emma:medium="tactile" emma:mode="ink">
          <msink:context xmlns:msink="http://schemas.microsoft.com/ink/2010/main" type="writingRegion" rotatedBoundingBox="21904,6102 22066,6102 22066,6322 21904,6322"/>
        </emma:interpretation>
      </emma:emma>
    </inkml:annotationXML>
    <inkml:traceGroup>
      <inkml:annotationXML>
        <emma:emma xmlns:emma="http://www.w3.org/2003/04/emma" version="1.0">
          <emma:interpretation id="{CECA9758-CD9D-4548-9263-9710590E3C71}" emma:medium="tactile" emma:mode="ink">
            <msink:context xmlns:msink="http://schemas.microsoft.com/ink/2010/main" type="paragraph" rotatedBoundingBox="21904,6102 22066,6102 22066,6322 21904,6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1E72A2-D294-4385-AA26-7A5281C81B8F}" emma:medium="tactile" emma:mode="ink">
              <msink:context xmlns:msink="http://schemas.microsoft.com/ink/2010/main" type="line" rotatedBoundingBox="21904,6102 22066,6102 22066,6322 21904,6322"/>
            </emma:interpretation>
          </emma:emma>
        </inkml:annotationXML>
        <inkml:traceGroup>
          <inkml:annotationXML>
            <emma:emma xmlns:emma="http://www.w3.org/2003/04/emma" version="1.0">
              <emma:interpretation id="{704700C6-78B2-44D3-8356-6BC3CEAD5AC1}" emma:medium="tactile" emma:mode="ink">
                <msink:context xmlns:msink="http://schemas.microsoft.com/ink/2010/main" type="inkWord" rotatedBoundingBox="21904,6102 22066,6102 22066,6322 21904,6322">
                  <msink:destinationLink direction="with" ref="{DF9991ED-99FA-4C6A-9DE2-B4D721436EA4}"/>
                </msink:context>
              </emma:interpretation>
            </emma:emma>
          </inkml:annotationXML>
          <inkml:trace contextRef="#ctx0" brushRef="#br0">-2 38 7 0,'0'0'68'16,"0"-6"0"-16,0 6-4 0,0 0-28 0,0 0-4 0,0-4-4 0,0 4-8 15,0 0 0-15,0-6 0 0,0 6 0 0,0 0 0 0,0 0-4 16,0 0 4-16,0 0-4 0,0 0 4 0,0 0 0 0,0 0-4 16,0 0 0-16,0 0 4 0,0 0-4 0,0 0 4 0,0 0 0 15,0 0 0-15,0 0 0 0,0 0-4 0,0 0 4 0,0 0 0 16,0 0 4-16,8 0-12 0,-8 0 20 0,0 0-4 0,0 0 4 0,0 0-8 15,9 0 8-15,-9 6 0 0,0-6-4 0,8 4 0 0,-8-4 0 16,0 6-12-16,8-2 8 0,-8-4-4 0,9 4-4 0,-9 1 0 16,0 1 0-16,9 3-4 0,-9-4 0 0,0 0 0 0,8 4 0 0,-8-4 0 15,8 0 0-15,-8 4-4 0,10-4 4 0,-10 0-8 16,0 5 0-16,8-6 4 0,-8 1-4 0,8 5 0 0,-8-6 0 0,9 1 0 16,-9 5 0-16,9-5 0 0,-9-1 0 0,8 1 0 0,-8 0 0 15,8 0-4-15,-8-1 0 0,9 2 4 0,-9-2-4 0,8 1 0 16,-8 0 0-16,8-5 0 0,-8 5 4 0,0-5-4 0,0 0 4 0,0 0-4 15,10 0 0-15,-10 4 0 0,0-4 4 0,0 0-4 0,0 0 0 16,0 0 0-16,0 0 4 0,0 0 0 0,0 0-4 16,0 0 0-16,0-4 4 0,-10 8 0 0,20-4 0 0,-10 0 4 0,0 0-4 15,0 0 0-15,0 0 0 0,0 0 0 0,0 0 0 0,0 0-4 16,0 0 4-16,-10 0 0 0,10-4-4 0,0 4 4 0,0 0-4 16,0-5 0-16,0 5 4 0,-8-5-8 0,8 0 4 0,0 5 0 0,-8-4 4 15,8-2-4-15,0 2 0 0,-9-1 0 0,9 0 0 16,0-4 0-16,-8 4 0 0,8 0 4 0,0-5-4 0,-8 6 0 0,8-6 0 15,0 5 0-15,0-4-4 0,-9 4 4 0,9-5-4 0,0 1 4 16,-9-1 0-16,9 5 0 0,0-4 0 0,0-1 0 0,0 0 0 16,-8 5 0-16,8-3 0 0,0 2 0 0,0 2 0 0,0-6 0 0,0 5 0 15,-8 5 4-15,8-4-4 0,0-2 0 0,0 6 0 16,0-4 0-16,0 4 0 0,0 0 0 0,0 0 0 0,0 0 0 0,0 0 0 16,0 0 4-16,0 0-4 0,0 0 0 0,0 0-4 0,0 0 0 15,0 0 4-15,0 0 4 0,0 4-4 0,0-4-4 0,0 6 4 16,0-2 0-16,0-4 0 0,0 5 0 0,0-1 0 0,0 2 4 15,0-2-4-15,0 6 0 0,0-6 0 0,0 7 0 0,0-2-16 0,0-4 16 16,8 4 4-16,-8-4 0 0,0 5-4 0,8-6 0 0,-8 6 4 16,0-5-4-16,9 5 0 0,-9-6 0 0,9 1 0 0,-1 5 0 15,-8-6 0-15,8 1 4 0,-8 0 0 0,9 0-4 0,-9-5 4 16,0 5-8-16,8-1 4 0,-8-4 0 0,0 5 0 0,0-5 0 0,8 0 0 16,-8 5 0-16,0-5 0 0,0 0 4 0,0 0-4 0,0 0 4 15,0 0-4-15,0 0 0 0,0 0 0 0,0 0 0 0,0-5 0 16,0 5 0-16,0-5 0 0,0 5 0 0,0-4 0 0,-8 4 0 15,8-5 4-15,0 0-4 0,0 0 0 0,-8 0 0 0,8 1 0 16,0-6 0-16,-9 5 0 0,9-4-4 0,0 4 4 0,-8 0 0 0,8-5-4 16,-8 6 4-16,8-1 0 0,0-5 0 0,-9 6 0 0,9-1 0 15,0 0 0-15,0 5 0 0,0-5 4 0,0 5-8 0,0-4 4 16,0 4 0-16,0 0 0 0,0 0 0 0,0 0 0 0,0 0 0 16,0 0 0-16,0 4 0 0,0-4 0 0,0 5 0 0,0 0 0 15,0-5 0-15,0 5 0 0,0-1 0 0,0 1 0 0,0 0 0 0,0 0 0 16,0-1 0-16,0 1-4 0,9 5 4 0,-9-5 0 15,0 0 0-15,8-1 0 0,-8 1-4 0,0 0 0 0,8 0-4 0,-8-1-4 16,9 1-12-16,-9 0-12 0,8 0-24 0,-8 4-24 0,0-9-24 16,8 5-16-16,-8 5-72 0,0-6-4 0,0-4 32 0,0 10 40 15,0-5 24-15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3:43.8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03BDD4-9339-49CB-9AA2-3AD116974FB5}" emma:medium="tactile" emma:mode="ink">
          <msink:context xmlns:msink="http://schemas.microsoft.com/ink/2010/main" type="inkDrawing" rotatedBoundingBox="23302,6904 23385,7578 22997,7626 22914,6952" semanticType="callout" shapeName="Other">
            <msink:sourceLink direction="with" ref="{EA1176B5-F24F-438A-AC08-F2158B050B82}"/>
          </msink:context>
        </emma:interpretation>
      </emma:emma>
    </inkml:annotationXML>
    <inkml:trace contextRef="#ctx0" brushRef="#br0">1681-537 11 0,'0'0'100'0,"8"0"-12"0,-8 0-4 0,0 0-20 0,0 0-4 0,0 0 0 16,8 0 0-16,-8 0 0 0,0 6 0 0,0-6 4 0,0 4 4 16,0-4 0-16,0 5-4 0,0-1-4 0,0 2 0 0,0-2 0 15,0 6-4-15,-8-1 0 0,8 1-4 0,0-1-4 0,0 6-4 16,-8-1-4-16,8 5 0 0,-8-4-4 0,8 4-8 0,-10 5 0 16,2-5 0-16,0 5 0 0,-1 0-4 0,0 0-4 0,1 0 4 15,-1 0-4-15,1 0 4 0,0 0 0 0,8 0 4 0,-10 1-4 0,2-7 8 16,8 7-20-16,0-6 24 0,-8 0-4 0,8 0-4 15,0-5-4-15,0 1 0 0,8-1 0 0,-8 1-4 0,8-2 4 0,2-3-4 16,-2 5-12-16,0-6-8 0,1 1 0 0,8-1 0 0,-8-4 0 16,7 5 0-16,2-6 0 0,-2 3 0 0,2-4 0 0,-1 2 0 15,9-5 0-15,-10 0-20 0,10 0-48 0,-8 0-32 0,7-5-40 16,-9 2-52-16,2-4-56 0,-2-2-68 0,2-1 60 0,-1 1 44 16,0-1 40-16,0-4 32 0,-9 4 28 0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11.2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5A20AE-EB8C-4414-809E-2CA5D359415A}" emma:medium="tactile" emma:mode="ink">
          <msink:context xmlns:msink="http://schemas.microsoft.com/ink/2010/main" type="inkDrawing" rotatedBoundingBox="21785,7469 22643,7288 22685,7488 21826,7669" semanticType="callout" shapeName="Other">
            <msink:sourceLink direction="to" ref="{EA1176B5-F24F-438A-AC08-F2158B050B82}"/>
            <msink:sourceLink direction="from" ref="{EA1176B5-F24F-438A-AC08-F2158B050B82}"/>
          </msink:context>
        </emma:interpretation>
      </emma:emma>
    </inkml:annotationXML>
    <inkml:trace contextRef="#ctx0" brushRef="#br0">377 1 31 0,'0'0'96'0,"0"0"-8"0,0 0-12 0,0 0-28 16,0 0 0-16,0 0-4 0,0 0 4 0,0 0-4 0,0 0 0 16,0 0 4-16,8 0 0 0,-8 0 4 0,0 4 4 0,8-4 0 15,1 0 0-15,-9 5-4 0,8 0-8 0,0-5 4 0,2 5-16 0,-10-1 20 16,16 2 4-16,-8-2 0 0,2 1 4 0,-2-1-4 0,0 6 0 16,10-5-4-16,-10 0-4 0,1 5-4 0,7-6 0 0,-7 1-4 15,8 0-4-15,1 0-8 0,-10-1 0 0,9 1-12 0,0 0 0 0,0 0 4 16,9-5-4-16,-10 0 0 0,2 4-4 0,-2-4-4 15,10 0 0-15,-1 0-4 0,-7 0 0 0,8 0 0 0,-1-4-4 0,-8 4 4 16,8-5 0-16,-7 0-4 0,8 0 0 0,-1 1 4 0,-8-1-4 16,0-5 0-16,9 6 4 0,-10-6-4 0,2 5 4 0,-1-4-4 15,0-1 0-15,0 1 0 0,-1-1 0 0,-6 5-4 0,6-5 4 0,-6 2-4 16,6-3 4-16,-8 1-4 0,1 1 4 0,0 5 0 0,-1-6 0 16,1 5 4-16,-1-5-8 0,0 6 4 0,-8-6 0 15,10 4 0-15,-10-3 0 0,8 5-4 0,-8-1 4 0,8-5-4 0,-8 6 4 16,0-2 0-16,0-2 0 0,0 3 0 0,0-1-4 15,0 2 0-15,0-1 0 0,0 0 4 0,0 0-20 0,0 1 16 0,0 4 0 16,0-6-4-16,0 6-8 0,0 0-8 0,0 0-12 0,0 0-8 16,0-4-12-16,0 4-12 0,0 0-8 0,0 0-20 0,-8 0-24 15,8 0-24-15,-8 4-40 0,8-4-56 0,-10 0 40 0,10 0 36 0,-8 0 28 16,0 6 28-16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03.7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615438-8FA0-45DD-937E-88360C0644C6}" emma:medium="tactile" emma:mode="ink">
          <msink:context xmlns:msink="http://schemas.microsoft.com/ink/2010/main" type="writingRegion" rotatedBoundingBox="28673,7574 28672,9531 27905,9530 27906,7573">
            <msink:destinationLink direction="with" ref="{60850A5E-9D36-4085-BF30-C0CD36C9461B}"/>
          </msink:context>
        </emma:interpretation>
      </emma:emma>
    </inkml:annotationXML>
    <inkml:traceGroup>
      <inkml:annotationXML>
        <emma:emma xmlns:emma="http://www.w3.org/2003/04/emma" version="1.0">
          <emma:interpretation id="{5F27DF15-5D27-423F-9BA1-F84C1B419D6E}" emma:medium="tactile" emma:mode="ink">
            <msink:context xmlns:msink="http://schemas.microsoft.com/ink/2010/main" type="paragraph" rotatedBoundingBox="28673,7574 28672,9531 27905,9530 27906,7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150A7C-AD3F-4F10-B986-0F2583E5F711}" emma:medium="tactile" emma:mode="ink">
              <msink:context xmlns:msink="http://schemas.microsoft.com/ink/2010/main" type="line" rotatedBoundingBox="28673,7574 28672,9531 27905,9530 27906,7573"/>
            </emma:interpretation>
          </emma:emma>
        </inkml:annotationXML>
        <inkml:traceGroup>
          <inkml:annotationXML>
            <emma:emma xmlns:emma="http://www.w3.org/2003/04/emma" version="1.0">
              <emma:interpretation id="{90EE3E6F-3D9A-4814-9C89-18B0F2C9C053}" emma:medium="tactile" emma:mode="ink">
                <msink:context xmlns:msink="http://schemas.microsoft.com/ink/2010/main" type="inkWord" rotatedBoundingBox="28494,7574 28493,8135 28067,8134 28068,7573"/>
              </emma:interpretation>
            </emma:emma>
          </inkml:annotationXML>
          <inkml:trace contextRef="#ctx0" brushRef="#br0">1456-811 35 0,'0'-4'96'0,"0"-1"-8"0,0-5-12 0,0 6-24 0,0-1 0 16,0 0-8-16,0 0 0 0,0 1-4 0,0-1 0 0,0 0 0 0,8 5 0 16,-8-5-4-16,0 2-16 0,0 3 24 0,8-7-4 0,-8 7 4 15,0-4 4-15,10 4 0 0,-10 0-4 0,8 0 0 0,-8-5 0 16,8 10-4-16,1-5 0 0,0 4 0 0,-9-4-4 0,8 10-4 15,1-5 4-15,-9 5-8 0,8-1-4 0,0 1-4 0,0 4-4 16,-8-5-4-16,10 6 0 0,-2 4 0 0,0-5-4 0,-8 11 0 0,10-6 0 16,-2 0-4-16,0 6 0 0,-8-7 0 0,9 7-4 0,-9-2 4 15,8 2-4-15,1-2 0 0,-9 1 4 0,0-5-4 0,0 5 4 16,0 0-4-16,8-5 0 0,-8 0 4 0,0 1-4 0,-8-6 0 16,8 7 0-16,0-13 0 0,0 7 0 0,0-6 4 0,-9 0-4 15,9-4 0-15,0 0 0 0,-8-5 0 0,8 0 0 0,0 0-4 16,-9-5 4-16,9 0 0 0,0 1 0 0,0-6 0 0,0 1-4 15,0-6 4-15,0 5-4 0,0-4 4 0,0 0-4 0,0-6 0 0,0 6 4 16,0 0-4-16,9-5 4 0,-9 0-4 0,8-1 4 0,1 6 0 16,-9-5 0-16,8 0 0 0,-8-1 0 0,9 1-4 0,-1 5 4 15,0-5 0-15,2 4-4 0,-2 1 4 0,0-1 0 0,2 1 0 0,-2-1 0 16,0 2 0-16,0 3 0 0,1 0 0 0,0 1 0 16,-1-1 0-16,1 5 0 0,-1-5 0 0,0 6 0 0,2 4 4 0,-2-5-4 15,0 5 4-15,0-5-4 0,2 5 0 0,-10 5 4 16,8-5-4-16,0 5 4 0,-8-5-4 0,9 4 0 0,-1 1 0 0,-8 0 4 15,9 0-4-15,-9-1 0 0,0 2 0 0,9-6 0 0,-9 4 0 0,0 1 0 16,8 0-4-16,-8 0-4 0,0-5-4 0,0 0-4 0,0 4-12 16,0-4-8-16,0 0-4 0,0 0-8 0,0 0-8 0,0 0-12 15,0 0-16-15,0 0-8 0,0 0-16 0,0-4-20 0,0 4-44 16,0-5-8-16,0 5 40 0,0-5 20 0,0 5 28 0</inkml:trace>
        </inkml:traceGroup>
        <inkml:traceGroup>
          <inkml:annotationXML>
            <emma:emma xmlns:emma="http://www.w3.org/2003/04/emma" version="1.0">
              <emma:interpretation id="{D785B72E-AF72-4D5A-BCE9-14F9A2A21731}" emma:medium="tactile" emma:mode="ink">
                <msink:context xmlns:msink="http://schemas.microsoft.com/ink/2010/main" type="inkWord" rotatedBoundingBox="28673,8437 28672,8581 27905,8580 27906,8437"/>
              </emma:interpretation>
            </emma:emma>
          </inkml:annotationXML>
          <inkml:trace contextRef="#ctx0" brushRef="#br0" timeOffset="388.9902">1294-24 15 0,'0'0'116'0,"0"5"-8"0,0-5-8 0,0 0-28 16,0 5 0-16,0-5 0 0,8 4 4 0,-8 1-4 0,9 0 4 15,-9 0-8-15,8 0 8 0,0 0-4 0,2-5-4 0,-2 5-16 0,0 4 12 16,10-4 0-16,-10 0 0 0,18-1-4 0,-18 1 0 0,17 0 0 16,-7 0-4-16,-2-1 0 0,10 6-8 0,0-10 4 0,-1 5-8 15,1-1-4-15,0 2-8 0,-1-2 0 0,9 1-4 0,-8-5-4 16,0 5-4-16,8-5 0 0,-9 5-4 0,1-1 0 0,8-4-4 15,-9 0-4-15,1 0-4 0,-10 0 0 0,10 5 0 0,-8-5 0 0,7 0-4 16,-8 0 0-16,-8 0-4 0,7 0-4 0,-6 0 4 0,6 0-4 16,-6 0-8-16,-2 0-4 0,-8 0-12 0,8 0-12 0,-8 0-16 15,0 0-16-15,0 0-16 0,0 0-16 0,0 0-4 0,0 0-16 0,-8 0-12 16,8 0-8-16,-8 0-40 0,-2 0-40 0,2 0 36 16,0 0 44-16,-10 5 24 0,10-5 20 0</inkml:trace>
        </inkml:traceGroup>
        <inkml:traceGroup>
          <inkml:annotationXML>
            <emma:emma xmlns:emma="http://www.w3.org/2003/04/emma" version="1.0">
              <emma:interpretation id="{E5200046-4D10-497F-A0CB-89959F324064}" emma:medium="tactile" emma:mode="ink">
                <msink:context xmlns:msink="http://schemas.microsoft.com/ink/2010/main" type="inkWord" rotatedBoundingBox="28546,8989 28545,9531 28118,9530 28119,8988"/>
              </emma:interpretation>
            </emma:emma>
          </inkml:annotationXML>
          <inkml:trace contextRef="#ctx0" brushRef="#br0" timeOffset="762.5091">1507 566 75 0,'9'-4'96'0,"-1"-2"-16"0,1-3-8 0,-1 4-24 0,0 0 0 0,0 1 0 16,2 4 4-16,-2-5 0 0,-8 5-4 0,8 0 4 0,-8 0-4 16,10 0 4-16,-2 0 0 0,-8 5 0 0,8-1 0 0,-8 1-4 15,0 5-4-15,0 0-8 0,0-1 4 0,9 1 0 0,-9 4 0 16,0 0 0-16,0 1-4 0,-9-1 0 0,9 0-4 0,0 6 0 16,-8-6 0-16,8 6-4 0,-8-1-16 0,-2 0 16 0,2 0-4 0,8 0-4 15,-8 0 4-15,8-4-4 0,-10 4 0 0,2 0-4 16,8 0-4-16,-8 0 4 0,8 1-4 0,0-6-4 0,-8 5 0 0,8-4 0 15,0-1 0-15,0 0-8 0,8 0 8 0,-8-4-4 0,8 5 0 0,-8-6-4 16,8 1 4-16,2 0-4 0,-2-6 4 0,0 1-4 16,10 0 4-16,-10-5 0 0,9 0-4 0,-8 0-4 0,8 0-4 0,-1-5-8 15,2 0-16-15,8 1-20 0,-10-6-16 0,2 5-16 0,-1-9-32 16,9 4-20-16,-10-5-16 0,10 1-64 0,-9-5-12 0,9 5 44 16,-10-6 36-16,10-3 24 0,-8 3 28 0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27.9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A719E0-739D-49D1-8B70-EF808614EC3A}" emma:medium="tactile" emma:mode="ink">
          <msink:context xmlns:msink="http://schemas.microsoft.com/ink/2010/main" type="inkDrawing" rotatedBoundingBox="22349,7860 22487,8767 22419,8777 22281,7870" semanticType="verticalRange" shapeName="Other">
            <msink:sourceLink direction="with" ref="{F66473CA-0D8C-44E7-8B05-D49E63A523AD}"/>
            <msink:destinationLink direction="with" ref="{1C20B73B-8215-4D3A-89AE-5263AB0EAE35}"/>
          </msink:context>
        </emma:interpretation>
      </emma:emma>
    </inkml:annotationXML>
    <inkml:trace contextRef="#ctx0" brushRef="#br0">879 436 51 0,'0'-4'76'0,"0"0"-8"0,9 4-8 0,-9-5-24 15,0 0-4-15,0 0-4 0,0 5 4 0,8-4-4 0,-8 4 0 16,0-6 4-16,0 6-4 0,0 0 0 0,0 0 4 0,0-4-4 0,8 4 0 15,-8 0 4-15,0 0 4 0,0 0 4 0,10 0 0 16,-10 0 0-16,0 0 0 0,0 0 0 0,8 0-4 0,-8 0 4 16,0 0-8-16,8 0 4 0,-8 4-4 0,0-4 4 0,0 6-4 0,9-2-4 15,-9 1 0-15,0 0-4 0,0 4 0 0,9 1 0 0,-9-5 0 16,0 9-4-16,0-4 4 0,8 4-4 0,-8 0-4 0,0 1 0 16,0-1-4-16,0 5 0 0,8-5 0 0,-8 1 0 0,0 4 4 15,0 2-4-15,9-3-4 0,-9-4 0 0,0 5 0 0,8 1 0 16,-8-2-4-16,0 1 4 0,8 1 0 0,-8-1 0 0,0 0-4 0,10 0 0 15,-10 1 0-15,0-1 0 0,8-1 0 0,-8 2 0 0,0-1 4 16,0 1-4-16,8 0 0 0,-8-2 4 0,0 1-4 0,0 0 0 16,10 1-4-16,-10-1 0 0,0 0 4 0,0-5-4 0,8 5 4 0,-8 0 0 15,0-4-4-15,0 4 0 0,0-5 0 0,8 1 0 16,-8 4 0-16,0-5 4 0,0 1-8 0,0-1 0 0,9-4 4 0,-9 5 0 16,0-6 0-16,0 1-4 0,0-6 0 0,0 6 0 0,0-5 0 15,0-1-8-15,0-4 4 0,0 5-4 0,0-1-4 0,0-4 4 16,0 0-4-16,0 0 0 0,0-4-4 0,0 4-8 0,0-5 0 0,0 5-4 15,0-4-4-15,0 4-4 0,0-5-8 0,0 0-4 16,0 0-12-16,0 1 0 0,0-1-12 0,0 0 0 0,0 1-4 0,0-1 4 16,0-1-8-16,0 2-44 0,-9-1-32 0,9 0 16 0,0-4 28 15,-8 9 24-15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28.5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20B73B-8215-4D3A-89AE-5263AB0EAE35}" emma:medium="tactile" emma:mode="ink">
          <msink:context xmlns:msink="http://schemas.microsoft.com/ink/2010/main" type="inkDrawing" rotatedBoundingBox="22333,8523 22693,8627 22599,8952 22239,8847" semanticType="callout" shapeName="Other">
            <msink:sourceLink direction="with" ref="{98A719E0-739D-49D1-8B70-EF808614EC3A}"/>
            <msink:sourceLink direction="with" ref="{B324098E-8410-48CF-A74F-3D977C0CCAC2}"/>
          </msink:context>
        </emma:interpretation>
      </emma:emma>
    </inkml:annotationXML>
    <inkml:trace contextRef="#ctx0" brushRef="#br0">896 1156 15 0,'0'0'96'16,"0"0"-4"-16,0 0-8 0,0 0-28 0,0 0-4 0,0 0-4 15,0 0 0-15,0 0 0 0,0 0 0 0,0 0-4 0,0 0 0 16,0 0-4-16,0 0-4 0,8 0 4 0,-8 0 0 0,0 0 0 0,10 0-4 15,-10 5 0-15,0-5-20 0,8 5 16 0,-8 0 4 0,8 0-4 16,-8-2 0-16,9 3-4 0,0-1-4 0,-9 4 0 16,8 1 0-16,-8-5-4 0,8 5 0 0,1 4 0 0,-9-5 0 0,8 2-4 15,-8-2 0-15,8 0 0 0,2 6 0 0,-10-6 0 0,8 1 0 16,0 4 0-16,-8-4-4 0,10-1 0 0,-2 1 0 0,-8 4 0 16,8-5-4-16,1 1 8 0,-9 0-12 0,8 0 4 0,1-5 0 15,-1 4 0-15,1-4-4 0,-9 4 0 0,8-4-4 0,0 0 0 16,2 0 4-16,-10 0-4 0,8 0 0 0,0-1 0 0,-8-4 0 0,10 5 4 15,-10-5 0-15,8 0 0 0,0 0-4 0,-8 0 0 0,8 5 0 16,-8-10 0-16,9 5 4 0,-9-5-4 0,9 5 4 0,-9-4-4 16,8-1 0-16,-8-5 0 0,9 5 0 0,-9-3 0 0,8 2 0 0,-8-4 0 15,8 1 0-15,-8-1 0 0,10-4 0 0,-10 4 0 0,0-4 0 16,8 4 0-16,-8 1 0 0,8-6 0 0,-8 1 0 0,0 4 0 16,8 1 0-16,-8-6 0 0,0 6 4 0,0 0-4 0,10-2-4 15,-10-3 4-15,0 9-4 0,0-4 4 0,0-1 0 0,0 0 0 16,0 6 0-16,0-6 0 0,0 4 4 0,0 3 0 0,0-2-4 0,0 0 0 15,0 0 0-15,0 0-4 0,0 5 4 0,0-5 0 16,0 5 0-16,0 0 0 0,0 0 0 0,0 0-4 0,0 0 0 0,0 0 0 16,0 0 0-16,0 5-4 0,0-5-4 0,-10 5-4 0,10-5-8 15,0 5-4-15,0-5-8 0,0 5-8 0,-8-5-8 0,8 5-16 16,0-2-16-16,-8-3-12 0,8 6-12 0,-8-1-4 0,8-5-52 0,-10 0-36 16,10 5 40-16,-8-5 32 0,8 0 24 0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43.4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86A8C2-6DFA-40C2-B5C6-72A91799FC4E}" emma:medium="tactile" emma:mode="ink">
          <msink:context xmlns:msink="http://schemas.microsoft.com/ink/2010/main" type="writingRegion" rotatedBoundingBox="27191,10882 32865,10976 32816,13929 27142,13835"/>
        </emma:interpretation>
      </emma:emma>
    </inkml:annotationXML>
    <inkml:traceGroup>
      <inkml:annotationXML>
        <emma:emma xmlns:emma="http://www.w3.org/2003/04/emma" version="1.0">
          <emma:interpretation id="{4F3E25E2-FD39-42F8-8B74-FF4474C4777B}" emma:medium="tactile" emma:mode="ink">
            <msink:context xmlns:msink="http://schemas.microsoft.com/ink/2010/main" type="paragraph" rotatedBoundingBox="27598,10918 31111,10924 31109,11652 27597,11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D3EBF2-EEA4-4C8D-B054-DCC6DD6C6629}" emma:medium="tactile" emma:mode="ink">
              <msink:context xmlns:msink="http://schemas.microsoft.com/ink/2010/main" type="line" rotatedBoundingBox="27598,10918 31111,10924 31109,11652 27597,11646"/>
            </emma:interpretation>
          </emma:emma>
        </inkml:annotationXML>
        <inkml:traceGroup>
          <inkml:annotationXML>
            <emma:emma xmlns:emma="http://www.w3.org/2003/04/emma" version="1.0">
              <emma:interpretation id="{12B747AD-2583-4F64-A61E-413FE70C6B4D}" emma:medium="tactile" emma:mode="ink">
                <msink:context xmlns:msink="http://schemas.microsoft.com/ink/2010/main" type="inkWord" rotatedBoundingBox="27598,11012 28034,11013 28033,11463 27597,11462">
                  <msink:destinationLink direction="with" ref="{4A7A3A09-4824-42F5-AA27-4DB9DE965A1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25 244 83 0,'0'-14'112'0,"-8"5"-20"0,8-1-12 15,-8 0-24-15,8-5-8 0,0 6 0 0,-10-1 0 0,10 1-4 0,0-5-4 16,10 3-4-16,-10 3-4 0,8-7 0 0,0 5-4 0,0 0-4 15,2-3-4-15,-2 3 4 0,9 0-4 0,-8-4 0 0,8 9 0 16,-1-5-4-16,2 1 4 0,-2 5 8 0,2-3 0 0,-1 3-4 16,-8 4 0-16,7-4-4 0,1 8 0 0,1-4-4 0,-10 4-4 15,10-4-4-15,-10 7 0 0,0-3 0 0,0 5-4 0,2-4 0 16,-2 5 0-16,0-5 0 0,-8 4 0 0,9 1 4 0,-9 0-4 0,0 0 0 16,0-1 4-16,0 0 0 0,-9 1 4 0,9 0 0 15,-8-2 0-15,0 3 0 0,-2-2 0 0,2 1-4 0,8 0 0 0,-16-1-4 16,6-5 0-16,2 6 0 0,8-5 0 0,-8 0-4 0,-1 0 0 15,0-5 0-15,9 4-4 0,0-4-4 0,-8 0 0 0,8 0 4 16,8-4-4-16,-8 4 0 0,0-5-4 0,9 0 0 0,0 0 4 0,-1 1-4 16,0-6 8-16,2 5-4 0,-2 1 0 0,0-2 4 0,0 2 0 15,10-1 4-15,-10 0 0 0,1 5 0 0,-1-5 0 0,10 5 0 16,-10 0 4-16,0 5-4 0,0-5 0 0,2 5 0 0,-2 0 0 16,0 5 4-16,1-6 0 0,0 5 4 0,-9 1 0 0,8 0 0 15,-8-1 4-15,0 6-4 0,0-5 4 0,9 4-4 0,-18 1 4 0,9-6 4 16,-8 5-4-16,8 1-4 0,-9-1 4 0,0 1-4 0,1-1 0 15,0-5-4-15,-2 6 0 0,2-1 0 0,0-4-4 0,0 0 0 16,-10-1-4-16,10 1-12 0,-1-6-4 0,1 6-12 0,0-5-8 0,-2-5-12 16,2 4-12-16,8-4-12 0,-8 0-8 0,8 0-4 15,0-4 0-15,0-1 8 0,0 0-52 0,8 0-24 0,-8-4 4 0,8-1 24 16,2 1 32-16</inkml:trace>
        </inkml:traceGroup>
        <inkml:traceGroup>
          <inkml:annotationXML>
            <emma:emma xmlns:emma="http://www.w3.org/2003/04/emma" version="1.0">
              <emma:interpretation id="{EAEFCCAB-F2A2-44A9-9DD6-C363FB581350}" emma:medium="tactile" emma:mode="ink">
                <msink:context xmlns:msink="http://schemas.microsoft.com/ink/2010/main" type="inkWord" rotatedBoundingBox="28383,11060 28784,11061 28783,11320 28382,113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6.2957">784 96 23 0,'8'-6'128'0,"-8"3"-12"0,10 3-12 16,-10-6-24-16,8 2 0 0,-8 4 8 0,8-6-4 15,0 2 4-15,2-1 0 0,6 5 4 0,-7-5-8 0,8 5-4 0,-8 0 0 16,7-5 0-16,2 5-8 0,-2 0-4 0,2-4 0 0,7 4-8 15,-8 0-8-15,0 0-8 0,1 0-8 0,-2 4-8 0,10-4-4 16,-9 5-8-16,0-5-4 0,-8 5-8 0,7-5-4 0,-6 5-12 16,6-1-8-16,-6-4-8 0,-2 6-12 0,-8-6-16 0,8 4-12 15,-8 2-16-15,0-3-16 0,0 3-16 0,0-6-16 0,-8 4-4 0,0 1-44 16,-2-5-44-16,10 5 40 0,-16 0 40 0,6-1 28 0,-6 2 16 16</inkml:trace>
          <inkml:trace contextRef="#ctx0" brushRef="#br0" timeOffset="526.1418">810 230 11 0,'0'4'184'15,"-8"2"-12"-15,8 3-24 0,0-4-36 0,-10 4-12 0,10 1-12 0,0-5 8 16,0 0 0-16,0 0 4 0,0-1-4 0,0 1-4 0,0 0-12 16,10-5-12-16,-2 0-8 0,0 5-8 0,0-5-12 0,2 0-8 15,6 0-12-15,1 0 0 0,1 0-4 0,-2 0-12 0,2 0-16 0,-2 0-12 16,10 0-16-16,-9-5-24 0,0 5-16 0,0 0-20 0,-9-5-24 15,10 5-20-15,0-5-4 0,-10 5-84 0,0-4 24 0,-8-1 32 16,8 5 40-16,-8 0 24 0</inkml:trace>
        </inkml:traceGroup>
        <inkml:traceGroup>
          <inkml:annotationXML>
            <emma:emma xmlns:emma="http://www.w3.org/2003/04/emma" version="1.0">
              <emma:interpretation id="{AD5F4E6D-2AF3-4C08-B4D4-B8505120B841}" emma:medium="tactile" emma:mode="ink">
                <msink:context xmlns:msink="http://schemas.microsoft.com/ink/2010/main" type="inkWord" rotatedBoundingBox="29724,10911 29758,11539 29375,11560 29341,10932"/>
              </emma:interpretation>
              <emma:one-of disjunction-type="recognition" id="oneOf2">
                <emma:interpretation id="interp2" emma:lang="" emma:confidence="0">
                  <emma:literal>300</emma:literal>
                </emma:interpretation>
                <emma:interpretation id="interp3" emma:lang="" emma:confidence="0">
                  <emma:literal>3oo</emma:literal>
                </emma:interpretation>
                <emma:interpretation id="interp4" emma:lang="" emma:confidence="0">
                  <emma:literal>306</emma:literal>
                </emma:interpretation>
                <emma:interpretation id="interp5" emma:lang="" emma:confidence="0">
                  <emma:literal>Boo</emma:literal>
                </emma:interpretation>
                <emma:interpretation id="interp6" emma:lang="" emma:confidence="0">
                  <emma:literal>30o</emma:literal>
                </emma:interpretation>
              </emma:one-of>
            </emma:emma>
          </inkml:annotationXML>
          <inkml:trace contextRef="#ctx0" brushRef="#br0" timeOffset="7183.4938">1748 19 15 0,'0'-4'100'0,"0"-3"-12"0,0 3-8 15,0 0-28-15,8-6-4 0,-8 5-4 0,9 0-4 0,-9 1-4 0,8-1 4 16,0-4-4-16,2 4-4 0,-2 0 0 0,0 0-4 16,0 0 0-16,2-5 0 0,6 6 4 0,-7 4 4 0,8-5 0 15,-8 0 0-15,7 0-4 0,2 5 0 0,-10 0 0 0,10-4-4 0,-2 4-8 16,-7 0 0-16,8 0-4 0,-9 4-4 0,9-4 0 0,-9 0 4 15,2 5 0-15,-2 0 4 0,0 0-4 0,-8 4 0 0,10-4-4 16,-10 5 4-16,0 0-4 0,-10-1 0 0,2 0 0 0,0 1 0 16,-2 4-4-16,-6-3 0 0,7 2 0 0,-8 2 0 0,0-6-4 15,1 6 4-15,-2-5 0 0,0 0 0 0,2 3-4 0,-1-3 0 0,9-1 0 16,-10-3-4-16,10 2 0 0,0-3 0 0,-2 1 0 0,10-2 0 16,-8 1 0-16,8 0 0 0,0-5 0 0,0 0 0 0,8 0 0 15,-8 5 0-15,10-5 0 0,-2 0 0 0,9 0 0 0,-8 0 4 16,8 0-4-16,-9 0-4 0,8 0 4 0,2 0 0 0,-10 4 0 15,10-4 4-15,-1 6-4 0,0-2 0 0,0 1 0 0,-1-1 0 0,2 2 0 16,0 3 4-16,-2-4-4 0,-8 4 0 0,10 1-4 16,-10-1 4-16,9 6 0 0,-9-6-4 0,2 6 4 0,-2 0 4 0,-8-1-4 15,8 1 0-15,-8-3 4 0,0 4 0 0,0-2 0 0,-8 1 0 16,8-1-8-16,-8 1 4 0,-10-1 0 0,10 0 4 0,-9 1-4 16,-1-1 0-16,2 1 4 0,-2-1-4 0,-8-5 0 0,10 2 0 0,-10-3 0 15,9-2 0-15,-9 4 0 0,10-7 0 0,-2-3-4 0,2 6 0 16,-10-6-4-16,17 0-4 0,-7 0-8 0,6 0-4 0,2-6-8 15,0 3-8-15,0-3-12 0,8 2-12 0,-10-2-12 0,10-2-4 16,0 2-8-16,0-3-4 0,0 4-40 0,10-5-32 0,-10 0 8 16,8 1 28-16,0-1 28 0</inkml:trace>
        </inkml:traceGroup>
        <inkml:traceGroup>
          <inkml:annotationXML>
            <emma:emma xmlns:emma="http://www.w3.org/2003/04/emma" version="1.0">
              <emma:interpretation id="{8580FC7C-568F-4FEA-8E55-04DF60DB013E}" emma:medium="tactile" emma:mode="ink">
                <msink:context xmlns:msink="http://schemas.microsoft.com/ink/2010/main" type="inkWord" rotatedBoundingBox="30012,10958 31111,10960 31109,11652 30011,11650"/>
              </emma:interpretation>
            </emma:emma>
          </inkml:annotationXML>
          <inkml:trace contextRef="#ctx0" brushRef="#br0" timeOffset="7444.6453">2421 186 67 0,'17'-4'100'0,"0"-1"-4"0,1 1-4 0,-10-6-24 0,0 5 0 0,2 5 0 16,-10-5 0-16,8 0 0 0,-8 5-4 0,0-4-4 0,0 4-4 16,0 0-4-16,0 0-8 0,0 0-4 0,0 0-4 0,0 0-4 15,0 0 0-15,0 4-4 0,-8 1 0 0,8 0 0 0,-10 0 0 16,10-1 0-16,0 2-4 0,-8 3 0 0,0 1 0 0,8-1 4 16,-10 5 0-16,2 1 0 0,0-1-4 0,-1 5 0 0,9 1 0 0,-8-1 0 15,-1 0 0-15,9 0-4 0,0 5-4 0,-8-4 0 0,8 4-4 16,0-5-4-16,8 4 4 0,-8 2-8 0,9-6 4 0,-1 0 0 15,1 1-4-15,-1-7 0 0,0 6 0 0,10-5 0 0,0-3-4 16,-10 3 0-16,8-5 4 0,1 1-8 0,1-6 8 0,-2 1-4 0,2 1-4 16,-2-6 4-16,2 0 0 0,-1-6 0 0,0 1 0 0,0 1-8 15,-1-6 4-15,2-4 4 0,0 5-4 0,-2-6 0 0,-7-5 8 16,7 7-8-16,2-12 4 0,-10 6 0 0,0 0 0 0,2-6-4 16,6 2 4-16,-7 4 0 0,0-5-4 0,-9 0 4 0,0 0 0 15,8 5 0-15,-8-5 0 0,0 5-4 0,0-1 4 0,-8 6-20 0,8-5 24 16,-9 5 0-16,0-1 0 0,1 5-4 0,0-3 0 0,-10 3 0 15,10 5 0-15,-10 0-4 0,2 0 0 0,-1 5 4 0,-1-4-8 16,2 8 0-16,-2-4-4 0,2 5-4 0,-10 0-4 0,9 0-8 16,-1 5-8-16,2-1-12 0,-2 1-4 0,2-1-4 0,-2 1-16 0,10 4-8 15,-9-5-12-15,1 6-8 0,6-6-12 0,2 6-28 0,0-5-32 16,8 4-8-16,-10-4 28 0,10 0 40 0,0-6 24 0</inkml:trace>
          <inkml:trace contextRef="#ctx0" brushRef="#br0" timeOffset="7715.9211">3222 62 75 0,'0'-5'108'0,"0"0"-12"16,-8 1-12-16,8-1-20 0,0 5 0 0,-8 0-4 0,8 0-4 16,-9 0-4-16,1 0 0 0,8 5-8 0,-9-1 0 0,9 1-8 0,-9 0 0 15,9 0-4-15,0 5 0 0,-8-6 4 0,8 5-4 16,0 1-8-16,8 0-4 0,-8-1 4 0,0 1 0 0,9 5-4 0,0-6 0 15,-9 1 0-15,17 0 0 0,-9-1 0 0,0-5-4 0,10 6 0 16,-10-5 0-16,10 0 0 0,-2 0-4 0,2-1 0 0,-2-4 0 16,1 0-4-16,1 0 0 0,-2-4 0 0,2-1 0 0,-2 0-4 0,2 0 0 15,-1-5 0-15,-1 1 0 0,-6-1-4 0,6 1 0 16,-8-5 4-16,2 3-4 0,-2-3 4 0,-8 5 0 0,8-11 4 0,-8 7-4 16,-8-2 0-16,8 1 4 0,-8-1 0 0,-2 6-4 0,2-7 0 15,-8 3-4-15,6 3 4 0,-6 1 0 0,-1-1-4 0,-9 6 0 16,10-6 0-16,-2 5-4 0,-8 5 0 0,1 0-4 0,-1 0-12 0,10 5-8 15,-10 0-16-15,0 4-12 0,1 1-28 0,-1-1-28 0,0 1-28 16,10 3-84-16,-10 3 20 0,1 3 36 0,7-5 36 0,-8 6 24 16</inkml:trace>
        </inkml:traceGroup>
      </inkml:traceGroup>
    </inkml:traceGroup>
    <inkml:traceGroup>
      <inkml:annotationXML>
        <emma:emma xmlns:emma="http://www.w3.org/2003/04/emma" version="1.0">
          <emma:interpretation id="{73B624F5-DE9F-4625-B78E-6E410B54BD56}" emma:medium="tactile" emma:mode="ink">
            <msink:context xmlns:msink="http://schemas.microsoft.com/ink/2010/main" type="paragraph" rotatedBoundingBox="27157,12936 32831,13030 32816,13929 27142,13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F15715-4771-4919-8D0B-302AE6E77FFD}" emma:medium="tactile" emma:mode="ink">
              <msink:context xmlns:msink="http://schemas.microsoft.com/ink/2010/main" type="line" rotatedBoundingBox="27157,12936 32831,13030 32816,13929 27142,13835"/>
            </emma:interpretation>
          </emma:emma>
        </inkml:annotationXML>
        <inkml:traceGroup>
          <inkml:annotationXML>
            <emma:emma xmlns:emma="http://www.w3.org/2003/04/emma" version="1.0">
              <emma:interpretation id="{87837B9E-D121-403C-80EA-E0C43C02FE60}" emma:medium="tactile" emma:mode="ink">
                <msink:context xmlns:msink="http://schemas.microsoft.com/ink/2010/main" type="inkWord" rotatedBoundingBox="31425,13160 32828,13183 32816,13929 31413,13906">
                  <msink:destinationLink direction="with" ref="{4A7A3A09-4824-42F5-AA27-4DB9DE965A15}"/>
                  <msink:destinationLink direction="with" ref="{5CD54190-B786-41FE-A97B-E53888394E24}"/>
                </msink:context>
              </emma:interpretation>
              <emma:one-of disjunction-type="recognition" id="oneOf3">
                <emma:interpretation id="interp7" emma:lang="" emma:confidence="0">
                  <emma:literal>2-23=600</emma:literal>
                </emma:interpretation>
                <emma:interpretation id="interp8" emma:lang="" emma:confidence="0">
                  <emma:literal>3=23 60</emma:literal>
                </emma:interpretation>
                <emma:interpretation id="interp9" emma:lang="" emma:confidence="0">
                  <emma:literal>2=23 60</emma:literal>
                </emma:interpretation>
                <emma:interpretation id="interp10" emma:lang="" emma:confidence="0">
                  <emma:literal>2=234600</emma:literal>
                </emma:interpretation>
                <emma:interpretation id="interp11" emma:lang="" emma:confidence="0">
                  <emma:literal>2=3 60</emma:literal>
                </emma:interpretation>
              </emma:one-of>
            </emma:emma>
          </inkml:annotationXML>
          <inkml:trace contextRef="#ctx0" brushRef="#br0" timeOffset="12224.3712">4152 2326 51 0,'8'-10'108'0,"2"1"-12"15,-10-1-16-15,0 1-28 0,8-1-8 0,-8 0 4 0,0 1-4 0,0-1 0 16,0 5 4-16,-8-5 0 0,8 6 4 0,0-1 0 15,0-5 0-15,-10 10 4 0,10-4-8 0,-8 4-4 0,8-5-4 0,0 5 0 16,-8 0-4-16,-2 5 0 0,10-1-4 0,-8 1 0 0,0 0 0 16,-9 4 0-16,8 1-4 0,1-1-4 0,-9 2 0 0,9 3 4 15,-10 0-4-15,0 1 0 0,2-1 0 0,-1 5 4 0,0 0-4 16,0 0 0-16,-1 6 0 0,2-6 0 0,-2 0-4 0,2 5 0 0,-2 0-4 16,10-6 4-16,-9 7 0 0,9-1-8 0,0 0 0 0,-2 0 0 15,10-5-4-15,0 5-4 0,0 0 4 0,10-5-4 0,-10 5 0 16,8-5 0-16,8 1-4 0,-7-1 0 0,8 0 4 0,-8 0-4 15,7-5-4-15,2 1-4 0,-2-5 4 0,10 4 0 0,-9-5 0 0,1 0-4 16,-2-3-4-16,2-2-4 0,-2 2 0 0,2-6 0 16,-1-6 0-16,-9 6-4 0,9-4 4 0,-8-6 0 0,-1 1 4 0,0-1 0 15,2 1 0-15,-10-5 4 0,8-1-4 0,-8-4 8 0,0 4-4 16,0-4 4-16,0 5 0 0,-8-6 0 0,8 6 0 0,-10 0 0 16,2-1 0-16,0 1 0 0,-1 4 0 0,1 1 4 0,-9-1 0 15,8 5 0-15,-7 5 0 0,6-5 0 0,-6 5-4 0,-2 0 4 16,2 5-4-16,-2 0 0 0,10 0 0 0,-9 0-8 0,-1-1-8 15,10 6-12-15,0-1-12 0,0 1-8 0,-2-1-16 0,2 2-16 0,8-2-16 16,-8 0-16-16,8-4-28 0,8 5-48 0,-8 0 4 0,8-1 40 16,10-4 28-16,-10 4 16 0</inkml:trace>
          <inkml:trace contextRef="#ctx0" brushRef="#br0" timeOffset="12528.5555">4441 2575 79 0,'0'-15'112'0,"0"6"-12"0,0-1-16 0,0 1-28 15,0-1 0-15,-8 6 0 0,8 0 0 0,-8-3 4 0,-1 7 0 0,1-4 8 16,0 8-4-16,-2-4-12 0,2 7 0 0,0-3-4 16,0 0-4-16,-2 6-4 0,2-1-8 0,0 1 0 0,-1-1-4 0,9 6 0 15,-9-5 0-15,1 4-4 0,8 0-4 0,0 1 0 0,-9-1-4 16,9 1 0-16,0-1 0 0,9 0 0 0,-9 0 0 0,8 1-4 16,-8-1-4-16,9 1 4 0,0-5-8 0,7 4 4 0,-6-5-4 0,-2 1 0 15,8-1 0-15,-6 1-4 0,6-5 0 0,1 0 0 16,-9 0 0-16,10-1 0 0,-2 0 0 0,2-4 0 0,-1 0 0 15,-8-4 0-15,8 0 0 0,-1-1 0 0,2-5 0 0,-10 6 0 0,10-6-4 16,-10-5 4-16,0 6-4 0,10-5 0 0,-10-1 0 16,0-4 4-16,-8 5-4 0,9-11 0 0,-9 6-4 0,8 0-4 0,-8 0 0 15,0-5 0-15,-8 5 4 0,8-1 4 0,-9-3 0 0,1 4 0 16,0 4 0-16,-10-4 0 0,10 5 4 0,-10-1 0 0,10 1-4 16,-9 4 4-16,0 5 0 0,0-4 0 0,0 9 0 0,0 0 0 0,-1 0 0 15,2 0 0-15,-2 5-4 0,2 4 0 0,-1-5-4 0,9 6-8 16,-10-4-12-16,10 8-20 0,0-5-12 0,-2 1-20 0,10 5-16 15,0-7-16-15,0 3-16 0,0-2-40 0,10 1-16 0,-2-1 32 0,0 1 28 16,10-1 28-16</inkml:trace>
          <inkml:trace contextRef="#ctx0" brushRef="#br0" timeOffset="12860.6697">5048 2369 47 0,'16'-14'112'0,"-7"-1"-12"0,-9-4-8 0,8 9-32 0,-8-4 4 16,0 5 0-16,-8-1 8 0,8 5 4 0,-9 5 0 0,9-5-4 0,-8 10 4 15,0-5-4-15,-2 5-4 0,2-1-8 0,0 6-4 0,-2-1-4 16,2 1-8-16,0 5-4 0,0-7-4 0,8 7-8 0,-9 0-4 16,9-1-4-16,0-3 0 0,0 3-4 0,0 0 0 0,9 0-4 15,-1-4 0-15,0 0 0 0,0-1-8 0,2 1 4 0,-2-6 0 16,10 6-4-16,-10-5-4 0,9-5 0 0,0 0 0 0,-9 0 0 16,9 0-4-16,1-5 0 0,-2 0 0 0,-6-4 0 0,6 4 0 0,-8-9 4 15,10 4-8-15,-10-5 4 0,1 2 4 0,-1-3 0 0,-8-3 0 16,0 0 0-16,0 0 0 0,0 0 0 0,-8-1 0 0,-1 1 0 15,1 1-4-15,-10-2 4 0,2 1-16 0,-2 5 20 0,-8 4 0 0,1-5 0 16,0 11-8-16,0-6-4 0,-11 5-4 0,3 5-16 16,-1 5-16-16,-10-5-20 0,3 10-28 0,7-6-28 0,-10 11-32 0,2-5-84 15,-1 4 20-15,1 0 44 0,-1 6 36 0,1-6 20 0</inkml:trace>
          <inkml:trace contextRef="#ctx0" brushRef="#br0" timeOffset="9345.5527">-1 2005 19 0,'10'-6'96'0,"-2"2"-12"16,-8-1-12-16,8 0-20 0,-8-4-4 0,8 4 0 0,2-5-4 0,-10 6-4 15,8-2 0-15,-8 2 0 0,0-2-4 0,8 2 0 0,-8 4 4 16,0-5 8-16,9 5 4 0,-9 0 0 0,9 0 4 0,-9 5-8 16,0-1-4-16,0 2 0 0,0 4-8 0,0 4 0 0,0-5-4 15,0 10-4-15,0-5 0 0,0 6-4 0,0 0-4 0,-9 3-4 16,9-4 4-16,-9 10 0 0,9-5-8 0,-8 5 0 0,8-5-4 16,-8 5 0-16,8 0 0 0,-10 0-4 0,2-1 0 0,0 1 0 0,0-5 0 15,-2 4 4-15,2 1-8 0,0-4 0 0,-1 3 0 0,1-4 4 16,-10 5-4-16,10-5 0 0,-8 0 0 0,-2 0 0 0,1-5 0 15,0 5 0-15,0-5 0 0,-1-5 0 0,2 5 0 0,-10-4 0 16,9-1 0-16,0-4 0 0,-8-1 4 0,7-3-4 0,2-2 0 0,-2 1-20 16,1-5 20-16,0-5 0 0,0 5 0 0,1-10 0 15,6 1 0-15,-6-1 0 0,6 1 0 0,2-5 0 0,0-1 0 0,8-4 0 16,-8 5-4-16,8-11 0 0,-9 6 4 0,9 0-4 0,0 0 4 0,9-5 0 16,-9 0 0-16,0 4 0 0,8-3 0 0,-8 4 0 15,8-1 0-15,0 1 0 0,2 0-4 0,-10 5 4 0,8-5 0 0,0 4 0 16,2 5 0-16,-2 1 0 0,0-1 0 0,9 6 0 0,-8-1 0 15,-1 0 0-15,1 5 0 0,-1 0 4 0,0 5-4 0,2-5 8 16,-2 5-4-16,0 3 0 0,2 3 0 0,-2-1 4 0,0-1 0 16,0 1-4-16,1 5 4 0,8-1 4 0,-8 0 0 0,-1 0 0 15,0 6 4-15,2-6 0 0,-2 0-4 0,0 0 0 0,10 0 0 0,-10 1 0 16,0 0-4-16,9-1 4 0,-8-5-4 0,8 1 0 0,1 0 0 16,-10-1-4-16,8 1 0 0,2-5 0 0,-1 4 0 15,-1-4-4-15,10 0 4 0,-8 0-4 0,-2-5-4 0,2 4 0 0,7-4-4 16,-8 0 0-16,0 0-4 0,9 5-8 0,-9-5-8 0,0 0-4 15,8 0-12-15,-7 0-8 0,-2 0-8 0,2 0-12 0,-2 0-8 16,2-5-16-16,-1 5-12 0,-1 0-16 0,2 0-56 0,-2 0-12 16,-6 0 32-16,6-4 32 0,2-1 20 0</inkml:trace>
          <inkml:trace contextRef="#ctx0" brushRef="#br0" timeOffset="9606.0174">878 2301 7 0,'0'6'144'0,"-9"-6"-16"15,1 4-20-15,8 1-36 0,-9-5-24 0,9 0 20 0,0 5 0 16,0-5 8-16,0 0 4 0,0 5-8 0,9-5-4 0,-1 0-4 16,1 0-8-16,8 0-4 0,-9-5 0 0,10 10-4 0,8-5-8 15,-10 0-4-15,10 0-8 0,-9 4-8 0,9-4 0 0,0 4-4 16,-2-4 0-16,2 6-8 0,-1-1-4 0,1-5-4 0,-8 4-4 15,7 2-12-15,-8-2-8 0,0 1-12 0,1-5-12 0,-10 5-12 16,0 0-20-16,0-1-20 0,-8 1-8 0,0-5-12 0,0 6-48 0,0-2-20 16,-8 0 32-16,0 2 28 0,0-6 24 0</inkml:trace>
          <inkml:trace contextRef="#ctx0" brushRef="#br0" timeOffset="9840.7131">878 2465 59 0,'0'9'152'0,"0"-4"-20"0,0 5-28 0,0-6-16 0,0 2 0 0,0-2-4 16,0 7 12-16,0-7-8 0,0 0 0 0,9 1-4 0,-9 0-12 0,8 0-8 16,0-1-4-16,-8 1-8 0,18-5-4 0,-10 5-8 15,10 0-8-15,-2-1-8 0,1-4-4 0,0 5-8 0,8 0-8 0,-7-5-8 16,8 5-20-16,-10-5-20 0,10 5-20 0,-9-5-28 0,9 0-20 16,-8 5-16-16,6-5-32 0,-7 0-60 0,1 0 28 0,-2 0 28 15,2 0 36-15,-10 0 20 0</inkml:trace>
          <inkml:trace contextRef="#ctx0" brushRef="#br0" timeOffset="10585.0432">1799 2413 31 0,'-8'0'88'0,"8"0"-4"0,-10 0-12 16,2-6-28-16,8 6 0 0,-8-4 0 0,8 4-4 0,-9-6 0 0,9-2 4 16,0 2-4-16,0-3 4 0,0 4 4 0,0-5 0 0,0 0 0 15,9-5-4-15,-9 7 0 0,8-7 0 0,0 5-16 0,2-3 20 16,-2 3-4-16,0-4 0 0,0 3 0 0,2-3 0 0,6 5-4 15,-7-6 4-15,8 6-4 0,-8-1 0 0,7 0-4 0,2 1 0 16,-10 4 0-16,10 0-4 0,-2 1 0 0,-7-1-4 0,8 5-8 0,-9 0 0 16,1 0 0-16,7 5-4 0,-6-1-8 0,-2 6 4 0,0-1-4 15,2 1-4-15,-10 5 0 0,0-1-4 0,8 5 0 0,-8-4 0 16,-8 4-4-16,8 0 4 0,-10 5-4 0,2-5 4 0,0 5-4 16,-10 1 0-16,10-1 0 0,-9-2 0 0,0 3 0 0,-8-6 0 15,7 5 0-15,-8 0 4 0,10 0 0 0,-10-5-4 0,9 0 4 0,-9 1 0 16,10-6 0-16,-2 5 0 0,1-4-4 0,0-6 0 0,8 1 4 15,1-1 0-15,0-4 0 0,-2 0-4 0,10-5 4 0,0 4 0 16,10-8 0-16,-10 4 0 0,8-5 0 0,0 5 4 0,1-5-8 16,8 0 0-16,-8 1 8 0,7 4 0 0,2-5 0 0,-2 5 0 15,-6 0 0-15,6 0 0 0,10 0 0 0,-17 0-16 0,15 5 20 0,-6-1 0 16,0 1-4-16,-2 0-4 0,1 0 8 0,0 5-4 16,0-1 0-16,1-4 0 0,-2 4 0 0,2 1-4 0,-2-1 4 0,2-3-8 15,-1 3-4-15,9 1 4 0,-18 0-8 0,8-6-4 0,2 1-8 16,-1-1-12-16,0 2-16 0,0-6-8 0,-9 4-12 0,10-4-12 15,-10 0-20-15,10 0-12 0,-10-4 0 0,9-2-32 0,-9 2-36 16,1-5 0-16,-1-1 28 0,1 0 36 0,-1 1 20 0</inkml:trace>
          <inkml:trace contextRef="#ctx0" brushRef="#br0" timeOffset="11271.7417">2473 2618 55 0,'0'-14'104'0,"0"-1"-12"0,0-4-12 15,0 5-24-15,8-1-4 0,-8-4-4 0,8 0 0 0,-8 5 0 16,10-5 0-16,-2 4-4 0,0-5 4 0,0 2-8 0,9 4 0 16,-8 0 0-16,8-1-4 0,1 0-4 0,-2 1 0 0,-8 3 0 15,10 3-4-15,-1-2-8 0,0 5 4 0,-8 1-4 0,7-2-4 0,2 6 0 16,-10 0 0-16,0 0-4 0,10 6 0 0,-18-6 0 0,8 9 0 16,1-4-4-16,-9 0 0 0,8 3 4 0,-8-2-4 0,0 3-4 15,0 1 0-15,0 0 0 0,-8-1 4 0,-1 2-4 0,9 3-4 16,-8-4 0-16,0-1 4 0,-2 0-4 0,2 5 0 0,-10-4 4 15,10 0-4-15,0-5 0 0,0 4 4 0,-1-4-4 0,9 0 0 0,-9 5 0 16,9-10 0-16,0 4 0 0,-8-4 0 0,16 4 0 0,-8-4 0 16,0 0 0-16,9 0 0 0,0-4 0 0,-1 4-4 0,0-4 4 15,0-2 0-15,2 6-4 0,6-4 4 0,-6 4-4 0,6-5 4 16,-7 5 0-16,7 0 0 0,-7 0-4 0,8-5 8 0,-9 5-4 16,10 0 0-16,-10 5 0 0,10-5 4 0,-10 5 0 0,9-1-4 15,-9 2 0-15,1-2 0 0,0 7 0 0,-1-7 4 0,0 5-4 0,2-4 0 16,-2 4 4-16,-8 1 0 0,8 4-4 0,-8-4 0 0,0 0 0 15,0 4 0-15,-8-4 4 0,8 4 0 0,-8-5-4 0,-2 6 0 16,2-5 0-16,-9 4 0 0,8 0 4 0,-8-4 0 0,1 0 0 16,-2 4-4-16,2-5 0 0,-2 1 0 0,1-1 0 0,-8-3 0 15,16 3-4-15,-7-4-8 0,-2 0-4 0,10-5-8 0,-2 0-24 0,2 0-12 16,0 0-16-16,8-5-20 0,0 0-8 0,0 0-56 0,0-5-36 16,0 1 32-16,0-1 32 0,8 1 24 0</inkml:trace>
          <inkml:trace contextRef="#ctx0" brushRef="#br0" timeOffset="11545.5555">3248 2422 67 0,'0'0'132'0,"-8"0"-16"16,8 0-12-16,-9 0-32 0,9 0-4 0,-9 4 0 0,9-4-4 0,-8-4-4 15,8 4 0-15,8 0 0 0,-8 0-8 0,0 0 4 0,9 0-12 16,0 0-4-16,-9 0-4 0,16 0-4 0,-6 0-8 0,6 0 0 15,2 0-4-15,-2 4-4 0,1-4-4 0,1 5-4 0,-2-5-4 16,2 4 0-16,-2 2-8 0,2-6-4 0,-1 4 4 0,-1 2-12 16,2-2-8-16,-10 1-16 0,0 0-20 0,2 0-16 0,-2-1-12 15,-8 1-20-15,8-5-40 0,-8 5-44 0,0 0 8 0,0-1 52 0,-8 2 28 16</inkml:trace>
          <inkml:trace contextRef="#ctx0" brushRef="#br0" timeOffset="11887.6942">3316 2560 11 0,'0'5'144'0,"-8"0"-16"0,8 0-12 0,0 0-36 16,0 0-8-16,-8-1-8 0,8-4 4 0,0 5-4 0,0 0-4 0,0 0-4 15,0 0-4-15,0-5-8 0,0 4-8 0,0 1-8 0,0-5 0 0,8 5-12 16,0-5 0-16,1 5-4 0,-1-5-4 0,0 4-8 16,2-4-4-16,6 5-16 0,-6-5-24 0,-2 0-24 0,8 5-20 0,2-5-16 15,-1 0-52-15,-9 0-32 0,10 0 24 0,-2 0 40 0,2-5 20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1:19.3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A50D14-1ACA-4B1F-90D0-9FC611D16B28}" emma:medium="tactile" emma:mode="ink">
          <msink:context xmlns:msink="http://schemas.microsoft.com/ink/2010/main" type="writingRegion" rotatedBoundingBox="13050,3319 17341,3519 17233,5839 12942,5639"/>
        </emma:interpretation>
      </emma:emma>
    </inkml:annotationXML>
    <inkml:traceGroup>
      <inkml:annotationXML>
        <emma:emma xmlns:emma="http://www.w3.org/2003/04/emma" version="1.0">
          <emma:interpretation id="{0FD030E4-3F81-44C4-9A6C-66E325C4230B}" emma:medium="tactile" emma:mode="ink">
            <msink:context xmlns:msink="http://schemas.microsoft.com/ink/2010/main" type="paragraph" rotatedBoundingBox="13050,3319 17341,3519 17308,4228 13017,4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6C611C-6FE2-4ED1-8703-BC1528132392}" emma:medium="tactile" emma:mode="ink">
              <msink:context xmlns:msink="http://schemas.microsoft.com/ink/2010/main" type="line" rotatedBoundingBox="13050,3319 17341,3519 17308,4228 13017,4028"/>
            </emma:interpretation>
          </emma:emma>
        </inkml:annotationXML>
        <inkml:traceGroup>
          <inkml:annotationXML>
            <emma:emma xmlns:emma="http://www.w3.org/2003/04/emma" version="1.0">
              <emma:interpretation id="{F4BFEEA9-7658-4D60-BCCB-133ECF66114D}" emma:medium="tactile" emma:mode="ink">
                <msink:context xmlns:msink="http://schemas.microsoft.com/ink/2010/main" type="inkWord" rotatedBoundingBox="13035,3642 13724,3674 13708,4017 13019,39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154 141 11 0,'0'0'80'0,"0"-4"-4"0,0 4-12 0,0 0-16 0,0-6-4 16,8 6-4-16,-8 0 4 0,0-3 0 0,0 3 0 0,0-6 0 15,0 1 4-15,0 0-4 0,0 5 4 0,0-4 0 0,-8-6 0 16,8 5-4-16,0 5 0 0,0-4 4 0,0-2 0 0,-9 3 0 15,9-3-8-15,0 1-4 0,-9 0 0 0,9 5-4 0,-8 0-8 0,8 0 0 16,-9-4-4-16,1 4 0 0,0 0-4 0,-1 0 0 0,9 0-4 16,-9 4 0-16,1-4 4 0,0 5 0 0,-2 0-8 0,10 1 0 15,-8-3 0-15,0 7 0 0,-1-5-4 0,0 5 0 0,9-6 0 0,-8 6 0 16,0-1 0-16,8 6 0 0,-9-5-4 0,9-1 0 16,0 0 4-16,0 6 0 0,0-6-4 0,0 1 0 0,0 5 0 15,0-5 4-15,9-1-4 0,-9 1 4 0,8-1-4 0,0 1-4 0,-8 0 4 16,9-1-4-16,0 0 8 0,-1-4-4 0,0 5 0 15,2-5-4-15,-2-2 8 0,9 4 0 0,-8-3-8 0,-1 1 8 0,9-5-8 16,-9 0 8-16,1 5-4 0,0-5-4 0,7-5 4 0,-6 5 0 0,-2 0 0 16,0-5 0-16,0-6 0 0,2 8-4 0,-2-7 8 0,0 0 0 15,1 1-8-15,-1 0 0 0,-8-1 4 0,8-5 4 0,-8 5-4 16,10-3-4-16,-10-2 0 0,8 1 4 0,-8-1 0 0,0 0-4 16,0 1 4-16,0 5 0 0,0-5-4 0,0-1 4 0,-8 5-4 15,8-4 8-15,-10 5-4 0,10 0-16 0,-8-7 20 0,8 12 0 0,-8-6 0 16,-1 1-4-16,9-1 0 0,-8 5 0 0,0 0 0 0,-2 0 0 15,10 1 0-15,-8-1 0 0,0 5 0 0,8-6 0 0,-8 6-4 16,-2 0 0-16,10 0 4 0,-8 6-4 0,8-1 4 0,-8-1 0 16,-1 1 0-16,9 0 0 0,0 5 0 0,-9-1 0 0,9-4 4 15,0 9-4-15,0-4 0 0,-8-1-4 0,16 6 0 0,-8-5 4 16,0 4-4-16,9-5 4 0,-9 6 0 0,9-5 0 0,-1-1 0 16,0 5 4-16,2-4 0 0,-2-1-4 0,0-3 0 0,0 3 0 0,10-4 4 15,-10 0-4-15,9-1 0 0,-9 2 0 0,10-2 0 0,-10 1 0 16,10-1 8-16,-2-4-4 0,-7 6-4 0,8-6 8 0,-8 4-4 15,-1-4 0-15,0 5 0 0,10 0 0 0,-10-5 4 0,0 5 0 0,2-5-4 16,-2 5 0-16,0 0 0 0,1-1 0 0,0 1 0 0,-9-5-4 16,8 5 4-16,0-1-4 0,1 1 0 0,-1-5 0 0,-8 5 0 15,9 0 0-15,0 0 0 0,-1-2-4 0,0 4-8 0,2-3-12 16,-2 1-12-16,0-5-8 0,1 5-16 0,8 0-24 0,-9-5-8 16,9 0-4-16,-9 4-4 0,10-4-4 0,-10 0-48 0,10-4-36 15,-10-1 32-15,9 0 32 0,0 0 20 0</inkml:trace>
        </inkml:traceGroup>
        <inkml:traceGroup>
          <inkml:annotationXML>
            <emma:emma xmlns:emma="http://www.w3.org/2003/04/emma" version="1.0">
              <emma:interpretation id="{D790E817-D8A4-41B4-9A11-F11D77BEA614}" emma:medium="tactile" emma:mode="ink">
                <msink:context xmlns:msink="http://schemas.microsoft.com/ink/2010/main" type="inkWord" rotatedBoundingBox="14102,3637 14355,3649 14341,3932 14089,39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1.3259">1082-12 51 0,'0'5'108'0,"-8"-5"-8"0,8 0-12 16,0 0-20-16,8 0-4 0,-8 0 0 0,0 0 4 0,0 0-4 15,0 4-16-15,0-4 20 0,10 4-4 0,-10-4-8 0,8 0 0 0,0 0-4 16,-8 6-4-16,9-6 0 0,-1 5-12 0,1-5 0 0,0 4-8 16,-1 1-4-16,0-5-4 0,2 5-4 0,6 0-8 0,-8-5 4 15,2 0-4-15,-2 5 0 0,0-5-8 0,1 0 0 0,-1 0-12 16,1 0-4-16,0 5-8 0,-1-5-8 0,0 0-16 0,0 0-20 16,-8 0-12-16,10 0-12 0,-10 0-4 0,8 0-28 0,-8 0-48 15,0 0-4-15,8 0 36 0,-8 0 28 0,0 0 20 0</inkml:trace>
          <inkml:trace contextRef="#ctx0" brushRef="#br0" timeOffset="477.7222">1082 188 31 0,'0'5'132'0,"0"-5"-12"0,0 4-16 0,0 2-20 0,0-6-4 0,0 0 4 0,10 4 0 16,-10-4-4-16,0 5 0 0,0 0-8 0,0 0-8 0,8-5-4 15,-8 4-8-15,8-4 0 0,-8 6-4 0,9-2-4 0,-1 1-8 0,1-1-4 16,0-4-8-16,-1 10 0 0,0-10-4 0,2 5 0 0,6 0-12 16,-8-5-4-16,10 5 4 0,-10-5-8 0,1 5 0 0,-1-5-12 15,10 0-20-15,-10 0-20 0,0 5-28 0,0-5-28 0,2 0-32 16,-2 0-56-16,0 0-32 0,-8 0 44 0,0 0 36 0,10 0 20 16,-10-5 28-16</inkml:trace>
        </inkml:traceGroup>
        <inkml:traceGroup>
          <inkml:annotationXML>
            <emma:emma xmlns:emma="http://www.w3.org/2003/04/emma" version="1.0">
              <emma:interpretation id="{4AF59059-D82E-489A-8A75-08D3582D3359}" emma:medium="tactile" emma:mode="ink">
                <msink:context xmlns:msink="http://schemas.microsoft.com/ink/2010/main" type="inkWord" rotatedBoundingBox="15117,3415 15480,3432 15447,4141 15084,4124"/>
              </emma:interpretation>
              <emma:one-of disjunction-type="recognition" id="oneOf2">
                <emma:interpretation id="interp2" emma:lang="" emma:confidence="0">
                  <emma:literal>6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Ę</emma:literal>
                </emma:interpretation>
                <emma:interpretation id="interp6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1465.5936">2345-176 39 0,'0'-5'80'0,"0"0"-4"0,0 5-8 0,0-5-20 15,0 0 0-15,0 5-4 0,0-5 0 0,0 1 4 0,0 4-4 0,0-5 4 16,0 5 4-16,0-4-4 0,-9 4 4 0,9-6-12 15,0 6 4-15,-9 0 0 0,9 0 4 0,-8 0-4 0,0-4-12 0,8 8 0 16,-8-4-4-16,-2 6 0 0,2-2 0 0,0-4-4 0,-2 9 0 0,2-4 0 16,0 5 0-16,-1-5 0 0,1 5-4 0,-9 4 4 15,8-4-4-15,1 4 0 0,0 5 0 0,-10-4 0 0,10 4-4 0,-2-5 0 16,-6 10 0-16,8-5-4 0,-1 4 0 0,1-3 4 0,-1 4 0 16,0 0-4-16,1 0 0 0,0 0-4 0,8 0 0 0,-10 0 0 15,10 0 0-15,0 0 0 0,0-4-4 0,0 3 0 0,0-3-4 16,10 3 4-16,-2-3 0 0,-8-1-4 0,17-5 4 0,-8 4 0 15,-1-2 0-15,1-2 0 0,7 1 0 0,2-6-4 0,-10 6 0 0,10-5 4 16,-2-6-4-16,1 5-4 0,0 1 4 0,0-5 0 0,1 0 4 16,-2 0-4-16,2-5 0 0,-2 0 0 0,-7 0 0 0,8 0 0 15,-8-5 0-15,7 5 0 0,-6-10-4 0,-2 5 4 0,0-4 4 16,2 0-4-16,-10-1 0 0,8 0 0 0,-8 0 0 0,0-4 4 16,0 4-4-16,0-4 0 0,-8 0 0 0,8 4 0 0,-10-4-4 15,10 4 4-15,-8-1 0 0,0-2 0 0,-2 3 4 0,2 6 0 0,0-6 0 16,-1 6-4-16,-8-1 0 0,8 0 0 0,1 5 0 15,0 0 0-15,0 0 0 0,-10 0-4 0,10 5 4 0,-2 0 0 0,2-1 0 16,0 1-8-16,-1 4 0 0,1 1-12 0,-1 0-8 0,9-7-12 0,-8 13-8 16,8-11-4-16,0 4-20 0,0 6-12 0,0-5-12 15,0-1-4-15,8 0-4 0,-8-4-8 0,9 5-52 0,8-1-28 0,-9-4 36 16,10 0 32-16,-2 5 20 0</inkml:trace>
        </inkml:traceGroup>
        <inkml:traceGroup>
          <inkml:annotationXML>
            <emma:emma xmlns:emma="http://www.w3.org/2003/04/emma" version="1.0">
              <emma:interpretation id="{364E978F-B890-4891-AD81-D346881B6320}" emma:medium="tactile" emma:mode="ink">
                <msink:context xmlns:msink="http://schemas.microsoft.com/ink/2010/main" type="inkWord" rotatedBoundingBox="16037,3814 17325,3874 17309,4204 16021,4144"/>
              </emma:interpretation>
              <emma:one-of disjunction-type="recognition" id="oneOf3">
                <emma:interpretation id="interp7" emma:lang="" emma:confidence="0">
                  <emma:literal>m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cm</emma:literal>
                </emma:interpretation>
                <emma:interpretation id="interp10" emma:lang="" emma:confidence="0">
                  <emma:literal>au</emma:literal>
                </emma:interpretation>
                <emma:interpretation id="interp11" emma:lang="" emma:confidence="0">
                  <emma:literal>mm</emma:literal>
                </emma:interpretation>
              </emma:one-of>
            </emma:emma>
          </inkml:annotationXML>
          <inkml:trace contextRef="#ctx0" brushRef="#br0" timeOffset="2478.3321">3189 251 15 0,'0'0'80'0,"8"-6"-8"0,-8 2-4 0,0-1-24 0,9 1 0 0,-9 4-4 16,0-6 0-16,0 2 4 0,9 4 0 0,-9-5 0 15,0 0 0-15,0 0 4 0,0 5 4 0,0-4 0 0,0-2 0 0,0 2 0 16,0 4 0-16,-9-5 0 0,9 5 0 0,0-4-8 0,-9 4 0 16,9-6-4-16,-8 6 0 0,8 0-4 0,0-5 0 0,-8 5-4 15,-2 0 0-15,2 0 0 0,8 0 4 0,-8 0-4 0,-1 0 0 0,0 0-4 16,1 5-4-16,0-5 0 0,-1 6-4 0,1-2 0 0,-1 1-4 16,0-1 0-16,1 6-4 0,0-5 0 0,-2 5-4 0,2-6 0 15,0 6 0-15,-1-1 0 0,0 6-4 0,9-5-4 0,-8 0 0 0,8-1 0 16,-8 5 0-16,8-4 4 0,0-2-4 0,-9 8 4 15,9-6-4-15,9-1 4 0,-9 1-8 0,0 4 0 0,8-4 8 0,-8-1-4 16,8 1 0-16,1-1 0 0,0 1 0 0,-1 0 0 0,10 0 0 16,-10-6 0-16,0 5-4 0,10 1 0 0,-1-5 0 0,-9 0 4 15,9 0-4-15,0 3 4 0,-9-8 0 0,10 6-4 0,-1-6 0 0,-8 5 4 16,7-5-4-16,1-5 0 0,-9 5 0 0,10-6 4 16,-10 2 0-16,2 0-4 0,6-1 0 0,-8-5 4 0,2 5 0 0,-2-4 0 15,9 0 0-15,-9-6 0 0,0 5 0 0,2 1-4 0,-2-6 4 16,0 6 0-16,-8-5-4 0,8 4 4 0,2 0 0 0,-2-4 4 15,-8 9 0-15,8-11 0 0,1 13-4 0,-9-7 0 0,9 5 4 0,-9-4 0 16,8 4-4-16,-8 0 0 0,0 1 0 0,9-1 0 0,-9 5 4 16,0-5 0-16,8 5 0 0,-8 0-8 0,0-5 12 0,0 5-8 15,0 0 4-15,8 0-4 0,-8 0 4 0,0 0 0 0,0 0-4 16,9 5 0-16,-9-5 0 0,0 5 0 0,9 0 4 0,-9-5 0 16,0 4 0-16,8 1-4 0,-8 0 0 0,8-1 0 0,-8 6 0 15,10-5 4-15,-10 3-4 0,8-1 0 0,-8 2 0 0,8-4 0 0,-8 4 0 16,9-4-4-16,0 5 4 0,-9-7-4 0,8 8 4 0,-8-6 0 15,8 4 0-15,1-4 0 0,-9 0 0 0,8 5 0 0,0-6-4 16,-8-4 0-16,10 5 4 0,-2 0 0 0,0-5 0 0,2 5 4 16,-2-5-4-16,0 0 0 0,-8 0 0 0,8 0 0 0,1-5 0 15,0 5 0-15,-1-5-4 0,1 0 4 0,-1 1 4 0,0-1-4 0,2 0 0 16,-2-5 4-16,0 6 0 0,-8-1 0 0,10-4-4 16,-2-1 0-16,0 0 0 0,0 5 0 0,1-4 0 0,0-1 0 0,-9-1 4 15,8 3 0-15,1 3 0 0,-1-5 0 0,-8 6-4 0,8-6 8 16,2 6-4-16,-10-1 4 0,8 0-4 0,-8 0 0 0,8 0 0 15,-8 5-20-15,8-5 28 0,-8 5-8 0,0 0 4 0,10 0 0 16,-10 0 0-16,0 0-4 0,8 0 0 0,-8 5 0 0,0-5 0 16,0 5 0-16,8-5 0 0,-8 5 0 0,0 0-4 0,9 0 4 0,-9-1-4 15,0 1 4-15,0 0-4 0,8 4 0 0,-8-4 0 0,0 0-4 16,9 3 4-16,-9-1 0 0,9 2 0 0,-9-4 0 0,0 0 0 16,8-1 0-16,-8 1 0 0,8 0-4 0,-8 0 0 0,0-2 4 0,8 4 0 15,-8-3-4-15,10 1 4 0,-2-5-4 0,-8 0 4 0,8 5 0 16,2-5 0-16,-10 0-4 0,8 0 0 0,0 4 4 15,1-8 0-15,-9 4 0 0,8 0 0 0,1-5 4 0,-1 0-8 0,1 5 4 16,-1-4 0-16,-8-3 0 0,8 4 0 0,2-2 0 0,-2 0 0 16,0-4 0-16,-8 4 0 0,10-5 0 0,-2 6 0 0,0-6 0 15,0 0 4-15,1 5-4 0,-1-4 0 0,-8 4 0 0,9 0 4 0,0-4 0 16,-1 4-4-16,0 0 0 0,2 0 0 0,-2 0-20 16,0 1 24-16,-8-2 0 0,8 6 4 0,2 0-4 0,-2-4 4 15,0 4 0-15,-8 0 0 0,9 4 4 0,-1-4 0 0,1 6-4 16,-9-2 4-16,9-4-4 0,-9 10 4 0,8-5 0 0,0 5 0 0,-8-6 0 15,0 6 0-15,8-1-4 0,-8 1 0 0,0-2-4 0,0 3 0 16,10 4 0-16,-10-6 0 0,0 1 0 0,0 4 0 0,0-4-4 16,0-1 0-16,-10 1-8 0,10-1 0 0,0 1-4 0,0-5-20 0,0 4-16 15,-8-3-28-15,8-2-28 0,0 1-32 0,0-1-36 0,0-4-40 16,-8 0-72-16,8-4 56 0,0-1 44 0,0 5 32 0,-8-10 32 16,8 6 16-16</inkml:trace>
        </inkml:traceGroup>
      </inkml:traceGroup>
    </inkml:traceGroup>
    <inkml:traceGroup>
      <inkml:annotationXML>
        <emma:emma xmlns:emma="http://www.w3.org/2003/04/emma" version="1.0">
          <emma:interpretation id="{7C7EBE3F-EC0F-4F18-B84A-A501B76085F4}" emma:medium="tactile" emma:mode="ink">
            <msink:context xmlns:msink="http://schemas.microsoft.com/ink/2010/main" type="paragraph" rotatedBoundingBox="12959,4981 16946,4841 16976,5691 12989,5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A27C01-A5F2-4D80-A16F-26C1CA4B2035}" emma:medium="tactile" emma:mode="ink">
              <msink:context xmlns:msink="http://schemas.microsoft.com/ink/2010/main" type="line" rotatedBoundingBox="12959,4981 16946,4841 16976,5691 12989,5831"/>
            </emma:interpretation>
          </emma:emma>
        </inkml:annotationXML>
        <inkml:traceGroup>
          <inkml:annotationXML>
            <emma:emma xmlns:emma="http://www.w3.org/2003/04/emma" version="1.0">
              <emma:interpretation id="{783B730F-51BD-45A9-A94A-AF24DC838732}" emma:medium="tactile" emma:mode="ink">
                <msink:context xmlns:msink="http://schemas.microsoft.com/ink/2010/main" type="inkWord" rotatedBoundingBox="12959,4981 13860,4949 13883,5618 12982,5650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75381.1602">366 1320 43 0,'0'-4'72'0,"0"4"-16"16,0 0-8-16,0 0-24 0,0 0 0 0,0 0-4 0,0 0 0 16,0 0-4-16,0 0 0 0,0 0-4 0,0 0 0 0,0 0-8 0,0 0 4 15,0 0-4-15,0 0 8 0,0 0 0 0,0 0-4 0,0 0 0 16,0 0 8-16,0 0-4 0,0 0 0 0,0 0 0 0,0 0 0 16,0 0 4-16,0 0-4 0,0 0 4 0,0 0 0 0,0 0 0 15,0 0 0-15,0 0 8 0,0 0-4 0,0 0 4 0,0 0 0 16,0 0 0-16,0 0 0 0,0 0-4 0,0 0 0 0,0 0 0 0,0 0 4 15,0 0 0-15,0 0 0 0,0 0 0 0,0 0 0 0,0 0 4 16,0 0-4-16,0 0 8 0,0 0-4 0,0 0 4 0,0 0 4 16,0 0 0-16,0 0 0 0,0 0 4 0,0 0 4 0,0 0-4 0,0 0 4 15,0 0 0-15,0 0 0 0,0 0 0 0,0 0 0 16,0 0 0-16,0 4 0 0,0-4-4 0,0 5-4 0,0 0 0 0,0-5-8 16,0 9 4-16,0-4-8 0,-8 0-4 0,8 4 0 0,0 5 0 15,0-4-4-15,-8 5 0 0,8-1-4 0,-9 5 0 0,9-4-4 16,-8 4 0-16,-1 0 0 0,9 5-4 0,-9-5 0 0,1 5 0 15,0 0 0-15,-2 0 4 0,2 0-4 0,8 0 0 0,-8 0 0 16,0 0-4-16,-2 0 0 0,2 0 0 0,0 0 0 0,-1-5 0 16,9 6-4-16,-8-7 4 0,0 1 0 0,-10 0 0 0,10 1 4 0,0-6-4 15,-2 0 4-15,2 1-8 0,0-1 4 0,-1-4 0 0,-8-1 0 16,8 1 0-16,1-1 4 0,-9-3-4 0,8-2 0 0,1-4-4 16,0 5 4-16,-10-5-4 0,10-5 0 0,-1 5 0 0,0-4 4 15,1-6 0-15,0 5 0 0,-1-5-4 0,1 1 4 0,0-1-4 16,-2-4 4-16,10 5-4 0,-8-6 4 0,8 1-4 0,-8-1 4 0,8-4-4 15,0 5 0-15,0-1 0 0,-10-3 4 0,10 3 0 0,0 0 0 16,0 1 0-16,0-1 0 0,10 1 0 0,-10 0-4 0,0 4 4 16,8 1 0-16,-8-1-4 0,0 0 4 0,8 1 4 0,-8 4-4 15,0 0 0-15,10 0 0 0,-2 5 0 0,-8-4 4 0,8 4 0 16,1 0-4-16,-9 4 0 0,8 1 0 0,0 0 0 0,1 0 0 0,0 0 0 16,-1 4 0-16,0 1 0 0,2 0 0 0,-2-1 0 0,0 5 0 15,1-4 0-15,0-1 4 0,7 6 0 0,-7-1-4 0,8 1 8 16,-8-6-4-16,-1 5 4 0,10 2-4 0,-2-7 4 0,-8 5 0 15,10-5-4-15,-10 5 0 0,9-3 0 0,1-2 0 0,-2 1 0 16,-8 0 0-16,10-1 0 0,-1 1 0 0,0-1-4 0,0-4 4 0,0 0 0 16,8-1-4-16,-7 2 0 0,-1-2 0 0,0-4 0 0,0 5-8 15,0-5 4-15,8 0-12 0,-7 0-4 0,-1 0-8 0,0 0-12 16,8-5-16-16,-7 1-32 0,-2-2 8 0,2 2-8 0,-2-1-8 16,2 0-8-16,-1 0-12 0,-1-3-4 0,10 2-4 0,-8-3-4 15,-2-1-32-15,2 0-28 0,-1 1 12 0,-1-2 40 0,2 3 20 0,-2-2 28 16</inkml:trace>
        </inkml:traceGroup>
        <inkml:traceGroup>
          <inkml:annotationXML>
            <emma:emma xmlns:emma="http://www.w3.org/2003/04/emma" version="1.0">
              <emma:interpretation id="{27835397-8196-4045-83D3-A829E012D396}" emma:medium="tactile" emma:mode="ink">
                <msink:context xmlns:msink="http://schemas.microsoft.com/ink/2010/main" type="inkWord" rotatedBoundingBox="14255,5268 14644,5254 14658,5638 14269,565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175637.4725">1228 1618 59 0,'0'0'128'0,"0"4"-16"0,0-4-12 0,0 0-24 0,0 0 8 16,8 0 0-16,-8 0 0 0,0 5 0 0,9-5-4 0,0 0-4 15,-9 5 0-15,8-5-4 0,0 5 0 0,0-5 0 0,2 4-4 16,-2-4-8-16,10 5 0 0,-10 0-4 0,9-5-4 0,0 5-8 0,-9-5-8 16,9 4-8-16,1-4-4 0,-2 0-4 0,2 0 0 0,-2 0-4 15,1 0-4-15,1 0-4 0,-2 5-8 0,2-5-4 0,-2 0-4 16,2 0-8-16,-10 0-8 0,9 0-12 0,-8 0-8 0,0 0-12 0,-1 0-8 16,0 0-8-16,0 5-12 0,-8-5-12 0,0 0-20 15,0 0-8-15,0 0 0 0,0 0-44 0,0 0-36 0,-8 5 32 0,8-5 36 16,-8 0 28-16,0 0 16 0</inkml:trace>
          <inkml:trace contextRef="#ctx0" brushRef="#br1" timeOffset="175904.2796">1262 1838 119 0,'-8'5'136'16,"8"-1"-16"-16,0 1-8 0,0 0-24 0,0 0 0 0,0-1 0 0,0 2-4 15,0-2 0-15,0 0-8 0,0 2 0 0,0-6-4 0,0 5 0 16,0-1-4-16,8 1 4 0,0 0-8 0,-8-5-4 0,8 9-4 0,2-3-4 16,6-2-4-16,-6 1-8 0,-2 1-8 0,9-2-8 0,-9 0 0 15,9 1-8-15,0 5 0 0,-9-6-4 0,10 2-4 0,0-2-4 16,-10-4-12-16,8 5-12 0,1-1-20 0,1-4-28 0,-10 6-24 0,10-6-28 16,-10 0-32-16,0 0-28 0,0 4-72 0,2-4 16 15,-2 0 40-15,-8 0 40 0,8 0 32 0,-8 0 24 0</inkml:trace>
        </inkml:traceGroup>
        <inkml:traceGroup>
          <inkml:annotationXML>
            <emma:emma xmlns:emma="http://www.w3.org/2003/04/emma" version="1.0">
              <emma:interpretation id="{93233ED4-39E5-4E9D-B287-7ADB9F5B38CA}" emma:medium="tactile" emma:mode="ink">
                <msink:context xmlns:msink="http://schemas.microsoft.com/ink/2010/main" type="inkWord" rotatedBoundingBox="15591,5042 16951,4994 16976,5691 15615,5739"/>
              </emma:interpretation>
              <emma:one-of disjunction-type="recognition" id="oneOf6">
                <emma:interpretation id="interp14" emma:lang="" emma:confidence="0">
                  <emma:literal>30</emma:literal>
                </emma:interpretation>
                <emma:interpretation id="interp15" emma:lang="" emma:confidence="0">
                  <emma:literal>300</emma:literal>
                </emma:interpretation>
                <emma:interpretation id="interp16" emma:lang="" emma:confidence="0">
                  <emma:literal>Bo</emma:literal>
                </emma:interpretation>
                <emma:interpretation id="interp17" emma:lang="" emma:confidence="0">
                  <emma:literal>3000</emma:literal>
                </emma:interpretation>
                <emma:interpretation id="interp18" emma:lang="" emma:confidence="0">
                  <emma:literal>bo</emma:literal>
                </emma:interpretation>
              </emma:one-of>
            </emma:emma>
          </inkml:annotationXML>
          <inkml:trace contextRef="#ctx0" brushRef="#br1" timeOffset="182955.1776">2566 1464 19 0,'0'0'72'0,"0"0"-4"0,0 0-4 15,0 0-24-15,0 0-12 0,0 0 4 0,0 0-4 0,0 0 0 16,0 0 0-16,0 0 0 0,0 0 0 0,0 0 0 0,0 0 0 16,0 0 4-16,0 0-8 0,0 0 0 0,0 0 8 0,0 0 0 0,0 0 4 15,0 0-4-15,0 0 4 0,0 0 0 0,0 0 0 16,0 0 0-16,0 0-4 0,0 0 4 0,0 0-4 0,0 0 0 0,0 0-4 16,0 0-4-16,0 0-4 0,0 0 0 0,0 0 0 0,0 0 0 15,0 0-4-15,0 0 0 0,0 0 4 0,0-5 0 0,0 5 0 16,0-5 4-16,0 0-4 0,0 5 0 0,9-4 0 0,0 0 0 15,-9-3 0-15,8-1 0 0,0 2 4 0,0 2-4 0,2-1 0 16,-2 0-16-16,0 0 20 0,10 1-4 0,-10-1 4 0,9 5 0 16,-8-4-4-16,8 4-4 0,-9 4 0 0,0-4 0 0,10 5 0 0,-10-1-4 15,2 1 0-15,-2 0-4 0,8 4 4 0,-7 1-4 0,-1 1-4 16,1-3 4-16,0 2-4 0,-1-1 0 0,-8 1 4 0,8 5 0 16,-8-6 0-16,0 5 0 0,10-4-4 0,-10-1 4 0,0 1-4 0,0 4 8 15,-10-3-4-15,10-2 0 0,-8 1-4 0,8-1 0 16,-8 1 4-16,-1 0 0 0,9-1 0 0,-9-4-4 0,1 4 4 0,-1-4-4 15,1 5 0-15,-8-6 0 0,6 1 0 0,2 0 0 0,0 0-4 16,-2 0 4-16,2-1-4 0,0-4 0 0,-1 5 0 0,1-5 0 16,8 0-4-16,-9 0 4 0,9 5 0 0,0-5-4 0,-8 0 8 15,8 0 0-15,0 0-4 0,0 0 0 0,0 0 0 0,8 0 0 16,-8-5 0-16,9 5 4 0,-9 0-4 0,8 5 0 0,1-5 0 0,-1 0 0 16,0 0 0-16,2 5 0 0,-2-5 0 0,0 0-4 0,10 0 0 15,-10 5 4-15,9-5 0 0,-9 5 4 0,1-1-8 0,0 1 8 16,-1 0-4-16,0 0 0 0,10-1 0 0,-18 1 4 0,8 5-4 15,0-6-4-15,2 6 8 0,-2 0-4 0,-8-1 0 0,8 1 0 16,1-1 0-16,-9 2-4 0,0-3 0 0,0 8 4 0,8-7 4 16,-8 5 0-16,0 1-8 0,0-7 8 0,0 7-4 0,-8 0 4 0,8-5-4 15,-9 5 4-15,9-7 0 0,-8 7-4 0,0-5 4 0,-2-1-4 16,2 5 0-16,0-4-4 0,0-5 4 0,-2 5 0 0,2-6 0 16,-9 1 4-16,0 5-4 0,8-10 0 0,-7 4 0 0,-2-4 4 15,10 0-8-15,-10 0 0 0,10 0 0 0,-9-4 4 0,0 4 0 16,9-5-4-16,-1-5-8 0,-7 6-8 0,6-2 0 0,2-3-8 0,0-1-8 15,8 0-12-15,-10 1-4 0,10-1-4 0,0 1-4 0,0-5-4 16,0 4-4-16,0 1-4 0,10-6 0 0,-2 1-8 0,0 3-4 16,2-3-4-16,-2 5-4 0,0-5-4 0,9 5-16 0,-8-1 0 0,8 0-12 15,-1 0-20-15,2 1 12 0,0-1 32 0</inkml:trace>
          <inkml:trace contextRef="#ctx0" brushRef="#br1" timeOffset="183398.9991">3137 1660 19 0,'18'-4'96'15,"-10"-1"-8"-15,0 0-12 0,2 0-20 0,-2 5-4 0,-8-4 0 16,8-1 0-16,-8 0-8 0,9 5 0 0,-9-5 0 0,0 5 0 0,0-4 0 16,0 4 0-16,9 0-4 0,-9 0 4 0,0 0 0 0,0 0-4 15,0 0-4-15,0 0-4 0,-9 0 0 0,9 4-4 0,0 1 0 16,0 0 4-16,-9 0 0 0,9 4-8 0,0-4 0 0,-8 4 0 16,8 1 4-16,0 4-4 0,-8-4-4 0,-2 5 4 0,10-1-4 15,-8 5 4-15,8-6 0 0,-8 8-4 0,8-7 0 0,-9 6 0 16,9-2-4-16,0 1 0 0,0 0 0 0,0-5-4 0,0 6 0 0,0 0 0 15,0-5 0-15,0 3-4 0,9-3 4 0,-9-2 0 0,8-3-4 16,0 5 0-16,2-5 0 0,-2-1 0 0,0 1 0 0,1-1-4 16,0-4 0-16,7-1 4 0,-7 1-4 0,7-5 0 0,2 6-4 0,-10-6 4 15,10 0 0-15,-2-6 0 0,2 1 0 0,-1 1-4 16,-9-6-4-16,10 6 8 0,-2-11-4 0,-8 5 0 0,10 1 0 0,-10-5 4 16,1-1-4-16,0 5 0 0,-1-4 0 0,1-5 0 0,-1 4 4 15,0 1 0-15,-8 0 0 0,9-6 0 0,-9 6 0 0,0 0 4 16,0 0-4-16,0 0 0 0,0-6 0 0,0 6-4 0,0-1 4 0,-9 1 0 15,9-1 0-15,-8 1 0 0,8 0-4 0,-8-1 4 0,8 1-4 16,-9-1 0-16,1 1 0 0,8 5 0 0,-9-6 4 0,0 5-4 16,1-4 0-16,0 5 4 0,8-1-4 0,-10 5-4 0,2-5 0 15,0 5 4-15,0 1-4 0,-10-1 0 0,10 0-8 0,-1 5 4 16,1 0-4-16,0 0-28 0,-10 5 20 0,10-5-8 0,0 5-8 0,-2-1-4 16,-6 7-8-16,6-7-4 0,2 1-4 0,0 5-8 15,-1-1-8-15,1-4-12 0,0 4-8 0,-1 1 0 0,9 0-4 0,-9-1-12 16,9 1-36-16,0-5-28 0,-8 4 24 0,8 1 24 0,8-5 24 15</inkml:trace>
          <inkml:trace contextRef="#ctx0" brushRef="#br1" timeOffset="183771.9941">3623 1603 15 0,'18'-10'96'0,"-10"6"-8"0,0-1-8 15,1-5-24-15,0 6-4 0,-9 4-4 0,8-6 0 0,-8 1-4 16,0 1 0-16,9 4 0 0,-9 0-4 0,0 0 0 0,0-5 0 0,0 5-4 15,0 0 0-15,0 0 0 0,0 5 0 0,0-5-4 16,0 4 4-16,0 1 0 0,-9 1-8 0,18-2 8 0,-9 1-12 0,0 5 4 16,0-6-4-16,0 6 0 0,0-5 0 0,0 5 0 0,0-1-4 15,8 1 4-15,-8-1-4 0,0 1 0 0,8-6 4 0,-8 6-4 16,10 0 0-16,-10-1 0 0,8-4-4 0,0 0 0 0,-8 0 0 16,10 4 0-16,-2-4 0 0,0-5 0 0,-8 5 4 0,8-5-4 0,1 5 0 15,0-5-4-15,-1 0 0 0,1-5-4 0,-1 0 0 0,0 0-4 16,2 1 0-16,-2-6 0 0,0 5 0 0,0-5 0 0,2-4-4 15,-2 4 0-15,9-4 4 0,-17 5-4 0,8-6 4 0,1 1-4 16,0 4 0-16,-1-4 0 0,-8 0 0 0,0 3 4 0,8-3 4 0,-8 4 0 16,0 1 0-16,-8-1 4 0,8 1-4 0,-8-1 0 0,8 2 0 15,-9-3 0-15,0 7 0 0,1-6-4 0,-1 5 0 0,1 0 0 16,0 0 0-16,-10 1-4 0,10 0 0 0,0 4-4 0,-10-7 0 16,10 14 0-16,-1-7-12 0,-8 0-12 0,8 4-16 0,-7 0-12 15,8 6-20-15,-10-5-16 0,10 5-28 0,-10-1-16 0,10 1-24 16,-9-1-60-16,-1 5 12 0,10-4 36 0,-8 5 32 0,6-1 28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5:26.4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CCCD85-9323-49C9-9FC8-618870F76FB6}" emma:medium="tactile" emma:mode="ink">
          <msink:context xmlns:msink="http://schemas.microsoft.com/ink/2010/main" type="inkDrawing" rotatedBoundingBox="10991,12484 12921,16110 10634,17327 8705,13701" rotationAngle="-662160480" semanticType="callout">
            <msink:sourceLink direction="with" ref="{9C4086AE-CD89-4CB3-8F7D-3866D35BD756}"/>
            <msink:sourceLink direction="with" ref="{52E9F967-ED86-43C3-B733-9E55DCE75219}"/>
          </msink:context>
        </emma:interpretation>
      </emma:emma>
    </inkml:annotationXML>
    <inkml:trace contextRef="#ctx0" brushRef="#br0">401 142 35 0,'0'0'60'0,"0"0"0"0,8 0-8 16,-8 0-24-16,0 0-4 0,0 0-8 0,0-5 0 0,0 5 4 0,0 5-4 16,0-5-4-16,0 0 0 0,0 0 0 0,0 0-4 0,0 0 0 15,0 0-4-15,0 0 0 0,0 0 0 0,0 0-4 0,0 0 4 16,0 0 0-16,0 0 4 0,0 0 0 0,0 0 0 0,0 0 4 0,0 0-4 16,0 0 0-16,0 0 0 0,0 0 4 0,0 0-4 15,0 0 4-15,0 0 0 0,0 0 0 0,0 0 0 0,0 0 0 0,0 0 0 16,0 0 0-16,0 0 0 0,0 0 0 0,0 0 0 0,0 0 0 15,0 0 0-15,0 0 0 0,0 0 0 0,0 0 0 0,0 0-4 16,0 0 4-16,0 0 0 0,0 0-4 0,0 0 4 0,0 0 0 0,0 0 0 16,0 0 0-16,0 0 0 0,0 0 0 0,0 0 0 15,0 0 0-15,0 0 0 0,0 0 0 0,0 0 0 0,0 5-4 0,0-5 0 16,0 4 0-16,0-4-4 0,0 5 4 0,9-5 0 0,-9 5 4 16,0-5-4-16,0 5-4 0,0 0 0 0,0 0 0 0,0-1 0 15,0-4 4-15,0 5 0 0,0 0-4 0,0-5 4 0,0 4-8 0,0 1 0 16,0-5 0-16,0 5 8 0,0 0-8 0,0 0 4 15,0-5 0-15,0 5-4 0,0-1 4 0,0 1-8 0,0 0 12 0,0 0-4 16,0-1-8-16,0 1 8 0,0 0-4 0,0 0 0 0,0 0 0 16,0 0 0-16,0 0 4 0,0-1-4 0,0 1 0 0,0 4 0 15,0-4 0-15,0 0 4 0,0 0 0 0,0-1-8 0,0 2 4 0,0-2 0 16,0 5 0-16,0-3 0 0,0-2 0 0,0 2 8 0,0 3-8 16,0-5 0-16,0 6 4 0,0-5 0 0,0 5-4 15,-9-6 0-15,9 7 4 0,0-3 0 0,0 2 0 0,0-5 0 0,0 5-8 16,0-1 4-16,0 1 0 0,-8 0 8 0,8-6-8 0,0 6 4 15,0-1 0-15,0 1 0 0,0-1 0 0,0-3-4 0,0 2 4 16,0 3 0-16,-8-2-4 0,8-4 0 0,0 4 0 0,0 1 0 0,0-5 0 16,0 5-4-16,0-1-12 0,0 1 24 0,0-6-8 0,0 6 0 15,-8-1 0-15,8 1 0 0,0 0 4 0,0-1-4 0,0-4 0 16,0 5 0-16,0-1 0 0,-10-4 4 0,10 5-4 0,0-1 0 16,0-4 4-16,0 5-4 0,0-1 0 0,0-4 0 0,0 5 4 15,0-1-4-15,0-4 0 0,0 4 4 0,0 2-8 0,-8-2 4 0,8-4 0 16,0 5 0-16,0-1 0 0,0 1 0 0,0-6 4 15,0 6-4-15,0-1 0 0,0 1 0 0,-8-1 0 0,8 1 0 0,0 0 0 16,0-1 0-16,0 2 0 0,0 3 4 0,0-4-4 0,0-1-4 16,-10 0 4-16,10 1-4 0,0 0 4 0,0-1 0 0,0 1 4 15,0-1-4-15,0 1 0 0,0-6 4 0,0 6-8 0,0 1 0 0,0-7 4 16,-8 5 4-16,8 1 0 0,8-1-8 0,-8-4 0 0,0 4 0 16,-8 1 8-16,8 0-8 0,0-1 12 0,0 1-8 0,0 4 0 15,0-4 4-15,0-1-8 0,0 6 8 0,-8-1-4 0,8-4-4 16,0 4 8-16,0-4-4 0,0 5 0 0,0-1-4 0,0 0 8 15,0-5 0-15,0 6-8 0,0-1 0 0,-9 1 4 0,9-1 4 16,0-4 0-16,0 3-8 0,0 2 4 0,0 0 0 0,0-5 4 16,0 3-8-16,0 3 8 0,0-2-8 0,0-5 4 0,0 6 4 15,0-1-4-15,0 1-4 0,0-1 8 0,0-5-4 0,0 6 4 0,0-1-4 16,0 1-4-16,0-6 0 0,0 5 4 0,-8 1 0 0,8-1-4 16,0-4 4-16,0 4 0 0,0 1 0 0,-9-1 4 0,9-5-4 15,0 6 0-15,0-5-4 0,-9 4 8 0,9 1-8 0,0-6 4 0,0 5 0 16,0-4 4-16,-8 5-4 0,8-6 0 0,0 5-8 15,0-4 8-15,0 5 0 0,0-6 4 0,0 5-4 0,0 1-4 0,0-5 4 16,0 4 4-16,-8-5-4 0,8 6 4 0,0-1-4 0,0-4 0 16,0 4 0-16,0-4 0 0,-8 4-4 0,8-3 4 0,0 2 0 15,0 1-4-15,0-4 0 0,0 4 12 0,0-4-12 0,-10 4 8 0,10-4-28 16,0 4 32-16,0-4-12 0,0 4 8 0,0-4-4 0,0 4 0 16,-8 1 0-16,8-5 0 0,0 3 0 0,0 2 4 0,-8-1 0 15,8 1 0-15,0-2-4 0,0-2-4 0,-10 4 0 0,10-2 4 16,0 2 0-16,-8-1 0 0,8 1 0 0,0-1 0 0,0-4 0 15,0 4 0-15,-8 0 0 0,8 1 0 0,0-1 0 0,0-5 0 16,0 6 0-16,0 0 4 0,0-1-4 0,0-5 0 0,0 6 0 0,0-1 0 16,0 1 0-16,0-5 0 0,0 3 0 0,0 2-4 0,0-5 4 15,0 4 0-15,0 1 0 0,0-1 0 0,0-5 4 0,0 6-4 16,-9-1 0-16,9-4 0 0,0 4 0 0,0 0 0 0,0-3 4 16,0 3-8-16,0 0 4 0,0-5 4 0,-8 6 0 0,8-1-4 15,0-4 0-15,-8 5-4 0,8-1 12 0,0-5-4 0,-9 6-8 16,9-1 4-16,0 1 4 0,-9-2-4 0,9 2 0 0,0 0 0 15,-8-1 4-15,8 1-8 0,0-2 8 0,0-3 0 0,-8 5-4 0,8-1-4 16,0 0 0-16,0 1 8 0,0 0-8 0,0-6 8 0,0 5-4 16,0 1 4-16,0-5-8 0,0 3 8 0,0 2 0 0,-10-5-4 15,10 4 0-15,0-5-4 0,0 6 8 0,0-1-8 0,-8-4 4 0,8 5-4 16,0-1 0-16,0-5 8 0,0 6-4 0,-8-1 0 16,8 1 4-16,0-6-4 0,0 6-4 0,0-1 0 0,-9 0 4 0,9 1 0 15,0-1 0-15,0-4-4 0,0 4 4 0,0 1 0 0,0-2-4 16,0 2 4-16,0-5 0 0,0 4 0 0,0-5 4 0,0 6-4 15,0-5 0-15,0 4 0 0,0-5 0 0,0 1 0 0,0 0 0 0,-9 5 0 16,18-6 0-16,-18 1 0 0,9 4 0 0,0-5 0 0,0 1 0 16,0 5 8-16,-8-6-8 0,8 1 0 0,0 4 4 15,0-4-8-15,-8 4 8 0,8-4-8 0,0 4 4 0,0-4-4 0,-9 4 8 16,9-4-4-16,0 4 4 0,-8 0-8 0,8-4 4 0,0 4 0 16,0-3 4-16,-9 2-8 0,9 2 4 0,0-6 0 0,0 0 4 15,0 6-4-15,0-5-4 0,0 4 4 0,0-4-4 0,0 0 8 0,0-1 0 16,0 2-8-16,0 2 4 0,0-8-4 0,0 5 4 15,0-1 4-15,0 0-4 0,0 1 0 0,0 0-4 0,0-5 8 0,0 4-8 16,0 1 4-16,0-5 0 0,0 4 0 0,0 1 0 0,0-7 4 16,0 8-4-16,0-1 4 0,0-1-4 0,0-4 0 0,-9 5-4 15,9 0 0-15,0-1 4 0,0 1 0 0,-8-1 0 0,8 1-4 0,0-1 8 16,-8 6-8-16,8-7 4 0,0 3 0 0,0-2 0 0,-10 1 0 16,10 4 0-16,0-4 0 0,0-1 0 0,0 1 0 0,0 0 0 15,0 4-4-15,0-4 4 0,0-1 0 0,0 2 0 0,0-2 0 16,0 0 0-16,0 1 0 0,0-1 0 0,0 0 0 0,0 2 4 15,0-2-4-15,0-4 0 0,0 4 0 0,0 1 4 0,0-5-4 0,0 5-4 16,0-6 8-16,0 6-4 0,0-5 0 0,0 4 0 0,0-4-4 16,0 0 4-16,0 5-4 0,0-6 0 0,0 1 4 0,0 0 0 15,0-1-4-15,0 1 8 0,0 0 0 0,0 0-8 0,0 0 4 16,0-5-4-16,0 3 4 0,0 4-4 0,0-3 0 0,0 1 4 16,0 0 0-16,0 0 4 0,0-1-4 0,0 1 0 0,0 0 0 15,0 0 0-15,0-2 0 0,0 4 0 0,0-3 0 0,0 1-4 0,0-5 8 16,0 5-8-16,0 0 0 0,0-5 0 0,0 0 4 15,0 4-4-15,0-4 0 0,0 0 8 0,0 0-4 0,0 0-4 0,0 0 4 16,0 0 0-16,0 0-4 0,0 0 8 0,0 0-4 0,0 0 0 16,0-4 0-16,0 4 0 0,0 0 0 0,0-5 0 0,0 0 0 15,0 5 0-15,0-5 4 0,0 1 0 0,0-3-4 0,0 4 0 0,0-7 0 16,0 5-4-16,0-4 4 0,0 4 0 0,0-4-4 16,0-1 8-16,0 0-4 0,0 5 0 0,0-4 0 0,0-1 0 0,0 1 0 15,10-1 4-15,-10 0-4 0,0 1 0 0,0-1 4 0,8 0-4 16,-8 1 0-16,0-1-12 0,8-4 16 0,-8 5 0 0,0-6 0 15,9 5-4-15,-9-4 4 0,0-1-4 0,0 6 4 0,9-5-4 0,-9-1 0 16,0 2 4-16,0-7-4 0,8 5 0 0,-8-4 4 0,0 5 0 16,0-5-8-16,9-1 0 0,-9 6 4 0,0-5 0 0,0 0 4 15,0 0 0-15,8-7 0 0,-8 8-8 0,0-1 4 0,8 0-4 16,-8-5 4-16,0 5-4 0,9 1 0 0,-9-8 8 0,0 7-4 16,0-4 4-16,9 3-4 0,-9-4 0 0,0 5 4 0,0-5 0 0,8 0 0 15,-8 5 0-15,0-5 0 0,8 5-4 0,-8-5 0 0,0 5 4 16,0 0-4-16,10-6 0 0,-10 6 0 0,0 0 0 15,0 0 0-15,8-1 0 0,-8 2-4 0,0-2 0 0,8 1 4 0,-8 0-4 16,9 5 4-16,-9-5 0 0,0-1 0 0,0 1 0 0,9 1 4 16,-9-2-8-16,0 5 4 0,0-4 8 0,0 0-8 0,8 0 4 15,-8 0-4-15,0 3 0 0,8-2 4 0,-8-1-4 0,0-1-4 0,0 1-16 16,9 0 24-16,-9 0 0 0,0 0 0 0,8 5 0 0,-8-5 0 16,0-1-4-16,8 5-4 0,-8-4 8 0,10 5-4 0,-10-5 0 15,0 0 0-15,8 4 4 0,-8 1 0 0,0-6-8 0,8 7 8 16,-8-7-8-16,0 7 8 0,10-7-8 0,-10 6 8 0,0-5-4 15,0 4 0-15,8-5 4 0,-8 7-4 0,8-7 0 0,-8 5 0 0,8-4 0 16,-8 0 0-16,9 5-4 0,-9-5 4 0,9 4 0 0,-1-4 0 16,-8 0 4-16,9 4-8 0,-1-3 8 0,-8 3 0 0,8-4-4 15,-8-1 0-15,10 6 0 0,-10-5 0 0,8 5 0 0,-8-5-4 16,8 4 0-16,-8 1 4 0,10-5-4 0,-10 4 8 0,0-3 0 16,8 3-8-16,-8 0 0 0,0-4 4 0,8 5 0 0,-8-2 0 15,0 3 4-15,8-6-4 0,-8 5-4 0,0-1 4 0,9 0 0 0,-9-4 0 16,0 5 0-16,0-1 0 0,0 1 0 0,9-1 0 15,-9 1 0-15,0-5 4 0,0 5-4 0,0-1 4 0,0 1-4 0,8 1-16 16,-8-3 20-16,0 2 0 0,0 0 0 0,0-1-4 0,0 1 4 16,0-1-4-16,0 1 0 0,0-1-4 0,0 2 4 0,0-2 0 15,0 1-4-15,0-1 8 0,0 1-4 0,0 4 0 0,0-5-4 0,0 2 4 16,0-2 0-16,0 6-4 0,0-6 8 0,0 0-8 0,0 1 4 16,0 5 0-16,0-6-4 0,0 1 8 0,0-1-4 0,0 1 0 15,0-1 0-15,0 1 0 0,0 0 0 0,9-1 4 0,-9 1-4 16,0 1 0-16,0-3 0 0,0 2-4 0,0 0 4 0,8-1-4 15,-8 1 8-15,0-1 0 0,0 6-4 0,0-5 0 0,0-2 0 0,0 7 0 16,0 0 0-16,0-5 0 0,0 4-4 0,0-5 4 0,0 6 0 16,0-5-4-16,0 4 4 0,0-5 0 0,0 6 0 15,0-5 0-15,0-1 0 0,0 1 0 0,0 4 0 0,0-5-4 0,8 1 0 16,-8 0 8-16,0 4-4 0,0-4 0 0,0-1 4 16,0 6-4-16,0-5-4 0,0-1 4 0,0 6 0 0,10-1 0 0,-10-5-4 15,0 6 4-15,0-1 0 0,0 1 0 0,0-1-4 0,0 2 8 0,0-3-4 16,0 7 0-16,0-6 0 0,0 0-4 0,0 5 4 15,0-4 0-15,0-1-4 0,0 6 4 0,0-6-4 0,0 0 4 0,0 1 0 16,0 4-4-16,0-5 4 0,0 0 0 0,0 2-4 0,0-3 0 16,0 2 4-16,0-1 0 0,0 0-4 0,0 1 4 0,0-1-4 15,0 1 4-15,0-1-4 0,0 0 0 0,0 1 0 0,0-1 4 16,0 1 4-16,0 0-4 0,0 4 0 0,0-5 0 0,0 0 0 0,0 1 0 16,0 4 0-16,0-5 0 0,0 1 0 0,0 4 4 0,0-5-4 15,0 1-4-15,0-1 4 0,0 1 0 0,0-1 0 0,0 0 0 16,8 1 0-16,-8-1 0 0,0 0 0 0,0-4 0 0,0 5-4 15,0-1 4-15,0-3 0 0,0 2-8 0,0-3 8 0,0 4 0 16,0-4 0-16,0 4 0 0,0 0-4 0,0-4 0 0,0 5 4 0,0 0 0 16,0-1 0-16,0 0-16 0,0 0 20 0,0 1 0 15,0-1 0-15,0 1-4 0,0 3 4 0,0-2 0 0,0-3-4 0,8 7 0 16,-8-6 4-16,0 5-4 0,0-5 4 0,0 6-4 0,0-1-4 16,0-5 0-16,0 6 4 0,0-6 4 0,0 5-8 0,0 1 4 15,0-6-4-15,0 5 4 0,0-5-4 0,0 6 8 0,0-6 0 0,0 1 0 16,0 4 0-16,0-5 0 0,8 5-4 0,-8-4-4 15,0-1 4-15,0 5 4 0,0 1 0 0,0-1-4 0,-8 0 4 0,16 0 0 16,-8 0-8-16,0 0 8 0,-8 5 0 0,8 0 0 0,0-4 0 16,0 4 0-16,0 0 0 0,0 0-4 0,0 0 0 0,0 0 4 15,0 0-4-15,0 0 0 0,0 0 0 0,0 4 0 0,0-4 0 0,0 5 4 16,-8-5-4-16,8 0 0 0,0 5 0 0,-8-5 0 0,8 5-4 16,0 0 8-16,0 0-8 0,-10-1 4 0,10 1 4 0,-8 0-4 15,8 0-4-15,0-1 4 0,-8 1 0 0,8 0 4 0,0 5 0 16,0-5-4-16,0 0-16 0,0-1 24 0,0 6-4 0,-9-6 4 15,9 6-4-15,0-1-8 0,0 1 12 0,0-1-8 0,0 1 0 16,0 5 4-16,0-5-4 0,0 4-4 0,-8-1 4 0,8 2 0 0,0 5 0 16,0-6 4-16,0 6 0 0,-9-1 0 0,9 4-4 0,0-3-4 15,0-1 4-15,0 5 0 0,-9-5 4 0,9 5 0 0,0 0 0 16,0-5 0-16,-8 5-4 0,8 0 4 0,0-5 0 0,-8 5-4 16,8 1 0-16,0-1 4 0,-8-5-4 0,8 4 0 0,0-4-4 15,0 6 8-15,0-2-4 0,0-3 0 0,-10-2 0 0,10 7 0 16,0-6 4-16,0 5-4 0,0-5 4 0,0 5-4 0,0-5 0 0,0 5 0 15,0-4 0-15,0 3 0 0,0-3 0 0,0-1 0 0,0 5 0 16,0 0 0-16,0-5 0 0,0 5 0 0,0-4 0 0,0 3 0 16,0-4 0-16,0 6 0 0,0-2 0 0,0-4 0 0,0 6 0 15,0-6-4-15,0-1 4 0,0 7 0 0,0-6-4 0,0 0 4 16,0 0 0-16,0 0 0 0,0 1 0 0,0-1 0 0,0 0 4 16,0-5-4-16,0 5 0 0,0 1 0 0,0-6 0 0,0 6-4 15,0-1 4-15,0-5 0 0,0 4 0 0,0 2 0 0,0-5 0 0,0 4 0 16,0 1 4-16,-8-7 0 0,8 7 0 0,0-6-4 0,0 6 0 15,0-6 0-15,0 5 0 0,-8-5 0 0,8 2 0 0,0 2 0 16,0-4 0-16,0 0 0 0,0 1 0 0,0 4 0 0,0-4 0 0,0-1 0 16,0 0 0-16,0 0 0 0,0 6 0 0,-10-5 0 15,10-2 4-15,0 2-4 0,0 4 0 0,0-5 0 0,0 6 4 0,0-5 0 16,0 4-4-16,-8-5 0 0,8 6 0 0,0-6 0 0,0 5 0 16,-8-4 0-16,8 3 0 0,0-3 0 0,0-2 0 0,0 7-4 15,-9-6 4-15,9 5 0 0,0-4 0 0,0-1-4 0,-8 1 4 16,8 4 0-16,0-5 0 0,0 1-4 0,-9-1 0 0,9 1 4 0,0-1 0 15,-9 5 0-15,9-4 4 0,0-1-8 0,0 0-16 16,0 0 28-16,0 1-8 0,-8 5 4 0,8-7 0 0,0 2 0 0,0-1 0 16,0 5 0-16,0-4-8 0,0-1 4 0,0 1 0 0,0 4 0 15,0-5 0-15,0 1 0 0,0 4 0 0,0-5 0 0,-8 6 0 16,8-7-4-16,0 7 4 0,0-5 0 0,0 3 0 0,-8-3 0 0,8 4 0 16,0-4 0-16,0 4 0 0,-10-5 0 0,10 1-4 15,0 4 4-15,0-5 4 0,0 1-4 0,0-1 0 0,0 0 0 0,-8 0-4 16,8 1 4-16,0-5 0 0,0 4 4 0,0 1-4 0,0-6 4 15,0 5-4-15,8-3-4 0,-16-2 4 0,16 0 0 0,-16 6 0 16,8-6 0-16,0 1 0 0,0-1 0 0,0 1 0 0,0 4 0 0,0-5 0 16,0 2-4-16,0 2 4 0,-8-3 4 0,8 5-4 0,0-5 0 15,0 3 0-15,-10 2 0 0,10 0-4 0,0 3 4 16,0-3 0-16,-8-1-4 0,8 1 4 0,0-1-4 0,0 1-4 0,0 4 4 16,0-5 0-16,0-4 0 0,0 4 0 0,0 1-16 0,0-1 20 15,0-4 4-15,0-1 0 0,0 6-4 0,0-7 0 0,0 3-4 16,0-2 4-16,0 1 0 0,-8 0 4 0,8-1-8 0,0-4 4 15,0 4-4-15,0 1 4 0,0 0-4 0,-9 4 4 0,9-4 4 0,0-1-8 16,0 5 4-16,0-4-4 0,0 5 4 0,0-6 0 0,-8 5 0 16,8-4-4-16,0 6 0 0,0-3 4 0,0-4-4 0,0 1 0 15,0 4 0-15,0-4 0 0,0 0 4 0,0 4-8 0,-8-4 0 16,8-1 4-16,0 1-4 0,0-2 4 0,0 3-4 0,0-6 0 0,-9 5 0 16,9-6 0-16,0 6 0 0,0-1 0 0,0 1 0 15,0-5 4-15,0 5 4 0,0-5-4 0,-9 4 0 0,9 0 0 0,0-4 4 16,0 5-4-16,0 0 4 0,-8-1 0 0,8 1 0 0,0-1-4 15,0 1 0-15,-8-1 4 0,8 1 0 0,0-1 0 0,-10 1 0 16,10 0-4-16,0-1 4 0,0 1 0 0,0-1 0 0,0 1-4 0,0-1 4 16,0 1 0-16,0 0 0 0,0-1-4 0,0 1 0 15,0-6 4-15,0 7 0 0,0-2 0 0,0-4 0 0,0 0 0 0,0-1 0 16,0 6 0-16,0-5 4 0,0 5-4 0,-8-6 0 0,8 1 4 16,0 0-4-16,0 4 0 0,0-4 0 0,0 0 4 0,0 0-4 15,0 0 4-15,0 0-4 0,0-1 0 0,0 1 0 0,0 0 0 0,0-1-4 16,-8-4 4-16,8 5 0 0,0-5-8 0,8 0-4 0,-16 5-4 15,8-5 0-15,0 0-12 0,0 0-8 0,-9 0-8 0,9-5-8 16,0 5-8-16,-9-5-52 0,9 1-48 0,0-1 24 0,-8 0 24 16,0 1 20-16</inkml:trace>
    <inkml:trace contextRef="#ctx0" brushRef="#br0" timeOffset="-31136.0356">324 41 7 0,'0'0'84'0,"0"0"-12"0,0 0-12 0,0 0-24 0,0-5-4 16,0 5-4-16,0 0 0 0,0-4 0 0,0 4 0 0,0 0-4 15,0-5-4-15,0 5 0 0,0-6 0 0,0 2 4 0,0 4 0 0,0-4 0 16,0 4 0-16,9-6 4 0,-9 2 0 0,0 4 0 16,0 0 4-16,0-6-8 0,0 6 8 0,0 0-16 0,0 0 20 0,0 0-8 15,0 0 0-15,0 0 0 0,0 0 0 0,0 0-4 0,0 0 8 16,0 0-4-16,0 0-4 0,0 0-8 0,0 0 4 0,0 0-4 16,0 0-4-16,0 0 0 0,0 0 4 0,0 0 8 0,0 0 0 0,0 0 0 15,0 0 4-15,0 6 0 0,0-6 4 0,0 4 0 0,0 2 0 16,0-2 0-16,0 0 0 0,8 2 0 0,-8-1-4 0,0 4 0 15,0 1-4-15,0 0 4 0,0-2-4 0,0 7 0 0,0-5-4 16,0 5 0-16,0-2-4 0,0-3 0 0,0 5 0 0,0-1 0 16,0 1 0-16,0-1-4 0,0 5 4 0,0-5-8 0,0 1 4 15,0 4 0-15,0-4 0 0,0 3-8 0,0 1 4 0,0 0-4 0,0-3 0 16,0 3 4-16,0 4-4 0,0-4 0 0,0 1-4 0,0 4 4 16,0-4 0-16,0 3-4 0,0-4 8 0,0 5-4 0,0 0-4 15,0-5 12-15,0 5-12 0,0 0 4 0,0-5 4 0,0 5-8 16,0 0 0-16,0-4 4 0,0 3 0 0,0-4-4 0,0 6 0 15,0-6 4-15,0 5 0 0,0-5 0 0,0 5 0 0,0-5-4 16,0 1 0-16,0 3 0 0,-8-4 0 0,8 6 0 0,0-6 0 0,0 6 0 16,0-7 0-16,0 6 8 0,0-5-8 0,-9 5 0 0,9 0 0 15,0-5 0-15,0 5 0 0,0 0-4 0,-8 0 4 0,8 0-4 16,0 0 8-16,0 0-8 0,0-5 4 0,0 4 4 0,0 2 0 16,0-1-4-16,0-4 0 0,0 3 4 0,-9-4-4 0,9 6 0 0,0-6 0 15,0 6 0-15,0-7 0 0,-9 1-4 0,9 5 4 0,0-5 4 16,-8 0-4-16,8 0-4 0,0 0 4 0,0 1 0 0,-8-1-4 15,8 1 8-15,0-2-4 0,0 1 0 0,0 6 4 0,0-6 0 0,-8 0-4 16,8 1 0-16,0-1 0 0,0 0-4 0,0 0 4 16,0 5-4-16,0-5 4 0,-10 0 0 0,10 5-4 0,0 0 4 0,0-5 4 15,-8 5-8-15,8 0 8 0,0 0-4 0,0 0 0 0,0 0-4 16,0 0-12-16,-8 0 20 0,8-6 0 0,0 8-4 0,0-3 4 16,-10 2-4-16,10-2 0 0,0 1 0 0,0 0 0 0,0-5 4 15,-8 5-4-15,8 0 0 0,0-5 0 0,-8 5-4 0,8-4 8 16,0 3-8-16,0-3 4 0,0-1 0 0,0 5 0 0,0-5-4 0,0 5 4 15,0-5 0-15,0 1 0 0,0-1 0 0,0 0 4 0,-9 0-4 16,9 1-4-16,0 3 4 0,0-4 0 0,0 0 0 0,0 1 0 16,0-2 0-16,-8 2 0 0,8 4 4 0,0-5-4 0,-8 5-4 15,8-4 4-15,0-2 0 0,-9 7 0 0,9-1-4 0,0-5 4 16,0 4 0-16,-9-3 4 0,9 4-4 0,0 0 0 0,0-5 4 0,-8 5-4 16,8-4 0-16,0-1-4 0,0 0 4 0,0 0 0 0,0 0-4 15,0 0 4-15,0 0 4 0,0 0-4 0,0 0-4 0,0 0 4 16,0-4 0-16,-8 5-4 0,8 0 4 0,0-2-4 0,0-4 4 0,0 5-4 15,-10 0 4-15,10 0 0 0,0 1 4 0,-8-1-8 16,8 0-16-16,0-4 24 0,-8 4 0 0,8 0 0 0,0 0 0 0,-9 1-4 16,9-6 0-16,0 5 0 0,0 0-4 0,0-5 4 0,0 6-4 15,-9-6 0-15,9 5 4 0,0-5 0 0,0 1 0 0,0 4-4 16,0-5 0-16,0 1 0 0,-8-1 4 0,8 1-4 0,0-1 4 16,-8 0-4-16,8 1 0 0,0 0 4 0,0-1-4 0,-9 0 0 0,9-4 0 15,0 4 0-15,0 1 4 0,-8-1-4 0,8 1 4 16,0-6 0-16,0 6-4 0,-9-1 0 0,9 0 0 0,0 1 0 0,0-6 4 15,0 5 0-15,0 1-4 0,0-1-4 0,0-4 4 0,0 4-4 16,0 1 8-16,-9-6-4 0,9 5-4 0,0-4 8 0,0 5-4 16,0-1 4-16,0-5 0 0,0 5-4 0,-8-3 4 0,8-2-4 15,0 5 0-15,0-4 0 0,0 5 4 0,-8-6 0 0,8 1 0 16,0 4 4-16,0-4-4 0,0 4-4 0,0-5 4 0,-10 6-4 0,10-7 0 16,0 8 4-16,0-2 0 0,0-4 0 0,0 5 0 0,0-6 0 15,0 5 0-15,0-4 0 0,0 4 0 0,0-4 0 0,-8-1 4 16,8 6-8-16,0-6 4 0,0 1 0 0,0 0-4 0,0-2 4 0,0-2 4 15,0 3-4-15,0 1-4 0,0 0 4 0,0-5 0 16,0 4-4-16,0 1 4 0,0-1-4 0,0-4 4 0,0 4 4 0,0-3-4 16,0 3-4-16,0 1 4 0,0-1 0 0,-8 0-4 0,8 2 8 15,0-2-4-15,0 1-4 0,0-1 0 0,0 1 0 0,0-6 4 16,0 6 0-16,0 0 4 0,0-5-8 0,0 4 4 0,-8-4-4 0,8 0 4 16,0-1 0-16,0 2 0 0,0-2-4 0,0-4-4 15,0 0 0-15,8 5-4 0,-8-5-4 0,-8 0 0 0,8 0 4 0,0 0-4 16,0-5-4-16,0 5-4 0,0-4-16 0,0-2-24 0,0 6-20 15,0-9-28-15,0 4-36 0,0-4-52 0,-10-1-48 0,10-5 48 16,0 1 40-16,-8-5 32 0,8-1 20 0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42.9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7A3A09-4824-42F5-AA27-4DB9DE965A15}" emma:medium="tactile" emma:mode="ink">
          <msink:context xmlns:msink="http://schemas.microsoft.com/ink/2010/main" type="inkDrawing" rotatedBoundingBox="27417,12323 27551,11095 27624,11103 27490,12331" semanticType="callout" shapeName="Other">
            <msink:sourceLink direction="with" ref="{12B747AD-2583-4F64-A61E-413FE70C6B4D}"/>
            <msink:sourceLink direction="with" ref="{87837B9E-D121-403C-80EA-E0C43C02FE60}"/>
          </msink:context>
        </emma:interpretation>
      </emma:emma>
    </inkml:annotationXML>
    <inkml:trace contextRef="#ctx0" brushRef="#br0">91 36 23 0,'10'-10'132'16,"-2"5"-12"-16,-8-5-12 0,8 6-32 0,-8-2-4 0,9 6 0 0,-9-3 0 16,8 3 0-16,-8 3 0 0,0 3-12 0,0-2-4 0,0 1-8 15,0 5 0-15,0 0-4 0,0 3 0 0,0 2-4 0,0 5-4 16,0-1 0-16,0 0 0 0,0 4-4 0,0 6 0 0,0 0 0 16,0 5-4-16,0-1 0 0,-8 1 0 0,8 4-8 0,0 0 0 15,-9 6-4-15,9-2 0 0,-8-3 0 0,8 5 0 0,-8 4 0 0,-2-5-4 16,2 0 0-16,8 0 4 0,-8 5-4 0,0-5-4 0,-2-1 0 15,2-2-4-15,0 2 4 0,-1-7-4 0,0 3 0 0,9-5-8 16,-8 1 0-16,8-6-4 0,-9-3-8 0,9-1-8 0,0-5-12 16,0-5-16-16,0 1 0 0,-8-6-8 0,8-4-4 0,0 0-12 15,0-5-12-15,0-5-8 0,0 0-8 0,0-4 4 0,0-1 4 0,8-4-40 16,-8-1-32-16,0-4 8 0,0 0 28 0,0-1 20 0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33.8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571B8F-AFD9-48DD-9C03-0F4DCC9CD4C0}" emma:medium="tactile" emma:mode="ink">
          <msink:context xmlns:msink="http://schemas.microsoft.com/ink/2010/main" type="inkDrawing" rotatedBoundingBox="23668,13145 23689,13894 23341,13904 23319,13155" semanticType="callout" shapeName="Other">
            <msink:sourceLink direction="from" ref="{2377E583-5647-4711-873B-76A5A07F60C9}"/>
            <msink:sourceLink direction="to" ref="{2377E583-5647-4711-873B-76A5A07F60C9}"/>
          </msink:context>
        </emma:interpretation>
      </emma:emma>
    </inkml:annotationXML>
    <inkml:trace contextRef="#ctx0" brushRef="#br0">673-588 35 0,'8'-5'96'16,"-8"0"-4"-16,0 0-8 0,0 5-20 0,8 0 0 0,-8 0-4 16,0-5 0-16,0 5 0 0,9 0 4 0,-9 0 0 0,0 0-4 0,0 0 0 15,0 0 4-15,0 5-4 0,0-5-4 0,0 0 0 0,0 5-4 16,0 0 0-16,0 0 0 0,0 0 0 0,8 4 4 0,-8 1 0 15,-8-1-4-15,8 1-8 0,0 4 4 0,-9 1-4 0,9-1-4 0,-8 6 0 16,0-2-8-16,8 1 0 0,-10 1-4 0,2 4 4 16,0-5-4-16,0 6 0 0,-10-1 0 0,10-6-4 0,-1 6 0 0,0 0 0 15,1 0 0-15,-1 0 0 0,9-5 0 0,-8 5-16 0,0-5-8 16,8 5 0-16,0-5 0 0,0 1 0 0,-9-1 0 0,9 0 0 16,0 1 0-16,9-6 0 0,-9 5 0 0,0-5 0 0,8 5 0 15,0-4 0-15,-8-1 0 0,9-4 0 0,-1 3 0 0,1-2 0 0,0-1 0 16,-1-1 0-16,10 1 0 0,-10-6 0 0,8 1 0 0,-6-1 0 15,6 2 0-15,1-6 0 0,-9 0 0 0,10-6 0 0,-2 2 0 16,2-1 0-16,-1 1-60 0,-8-6-64 0,8 1-28 0,-1-1-36 16,-7-1-24-16,8-2-68 0,-9-1 8 0,10-1 52 0,-10 1 40 15,1-1 32-15,0 1 32 0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49.8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9A1CB37-54BC-4257-BE92-4F368BCCA380}" emma:medium="tactile" emma:mode="ink">
          <msink:context xmlns:msink="http://schemas.microsoft.com/ink/2010/main" type="inkDrawing" rotatedBoundingBox="22399,16351 23008,14881 23059,14902 22450,16372" semanticType="callout" shapeName="Other">
            <msink:sourceLink direction="with" ref="{36DBB700-00B2-4AA1-8E52-2C1F63FF7C55}"/>
            <msink:sourceLink direction="with" ref="{2377E583-5647-4711-873B-76A5A07F60C9}"/>
          </msink:context>
        </emma:interpretation>
      </emma:emma>
    </inkml:annotationXML>
    <inkml:trace contextRef="#ctx0" brushRef="#br0">246 1196 27 0,'8'-5'84'0,"-8"0"-8"0,0 0-4 16,9 0-20-16,-9 1-12 0,0-1 0 0,0 0 0 0,0 0 0 16,0 1 0-16,0 4 0 0,0-6 0 0,0 6 0 0,0-4 4 0,0 4 0 15,0 0 4-15,0-5-4 0,0 5 4 0,0 0 0 16,0 0-4-16,0 0 0 0,0 0 0 0,0 0 0 0,0 0-4 0,0 0-4 16,0 5 0-16,0-1 0 0,0-4 0 0,0 6 0 0,-9-2-4 15,9 6-4-15,-8-5 0 0,8 4 0 0,-9 6-4 0,1-6 0 16,0 6-4-16,-2-1 0 0,2 5 4 0,0 0-4 0,0 0-8 0,-10 1 0 15,10 4 0-15,-10-5-4 0,10 5 0 0,-9 5 4 0,9-5-4 16,-10 5 0-16,2 0 0 0,6-1 0 0,-6 6-4 0,7-1 4 16,-8 1-4-16,0-1 0 0,1 5 0 0,6-3 0 0,-6-2 4 15,6 5-8-15,-6-4 4 0,-1 4-4 0,8-4 0 0,1 0 4 16,-9 4-4-16,9-9 0 0,-10 4 0 0,10 0 0 0,0-4 0 0,-2 0 4 16,2 0 0-16,0-1 0 0,-1-3 0 0,-8 4 0 15,8-6 0-15,9 2 0 0,-16-2-4 0,8 2 0 0,8-2 0 0,-10 2 0 16,2-6 0-16,0 0 0 0,-2 0 4 0,2 6-4 0,0-12-4 15,8 6 8-15,-9-5 0 0,1 1-4 0,-1 0 0 0,9-1 4 16,-8-5-4-16,8 6 0 0,-9-11 0 0,9 6-4 0,-8-5 4 0,8 5-8 16,0-10 0-16,0 4-4 0,0-4-8 0,0 0-4 15,0 0-8-15,0 0-8 0,0-4-4 0,0-1-4 0,0 0-16 0,0 0-8 16,0-5-20-16,0 6-16 0,0-5-12 0,0-1-28 0,0 0-60 16,0 1 0-16,0-6 44 0,0 0 32 0,0 6 24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4:55.4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DCF1E2-EAB4-40AD-921D-CC1094EFA299}" emma:medium="tactile" emma:mode="ink">
          <msink:context xmlns:msink="http://schemas.microsoft.com/ink/2010/main" type="writingRegion" rotatedBoundingBox="23382,15059 24520,15255 24398,15962 23260,15766"/>
        </emma:interpretation>
      </emma:emma>
    </inkml:annotationXML>
    <inkml:traceGroup>
      <inkml:annotationXML>
        <emma:emma xmlns:emma="http://www.w3.org/2003/04/emma" version="1.0">
          <emma:interpretation id="{BB6F221E-446E-4E24-A2E3-D49B8B1F51EB}" emma:medium="tactile" emma:mode="ink">
            <msink:context xmlns:msink="http://schemas.microsoft.com/ink/2010/main" type="paragraph" rotatedBoundingBox="23382,15059 24520,15255 24398,15962 23260,15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E30F52-E937-4851-A291-EE3E2DE2CC01}" emma:medium="tactile" emma:mode="ink">
              <msink:context xmlns:msink="http://schemas.microsoft.com/ink/2010/main" type="line" rotatedBoundingBox="23382,15059 24520,15255 24398,15962 23260,15766"/>
            </emma:interpretation>
          </emma:emma>
        </inkml:annotationXML>
        <inkml:traceGroup>
          <inkml:annotationXML>
            <emma:emma xmlns:emma="http://www.w3.org/2003/04/emma" version="1.0">
              <emma:interpretation id="{06FB9883-D658-49BC-B5BE-43FD9F789E4E}" emma:medium="tactile" emma:mode="ink">
                <msink:context xmlns:msink="http://schemas.microsoft.com/ink/2010/main" type="inkWord" rotatedBoundingBox="23325,15691 23339,15694 23334,15724 23320,15721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546 1958 43 0,'0'5'120'0,"0"-5"-12"16,0 0-12-16,0 0-28 0,-8 0-4 0,8 0-8 0,0 0 0 0,0 0-4 15,0 0-4-15,0 0-4 0,0 0-4 0,0 0-8 16,0-5 0-16,0 5-4 0,0 0-4 0,0 0-8 0,8-4 0 0,-8 4-4 16,0-5 4-16,0 5-24 0,0-5 24 0,9 5-4 0,-9 0-4 15,0-5 0-15,0 5-8 0,0 0 0 0,0 0-4 0,0-4-8 16,0 4-12-16,0 0-16 0,0 0-16 0,0 0-20 0,0 0-16 0,0 4-60 15,0-4-20-15,0 0 28 0,0 0 24 0,0 0 24 16</inkml:trace>
        </inkml:traceGroup>
        <inkml:traceGroup>
          <inkml:annotationXML>
            <emma:emma xmlns:emma="http://www.w3.org/2003/04/emma" version="1.0">
              <emma:interpretation id="{B98D11EB-489B-499C-87E9-FA6217891443}" emma:medium="tactile" emma:mode="ink">
                <msink:context xmlns:msink="http://schemas.microsoft.com/ink/2010/main" type="inkWord" rotatedBoundingBox="23382,15059 24520,15255 24398,15962 23260,1576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26.9266">530 1714 43 0,'0'-5'100'0,"0"5"-8"0,0-5-8 0,8 0-28 0,-8 0 0 15,0 0 0-15,0 5-4 0,8-4 4 0,-8 4 0 0,0-5 0 16,9 1-4-16,-9 4 0 0,0 0 4 0,9 0-4 0,-9 0-8 0,0-6 0 16,0 6 0-16,8 0-8 0,-8 0-4 0,0 0-4 0,0 0-4 15,0 0-4-15,0 0 0 0,0 0 0 0,0 0-4 0,0 6-4 16,0-12 0-16,0 6-4 0,0 0-4 0,0 0-4 0,0 0 4 0,0 0-8 15,0 0-4-15,0 0-12 0,0 6-28 0,0-6 0 0,0 0-16 16,0 4-20-16,0 1-20 0,0-5-20 0,0 4-64 0,-8 1 4 16,8 0 32-16,0 5 28 0,0-5 24 0</inkml:trace>
          <inkml:trace contextRef="#ctx0" brushRef="#br0" timeOffset="1012.0131">1210 1694 43 0,'-10'-5'92'0,"10"1"-12"0,-8-5 0 0,8 3-28 0,0-3-4 16,0 4-4-16,0-3 0 0,0 1-8 0,0-2 0 0,0-1-4 15,0 1-4-15,0-1 0 0,0 6 4 0,8-6-4 0,-8 1 0 16,10-2 4-16,-2 2 0 0,-8 0-8 0,8-1 4 0,1 0 4 15,-9 2 0-15,9-3-4 0,-1 2 4 0,9 4 0 0,-9-4-4 0,0-1-4 16,2 5 8-16,-2-5-4 0,0 6-4 0,2-1 4 0,-2 0-4 16,0-1 0-16,1 3 0 0,-1 3-4 0,1-6 0 0,-1 6 0 15,1 0-4-15,-9 0 0 0,8 6-4 0,0-3 0 0,-8 3-4 0,10 4 0 16,-10-6-4-16,8 6 4 0,-8-1-4 0,0 6 0 16,0-1-4-16,0-3 0 0,0 2 4 0,0 7 0 0,0-7-4 0,0 7 0 15,0-1 4-15,-8 1-4 0,8 0 0 0,-10 2 0 0,2-3 0 16,0 6 0-16,-1-6 0 0,1 5 4 0,-9 0-4 0,8-5 0 15,-7 5 0-15,-2-4 0 0,0 3 0 0,2-3-16 0,-1-1 20 0,9 0-4 16,-10 0 0-16,2-5 4 0,-2 1 0 0,10-1-4 0,-10 1 0 16,10-6 0-16,0 1 0 0,-1-5-4 0,1 4 0 0,-1-4 0 15,9-5 4-15,0 5-4 0,0-5 0 0,0 0 4 0,0 0 0 16,0 0 0-16,9-5 0 0,-9 0 0 0,8 0 0 0,1-4 0 16,-1 5 0-16,0-2 0 0,2-3 0 0,-2 4-4 0,0 0 0 15,10 0 4-15,-10-4 0 0,0 4 0 0,1 5 4 0,0-4 0 16,8 4 0-16,-9 0 0 0,0 0-4 0,0 4 4 0,2 1 4 0,-2-1 0 15,0 6 0-15,2 0 0 0,-2-1 0 0,0 6 4 0,1-6 4 16,-1 1 4-16,1 4 4 0,-1 1-4 0,1-2 4 0,-1-3 0 16,0 5 0-16,2-5 0 0,-2-1 0 0,0 2 4 0,2-3-4 15,-2 2 0-15,0-5-4 0,0 0 0 0,1-1-4 0,0 1-4 0,8-5 4 16,-9 0-4-16,0-5-4 0,10 1 0 0,-10-1-4 16,2-5 0-16,6 5 0 0,-8-10-4 0,9 6 0 0,-8-5-4 0,0-1 0 15,7-4-4-15,-6 0-4 0,-2 0-4 0,0 0-12 0,-8 0 0 16,8-5-12-16,-8 4-8 0,10-3-8 0,-10 4-4 0,0-1-8 15,0 1-8-15,0 0-20 0,0 0-20 0,-10 0-16 0,2 4-32 16,8 1-60-16,-8-1 20 0,-10 5 44 0,10 1 32 0,0 4 16 0</inkml:trace>
        </inkml:traceGroup>
      </inkml:traceGroup>
    </inkml:traceGroup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01.0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817620-47AE-4853-9925-E78B268BB750}" emma:medium="tactile" emma:mode="ink">
          <msink:context xmlns:msink="http://schemas.microsoft.com/ink/2010/main" type="inkDrawing" rotatedBoundingBox="21448,17797 21733,18265 21260,18553 20975,18085" semanticType="callout" shapeName="Other">
            <msink:sourceLink direction="with" ref="{36DBB700-00B2-4AA1-8E52-2C1F63FF7C55}"/>
          </msink:context>
        </emma:interpretation>
      </emma:emma>
    </inkml:annotationXML>
    <inkml:trace contextRef="#ctx0" brushRef="#br0">-1519 4241 59 0,'0'-5'108'0,"-8"5"-8"16,-1-5-16-16,9 5-28 0,0-4-4 0,0-1-4 0,0 1 4 16,0 4-8-16,-9-10 0 0,9 5 0 0,0 0 0 0,0 0-4 0,9 0 4 15,-9-4-4-15,9 4 4 0,-9 0-4 0,8-4 0 0,1 4 4 16,-9 0 0-16,8 1-4 0,0-6-4 0,2 5 0 0,-2 0 0 16,0 0 0-16,0 1-4 0,10-1 4 0,-10 5-4 0,1-5 0 15,-1 5-8-15,1 0 4 0,0 0-4 0,-1 0-4 0,0 5-4 16,0 0-4-16,2-1 4 0,-2 1-8 0,0 5 4 0,-8 0-4 0,10-1 0 15,-10 0 0-15,8 6-4 0,-8-6 0 0,0 6 0 0,0 0 0 16,0-2 0-16,-8 2-4 0,8 3 4 0,-10-3-4 0,2 4 0 16,0 2 0-16,-2-8 0 0,-6 7-4 0,-1-1 4 0,0-1 0 0,0-3-4 15,-1 4 4-15,-6-4 0 0,6-1-4 0,1 1 0 0,-9-1 0 16,10 1 4-16,-2-6 0 0,-8 0-4 0,18-4-4 0,-9 0 0 16,0 0 4-16,8-5-4 0,1 0 0 0,-8 0 4 0,16-5 0 15,-10 0-4-15,10 0 4 0,0-4 0 0,0 4 4 0,0-5-4 16,0 1 4-16,10-1 0 0,-10 1 0 0,8-1 0 0,0 0 0 0,-8 1 0 15,8-1 0-15,1 6 4 0,0-6 0 0,-1 5-4 0,1 1 0 16,-1-2 0-16,0 1 4 0,10 5 0 0,-10 0 0 0,2 5 4 16,-2-5 0-16,8 6-4 0,-7 3 4 0,8-4-4 0,-8 4 4 15,-1 1 0-15,10-1 0 0,-10 6 4 0,8-1 0 0,2-4 4 16,-10 5 0-16,9-1 0 0,-8 0 4 0,8-4-4 0,-1 4 0 16,-6 1 0-16,6-6 0 0,2 1-4 0,-10-1 0 0,9 1 4 15,-8-5-4-15,8-1-4 0,-9 1 0 0,10 0 0 0,-10-5-4 0,0-5 0 16,10 0-4-16,-10 1 0 0,0-6-4 0,1 5-12 0,-1-9-8 15,1 0-16-15,0-1-12 0,-1 1-16 0,-8-6-20 0,8 2-16 16,-8-7-28-16,0 6-32 0,0-4-52 0,0 3-28 0,0-4 40 16,0 4 44-16,-8-2 20 0,8 2 36 0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21.6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BB3E92-47A1-4C37-9124-D8F3AE93FFDD}" emma:medium="tactile" emma:mode="ink">
          <msink:context xmlns:msink="http://schemas.microsoft.com/ink/2010/main" type="writingRegion" rotatedBoundingBox="26592,8496 27449,8326 27557,8872 26700,9042"/>
        </emma:interpretation>
      </emma:emma>
    </inkml:annotationXML>
    <inkml:traceGroup>
      <inkml:annotationXML>
        <emma:emma xmlns:emma="http://www.w3.org/2003/04/emma" version="1.0">
          <emma:interpretation id="{31B32110-C3E3-4BBE-AEFF-263DD7ED356A}" emma:medium="tactile" emma:mode="ink">
            <msink:context xmlns:msink="http://schemas.microsoft.com/ink/2010/main" type="paragraph" rotatedBoundingBox="26592,8496 27449,8326 27557,8872 26700,9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A32F5D-6817-4B55-9AF4-D2031BAEB810}" emma:medium="tactile" emma:mode="ink">
              <msink:context xmlns:msink="http://schemas.microsoft.com/ink/2010/main" type="line" rotatedBoundingBox="26592,8496 27449,8326 27557,8872 26700,9042"/>
            </emma:interpretation>
          </emma:emma>
        </inkml:annotationXML>
        <inkml:traceGroup>
          <inkml:annotationXML>
            <emma:emma xmlns:emma="http://www.w3.org/2003/04/emma" version="1.0">
              <emma:interpretation id="{5469A4E0-4AC7-4DBD-8ABC-BBE4AF81A1C6}" emma:medium="tactile" emma:mode="ink">
                <msink:context xmlns:msink="http://schemas.microsoft.com/ink/2010/main" type="inkWord" rotatedBoundingBox="26592,8496 27449,8326 27557,8872 26700,9042"/>
              </emma:interpretation>
            </emma:emma>
          </inkml:annotationXML>
          <inkml:trace contextRef="#ctx0" brushRef="#br0">-3 120 43 0,'0'-5'76'0,"0"5"-8"0,0 0-8 16,0-5-32-16,0 5 0 0,0 0 0 0,0 0-4 0,0-4 0 15,0 4-4-15,0-5 0 0,0 5-4 0,0 0-16 0,0 0 20 0,0 0 0 16,0-5-4-16,0 5 4 0,0 0 0 0,0-5 4 0,0 5-4 16,10-4 4-16,-10 4 0 0,0-6 4 0,8 2-8 0,-8 4 0 15,8-5 4-15,-8 2 0 0,8-4-4 0,2 3 0 0,-10-1 4 16,8 0 0-16,0 0 0 0,1 5-8 0,0-4 0 0,-1-6 4 0,1 10-4 16,-1-5 0-16,-8 1 0 0,8-1-4 0,10 5 0 15,-18-5 0-15,8 0-4 0,0 5 4 0,2 0 0 0,-2-5-4 0,0 5 0 16,1 0 0-16,-1 0 0 0,-8 0-4 0,9 0-4 0,-1 5 8 15,-8-5-4-15,9 5 0 0,-9 0-4 0,8-5 4 0,-8 9 0 16,0-4 0-16,0 0-4 0,0 0 4 0,0 4 0 0,0 1 0 0,0-6-4 16,-8 6 4-16,8-1-4 0,0 1 0 0,-9 0 0 0,1-1 4 15,8 1 0-15,-9 0 0 0,9 0 0 0,-8-1 0 16,-1 0 0-16,1-4 0 0,8 5-4 0,-8-5 0 0,-2 3 4 0,10-2 0 16,-8-1-4-16,8 0-20 0,0-5 24 0,0 4-4 0,-8-4 4 15,8 6 0-15,0-6-4 0,0 0 0 0,0 0 0 0,0 0 4 16,0 0-4-16,8 0 0 0,-8 0 4 0,0 0-4 0,8 0 4 0,-8 0-4 15,10 0-4-15,-10 0 4 0,8 0 0 0,-8 0 0 16,8-6 0-16,1 6 0 0,-1 0 0 0,-8 0 0 0,9-4 4 0,-1 4 0 16,-8 0-4-16,9 0 0 0,-1 0 0 0,-8 0-4 0,8-5 0 15,2 5 12-15,-10 0-8 0,8 0 4 0,-8 5-4 0,8-5 4 16,2 0 0-16,-10 4 0 0,8 2-8 0,-8-6 4 0,0 4 0 16,8 1 4-16,-8-5 0 0,9 5 0 0,-9 0 0 0,8-1 0 0,-8 1 0 15,0 0 0-15,9-5-4 0,-9 5 0 0,8-1 4 0,-8 2 0 16,0-1 0-16,9-1 0 0,-9-4 0 0,8 5 4 0,-8 0-4 0,0-1 4 15,8 1 0-15,-8-5 0 0,10 5 0 0,-10 0 0 16,0-1 0-16,0 1 0 0,8 5 0 0,-8-5 0 0,0 0 4 0,0 4 0 16,0 1 0-16,0-6 0 0,0 6 0 0,0 0 0 0,0-1 4 15,-8 1-4-15,8-1 0 0,0 6-4 0,-10-6 4 0,10 1 0 16,-8-1 0-16,8 1 0 0,-8 0 4 0,8-1-4 0,-9 1 0 16,9-1 0-16,-8 1-4 0,-1-1 0 0,1-3-4 0,-1 3 0 15,9-4-4-15,-8 0 0 0,0-1-12 0,-2 1-8 0,2 0-12 0,0-5-20 16,8 5-16-16,-10-5-36 0,2 0-28 0,8 0-36 0,-8-5-72 15,8 0 32-15,-9 5 36 0,9-9 40 0,-8 4 16 0</inkml:trace>
          <inkml:trace contextRef="#ctx0" brushRef="#br0" timeOffset="-5226.0748">416 163 51 0,'0'5'104'15,"-9"0"-4"-15,18 0-4 0,-9-5-20 0,0 5-8 0,8-2 4 16,-8 3-8-16,0-1 4 0,9-5 4 0,-9 5 0 0,8-1-4 16,-8 2-4-16,8-2-4 0,2 1-4 0,-2-5 0 0,0 10 4 15,0-10-4-15,2 4 0 0,-2 1-4 0,0 0-4 0,1 0-8 16,-1-1-8-16,10 2 0 0,-10-6-8 0,8 5-4 0,-6-1-4 0,-2 1-4 16,10-5 0-16,-2 5-4 0,-7-5 0 0,8 4-8 0,-9 1-12 15,9-5-16-15,-9 0-16 0,2 5-28 0,-2 0-24 0,10-5-28 16,-10 4-28-16,-8-4-60 0,8 5-28 0,-8-5 36 0,8 4 40 15,-8-4 36-15,-8 0 28 0</inkml:trace>
          <inkml:trace contextRef="#ctx0" brushRef="#br0" timeOffset="-5488.3735">459-33 39 0,'0'0'104'0,"0"-5"0"16,0 5-8-16,0 0-24 0,0 0-8 0,0 0 0 0,0 0 0 0,0 0 0 15,0 0-4-15,0 0 0 0,0 0 0 0,0 0-4 16,0 0 0-16,0 0 4 0,0 0 0 0,8 0 0 0,-8 0 0 0,0 0 0 15,8 0 4-15,-8 0-4 0,8 0 0 0,2 5-4 0,-2-5 0 16,0 0-4-16,1 5-4 0,-1-5-8 0,1 4 0 0,8-4-4 16,-9 5 0-16,10 0-8 0,-10-5 0 0,10 4-4 0,-2-4 0 0,-7 5-8 15,8 0 0-15,0-5 0 0,-1 0-4 0,2 5 4 0,-10-5-12 16,10 0 0-16,-2 0 0 0,1 5 0 0,-8-5-4 16,8 0 4-16,-9 0-4 0,10 5-4 0,-10-5-8 0,0 0 0 0,2 0-16 15,-2 0 0-15,0 0-8 0,1 0-12 0,-9 0-12 0,0 0-12 16,8 0-16-16,-8 0-12 0,0 0-8 0,0 0-8 0,-8 5-4 15,8-5-4-15,-9 0-4 0,9 0-12 0,-8 0-40 0,0 4-8 16,-2-4 36-16,2 0 28 0,0 5 24 0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05.9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2F7106-66F7-4F59-AC09-DB650865202E}" emma:medium="tactile" emma:mode="ink">
          <msink:context xmlns:msink="http://schemas.microsoft.com/ink/2010/main" type="writingRegion" rotatedBoundingBox="30472,9253 30855,9253 30855,9785 30472,9785"/>
        </emma:interpretation>
      </emma:emma>
    </inkml:annotationXML>
    <inkml:traceGroup>
      <inkml:annotationXML>
        <emma:emma xmlns:emma="http://www.w3.org/2003/04/emma" version="1.0">
          <emma:interpretation id="{B77F5AC5-7518-478A-BEDA-7345C0DAE086}" emma:medium="tactile" emma:mode="ink">
            <msink:context xmlns:msink="http://schemas.microsoft.com/ink/2010/main" type="paragraph" rotatedBoundingBox="30472,9253 30855,9253 30855,9785 30472,9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63E246-F35A-40DE-B48C-49685F02C1D9}" emma:medium="tactile" emma:mode="ink">
              <msink:context xmlns:msink="http://schemas.microsoft.com/ink/2010/main" type="line" rotatedBoundingBox="30472,9253 30855,9253 30855,9785 30472,9785"/>
            </emma:interpretation>
          </emma:emma>
        </inkml:annotationXML>
        <inkml:traceGroup>
          <inkml:annotationXML>
            <emma:emma xmlns:emma="http://www.w3.org/2003/04/emma" version="1.0">
              <emma:interpretation id="{34A4134E-CC42-4F54-9396-329EAF816A11}" emma:medium="tactile" emma:mode="ink">
                <msink:context xmlns:msink="http://schemas.microsoft.com/ink/2010/main" type="inkWord" rotatedBoundingBox="30472,9253 30855,9253 30855,9785 30472,9785"/>
              </emma:interpretation>
            </emma:emma>
          </inkml:annotationXML>
          <inkml:trace contextRef="#ctx0" brushRef="#br0">2493 1780 91 0,'-18'9'160'0,"10"1"-20"0,-8-5-20 0,6 0-36 0,-6-1 0 16,7-4 0-16,9 5 0 0,-9-10 0 0,9 5 0 15,-8-4-8-15,16-1-8 0,-8-4-8 0,0 3-8 0,9-3 0 0,0-1-4 16,7 1 0-16,-6-1 0 0,6 6 4 0,2-6-4 0,7 0 0 16,-9 1-8-16,2-1-4 0,8 5 0 0,-10-4-12 0,10 3 0 15,-9 2-8-15,9 4 0 0,-10-5-4 0,2 5 4 0,-1-4-8 16,-8 8-4-16,8-4 4 0,-9 5 0 0,0-1-8 0,-8 7 4 15,9-2-4-15,-9 1-4 0,-9 4 4 0,9-4 0 0,-8 4 0 16,0 0-4-16,-9 1 0 0,8 4 8 0,-8 0-4 0,-1 1 4 0,2-1 0 16,-2-5-4-16,2 5 0 0,-1 0 0 0,-1 0 0 0,2 1 4 15,-2-6-4-15,2 5 8 0,-2 1-4 0,10-6 4 0,-1 1 0 0,1-1 4 16,0 1-4-16,-2-2 4 0,10 2 0 0,0-5 4 16,0 4 0-16,0-5 4 0,10 0-4 0,-2 2 0 0,0-2-4 0,1 1-4 15,-1-1-8-15,10-4 0 0,-10 5 0 0,10-5 0 0,-2-1 0 16,2 1 0-16,-2 0 0 0,1-5 0 0,1 0-20 0,-2 0-20 15,2 0-20-15,-2-5-28 0,2 0-28 0,-10 1-24 0,9-6-36 0,-9 0-40 16,1 1-72-16,0-6 40 0,-1 6 44 0,-8-6 44 16,8 1 28-16,-8 0 24 0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5:54.3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D54190-B786-41FE-A97B-E53888394E24}" emma:medium="tactile" emma:mode="ink">
          <msink:context xmlns:msink="http://schemas.microsoft.com/ink/2010/main" type="inkDrawing" rotatedBoundingBox="29867,14429 30117,13332 30188,13348 29939,14445" semanticType="callout" shapeName="Other">
            <msink:sourceLink direction="with" ref="{87837B9E-D121-403C-80EA-E0C43C02FE60}"/>
          </msink:context>
        </emma:interpretation>
      </emma:emma>
    </inkml:annotationXML>
    <inkml:trace contextRef="#ctx0" brushRef="#br0">201 57 55 0,'0'-14'112'0,"8"4"-16"0,0 0-12 0,1 6-32 0,-9-7 4 0,8 7-4 16,1 4 4-16,-9-4 4 0,9 8 8 0,-9-4 0 0,0 4 0 15,0 2-8-15,0-1-12 0,0 5 16 0,0 4-4 0,0-5-4 16,0 6-4-16,0 5 0 0,0-2 0 0,-9 2 0 0,9-1-4 0,-9 10-4 16,9-6-4-16,-8 6-4 0,8 5-8 0,-9-1 0 15,1 1-8-15,0 4-4 0,0 0 0 0,-2 1-4 0,2-1-4 0,0 6 0 16,-2-2-4-16,-6-4 0 0,7 6-4 0,1-1 0 0,-9 0-4 16,8-5 4-16,1 1-4 0,0-5 0 0,-10 4-4 0,10-9 0 15,-2 0 0-15,2 0-4 0,0-6-4 0,-1 2-8 0,1-6-8 0,8 0-8 16,-9-5-8-16,9-4-12 0,-8-1-4 0,8-4-16 15,0 0-4-15,0-5-8 0,0 0-4 0,0-5-4 0,0-4-8 0,8-1-36 16,-8 1-28-16,0-7 16 0,9 3 32 0,-1-6 24 16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6:07.2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1ACC92-B567-40C5-A464-8C169AC34182}" emma:medium="tactile" emma:mode="ink">
          <msink:context xmlns:msink="http://schemas.microsoft.com/ink/2010/main" type="inkDrawing" rotatedBoundingBox="29236,1738 30779,1786 30777,1842 29234,1794" shapeName="Other"/>
        </emma:interpretation>
      </emma:emma>
    </inkml:annotationXML>
    <inkml:trace contextRef="#ctx0" brushRef="#br0">31 8 55 0,'0'5'72'0,"0"-5"-4"16,0 0-12-16,0 0-24 0,0 0 4 0,0 0 0 0,0 0 0 15,-8 0-4-15,8 0 0 0,0 0 0 0,0 0 4 0,0 0 4 16,-8 0-4-16,8-5 0 0,0 5 4 0,-9 0 0 0,9 0 4 15,0-5 0-15,0 5 4 0,-8 0 0 0,8 0 0 0,0 0 0 0,0 0-4 16,0 0 4-16,0 0 0 0,0 0 4 0,0-5 0 0,0 5 0 16,0 5 0-16,0-5-4 0,0 0-4 0,0 0 0 0,0 0 0 15,0 0-8-15,0 0-8 0,0 0 0 0,0 0-4 0,0 0-4 16,0 0-4-16,0 0 0 0,0 0-4 0,0 0 0 0,0 0 8 16,0 0 8-16,0 0 8 0,8 0-4 0,-8 0 0 0,9 0-4 15,-1 0 0-15,0 5 0 0,10-5-4 0,-2 0 4 0,2 5-4 0,-1-5 0 16,9 0-24-16,0 4 0 0,-2-4 0 0,11 6 0 0,-1-6 0 15,0 3 0-15,0-3 0 0,0 6 0 0,9-1 0 0,-9 0 0 16,9-5 0-16,-1 4 0 0,1-4 0 0,-9 6 0 0,8-2 0 16,-7 1 0-16,7-5 0 0,-8 4 0 0,1 2 0 0,-1-6 0 15,0 4 0-15,0-4 0 0,0 0 0 0,1 5 0 0,-11-5 0 0,2 0 0 16,9 0 0-16,-11 0 0 0,2 0 0 0,0 0 0 16,-9 0 0-16,9 0 0 0,-10 0 0 0,10 0 0 0,-8 0 0 0,-2 0 0 15,1 0 0-15,1-5 0 0,-2 5 0 0,2-4 0 0,8 4 0 16,-18 0 0-16,9-6 0 0,-1 2 0 0,2 4 0 0,0-5 0 15,-2 1 0-15,1 4 0 0,-8-6 0 0,8 6 0 0,-9-4 0 0,10 4 0 16,-10 0 0-16,0 0 0 0,0 0 0 0,2 0 0 0,-2 0 0 16,-8 0 0-16,8 0 0 0,-8 0 0 0,9 0 0 0,-9 0 0 15,0 0 0-15,0 0 0 0,0 0 0 0,0 0 0 0,0 0 0 0,0 0 0 16,0 0 0-16,0 0 0 0,0 0 0 0,0 0 0 16,0 0 0-16,0 0 0 0,0 0 0 0,0 0 0 0,0 0 0 0,0 0 0 15,0 0 0-15,0 0 0 0,0 0 0 0,0 0 0 0,0 0 0 16,0 0 0-16,0 0 0 0,0 0 0 0,0 0 0 0,0 0 0 15,0 0 0-15,0 0 0 0,0 0 0 0,0 0 0 0,0 0 0 0,0 0 0 16,0 0 0-16,0 0 0 0,0 0 0 0,-9 0-28 0,9 0-108 16,-8 0-44-16,8 0-44 0,-8 0-84 0,-10 0 4 15,10 0 64-15,-10 0 44 0,2 0 32 0,-10 0 36 0,1 0 20 0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0:21.4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A11200-CB8A-46FF-988D-308369D49A7C}" emma:medium="tactile" emma:mode="ink">
          <msink:context xmlns:msink="http://schemas.microsoft.com/ink/2010/main" type="writingRegion" rotatedBoundingBox="24490,3553 26515,3061 26776,4136 24751,4628"/>
        </emma:interpretation>
      </emma:emma>
    </inkml:annotationXML>
    <inkml:traceGroup>
      <inkml:annotationXML>
        <emma:emma xmlns:emma="http://www.w3.org/2003/04/emma" version="1.0">
          <emma:interpretation id="{7A33ACA0-C1B5-42FF-B726-33179DEBA0D4}" emma:medium="tactile" emma:mode="ink">
            <msink:context xmlns:msink="http://schemas.microsoft.com/ink/2010/main" type="paragraph" rotatedBoundingBox="24490,3553 26515,3061 26776,4136 24751,4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F42A0B-F53F-45FF-8A4E-23873E437D30}" emma:medium="tactile" emma:mode="ink">
              <msink:context xmlns:msink="http://schemas.microsoft.com/ink/2010/main" type="line" rotatedBoundingBox="24490,3553 26515,3061 26776,4136 24751,4628"/>
            </emma:interpretation>
          </emma:emma>
        </inkml:annotationXML>
        <inkml:traceGroup>
          <inkml:annotationXML>
            <emma:emma xmlns:emma="http://www.w3.org/2003/04/emma" version="1.0">
              <emma:interpretation id="{359F97A3-2BC0-4096-809E-7A677C4F67DC}" emma:medium="tactile" emma:mode="ink">
                <msink:context xmlns:msink="http://schemas.microsoft.com/ink/2010/main" type="inkWord" rotatedBoundingBox="24512,3642 25069,3506 25152,3848 24595,3984"/>
              </emma:interpretation>
            </emma:emma>
          </inkml:annotationXML>
          <inkml:trace contextRef="#ctx0" brushRef="#br0">1594 244 75 0,'0'0'124'0,"0"0"-12"0,0 0-12 0,0 0-28 15,0 0 0-15,8 0 4 0,-8 0 0 0,10 0 4 0,-2 0 0 16,0 0 0-16,2 0-4 0,-2 0 4 0,9 0-8 0,-9 0 4 16,9 0-4-16,0 0-4 0,1 0-8 0,7 0-12 0,-8 0-4 0,0 0-8 15,9 0-4-15,-10 0-8 0,10 0-8 0,-8 0 0 0,-2 0-4 16,9 0-4-16,-7 0 0 0,-2 4-4 0,2-4-4 0,-1 0 0 16,0 4-8-16,0-4-8 0,1 0-12 0,-10 6-20 15,8-6-12-15,-6 5-12 0,6-5-32 0,-7 4 4 0,0-4-16 0,-9 5-8 16,8-5-4-16,-8 0-76 0,9 0 0 0,-18 5 32 0,9-5 36 0,0 0 28 15</inkml:trace>
          <inkml:trace contextRef="#ctx0" brushRef="#br0" timeOffset="218.4166">1739 402 123 0,'0'5'136'16,"0"-1"-16"-16,0 1-16 0,0 0-28 0,-8-1 0 0,8-4 0 0,0 5 0 15,8-5-4-15,-8 0 4 0,0 6-4 0,9-6-4 0,0 0-4 16,-9 0-4-16,8 0 0 0,9 0-4 0,-9 0-12 0,1 0-8 16,8 0-8-16,1 0 0 0,-2 4-12 0,2-4 0 0,-2 5-8 0,9-5 0 15,-7 0-8-15,8 4-16 0,-10-4-12 0,10 0-16 16,-1 0-8-16,-7 0-16 0,8 6-20 0,-10-6-16 0,10 0-12 0,-1 4 0 16,-7-4-64-16,8 0-28 0,-10-4 40 0,10 4 36 0,-9-6 24 15</inkml:trace>
        </inkml:traceGroup>
        <inkml:traceGroup>
          <inkml:annotationXML>
            <emma:emma xmlns:emma="http://www.w3.org/2003/04/emma" version="1.0">
              <emma:interpretation id="{D8446C59-862C-4726-B427-4784CA90E66E}" emma:medium="tactile" emma:mode="ink">
                <msink:context xmlns:msink="http://schemas.microsoft.com/ink/2010/main" type="inkWord" rotatedBoundingBox="25871,3218 26515,3061 26776,4136 26132,4292"/>
              </emma:interpretation>
            </emma:emma>
          </inkml:annotationXML>
          <inkml:trace contextRef="#ctx0" brushRef="#br0" timeOffset="919.0557">3206 847 87 0,'8'10'172'0,"-8"-5"-12"16,0 0-8-16,0-1-28 0,0 1-8 0,0 1 0 0,0-6-4 0,0 4-8 16,0-4-4-16,0 0-4 0,0 5-16 0,0-5-4 15,0 0-12-15,0 0-16 0,0 0-8 0,0 0-8 0,0-5-8 16,0 5-4-16,9 0-4 0,-9 0-12 0,0 0-24 0,8 0-24 0,-8 0-32 15,0 5-36-15,0-5-44 0,0-5-44 0,0 5-80 0,0-4 44 16,0 4 40-16,0-6 44 0,-8 6 24 0,8-5 28 0</inkml:trace>
          <inkml:trace contextRef="#ctx0" brushRef="#br0" timeOffset="683.6832">3206-183 55 0,'-8'-5'104'0,"8"-1"-20"0,0 2-12 16,0 4-28-16,0-5-4 0,0 1-4 0,0-1-4 0,0 5 0 0,0-5-4 16,8 0 0-16,-8 1 0 0,8-1 0 0,-8 5 0 0,9-5 0 15,-1 1 4-15,1-1-4 0,0 5 0 0,-1-6 0 0,0 2 4 16,10-1 0-16,-10 5 0 0,10-5 4 0,-2 0 0 0,-7 5 0 0,7-4-8 15,2 4 0-15,-2 0 4 0,2 0-4 0,-1 0 0 0,0-5-4 16,0 5 0-16,0 5-4 0,0-5 0 0,1 0 0 0,-2 4-4 16,2 1-8-16,-2 0 4 0,-7 4-4 0,7-3 0 0,-6 3 0 15,-2-4 0-15,10 4 4 0,-18 1 4 0,8-1 0 0,0 0 0 16,-8 6 0-16,0-5 0 0,8 0 0 0,-16 4-20 0,8-4 20 16,0-1 0-16,-8 5 0 0,0-4-4 0,8-1-4 0,-10 1 0 15,2 4 4-15,-10-3-4 0,10-2-4 0,0 1 0 0,-1-1-4 0,-7 1 4 16,7-6-4-16,-8 6 0 0,9-1-4 0,-2 1 0 0,-6 0-8 15,7-5-4-15,0 5-4 0,1-6-4 0,0 5-12 0,-9 1 0 16,8 0-8-16,0 0 0 0,1-1-12 0,0 0 0 0,-10 1 0 16,10 0-4-16,0-2-12 0,-2 8-4 0,-6-2-8 0,7-4 4 15,1 5-32-15,0-1-44 0,-10 0-4 0,10 0 24 0,-2 1 32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5:05.6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3408D8-934F-4962-BB30-C79E001F711D}" emma:medium="tactile" emma:mode="ink">
          <msink:context xmlns:msink="http://schemas.microsoft.com/ink/2010/main" type="writingRegion" rotatedBoundingBox="11452,16919 10990,17585 10398,17174 10859,16508"/>
        </emma:interpretation>
      </emma:emma>
    </inkml:annotationXML>
    <inkml:traceGroup>
      <inkml:annotationXML>
        <emma:emma xmlns:emma="http://www.w3.org/2003/04/emma" version="1.0">
          <emma:interpretation id="{38C176C5-1A32-44F5-8651-FE056BA2A817}" emma:medium="tactile" emma:mode="ink">
            <msink:context xmlns:msink="http://schemas.microsoft.com/ink/2010/main" type="paragraph" rotatedBoundingBox="11452,16919 10990,17585 10398,17174 10859,16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694572-7610-4605-A13A-18F743E52AD6}" emma:medium="tactile" emma:mode="ink">
              <msink:context xmlns:msink="http://schemas.microsoft.com/ink/2010/main" type="line" rotatedBoundingBox="11452,16919 10990,17585 10398,17174 10859,16508"/>
            </emma:interpretation>
          </emma:emma>
        </inkml:annotationXML>
        <inkml:traceGroup>
          <inkml:annotationXML>
            <emma:emma xmlns:emma="http://www.w3.org/2003/04/emma" version="1.0">
              <emma:interpretation id="{52E9F967-ED86-43C3-B733-9E55DCE75219}" emma:medium="tactile" emma:mode="ink">
                <msink:context xmlns:msink="http://schemas.microsoft.com/ink/2010/main" type="inkWord" rotatedBoundingBox="10904,17363 10828,17472 10635,17338 10711,17229">
                  <msink:destinationLink direction="with" ref="{8136964C-77DA-4D83-9CED-C4D7213AF215}"/>
                  <msink:destinationLink direction="with" ref="{60CCCD85-9323-49C9-9FC8-618870F76FB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 4842 51 0,'0'0'72'0,"0"0"-8"0,0 0-12 15,0 0-20-15,0 0-4 0,0 0-4 0,0 0 0 0,0 0-8 16,0 0 4-16,0 0-4 0,0 0 0 0,0 0 0 16,0 0 0-16,0 0-4 0,0 0 0 0,0 0 0 0,0 0 0 0,0 0 0 0,0 0 4 15,0 0 0-15,0 0 0 0,0 0 0 0,0 0 0 0,0 0 0 16,0 0 4-16,0 0-4 0,0 0 0 0,8 0 4 0,-8 0 0 16,0 0 0-16,0 0 0 0,9 0-4 0,-9 0 4 0,0 0 0 15,9 0 0-15,-9 0 4 0,0 0 0 0,8 0-4 0,-8 0-4 0,0 0 4 16,8 0-4-16,-8 0 4 0,10 0-8 0,-10 0 4 0,0 0-4 15,0 0 4-15,8 0 0 0,-8 0-8 0,0 0 8 16,8 0-8-16,-8 0 0 0,0 0 4 0,9 0-4 0,-9 0 0 0,0 0 0 16,9 0-4-16,-9 0 4 0,0 0 0 0,8 0-4 0,-8 0 0 15,0 0 0-15,8 0 0 0,-8 0 0 0,0 0 0 0,0 0 0 16,9 0 0-16,-9 0 8 0,8 0-4 0,-8 0-4 0,0 0 8 0,8 0-8 16,-8 0 4-16,10 0-8 0,-10 0 4 0,0 0 0 15,8 0 0-15,-8 0 0 0,0 0-4 0,8 0 0 0,-8 0 8 0,0 0-8 16,0 0 0-16,10 0 0 0,-10 0 4 0,0 0-4 0,0 0 4 15,0 0-4-15,0 0 0 0,0 0 0 0,0 0-4 0,0 0 4 16,0 0 0-16,0 0 0 0,0 0-4 0,0 0 0 0,0 5-8 0,0-5-4 16,0 0-8-16,0 0-16 0,0 5-16 0,0-5-16 0,0 4-20 15,0 1-16-15,0-5-60 0,0 5-28 0,0-5 44 0,0 5 28 16,0-1 16-16</inkml:trace>
          <inkml:trace contextRef="#ctx0" brushRef="#br0" timeOffset="66740.6014">153 4822 39 0,'0'0'72'15,"0"0"-4"-15,0 0-8 0,0 0-24 0,0 0-8 0,0 0-4 16,0 0 0-16,0 0-4 0,0 0-4 0,0 0 0 0,0 0 0 15,0 0 0-15,0-4-4 0,0 4 0 0,0 0 0 0,0 0 0 16,0 0 8-16,0 0-4 0,0 0 4 0,0 0 0 0,0 0 4 16,10 0 0-16,-10 0-4 0,0 0 0 0,0 4 0 0,0-4-4 15,0 0 4-15,0 5-4 0,8-5 0 0,-8 0 0 0,0 5-4 16,8-5 0-16,-8 5 0 0,0-5 0 0,9 5 0 0,-9-5-4 0,0 5 0 16,0-5 0-16,0 0-4 0,0 0-16 0,0 0 24 0,0 5-4 15,0-5 0-15,0 0 0 0,0 0 4 0,0 0 0 0,0 0-4 16,0 0 0-16,0 0 4 0,0 0 0 0,0-5-4 0,0 10 4 15,0-5 0-15,0 0 0 0,0 0 0 0,0 0-4 0,0 0 4 0,0 0-4 16,0 0 4-16,0 0 4 0,0 0-4 0,0 0 0 0,0 0-4 16,0 0 0-16,0 0 0 0,0 0 0 0,0 0-4 0,0 0 0 15,0 0 0-15,0-5-4 0,-9 5 4 0,9 0 0 0,0-5-8 16,-8 5 8-16,8-5 0 0,-8 5 0 0,8-5 0 0,0 0-4 0,-10 5 4 16,10-5-4-16,-8 1 4 0,8-1 0 0,0 0 0 15,-8 5-4-15,8-4 4 0,0 4 0 0,0-6-4 0,0 6 0 0,0 0 0 16,0 0 0-16,0 0 0 0,0 0 0 0,0-4 0 0,0 4 0 15,0 0 4-15,0 4 0 0,0-4 0 0,0 0-4 0,0 0-4 16,0 0 4-16,0 0 0 0,0 0 0 0,0 0 0 0,0 0 0 0,0 0 4 16,0 0-4-16,8 6 8 0,-8-6-12 0,0 4 4 15,8-4 0-15,-8 0 0 0,0 5-4 0,10-5 4 0,-10 5 0 0,0-5 0 16,8 0 4-16,-8 4-4 0,0-4 0 0,0 0 0 0,8 0 0 16,-8 0 0-16,0 0 8 0,0 0-8 0,0 0 4 0,0 0 0 15,0 0 0-15,0 0-4 0,0 0 4 0,0 0-4 0,0 0 4 0,-8 0 0 16,16 0 4-16,-8 0-4 0,0 0-4 0,0 0 0 0,0 0 4 15,0 0 4-15,0 0-4 0,0 0 0 0,0 0 0 0,0 0-4 16,-8 0-4-16,8 0 4 0,0 0 4 0,0 0-4 0,0 0 4 16,-8 0-4-16,8 0 4 0,0 0-4 0,-10 0 4 0,10-4-4 15,0 4 0-15,-8-5 0 0,8 5 0 0,-8-5 4 0,8 5 0 0,-9-4 0 16,9-2 4-16,0 6-4 0,0-4 0 0,0 4-4 16,0-5 4-16,0 5-4 0,-9 0 0 0,9 0 4 0,0 0-4 0,0 0 0 15,0 0 4-15,0 0-4 0,0 0 0 0,0 0 4 0,0 0 0 16,9 0-4-16,-18 0 0 0,9 0 0 0,0 0 0 0,0 0 4 15,0 0-4-15,0 0 4 0,0 0-4 0,0 0 0 0,0 0 0 16,0 0 0-16,0 0 0 0,0 0 0 0,0 0 4 0,0 0-4 0,0 0 0 16,0 0 0-16,0 0 0 0,0 0 0 0,0 0 4 15,0 0-4-15,0 0 0 0,0 0 0 0,0 0 0 0,0 0 0 0,0 0 0 16,0 5 0-16,0-5 0 0,0 4 0 0,0-4 0 0,0 6 0 16,0-6 0-16,0 4 0 0,0-4-4 0,0 5 4 0,0-5 4 15,0 5-4-15,0-5 0 0,0 4 0 0,0-4 0 0,0 0 0 0,0 0-4 16,0 5 4-16,0-5 0 0,0 0 4 0,0 0-4 0,0 0 0 15,0 0 0-15,0 0 0 0,0-5 4 0,0 5-4 0,0 0 4 16,0 0-4-16,0 0 0 0,0 5 4 0,0-5-4 0,0 0 4 16,0 0-4-16,0 0 0 0,0 0 0 0,0 0 0 0,0 0 0 15,0 0 0-15,0 0 0 0,0 0 0 0,0 0 0 0,-8-5 0 0,8 5 4 16,0 0-4-16,0-4 0 0,-8 4-4 0,8 0 8 0,0-5-4 16,-9 5 0-16,9-5 4 0,-8 5 0 0,8-4 0 0,-9 4-4 15,9 0 4-15,0-6-4 0,-9 6 8 0,9 0-4 0,0 0-4 16,-8 0 4-16,8 0-4 0,0-4 4 0,0 4-4 0,0 0 0 15,-8 0 0-15,8 4 0 0,0-4 0 0,0 0 0 0,0 0-4 0,0 0 8 16,0 0 0-16,0 0-8 0,0 0 4 0,0 0-4 0,0 6 4 16,0-6 0-16,0 4 0 0,8 1 0 0,-8-5 0 0,0 5 0 15,0-1 0-15,8 1-4 0,-8 0 4 0,9 0 0 0,-9 5 0 16,0-5 0-16,9-1 0 0,-9 1 0 0,8 0 4 0,-8 0-8 16,9-5 4-16,-9 4 0 0,0-4 0 0,0 5 0 0,0-5 0 0,0 0 4 15,0 0-4-15,0 0 0 0,0 5 0 0,0-5 0 0,0 0 0 16,0 0 4-16,0-5-4 0,0 5 0 0,0 0 4 0,0 0-4 15,0 0 0-15,0 0-4 0,0 0 4 0,0 0 0 0,0 0 0 16,0 0 0-16,-9-5 4 0,9 5 0 0,0-4-8 0,-8-1 4 16,8 5-4-16,0-5 4 0,-9 0 0 0,9 1 4 0,-9-1 0 15,9 0-4-15,-8 0-4 0,8 0 0 0,-8 0 4 0,8 5 0 0,-10-5 0 16,10 1 0-16,0-1 4 0,0 5 0 0,-8 0-4 0,8-5 0 16,0 5 0-16,0 0-4 0,0 0 4 0,0 0 0 0,0 0-4 15,0 0 0-15,0 0 4 0,0 0 0 0,0 0 0 0,0 0 4 16,8 0-4-16,-8 5 0 0,0-5 4 0,0 0 0 0,0 5-4 15,10-5 0-15,-10 4 0 0,0-4-4 0,8 5 4 0,-8 0 0 0,8-5 0 16,-8 5 0-16,0 0 0 0,9 0 4 0,-9-5-4 0,0 5 0 16,0-5 4-16,0 0-4 0,9 4 0 0,-9-4 0 0,0 0 0 15,0 0 0-15,0 0 0 0,0 0-4 0,0 0 4 0,0 0 0 16,0 0 0-16,0 0 0 0,0 0 4 0,0 0-4 0,0 0 0 16,0 0 0-16,0 0 4 0,0 0-8 0,0 0 4 0,0 0 0 0,0 0 4 15,0 0-4-15,-9 0 0 0,9 0 0 0,0 0 0 0,0-4 0 16,0 4 0-16,0-5 0 0,-9 5 4 0,9 0-8 0,0-5 8 15,0 5-4-15,0-5 0 0,0 5 0 0,0 0 0 0,-8-5 0 0,8 5 0 16,0 0 0-16,0-5 4 0,0 5-4 0,0 0 0 0,0 0 4 16,0 0-4-16,0 0 0 0,0 0 0 0,0 5 0 0,0-5 4 15,0 0-4-15,0 0 4 0,0 0 0 0,0 0 0 0,0 0 0 16,0 0 0-16,0 0 4 0,0 0 0 0,0 0-4 0,0 0-4 16,0 0 4-16,0 0 0 0,0 0 0 0,0 0 0 0,0 0 0 15,0 0 0-15,0 0-4 0,0 0 4 0,0 0-4 0,0 0 0 16,0 0 0-16,0 0 0 0,0 0 0 0,0 0 0 0,0 0 0 15,0 0-8-15,0 0-4 0,0 0 0 0,0 0-12 0,0 0-8 0,0 0-16 16,8 0-4-16,-8 0-8 0,9 0-8 0,-9 0-4 0,9 0-8 16,-1 0-8-16,1 0-28 0,-1 0-12 0,9 0-48 0,0 0 12 15,1-5 32-15,-2 0 28 0,10 5 16 0</inkml:trace>
        </inkml:traceGroup>
        <inkml:traceGroup>
          <inkml:annotationXML>
            <emma:emma xmlns:emma="http://www.w3.org/2003/04/emma" version="1.0">
              <emma:interpretation id="{08CF73B9-2DE8-4F2F-BF4F-651433554C34}" emma:medium="tactile" emma:mode="ink">
                <msink:context xmlns:msink="http://schemas.microsoft.com/ink/2010/main" type="inkWord" rotatedBoundingBox="11452,16919 11236,17231 10643,16820 10859,16508">
                  <msink:destinationLink direction="from" ref="{122E1E18-D562-45D8-9D0C-95BC322391D7}"/>
                </msink:context>
              </emma:interpretation>
            </emma:emma>
          </inkml:annotationXML>
          <inkml:trace contextRef="#ctx0" brushRef="#br0" timeOffset="-1337.1732">418 4530 79 0,'0'-4'124'0,"0"-2"-4"15,0 2-4-15,0-1-24 0,0 0-4 0,0 0 0 16,0 0-8-16,0 1-4 0,0 4-8 0,0-5 0 0,0 5-8 0,0-5-4 16,0 5 0-16,0 0-4 0,0 0 0 0,0 0-4 0,0-5 0 15,9 5-4-15,-9 0 0 0,0 5 4 0,0-5 0 0,8 0-8 16,-8 5 0-16,0-5-4 0,0 5 0 0,9-1-4 0,-9-4-8 0,0 5-4 16,0 0 0-16,-9 0-4 0,9 0 0 0,0-1 4 0,-8 2-8 15,-1-2 0-15,9 1-4 0,-9 0 0 0,9-1-4 0,-8-4 4 16,0 5 0-16,8-5-4 0,-8 5-4 0,-2-10 0 0,10 5 4 0,-8-5-4 15,8 5 4-15,0-4 0 0,0-6-4 0,0 6 4 16,-8-6-4-16,8 5 4 0,0-5-4 0,0 1 0 0,8 4 0 0,-8-5-4 16,0 1 4-16,0 4 4 0,8 0-4 0,-8-6 0 0,0 8-4 15,10-2 4-15,-10 5 0 0,0-5 4 0,8 5-4 0,-8 0 4 16,8 0 0-16,-8 0 0 0,8 0 0 0,-8 5 0 0,0 0 0 0,9-2 0 16,-9 4 4-16,0-3-4 0,0-4 4 0,0 5 0 15,0 5 4-15,0-6 0 0,9 1-4 0,-9 0 0 0,0 0-4 0,-9-1 4 16,9 1-8-16,0 0 0 0,0-5 0 0,0 5 0 0,-9-5 0 15,9 0 0-15,-8 5 0 0,8-5 0 0,0 0 0 0,-8-5 0 16,8 5 0-16,0-5 0 0,-8 0 0 0,8 5 0 0,0-9 0 0,0 4 0 16,0 0 0-16,-10-4 0 0,10 4 0 0,0-5 0 15,0 6 0-15,0-6 0 0,0 0 0 0,0 5 0 0,0 1 0 0,0-6 0 16,0 5 0-16,0 1 0 0,10 4 0 0,-10-7 0 0,0 7 0 16,0-3 0-16,0 3 0 0,8 0 0 0,-8 0 0 0,8 3 0 15,-8-3 0-15,8 0 0 0,-8 7 0 0,9-3 0 0,-9 1 0 16,0-5 0-16,9 5 0 0,-9 0 0 0,0-1 0 0,0 1 0 0,0 0 0 15,8 0 0-15,-16-2 0 0,8 4 0 0,0-7 0 16,0 4 0-16,-9 1 0 0,9-5 0 0,0 0 0 0,-9 5 0 0,9-5 0 16,0 0 0-16,-8 0 0 0,8 0 0 0,0 0 0 0,-8 0 0 15,8-5 0-15,0 5 0 0,0-5 0 0,-8 5 0 0,8-4 0 16,0-3 0-16,0 7 0 0,-10-3 0 0,10 3-56 0,0 0-80 0,0-5-44 16,-8 5-40-16,8 0-60 0,0 0-12 0,0-5 56 15,-8 5 40-15,8 0 40 0,0 0 32 0,0 0 16 0</inkml:trace>
          <inkml:trace contextRef="#ctx0" brushRef="#br0" timeOffset="-2000.3397">205 4078 47 0,'0'0'76'0,"0"0"-12"0,0-3-4 16,0 3-20-16,0-5 0 0,0 5-4 0,0-5 0 0,0 5 0 15,0-5-4-15,0 5 0 0,0 0 4 0,0-5-4 0,0 5 4 16,0 0 0-16,0 0 0 0,0 0 0 0,0 0-4 0,8 0 4 0,-8 0 4 15,0 0 0-15,0 0-4 0,0-5 0 0,9 5 4 0,-9 0 0 16,0 0 0-16,8 0-4 0,-8-4 0 0,8 4 0 0,2 0 0 16,-10 0 0-16,8 0-4 0,0 0 4 0,2 0 0 15,-2 4-4-15,0 1 0 0,0 0 0 0,1 0-4 0,8 0-4 0,-8 0 0 16,7-2-4-16,-6 8-4 0,6-6 0 0,-6 4 4 0,6 1-4 16,1-1 0-16,0 1 0 0,0-1 0 0,1 7-4 0,-10-7 0 0,8 0-4 15,2 1 4-15,-1 4 4 0,-9-5-8 0,10 1 0 0,-2 5 4 16,-8-6-4-16,10 0 4 0,-10 6 0 0,2-5 4 0,-2-1 0 15,9 6-4-15,-9-5-8 0,-8 4 4 0,9-5 0 0,-1 6 4 16,1-5 0-16,-9 4-4 0,0-5-4 0,8 6 0 0,-8-5 0 16,0 4 0-16,0-5-4 0,0 6 4 0,0-1-4 0,0-4 0 0,0-1 0 15,0 6 0-15,0-6 0 0,0 6 4 0,0-5 0 0,0-1 0 16,0 0-8-16,0 1 4 0,0 0 0 0,0-2 4 0,0 3 0 16,0-2-4-16,-8-4 4 0,8 5-4 0,0-1 4 0,0-4-4 0,0 1-4 15,0 2 4-15,-9-3 4 0,9 0-8 0,0 1 0 16,0-3-4-16,-8 3 4 0,8-6-20 0,0 0 20 0,0 4 0 0,0-4 0 15,0 0-4-15,0 5-12 0,0-5 0 0,0 0 0 0,-9 0-8 16,9 0-8-16,0 0-12 0,0 0-8 0,0-5-8 0,-8 5-4 16,8 0-16-16,0 0-12 0,-9 0-4 0,9-4 0 0,-8 4-12 15,8 0-4-15,0-6-16 0,0 6-36 0,-8 0-12 0,8-3 36 16,0 3 24-16,0 0 24 0</inkml:trace>
        </inkml:traceGroup>
      </inkml:traceGroup>
    </inkml:traceGroup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8:24.4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26DA62-68EE-4A84-B5A7-E89C9DBEB219}" emma:medium="tactile" emma:mode="ink">
          <msink:context xmlns:msink="http://schemas.microsoft.com/ink/2010/main" type="writingRegion" rotatedBoundingBox="376,2590 28220,3069 28155,6836 312,6358"/>
        </emma:interpretation>
      </emma:emma>
    </inkml:annotationXML>
    <inkml:traceGroup>
      <inkml:annotationXML>
        <emma:emma xmlns:emma="http://www.w3.org/2003/04/emma" version="1.0">
          <emma:interpretation id="{9CBBB360-886E-4237-81C2-0BCC95916392}" emma:medium="tactile" emma:mode="ink">
            <msink:context xmlns:msink="http://schemas.microsoft.com/ink/2010/main" type="paragraph" rotatedBoundingBox="376,2590 28220,3069 28198,4370 354,3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61A175-648B-482A-8C4D-CA67517ADE62}" emma:medium="tactile" emma:mode="ink">
              <msink:context xmlns:msink="http://schemas.microsoft.com/ink/2010/main" type="line" rotatedBoundingBox="376,2590 28220,3069 28198,4370 354,3891"/>
            </emma:interpretation>
          </emma:emma>
        </inkml:annotationXML>
        <inkml:traceGroup>
          <inkml:annotationXML>
            <emma:emma xmlns:emma="http://www.w3.org/2003/04/emma" version="1.0">
              <emma:interpretation id="{95C78AAC-CE22-42BC-B8F2-F37DBF10BB32}" emma:medium="tactile" emma:mode="ink">
                <msink:context xmlns:msink="http://schemas.microsoft.com/ink/2010/main" type="inkWord" rotatedBoundingBox="371,2898 2703,2938 2688,3817 356,37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-1009 514 43 0,'0'0'84'0,"9"-6"-16"0,-9 6-4 0,0-4-24 0,0 4-4 0,0-5-4 15,0 5 0-15,0 0-4 0,0 0-4 0,0 0 0 0,0-5-4 16,0 5 0-16,0 0 0 0,0 0-4 0,0 0 4 0,0 0 4 16,0 0 4-16,0 5 4 0,8-5 0 0,-8 5 0 0,0-1 0 0,0 2-4 15,0-2-4-15,0 1 0 0,8 5-4 0,-8-1 0 0,0 1-4 16,0 5 0-16,0-1-8 0,0 0 4 0,0 0-20 0,0 5 12 16,0-4 8-16,0-2-4 0,0 7-8 0,0-5 0 0,0 4 8 15,0-5-4-15,0 1-4 0,10-1 4 0,-10-1 0 0,0-3 0 16,0 5-4-16,0-5 4 0,0 3-8 0,0-3 4 0,8-5 0 0,-8 5 0 15,0-6 0-15,0 6-4 0,0-5 0 0,0-1-4 0,0 1-4 16,0 0-4-16,0-5 4 0,0 0-8 0,0 4-8 0,0-4-4 16,0 0-8-16,0 0-4 0,0 0-4 0,0 0-4 0,0 0-4 15,0 0-36-15,-8-4-32 0,8 4-16 0,0-5 24 0,-10 0 28 16</inkml:trace>
          <inkml:trace contextRef="#ctx0" brushRef="#br0" timeOffset="257.3509">-1144 691 67 0,'0'0'76'0,"0"0"-4"0,0 0-8 0,0 4-20 16,0-4-4-16,0 5-4 0,0-5-4 0,0 4 0 0,8-4 0 15,-8 6-4-15,8-6 4 0,-8 0-4 0,8 4 0 0,-8-4-4 16,9 0 0-16,0 0-4 0,-1 0-4 0,1 5 0 0,-1-5-4 0,-8 0 0 15,8 0 0-15,2 0-4 0,-2 0 0 0,0 0 0 16,0 0-4-16,2 0-4 0,-2 0 4 0,0 0-4 0,1 0 0 0,-1 0 0 16,0 0 4-16,2 0-8 0,-2 0 0 0,0 0-12 0,0 0-12 15,-8 0-16-15,10 0-12 0,-2 0-44 0,0 0-64 0,-8 0 24 16,9 0 24-16,-1 0 24 0</inkml:trace>
          <inkml:trace contextRef="#ctx0" brushRef="#br0" timeOffset="-1577.5887">-1861 604 35 0,'0'0'80'0,"0"0"-8"16,0 0-12-16,0 0-24 0,0 0 0 0,-8 0 0 0,8 0-4 0,8 0-4 15,-8 5 0-15,0-5 0 0,0 0 0 0,0 0 0 0,0 0 0 16,0-5 0-16,0 5 0 0,0 0 0 0,-8-5 4 0,8 5-4 16,0 0 4-16,0-4 4 0,0-1 0 0,-8 5-4 0,8-5 0 0,0 5 4 15,-9-4-8-15,9-2 4 0,0 2 0 0,-9 0-4 16,9 4-8-16,-8-7 0 0,-1 3-4 0,9 4 8 0,-8 0-4 0,8-4-4 15,-8 4 0-15,0 0 0 0,8 0 0 0,-10-5-4 0,10 5 0 16,-8 0 0-16,0 0 0 0,-2 0-20 0,10 0 16 0,-8 0 0 16,0 0-4-16,-1 5 4 0,1-5-4 0,-1 4 0 0,9-4 0 15,-8 4 0-15,-1 3-4 0,1-7 0 0,0 4 0 0,8 6 0 0,-10-6 0 16,2 1 0-16,8 4 0 0,-8 1 0 0,-1-6 4 16,9 11-4-16,-9-10 0 0,9 9 0 0,-8-5 0 0,8 1 0 0,0 0 0 15,0-2 0-15,0 8 0 0,-9-6 0 0,9 4 0 0,0-5-4 16,0 1 8-16,0 4 0 0,0-5-4 0,9 6 0 0,-9-5 0 15,0 0 0-15,8-2 0 0,-8 3 0 0,9-2 0 0,-9 1 0 0,9-1 0 16,-9 1 0-16,8-6 4 0,0 6-4 0,2-6 0 16,-10 2 0-16,8-1 0 0,0-5 0 0,1 4 0 0,-1 1 0 0,1-5 0 15,-9 0 0-15,8 0 0 0,1 5 0 0,-1-10 0 0,0 5 0 16,2-5 0-16,-2 5 0 0,0-4 0 0,2-1 0 0,-2-5 0 16,0 5 0-16,0-4 4 0,-8 4-4 0,9-5 0 0,-1 1 0 15,1-1 0-15,0-5 0 0,-9 7 4 0,8-8-4 0,-8 7 0 0,8-4 0 16,-8 3 0-16,0 0 0 0,10-5 0 0,-10 1 0 0,0 4 0 15,0 1 0-15,0-2 0 0,0 3 0 0,0-2 0 0,-10 0 0 16,10 1 0-16,0 0 0 0,-8-1-4 0,8 0 0 0,-8 5 0 16,-1-4 0-16,9 4-4 0,-9 1-4 0,1-6-16 0,-1 6 8 0,9-2-12 15,-8 2-8-15,0 4 8 0,0-4-12 0,-2 4-4 16,2 0 0-16,8-7 0 0,-8 7-4 0,-2 0-4 0,10 0 4 0,-8 7-4 16,8-7 4-16,-8 4 4 0,8-4 8 0,-9 4-8 0,9 2-24 15,0-2-20-15,0 6-16 0,0-6-8 0,0 1 20 0</inkml:trace>
          <inkml:trace contextRef="#ctx0" brushRef="#br0" timeOffset="-2305.0168">-1869 432 15 0,'0'0'44'0,"0"0"4"0,0 0 4 0,0 0-28 15,0 0-8-15,0 0 0 0,0 0 0 0,0 0-4 0,0 0-4 0,0 0 0 16,0 0 0-16,0 0 0 0,0 0-4 0,0 0 0 16,0 0-4-16,0 0 0 0,0 0 0 0,0 0 0 0,0 0-4 0,0 0 4 15,0 0 0-15,0 0-4 0,0 0 0 0,0 0 4 0,0 0 0 16,0 0 4-16,0 0-4 0,0 0-8 0,0 0-16 0,0 0-24 15,0 0-8-15,0 5-20 0</inkml:trace>
          <inkml:trace contextRef="#ctx0" brushRef="#br0" timeOffset="-1325.2592">-1928 666 15 0,'0'0'88'0,"8"0"-16"0,-8 0-8 0,0 0-28 16,8 0 0-16,-8 0-4 0,9 0 0 0,-9 0-4 0,8 0 4 16,-8 0-4-16,9 0 4 0,-9 5 0 0,9-5 0 0,-1 5 0 0,-8-5-4 15,8 5 0-15,2-2-4 0,-10 4 0 0,8 2 0 16,0-5-4-16,0 6 4 0,1-5-4 0,0 4-4 0,-1 2 0 0,-8-3 4 15,9 2-4-15,-1-1 0 0,0-3-4 0,2 3 0 0,-2 1-4 16,0 0 4-16,0-6 0 0,2 0-4 0,-10 7 0 0,8-7 0 16,0 1 0-16,1 0-4 0,-1 0 0 0,1-1 0 0,0 1 0 0,-1 0 0 15,0 0-4-15,-8-5 0 0,8 0 0 0,2 0 4 0,-2 0-4 16,0 4 0-16,1-4 0 0,0 0-4 0,-1 0-4 0,-8-4-12 16,9 4-16-16,-1-5-12 0,0 0-12 0,-8 0-8 0,8 1-4 15,2-1-56-15,-10 0-40 0,8-4 20 0,-8-2 32 0,8 3 24 16</inkml:trace>
          <inkml:trace contextRef="#ctx0" brushRef="#br0" timeOffset="-877.1696">-1665 255 19 0,'0'-5'84'0,"-8"-4"-8"15,0 4-4-15,8 0-28 0,0-4-8 0,-9 4 0 0,9 0-4 16,0-4-4-16,0 4 0 0,0-5-4 0,0 0 0 0,0 6-4 16,9-6 0-16,-9 1 0 0,8 4 0 0,-8-5-4 0,8 6 0 0,0-6 0 15,-8 6 0-15,10-6 0 0,-2 5-4 0,0 0-4 16,1 0 0-16,0 1 0 0,-1-1 0 0,1 5-4 0,7 0-12 0,-8 0 20 16,2 0-4-16,-2 0 0 0,0 5 4 0,2-1 0 0,-2 1-4 15,-8 0 0-15,8 4 0 0,1-3-4 0,-9 2 0 0,8 8 4 16,-8-7-4-16,0 4 0 0,0 3 0 0,0-2 0 0,0 0 4 0,0 0-4 15,-8 7 0-15,-1-9 0 0,9 3 0 0,-8 4 0 0,0-5 0 16,-2 1 8-16,2-5-4 0,0 4 0 0,-2-5 0 0,10 0-4 16,-8 2 8-16,0-2 0 0,0-4-8 0,8 0 4 0,-9-1-4 15,9 2 0-15,0-6 0 0,0 4 0 0,-8-4-4 0,8 0 0 16,0 0 4-16,0 0-4 0,0 0 4 0,8 0-4 0,-8 0 0 0,0 5 4 16,0-5-4-16,9 0 0 0,-1 0 8 0,-8 4-4 15,8 2 4-15,-8-6 0 0,8 4 0 0,2-4-4 0,-2 5 8 0,0 0-4 16,2 0 0-16,6-5 0 0,-7 4-8 0,-1-4 4 0,1 0-4 0,-1 0 4 15,1 5 0-15,-1-5-4 0,0 0 0 0,2 0 0 16,-2 0 4-16,0 0-4 0,1 0-4 0,0 0-4 0,-1 0-16 0,-8 0-16 16,9 0-16-16,-1 0-12 0,-8-5-8 0,0 5-44 0,8 0-64 15,-8-4 24-15,0 4 32 0,0-5 24 0</inkml:trace>
          <inkml:trace contextRef="#ctx0" brushRef="#br0" timeOffset="40958.24">-3232 275 55 0,'8'0'80'0,"0"0"-8"0,-8 5-4 0,9-5-28 0,-9 5 0 16,8-1-4-16,-8 6-4 0,0-5-8 0,8 5-4 0,-8-1 0 16,0 5-4-16,0-4 0 0,0 4 0 0,0 1 0 0,0 4 0 15,0 0-8-15,0 0 4 0,0 1-4 0,0-1 0 0,0-1-4 0,0 7 0 16,-8-6 0-16,8 5 0 0,0-5 0 0,-8 5 0 15,8-5-4-15,0 6 4 0,0-6 0 0,-9 0 0 0,9 0-4 0,0 0 4 16,-8 1 0-16,8-1 4 0,0-5-4 0,0 5-4 0,0-5 4 16,0 1 0-16,0-1 0 0,0-4 0 0,0 4 0 0,8-4 0 15,-8-1 0-15,0 2 4 0,9-8 0 0,-1 7-4 0,-8-5 4 0,8 5 0 16,2-6 0-16,-2 1 0 0,0 0-20 0,0-5 24 16,10 6 0-16,-10-6-4 0,10 0 4 0,-10 3-4 0,9-3 0 0,-9 0-4 15,10 0-4-15,-2 0 8 0,-6 0-4 0,6 0-4 0,2-3 4 16,-2 3-4-16,-7 0 0 0,7-6 0 0,2 6-12 0,0 0-20 15,-10 0-28-15,8 0-60 0,2 0-60 0,-1 0 32 0,-9-5 28 16,10 5 20-16</inkml:trace>
          <inkml:trace contextRef="#ctx0" brushRef="#br0" timeOffset="40314.3418">-2772 539 55 0,'0'-5'88'0,"0"5"-8"0,0-5-12 0,0 5-24 15,0 0-4-15,0 0-4 0,0 0-4 0,0 0-4 0,0 0 0 0,0 0 0 16,0 0 0-16,0 0 8 0,0 0 0 0,0 0 4 0,8 0 4 15,-8 0 0-15,9 0-8 0,-9 0 0 0,8 0 0 0,0 0-4 16,2 0 0-16,6 0-4 0,-8 0 0 0,2 0-4 0,6 0 0 0,1 0-4 16,-8 0-4-16,8 0 0 0,-1 0-4 0,2 0-4 15,-10 0 0-15,10 0 0 0,-1 0-4 0,0 0 0 0,-9 0-4 0,9 0 0 16,-9 0 0-16,10 0 0 0,-10 0 4 0,2 0-4 0,6 0-4 16,-16 0 0-16,8 0-12 0,1 0-8 0,0 5-16 0,-9-5-8 15,8 0-8-15,-8 5-16 0,0-5-4 0,0 4-4 0,0 2-32 16,-8-6-56-16,8 4 16 0,-9 1 28 0,0-1 28 0</inkml:trace>
          <inkml:trace contextRef="#ctx0" brushRef="#br0" timeOffset="40515.8878">-2764 712 59 0,'0'4'96'0,"0"-4"-12"0,0 5-16 16,0 0-28-16,0-5-8 0,0 5-4 0,0-5-4 0,0 0-4 15,0 4-4-15,9-4 0 0,-9 6 0 0,0-6-4 0,8 0 0 16,-8 4 0-16,8-4-4 0,2 0 4 0,-2 5-4 0,0-5-4 16,0 0 0-16,2 5 0 0,-2-5-4 0,9 0 4 0,-9 5-4 15,1-5-16-15,8 0 16 0,-9 0-4 0,0 0-4 0,2 0-8 0,-2 0-12 16,0 0-44-16,2 0-60 0,-10 0 4 0,0-5 24 0</inkml:trace>
        </inkml:traceGroup>
        <inkml:traceGroup>
          <inkml:annotationXML>
            <emma:emma xmlns:emma="http://www.w3.org/2003/04/emma" version="1.0">
              <emma:interpretation id="{525E20D8-6DF8-4675-A2E4-3B5BC427E113}" emma:medium="tactile" emma:mode="ink">
                <msink:context xmlns:msink="http://schemas.microsoft.com/ink/2010/main" type="inkWord" rotatedBoundingBox="3167,2830 3944,2844 3927,3850 3150,38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9.1721">-437 269 7 0,'0'-4'92'16,"0"-2"-16"-16,0 6-12 0,0-4-28 0,0 4 4 0,0 0-8 16,0 0-4-16,0-5 8 0,0 5-4 0,0 5 0 0,0-5 4 0,8 4 4 15,-8 2-4-15,8-2 0 0,-8 6-4 0,8-1-4 16,-8 1 0-16,9 5-4 0,-9-1-4 0,8 0 0 0,1 5-4 0,-9 0 0 16,9 6-4-16,-9-2 4 0,8 1-4 0,-8 0 0 0,0 5-4 15,0-6 0-15,0 6 0 0,0 0-4 0,0-5 4 0,0 0-4 16,0-1-4-16,0-3 4 0,0-1 0 0,0 0 8 0,0 0-8 0,-8-5 4 15,8 2-4-15,0-3 4 0,0-4-4 0,0 1 0 0,0-4 0 16,0 2 4-16,0-8-4 0,0 5 4 0,0-5-12 16,0 6 4-16,0-6 4 0,0 0 0 0,0-6-4 0,0 6 0 0,0-5 4 15,0 1-4-15,0 0 0 0,0-2 0 0,8-4 0 0,-8 1 4 16,0-1-4-16,8 7 0 0,2-7 0 0,-10 0-4 0,8-5 8 16,-8 6-4-16,8 0 0 0,0-1-4 0,1 1 4 0,0 2 0 0,-1-1 0 15,-8 3 0-15,9 0 0 0,-1 1 0 0,0 4 0 0,2-6 4 16,-10 6-4-16,8 0 0 0,0 6 0 0,0-6 0 0,-8 4 0 15,10 1-4-15,-2-5 8 0,0 10-4 0,1-7 0 0,-9 4 0 16,8-3 0-16,1 5 0 0,0-3 4 0,-9 3-4 0,8 0 4 16,-8 2-4-16,8-3 0 0,2 2 0 0,-10-1 0 0,0 6 0 0,8-5 4 15,-8 4 0-15,0-5-4 0,0 6 0 0,0-1 0 0,-8 1 0 16,8-1 0-16,-10 1 4 0,2-6-4 0,8 5-12 0,-8 0 28 16,-1 1 4-16,0-5-4 0,1-1 0 0,-9 1 4 0,9-1-4 15,-2 1 8-15,-6-5-8 0,8-1 0 0,-2-4-4 0,2 5-4 16,0-5 0-16,-9-5 0 0,8 5-8 0,9-4 0 0,-9-1 4 0,1-5-8 15,8 5 0-15,-8-4 0 0,8-1-4 0,0-4-8 0,0 5-16 16,-8-6-12-16,8 1-8 0,0-5-16 0,0 4-8 0,0-4-8 16,8 0 0-16,-8-1-56 0,0 2-40 0,0-7 36 0,0 6 20 0,8-4 32 15</inkml:trace>
          <inkml:trace contextRef="#ctx0" brushRef="#br0" timeOffset="1513.7711">32 150 35 0,'0'-4'88'0,"-8"-2"-12"0,0 2-4 0,8 4-28 0,-9-6-12 15,9-2 0-15,0 2-4 0,-8 2-4 0,8-6 0 0,0 5-4 16,0-4 0-16,0-1 0 0,0-1 0 0,0 8 0 0,8-6-4 16,-8-2 4-16,9 7-4 0,-9-6 0 0,8 6 0 0,0-1-4 15,0 0 0-15,2 0 4 0,-10 0-4 0,8 5 0 0,10-5-4 16,-10 5 4-16,0 0-4 0,1 5 0 0,-1-5 0 0,9 5-4 16,-8 0 4-16,-1 5-4 0,0-6 0 0,2 6 0 0,-2-1 0 15,-8 1-4-15,8 5 0 0,-8-6-16 0,10 5 24 0,-10 1-4 0,0-1 0 16,0 0 0-16,-10 5 0 0,10 0 0 0,-8-5-4 0,0 6 4 15,-2-1-4-15,2-3 0 0,0-4 4 0,-9 3 0 0,8-1 4 16,1 1 4-16,-1-5-4 0,1-1 4 0,0 1-8 0,-2-1 8 16,2-9-4-16,0 5 0 0,8 0-4 0,-10-5 0 0,10 0-4 0,-8-5 4 15,8 5-4-15,0-5 0 0,0 0 0 0,0 1 4 0,0-1-4 16,0 0 0-16,8 5 0 0,-8-4 4 0,10-1-4 0,-10-1 0 16,8 6 4-16,-8-4 0 0,8 4 0 0,2-5-4 0,-2 5 8 15,-8 0 0-15,17 0 0 0,-9 5 4 0,1-1-4 0,-1-4 8 16,1 6 0-16,-1-1 0 0,0-1-4 0,2 1 4 0,-2 0 0 0,10-1-8 15,-10 1 4-15,0-5 0 0,0 5-4 0,1 0 0 0,-1-1-4 16,1 1 0-16,0-5 0 0,-1 0 0 0,0 4 0 0,10-4-4 16,-18 0-4-16,8-4-8 0,0 4-8 0,2 0-20 0,-2-5-20 15,-8 1-12-15,8-1-16 0,1 0-20 0,-9-4-60 0,8 4-8 16,-8-4 36-16,0 4 28 0,0-5 20 0</inkml:trace>
        </inkml:traceGroup>
        <inkml:traceGroup>
          <inkml:annotationXML>
            <emma:emma xmlns:emma="http://www.w3.org/2003/04/emma" version="1.0">
              <emma:interpretation id="{1F4CACE8-8A32-4930-8F50-040ACF725A97}" emma:medium="tactile" emma:mode="ink">
                <msink:context xmlns:msink="http://schemas.microsoft.com/ink/2010/main" type="inkWord" rotatedBoundingBox="4518,3409 5036,3418 5030,3723 4512,37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54.6111">918 571 55 0,'0'0'92'0,"0"0"-8"15,0 0-4-15,10 0-20 0,-10 0 0 0,0 0-4 0,8 0 0 16,-8 0 0-16,8 4 4 0,1-4 0 0,-1 6 0 0,0-6 4 16,2 4-8-16,-2-4-4 0,8 5-4 0,-6 0 4 0,6-1-8 0,2 1-4 15,-10 0 0-15,9-1 0 0,1 1-8 0,-2-5 0 16,2 5-8-16,7 0-4 0,-8 0-4 0,0-5 0 0,-1 5 0 0,2 0-4 15,0-5 0-15,-2 0-4 0,1 4-4 0,0-4 0 0,0 0 0 16,1 0-4-16,-10 0 4 0,9 0-20 0,0 0 24 0,-9 0 0 16,1 0-4-16,-1 0-8 0,0 0 0 0,2 0-4 0,-10 0-8 0,8 0-4 15,-8 0-12-15,0 0-4 0,8 0-24 0,-8 0-12 0,0 0-20 16,0 0-16-16,0 0-8 0,-8 0-48 0,8 0-36 0,-8 0 28 16,-2 0 40-16,2 0 28 0</inkml:trace>
          <inkml:trace contextRef="#ctx0" brushRef="#br0" timeOffset="2399.9526">1013 824 95 0,'0'0'100'0,"0"5"-12"0,0-5-8 0,0 5-24 0,8 0 0 0,-8-5 0 15,8 0 4-15,-8 4 0 0,9-4 4 0,0 5 0 16,-9-5 4-16,8 5-4 0,9-5-4 0,-9 5 0 0,2-5-4 0,6 4 0 15,2-4-8-15,-10 5-4 0,9-5 0 0,0 5-8 0,0-5 0 16,-1 4-8-16,2-4 0 0,0 0-12 0,-2 0 0 0,1 0-4 16,-9 6 0-16,10-6-4 0,-2 0 0 0,2 0 0 0,-1 0-8 15,-8 0 0-15,7 0-8 0,-7 0-16 0,-1 0-20 0,0-6-20 0,2 12-32 16,-2-6-32-16,-8 0-52 0,8 0-68 0,-8 0 36 16,0 0 44-16,10 0 28 0,-10 0 32 0</inkml:trace>
        </inkml:traceGroup>
        <inkml:traceGroup>
          <inkml:annotationXML>
            <emma:emma xmlns:emma="http://www.w3.org/2003/04/emma" version="1.0">
              <emma:interpretation id="{40E236BA-A914-47B9-B63E-0993AD35765B}" emma:medium="tactile" emma:mode="ink">
                <msink:context xmlns:msink="http://schemas.microsoft.com/ink/2010/main" type="inkWord" rotatedBoundingBox="5531,2874 7334,2905 7318,3830 5515,3799"/>
              </emma:interpretation>
            </emma:emma>
          </inkml:annotationXML>
          <inkml:trace contextRef="#ctx0" brushRef="#br0" timeOffset="17674.1336">1916 920 51 0,'0'0'108'0,"0"0"-16"0,0 4-8 16,0-4-20-16,0 0-8 0,0 0-4 0,0 0-4 0,0 0-8 0,0 0 0 15,0 0-4-15,0 0 0 0,0-4-4 0,0 4 0 0,0-5 0 16,8 0 0-16,-8 0 0 0,0 1 4 0,8-1-4 0,-8-4 4 16,10 4-4-16,-2-5-4 0,0-4 0 0,1 4 4 0,0-4-8 15,-1 0 0-15,9-1-4 0,-9-5 0 0,10 7 0 0,-10-6 0 16,10-1-4-16,-2 1 0 0,-8 0 0 0,10-5-4 0,-1 5-4 15,-9 0-4-15,10-5 0 0,-2 5 4 0,-8 0 0 0,10 0-4 16,-10 0-4-16,1 0 4 0,8 4 0 0,-8 1 0 0,-1-1-4 0,0 1 4 16,0 4-4-16,2-4 0 0,-10 5 4 0,8-1-4 0,-8 5 0 15,8 1-16-15,-8-6 24 0,0 5-4 0,0 5-4 0,0-5 4 16,0 5 0-16,10-5 0 0,-10 5-4 0,0 0 0 0,0-4 0 0,0 4 0 16,0 0 0-16,-10 0 0 0,10 0 0 0,0 0 0 0,0 4 0 15,0-4 0-15,0 5 0 0,0 0 0 0,0 0 0 0,0-1 0 16,0 6 4-16,0-1-4 0,0 1 0 0,0 5 4 0,0-1 0 0,0 5-4 15,0-5 0-15,0 5 0 0,0 6 0 0,0-6 0 16,0 4 4-16,0 1-8 0,0-5 4 0,0 6 0 0,0-2 0 0,0-5 0 16,0 8-4-16,0-8 4 0,0 7 0 0,0-6 0 0,0 0 0 15,0-1 0-15,0-3 0 0,0 4-4 0,0-4 4 0,0-6 0 16,0 6-4-16,0-6 0 0,10-4-8 0,-10 4-8 0,0-4-12 0,0-5-12 16,8 0-12-16,-8 0-16 0,0 0-12 0,8-5-16 0,-8 1 0 15,0-6-48-15,9 6-36 0,-9-7 20 0,8 2 28 0,-8-5 24 16</inkml:trace>
          <inkml:trace contextRef="#ctx0" brushRef="#br0" timeOffset="18322.1498">2488 427 43 0,'0'0'108'0,"0"0"-4"0,0 0 0 0,8 0-24 0,-8 0 0 0,0 0 0 16,10 0-4-16,-10 0 0 0,8 0-8 0,0 0 0 0,-8-4 0 0,8 4-8 15,1 0-8-15,0-6 0 0,8 6-8 0,-9-4-4 16,0 4 0-16,10-5-8 0,-2 5-8 0,-6-4-4 0,6-2-4 0,1 2 0 16,-8 4-4-16,8-5 0 0,-1 0-4 0,2 0-8 15,0 5-12-15,-2-4-16 0,-7-1-28 0,7 5 0 0,2 0-24 0,-10-6-20 16,0 6-20-16,2 0-24 0,-2 0-56 0,0-4 16 0,1 4 32 15,-9 0 32-15,9 0 20 0</inkml:trace>
          <inkml:trace contextRef="#ctx0" brushRef="#br0" timeOffset="18088.7397">2530 499 87 0,'0'0'104'16,"0"0"-12"-16,0-5-8 0,0 10-28 0,0-5 0 0,0 0-8 0,0 5-4 16,0-1-4-16,0 2-4 0,0-2-4 0,0 1 0 15,0 5-4-15,0-6-4 0,0 6 0 0,-8-1-4 0,8 2-4 0,0-3 0 16,0 2 0-16,0 0-4 0,0 4 0 0,0-5-24 0,0 1 24 0,0 0-4 16,0-1 0-16,8 0 4 0,-8 1-8 0,0-5 0 15,9 0 4-15,-9 3-4 0,9-1 4 0,-1-3-4 0,-8 1 0 16,9-1 4-16,-1 2 0 0,0-6 0 0,2 4 4 0,-2 1-4 0,0 0 8 15,0-5 0-15,2 4 4 0,-2 1-4 0,0 1-4 16,9-2 0-16,-8 0 0 0,0 6 4 0,-1-4 0 0,0-3-4 0,0 7 0 16,-8-5 0-16,10 5 0 0,-2 0 0 0,-8-2-4 0,8-3 0 0,-8 5 4 15,0 0 0-15,10-1-4 0,-10 1 0 0,0-5 0 16,0 4 0-16,-10 0 0 0,10 2-4 0,0-2 0 0,-8 0 0 0,0 1 0 16,-2-5-4-16,2 5 0 0,0-1 4 0,0-4-4 15,-1 0 0-15,0 4 0 0,1-4 0 0,-9 0-4 0,9-5-8 0,-2 4-4 16,2-4-12-16,0 0-16 0,-10 0-8 0,10-4-12 0,0 4-8 15,8-5-8-15,-9-5-8 0,1 6-12 0,-1-6-36 0,0 1-28 16,9-1 12-16,-8-5 32 0,8 1 0 0</inkml:trace>
          <inkml:trace contextRef="#ctx0" brushRef="#br0" timeOffset="18746.0165">2947 159 67 0,'-9'-4'84'0,"9"-1"-4"0,0 1 0 15,0-2-44-15,0-4 16 0,0 6 0 0,9-6-8 0,-9 6-4 16,8-1 0-16,-8-5-4 0,9 6 0 0,-1-1 0 0,0 0 0 0,2 0-4 16,-10 1 4-16,16-3-8 0,-6 4 0 0,-2-2-4 0,0 5 0 15,1-4 0-15,7 4-8 0,-7 0 0 0,0 0-4 0,-1 0 4 16,0 4-4-16,2-4-4 0,-2 5-4 0,0-2 0 0,1 4 4 0,0 2-4 15,-1-4-4-15,-8 4 4 0,0 1-4 0,0-1 4 16,0 5 0-16,0-4-4 0,0 5 0 0,-8-2 0 0,8 3 0 0,-9-2 0 16,0 0 4-16,1 0-4 0,0 1 0 0,-2-1 4 0,2 0-4 15,-9-4 0-15,8-1 4 0,1 6-4 0,0-5 4 0,8-5 0 16,-9 4 0-16,1-4-4 0,8-1 4 0,-8 1 4 0,8 0 0 16,0 0 0-16,0-1 0 0,0 1 4 0,0-1 0 0,0 2 4 0,8-1 0 15,-8-1 0-15,8 1 0 0,-8 0 0 0,9 0 0 16,-9-1-4-16,8-4 0 0,0 6 0 0,1-2 0 0,-9 1-24 15,9-1 24-15,-1-4-4 0,0 6 0 0,2-6 0 0,-2 4-4 0,0-4 0 16,1 0-4-16,0 0-4 0,-1 0-8 0,0 0-16 0,1 0-28 16,-1 0-24-16,0 0-20 0,2 0-20 0,-2 0-52 0,-8 0-36 15,8 0 40-15,2 0 28 0,-10 0 32 0</inkml:trace>
          <inkml:trace contextRef="#ctx0" brushRef="#br0" timeOffset="19321.4754">3416 728 71 0,'-10'0'104'0,"10"0"-4"16,0 5-4-16,0-5-20 0,10 0 0 0,-10 0 4 0,0 0-8 15,8 0 4-15,-8 0 0 0,8 0-4 0,1 0-8 0,-9 0 0 16,9 0 0-16,-1 0 0 0,1 0-4 0,7 0-4 0,-7 0-8 0,8 0-4 16,-9 0-8-16,10 0-12 0,-1 0 0 0,0 0-8 15,0 0-8-15,-1 0-12 0,2 0-24 0,0 0-32 0,-10 0-40 0,9 0-36 16,0 0-64-16,-9 0-48 0,1 0 40 0,7 0 40 0,-16 0 32 0,10 0 24 15</inkml:trace>
          <inkml:trace contextRef="#ctx0" brushRef="#br0" timeOffset="19159.908">3492 542 11 0,'9'-9'104'0,"-9"3"-12"0,0 6-8 0,0-4-24 0,8 4 0 0,-8 0-4 16,0 0-4-16,0 0 0 0,0 4 0 0,0 2 0 0,0-2-4 0,0 1 0 16,0 5-4-16,0-6 4 0,0 11 0 0,0-5-4 0,0 4-12 15,0-5 0-15,0 5-8 0,0 1-4 0,8 4 0 16,-8-5-4-16,0 4 0 0,0-2 0 0,0-2-4 0,0 5-8 0,0-5 0 15,0 2 0-15,0-3 4 0,0 2-4 0,0-1 0 0,0-5 0 16,0 1-4-16,0 0 0 0,0-1-16 0,0 1 16 0,10-5-8 16,-10-1 0-16,0 6-12 0,0-10-12 0,0 4-12 0,0-4-20 0,0 0-12 15,0 0-8-15,0 0-12 0,0 0-48 0,0-4-36 0,0-1 32 16,0 0 24-16,-10 1 28 0</inkml:trace>
        </inkml:traceGroup>
        <inkml:traceGroup>
          <inkml:annotationXML>
            <emma:emma xmlns:emma="http://www.w3.org/2003/04/emma" version="1.0">
              <emma:interpretation id="{BBA17EAC-E26D-45ED-9876-382471D6D512}" emma:medium="tactile" emma:mode="ink">
                <msink:context xmlns:msink="http://schemas.microsoft.com/ink/2010/main" type="inkWord" rotatedBoundingBox="7883,2948 9820,2982 9804,3910 7867,387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299.9529">4294 691 47 0,'0'-7'88'0,"0"-1"-4"15,0 3-4-15,0-4-24 0,0-1-4 0,0 1-4 0,0-1-4 16,0 0-8-16,9 0-4 0,-9 1 0 0,0 0 0 0,8-1-4 16,-8 0 4-16,0 2-4 0,9-3-8 0,-9 2 0 0,8 4 0 15,0-4 0-15,2 3-4 0,-10 2 4 0,8-1-4 0,0 5 4 0,1-4 0 16,0 4-4-16,-1 0-4 0,0 0 0 0,1 4 0 0,-1 1-4 15,0-1 0-15,2 2-4 0,-2 3-4 0,0 1 4 0,2-2 0 16,-10 7-4-16,8 0 4 0,-8-1 0 0,8 0 0 0,-8 6-4 16,0-2 4-16,0 2-4 0,-8-1 0 0,8 0 0 0,-8 0 0 15,-2 5 0-15,2-5 0 0,0 0 0 0,-2 0 0 0,-6 1 0 0,7-1 0 16,-7 0 0-16,7-4 4 0,0-1-4 0,-7-5 4 16,6 1-4-16,2 0 4 0,0-1-4 0,-9-4 4 0,8 0-4 0,9-5 0 15,-8 4 0-15,8-4 0 0,-9 0 0 0,9 0-4 0,0-4 4 16,-8 4 0-16,8-5 0 0,0 5 0 0,8-5 0 0,-8 1 0 15,0 4 0-15,9-5-4 0,-9 5 0 0,8 0 8 0,1 0-8 0,-9 0 4 16,8-6 0-16,1 6 4 0,-1 6 0 0,0-6 0 16,2 0-4-16,-2 5 4 0,0-1-4 0,1 1 4 0,0 0-4 0,-1-1 0 15,0 1 4-15,1 0-8 0,-1 4 4 0,10-4 4 0,-10 5-4 16,10-5-4-16,-10 4 0 0,8-5-4 0,-7 6-12 0,8-5-12 16,0 0-12-16,-9 0-8 0,10-1-12 0,-2 2-4 0,-6-2 0 15,6-4-24-15,1 0-28 0,-8 0-20 0,8 0 12 0,-9-4 20 16</inkml:trace>
          <inkml:trace contextRef="#ctx0" brushRef="#br0" timeOffset="20655.0049">4788 710 75 0,'0'-10'92'0,"0"10"-12"16,0-5-8-16,0 1-24 0,0 4-4 0,0 0 0 16,0 4-4-16,0-4 0 0,0 5 0 0,0 5-8 0,0-6 0 0,0 6 0 15,0-1 0-15,0 1 0 0,-8 4 4 0,8 1-4 0,0-2 0 16,0 3 0-16,0-3 0 0,0 7 4 0,0-6-4 0,0 5 0 15,0-4-4-15,0 4-4 0,8-5 0 0,1 1-4 0,-9-1 0 16,8 0 0-16,1 0-4 0,-1-5 0 0,1 2 0 0,-1-2-4 16,0 1-4-16,10-1 4 0,0-4-4 0,-10 0 4 0,9-1-4 0,-1-4 0 15,2 0-4-15,-2-4 0 0,2 4 4 0,-1-5-4 0,0-5 0 16,0 6 0-16,-1-6 0 0,2-4 0 0,0-1-4 0,-10 1 0 16,8 0 4-16,1 0-4 0,-8-6 0 0,0 6 0 0,-1-6 4 0,0 2-4 15,2-1 0-15,-10 0-4 0,8 0 8 0,-8 3-4 16,0-3 0-16,-8 0 0 0,8 0 4 0,-10 1-4 0,2 3 0 0,0-4 0 15,-1 5 0-15,0-1 4 0,1 1-4 0,-9 4 0 0,9-4-4 16,-10 4 4-16,10 6 0 0,-10-6 0 0,2 6-4 0,-1-2 0 16,9 6 0-16,-10 0 0 0,2 6-4 0,6-2-8 0,-6-4-4 0,-2 10-12 15,10-6-8-15,-9 6-12 0,9-1-12 0,0 1-12 0,-2-5-8 16,2 5-8-16,0-1-16 0,-2 1-52 0,2-1-16 16,8 1 36-16,0-7 28 0,0 8 20 0</inkml:trace>
          <inkml:trace contextRef="#ctx0" brushRef="#br0" timeOffset="21051.5213">5311 247 35 0,'0'-11'96'0,"0"1"-8"16,0 1-4-16,8 4-24 0,-8-4-4 0,0 4-4 0,0-5 0 0,8 6-4 15,1-2-4-15,-9-4 0 0,8 6-4 0,0-1 0 0,1 1 0 16,0-1-4-16,-1 1 0 0,0-2 0 0,10 2-12 0,-10 4 8 16,1 0-8-16,8-6 0 0,-9 6 0 0,1 0-4 0,-1 0-4 15,10 6 0-15,-10-6 0 0,0 4-8 0,2 2 4 0,-2 3-4 0,0-5 0 16,-8 5 0-16,9-3 0 0,-9 4-16 0,0 4 20 16,0-5-8-16,0 6 8 0,-9-1-8 0,9 0 0 0,-8 1 4 0,0-1-4 15,-2 0 4-15,2 0-4 0,0 6 4 0,-1-6 0 0,0 0 0 16,1 1 0-16,-1-1 0 0,1-4 0 0,8 4 0 0,-8-5 0 15,-1 1 0-15,9 0 0 0,-9-5 4 0,9 4 4 0,0 1 4 16,0-6 0-16,0 6 4 0,0-5 0 0,0 4 4 0,9-4-4 16,-9 0 4-16,9 0-4 0,-1 5 4 0,-8-10-4 0,8 4-4 0,1 1 0 15,-1-1-4-15,1 2-4 0,0-6 0 0,7 4 0 0,-6-4-4 16,-2 0 0-16,9 5-8 0,-8-5 0 0,-1 0-4 0,9 0-8 16,-9-5-24-16,0 5-28 0,2 0-24 0,6-4-48 0,-16 4-40 0,10-6-100 15,-10 6 40-15,8-4 40 0,-8 4 44 0,8-5 28 16,-8 5 16-16</inkml:trace>
          <inkml:trace contextRef="#ctx0" brushRef="#br0" timeOffset="21600.0551">5890 772 95 0,'0'0'120'0,"0"0"-4"0,0 0-4 15,8 0-36-15,-8 0 28 0,0 0-4 0,9 0-8 0,-1 0-8 0,-8 0-8 16,8 0 0-16,2 0-4 0,-10 0-4 0,8 0 4 0,0 0-8 16,10 0-4-16,-10 0-8 0,0 4-8 0,10-4-8 0,-10 0-4 15,9 0-8-15,-9 5-4 0,10-5-4 0,-10 0 0 0,10 4-8 16,-10-4 0-16,9 6-8 0,-8-6-8 0,8 0-12 0,-9 4-16 0,0 2-20 15,2-6-8-15,-2 0-20 0,0 4-20 0,-8-4-20 0,8 4-8 16,-8-4-32-16,0 0-48 0,0 5 16 0,0-5 44 0,-8 6 20 16,8-6 32-16</inkml:trace>
          <inkml:trace contextRef="#ctx0" brushRef="#br0" timeOffset="21800.5182">5915 984 23 0,'8'5'132'0,"-8"1"-8"0,0-2-4 0,0 1-20 0,10-1 4 16,-10 2-4-16,8-2-8 0,-8 1 0 0,8 0 0 0,2 0-4 0,-2-5 4 16,0 4-4-16,0 2-4 0,1-2-8 0,0-4-8 15,8 5-8-15,-9-5-8 0,10 4-4 0,-10-4-12 0,8 0-4 0,2 0-8 16,-10 0-8-16,10 6-8 0,-1-6-8 0,-9 0-12 0,10 0-28 16,-10-6-32-16,8 6-24 0,-6 0-40 0,-10 0-40 0,8 0-72 15,0 0-12-15,-8 6 52 0,0-6 40 0,-8 4 28 0,8-4 28 0</inkml:trace>
        </inkml:traceGroup>
        <inkml:traceGroup>
          <inkml:annotationXML>
            <emma:emma xmlns:emma="http://www.w3.org/2003/04/emma" version="1.0">
              <emma:interpretation id="{A11E87DC-D6F8-425B-B600-B6FF077F9C6C}" emma:medium="tactile" emma:mode="ink">
                <msink:context xmlns:msink="http://schemas.microsoft.com/ink/2010/main" type="inkWord" rotatedBoundingBox="12334,3311 13376,3329 13366,3907 12324,389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828.9699">9343 874 59 0,'0'0'80'0,"9"0"-12"0,-9 0-8 16,8 0-24-16,-8 0 4 0,8 0 0 0,-8 0 4 0,8 0-24 0,-8 0 20 15,0 0 0-15,10 0 0 0,-10 0-4 0,0 0 4 0,8 0 0 16,-8 0-4-16,0 0 0 0,8 0 4 0,-8 5-8 0,10-5 4 16,-2 5 0-16,-8-5 0 0,8 0-4 0,1 6 0 0,-1-6-4 0,0 0-8 15,10 0-4-15,-10 0 0 0,0 3 0 0,10-3-4 16,-10 0 4-16,10 0-8 0,-2 0 0 0,1 0 0 0,1 0-4 0,-2 0 0 16,-6 0 0-16,6 0 0 0,2 6-8 0,-2-6 4 15,1 0-4-15,1 4 0 0,-10-4 0 0,8 0-12 0,-6 0-16 0,-2 5-12 16,0-5-16-16,1 0-16 0,0 0-12 0,-9 0-16 0,8 4-64 15,-8-4-12-15,0 0 32 0,-8 0 28 0,-1 0 24 0</inkml:trace>
          <inkml:trace contextRef="#ctx0" brushRef="#br0" timeOffset="42018.4602">9352 970 51 0,'0'0'104'0,"0"0"-12"0,-9 5-8 0,9-5-20 0,0 0-4 0,0 0-4 15,0 0-8-15,9 0-4 0,-9 0 0 0,8 0 0 0,0 0 0 16,-8 0-4-16,8 0-4 0,2 0 0 0,-2 0-4 0,10 0-12 16,-10 5 4-16,0-5-12 0,9 0 4 0,0 0-4 0,-8 0 0 15,7 0-12-15,2 4-8 0,-10-4-12 0,1 0-20 0,8 0-20 16,-9 0-28-16,1 0-40 0,-9 0-52 0,8 0 24 0,-8-4 28 0,0 4 24 16</inkml:trace>
          <inkml:trace contextRef="#ctx0" brushRef="#br0" timeOffset="42540.5788">8780 524 11 0,'0'-4'100'0,"0"4"-12"0,0 0-4 0,0 0-32 16,0 0-4-16,-8 0-8 0,8 4 0 0,0 1-4 0,0-5 0 0,-9 5 0 15,9 4-4-15,0-3-4 0,-9-2 4 0,9 5-4 0,0 1 4 16,-8 5-4-16,8-5-4 0,0 3 0 0,-8 7-4 0,8-5 4 16,0 4-4-16,0 0-4 0,0-5 0 0,-8 5-8 0,8 6 4 15,0-6-4-15,0 0-4 0,0 0-4 0,0 0 8 0,8 0-4 16,-8 5 0-16,0-10 0 0,8 5 0 0,-8 0 0 0,0 1-4 0,8-5 0 16,-8 4 0-16,0-5 4 0,9 1-4 0,-9-6 0 0,9 5 0 15,-9-9 4-15,8 5-4 0,-8-6 4 0,0 6-4 16,0-10 4-16,0 5 0 0,0-5 0 0,0 0-4 0,0 0 0 0,0-5 0 15,0-5 0-15,0 6 0 0,0-6 4 0,0 1-4 0,0-1 0 16,0-5 0-16,0 1 0 0,0-5-4 0,0 1 0 0,0-2 4 16,0-5 0-16,9 6 0 0,-9-9-4 0,0 4 4 0,8 0 0 0,-8-5-8 15,8 5 4-15,-8-5 0 0,10 6 4 0,-2-6 0 0,-8 5 0 16,8-1 0-16,0 7 4 0,2-7-8 0,-2 11 4 0,0-5 4 16,1 4-4-16,0 6-4 0,-1-1 0 0,1 0 4 0,-1 1-4 0,0 9 4 15,0-5 4-15,2 0 0 0,-2 5-4 0,0 0 0 16,2 0 4-16,-2 5 0 0,0 0 4 0,1-1 0 0,-9 1 0 0,8 1-4 15,1 3 0-15,-1 1 0 0,1-1-8 0,-9 1 8 0,8-6 0 16,0 11-4-16,-8-5 0 0,10-1 0 0,-10 5 4 0,8-4 0 16,-8-1-4-16,0 1 4 0,0 0-4 0,0 5 0 0,0-11 0 15,-8 5 4-15,8 1-4 0,-10 0-4 0,2-2 4 0,-9 3 4 16,9-6 0-16,-9 5-4 0,8-6-4 0,-7 6 0 0,-2-5-8 0,0-1-20 16,2 2-24-16,-1-6-32 0,0 4-60 0,8-4-48 0,-7 0 28 15,-2-4 40-15,10 4 20 0</inkml:trace>
        </inkml:traceGroup>
        <inkml:traceGroup>
          <inkml:annotationXML>
            <emma:emma xmlns:emma="http://www.w3.org/2003/04/emma" version="1.0">
              <emma:interpretation id="{1DD90DDA-791F-499A-B389-D8F2F904B43C}" emma:medium="tactile" emma:mode="ink">
                <msink:context xmlns:msink="http://schemas.microsoft.com/ink/2010/main" type="inkWord" rotatedBoundingBox="13952,3125 14926,3141 14910,4091 13936,407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434.3369">10597 836 27 0,'0'-5'84'0,"0"5"-16"0,0 0-4 0,0-5-24 16,-10 5-8-16,10-4 4 0,0 4-4 0,-8-5-4 0,8 5 4 15,-8-6-4-15,8 6-4 0,-9-4 0 0,0 4 0 0,1 0 4 16,-1-4-4-16,9 4 0 0,-8 0 0 0,0 0 0 0,-2 0-4 16,2 0 0-16,0 0 0 0,0 0-4 0,-2 4 0 0,2 0 0 15,0-4 0-15,-1 6-4 0,1-1 4 0,-1-1 0 0,0 6-4 0,1-5 0 16,0 5 0-16,0-1 0 0,-2 5 0 0,2-4 0 0,0 5 4 15,-2-2 0-15,10 2 4 0,-8 5 0 0,8-6 0 0,-8 5 0 16,8 0 0-16,0 0-4 0,-9-4 0 0,18 4 0 0,-9 0-8 16,0 1-4-16,8-2 8 0,0-3-8 0,-8 4 0 0,10-4 0 0,6-1 0 15,-6-6 4-15,6 8 0 0,-8-7-4 0,10 1 0 0,-1-5 0 16,-1 4 0-16,2-4-4 0,-2-5 4 0,10 5-4 0,-9-5 0 16,1-5-4-16,8 5 0 0,-10-5-16 0,10-4-12 0,-9 4-16 15,9-5-20-15,-10 1-8 0,2 0-12 0,-2-6-8 0,2 1-44 16,-1 4-40-16,-9-9 28 0,9 4 24 0,-8 1 36 0</inkml:trace>
          <inkml:trace contextRef="#ctx0" brushRef="#br0" timeOffset="3869.5663">10997 337 51 0,'0'-4'88'15,"0"-1"-8"-15,8 5-12 0,-8-5-24 0,9 1-4 0,-9-1-4 16,9 5-4-16,-9-6-4 0,8 2 0 0,0 4-4 0,0-5 0 0,-8 5-4 16,18 0-4-16,-10 0 4 0,2 0-4 0,-2 0-4 0,0 0 4 15,1 5-4-15,7-1-4 0,-7 2 0 0,0-1-4 0,-1 4 0 16,0-4 4-16,2 4 0 0,-2 1-4 0,0-1 0 0,1 1 0 0,0-1-4 15,-9 1 4-15,0 0 0 0,8 4 0 0,-8-4 0 0,0-1 0 16,-8 2 0-16,8 2 0 0,-9-4 4 0,9 1 0 0,-9 0 4 16,9-1 0-16,-8 1 0 0,0 0 0 0,-2-5 4 0,2 4 0 15,0 1 0-15,8-6 0 0,-9 2 0 0,0-2-4 0,9 5 0 16,-8-3 4-16,8-6-4 0,-8 4 0 0,8 1-4 0,0 0 0 16,0 0 0-16,0-5 0 0,0 4 0 0,0 2 0 0,0-6-4 15,0 4-4-15,0-4 4 0,0 5-4 0,0-5 4 0,8 4 0 16,-8 1-4-16,8-5 4 0,-8 0-8 0,9 0 8 0,0 5 0 0,-1-5 0 15,0 0 0-15,2 0-4 0,-2 0-4 0,0 0 4 0,1 0-4 16,0 0-4-16,8 0-8 0,-9 0-12 0,0 0-12 0,10 0-8 16,-10 0-12-16,0 5-8 0,2-5-16 0,-2 0-52 0,0 0-36 0,1 0 36 15,0 0 24-15,-1 0 20 0</inkml:trace>
        </inkml:traceGroup>
        <inkml:traceGroup>
          <inkml:annotationXML>
            <emma:emma xmlns:emma="http://www.w3.org/2003/04/emma" version="1.0">
              <emma:interpretation id="{2C333942-6AF6-493C-AB8D-D205381C1E87}" emma:medium="tactile" emma:mode="ink">
                <msink:context xmlns:msink="http://schemas.microsoft.com/ink/2010/main" type="inkWord" rotatedBoundingBox="15381,3746 15765,3753 15760,4081 15375,407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45.3061">11884 1158 43 0,'0'9'140'0,"-9"-4"-16"15,9 0-12-15,0 5-28 0,0-6 0 0,0 1 4 0,0 0-4 0,0-1 0 16,9 1-8-16,-9 0-8 0,0 0-4 0,8-5 4 16,-8 5-8-16,9-1-4 0,-1-4-8 0,-8 5-4 0,8-5-8 0,10 0-8 15,-10 0-20-15,0 5 16 0,2-5-8 0,6 0-4 0,1 0-4 16,-8 0 0-16,8 0-8 0,-9 0-12 0,10 0-20 0,-10 0-12 16,0 0-24-16,10 0-24 0,-18 0-28 0,8 0-24 0,1 0-88 0,-9 0 24 15,8 0 36-15,-8 0 32 0,-8 0 28 0</inkml:trace>
          <inkml:trace contextRef="#ctx0" brushRef="#br0" timeOffset="4326.8507">11790 908 7 0,'0'0'112'0,"0"0"-8"15,0 0-12-15,-9 0-28 0,9 0-4 0,0 0-4 0,0 0 0 0,0 0-4 16,0 0 4-16,0 0 4 0,9 0 4 0,-9 0 0 16,0 4-4-16,8-4 0 0,-8 0-4 0,8 0 0 0,2 6-4 0,-2-6 0 15,0 0 0-15,2 4-8 0,-2-4-4 0,8 5-4 0,-7-5-8 16,8 0-4-16,0 0-4 0,-9 5-4 0,10-5 0 0,-2 0-4 16,2 0 0-16,-1 0-4 0,0 6 0 0,0-6-4 0,-9 0-4 0,10 3-4 15,-2-3-4-15,2 0-12 0,-1 6-12 0,-9-6-16 16,9 4-20-16,-8-4-20 0,-1 5-20 0,0-5-16 0,2 5-16 0,-2-5-64 15,-8 5 4-15,0-1 40 0,0-4 32 0,0 0 16 0</inkml:trace>
        </inkml:traceGroup>
        <inkml:traceGroup>
          <inkml:annotationXML>
            <emma:emma xmlns:emma="http://www.w3.org/2003/04/emma" version="1.0">
              <emma:interpretation id="{697F4621-5BEA-47C7-A9CC-8FF3E5EBDE6F}" emma:medium="tactile" emma:mode="ink">
                <msink:context xmlns:msink="http://schemas.microsoft.com/ink/2010/main" type="inkWord" rotatedBoundingBox="16714,2871 18492,2902 18472,4040 16695,401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984.8846">13794 539 75 0,'-9'0'100'0,"9"0"-12"15,0 0-4-15,0 0-28 0,0 0 0 0,0 0-4 0,9 0-4 16,-9 0-4-16,8 0-4 0,-8 0 4 0,8 0 0 0,0 0 0 0,-8 0 8 16,10 0-4-16,6 0 0 0,-6 0-12 0,-2 0 0 0,9 0-4 15,-1 0-8-15,2 0-4 0,-2 0-4 0,2 4-4 0,-1-4 0 16,0 0-4-16,0 6 0 0,0-6-4 0,0 0 0 0,1 4 0 15,-2-4 0-15,-8 5-4 0,10-5 0 0,-10 4-8 0,9-4-24 16,-9 6-16-16,2-6-16 0,-2 4-20 0,-8-4-12 0,8 0-24 0,-8 0-52 16,0 5 0-16,0-5 32 0,-8 0 28 0,8 0 24 0</inkml:trace>
          <inkml:trace contextRef="#ctx0" brushRef="#br0" timeOffset="33341.9625">13913 539 19 0,'-9'4'128'0,"-8"2"-12"0,9-2-12 0,-1 1-24 0,1-1 0 16,-10 6 0-16,10-5-4 0,0 5-4 0,-2 0-8 0,2-6-8 16,8 10-4-16,-8-9-4 0,0 5-8 0,-1 5 0 0,9-6-4 15,0 1-4-15,0-1-8 0,-9 1 0 0,9 4-4 0,9-5-4 0,-9 1 0 16,0 5-4-16,9-5 0 0,-1-1-4 0,0 1 0 16,0-1-4-16,2-4 0 0,-2 4 0 0,10-4 0 0,-2 5-4 0,-7-5 4 15,7-1-4-15,2 0 0 0,-2 2 0 0,2-6 4 0,-1 5-4 16,0-1 0-16,0-4 0 0,0 5 0 0,0 0 0 0,1-5 0 15,-2 5 0-15,2 0 0 0,-10 0 0 0,9 4 0 0,-9-4 0 0,0 4 0 16,10-4 0-16,-10 6 0 0,0-2 0 0,-8 0 0 16,10 5 0-16,-2-4 0 0,0-1-4 0,-8 6 4 0,9-1 0 0,-9-4 0 15,0 5 0-15,0-2 0 0,9 2 0 0,-18-1 0 16,9 1 0-16,0-1 4 0,-9-4-4 0,9 5 4 0,-8-1-4 0,0 0 4 16,-2-4-4-16,2 0 0 0,0-1 0 0,-10 1 0 0,10-1 0 15,0-4 0-15,-9 0-16 0,-1-2 20 0,10-3-4 0,-8 7 0 16,6-7-4-16,-6 0-4 0,7-7-12 0,0 4-4 0,-8-2-24 0,9 0-12 15,0-4-16-15,8-1-8 0,-9-6-20 0,0 8-28 0,9-7-44 16,0-3 4-16,-8 3 24 0,8-5 36 0,0-3 16 0</inkml:trace>
          <inkml:trace contextRef="#ctx0" brushRef="#br0" timeOffset="33728.928">14441 174 7 0,'0'-5'112'0,"0"-4"-12"0,0 4-8 0,0-4-24 0,9-1-4 16,-1 5 0-16,0-4-4 0,2-1-8 0,-2 5 4 0,0-5-4 16,10 6-4-16,-10-6-4 0,9 5 0 0,-8 1 0 0,8-2-4 0,-1 2-12 15,2-1 0-15,-2 5 0 0,2 0-12 0,-1 0 0 0,-8 0 0 16,8 5-4-16,-9-1-4 0,0 6 0 0,0 0-4 0,2-1 4 15,-2 1-4-15,-8 5 8 0,0-6-4 0,0 6 0 0,-8-1 8 16,8 5-8-16,-10-5 4 0,2 5 4 0,0-4 0 0,-9 5 4 16,9-7 4-16,-1 2 4 0,-8 4 0 0,9-5 0 0,-10 1 4 15,10-1 4-15,0 1 0 0,-2-6 0 0,2 6-4 0,0-6 0 0,8 1 0 16,-9 0 4-16,9-1-4 0,0 1 0 0,0-1 0 0,0 2 0 16,9-8-4-16,-9 7 0 0,8-1-4 0,0-3 0 0,2 3-4 15,-2 0-4-15,0-4 0 0,10 1-4 0,-10-2-4 0,9 6 0 16,-8-5 0-16,8-5-4 0,-1 4-4 0,2-4-4 0,-2 5-8 15,2-5-12-15,-1 0-24 0,0 0-20 0,0-5-32 0,-1 5-28 0,-6-4-40 16,6-1-40-16,-6 5-72 0,-2-10 36 0,8 6 44 16,-16-2 36-16,9 1 40 0,0-4 16 0</inkml:trace>
          <inkml:trace contextRef="#ctx0" brushRef="#br0" timeOffset="32656.19">13120 779 23 0,'0'0'84'0,"-9"-5"-12"0,9 5-4 0,0 0-24 16,0-5 0-16,-8 5-4 0,8-4 4 0,0-1-4 0,0 0 0 0,0 0 0 15,0 0 0-15,0-5-16 0,0 6 20 0,0-6 4 0,8 5-4 0,-8-5 0 16,0 1 0-16,9-2 0 0,-9 3-8 0,8-2 8 0,-8 0-12 15,8 1 4-15,2 0-4 0,-2-6 0 0,0 5-4 0,2 1-4 16,-2-6 0-16,0 6-4 0,0-1 0 0,10 0 0 0,-10 1-4 16,1-1-4-16,-1 1 0 0,0 4-4 0,10 0 4 0,-10 1-8 15,0-1 4-15,2 5-4 0,-2 0 0 0,0 5-4 0,1-5 4 0,-1 9 0 16,-8-4-4-16,9 4 4 0,-9 1 0 0,9 5-4 16,-9-6 4-16,0 5-4 0,0 5 0 0,0-4 0 0,0 5 0 0,-9-1 0 15,9 3 0-15,-9-2 0 0,1 5 0 0,-1-6 0 0,-7 5 0 16,6-5 0-16,2 5 0 0,-8-5 0 0,6 5 0 0,-6-10 0 15,-1 5 4-15,8-4-4 0,0-1 0 0,-7 2 0 0,8-3 0 16,-2-3 0-16,10-5-4 0,-8-1 8 0,0 1-4 0,8 0 0 0,0-5 0 16,0 0 0-16,0-5-4 0,0 0 4 0,0 5 0 0,8-9-16 15,0 4 20-15,-8 0 0 0,10 1-4 0,-2-5 0 0,0 3 0 16,0 1 0-16,1 0 4 0,0 1-4 0,-1-2 0 0,1 2 4 16,7 4-4-16,-6 0 4 0,-2 0-4 0,0 0 4 0,0 4 0 15,2-4 4-15,-2 6 0 0,9 3 8 0,-9-4 0 0,1 4 4 16,0-3 4-16,-1 3 0 0,0 1 0 0,0-1 0 0,-8 0-4 0,10-4 0 15,-2 5-4-15,0-1 0 0,2 1 0 0,-2-5 0 0,0 0-4 16,1 0-4-16,-1-1 0 0,1 2 0 0,-1-2-4 0,1-4 0 16,-1 0 0-16,0 0 0 0,2 0-8 0,6-4 0 0,-6-2-8 15,-2 2-8-15,0-1-16 0,0-5-20 0,1 6-12 0,-1-6-12 0,1 1-12 16,0-2-20-16,-9 2-8 0,8 0-8 0,0-1-36 16,-8 1-40-16,0-6 28 0,0 5 28 0,10 0 28 0,-10 1 24 0</inkml:trace>
        </inkml:traceGroup>
        <inkml:traceGroup>
          <inkml:annotationXML>
            <emma:emma xmlns:emma="http://www.w3.org/2003/04/emma" version="1.0">
              <emma:interpretation id="{4F1F11F6-1ED8-4356-A8DA-C0DD4B81E766}" emma:medium="tactile" emma:mode="ink">
                <msink:context xmlns:msink="http://schemas.microsoft.com/ink/2010/main" type="inkWord" rotatedBoundingBox="18970,3723 19392,3730 19387,4018 18965,401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4380.1861">15439 1148 99 0,'8'5'124'15,"-8"-5"-16"-15,8 5-4 0,-8-1-40 0,10-4 24 0,-10 0 4 0,8 0-4 0,-8 5-12 16,8-5-4-16,0 5-8 0,2-5-4 0,-2 0-4 0,0 0-4 15,1 0 0-15,0 0-12 0,-1 0-4 0,9 0-4 0,-9 0-8 16,10 0-8-16,-2 0-4 0,-6 0 0 0,6 0-8 0,2 0-12 16,-1 0-16-16,-9 5-20 0,9-10-36 0,0 5-36 0,1 0-24 15,-10 0-80-15,9 0 8 0,-8 0 36 0,7 0 32 0,-7 0 32 16,-1 0 20-16</inkml:trace>
          <inkml:trace contextRef="#ctx0" brushRef="#br0" timeOffset="34186.7039">15370 884 3 0,'0'6'120'0,"0"-6"-8"0,10 0-8 16,-10 3-20-16,8-3 0 0,-8 0-4 0,8 0 4 0,0 6 0 16,2-6-8-16,-10 0-4 0,8 0-4 0,9 0-4 0,-9 0-8 15,0 0 0-15,2 0-4 0,6 0-8 0,2 0-8 0,-10 0-4 0,9 0-8 16,0 0-4-16,0 0-4 0,0 0-4 0,0 0-4 16,1 4-8-16,-10-4-8 0,9 5-12 0,0-5-16 0,0 0-12 0,-9 4-24 15,10 2-16-15,-10-6-16 0,0 4-12 0,2 1-36 0,-2 0-48 16,-8-5 20-16,0 6 32 0,0 3 36 0,0-5 24 0</inkml:trace>
        </inkml:traceGroup>
        <inkml:traceGroup>
          <inkml:annotationXML>
            <emma:emma xmlns:emma="http://www.w3.org/2003/04/emma" version="1.0">
              <emma:interpretation id="{08BFCD70-9F16-4E3E-8F7B-1C6490771E53}" emma:medium="tactile" emma:mode="ink">
                <msink:context xmlns:msink="http://schemas.microsoft.com/ink/2010/main" type="inkWord" rotatedBoundingBox="20033,3455 20439,3462 20427,4134 20021,4127"/>
              </emma:interpretation>
            </emma:emma>
          </inkml:annotationXML>
          <inkml:trace contextRef="#ctx0" brushRef="#br0" timeOffset="35185.1061">16641 664 35 0,'8'-10'100'0,"-8"5"-8"0,0 1-8 0,0-1-24 0,0 0 0 16,0 0-8-16,0 0-4 0,0 0 0 0,-8 5-8 0,8 0 0 15,-8 0 4-15,0 0-4 0,-2 0-4 0,2 5 0 0,0 0-4 0,-2 0-4 16,2 5 0-16,0-1-4 0,-1 1 0 0,-8-1 0 0,9 4 0 15,-1 3 0-15,-7-2-4 0,6 5-8 0,2 1 0 0,-10-1 0 16,10 0 0-16,0 5-4 0,0-5 0 0,-1 5-4 0,0 0 0 16,9 0 0-16,-8 0 0 0,8 0 0 0,0 0 0 0,0 0 0 15,0 5 0-15,0-10-4 0,8 5 0 0,-8 0 4 0,9 0-4 16,0-5 0-16,-1 0 0 0,0-1 4 0,10-2-4 0,-10-2 0 0,10 1 0 16,-2-1 8-16,1-4-8 0,9 0 0 0,-10-6 4 15,2 1-4-15,8-1 0 0,-1 1 4 0,-8-5-8 0,0 0 4 0,9 0 0 16,-10-5 0-16,2 1-4 0,-1-1 4 0,0 1 0 0,-8-6 0 0,7 5 0 15,-8-5 0-15,-8-4 0 0,10 4 0 0,-10 1 0 16,0-1 0-16,0-4 4 0,-10-1 0 0,2 6-4 0,8-1-4 0,-16-1 8 16,7 8-4-16,0-7 4 0,-8 5-8 0,9 0 4 0,-10 5 4 15,2 0-8-15,8 0 8 0,-10 5-8 0,1 0 0 0,8 0 0 16,-8 0 0-16,1 5 4 0,8-1 0 0,-2 1-4 0,2-1 4 16,-10 4-4-16,10-2-8 0,8-1-16 0,-8 4-16 0,8-4-12 0,0-1-12 15,0 1-4-15,0 5-16 0,8-11-28 0,-8 5-60 0,8 1 8 16,10-5 32-16,-10 0 28 0</inkml:trace>
        </inkml:traceGroup>
        <inkml:traceGroup>
          <inkml:annotationXML>
            <emma:emma xmlns:emma="http://www.w3.org/2003/04/emma" version="1.0">
              <emma:interpretation id="{35F67AD7-CA6E-47DD-B060-CD50ECC25A0A}" emma:medium="tactile" emma:mode="ink">
                <msink:context xmlns:msink="http://schemas.microsoft.com/ink/2010/main" type="inkWord" rotatedBoundingBox="20839,3486 21785,3503 21773,4202 20827,418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821.9777">17800 989 35 0,'0'-5'124'0,"0"1"-12"0,-8-1-8 15,0 5-24-15,8-5 0 0,-9 5-8 0,0 0-4 0,9 0-8 16,-8 0 0-16,8 5-8 0,-9-5-4 0,9 5-4 0,0-1-4 0,-8 1-8 16,8 1-8-16,0-2-4 0,8 1 0 0,-8-1-4 15,0 6 0-15,9-5 0 0,-1 5 0 0,-8 0-4 0,9-6-4 0,0 5 0 16,-1 1 4-16,0 0-4 0,0 0 0 0,10-1-12 0,-10 1 16 15,2-1-4-15,-2 1 4 0,0-2 4 0,1 3-8 0,8-1 4 16,-9-1-4-16,1 6 4 0,-1-5-4 0,-8-1 4 0,8 0-4 16,2 6 0-16,-10-6 0 0,8 1 0 0,-8 0 4 0,8 0-4 15,-8-1-4-15,0 0 0 0,0 1 0 0,0 0-4 0,-8-2 4 0,8 3-4 16,0-7 0-16,-8 6 0 0,-2-5 0 0,10 5 0 0,-16-6 0 16,7 1 0-16,1-5-4 0,-1 4 0 0,1-4-4 0,-1 0-8 15,-7 0-8-15,6-4-8 0,2 4-16 0,0-9-12 0,-2 3-20 16,2-3-16-16,0-1-12 0,0-5-12 0,-1 2-56 0,9-2-8 15,-9-3 32-15,9-2 28 0,0 1 24 0</inkml:trace>
          <inkml:trace contextRef="#ctx0" brushRef="#br0" timeOffset="36015.4611">17766 693 47 0,'0'-7'140'15,"0"7"-16"-15,0 0-12 0,-8 7-24 0,8-7 0 0,0 0 4 0,8 0-4 16,-8 0 4-16,0 4-8 0,0-4-4 0,9 0 0 15,0 0-8-15,-1 0 0 0,0 0-4 0,10 0-8 0,-2 0-4 0,-6 0-12 16,15 0-4-16,-8-4-12 0,0 4 0 0,9 0-8 0,0-7-4 0,-2 7-4 16,-7 0-4-16,9-3-12 0,0 3-12 0,-10-5-28 15,10 5-28-15,-9-5-32 0,1 5-40 0,-2 0-28 0,-8-5-88 0,10 5 24 16,-10 0 44-16,-8 0 40 0,10 0 28 0,-10-4 28 0</inkml:trace>
          <inkml:trace contextRef="#ctx0" brushRef="#br0" timeOffset="35530.7544">17237 817 51 0,'0'-6'88'0,"0"-2"-8"0,0-2-4 0,10 5-24 16,-10-4 0-16,8-1 0 0,0 6-4 0,0-6 0 0,2 5-8 0,-2-4 0 16,0 3-4-16,10 2-4 0,-10-1 4 0,9 0 0 0,-9 0-8 15,10 5 0-15,-2-4 0 0,-6 4-4 0,6 0-8 0,-7 4 0 16,8-4 0-16,-9 5-4 0,1 5 0 0,-1-6 0 0,0 6-4 0,-8 0 0 16,10 0 0-16,-10-1 4 0,0 5 0 0,0-4-8 15,-10 3 4-15,10 7 4 0,-8-5 4 0,-9-1-4 0,9 5 4 0,-1-5 0 16,-8 5 4-16,9 1-4 0,-10-1 0 0,2 0 0 0,-2 0 0 15,10 0 0-15,-9-4-4 0,9 5-4 0,-10-1 0 0,10-5-4 16,0 5 4-16,-2-5-4 0,10 1 0 0,-8-7 0 0,8 8 0 0,0-2-4 16,0-4 0-16,0-2 0 0,8 3 0 0,2-1 0 15,-2-6-20-15,0 6 24 0,1-5-4 0,0 0-8 0,-1 4-8 0,9-9-24 16,-1 5-28-16,2 0-24 0,0 0-16 0,-2-5-32 0,1 0-56 16,0 0 12-16,8 0 36 0,-7 0 28 0,0-5 28 15</inkml:trace>
        </inkml:traceGroup>
        <inkml:traceGroup>
          <inkml:annotationXML>
            <emma:emma xmlns:emma="http://www.w3.org/2003/04/emma" version="1.0">
              <emma:interpretation id="{26150EBC-6A58-4390-B209-D4E87BB0CE6D}" emma:medium="tactile" emma:mode="ink">
                <msink:context xmlns:msink="http://schemas.microsoft.com/ink/2010/main" type="inkWord" rotatedBoundingBox="25348,3554 25826,3562 25815,4217 25337,4209"/>
              </emma:interpretation>
              <emma:one-of disjunction-type="recognition" id="oneOf10">
                <emma:interpretation id="interp10" emma:lang="" emma:confidence="0">
                  <emma:literal>r.?</emma:literal>
                </emma:interpretation>
                <emma:interpretation id="interp11" emma:lang="" emma:confidence="0">
                  <emma:literal>r.:</emma:literal>
                </emma:interpretation>
                <emma:interpretation id="interp12" emma:lang="" emma:confidence="0">
                  <emma:literal>Van?</emma:literal>
                </emma:interpretation>
                <emma:interpretation id="interp13" emma:lang="" emma:confidence="0">
                  <emma:literal>van?</emma:literal>
                </emma:interpretation>
                <emma:interpretation id="interp14" emma:lang="" emma:confidence="0">
                  <emma:literal>r.n.</emma:literal>
                </emma:interpretation>
              </emma:one-of>
            </emma:emma>
          </inkml:annotationXML>
          <inkml:trace contextRef="#ctx0" brushRef="#br0" timeOffset="176219.1992">21748 750 95 0,'9'-5'124'15,"-9"5"-12"-15,0-4-8 0,0-2-24 0,8 2-4 0,-8-1 0 16,0 5-24-16,0-5 16 0,9 5 0 0,-9 0-8 0,0 0-12 16,0 0 0-16,8 0-4 0,-8-5-4 0,0 5-4 0,8 0 0 15,-8 0 0-15,0 5 0 0,8-5 0 0,-8 5-4 0,0-5 4 16,10 5 4-16,-10-1-4 0,8 2 0 0,-8-2-4 0,0 6 0 0,8-5-4 15,-8 4-4-15,10 5-4 0,-10-4-4 0,0 4 0 0,8 5 0 16,-8-4 0-16,8 4-4 0,-8 0-4 0,0 5 0 0,9 0 4 16,-9 0-4-16,0 0-4 0,8 5 0 0,-8-5 0 0,0 4 0 15,9 2 4-15,-9-7 0 0,0 7 0 0,8-7 0 0,-8 6 4 16,0-5 0-16,0 0 0 0,0-4-4 0,0-2-4 0,9-3 4 16,-9 4-4-16,0-5 0 0,0-4 0 0,0 0 0 0,8-1 0 15,-8-5 0-15,0 2 0 0,8-2-4 0,-8 1 4 0,0-5-4 16,0 0 4-16,10-5 0 0,-2 1-4 0,-8-2 4 0,8 2 0 0,-8-5-4 15,10-1 4-15,-2 0-4 0,-8-4 0 0,8 4 0 0,1-9 0 0,-1 5 0 16,1-1 0-16,-1-4 0 0,1-5 4 0,-1 5-4 16,10-5-4-16,-10 0 4 0,0 0 0 0,2 0 0 0,-2 0-4 0,8 0 8 15,-7 0-4-15,-1 0 0 0,10 0 0 0,-10 0 0 0,0 5 0 16,2-5 4-16,-2 6-4 0,8 2 0 0,-6-3 0 0,-2 5 0 16,0-1 0-16,1 0 0 0,-9 7 0 0,8-2 0 0,1 0 0 15,-9 6-4-15,0-1 0 0,0 0-8 0,0 5-12 0,9-4-8 16,-9 4-16-16,0 0-12 0,0 0-16 0,0 0-8 0,0 0-12 0,0 0-16 15,0 0-12-15,-9 0-8 0,9 0 0 0,0 4-44 0,0-4-32 16,0 5 24-16,-9-5 40 0,9 5 28 0,0-1 28 0</inkml:trace>
        </inkml:traceGroup>
        <inkml:traceGroup>
          <inkml:annotationXML>
            <emma:emma xmlns:emma="http://www.w3.org/2003/04/emma" version="1.0">
              <emma:interpretation id="{DD7A7238-9B8B-4193-803A-9F1593B5A6F9}" emma:medium="tactile" emma:mode="ink">
                <msink:context xmlns:msink="http://schemas.microsoft.com/ink/2010/main" type="inkWord" rotatedBoundingBox="26498,3797 26946,3805 26941,4060 26493,4052"/>
              </emma:interpretation>
            </emma:emma>
          </inkml:annotationXML>
          <inkml:trace contextRef="#ctx0" brushRef="#br0" timeOffset="176576.2834">22898 989 47 0,'0'-5'152'16,"0"5"-16"-16,0-4-8 0,0-1-28 0,0 5 8 0,0-5-8 15,10 5 4-15,-10-4-4 0,0-1 0 0,8 5-4 0,-8 0 0 0,8 0-4 16,-8 0-12-16,10 0 0 0,-2 0-12 0,0 0 0 0,0 0-4 16,1 0 0-16,0 0-4 0,8 5-20 0,-9-5 12 0,10 0-4 15,-10-5-8-15,8 5-16 0,2 5-24 0,-1-5 0 0,9 0 0 16,-10 0 0-16,2 4 0 0,8-4 0 0,-10 0 0 0,1 5 0 16,0-5 0-16,0 5 0 0,1-1 0 0,-2-4 0 0,2 5 0 15,-10-5-4-15,9 6-64 0,-8-2-16 0,-1 1-20 0,-8-1-16 0,9 2-16 16,-9-2-12-16,-9 1-8 0,9 0-12 0,-8 0-40 0,-1-1-24 15,1 2 36-15,-1-2 44 0,-7 5 24 0,-2-3 24 0</inkml:trace>
          <inkml:trace contextRef="#ctx0" brushRef="#br0" timeOffset="176776.7458">22950 1196 91 0,'0'0'176'0,"0"5"-12"0,0-1-24 0,0-4-32 16,0 5-16-16,0-5-8 0,0 0 16 0,0 0-4 0,8 0 0 15,-8 5-4-15,9-5-4 0,-9 0-8 0,9 0 0 0,-1 0-12 0,1 0-4 16,-1 0-12-16,0 0-4 0,10 0-8 0,-2 0-12 16,2 0-8-16,-1 0 0 0,0 0-8 0,0 0-4 0,-1 0-4 0,2 0-20 15,0 0-20-15,7 0-28 0,-8 0-20 0,0 0-8 0,-1 0-24 16,2 0-28-16,-10 0-16 0,10 0-28 0,-1 0-48 0,-9 0 24 16,1-5 40-16,8 5 32 0,-9-5 28 0</inkml:trace>
        </inkml:traceGroup>
        <inkml:traceGroup>
          <inkml:annotationXML>
            <emma:emma xmlns:emma="http://www.w3.org/2003/04/emma" version="1.0">
              <emma:interpretation id="{947D2ED9-EEA3-42AD-B134-C3E72280EDB8}" emma:medium="tactile" emma:mode="ink">
                <msink:context xmlns:msink="http://schemas.microsoft.com/ink/2010/main" type="inkWord" rotatedBoundingBox="27881,3403 28214,3409 28198,4370 27864,4364"/>
              </emma:interpretation>
            </emma:emma>
          </inkml:annotationXML>
          <inkml:trace contextRef="#ctx0" brushRef="#br0" timeOffset="177249.5146">24288 683 59 0,'0'-5'100'0,"-8"-5"-4"0,8 6-8 16,0-6-32-16,0 5 0 0,0-4-4 0,0 4 0 0,8 0-4 0,-8 0 4 15,0 0-8-15,10 0 4 0,-2-4-4 0,-8 4 0 0,8 1 0 16,1-2 8-16,-1 2-4 0,0 4-8 0,10-5 4 0,-10 0-4 15,10 0 0-15,-2 5 0 0,-7-4 4 0,8 4-8 0,0 0-16 16,0 0 16-16,0 0-4 0,-9 0-4 0,10 4 0 0,-1-4-8 16,-8 5 0-16,8 0-4 0,-9 4 0 0,0-3 0 0,0 3-4 15,10 0-4-15,-18-4 0 0,8 5 0 0,2 0 4 0,-10-1-4 0,0 0 0 16,8 1 4-16,-8 0 0 0,-8-2-8 0,8 8 0 0,-10-6 0 16,2-1 0-16,0 1 0 0,-2 0 4 0,2-1-8 0,0 1 0 15,-9-1 4-15,9 1-4 0,-10-1-4 0,2 1 8 0,6-1-4 16,-6 1 0-16,-2-1-4 0,10 1 0 0,-9 0 0 0,9-1-4 15,-1-4-4-15,-8 5-4 0,17-6-8 0,-8 6-4 0,-2-4-8 0,2-3-4 16,0 7-8-16,8-5-4 0,-8-1-8 0,8 6-12 0,-10-5-12 16,10 0-8-16,-8 1-4 0,8-3-12 0,0 7-16 0,0-5-40 15,-8 0-12-15,8 4 32 0,0-4 28 0,0 4 24 0</inkml:trace>
          <inkml:trace contextRef="#ctx0" brushRef="#br0" timeOffset="177444.5098">24365 1464 139 0,'0'10'212'0,"0"-5"-16"15,0 5-16-15,0-6-32 0,0 1-12 0,0 0-4 0,0 0 0 0,0-1-8 16,0 1-8-16,0 0-12 0,0-5-16 0,0 0-16 0,0 5-12 16,0-5-8-16,8 0-16 0,-8 0-4 0,0 0-12 0,10 0-12 15,-10 0-24-15,8 0-36 0,-8-5-44 0,0 5-44 0,8-5-64 16,-8 5-76-16,0-5-24 0,0 1 56 0,0 4 48 0,0-5 36 15,-8 5 36-15,8-5 20 0</inkml:trace>
        </inkml:traceGroup>
      </inkml:traceGroup>
    </inkml:traceGroup>
    <inkml:traceGroup>
      <inkml:annotationXML>
        <emma:emma xmlns:emma="http://www.w3.org/2003/04/emma" version="1.0">
          <emma:interpretation id="{489EEC75-4817-43AF-B948-AB5C0BC50670}" emma:medium="tactile" emma:mode="ink">
            <msink:context xmlns:msink="http://schemas.microsoft.com/ink/2010/main" type="paragraph" rotatedBoundingBox="4450,4441 10352,4835 10311,5446 4409,50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76B018-843D-4D5A-8806-EACD096E4BA6}" emma:medium="tactile" emma:mode="ink">
              <msink:context xmlns:msink="http://schemas.microsoft.com/ink/2010/main" type="line" rotatedBoundingBox="4450,4441 10352,4835 10311,5446 4409,5052"/>
            </emma:interpretation>
          </emma:emma>
        </inkml:annotationXML>
        <inkml:traceGroup>
          <inkml:annotationXML>
            <emma:emma xmlns:emma="http://www.w3.org/2003/04/emma" version="1.0">
              <emma:interpretation id="{1DA4BE2E-473C-491E-AFFB-B26EE51E92B6}" emma:medium="tactile" emma:mode="ink">
                <msink:context xmlns:msink="http://schemas.microsoft.com/ink/2010/main" type="inkWord" rotatedBoundingBox="4443,4547 4853,4574 4833,4871 4423,484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2884.6196">825 1983 99 0,'8'4'136'0,"-8"-4"-4"16,0 0 4-16,9 5-16 0,-1 0-8 0,-8-5 0 0,9 0 0 15,0 5-4-15,-1-1-4 0,0-4-4 0,10 0-8 0,-10 5 0 0,0-5-8 16,10 0-8-16,-10 0-8 0,9 0-4 0,1 0-12 0,-2 0-8 15,2 0-12-15,-2 0-4 0,2 0-8 0,-1 0 0 0,-1 0-4 16,2 0-4-16,-2 0-8 0,2 0-8 0,-1 0-12 0,0 0-8 16,0 0-20-16,-9 0-20 0,0 0-24 0,2 0-16 0,-2 0-36 0,0 0-40 15,-8 0-44-15,10 0-52 0,-10 5 44 0,0-5 48 0,-10 5 40 16,10 0 24-16,-8 0 20 0</inkml:trace>
          <inkml:trace contextRef="#ctx0" brushRef="#br0" timeOffset="22659.2203">884 1728 83 0,'0'0'120'0,"0"0"-12"0,0 0-4 0,0 0-20 0,0 0 0 15,0 0 4-15,10 0 0 0,-10 0-8 0,0 5-8 0,8-10 0 0,-8 10-4 16,8-5 0-16,0 0 0 0,2 0-4 0,-2 0 0 0,0 0-8 15,9 0-4-15,-9 0-4 0,10 0-8 0,-2 0-8 0,-6 0-4 16,6 0-8-16,2 0 0 0,-1 0-4 0,-9 0-4 0,10 0-4 16,-2 0 0-16,2 0-4 0,-10 0 0 0,9 0 0 0,-9 0 0 0,10 0-8 15,-10 0-8-15,0 0-4 0,0 0-12 0,2 0-24 0,-10 0-12 16,8 0-20-16,-8 0-28 0,0 0-28 0,0 0-12 0,-8 4-68 16,8-4 0-16,-10 0 36 0,-6 6 32 0,8-2 32 0,-10 0 28 15</inkml:trace>
        </inkml:traceGroup>
        <inkml:traceGroup>
          <inkml:annotationXML>
            <emma:emma xmlns:emma="http://www.w3.org/2003/04/emma" version="1.0">
              <emma:interpretation id="{1C4B7D00-462A-42B9-BB41-4204D288DF97}" emma:medium="tactile" emma:mode="ink">
                <msink:context xmlns:msink="http://schemas.microsoft.com/ink/2010/main" type="inkWord" rotatedBoundingBox="5504,4511 7432,4640 7394,5217 5466,508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3826.4467">1908 1819 83 0,'0'-5'96'0,"-8"-5"-8"0,8 1-8 0,0 5-24 0,0-6-4 15,0 0-4-15,0 5-4 0,0 1-8 0,0-7 0 0,0 7-4 16,8 0-4-16,-8-2 4 0,9 2 0 0,-9-1-4 0,8 0-4 0,0 5 0 16,2-5 0-16,-2 5-4 0,0-4-4 0,2 4-4 0,-2 0 0 15,0 0 0-15,0 0-4 0,9 4 0 0,-8 1-4 0,0 0 4 16,-1 0-4-16,0 5 0 0,2-2-4 0,-10 3 4 0,8-2 0 16,-8 5-4-16,8 1 4 0,-8 4-4 0,0-5-4 0,-8 5 4 15,8 7-4-15,-8-8 4 0,-2 1 0 0,2 5 0 0,0 0-4 0,-1-4-4 16,-8 3 8-16,8-3-4 0,-7-1 8 0,8 5-4 0,-10-10 0 15,10 5 4-15,-10-4 0 0,10-1-4 0,-1-4 4 0,1-1-4 16,-1 1 0-16,1-6 0 0,-1 6 0 0,9-5 0 0,0-1 4 16,0-4 0-16,0 6 0 0,0-2 0 0,0-4 0 0,9 6 4 15,-1-2 4-15,-8-4 0 0,9 5 4 0,-1-1 0 0,9-4 0 0,-9 5 0 16,2 0-4-16,-2 0 4 0,10-1-4 0,-2-4-4 0,-8 6 0 16,9-6 0-16,1 4-4 0,-2-4 4 0,-6 0-4 0,6 0-4 15,2 0 0-15,-2 0 0 0,1 0 0 0,1 0-12 0,-2-4-20 0,2-2-20 16,-2 6-24-16,2-4-16 0,-1-1-24 0,0 0-68 0,-9 0-4 15,1 1 40-15,7-5 32 0,-16 3 20 0</inkml:trace>
          <inkml:trace contextRef="#ctx0" brushRef="#br0" timeOffset="24186.0003">2377 1795 71 0,'0'-4'104'0,"0"4"-12"0,8-6 0 15,-8 2-28-15,10-1-8 0,-10 5-4 0,8-5-4 0,0 0-4 16,1 5-4-16,0-4 0 0,-1-1 4 0,0-1-8 0,1 6-4 0,-1-4 0 16,1 4 0-16,0-4 0 0,7 4-8 0,-6 0 0 15,-2-6-8-15,8 6-8 0,-6 0 4 0,6 6 0 0,-7-6 0 0,-1 4-4 16,0 0 0-16,2 2-4 0,-2-1 0 0,0 4 0 0,0 1 4 16,-8 0-8-16,0-1 4 0,0 1 0 0,0 4 0 0,0 1-4 15,0-2-4-15,-8 7 4 0,0-5 0 0,8 4 4 0,-8-5 0 16,-2 5 0-16,2 0-8 0,-9 0 0 0,9-4 8 0,0 4 0 15,-2 1-4-15,2-6 0 0,0 0 0 0,8-1 4 0,-8 3 0 16,-2-7 0-16,2 1 0 0,8 3-20 0,0-2 24 0,-8-1-4 0,8-1 4 16,0-4-8-16,0 4 12 0,0 1-4 0,0-1-4 0,0-3-4 15,0 4 4-15,8-6 4 0,-8 5-4 0,8-4 0 0,-8 0 0 16,10 4-4-16,-2-3 0 0,-8-2 0 0,8 0 4 0,0 3-4 16,2-3-4-16,-2-4 0 0,9 4 4 0,-9-4-8 0,0 0-16 15,2 5-16-15,6-5-24 0,-8 0-12 0,2 0-24 0,6-5-24 16,-7 5-48-16,8-4 0 0,-8 0 28 0,-1-3 32 0,9 3 20 15</inkml:trace>
          <inkml:trace contextRef="#ctx0" brushRef="#br0" timeOffset="24675.2419">2897 1804 7 0,'0'6'112'0,"0"-2"-8"0,0 1-8 0,0-5-24 0,9 5-4 16,-9 0 0-16,0-5 0 0,8 0-4 0,-8 4-8 0,8-4 8 0,2 0-4 16,-2 0-8-16,0 0-4 0,0-4-8 0,10 4 0 0,-10-5-12 15,10 5 0-15,-1-5-4 0,-1 0-12 0,2 1-4 0,-2-2 4 16,10 6-8-16,-9-4-4 0,1-1-16 0,6 1-20 0,-6-2-28 0,0 2-20 16,7-1-12-16,-8 0-60 0,0 5-44 0,-1-5 40 0,2 5 28 15,0 0 28-15</inkml:trace>
          <inkml:trace contextRef="#ctx0" brushRef="#br0" timeOffset="24466.8002">2914 1935 59 0,'0'0'100'0,"0"-6"-12"16,-8 6-8-16,8-5-20 0,0 5-8 0,0 5-4 0,-9-5-4 15,9 0 0-15,0 6-8 0,0-2-4 0,0-4 4 0,0 5-4 16,0 0 4-16,0 0-4 0,0 4 0 0,9-4 0 0,-9 0 0 15,8 5-4-15,-8-6 8 0,8 6-8 0,2-5 0 0,-10 4 0 16,8 1 0-16,0-5-8 0,0 4-4 0,2-4 8 0,-2 4-4 0,0 1-4 16,1 0-8-16,0-7 4 0,8 8 0 0,-9-1 0 0,0-1-4 15,2 1 0-15,-2-2-4 0,0 3 0 0,0-1 4 0,2-1-4 16,-2 1 0-16,0-1 0 0,1 5 0 0,-9-4-4 0,8 0 0 0,-8-1 4 16,0 1 0-16,0 5-4 0,0-7 4 0,-8 3 0 15,8-2-4-15,-9 1 0 0,1 0 0 0,0-1 0 0,-2 1 0 0,2-6 0 16,0 1-4-16,-10 0-8 0,10 1-8 0,0-6-12 0,-9 0-12 15,8 0-20-15,0 0-16 0,-7-6-12 0,6-4-4 0,2 6-48 16,0-11-40-16,0 5 24 0,8-4 28 0,-10 1 20 0</inkml:trace>
          <inkml:trace contextRef="#ctx0" brushRef="#br0" timeOffset="25086.143">3554 2097 51 0,'0'0'120'0,"0"5"-12"16,0-5-12-16,0 5-28 0,0 0-8 0,0 0-4 0,0-5-4 16,0 3-4-16,0 4-4 0,0-7-4 0,8 4-4 0,-8 1-8 0,9 0-8 15,-1-5 0-15,-8 0-8 0,17 4 0 0,-9-4-4 0,2 0 0 16,6 0-4-16,-6 5-8 0,6-5-16 0,1 0-20 0,0 0-24 15,8 0-20-15,-7 0-72 0,-1 0-16 0,0 0 32 0,0-5 24 16,9 5 28-16</inkml:trace>
          <inkml:trace contextRef="#ctx0" brushRef="#br0" timeOffset="24914.6023">3681 1939 91 0,'0'0'104'0,"0"0"-12"0,0 0 0 0,0 0-28 0,0 5 0 15,0-5-4-15,0 5-8 0,0 4 0 0,0 1-12 0,0-1 4 16,0 1-8-16,0 5 4 0,0-6 0 0,0 6-8 0,0-1-4 0,0 0 0 16,0 4-8-16,0 3 4 0,0-7-8 0,0 6 0 0,0-6-4 15,0 5-8-15,0-5 4 0,0 5-4 0,0-4-4 0,0-1 0 16,0 1-8-16,0-7-4 0,0 3-16 0,0 3-32 0,0-9 0 0,0 5-20 16,0-6-4-16,-8 1-56 0,8 1-44 0,0-6 28 15,-8 0 32-15,8 0 24 0</inkml:trace>
        </inkml:traceGroup>
        <inkml:traceGroup>
          <inkml:annotationXML>
            <emma:emma xmlns:emma="http://www.w3.org/2003/04/emma" version="1.0">
              <emma:interpretation id="{8A48C92A-AF4B-4E8E-A9AD-0BF6BF864472}" emma:medium="tactile" emma:mode="ink">
                <msink:context xmlns:msink="http://schemas.microsoft.com/ink/2010/main" type="inkWord" rotatedBoundingBox="7847,4684 9377,4787 9337,5381 7807,527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5534.9421">4288 1973 99 0,'0'-5'116'0,"-10"0"-12"0,10-4-12 16,0 4-16-16,-8 0-4 0,8 0-4 0,0 1-4 0,0-2-8 16,0 1-4-16,0 1-4 0,0-1 4 0,-8 0 0 0,8 1-12 15,0-1 4-15,0 0-12 0,0 5 0 0,0-5-8 0,8 5 0 16,-8 0-4-16,0-4 0 0,0 4-4 0,0 4-4 0,0-4 0 0,0 5 0 16,0 0-4-16,-8 0 0 0,8-1 0 0,0 6-4 0,0-1 4 15,0 1-4-15,0 5-4 0,-10-1 0 0,10 1 0 0,0-1 4 16,-8 5-4-16,8 0 0 0,0-5 0 0,-8 6 0 0,8-1 0 0,0-5 0 15,0 4 0-15,0-2 0 0,-9 3 0 0,9-5 0 16,0 0 0-16,9 2 0 0,-9-7 0 0,0 0 0 0,0 1 0 0,8 0-4 16,-8-2 4-16,8-1 0 0,2-3 0 0,-2 0 0 0,-8 1 0 15,8-5 0-15,2 0-4 0,-2 0 0 0,8 0 0 0,-7-5 0 16,0 1 0-16,-1 4 0 0,9-4 0 0,-9-7 4 0,2 7-4 0,-2-2 4 16,0 2 0-16,0-6-4 0,2 5 4 0,-2 1-4 0,0-1 4 15,1 1 0-15,0-2 0 0,-1 2 0 0,-8-2 0 0,9 6 0 16,-9-4 0-16,8 4 0 0,-8 0 0 0,0 0 0 0,0 0 0 15,0 4 4-15,0-4-4 0,8 6 0 0,-8 4 4 0,0-6-4 16,-8 5 0-16,8 1 0 0,0 5 0 0,0-7 4 0,-8 7-4 16,8 0 0-16,0-1 4 0,0 1-4 0,-9-1 4 0,9 5-4 15,0-4-20-15,0-1 20 0,0 1 0 0,-8-1 0 0,8 0-12 0,0-4-8 16,0 0-20-16,0-1-24 0,8-4-20 0,-8 0-12 0,0-1-12 16,9 1-48-16,-9-5-40 0,8-5 36 0,0 1 32 0,-8-1 16 15</inkml:trace>
          <inkml:trace contextRef="#ctx0" brushRef="#br0" timeOffset="25900.9635">4748 2064 91 0,'0'-15'116'0,"8"6"-8"0,-8 0-8 15,0 4-24-15,8 0 0 0,-8 0-4 0,0 0-4 0,0 5-8 16,0 0 4-16,-8 0-4 0,8 5-8 0,0 0 4 0,-8 0-12 0,8 4 0 16,-10-4-4-16,10 4-4 0,-8 1 0 0,8 3-4 15,-8-2-8-15,8 3 0 0,0 1 0 0,0 0-4 0,-8-1-4 0,8 0 0 16,0 5 0-16,0-4 0 0,8-1-4 0,-8 5 0 0,0-4 0 15,8 0-4-15,0-2 0 0,2 1 0 0,-2 1 0 0,9-5 0 16,-9 4 0-16,1-5 0 0,8 1-4 0,-1-1 4 0,2-3-4 16,0 3 0-16,-2-4-4 0,1-1 0 0,9 1 0 0,-10-5 0 0,2 6 4 15,0-12-4-15,-2 6 4 0,9-5-4 0,-7 5 0 0,-10-9 0 16,10 4 0-16,-2-5 0 0,-6 1 0 0,6-1 0 0,-8 1 0 16,1-5-4-16,-9-1 4 0,8 1-4 0,-8-1 4 0,0-4-4 15,9 5-4-15,-18-5 4 0,9 4-4 0,0-4-4 0,-8 0 0 0,-1 0 4 16,1 3 0-16,8-2-4 0,-8 4 4 0,0-5-4 0,-10 4 4 15,10 6 0-15,-2-5 4 0,-6 4 0 0,7 0 0 0,0 5 0 16,-7 1 0-16,7-1 0 0,-7 5 4 0,-2 0 0 0,10 5-4 16,-10-1 0-16,10 1 0 0,0 5 0 0,-10 0-4 0,10-1-8 15,-1 0-8-15,1 1-12 0,-10 3-16 0,18-2-8 0,-8 3-20 0,0-4-12 16,8 3-12-16,0-2-32 0,-10 3-52 0,20-4 16 16,-10-1 24-16,0 1 36 0,8-1 20 0</inkml:trace>
          <inkml:trace contextRef="#ctx0" brushRef="#br0" timeOffset="26248.0345">5251 2064 23 0,'8'-5'120'0,"0"0"-12"0,-8 5-4 15,0-5-24-15,8 5-4 0,-8 5-4 0,-8 0-4 0,8 0 4 0,0 0-8 16,0 4 4-16,-8 1-4 0,8-1-4 0,0 1 0 0,-8 3 0 16,8 3-4-16,0-2 0 0,0 0-4 0,0 1 0 0,8 5 0 15,-8-7-8-15,8 2-4 0,-8 3-8 0,8-3-4 0,2 0-4 16,6-1 0-16,-6 1 0 0,-2-1-4 0,9 1-4 0,-9-6 0 0,9 1-4 15,0 4 0-15,1-10 0 0,-2 7-4 0,2-7-4 0,-2 1 4 16,10 0 0-16,-9 0-20 0,1-5 20 0,-2 0-4 0,10-5 0 16,-9 5 0-16,-1-5 4 0,2-4-4 0,0 3 0 0,-2-3-4 15,1-1 4-15,0-4 0 0,0-1 0 0,1 1 0 0,-10 1 0 0,0-8 0 16,10 7-4-16,-10-10 4 0,0 5 0 0,-8 0 0 0,9-5 0 16,-9 5-4-16,0-5 0 0,0 0 0 0,-9 5 0 15,9-5 0-15,-8 4 4 0,0 2 0 0,-10-2 0 0,10 1-4 0,-10 4 0 16,2 1 0-16,-10 5 0 0,9-1-4 0,-9 5 0 15,0 1 4-15,1 4-4 0,0 4-8 0,0 1 0 0,-10 0-8 0,9 4-12 16,-8 1-16-16,8 5-16 0,1-1-16 0,0 0-16 0,0 6-20 16,-1-6-16-16,0 5-20 0,0-5-52 0,9 5-20 0,1 1 44 15,-2-6 32-15,2 5 28 0,6-5 24 0</inkml:trace>
        </inkml:traceGroup>
        <inkml:traceGroup>
          <inkml:annotationXML>
            <emma:emma xmlns:emma="http://www.w3.org/2003/04/emma" version="1.0">
              <emma:interpretation id="{9CB1C8BC-F244-488C-88E2-3946E09E8FE1}" emma:medium="tactile" emma:mode="ink">
                <msink:context xmlns:msink="http://schemas.microsoft.com/ink/2010/main" type="inkWord" rotatedBoundingBox="10028,4960 10342,4981 10323,5269 10009,5248"/>
              </emma:interpretation>
              <emma:one-of disjunction-type="recognition" id="oneOf14">
                <emma:interpretation id="interp18" emma:lang="" emma:confidence="0">
                  <emma:literal>=</emma:literal>
                </emma:interpretation>
                <emma:interpretation id="interp19" emma:lang="" emma:confidence="0">
                  <emma:literal>ł</emma:literal>
                </emma:interpretation>
                <emma:interpretation id="interp20" emma:lang="" emma:confidence="0">
                  <emma:literal>E</emma:literal>
                </emma:interpretation>
                <emma:interpretation id="interp21" emma:lang="" emma:confidence="0">
                  <emma:literal>Ę</emma:literal>
                </emma:interpretation>
                <emma:interpretation id="interp22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26681.3955">6427 2141 31 0,'8'0'140'0,"-8"0"-12"0,0 0-4 0,9 0-20 0,-1 0 0 15,-8-5 0-15,9 10-8 0,0-5-8 0,-1 0-4 0,0 0-8 16,-8 0-8-16,10 0-4 0,6 0-8 0,-8 0 0 0,2 0-4 0,6 0-8 16,-7 0-4-16,8 0-8 0,-8 0-8 0,7 0-8 0,2 0 0 15,-10 0-8-15,10 0 0 0,-2 0-8 0,-7 0-12 0,7 0-16 16,-7 0-16-16,8 0-20 0,-9 0-24 0,2 0-24 0,-2 4-24 0,-8-4-24 16,8 5-60-16,-8-5 16 0,-8 5 36 0,8 0 32 15,-8-1 28-15</inkml:trace>
          <inkml:trace contextRef="#ctx0" brushRef="#br0" timeOffset="26833.9858">6478 2294 39 0,'8'6'160'0,"-8"-2"-8"0,0 0-4 0,10 1-32 16,-2 0 0-16,-8 1-4 0,8 3-8 0,0-5-12 0,2 1-8 0,-2-1-12 16,0 2-8-16,1 3-8 0,-1-4-12 0,1-1-4 0,0 1-8 15,-1 1-8-15,8-6-4 0,-6 4-4 0,-2 1-4 0,10 0-4 16,-10 0-12-16,9-5-12 0,-9 4-24 0,0 1-28 0,1-5-32 15,0 5-40-15,-1-5-52 0,-8 5-60 0,0-1 44 0,0-4 40 16,0 6 32-16,-8-6 24 0</inkml:trace>
        </inkml:traceGroup>
      </inkml:traceGroup>
    </inkml:traceGroup>
    <inkml:traceGroup>
      <inkml:annotationXML>
        <emma:emma xmlns:emma="http://www.w3.org/2003/04/emma" version="1.0">
          <emma:interpretation id="{F945D8FE-D240-4CB9-8DB6-840AD4B119D1}" emma:medium="tactile" emma:mode="ink">
            <msink:context xmlns:msink="http://schemas.microsoft.com/ink/2010/main" type="paragraph" rotatedBoundingBox="4172,5818 7051,5675 7090,6457 4211,65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FFF754-625B-46CD-9230-1BC79655AC5F}" emma:medium="tactile" emma:mode="ink">
              <msink:context xmlns:msink="http://schemas.microsoft.com/ink/2010/main" type="line" rotatedBoundingBox="4172,5818 7051,5675 7090,6457 4211,6599"/>
            </emma:interpretation>
          </emma:emma>
        </inkml:annotationXML>
        <inkml:traceGroup>
          <inkml:annotationXML>
            <emma:emma xmlns:emma="http://www.w3.org/2003/04/emma" version="1.0">
              <emma:interpretation id="{2C77DB71-9080-4BEA-B446-BDB540647DCB}" emma:medium="tactile" emma:mode="ink">
                <msink:context xmlns:msink="http://schemas.microsoft.com/ink/2010/main" type="inkWord" rotatedBoundingBox="4187,6112 4729,6085 4742,6345 4199,6372"/>
              </emma:interpretation>
              <emma:one-of disjunction-type="recognition" id="oneOf15">
                <emma:interpretation id="interp23" emma:lang="" emma:confidence="0">
                  <emma:literal>=625</emma:literal>
                </emma:interpretation>
                <emma:interpretation id="interp24" emma:lang="" emma:confidence="0">
                  <emma:literal>= 625</emma:literal>
                </emma:interpretation>
                <emma:interpretation id="interp25" emma:lang="" emma:confidence="0">
                  <emma:literal>2625</emma:literal>
                </emma:interpretation>
                <emma:interpretation id="interp26" emma:lang="" emma:confidence="0">
                  <emma:literal>6625</emma:literal>
                </emma:interpretation>
                <emma:interpretation id="interp27" emma:lang="" emma:confidence="0">
                  <emma:literal>5625</emma:literal>
                </emma:interpretation>
              </emma:one-of>
            </emma:emma>
          </inkml:annotationXML>
          <inkml:trace contextRef="#ctx0" brushRef="#br0" timeOffset="27434.8922">587 3273 71 0,'8'0'96'0,"0"0"-4"16,2 0-4-16,-2 0-20 0,0 0-4 0,2 0-4 0,-2 0-4 0,8 0-4 15,-7 0-4-15,8 0-4 0,0 0 8 0,-9 0-4 0,10 0-8 16,8 0-8-16,-10 0-4 0,1 0-8 0,1 0 0 0,6 0 0 16,-6 0-8-16,8 0 0 0,-9 0-8 0,8 0-8 0,-8 0-8 15,1 0-20-15,-2 0-16 0,2 4-24 0,-2-4-20 0,-7 5-40 16,-1-5-48-16,1 10 24 0,-9-6 24 0,0 2 28 0</inkml:trace>
          <inkml:trace contextRef="#ctx0" brushRef="#br0" timeOffset="27628.8984">689 3474 39 0,'0'5'124'0,"0"-1"-12"0,9-4-4 0,-9 5-24 0,0-5 0 15,8 5 0-15,-8-5 4 0,0 5-4 0,8-1-4 16,2-4 0-16,-10 4-4 0,8-4-8 0,0 6 0 0,0-6-8 0,2 5-12 15,6-5-8-15,-7 0-4 0,-1 4-12 0,10-4 0 0,-2 0-8 16,2 0 0-16,-2 0-8 0,2-4-4 0,-1 4-8 0,-1-5-12 16,10 5-20-16,-8-6-20 0,-2 2-28 0,10 0-24 0,-9-1-16 0,9 0-28 15,-10 0-68-15,10 1 24 0,-8-6 36 0,7 1 28 0,-9 3 28 16</inkml:trace>
        </inkml:traceGroup>
        <inkml:traceGroup>
          <inkml:annotationXML>
            <emma:emma xmlns:emma="http://www.w3.org/2003/04/emma" version="1.0">
              <emma:interpretation id="{F5440274-EA94-43A0-B77E-5755567EBC9D}" emma:medium="tactile" emma:mode="ink">
                <msink:context xmlns:msink="http://schemas.microsoft.com/ink/2010/main" type="inkWord" rotatedBoundingBox="5419,5756 5832,5736 5863,6344 5449,6364"/>
              </emma:interpretation>
            </emma:emma>
          </inkml:annotationXML>
          <inkml:trace contextRef="#ctx0" brushRef="#br0" timeOffset="28092.6569">2155 2999 23 0,'8'-10'104'0,"-8"1"-8"0,10-1-4 0,-10 1-24 15,0-1 0-15,8 1 0 0,-8-1 0 0,-8 5 0 0,8 0-8 16,0-4 0-16,-10 4 8 0,2 5-4 0,8-5-4 0,-16 5-4 16,7 0-4-16,0 0-4 0,1 0-4 0,-1 5 0 0,-7 0 0 0,-2-1 0 15,10 6-4-15,-10-5-8 0,2 9 4 0,-2-4-8 0,10 4-4 16,-9 1 0-16,1-1 0 0,-2 5-4 0,10 0 0 0,-10 0-4 16,1 0 0-16,9 6 0 0,-1-6-4 0,-8 5 0 0,9 0-4 15,0 1 0-15,8-2 0 0,-10 2 0 0,10-2-4 0,-8 0-4 16,8 1 4-16,0-4 0 0,8 4 0 0,2-5-4 0,-10 0 0 15,16 0-4-15,-7 1 4 0,8-6 4 0,-9 1-4 0,9-1 0 16,9-5 0-16,-8 1 0 0,-2-1 0 0,9-5 0 0,1 2 0 16,0-6-4-16,-10 0 4 0,10 0-4 0,0 0 0 0,-9-6 4 0,9 2-4 15,-10 0-4-15,2-6 4 0,-10 1-4 0,9-1 0 0,-8 1-4 16,-1-1-4-16,1-5 4 0,-9 6 0 0,0-6 0 0,0 6 0 16,-9-1 0-16,9-4 4 0,-8 4-4 0,-1 1 4 0,1-1 0 0,-1 1 0 15,-7 4 0-15,6 0 0 0,2 0-8 0,-10 5 0 0,10 0-4 16,-8 0 0-16,7 5-8 0,0 0 0 0,-8 0-12 0,9-1-12 15,0 6-8-15,-2-5-28 0,2 4-12 0,0 1-16 0,0 0-52 16,8-1-40-16,-10 1 36 0,10-6 12 0,0 6 52 0</inkml:trace>
        </inkml:traceGroup>
        <inkml:traceGroup>
          <inkml:annotationXML>
            <emma:emma xmlns:emma="http://www.w3.org/2003/04/emma" version="1.0">
              <emma:interpretation id="{359580A9-E634-4628-BECA-9860EE3D3C5D}" emma:medium="tactile" emma:mode="ink">
                <msink:context xmlns:msink="http://schemas.microsoft.com/ink/2010/main" type="inkWord" rotatedBoundingBox="6100,5859 6373,5846 6395,6298 6122,6312"/>
              </emma:interpretation>
            </emma:emma>
          </inkml:annotationXML>
          <inkml:trace contextRef="#ctx0" brushRef="#br0" timeOffset="28476.0738">2522 3167 7 0,'-8'-5'112'0,"8"-5"-16"0,0 6-12 0,-8-5-24 0,8-1-4 0,0 0 0 16,0 0-8-16,8 5-4 0,-8-9-4 0,8 9 0 0,-8-5 0 0,8 2 8 15,2-3-20-15,-2 2 24 0,0-1-4 0,9 6-4 16,-9-1 0-16,10 0-8 0,-10 0 4 0,10 5-4 0,-2-4-4 0,-7 4-8 15,8 4-4-15,0-4 0 0,0 5-4 0,-8 0-4 0,7 0 0 16,-6 4 0-16,-2 1 0 0,0-2-4 0,-8 3 0 0,9-1 0 16,-9 4 0-16,0 0-4 0,0 0 0 0,-9 6 0 0,1-6 0 0,0 6 0 15,-2-5 0-15,2 3 0 0,-9 1 0 0,8 0 0 0,-7 0 0 16,7 0 0-16,-8-3 0 0,8 3 4 0,-7-5-4 0,6 0 4 16,2 0-4-16,0 1 0 0,0-1 0 0,8-4 0 0,-10-1 0 15,10 1-4-15,-8-5 4 0,8 4-4 0,0-4 0 0,8 0 0 16,-8 0 0-16,10-1 0 0,-10 2-4 0,8-6 0 0,0 4-4 15,10-4-8-15,-10 0-8 0,0 0-12 0,10 0-20 0,-1 0-28 16,-1 0-20-16,2 0-16 0,-2-4-64 0,2 4-20 0,-1-6 32 16,0 6 36-16,0-4 28 0</inkml:trace>
        </inkml:traceGroup>
        <inkml:traceGroup>
          <inkml:annotationXML>
            <emma:emma xmlns:emma="http://www.w3.org/2003/04/emma" version="1.0">
              <emma:interpretation id="{96E1B5FD-0194-4947-B908-79B764F6ED43}" emma:medium="tactile" emma:mode="ink">
                <msink:context xmlns:msink="http://schemas.microsoft.com/ink/2010/main" type="inkWord" rotatedBoundingBox="6666,5808 7057,5788 7090,6457 6699,6476"/>
              </emma:interpretation>
            </emma:emma>
          </inkml:annotationXML>
          <inkml:trace contextRef="#ctx0" brushRef="#br0" timeOffset="28760.3126">3119 3234 43 0,'0'-5'120'0,"0"1"-16"0,0 4-8 0,9-6-24 0,-9 6 0 16,0 0 0-16,0 0-4 0,8 0-4 0,-8 6 0 0,0-6-8 16,8 4 0-16,-8 1-8 0,8 1-4 0,2 2 0 0,-10-2-12 0,8 3 0 15,0-5-4-15,2 6 0 0,-2-5-8 0,0 5-4 0,-8 0 0 16,9-2-4-16,-1 7 0 0,1-5-4 0,-1-1 0 0,1 1 0 16,-1-1 0-16,0 6 0 0,2-5 0 0,-10-1 0 15,8 1 0-15,0 4-4 0,2 0 4 0,-10-4-4 0,0 5 0 0,8-1 0 16,-8 0 0-16,0 0 0 0,0 1-4 0,0-1 4 0,-8-4-16 0,8 4 20 15,-10 0-4-15,10 2 0 0,-8-7 0 0,0 1-4 0,-2-1-4 16,2-5-4-16,-9 6 0 0,9-6-4 0,-1-4-4 0,1 0-12 16,-1 0-8-16,1 0-16 0,0-4 0 0,-10 0-16 0,10-6-8 15,-2 1-8-15,2-1-4 0,0 1-28 0,0-7-32 0,-1 2-28 16,0 0 36-16,1-6 28 0,-1 5 20 0</inkml:trace>
          <inkml:trace contextRef="#ctx0" brushRef="#br0" timeOffset="28962.2881">3128 2966 43 0,'0'4'152'0,"0"1"-8"0,8-5-8 0,-8 5-8 0,8-5-4 0,0 5 0 16,-8-1-4-16,10-4-8 0,-2 0-24 0,0 0 8 0,10 5-8 16,-10-5 0-16,1 0-12 0,8 0-8 0,-9 0-12 0,9 5-8 15,1-5-12-15,-2 0-8 0,2 0-8 0,-2-5-4 0,2 5-8 16,-1 0-12-16,-9 0-20 0,10 0-28 0,-2 0-28 0,-8 0-32 0,2 0-48 15,6 0-36-15,-7 5-80 0,-9-5 32 0,8 0 44 0,-8 5 44 16,9-5 28-16,-9 4 24 0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14.1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2D7681-C96F-4D06-8271-EC9727FF31FC}" emma:medium="tactile" emma:mode="ink">
          <msink:context xmlns:msink="http://schemas.microsoft.com/ink/2010/main" type="writingRegion" rotatedBoundingBox="5432,8882 7881,7087 8263,7608 5814,9403"/>
        </emma:interpretation>
      </emma:emma>
    </inkml:annotationXML>
    <inkml:traceGroup>
      <inkml:annotationXML>
        <emma:emma xmlns:emma="http://www.w3.org/2003/04/emma" version="1.0">
          <emma:interpretation id="{A3B2B7E4-A6E8-42F0-B5B6-67B4D76D49B7}" emma:medium="tactile" emma:mode="ink">
            <msink:context xmlns:msink="http://schemas.microsoft.com/ink/2010/main" type="paragraph" rotatedBoundingBox="5432,8882 7881,7087 8263,7608 5814,9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AB5DF3-0DD3-4D7C-A44E-C88C46129E12}" emma:medium="tactile" emma:mode="ink">
              <msink:context xmlns:msink="http://schemas.microsoft.com/ink/2010/main" type="line" rotatedBoundingBox="5432,8882 7881,7087 8263,7608 5814,9403"/>
            </emma:interpretation>
          </emma:emma>
        </inkml:annotationXML>
        <inkml:traceGroup>
          <inkml:annotationXML>
            <emma:emma xmlns:emma="http://www.w3.org/2003/04/emma" version="1.0">
              <emma:interpretation id="{D519242A-61D4-4B16-AA48-F989B926C999}" emma:medium="tactile" emma:mode="ink">
                <msink:context xmlns:msink="http://schemas.microsoft.com/ink/2010/main" type="inkWord" rotatedBoundingBox="5566,9065 6357,8485 6584,8795 5793,93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1369 648 35 0,'0'5'96'0,"0"-5"-12"0,0 4-4 0,0-4-24 0,-10 6-4 16,10-6-4-16,0 0-4 0,0 0 4 0,0 0 0 0,0 0-4 16,0 4 0-16,0-8 4 0,0 4-12 0,10 0 4 0,-10-6 4 15,0 2-8-15,8-1 4 0,-8 5-4 0,0-5-4 0,8-1 0 0,-8 3-8 16,8-7 4-16,2 5-4 0,-2-5 0 0,0 1 0 0,1 0 0 15,-1-1-4-15,1 0 4 0,0-4-4 0,7 4 0 0,-8-4 0 16,2 4-4-16,6-4 4 0,-6-1-4 0,6 1 0 0,-7-1 0 0,8 1-4 16,-9 0 0-16,9 0-4 0,-9-1 4 0,2 2-4 0,6-3 0 15,-6 2-4-15,-2 4 0 0,0-5 0 0,1 6 0 0,-1-5 0 16,0 4 0-16,1 1 0 0,-9 4 0 0,9-4 0 0,-1 4 0 16,-8-6 0-16,0 7-4 0,8-1 4 0,-8 5 4 0,0 0-4 15,0-4 0-15,0 4-4 0,0 0 0 0,0 0 4 0,0 0 0 16,0 0 0-16,0 0 0 0,0 4-4 0,0-4 0 0,0 5 0 15,0-1 4-15,0 2-4 0,0 4 0 0,0-1 0 0,0-4 4 0,0 4-4 16,0 6 0-16,0-6 4 0,-8 6-4 0,8-1 0 0,0 1 0 16,0-1 0-16,-8 0 4 0,8 1-4 0,0-1 0 0,0 0 0 15,-9 1 4-15,9 4-8 0,0-5 4 0,0-4 4 0,0 5-8 16,0-1 0-16,0 0 0 0,0-4 4 0,-9-1-4 0,9 6-4 16,0-5-4-16,0-6 0 0,9 6-4 0,-9-6-4 0,0 6-8 15,0-5-8-15,0 0-4 0,0-5-4 0,0 5-12 0,0-5-4 0,0 0-12 16,-9 3-8-16,9-6-8 0,0 3 0 0,9-5 0 0,-9 5-32 15,0-10-44-15,0 6 8 0,0-2 24 0,9-3 28 0</inkml:trace>
          <inkml:trace contextRef="#ctx0" brushRef="#br0" timeOffset="383.974">1906 222 75 0,'0'0'88'0,"0"0"-8"0,0-5-4 0,0 5-28 16,0 0-4-16,0 0 0 0,0 0-4 0,0 0-4 0,0 0-4 16,0 5 0-16,0-5-8 0,0 0-4 0,0 0 0 0,0 0 0 15,0 0 0-15,0 4-4 0,0-4 0 0,0 5 0 0,0-5 0 0,0 0-4 16,0 5 4-16,0-1 0 0,0 1 0 0,0-5 0 0,8 5 0 16,-8 0 0-16,0-1 4 0,8-4 8 0,-8 5-4 0,8-1-4 15,-8 2 0-15,10-1 4 0,-10 0 4 0,8-5-8 0,0 4 0 16,-8 1 0-16,9 0-4 0,-9 0 0 0,9-1 0 0,-1-4 0 15,1 5 0-15,-9 0 0 0,8 0 0 0,0 0-4 0,1-1 0 16,-9 1 0-16,9 5-4 0,-1-6 0 0,-8 1 0 0,8 5 0 16,-8-5 0-16,0 0 0 0,10 4-4 0,-10 2 0 0,0-8 4 15,0 7-4-15,0 0 0 0,0-5 0 0,0 4-4 0,0 0 4 0,0-4-4 16,-10 5 4-16,10-1-4 0,-8-3 0 0,8-2 0 0,-8 6 0 16,8-5 0-16,-9-1 0 0,9 1-4 0,-9 0 0 0,1 0 0 15,0-5-4-15,8 4 0 0,-9-4-8 0,9 0 4 0,-8 0-16 16,-1-4 4-16,9 4-16 0,-9-5-12 0,9 0-8 0,0 0-8 15,-8 1-8-15,8-6-8 0,-8 5-4 0,8-5-20 0,-10 1-44 0,10-1-12 16,0 1 16-16,-8-5 44 0</inkml:trace>
          <inkml:trace contextRef="#ctx0" brushRef="#br0" timeOffset="611.8799">1914 140 87 0,'0'0'96'0,"0"0"0"15,0 3-8-15,0-3-20 0,0 0-4 0,8 6 4 0,-8-6-4 16,0 0 0-16,8 0 0 0,-8 0 4 0,10 0-8 0,-2 0 0 16,0 0 0-16,1 0-8 0,0 0 0 0,-1 0 0 0,1 0-8 0,7 0-4 15,-7 0-4-15,0 0-4 0,7 0-8 0,-6 0-4 0,-2 0-4 16,9 0-4-16,-8 0-4 0,-1 0-4 0,0 0 4 0,9 0-8 16,-9 0-4-16,2 0-8 0,-2 0-8 0,0 0-16 0,2 0-8 15,-2 0-24-15,0 0-20 0,-8 0-20 0,8 0-12 0,-8 0-68 16,0 0-20-16,9 0 40 0,-9 0 28 0,0 0 32 0,0 0 16 15</inkml:trace>
        </inkml:traceGroup>
        <inkml:traceGroup>
          <inkml:annotationXML>
            <emma:emma xmlns:emma="http://www.w3.org/2003/04/emma" version="1.0">
              <emma:interpretation id="{E66AB2F5-0A26-4589-8FF5-73ACFD78B6BB}" emma:medium="tactile" emma:mode="ink">
                <msink:context xmlns:msink="http://schemas.microsoft.com/ink/2010/main" type="inkWord" rotatedBoundingBox="7186,7597 7881,7087 8263,7608 7568,8117"/>
              </emma:interpretation>
              <emma:one-of disjunction-type="recognition" id="oneOf1">
                <emma:interpretation id="interp1" emma:lang="" emma:confidence="0">
                  <emma:literal>Go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GO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8923.3599">3125-1069 47 0,'0'0'80'16,"8"0"-12"-16,-8 0-4 0,0 0-32 0,0 0 0 0,0 0-4 15,0 0 0-15,0 0-4 0,0-4 0 0,0 4-4 0,0 0 0 16,0 0-4-16,0 0 4 0,0 0 0 0,0 0 0 0,0 0 0 0,0 0-4 16,0 0 4-16,0 0 0 0,0 0 0 0,0 0 4 0,0 0-4 15,0 0 4-15,0 0 0 0,0 0-8 0,0 0 0 0,0 0 0 0,0 0 0 16,0 0 0-16,0 4-4 0,-8-4 0 0,8 0 0 0,0 5 0 16,-9-5-4-16,9 4 0 0,-9 2 0 0,9-2 0 0,-8-4-4 15,8 5 0-15,-9 1 0 0,1-2 4 0,0 5 0 0,-1-4-4 16,9 0 4-16,-9 5-4 0,1-6 4 0,8 1 0 0,-8-1-4 15,-2 2 4-15,10-2-4 0,-8 1 0 0,0 5 0 0,8-5 4 0,0-1 0 16,-9 1-4-16,9 5-4 0,-9-6 0 0,9 1 4 16,0 5-4-16,0-6 0 0,0 3 0 0,0 1 0 0,0-3 4 0,0 4 0 15,0-4-4-15,0 5 0 0,0-1-4 0,0-4 4 0,0 4 0 16,0-3 4-16,0 3 4 0,0 1-8 0,0-1 0 0,0-4-4 16,0 4 4-16,9-3 0 0,-9 3 0 0,0 1 0 0,9-6 4 15,-9 6-4-15,0-1 4 0,8-3 0 0,-8 3 0 0,8-4-8 0,2 4 0 16,-10-3 4-16,8 3-4 0,0-5 4 0,1 6 0 15,-9-5 0-15,9 0 0 0,-1 0 4 0,0 5 0 0,1-7-4 0,-1 3 0 16,1-2 4-16,0 2-4 0,7-2 0 0,-6 1 0 0,-2 0 0 16,0 0 4-16,10-1-4 0,-10-4 0 0,0 0 0 0,1 6 0 15,7-2 0-15,-6-4 0 0,-2 0 4 0,0 0-4 0,10 5-4 0,-10-5 4 16,0 0 0-16,1 0 0 0,8 5 0 0,-8-5 0 0,-1 0 4 16,0 0-4-16,10 0 0 0,-10 0 0 0,0 0 0 0,2 0 0 15,-2 0 0-15,0 0 0 0,1 0 4 0,0 0-8 0,-1 0 0 16,0 0 4-16,1 0 0 0,-1 0 0 0,1 0 0 0,0-5 4 15,-1 5-4-15,0 0 0 0,2 0 0 0,-2 0 0 0,0-5 0 0,0 5 0 16,2 0 4-16,-2-4-4 0,0 4-4 0,1-6 4 0,-1 6-4 16,0 0 4-16,2-4 0 0,-2-1 4 0,0 5-4 0,2-5 0 15,-2 5 0-15,0-5-4 0,0 5 4 0,-8-4 0 0,9-2-4 16,0 6 8-16,-1-4-4 0,-8 4 4 0,9-6-8 0,-1 6 4 16,-8-3 0-16,8-3 0 0,-8 6 0 0,10-4 8 0,-2-1-4 15,-8 5-4-15,8-5 0 0,-8 0-4 0,8 1 4 0,-8 4 4 0,10-6-4 16,-10 2 0-16,8 0 0 0,-8-1 0 0,8-1 4 0,-8 2 0 15,0-1-4-15,9 0 4 0,-9 0-4 0,0 1 0 0,9-6 0 16,-9 5 0-16,0 1-4 0,0-2 4 0,0 2 0 0,0-1 0 16,0 0 0-16,0 0 0 0,0 1 4 0,0-2 0 0,0-3-4 15,0 4-4-15,0 0 0 0,0 1 4 0,0-1 0 0,0-4 0 0,0 4 0 16,0-1 4-16,0-3-8 0,0 4 0 0,0 0 4 16,0 1 4-16,0-6-8 0,0 5 4 0,0 1 0 0,0-6 4 0,0 5-4 15,0 2 0-15,0-4 0 0,0 3 4 0,-9-6 0 0,9 5-4 16,0 1 0-16,0-1 0 0,-9 5 4 0,9-10-4 0,0 10 0 15,0-4 4-15,-8-1-4 0,8 0-4 0,0 0 4 0,-8 0 4 0,8 1-8 16,-10-2 0-16,10 2 4 0,0-1 0 0,0 5 0 0,-8-4 0 16,8-2 4-16,0 2-4 0,-8-1 0 0,8 0 0 15,0 5-4-15,-8-5 8 0,8 1-8 0,0 0 4 0,0 4 0 0,-10-6 0 16,10 1 0-16,-8 5-4 0,8-4 0 0,0 4 4 0,-8 0 4 16,8-6-4-16,0 6 0 0,-9 0 4 0,9 0-4 0,-8 0 0 15,8 0 0-15,0 0 4 0,-9 0-4 0,9 0 4 0,0 0-8 0,0 0 8 16,-9 0 0-16,9 0-4 0,0 0-4 0,0 0 8 0,0 0-8 15,0 0 4-15,0 0 0 0,0 0-4 0,0 0 4 0,0 0-4 16,0 0 8-16,0 0-4 0,0 0 4 0,0 0-8 0,0 0 0 16,0 6 8-16,0-6-4 0,0 0 4 0,0 0 0 0,0 4-4 15,0-4 0-15,0 5-4 0,0 1 8 0,0-6-4 0,0 4 4 0,0 0-4 16,0 1 0-16,0 0 0 0,0 0 4 0,0 5 0 0,0-10-4 16,0 9 0-16,0-5-4 0,0 2 4 0,0 3 0 0,0-4 0 15,0 5 0-15,0-6 0 0,0 1 0 0,0 5-4 0,0-6 4 16,0 6-4-16,0-5 4 0,0 6-4 0,0-8 4 0,-8 2 0 15,8 5 0-15,0-6 4 0,0 1-4 0,0 0 0 0,0 0 0 16,0-1-4-16,-8-4 4 0,8 5 4 0,0 0-8 0,0-5 8 0,0 0-8 16,0 0 8-16,0 5-4 0,0-5-4 0,0 0 4 15,0 0-4-15,0 0 4 0,0 0 0 0,0 0-4 0,0 0 0 0,0-5 4 16,0 5 4-16,0 0-4 0,0-5 0 0,0 5 0 0,0-5 0 16,0 1-4-16,0 4 8 0,0-10-4 0,0 5 0 0,0 1 0 15,8-1-4-15,-8-5 4 0,0 7 0 0,0-8 0 0,8 6 0 0,-8-5 4 16,0 6-4-16,9-6-4 0,-9 5 8 0,0-4-4 15,0 4 0-15,0-5 0 0,0 6 4 0,9-2-8 0,-9-3 4 16,0 5 4-16,0-6-4 0,0 5 0 0,0-5 0 0,0 6 0 0,0-6 4 16,0 5-4-16,-9-5 4 0,18 6 0 0,-18-1-4 0,9-5-4 15,0 6 8-15,9-7-4 0,-9 7 0 0,0 0 0 0,0-2 0 16,0 2 4-16,-9-2 0 0,9 6 0 0,0-3 0 0,0 3-4 0,0 0 0 16,0 0 0-16,0 0 0 0,0-6 4 0,0 12-4 15,9-6 4-15,-9 0 0 0,0 0-4 0,0 0 4 0,0 0-4 0,8 0 4 16,-8 0-4-16,0 0 4 0,0 0 4 0,9 0 4 0,-9 0-8 15,0 0 12-15,8 0-4 0,-8 0-4 0,8 0 4 0,-8 0 0 16,0 0-4-16,10 0 4 0,-10 0-4 0,0 0 0 0,8 0 0 0,-8 0 0 16,8 0 0-16,-8 0 4 0,8 0 0 0,-8 0 0 0,10 0 0 15,-10 0 0-15,8 0 4 0,-8 0 0 0,8 0-4 0,-8 0 0 16,9 3 4-16,-9-3-4 0,9 0 0 0,-9 0 4 0,8 6-4 16,-8-6 0-16,0 0 0 0,9 4 0 0,-9-4 0 0,8 0-4 15,-8 0 4-15,8 6-4 0,-8-6-4 0,0 0 4 0,8 0 0 0,-8 4-8 16,0-4 0-16,10 0 0 0,-10 0 4 0,8 0 0 0,-8 4-4 15,0-4 0-15,0 0 0 0,8 0-4 0,-8 0 0 0,0 0-8 16,0 0-4-16,10 0-12 0,-10 0-12 0,0 0-12 0,0 0-20 16,0 0-24-16,0 0-24 0,-10 0-24 0,10 0-84 0,0 0 16 15,-8 6 36-15,8-6 40 0,-8 5 24 0,-2-5 20 0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12.5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B087D13-86EE-4C17-ABD6-AE0857327CD5}" emma:medium="tactile" emma:mode="ink">
          <msink:context xmlns:msink="http://schemas.microsoft.com/ink/2010/main" type="writingRegion" rotatedBoundingBox="8059,9797 8855,10691 8268,11214 7472,10320"/>
        </emma:interpretation>
      </emma:emma>
    </inkml:annotationXML>
    <inkml:traceGroup>
      <inkml:annotationXML>
        <emma:emma xmlns:emma="http://www.w3.org/2003/04/emma" version="1.0">
          <emma:interpretation id="{0D73519B-C32F-40F8-9B3B-3A1ADCC3769F}" emma:medium="tactile" emma:mode="ink">
            <msink:context xmlns:msink="http://schemas.microsoft.com/ink/2010/main" type="paragraph" rotatedBoundingBox="8059,9797 8855,10691 8268,11214 7472,10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A4314B-A412-40E1-B7A3-E7CB365BCDE4}" emma:medium="tactile" emma:mode="ink">
              <msink:context xmlns:msink="http://schemas.microsoft.com/ink/2010/main" type="line" rotatedBoundingBox="8059,9797 8855,10691 8268,11214 7472,10320"/>
            </emma:interpretation>
          </emma:emma>
        </inkml:annotationXML>
        <inkml:traceGroup>
          <inkml:annotationXML>
            <emma:emma xmlns:emma="http://www.w3.org/2003/04/emma" version="1.0">
              <emma:interpretation id="{3B8EF9F5-4D62-4876-BE14-EA69C0F751EA}" emma:medium="tactile" emma:mode="ink">
                <msink:context xmlns:msink="http://schemas.microsoft.com/ink/2010/main" type="inkWord" rotatedBoundingBox="8059,9797 8430,10214 7843,10737 7472,103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78 105 47 0,'0'0'80'0,"-9"5"-8"0,9-5-4 16,0 0-28-16,-9 0 0 0,9 0-4 0,-8 0 0 0,8 0-4 16,0 0 0-16,0 0 0 0,0 0 0 0,0 0 0 0,-8 0-4 15,8 0 4-15,0 0 0 0,0 0 0 0,0 0 0 0,0 0 0 0,0 0 0 16,0 0 0-16,0-5 0 0,0 5-24 0,8 0 24 0,-8-4 4 15,0-2-4-15,0 2 0 0,0-1-12 0,8 0 4 0,-8 0-4 16,9 1 8-16,-9-2-8 0,9-3 0 0,-9 5 0 0,8-2-4 16,0 2 0-16,-8-1 4 0,9-5-4 0,-1 6 0 0,-8 4 0 15,9-4 0-15,0-3 0 0,-1 3 0 0,-8 4-4 0,8-4 0 0,2 4-4 16,-2 0 0-16,-8-5 4 0,8 10-8 0,0-5 0 0,-8 0 4 16,10 4-4-16,-10 0 0 0,8 3 0 0,-8-3 0 0,8 0-4 15,-8 6 0-15,0-1 0 0,9 1 4 0,-9-1-4 0,0 1 0 16,0 5 0-16,0-1 0 0,0 1 0 0,-9-1 0 0,9 0 0 0,-8 5 0 15,8-4 0-15,-8 4 0 0,-2-4-4 0,2 3 4 0,0-3 0 16,8 4 0-16,-18-5 4 0,10 1-4 0,0 4 0 0,-1-5 0 16,-8 0 0-16,8 1 0 0,1-5 0 0,0 3-4 0,-1-3 4 15,0 0 0-15,1 0 0 0,0-5 0 0,-2-1-4 0,2 1 4 0,0-5 0 16,8 4-4-16,-9-4 4 0,9 0 0 0,0 0 0 0,0-4-4 16,0 4 0-16,-9-5 4 0,9 1 0 0,9-1-4 0,-9 0 4 15,0-5 4-15,9 5-4 0,-9-5-4 0,8 6 0 0,-8-1 4 16,8-5 0-16,2 1 0 0,-10 4 0 0,8-3 0 0,0 1 0 15,1 3 0-15,0-1 0 0,-9 5 0 0,8-4 0 0,0 4 4 16,1-5-4-16,-9 5 0 0,8 0 0 0,-8 5 0 0,9-5 0 0,0 4 0 16,-9 1 4-16,8-5 0 0,0 4 0 0,-8 3-4 0,10 1 0 15,-2-3 4-15,-8 0-4 0,8-1 0 0,-8 2 0 0,8 3 0 16,2-5 4-16,-2 2-4 0,-8-2 0 0,8 6 0 0,1-5 0 16,-9 0-4-16,8 0 4 0,0-1-4 0,2-4 0 0,-2 5-12 15,0-5 0-15,-8 4-12 0,10-4-4 0,-2 0-12 0,0 0-20 16,0-4-12-16,1 4-12 0,-9-5-12 0,9 1 0 0,-1-1-44 15,1-5-44-15,-1 0 24 0,-8 0 36 0,8-3 16 0</inkml:trace>
          <inkml:trace contextRef="#ctx0" brushRef="#br0" timeOffset="316.1571">427 105 51 0,'0'0'100'0,"0"5"-16"0,-8-5-8 0,8 5-24 0,0 0 0 16,0-1-8-16,-9 1 0 0,9 0-8 0,0-1 0 0,-9 1-4 15,9 0 0-15,0 0-4 0,0 0 0 0,0 0-4 16,0-1 0-16,0 1 4 0,0 0-4 0,0 0 0 0,9-5-4 0,-9 4 0 0,9 1 0 16,-9 0-4-16,8-5 4 0,-8 5-4 0,9-5 4 0,-1 4-4 15,0-4-4-15,-8 6 0 0,8-6 4 0,2 5 0 0,-2-1 0 16,0-4 0-16,2 4 0 0,-2 2-8 0,0-6 4 0,-8 4 0 16,9 1-4-16,-1 0 4 0,1 0 0 0,-1-1-4 0,-8 2 0 15,9-3 0-15,-9 3-4 0,8 4 4 0,-8-6 0 0,8 1-4 0,-8 5-4 16,0-6 4-16,10 1-4 0,-10 5 8 0,0-5-4 0,0 4-4 15,0-5 0-15,-10 3 4 0,10 1-4 0,-8-3 0 0,8 4 0 16,-8-3 0-16,8-2 0 0,-9 1-4 0,1-5 4 0,-1 4-8 16,9 2-4-16,-8-6-4 0,-1 0-4 0,1-6-16 0,0 6-4 15,-2-4-16-15,10-1-4 0,-8-5-12 0,0 1-4 0,8-1 0 0,-10 0-24 16,10-3-32-16,-8-2-32 0,8 1 28 0,0-6 24 16</inkml:trace>
          <inkml:trace contextRef="#ctx0" brushRef="#br0" timeOffset="509.6382">436-48 83 0,'0'0'104'0,"0"5"-12"0,0-5-8 0,0 0-24 0,0 5-16 0,0-5 16 15,0 5 4-15,0-5 4 0,0 4-4 0,0-4-8 16,8 0 8-16,-8 0-8 0,0 0-4 0,8 5-4 0,-8-5-4 0,8 0 0 16,2 0-8-16,-2 0-4 0,0 0 0 0,2 0-8 0,-2 0-4 0,0 0-4 15,1-5-4-15,-1 10-4 0,1-10-4 0,8 5-8 16,-9 0-4-16,0-4-8 0,2 4-16 0,-2 0-16 0,0-5-24 0,2 5-28 15,-2-5-16-15,-8 5-60 0,8-5-24 0,-8 5 28 0,8-5 40 16,-8 5 24-16</inkml:trace>
        </inkml:traceGroup>
        <inkml:traceGroup>
          <inkml:annotationXML>
            <emma:emma xmlns:emma="http://www.w3.org/2003/04/emma" version="1.0">
              <emma:interpretation id="{91CB9CEB-CDB7-40BA-B653-9222584A3207}" emma:medium="tactile" emma:mode="ink">
                <msink:context xmlns:msink="http://schemas.microsoft.com/ink/2010/main" type="inkWord" rotatedBoundingBox="8450,10630 8659,10865 8433,11068 8223,10832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04529.8631">640 757 71 0,'0'-4'92'0,"0"4"-8"0,0-5-4 0,0 5-28 0,0 0-8 15,0-5 0-15,0 5-4 0,0-4 0 0,0 4-4 0,0-5 0 0,9 5 0 16,-9-5 0-16,0 5 0 0,0-4 0 0,8-1-4 0,-8 0 0 16,9 5-8-16,-9 0 4 0,8 0-4 0,0-4-4 0,-8 4 4 15,10 0-4-15,-2 4 4 0,0-4-8 0,0 5 0 0,2 0-4 16,-2-1 0-16,0 6-4 0,-8-6 0 0,9 6-4 0,-1-1 0 16,1 1 0-16,0-2 0 0,-9 8 0 0,8-2-20 0,-8-4 20 15,8 5 0-15,0-2 4 0,-8-4 0 0,0 6-4 0,0-1 0 0,10 0 4 16,-10-4-4-16,0 4 0 0,0-4 0 0,0-1 0 0,0 0 0 15,0 1-4-15,0-1 0 0,0-3 4 0,0 3 0 0,0-9 0 16,0 5 0-16,0-1 0 0,0-4 4 0,0 5-4 0,0-5 0 16,0-5 0-16,0 5 0 0,0-4-4 0,0-1 4 0,0 0 0 0,0-5 4 15,0 6-4-15,0-4-4 0,8-3-4 0,-8 1 8 0,0 1-4 16,0-5-4-16,8 5 8 0,2-6-4 0,-10 0 0 0,8 6 0 16,-8-5 0-16,8 4-4 0,1-4 4 0,-1 5 8 0,1-1-4 0,-9 1-4 15,9-1 0-15,-1-1 4 0,0 3 0 0,-8 4-4 16,8-2 0-16,2 1 0 0,-2 1 0 0,-8-1 0 0,8 0 0 15,-8 5 0-15,10-4-4 0,-2 4 8 0,-8 0-4 0,0 0 0 0,8-5-4 16,-8 5 0-16,9 0 4 0,-9 0-16 0,0 0-12 0,8 0-16 16,-8 0-24-16,0 0-20 0,0 5-20 0,0-5-68 0,0 0-20 15,0 0 36-15,0 0 28 0,0 0 28 0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17.9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16CB10-2C30-4F89-BCFE-AFD651FA9C5E}" emma:medium="tactile" emma:mode="ink">
          <msink:context xmlns:msink="http://schemas.microsoft.com/ink/2010/main" type="writingRegion" rotatedBoundingBox="7925,6674 7227,10310 6846,10237 7544,6601"/>
        </emma:interpretation>
      </emma:emma>
    </inkml:annotationXML>
    <inkml:traceGroup>
      <inkml:annotationXML>
        <emma:emma xmlns:emma="http://www.w3.org/2003/04/emma" version="1.0">
          <emma:interpretation id="{6E981EEE-3598-435A-829A-5022FA17A331}" emma:medium="tactile" emma:mode="ink">
            <msink:context xmlns:msink="http://schemas.microsoft.com/ink/2010/main" type="paragraph" rotatedBoundingBox="7925,6674 7227,10310 6846,10237 7544,6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3D4354-14C3-4893-86AC-D38D13C74157}" emma:medium="tactile" emma:mode="ink">
              <msink:context xmlns:msink="http://schemas.microsoft.com/ink/2010/main" type="line" rotatedBoundingBox="7925,6674 7227,10310 6846,10237 7544,6601"/>
            </emma:interpretation>
          </emma:emma>
        </inkml:annotationXML>
        <inkml:traceGroup>
          <inkml:annotationXML>
            <emma:emma xmlns:emma="http://www.w3.org/2003/04/emma" version="1.0">
              <emma:interpretation id="{165A3EFA-4A4E-4CF8-AFEB-1D970B09DF75}" emma:medium="tactile" emma:mode="ink">
                <msink:context xmlns:msink="http://schemas.microsoft.com/ink/2010/main" type="inkWord" rotatedBoundingBox="7925,6674 7522,8772 7228,8715 7631,6618">
                  <msink:destinationLink direction="with" ref="{27022B9F-5255-4841-BDD3-1EC351D0F19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3997 4250 39 0,'0'5'84'0,"0"-5"-12"0,0 5-8 0,0 0-24 0,0 0-8 15,0-5-4-15,0 5-8 0,0-1 0 0,0 1-4 16,0 0-4-16,0-5 0 0,0 5-4 0,0 0 0 0,0 1 0 0,0-3-4 15,0-3-4-15,0 5 0 0,0 0-4 0,0 0 4 0,0 0 0 0,0-5-4 16,0 4-4-16,0 1-4 0,0 0 0 0,0-1-4 0,0 1-4 16,0 0-16-16,0 0-12 0,0-1-16 0,0 2-28 0,0-2 12 15</inkml:trace>
          <inkml:trace contextRef="#ctx0" brushRef="#br0" timeOffset="-321.1695">4031 3786 31 0,'0'0'60'16,"0"0"4"-16,0 0-12 0,0 0-24 0,0 4 0 0,0-4-4 16,0-4-4-16,0 4 0 0,0 0-4 0,0 0 0 0,0 0 0 15,0-5-4-15,0 5 8 0,0 0 0 0,0 0 0 0,0 0 0 16,0 0 4-16,0 0 4 0,0 0 0 0,0 0 4 0,0 0 0 15,0 0 4-15,0 0 0 0,9 0-4 0,-9 5 4 0,0-5 0 0,0 4-4 16,0-4-12-16,0 5 12 0,0 0 0 0,0-1-8 0,0 1-4 16,0 5-4-16,0-5-4 0,0 4 0 0,0 1-4 0,0 0 0 15,0-1-4-15,0-4 0 0,0 5 0 0,0-1-4 0,0 1-8 0,0 0 0 16,0-1-4-16,0 1-8 0,0-6-16 0,0 6-16 16,0-1-12-16,0-3-8 0,0 3 0 0,0-5-40 0,0 2-32 0,0-2 0 15,0 1 28-15,0 0 12 0</inkml:trace>
          <inkml:trace contextRef="#ctx0" brushRef="#br0" timeOffset="-169.064">4031 4044 51 0,'0'6'92'0,"0"-3"-16"16,0 3-8-16,0-2-24 0,0 2-12 0,0-2-4 0,-9 2 0 16,9-2-12-16,0 1 0 0,0-1-4 0,0 2 0 0,0-6-8 15,0 4 0-15,0 1-4 0,0-1-4 0,0 2-8 0,0-2 0 0,0-4-4 16,0 4-12-16,0 2-24 0,0-1-24 0,0-1-16 15,0-4-8-15,0 6 16 0</inkml:trace>
          <inkml:trace contextRef="#ctx0" brushRef="#br0" timeOffset="-9668.1226">4040 4375 35 0,'0'-4'56'0,"8"4"8"0,-8 0 0 15,0 0-28-15,0 0-12 0,0-6-4 0,0 6 0 0,8 0-4 16,-8 0 0-16,0 0-4 0,0 0-4 0,0 0 0 0,0 0 0 0,0 0 0 16,-8 0-4-16,8 0 0 0,0 0 4 0,0 0 0 15,0 0 0-15,0 0-4 0,0 6 8 0,0-6-8 0,0 0 4 0,0 0 0 16,0 4 0-16,0-4-4 0,0 5 0 0,0 0 0 0,0-5 4 16,0 5-4-16,0-1-4 0,0 2 4 0,0-2-4 0,0 1 0 15,0-1 0-15,0 2 0 0,0-2 0 0,0 1-4 0,0 0-4 0,0-5-4 16,0 5 0-16,0-1-32 0,0 2-56 0,0-6-24 15,0 4 16-15,0 1 24 0</inkml:trace>
          <inkml:trace contextRef="#ctx0" brushRef="#br0" timeOffset="238.3638">3997 4486 51 0,'0'0'80'0,"0"4"-4"15,0 2-12-15,0-1-24 0,0-5-4 0,0 4-4 0,0 0-4 0,0 2-4 16,0-6-8-16,0 4 0 0,0 2 0 0,0-6-8 0,0 4 0 16,0 1-4-16,0-5 0 0,0 4-4 0,0 2 0 0,0-3-4 15,0 3-4-15,0-2-4 0,0 2-4 0,0-6 0 0,0 4-16 0,0 0-32 16,0 2-24-16,0-1-24 0,-8-1 16 0</inkml:trace>
          <inkml:trace contextRef="#ctx0" brushRef="#br0" timeOffset="345.0771">3980 4706 3 0,'0'5'92'0,"0"0"-8"16,0 0-12-16,0 4-28 0,0-4-8 0,0 0-4 0,0-1-8 15,0 6-4-15,-9-5-4 0,9 0-4 0,0 0 0 0,0 4-12 16,0-4 4-16,0 0-8 0,-8-1-4 0,8 6 0 0,0-5-4 16,0-1-16-16,0 2-32 0,0-1-24 0,-8-1-28 0,8 1 12 15</inkml:trace>
          <inkml:trace contextRef="#ctx0" brushRef="#br0" timeOffset="479.7181">3963 4961 31 0,'0'4'88'0,"0"6"-12"0,0-10-8 0,0 5-28 0,0-1-8 0,0 2-8 16,0-3-4-16,0 3-4 0,0-6-4 0,0 4 0 16,0 2-4-16,0-2-4 0,0-4 0 0,0 5-8 0,0 0-4 0,0 0 4 15,0-5-12-15,0 4-12 0,0 2-16 0,0-2-20 0,0 1-16 16,0-5-8-16,0 5 0 0</inkml:trace>
          <inkml:trace contextRef="#ctx0" brushRef="#br0" timeOffset="607.3787">3963 5224 55 0,'0'5'72'0,"0"0"-12"15,0-1-8-15,0 3-24 0,0-4-8 0,0 2-4 0,0 5 0 0,0-5 0 16,0-1-4-16,0 1-4 0,0 0-4 0,0 4-8 0,0-4 4 15,0 0-16-15,0 5-20 0,0-5-28 0,0 4-28 0,0-4 0 16</inkml:trace>
          <inkml:trace contextRef="#ctx0" brushRef="#br0" timeOffset="784.9047">3937 5507 83 0,'0'0'96'15,"0"4"-12"-15,0-4-8 0,0 6-28 0,0-6-8 0,0 5-4 16,0-5-8-16,0 4-4 0,0-4-8 0,0 5 0 0,0 0-8 16,0-5 0-16,0 5-4 0,0-5-4 0,0 0-12 0,0 5-12 15,0-5-12-15,0 0-48 0,0 0-52 0,0 4 20 0,0-4 20 0</inkml:trace>
          <inkml:trace contextRef="#ctx0" brushRef="#br0" timeOffset="-10352.9268">3929 5713 19 0,'0'0'80'0,"0"0"-12"15,0 0-8-15,0 0-28 0,0 0-8 0,0 0 4 0,0-4-4 0,0 4-4 16,0 0 0-16,0 0-4 0,0 0 4 0,0 0 0 0,0 0-4 16,0 0 0-16,0 0 0 0,0-6 0 0,0 6 0 0,0 0 0 15,0 0-4-15,0 0 4 0,0-4 0 0,0 8-4 0,0-8 0 16,0 8 8-16,0-8-4 0,0 4-16 0,0 0 16 0,0 0-4 15,0 0 0-15,0 0 4 0,0 0-4 0,0 0 4 0,0 0-4 16,0 0 0-16,0 0 0 0,0 0 0 0,0 4 0 0,0-4 0 16,0 6 0-16,0-6 0 0,0 4 0 0,0 1-4 0,0 0 0 15,0 0 0-15,0-1-4 0,0 1 4 0,0 5 0 0,0-5-4 0,0 5 0 16,0-1 0-16,0 0 4 0,0 1 0 0,0 0 0 0,0-2-4 16,0 3 0-16,0-2-4 0,0 1 0 0,0 0 4 0,0-1 0 15,0 1-4-15,0-1 0 0,0-3 0 0,0 3 0 0,0 1 4 0,-8-6 0 16,8 1-4-16,0 0 0 0,0 0 0 0,0-1 4 0,0-4-4 15,0 5 0-15,0-5 0 0,0 0 0 0,0 0 0 0,0 4 0 16,0-4 0-16,0 0 0 0,0 0 0 0,0-4 0 0,0 4 4 16,0 0-4-16,0 0-4 0,0 0 4 0,0 0 0 0,0 0 0 15,0 0 0-15,0 0 0 0,0 0-4 0,0 0 4 0,0 0 0 0,0 0 0 16,0 0 0-16,0-5-16 0,0 5 16 0,0 0 0 0,0-4 0 16,0-1 0-16,0 5 0 0,0-5 0 0,0 0 4 0,0 1-4 15,0-1 0-15,0 0 0 0,0-4 0 0,0 3 0 0,0-3 0 16,0 4 0-16,0 0 0 0,0-4-4 0,0 4 0 0,0 0 4 15,0-5-4-15,0 1 4 0,0 4 4 0,0-4 0 0,0-1-8 0,0 5 4 16,0-5 0-16,0 6 0 0,0-6 4 0,0 6-8 0,8-6 4 16,-8 5 0-16,0-5 0 0,0 5-4 0,0 1 8 0,0-6-4 15,0 5 0-15,0 1 0 0,0 4 4 0,0-6 0 0,0 2-8 16,0 4 4-16,0 0 0 0,0-5 0 0,0 5 0 0,0 0 4 16,0 0-4-16,0 0 4 0,0 0-4 0,0 0 4 0,0 0-4 15,0 0 4-15,0 0-4 0,0 5-4 0,0-5 8 0,0 4-8 0,0 2 4 16,0-6 0-16,0 4 0 0,0 1 4 0,0 0-4 0,0 0 0 15,0-1 0-15,0 1 0 0,0 5 0 0,0-5-4 0,0 0 4 16,0 4-24-16,0-4 24 0,0 0 0 0,0-1 0 0,0 6-4 16,0-5-4-16,0 0-8 0,0 0-8 0,0-2-8 0,0 3-4 15,0-6-12-15,0 5-4 0,0-5-4 0,0 0-8 0,0 5-40 0,0-5-32 16,0-5 8-16,0 5 20 0</inkml:trace>
        </inkml:traceGroup>
        <inkml:traceGroup>
          <inkml:annotationXML>
            <emma:emma xmlns:emma="http://www.w3.org/2003/04/emma" version="1.0">
              <emma:interpretation id="{7BBCC204-A701-44AC-A4AB-F988A3D3AB98}" emma:medium="tactile" emma:mode="ink">
                <msink:context xmlns:msink="http://schemas.microsoft.com/ink/2010/main" type="inkWord" rotatedBoundingBox="7332,9629 7202,10305 6846,10237 6975,9561"/>
              </emma:interpretation>
              <emma:one-of disjunction-type="recognition" id="oneOf1">
                <emma:interpretation id="interp1" emma:lang="" emma:confidence="0">
                  <emma:literal>*K</emma:literal>
                </emma:interpretation>
                <emma:interpretation id="interp2" emma:lang="" emma:confidence="0">
                  <emma:literal>*M</emma:literal>
                </emma:interpretation>
                <emma:interpretation id="interp3" emma:lang="" emma:confidence="0">
                  <emma:literal>*o</emma:literal>
                </emma:interpretation>
                <emma:interpretation id="interp4" emma:lang="" emma:confidence="0">
                  <emma:literal>*r</emma:literal>
                </emma:interpretation>
                <emma:interpretation id="interp5" emma:lang="" emma:confidence="0">
                  <emma:literal>*n</emma:literal>
                </emma:interpretation>
              </emma:one-of>
            </emma:emma>
          </inkml:annotationXML>
          <inkml:trace contextRef="#ctx0" brushRef="#br0" timeOffset="111117.1936">3503 6759 67 0,'0'0'88'0,"0"-5"-8"15,0 5-4-15,0 0-28 0,0 0 0 0,8-6-4 0,-8 6 0 16,0 0 0-16,0 0 0 0,0 0 4 0,0 6-4 0,0-6 0 15,0 5 0-15,0 0-4 0,0-1 4 0,0 2-8 0,0-2 4 0,0 1 0 16,0 5-8-16,0 0 4 0,0 3 0 0,0-2-4 0,0 3 4 16,0 5-4-16,0-6 0 0,0 7-4 0,0-6 0 0,0 6-4 15,0-1 0-15,0 0 0 0,0 0-8 0,-8 0 4 0,8 1-4 16,0-1-4-16,0 0 0 0,-10-4-4 0,10 4 0 0,0-5-4 16,0 1 4-16,0-1-4 0,0 0 0 0,0-4 0 0,-8 4-4 0,8-4 0 15,0 0 0-15,0 4 0 0,0-10-4 0,0 6 0 16,0-5 0-16,0 0-8 0,0 0-4 0,0-5-12 0,0 3-8 0,0-3-8 15,0 0 0-15,0 7-12 0,-8-14-12 0,8 7-8 0,0 0-8 16,-8-3-8-16,8-2 0 0,0 0-32 0,-9 0-28 0,9 1-12 16,-9-6 28-16,9 5 24 0,-8-4 24 0</inkml:trace>
          <inkml:trace contextRef="#ctx0" brushRef="#br0" timeOffset="110801.0051">3366 6778 63 0,'0'0'76'0,"0"-4"-12"0,8 4-8 0,-8 0-24 16,0 0 0-16,0 0 0 0,0-6-4 0,0 6 4 0,0 0-4 16,0 0 0-16,0 0 0 0,0-4 0 0,0 4 0 0,0 0 0 15,0 0 0-15,0 4 0 0,0-4 4 0,0-4-4 0,0 4 4 0,10 0 0 16,-10 0 0-16,0 0 4 0,0 0 0 0,0 0-4 0,0 0 4 15,0 0 4-15,0 0-8 0,0 0 4 0,0 0-24 0,0 0 24 16,0 4 0-16,0-4-4 0,0 6 0 0,0-6 0 0,0 4 0 16,0 1 0-16,0 0-4 0,0 4-4 0,0 1 0 0,0-1 4 15,0 6 0-15,0-5-4 0,0 4-4 0,0 4 0 0,0 2-4 0,0-1 0 16,0 1 0-16,0-1 0 0,-10 0-4 0,10 5 4 16,0-5-8-16,0 0 0 0,-8 0 0 0,8 6 4 0,0-6-4 0,0-5 0 15,-8 5-4-15,8-4 4 0,0 4-4 0,0-5 4 0,0-4-4 16,0 4 0-16,0-4-4 0,0 4 0 0,0-4 0 0,0-5 0 15,0 5 4-15,0-6-4 0,0 1 4 0,0 4-4 0,0-9-4 16,0 5 4-16,0-5 0 0,0 5-4 0,0-5-4 0,0 0 4 16,0 0-8-16,0 0 0 0,0 0-8 0,0 0-8 0,0 0 0 0,0-5-8 15,0 5-4-15,0-5-4 0,0 0-4 0,0 1 0 0,0-1-4 0,8 5-12 16,-8-11-12-16,0 8-4 0,0-2-4 0,8-5-4 16,-8 0 0-16,0 1-12 0,0 0-24 0,0-1-36 0,10 0 16 0,-10 0 24 15,0 1 20-15</inkml:trace>
          <inkml:trace contextRef="#ctx0" brushRef="#br0" timeOffset="111299.7077">3358 7032 7 0,'0'0'104'15,"0"0"-4"-15,0 0-16 0,0 0-24 0,8 0-4 0,-8 5-4 0,0-5-8 16,0 0 0-16,0-5-8 0,0 10-4 0,0-5-4 16,0 0-4-16,8 5-4 0,-8-5 0 0,0 4-4 0,10-4-8 0,-10 0 0 15,8 5 0-15,0-5-4 0,-8 5 0 0,8-5 0 0,2 5-4 16,-10-5-4-16,8 5-8 0,0-5-12 0,1 0-12 0,-9 4-16 16,8-4-12-16,-8 0-52 0,0 6-40 0,9-6 24 0,-9 4 28 0</inkml:trace>
          <inkml:trace contextRef="#ctx0" brushRef="#br0" timeOffset="111659.7445">3485 7325 67 0,'0'5'96'0,"0"-1"-12"16,0-4-8-16,0 0-24 0,0 5-4 0,0-5-4 0,0 0-4 15,0 0-4-15,8 0-4 0,-8-5 0 0,0 5-4 0,0-4-4 16,10-1 0-16,-10 1 4 0,8-2-4 0,-8 1-4 0,8 1 0 0,2-6 0 16,-10 5 0-16,8-4 4 0,0 4-8 0,1-5 4 0,-9 5 4 15,8-4 0-15,1 5-8 0,-1-6 8 0,-8 5 0 0,9 0 0 16,-9 0 0-16,8 1-8 0,-8-2 4 0,8 2-4 0,-8 4-4 16,10 0 0-16,-10-5 4 0,0 5-4 0,8 0 4 0,-8 0 0 0,8 0 4 15,-8 0 0-15,0 5 0 0,0-5 0 0,0 4 0 16,10 2-4-16,-10-2 8 0,0 1-4 0,0 5 0 0,0-7-4 0,0 8 0 15,0-2 0-15,0 1 0 0,-10 0 0 0,10-1 0 0,0 6-4 0,0-6 0 16,-8 1-4-16,8 4 4 0,0-4-8 0,-8-1 0 16,8 5-4-16,0-4 0 0,-10 0-4 0,10-1 0 0,0 1-8 0,-8-1-12 15,8-3-20-15,-8 3-20 0,8-4-28 0,0 1-32 0,-9-3-20 16,9 2-76-16,0-5 4 0,-8 5 36 0,8-5 36 0,0 0 28 16,-9 0 20-16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9:07.6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21E82B-C8E7-4D05-ABCF-8F0DE19AD381}" emma:medium="tactile" emma:mode="ink">
          <msink:context xmlns:msink="http://schemas.microsoft.com/ink/2010/main" type="writingRegion" rotatedBoundingBox="12779,4797 31245,4872 31201,15853 12734,15778"/>
        </emma:interpretation>
      </emma:emma>
    </inkml:annotationXML>
    <inkml:traceGroup>
      <inkml:annotationXML>
        <emma:emma xmlns:emma="http://www.w3.org/2003/04/emma" version="1.0">
          <emma:interpretation id="{52BCE0D9-DB5D-4E3F-B9FB-F858635838D7}" emma:medium="tactile" emma:mode="ink">
            <msink:context xmlns:msink="http://schemas.microsoft.com/ink/2010/main" type="paragraph" rotatedBoundingBox="14782,4547 31298,5479 31229,6698 14713,57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6F9BDE4-7C0C-4B6A-8ADF-076394FC01C6}" emma:medium="tactile" emma:mode="ink">
              <msink:context xmlns:msink="http://schemas.microsoft.com/ink/2010/main" type="inkBullet" rotatedBoundingBox="14747,5172 15215,5198 15190,5641 14722,5614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-10612-55 43 0,'0'-5'116'0,"0"1"-16"16,8-1-12-16,-8 0-28 0,0 1 0 0,8-2-8 0,-8 2-8 15,0 4 0-15,9 0 0 0,-9-5 0 0,0 5 0 0,9 0 0 0,-9 0 4 16,8 0-4-16,-8 5 4 0,9-1-8 0,-9 2 0 16,8-2-8-16,-8 6-4 0,8-6-4 0,-8 11 4 0,0-5-8 0,0-1-4 15,0 6 0-15,0-1-4 0,0 1 4 0,0 4 0 0,-8 0-4 16,0 0-4-16,8 0 0 0,-9 0 0 0,1 0 8 0,-1 1-4 16,0-1 4-16,1 1 0 0,0-6 0 0,-2 5 0 0,2-5-4 15,0 5-4-15,8-4 0 0,-9-6 0 0,9 5 0 0,0-4-4 0,-9 1-4 16,9-7 8-16,9 5-4 0,-9-4-4 0,9 0 4 0,-9-1 0 15,8-4 0-15,10 0 0 0,-10 6 0 0,0-6-4 0,10 0 4 16,-1-6-4-16,-1 6 4 0,2-4-4 0,-2 4 0 0,10-5 4 16,-8 0-4-16,7 5 0 0,-9-5-4 0,10 5 0 0,-8-4-4 0,-2 4-20 15,10 0-8-15,-9-4-16 0,1 4-24 0,-2 0-24 0,2 0-20 16,-2 0-16-16,-7 0-72 0,8 0 12 0,0 0 36 0,-9-6 32 16,10 6 20-16</inkml:trace>
      </inkml:traceGroup>
      <inkml:traceGroup>
        <inkml:annotationXML>
          <emma:emma xmlns:emma="http://www.w3.org/2003/04/emma" version="1.0">
            <emma:interpretation id="{45103E20-5178-4F5C-BA38-CE28017AA412}" emma:medium="tactile" emma:mode="ink">
              <msink:context xmlns:msink="http://schemas.microsoft.com/ink/2010/main" type="line" rotatedBoundingBox="15806,4605 31298,5479 31229,6698 15737,5823"/>
            </emma:interpretation>
          </emma:emma>
        </inkml:annotationXML>
        <inkml:traceGroup>
          <inkml:annotationXML>
            <emma:emma xmlns:emma="http://www.w3.org/2003/04/emma" version="1.0">
              <emma:interpretation id="{48D21120-E938-41DE-80E3-250362282E94}" emma:medium="tactile" emma:mode="ink">
                <msink:context xmlns:msink="http://schemas.microsoft.com/ink/2010/main" type="inkWord" rotatedBoundingBox="15767,5300 16185,5323 16173,5531 15755,55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5.3705">-9615 75 63 0,'0'0'124'16,"8"0"-12"-16,-8 0-12 0,0-5-20 0,0 5 0 0,10 0-4 15,-10-5 8-15,8 5-24 0,-8 0 12 0,8 0-8 0,0-4 0 16,9 4-4-16,-8 0-8 0,8-5 0 0,-9 5-8 0,10-5-4 0,-2 5-4 15,2 0-4-15,-1 0-8 0,0 0-8 0,0-5 4 0,-1 5-8 16,2 0 0-16,0 0-4 0,-2 0 0 0,1 5-8 0,-9-5-12 16,10 0-8-16,-10 5-16 0,0-5-16 0,2 5-24 0,-2-5-24 15,0 4-24-15,-8-4-28 0,0 5-64 0,0 0 32 0,0-5 28 0,-8 5 28 16,8 0 32-16</inkml:trace>
          <inkml:trace contextRef="#ctx0" brushRef="#br0" timeOffset="406.9199">-9530 209 43 0,'0'6'108'0,"0"-2"-12"0,0 1-4 0,8-1-20 0,-8 1-4 15,10-5-4-15,-2 5-4 0,-8 0-4 0,8-5-8 0,0 0-4 16,10 4-4-16,-10-4-12 0,9 0-4 0,-8 0-4 0,8 0 0 16,-1 0-12-16,2 0-4 0,0 6 0 0,-2-6-8 0,9 0-24 0,-7 4-28 15,-2-4-24-15,2 0-60 0,-1 0-40 0,0 0 28 16,0 0 32-16,0 0 24 0</inkml:trace>
        </inkml:traceGroup>
        <inkml:traceGroup>
          <inkml:annotationXML>
            <emma:emma xmlns:emma="http://www.w3.org/2003/04/emma" version="1.0">
              <emma:interpretation id="{CB7083B1-78F1-4F89-8061-D3C0227C2DEB}" emma:medium="tactile" emma:mode="ink">
                <msink:context xmlns:msink="http://schemas.microsoft.com/ink/2010/main" type="inkWord" rotatedBoundingBox="17054,5062 17465,5085 17427,5772 17016,57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05.5772">-8303 65 99 0,'10'0'112'0,"-10"0"-4"0,0 0-8 15,-10 0-20-15,10 0-4 0,0 0 0 0,0 0-8 0,0 0-4 0,0 5 0 16,0 0-8-16,-8 0 0 0,8 0 0 0,0 0-8 0,0-1-4 16,0 6-4-16,0-1 0 0,0 6-12 0,0-7 0 0,0 8-4 15,0-2-4-15,0 5-4 0,0 1-4 0,0-1-4 0,8-5 4 16,-8 5-8-16,0 0 0 0,0 0 0 0,0 2 0 0,0-3 0 16,0-3-4-16,0 4 0 0,0 0 0 0,0-5 0 0,0 1 4 15,0-1-4-15,0-5 0 0,0 1-4 0,0 0 4 0,0-1-4 0,0-4 0 16,0 0 0-16,-8 0 0 0,8-5 0 0,0 0 0 0,-8-5 0 15,8 0-4-15,-9 0 0 0,9-4 4 0,-8-1-4 0,8 0 4 16,-9-4 0-16,9 0 0 0,-8-6 0 0,8 6 0 0,0-5 0 16,0-5 0-16,0 0 0 0,0 0 4 0,8-1-4 0,-8 2 4 0,9-6-4 15,-9 0 0-15,8 6 4 0,9-6 0 0,-9 0 0 16,2 0 0-16,-2 0-4 0,0 1 4 0,10 4-16 0,-10-5 20 16,9 9-4-16,-9-4 4 0,1 5 0 0,8 0 0 0,-9 5 0 0,2-1-4 15,6 6 0-15,-8-1 4 0,2 2 0 0,6 1-4 0,-7 3 4 16,-1 0 0-16,1 4 0 0,8 0 0 0,-9 0 0 0,0 4 8 15,10 0-4-15,-10 3 0 0,2-3 0 0,-2 0 0 0,0 6 0 0,1-1 0 16,8-3-4-16,-8 9 4 0,-1-7-4 0,0 2 0 16,0 5 0-16,-8-6 0 0,10 5-4 0,-2-4 4 0,0 5 0 0,-8-6 0 15,0 5 0-15,10-4-4 0,-10 5 4 0,0-6 0 0,0 1-4 16,0-1 0-16,-10 1 4 0,2-1-4 0,0-4 0 0,-2 5-4 16,2-6-4-16,-8 6-16 0,-2-5-16 0,1 0-32 0,-9-5-36 0,0 5-28 15,10-5-92-15,-18 4 8 0,9-4 40 0,-1 0 32 16,0-4 32-16,0 4 20 0</inkml:trace>
        </inkml:traceGroup>
        <inkml:traceGroup>
          <inkml:annotationXML>
            <emma:emma xmlns:emma="http://www.w3.org/2003/04/emma" version="1.0">
              <emma:interpretation id="{FF8A019E-EEAB-41C4-9EE1-3319587D9567}" emma:medium="tactile" emma:mode="ink">
                <msink:context xmlns:msink="http://schemas.microsoft.com/ink/2010/main" type="inkWord" rotatedBoundingBox="18957,4782 19855,4833 19798,5843 18900,5793"/>
              </emma:interpretation>
              <emma:one-of disjunction-type="recognition" id="oneOf3">
                <emma:interpretation id="interp3" emma:lang="" emma:confidence="0">
                  <emma:literal>Iti2+144=225</emma:literal>
                </emma:interpretation>
                <emma:interpretation id="interp4" emma:lang="" emma:confidence="0">
                  <emma:literal>Itr2+144=225</emma:literal>
                </emma:interpretation>
                <emma:interpretation id="interp5" emma:lang="" emma:confidence="0">
                  <emma:literal>Its2+144=225</emma:literal>
                </emma:interpretation>
                <emma:interpretation id="interp6" emma:lang="" emma:confidence="0">
                  <emma:literal>1+12+144=225</emma:literal>
                </emma:interpretation>
                <emma:interpretation id="interp7" emma:lang="" emma:confidence="0">
                  <emma:literal>1+12+144=25</emma:literal>
                </emma:interpretation>
              </emma:one-of>
            </emma:emma>
          </inkml:annotationXML>
          <inkml:trace contextRef="#ctx0" brushRef="#br1" timeOffset="476358.9409">-6435-189 7 0,'0'-4'92'0,"0"-2"-8"0,0 2-4 0,0-1-24 0,0 5-4 0,0-10-4 16,0 10 0-16,0-4 0 0,0-1-4 0,0 1 0 0,0-2 4 15,0 2 0-15,0-2 0 0,0 2-4 0,0-1 4 0,0 0 0 16,9 0-4-16,-9 1-4 0,0-1-8 0,0 5 0 0,0 0 0 0,0 0 0 16,0-5 4-16,8 5 4 0,-8 5 0 0,0-5-4 15,8 5 0-15,-8-1-4 0,0 6-4 0,0-1 0 0,0 1-8 0,0 0 0 16,0 4-4-16,0 6 0 0,0-5-4 0,10 3 0 0,-10 1 0 15,0 5 0-15,0-4-4 0,0 3-4 0,0 2 0 0,-10-2-4 16,10 2 4-16,0-2 0 0,0 1-4 0,0 0 4 0,0-4-4 0,10 3 0 16,-10-4 0-16,0 1 0 0,0-1 0 0,0 1 0 15,8-2-4-15,-8-3-4 0,0-1-4 0,0 1-4 0,0-1-16 0,8-5-4 16,-8 1-8-16,0-1-4 0,0-3-8 0,0 3-4 0,0-3-4 16,0-2-12-16,0-4 0 0,0 0 0 0,8 0-8 0,-8 0 0 15,0 0-12-15,0-4-28 0,0-2-28 0,0-3 8 0,0 3 28 16,0-3 24-16</inkml:trace>
          <inkml:trace contextRef="#ctx0" brushRef="#br1" timeOffset="476738.4367">-6265-145 55 0,'0'-6'92'0,"0"2"-4"0,0-1-8 15,0 0-28-15,0 0 0 0,0 5-8 0,0-4 0 0,0 4-4 0,0 0 0 16,0 0-4-16,0 0 0 0,0-4-4 0,0 4 4 0,0 0 4 15,0 0 0-15,9 4 0 0,-9-4 4 0,0 0 0 0,0 4-4 16,0 1 4-16,0 0-8 0,0 0-4 0,0-1 0 0,0 6-8 16,9 1 0-16,-9-7-4 0,0 10 0 0,0-5-4 0,0 6 0 15,0-1 0-15,0 0 0 0,0 1-4 0,0 4 0 0,8-4-4 16,-8 4 0-16,0 0-4 0,0 0 4 0,0 0-4 0,0 1 0 0,0-1 0 16,9 0 0-16,-9 0-4 0,0 0 4 0,0 0-4 0,0 0 0 15,0 1-4-15,0-1 0 0,0 0 0 0,0-4-8 0,0-1-8 16,0 5-8-16,0-8-4 0,0 2-8 0,0-3-12 0,0 0-8 15,0-6-8-15,0 1-8 0,0-1-12 0,0-4-4 0,0 0-44 0,-9 0-40 16,9-4 20-16,0-1 28 0,-8-5 24 0</inkml:trace>
          <inkml:trace contextRef="#ctx0" brushRef="#br1" timeOffset="476751.4087">-6376 113 43 0,'0'0'120'0,"-8"0"-12"0,8 0-16 0,0 0-28 16,0 0-12-16,0 5 0 0,0-5-4 0,0 0 0 0,0 5-4 15,8-5 0-15,-8 0-8 0,0 0 4 0,10 0-4 0,-10 5 0 16,0-5-8-16,8 0 0 0,-8 0-8 0,8 0-4 0,1 4-4 0,-1-4 0 16,0 0-4-16,2 4 0 0,6-4-4 0,-8 0-4 15,2 6-32-15,6-6 4 0,-7 5-12 0,0-5-20 0,8 5-16 0,-9 0-12 16,0-5-72-16,10 4-16 0,-10 1 40 0,0 0 24 0,2 0 24 16</inkml:trace>
          <inkml:trace contextRef="#ctx0" brushRef="#br1" timeOffset="477167.2922">-6051 401 47 0,'0'0'128'0,"0"5"-20"16,0-5-12-16,0 0-28 0,-8 0 0 0,8 0-4 16,0-5-8-16,0 1 0 0,0-2-8 0,0 2 0 0,8-1 0 0,-8-5-8 15,0 0 4-15,8 6-4 0,1-5 4 0,0-1-8 0,-1 0 0 0,0 1 0 16,1-6-4-16,-1 5-4 0,0 1-4 0,2-1-12 0,6 6 12 15,-6-7-4-15,-2 3-4 0,0-2 0 0,0 5 4 0,1 0-8 16,0 0 0-16,-1 1 0 0,1-1 0 0,-1 5 4 0,-8-4-4 16,8 4 0-16,-8 4 0 0,10-4 4 0,-10 5-4 0,8-1 4 15,-8 1 0-15,0 5 0 0,0 0 0 0,0-2 0 0,0 3-4 0,8-2 0 16,-8 5-4-16,0-4 0 0,0 5 4 0,0-1-4 0,0 5-4 16,0-4 4-16,-8-1-4 0,8 1 0 0,0-1 0 0,0 0 0 15,0 0 0-15,0 1-4 0,0-1-4 0,0 1 4 0,-8-1-4 0,8-4 0 16,0-1-8-16,0 1-4 0,0 0-12 0,0-1-4 15,0-4-12-15,0 0-8 0,0-1-4 0,0-4-16 0,0 0-12 0,0 0-12 16,0 0-20-16,8-4-20 0,-8-1-56 0,0-5-8 0,0 1 36 16,0 4 36-16,8-5 24 0</inkml:trace>
          <inkml:trace contextRef="#ctx0" brushRef="#br1" timeOffset="477569.2142">-5770-342 71 0,'0'-5'88'0,"0"0"-8"0,0-4-8 16,0 4-24-16,0 0-24 0,0-5 20 0,0 6-4 0,0-1 4 16,8-4-4-16,-8 4 0 0,8 0 4 0,2 0 0 0,-10 0 4 15,8-4-8-15,0 4 0 0,2 5 0 0,-2-5 0 0,0 5 0 16,1-5-4-16,-1 5-4 0,9 0-4 0,-8 0-4 0,-1 5-4 16,0 0-8-16,10-5 0 0,-10 5-4 0,2-1-4 0,-2 1 0 15,-8 5 0-15,8-5 0 0,-8 4 4 0,8 1-4 0,-8-1-4 0,0 1 4 16,-8 4 0-16,8 1-4 0,-8-6 0 0,8 6 4 0,-8-5 0 15,-2 4 0-15,2 0-4 0,-10-5 4 0,10 6 0 0,0-5 0 16,-1 0-4-16,1-1 4 0,-1 0 0 0,1-4 0 0,-1 0 0 0,9 5 0 16,-8-6 0-16,8-4-4 0,-8 4 4 0,8-4 0 15,0 7-4-15,0-7 4 0,0 4 4 0,-10-4-4 0,10 0 4 0,10 4 0 16,-10 1 0-16,0 0 4 0,0-5-4 0,8 5 4 0,-8-1-4 16,0 2 0-16,8 3 0 0,-8-3-4 0,9-2 0 0,-1 5 0 15,-8-4 0-15,9 1 0 0,-1 3-4 0,1-5 4 0,-1 1-4 16,0-1 0-16,2 6-8 0,-2-5-8 0,0 0-12 0,2-1-20 15,-2 1-24-15,0 1-20 0,0-2-20 0,1 6-32 0,0-5-68 0,-9-1 24 16,8 1 40-16,-8 0 24 0,9 0 24 0</inkml:trace>
        </inkml:traceGroup>
        <inkml:traceGroup>
          <inkml:annotationXML>
            <emma:emma xmlns:emma="http://www.w3.org/2003/04/emma" version="1.0">
              <emma:interpretation id="{7AE45F9D-8FA5-4011-8ED1-9EC76F8FF208}" emma:medium="tactile" emma:mode="ink">
                <msink:context xmlns:msink="http://schemas.microsoft.com/ink/2010/main" type="inkWord" rotatedBoundingBox="20165,4993 21924,5092 21886,5772 20126,5673"/>
              </emma:interpretation>
            </emma:emma>
          </inkml:annotationXML>
          <inkml:trace contextRef="#ctx0" brushRef="#br1" timeOffset="478771.029">-5224 199 79 0,'0'0'108'0,"-9"-4"-8"0,9 4-4 0,0 0-32 0,-8-4-12 15,8 4-4-15,0 0-8 0,0 0-4 0,0 4-4 0,0-8 4 0,0 4 0 16,0 0 8-16,8-6 0 0,-8 6 0 0,9 0 0 0,-9-5 0 15,8 5-4-15,1 0 0 0,-1 0-4 0,0 0 0 0,10 0-4 16,-10-4-4-16,2 4 0 0,6 0-4 0,1 0-4 0,0 0 0 16,0 0-4-16,-9 0-4 0,10 0 0 0,-2 0-4 0,2 0 0 0,-1 0-20 15,0 0 24-15,0 0-8 0,-9 0-4 0,10 0-4 0,-10 0-12 16,10 0-4-16,-10 4-16 0,0-4-20 0,9 0-24 0,-9 5-16 16,-8-5-12-16,10 0-8 0,-2 0-52 0,-8 0-28 0,8 6 40 15,-8-6 36-15,0 0 20 0</inkml:trace>
          <inkml:trace contextRef="#ctx0" brushRef="#br1" timeOffset="479123.0858">-4925-1 11 0,'-10'-6'124'0,"10"2"-12"0,-8-1-8 0,8 0-28 0,0 5 0 16,0-5-4-16,-8 5-4 0,8-4-12 0,0 4-4 0,0 0-4 0,0 0-4 15,0 0 4-15,-10 0 0 0,10 0-8 0,0 0 0 0,0 4 0 16,0 1-4-16,0 0-4 0,0 0-4 0,0 5-16 0,0-1 16 15,10 1-4-15,-10-1-4 0,-10 1-4 0,10 4-4 0,0 0 0 0,0 1-4 16,0 4 0-16,0-5 0 0,0 1 0 0,0 4-4 0,0 0-4 16,0 0 4-16,0-5-4 0,0 6 0 0,0-6 0 0,0 6-4 15,0-6-4-15,0 0-12 0,0 0-12 0,0 1-12 0,0-5-20 16,0-1-16-16,10 1-8 0,-10 0-12 0,0-6-16 0,8 1-64 16,-8-5-4-16,8 4 32 0,-8-8 36 0,10 4 20 0</inkml:trace>
          <inkml:trace contextRef="#ctx0" brushRef="#br1" timeOffset="479505.0669">-4585 199 87 0,'0'10'124'0,"0"-4"-8"0,0 3-16 0,0-5-32 16,0 1-4-16,0 0-4 0,0-5-4 0,0 0-12 0,0 0 0 15,0-5-4-15,9 0 0 0,-9 1-4 0,8-5 0 0,-8 3 0 0,9-8-4 16,-1 4-4-16,0 1 0 0,2-6 4 0,-2 1 0 16,8-1-4-16,-6-4-4 0,6 5 0 0,2-5 0 0,-10 4 0 15,9-4-4-15,-9 5 4 0,10-5 0 0,-10-1-4 0,10 6 4 0,-10-5 0 16,0 4-4-16,1-4 0 0,8 5 0 0,-17-1-4 16,8 1 4-16,1 1 0 0,-1-2 0 0,0 5 4 0,-8 0-8 0,0 1 0 15,10-2 4-15,-10 3-4 0,0 2 0 0,8 2-8 0,-8-1 4 0,0 0-4 16,0 0-8-16,0 5 8 0,0 0-4 0,0 5 0 15,0-5 0-15,0 5 0 0,0 4 0 0,-8-3-4 0,8 2-4 0,0 3 8 16,-10 3 0-16,10-5-20 0,0 6 20 0,-8 4 4 0,0-5-4 16,8 5 0-16,-9 1 0 0,1-1-4 0,8 0 0 0,-9 0-4 15,1 6 4-15,8-6 0 0,-9 0 0 0,9 0-4 0,-8 5 0 0,8-5-8 16,0-1-4-16,-8 3-12 0,8-2-8 0,0 0-16 16,0 1-8-16,0-7-8 0,0 6-16 0,0-5-20 0,0 6-12 0,0-10-8 15,0 4-12-15,0 1-48 0,0-6-12 0,0-4 36 0,0 4 32 16,0-3 24-16</inkml:trace>
          <inkml:trace contextRef="#ctx0" brushRef="#br1" timeOffset="479895.0208">-4116-136 39 0,'0'-9'116'0,"9"-1"-12"0,-9 0-8 0,0 1-28 16,0 5-4-16,0-7 0 0,0 7-8 0,0-2-4 0,0 2-4 15,0-1-4-15,0 5 0 0,0 0 0 0,0-5 8 0,0 5-4 0,0 0 0 16,0 0-4-16,0 5-4 0,0 0 0 0,0-1-8 0,0 2-4 16,0-2 0-16,0 7-4 0,0-3 0 0,0 2-4 0,0 5-4 15,-9-6 0-15,9 5-4 0,0 2-4 0,-8-3-4 0,8 6 0 0,0-5 0 16,-9 1 0-16,9 4 0 0,0 0-4 0,-9-4 0 16,9 4 4-16,0-5 0 0,0 1-4 0,0 4 0 0,0-4-4 0,0-1 4 15,9 0 0-15,-9-4 0 0,9 4-4 0,-9 1 0 0,8-11 4 16,-8 6-4-16,9-1 4 0,-1-4 0 0,0 5 0 0,2-10 0 15,-2 4 0-15,0-4-4 0,0 0 0 0,2 0 4 0,-2 0-4 0,0-4 4 16,1 0 0-16,-1-7-4 0,1 7 0 0,8-6 4 0,-9 1-4 16,0-1 4-16,2-1-4 0,-2 3 4 0,0-2 0 0,2 1-20 15,-2-1 20-15,-8 1 4 0,8-1-4 0,1 0 0 0,-1 5 4 16,-8 1-4-16,9-1 0 0,-9 0 0 0,0 5 8 0,8-5-4 16,-8 5 0-16,0 0 0 0,0 0 0 0,0 5-4 0,0 0 4 0,0 0 0 15,0-1 0-15,0 6-4 0,0 0 4 0,0-1 0 16,-8 6 0-16,8-6 0 0,0 5-4 0,-9 1 0 0,9-1 0 0,0 1 0 15,-8 4 0-15,8-5 0 0,0 5 0 0,-9-4 0 0,9-1-4 16,0 1 4-16,0-1-4 0,0 5-4 0,-8-8-8 0,8 2-4 16,0 1-16-16,0-4-16 0,0-1-16 0,0 1-20 0,0-5-8 15,0 5-4-15,0-6-60 0,0-4-40 0,8 6 36 0,-8-6 28 16,0 0 28-16</inkml:trace>
          <inkml:trace contextRef="#ctx0" brushRef="#br1" timeOffset="487966.9527">-3681-55 75 0,'0'-5'116'0,"0"-4"-16"0,0 0-8 0,0 3-24 0,0 2-4 15,0-5 0-15,0 3-8 0,0 6-4 0,0-3-12 0,0-3 4 16,0 1-8-16,0 5 8 0,0 0 4 0,0-5-4 0,8 5 0 16,-8 0 4-16,0 0-8 0,0 5 0 0,9-5-12 0,-9 5 0 0,0 1 0 15,0 3-4-15,0-5-4 0,0 5-4 0,0 1 0 0,0 4 0 16,0-3-4-16,0 3-4 0,0 0 0 0,0 6 0 0,0-6 0 15,0 0-4-15,-9 5 0 0,9-4-4 0,0-1 0 0,0 5 0 16,0-4 0-16,0-1 4 0,0-1-4 0,0 3 4 0,0-7-4 16,0 6 0-16,9-6 0 0,-9 1 0 0,0 0 0 0,9 0 4 15,-1-1-4-15,-8-5 0 0,8 1 0 0,-8 0 0 0,8 0 0 16,2-5-4-16,-2 4 4 0,0-4 0 0,-8 0-16 0,10-4 16 0,-2 4 0 16,0-5 0-16,1 0 0 0,-1 0 0 0,0 1 0 15,2-5 0-15,-10 3 0 0,8-4 0 0,0 2 0 0,0 2 0 0,-8-3 0 16,10-1 0-16,-10 5 0 0,8-4 0 0,0-1 0 0,-8 4 0 15,9 2 4-15,-9 0-4 0,0-1 0 0,0 0 4 0,0 5 0 16,9-5 4-16,-9 5-4 0,0 5 0 0,0-5 4 0,0 5-4 16,0 0 0-16,0 3 8 0,0-2 0 0,0 9 0 0,0-6 0 0,0 1 0 15,0 5 0-15,-9-1 0 0,9 5 0 0,0-5 0 0,0 5-8 16,0-4 8-16,-9 4-4 0,9 0-4 0,0 0 0 0,-8-5 0 16,8 5-4-16,-8-4 0 0,8 5 0 0,0-6 0 0,-10 0-8 0,10-5-4 15,0 6-8-15,0-5-16 0,0-1-12 0,0 1-12 16,0-1-20-16,0-4-16 0,0 0-20 0,0-5-8 0,0 5-52 0,0-5-36 15,0-5 36-15,0 5 32 0,10-5 24 0,-10 0 28 0</inkml:trace>
        </inkml:traceGroup>
        <inkml:traceGroup>
          <inkml:annotationXML>
            <emma:emma xmlns:emma="http://www.w3.org/2003/04/emma" version="1.0">
              <emma:interpretation id="{220EA764-D72C-44D1-B421-8A7FE5BACB84}" emma:medium="tactile" emma:mode="ink">
                <msink:context xmlns:msink="http://schemas.microsoft.com/ink/2010/main" type="inkWord" rotatedBoundingBox="22275,5055 24239,5166 24206,5751 22242,5640"/>
              </emma:interpretation>
            </emma:emma>
          </inkml:annotationXML>
          <inkml:trace contextRef="#ctx0" brushRef="#br1" timeOffset="488041.7534">-2513 13 51 0,'0'-5'104'0,"0"0"-12"16,0 1-8-16,0-2-24 0,0 2 0 0,0-1-8 0,0 0 0 15,0-4-4-15,8 4 0 0,-8-5 4 0,10 6-4 0,-2-7 4 16,0 2 0-16,0 4 4 0,1-5 0 0,-1 6-4 0,1-5 0 15,0 3-4-15,-1 3-4 0,0-3 0 0,10 1 0 0,-10 5-12 0,0-5 4 16,2 5-8-16,-2 0-4 0,0 0-4 0,9 0-4 0,-8 0 0 16,0 5-4-16,-1 0-4 0,0 1 0 0,-8-3 0 0,10 3-4 15,-2 3 0-15,-8-5 0 0,8 6 0 0,-8 0 0 0,0-1 0 16,0 1-4-16,0 5 0 0,-8-1 0 0,8-5 0 0,-8 6 0 16,-2-1 0-16,2 1 0 0,0-1 0 0,-1 0 4 0,-8 1-4 0,8-1 0 15,1 1 0-15,-10-1 0 0,10-5 0 0,0 6 4 0,0-5-8 16,-2 4 4-16,2-5 0 0,0 2 4 0,8-3-4 0,0 2 0 15,-9 0 4-15,9-1 0 0,0 1 0 0,0-1 4 0,0 1-4 16,0 0 4-16,9-5-4 0,-9 4 0 0,0 1 0 0,8 0-4 16,0-6 4-16,-8 7 0 0,10-3 0 0,-2-3 0 0,0 5-4 0,0-6 0 15,2 2 0-15,6-2-4 0,-7 1 0 0,8-5-8 0,-8 4-8 16,7-4-16-16,-6 0-16 0,6 0-16 0,-8 0-20 0,10-4-20 16,-1 4-16-16,-9-5-24 0,10-5-52 0,-10 6-4 0,8-6 36 0,2 5 40 15,-10-3 16-15</inkml:trace>
          <inkml:trace contextRef="#ctx0" brushRef="#br1" timeOffset="488054.7189">-1958-16 15 0,'-10'0'108'0,"10"0"-16"0,0-5-12 0,0 5-28 0,0-5-8 0,0 1 4 15,0 4-8-15,10-5 0 0,-10 0 0 0,8 0 0 0,0 1 0 16,0-2 0-16,2 1 4 0,6 1 8 0,-7-6 0 0,-1 10 4 15,10-4-4-15,-2-2 0 0,-8 6 0 0,10-4-8 0,-10 4-4 0,10 0-4 16,-10 0-4-16,9 0-4 0,-9 0-4 0,1 4-8 16,0 2 4-16,-1-6-8 0,0 4 0 0,2 6 0 0,-2-6-4 0,-8 1-4 15,8 1 4-15,-8 3-8 0,0 1 4 0,0-1 0 0,0 1-4 16,-8 0 4-16,8-1-4 0,-8 1 0 0,-2-1 0 0,2 5 4 16,0-4-4-16,-1 4 0 0,0-4 0 0,1 0 0 0,-9 4 4 0,9-4-4 15,-1 4 4-15,0-5 0 0,1 1-4 0,0 0 0 0,-2-1 0 16,2 6 4-16,0-6 0 0,0 1 0 0,-2 0 4 0,10 0 0 15,-8-1-4-15,8 0 4 0,0 1-4 0,0 0 0 0,-8-2 0 16,8 3 0-16,0-2 0 0,0 1-4 0,0 0 0 0,8-1-4 16,-8 1 4-16,0-1-8 0,8-4-4 0,-8 4-12 0,10 1-16 0,-2-5-12 15,-8 5-24-15,8-6-20 0,0 1-16 0,2 5-20 16,-10-10-56-16,8 4-20 0,0-4 40 0,1 6 36 0,0-6 24 0</inkml:trace>
          <inkml:trace contextRef="#ctx0" brushRef="#br1" timeOffset="488064.6921">-1558 132 63 0,'8'-4'116'0,"-8"-1"-8"0,0 5-12 0,0-5-28 15,0 5-4-15,0 0-4 0,0 0 4 0,0 0 0 0,0 0-4 16,8 0 4-16,-8 0-8 0,0 0 0 0,10 5 0 0,-2 0-4 16,-8-5 0-16,8 4-4 0,2 0 0 0,-2 2-4 0,0-1 0 0,9 0 0 15,-8 0-4-15,-1 4 0 0,1-4-4 0,7 4-8 16,-6 2 0-16,-2-3-4 0,0 2 0 0,0 0-8 0,2-1 4 0,-2 1-4 15,0-1-4-15,1 1 0 0,-9 0-4 0,9-1 0 0,-9 1 0 16,0 5-4-16,8-6 4 0,-8 1-4 0,-8 4-4 0,8-5 4 16,0 1-4-16,-9-1 0 0,0 1-4 0,1 0 4 0,0-1-4 0,-2 1 0 15,2 0-4-15,-8-1 0 0,-2 1 0 0,10-6 0 0,-9 1-4 16,-1 1-4-16,10-2 0 0,-8 1-8 0,-2 0-4 0,0-5-8 16,10 0-4-16,-9 0-8 0,9 0-4 0,-1 0-12 0,-8-5-20 15,9 0-4-15,8-5-12 0,-8 5-8 0,-2-4-16 0,10 0-36 16,-8-6-28-16,8 1 32 0,0 4 28 0,0-5 28 0</inkml:trace>
          <inkml:trace contextRef="#ctx0" brushRef="#br1" timeOffset="488071.673">-1532-69 79 0,'0'0'132'0,"-10"0"-12"0,2 0-12 15,8 0-24-15,0 0 0 0,0 0 0 0,0 0 0 0,0 0 0 16,0 0-4-16,0 0-4 0,8 0 0 0,2 0-4 0,-10 0 0 0,8 0 0 15,10 0 0-15,-10 0-8 0,8 0 0 0,-7 0 0 0,8 0-12 16,0 0 0-16,1-5-4 0,-2 5-8 0,2 0-4 0,7 0-8 16,-8-4-8-16,0 4 0 0,-1-6-8 0,10 6 0 0,-8 0-8 0,-1 0-4 15,0 0-8-15,0-4-8 0,-9 4-24 0,10 0-32 16,-10 0-36-16,0 0-40 0,2 0-36 0,-2-5-88 0,0 5 0 0,-8-4 48 16,0 4 44-16,8 0 32 0,-8-6 32 0,-8 6 20 15</inkml:trace>
          <inkml:trace contextRef="#ctx0" brushRef="#br1" timeOffset="487977.9311">-3110 22 11 0,'-8'0'108'0,"8"5"-12"0,0-5-12 15,0 0-24-15,0 0-4 0,0 0-4 0,0 0 0 0,8 0 4 16,0 0 0-16,1-5-4 0,0 5-4 0,-1 0 0 0,0 0 4 16,2 0 0-16,-2 0 0 0,9 0-4 0,-8 0-4 0,-1 0-4 0,9 0-8 15,-9 0-4-15,10 0-8 0,-10-4-4 0,0 8 0 16,2-4-4-16,-2 0-4 0,0 0-4 0,1 0-4 0,-1 0-16 0,1 5-12 15,-1-5-20-15,1 0-16 0,-9 5-20 0,8-5-16 0,-8 5-12 16,8-5-56-16,-8 4-20 0,0-4 36 0,0 5 36 0,0-5 20 16</inkml:trace>
          <inkml:trace contextRef="#ctx0" brushRef="#br1" timeOffset="488024.7988">-3033 176 11 0,'0'4'124'0,"0"1"-12"0,0 1-12 15,-9-6-32-15,18 4-4 0,-9 0-8 0,0 2 0 0,0-6-4 0,0 4 0 16,0 2 0-16,0-6 4 0,9 4-4 0,-9-4-4 16,0 5-8-16,8-5-4 0,0 4-4 0,-8-4-4 0,9 5-4 0,-1-5-4 15,0 5 0-15,2-5-8 0,-2 0 0 0,0 5-8 0,2-5-4 16,6 0 0-16,-7 0-12 0,-1 0-16 0,1 0-20 0,-1 0-20 16,1 0-16-16,-1 0-16 0,-8 0-48 0,8 0-40 0,2-5 28 15,-10 5 32-15,8 0 20 0</inkml:trace>
        </inkml:traceGroup>
        <inkml:traceGroup>
          <inkml:annotationXML>
            <emma:emma xmlns:emma="http://www.w3.org/2003/04/emma" version="1.0">
              <emma:interpretation id="{5EAB6D96-718B-4A44-9F61-4DDB259BA2BB}" emma:medium="tactile" emma:mode="ink">
                <msink:context xmlns:msink="http://schemas.microsoft.com/ink/2010/main" type="inkWord" rotatedBoundingBox="25374,5267 25843,5294 25798,6086 25329,606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6339.0635">-6 27 47 0,'0'-5'108'0,"0"1"-8"0,0 4-8 0,0-5-24 15,0 5-4-15,0-5-4 0,0 0-4 0,0 5-4 0,0 0 0 16,0 0-8-16,0 0 0 0,0-4 0 0,0 4-4 0,0 0 8 0,0 0-4 16,0 0-4-16,8 0 0 0,-8 0 0 0,0 0 0 15,0 4 0-15,8 1 0 0,-8-5 0 0,0 5 0 0,8 0 0 0,-8-1 0 16,0 6-4-16,10-1 4 0,-10 1-8 0,8 0 4 0,0 4-8 15,-8 1 0-15,0 4-4 0,10 0-4 0,-10 0-4 0,8 5 0 16,-8-4-4-16,8 8 0 0,-8-4-4 0,9 5 0 0,-9 0 0 16,8-1-4-16,-8 1 0 0,9 0 0 0,-1 0 0 0,-8 0 0 15,9-1 0-15,-9 1 0 0,8 0 0 0,-8-5-4 0,8-1 0 16,-8 2 0-16,0-2 0 0,10 2 4 0,-10-6-4 0,8 0 0 0,-8 1 0 16,8-7 0-16,-8 2 0 0,0-1 0 0,0-3-16 15,10 2 20-15,-10-3 0 0,0-6-4 0,8 2 0 0,-8-2 4 0,0 1 0 16,8-5 0-16,-8 0-4 0,0 0 0 0,9 0 0 0,-9-5 0 0,0 1 0 15,0-6 0-15,8 0 0 0,-8 1 0 0,9-2 0 16,-9-3 0-16,8 0 4 0,-8-4-4 0,9-2 0 0,-1 5 4 0,-8-8-4 16,8 2 0-16,2-2 0 0,-10 4 0 0,8-5 4 0,0 0-4 15,2 5 4-15,-2-5-8 0,0 0 4 0,0 0 0 0,-8 5 4 16,9-5-4-16,-1 5 0 0,1-6 0 0,0 6 0 0,-1-4-4 0,0 4 4 16,2-6 0-16,-2 6 0 0,0 0 4 0,0 0-4 0,-8-1 0 15,10 1 0-15,-2 0 0 0,0 0 4 0,1 5-4 0,-1-1 0 16,1 1 0-16,-9 0 0 0,9 4-4 0,-1 0 0 0,-8 1 0 15,8 4-4-15,-8 0-8 0,0 0-16 0,0 1-16 0,0 4-16 16,0 0-16-16,0 0-16 0,0 0-24 0,-8 4-20 0,8 1-28 16,-8 0-64-16,8 0 12 0,-9 0 28 0,0-1 52 0,9 6 32 0</inkml:trace>
        </inkml:traceGroup>
        <inkml:traceGroup>
          <inkml:annotationXML>
            <emma:emma xmlns:emma="http://www.w3.org/2003/04/emma" version="1.0">
              <emma:interpretation id="{B7E22757-945F-4BCC-AFD7-295ECD6F4F56}" emma:medium="tactile" emma:mode="ink">
                <msink:context xmlns:msink="http://schemas.microsoft.com/ink/2010/main" type="inkWord" rotatedBoundingBox="26498,5595 26945,5620 26923,6003 26476,597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7142.5059">1118 349 59 0,'0'0'116'0,"0"-6"-4"0,0 6-12 0,0 0-24 0,0-4 0 15,0 4-8-15,0-5 4 0,0 5-4 0,0 0 4 0,0 0 0 0,0 0 0 16,10 0-4-16,-10-5 4 0,8 5 0 0,-8 0 0 16,8 0-4-16,2 0-4 0,-2 0-4 0,0 5 0 0,0-5 4 0,1 0-8 15,0 0-4-15,8 0 0 0,-9 5 0 0,10-5-4 0,-10 0-4 0,8 4 0 16,2-4-4-16,-1 0-12 0,-8 6-4 0,16-6 0 15,-17 0-4-15,10 4-20 0,-2-4 0 0,2 5 0 0,-1-5 0 0,0 0 0 16,0 4 0-16,-1 2 0 0,-6-6 0 0,6 0 0 0,-6 4 0 16,-2 1 0-16,0-5 0 0,1 5 0 0,-1 0 0 0,1-5 0 15,-1 0-16-15,-8 4-32 0,9 2-12 0,-9-6-12 0,0 4-16 16,0-4-12-16,8 0-8 0,-8 5-16 0,0-5-12 0,0 5-16 16,-8-5 4-16,8 0-44 0,0 5-32 0,-9-5 40 0,9 0 36 15,-8 0 28-15,8 0 20 0</inkml:trace>
          <inkml:trace contextRef="#ctx0" brushRef="#br0" timeOffset="137403.8081">1154 637 3 0,'-10'4'128'0,"10"0"-8"0,0-4-16 0,0 6-32 0,0-2 0 15,0-4-4-15,0 0 4 0,0 5 4 0,10-5 8 0,-10 0-4 16,8 0-8-16,-8 5-4 0,8-5 0 0,-8 0 4 0,8 0 0 15,1 0-4-15,0 5-4 0,8-5-4 0,-9 0-4 0,10 4-8 0,-10-4 0 16,8 0-12-16,2 5-4 0,-1-5 0 0,0 5-8 0,0-5-4 16,-1 5-4-16,2-5 0 0,0 0-20 0,-2 4 16 0,1-4-4 15,-8 6 0-15,8-6 0 0,-9 4-4 0,10-4-8 0,-10 6 0 16,0-6-16-16,2 4-20 0,-2 1-8 0,0-5-20 0,-8 4-16 16,0-4-12-16,9 0-24 0,-9 5-20 0,0-5-16 0,0 5-72 0,-9-5 4 15,9 0 44-15,-8 0 32 0,8 0 24 0,-8 0 28 16</inkml:trace>
        </inkml:traceGroup>
        <inkml:traceGroup>
          <inkml:annotationXML>
            <emma:emma xmlns:emma="http://www.w3.org/2003/04/emma" version="1.0">
              <emma:interpretation id="{0F6F9033-4982-4349-BE56-C6B83DE23760}" emma:medium="tactile" emma:mode="ink">
                <msink:context xmlns:msink="http://schemas.microsoft.com/ink/2010/main" type="inkWord" rotatedBoundingBox="27559,5407 28380,5454 28319,6533 27498,6487">
                  <msink:destinationLink direction="with" ref="{1D60B4D8-A290-4708-A40B-C953F22BB3E3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1917.3499">2177 199 19 0,'0'-4'92'0,"0"4"-8"0,0-4-12 0,0 4-20 15,0-6-4-15,0 6-4 0,0-5 4 0,0 5-4 0,0-4 4 16,0 4-4-16,8-5 0 0,-8 5 4 0,0 0 4 0,0-5-4 16,8 5 4-16,-8-5 0 0,9 5-4 0,-9-4-4 0,8 4 0 0,-8 0 0 15,8-5-4-15,-8 5 0 0,0 0 0 0,10 0 4 16,-10-5 0-16,8 5 0 0,-8 0 4 0,8 5 4 0,-8-5 0 0,8 5-4 16,-8-1-4-16,10 1 0 0,-10 5-4 0,8-1-4 0,-8 1-4 15,0 4-4-15,8-4 0 0,-8 9-4 0,9-4-4 0,-9 4-4 16,9 0 0-16,-9 6-4 0,8-2-4 0,-8 0 4 0,9 2-8 15,-9 4 0-15,8-6 0 0,-8 2 0 0,8 3-4 0,1 1 0 16,-9-5 0-16,9 0 0 0,-1 5 4 0,-8-5-4 0,8-1 4 0,-8-3-4 16,10 4 0-16,-2-4 0 0,-8-2 4 0,8 2-4 0,-8-1 0 15,0-5-4-15,9 1 4 0,-9-6 4 0,0 5-4 0,0-8 0 16,0 3-20-16,9-5 24 0,-9 2 0 0,0-2 4 0,0-4-8 16,0 0 0-16,8 0 0 0,-8-4 4 0,0-2-4 0,0-3 0 15,8-1 0-15,1 2 4 0,-9-3 0 0,8-3-4 0,1 4 0 0,0-3 4 16,-1-8-4-16,0 7 0 0,10-4 0 0,-10-2 0 0,0 5 0 15,2-4 0-15,-2-6-4 0,9 7 8 0,-9-1-4 0,0-5 0 16,10 0 0-16,-10 5 4 0,10-5-4 0,-10 0 0 0,0-5 0 0,10 5 0 16,-10 0-4-16,1 0 0 0,7 0 4 0,-7 0 0 15,0 0-4-15,-1 5 4 0,0 0 0 0,2-1 0 0,-2 6 0 0,-8 0 0 16,8 4 0-16,1 0-8 0,-9 2 4 0,0 2-12 0,9-3-8 16,-9 9-12-16,0-5-16 0,0 5-20 0,0 0-12 0,0 5-8 15,-9-5-24-15,9 4-16 0,0 1-16 0,-9 5-8 0,1 0-56 16,8 0-12-16,-8-1 48 0,-2 5 32 0,2 1 28 0,0-1 28 15</inkml:trace>
          <inkml:trace contextRef="#ctx0" brushRef="#br0" timeOffset="142289.3835">2619 1155 115 0,'0'9'148'0,"0"-5"-24"16,0 5-16-16,0-9-32 0,0 6-12 0,9-2-4 0,-9-4 0 16,0 0-4-16,9-4 0 0,-9-2-8 0,8 3-4 0,1-3 4 0,-1-3-12 15,0-1-4-15,1 0 0 0,0-4-4 0,7 5-4 16,-6-6 0-16,6 1 0 0,2-1 0 0,-10 1 0 0,9-5 0 0,-1 4-4 16,2 1 0-16,-10 0 0 0,10-1-4 0,-10 1 0 0,9 0 4 15,-8-1 0-15,-1 6 0 0,1-6 4 0,-1 6-4 0,0-1 0 16,2 0 0-16,-2 5-4 0,-8-3 0 0,8 2-4 0,-8 2 0 15,10-2 0-15,-10 2 0 0,8 4 4 0,-8 0 0 0,0 0 0 16,0 0 0-16,8 0 0 0,-8 4 0 0,0 2-4 0,0 4 0 0,0-6 4 16,0 5 0-16,0 6-4 0,0-5 0 0,0 4-4 0,0 0 0 15,0 1 0-15,0-1-4 0,0 5 0 0,0 0 0 0,0-4 0 16,0 4-4-16,-8 0-4 0,8-1-4 0,0 3-4 0,0-2-4 0,0 0-8 16,-8-5-20-16,8 5-12 0,0-4-12 0,0-1-12 15,0 1-20-15,-10-5-20 0,10 3-20 0,0-7-12 0,0 3-48 0,0-3-24 16,0-2 40-16,0 0 36 0,0-4 28 0,0 0 20 0</inkml:trace>
        </inkml:traceGroup>
        <inkml:traceGroup>
          <inkml:annotationXML>
            <emma:emma xmlns:emma="http://www.w3.org/2003/04/emma" version="1.0">
              <emma:interpretation id="{66686F83-9F5C-4844-A5CA-3521D70FFD53}" emma:medium="tactile" emma:mode="ink">
                <msink:context xmlns:msink="http://schemas.microsoft.com/ink/2010/main" type="inkWord" rotatedBoundingBox="29090,5540 29543,5566 29512,6098 29060,6073">
                  <msink:destinationLink direction="with" ref="{1D60B4D8-A290-4708-A40B-C953F22BB3E3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2939.6421">3693 578 3 0,'0'0'156'0,"10"0"-12"0,-10 0-16 0,0 6-32 0,8-6-4 15,-8 4-4-15,0 1 4 0,8 0 0 0,-8 0-4 0,9-1 0 16,0 1 0-16,-9 0-8 0,8 0-8 0,0-1-4 0,1 0-4 0,-1 3-8 16,1-3-4-16,8 0-12 0,-9-4-8 0,10 6-8 0,-2-6-8 15,2 0-4-15,7 0-16 0,-7 0-24 0,6 0-24 0,-6 0-32 16,8-6-28-16,-9 6-20 0,9-4-16 0,-2 0-40 0,2-3-48 15,-8 7 32-15,7-4 36 0,-9 0 36 0,10-1 20 0</inkml:trace>
          <inkml:trace contextRef="#ctx0" brushRef="#br0" timeOffset="142765.1177">3873 353 99 0,'0'-10'128'0,"0"1"-12"16,0-1-12-16,0 2-28 0,0-3-4 0,0 7-4 0,0-2 4 0,0 2-4 16,8-1-4-16,-16 0 0 0,8 5-4 0,0 0 0 0,0 0-4 15,0 0 0-15,0 5 0 0,0 0-4 0,8 5 0 0,-8-6-4 16,0 7-4-16,0 2 0 0,0-3-4 0,0 4-4 0,0 5-4 15,0-4-8-15,0 4-4 0,0 5 0 0,0-5-4 0,0 5-4 16,0 0 0-16,0-5-4 0,0 5-4 0,0 0 0 0,0 0 0 16,0-5 0-16,0 4-4 0,0-2 0 0,0 2 0 0,0-8-8 0,0 5 4 15,0-2-4-15,0-4-12 0,0 0-16 0,0 1-12 0,0-5-16 16,0-1-36-16,-8 1 0 0,8-5-24 0,0 1-16 0,-9-2-28 16,1-4-40-16,8 0 8 0,-8-4 36 0,-2-2 28 0,2 1 32 0</inkml:trace>
        </inkml:traceGroup>
        <inkml:traceGroup>
          <inkml:annotationXML>
            <emma:emma xmlns:emma="http://www.w3.org/2003/04/emma" version="1.0">
              <emma:interpretation id="{EB30E0D0-C1BE-4882-99CB-F4144F72EF56}" emma:medium="tactile" emma:mode="ink">
                <msink:context xmlns:msink="http://schemas.microsoft.com/ink/2010/main" type="inkWord" rotatedBoundingBox="30151,5525 31292,5590 31234,6610 30094,6546">
                  <msink:destinationLink direction="with" ref="{1D60B4D8-A290-4708-A40B-C953F22BB3E3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44053.2534">5356 1068 19 0,'0'-5'120'0,"0"5"-16"16,-8-5-8-16,8-4-32 0,0 4-8 0,0 0 0 0,0-4 0 16,0-1 4-16,0 0 4 0,8-4-4 0,-8 4 0 0,8-4 0 15,2 0-4-15,-10 4-8 0,8-5 0 0,0 1 0 0,10 5 0 0,-10-1-4 16,1-5 4-16,-1 6-4 0,9-1 0 0,-8 6 0 16,7-2 0-16,-6 2 0 0,6-1 4 0,-7 5-8 0,0-4-4 0,7 4-4 15,-7 4-4-15,-1-4-8 0,0 5-4 0,2 5 0 0,-2-6-8 16,0 6 0-16,2-1 4 0,-10 6-4 0,8-5-4 0,-8 4 0 15,0 0 0-15,0 1 0 0,0 4-4 0,-8 0 4 0,8 0 0 0,-10 5 0 16,2-5-4-16,0 4 0 0,-10-2 0 0,10 2 0 16,-9-4 4-16,9 6-4 0,-10-6 0 0,2-1 0 0,6 3 0 0,-6-2-4 15,-2-4 4-15,10-1 0 0,-9-5 0 0,9 1 0 0,-1-1 0 16,0-5 0-16,1 2-4 0,0-6 4 0,8 0-4 0,0 0 0 16,0-6 0-16,8-3 0 0,-8 5 0 0,8-6 4 0,1 1 0 0,0-1-4 15,-1 0 4-15,9-5-4 0,-9 6 4 0,1-1 0 0,8 1 0 16,-9-1 4-16,2 0 0 0,6 6 0 0,-7-2 0 15,0 3 0-15,7 3 0 0,-7 0 8 0,-1 0 4 0,0 3 0 0,2 3-12 16,-2-2 28-16,0 2 4 0,2 2 0 0,-2 3 0 0,0-1 0 16,0-1-4-16,1 1 4 0,0-1-8 0,-1 1-28 0,1 0 0 15,-1-1 0-15,10 1 0 0,-10-1 0 0,0 1 0 0,0-6 0 0,10 6 0 16,-10-5 0-16,10-1 0 0,-10-4 0 0,9 6 0 0,-9-12 0 16,10 6 0-16,-10-4 0 0,0-1 0 0,2-5 0 0,-2 0 0 15,0 1-32-15,1-5-56 0,-1-1-16 0,-8 1-16 0,0-5-20 16,0-5-16-16,0 4-16 0,-8-3-40 0,-1-2-48 0,1 2 32 15,0-6 52-15,-10 5 32 0,10-5 24 0,-10 5 28 0</inkml:trace>
          <inkml:trace contextRef="#ctx0" brushRef="#br0" timeOffset="143438.3615">4768 416 67 0,'0'-10'100'0,"0"-5"-12"0,0 6-8 0,0-1-20 16,0 0-4-16,0 1 0 0,0-1-4 0,0 1 4 0,0-1 0 15,9 6-4-15,-9-6 0 0,0 5 8 0,8 1-4 0,-8-2 4 16,8 6 0-16,-8-4 4 0,10 8 4 0,-10-4-4 0,8 6-4 0,0 3 0 15,0 1-4-15,-8-1-4 0,10 5-8 0,-2 1 0 0,-8 4-4 16,8 1-4-16,-8 3-8 0,0 2-4 0,9-2-4 0,-9 6-4 16,8 0 4-16,-8 0-8 0,0 4 4 0,9-4-8 0,-9 5 4 0,0-6-4 15,9 6-4-15,-9-6-4 0,0 1 4 0,8 0-4 0,0 0 4 16,-8-1-4-16,8-4 4 0,-8 1-4 0,10-6 0 0,-2 0 0 16,-8 0 0-16,8-4 4 0,2-6 0 0,-10 1-4 0,8-1 0 15,-8-9 0-15,8 0-4 0,1-4 4 0,-9-1-4 0,8-5 4 16,0-4-4-16,1 0 0 0,0-6 0 0,-9-4 0 0,8 1 0 0,0-2 0 15,2-4 0-15,6-4 0 0,-7-1 0 0,0 1-4 0,7-1 0 16,-7-4 4-16,8 3 4 0,-8-2 0 0,7 3 0 0,2 1 0 16,-10 4-4-16,10-4 0 0,-10 8 0 0,9-3-4 0,-9 4-8 15,0 5-8-15,10 0-8 0,-10 4-12 0,2 1-12 0,-2 4-16 16,-8 5-8-16,8-5-20 0,0 6-16 0,-8 4-16 0,0-5-40 16,9 5-52-16,-9 0 28 0,0 0 44 0,0 0 24 0,0 5 24 0</inkml:trace>
        </inkml:traceGroup>
      </inkml:traceGroup>
    </inkml:traceGroup>
    <inkml:traceGroup>
      <inkml:annotationXML>
        <emma:emma xmlns:emma="http://www.w3.org/2003/04/emma" version="1.0">
          <emma:interpretation id="{54915FCF-0BD8-41CD-A3A4-7968E7E56146}" emma:medium="tactile" emma:mode="ink">
            <msink:context xmlns:msink="http://schemas.microsoft.com/ink/2010/main" type="paragraph" rotatedBoundingBox="12773,6138 25018,6188 25013,7462 12768,7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AE54CC-C065-4E23-B9EA-691D5C312E4F}" emma:medium="tactile" emma:mode="ink">
              <msink:context xmlns:msink="http://schemas.microsoft.com/ink/2010/main" type="line" rotatedBoundingBox="12773,6138 25018,6188 25013,7462 12768,7413"/>
            </emma:interpretation>
          </emma:emma>
        </inkml:annotationXML>
        <inkml:traceGroup>
          <inkml:annotationXML>
            <emma:emma xmlns:emma="http://www.w3.org/2003/04/emma" version="1.0">
              <emma:interpretation id="{FCC4C0A6-46B4-45F7-9104-A169D67A887C}" emma:medium="tactile" emma:mode="ink">
                <msink:context xmlns:msink="http://schemas.microsoft.com/ink/2010/main" type="inkWord" rotatedBoundingBox="12772,6490 13132,6491 13130,6946 12770,6944"/>
              </emma:interpretation>
            </emma:emma>
          </inkml:annotationXML>
          <inkml:trace contextRef="#ctx0" brushRef="#br1" timeOffset="446926.0563">-12608 1374 55 0,'0'-9'96'0,"0"-5"-12"0,0 4-8 0,0 0-24 0,0 1-4 0,0-5-4 16,8 4 0-16,-8 1-4 0,10 3 0 0,-2-3-4 0,-8-1 4 16,8 6 0-16,1-6 4 0,-1 5 0 0,1 1 4 0,0-2 0 0,7 2 0 15,-8-1-24-15,2 5 24 0,6-4-4 0,-6 4-4 0,-2 4-12 16,9-4-4-16,-9 5-4 0,1-1-4 0,0-4 0 0,7 10 0 15,-16-5-8-15,8 5 0 0,2-6 0 0,-10 11-4 0,8-5-4 16,-8-1 4-16,0 5 0 0,-8 1 0 0,8-5-4 0,-10 4 0 16,2 0 0-16,0 0 4 0,-9 6-4 0,8-6 0 0,-8 0 0 0,9 1 0 15,-10-5 0-15,2 4 0 0,6-4 0 0,-6 3 0 16,8-7 0-16,-10 3 0 0,10-4 0 0,-1 4 0 0,1-9 0 0,8 6-4 16,-8-6 0-16,8 0 0 0,0 0 4 0,0 0 0 0,0-6 0 15,0 2 0-15,0-1 0 0,0 5 0 0,8-5-4 0,-8 0 4 16,8 1 0-16,-8-2 0 0,9 6 0 0,-1-4 4 0,-8 4 0 0,9 0 4 15,0 0-4-15,-1 0 4 0,0 4 4 0,0 2-4 0,2-2 8 16,-2 6 8-16,0-5 4 0,2 5 0 0,-2 3 4 0,9-3 0 16,-9 0 0-16,1-1 0 0,0 6 0 0,-1-5-4 0,0 4-4 15,10-5-16-15,-10 0 24 0,0 1-8 0,2 0 8 0,6 0-4 16,-7-5 0-16,-1 5-12 0,0-10 0 0,1 4 0 0,0 1 4 16,-1-5-8-16,-8 0-4 0,8 0 4 0,2-5-4 0,-2 5-4 0,-8-4 0 15,8-2-4-15,-8-3-4 0,9 5 4 0,-9-6-12 16,0 0-8-16,0 1-16 0,9-1-16 0,-9 5-24 0,0-5-12 0,-9-4-20 15,9 5-20-15,0 3-20 0,-9-3-12 0,9 4-68 0,-8-4 4 16,0 3 40-16,-2 2 40 0,2-1 28 0,8 5 24 0</inkml:trace>
        </inkml:traceGroup>
        <inkml:traceGroup>
          <inkml:annotationXML>
            <emma:emma xmlns:emma="http://www.w3.org/2003/04/emma" version="1.0">
              <emma:interpretation id="{102594FE-D7D8-4F5D-AD3B-7027AD8CC023}" emma:medium="tactile" emma:mode="ink">
                <msink:context xmlns:msink="http://schemas.microsoft.com/ink/2010/main" type="inkWord" rotatedBoundingBox="13488,7381 13795,7383 13794,7417 13487,741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449605.6443">-11883 2141 79 0,'-9'0'96'0,"9"0"-12"0,0 0-4 16,0 6-28-16,0-6-4 0,0 0 0 0,0 0-4 0,0 0-8 0,0 0-4 16,0 0 4-16,0 0 0 0,0 0 4 0,0 0 0 0,0 0 4 15,0 0 0-15,9 0 4 0,-9 0 4 0,0 0 0 0,8 0-8 16,-8 0 0-16,9 0 4 0,0 0-4 0,-1 0 0 16,0 0 0-16,2 0 0 0,-2 0 0 0,0 0-4 0,1 0 0 0,8 0-4 15,-9 0-4-15,1 0-4 0,7 0 0 0,-6-6 0 0,6 6-8 16,-6 0-4-16,-2-4-4 0,8 4 0 0,-7-4 0 0,0 4-4 0,8-6 0 15,-9 6 0-15,0 0-4 0,2-4 0 0,-2-2-4 0,0 6-4 16,0 0-12-16,2-3-4 0,-10 3-36 0,8 0-4 0,-8 0-16 16,0 0-28-16,8 0-28 0,-8 0-20 0,0 3-76 0,-8-3 0 0,8 6 36 15,-8-6 40-15,8 4 28 0,-10 2 28 0</inkml:trace>
        </inkml:traceGroup>
        <inkml:traceGroup>
          <inkml:annotationXML>
            <emma:emma xmlns:emma="http://www.w3.org/2003/04/emma" version="1.0">
              <emma:interpretation id="{23E5B952-F746-4ED0-89A5-6E720A6BC740}" emma:medium="tactile" emma:mode="ink">
                <msink:context xmlns:msink="http://schemas.microsoft.com/ink/2010/main" type="inkWord" rotatedBoundingBox="19101,6164 20370,6169 20366,7273 19097,726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472591.291">-5906 1279 55 0,'8'-5'104'0,"-8"1"-4"16,0-2-8-16,0 2-24 0,0 0-8 0,0-2-4 0,0 6-4 15,0 0 0-15,0 0 0 0,0 0 4 0,0-5-4 0,0 10 0 16,0-5-4-16,9 6-4 0,-9-2-4 0,0 0 4 0,0 2-8 15,0 3-4-15,8 1 0 0,-8-1-8 0,0 1 0 0,0 4-4 16,0 1-4-16,0 4-4 0,0-1-16 0,0 2 16 0,0-1-4 0,0 0 0 16,0 5 0-16,0-4 0 0,0 3-4 0,0-4 0 0,0 6-4 15,0-6 0-15,0 0 4 0,0 5 0 0,0-6-4 0,0-2 4 16,0 3 0-16,0-5-4 0,0 5-4 0,0-4-4 0,0-5-8 16,0 3-12-16,0-3-12 0,0 1-16 0,0-3-16 0,0-3-12 15,0 5-16-15,0-6-4 0,0-4-48 0,-8 6-36 0,8-6 32 0,-9 0 32 16,9 0 20-16</inkml:trace>
          <inkml:trace contextRef="#ctx0" brushRef="#br1" timeOffset="495154.966">-6273 1581 23 0,'0'0'96'16,"0"0"-16"-16,-8 0-8 0,8 0-20 0,0 0-4 0,0 0-4 0,0 0 0 15,0 0-4-15,0 0-4 0,8 0 0 0,-8 0-4 0,0 0-4 16,0 0-4-16,0 0 0 0,-8 0 0 0,8 0-4 0,0 0 4 16,0 0 4-16,0 0 4 0,0 0 4 0,8 0 8 0,-8 0 0 0,0-4-4 15,8 4-4-15,-8 0 0 0,9 0 4 0,-9-5-4 0,9 5 0 16,-9 0 4-16,8 0-4 0,1-6 0 0,-1 6-4 0,0 0-4 15,10 0 0-15,-10-4 0 0,0 4-4 0,2 0 0 0,6 0-8 16,-7-5 0-16,8 5 0 0,-8 0 0 0,7 0-4 0,2 0 0 16,-10 0-4-16,10 0 0 0,-10 0-8 0,9 0 4 0,0 0 0 15,-9 0 0-15,9 0-4 0,-9 0 0 0,2 0 0 0,6 0-8 16,-6 0 4-16,-2 0-12 0,0 0-16 0,0 0-12 0,1 0-8 16,-9 5-8-16,9-5-16 0,-9 0-12 0,8 4-12 0,-8-4-4 0,0 0-4 15,0 6-44-15,0-6-40 0,0 5 24 0,0-5 28 0,0 0 28 16</inkml:trace>
          <inkml:trace contextRef="#ctx0" brushRef="#br1" timeOffset="494862.7506">-6180 1260 51 0,'-8'-4'72'0,"8"4"-4"0,0-6-8 0,0 6-24 0,0 0 0 16,0 0 0-16,0 0-4 0,0 0 4 0,0-5 0 0,0 5 4 15,0 0 0-15,0-4 0 0,0 4 0 0,0 0 0 0,-8-6 4 0,8 6-4 16,0 0 0-16,0 0 0 0,0-4 0 0,0-1 4 16,0 5 0-16,0 0-4 0,0-4 4 0,0 4-8 0,0 0 0 0,0 0-4 15,0 0 0-15,0 0-4 0,0 0 0 0,0 0-4 0,0-6-4 16,0 6 0-16,0 0 0 0,0 6 0 0,0-6 0 0,0 0-4 15,0 0 0-15,0 4 4 0,0-4-4 0,0 9 0 0,-9-3 0 0,9 3 0 16,0 1 0-16,-9 0 0 0,9 3-8 0,-8 2 0 16,8 4 4-16,0-5-4 0,-8 6 0 0,8 3-4 0,-9 2 0 0,9-1-16 15,-8-5 20-15,8 5-4 0,-9-1 0 0,9 2 0 0,0-2 0 16,0-3 0-16,0 4 0 0,0-5-4 0,0 1 0 0,0-1 0 16,0-5 0-16,0 5 4 0,0-4-4 0,0-1 0 0,0-5 0 15,0 6 0-15,0-5-4 0,0-1 4 0,0-3-4 0,9 2 0 0,-9-3-4 16,0 0-4-16,0 0-4 0,8-1-4 0,-8 2-4 15,0-2-4-15,0-4 0 0,0 5-4 0,0-5 0 0,0 0-4 0,0 0-4 16,0 4 4-16,0-4 0 0,0 0-4 0,0 0 0 0,0 0-12 16,0 0-8-16,0 0-4 0,0 0-4 0,0-4-4 0,0 4 4 15,0-5 4-15,0 5 0 0,0-4-32 0,0-2-20 0,0 6-16 0,0-9 8 16,0 4 24-16</inkml:trace>
          <inkml:trace contextRef="#ctx0" brushRef="#br1" timeOffset="493403.5716">-5855 1489 35 0,'0'-4'84'0,"8"4"-12"0,-8-5-4 0,0 5-32 0,8-4 0 16,-8 4-4-16,0 0-4 0,0-6-8 0,0 6 0 0,10 0 0 15,-10 0 0-15,0 0 0 0,0 0 0 0,0 0 4 0,-10 0-4 0,20-4 0 16</inkml:trace>
          <inkml:trace contextRef="#ctx0" brushRef="#br1" timeOffset="495607.4092">-5659 1941 91 0,'0'4'100'0,"0"1"-8"16,0 0-12-16,0 0-28 0,0-1 0 0,0-4-8 0,0 0-8 16,8 0 0-16,-8 0-4 0,0-4-4 0,8-1-4 0,-8 0 4 0,0-4 0 15,10 3-4-15,-10-3 4 0,8-1 0 0,0 1 4 0,2 0 0 16,-2-1 4-16,0-3-4 0,0 2 4 0,1-4-4 0,0 6-4 15,-1-6-4-15,1 6 4 0,-1-5 0 0,0 4 0 0,2 1-4 0,-2-6 0 16,0 5 0-16,2 2-4 0,-2-3 0 0,0 7-4 16,0-6 0-16,1 5-4 0,-9 1-4 0,8-2 0 0,-8 2 0 0,9 4 0 15,-9-5-4-15,0 5 4 0,0 0 0 0,9 0 4 0,-9 0 4 16,0 5 0-16,0-1-4 0,0 2 8 0,0-2-4 0,0 5-4 16,0 1 0-16,0 1-4 0,0-3 4 0,0 2-4 0,-9-1-4 15,18 6 4-15,-9-1-4 0,0 0-4 0,0-4 4 0,0 5 0 0,0-1 0 16,0 2 0-16,0-3 0 0,0-3-4 0,0 4 4 15,0-5-8-15,0 5 4 0,0-4-8 0,-9 0 4 0,9-1-8 0,0-3-8 16,0 3-4-16,0-5-12 0,0 2-4 0,0-2-8 0,0 1 4 16,0-5-12-16,0 0-12 0,0 5-16 0,0-5-8 0,0 0-12 15,9-5-8-15,-9 0-52 0,0 5-20 0,0-10 32 0,0 6 24 16,0-5 28-16</inkml:trace>
          <inkml:trace contextRef="#ctx0" brushRef="#br1" timeOffset="496034.0074">-5326 1131 23 0,'0'-11'96'0,"0"2"-12"15,0-1-8-15,0 0-28 0,0-5-4 0,0 7 0 0,0-2-4 16,8 1 0-16,-8-6 0 0,0 5 0 0,8 1-8 0,-8-1 0 15,8 1 0-15,2-6 4 0,-10 6 0 0,8-1-4 0,0 1-4 0,2-1 4 16,6 0-4-16,-7 6 0 0,-1-6 0 0,1 5-4 0,8 1-8 16,-9-1-4-16,0 0 0 0,2 5 4 0,-2 0-4 0,10 0-12 15,-10 0 8-15,0 0 0 0,0 5-8 0,1 0 4 0,-1 4 0 0,-8-4-4 16,0 4 4-16,9 1-4 0,-9 0 4 0,0 4 4 16,0 0-4-16,0 1 0 0,-9-1 0 0,9 0 0 0,-8 1-4 0,-1 4 0 15,9-5 4-15,-8 5 0 0,0-4 0 0,0-1 0 0,-2 1-4 16,2-1 4-16,8 1 0 0,-8-2 0 0,-2-3-20 0,10 4 28 15,-8-8 0-15,8 3-8 0,0 1 0 0,0-5 0 0,0 5 0 0,-8-6 0 16,8 1 0-16,0 1 0 0,8-2-4 0,-8 0 0 0,0-4 4 16,0 6-4-16,8-2 4 0,-8 1-4 0,10-5 8 0,-10 4 0 15,8-4-8-15,0 6 8 0,-8-6-8 0,10 0 4 0,-2 4 0 16,0-4-4-16,0 0 4 0,1 0-4 0,-1 0-4 0,1 0-4 16,0 0-12-16,-1 0-12 0,0 0-16 0,2 0-16 0,-2 5-12 0,0-5-12 15,0 0-4-15,2 4-64 0,-2-4-24 0,-8 6 28 16,8-6 36-16,1 4 20 0</inkml:trace>
        </inkml:traceGroup>
        <inkml:traceGroup>
          <inkml:annotationXML>
            <emma:emma xmlns:emma="http://www.w3.org/2003/04/emma" version="1.0">
              <emma:interpretation id="{6C92FD36-B5E1-43BB-AAEB-732992691CEA}" emma:medium="tactile" emma:mode="ink">
                <msink:context xmlns:msink="http://schemas.microsoft.com/ink/2010/main" type="inkWord" rotatedBoundingBox="20837,6724 21136,6726 21135,6913 20836,691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496421.9705">-4525 1456 27 0,'0'5'132'0,"-8"0"-16"0,8-5-12 0,-10 4-32 0,10-4-12 0,0 0-8 0,0 6 0 16,0-6-8-16,0 0 0 0,0 0 0 0,0 0 0 15,0 0-4-15,10 0 0 0,-2 0 4 0,-8 0-4 0,8 0-8 0,0 0-4 16,2 0-8-16,-2 0 4 0,9 0-8 0,-8 0 0 0,8 0-4 16,-9 0 0-16,8 0-4 0,2 0-8 0,0 0 4 0,-10 0 4 15,9 0-8-15,0 0 0 0,-9 0-4 0,9 0 4 0,-9 0-16 16,2 0-12-16,6 0-20 0,-6 0-12 0,-2 0-12 0,-8 4-12 15,8-4-4-15,-8 5-60 0,0-1-40 0,0 2 36 0,-8-2 28 0,8 1 20 16</inkml:trace>
          <inkml:trace contextRef="#ctx0" brushRef="#br1" timeOffset="496818.1058">-4525 1595 111 0,'0'0'120'0,"0"10"-16"0,0-10-4 0,0 5-32 15,0-1-4-15,0 2 0 0,0-3 0 0,0-3 4 0,0 6-4 0,0-2-8 16,0-4 4-16,0 6-8 0,8-6 0 0,-8 0-4 16,8 0 0-16,2 0-8 0,-2 4-4 0,0-4 0 0,1 0-8 0,0 0-8 15,-1 0 0-15,9 0-4 0,-9 0-4 0,10 0-8 0,-2 0 0 16,-6 0-4-16,6 0-16 0,1 0-16 0,-8 0-12 0,8 0-28 16,-1 0-24-16,-6 0-16 0,6 0-32 0,-6 0-64 0,-2 0 8 15,0 0 20-15,0 0 56 0,1 0 24 0</inkml:trace>
        </inkml:traceGroup>
        <inkml:traceGroup>
          <inkml:annotationXML>
            <emma:emma xmlns:emma="http://www.w3.org/2003/04/emma" version="1.0">
              <emma:interpretation id="{1495DAF7-825F-4CB8-B333-B2D393A1F925}" emma:medium="tactile" emma:mode="ink">
                <msink:context xmlns:msink="http://schemas.microsoft.com/ink/2010/main" type="inkWord" rotatedBoundingBox="21624,6554 25017,6567 25014,7267 21621,725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498006.4821">-3605 1495 55 0,'0'0'76'0,"0"0"-8"0,0 0-4 0,0 0-24 0,-8 0 0 15,8 0-4-15,0 0 4 0,0 0 0 0,-8 0-4 16,8 0 4-16,0 0-8 0,0 0 0 0,0 0 0 0,0 0 0 0,0 0 0 16,0 0 8-16,-10-6-4 0,10 6 0 0,0-4 4 0,0 4-4 15,0-5 4-15,10 1 4 0,-10-2-12 0,0 2 4 0,-10-1-4 16,20-4-4-16,-10 4 0 0,0-5 0 0,0 0-4 0,8 6 0 0,-8-6 0 15,8 5 0-15,-8-4 0 0,10-1 0 0,-10 5-4 16,8-5 0-16,0 6-4 0,1-6 0 0,-9 6-4 0,8-1 0 0,0 0-8 16,2 0 4-16,-2 5 0 0,0-4 0 0,0 4-8 0,-8 0-16 15,10 0 20-15,-2 0 4 0,0 4-4 0,-8 1 0 0,9 0 0 16,-9 4 0-16,9 1-4 0,-9-1 4 0,0 6-4 0,0-1 0 0,0 1 0 16,0-1 0-16,0 5 0 0,-9 1 4 0,0-1-4 0,1 4-4 15,0 2 0-15,-2-2 4 0,2 2 0 0,-8-2 0 16,-2 6 0-16,1-4-8 0,1 2 4 0,-2-2 0 0,0-1 4 0,2 0-4 15,-1 0 4-15,8-5 0 0,-8 0 0 0,1 0 0 0,6-4-4 16,2-4 4-16,0 2 0 0,0-3 0 0,-2-6 0 0,10 1 0 16,-8 0 0-16,8-5 0 0,0 0-4 0,0 0 4 0,8-5 0 0,-8 0 0 15,10-4 0-15,-2 4 0 0,0-5 0 0,0 1-4 0,10 4 0 16,-10-5 4-16,1 1 0 0,8-1 0 0,-8 0 0 0,7 5 0 16,2-4 0-16,-10 4 0 0,10 1 0 0,-10-2 4 0,9 6 0 15,-9 0-4-15,10 0 4 0,-10 6 0 0,0-2-4 0,10 1 8 16,-10-5-4-16,9 9 0 0,-8-4 0 0,-1 5 0 0,1 0 0 0,7-6-4 15,-7 6 4-15,0 0 0 0,-1-4 0 0,0 2 0 0,10-3-4 16,-10 5 4-16,1-6-4 0,0 1 4 0,-1 0-4 0,0-1 0 16,1 1 0-16,-1-5-4 0,0 0 0 0,2 0-4 0,-2 0-8 15,0 0-8-15,2-5-4 0,-2 1-16 0,8-1-8 0,-6-4-16 16,-2 4-16-16,0-5-12 0,1 2-4 0,-1-3-4 0,0 1-48 0,2-4-36 16,-2-1 20-16,0 6 36 0,0-5 24 0</inkml:trace>
          <inkml:trace contextRef="#ctx0" brushRef="#br1" timeOffset="498628.2919">-3076 1432 7 0,'0'0'104'0,"-8"-5"-12"0,-1 5-12 0,9 0-28 0,0-4-8 16,0 4 0-16,-9-5-8 0,9 0-4 0,0 0-4 0,0 0-4 0,9 1 4 15,-9-1-4-15,0 0 0 0,9 0-4 0,-1 0 4 0,0-4 0 16,2 4 0-16,-2 0-4 0,0 1 4 0,1-1 0 0,8 0-8 16,-9-4 4-16,9 3-4 0,1 6 4 0,-10-4 0 0,10 4-8 15,-10-5 0-15,9 5 0 0,-9 0-4 0,9 0 4 0,-8 0-4 16,-1 0 0-16,0 5 0 0,2-1-4 0,-2 2 4 0,0-2-4 0,2 6 4 16,-10-5-4-16,0 4 0 0,0 0 0 0,0 1 0 0,0 0-4 15,0 4 0-15,0 1 0 0,-10-1 4 0,2 5 0 0,0-5-8 16,-2 1 4-16,2 4 4 0,0 1-4 0,-9-7 4 0,8 7-4 15,1-5 4-15,-9 4-8 0,9-5 8 0,-2 1 0 0,2 4-8 16,0-5 8-16,-10 1-16 0,10-6 24 0,8 5 0 0,-9-4 0 16,1 5 0-16,8-6 4 0,-8 5-4 0,8-3 0 0,0-3 0 0,0 2-4 15,-9-1-4-15,9-3 4 0,0 3-4 0,0 1 4 0,9-6 0 16,-9 6 0-16,0-6 0 0,8 1-4 0,-8 5 4 0,8-5-4 16,-8 0 0-16,9-1 0 0,-1 1 0 0,-8 0 0 0,8-5-4 15,2 5 0-15,-2 0-4 0,0 1 4 0,2-6-4 0,-2 3 0 16,0-3 4-16,1 0 0 0,8 5-8 0,-9-5 0 0,1 0-12 0,-1 0-8 15,0 0-8-15,10 0-12 0,-10 0-12 0,2-5-8 16,-2 5-8-16,8-3-4 0,-7 3-32 0,0-6-40 0,-1-4-12 0,1 5 36 16,-1 0 24-16</inkml:trace>
          <inkml:trace contextRef="#ctx0" brushRef="#br1" timeOffset="499019.2473">-2632 1633 71 0,'0'0'96'15,"0"0"-12"-15,0 0-4 0,0-4-32 0,0 4-4 0,0 0-8 16,0 4-4-16,0-4 0 0,8 0 4 0,-8 0 0 0,0 0-4 0,0 6 0 16,8-6 0-16,-8 0-4 0,0 4 0 0,10 2-4 0,-10-2 4 15,8-4-4-15,-8 5 0 0,8 5-4 0,1-6 0 0,-1 1 0 16,-8-1 0-16,9 6 0 0,-1-6 0 0,1 7-4 0,-9-7 4 16,8 2 0-16,0 3-8 0,2-5 4 0,-2 6-8 0,0-5 8 15,2 1-4-15,-10 2-4 0,8-3 0 0,0 5 0 0,0 0 0 16,-8-1-4-16,9-5 0 0,-1 6 4 0,-8 0-4 0,9-1 0 0,-9 1 0 15,9 0 0-15,-9-1 0 0,0 1 4 0,0 1 0 0,8-3 0 16,-16 2 0-16,8-1-4 0,0 1 0 0,0-1-4 0,-9 1 4 16,9-6-4-16,-9 6 4 0,1-5-4 0,8 0 4 0,-9 0-24 15,1-1 24-15,0 2-4 0,8-2 0 0,-8-4 0 0,-2 0-12 16,2 0-8-16,0 0-12 0,-2-4-8 0,2-2-12 0,8 2-12 0,-8-1-4 16,-1 0-8-16,9-4-4 0,-8-1-24 0,-1 0-36 0,9-4-24 15,-8 0 28-15,8-1 28 0,-9 1 16 0</inkml:trace>
          <inkml:trace contextRef="#ctx0" brushRef="#br1" timeOffset="499028.2213">-2573 1394 31 0,'0'0'100'16,"0"0"-8"-16,-8 0 0 0,8 0-28 0,0 0-4 0,0 0-4 15,0 0 0-15,0 0-8 0,-9-5-4 0,9 5 0 0,0-5-4 16,0 5 4-16,0-5 0 0,0 5 0 0,9-5 4 0,-9 1-12 0,8 4 4 15,-8-5 4-15,9 0-4 0,-1 5-4 0,1-4 0 0,-1-1-4 16,0 0-4-16,2 5-4 0,-2-5-4 0,10 5 0 0,-10-4-4 16,8 4-4-16,-7 0-4 0,-1 0 0 0,10 0-4 0,-10 0 0 15,10-6 0-15,-10 6 0 0,0 6 0 0,10-6 0 0,-10 0 0 16,0 4-8-16,1 1 0 0,8-5-8 0,-8 0-8 0,-1 5-12 0,0-5-24 16,2 5-20-16,-2-5-16 0,0 4-12 0,0 1-24 0,2-5-68 15,-2 5 8-15,0-5 36 0,1 0 28 0,-1 0 20 0</inkml:trace>
          <inkml:trace contextRef="#ctx0" brushRef="#br1" timeOffset="499467.0491">-2002 1706 59 0,'-8'0'104'0,"-1"4"-12"0,9-4-8 0,-8 6-20 16,0-6 4-16,8 0-4 0,-9 4 0 0,9-4-8 0,0 5 0 0,-9-5-8 15,9 0 4-15,0 0 0 0,0 0-4 0,0 0-8 16,0 0 8-16,0 0-16 0,0 0 16 0,0 4 4 0,0-4 0 16,9 0-4-16,-9 6 0 0,9-6 0 0,-9 4 4 0,8-4 0 0,-8 0-4 15,8 0 0-15,1 5 0 0,-1-5 0 0,1 0-8 16,0 6 0-16,-1-6 0 0,10 0-4 0,-10 0-4 0,0 0 0 0,10 0 0 16,-10-6-4-16,0 6-4 0,9 0 0 0,-9 0-4 0,2 0-4 15,-2 0-4-15,8 0-4 0,-6 0 0 0,-2 6 0 0,0-6-4 16,1 0 0-16,-9 0 0 0,9 0-4 0,-1 0 0 0,-8 0 0 0,0 0-4 15,9 0-8-15,-9 0-8 0,0 0-12 0,0 0-12 0,0 0-20 16,0 0-24-16,0 0-24 0,0 0-32 0,0 0-36 0,-9 0-44 16,9-6-56-16,-8 6 44 0,8 0 44 0,-9 0 40 0,0 0 28 15,1 0 20-15</inkml:trace>
          <inkml:trace contextRef="#ctx0" brushRef="#br1" timeOffset="501679.0889">-1575 1830 67 0,'0'0'92'16,"0"5"-8"-16,0-5-4 0,0 0-28 0,0 5 0 0,0-5 0 16,0 0-8-16,0 0-4 0,0 0-8 0,0 0 0 0,0-5-4 15,0 5 4-15,0-5-4 0,0 0 0 0,0-4 0 0,0 4-4 0,0-4 4 16,8 3 0-16,-8-3-12 0,9-1 16 0,-1-4-4 0,-8 1 4 16,8-2 0-16,2 0-4 0,-2 1-8 0,0-5 4 0,2 0-4 15,6 4 0-15,-8-5-4 0,1 1 0 0,8 0 0 0,-8-4 0 16,-1 3 0-16,10 1 0 0,-10 0 0 0,0-6 0 0,10 6 0 15,-10 1-4-15,0-2 4 0,1 1-4 0,0 5 0 0,-1-1 4 0,1 1-4 16,-1 0-4-16,-8 4 0 0,8 1 0 0,-8-1 4 16,0 0 0-16,8 5-8 0,-8 1 4 0,0 4 0 0,0-6-8 0,0 6 4 15,0 0 4-15,0 0-8 0,0 6 4 0,0-2 0 0,0 1-4 16,0 0 0-16,-8 4 0 0,8 1 4 0,0 0-4 0,0 4 0 16,0 0 0-16,-8 1 0 0,8-1 0 0,-8 5 0 0,8 1 4 0,-9 3-4 15,9 2 0-15,-8-2 4 0,8 2-4 0,-9-2 0 16,9 2 0-16,-9 4 0 0,9-6 0 0,-8 6 0 0,8-6-4 15,0 7 4-15,0-5 0 0,0-2 0 0,0 0-4 0,0 1 4 0,0-4-4 16,0-1 0-16,0 0-12 0,8 1 16 0,-8-6-4 0,0 0-4 16,9-5-4-16,0 1-8 0,-9 0-8 0,0-5-8 0,8 5-4 15,-8-10-16-15,9 4-12 0,-1 1-8 0,-8-5-8 0,8-5-12 0,-8 5-4 16,8-4-44-16,2-6-36 0,-10 0 20 0,8 1 32 16,-8-1 20-16</inkml:trace>
          <inkml:trace contextRef="#ctx0" brushRef="#br1" timeOffset="502107.0491">-1072 1432 59 0,'8'-9'100'0,"-8"4"-12"16,0-5-12-16,10 5-24 0,-10-4 0 0,8 4-8 0,-8-5 0 16,0 5-4-16,0 1-4 0,8-1-4 0,-8 0-4 0,0 1 0 15,0-1-16-15,0 0 20 0,0 5-8 0,0-5 8 0,0 5 0 0,0 0-4 16,0 0 12-16,0 0 4 0,0 0-8 0,0 5 0 0,0 0-4 15,0 0-4-15,0-1 0 0,0 1-8 0,-8 4 0 0,8 1-4 16,0 0-4-16,-8 4 0 0,8 1-4 0,-10-1 0 0,10 1-4 16,-8-1 0-16,8 5 4 0,-8 0-4 0,8-5 0 0,-10 5 0 15,10 1-4-15,-8-5 0 0,8 4 0 0,0-5 0 0,0 4 0 16,0-2 0-16,0-2-4 0,0-5 4 0,0 6-4 0,8-5 4 16,-8-2 4-16,10 3-4 0,-2-7 0 0,0 2 0 0,2-2 0 0,-2 1 0 15,0-5 0-15,0 0 0 0,1 0 0 0,-1 0 0 0,1-5 0 16,8 1 0-16,-9-2-4 0,2 2 0 0,-2-1 4 0,0-1 4 15,10-2-8-15,-10 2 4 0,0-3 4 0,1 5-8 0,-1-6 0 0,1 1 4 16,-9-1 0-16,9 4 0 0,-1-4 4 0,0 7-4 16,-8-7 0-16,8 5 0 0,-8 0 0 0,0 0 0 0,10 1 0 0,-10 4-16 15,0-6 20-15,0 6 0 0,0 0 0 0,0-4 0 0,0 8-4 16,0-4 0-16,0 0 4 0,0 6 0 0,0 3 0 0,0-4-4 16,0 4 4-16,0-3 0 0,0 7-4 0,-10-3 4 0,10 0 0 0,0 5 0 15,-8-2 0-15,8 1-8 0,0 1 4 0,-8 4 0 0,8-4 0 16,-8 4 0-16,8-5-4 0,-9 1 0 0,9-1 0 0,-9 0 0 15,9 1-4-15,0-1-8 0,0-4-12 0,0 0-8 0,0-1-12 16,0 1-8-16,0 0-4 0,0-6-8 0,0 1-4 0,9 0 0 16,-9-5-24-16,9 0-40 0,-9 0-32 0,8-5 28 0,-8 0 28 0,8 1 20 15</inkml:trace>
          <inkml:trace contextRef="#ctx0" brushRef="#br1" timeOffset="502547.3736">-612 1423 79 0,'8'-15'96'0,"2"1"-8"0,-2-1-4 0,-8 6-28 0,8-1-4 16,-8 1-4-16,0-1-4 0,9 0-4 0,-9 1 0 0,0 4 4 15,0 0-4-15,0 1-8 0,0-2 4 0,0 2-4 0,0 4 4 16,0 0 4-16,0 0 0 0,0 0-8 0,0 4 4 0,0 2-12 16,0-2 0-16,0 6-4 0,0-1 0 0,0-3 0 0,0 3-4 0,0 5 0 15,-9 0 0-15,9-4-4 0,0 5-4 0,0 4 0 16,-8-5 0-16,8 6-4 0,0-6 0 0,-8 5 0 0,8 0 0 0,0 1-4 15,-10-7 4-15,10 7-4 0,0-5 0 0,0 4 0 0,0-5 4 16,0 1-4-16,0-2 0 0,0 3 4 0,10-7-4 0,-10 1 0 16,8-1 0-16,-8 1-4 0,8-6 8 0,1 0-4 0,-1 2-4 0,-8-1 0 15,8-5 4-15,2 0-4 0,-2 0 0 0,0 0 0 16,0-5 0-16,10-1-4 0,-10 2 0 0,1 0 4 0,0-2 0 0,-1-3 0 16,1-1 0-16,7 1 0 0,-16-1 0 0,18 6 4 0,-10-6 0 15,0 1 0-15,-8-1-4 0,10 0 0 0,-2 1 8 16,0-1 0-16,-8 6-4 0,0-1 0 0,9-1 0 0,-9 2 0 0,0 4 0 15,0-5 0-15,0 5 0 0,9 0 4 0,-18 5 0 0,9-1 4 0,0 2 0 16,0 3 0-16,-9-5 4 0,9 11 4 0,0-5-4 16,-8 3 4-16,8 3 0 0,-8-2-4 0,8 1 4 0,-10-2 0 0,10 7-4 15,-8-1-4-15,0 0 4 0,0-4-4 0,8 4-4 0,-10 0 4 16,10 0-4-16,-8-5 0 0,8 6-4 0,-8-6 0 0,8 5 0 16,0-4-12-16,0-1-12 0,0 0-16 0,-9-4-24 0,9 4-32 0,0-4-24 15,0-1-44-15,0 1-56 0,0-1 24 0,-8-3 40 16,8-2 32-16,0 1 20 0</inkml:trace>
        </inkml:traceGroup>
      </inkml:traceGroup>
    </inkml:traceGroup>
    <inkml:traceGroup>
      <inkml:annotationXML>
        <emma:emma xmlns:emma="http://www.w3.org/2003/04/emma" version="1.0">
          <emma:interpretation id="{BB38030F-4FE3-437E-A879-1860C21AC20D}" emma:medium="tactile" emma:mode="ink">
            <msink:context xmlns:msink="http://schemas.microsoft.com/ink/2010/main" type="paragraph" rotatedBoundingBox="13497,6867 17744,6493 17826,7430 13579,78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DFCA24-AACB-49C1-8838-5B5201462C79}" emma:medium="tactile" emma:mode="ink">
              <msink:context xmlns:msink="http://schemas.microsoft.com/ink/2010/main" type="line" rotatedBoundingBox="13497,6867 17744,6493 17826,7430 13579,7804"/>
            </emma:interpretation>
          </emma:emma>
        </inkml:annotationXML>
        <inkml:traceGroup>
          <inkml:annotationXML>
            <emma:emma xmlns:emma="http://www.w3.org/2003/04/emma" version="1.0">
              <emma:interpretation id="{50D855AA-4D23-4752-8C3C-F44D609E4DAA}" emma:medium="tactile" emma:mode="ink">
                <msink:context xmlns:msink="http://schemas.microsoft.com/ink/2010/main" type="inkWord" rotatedBoundingBox="15355,7450 15677,7421 15680,7450 15357,747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454236.0553">-10016 2181 27 0,'-9'0'84'0,"9"0"-12"0,0 0 0 15,0 0-24-15,0 0 0 0,0 0-8 0,0 0 0 0,0 0-4 0,0 0 4 16,0 0-4-16,0 0 4 0,0 0 4 0,0 0 0 15,0 0 8-15,0 0 0 0,9 0 4 0,-9 0 0 0,0 0 0 0,0 0-4 16,0 0 0-16,9 0 8 0,-9 0-4 0,8 0 4 0,-8 0 0 16,9 0 4-16,-9 0 0 0,8 0-4 0,-8 0 4 0,8 0-4 15,2 0 0-15,-2 0-4 0,0 0 0 0,2 0 0 0,-2 0-8 0,-8 0 0 16,16 0-4-16,-7 0-8 0,0 0 0 0,-1 0-24 16,1 0-12-16,-1 0 0 0,10 0 0 0,-10 0 0 0,0 0 0 0,10 0 0 15,-10 0 0-15,0 0 0 0,1 0 0 0,-1 0 0 0,1 0 0 16,0 0 0-16,-1 0 0 0,0 0 0 0,0 0 0 0,2 0 0 15,-10 0 0-15,8 0 0 0,0 0 0 0,-8 0 0 0,0 0 0 16,10 0 0-16,-10 0 0 0,0 0 0 0,0 0 0 0,0 0 0 16,8 0 0-16,-8 0 0 0,0 0 0 0,0 0 0 0,0 0 0 0,0 0 0 15,-8 0 0-15,8 0 0 0,0 0 0 0,0 0-48 0,0 0-52 16,0 0-20-16,-10 0-20 0,10 0-24 0,-8 0-28 0,8 0-56 16,-8 0-28-16,8 0 56 0,-10 0 40 0,2 0 32 0,8 0 32 0,-8-6 24 15</inkml:trace>
        </inkml:traceGroup>
        <inkml:traceGroup>
          <inkml:annotationXML>
            <emma:emma xmlns:emma="http://www.w3.org/2003/04/emma" version="1.0">
              <emma:interpretation id="{5C1785F8-BAC3-47A7-B58F-AB20FA73E3A4}" emma:medium="tactile" emma:mode="ink">
                <msink:context xmlns:msink="http://schemas.microsoft.com/ink/2010/main" type="inkWord" rotatedBoundingBox="15320,6998 16532,6892 16585,7498 15373,760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453556.3188">-10041 1931 59 0,'0'0'60'0,"0"4"-4"0,0-4-8 15,0 0-16-15,0 0-8 0,0 0-8 0,0 0-4 0,0 0 0 0,0 0-4 16,0 0 0-16,0 0 0 0,0 6 0 0,0-12-4 0,0 6-4 16,0 0 0-16,0 0 8 0,0 0 4 0,0 0-8 15,0 0 8-15,0 0-4 0,0 0 8 0,0 0-4 0,0 0 0 0,0 0 4 16,0 0 0-16,0 0 0 0,0 0 0 0,0 0 4 0,0 0-4 15,0 0 4-15,0 0-4 0,0 0 0 0,0 0 4 0,0 0-4 16,0 0 0-16,0 0 4 0,0 0-4 0,0 0 8 0,0 0-8 0,0 0 8 16,0 0 0-16,0 6-4 0,0-6 4 0,0 0 0 15,0 0 4-15,0 0 0 0,0 0 4 0,0 0 0 0,0 0 0 0,0 0-4 16,0 0-4-16,0 0 4 0,0 0 0 0,0 0-4 0,0 4 0 16,0-4 0-16,0-4 0 0,0 8 4 0,0-4-4 0,0 0 8 15,0 0-4-15,0 0 0 0,0 0 4 0,0 0-4 0,8 0 0 16,-8 0 4-16,0 0 0 0,0 0-4 0,0 0 0 0,8 0 0 15,-8 0 0-15,0 0-4 0,0 0 4 0,9 0 0 0,-9 0-4 0,0 0 0 16,9 0-4-16,-9 0 0 0,8 0 0 0,-8 0 0 0,0 0 0 16,9 0-4-16,-9 0 0 0,8 0 4 0,-8 0-4 0,8 0 4 15,-8 0-4-15,10 0 0 0,-10 0 0 0,8 0 0 0,0 0 0 0,-8 0-4 16,10 0 4-16,-2 0 0 0,0 0-4 0,-8 0-12 16,8 0 0-16,1 0 0 0,0 0 0 0,-1 0 0 0,1 0 0 0,-1 0 0 15,10-4 0-15,-10 4 0 0,0 0 0 0,0 0 0 0,2 0 0 16,6 0 0-16,-7-6 0 0,-1 6 0 0,1 0 0 0,8 0 0 15,-9 0 0-15,0 0 0 0,2-4 0 0,-2 4 0 0,0 0 0 0,2 0 0 16,-2 0 0-16,-8 0 0 0,8 4 0 0,1-4 0 0,-9 0 0 16,8 0 0-16,-8 0 0 0,0 0 0 0,0 0 0 0,0 0 0 15,0 0 0-15,0 0 0 0,0 0 0 0,0 0 0 0,0 0 0 16,0 0 0-16,0 0 0 0,0 0 0 0,0 0 0 0,0 0 0 16,0 0 0-16,-8 0 0 0,8 0 0 0,0 0 0 0,-9 0 0 15,9 0-76-15,-8 0-28 0,8 0 12 0,-8 0-20 0,-2 0-4 16,2 0-12-16,0 0-8 0,8 0-16 0,-10 0-20 0,2 0-44 15,0 0-4-15,0 0 44 0,-1 0 36 0,0 0 28 0,1 0 20 0</inkml:trace>
          <inkml:trace contextRef="#ctx0" brushRef="#br1" timeOffset="455105.2656">-9163 2252 31 0,'0'5'96'0,"0"-5"0"0,0 5-12 0,0-5-24 0,0 0 0 16,0 0-4-16,0 0-8 0,0-5 4 0,0 0 0 0,8 1-4 0,-8-2 4 16,9-3-4-16,-9 5 4 0,9-6-4 0,-9 0 0 0,8-3-8 15,0 2-4-15,1-3 4 0,-1-1-4 0,0 0 0 0,2 1 0 16,-2 1-4-16,0-2 4 0,10-5-4 0,-10 7 0 0,0-7-4 16,10 1-4-16,-10 0 0 0,1 0 0 0,7 0-4 0,-6-6 0 15,-2 6-4-15,8 0 4 0,-6-5 0 0,-2 5-4 0,9-5 0 0,-8 4-4 16,-1 2 0-16,1-1 0 0,-1-1 0 0,0 1 0 0,-8 4-4 15,9-4 8-15,0 4 0 0,-9 1 0 0,8 5-4 0,-8-1 4 16,0 1 4-16,0-1-4 0,0 6 0 0,0-2 0 0,0 2 0 16,0-2 0-16,0 6-4 0,0 0-4 0,0 0 0 0,0 0-4 15,0 0 0-15,0 6 4 0,-8-2-8 0,8 2 4 0,0 4 4 0,-9-1-8 16,9 1 4-16,0 3 0 0,-9 1-4 0,9 1 4 0,-8 0 0 16,8 4-4-16,-8 0 4 0,-1 5-4 0,9-5-4 0,0 5 4 15,-8-5 4-15,8 7-4 0,0-3 0 0,0 0 0 0,0-3 0 16,0 3 0-16,0 2 0 0,0-6 0 0,0 0-4 0,0 0-4 15,0 1-4-15,0-1 0 0,8-5-8 0,-8 1-4 0,9-2-12 16,-9 1-12-16,0-3-8 0,8-1-8 0,-8-1-8 0,8-5-4 0,-8 6-12 16,9-10-16-16,0 5-12 0,-9-5-16 0,8 0-28 0,-8 0-44 15,8-5 20-15,-8 1 28 0,10-2 32 0,-2 2 28 0</inkml:trace>
        </inkml:traceGroup>
        <inkml:traceGroup>
          <inkml:annotationXML>
            <emma:emma xmlns:emma="http://www.w3.org/2003/04/emma" version="1.0">
              <emma:interpretation id="{2E1FB1D9-AB87-4FA1-B3F7-6A8A690577D1}" emma:medium="tactile" emma:mode="ink">
                <msink:context xmlns:msink="http://schemas.microsoft.com/ink/2010/main" type="inkWord" rotatedBoundingBox="14169,6919 17753,6603 17826,7430 14242,774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455459.3197">-8566 1806 7 0,'0'-10'136'0,"0"6"-12"0,8-1-16 0,-8 1-24 16,0 4-8-16,0-6-4 0,0 6 0 0,0 0 4 0,0 0-4 15,0 0-8-15,0 0 0 0,0 0 0 0,0 6-8 0,9-2 4 16,-9 1-4-16,8-1 0 0,-8 2-4 0,0-2-4 0,8 6 0 16,2-6-4-16,-10 6-4 0,8 0-8 0,0 4 0 0,-8-4 0 0,8 4-4 15,2-4-4-15,-2 4-4 0,-8-4 0 0,8 4-4 0,1 1 0 16,-1-1 0-16,1-5-4 0,0 6-4 0,-1-1 0 15,0-4 0-15,-8 5 0 0,8-2-4 0,2-3 0 0,-2 5 0 0,0-5 0 16,2-1 0-16,-2 5 0 0,0-4 0 0,-8 5 0 0,9-6 0 0,-9 1 0 16,0-2-4-16,8 3 0 0,-8-1 0 0,0-1 0 0,0 1 0 15,-8-6 4-15,8 7-4 0,0-7 0 0,-9 5 0 0,1-4 0 16,8 0 0-16,-8-1-4 0,-2 2 0 0,2-2 0 0,-10-4 0 0,10 5-4 16,0-5 0-16,0 0-8 0,-1-5-4 0,-8 5-4 15,8-4-8-15,1-2 0 0,0-3-4 0,-2 4-4 0,2-4-8 0,0-1-4 16,0 1-4-16,-2-1 0 0,10 1-16 0,-8-6-8 0,8 1-4 15,0-2-8-15,0-2-8 0,0 4-8 0,-8 0-16 0,8-6-32 16,0 0-20-16,0 1 36 0,0 0 16 0,0 0 28 0</inkml:trace>
          <inkml:trace contextRef="#ctx0" brushRef="#br1" timeOffset="455857.2518">-8558 1633 19 0,'0'0'112'16,"9"-4"-8"-16,-9 4-8 0,0 0-24 0,8 0-4 0,-8-6-4 15,8 6 8-15,-8 0 4 0,10 0 0 0,-10 0 0 0,8 0-4 16,0 0 0-16,-8 0 0 0,8 6 4 0,2-6-4 0,-2 0 0 0,0 0-4 16,1 0-4-16,-1 0-4 0,1 0-4 0,8-6-8 0,-9 6-4 15,10 0-12-15,-10-3-4 0,10 3-8 0,-10 0-8 0,9-6 0 16,-9 6-8-16,9-4-8 0,-8 4-16 0,7-5-20 0,-6 5-20 16,-2-5-16-16,0 0-16 0,10 1-24 0,-10 4-24 0,0-6-12 15,1 6-64-15,-1-4-8 0,1 0 36 0,0-1 36 0,7-1 36 0,-6 2 24 16</inkml:trace>
          <inkml:trace contextRef="#ctx0" brushRef="#br1" timeOffset="456224.2726">-7952 1437 67 0,'-10'-5'100'0,"10"0"-12"0,0 1-4 0,0-1-24 16,0 0-4-16,10-5-4 0,-10 6-4 0,8-1-4 0,0 0 4 0,-8 0-4 16,10 0 0-16,-2 0 8 0,0 1 4 0,1-1 0 0,7 0-4 15,-7 5 0-15,0-4-4 0,7 4 4 0,-6 0-4 0,6 0 0 16,-7 0-4-16,8 0-4 0,-9 4-4 0,9 1-4 0,-8-5 0 16,0 9-8-16,7-4 0 0,-6 0-8 0,-2 5 4 0,0-5-4 15,0 4 0-15,-8-4 0 0,10 5-4 0,-10 4 0 0,0-4 0 16,0-1-4-16,0 1 0 0,-10 0 0 0,10 3 0 0,-8-3 4 0,0 5 0 15,0-5 4-15,-2-1-4 0,2 5 4 0,0-4 4 0,-1-1 4 16,0 2 0-16,1-3-4 0,-1 2 0 0,1 0-4 0,0-1 4 16,-1-3-4-16,0-3 0 0,9 7 0 0,0-4 0 0,0-2 4 15,-8 2 0-15,16-2 8 0,-8 1-4 0,0-5 0 0,9 4 4 16,-9 2 0-16,9-6-12 0,-1 4-16 0,0 1 0 0,1-1 0 0,-1-4 0 16,10 6 0-16,-10-2 0 0,0-4 0 0,10 4 0 0,-2-4 0 15,-6 0 0-15,6 6 0 0,-7-6 0 0,7 0 0 0,-6 0 0 16,-2 0 0-16,0 0 0 0,0 0-72 0,2 0-60 0,-2 0-44 15,0 0-64-15,-8-6-88 0,0 6 44 0,0-4 52 0,0 4 44 16,0-4 36-16,-8-2 32 0,0 6 20 0</inkml:trace>
          <inkml:trace contextRef="#ctx0" brushRef="#br1" timeOffset="450694.2931">-11175 2051 31 0,'0'-5'96'0,"0"-4"-8"0,8 3-4 0,-8-3-24 0,0 5-4 16,8-6 0-16,-8 5-8 0,0 0 4 0,10 0 0 0,-10 1 4 16,8-2-4-16,-8 2 4 0,8 4 8 0,-8-5-4 0,0 5 0 15,9 0-4-15,-9 0-4 0,0-4 0 0,8 4 0 0,-8 0 0 0,9 4-4 16,-9-4-4-16,9 5 0 0,-9-1-4 0,8 2-4 0,-8-2-8 15,8 1 4-15,0 5-8 0,-8-6-8 0,10 6 0 0,-2 5 0 16,0-6-4-16,2 1 0 0,-10 5 0 0,8-1-4 0,0 0 0 0,1 1-4 16,-9-2 0-16,8 1 4 0,1 1-8 0,-9 0 4 15,8-1-4-15,1 1 0 0,-9-1 0 0,8 1 4 0,-8-6-8 0,8 1 4 16,-8 4 4-16,0-4 0 0,10-1-4 0,-10-4 0 0,0 4 4 16,0-4-4-16,0 0 4 0,0 0 0 0,8-5-4 0,-8 4 4 15,0-4 0-15,0 0-20 0,0 0 20 0,0 0 0 0,0 0 0 16,0-4 0-16,0-1 0 0,0 0-4 0,-8 0 0 0,8 1 4 15,0-6-4-15,8 1 4 0,-8 4 0 0,0-5-4 0,0 1 4 16,0-6 0-16,0 5 0 0,0-4 0 0,0 5 0 0,-8-6-4 0,16 1 4 16,-8 5 0-16,0-6-4 0,0 1 0 0,8-2 0 0,-8 3 0 15,0-2 0-15,10 1 0 0,-10 5 0 0,8-6 0 0,-8 1 0 16,8-1 0-16,-8 1 0 0,8 4 0 0,1-5 0 0,-9 6 0 16,8-1 0-16,1 1 4 0,0-1-8 0,-9 6 0 0,8-6 4 15,-8 5 0-15,8 0-8 0,-8 5 0 0,10-5 0 0,-10 5-8 0,0 0-8 16,8 0-16-16,-8 0-16 0,0 0-12 0,0 5-12 0,0-5-20 15,0 0-16-15,0 5-16 0,0 0 4 0,0-1-52 0,0-4-32 16,0 6 36-16,0-2 36 0,0-4 28 0,0 5 24 0</inkml:trace>
        </inkml:traceGroup>
        <inkml:traceGroup>
          <inkml:annotationXML>
            <emma:emma xmlns:emma="http://www.w3.org/2003/04/emma" version="1.0">
              <emma:interpretation id="{48A2CAE8-14B3-4F19-8683-7BC3D3FAF699}" emma:medium="tactile" emma:mode="ink">
                <msink:context xmlns:msink="http://schemas.microsoft.com/ink/2010/main" type="inkWord" rotatedBoundingBox="13497,6867 15008,6734 15068,7412 13556,7545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451207.9203">-10596 1585 19 0,'-8'-8'104'0,"8"3"-16"0,0-1-4 16,0-3-24-16,0 4-8 0,0 0-4 0,0-5 0 0,8 6-4 16,-8-1-4-16,9-5 4 0,-9 6-4 0,9-1 0 0,-1 0 0 15,-8 0 0-15,9 1 0 0,-1-2 0 0,0 2 4 0,1 4-4 16,0-5 0-16,-1 5-8 0,0 0-4 0,2 0 0 0,-2-4 0 16,0 8-4-16,1-4 0 0,8 0-4 0,-9 5-8 0,-8-1 4 0,9 2-4 15,-1-2 0-15,0 1-4 0,-8 5-4 0,10-6 0 16,-10 6 0-16,0-1 0 0,0 1 0 0,0 0 0 0,0-1-4 0,0 6 0 15,-10-5 0-15,2 4 4 0,0-5 0 0,-1 6-4 0,1-1 4 16,0-4-4-16,-1 5 0 0,0-6 0 0,1 5 0 0,0-4 4 16,-2-1-4-16,2-3 0 0,0 3 0 0,-1 1-4 0,9-6 4 0,-9 1 0 15,9 1 0-15,-8-2 4 0,8 0 0 0,0 1 4 16,0 0 8-16,8 0 0 0,-8-1 0 0,9 2 0 0,-9-2 0 0,9 1 8 16,-1-1-4-16,-8 2 4 0,8-2 0 0,2 1 4 0,-2-5-4 15,0 5 0-15,1-1-4 0,0 1-4 0,7 0 4 0,-7-5-4 16,-1 0-4-16,0 5 0 0,2-5-4 0,-2 0 0 0,0 0-8 0,2 0-8 15,-2 0-12-15,0 0-20 0,0 0-28 0,1 0-32 0,0 0-52 16,-9 0-68-16,0 0-48 0,8-5 40 0,-8 5 52 16,0-5 32-16,0 5 24 0,-8 0 20 0</inkml:trace>
          <inkml:trace contextRef="#ctx0" brushRef="#br1" timeOffset="449210.6934">-11849 1983 39 0,'8'-4'84'0,"-8"-1"-8"0,0 5-8 15,0-4-24-15,0-2 0 0,10 2-4 0,-10-1-8 16,0 5 0-16,8-5 0 0,-8 5 0 0,0-5-4 0,0 1 0 16,0 4-4-16,0-6 4 0,0 6-4 0,0-4 0 0,0 4 0 0,0 0-4 15,0 0 4-15,0 0-4 0,0 0 0 0,0 0 0 0,0-5 0 16,0 5 4-16,0 0 8 0,8 0 0 0,-8 5 4 0,0-5 0 15,0 0 4-15,0 4-16 0,0 2 8 0,9-2-12 0,-9 1 0 0,0 0-4 16,0 4 0-16,0 1 0 0,0-1-4 0,0 6 0 16,0-5-8-16,0 4 0 0,0 1 0 0,0 4 0 0,0-4 0 0,0-1 0 15,0 0 0-15,0 1 0 0,0-2-4 0,9 1 4 0,-9 1-4 16,0-5 0-16,0 5 0 0,8-6 0 0,-8 1 4 0,0-1-4 16,8 1 0-16,-8-6 0 0,0 6 0 0,0-5 0 0,9-1 0 0,-9 2 4 15,0-2-8-15,0 1 4 0,0 0-4 0,0-5 0 16,0 5-4-16,0-5-4 0,0 0 0 0,0 0-4 0,0 5-16 0,0-5-4 15,0 0-4-15,0 0-8 0,0 0-4 0,0 0-4 0,0 0-8 16,0 0 0-16,-9 0-4 0,9 0-4 0,0 0-28 0,0 0-32 16,-8 0-20-16,8 0 32 0,-8 0 20 0</inkml:trace>
        </inkml:traceGroup>
      </inkml:traceGroup>
    </inkml:traceGroup>
    <inkml:traceGroup>
      <inkml:annotationXML>
        <emma:emma xmlns:emma="http://www.w3.org/2003/04/emma" version="1.0">
          <emma:interpretation id="{3866DA8B-389B-4AE5-8B2A-123C602E016D}" emma:medium="tactile" emma:mode="ink">
            <msink:context xmlns:msink="http://schemas.microsoft.com/ink/2010/main" type="paragraph" rotatedBoundingBox="13247,7753 22661,7406 22693,8286 13279,86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DE423E-D14C-45CF-A1F6-C76967CE6055}" emma:medium="tactile" emma:mode="ink">
              <msink:context xmlns:msink="http://schemas.microsoft.com/ink/2010/main" type="line" rotatedBoundingBox="13247,7753 22661,7406 22693,8286 13279,8633"/>
            </emma:interpretation>
          </emma:emma>
        </inkml:annotationXML>
        <inkml:traceGroup>
          <inkml:annotationXML>
            <emma:emma xmlns:emma="http://www.w3.org/2003/04/emma" version="1.0">
              <emma:interpretation id="{985B44CE-11E1-423F-97E9-2CB3447D9580}" emma:medium="tactile" emma:mode="ink">
                <msink:context xmlns:msink="http://schemas.microsoft.com/ink/2010/main" type="inkWord" rotatedBoundingBox="13253,7923 14081,7893 14098,8376 13271,840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465861.6075">-11405 2785 75 0,'0'-5'92'0,"0"0"-8"0,0 5-8 0,8-5-20 0,-8-5-4 16,0 10 0-16,8-4 0 0,-8-1 0 0,0 0 4 15,10 0 4-15,-10 0 4 0,8 5 4 0,-8-4 4 0,8 4-4 0,-8 0 0 16,8 0 0-16,-8 4-4 0,0 1-8 0,0 0-4 0,0 5 0 16,0-6-8-16,0 11-4 0,0-5-8 0,0-1-4 0,0 5-4 15,0 1 0-15,0 0-8 0,0 3 0 0,0-3-4 0,0 4-4 16,0-5 0-16,0 5 0 0,0-4-4 0,0 5-4 0,-8-6 4 15,8 5-4-15,0-4-4 0,0-1-8 0,-8-5-4 0,8 6-8 0,0-2-8 16,0-2-12-16,-8-2-8 0,8 1 0 0,0-5-12 0,0-1-12 16,-10 6-16-16,10-10-12 0,0 5-12 0,-8-5-8 0,8 0-36 15,-8 0-24-15,8 0 20 0,-10-5 40 0,2 0 24 0</inkml:trace>
          <inkml:trace contextRef="#ctx0" brushRef="#br1" timeOffset="465876.5668">-11534 2958 15 0,'0'0'120'0,"0"-6"-12"0,0 6-12 0,0 0-24 0,0 0-4 16,0 0 0-16,0 0-4 0,0 0 0 0,0 6-4 0,0-6 4 16,8 4-4-16,-8-4 4 0,0 0-8 0,10 5 4 0,-10-5-4 15,8 0-4-15,0 5 4 0,2 0-4 0,-2-5 0 0,0 0 0 0,1 0-8 16,-1 4-4-16,1-4-8 0,-1 0 0 0,9 0-8 0,-9 0-4 16,2 0-4-16,6 0 0 0,-6 0-4 0,-2 0 0 0,8 0-4 15,-7 0-4-15,0-4 0 0,-1 4-4 0,1 0-8 0,-1 0-12 0,0 0-12 16,2 0-12-16,-10 0-12 0,8 0-16 0,-8 0-28 15,0 0-28-15,0 0-20 0,0 0-52 0,0-5-28 0,0 5 40 0,-8 0 40 16,8 0 32-16,-10-5 20 0</inkml:trace>
          <inkml:trace contextRef="#ctx0" brushRef="#br1" timeOffset="465409.7864">-12122 2775 39 0,'0'-5'100'0,"0"1"-12"0,0-2-8 16,0-3-24-16,0 4-8 0,0-5-4 0,9 1-4 15,-1 4 0-15,-8-4-4 0,8 4-4 0,2-5 0 0,-10 2 0 16,8 2 0-16,0 1 0 0,0-4 0 0,2 4 0 0,6 0 4 0,-7 5 0 16,0-5 0-16,-1 5-4 0,1-5 0 0,-1 10-4 0,0-5-4 15,1 0-4-15,-9 5-4 0,9 0-4 0,-1 0-4 0,-8 4 4 16,0-4-4-16,8 5 0 0,-8-1-4 0,0 1 0 0,0-1 0 16,0 1 4-16,0-1 0 0,-8 6-8 0,8-5-4 0,-8 4 4 15,8-5 4-15,-9 6-8 0,9-4 8 0,-9-3-8 0,9 2 8 0,-8-1-8 16,8 1 4-16,-8-1 0 0,8-4 4 0,0 4-4 0,-9-3 0 15,9-1 4-15,0-1 0 0,0 1 0 0,0 0 0 0,0-1-4 16,0 2 4-16,0-6 8 0,0 4 0 0,0 1 0 0,9-5-4 0,-9 4 0 16,0 2 0-16,8-6 0 0,-8 3 0 0,0-3-4 15,8 0 0-15,-8 6 0 0,9-6 0 0,0 0-4 0,-9 0 4 0,8 0-4 16,0 5-4-16,2-5-8 0,-10 0-8 0,8 0-20 0,0 0-16 16,-8 0-12-16,9 0-16 0,0-5-20 0,-1 5-36 0,-8-6-56 15,8 6 28-15,-8 0 28 0,9-3 28 0,-9 3 16 0</inkml:trace>
        </inkml:traceGroup>
        <inkml:traceGroup>
          <inkml:annotationXML>
            <emma:emma xmlns:emma="http://www.w3.org/2003/04/emma" version="1.0">
              <emma:interpretation id="{F84D4BA9-2CE2-47D4-84F1-C36989F94C4B}" emma:medium="tactile" emma:mode="ink">
                <msink:context xmlns:msink="http://schemas.microsoft.com/ink/2010/main" type="inkWord" rotatedBoundingBox="14476,7826 15702,7781 15724,8386 14498,843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467195.0639">-10826 3006 27 0,'-8'5'140'0,"0"-1"-24"0,8 1-12 0,-10 0-24 15,2-1-4-15,8 1-8 0,-8-5 4 0,8 0-16 0,-9 5-4 16,9-5-8-16,0 0-4 0,0 0-12 0,-9-5 4 0,9 5 4 16,9-5-8-16,-9 1-4 0,0-1-4 0,9 0 4 0,-9-4-4 0,8-1 4 15,0 5-4-15,2-5-4 0,-2 1 4 0,0-1-4 16,0 0 0-16,2 1 0 0,-2-2 0 0,0 2-4 0,1 0 4 0,-1-1 4 15,10 1-4-15,-18 0 4 0,8-2 0 0,8 2 4 16,-16-1-4-16,10 1 4 0,-2 4 0 0,0-4 0 0,2-1 0 0,-2 2-4 16,0-3 4-16,-8 6-8 0,9-5 0 0,-1 1-4 0,-8 4-4 0,8 0 0 15,1-5 4-15,-9 6-4 0,9-1-4 0,-9 5 4 16,0-5 0-16,8 5-4 0,-8-5 4 0,0 5 0 0,0 0 0 0,0 0 0 16,0 0-4-16,0 0 4 0,0 0 0 0,0 0 0 0,0 0 4 15,0 0 4-15,0 0-4 0,0 0 0 0,0 0-4 0,0 0 8 16,0 0 0-16,0 5-4 0,0-5 0 0,0 5-4 0,0-5 4 0,0 5 0 15,0-1 0-15,0 2-4 0,0-2 4 0,0 1-8 0,0 0 4 16,0 0-4-16,0 4 0 0,0-4 0 0,0 4 0 0,0-2 0 16,0 1 0-16,0-4 0 0,0 7 0 0,0-7-4 0,0 6 4 15,0-1-4-15,0 1 0 0,0 0 0 0,0-1 4 0,0 1-4 16,0 0 4-16,-8-1 0 0,8 1-4 0,0 4 0 0,0-5 0 0,0 1 0 16,0 5 4-16,0-6-4 0,0 1 4 0,0 5-8 0,0-6 4 15,0 0 4-15,0 6-4 0,0-5 0 0,0-1 0 0,0 1-4 16,0-2 4-16,0 3 0 0,0-2 0 0,0-4-4 0,0 5 0 0,0-6 4 15,0 1-4-15,0 6 0 0,0-7 0 0,0 0-4 16,0-4 0-16,0 5 0 0,0-5 0 0,0 5-4 0,0-5-8 0,0 0-4 16,0 0-8-16,0 0-8 0,0 0-12 0,0 0-4 0,0 0-12 15,0 0-4-15,0 0 0 0,0 0-4 0,0-5-8 16,0 5-12-16,0-5-4 0,0 1-4 0,0 0-8 0,0-2-24 0,0 1-28 16,0 0-16-16,0-4 32 0,0-1 28 0,0 1 32 0</inkml:trace>
          <inkml:trace contextRef="#ctx0" brushRef="#br1" timeOffset="467705.6983">-10281 2775 83 0,'0'5'96'0,"-8"-5"-8"15,8 0-12-15,-8 0-20 0,8 0-8 0,-8 0 0 0,8-5 0 16,-10 5-4-16,10-5-4 0,0 1-4 0,0-2 4 0,-8 2 0 0,8-6 0 15,8 5 0-15,-8 0 0 0,0-4 4 0,10 0-4 0,-10 4-4 16,8-5 0-16,0 1 0 0,-8 5-4 0,8-7 0 0,2 6 0 16,-2-4 0-16,0 4 0 0,1 5 4 0,0-5 0 0,-9 0-4 15,8 5 0-15,1 0-8 0,-1 0 4 0,0 0-4 0,0 5-4 16,-8-5-4-16,10 5 0 0,-10 5 0 0,8-6-8 0,-8 6-4 0,0 0 4 16,8-1 0-16,-8 1-4 0,0 4 0 0,0-5 0 0,-8 6 0 15,8 4-4-15,0-4 0 0,-8 4 4 0,-2-5 0 0,2 1-4 16,0 4 0-16,8 0 0 0,-17-4-4 0,9-1 8 0,-1 5 0 15,0-6-4-15,1 3 0 0,0-6 0 0,-2 4 0 0,2-5 0 16,0 1 0-16,0-1-4 0,-2-3 4 0,10-1-4 0,0-1 4 0,-8 1 0 16,8-5 0-16,0 5 0 0,0-5 0 0,0 0 0 0,0 4 0 15,0-4 0-15,8 0 4 0,2 0-4 0,-10 0 0 0,8-4 4 16,0 4-4-16,0 0 4 0,-8 0-4 0,10 0 4 0,-2 0 0 16,0 4 4-16,1-4-8 0,8 5 4 0,-8-5-4 0,-1 5 0 15,0-5 0-15,0 5 0 0,2-1 4 0,-2 2-4 0,0-3-4 16,2 3 0-16,-2-1-4 0,0 0-4 0,1-1-12 0,-1 0-8 0,-8 2-20 15,9-6-12-15,-1 5-20 0,1-5-16 0,-9 0-24 0,8 0-12 16,0-5-56-16,-8-1-24 0,10 2 44 0,-10 0 32 0,8-6 24 16,0 1 24-16</inkml:trace>
          <inkml:trace contextRef="#ctx0" brushRef="#br1" timeOffset="468061.2609">-9922 2598 39 0,'0'-5'112'0,"0"0"-16"0,0 5-8 16,0-5-24-16,0 5-8 0,0-4 0 0,0-2-4 0,8 6-4 0,-8-4 0 16,9-2-4-16,-9 3 8 0,9-3-4 0,-1 2 0 0,1-1 0 15,-1 0-4-15,0 0-12 0,10 1 4 0,-10-2-8 0,0 6-4 16,10-4 0-16,-10 4-8 0,1-4 0 0,8 4-4 0,-8 0 0 16,-1 4-8-16,0-4 4 0,0 4-4 0,-8 2 0 0,0-2-4 15,10 6 4-15,-10-1 0 0,0-3 0 0,-10 7 0 0,10-3 4 0,-8 0 0 16,8-1 0-16,-8 6 0 0,0-5 0 0,-1 4-16 0,0-5 20 15,1 6 0-15,-1-6 4 0,1 1-4 0,0 0 4 0,-2 4 0 16,2-4 0-16,0-6 4 0,8 6 0 0,-8-1 0 0,8 1-4 16,-10-5 0-16,10 5-4 0,0-6 0 0,0 6 4 0,0-5-4 15,0-1 0-15,0 6-4 0,0-5 0 0,10-1-4 0,-10 3 0 16,8-4 4-16,-8 2-4 0,8-1 0 0,0-4-8 0,-8 6 4 0,10-6 0 16,-2 0 0-16,0 5-8 0,1-5-4 0,-1 0-4 0,1 0-12 15,0 0-16-15,-1 0-16 0,0 0-12 0,10 0-12 0,-10 0-12 16,0 0-20-16,2 0-16 0,-2-5-52 0,0 5-12 0,1 0 36 15,-1 0 32-15,1-6 24 0</inkml:trace>
        </inkml:traceGroup>
        <inkml:traceGroup>
          <inkml:annotationXML>
            <emma:emma xmlns:emma="http://www.w3.org/2003/04/emma" version="1.0">
              <emma:interpretation id="{0D061C29-118E-454A-A96C-D1072C4E236C}" emma:medium="tactile" emma:mode="ink">
                <msink:context xmlns:msink="http://schemas.microsoft.com/ink/2010/main" type="inkWord" rotatedBoundingBox="16182,8145 16463,8135 16473,8410 16192,842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468839.1936">-9189 3063 107 0,'0'10'132'0,"0"-6"-20"0,0 6-8 0,0-5-24 0,0 4-4 16,0-4-4-16,8 0-4 0,-8 0-4 0,10-1-8 0,-10 1-8 15,8 0 4-15,0 1 0 0,1-2-4 0,0-4-8 0,-1 0-8 16,9 4-4-16,-9-4 0 0,10 0-12 0,-2 0-4 0,2 0-4 0,-2 0-8 16,-6 0-4-16,6 0-12 0,1 0-12 0,-9 0-20 0,10-4-24 15,-10 4-40-15,10 0-16 0,-10-4-68 0,0 4 0 0,1 0 40 16,-9-6 24-16,9 6 28 0</inkml:trace>
          <inkml:trace contextRef="#ctx0" brushRef="#br1" timeOffset="468456.7196">-9146 2875 83 0,'-9'6'124'0,"1"-6"-12"0,8 5-12 0,0-5-32 15,0 0-4-15,0 0-8 0,0 0 4 0,0 4 0 0,0-4 0 16,0 0 4-16,0 0-8 0,8 0 4 0,-8 0-4 0,9-4 0 0,0 4-4 16,-1 4-4-16,0-8 0 0,1 8-4 0,-1-4-8 0,0 0-4 15,2 0-8-15,6 0 0 0,-6 5-8 0,6-5 0 0,-8 0-4 16,2 5-4-16,6-5-4 0,-7 4 0 0,-1-4-4 0,10 6 0 15,-10-6-4-15,0 4-8 0,0 1-8 0,2-5-16 0,-2 4-12 16,-8-4-16-16,0 6-24 0,8-6-40 0,-8 3 8 0,0-3-56 0,0 6-40 16,0-6 44-16,-8 5 24 0,8-5 32 0,-8 5 28 0</inkml:trace>
        </inkml:traceGroup>
        <inkml:traceGroup>
          <inkml:annotationXML>
            <emma:emma xmlns:emma="http://www.w3.org/2003/04/emma" version="1.0">
              <emma:interpretation id="{1D4D4609-09EC-4835-B15B-FEFC9CEA2ADA}" emma:medium="tactile" emma:mode="ink">
                <msink:context xmlns:msink="http://schemas.microsoft.com/ink/2010/main" type="inkWord" rotatedBoundingBox="16980,7822 18185,7777 18210,8451 17005,849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469887.487">-8378 3125 11 0,'0'5'120'0,"0"-5"-20"0,0 0-12 15,0 0-28-15,0 0-8 0,0 0-4 0,0-5-4 0,0 0-8 16,0 1 0-16,8-1-4 0,-8-5 0 0,8 5 0 0,-8-10 4 15,9 7 0-15,-1-2 4 0,1-5-4 0,-1 1 0 0,9 0 4 0,-9-6 0 16,10 1-8-16,-10 5 4 0,10-5-8 0,-2 3 4 16,1-2-8-16,-8 4 0 0,8-5-4 0,-9 4 0 0,10-4 0 15,-10 5-4-15,10-1 0 0,-10 1 0 0,0-1 0 0,1 6 0 0,-9-1 0 16,8 0-4-16,1 1 0 0,-9-1 0 0,0 1 0 0,0 4 0 16,0 0 0-16,0 1 0 0,0-1 0 0,0 5 0 0,0-5-4 15,0 5 0-15,0 5-16 0,0-5 20 0,0 5-4 0,0 4 0 0,0-4 0 16,0 4 0-16,-9 6-4 0,9-1 0 0,0-4-4 15,-8 9 4-15,8-3-4 0,-9 2 4 0,9 1-4 0,0 0 0 0,-8 0 0 16,0 5 0-16,8-6-8 0,-10 2-4 0,10 0-4 0,0-1 0 16,0 1-16-16,0-6-12 0,-8 5-8 0,8-6-16 0,0 3-16 15,8-8-8-15,-8 7-16 0,0-5-20 0,0 0-44 0,10-1-20 16,-10-4 36-16,8 1 24 0,-8-2 32 0</inkml:trace>
          <inkml:trace contextRef="#ctx0" brushRef="#br1" timeOffset="469905.4377">-7901 2827 47 0,'0'-4'112'0,"0"4"-8"0,0-5-28 15,0 5-8-15,0 0-8 0,0 0-4 0,-9 0-4 0,9 0-4 16,0 5-4-16,9-5-4 0,-9 4 4 0,0 2-4 0,8-1 4 16,-8-5-8-16,8 9 4 0,1-4-4 0,0-1-4 0,-1 1 0 15,0 5-8-15,2-6-4 0,-2 7 0 0,9-2 4 0,-8 0-4 0,7-3-4 16,-7 3-4-16,8 4 0 0,-8-2 0 0,7-6 0 15,-6 9 0-15,6-4-4 0,-8-1 4 0,2 1 0 0,6 5-4 0,-16-6 4 16,9 1-8-16,-1 4 4 0,0-5 0 0,-8 0-4 0,0 7 4 16,0-8-4-16,0 3 4 0,0 3-4 0,-8-4 0 0,0-1-4 15,-1 2 4-15,1-3 0 0,-10 7-4 0,10-10 0 0,-8 4-4 0,-2 0 0 16,10-4 0-16,-10 0-8 0,1 5-4 0,1-10-4 16,-2 5-8-16,2-5-16 0,-2 0-12 0,1 0-16 0,0-5-12 0,9 0-12 15,-9-5-24-15,9 1-48 0,-2-1-16 0,2-4 36 0,0 0 24 16,-2-1 24-16</inkml:trace>
          <inkml:trace contextRef="#ctx0" brushRef="#br1" timeOffset="470319.7005">-7867 2602 111 0,'0'0'128'0,"0"6"-16"16,8-2-12-16,-8 1-24 0,0 0 0 0,0 0 4 0,0-1 0 0,0 0-4 15,0 2-4-15,8-6-8 0,2 5-8 0,-10-5-4 16,8 0-8-16,9 4-4 0,-8-4-8 0,-1 0-8 0,9 0-4 0,0 0-4 15,0 0-8-15,1 0-4 0,-2 0-12 0,2 0-8 0,-2 0-16 16,1 0-24-16,-9 0-24 0,10 0-20 0,-2 0-12 0,2 0-48 16,-10 0-36-16,1 0 28 0,0 0 32 0,-1 0 24 0,1 0 24 15</inkml:trace>
          <inkml:trace contextRef="#ctx0" brushRef="#br1" timeOffset="470739.6855">-7314 2531 27 0,'10'-6'112'0,"-10"2"-8"0,0 4-12 0,0 0-32 16,0 0-4-16,0-4-4 0,8 4-4 0,-8 0-4 0,0 0-4 15,0 0-4-15,8 0 4 0,-8 0-4 0,10-5-4 0,-2 5 0 16,-8 0-4-16,8 0 0 0,0 0-4 0,1 0 0 0,0 0-4 16,-1 5-4-16,1-1 0 0,-1 0-4 0,-8 2-4 0,8-2 0 0,-8 1-4 15,10 5-4-15,-10-6 8 0,-10 5-8 0,10 1 4 0,-8 0-4 16,8 5 0-16,-8-5 0 0,-1 4 0 0,-8-5 8 15,8 6 0-15,1-6 8 0,-8 6 0 0,6-6 12 0,-6 6 0 16,6-6 4-16,-6 1 4 0,7-1-16 0,1 1 20 0,-1-1 0 0,1 1 0 16,8-1 0-16,-9-3 4 0,9 3 0 0,-8-4 0 0,8 4-4 15,0-4 0-15,8 0 0 0,-8 0-4 0,9-1-4 0,-9 6-8 16,8-5 0-16,1-1-4 0,-1 2-4 0,1-6-4 0,-1 5-8 16,10-1 4-16,-10-4 0 0,0 5-8 0,10-5-4 0,-10 0-12 0,0 0-20 15,1 0-20-15,8 0-24 0,-8 0-32 0,-1 0-48 0,0-5-48 16,-8 1-72-16,10-1 44 0,-10-1 44 0,0 2 36 0,8-1 32 15,-8 2 20-15</inkml:trace>
        </inkml:traceGroup>
        <inkml:traceGroup>
          <inkml:annotationXML>
            <emma:emma xmlns:emma="http://www.w3.org/2003/04/emma" version="1.0">
              <emma:interpretation id="{332FCFA0-5216-4852-909F-8BCDB4400F7D}" emma:medium="tactile" emma:mode="ink">
                <msink:context xmlns:msink="http://schemas.microsoft.com/ink/2010/main" type="inkWord" rotatedBoundingBox="19165,7535 20511,7485 20542,8305 19196,8355"/>
              </emma:interpretation>
              <emma:one-of disjunction-type="recognition" id="oneOf21">
                <emma:interpretation id="interp25" emma:lang="" emma:confidence="0">
                  <emma:literal>Hi</emma:literal>
                </emma:interpretation>
                <emma:interpretation id="interp26" emma:lang="" emma:confidence="0">
                  <emma:literal>Itra.</emma:literal>
                </emma:interpretation>
                <emma:interpretation id="interp27" emma:lang="" emma:confidence="0">
                  <emma:literal>Strz.</emma:literal>
                </emma:interpretation>
                <emma:interpretation id="interp28" emma:lang="" emma:confidence="0">
                  <emma:literal>Itar.</emma:literal>
                </emma:interpretation>
                <emma:interpretation id="interp29" emma:lang="" emma:confidence="0">
                  <emma:literal>Strz..</emma:literal>
                </emma:interpretation>
              </emma:one-of>
            </emma:emma>
          </inkml:annotationXML>
          <inkml:trace contextRef="#ctx0" brushRef="#br1" timeOffset="503079.979">-6214 2267 71 0,'0'0'88'0,"0"0"-12"0,0 0-24 0,0 0 0 15,9 0-4-15,-9 5 0 0,0-1 0 0,0-4-8 0,9 10 0 16,-9-5-4-16,0-1 4 0,8 1-8 0,-8 5 0 0,8-6 0 16,-8 6 4-16,10 0-4 0,-10-1 0 0,8 6 4 0,-8-1-8 15,8-5-4-15,-8 6 0 0,0-1 0 0,9 1 0 0,-9-1-4 0,0 5-4 16,0-4-4-16,0 4 0 0,0-5 0 0,-9 5-4 0,9 1-4 16,0-2 0-16,-8-2 0 0,8 3 0 0,0-5 0 0,0 5 0 15,-8-4-4-15,8-1 0 0,0 0 0 0,0 2 0 0,0-8-4 16,0 2-4-16,0 4-4 0,0-9-4 0,0 4-12 0,0-4-12 15,0 0-4-15,8 0-4 0,-8 0-4 0,0-5-4 0,8 4 0 16,-8-4 0-16,0 0-8 0,9 0-28 0,-9-4-28 0,9-1-28 0,-9 0 24 16,8-5 24-16</inkml:trace>
          <inkml:trace contextRef="#ctx0" brushRef="#br1" timeOffset="503555.3426">-6043 2670 35 0,'0'0'100'0,"0"0"-12"0,0 0-8 0,0 0-32 16,0 0-4-16,0 0 0 0,0 0-8 0,0 0-4 0,9 0 0 15,-9 4-4-15,0-4 0 0,9 0-4 0,-9 0-4 0,8 0-4 0,-8 5 0 16,8-5-8-16,1 0 0 0,-1 5 0 0,10 1 0 0,-10-6-4 16,10 4-4-16,-10-4 0 0,8 0 0 0,-7 4-4 0,8-4-4 15,0 0-8-15,1 5-12 0,-10-5-16 0,8 0-8 0,2 5-64 0,-1-5-36 16,0 0 20-16,-8 5 32 0</inkml:trace>
          <inkml:trace contextRef="#ctx0" brushRef="#br1" timeOffset="503508.9483">-5940 2372 11 0,'8'-5'96'0,"-8"-4"-12"0,8 4-8 0,-8-5-24 0,9 6-8 16,-9-1-4-16,0 0-4 0,0 0 4 0,9 5-4 0,-9-3-4 16,0 3 0-16,0 0 4 0,0-7 0 0,0 7 0 0,0 0 4 15,0 0 4-15,0 0 4 0,0 7-4 0,0-7 8 0,0 3-8 0,0-3-4 16,0 5-4-16,0 5 0 0,0-6 0 0,0 1-4 0,0 5 0 16,0-1-4-16,0 5-4 0,0-3 0 0,0 3-4 0,0 5 0 15,0-5-4-15,0 5 0 0,8-4 0 0,-8 9 0 0,0-4-4 16,0-2-4-16,9 1-4 0,-9 0 4 0,0 6-4 0,8-6-4 0,-8-1 4 15,0 2-4-15,8-1 4 0,-8 1 0 0,0-1-8 16,10 0 4-16,-10-5-4 0,0 0 0 0,0 1-4 0,0-1-4 0,0-4-4 16,0-1-8-16,0 1-4 0,0-1-8 0,0-3-16 15,0-1-16-15,0-1-16 0,0 1-8 0,0-5-16 0,0 0-12 0,-10 0-40 16,10-5-24-16,-8 5 40 0,8-4 24 0,-8-1 24 0</inkml:trace>
          <inkml:trace contextRef="#ctx0" brushRef="#br1" timeOffset="503960.8169">-5643 2981 23 0,'0'10'104'15,"0"-10"-12"-15,0 5-12 0,0-5-32 0,0 0 0 0,0 0-12 0,0-5 0 16,0 0-8-16,0 0-4 0,10 1 0 0,-10-1 4 0,8-5-8 15,-8 0 4-15,8 6 0 0,2-12 0 0,-2 7 0 0,0 0 0 16,0-1 0-16,1-4 0 0,0 5 0 0,8-6 0 0,-9 5-4 16,0 1 4-16,10 0 0 0,-10-6-4 0,2 10 0 0,-2-5-4 15,0 1 4-15,0-1-4 0,1 6 4 0,-1-1-4 0,1 0 0 0,-9 5 4 16,9-5-4-16,-1 5-4 0,-8-4 0 0,8 4 8 0,-8 0-8 16,10 4 4-16,-10 1 0 0,0-5-8 0,0 10 4 0,0-6-4 15,0 6 0-15,8-1 0 0,-8 1 0 0,0-1 0 0,0 6-4 16,0-5-4-16,0 4 4 0,0 6-4 0,0-6 4 0,0 0-4 15,0 1 0-15,-8-1 0 0,16 1 0 0,-8-1-4 0,0 0 4 0,0-4-4 16,0 0 0-16,0 4-8 0,0-5 0 0,0-4-8 0,0 5-12 16,0-6-4-16,0-4-12 0,0 6-4 0,0-3-8 0,8-3-12 15,-8-3-8-15,0 3-20 0,8-6-48 0,-8-3-28 0,0 4 32 16,10-4 32-16,-10-1 20 0</inkml:trace>
          <inkml:trace contextRef="#ctx0" brushRef="#br1" timeOffset="504361.8511">-5155 2367 47 0,'-10'0'84'0,"10"-5"-8"15,0 1-4-15,-8-1-28 0,8 0 0 0,0-4-8 0,0 4-4 0,0-5 0 16,0 7-4-16,8-8-4 0,-8 1 0 0,10 1 0 15,-10 4 0-15,8-5 0 0,0 1 0 0,0-1-4 0,1 5 4 0,-1-5 0 16,10 6-4-16,-10-1 4 0,0 1-4 0,10 4 4 0,-10 0-4 16,0-6-4-16,2 6-4 0,-2 0 4 0,0 6-8 0,1-6 0 15,-1 4 0-15,1 5-4 0,-9-3 0 0,9-2 0 0,-9 6 0 16,8 0 0-16,-8-1 0 0,0-4 0 0,0 4-4 0,0 6 4 16,-8-4 0-16,8-3-4 0,0 2 4 0,-9 4-4 15,0-5 4-15,9 1-4 0,-8-1 0 0,-1 2 0 0,1-2 0 0,8-4 0 0,-8 4-4 16,8-4 4-16,-10 4 4 0,2-3-4 0,8-6 0 0,-8 4 0 15,8 1 0-15,0-5 0 0,0 0-4 0,0 5 4 0,0-5-4 16,0 0 8-16,0 0-4 0,0 0 0 0,0 0 0 0,0 0 4 0,0 0 0 16,8 0 0-16,-8 0-4 0,0 5 8 0,8-5 0 15,-8 0-4-15,10 4 0 0,-2-4-4 0,-8 0 0 0,8 6 8 0,1-2-4 16,-1-4-4-16,1 5 4 0,0-5-8 0,-1 4 4 0,0-4-4 16,0 6 0-16,2-6-8 0,-2 0-12 0,0 0-12 0,10 0-16 15,-10 4-12-15,1-4-4 0,-1 0-32 0,0 0-52 0,2 0-8 16,-2 0 32-16,0 5 24 0</inkml:trace>
        </inkml:traceGroup>
        <inkml:traceGroup>
          <inkml:annotationXML>
            <emma:emma xmlns:emma="http://www.w3.org/2003/04/emma" version="1.0">
              <emma:interpretation id="{BE7131F9-1CB9-4DCD-BD73-1331AAE3DAF7}" emma:medium="tactile" emma:mode="ink">
                <msink:context xmlns:msink="http://schemas.microsoft.com/ink/2010/main" type="inkWord" rotatedBoundingBox="20981,7723 21261,7712 21272,8018 20992,8029"/>
              </emma:interpretation>
            </emma:emma>
          </inkml:annotationXML>
          <inkml:trace contextRef="#ctx0" brushRef="#br1" timeOffset="504851.5406">-4398 2454 103 0,'0'4'108'0,"0"-4"-12"0,0 6-12 0,0-2-24 15,0 1 0-15,10-1-4 0,-10 2 4 0,0-2-8 0,8 1 4 0,-8-5-4 16,8 5-4-16,1-5-12 0,-9 0 4 0,8 0-4 0,9 0-4 16,-8 0-4-16,-1 0-4 0,10 5-8 0,-2-5-4 0,-6 0 0 15,6 0 0-15,-8 0-8 0,10 0 0 0,-1-5 0 0,-9 10-4 0,10-5-8 16,-2 0-8-16,-6 0-16 0,-2 4-20 0,8-4-16 0,-7 6-16 16,-9-1-8-16,9-5-56 0,-1 4-40 0,-8 0 40 0,0 2 24 15,0-6 8-15</inkml:trace>
          <inkml:trace contextRef="#ctx0" brushRef="#br1" timeOffset="504869.4957">-4388 2708 67 0,'0'5'128'0,"0"0"-20"0,0-1-12 16,0 1-24-16,0 0-8 0,0-5 8 0,0 4-4 0,0 1 4 15,8-5-4-15,-8 5-12 0,0-5 0 0,8 0-8 0,-8 0 0 0,9 0-8 16,-1 5-4-16,1-5-8 0,-1 0-4 0,9 0-4 15,-9 0-4-15,10 0-4 0,-10 0-4 0,10 0-4 0,-10 0-8 0,9-5-12 16,0 10-24-16,-8-5-28 0,7 0-28 0,-6 0-20 0,6 0-60 16,-6 0-32-16,-2 0 40 0,0 0 32 0,0 0 32 0</inkml:trace>
        </inkml:traceGroup>
        <inkml:traceGroup>
          <inkml:annotationXML>
            <emma:emma xmlns:emma="http://www.w3.org/2003/04/emma" version="1.0">
              <emma:interpretation id="{385F35A6-59A3-437C-AD17-821DEC91F113}" emma:medium="tactile" emma:mode="ink">
                <msink:context xmlns:msink="http://schemas.microsoft.com/ink/2010/main" type="inkWord" rotatedBoundingBox="21876,7675 22670,7646 22690,8207 21897,8236"/>
              </emma:interpretation>
              <emma:one-of disjunction-type="recognition" id="oneOf22">
                <emma:interpretation id="interp30" emma:lang="" emma:confidence="0">
                  <emma:literal>81</emma:literal>
                </emma:interpretation>
                <emma:interpretation id="interp31" emma:lang="" emma:confidence="0">
                  <emma:literal>8</emma:literal>
                </emma:interpretation>
                <emma:interpretation id="interp32" emma:lang="" emma:confidence="0">
                  <emma:literal>s</emma:literal>
                </emma:interpretation>
                <emma:interpretation id="interp33" emma:lang="" emma:confidence="0">
                  <emma:literal>811</emma:literal>
                </emma:interpretation>
                <emma:interpretation id="interp34" emma:lang="" emma:confidence="0">
                  <emma:literal>są</emma:literal>
                </emma:interpretation>
              </emma:one-of>
            </emma:emma>
          </inkml:annotationXML>
          <inkml:trace contextRef="#ctx0" brushRef="#br1" timeOffset="505391.6185">-3298 2646 19 0,'0'0'104'0,"10"0"-12"0,-10 0-8 0,0 0-24 0,0 0-8 15,0 0-4-15,0-5-4 0,0 5-4 0,0-6-8 0,8 2-4 16,-8 0 0-16,0-1-8 0,0 0 0 0,0-4 0 0,8 3-4 0,-8-3 0 16,0-1-4-16,8 0 0 0,-8-3 4 0,0 3-4 0,0 0-4 15,0-5 4-15,10 7-4 0,-10-7 4 0,0 5 0 0,0 1 0 16,-10-1 0-16,10 1 0 0,0-1 4 0,-8 0-4 0,0 1-4 15,0 3 4-15,8-3 0 0,-10 4 4 0,2 0 0 0,0 1-4 16,-2 4-4-16,2-5 4 0,-9 5-4 0,9 0 0 0,0 5 4 0,-1-5 0 16,-8 4 0-16,9 1 0 0,-2 0-4 0,-6 0 0 0,7-1 0 15,0 6 4-15,1 0-4 0,0-5-4 0,-1 5-4 0,1-6 4 16,-1 5-4-16,9 1 4 0,0 0-20 0,-9-5 20 0,9 5 8 16,0-1-4-16,0-5-8 0,0 6 4 0,9-5-4 0,-9 5 0 15,9-6 4-15,-1 2 4 0,1 3-8 0,-1-5 0 0,0 2 4 0,1 3-4 16,0-4 0-16,7 0 4 0,-6 5-4 0,6-6 4 0,-7 6-4 15,8-5 0-15,0-1 4 0,-9 6-8 0,10-1 8 0,-2-4 0 16,-6 5-4-16,6-1 0 0,-8 1-4 0,10 0 4 0,-10-1 0 16,1 1-4-16,7-1 4 0,-6 5 0 0,-2-4 0 0,0 4-4 15,-8 1 4-15,8-5-4 0,-8 4 4 0,0 2-4 0,0-4 8 16,0-1-4-16,0 3 0 0,0 0 0 0,-8-5-4 0,0 6 8 0,0-5-4 16,-2 0 0-16,2-1 4 0,-9 1-4 0,9-7-4 0,-10 8 4 15,2-6 0-15,8-1 0 0,-18 2 0 0,16-6 0 0,-6 4 0 16,-1-4 0-16,0 0 0 0,0 0 0 0,9 0 0 0,-10-4 0 15,10-2 0-15,-10 2 4 0,10-1 0 0,0 0 0 0,-1-1-4 16,1-3 8-16,8 5-24 0,-9-5 24 0,9-1 0 0,0 0-4 0,0-5 0 16,0 6 0-16,0-5-4 0,0 0 4 0,0 3-8 15,0-1 4-15,9-4-4 0,-1 6-4 0,-8-4 4 0,9 5-8 0,-1-6-8 16,0 5-16-16,1 1-4 0,0-1-12 0,-1 1-12 0,10-1-8 16,-10 1-8-16,9 5-16 0,-8-2-48 0,7-4-28 0,-7 6 32 15,7-1 24-15,2 0 20 0</inkml:trace>
          <inkml:trace contextRef="#ctx0" brushRef="#br1" timeOffset="505791.1066">-2991 2718 51 0,'0'9'112'0,"0"-4"-8"16,0 4-16-16,0-4-24 0,0-5-4 0,0 5-8 0,0-5-4 15,0 5-4-15,0-5 0 0,8-5-8 0,-8 0 4 0,10 0 0 16,-10 0-4-16,8-4-4 0,0 4-4 0,2-9 4 0,-2 4-8 15,0 2 0-15,1-8-8 0,8 2 0 0,0 0 0 0,-9-5 0 16,10 4-8-16,-2-4 8 0,-6-1-4 0,6 7-4 0,1-7 0 0,-8 5-4 16,8-4 0-16,-9 5 4 0,0-1-4 0,2 2 0 0,6 3 8 15,-16-5 0-15,8 5 0 0,2 6 4 0,-10-6 4 0,8 5 0 16,-8 1 0-16,0-1 4 0,0 5-4 0,0 0 4 0,0 0 0 0,0 0 4 16,0 5 8-16,0-1 4 0,0 1-4 0,0 5 4 15,0-6-4-15,0 6 4 0,0 5-8 0,0-5 0 0,0 3 0 0,0 2-4 16,0-1 0-16,0 5-8 0,0 1-4 0,0-2 0 0,0 2 0 15,0-5-4-15,0 4-4 0,0 5-4 0,0-5 4 0,0 0-8 16,0 0 4-16,0 1 0 0,0-2-8 0,0 2-8 0,0-1-8 0,0-5-20 16,0 1-16-16,0 4-24 0,0-4-12 0,0-1-24 0,0-5-28 15,-8 1-20-15,8 0-60 0,0-1-20 0,-10-4 48 16,2 0 40-16,8-1 28 0,-8 2 28 0</inkml:trace>
        </inkml:traceGroup>
      </inkml:traceGroup>
    </inkml:traceGroup>
    <inkml:traceGroup>
      <inkml:annotationXML>
        <emma:emma xmlns:emma="http://www.w3.org/2003/04/emma" version="1.0">
          <emma:interpretation id="{AE707FAF-35E4-464B-ACA1-37E8876A518D}" emma:medium="tactile" emma:mode="ink">
            <msink:context xmlns:msink="http://schemas.microsoft.com/ink/2010/main" type="paragraph" rotatedBoundingBox="14964,9501 20264,8492 20488,9668 15188,106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C020A5E-B33B-4CDF-BB7B-D86BF8ACD2C1}" emma:medium="tactile" emma:mode="ink">
              <msink:context xmlns:msink="http://schemas.microsoft.com/ink/2010/main" type="line" rotatedBoundingBox="14964,9501 20264,8492 20488,9668 15188,10677">
                <msink:destinationLink direction="with" ref="{A3C74470-D0E7-49D1-AB49-340EA338556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1855D8A-17B4-4205-BCFB-8E351F178025}" emma:medium="tactile" emma:mode="ink">
                <msink:context xmlns:msink="http://schemas.microsoft.com/ink/2010/main" type="inkWord" rotatedBoundingBox="15046,9932 15537,9839 15679,10583 15188,10677">
                  <msink:destinationLink direction="with" ref="{B25D0E9A-BB88-4A0F-8CD9-B16371AFC5AF}"/>
                </msink:context>
              </emma:interpretation>
              <emma:one-of disjunction-type="recognition" id="oneOf23">
                <emma:interpretation id="interp35" emma:lang="" emma:confidence="0">
                  <emma:literal>11</emma:literal>
                </emma:interpretation>
                <emma:interpretation id="interp36" emma:lang="" emma:confidence="0">
                  <emma:literal>71</emma:literal>
                </emma:interpretation>
                <emma:interpretation id="interp37" emma:lang="" emma:confidence="0">
                  <emma:literal>21</emma:literal>
                </emma:interpretation>
                <emma:interpretation id="interp38" emma:lang="" emma:confidence="0">
                  <emma:literal>(1</emma:literal>
                </emma:interpretation>
                <emma:interpretation id="interp39" emma:lang="" emma:confidence="0">
                  <emma:literal>'1</emma:literal>
                </emma:interpretation>
              </emma:one-of>
            </emma:emma>
          </inkml:annotationXML>
          <inkml:trace contextRef="#ctx0" brushRef="#br0" timeOffset="394786.5043">-10281 4736 15 0,'0'0'92'0,"0"0"-4"15,0 0-12-15,0 0-28 0,0 0-16 0,0-4 16 0,0 4-4 16,0 0-8-16,0 0-4 0,0-5-4 0,0 5 0 0,0 0-4 15,0 0 0-15,0 0 0 0,0-5 0 0,0 5 0 0,0 0 0 0,0 0 0 16,0 0 0-16,0 0 0 0,0 0 4 0,0 0-4 0,0 0 0 16,0 0 4-16,10 0-4 0,-10 0 12 0,0 0 0 15,0 5-8-15,0-5 0 0,8 0 0 0,-8 5-4 0,0-1 4 0,0 1-4 16,8 0-4-16,-8 0 0 0,0 5 0 0,0-5-4 0,0 9 0 0,0-4-4 16,0-1 0-16,0 1-4 0,0 4 0 0,0 0 4 15,0-4-8-15,0 4 0 0,0 1 0 0,0 0 0 0,0-2 0 0,0 2 0 16,0-6 0-16,0 5 0 0,0 1-4 0,0-5 4 0,0 4 0 15,0-5-4-15,0 1 0 0,0 0 4 0,0-1 0 0,0 1-8 16,0-5 4-16,0 5 0 0,0-6 4 0,0 1 0 0,0 0-4 16,0-1 0-16,0 1 0 0,0-5 0 0,0 5-4 0,0-5 8 15,0 0-4-15,0 0-16 0,0 0 16 0,0 5 0 0,0-5-4 0,0 0 0 16,0 0 0-16,0 0 0 0,0-5-8 0,0 5-4 0,0 0-4 16,0-5 0-16,0 5-16 0,9-5-12 0,-9 1-16 0,0-1-12 15,0 0-16-15,0 1-8 0,0-2-12 0,0 2-40 0,0-6-20 0,0 2 28 16,0-3 28-16,0 2 20 0</inkml:trace>
          <inkml:trace contextRef="#ctx0" brushRef="#br0" timeOffset="395401.4078">-10127 4636 11 0,'0'-5'84'16,"0"5"-20"-16,0 0 0 0,9 0-28 0,-9 0-4 0,0 0-8 16,0-5-4-16,8 5 0 0,-8 0 0 0,0 0-4 0,0 0 0 15,0-5-8-15,0 5 4 0,0 0 0 0,0 0-4 0,0 0 4 0,0 0 0 16,0 5-4-16,0-5 0 0,0 0 4 0,0-5 0 15,0 10 0-15,0-5 0 0,0 0 4 0,0 0 0 0,0 0 4 0,0 0 4 16,0 0 0-16,0 0 4 0,0 0 4 0,0 5 0 0,0-5 0 16,0 5 4-16,0-1-8 0,0 2 4 0,0-2 0 0,0 6 0 15,0-5 0-15,0 4-4 0,0 1-4 0,0 0 0 0,0-1 0 16,0 5-4-16,0-4 0 0,0-1-8 0,0 6 8 0,0-5-20 16,0 4 16-16,0-5 0 0,0 6 0 0,0-2-4 0,0-2 0 0,0 3 0 15,0 1 0-15,0-6-4 0,0 6 0 0,0-6 0 0,0 6 0 16,0-6 0-16,0 5 0 0,0-4 4 0,0-1-4 0,0 1 0 15,0 5-4-15,0-11 4 0,0 6 0 0,0-1-4 0,0 1 0 0,0-5 4 16,0 6-8-16,0-8 4 0,0 7 0 0,0-5 0 16,0-1-4-16,0 2 0 0,0-2 0 0,0 1 4 0,0 0-4 15,0-1 0-15,0-4 0 0,0 5 0 0,0-5-4 0,0 0 0 0,0 0 0 16,0 0 0-16,0 5 0 0,0-5 0 0,0 0-4 0,0 0-4 16,0 0-4-16,0 0 0 0,0 0-4 0,0 0-4 0,0 0-4 15,0-5-8-15,0 10-4 0,0-5-4 0,0 0-8 0,0 0-4 0,0-5 0 16,-8 5-4-16,8 0-4 0,0 0-4 0,0-5 0 15,0 5-20-15,-9-4-28 0,9 4-8 0,0-5-12 0,-8 0 20 16</inkml:trace>
          <inkml:trace contextRef="#ctx0" brushRef="#br0" timeOffset="396625.1334">-9948 5202 27 0,'0'0'100'0,"0"5"-8"0,0-5-12 0,0 0-24 0,0 0-8 16,-8 0 0-16,8 0-4 0,0 0-4 0,0 0 0 0,8 0 0 15,-8-5 0-15,0 5 0 0,0-5 0 0,0 5 0 0,10 0 0 16,-10-5 0-16,0 1 4 0,8 4-4 0,-8-6-8 0,8 2 0 0,0-1 0 16,-8-5 0-16,9 6 0 0,0-1-4 0,-1-5-4 0,1 6 4 15,-1-6-4-15,0 5 0 0,2-5-4 0,-2 6 0 0,0-1 0 16,0-5 0-16,2 6 0 0,-2-6-4 0,0 5 0 0,1 0 4 16,-9 0 0-16,8 0-4 0,1 1 0 0,-9-1 0 0,9 0-4 15,-9 5 0-15,8 0 0 0,-8-4 4 0,0 4 0 0,0 0 0 0,8 0 4 16,-8 0 0-16,0 4 0 0,0-4 0 0,0 5 0 0,0 0-4 15,0 4 0-15,0-4 0 0,0 0-4 0,0 5 0 0,0-1 0 16,-8 1-4-16,8-1 0 0,0 1 4 0,0-1 0 0,0 1-4 0,0 5-8 16,-8-5 4-16,8-1 4 0,0 5-4 0,0-4 0 15,-9 0-4-15,9 4 0 0,0-5-4 0,0 1 0 0,-9 0 0 0,9-1-4 16,0-4 0-16,0 4-4 0,0 1-12 0,0-5-12 0,0 0-16 16,0 4-8-16,0-3-12 0,0-6-12 0,0 4-16 0,0 1-16 15,0-1-16-15,0-4-24 0,0 0-56 0,0 5 4 0,-8-5 44 0,8 0 36 16,0 0 20-16</inkml:trace>
        </inkml:traceGroup>
        <inkml:traceGroup>
          <inkml:annotationXML>
            <emma:emma xmlns:emma="http://www.w3.org/2003/04/emma" version="1.0">
              <emma:interpretation id="{79A91FD3-A848-486F-8CC6-F033277D1B8C}" emma:medium="tactile" emma:mode="ink">
                <msink:context xmlns:msink="http://schemas.microsoft.com/ink/2010/main" type="inkWord" rotatedBoundingBox="16566,9196 18179,8889 18377,9927 16763,10234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508276.9119">-8660 3969 11 0,'0'-9'104'0,"0"0"-12"0,0 3-4 0,0 1-24 0,0-4-8 0,0 4 4 16,0 0-8-16,0 1 0 0,0-1 0 0,0 0-4 16,0 5-4-16,0-5 4 0,0 5-4 0,0-4 0 0,0 4 0 0,0 0-4 15,0 0-12-15,0 0 8 0,0 0-8 0,0 4 0 0,0 1 0 0,0 0-4 16,0 0-4-16,0 4 0 0,0-4-4 0,0 4 0 15,0 6-8-15,-9-5 0 0,9 4 0 0,0 0 0 0,0 1-4 0,-8 4-4 16,8 0 4-16,0 0 0 0,-9 0-4 0,9 1 0 0,-9-2 4 16,9 2-4-16,-8-1-4 0,8 5-4 0,-8-9 0 0,8 4-16 15,0 0-12-15,-8 0-20 0,8-4-12 0,0 3-8 0,0-3-8 0,0-2 0 16,0-2-20-16,-10 4-40 0,10-6-24 0,0-4 24 0,0 4 28 16,0-3 20-16</inkml:trace>
          <inkml:trace contextRef="#ctx0" brushRef="#br1" timeOffset="508291.8729">-8652 4152 35 0,'0'0'116'0,"0"0"-16"0,0 0-16 16,0 0-28-16,0 0-8 0,0 0-8 0,8 0-4 0,-8 4-8 0,0-4-4 16,0 0-4-16,10 5 0 0,-2-5-4 0,-8 0-4 0,8 5 0 15,2-5-4-15,-2 5 0 0,0-5-4 0,0 4-4 0,1-4-4 0,0 5-4 16,8-5-8-16,-9 5-8 0,10-5-20 0,-10 5-24 0,0-5-64 15,10 4-12-15,-10-4 28 0,0 6 24 0</inkml:trace>
          <inkml:trace contextRef="#ctx0" brushRef="#br1" timeOffset="508284.8893">-8507 3892 71 0,'0'-4'104'0,"0"4"-12"16,0 0-8-16,0-5-32 0,0 5-4 0,0 0-8 0,0 0-4 15,0 5-4-15,0-5-4 0,0 4 0 0,0 2 4 0,0-2-8 16,0 6 4-16,0-5-4 0,0 4 0 0,0 1 0 0,0 5 0 15,0-6 0-15,0 10 0 0,0-5 0 0,0 5-4 0,0 0 0 0,0 1 4 16,0-1-8-16,0 0 4 0,8 0-4 0,-8 5-4 0,0-4 4 16,0-1-4-16,0 0-4 0,0 5 0 0,0-5-4 0,0-4 4 15,0 4-8-15,0 0 0 0,0-5-4 0,0 4 4 0,0-2 0 0,0-2-8 16,0 1-8-16,0-5-12 0,-8 3-20 0,8-8-12 16,0 5-12-16,0 0-12 0,-8-6-60 0,8-4-32 0,-8 5 24 15,-2-5 32-15,10-5 20 0</inkml:trace>
          <inkml:trace contextRef="#ctx0" brushRef="#br1" timeOffset="508784.7469">-8430 4420 95 0,'0'5'104'0,"0"-5"-12"0,0 5-12 0,0-5-24 15,0 0-8-15,8 0-4 0,-8-5-8 0,0 0 0 0,0 0 0 16,8 1 0-16,2-6-4 0,-10 6 4 0,8-7 0 0,0 2 0 16,2-5 0-16,6 4 0 0,-7-5 4 0,-1 6-4 0,9-5 0 15,-8-1-12-15,7 5 0 0,-6-4-4 0,6 5 0 0,-6-1-4 0,-2 1-4 16,0-1 0-16,0 5 0 0,1-5-4 0,-1 6 4 0,1 4 0 16,-9-5-4-16,9 5 4 0,-9-5 4 0,8 5 0 0,-8 5-4 15,8 0 4-15,-8-5-4 0,0 9 4 0,0-4-4 0,0 4 0 16,0 1-4-16,10 0 0 0,-10 0 4 0,0 4 0 0,0 0-4 15,0 1 0-15,0-1-4 0,0 5 0 0,0 0 0 0,0 0 0 0,0 1 0 16,0 4-4-16,0-5 4 0,0 0-4 0,0 0 0 0,0 5 0 16,0-5 0-16,0 1 4 0,0-6-4 0,0 5-4 0,0-4-4 15,0-1-4-15,0 0-8 0,0-4-8 0,0 0-12 0,0-6-8 0,0 1-12 16,8 0-12-16,-8-5-16 0,0 0-16 0,8-5-28 16,-8 0-52-16,0-5-4 0,8 1 44 0,2-6 28 0,-10 1 20 0</inkml:trace>
          <inkml:trace contextRef="#ctx0" brushRef="#br1" timeOffset="508794.7206">-8081 4046 87 0,'0'5'100'15,"8"-5"-24"-15,-8 5 16 0,10-5-20 0,-10 4-4 0,8-4-4 0,0 0 0 16,-8 5-8-16,10-5-8 0,-2 0-4 0,0 0-8 15,1 0-4-15,-1 0-4 0,1 0-4 0,8 0-4 0,-9 0-4 0,10-5-4 16,-10 5 0-16,10 0-8 0,-2 5 0 0,-7-5-4 0,7 0 0 16,-7 0-12-16,8 0-12 0,-9 0-16 0,2 0-16 0,6 0-16 15,-7 5-8-15,0-5-52 0,-9 0-44 0,8 6 36 0,-8-6 24 0,8 3 28 16</inkml:trace>
          <inkml:trace contextRef="#ctx0" brushRef="#br1" timeOffset="508821.8777">-7995 4257 111 0,'0'10'120'0,"0"-5"-16"0,0-1-28 15,0-4-12-15,0 5-4 0,0-5-4 0,0 5 4 0,0-5 4 0,0 0-4 16,9 0-4-16,-9 4 0 0,8-4-8 0,-8-4 4 0,8 4-4 16,0 0-8-16,2 0-8 0,-2 0-4 0,0 0-4 0,2 0-4 15,-2 0 0-15,0 0-8 0,9 0 0 0,-9 0-8 0,1 0 0 0,8 0-4 16,-9 0 0-16,2 0-12 0,-2 0-4 0,0 0-12 15,1 0-20-15,0 0-16 0,-1 0-20 0,0 0-8 0,1 0-8 0,-9 0-56 16,0 0-32-16,8 0 28 0,-8 0 32 0,0 0 24 0</inkml:trace>
          <inkml:trace contextRef="#ctx0" brushRef="#br1" timeOffset="510722.0683">-7151 4056 47 0,'0'-5'104'0,"0"5"-8"16,0-5-8-16,0 5-32 0,0 0-8 0,0 0-4 0,0 0-4 0,0 0 0 15,0 5 0-15,0-5-4 0,0 5 4 0,0-1 0 0,0 6-4 16,8-4 0-16,-8-3 0 0,0 7 4 0,9-1-8 0,-9 1 0 15,0 0 0-15,9 4 0 0,-9-4-12 0,8 4 0 0,-8 1-4 16,9-1 0-16,-9 1 0 0,8-1 0 0,0 0-4 0,-8 0 8 16,8 1-8-16,-8 4 4 0,10-5 0 0,-10 6-4 0,8-6 0 0,-8 6 4 15,0-1 4-15,8-5-4 0,-8 6 0 0,0-2 4 16,0 1-4-16,0 5 8 0,-8-9-4 0,0 9 4 0,8-5 0 0,-10 0 0 16,2 0 4-16,-8-3-4 0,7 2-4 0,-8 1 0 0,8-5 0 15,-7 1-4-15,6-1-4 0,-6 1 0 0,-2-6-4 0,2 1 0 16,-1 0 0-16,-1-6-4 0,10 6 0 0,-8-10 0 0,-2 5-8 0,10-5-4 15,-2 0-8-15,-6 0-16 0,7-5-16 0,1 0-28 0,-1-4-36 16,1 3-40-16,-1-3-72 0,1-5-28 0,0 4 44 0,-2-5 44 16,2 1 28-16,-10 0 24 0</inkml:trace>
          <inkml:trace contextRef="#ctx0" brushRef="#br1" timeOffset="510419.8774">-7169 3969 59 0,'0'-4'92'0,"-8"4"-8"0,8 0-4 16,-8 0-20-16,0-5 0 0,8 5-8 0,-10 0-4 0,2 0 0 0,8 0-4 15,-8 5-4-15,-1-5 4 0,1 4-4 0,-1 1-4 0,0 0 4 16,1 0-4-16,0-1 4 0,0 5-8 0,8-3-24 0,-10 3 28 15,2 1-8-15,0-1-4 0,-2 1-4 0,10 5 4 0,-8-1-4 0,8-5 0 16,-8 6 0-16,8-5-4 0,0 4 0 0,-9-5 0 16,9 1-4-16,0 0 0 0,0-1 0 0,0 6-4 0,9-11 0 0,-9 6 0 15,0-1 0-15,8-3 0 0,-8 3-4 0,8-4 0 0,2 0 0 16,-10-5-4-16,8 4 4 0,0-4 0 0,2 5 0 0,-2-5 0 16,8 0 0-16,-7-5 0 0,0 1-4 0,-1 4 0 0,1-10 4 0,-1 5-4 15,10 1 0-15,-10-6 0 0,0 0 0 0,0 1 0 0,2-1 0 16,-10-4 4-16,8 4-4 0,0-5 0 0,-8 6 4 0,9-6-4 15,-9 1 0-15,0 0 0 0,0 4 0 0,0-4 0 0,0-1 0 16,0 6 0-16,-9-5 0 0,9 3 0 0,-8-2 0 0,0 3 0 16,8 1 0-16,-10 4-4 0,2-4 4 0,0 3 0 0,0 1-4 0,-2 1 0 15,2 4 4-15,0 0-4 0,-1 0 0 0,-8 0 0 16,8 4 0-16,1 1 0 0,0 1 0 0,0 3 0 0,-2-4-4 0,2 4-4 16,0 1-4-16,-2-1-4 0,2 1-4 0,8-1-12 0,-8 1-8 15,8 4-4-15,-9-4-8 0,9 0-8 0,0-1-4 0,0 2-4 16,0-3-4-16,0 2 4 0,9-6-40 0,-9 6-20 0,8-5-8 15,-8 4 12-15,8-4 28 0</inkml:trace>
        </inkml:traceGroup>
        <inkml:traceGroup>
          <inkml:annotationXML>
            <emma:emma xmlns:emma="http://www.w3.org/2003/04/emma" version="1.0">
              <emma:interpretation id="{6D3DE4B0-6CFE-456A-B5BE-411B19608DC4}" emma:medium="tactile" emma:mode="ink">
                <msink:context xmlns:msink="http://schemas.microsoft.com/ink/2010/main" type="inkWord" rotatedBoundingBox="19696,9195 20373,9066 20442,9429 19765,9558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91489.474">-5548 4060 15 0,'-9'0'88'0,"9"5"-8"0,-8-5-4 0,8 0-24 0,-9 0 0 0,9 0-4 16,-9 0-4-16,9-5 0 0,0 1 0 0,-8 4 0 0,8-5 0 15,0 0 0-15,0 0 0 0,0-5 0 0,0 6 0 0,0-6 0 16,0 1 0-16,8 4-4 0,-8-5-4 0,9 1-4 0,-9-1-4 16,9 1-8-16,-1-1 8 0,-8 0-4 0,9 1-4 0,-1-1 0 0,0 5 4 15,2-4-8-15,-2 4 4 0,0-4-4 0,2 9-4 16,-2-6 0-16,0 2-4 0,-8 4 0 0,8 0 0 0,1 0 0 0,-1 0-4 15,1 4 0-15,-9-4 0 0,9 6 0 0,-9-2-4 0,8 6 0 16,-8-5 0-16,0 4 0 0,0 1 0 0,0-1 0 0,-8 6 0 16,-1-6 4-16,9 6 0 0,-9-2-4 0,1 2 0 0,-9 0 0 0,9-1-4 15,0 1 4-15,-10-1 0 0,0-5 4 0,10 6-4 0,-9-1 0 16,9-4 0-16,-10-1 0 0,10 1 0 0,0 0 0 0,0-1 0 16,-2-4 0-16,2 0 4 0,8 0-4 0,-8-1 0 0,8 1 0 15,0 0 4-15,0-5-4 0,0 5 0 0,0-5 0 0,8 4 0 16,-8-4 4-16,8 6-4 0,2-2 4 0,-2-4 0 0,0 5 0 0,0 0 0 15,1 0 0-15,0-1 0 0,8 1 0 0,-9 0 0 0,10-5-4 16,-2 5 0-16,2-1 0 0,-10-4 0 0,9 0-4 0,0 6-8 16,-8-6-4-16,7 0-16 0,2 0-8 0,-10 0-20 0,10-6-20 15,-10 2-16-15,9-1-8 0,-9 0-20 0,1-4-40 0,0 4-16 16,-1-5 24-16,0 0 32 0,0 1 24 0</inkml:trace>
          <inkml:trace contextRef="#ctx0" brushRef="#br0" timeOffset="291766.7384">-5258 3931 7 0,'0'-5'108'16,"0"5"-12"-16,0 0-8 0,0-5-24 0,0 10-8 0,0-5-4 16,0 5 0-16,0 0-8 0,8-1 4 0,-8 1-4 0,0 5-4 0,0 0 0 15,0-1 0-15,9 1 0 0,-9 3-4 0,0-2 4 16,8 3 4-16,-8-5-8 0,9 6-8 0,-9-5 4 0,8 4-8 0,1-5 8 16,-1 1-8-16,0-1-4 0,2-3 0 0,-2 3 0 0,0 0-4 15,2-4-4-15,-2-5 0 0,0 5 0 0,9-5 0 0,-9 5-4 16,1-10 0-16,8 5-4 0,-9-5 0 0,2 0 0 0,6-4-4 0,-8 4 0 15,10-5 0-15,-10-4 4 0,1 6-4 0,-1-8 0 0,1 2 4 16,-9-1-4-16,9-4 0 0,-1 4 0 0,-8 2-4 0,0-6 0 16,0 5 4-16,-8-6 0 0,-1 6-4 0,9-1 4 0,-9 5 0 15,1-4-4-15,-9 5 0 0,9 4 0 0,-10 0-4 0,10 0-4 16,-10 1-8-16,10 8-12 0,-18-4-16 0,18 5-16 0,-9 5-24 0,-9-7-16 16,10 8-32-16,-2 4-64 0,1-1 28 0,0 0 36 0,0 0 16 15,1 1 20-15</inkml:trace>
        </inkml:traceGroup>
      </inkml:traceGroup>
    </inkml:traceGroup>
    <inkml:traceGroup>
      <inkml:annotationXML>
        <emma:emma xmlns:emma="http://www.w3.org/2003/04/emma" version="1.0">
          <emma:interpretation id="{0169D35C-7A68-46A0-8860-C6CE7835C359}" emma:medium="tactile" emma:mode="ink">
            <msink:context xmlns:msink="http://schemas.microsoft.com/ink/2010/main" type="paragraph" rotatedBoundingBox="19735,11356 19777,15797 18534,15809 18492,1136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CFFFFCD-5431-4C9B-B72B-6164C7C0D826}" emma:medium="tactile" emma:mode="ink">
              <msink:context xmlns:msink="http://schemas.microsoft.com/ink/2010/main" type="inkBullet" rotatedBoundingBox="19395,12637 19397,12914 19090,12917 19087,12640"/>
            </emma:interpretation>
            <emma:one-of disjunction-type="recognition" id="oneOf26">
              <emma:interpretation id="interp42" emma:lang="" emma:confidence="0">
                <emma:literal>•</emma:literal>
              </emma:interpretation>
            </emma:one-of>
          </emma:emma>
        </inkml:annotationXML>
        <inkml:trace contextRef="#ctx0" brushRef="#br0" timeOffset="307180.7796">-6291 7537 43 0,'0'-9'92'0,"0"-1"-8"16,0 6-12-16,0-6-24 0,10 5-8 0,-10-5-4 0,0 1-4 16,0-1-4-16,8 5 0 0,0-4 0 0,-8 4-4 0,9-5 4 15,0 1-4-15,-1-1 4 0,1 6-4 0,-1-6-4 0,9 5 4 0,-8-5 0 16,-1 6-4-16,10-1 4 0,-2 0 0 0,-7 0-4 0,8 1-4 15,0 4 0-15,-9 0 0 0,10 4-4 0,-2-4 4 0,2 5-4 16,-10 0 0-16,9 4 4 0,-8 1 0 0,-1 0 4 0,1-1 4 0,-1 1 4 16,-8 4-8-16,8-4-4 0,-8 4 4 0,0 0-4 0,0 1 0 15,-8 0 0-15,8-1-4 0,-8-5 0 0,-1 5-4 0,1-4 4 16,-1 5-8-16,1-5 0 0,-1 3-4 0,1-3 4 0,-10-5-4 16,10 5 0-16,0-6-4 0,-2 0 0 0,-6 3 0 0,16-3-4 15,-8-4-4-15,-1 4-4 0,1-4-8 0,-1 0-8 0,9 0-8 0,-9-4-16 16,1 4-8-16,8-4-12 0,0-3-8 0,-8 7-16 0,8-4-36 15,0 0-32-15,0 4 24 0,0 0 32 0,0-5 24 0</inkml:trace>
      </inkml:traceGroup>
      <inkml:traceGroup>
        <inkml:annotationXML>
          <emma:emma xmlns:emma="http://www.w3.org/2003/04/emma" version="1.0">
            <emma:interpretation id="{E87A38CC-E861-4072-A99B-646022F005CA}" emma:medium="tactile" emma:mode="ink">
              <msink:context xmlns:msink="http://schemas.microsoft.com/ink/2010/main" type="line" rotatedBoundingBox="19735,11356 19777,15797 18534,15809 18492,11368">
                <msink:destinationLink direction="with" ref="{A3C74470-D0E7-49D1-AB49-340EA338556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074F63B-756E-45AE-AC43-39C4ADA332DE}" emma:medium="tactile" emma:mode="ink">
                <msink:context xmlns:msink="http://schemas.microsoft.com/ink/2010/main" type="inkWord" rotatedBoundingBox="19748,12733 19772,15333 19066,15340 19042,12740"/>
              </emma:interpretation>
            </emma:emma>
          </inkml:annotationXML>
          <inkml:trace contextRef="#ctx0" brushRef="#br0" timeOffset="306867.6173">-6214 7475 51 0,'0'0'92'0,"0"0"-8"0,0-5-8 0,0 5-24 16,0 0-8-16,0 0 0 0,0 0-8 0,0 0-4 0,0 0-8 0,0 0 0 15,0 0 4-15,0 0 0 0,0 0 0 0,0 0 8 0,0 0 4 16,9 5 0-16,-9-5 0 0,0 0-8 0,0 5 0 0,0-1 0 16,0 1 4-16,9 5-4 0,-9-5 0 0,0 5-4 0,0-1 0 15,0 5 0-15,0 0 0 0,0 1-12 0,0 5 12 0,0-1 0 16,0 0-4-16,-9 0-8 0,9 5 0 0,0 0-4 16,0 0 0-16,0 0-4 0,0-6 0 0,0 12 0 0,0-11-4 0,0 5 4 15,0 0-4-15,0 0 0 0,0 0 0 0,0-5-4 0,0 0 4 0,0 0-4 16,0 0 4-16,0-4-4 0,0 0 0 0,0-1 0 0,0 0 0 15,0 1-4-15,0-6 4 0,0 5 0 0,0-4-4 0,0-5-4 16,0 5-4-16,0-6-4 0,0 1 0 0,0 0 0 0,0 0-12 0,0-5-12 16,0 0-4-16,0 0-4 0,0 0-8 0,0-5-12 0,0 5-4 15,0-10-4-15,0 6-4 0,0-6-16 0,0-1-32 0,-9 3-24 16,9-2 8-16,0-5 32 0,0 2 20 0</inkml:trace>
          <inkml:trace contextRef="#ctx0" brushRef="#br0" timeOffset="309706.3828">-5915 8051 51 0,'8'0'76'0,"-8"-6"0"0,0 2-4 0,0 4-28 15,9-5 0-15,-9 1-4 0,0-2-4 0,9 6 0 0,-9-4 0 0,0-1 0 16,0 0 0-16,0 1-8 0,0-1 4 0,8 5 0 16,-8-6 0-16,0 2 0 0,0-1 4 0,0 5-4 0,0 0 0 0,0-5 0 15,0 5 0-15,0 0-4 0,0 0 4 0,-8 0 4 0,8 0 8 16,8 0-8-16,-8 0-4 0,0 5 0 0,0-5-8 0,-8 5 0 15,8-1-4-15,0 2 4 0,-9-1-4 0,9 4-8 0,-9-4 0 16,1 5-4-16,8-1 0 0,-9 1 0 0,1-1-4 0,0 5 0 16,0-4 0-16,-2 5 0 0,2-6 0 0,0 1 0 0,-2 5-4 0,2-7 4 15,0 2-4-15,8 0 0 0,-9-5 0 0,1 4 0 0,8-5 0 16,-9 2 0-16,9-2 0 0,0 2 0 0,0-2 0 0,0-4-4 16,0 0 0-16,0 5 0 0,-8-5 4 0,8 0-4 0,0 0 4 15,8 0-4-15,-8-5 4 0,0 1-4 0,0 4 4 0,9-6 0 16,-9 2-4-16,8-6 0 0,-8 5 4 0,9 1-4 0,-9-5 4 15,8-1 0-15,0 0 0 0,2 0-4 0,-2 1 4 0,0-1-4 0,-8 1 4 16,10-6 0-16,-2 5 0 0,0-4 0 0,-8 5 0 0,8-1-16 16,1 1 16-16,-1-6 4 0,-8 10 0 0,9-4 0 0,-9-6-4 15,9 10 4-15,-1-4-8 0,-8-1 8 0,8 5-8 0,-8-4 4 16,0 4 0-16,10 0 0 0,-10 0 0 0,0 0 4 0,8 1-4 16,-8-1 0-16,0 0 0 0,0 5 0 0,0-5 4 0,8 5-4 0,-8 0 0 15,0 0 0-15,0-4 4 0,0 8 0 0,8-4 0 0,-8 0 0 16,0 5 0-16,10-5-4 0,-10 5 0 0,0 0 0 0,8-1 4 15,-8 1-4-15,8 0 0 0,-8 5 0 0,9-5 0 0,-9 4 0 0,8-4 4 16,0 4-4-16,-8 1 4 0,10-1-4 0,-2-3 0 16,-8 3 0-16,8 1 0 0,0 0 0 0,-8-1 0 0,10-5 0 0,-2 6 4 15,0 0 0-15,1-1-4 0,0-5 0 0,-9 7 0 0,8-1 0 16,1-6 4-16,-1 6-4 0,0-1 4 0,-8-4-4 0,8 5 0 16,2-6 0-16,-2 2-4 0,-8 4 4 0,8-6 0 0,-8 1 0 0,10-1 0 15,-10 1 0-15,8-1 0 0,-8-4 0 0,0 6 0 16,0-2 4-16,0-4-4 0,0 0 0 0,0 6 0 0,0-6 0 0,0 4 0 15,0-4 0-15,0 5 0 0,-8-5 0 0,8 5 0 0,-10-5 0 16,2 5 0-16,8-5 0 0,-8 4 0 0,-2-4 0 0,2 5 0 16,0-5 0-16,-9 0 4 0,9 0 0 0,-1 5-4 0,-8-5 0 0,9 0 0 15,-10 0 0-15,10 0 4 0,0 0 0 0,-10-5 0 16,10 5 0-16,-1 0 0 0,1-5-4 0,0 5 4 0,-10 0-4 0,10 0 4 16,8-4 0-16,-8 4-4 0,-2 0 4 0,2 0-4 0,8-5 0 15,-8 5 0-15,-1 0 0 0,9 0-4 0,-9 0 0 0,9 0 0 16,0 0-4-16,-8 0 0 0,8 0-8 0,0 0-12 0,0 0-4 0,0-5-8 15,0 5-8-15,0 0-8 0,0-5-16 0,0 5-12 16,8-4-12-16,-8-2-12 0,9 2-60 0,-9-2-16 0,9 2 28 0,-1-5 36 16,0 4 24-16</inkml:trace>
          <inkml:trace contextRef="#ctx0" brushRef="#br0" timeOffset="330243.5305">-6315 9883 23 0,'0'-6'88'0,"0"2"-4"0,0-6-12 0,0 5-28 16,8 1-8-16,-8-6 0 0,0 5-4 0,8 1-4 0,0-2 0 15,-8 2 0-15,10-1-4 0,-10 1 0 0,8-2 0 0,0 2 4 16,1-1 0-16,8 0-4 0,-8 0 0 0,-1 1 4 0,9-2 0 0,-8 6 0 16,7 0-4-16,-6-4 4 0,6 4-4 0,-7 4 4 0,8-4-8 15,0 6 4-15,-9-2 0 0,10 1-8 0,-10 0 4 0,10 4 0 16,-10 1 0-16,9-1-4 0,-8 1 4 0,-1 0 0 0,0-1-4 16,1 6 4-16,-1-5 0 0,0-1 4 0,-8 5-4 0,10-4 0 15,-10-1 4-15,0 6 0 0,0-5-4 0,0 0 0 0,-10-1-4 16,2 1-4-16,0-1 0 0,-1 1-4 0,1-6 0 0,0 7 0 0,-10-3-4 15,10-3-4-15,-10 5 4 0,2-5-4 0,7 0 0 16,-8-1-4-16,0 1 0 0,9-1-4 0,-10-4-4 0,10 6-4 0,0-6-8 16,-2 0-8-16,2 0-16 0,0 5-16 0,-1-10-12 0,0 5-8 15,9 0-8-15,-8-6 0 0,8 6-28 0,0-4-44 0,0 4 0 16,-8 0 28-16,8 0 24 0,0 0 24 0</inkml:trace>
        </inkml:traceGroup>
        <inkml:traceGroup>
          <inkml:annotationXML>
            <emma:emma xmlns:emma="http://www.w3.org/2003/04/emma" version="1.0">
              <emma:interpretation id="{D40A4200-4903-4CFE-B1A4-F11F5FB9A2CD}" emma:medium="tactile" emma:mode="ink">
                <msink:context xmlns:msink="http://schemas.microsoft.com/ink/2010/main" type="inkWord" rotatedBoundingBox="19148,11361 19190,15803 18534,15809 18492,11368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29956.7201">-6196 9844 71 0,'-9'0'96'0,"9"-5"-8"0,0 5-8 0,0 0-28 16,0 0 0-16,0 0-12 0,0-4-4 0,-9 4 4 0,9 0-4 15,0 0 4-15,0 0 0 0,0 4 4 0,9-4 4 0,-9 5 0 16,0 0 4-16,0 0 0 0,0 4 0 0,0 1-8 0,0 0 4 0,0 4-4 16,-9 1 0-16,9-2-4 0,0 7-4 0,0-1-4 0,-8 5 0 15,8 1-8-15,0-2 0 0,0 6 0 0,-8-5-4 0,8 5-4 16,-9-1 0-16,9 1 0 0,-8 0-4 0,8-6 0 0,-9 6 4 15,9-4-8-15,-9 4 4 0,9-5 0 0,0-1-4 0,0-3-8 16,0 3 4-16,-8-4-4 0,8 1 0 0,0-6 4 16,0 1 0-16,0-1-4 0,0-4 0 0,0-1-4 0,0 1-4 0,0-5-4 0,0-1 0 15,0 6-4-15,0-10-8 0,0 5-8 0,0-5-8 0,0 0-4 16,0-5-8-16,0 0-8 0,0 0-12 0,0 1-8 0,0-5-4 16,0 3-4-16,0-3-8 0,0-6 4 0,0 6-32 0,0-6-20 15,0 1-8-15,0 0 24 0,0-1 24 0</inkml:trace>
          <inkml:trace contextRef="#ctx0" brushRef="#br0" timeOffset="334516.5309">-6887 6108 15 0,'0'0'84'0,"0"-5"-8"0,0 5-12 0,0 0-32 16,0 0-4-16,0 0 4 0,0 0-8 0,0 0-4 0,0-4 8 16,0 4-4-16,0 0 0 0,0 0-8 0,0 0 0 0,0 4 0 15,0-4-4-15,0 0 0 0,0 0 4 0,0-4-4 0,0 8 8 0,0-4-8 16,9 0 4-16,-9 0 0 0,0 0 0 0,0 0-4 0,0 0 0 15,0 0 0-15,8 0 0 0,-8 0 4 0,0-4 0 0,0 4-4 16,8 0-4-16,-8 0 4 0,0 0-4 0,10 0 0 0,-10 0-4 16,0 0 0-16,0 0 0 0,0 0 0 0,8 0-4 0,-8 0 0 15,0 0 0-15,8 0 0 0,-8 0 0 0,0 0 4 0,8 0-4 0,-8 0-8 16,0 0 4-16,10 0 0 0,-10 0-8 0,8 0-12 0,-8 0-16 16,8 0-4-16,1 0-24 0,-9 0-56 0,8 0-32 0,1 0 24 15,-9 0 28-15</inkml:trace>
        </inkml:traceGroup>
      </inkml:traceGroup>
    </inkml:traceGroup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1:33.8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F00C02-EBB1-45F2-9CC1-16261FADB2EF}" emma:medium="tactile" emma:mode="ink">
          <msink:context xmlns:msink="http://schemas.microsoft.com/ink/2010/main" type="writingRegion" rotatedBoundingBox="25425,7135 32149,7909 31923,9877 25199,9103"/>
        </emma:interpretation>
      </emma:emma>
    </inkml:annotationXML>
    <inkml:traceGroup>
      <inkml:annotationXML>
        <emma:emma xmlns:emma="http://www.w3.org/2003/04/emma" version="1.0">
          <emma:interpretation id="{1B191959-FB72-4E77-8A9B-09B681AEFD88}" emma:medium="tactile" emma:mode="ink">
            <msink:context xmlns:msink="http://schemas.microsoft.com/ink/2010/main" type="paragraph" rotatedBoundingBox="25425,7135 32149,7909 31923,9877 25199,9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2A1D87-806D-446C-9134-2C809764C084}" emma:medium="tactile" emma:mode="ink">
              <msink:context xmlns:msink="http://schemas.microsoft.com/ink/2010/main" type="line" rotatedBoundingBox="25425,7135 32149,7909 32003,9181 25279,8407"/>
            </emma:interpretation>
          </emma:emma>
        </inkml:annotationXML>
        <inkml:traceGroup>
          <inkml:annotationXML>
            <emma:emma xmlns:emma="http://www.w3.org/2003/04/emma" version="1.0">
              <emma:interpretation id="{29A8E5C8-45A0-408E-AD2F-647B9EDFB958}" emma:medium="tactile" emma:mode="ink">
                <msink:context xmlns:msink="http://schemas.microsoft.com/ink/2010/main" type="inkWord" rotatedBoundingBox="25405,7311 26267,7411 26141,8506 25279,8407"/>
              </emma:interpretation>
            </emma:emma>
          </inkml:annotationXML>
          <inkml:trace contextRef="#ctx0" brushRef="#br0">450 3065 67 0,'0'5'140'0,"-9"-5"-16"0,9 0-20 15,0-5-32-15,0 5-12 0,0-5-8 0,9 1 8 0,-9-6-4 0,8 5-4 16,-8-5 0-16,9 1-4 0,-1 0-8 0,1-2 0 0,-1-3 0 16,1 5-8-16,0-6 0 0,7 5-4 0,-6-4 4 0,6 5-4 0,2-6-4 15,-10 5-4-15,10 1 0 0,-2 0-4 0,-7-2 4 0,8 7-4 16,-9-6 4-16,1 5 0 0,7 1-4 0,-6 4 0 0,-2-5 0 16,0 5 4-16,2 0 8 0,-10 0 0 0,8 0-20 0,-8 5 20 15,8-1-4-15,-8 6-8 0,0-5 0 0,0 5 4 0,0 4-4 0,0-5 0 16,0 6-4-16,0-1 0 0,-8 1 0 0,8 4-4 0,0-5-4 15,-8 5 0-15,8 1 0 0,-10-1 0 0,10 0-4 0,-8 1 0 16,8-6 0-16,0 5-4 0,-8-4 0 0,8 4-12 0,0-5 0 16,0 1-12-16,0-6-16 0,0 6-16 0,0-5-4 0,0-1-16 15,0-4-12-15,8-1-16 0,0 2-8 0,-8-2-4 0,10-4-20 16,-2-4-36-16,8-2-8 0,-6 2 36 0,-2-1 28 0,9-4 20 0</inkml:trace>
          <inkml:trace contextRef="#ctx0" brushRef="#br0" timeOffset="-348.1237">18 2137 35 0,'0'0'88'0,"0"-4"-8"0,0 4-4 0,0 0-24 15,0-6 0-15,0 6-4 0,0-4 4 0,0 4-4 0,0-6 4 16,0 3 0-16,10 3 0 0,-10-6 8 0,0 6-4 0,0-4 4 0,8 4-4 16,-8 0 0-16,0 0 4 0,8-5-4 0,-8 5 4 0,0 5-4 15,10-5-4-15,-10 4 0 0,0 2-4 0,8 3-4 0,-8 1 0 16,8-2 0-16,-8 7-4 0,0 0-4 0,9-1-4 0,-9 5-4 16,8 0-4-16,-8 1 0 0,9 9-4 0,-9-5-4 0,8 1 0 15,-8 3-4-15,9-4 0 0,-9 5-4 0,8-1 0 0,0 1 0 0,-8 0-4 16,10 1 0-16,-10 3 0 0,8-10 0 0,0 6-4 15,-8 0 4-15,10-4-4 0,-10-1 0 0,8 0 0 0,0 0 4 0,-8-5 0 16,9 0-4-16,-9-5 4 0,8 1 0 0,-8-1-4 0,9 1 0 16,-9-11 4-16,8 7 0 0,-8-7-4 0,0 1 4 0,9-5-4 15,-9 0 0-15,8 0 0 0,-8-5 4 0,8 1-4 0,-8-7 4 0,10 2-4 16,-10-5 0-16,8 4 0 0,-8-5 0 0,8-5 0 16,2 2-4-16,-10 4 8 0,8-10-4 0,-8 4 0 0,8-4 0 0,0-1 0 15,-8 7-4-15,9-6 8 0,-1 0-4 0,1 0-4 0,-9 0 4 16,9 0 0-16,-1 0 4 0,0 0-4 0,-8 4 0 0,10-3 0 15,-2-2 0-15,0 2-4 0,0 3 4 0,2-5 0 0,-2 7 4 16,0-1-4-16,1 0 0 0,-1-1 0 0,0 1 0 0,2 0 0 0,-2 4-4 16,0 1 4-16,0-1-4 0,2 6-4 0,-2-1-4 15,-8 0 0-15,8 0-4 0,1 7 0 0,-9-3-8 0,0 6-16 0,9-4-8 16,-9 4-12-16,0 4-12 0,0 2-12 0,0-3-12 0,0 3-16 16,-9-2-12-16,9 6-8 0,0 0-32 0,-9-1-48 0,9 1 28 15,-8-1 32-15,0 1 32 0,8 5 20 0</inkml:trace>
        </inkml:traceGroup>
        <inkml:traceGroup>
          <inkml:annotationXML>
            <emma:emma xmlns:emma="http://www.w3.org/2003/04/emma" version="1.0">
              <emma:interpretation id="{BE9FAADA-C4BB-4359-91A5-97311CD5BEFA}" emma:medium="tactile" emma:mode="ink">
                <msink:context xmlns:msink="http://schemas.microsoft.com/ink/2010/main" type="inkWord" rotatedBoundingBox="26696,7767 27032,7806 26997,8115 26660,8076"/>
              </emma:interpretation>
            </emma:emma>
          </inkml:annotationXML>
          <inkml:trace contextRef="#ctx0" brushRef="#br0" timeOffset="220.4113">1313 2536 91 0,'0'0'152'0,"0"0"-12"0,0-4-16 0,8 4-28 0,-8 0 0 16,10 0 0-16,-10 0 0 0,8 0 4 0,0 0-4 0,0-6-4 15,2 6-8-15,-2 0-8 0,10 0-12 0,-10 0-8 0,9 0-8 16,0 0-8-16,0-4-8 0,0 8-4 0,0-4-8 0,1 0-8 0,-2 6 0 15,2-2-8-15,-2-4-8 0,2 5-16 0,-1 0-16 16,-8 0-12-16,8-1-16 0,-9 2-12 0,1-2-20 0,-1 1-24 0,1 5-16 16,-9-6-24-16,0 2-52 0,0-2 8 0,0 1 40 0,0-1 32 15,-9 2 24-15</inkml:trace>
          <inkml:trace contextRef="#ctx0" brushRef="#br0" timeOffset="411.899">1331 2705 7 0,'-10'10'208'0,"10"-1"-16"0,0 0-16 16,-8-4-40-16,8 5-12 0,-8 0-4 0,8-7 0 0,0 8-4 0,0-6-4 16,0 5-12-16,0-6-12 0,0 1-4 0,0 0-12 15,0 0-12-15,8-1 0 0,0 2-12 0,2-2 0 0,6-4-20 0,-8 0 0 16,10 5-12-16,0-5-8 0,-2 0 0 0,2 0-12 0,7 0-16 16,-8 0-24-16,0 0-28 0,1 0-36 0,-2 0-40 0,2 0-40 15,-2-5-64-15,-6 5-32 0,-2 0 48 0,0 0 48 0,-8 0 36 16,0 0 28-16,0 0 20 0</inkml:trace>
        </inkml:traceGroup>
        <inkml:traceGroup>
          <inkml:annotationXML>
            <emma:emma xmlns:emma="http://www.w3.org/2003/04/emma" version="1.0">
              <emma:interpretation id="{6C3AA1D0-AAFF-4B3B-AA10-A722A3106B30}" emma:medium="tactile" emma:mode="ink">
                <msink:context xmlns:msink="http://schemas.microsoft.com/ink/2010/main" type="inkWord" rotatedBoundingBox="27519,7376 27872,7416 27784,8179 27432,81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101.9926">2117 2465 7 0,'0'0'124'0,"0"4"-4"0,0-4-12 15,-10 5-28-15,10-5-8 0,0 0-4 0,-8 4-8 0,8-4 0 0,0 6 0 16,0-6-8-16,0 0 8 0,0 0-8 0,0 4 0 0,0-4-8 16,0 0-4-16,0 0 0 0,8 0-8 0,-8-4-4 0,10-2 0 15,-2 6-4-15,0-4 0 0,1-5 0 0,0 3 0 0,-1 2 0 16,0-6 0-16,9 1 0 0,-9-1-8 0,10 0 4 0,-10-4 0 16,2 0-4-16,6-1 4 0,-8 1 0 0,10 4-16 0,-10-5 20 15,1 2 0-15,7-2-4 0,-6 0 0 0,-2 1-4 0,0 5 0 0,0-7 0 16,2 7-8-16,-2-5 8 0,-8 4 0 0,8 1-4 0,1-1 0 15,-9 0 0-15,8 1-4 0,-8-1 0 0,0 5-4 0,0-5 0 0,9 6 0 16,-9-1 0-16,0 5 0 0,0-6 0 0,0 6 0 16,0 0 0-16,0 0 4 0,0 6-4 0,0-6 4 0,0 9-4 15,0-3 4-15,0 3-8 0,0 1 4 0,0 5 0 0,0-7 0 0,0 7 4 16,0-1-4-16,0 5 0 0,0-3 0 0,-9 2 0 16,9 2 0-16,0-1 0 0,0-5 0 0,-8 6-4 0,8-1 4 0,0 0-4 15,0 0 0-15,-9-5 4 0,9 6-4 0,0-1 0 0,0-4 0 16,0 4 0-16,0-4 0 0,0-1 0 0,0 0-4 0,0 1 0 15,0-6-8-15,0 5-8 0,0-4-12 0,0-1-8 0,9 1-12 0,-9-5-8 16,0 5-4-16,0-6-8 0,0 6-16 0,0-5-12 0,0 0-12 16,0 0-8-16,0-1 0 0,8-4-44 0,-8 5-36 0,0 0 20 15,0 0 36-15,-8 0 20 0,8-5 32 0</inkml:trace>
          <inkml:trace contextRef="#ctx0" brushRef="#br0" timeOffset="6334.1112">2125 2844 3 0,'0'5'148'0,"-8"0"-8"15,8 4-12-15,-10-9-44 0,10 5-8 0,0 0-4 0,0-5-4 0,-8 4 0 16,8-4-8-16,0 0 0 0,8 6-8 0,-8-6-8 16,0 0-8-16,10 0 0 0,-2 0-4 0,-8 0-4 0,8 0 0 0,1 0-4 15,8 0-4-15,-9 0 0 0,1 0-4 0,7 0-4 0,2 0 0 16,0 0-4-16,-2 0-20 0,-8 0 16 0,10 0 0 0,-1 0-8 15,-1 0-8-15,2 0-16 0,-10 0-12 0,10 0-16 0,-10 5-16 0,0-5-12 16,9 4-12-16,-17-4 0 0,9 5-52 0,0-5-36 0,-9 5 20 16,8-1 36-16,-8 2 24 0</inkml:trace>
        </inkml:traceGroup>
        <inkml:traceGroup>
          <inkml:annotationXML>
            <emma:emma xmlns:emma="http://www.w3.org/2003/04/emma" version="1.0">
              <emma:interpretation id="{0BBA414A-4DA9-4E4E-971F-22F077E514AD}" emma:medium="tactile" emma:mode="ink">
                <msink:context xmlns:msink="http://schemas.microsoft.com/ink/2010/main" type="inkWord" rotatedBoundingBox="28255,7527 29471,7667 29365,8585 28150,8445"/>
              </emma:interpretation>
            </emma:emma>
          </inkml:annotationXML>
          <inkml:trace contextRef="#ctx0" brushRef="#br0" timeOffset="13706.5477">2995 2465 43 0,'0'-6'104'16,"0"2"-12"-16,0 4-12 0,0 0-28 0,0-5-4 0,0 5 4 15,0 5-8-15,0-1-4 0,0 2 0 0,0-2-4 0,0 5-4 16,0 1 0-16,0 0-4 0,0 5 0 0,0-2 0 0,0 2 0 15,0 5-4-15,0 3 4 0,8-4-4 0,-8 10 0 0,0-4-4 0,0-1-4 16,0 5-4-16,0-1 0 0,0 1-4 0,0 0 0 0,0 0 0 16,-8-5 0-16,8 4-4 0,0 1 0 0,0-4 0 0,0-2-4 15,0 2 0-15,0-2 0 0,0-3-4 0,0 4 0 0,0-10-8 16,0 6-8-16,-10-6-8 0,10 1-4 0,0-1-8 0,0 1-8 16,-8-6-8-16,8-4-8 0,0 4 0 0,0-3-28 0,-8-2-28 0,8-4-28 15,0 0 20-15,0 0 20 0</inkml:trace>
          <inkml:trace contextRef="#ctx0" brushRef="#br0" timeOffset="13912.6755">3148 2705 63 0,'0'-5'100'0,"0"0"-4"0,8 5-12 16,-8-4-24-16,0 4-4 0,0 0 0 0,0 0-4 0,0-6 0 15,9 12 0-15,-9-6 0 0,0 4 0 0,0-4-4 0,8 5-4 16,-8 0 4-16,0 5-12 0,0-6 0 0,8 6-4 0,-8 4-4 15,0-4 4-15,0-2-4 0,10 8 0 0,-10 3 0 0,0-5-8 0,0 5 0 16,0 1 0-16,0-1-4 0,0 1 0 0,0-2-4 16,-10 1-4-16,10 1-4 0,0-1 0 0,0 0 0 0,0 0 0 0,0 1 0 15,0-5-4-15,0 4 0 0,0-5 0 0,0-1 0 0,0-2-4 16,-8 4-4-16,8-6-4 0,0 1-4 0,0 0-4 0,0-6-16 16,0 1-12-16,0 0-12 0,0-5-8 0,0 5-24 0,0-10 16 0,0 5-8 15,0-5 4-15,-8 0-40 0,8 1-32 0,0-6 0 0,-9 0 28 16,9 1 24-16</inkml:trace>
          <inkml:trace contextRef="#ctx0" brushRef="#br0" timeOffset="14176.4833">2909 2421 7 0,'-9'-10'100'0,"1"6"-8"15,0-1-8-15,8-4-32 0,-10 4 0 0,10-1-4 0,-8 2-8 16,8-1-4-16,0 0 0 0,0 0 0 0,0 1 0 0,0 4 0 0,8-5 0 15,-8 0 8-15,10 0 8 0,-2 0-4 0,0 0 4 0,1 1 0 16,0-1 0-16,8 1-4 0,-9-3 4 0,9 3 0 0,0 0 0 16,1-1-4-16,-2 5-4 0,1-5-4 0,0 5 0 0,0-5-8 15,1 5-4-15,-2 0-4 0,2 0-4 0,-2 5 0 0,2-5-4 16,-1 5-4-16,-1 0-4 0,-6-1 0 0,6 0 0 0,2 3-4 16,-2-3 0-16,-7 1-4 0,8-1 0 0,0 1 0 0,-9 5 0 0,10-5-12 15,-2 0-12-15,-6-1-20 0,6 1-20 0,-7 0-16 0,8 0-24 16,-8-1-24-16,-1 2-16 0,0-6-72 0,0 5 4 0,10-5 32 15,-10 4 40-15,2-4 24 0</inkml:trace>
          <inkml:trace contextRef="#ctx0" brushRef="#br0" timeOffset="14779.9674">3429 2979 83 0,'0'-10'88'16,"0"10"-8"-16,0-5-4 0,0 1-24 0,8 4 0 0,-8-6 4 15,0 6-8-15,0 0 0 0,10 0 0 0,-10 0-4 0,8 0-4 0,0 0 0 16,-8 6-4-16,9-2-4 0,-1-4 8 0,0 5-4 0,1 0-4 16,0 4 0-16,-1-4-8 0,0 5 0 0,-8 0-4 0,10-1 0 15,-2 1 4-15,0 0-4 0,-8 4-4 0,9 0-8 0,-9 1 0 16,9-1 0-16,-9 1-4 0,0-1 0 0,0 1 0 0,0-1-4 16,0 5 4-16,8-5 0 0,-8-4 4 0,0 5-8 0,0-1 4 0,-8-4 0 15,8-1 0-15,0 1 0 0,0 0 4 0,0-6-4 0,0 1 0 16,0-1 4-16,0-4-4 0,0 0 4 0,0 0-4 0,0-4 0 15,8-1 0-15,-8 1 0 0,0-6 0 0,8 0-4 0,-8 1 0 16,9-6 0-16,-9 6 0 0,8-11 4 0,1 6 0 0,-9-1-4 16,9-4 4-16,-1 0-8 0,0 0 4 0,2-2 0 0,-2 3 0 15,0-1 0-15,0 0 0 0,1 0-4 0,0-1 0 0,-1 6 0 16,1-6 4-16,-1 6-4 0,-8 5-8 0,8-6-8 0,-8 5-4 16,10 1-16-16,-10 4-12 0,0 1-24 0,0-1-8 0,8-1-8 0,-8 6-32 15,0-4-48-15,0 4-4 0,0 0 32 0,0 0 32 0,0 0 20 16</inkml:trace>
          <inkml:trace contextRef="#ctx0" brushRef="#br0" timeOffset="15219.7923">3881 2493 35 0,'8'-9'112'0,"-8"3"-12"0,0 2-16 15,9-1-24-15,-9-5-4 0,8 6 0 0,-8-1-4 0,9 0-4 0,-1 5-4 16,-8-6-4-16,9 3 0 0,-1-3-8 0,0 6-8 0,2-4 0 16,-2 4-8-16,0-5 0 0,10 5-4 0,-10 0-4 0,1 0 4 15,-1 5-4-15,1-1 0 0,-1-4-4 0,1 6 0 0,-9-3 0 0,8 8 0 16,0-6 0-16,-8 5 0 0,0-1 0 0,0-5 0 16,0 6 0-16,0 0 0 0,-8 0-4 0,8 0 4 0,-8 4-4 0,-1-5 0 15,9 1 4-15,-8 0-4 0,-9 4 4 0,8-4 0 0,1 0 0 16,0-1 0-16,-2 5 4 0,2-4 0 0,0-1 0 0,-2 2 4 15,2-1 0-15,8-1-4 0,-8 1 0 0,-1-1 8 0,9 1 0 0,0-6-8 16,0 6 4-16,-8 0 0 0,8-5 4 0,0-1 0 0,0 6-4 16,0-5 0-16,8 0 0 0,-8 0 0 0,0-1 0 0,9 0-4 15,-1-4 0-15,-8 6 0 0,8-6-4 0,2 5 4 0,-10-5-4 16,8 0-4-16,0 0 0 0,2 5-4 0,-2-5 0 0,0 0-8 16,1 0-20-16,-1 0-20 0,1 0-24 0,-9 0-20 0,8-5-16 0,1 5-72 15,-9 0-12-15,8 0 36 0,-8 0 32 0,0 0 20 0</inkml:trace>
        </inkml:traceGroup>
        <inkml:traceGroup>
          <inkml:annotationXML>
            <emma:emma xmlns:emma="http://www.w3.org/2003/04/emma" version="1.0">
              <emma:interpretation id="{C6502BC7-A375-47E1-A845-369DCB7DEF4B}" emma:medium="tactile" emma:mode="ink">
                <msink:context xmlns:msink="http://schemas.microsoft.com/ink/2010/main" type="inkWord" rotatedBoundingBox="29800,7701 31022,7841 30914,8779 29692,86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951.8332">4751 2648 63 0,'0'-5'92'16,"0"-1"-8"-16,0 2-4 0,8-1-20 0,-8 1-4 0,0 4 0 15,8-6 0-15,-8 6 0 0,0 0 0 0,0-4 4 0,0 4 4 16,9 0-4-16,-9 0-8 0,0 4 0 0,0 2 0 0,0-2-4 0,0 1-4 16,0 5 0-16,0-1 0 0,0 6 0 0,0-5 4 15,-9 9-4-15,9-5-4 0,0 5-8 0,-8 1 4 0,8-1-12 0,0 5 0 16,-8-5-4-16,8 6-4 0,0-2 0 0,-10 2-4 0,10-1 0 16,-8 0-4-16,8-5-4 0,0 6 4 0,-8-2-20 0,8 2 16 15,0-6 0-15,0-1-4 0,0 2 0 0,0-1-8 0,0 1 0 0,0-6-8 16,0 6-8-16,0-5-12 0,0-6-12 0,0 5-4 0,0-4-8 15,0 0-16-15,0-1-8 0,0-4-12 0,0 5-4 0,0-10-8 16,0 4-36-16,0-4-40 0,0 0 8 0,0-4 36 0,0-1 28 16</inkml:trace>
          <inkml:trace contextRef="#ctx0" brushRef="#br0" timeOffset="16279.0001">5092 2585 63 0,'8'-5'112'0,"-8"-5"-12"0,0 1-24 0,8 4-8 0,-8 0-4 0,9 1 0 15,-9-6 4-15,0 10-4 0,8-5-8 0,-8 5 0 0,8-5-4 16,-8 5-4-16,10-5 0 0,-10 5 0 0,8 0-4 0,-8 5 4 16,8-5-4-16,-8 5 0 0,0 0 4 0,0 5 0 0,0-6 0 15,0 6-4-15,0-1 8 0,0 6-4 0,0-5-4 0,-8 4-4 0,8 5 0 16,-8 1-4-16,-2 4 0 0,10-4-4 0,-8 4 0 0,0-1-4 15,8 0-4-15,-9 7 4 0,1-1-4 0,0 0-4 0,-2-5-4 16,10 5-4-16,-8 0 0 0,8 0-4 0,-8-5 4 0,8 6-4 16,0-6 0-16,0-2-4 0,0 2-4 0,0 1 0 0,-8-5-4 15,8-1 4-15,0 1-4 0,8-7-8 0,-8 7 0 0,0-5-16 16,0-1-12-16,0-5-8 0,0 6-16 0,0-4-16 0,0-7-12 16,0 5-12-16,0-4-20 0,0-5-12 0,0 5-8 0,-8-10-12 15,8 5-40-15,0-5-12 0,-10 0 44 0,2 1 28 0,0-7 28 0</inkml:trace>
          <inkml:trace contextRef="#ctx0" brushRef="#br0" timeOffset="16486.4539">4793 2970 3 0,'0'0'152'0,"-9"0"-16"0,9 0-16 16,0 0-32-16,0 0 0 0,0 0 0 0,0 0 0 0,0 0-4 15,9 0-4-15,-9 0-4 0,9 6-4 0,-1-12-8 0,0 6 4 0,0 0 0 16,2 0-8-16,-2 0 0 0,0 0-4 0,2 0-4 0,6 0-4 15,1 0-12-15,-8 0-4 0,8 0-8 0,-1 0-4 0,2 6-4 16,0-6-8-16,-2 0 0 0,1 0-8 0,-9 0-8 0,10 0-12 16,-2 0-20-16,-6 4-28 0,6-4-24 0,-8 0-40 0,2 0-40 15,-2 5-96-15,-8-5 24 0,0 0 36 0,8 0 44 0,-16 0 32 0,8 0 12 16</inkml:trace>
          <inkml:trace contextRef="#ctx0" brushRef="#br0" timeOffset="15508.0204">4366 3149 47 0,'0'0'172'0,"0"0"-8"0,0 0-12 0,-8-5-36 15,8 5-12-15,0 0-8 0,-8 0-8 0,8 0-8 0,0 0 0 0,0 5-12 16,0-5-16-16,-9 0-8 0,9 0-8 0,0 0-4 0,0 0-8 16,0 0-4-16,0 0-4 0,9 0-4 0,-9 0-8 0,0 0-4 15,8 0-8-15,-8-5-16 0,8 5-12 0,-8 0-16 0,9-4-20 0,-9 4-20 16,9 0-20-16,-1-6-8 0,0 2-64 0,2 4-28 0,-10-5 44 16,8 0 32-16,0 0 24 0</inkml:trace>
          <inkml:trace contextRef="#ctx0" brushRef="#br0" timeOffset="39296.3329">5202 3424 67 0,'0'0'100'0,"0"0"-16"0,0 5-4 0,0-5-28 0,0 0-4 15,0 0 0-15,0 0 0 0,0 0 0 0,0-5-4 0,0 10 0 16,9-10 0-16,-9 5-4 0,0 5 4 0,8-10-4 0,-8 5 0 0,9 0 0 16,-1-5-4-16,-8 5-4 0,8-5 0 0,2 1 4 0,-2-2-8 15,0 2 0-15,0-1 0 0,2 0 0 0,6-1 0 0,-7 3-4 16,0-7 4-16,-1 5-4 0,9-5 0 0,-9 5 0 0,0-5-4 15,10 7-4-15,-10-7 0 0,2 4 0 0,6-4-4 0,-7 6 0 16,-1-5-4-16,1-1 4 0,8 0 0 0,-9 5-8 0,0-3 0 16,2-3 0-16,6 1 4 0,-6 5-4 0,-2-4 0 0,0 4 0 15,0-4 0-15,-8 4 4 0,9 0-4 0,0 0-4 0,-9 0 0 16,8 0 4-16,-8 0-4 0,0 5 0 0,9 0 0 0,-9 0 0 0,0-5 0 16,0 5 4-16,0 0 0 0,0 0 0 0,0 0 0 0,0 0 4 15,0 5 4-15,0-5 4 0,0 5-4 0,0-5 4 0,0 5 4 16,0 0 4-16,0 0 0 0,0 0 4 0,0 0 4 0,0 4 0 0,0 1 4 15,-9-1 0-15,9 1 0 0,0 1 0 0,0-3-4 16,-8 7-4-16,8-5 4 0,-9 3-4 0,9-3 0 0,0 6-8 0,-9-7-12 16,9 5-8-16,-8-4 0 0,8 3 0 0,0-2 0 0,0 4 0 15,0-6 0-15,0 1 0 0,-8-1 0 0,8 1 0 0,0 0 0 16,0-1 0-16,0-4 0 0,0 4 0 0,0-4 0 0,0 5 0 0,0-5 0 16,0-5 0-16,0 5 0 0,0-1-52 0,0-4-24 0,0 5-28 15,0-5-20-15,0 0-24 0,0 0-20 0,0 0-20 0,-8 0-64 16,8-5 4-16,0 1 40 0,-10-1 40 0,10 0 28 0,-8 0 32 15</inkml:trace>
        </inkml:traceGroup>
        <inkml:traceGroup>
          <inkml:annotationXML>
            <emma:emma xmlns:emma="http://www.w3.org/2003/04/emma" version="1.0">
              <emma:interpretation id="{0B0EFF2D-3F35-4834-AC86-5AB425D604D8}" emma:medium="tactile" emma:mode="ink">
                <msink:context xmlns:msink="http://schemas.microsoft.com/ink/2010/main" type="inkWord" rotatedBoundingBox="31582,8280 32100,8340 32042,8844 31524,8784"/>
              </emma:interpretation>
              <emma:one-of disjunction-type="recognition" id="oneOf2"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a</emma:literal>
                </emma:interpretation>
              </emma:one-of>
            </emma:emma>
          </inkml:annotationXML>
          <inkml:trace contextRef="#ctx0" brushRef="#br1" timeOffset="403999.9727">6174 3293 11 0,'8'-9'84'0,"-8"-5"-12"0,9 3 0 0,0-3-28 15,-1 5 0-15,1-1-4 0,-1 1 0 0,0-1 4 0,0 0 0 16,-8 0 4-16,10 1 0 0,-2 0 0 0,0-1 0 0,2 5 4 15,-2 0-4-15,-8 0-4 0,8 1 4 0,-8-2-4 0,9 6-8 0,-9-4-8 16,8 4 4-16,-8 0-4 0,9 0 4 0,-9 0 0 0,0 4 0 16,8 2-4-16,-8-6 0 0,9 9 0 0,-1-4-4 0,-8 0-4 15,8 5 0-15,2-1 4 0,-2 0-4 0,10 1-4 16,-10 5-4-16,0-1 0 0,9 0 0 0,-9 1 0 0,10 0-4 0,-10-1-4 16,10 5 0-16,-2-4 0 0,2-1 0 0,-2 1-4 0,1 4 0 0,1-4 0 15,-2-1 0-15,2 1-8 0,-2-6-12 0,-6 5-16 0,6-4-4 16,-7-1-16-16,7 2-8 0,-16-7-32 0,10 1 4 0,-2 0-12 15,-8-1-4-15,0-4-68 0,0-4-12 0,0-1 28 0,-8 0 36 16,8 1 24-16</inkml:trace>
          <inkml:trace contextRef="#ctx0" brushRef="#br1" timeOffset="404008.9465">6549 3106 19 0,'0'-15'104'0,"0"5"-12"0,0 6-8 15,0-6-28-15,0 10-4 0,0-6-4 0,-9 3 4 0,9 3-4 16,0 0 0-16,-8 3-4 0,-1 3 0 0,1-1-4 0,8 4 0 15,-8 1 0-15,-2-1-4 0,2 1 4 0,0 5-4 0,-10-6 0 0,10 6 0 16,0-1 0-16,-10 5-4 0,10-4-4 0,-9 5-4 0,9-6 0 16,-10 5-4-16,2-3-4 0,6 2-4 0,-6-3-4 0,-1-2 0 15,8 3 4-15,-8-3-4 0,9 7-4 0,-10-10-4 0,10 3-4 16,-10 3-12-16,10-2-12 0,0 1-12 0,-9-6-8 0,17 5-16 0,-8-3-16 16,-1 3-20-16,9-5-36 0,0 1-68 0,0 4 32 0,0-3 32 15,0-2 28-15</inkml:trace>
        </inkml:traceGroup>
      </inkml:traceGroup>
      <inkml:traceGroup>
        <inkml:annotationXML>
          <emma:emma xmlns:emma="http://www.w3.org/2003/04/emma" version="1.0">
            <emma:interpretation id="{6F93565C-FD84-4BFE-A230-52B413B0C687}" emma:medium="tactile" emma:mode="ink">
              <msink:context xmlns:msink="http://schemas.microsoft.com/ink/2010/main" type="line" rotatedBoundingBox="27227,8368 29780,8653 29673,9610 27120,9325"/>
            </emma:interpretation>
          </emma:emma>
        </inkml:annotationXML>
        <inkml:traceGroup>
          <inkml:annotationXML>
            <emma:emma xmlns:emma="http://www.w3.org/2003/04/emma" version="1.0">
              <emma:interpretation id="{B8CB312F-312B-4AB7-BA0D-37B5BF8A095D}" emma:medium="tactile" emma:mode="ink">
                <msink:context xmlns:msink="http://schemas.microsoft.com/ink/2010/main" type="inkWord" rotatedBoundingBox="27225,8381 29778,8667 29673,9610 27120,9325"/>
              </emma:interpretation>
              <emma:one-of disjunction-type="recognition" id="oneOf3">
                <emma:interpretation id="interp7" emma:lang="" emma:confidence="0">
                  <emma:literal>w</emma:literal>
                </emma:interpretation>
                <emma:interpretation id="interp8" emma:lang="" emma:confidence="0">
                  <emma:literal>u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z</emma:literal>
                </emma:interpretation>
              </emma:one-of>
            </emma:emma>
          </inkml:annotationXML>
          <inkml:trace contextRef="#ctx0" brushRef="#br1" timeOffset="413035.197">1843 3147 23 0,'0'0'76'0,"9"0"-8"0,-9-5 0 0,0 5-32 15,0 0-8-15,9-4-4 0,-9 4 4 0,0-6-4 0,8 6-4 16,-8-4 4-16,0 4 0 0,0 0 0 0,0-5 0 0,0 5 0 0,0 0-4 16,0 0 4-16,0 0-4 0,0 0 0 0,0 0 0 0,0 0 0 15,0 0 0-15,0 0 4 0,0 0 4 0,0 0-4 0,0 0 0 16,0 0 4-16,0 5 8 0,0-5-4 0,0 0 0 0,0 4-4 15,0 2-4-15,0-6 4 0,0 4 0 0,0 6-4 0,0-5-8 0,0-1 0 16,0 6 4-16,0-1-12 0,0-4 0 0,0 5 0 0,0 5 4 16,0-6 0-16,0 0 0 0,0 1 0 0,0 5-4 0,0-5-4 15,0-1 4-15,0 5-4 0,0 1 4 0,0-1-4 0,0 1-4 16,-8-1 4-16,8 0 4 0,0 1-4 0,-9-1 0 0,9 1 0 16,0 4 0-16,-9-5 0 0,9 6 0 0,0-6 0 0,-8 6-4 0,-1-2 4 15,9-3-4-15,-8 4 4 0,8 0-4 0,0 0 4 16,-8-4-4-16,8 5 0 0,-10 0 0 0,10-2 0 0,0-4-4 0,-8 5 4 15,8 0 0-15,0 1 0 0,-8-6 0 0,8 7 0 0,0-8 0 16,0 6-16-16,0-5 20 0,0 1-4 0,-8-1 0 0,8 1 0 16,0-1 0-16,0 0 4 0,0-3-4 0,0-2 0 0,0 1 0 0,0 0 0 15,0-1 0-15,0 1 4 0,0-1-4 0,0-4 0 0,0 4 0 16,0-3 0-16,0 3 0 0,0-4 0 0,0 0 0 0,0 4 0 16,0-4 0-16,0-1 0 0,0 7 0 0,0-7 0 0,0 1 0 15,0 0 0-15,0 0-4 0,0 4 4 0,0-4-4 0,0 0 4 16,0-1 4-16,0-4-4 0,0 6 0 0,0-6 4 0,0 4-8 0,0-4 4 15,0 5 0-15,0-5 0 0,0 0 0 0,8 0 0 16,-8 0 0-16,0 0-4 0,0 0 4 0,8 0 0 0,-8 0 0 0,0 0 0 16,8 0 0-16,-8 0 0 0,10 0 0 0,-2 0 0 0,-8 0 0 15,8 0 0-15,1 0 0 0,-1 0 0 0,1 0 0 0,0 0 0 16,-1 0 0-16,0 0 0 0,0 0 0 0,2 0 0 0,6 0 0 0,-6 0 4 16,6 0-4-16,-7 0-4 0,7 0 4 0,-7 0 0 0,8 0-4 15,1 0 8-15,-2 0-4 0,2 0 0 0,-2 0 0 0,1 0 0 16,1 0 0-16,-2 0 0 0,10 0 4 0,-8 0-4 0,7 0 4 15,1 0-4-15,-10 0 0 0,10 0 4 0,0 0-4 0,-1 0 0 16,1 0 0-16,0 0 0 0,7 0 4 0,-7 0-4 0,0 0 0 16,0 0 0-16,-1 0 0 0,0 0-4 0,0 0 4 0,1 0 0 0,0 0 0 15,-1 0 0-15,1 0 0 0,0 0-4 0,0 0 4 0,-10 0 0 16,10 0 4-16,-1 0-4 0,1 0-4 0,0 0 0 0,-1 0 8 16,-7 0-4-16,6 0 4 0,2 0-4 0,0 0 0 0,-1 0 0 15,1 0 4-15,0 0-4 0,-9 0 0 0,8 0 0 0,0 0-4 16,1 0 4-16,0 0 0 0,0 0 4 0,-1 0 0 0,1 0-4 15,-10 0 0-15,10 0 4 0,0 0-4 0,-1 0 0 0,1 0 0 16,0 0 0-16,-1 0 0 0,1 0 0 0,0 0 0 0,0 0 0 0,-10 0 0 16,18 0 0-16,-17 0 0 0,9 0-4 0,0 0-16 0,-10 0 24 15,10 0 0-15,-1 0 0 0,-7 0-4 0,7 0 0 0,-8 0 0 16,8 0 4-16,-7 0-4 0,-2 0 0 0,10 0 0 0,-8 0 0 0,-1 5 0 16,-1-5 0-16,2 0 0 0,-2 0 0 0,2 6 0 0,-1-6 0 15,0 0 0-15,0 0 0 0,-1 0 4 0,-6 3-4 0,6-3 0 16,2 0 0-16,-1 0 0 0,-9 0 0 0,9 0 0 0,0 0 4 15,1 0-4-15,-2 0 0 0,-6 0 0 0,6 0 4 0,1 0 0 16,0 0-4-16,-8 0 0 0,7 0 0 0,-6 0 0 0,6 0 0 0,-8 0 0 16,10 0 0-16,-10 0 4 0,1 0-4 0,8 0 0 0,-8 0 0 15,-1 0 0-15,0 0 0 0,-8 0 0 0,8 0 0 0,2 0 0 16,-10 0 0-16,8 0 0 0,-8 0 0 0,8 0 0 0,-8 0 0 16,10 0 0-16,-10 0-4 0,0 0 4 0,0 0 0 0,0 0 0 15,0 0 0-15,0 0 0 0,0 0 0 0,0 0 4 0,0 0-4 0,0 0 0 16,0 0 0-16,0 0 0 0,0 0 0 0,0 0 0 15,0 0 4-15,0 0 0 0,0 0 0 0,0 0 0 0,0 0 0 0,0 0 0 16,0 0 0-16,0 0 0 0,0 0 0 0,0 0 0 0,0 0 0 16,0 0 0-16,0 0 4 0,0 0-4 0,0 0 0 0,0 0 4 15,0 0-4-15,0 0 0 0,0 0 0 0,0 0 0 0,0 0 0 0,0 0-4 16,0 0 4-16,0 0-4 0,0 0 4 0,0 0 0 0,0 0 0 16,0-3 0-16,0 3-4 0,0-6 4 0,0 6-4 0,0 0 4 15,0-5-4-15,0 0 4 0,0 1-4 0,0 4 0 0,0-10 0 16,0 5 0-16,0 0 0 0,0 0 4 0,0 1-4 0,0-6 0 15,0 5 4-15,0 1 0 0,0-7-4 0,0 7-4 0,0-6 4 16,0 1 0-16,0-1-4 0,-10 0 8 0,10-4-4 0,0 5 0 0,0-6 0 16,-8 5-4-16,8-4 4 0,0-1 0 0,-8 2 0 0,8-2 0 15,0 1 0-15,-10-1 0 0,10 1 0 0,0-1 0 0,0 1 0 16,0-6 0-16,0 6-16 0,0-1 20 0,0 1-4 0,0-5 0 16,0 4 0-16,0 1 0 0,0 0 0 0,0-1 4 0,0-4-4 15,0 4 0-15,0 1 0 0,0-1 0 0,0 2 0 0,0 3 0 16,0-5 0-16,0 1 0 0,0 5 0 0,0-2 0 0,0 2 0 15,0-6 0-15,0 11 4 0,10-6 0 0,-10 1-8 0,0 4 4 0,0 0 0 16,8-5 0-16,-8 5 0 0,0 1 0 0,8-1 0 0,-8 5 0 0,0-5 0 16,0 0 0-16,0 5 0 0,10 0 0 0,-10 0 0 15,0-5 0-15,0 5 0 0,0 0 0 0,0 0-4 0,0 0 0 0,0 0 8 16,0 0-8-16,0 0 4 0,-10 5 0 0,10-5 0 0,10 5-8 16,-20 0-12-16,10-5-8 0,0 5-16 0,0-1-20 0,-8 6-20 15,8-5-20-15,-8 5-16 0,-2-1-64 0,2 1-28 0,0 0 44 0,0 4 32 16,-1 1 16-16</inkml:trace>
        </inkml:traceGroup>
        <inkml:traceGroup>
          <inkml:annotationXML>
            <emma:emma xmlns:emma="http://www.w3.org/2003/04/emma" version="1.0">
              <emma:interpretation id="{9A891A34-F514-4B73-BE2C-5313D894AFF7}" emma:medium="tactile" emma:mode="ink">
                <msink:context xmlns:msink="http://schemas.microsoft.com/ink/2010/main" type="inkWord" rotatedBoundingBox="27430,8390 27841,8436 27771,9058 27360,9012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829.304">2151 3205 35 0,'-9'5'160'0,"-8"0"-12"0,17-5-20 16,-8 4-36-16,-2-4-20 0,10 0 4 0,-8 0-8 0,8 0 0 15,0 0-4-15,0-4-4 0,8 4-8 0,-8-5 0 0,10 0-8 0,-2 0-16 16,-8 0 16-16,17 0 0 0,-8 0-4 0,7 0 0 16,1 1-4-16,-9 4 0 0,10-5-8 0,0 1-4 0,-2-2-4 0,1 6-4 15,0 0-4-15,0-4 0 0,-9 8-4 0,10-4 0 0,-10 0-4 16,0 6 4-16,2-2 0 0,-10 1-4 0,0-1-4 0,0 6 4 15,0 0 0-15,0 0 4 0,-10-1-4 0,2 0 0 0,0 1 0 0,0 5 0 16,-10-5 4-16,10 3-4 0,-1-3 4 0,1 0-8 0,-10 4 4 16,10-4-4-16,0 0 0 0,0-1 0 0,-2 1 0 0,2-6 0 15,8 6 0-15,0-5 0 0,-8 0 0 0,8 0 0 0,0-1-4 16,0 1 4-16,0-5 0 0,0 0 0 0,8 5 0 0,-8-5 0 16,8 0 0-16,2 0 0 0,-2 0-4 0,-8 0 0 0,8 0 4 0,0 0 0 15,1 0 0-15,0 0 0 0,-1 0 0 0,1 0 0 0,-1 5-4 16,10-5 8-16,-10 5 0 0,0 0-8 0,0-1 4 0,2 1 0 15,-2 0 0-15,-8 5 0 0,8-1 0 0,1 1 4 0,-1 0-24 16,1-1 24-16,-9 5 0 0,9 1-4 0,-9-6 0 0,8 6 4 16,-8 0-4-16,8-1 4 0,-8 1 0 0,0-2 0 0,0 2 0 0,0-1 0 15,-8-4 4-15,8 6 4 0,-8-3 0 0,8 2 4 0,-9-6 0 16,0 5 4-16,-8-4 4 0,9 5-4 0,-10-6 4 0,2-4-4 16,-2 4-4-16,2 1 0 0,-1-5-8 0,-1 0 4 0,-6 1-4 0,6-3 0 15,-8 2-4-15,9-5 0 0,1 0-4 0,-10 0 0 16,8 0-8-16,2-5-12 0,-2 2-8 0,1 3-20 0,9-11-12 15,-9 1-16-15,8 1-8 0,1-1-8 0,0 1-28 0,8-6-12 0,-10 0-12 16,10-3-40-16,0-2-40 0,0 1 32 0,10-5 36 16,-2 0 32-16,-8 0 16 0</inkml:trace>
        </inkml:traceGroup>
      </inkml:traceGroup>
    </inkml:traceGroup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05.1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6BA4A8-4AC2-4F87-97F8-BFC1B1A86098}" emma:medium="tactile" emma:mode="ink">
          <msink:context xmlns:msink="http://schemas.microsoft.com/ink/2010/main" type="writingRegion" rotatedBoundingBox="4673,10657 4988,10657 4988,11555 4673,11555"/>
        </emma:interpretation>
      </emma:emma>
    </inkml:annotationXML>
    <inkml:traceGroup>
      <inkml:annotationXML>
        <emma:emma xmlns:emma="http://www.w3.org/2003/04/emma" version="1.0">
          <emma:interpretation id="{9538CE33-2BAF-4C32-9BEB-532373737EA7}" emma:medium="tactile" emma:mode="ink">
            <msink:context xmlns:msink="http://schemas.microsoft.com/ink/2010/main" type="paragraph" rotatedBoundingBox="4673,10657 4988,10657 4988,11555 4673,11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3C6E91-BEB6-41D6-8939-840FFC2187CA}" emma:medium="tactile" emma:mode="ink">
              <msink:context xmlns:msink="http://schemas.microsoft.com/ink/2010/main" type="line" rotatedBoundingBox="4673,10657 4988,10657 4988,11555 4673,11555"/>
            </emma:interpretation>
          </emma:emma>
        </inkml:annotationXML>
        <inkml:traceGroup>
          <inkml:annotationXML>
            <emma:emma xmlns:emma="http://www.w3.org/2003/04/emma" version="1.0">
              <emma:interpretation id="{735865CD-3204-4255-81E8-D48913A92ED1}" emma:medium="tactile" emma:mode="ink">
                <msink:context xmlns:msink="http://schemas.microsoft.com/ink/2010/main" type="inkWord" rotatedBoundingBox="4673,10657 4988,10657 4988,11555 4673,11555">
                  <msink:destinationLink direction="with" ref="{27022B9F-5255-4841-BDD3-1EC351D0F194}"/>
                </msink:context>
              </emma:interpretation>
              <emma:one-of disjunction-type="recognition" id="oneOf0">
                <emma:interpretation id="interp0" emma:lang="" emma:confidence="0">
                  <emma:literal>7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]</emma:literal>
                </emma:interpretation>
              </emma:one-of>
            </emma:emma>
          </inkml:annotationXML>
          <inkml:trace contextRef="#ctx0" brushRef="#br0">661-147 35 0,'-8'0'80'16,"8"0"-8"-16,0 0 0 0,0 0-28 0,0-4-12 0,0 4 4 15,0 0 0-15,0 0-4 0,0-5-4 0,0 5 0 0,8-5 0 0,-8 5 4 16,0 0-4-16,0-5 4 0,0 5 0 0,0 0 0 0,8-4 4 15,-8 4 0-15,0 0 0 0,10-6 0 0,-10 6-4 0,0 0 0 16,8 0 4-16,-8 0-4 0,0 0 0 0,8 0-4 0,-8 0-4 16,9 6 4-16,-9-6-4 0,0 0 4 0,8 0 4 0,-8 0 0 0,8 0-4 15,-8 0 0-15,10 4 4 0,-10-4-4 0,8 5 0 0,-8 0-4 16,8 0 0-16,-8-1 0 0,8 1-4 0,2 0 0 0,-10 4-4 16,8 1 0-16,-8-5-4 0,8 5 0 0,1 0 0 0,-9 3 4 15,9-3 0-15,-9 0 0 0,8-1-8 0,1 1 8 0,-9 5 0 16,8-6-4-16,0 5 0 0,-8-4 0 0,0 5 0 0,9-6-4 15,-9 5 0-15,9-4-4 0,-9 5 0 0,0-1 0 0,0-5 0 0,0 6 0 16,0-1 0-16,0 1 0 0,0-1-4 0,8 0 4 16,-8 1-4-16,0 0 0 0,-8-2 0 0,8 7 4 0,0-6-4 0,0 1 0 15,-9 4 0-15,9-5 0 0,-9 5 4 0,9-4-8 0,0 4 4 16,-8 0 0-16,8 0 0 0,-8-5 0 0,-1 5 0 0,1 1 4 16,8-1-4-16,-9 0 0 0,0-4 0 0,1 4 0 0,0 0 0 0,8 0-4 15,-10-5 4-15,2 6-4 0,0-6-4 0,0 1 4 0,-2-1 4 16,2-5-4-16,0 6 4 0,8-5 0 0,-9-1-4 0,1 1 4 15,0-1-4-15,8-3 0 0,-10 2 0 0,2-2 0 0,8-2 0 16,-8 2 0-16,0-6-8 0,8 3 4 0,-10-3-4 0,10 6 0 16,-8-6 0-16,8 0 0 0,0 0 0 0,-8 0-4 0,8 0-4 0,0 0-4 15,0 0 0-15,-10 0-8 0,10-6 0 0,0 6-8 0,0-3-4 16,-8 3-4-16,8 0-12 0,0-6 0 0,0 2-12 0,0 4-12 16,0-6-4-16,-8 2-8 0,8 0-12 0,0-2-52 0,0 1-12 15,0 1 28-15,-9-1 28 0,9-5 20 0</inkml:trace>
          <inkml:trace contextRef="#ctx0" brushRef="#br0" timeOffset="337.1022">542 251 75 0,'0'0'124'0,"0"0"0"15,0 0 0-15,0 0-20 0,0 0 4 0,0 6 0 16,0-6 4-16,0 0-4 0,0 0-16 0,0 0 24 0,0 0 0 0,0 0-12 16,8 0 0-16,-8 0-4 0,0 0-8 0,9 0-4 0,-9 0-4 15,0 0-8-15,9 0-20 0,-9 0-24 0,8 0-32 0,-8 0 0 16,0 0 0-16,0 0 0 0,0 0 0 0,0 0 0 0,0 0 0 15,0 0 0-15,0 0 0 0,0 0 0 0,0 0 0 0,0 0 0 16,0 0 0-16,0 0 0 0,0 0 0 0,0 0 0 0,0 0 0 0,0 0-8 16,0 0-112-16,0 0-32 0,0 4-44 0,0-4-40 0,-8 6-76 15,8-6 48-15,-9 3 48 0,9 3 40 0,-9-2 36 0,9-4 24 16,-8 5 24-16</inkml:trace>
        </inkml:traceGroup>
      </inkml:traceGroup>
    </inkml:traceGroup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9:54.2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7022B9F-5255-4841-BDD3-1EC351D0F194}" emma:medium="tactile" emma:mode="ink">
          <msink:context xmlns:msink="http://schemas.microsoft.com/ink/2010/main" type="inkDrawing" rotatedBoundingBox="4232,10751 7510,8503 7571,8592 4293,10840" semanticType="callout" shapeName="Other">
            <msink:sourceLink direction="with" ref="{735865CD-3204-4255-81E8-D48913A92ED1}"/>
            <msink:sourceLink direction="with" ref="{165A3EFA-4A4E-4CF8-AFEB-1D970B09DF75}"/>
          </msink:context>
        </emma:interpretation>
      </emma:emma>
    </inkml:annotationXML>
    <inkml:trace contextRef="#ctx0" brushRef="#br0">3226 5 15 0,'0'0'68'0,"0"-5"0"15,0 5-8-15,0 0-28 0,0 0-4 0,0 0-4 0,0 5-4 16,0-5-24-16,0 0 20 0,0 0-8 0,0 0 0 0,0 0 8 16,0 0-4-16,0 0 0 0,0 0 0 0,0 0-4 0,0 0 4 15,0 0 4-15,0 0-8 0,0 0-4 0,0 0 4 0,0 0 4 0,0 0-4 16,0 0 0-16,0 0-4 0,0 0 4 0,0 0 0 0,0 0 0 16,0 0 0-16,0 0 4 0,0 0-4 0,0 0 0 0,0 0 0 15,0 0 0-15,0 0 4 0,0 0 0 0,0 0-4 0,0 0 4 16,0 0 0-16,0 0-4 0,0 0 4 0,0 0 0 0,0 0-4 15,0 0 4-15,0 0 0 0,0 0 0 0,0 0 0 0,-8 0 4 16,8 0 0-16,0 0 0 0,0 0 0 0,0 0 0 0,0 5-4 16,0-5 0-16,0 0 4 0,0 0 0 0,0 0 0 0,0 5-8 15,0-5 4-15,-8 0 0 0,8 4 0 0,0-4-4 0,0 0 0 0,0 0 4 16,0 7 0-16,0-7-4 0,0 0-4 0,0 0 4 0,0 3 0 16,0-3 0-16,0 0 0 0,0 0 0 0,0 5 0 0,0-5 0 15,0 0 0-15,0 0 4 0,0 0 0 0,0 0 0 0,0 0-4 0,0 0 0 16,0 0 4-16,0 0 4 0,0 0-4 0,0 0-4 15,0 0 0-15,0 0 0 0,0 0 0 0,0 0 4 0,0 0-4 0,0 0 0 16,0 0 0-16,0 0-4 0,0 0 4 0,0 0 0 0,0 0 0 16,0 0 0-16,0 0-4 0,0 0 4 0,0 0-4 0,0 0 4 15,0 0-4-15,0 0 0 0,0 0-4 0,0 0 4 0,0 0 0 0,0 0 0 16,0 0 0-16,0 0 0 0,0 0 0 0,0 0 0 0,0 0-4 16,0 0 0-16,0 0 0 0,0 0 4 0,0 0-4 0,0 0 4 15,0 0 0-15,0 0 0 0,0 0 4 0,0 0-4 0,0 0-4 16,0 0 4-16,0 0 0 0,0 0 4 0,0 0-4 0,0 0 0 15,0 0 0-15,0 0 0 0,0 0 0 0,0 0-4 0,0 0 4 16,0 0 0-16,0 0 0 0,0 0-4 0,0 0 0 0,0 0 4 16,0 0-4-16,0 0 0 0,0 0 4 0,0 0-4 0,0 0-16 0,0 0 20 15,0 0 0-15,0 0 0 0,0 0 0 0,0 0-4 0,0 0 4 16,0 0 0-16,0 0-4 0,0 0 0 0,0 0 4 0,0 0-4 16,0 0 0-16,0 0 0 0,0 0 4 0,0 0 0 0,0 0-4 15,0 0 0-15,0 0 4 0,0 0-4 0,0 0 0 0,0 0 0 0,0 0 0 16,0 0 0-16,0 0 0 0,0 0 4 0,0 0 0 0,0 0-4 15,0 0 0-15,0 0 0 0,0 0 0 0,0 0 0 0,0 0 4 16,0 0-8-16,0 0 4 0,0 0 0 0,0 0 0 0,0 0-4 16,0 0 8-16,0 0-4 0,0 0 4 0,0 0-4 0,0 0 0 15,0 0 0-15,0 0-4 0,0 0 4 0,0 0 0 0,0 0-4 0,0 0 4 16,0 0 0-16,0 0 4 0,0 0-4 0,0 0 0 16,0 0 0-16,0 0 0 0,0 0 0 0,0 0 4 0,0 0-4 0,0 0 0 15,0 0 0-15,0 0 0 0,0 0 4 0,0 0-4 0,0 0 0 16,0 0 0-16,0 0 0 0,0 0 0 0,0 0 4 0,0 0-4 15,0 0 0-15,0 0-4 0,0 0 0 0,0 0 4 0,0 0 0 0,0 0 0 16,0 0 0-16,0 0 0 0,0 0 0 0,0 0 0 0,0 0 0 16,0 0 0-16,0 0 0 0,0 0-4 0,0 0 8 15,0 0-4-15,0 0 0 0,0 0 0 0,0 0-4 0,0 0 8 0,0 0-4 16,0 0 4-16,0 0-4 0,0 0 0 0,0 0 0 0,0 0 0 16,0 0 0-16,0 0 0 0,0 0 4 0,0 0-8 0,0 0 4 15,0 0 0-15,0 0 4 0,0 0-4 0,0 0 4 0,0 0-4 0,0 0 4 16,0 0 0-16,0 0 0 0,0 0-4 0,0 0 0 0,0 0 4 15,0 0 0-15,0 0 0 0,0 0 0 0,0 0 0 0,0 0 0 16,0 0 0-16,0 0 0 0,0 0 4 0,0 0-4 0,0 0 4 16,0 0 4-16,0 0-4 0,0 0-4 0,0 0 0 0,0 0 4 15,0 0 0-15,0 0-4 0,0 0 4 0,0 0-4 0,0 0 0 0,0 0 0 16,0 0 0-16,0 0-16 0,0 0 20 0,0 0 4 0,0 0-8 16,0 0 0-16,0 0 0 0,0 0 0 0,0 0 0 0,0 0-4 15,0 0 4-15,0 0 0 0,0 0 0 0,0 0 0 0,0 0-4 16,0 0 4-16,0 0-4 0,0 0 4 0,0 0 0 0,0 0 0 15,0 0 0-15,0 0 0 0,0 0 0 0,0 0 0 0,0 0-4 16,0 0 4-16,0 4 0 0,0-4 0 0,0 0 0 0,0 6 0 16,0-6 0-16,-9 0-4 0,9 4 4 0,0-4-4 0,0 5 0 0,-8-5 4 15,8 5-4-15,0 0 4 0,-8-5-4 0,8 4 4 0,0 1-4 16,0-5 4-16,-10 5-4 0,10-5 4 0,-8 5-4 0,8-5 0 16,0 5 4-16,-8-5-4 0,8 5 0 0,0 0 0 0,-8-5 0 0,8 4 4 15,-10 1 0-15,10-5 0 0,-8 5 0 0,0-1 0 16,8 1-4-16,-9 0 4 0,0 0-4 0,1 0 4 0,8 0 0 0,-9-2-4 15,1 3 0-15,0-1 4 0,8 0 0 0,-9-1-4 0,0 2 4 16,1-2-4-16,8 1 4 0,-8 0-4 0,-2 0 0 0,10-1 4 16,-8-4-4-16,8 5 0 0,-8 0-4 0,8 0 4 0,-9-5-4 15,9 4 4-15,-9 2 0 0,9-1 0 0,-8-5 4 0,8 4 0 0,-8 1-4 16,8 0 0-16,-9-5-4 0,9 4 4 0,-8 1 0 16,0 0 4-16,8 0-4 0,-10-1 4 0,2 1-4 0,0-1 0 0,8 2 0 15,-10-1 4-15,2 0 4 0,0-1-8 0,8 1 8 0,-9 0-8 16,1 4 4-16,-1-4 0 0,1 0-4 0,8 0 0 0,-9 4 0 15,1-4 4-15,0-1-4 0,8 2 0 0,-10 3-4 0,2-4 8 0,0 0-4 16,-2 0 0-16,10 0 0 0,-8 4 4 0,0-4 0 16,0 1-4-16,8 2 0 0,-9-3 4 0,0 0-4 0,1 0 4 0,8 4-4 15,-9-4 4-15,1 0-4 0,0-1-4 0,-2 1 4 0,10 5 0 16,-8-5 0-16,0-1-4 0,0 2 8 0,-2 3 0 0,2-4-4 16,8 0 0-16,-8-1 0 0,-1 6 0 0,1-5 0 0,-1-1 0 15,0 2-20-15,9-2 24 0,-8 6 0 0,0-5 0 0,0 0 0 0,-2-1-4 16,2 1 0-16,0 4 0 0,8-4 0 0,-10 0 0 0,2 0 0 15,0 0 0-15,-1 5 4 0,1-6-4 0,-1 1 4 0,1 0-4 16,-1 5 0-16,1-6 0 0,0 1 0 0,-2 0 0 0,2 3 0 16,0-2 0-16,-10-1 0 0,10 4 0 0,0-3 0 0,-1 3 0 15,-8-4 0-15,8 4 0 0,1-4 0 0,-10 5 0 0,10-6 0 16,-8 7 0-16,6-7 0 0,2 6 0 0,-9-6 0 0,9 6-4 16,-10-5 4-16,10 4 0 0,-10-5 0 0,10 7 0 0,-8-7 0 0,6 6 0 15,-6-5 0-15,7-1 0 0,1 6-4 0,-10-5 4 0,10 0 0 16,0 4 0-16,-10-4 4 0,10 0-4 0,0 1 0 0,-2 2-4 15,2-3 4-15,-9 0 4 0,17-1-8 0,-16 2 4 0,7-2 0 16,9 1 0-16,-9 0-4 0,1-1 8 0,0 1-4 0,-2 0 0 16,2 0-4-16,0 0 4 0,-1 0 0 0,9 0 0 0,-9-1-20 0,1 1 28 15,0 0-4-15,-1 0-4 0,1-1 0 0,-1 6 4 0,0-5-4 16,1-1 0-16,0 2 4 0,-2 3-4 0,2-4 4 0,0 0-4 16,0-1 0-16,-2 6 0 0,2-5 0 0,0-1 0 0,-1 6 0 0,1-5 0 15,0 0 4-15,-2 5-4 0,2-6 0 0,0 1-4 0,0 0 8 16,-2 4-4-16,2-4 0 0,0 0 0 0,-1 5 0 0,0-7 0 15,1 3 0-15,-1-1 0 0,1 0 4 0,0 5-4 0,-1-6 4 16,0 1-4-16,1 0 0 0,0 4 0 0,-2-3 0 0,2-2 0 16,-9 5 4-16,17-4 0 0,-17 1-4 0,9 3 0 0,-1-4 0 15,1-1 0-15,0 6 0 0,-2-5 0 0,2 4 0 0,0-5 0 0,-2 7 0 16,2-7 0-16,-9 1 0 0,9 5 0 0,-1-6 0 16,1 6 0-16,-1-5 0 0,1 0 0 0,0 4 4 0,-2-4-4 0,2 0 0 15,0 0 0-15,-10 4 0 0,10-4 0 0,0 4 0 0,-1-3 0 16,0-2 0-16,-8 6-4 0,9-4 4 0,0-3 0 0,-2 7 0 15,-6-5 0-15,8 5 0 0,-2-6 0 0,2 1 0 0,-9 4 0 0,8-4 0 16,1 0 0-16,-9 0 0 0,9 4 0 0,0-3 4 16,-2-2-4-16,-6 6 0 0,6-5 0 0,2-1 0 0,-9 6 0 0,9-5 0 15,-1-1 0-15,1 6 0 0,-1-5 0 0,-7 0 0 0,6 0 0 16,2 4 0-16,0-4-4 0,-2 0 4 0,2-1-4 0,0 1 4 16,0 0 4-16,-1 5-4 0,0-5 0 0,1 0 4 0,-1-1-4 15,9 1-4-15,-8 0 0 0,0 5 8 0,-2-6-4 0,2 1 0 0,0 0 0 16,0 0-4-16,8-2 8 0,-10 4-4 0,2-3 0 0,0 5 0 15,-1-4 0-15,1 0-4 0,8 0 0 0,-9 0 4 0,0-1 4 16,1 1 0-16,8 0-8 0,-8 0 4 0,-2 0 0 0,10-5 0 16,-8 4 0-16,0 1 4 0,8 1-4 0,-8-2 4 0,-2 1-4 15,2-1 0-15,8 1 0 0,-8 0 0 0,-1 0-4 0,9-1 4 0,-8-4 0 16,-1 10 0-16,0-6-4 0,1-4 8 0,8 6 0 16,-8-1-4-16,0-1-4 0,-2 1 4 0,10 0 0 0,-8 0 0 0,0-1 0 15,8 1 0-15,-10 0 0 0,2-5 0 0,8 5 0 0,-8-1 0 16,-1 2 4-16,9-6-4 0,-8 4-4 0,0 1 8 0,8 0-4 15,-9 1 0-15,0-6 0 0,9 3 0 0,-8 2 0 0,8-5 0 16,-8 5 0-16,-2 0 0 0,10-1 0 0,-8-4 4 0,0 6 0 16,8-2-4-16,-9 1 0 0,0 0 0 0,9-5 0 0,-8 4 0 0,8 1 0 15,-8-5-4-15,-1 5 4 0,9 0 4 0,-8 0-4 0,8-5 0 16,-9 5 0-16,0 0 0 0,9-1 0 0,-8-4-4 0,8 5 4 16,-8-5 0-16,-2 5 0 0,10 0 4 0,-8-5-4 0,8 4 0 0,-8 2 0 15,8-6 0-15,-8 4 0 0,8 1-4 0,-10-5 8 16,2 4-4-16,8-4 0 0,-8 6 0 0,8-2 0 0,-9-4-4 0,9 5 4 15,-8-5 0-15,8 5 0 0,-9-5 0 0,9 5 0 0,-9-5 0 16,9 4 0-16,0-4 0 0,-8 0 0 0,8 6 0 0,0-6 0 16,-8 0 0-16,8 4 0 0,0-4 0 0,-8 0 0 0,8 5 0 15,0-5 0-15,-10 0 0 0,10 4 0 0,-8-4 0 0,8 6-4 16,0-6 4-16,-8 4 0 0,8-4 4 0,0 5-4 0,-10-5 0 16,10 5 0-16,-8 0 0 0,8-5 0 0,-8 5 4 0,8-5-4 0,0 4 0 15,-9-4 0-15,9 5 0 0,-8-5 0 0,8 5 0 0,-8-5 0 16,8 4 4-16,-9-4-4 0,9 5-4 0,0-5 4 0,-9 5 0 15,9-5 4-15,-8 5-4 0,8-5 0 0,0 5 0 0,-8-5 0 0,8 5 0 16,-10-5 0-16,10 3 0 0,-8-3 0 0,8 6 0 16,0-6 0-16,-8 5 0 0,8-5 0 0,-9 5 0 0,9-5 0 15,0 4 4-15,-9 1-4 0,9-5 0 0,-8 5 0 0,8-5-4 0,-9 5 8 16,9-5-4-16,-8 5 0 0,8-5 0 0,-8 4 0 0,8 1 0 16,0-5 0-16,-9 6 0 0,9-6 0 0,-9 4 0 0,9 1 0 15,-8-5-20-15,8 4 24 0,-8-4 0 0,8 5 0 0,-10 1-4 0,10-6 4 16,-8 4-4-16,8-4 4 0,0 5-4 0,-8-5 0 15,8 4 0-15,-9 1 0 0,9-5 0 0,-9 5 0 0,9 0 0 0,-8-5 0 16,8 4 0-16,-8 1 0 0,8-5 0 0,-9 5 0 0,1-1 4 16,8 1-4-16,-8-5 0 0,8 6 0 0,-10-2 0 0,10 1 0 15,-8-5 0-15,8 5 0 0,-8 0-4 0,-2-1 0 0,10-4 4 0,-8 5 0 16,8-5 0-16,-8 5 0 0,8-5 0 0,0 5 0 0,-8-5 4 16,8 4-4-16,0-4 0 0,-9 6 0 0,9-6 0 0,0 4 0 15,-9-4 4-15,9 5-4 0,0-5 0 0,0 0 0 0,-8 5 0 16,8-5 0-16,0 0 4 0,-9 5-4 0,9-5 0 0,0 0 0 15,0 4 0-15,-8-4 0 0,8 0 0 0,0 0 0 0,0 6 0 16,-8-6 0-16,8 0 0 0,0 0 0 0,0 0 0 0,0 4 0 16,0-4 4-16,-10 0-4 0,10 5 0 0,0-5 0 0,-8 4-20 0,8-4 24 15,0 6 0-15,0-6-4 0,0 0 4 0,0 4 0 0,0-4 0 16,-8 0 0-16,8 0-4 0,0 0 4 0,0 5-4 16,0-5 0-16,0 0 0 0,0 0 0 0,0 0 0 0,0 0 4 0,0 0-4 15,0 0 4-15,-8 0-8 0,8 0 4 0,0 5 0 0,0-5 4 16,-10 0-4-16,10 6 0 0,0-6 0 0,-8 0 4 0,8 3-4 15,0-3 0-15,0 0 4 0,0 6 0 0,-8-6 0 0,8 0-4 0,0 0 4 16,0 0-4-16,0 0 0 0,0 0 4 0,0 4-4 0,0-4 0 16,0 0 0-16,0-4 0 0,0 4 0 0,0 0 4 0,0 0-4 15,0 0 0-15,0 0 4 0,0 0 0 0,0 0 0 0,0 0 4 0,0 0 0 16,0 0 4-16,0 0 0 0,0 0 0 0,0 0 4 16,0 0 0-16,0 0 0 0,0 0-4 0,0 0 0 0,0 0 0 0,0 0 0 15,0 0 0-15,0 0-4 0,0 0-8 0,0 0 0 0,0 0 0 16,0 0 0-16,0 0 0 0,0 0 0 0,0 0 0 0,0 0 0 15,0 0 0-15,0 0 0 0,0 0 0 0,0 0 0 0,0 0 0 0,0 0 0 16,0 0 0-16,0 0 0 0,0 0 0 0,0 0 0 16,0 0 0-16,0 0 0 0,0 0 0 0,0 0-40 0,0 0-8 0,0 0-12 15,0 0-16-15,0 4-24 0,0-4-16 0,0 5-24 0,-9-5-24 16,9 5-44-16,0-5-56 0,-9 5 32 0,9-1 44 0,0-4 36 16,0 5 28-16,0 0 24 0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09:59.2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574E9A2-35BB-47AE-A4D9-D0E2EE36C427}" emma:medium="tactile" emma:mode="ink">
          <msink:context xmlns:msink="http://schemas.microsoft.com/ink/2010/main" type="inkDrawing" rotatedBoundingBox="4340,10825 7181,15097 6952,15250 4110,10977" semanticType="callout" shapeName="Other">
            <msink:sourceLink direction="with" ref="{079DF26B-EE3A-419B-9BB6-754C6F59AE95}"/>
            <msink:sourceLink direction="with" ref="{5BF7469C-95A6-47E2-A5A1-9DF29C7B878A}"/>
          </msink:context>
        </emma:interpretation>
      </emma:emma>
    </inkml:annotationXML>
    <inkml:trace contextRef="#ctx0" brushRef="#br0">209 3 43 0,'0'-6'64'0,"0"6"-4"16,0 0-4-16,0-5-32 0,0 5 0 0,0 0 4 0,0 0-4 15,0 0-8-15,0 0-4 0,0 0 0 0,0 0-4 0,0 0 0 16,0 0-4-16,0 0 4 0,0 0 4 0,0 0-4 0,0 0 0 16,0 0-4-16,0 0 8 0,0 0 0 0,0 0-4 0,0 0 4 0,0 0 0 15,0 0 0-15,0 0 4 0,0 0 0 0,0 0 0 0,0 0 8 16,0 0 0-16,0 0-20 0,0 0 20 0,0 0 4 0,0 0 0 16,0 0 4-16,0 0-4 0,0 0 0 0,0 0 0 0,0 0-4 15,0 0 0-15,0 0 4 0,0 0-8 0,0 0 0 0,0 0 4 16,0 0-4-16,0 0-4 0,0 0 0 0,0 0-4 0,0 0 0 0,0 0-4 15,0 0 0-15,0 0 4 0,0 0-4 0,0 0 0 16,0 0 0-16,0 0 4 0,0 0-4 0,0 0 0 0,0 5 0 0,0-5 0 16,0 0 0-16,-8 6-4 0,8-6 0 0,0 4 0 0,0-4-4 15,0 5 0-15,0-5 0 0,0 4 4 0,-8-4-4 0,8 6 4 16,0-2 4-16,0 1-4 0,0-5 4 0,-10 5 0 0,10-5-8 16,0 5 8-16,0-5-4 0,0 4 4 0,0-4-4 0,-8 0 0 0,8 0 0 15,0 0 4-15,0 6 0 0,0-6-4 0,0 0 4 0,0 0 0 16,-8 4-4-16,8-4 0 0,0 0 0 0,0 5 0 0,-9-5 0 15,9 0-4-15,0 4 4 0,-9-4-4 0,9 6 4 0,0-6 0 16,-8 4 4-16,8-4-24 0,0 5 24 0,0-5 0 0,-9 0-4 16,9 5 0-16,-8-5 0 0,8 0 4 0,0 0-4 0,0 0 0 0,-8 0-4 15,8 0 8-15,0 0-4 0,0 0-4 0,-8 0 0 0,8 0 4 16,0 0-4-16,-10 0 4 0,10 0 0 0,0 5-4 0,0-5 4 16,-8 0-4-16,8 4 0 0,0-4 4 0,-8 0-4 0,8 0 0 15,0 5 0-15,-10-5 0 0,10 5 0 0,0-5 4 0,-8 5-4 16,8-5 4-16,-8 4-4 0,8-4 0 0,0 5 0 0,-9-5 0 0,9 5 0 15,-8-5 0-15,8 5 0 0,0 0 4 0,-9-5 0 0,9 5-8 16,0 0 4-16,-8-5 0 0,8 4 0 0,0-4 0 0,0 5 0 16,-9-5 4-16,9 5-4 0,0-5 0 0,0 0 0 0,0 0 4 15,0 0-4-15,0 4 4 0,0-4-4 0,0 0 0 0,0 0 0 16,0 0 0-16,0 0 0 0,0 0 0 0,0 0 0 0,0 0 0 0,-8 0 4 16,8 0-4-16,0 0 4 0,0 0-8 0,0 0 4 0,0 0-16 15,0 5 20-15,0-5 0 0,0 0-4 0,-8 0 4 0,8 0-4 16,0 5 0-16,0-5 0 0,0 0 4 0,0 0-4 0,0 0 4 0,0 0 0 15,0 0 0-15,0 0 0 0,0 0 0 0,0 0 0 16,0 0-4-16,0 0 4 0,0 0 0 0,0 0 4 0,0 0 0 0,0 0 0 16,0 0 0-16,0 0-8 0,0 0 4 0,0 0 0 0,0 0 0 15,0 0 4-15,0 0-4 0,0 0 0 0,0 0 0 0,0 0 4 16,0 0-4-16,0 0 0 0,0 0 0 0,0 0 0 0,0 0 4 16,0 0-4-16,0 0 0 0,0 0 4 0,0 0-4 0,0 0 0 15,0 0 0-15,0 0 0 0,0 0 0 0,0 0-4 0,0 0 4 0,0 0 0 16,0 0-4-16,0 0 0 0,0 0 4 0,0 0 0 0,0 0-4 15,0 0 4-15,0 0-8 0,0 0 4 0,0 0 0 0,0 0 4 16,0 0-4-16,0 0 0 0,0 0 4 0,0 0-4 0,0 0 0 0,0 0 0 16,0 0-4-16,0 0 4 0,0 0 0 0,0 0 0 15,0 0 0-15,0 0 0 0,0 0 0 0,0 0 0 0,0 0 0 0,0 0 0 16,0 0-4-16,0 0 8 0,0 0-8 0,0 0 8 0,0 0-4 16,0 0 4-16,0 0-4 0,0 0-4 0,0 0 4 0,8 0 0 15,-8 0 4-15,0 5 0 0,0-5-4 0,8 0 0 0,-8 0 0 0,0 5 0 16,9-5 0-16,-9 4 0 0,8-4 0 0,-8 4 4 0,9 3-4 15,-9-7 4-15,8 4 0 0,-8 1-4 0,0-1 0 0,9-4 0 16,-9 5 0-16,8 0 0 0,-8 0 4 0,8 0-4 0,-8-1 4 16,10 1-4-16,-10 0 4 0,8 0-4 0,-8-1 0 0,8 2 4 15,-8-2 0-15,0 2-4 0,10-3 0 0,-10 3 4 0,8-2-4 0,-8 1-4 16,8 0 4-16,0 4 4 0,-8-3-4 0,9-2 0 0,-9 0 4 16,8 1 0-16,-8 5-4 0,9-5 0 0,-9 0 4 0,9 0-4 15,-1 5 0-15,-8-6 0 0,8 5 0 0,-8-3 0 0,10-2 0 16,-2 6 0-16,-8-5 0 0,8 5 0 0,-8-6 0 0,8 5 0 15,2-3 4-15,-10 3-4 0,8-4 0 0,0 4 0 0,-8-3 0 16,9 3 4-16,-1-4-4 0,-8 4-4 0,9 1 4 0,-9-5 0 16,9-1 0-16,-1 6 4 0,-8-5-4 0,8-2 0 0,-8 8 4 15,8-6-4-15,2 5 0 0,-10-6-4 0,8 1 8 0,-8 5 0 0,8-6-4 16,2 6-4-16,-10-5 4 0,8 5 8 0,0-5-8 0,-8 4 0 16,9-4 0-16,-1 4 0 0,-8-4 0 0,8 5 0 0,1-6 0 15,0 6 0-15,-9-5 4 0,8 5-4 0,0-6-4 0,2 6 4 0,-10-5 4 16,8 4-4-16,0-3 0 0,-8 2 4 0,9-2-4 15,0 4-4-15,-9-1 4 0,8-5 4 0,0 5-4 0,1-3 0 0,-9 4 4 16,8-6 0-16,-8 5-8 0,9-3 8 0,0 3-4 0,-1-4 0 16,-8 4 0-16,8-3 4 0,2-2-4 0,-10 5 4 0,8-3 0 15,-8 3-4-15,8-4 0 0,1 4 0 0,-9-3 0 0,9 3 0 0,-1-5 0 16,-8 2 0-16,8 3-12 0,1-4 16 0,-9 4-4 0,8-3 4 16,0 3 0-16,-8-4-4 0,10 0 0 0,-2 4 0 0,-8-4 4 15,8 4-4-15,2-3 0 0,-2 3 0 0,-8-4 4 0,8 0-4 16,0 4 0-16,-8-4 0 0,10 4 0 0,-2-4 0 0,-8 5 0 15,8-5-4-15,1 0 8 0,-9 4-4 0,8-4 0 0,-8 0 0 16,8 4 0-16,2-4 4 0,-10 5-4 0,8-6 0 0,-8 1 4 16,8 5-4-16,0-6 4 0,-8 2-4 0,10 3 4 0,-10-5-4 0,8 6 0 15,0-5 0-15,-8 0-4 0,9 4 4 0,0-5 0 0,-9 7 0 16,8-7 0-16,-8 6 4 0,9-5-4 0,-1 5 4 0,-8-6 0 16,8 5-4-16,1-3-4 0,-9 4 4 0,9-6 4 0,-9 2-4 0,8 3 0 15,-8-5 0-15,8 6 0 0,2-5 0 0,-10 5 0 0,8-6 0 16,-8 5 0-16,8-3 0 0,1 3 0 0,-9 1 0 15,9-6 0-15,-9 6 0 0,8-5 4 0,-8 5 0 0,8-1-4 0,1 1 0 16,-9-6 0-16,8 6 0 0,-8-1 0 0,8-3-4 0,-8 3 8 16,10 0-4-16,-10-4 0 0,8 5 0 0,-8-5 4 0,8 5-4 15,-8-6 0-15,10 6 4 0,-2-5-4 0,-8 4 0 0,8-4 4 16,-8 5-4-16,8-6 0 0,-8 6 0 0,9-5 0 0,0 0 0 0,-9 4 0 16,8-4 4-16,-8 5-4 0,9-1 0 0,-9-4 0 0,8 4 4 15,-8 1-4-15,8-5 0 0,2 5 0 0,-10-1 0 0,8-4 0 16,-8 4 4-16,8-5-4 0,-8 7 0 0,8-1 0 0,-8-1 0 15,10-5 0-15,-2 6 0 0,-8 1 4 0,0-7-4 0,8 6 0 16,-8 0 4-16,9-1-4 0,0-5 0 0,-9 5 4 0,0 1-4 0,8 0 4 16,-8-6-4-16,9 7 0 0,-1-2 0 0,-8 1 0 0,8-6 4 15,-8 6-4-15,0 1 4 0,10-3 0 0,-10-3-4 0,8 5 0 16,-8-6 0-16,8 6 0 0,-8-1 0 0,8-3 0 0,-8 3 0 16,10 1 0-16,-10-6 0 0,8 6 0 0,0 0 0 0,-8-5 0 0,0 4 0 15,9 0 0-15,-9-4 0 0,8 5 0 0,1-5 4 16,-9 4-4-16,0 1 0 0,9-5 4 0,-9 4-4 0,8-4 0 0,-8 5 0 15,8-5 0-15,-8 4 4 0,8-4-4 0,-8 4 0 0,10-4 0 16,-10 5 0-16,8-6 4 0,-8 6-8 0,8-5 8 0,-8 5 0 16,10-6-8-16,-10 6 4 0,8-1 0 0,0-3 4 0,-8 3-8 15,9 1 8-15,-9-2-4 0,8 3-4 0,1-1 4 0,-9-1 4 0,8 1-4 16,1-1 4-16,-9 1 0 0,8 0-4 0,0 0 4 16,-8-1-8-16,10 0 8 0,-2 1-4 0,0-6 0 0,-8 6 0 0,10 0 0 15,-2-1-4-15,-8-4 4 0,8 5 0 0,-8 0 0 0,8-6 4 16,1 7-4-16,-9-7 0 0,8 5-4 0,1-4 4 0,-9 4 0 15,9-4 0-15,-9 0 4 0,8 4-4 0,0-3 0 0,-8 3 0 0,10-4 0 16,-2 4 0-16,-8-4 0 0,8 5 4 0,-8-5-4 16,8 4 0-16,2 1 0 0,-10-6 0 0,8 6 0 0,0 0-20 0,-8-5 24 15,9 4 0-15,-1 1 0 0,-8-6 0 0,9 6-4 0,-9-1 4 16,9-3-4-16,-1 3 0 0,-8 1 0 0,8 0 4 0,0-6-4 16,-8 5 0-16,10-3 0 0,-10 3 0 0,8-4 0 0,0 4 0 0,-8-5-4 15,10 7 4-15,-10-1 4 0,8-6-4 0,0 6 0 16,-8-5 0-16,9 4 4 0,-9-3-4 0,8 2 0 0,1 2 0 0,-9-4 0 15,8 3 0-15,1 0 0 0,-9-5 4 0,8 6-4 0,0 0 0 16,-8-5 0-16,10 5 0 0,-10-1 0 0,8-4 0 0,0 4-4 16,-8 1 8-16,10-6-4 0,-10 7 0 0,8-2 0 0,-8-4 0 0,8 4 0 15,-8-4 0-15,9 5-4 0,-1-6 4 0,-8 6 0 0,8 0 4 16,-8-1-8-16,9-4 4 0,-9 5 0 0,9-5 0 0,-1 4 0 16,-8 1 4-16,8-6 0 0,-8 6-4 0,10 0 0 0,-10-1 0 15,8-4 0-15,0 5 0 0,-8-1 0 0,9 1 4 0,-9 0-4 16,9-5 0-16,-9 4 0 0,8 0 0 0,-8 1-4 0,8-5 4 15,-8 5-4-15,9-1 4 0,-1 1 4 0,-8 0-4 0,9-6 0 0,-9 5 0 16,9 1 4-16,-9 0-4 0,8-1 0 0,0 2 0 16,-8-3 0-16,10-2 0 0,-10 3 0 0,8 1-4 0,-8-1 4 0,8-5 0 15,0 6 4-15,-8 0-4 0,10-5 0 0,-10 5 0 0,8-6 0 16,-8 5 0-16,8 1-4 0,1-4 4 0,-9 2-4 0,8 3 8 16,-8-7-4-16,8 6-4 0,2-1 4 0,-10-4 4 0,8 5-4 0,0-1 4 15,-8-4-4-15,8 5 0 0,-8-1 0 0,10-4 0 0,-2 5 4 16,-8-1-4-16,8-4 0 0,-8 5 0 0,9-6 0 0,0 6 0 15,-9-5 0-15,8 5-4 0,-8-6 4 0,9 6 0 0,-1-5 0 16,-8 4 0-16,8 1 0 0,1-6 0 0,-9 6 0 0,9-5 0 16,-9 5 0-16,8-6 4 0,0 6-4 0,-8-5 0 0,10 5 0 0,-2-1 0 15,-8-4 0-15,8 0 0 0,1 5 0 0,-9-6 0 0,9 5 0 16,-1 0 0-16,0-3-4 0,-8 4 4 0,9-6 4 0,-1 6-4 16,-8-5 0-16,8 5 0 0,2-6 0 0,-10 6 4 0,8-5-4 15,0 5 0-15,2-1 0 0,-10-5 0 0,8 6 0 0,0-5 0 16,0 5 0-16,-8-6 0 0,9 5 0 0,0-3 0 0,-1 4 0 15,-8-6 0-15,9 6 0 0,-1-5 0 0,-8-1 0 0,8 6 0 16,2-5 0-16,-10 4 0 0,8-4 0 0,-8-1 0 0,8 3 0 16,0 1 0-16,-8-3 0 0,10 5 0 0,-10-6 0 0,8 1 0 0,0 5-4 15,-8-6 4-15,9 6 0 0,-9-5 0 0,9 5 0 0,-1-6 0 16,-8 1 0-16,9 4 0 0,-9-3 0 0,8 3 0 0,-8-4 0 16,8 4 0-16,2-4 0 0,-10 5 0 0,8 0 0 0,-8-6 4 0,8 6-4 15,-8-5 0-15,8 5 0 0,-8-1 0 0,10-5 0 16,-2 7 0-16,-8-7 0 0,8 6 0 0,-8-1 0 0,9-4 0 0,-9 4-4 15,9-3 4-15,-9 3-4 0,8-4 4 0,-8 4 0 0,9-3 0 16,-9 3 0-16,8-5-4 0,-8 2 4 0,8 3 0 0,-8-4 0 16,8 0 0-16,-8 5 0 0,10-5 0 0,-10-1 0 0,8 0 0 0,-8 6 0 15,8-5 0-15,2 0 0 0,-10 4-4 0,0-4 4 0,8 5-4 16,0-6 4-16,-8 1 0 0,9 5 0 0,-9-5-4 16,0 0 4-16,8-1-4 0,-8 1 4 0,9-1 0 0,-9 2 0 0,8-2 0 15,-8 1 0-15,0 0 0 0,9-1 0 0,-9 2 0 0,0-6 0 16,8 4 0-16,-8 1 0 0,0 0 0 0,8-5 0 0,-8 5-4 15,0-1 4-15,10-4 0 0,-10 5 0 0,0 0 0 0,0 0 0 0,8-5-4 16,-8 5 4-16,0 1-4 0,8-6 0 0,-8 3 4 16,0 2 0-16,0-5 0 0,10 5 0 0,-10 0 0 0,0-5 0 0,0 5-4 15,0-5 8-15,0 5-8 0,8-1 4 0,-8-4 0 0,0 5 0 16,0-5 0-16,0 4 0 0,8-4 0 0,-8 0 0 0,0 5-4 16,0-5 8-16,0 5-4 0,8-5 0 0,-8 0 0 0,0 0 0 15,0 5-20-15,0-5 24 0,0 0-4 0,0 0 0 0,0 0 4 0,0 0-4 16,9 5 0-16,-9-5 0 0,0 5 4 0,0-5-4 0,9 0 0 15,-9 4 0-15,0-4 0 0,0 6 0 0,0-6-4 0,8 4 8 16,-8 1-4-16,0-5 0 0,0 4 4 0,9-4-4 0,-9 6 0 16,0-6 4-16,0 0-4 0,0 4 0 0,0-4 0 0,0 0 0 0,0 0 0 15,0 0 0-15,8 0-4 0,-8 0 4 0,0 5 0 0,-8-5 0 16,16 0-4-16,-8 0 4 0,0-5 0 0,0 5 0 16,0 5 0-16,0-5 0 0,0 0 0 0,8 0 0 0,-8 5 4 0,0-5-4 15,0 0 0-15,10 5 0 0,-10-5 4 0,0 4-4 0,0-4-4 16,0 6 4-16,0-6 0 0,0 0 0 0,0 4 0 0,0-4 0 15,8 5 0-15,-8-5 0 0,0 4 0 0,0-4 0 0,0 6 0 16,8-6 4-16,-8 4 0 0,0-4 0 0,0 5-4 0,8-5 0 16,-8 5 4-16,0-5 0 0,0 5-4 0,10-5-4 0,-10 4-16 0,0-4 24 15,0 0 0-15,0 0-4 0,8 5 0 0,-8-5 4 0,0 0 0 16,0 5-4-16,0-5 0 0,0 0 4 0,8 5 4 0,-8-5-8 16,0 0 4-16,0 4 0 0,0-4-4 0,9 6 0 0,-9-6 0 0,0 5 0 15,0-5 0-15,0 4 0 0,0-4 0 0,0 5 0 0,0-5 0 16,8 5 0-16,-8-5 4 0,0 0-4 0,0 0 0 0,-8 0 0 15,8 0 0-15,0 0 0 0,0 0 0 0,8 0 0 0,-8 0-4 16,0 0 4-16,0 0 0 0,0 0 0 0,0 4 0 0,0-4 0 16,0 0 4-16,0 0-4 0,0 0 0 0,0 0 0 0,0 6 0 0,0-6 0 15,0 0 0-15,0 0 0 0,0 0 0 0,0 0 0 0,0 4 0 16,0-4 0-16,0 0 0 0,0 0-4 0,0 0 4 0,0 0 4 16,0-4-4-16,0 8 4 0,0-4-4 0,0-4-4 0,0 8 4 15,0-4 0-15,0 0 4 0,0 0-4 0,0 0 0 0,0 0-4 16,0 0 4-16,0 0 0 0,0 0 0 0,0 0-4 0,0 0 0 15,0 0-4-15,0 0 0 0,0 0-4 0,0 0-8 0,0 0-12 0,0 0-16 16,0 0-20-16,0 0-12 0,-8 0-28 0,8 0-32 16,0 0-20-16,-9 0-76 0,1-4 0 0,8 4 44 0,-8-6 32 0,-2 6 40 15,2-4 20-15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2:18.9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F1707E-6B32-40E3-A624-D602BE08BFB4}" emma:medium="tactile" emma:mode="ink">
          <msink:context xmlns:msink="http://schemas.microsoft.com/ink/2010/main" type="writingRegion" rotatedBoundingBox="31536,9852 31623,11598 27634,11797 27547,10051"/>
        </emma:interpretation>
      </emma:emma>
    </inkml:annotationXML>
    <inkml:traceGroup>
      <inkml:annotationXML>
        <emma:emma xmlns:emma="http://www.w3.org/2003/04/emma" version="1.0">
          <emma:interpretation id="{2913AA3D-08C7-43B1-929E-2DD22ECB2958}" emma:medium="tactile" emma:mode="ink">
            <msink:context xmlns:msink="http://schemas.microsoft.com/ink/2010/main" type="paragraph" rotatedBoundingBox="30692,10279 31741,11399 31177,11927 30128,108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B0F081-4C1D-4B85-89CE-9E9EC7291113}" emma:medium="tactile" emma:mode="ink">
              <msink:context xmlns:msink="http://schemas.microsoft.com/ink/2010/main" type="line" rotatedBoundingBox="30692,10279 31741,11399 31177,11927 30128,10807"/>
            </emma:interpretation>
          </emma:emma>
        </inkml:annotationXML>
        <inkml:traceGroup>
          <inkml:annotationXML>
            <emma:emma xmlns:emma="http://www.w3.org/2003/04/emma" version="1.0">
              <emma:interpretation id="{C0785D10-A1A6-4872-9D45-330180A95959}" emma:medium="tactile" emma:mode="ink">
                <msink:context xmlns:msink="http://schemas.microsoft.com/ink/2010/main" type="inkWord" rotatedBoundingBox="30692,10279 31741,11399 31177,11927 30128,10807"/>
              </emma:interpretation>
              <emma:one-of disjunction-type="recognition" id="oneOf0">
                <emma:interpretation id="interp0" emma:lang="" emma:confidence="0">
                  <emma:literal>Baw</emma:literal>
                </emma:interpretation>
                <emma:interpretation id="interp1" emma:lang="" emma:confidence="0">
                  <emma:literal>zł w</emma:literal>
                </emma:interpretation>
                <emma:interpretation id="interp2" emma:lang="" emma:confidence="0">
                  <emma:literal>Zł w</emma:literal>
                </emma:interpretation>
                <emma:interpretation id="interp3" emma:lang="" emma:confidence="0">
                  <emma:literal>Biw</emma:literal>
                </emma:interpretation>
                <emma:interpretation id="interp4" emma:lang="" emma:confidence="0">
                  <emma:literal>* w</emma:literal>
                </emma:interpretation>
              </emma:one-of>
            </emma:emma>
          </inkml:annotationXML>
          <inkml:trace contextRef="#ctx0" brushRef="#br0">5144 5211 31 0,'0'-5'120'0,"0"-5"-16"15,8 1-8-15,-8-1-28 0,0 5-4 0,0 1 0 0,0-2 4 16,8 2 0-16,-8-1 4 0,0 5 0 0,0 0 0 0,8 0-4 16,-8 0 0-16,0 5 0 0,10-1-4 0,-10 2 4 0,0 3 0 0,0 5-4 15,0 1 0-15,0-1-4 0,0 5-4 0,0-1-4 0,0 7-8 16,-10-1-4-16,10 0-8 0,-8 5 4 0,0-1-8 0,8 1 0 16,-8 5-8-16,-2-5-4 0,2 4-20 0,0-4 20 0,-1 0-4 15,0 0 0-15,9-1-8 0,-8 1 4 0,-1 0 0 0,9-5-4 16,-8 0 0-16,8 1-4 0,0-7-4 0,0 1 0 0,-8 0 0 15,8-3-4-15,0-3-8 0,8 2-16 0,-8-5-12 0,0-2-16 0,8 3-16 16,-8-7-16-16,0 1-16 0,9 0-12 0,-9-5-16 0,8 0-20 16,-8-5-44-16,9-4-32 0,0 3 36 0,-9-3 36 0,8-5 32 15,0-1 24-15</inkml:trace>
          <inkml:trace contextRef="#ctx0" brushRef="#br0" timeOffset="211.5142">5433 5187 3 0,'8'-10'140'0,"-8"1"-12"0,0 3-16 0,0 2-36 0,0-1-4 0,0 5 4 16,0 0 0-16,0-5-20 0,0 5 24 0,0 5 0 0,0-5 0 0,9 5-8 15,-9-1 8-15,0 2 0 0,0-2 0 0,9 5 4 16,-9 1-4-16,8 5-4 0,-8-6-8 0,0 5 0 0,8 1-8 0,-8 4-4 16,10 5-8-16,-10-5-8 0,0 5 0 0,0 0-8 0,0 4-4 15,0-3-8-15,0 3-4 0,0 1 0 0,-10 0-4 0,10 0 0 16,-8 0-12-16,8-1 0 0,-8 1 0 0,8-4 0 0,-9 3 0 0,0-4 0 15,1 5 0-15,8-5 0 0,-8-4 0 0,-1 3 0 16,1-4 0-16,8 1-4 0,-9-1-32 0,0-5-12 0,9 1-12 0,-8-2-20 16,8-3-12-16,-8 0-12 0,8-1-12 0,-10-3-20 0,10-2-16 15,-8 1-20-15,8-5-60 0,-8 0 0 0,8-5 44 0,0 1 36 16,-8-6 32-16,8 0 20 0</inkml:trace>
          <inkml:trace contextRef="#ctx0" brushRef="#br0" timeOffset="389.1865">5288 5571 111 0,'-9'0'160'0,"1"0"-20"0,0 0-8 0,0 0-32 16,-2 0-4-16,2 0-8 0,0 0 4 0,8 5-4 0,-10-5 0 15,10 0-8-15,0 0 0 0,0 0-8 0,0 0-8 0,10 4-8 16,-2-4-4-16,-8 0-12 0,18 6-8 0,-10-6-4 0,8 4-8 0,-7-4-8 16,8 5 0-16,0 0-12 0,9-5-8 0,-10 5-20 0,10-1-28 15,-8 2-28-15,7-2-32 0,1 1-28 0,-10-1-16 0,10 2-64 16,-8-6-4-16,7 4 40 0,-9 1 36 0,2 0 24 0,-10 0 24 0</inkml:trace>
          <inkml:trace contextRef="#ctx0" brushRef="#br0" timeOffset="889.5262">5749 5988 47 0,'-9'-4'112'0,"0"-2"-12"0,1 2-12 0,0-5-24 0,8 3-4 16,0-3 4-16,-10 4 0 0,10-10 4 0,0 6-4 0,0 5 4 15,0-11-4-15,10 5-12 0,-10 0 0 0,0 1 0 0,8-1-8 16,0 1-4-16,1-1-4 0,0 6 0 0,-1-5-4 0,1 3-4 0,-1-4 4 15,0 6-4-15,0-1-4 0,2 0 4 0,6 5-4 16,-6-5 0-16,-2 5 0 0,0 0 0 0,1 0 0 0,-1 5-8 0,1-5 0 16,-9 5 0-16,8 0-4 0,-8 5-4 0,9-6 0 0,-9 5 0 15,0 1-4-15,0 0 0 0,0 5 0 0,0-7-4 0,-9 7 0 16,9 0 0-16,-8 4 4 0,-1-5-4 0,1 5-4 0,-1 0 0 16,1-4-4-16,0 5 4 0,-10-1 0 0,10 0 0 0,-2 0 0 15,-6-5 0-15,8 5 0 0,-1-4 0 0,1 4 4 0,-10-4 0 16,10-6 0-16,0 5 0 0,-2-4 0 0,10-1 0 0,-8-5-4 0,8 2 4 15,-8-1 0-15,8-1-4 0,0-4 4 0,0 0 0 16,8-4 0-16,-8-1 0 0,8-1 0 0,2 2-4 0,-2 0 4 0,9-6 0 16,-8 5 0-16,8-4 0 0,-9-1 0 0,8 1 0 0,-6 4 0 0,6 0 0 15,2-4 0-15,-1 3 0 0,-9 2 0 0,9-1 4 16,-8 0 0-16,-1 5 0 0,10 0 4 0,-10 5 4 0,-8 0 4 0,8-1 8 16,-8 2 0-16,10 3 8 0,-10 1 8 0,8-1 0 0,-8 1 0 15,0-1 0-15,8 6 0 0,-8-1 0 0,0 1-4 0,9-6-8 16,-9 5 4-16,8 1-4 0,1-5 0 0,-1 3-12 0,1-3-16 15,-1 5 0-15,0-11 0 0,2 6 0 0,6-1 0 0,-6-3 0 0,6-6 0 16,1 4 0-16,0-8 0 0,0 4 0 0,-9-6 0 0,10 1 0 16,-2 1 0-16,2-10 0 0,-10 4 0 0,9-5-40 0,-8 2-52 15,0-7-24-15,-1 1-24 0,0-5-32 0,-8 5-28 0,0-10-44 16,0 5-32-16,-8-5 48 0,0-1 44 0,-1 3 36 0,0-2 32 16</inkml:trace>
        </inkml:traceGroup>
      </inkml:traceGroup>
    </inkml:traceGroup>
    <inkml:traceGroup>
      <inkml:annotationXML>
        <emma:emma xmlns:emma="http://www.w3.org/2003/04/emma" version="1.0">
          <emma:interpretation id="{9737DC76-26C2-48E2-BBCA-C02201DC68D7}" emma:medium="tactile" emma:mode="ink">
            <msink:context xmlns:msink="http://schemas.microsoft.com/ink/2010/main" type="paragraph" rotatedBoundingBox="30223,10390 29557,11538 28997,11213 29662,10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487A18-75C4-4FB6-8357-0979E87E8E16}" emma:medium="tactile" emma:mode="ink">
              <msink:context xmlns:msink="http://schemas.microsoft.com/ink/2010/main" type="line" rotatedBoundingBox="30223,10390 29557,11538 28997,11213 29662,10065"/>
            </emma:interpretation>
          </emma:emma>
        </inkml:annotationXML>
        <inkml:traceGroup>
          <inkml:annotationXML>
            <emma:emma xmlns:emma="http://www.w3.org/2003/04/emma" version="1.0">
              <emma:interpretation id="{7D63803C-D2AB-400D-97F3-E30B0487A2CD}" emma:medium="tactile" emma:mode="ink">
                <msink:context xmlns:msink="http://schemas.microsoft.com/ink/2010/main" type="inkWord" rotatedBoundingBox="28997,11213 29662,10065 30223,10390 29557,11538">
                  <msink:destinationLink direction="to" ref="{951C7ACC-7034-44CA-A5F8-40AC15558CF8}"/>
                </msink:context>
              </emma:interpretation>
              <emma:one-of disjunction-type="recognition" id="oneOf1">
                <emma:interpretation id="interp5" emma:lang="" emma:confidence="0">
                  <emma:literal>*</emma:literal>
                </emma:interpretation>
                <emma:interpretation id="interp6" emma:lang="" emma:confidence="0">
                  <emma:literal>„</emma:literal>
                </emma:interpretation>
                <emma:interpretation id="interp7" emma:lang="" emma:confidence="0">
                  <emma:literal>%</emma:literal>
                </emma:interpretation>
                <emma:interpretation id="interp8" emma:lang="" emma:confidence="0">
                  <emma:literal>¥</emma:literal>
                </emma:interpretation>
                <emma:interpretation id="interp9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-1065.6638">3866 5525 55 0,'0'-4'104'0,"9"-5"-16"0,-9 3-4 0,8 1-24 16,-8 0-4-16,0 1 0 0,8-2 4 0,-8 2 0 0,0-1 0 0,0 1 0 15,10-2 0-15,-10 6 0 0,0 0-4 0,8-4 0 0,-8 4 0 16,0 0-4-16,8 0 0 0,-8 4 0 0,0-4 0 0,8 6 0 16,-8-2-8-16,0 5-4 0,0-3 0 0,0 3-8 0,0 2-8 15,0-2 0-15,0 5-8 0,0-5 0 0,0 5-4 0,0 1-4 16,10 0 0-16,-10 4-4 0,0-4 4 0,0 0-4 0,0-1 0 16,8 0 0-16,-8 0 0 0,0 0 0 0,8 2-8 0,-8-7 4 0,0 5 4 15,0-5-4-15,9-3 4 0,-9 2 0 0,0-1 0 0,8-7-4 16,-8 4 4-16,0-8-4 0,0 4 0 0,8-7 0 0,-8-1 0 15,0 2 0-15,10-3 0 0,-10-5 0 0,8-1 0 0,0 1 0 16,-8-1 0-16,10 1-4 0,-2-5 4 0,0 0-4 0,0-6 0 16,1 6 0-16,-1-1 0 0,0 2 4 0,10-1 0 0,-10 4-4 0,2-5 0 15,-2 7 0-15,0-2 4 0,0 5 0 0,1 0-4 0,-1 1 4 16,1-1 0-16,0 6-4 0,-1 4 0 0,0-5 0 0,2 5-4 16,-10 5-8-16,8-5-4 0,0 4-12 0,-8 1-12 0,8 0-12 0,1 0-12 15,-9-1-20-15,8 2-16 0,1 3-20 0,0-4-20 16,-1 0-52-16,0 5-4 0,2-6 36 0,-10 1 32 0,8-1 24 0</inkml:trace>
          <inkml:trace contextRef="#ctx0" brushRef="#br0" timeOffset="-694.1416">4504 5144 55 0,'0'-14'100'0,"-8"-5"-8"0,16 4-8 16,-8 1-20-16,0-1-4 0,8 6 0 0,-8-5-4 0,10 4 0 0,-10 0 0 15,8 5 0-15,0 2-8 0,0-3 4 0,1 1 0 16,0 0-8-16,-1 5-4 0,1 0-4 0,-1 0-4 0,10 0 0 16,-10 0 0-16,0 5-4 0,1-5-4 0,0 5-4 0,-1 1-4 0,9-3 0 15,-17 7 0-15,8-5-8 0,0-1 0 0,-8 6 0 0,10-5-4 16,-10 9 0-16,0-4 0 0,-10 0 0 0,10-1 0 0,-8 1 0 16,0-1-4-16,-1 6 0 0,1-5 4 0,0-1 4 0,-1 1 0 0,-8 4 4 15,9-5 8-15,-2 1 4 0,-6 0 8 0,7 0-4 16,1-6 0-16,-1 6-20 0,0-1 20 0,1-4 0 0,0 5 0 0,8-5-4 15,0 4 0-15,-8-4-4 0,8 4-4 0,0-4 0 0,0 5 0 16,0-1-4-16,8-4-4 0,-8 5 0 0,8-1 0 0,-8-4-8 16,8 5 4-16,1-5-4 0,0 4-12 0,-1-4-12 0,1 4-24 15,-1-4-24-15,10 0-24 0,-10-1-32 0,0-4-32 0,1 5-64 16,8-5-28-16,-9 0 44 0,1-5 48 0,7 5 24 0,-6 0 28 0</inkml:trace>
          <inkml:trace contextRef="#ctx0" brushRef="#br0" timeOffset="-2270.016">2398 5796 95 0,'-9'0'160'0,"1"5"-16"0,8-5-24 15,-8 0-32-15,8 0-4 0,0 0 0 0,8 0 0 0,-8-5 0 16,8 5-4-16,-8-4-12 0,9-1 0 0,8 5-16 0,-9-5 0 15,1 5-8-15,8 0-8 0,-8 0 0 0,7-5-4 0,2 5-8 16,-10 0-4-16,10 5-4 0,-10-5-4 0,9 5 4 0,-9-5-8 16,0 5 4-16,2 4-4 0,-2-4 0 0,0 0-4 0,-8 5 0 0,0-6 0 15,0 5 0-15,0 1 0 0,0 0 0 0,-8-1 0 0,8 1 0 16,-8-1-4-16,-2 1 0 0,2 0 4 0,8-5-4 0,-8 5 0 16,-1-6 0-16,9 5 0 0,-8-3-4 0,8-2 0 0,0 1 0 0,0-5 0 15,0 5-4-15,0-5 0 0,0 5 0 0,0-5-4 0,8 0 0 16,1 0 0-16,-1 0 4 0,0-5 0 0,2 5-4 0,6 0 4 15,-8 0 0-15,2 0 4 0,-2 0 0 0,9 0 0 0,-8 0 4 16,8 0-4-16,-9 0 0 0,0 5 8 0,1-5-4 0,8 4 0 16,-9 2-4-16,2-2 4 0,-10 5 0 0,8-3 0 0,0 3 0 0,-8 0 8 15,9 2-8-15,-9 3 4 0,0 0 0 0,0 0 0 0,0-4 0 16,0 5 4-16,-9-1 4 0,1 0 0 0,8 0 0 0,-8 1 4 16,-10 0-4-16,10-1 8 0,-10 0 0 0,10-4 0 0,-9 4 4 15,0-5-4-15,-8 1-4 0,7 0 0 0,2-5-8 0,-10 4 4 16,9-3-4-16,-1-2-4 0,2-4-4 0,-2 4-4 0,2-4-4 0,-2-4-4 15,10 4-12-15,-9-4-16 0,17-2-12 0,-8-3-12 0,8-1-16 16,0 1-24-16,0-6-16 0,0 1-20 0,8-5-36 0,0 0-48 16,1-5 24-16,-1 4 36 0,10-8 36 0,-2 3 24 0</inkml:trace>
        </inkml:traceGroup>
      </inkml:traceGroup>
    </inkml:traceGroup>
    <inkml:traceGroup>
      <inkml:annotationXML>
        <emma:emma xmlns:emma="http://www.w3.org/2003/04/emma" version="1.0">
          <emma:interpretation id="{BB9A44D8-6A79-4F0F-8E4C-A2FA92534024}" emma:medium="tactile" emma:mode="ink">
            <msink:context xmlns:msink="http://schemas.microsoft.com/ink/2010/main" type="paragraph" rotatedBoundingBox="29048,10193 29027,11053 28520,11040 28542,10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6E8131-89C4-4933-8AAB-9D59717DBEFD}" emma:medium="tactile" emma:mode="ink">
              <msink:context xmlns:msink="http://schemas.microsoft.com/ink/2010/main" type="line" rotatedBoundingBox="29048,10193 29027,11053 28520,11040 28542,10180"/>
            </emma:interpretation>
          </emma:emma>
        </inkml:annotationXML>
        <inkml:traceGroup>
          <inkml:annotationXML>
            <emma:emma xmlns:emma="http://www.w3.org/2003/04/emma" version="1.0">
              <emma:interpretation id="{5C0937C9-0FE9-446A-B057-85C3B41300BB}" emma:medium="tactile" emma:mode="ink">
                <msink:context xmlns:msink="http://schemas.microsoft.com/ink/2010/main" type="inkWord" rotatedBoundingBox="29048,10193 29027,11053 28520,11040 28542,10180"/>
              </emma:interpretation>
            </emma:emma>
          </inkml:annotationXML>
          <inkml:trace contextRef="#ctx0" brushRef="#br0" timeOffset="-1985.72">3156 5198 19 0,'0'-5'124'0,"0"-5"-16"0,0 6-12 0,0 4-28 0,0-5 0 15,0 5-4-15,10-5 4 0,-10 5 4 0,8 0 4 0,0 5 0 16,-8 0-4-16,9-1 0 0,-1 2 0 0,1 3-8 0,-1 1 0 16,1 0-4-16,-1 3 0 0,0 2-8 0,2 5 0 0,-10-1-8 15,8 0-4-15,0 0-8 0,-8 5-4 0,10 0-4 0,-10 0-4 16,0 0-4-16,0 1 0 0,0-2-4 0,8 2-4 0,-8-2 0 0,0 2-4 15,0-1 0-15,0 0 0 0,0-5-4 0,0 0 4 16,-8 0-4-16,8 1-8 0,0-6-4 0,0 0-8 0,0 2-4 0,0-3-8 16,0 2-12-16,0-5-20 0,0-2 16 0,0-1-16 0,0-3-8 0,0 0-16 15,0 1-8-15,8-5-8 0,-8 0-8 0,0-5-8 16,0 1-20-16,0 0-16 0,8-7-4 0,-8 1 32 0,8 1 20 16</inkml:trace>
          <inkml:trace contextRef="#ctx0" brushRef="#br0" timeOffset="-1756.3265">3396 5496 79 0,'0'-14'96'15,"8"-1"-8"-15,0 6-4 0,-8-5-24 0,0 4-4 0,9 5-4 16,-9-5 4-16,8 1 0 0,-8 4 4 0,0 0 4 0,0 5 0 16,0-5 0-16,0 0 0 0,9 5 0 0,-9 5 0 0,0-5-8 0,0 5 4 15,0 0-4-15,0 5-4 0,0-1 4 0,-9 1-4 0,9 0 0 16,0-1-8-16,0 5-4 0,0 1-8 0,0-5-4 0,0 10-4 16,0-7-8-16,0 2 0 0,0 3 0 0,0-3-8 0,0 0 0 0,0 4 0 15,0-4 0-15,0 0-8 0,0-1 0 0,0 0 0 16,0 0 0-16,0 0 0 0,0 2-4 0,0-7-4 0,0 0-8 0,0 1 0 15,0 0-12-15,0-2-12 0,0-1-12 0,0-3-8 0,0-4-8 16,0 4-16-16,0-4-20 0,0 0-8 0,0-4-12 0,0 0-16 16,0-3-32-16,0-1-24 0,0-2 32 0,0-5 32 0,0 2 20 15</inkml:trace>
          <inkml:trace contextRef="#ctx0" brushRef="#br0" timeOffset="-1533.9281">3318 4986 63 0,'-8'-14'140'0,"-1"9"-16"0,9-5-12 0,-8 6-24 16,0-1-8-16,8 0-4 0,-8-1 0 0,8 6-4 0,-10-4-4 16,10 4-4-16,0-5-4 0,0 5-4 0,0-5-4 0,0 5 0 0,10 0-4 15,-10 0-4-15,8 0 0 0,8-4-4 0,-7 4-4 0,8 0-4 16,-8 0-8-16,7 0 0 0,2 0-4 0,0 0-4 0,-2 0-8 16,9 0-4-16,-7 0-4 0,8 4-12 0,-10-4-16 0,10 0-20 15,-9 5-16-15,0-5-28 0,0 5-28 0,-1-5-28 0,2 4-60 16,0-4-20-16,-2 6 48 0,-7-1 32 0,7 0 24 0,-7-1 24 0</inkml:trace>
        </inkml:traceGroup>
      </inkml:traceGroup>
    </inkml:traceGroup>
    <inkml:traceGroup>
      <inkml:annotationXML>
        <emma:emma xmlns:emma="http://www.w3.org/2003/04/emma" version="1.0">
          <emma:interpretation id="{4029C2C3-F88C-4B6D-BF76-15824FD202D1}" emma:medium="tactile" emma:mode="ink">
            <msink:context xmlns:msink="http://schemas.microsoft.com/ink/2010/main" type="paragraph" rotatedBoundingBox="28056,10025 28130,11516 27621,11541 27547,10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143B2A-B808-4940-B023-30BF47C8C3B3}" emma:medium="tactile" emma:mode="ink">
              <msink:context xmlns:msink="http://schemas.microsoft.com/ink/2010/main" type="line" rotatedBoundingBox="28056,10025 28130,11516 27621,11541 27547,10051"/>
            </emma:interpretation>
          </emma:emma>
        </inkml:annotationXML>
        <inkml:traceGroup>
          <inkml:annotationXML>
            <emma:emma xmlns:emma="http://www.w3.org/2003/04/emma" version="1.0">
              <emma:interpretation id="{43F4C7F6-C697-4C94-9E06-1E40D74C38A3}" emma:medium="tactile" emma:mode="ink">
                <msink:context xmlns:msink="http://schemas.microsoft.com/ink/2010/main" type="inkWord" rotatedBoundingBox="28056,10025 28130,11516 27621,11541 27547,10051">
                  <msink:destinationLink direction="to" ref="{951C7ACC-7034-44CA-A5F8-40AC15558CF8}"/>
                </msink:context>
              </emma:interpretation>
              <emma:one-of disjunction-type="recognition" id="oneOf2">
                <emma:interpretation id="interp10" emma:lang="" emma:confidence="0">
                  <emma:literal>"M</emma:literal>
                </emma:interpretation>
                <emma:interpretation id="interp11" emma:lang="" emma:confidence="0">
                  <emma:literal>lis</emma:literal>
                </emma:interpretation>
                <emma:interpretation id="interp12" emma:lang="" emma:confidence="0">
                  <emma:literal>ros</emma:literal>
                </emma:interpretation>
                <emma:interpretation id="interp13" emma:lang="" emma:confidence="0">
                  <emma:literal>"IM</emma:literal>
                </emma:interpretation>
                <emma:interpretation id="interp14" emma:lang="" emma:confidence="0">
                  <emma:literal>IM</emma:literal>
                </emma:interpretation>
              </emma:one-of>
            </emma:emma>
          </inkml:annotationXML>
          <inkml:trace contextRef="#ctx0" brushRef="#br0" timeOffset="-2946.2627">2296 5207 55 0,'-9'-10'116'0,"9"5"-12"0,-9-5-16 16,9 6-28-16,0-11 0 0,0 6-8 0,0-1 0 0,9-4 4 16,0 5-4-16,-1-6-8 0,1 1-4 0,-1-6-4 0,0 1-8 15,10 4 0-15,-2-4-4 0,2 0 0 0,-10 5 4 0,10-5 0 0,-2 0-4 16,1-1 0-16,1 1 0 0,-2 5-4 0,2-5 8 0,-10 4-4 16,10 1 4-16,-2-1 0 0,-7 6 4 0,-1-5 0 0,0 9 0 15,2-5 4-15,-2 0-4 0,0 6 0 0,-8-1-4 0,0 0 4 16,8 1-8-16,-8 4-4 0,0 0 0 0,0-5 4 0,0 5-4 15,0 0 0-15,0 5 4 0,0-1 0 0,0 1 0 0,0 0 0 0,0-1 4 16,0 6 0-16,0 0 0 0,0 5 0 0,0-2 0 16,0 2-8-16,0-1 0 0,0 1-20 0,0 9 16 0,0-5 0 0,0-1-8 15,0 7 4-15,0-1-4 0,0 0 0 0,0 0-4 0,0-5 0 16,0 5-4-16,0 0-4 0,0 0-4 0,0-5-4 0,0 6-16 16,0-6-12-16,0 0-12 0,0 0-20 0,0-5-20 0,0 4-16 0,0-2-24 15,0-7-24-15,0 6-24 0,0-6-52 0,-8 1 8 16,8-5 40-16,0-1 36 0,-8 1 32 0,8-5 16 0</inkml:trace>
          <inkml:trace contextRef="#ctx0" brushRef="#br0" timeOffset="-2721.8548">2210 5461 7 0,'0'4'148'0,"-8"2"-16"16,8-2-12-16,0-4-28 0,0 5 0 0,8-1 0 0,-8-4 4 15,0 6-4-15,8-2 0 0,2-4-8 0,-2 5-8 0,0-5-12 0,10 0-8 16,-10 0-4-16,9 5-12 0,0-5-4 0,0 0-8 16,0 0-4-16,8 0-8 0,-7 0-4 0,8 0-4 0,-10 0-4 0,10 6-8 15,-9-6-8-15,1 0-12 0,-2 3-16 0,2-3-20 0,-2 0-24 16,1 6-24-16,-9-6-16 0,10 4-8 0,-10 1-52 0,-8-5-16 16,8 5 28-16,-8 0 36 0,10-1 28 0</inkml:trace>
          <inkml:trace contextRef="#ctx0" brushRef="#br0" timeOffset="142161.5612">-1780 5859 23 0,'0'0'40'0,"0"0"-4"0,0 0-4 0,0 0-16 0,0 0-4 16,0 0 4-16,0 0-4 0,0 0 4 0,0 0 4 0,0 0-8 15,0 0 0-15,0 0 0 0,0 0 0 0,0 0 0 0,0 0-4 0,0 0 8 16,0 0 0-16,0 0-4 0,0 0-8 0,0 0 8 0,0 0 0 16,0 0 0-16,0 0-4 0,0 0-4 0,0 0 4 0,0 0-4 15,0 0 4-15,0 0-4 0,0 0 0 0,0 0 4 0,0 0 0 16,0 0 0-16,0 0-4 0,0 0 4 0,0 0 0 0,0 0 0 16,0 0 4-16,0 0-4 0,0 0 4 0,0 0-4 0,0 0 0 15,0 0 0-15,0 0-4 0,0 0 4 0,0 0-4 0,0 0 4 16,0 0 0-16,0 0 0 0,0 0-4 0,0 0 4 0,0 0-4 0,0 0 4 15,0 0-4-15,0 0 0 0,0 0 0 0,0 0 0 16,0 0 0-16,0-5 4 0,0 5-4 0,0 0 4 0,0 0 0 0,0-5-16 16,0 5 20-16,0 0 0 0,0 0 0 0,0-5 4 0,0 5-4 15,0 0 0-15,0 0 0 0,0-4 0 0,0 4 0 0,0 0-4 16,0 0 0-16,0 0 0 0,0 0 0 0,0 0 0 0,0 0 0 16,-8 0-4-16,8 0 4 0,0 0-4 0,-9-6 4 0,1 6-4 0,8 0-4 15,-9 0 0-15,0 0 4 0,1 0 0 0,0 0-4 0,-2 0 4 16,2 0-4-16,0 0 4 0,-10 0-4 0,10 0 4 0,0 0 0 15,-1 0 0-15,-7 0 0 0,6 0-4 0,2 0 4 0,0 0-4 0,-10 0 0 16,10 0 0-16,0 0 0 0,-1 0 0 0,0 0-4 16,1 0 0-16,8 0 0 0,-9 0 4 0,1 0 0 0,0 0 0 0,8 0 0 15,-9 0 4-15,9 0-8 0,0 0 0 0,-9 0 0 0,9 0 0 16,0 0 0-16,-8 0 0 0,8 0-4 0,0 0 0 0,0 0-8 16,-8 0-12-16,8-3-20 0,0 3-12 0,-10-6-8 0,10 6-44 0,-8-4-40 15,0 4 16-15,8-6 24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5:38.3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1C44E8-1575-424D-B8E7-8909590CCA65}" emma:medium="tactile" emma:mode="ink">
          <msink:context xmlns:msink="http://schemas.microsoft.com/ink/2010/main" type="writingRegion" rotatedBoundingBox="10525,14309 10333,15127 9947,15036 10138,14219"/>
        </emma:interpretation>
      </emma:emma>
    </inkml:annotationXML>
    <inkml:traceGroup>
      <inkml:annotationXML>
        <emma:emma xmlns:emma="http://www.w3.org/2003/04/emma" version="1.0">
          <emma:interpretation id="{2CD7A816-87FE-43CB-8791-08AB0B0816CE}" emma:medium="tactile" emma:mode="ink">
            <msink:context xmlns:msink="http://schemas.microsoft.com/ink/2010/main" type="paragraph" rotatedBoundingBox="10525,14309 10333,15127 9947,15036 10138,14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A523EF-7A43-437B-8051-0738F07F9C8E}" emma:medium="tactile" emma:mode="ink">
              <msink:context xmlns:msink="http://schemas.microsoft.com/ink/2010/main" type="line" rotatedBoundingBox="10525,14309 10334,15127 9947,15036 10138,14219"/>
            </emma:interpretation>
          </emma:emma>
        </inkml:annotationXML>
        <inkml:traceGroup>
          <inkml:annotationXML>
            <emma:emma xmlns:emma="http://www.w3.org/2003/04/emma" version="1.0">
              <emma:interpretation id="{F196B458-4F6D-4B4C-913E-CAE059D13866}" emma:medium="tactile" emma:mode="ink">
                <msink:context xmlns:msink="http://schemas.microsoft.com/ink/2010/main" type="inkWord" rotatedBoundingBox="10525,14309 10334,15127 9947,15036 10138,14219"/>
              </emma:interpretation>
            </emma:emma>
          </inkml:annotationXML>
          <inkml:trace contextRef="#ctx0" brushRef="#br0">-264 1835 67 0,'0'-9'76'0,"0"3"-4"0,0-3 0 0,0 4-28 16,0-4-4-16,0 3 4 0,0 2 0 0,0-1-4 0,0 1 4 0,0-2-4 16,0 2 0-16,0 4 0 0,0 0 8 0,0-5 0 0,0 5-4 15,0 0 4-15,0 0 4 0,0-5-4 0,0 5 4 0,0 5 0 16,0-5 0-16,0 5 4 0,0-5-4 0,0 4 0 0,0 6 0 15,0-5 0-15,0 5-4 0,0-1 0 0,0 1-4 0,0 0 0 16,0 3 0-16,-9 2-4 0,9 4-4 0,0 1-4 0,0-1-4 16,0 0-4-16,0 6 0 0,0-7-4 0,0 6 4 0,0 0-8 0,0-1 0 15,-8 6 0-15,8-4-4 0,0-2 4 0,0 2-4 0,0-2 0 16,0 5 0-16,0-2 0 0,0-3-4 0,0 2 0 0,0-2-4 16,0 1 4-16,0 0-4 0,0-5 4 0,0 5-8 0,0-5 4 15,0 5 0-15,0-3 0 0,0-3 0 0,0 1-4 0,0 0 0 16,0-5 0-16,0 5-4 0,0-4 0 0,0-1-8 0,0-4 0 0,0-1-12 15,0 1-4-15,0 0-16 0,0-5-12 0,0-1-16 0,0-4-16 16,0 0-20-16,0 0-24 0,0 0-32 0,0-9-12 0,0 4-80 16,0-4 32-16,-8-1 40 0,8-5 36 0,0 1 24 0,0-1 28 0</inkml:trace>
          <inkml:trace contextRef="#ctx0" brushRef="#br0" timeOffset="-371.004">-519 2295 47 0,'-10'-4'108'0,"10"4"-12"0,0-6 0 15,-8 2-32-15,8 4-4 0,0-4-8 0,-8 4-4 0,8-5 0 0,-9 5-8 16,9 0 0-16,0 0-4 0,0 0 0 0,0 0-8 0,-9 0 0 16,9 0-4-16,0 0 0 0,0 0-8 0,0 0 0 0,0 0 4 15,0 5-4-15,0-5 0 0,0 0 0 0,-8 4-4 0,8 0 0 0,0-4 0 16,0 10 4-16,0-5 0 0,0 0-4 0,0 0 0 16,0 4 0-16,0 1 0 0,-9-6 4 0,9 6 0 0,0 5-4 0,0-11-4 15,9 5 0-15,-9 6 4 0,0-6-4 0,0-3-4 0,0 3 4 16,8 1 0-16,-8-1 0 0,9 1-4 0,-9 1 4 0,9-8-4 15,-1 7 4-15,0-5-4 0,2 0 0 0,-2 4 0 0,0-4 0 0,0-1 0 16,2-4 0-16,-2 5 0 0,0-5 0 0,1 5 0 16,-1-5 0-16,10 0 4 0,-18 0-4 0,16-5-4 0,-8 5 4 0,2-5 0 15,-2 1-4-15,0 4 4 0,-8-9-4 0,10 4 4 0,-2 0-20 16,0 0 20-16,-8 0 4 0,9 0-8 0,-9-4 4 0,0 4 0 16,8 0 4-16,-8 0-4 0,0-4 0 0,0 4 0 0,0 0 0 15,0 0 0-15,0 1 4 0,0-2-4 0,0 2 0 0,0-1 4 16,0-4-4-16,0 3 4 0,-8 2 0 0,8-1 0 0,0-4-4 0,-9 4 0 15,9-5 0-15,0 5 0 0,-8-3 0 0,8 2 0 0,-8-3 0 16,-2 4 4-16,10-5-8 0,-8 6 4 0,0-6-4 0,-2 6 0 16,10-1 4-16,-8-1 0 0,0 2 0 0,0-1-4 0,-1 0 0 0,0 0 0 15,1 5 4-15,-1 0-4 0,1-4 0 0,-10 4 0 16,10 0 4-16,0 0-4 0,0 0-4 0,-2 0 0 0,2 4 0 0,-9-4 0 16,8 5 0-16,1 0-4 0,-1 0-4 0,9-1 0 0,-8 2-4 15,0-1-8-15,8-1-4 0,-8 0-4 0,8 2-4 0,-10-2-4 16,10 1-8-16,0 0-4 0,0 0-8 0,0-1-8 0,0 1-4 15,0 1-8-15,0-2-4 0,0-4-4 0,0 4-32 0,0-4-48 16,0 0 28-16,0 5 24 0,10-5 28 0</inkml:trace>
        </inkml:traceGroup>
      </inkml:traceGroup>
    </inkml:traceGroup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03.9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4E1BFF-C6E8-4AF4-BBE8-B76F323061E6}" emma:medium="tactile" emma:mode="ink">
          <msink:context xmlns:msink="http://schemas.microsoft.com/ink/2010/main" type="inkDrawing" rotatedBoundingBox="7090,15155 7415,8640 7580,8649 7255,15163" semanticType="callout" shapeName="Other">
            <msink:sourceLink direction="with" ref="{AFB75530-29BA-4E57-964D-BD65FE868DB8}"/>
            <msink:sourceLink direction="with" ref="{079DF26B-EE3A-419B-9BB6-754C6F59AE95}"/>
            <msink:destinationLink direction="with" ref="{AAC7043E-4DAA-4681-A24B-A77E0DC8CE04}"/>
          </msink:context>
        </emma:interpretation>
      </emma:emma>
    </inkml:annotationXML>
    <inkml:trace contextRef="#ctx0" brushRef="#br0">461-2675 7 0,'0'5'80'0,"0"-5"-12"0,0 0-4 0,0 4-28 0,0-4-4 15,0 0-28-15,-9 0 20 0,9 6-4 0,0-6 4 0,0 0-8 0,0 0 0 16,0 0-4-16,0 0 0 0,0 0 0 0,0 0 4 15,-8-6-8-15,8 12 4 0,0-6 4 0,0 0-4 0,0 4 4 0,0-4 0 16,0 5 0-16,0-5 0 0,0 0 0 0,0 5 0 0,0-5 0 16,0 5 4-16,0-1-4 0,-8-4 4 0,8 5 4 0,0 0-4 15,0 0 0-15,0-1 4 0,0 2-4 0,0-1 0 0,0-1 0 0,0 1 0 16,0 0-4-16,0 4 8 0,0-4 0 0,0 4-8 0,0 0 4 16,0-3-4-16,0 4-4 0,0 0 0 0,0-1 4 0,-10 1 8 15,10-1 0-15,0 1-4 0,0-2-4 0,0 3 4 0,-8 3 0 16,8-4-4-16,0-1 4 0,-8 6-4 0,8-5 0 0,0 4 0 15,-8-5 0-15,8 6 0 0,0-5-4 0,-10 4 0 0,10-5 0 16,-8 6 0-16,8-5 0 0,0 5-4 0,-8-7 0 0,8 7 4 0,0-5 0 16,0-1 0-16,0 5 0 0,0-4-4 0,0-1-12 0,0 6 16 15,-9-5 0-15,9 4 0 0,0-5 0 0,0 6 0 0,-8-5 0 16,8-1-4-16,0 5 4 0,0-4-4 0,-8 5 4 0,8-6-4 16,0 6-4-16,-10-6 0 0,10 1 0 0,0 4 4 0,-8-4-4 0,8 4 0 15,0-4 4-15,-8 4-4 0,8-4 4 0,0 0-8 16,0 4 4-16,-8-5 4 0,8 6-4 0,0-6-4 0,0 1 4 0,-10 5-4 15,10-6 0-15,0 5 0 0,0-4 0 0,-8 0 4 0,8 4-4 16,0-4 0-16,0 4-4 0,0-4 4 0,0 0 0 0,-8 4 4 16,8-4-4-16,0 4 0 0,0-5 4 0,0 6-4 0,0-7 4 0,0 8-8 15,0-7 4-15,0 6 0 0,0-6 0 0,0 5 0 0,0 2-4 16,0-3 4-16,-9-3 0 0,9 4 0 0,0 1 0 16,0-1 0-16,0 0 4 0,-9 1 0 0,9-1-4 0,0 1 0 0,0-1 0 15,0 1 0-15,-8-6 0 0,8 5 0 0,0 1 0 0,0-1 4 16,0 0-4-16,0-4-4 0,0 4 4 0,-9-4-16 0,9 5 20 15,0-6 0-15,0 5 0 0,0-4 0 0,0 0 0 0,0 4-4 0,0-4 0 16,0-1 0-16,0 1 0 0,0 5 0 0,0-6 0 16,0 0 0-16,0 1 0 0,0 0 0 0,0 6 0 0,0-8 0 0,0 2 0 15,0-1 0-15,0 1-4 0,0 4 4 0,0-5 0 0,0 2 4 16,0-2-4-16,0 0 0 0,0 6 4 0,0-5-8 0,0-1 4 16,0 5 0-16,0-4 4 0,0-1-8 0,0 1 4 0,0 5 0 0,0-5-4 15,0-1 4-15,0 1 0 0,0-1 0 0,0 5-4 16,0-4 8-16,0-1-4 0,0 1 0 0,0 5 0 0,0-5 4 0,0-1-4 15,0 1 0-15,0 5-4 0,0-7 4 0,0 7 0 0,0-5 4 16,0 5-4-16,0-7 0 0,0 8 0 0,0-7-4 0,0 4 4 16,0 3 4-16,0-8-4 0,0 7 4 0,0 0-4 0,-8-5 0 0,8 5 0 15,0-2 0-15,0 1 0 0,0-4 0 0,0 5 0 0,-8-6 0 16,8 5 0-16,0 1-4 0,0-5 8 0,0 4-4 0,0-5 0 16,0 6 0-16,0-1 0 0,0-4-4 0,0-1 4 0,-9 6 4 15,9-1-4-15,0-4 0 0,0 5 0 0,0-6-4 0,0 0 4 16,0 6 0-16,-9-6 0 0,9 6 0 0,0-5 0 0,-8 0-4 0,8 3 8 15,0-3-4-15,0 5 0 0,0-5-4 0,0-1 8 16,-8 5-8-16,8-4 4 0,0 0 0 0,0 4 0 0,0-4 4 0,0 4-4 16,0-6 0-16,0 3 0 0,0 4 0 0,0-6 0 0,0 1 0 15,0 4 0-15,0-4 0 0,0 0 0 0,0 4 0 0,0-4 0 16,0-1 0-16,0 1 0 0,0 4 0 0,-10-5 0 0,10 1-4 0,0 5 4 16,0-6 0-16,0 5 0 0,0-3 0 0,0-2 0 0,0 5 0 15,0 0 0-15,0-5 0 0,0 7-4 0,0-2 4 0,0 0 0 16,0-4 4-16,-8 4-4 0,8 1 4 0,0-1-4 0,0-4 0 0,0 4 0 15,0 0 0-15,0 1 0 0,0-1 0 0,0 1 0 16,0-6 0-16,0 6-20 0,-8-1 24 0,8 0 0 0,0 1 0 0,0-5 0 16,0 4-4-16,0 0 4 0,0 0-4 0,0-4 0 0,0 4 0 15,0 1-4-15,-9-5 4 0,9 4 0 0,0 0 0 0,0 1 0 16,0-1 0-16,0-4 0 0,0 4 4 0,-9 1-4 0,9-1 0 16,0-4 0-16,0 4-4 0,0 0 4 0,0-4 0 0,0 5 0 15,0-1 0-15,0 0 0 0,0-4 4 0,0 5-4 0,0-1 0 0,0 0 0 16,0-5 0-16,0 6 0 0,0-5 0 0,0 4 4 0,0 1-8 15,0-6 0-15,0 5 8 0,0-3-4 0,0 3 0 0,0-5 0 16,0 1 4-16,0 4-4 0,0-5 0 0,0 1-4 0,0 0 4 16,0 4 0-16,0-4 0 0,0 0 0 0,0 4 4 0,0-5-8 15,0 1 4-15,0 5 0 0,0-6 0 0,0 5-4 0,0-4 0 16,0 5 4-16,0-6 4 0,0 5 0 0,0-4-4 0,0 5 0 0,0-1 0 16,0-5 0-16,0 6-4 0,0-1 4 0,0-4 0 15,0 4-16-15,0-4 20 0,0 4-4 0,0-4 0 0,0 4 4 0,0-4-4 16,0 4 4-16,0-4 0 0,0 4-4 0,0-4 4 0,0 4-4 15,0-4-4-15,0-1 4 0,0 6 0 0,0-5 0 0,0 4 0 16,0-4 4-16,0-1-4 0,0 5 0 0,-8-4 0 0,8 0 0 0,0 4 0 16,0-5 0-16,0 1-4 0,0 0 8 0,0 5-4 0,0-6 4 15,0 1-4-15,-8 4 0 0,8-5 0 0,0 1 0 0,0 5 0 16,0-6 0-16,0 5 0 0,0-4 0 0,-9-1 0 0,9 6-4 16,0-5 4-16,0 0 0 0,0 3 0 0,0-3 0 0,0 5 0 15,0-5 0-15,0 3 0 0,0-3 0 0,0 0 0 0,0 5 0 0,0-2 0 16,0-3 4-16,-8 5-4 0,8-5 0 0,0 4 0 0,0-5 0 15,0 6 0-15,0-1-4 0,-8-4 8 0,8 4-4 0,0-4 0 16,0 4 0-16,0-4 0 0,0 4 0 0,0 0 0 0,0-4-4 0,0 5 4 16,0-6 0-16,0 5 0 0,-10-4 0 0,10 1-16 15,0 2 20-15,0-3-4 0,0 0 0 0,0-1 4 0,0 1-4 16,0-1 0-16,0 5 0 0,0-4 0 0,0 0 0 0,0-1 4 0,0 1 0 16,0-1-4-16,0 1 4 0,0 0-4 0,0-1 0 0,0 1 0 15,0-1 0-15,0 6 0 0,0-5 0 0,0-1 0 0,-8 1 0 16,8 0 0-16,8 4 0 0,-16-5 0 0,8 1 0 0,0-2-4 0,0 8 0 15,0-6 4-15,0-1 4 0,0 1-8 0,0 4 4 0,0-4 4 16,0 0-4-16,0 4 0 0,0-5 0 0,0 1 4 0,0 5-4 16,0-6 0-16,0 0 0 0,0 6 4 0,0-5-4 0,0 0 0 15,0 3 0-15,0-3 0 0,0 0-4 0,0 4 4 0,0-4 0 0,0-1-4 16,0 1 8-16,0 0-4 0,0-1 0 0,0 1-4 0,0-1 4 16,-8 6 0-16,8-10 0 0,0 9 0 0,0-4 0 0,0-1 0 15,0 1 0-15,0-1 0 0,0 2 0 0,0-2 0 0,0 5 0 16,0-4-4-16,0-1 4 0,0 1 0 0,0 4 4 0,0-4-4 15,0 4 0-15,0-4 0 0,0-1 0 0,0 7 0 0,0-8 0 0,0 7 0 16,0-6 0-16,0 1 0 0,0 4 0 0,0-4 0 16,0 4 0-16,0-4 4 0,0-1-8 0,0 1 4 0,0 5 0 0,0-6 0 15,0 1-4-15,0-1 4 0,0 1 0 0,0 1 0 0,0-3 0 16,0 2 0-16,0-1 0 0,0 1 0 0,0-1 0 0,0-4 0 16,0 5 0-16,0-1 0 0,0 1 0 0,0-1 0 0,0 1 0 15,0 0 0-15,0-5 4 0,0 9-4 0,0-9 0 0,0 5 4 0,0-1-4 16,0 1-4-16,0-1 4 0,0 1 0 0,0 0-4 0,0-1 4 15,0 1 0-15,0 0-4 0,0-1 4 0,0-5 0 0,0 6 0 16,0 0-4-16,0-1 4 0,0 1 0 0,0-1 4 0,0 1-4 16,0 0 0-16,0-1 0 0,0-3 0 0,0 3 4 0,0 1-4 15,0 0 0-15,0-6 0 0,0 5 0 0,0 1 0 0,0-5 4 0,0 5-4 16,0-6 0-16,0 6 4 0,0-5-4 0,0 5-4 0,0-6 4 16,0 5 0-16,0 1 0 0,0-6 0 0,0 7 0 0,0-7-4 15,0 6 4-15,0-1 0 0,0-3 0 0,0 3 0 0,0 1-4 16,0 0 4-16,0-6-4 0,0 5 4 0,0 1 0 0,0-5 0 15,0 5 0-15,0 0 0 0,0-6 0 0,0 5 0 0,0 1 0 16,0-5 0-16,0 5 0 0,0-6 0 0,0 6 0 0,0-5-4 0,0 5 8 16,0-6-4-16,0 6 0 0,0-4 0 0,0 3 0 0,0-5 0 15,0 5 0-15,0-3 0 0,0-2 0 0,0 6 0 0,0-6 0 16,0 7 0-16,0-7 0 0,0 1 0 0,0 5 0 0,0-6 0 16,0 1-4-16,0 0 0 0,0 0 4 0,-10 5 0 0,10-6-4 0,0 1 0 15,0 0 4-15,0 0 0 0,0-1 0 0,0 1 0 16,0 0 0-16,0 4 0 0,0-3 0 0,0-2 0 0,0 1 0 0,0 0 0 15,-8 0-4-15,16-1 4 0,-16 1 0 0,8 0 0 0,0 0-4 0,0 0 4 16,0 0 0-16,0-1 0 0,0 1 0 0,0 0 4 16,0-1-4-16,-8 1-4 0,8 0 4 0,0 0 0 0,0 0 4 0,0-5-8 15,0 4 4-15,0 2 0 0,0-2 0 0,0 1 0 0,0-5-4 16,0 5 4-16,0 0 0 0,0-1-4 0,-9 1 8 0,9 0 0 16,0 0-4-16,0-1-4 0,0 2 4 0,0-2 0 15,0 1 0-15,0-5 0 0,0 5 4 0,0 0-4 0,0 0 0 0,0 0-4 16,0-1 4-16,0 1 0 0,0-1 0 0,0 1 0 0,0 0 0 0,0 0 0 15,0 0 0-15,0 0 0 0,-8-2 0 0,16 4 4 0,-8-3-4 16,-8-4 0-16,8 5 0 0,0-1 0 0,0 2-4 0,0-2 8 16,0-4 0-16,0 5-4 0,0 0-4 0,0-5 4 0,0 5 0 15,0-5 0-15,0 0 4 0,0 4-4 0,0-4 0 0,0 0 0 16,0 0 0-16,0 0 4 0,0 6-4 0,0-6 0 0,0 0 0 0,0 0 0 16,-9 4 0-16,9-4 0 0,0 0 4 0,0 0-4 15,0 5-20-15,0-5 24 0,0 4 0 0,0-4 0 0,0 0 0 0,0 6 0 16,0-2-4-16,0-4 4 0,0 0 0 0,0 5-8 0,0-5 8 0,0 5 0 15,0 0-4-15,0-1-4 0,0-4 4 0,0 5 0 16,0 0 4-16,0-5-4 0,0 5 0 0,0-1 0 0,0-4 4 0,0 6 0 16,0-6-4-16,-8 5 4 0,8-5 0 0,0 0 0 0,0 4 0 15,0-4 0-15,0 0 0 0,-9 0 0 0,9 0-4 0,0 0 0 16,0 0 4-16,0 0-4 0,-8 0 0 0,8 0 0 0,0 0 0 0,0 0-4 16,0 0 0-16,0 0-4 0,0 0-4 0,0 0-8 0,0 0-4 15,0-4-16-15,-8 4-12 0,8 0-20 0,0-5-24 0,0 5-20 16,-10-6-16-16,10 2-48 0,0 4-44 0,-8-5 40 0,8 0 32 15,-8 0 32-15,-2-4 16 0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1:00.7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5307EC-3CDB-48E1-B35F-C7EC7DB37510}" emma:medium="tactile" emma:mode="ink">
          <msink:context xmlns:msink="http://schemas.microsoft.com/ink/2010/main" type="inkDrawing" rotatedBoundingBox="4335,10219 9986,10433 9956,11217 4305,11002" semanticType="verticalRange" shapeName="Other">
            <msink:sourceLink direction="with" ref="{B3692007-688A-4C6D-842D-37E5560B7D14}"/>
          </msink:context>
        </emma:interpretation>
      </emma:emma>
    </inkml:annotationXML>
    <inkml:trace contextRef="#ctx0" brushRef="#br0">-3308 2333 27 0,'0'0'80'15,"0"0"-8"-15,0 0-12 0,0 0-24 0,0 0-4 0,0 0 4 16,0 0-8-16,0 0-4 0,0 0-4 0,0 0 0 0,0 0-4 16,0 0 0-16,0 0 0 0,0 0-4 0,0 0 4 0,0 0 0 0,0 0 0 15,0 0 0-15,0 0 0 0,0 0 0 0,0 0 4 16,0 0 0-16,0 0 0 0,0 0 0 0,0 5 4 0,0-10 4 0,0 5-4 15,0 0 0-15,8 0 0 0,-8 0 0 0,0 0 0 0,0 0-4 0,10 0 4 16,-10 0 0-16,0 0-4 0,0 5 0 0,8-10 0 16,-8 5 0-16,0 0 4 0,8 0-4 0,-8-5 0 0,8 5-4 0,-8-4 0 15,0 4 0-15,10-5 0 0,-10 5 0 0,0-5 0 0,8 1-4 16,-8 4 4-16,0-5-4 0,8 0 0 0,-8 0 0 0,9 5 0 16,-9-5 0-16,8 0 0 0,-8 5 4 0,0-5 0 0,9 1-4 15,0 4 4-15,-9-5-4 0,8 0 0 0,-8 0 4 0,8 1 0 16,-8 4-4-16,8-5 0 0,-8 0 4 0,10 0-8 0,-10 1 8 15,8 4-8-15,-8-6 0 0,8 2 0 0,-8 4 0 0,10-5 4 16,-10 1 0-16,8-2-4 0,-8 6-4 0,8-4 0 0,-8 4 0 0,9-5 0 16,-1 0 0-16,-8 5 0 0,8-5 0 0,-8 1 4 0,9 4 4 15,0-6 0-15,-9 2 0 0,8 4-4 0,0-5 0 0,2 1 4 16,-10-2-4-16,8 6-4 0,0-5 0 0,1 1 4 0,0-1-4 0,-9 5 4 16,8-5-4-16,0 5 4 0,1-4 0 0,-1-1-4 0,1 5 0 15,0-5 0-15,-1 5 0 0,-8-5 0 0,8 1-4 0,2 4 4 16,-2-6 0-16,0 6-4 0,1-3 0 0,0 3 4 0,-1-6 0 15,-8 1-4-15,8 5 0 0,1 0 0 0,-1-5 0 0,0 1 0 16,2 4 4-16,-2-6-4 0,0 6 4 0,2-4-8 0,-2-1 8 16,0 5 0-16,0-4 0 0,-8 4 0 0,10-6 0 0,-2 2-4 0,0 4 4 15,1-5-4-15,-1 0 4 0,0 5-4 0,2-5 4 0,-10 1 0 16,8 4-4-16,0-6 4 0,0 2 0 0,2-1-4 0,-2 5 0 16,0-5 4-16,1 0 0 0,0 5 0 0,-1-4-4 0,1-1 0 0,-1 0 0 15,0 5 4-15,1-5 0 0,0 1-4 0,-1 4 4 16,0-6-4-16,2 1 0 0,-2 5 4 0,0-4-4 0,1-1 0 0,0 0 0 15,-1 5 4-15,0-4 0 0,1 4 0 0,-1-5 0 0,0 0-4 16,10 5 4-16,-10-5 0 0,2 1 0 0,-2-1 0 0,0 5-4 16,0-4 8-16,1-2-8 0,0 1 4 0,-1 1 0 0,1 4 0 15,-1-5 0-15,0 1 0 0,2-2-4 0,-2 6 0 0,0-5 4 16,0 1-4-16,2 4 0 0,-2-5 0 0,0 0 0 0,1 5 4 16,0-5 0-16,-1 5-4 0,1-5 4 0,-1 5 0 0,0-4 0 0,2 4-4 15,-2-5 4-15,0 5-4 0,0-5 4 0,2 5-4 0,-2-6 0 16,0 6 0-16,1-3 4 0,8 3-8 0,-8-5 8 0,-1 0-8 15,0 5 4-15,10-5 4 0,-10 5 0 0,0-5 0 0,2 0-4 16,6 5 4-16,-7-4 0 0,8-1-4 0,-9 5 4 0,1-5-4 16,7 1 0-16,-6 4 4 0,6-5-8 0,-6 0 8 0,6 0 0 0,-8 0 0 15,1 5 0-15,8-4-4 0,-8 4 4 0,-1-6-4 0,0 2 4 16,10 4-4-16,-10-5 0 0,0 5 4 0,2 0-4 0,6-4 0 16,-7 4 0-16,-1 0 0 0,1 0 4 0,0 0 0 0,-1-6-4 15,0 6 0-15,0 0 4 0,10 0-4 0,-10 0 0 0,2 0 0 16,-2 0 4-16,0-4 0 0,1 4-24 0,-1 0 28 0,1-5 0 0,-1 5-4 15,1-5 0-15,7 5-4 0,-16-5 4 0,18 5-4 16,-10-4 4-16,2 4-4 0,-2-6 4 0,0 6 0 0,1 0 0 0,-1 0 0 16,0-4-8-16,1 4 4 0,0 0 4 0,-1 0-4 0,0 0 0 0,2 0 4 15,-2 0-4-15,0 0 0 0,1-5 4 0,-9 5 0 16,9 0 0-16,-1 0 0 0,0-4-4 0,1 4 0 0,-1 0 4 0,1-6-4 16,0 6 0-16,-1 0 0 0,0-4 4 0,2 4-4 15,-2-5 4-15,0 5 0 0,0-5-4 0,2 5 0 0,-2 0 0 0,9-5 0 16,-9 5 4-16,0 0-4 0,2-4 4 0,-2 4 0 0,0-5-4 0,0 5 4 15,2-5-4-15,-2 5 0 0,0 0 4 0,10-5-4 16,-10 5 0-16,1-5 0 0,-1 5 4 0,0 0-4 0,1 0 0 0,8-5 0 16,-9 5 0-16,2 0 4 0,-2 0 0 0,9-5-8 0,-8 5 12 15,-1 0-4-15,0 0-4 0,9 0 0 0,-9 0 4 0,2 0-4 16,6 0 0-16,-6 0 0 0,-2 0 4 0,8 0-4 0,-7-4 0 16,0 4 0-16,8 4 0 0,-9-4 4 0,0 0-4 0,10 0 4 15,-10 0-4-15,0 0 0 0,10 0 0 0,-10 0 0 0,1 0 0 0,8 0 0 16,-8 0 0-16,-1 0 0 0,10 0 0 0,-10 0 0 0,0 0 0 15,10 0 0-15,-10 0 0 0,0 0 0 0,9 0 0 0,-8 0 0 16,8 0 0-16,-9 0 0 0,10 0 0 0,-10 0 0 0,10-4 0 16,-10 4 0-16,9 0 0 0,-9 0 0 0,9 0 0 0,-8 0 0 15,7-5 0-15,-6 5 0 0,6 0 0 0,-6 0 0 0,6 0 0 0,-8 0 0 16,1 0 0-16,8 0 0 0,-8 0 0 0,-1 0 0 0,10 0 0 16,-10 0 0-16,0 0 0 0,0 0 0 0,10 0 0 0,-10 0 0 15,1 0 0-15,-1 5 0 0,10-5 0 0,-10 0 0 0,0 4 0 16,0-4 0-16,10 0 0 0,-10 5 0 0,2-5 0 0,6 0 0 0,-7 5 0 15,8 0 0-15,-9-5 0 0,1 5 0 0,7-5 0 0,-6 0 0 16,6 0 0-16,2 5 0 0,-10-5 0 0,9 5 0 0,0-5 0 16,-8 4 0-16,7-4 0 0,-6 0 0 0,6 0 0 0,2 0 0 15,-10 5 0-15,9-5 0 0,-9 0 0 0,10 5 0 0,-10-5 0 16,10 0 0-16,-10 0 0 0,8 5 0 0,-6-5 0 0,6 0 0 16,-7 4 0-16,7-4 0 0,-6 0 0 0,6 6 0 0,-8-6 0 0,2 4 0 15,6-4 0-15,-7 5 0 0,0-5 0 0,8 0 0 0,-9 0 0 16,0 4 0-16,10-4 0 0,-10 0 0 0,0 0 0 0,10 0 0 15,-10 0 0-15,1 0 0 0,0 0 0 0,7 0 0 0,-7 6 0 16,-1-6 0-16,1-6 0 0,0 12 0 0,7-6 0 0,-6 0 0 16,-2 0 0-16,0 0 0 0,10 0 0 0,-10 0 0 0,0 0 0 15,1 0 0-15,-1 0 0 0,0 0 0 0,2 0 0 0,-2 0 0 0,10 0 0 16,-10 0 0-16,0 0 0 0,0 0 0 0,1 4 0 0,0-4 0 16,-1 0 0-16,1 0 0 0,-1 5 0 0,10-5 0 0,-10 0 0 15,0 5 0-15,0-5 0 0,2 0 0 0,6 0 0 0,-7 0 0 0,0 5 0 16,-1-5 0-16,9 0 0 0,-9 0 0 0,0 0 0 15,2 0 0-15,-2 0 0 0,10 4 0 0,-10-4 0 0,0 0 0 0,1 6 0 16,-1-6 0-16,1 0 0 0,8 0 0 0,-17 4 0 0,16-4 0 16,-6 5 0-16,-2-5 0 0,0 4 0 0,2-4 0 0,-2 0 0 15,0 6 0-15,0-6 0 0,1 4 0 0,0-4 0 0,-1 0 0 0,1 0 0 16,-1 5 0-16,0-5 0 0,2 0 0 0,-2 5 0 0,0-5 0 16,0 0 0-16,2 0 0 0,-2 0 0 0,0 0 0 0,1 0 0 15,8 5 0-15,-8-5 0 0,-1 0 0 0,0 0 0 0,0 0 0 16,2 0 0-16,-2 0 0 0,10 0 0 0,-10 0 0 0,0 0 0 15,1 5 0-15,-1-5 0 0,-8 0 0 0,9 0 0 0,0 0 0 16,-1 0 0-16,0 0 0 0,0 4 0 0,2-4 0 0,-2 5 0 16,-8-5 0-16,8 5 0 0,2-5 0 0,-2 0 0 0,0 4 0 0,1-4 0 15,-1 5 0-15,0 0 0 0,-8 0 0 0,9-5 0 0,0 5 0 16,-1 0 0-16,0-5 0 0,2 3 0 0,-2-3 0 0,0 6 0 16,2-6 0-16,-2 0 0 0,0 0 0 0,0 5 0 0,9-5 0 15,-17 5 0-15,18-5 0 0,-10 0 0 0,0 0 0 0,2 4 0 16,-2-4 0-16,0 0 0 0,0 0 0 0,2 5 0 0,-2-5 0 15,0 5 0-15,1-5 0 0,-1 5 0 0,-8-5 0 0,9 5 0 0,0-5 0 16,-1 4 0-16,0-4 0 0,0 5 0 0,2 1 0 0,-2-2 0 16,0 1 0-16,2-1 0 0,-10 1 0 0,8 1 0 0,0-2 0 15,1-4 0-15,-1 5 0 0,0-1 0 0,-8 1 0 0,9 0 0 0,0 0 0 16,-1-1 0-16,0 1 0 0,-8 0 0 0,10-5 0 16,-2 4 0-16,0 1 0 0,1-5 0 0,0 6 0 0,-1-2 0 0,-8 1 0 15,8-5 0-15,1 5 0 0,-1 0 0 0,1-5 0 0,0 4 0 16,-1 1 0-16,0-5 0 0,2 5 0 0,-2 0 0 0,0-1 0 15,1-4 0-15,0 6 0 0,-1-2 0 0,0 1 0 0,1 0 0 0,-1-5 0 16,0 5 0-16,2-1 0 0,-2-4 0 0,0 6 0 16,2-6 0-16,-2 4 0 0,-8 1 0 0,8-5 0 0,0 4 0 0,1-4 0 15,0 6 0-15,-1-2 0 0,1 1 0 0,-9-5 0 0,8 5 0 16,0 1 0-16,2-6 0 0,-10 3 0 0,8 3 0 0,0-2 0 16,-8 1 0-16,8 0 0 0,2 0 0 0,-10-1 0 0,8 1 0 15,0-5 0-15,-8 5 0 0,9-1 0 0,-9 1 0 0,9 1 0 0,-1-2 0 16,1 1 0-16,-9-1 0 0,8-4 0 0,0 6 0 0,0-2 0 15,2 1 0-15,-2-5 0 0,0 5 0 0,-8 0 0 0,10-1 0 16,-2-4 0-16,0 6 0 0,1-2 0 0,-1-4 0 0,1 5 0 16,-1-1 0-16,1-4 0 0,-1 6 0 0,0-2 0 0,2 1 0 0,-2-5 0 15,0 5 0-15,2 0 0 0,-10-5 0 0,8 4 0 0,0 1 0 16,0 0 0-16,-8-5 0 0,9 5 0 0,0-1 0 0,-9 1 0 16,8 0 0-16,-8-5 0 0,9 5 0 0,-9 0 0 0,8 0 0 15,-8 0 0-15,8-5 0 0,-8 4 0 0,10 1 0 0,-10-5 0 16,8 5 0-16,-8-1 0 0,8-4 0 0,-8 0 0 0,8 5 0 0,-8-5 0 15,10 0 0-15,-10 0 0 0,0 5 0 0,8-5 0 16,-8 0 0-16,8 0 0 0,-8 5 0 0,9-5 0 0,-9 0 0 16,9 0 0-16,-9 5 0 0,8-5 0 0,-8 0 0 0,0 4 0 0,9-4 0 15,-9 4 0-15,8 3 0 0,-8-7 0 0,8 4 0 0,-8 1 0 16,10-5 0-16,-10 4 0 0,8 1 0 0,-8 0 0 0,8-5 0 16,-8 5 0-16,8-5 0 0,-8 5 0 0,10-1 0 0,-10-4 0 0,8 5 0 15,-8-5 0-15,8 0 0 0,-8 0 0 0,9 5 0 0,-9-5 0 16,8 0 0-16,1 0 0 0,-9 5 0 0,0-5 0 0,9 0 0 15,-1 4 0-15,-8-4 0 0,8 0 0 0,-8 6 0 0,8-6 0 16,-8 4 0-16,10-4 0 0,-10 6 0 0,8-3 0 0,-8-3 0 16,8 0 0-16,-8 6 0 0,0-6 0 0,0 0 0 0,10 0 0 0,-10 0 0 15,0 4 0-15,0-4 0 0,0 0 0 0,0 0 0 0,0 0 0 16,0 0 0-16,0 0 0 0,0 0 0 0,0 0 0 0,0 5 0 16,8-5 0-16,-8 0 0 0,0 0 0 0,0 5 0 0,8-5 0 15,-8 0 0-15,0 5 0 0,0-5 0 0,9 4 0 0,-9-4 0 16,0 0 0-16,8 6 0 0,-8-6 0 0,0 0 0 0,0 0 0 0,0 4 0 15,9-4 0-15,-9 0 0 0,0 4 0 0,0-4 0 16,0 0 0-16,0 0 0 0,0 0 0 0,0 0 0 0,0 0 0 0,0 5 0 16,8-5 0-16,-8 0 0 0,0 0 0 0,0 0 0 0,0 0 0 0,0 0 0 15,9 0 0-15,-9 0 0 0,0 0 0 0,0 0 0 16,0 6 0-16,0-6 0 0,0 0 0 0,0 0 0 0,0 0 0 0,0 0 0 16,-9 0 0-16,9 0 0 0,-8 0-48 0,8 0-104 0,-9 0-12 15,1 0-40-15,-9-6-44 0,9 6-56 0,-10-5 52 0,0 5 52 16,-6-4 32-16,-2 0 36 0,1-2 24 0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09.9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5D0E9A-BB88-4A0F-8CD9-B16371AFC5AF}" emma:medium="tactile" emma:mode="ink">
          <msink:context xmlns:msink="http://schemas.microsoft.com/ink/2010/main" type="inkDrawing" rotatedBoundingBox="13067,8425 17685,9148 17252,11913 12634,11189" semanticType="enclosure" shapeName="Other">
            <msink:sourceLink direction="with" ref="{9BCDA149-DC16-4697-913F-A852FDAB9BBE}"/>
            <msink:sourceLink direction="with" ref="{959DBD69-C7B3-40B0-B8D2-7FCC3B7190FB}"/>
            <msink:sourceLink direction="with" ref="{DF4FB145-9593-4046-8C9A-B90DC747E6A1}"/>
            <msink:sourceLink direction="with" ref="{21855D8A-17B4-4205-BCFB-8E351F178025}"/>
            <msink:destinationLink direction="with" ref="{83C8AECF-859C-424A-9F2B-660254F8983F}"/>
          </msink:context>
        </emma:interpretation>
      </emma:emma>
    </inkml:annotationXML>
    <inkml:trace contextRef="#ctx0" brushRef="#br0">895 174 7 0,'0'-5'80'0,"0"0"-8"0,0-1-8 15,0 2-28-15,0 4-4 0,0-5 0 0,0 5 0 0,-8-4-4 0,8 4 0 16,0-5 4-16,0 5 0 0,0 0 0 0,-9-5-4 0,9 5 4 15,0 0-4-15,0 0-4 0,0 0 4 0,0 0-4 0,0 0 4 16,0 0-4-16,0 5 0 0,0-5-4 0,0 0 4 0,0 0 4 0,0 0-4 16,0 0 4-16,0 0 0 0,0 0 4 0,0 0 0 0,0 0-4 15,0 0 0-15,0 0 4 0,0 0-8 0,0 0 4 16,0 0-4-16,0 0-4 0,0 0-4 0,0 0 0 0,0 0-4 0,0 0 0 16,0 0 0-16,0 0 4 0,0 0 0 0,0 0 0 0,0 0 4 15,0 0-4-15,0 5 0 0,0-1 4 0,0-4-4 0,9 5 0 16,-9-1-4-16,8 2 0 0,-8 4 0 0,9-6-4 0,-9 6 4 0,8-1 0 15,0 1 4-15,-8 0-8 0,8-1 0 0,2 1 0 0,-2 4 4 16,0-4-4-16,2 4 0 0,-2-3 0 0,0 2 0 0,1-3 4 16,-1 4-4-16,1 0-4 0,-1-4 4 0,1 5 4 0,-1-1-4 15,0 0 0-15,2 0 0 0,-2-4 0 0,0 5 0 0,10-1-4 16,-10 0 0-16,0-4 4 0,1 5 0 0,0-1-8 0,-1 0 4 0,9 1 4 16,-9-1 0-16,2 1 0 0,-2-1-4 0,10 0 0 0,-10 0 4 15,0 1-4-15,0-1 4 0,10 1-4 0,-10-2 0 0,1 2-20 16,-1 0 24-16,10-1 0 0,-10 1 0 0,0 5 0 0,10-7-4 15,-10 2-4-15,0-1 4 0,9 0 0 0,-8 6 0 0,0-6 0 16,7 0 0-16,-8 0 0 0,2 1 0 0,6 4 0 0,-6-5 4 0,-2 1 0 16,9 0 0-16,-9-1 0 0,1 0 0 0,8 1 0 15,-9-1 0-15,0 1-4 0,2-1 0 0,-2-5 4 0,10 6-4 0,-10 0 0 16,0-6 0-16,0 5 8 0,1-4-4 0,8 3-4 0,-8 2-4 16,-1-5 4-16,0 4 8 0,10-4-4 0,-10 4 0 0,0-4 0 15,2 4-4-15,-2-4 0 0,9 4 0 0,-9 2 4 0,1-3-8 0,0-3 8 16,-1 4-4-16,0 0 0 0,10 1 4 0,-10-1 0 0,0 1 0 15,2-6 0-15,-2 5 0 0,0 1 0 0,1-5-4 0,-1 4 8 16,0 0-4-16,1-4 0 0,0 0-4 0,-1 4 0 0,0-5 0 16,2 1 0-16,-2 5 0 0,0-5 0 0,1-1 0 0,0 5 4 15,-1-4-4-15,1-1-4 0,-1 1 0 0,0-1 0 0,1 6 0 16,0-6 0-16,-1 1 0 0,0 4 0 0,2-5 0 0,-2 6 0 0,0-5 0 16,1 4 0-16,0-4 0 0,-1 4 0 0,0 2 0 0,1-8 0 15,-1 6 0-15,0-4 0 0,2 4 0 0,-2 1 0 0,10-5 0 16,-10 4 0-16,0-4 0 0,0 4 0 0,2-5 0 0,-2 1 0 15,0 5 0-15,1-5 0 0,-1-1 0 0,0 1 0 0,2 4 0 16,-2-4 0-16,0-1 0 0,0 0 0 0,2 1 0 0,-2 5 0 0,-8-6 0 16,8 1 0-16,1-1 0 0,0 1 0 0,-1-1 0 15,1 6 0-15,-1-6 0 0,0 2 0 0,-8-2 0 0,9 0 0 0,0 5 0 16,-1-4 0-16,0-1 0 0,2 1 0 0,-2 0 0 0,0-1 0 16,1 6 0-16,0-5 0 0,-1-1 0 0,0 1 0 0,1 4 0 15,-1-5 0-15,0 1 0 0,2 0 0 0,-2-1 0 0,0 6 0 0,2-5 0 16,-2-1 0-16,0 0 0 0,0 2 0 0,1 2 0 0,0-3 0 15,-9 0 0-15,8-1 0 0,1 1 0 0,-1-1 0 0,0 1 0 16,2 0 0-16,-2-1 0 0,0 1 0 0,2-1 0 0,-2 1 0 16,0 0 0-16,0 0 0 0,1-1 0 0,0 0 0 0,-1 1 0 15,-8-5 0-15,9 4 0 0,-1 2 0 0,0-2 0 0,2-5 0 0,-2 6 0 16,0 0 0-16,0-1 0 0,-8-4 0 0,10 4 0 0,-2 1 0 16,0-4 0-16,1 3 0 0,-9 0 0 0,8-4 0 0,1 4 0 15,0-3 0-15,-9 2 0 0,8-3 0 0,0 5 0 0,0 0 0 16,-8-5 0-16,10 5 0 0,-2-6 0 0,0 5 0 0,-8-3 0 15,10 3 0-15,-2-4 0 0,0 4-4 0,-8-3 0 0,9 3 0 0,-1 1 4 16,1-6 0-16,-9 6 0 0,8-6-4 0,1 1 0 0,-9 5 0 16,8-5 0-16,0 0 4 0,-8 0 0 0,10-1 0 0,-10 1-4 15,8 0 0-15,-8 0 4 0,8-1-4 0,-8 2 4 0,10-6-4 16,-10 4 0-16,0-4 8 0,8 5-4 0,-8-2 0 0,8-3 0 16,-8 7 0-16,8-3-4 0,-8 1 4 0,0-5 0 0,9 5 0 0,-9 0 0 15,8-1 0-15,-8 1 0 0,9 0 0 0,-9 0-4 0,9-1 4 16,-9 2 0-16,8 3 0 0,-8-4-4 0,8 0 8 0,-8 0-4 15,10-1 0-15,-10 1 0 0,8 5 0 0,-8-6 0 0,8 1 0 16,-8 0 0-16,8 0 0 0,-8 3 0 0,0-2 4 0,10-1-8 16,-10-1 8-16,8 2-4 0,-8-2 0 0,0 1 0 0,0 0-4 15,0 0 8-15,8-5-8 0,-8 4 4 0,0 1 0 0,0-5 0 0,0 0 0 16,0 6-4-16,0-6 4 0,0 4 0 0,0-4 0 0,0 4 0 16,0-4 0-16,0 0-4 0,0 6-4 0,0-6 0 0,0 0-8 15,0 0-8-15,0 0-12 0,0 0-16 0,0 0-20 0,0 4-16 16,0-4-20-16,0 0-24 0,-8 0-28 0,8 0-20 0,-8-4-80 15,-2 4 20-15,10-6 48 0,-8 6 36 0,0-4 36 0,0 0 20 0</inkml:trace>
    <inkml:trace contextRef="#ctx0" brushRef="#br0" timeOffset="-1983.7989">-1603 2509 27 0,'0'0'80'0,"0"0"-8"0,0 0-4 15,0 0-32-15,0 0 4 0,0 0-8 0,0 0-4 0,0 0 0 16,0 0-4-16,0 0-4 0,0 5 0 0,0-5 0 0,0 0 0 0,0 0 0 16,0 0 4-16,0 0-4 0,0 4 0 0,0-4 0 0,0 0-4 15,0 0 4-15,0 0 0 0,0 0 0 0,0 0 0 0,0 6 0 16,0-6 4-16,0 0-8 0,0 0 4 0,0 0 0 0,0 0 8 0,0 0 0 16,8 0 0-16,-8 0 4 0,0-6 4 0,10 6-4 15,-2-4-4-15,-8 4 0 0,8-5-4 0,0 5 4 0,-8-5 0 0,9 0-16 16,0 1 16-16,-1-2 0 0,1 3 0 0,-1-3-4 0,-8-4 4 15,8 6-8-15,2-6 4 0,-2 1 0 0,0 4-4 0,0-5-4 16,2 1 0-16,-2 0 0 0,9-2 0 0,-9 2 0 0,1-1 4 16,8 1-4-16,-9-5 0 0,10 4-4 0,-10 0 4 0,10-4-4 0,-2-1 4 15,1 6-4-15,-8-5 0 0,8-1 0 0,-1 1-4 16,2-1 4-16,0 1-4 0,-2-1 0 0,1 1 0 0,0 0 0 0,0 0-4 16,1-1 0-16,-2 1 0 0,2-1-4 0,-2 1 4 0,1-5-4 15,1 4 4-15,-2 1-4 0,2-1 0 0,-10-4 4 0,10 5 0 16,-2-1-4-16,1 2 0 0,1-7 4 0,-2 5-4 0,-8 1 0 15,10 0-4-15,-1-2 8 0,0 8 0 0,-8-7-4 0,7 1 0 16,-7 5 0-16,8-6 4 0,1 0-4 0,-10 6 0 0,9-5 0 0,-8 4 0 16,7-5 0-16,1 6 4 0,-8-5-4 0,8-1 0 0,-9 6 4 15,10-6-8-15,-10 5 0 0,10-4 4 0,-2 0 0 0,-7 4 0 16,7-4 0-16,-6 4 0 0,6-4 4 0,2-1-4 0,-10 6 0 0,9-5 0 16,0 3 0-16,0-3 0 0,-9 5-4 0,10-5 4 15,-2 5 0-15,2-6 0 0,-1 5 0 0,0-4 0 0,-8-1 0 0,7 6 0 16,2-7-4-16,-2 8 4 0,2-6 0 0,-1-1 0 0,0 1 0 15,-9 4 0-15,9-5-4 0,1 1 4 0,-2 5 0 0,-6-6-4 16,6 5 4-16,1-4 0 0,-8 5 0 0,8-6 0 0,-1 1 0 0,-6 4 4 16,6-4-4-16,-8 4 0 0,10-4 0 0,-10 4 0 15,9-4 0-15,1 4 0 0,-10-4 0 0,10 4 0 0,-10-4 0 0,8 0 0 16,-6-1 0-16,6 1 0 0,-7 4 0 0,8-4 4 0,-8-1-4 16,7 6 0-16,-8-5 0 0,10 0-4 0,0 3 4 0,-10-2 0 15,0 3 0-15,9-5 0 0,-8 5 0 0,8 1-4 0,-9-5 4 0,10 4 4 16,-10 0-4-16,0 1 0 0,10-1 0 0,-10 1 0 0,0-1-4 15,9 1 4-15,-8-6 0 0,0 10-16 0,7-4 24 16,-6-6-4-16,6 5 0 0,-8 1 0 0,2-1-4 0,6 1 0 0,-7-1 4 16,-1 1-4-16,10-1 4 0,-10 0-4 0,8 1-4 0,-6-1 4 15,6 6 4-15,-6-6-4 0,-2 0 0 0,9 2 0 0,-9-3 0 16,9 2 0-16,-8 4-4 0,7-5 4 0,-6 0 0 0,-2 1-4 0,9-1 4 16,-8 1-4-16,8 3 8 0,-9-3-4 0,9 0 0 0,-8-1 0 15,-1 1 0-15,10 0 0 0,-10-2 0 0,0 2 0 0,1-1 0 16,8 1 4-16,-9-1-8 0,1 6 4 0,-1-6 0 0,0 0 0 15,2 1 0-15,-2-1 0 0,0 5 4 0,-8-5-4 0,10 1 0 16,-2 4 4-16,0-4-4 0,-8 4 0 0,8-5-4 0,1 5 0 0,-9-4 4 16,9 4 4-16,-9 0 0 0,8-4-4 0,1 4 0 15,-9 0-4-15,8-4 4 0,-8 3 0 0,8 2 0 0,-8-1 0 0,10 0 0 16,-10 0 0-16,8-4 0 0,-8 4 0 0,8 0 0 0,0 1-4 16,-8-2 0-16,10-3-12 0,-10 4 20 0,8 0 0 0,0 0-4 15,-8-4 4-15,9 4 0 0,-9-4 0 0,9 4-4 0,-1 0 4 0,1-5-4 16,-9 7 0-16,8-3 0 0,0-4 0 0,-8 6 0 0,8-1 0 15,2 0-4-15,-10-5 4 0,0 5 4 0,8 1-4 0,-8 4 4 16,8-6-8-16,-8 2 4 0,0-1 0 0,10 5 0 0,-10-4 0 16,0-1 0-16,0 5 0 0,0 0 0 0,0-5 0 0,0 5 0 15,0 0 4-15,0 0-4 0,0-5 0 0,0 5 4 0,0 0-4 16,0 0 0-16,0-5 0 0,0 5 4 0,0 0-4 0,0 0 0 0,0 0 4 16,0 0-4-16,0 0 4 0,0 0 0 0,0 0-4 0,0 0 0 15,0 0 4-15,0 0-4 0,0 0 0 0,0 0-4 0,8 0-4 16,-16 0-4-16,8 0-8 0,0 0-12 0,0 0-20 15,0 5-12-15,-10-5-12 0,10 0-32 0,-8 5-28 0,8 0-20 0,-8-5-84 16,-2 9 16-16,2-4 36 0,0-1 44 0,0 2 24 0,-1-2 20 0</inkml:trace>
    <inkml:trace contextRef="#ctx0" brushRef="#br0" timeOffset="-8666.7862">-1621 2572 51 0,'0'0'92'16,"0"0"-28"-16,0 0 12 0,0 0-24 0,0 0-8 0,0 0-4 15,0 4-4-15,0-4 0 0,0 0 0 0,0 0-4 0,0 0 0 16,0 0-4-16,0-4 4 0,0 4 0 0,0 0-4 0,0 4 0 16,10-4 0-16,-10 0 4 0,0 0 4 0,8 0 0 0,-8 0-4 15,0 0 8-15,8 0-4 0,-8 0-4 0,10 0 0 0,-10 0 4 16,8 0-4-16,-8 0 4 0,0 0-4 0,8 0 0 0,-8 0-4 0,0 0 8 15,0 0-8-15,8 0 0 0,-8 0 4 0,0 0-4 0,9 0 0 16,-9 0 0-16,9 0 0 0,-9 0-4 0,0 5 8 0,8-5-4 16,-8 0 4-16,9 0-4 0,-1 0-4 0,-8 0-4 0,8 4 4 15,2-4-4-15,-10 0 0 0,8 0 0 0,0 0-4 0,0 0 4 16,2 0-4-16,-2 6 4 0,0-6-4 0,1 4 0 0,-1-4 0 16,1 0 0-16,0 0-4 0,7 5 4 0,-8-5-4 0,2 0 0 15,-2 0 0-15,0 5 0 0,10-5 0 0,-10 0-4 0,9 0 4 0,-8 0-20 16,0 0 24-16,7 0 0 0,-8 0-4 0,10 0 0 0,-10 0-4 15,10 0-8-15,-10 0 0 0,9 0 0 0,0 0 0 0,-8 0 0 16,7 0 0-16,2 0 0 0,-10 0 0 0,10 0 0 0,-2 0 0 0,1 0 0 16,-8 0 0-16,8 0 0 0,1 0 0 0,-2 0 0 0,-8 0 0 15,10 0 0-15,-1 0 0 0,-1 5 0 0,-6-5 0 0,6 0 0 16,2 0 0-16,-2 0 0 0,2 4 0 0,-10-4 0 0,9 6 0 16,0-6 0-16,0 0 0 0,-9 4 0 0,10 1 0 0,-1-5 0 15,0 4 0-15,-9-4 0 0,9 6 0 0,1-6 0 0,-2 4 0 0,-6 1 0 16,6 0 0-16,2-5 0 0,-10 0 0 0,9 4 0 0,-9-4 0 15,10 0 0-15,-2 0 0 0,-6 0 0 0,6 5 0 0,-8-5 0 16,10 0 0-16,-10 0 0 0,9 0 0 0,-9 0 0 0,10 0 0 16,-2 0 0-16,-6 0 0 0,6 0 0 0,-7 0 0 0,8 0 0 15,0 0 0-15,-9 0 0 0,10 0 0 0,-2 0 0 0,-6 0 0 0,6 0 0 16,-7 0 0-16,8 0 0 0,0 0 0 0,-1 0 0 16,-6 0 0-16,6 0 0 0,2 0 0 0,-2 0 0 0,-7 0 0 0,8 0 0 15,-8 0 0-15,7 0 0 0,2 0 0 0,-2 0 0 0,-6 0 0 16,6 0 0-16,1 0 0 0,1 0 0 0,-10 0 0 0,10 0 0 15,-2 0 0-15,-8 0 0 0,10 0 0 0,-1 0 0 0,-9 0 0 0,10 0 0 16,-10 0 0-16,8 0 0 0,-6 0 0 0,-2 0 0 0,10 6 0 16,-10-6 0-16,9 0 0 0,-9 0 0 0,1 0 0 0,-1 0 0 15,9 0 0-15,-9 4 0 0,2-4 0 0,6 0 0 0,-6 5 0 0,-2 0 0 16,8-5 0-16,-7 0 0 0,-1 5 0 0,10-5 0 16,-10 4 0-16,10 1 0 0,-10-5 0 0,8 5 0 0,-6-5 0 0,6 5 0 15,1-1 0-15,-8-4 0 0,8 0 0 0,-1 6 0 0,-6-6 0 16,6 0 0-16,2 0 0 0,-1 0 0 0,-9 0 0 15,9 0 0-15,0 0 0 0,1 0 0 0,-2 0 0 0,-7 0 0 0,8 0 0 16,0 0 0-16,0 0 0 0,0 0 0 0,1 0 0 0,-10 0 0 16,9 0 0-16,0 0 0 0,0 0 0 0,-1 0 0 0,-6 0 0 15,6 0 0-15,2 0 0 0,-10 4 0 0,9-4 0 0,-8 0 0 0,8 5 0 16,-1-5 0-16,-6 3 0 0,6-3 0 0,-8 0 0 0,10 7 0 16,-1-3 0-16,-8-4 0 0,8 5 0 0,-9-5 0 0,8 5 0 15,-6-5 0-15,6 0 0 0,-6 5 0 0,6-5 0 0,1 0 0 16,-8 0 0-16,8 0 0 0,-1 0 0 0,-6 0 0 0,6 0 0 15,-6 0 0-15,6 0 0 0,1 0 0 0,-8 0 0 0,8 4 0 0,-9-8 0 16,10 8 0-16,-10-4 0 0,10 5 0 0,-2-5 0 0,-8 5 0 16,10-5 0-16,-10 5 0 0,9-5 0 0,1 4 0 0,-10 2 0 15,8-2 0-15,-6-4 0 0,6 5 0 0,1 0 0 0,-8-5 0 16,8 5 0-16,-1-5 0 0,-6 5 0 0,6-1 0 0,2-4 0 16,-10 0 0-16,9 5 0 0,0-5 0 0,-8 5 0 0,7-5 0 0,2 5 0 15,0-5 0-15,-10 4 0 0,8-4 0 0,1 0 0 0,1 5 0 16,-10-5 0-16,10 5 0 0,-2-5 0 0,2 5 0 0,-2-5 0 15,1 4 0-15,-8-4 0 0,8 4 0 0,-1-4 0 0,2 0 0 16,-10 6 0-16,10-6 0 0,-1 0 0 0,-1 0 0 0,-7 5 0 16,8-5 0-16,1 0 0 0,-10 0 0 0,9 4 0 0,0-4 0 0,-8 0 0 15,7 0 0-15,2 6 0 0,-10-6 0 0,10 0 0 0,-10 0 0 16,9 4 0-16,-8 1 0 0,7-5 0 0,1 5 0 0,-9-5 0 16,10 5 0-16,-10-5 0 0,10 4 0 0,-10-4 0 0,10 5 0 15,-10-5 0-15,9 6 0 0,-9-6 0 0,10 4 0 0,-10-4 0 16,8 4 0-16,-6-4 0 0,6 6 0 0,2-6 0 0,-10 4 0 0,9-4 0 15,-9 6 0-15,10-6 0 0,-2 0 0 0,2 3 0 0,-10-3 0 16,10 6 0-16,-2-6 0 0,1 4 0 0,1-4 0 0,-10 0 0 16,10 5 0-16,-2-5 0 0,1 4 0 0,-8-4 0 0,8 6 0 0,-1-6 0 15,2 0 0-15,0 0 0 0,-10 4 0 0,8-4 0 16,2 0 0-16,-10 0 0 0,9 0 0 0,1 0 0 0,-2 0 0 0,-8 0 0 16,10 0 0-16,-1 0 0 0,-9 0 0 0,10 0 0 0,-2 0 0 15,-8 6 0-15,10-6 0 0,-10 0 0 0,10 0 0 0,-10 4 0 16,9-4 0-16,-8 0 0 0,8 0 0 0,-9 4 0 0,0-4 0 15,2 0 0-15,6 5 0 0,-6-5 0 0,-2 0 0 0,0 6 0 16,0-6 0-16,9 0 0 0,-8 0 0 0,0 0 0 0,-1 0 0 16,0 0 0-16,-8 0 0 0,10 0 0 0,-2 0 0 0,0 0 0 0,0 0 0 15,2 0 0-15,-10 0 0 0,8 4 0 0,0-4 0 0,-8 0 0 16,9 5 0-16,-1-5 0 0,-8 0 0 0,9 0 0 0,-9 0 0 16,9 5 0-16,-9-5 0 0,8 0 0 0,-8 0 0 0,8 0 0 15,-8 0 0-15,0 0 0 0,0 0 0 0,0 0 0 0,0 0 0 16,0 0 0-16,0 0 0 0,0 0 0 0,0 0 0 0,0 0 0 0,0 0 0 15,0 0 0-15,0 0 0 0,0 0 0 0,0 0 0 0,0 0 0 16,0 0 0-16,0 0 0 0,0 0 0 0,0 0 0 0,0 0 0 16,0 0 0-16,0 0 0 0,0 0 0 0,-8 0 0 0,8 0 0 15,0 0 0-15,-8 0 0 0,8 0 0 0,-9 0 0 0,0 0 0 16,9 0 0-16,-8 0-16 0,-1 0-120 0,-7 0-24 0,6 0-36 0,2 0-28 16,-8 0-68-16,6 0 20 0,-6 0 52 0,-2 0 44 15,1 0 28-15,9 0 28 0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06.3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59540F-4815-402C-800E-E212012B4A89}" emma:medium="tactile" emma:mode="ink">
          <msink:context xmlns:msink="http://schemas.microsoft.com/ink/2010/main" type="inkDrawing" rotatedBoundingBox="12703,11230 14278,15979 14066,16049 12492,11301" semanticType="callout" shapeName="Other">
            <msink:sourceLink direction="with" ref="{A3C74470-D0E7-49D1-AB49-340EA3385566}"/>
            <msink:sourceLink direction="with" ref="{B2B5AB78-09BA-4F88-AD12-847A4DDC42AD}"/>
          </msink:context>
        </emma:interpretation>
      </emma:emma>
    </inkml:annotationXML>
    <inkml:trace contextRef="#ctx0" brushRef="#br0">31-2 59 0,'0'0'72'0,"0"0"-8"0,-10 0-4 15,10 0-36-15,0 0-4 0,-8 0 0 0,8 0-4 0,0 0 4 0,0 0-4 16,-8 0 0-16,8 0 0 0,0 0-4 0,-9 0 4 0,9 0 0 15,0 0 0-15,0 0 0 0,0 0 0 0,0 0 0 0,0 0 0 16,0 0 0-16,0 0 0 0,0 0-4 0,0 0 4 0,0 0-4 0,0 0 4 16,0 0 4-16,0 0-8 0,0 0 4 0,0 0 0 15,0 0 0-15,0 0 0 0,0 0-4 0,0 0 0 0,0 0 4 0,0 0 8 16,0 0 8-16,0 5 4 0,0-5 4 0,0 0-4 0,0 4 0 16,0 1 0-16,0-5-4 0,9 6 0 0,-9 3-4 0,0-4 0 15,8 4 0-15,-8 1 0 0,8-1-8 0,-8 1 4 0,10 5-4 16,-10-6-4-16,8 5 0 0,0 1 0 0,-8-1 0 0,10 1 0 15,-2 4-4-15,0-5 0 0,-8 4 0 0,8-3 0 0,1 5-4 0,-9-6 4 16,9 6-4-16,-1-7 0 0,-8 6 4 0,9-3 0 0,-1 3-4 16,0-5 0-16,-8 1 4 0,10 4 0 0,-2-5 0 0,0 5 0 15,-8-4 4-15,8 4-4 0,2-5 4 0,-10 5-4 0,8 0 0 16,0 1 0-16,-8-1 0 0,9 0-4 0,-1-4-4 0,-8 4 8 16,9 5-4-16,0-5 0 0,-1 0 4 0,-8 0-4 0,8-1 0 0,0 7-4 15,2-6 4-15,-2 0-4 0,0 6 0 0,2-6 0 0,-10 4 0 16,8-3 0-16,0-1 0 0,1 5 0 0,-1-4 0 0,1 3 4 15,0-4-4-15,-1 6 0 0,0-6 0 0,-8 0 0 0,8 5-4 0,2-5 0 16,-2 0 4-16,0 1 0 0,2-1-4 0,-10 4 4 16,8-4 0-16,0-4-4 0,1 4 4 0,-1 1-4 0,-8-1 0 15,8 0 0-15,1-1 4 0,-9 2 0 0,9 0 0 0,-1-1-24 0,0-5 24 16,-8 5-4-16,10 0 4 0,-10-4 0 0,8 4 0 16,0 0 0-16,-8-5 0 0,9 6-4 0,0-6 0 0,-9 5 0 0,8-4 4 15,-8 4 0-15,8-5-4 0,1 5 4 0,-9-4-4 0,8 4 0 16,-8 0 4-16,9-5 0 0,-9 5 0 0,9-4 0 0,-9 4-4 15,8-5 0-15,-8 6 0 0,8-6 4 0,-8 6-4 0,10-6 0 0,-10 0-4 16,8 6 8-16,-8-5-4 0,8-2 0 0,-8 1 0 0,0 5 0 16,8-4 0-16,-8-1 0 0,10 1 4 0,-10-1-4 0,8 0 4 15,-8 1-4-15,8-1 0 0,-8 1 0 0,9-1 4 0,-9 1 0 16,8-1-4-16,-8 1 0 0,8 4 4 0,-8-5-4 0,0-1 4 16,10 2-4-16,-10 0 0 0,8 4 4 0,-8-5 0 0,8 2 0 0,-8-3-8 15,8 2 4-15,-8 4 0 0,10-5 4 0,-10 1-4 0,8-1 0 16,-8 1 0-16,8-1 0 0,-8 0 0 0,0 0 4 15,9 1-4-15,-9-1-4 0,9 1 4 0,-9-1 0 0,0 0 0 0,8 1 0 16,-8 4 0-16,0-5-4 0,9 1 4 0,-9 0 0 0,8 3 0 16,-8-3 0-16,0 4 4 0,8-5 0 0,-8 5-4 0,0-4 0 15,9 3 0-15,-9 3 0 0,0-7 0 0,9 0 0 0,-9 6 0 0,8-6 4 16,-8 4-8-16,0-2 8 0,8-2-4 0,-8 5 0 0,0-5 0 16,10 2 0-16,-10-3 0 0,8 1 0 0,-8-4 0 0,8 4 0 15,-8 1 0-15,0-1 0 0,9-5 0 0,-9 6 4 0,9-1-4 16,-9-4 0-16,8 5 0 0,-8-1 0 0,0-5 0 0,8 6 0 15,-8 0 4-15,9-6-4 0,-9 6 0 0,8-2-4 0,-8-4 4 0,9 7 0 16,-9-2 0-16,0 1 0 0,9-1 0 0,-9-5 0 0,8 6 0 16,-8-1 0-16,0 1 0 0,8-2 0 0,-8 3-4 0,10-2 0 15,-10 0 0-15,0 0 4 0,8 0 0 0,-8-4 0 0,8 5 0 16,-8-1 0-16,9 0 0 0,-9 1 0 0,9-1 4 0,-9-4-4 16,8 4 0-16,-8 1 0 0,8-1 4 0,-8 1-4 0,0-6 0 15,9 5 0-15,-9 1 0 0,8 0 4 0,-8-1-4 0,8-5 0 16,-8 5 0-16,10 1 0 0,-10-5 0 0,8 4-4 0,-8 1 4 0,8-1 0 15,-8-5 0-15,0 6 0 0,10-5 0 0,-10 4-4 0,8-5 4 16,-8 6 0-16,8-6 4 0,-8 1-4 0,8 4 0 0,-8-5 0 16,9 1 0-16,-9 0 0 0,9 0 0 0,-9 4 0 0,8-5 0 15,-8 1 0-15,9 0 0 0,-1-1 0 0,-8 1 0 0,8 0 0 0,-8-1 0 16,10 0 0-16,-10 6 0 0,8-5 0 0,-8 0 0 16,8-1 0-16,0 1 0 0,-8-1 0 0,10 5 0 0,-10-4 0 0,8-1 0 15,0 1 0-15,-8 0 4 0,9-1-4 0,-9 1 0 0,9-1 0 16,-1 2 0-16,-8-7 0 0,9 6 0 0,-1 0 0 0,-8-1 0 15,8 1 0-15,0-7 0 0,-8 8-4 0,10-2 4 0,-10 1 0 16,8-5 0-16,0 5 0 0,-8-1 0 0,10-4 0 0,-10 4 0 0,8 2 0 16,0-7-16-16,-8 5 20 0,0 1-4 0,9-5 0 15,-1 4 0-15,-8 0 0 0,9-3 4 0,-9 3-4 0,8 1 0 0,-8-5 0 16,9 4 0-16,-9 1 0 0,8 0 0 0,-8-6 0 0,8 5 0 16,-8 1 0-16,10 0 0 0,-10-1 0 0,8-3 4 0,-8 3-4 15,8 0 0-15,-8 1 0 0,10 0 0 0,-10 0 0 0,8-1 0 0,-8-5 0 16,8 6 0-16,-8 0 0 0,8-1 0 0,-8 1 0 15,9-5 0-15,-9 5 0 0,9-1 0 0,-9-4 0 0,8 4 0 0,-8 1 0 16,9-1 4-16,-9-3 0 0,8 3-4 0,-8-4 0 0,8 4 0 16,-8-4 0-16,10 5 0 0,-10-6 0 0,8 5 0 0,-8-3 4 15,8 4-4-15,-8-6 0 0,8 6 0 0,-8-5 0 0,0 5-4 16,10-6 0-16,-2 6 0 0,-8-5 8 0,8 4-4 0,-8-3 0 0,0 3 0 16,9-5 0-16,-9 1 0 0,8 5 0 0,-8-5 0 15,9-1 4-15,-9 1-4 0,0 1 0 0,9 3 0 0,-9-5 0 0,0 1 0 16,8 0 0-16,-8 0 0 0,0 4 0 0,8-4 0 0,-8-1-4 15,0 1 8-15,10 1 0 0,-10-2-4 0,0 1 0 0,8-1 0 16,-8 2 0-16,0-2 4 0,8 1 0 0,-8 0-4 0,0 0 0 0,8-1 0 16,-8 2 0-16,0-2 0 0,0 1 0 0,10-5 0 0,-10 4 0 15,0 3 0-15,0-4 4 0,8 2-4 0,-8-5 0 0,0 5 0 16,0 0 0-16,0-5 0 0,0 5 0 0,0-5 0 0,0 5 0 16,8-5 0-16,-8 4 0 0,0-4 4 0,0 0 0 0,0 0-4 15,0 0-4-15,9 0 8 0,-9 5-4 0,0-5 4 0,0 0-4 16,0 0 4-16,0 0-4 0,0 0-4 0,0 0 4 0,0 0 4 0,0 4-4 15,0-4 4-15,0 0-4 0,8 5 0 0,-8-5 0 0,0 0 0 16,0 5 4-16,0-5 0 0,0 5-8 0,0 0 4 0,9-5-4 16,-9 5 4-16,0-1-4 0,0-4 0 0,0 6-4 0,0-6-12 15,0 0-8-15,0 0-4 0,0 0-12 0,0 4-4 0,0-4-4 16,0 0-12-16,-9 0-8 0,9-4-12 0,-8-2-16 0,8 2-16 0,-9-1-8 16,1 0-4-16,0-5-56 0,-10 1-28 0,10-5 36 15,-10-1 32-15,2 0 28 0,-2-4 20 0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41.3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08E06C-93F4-488C-933D-004BF0BA9151}" emma:medium="tactile" emma:mode="ink">
          <msink:context xmlns:msink="http://schemas.microsoft.com/ink/2010/main" type="writingRegion" rotatedBoundingBox="9755,11061 10027,11061 10027,11699 9755,11699"/>
        </emma:interpretation>
      </emma:emma>
    </inkml:annotationXML>
    <inkml:traceGroup>
      <inkml:annotationXML>
        <emma:emma xmlns:emma="http://www.w3.org/2003/04/emma" version="1.0">
          <emma:interpretation id="{79BEFF08-6AA9-4A98-BAE9-B773BA1B6473}" emma:medium="tactile" emma:mode="ink">
            <msink:context xmlns:msink="http://schemas.microsoft.com/ink/2010/main" type="paragraph" rotatedBoundingBox="9755,11061 10027,11061 10027,11699 9755,11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341563-1213-44E6-B4C9-DDDCC8E4E2AE}" emma:medium="tactile" emma:mode="ink">
              <msink:context xmlns:msink="http://schemas.microsoft.com/ink/2010/main" type="line" rotatedBoundingBox="9755,11061 10027,11061 10027,11699 9755,11699"/>
            </emma:interpretation>
          </emma:emma>
        </inkml:annotationXML>
        <inkml:traceGroup>
          <inkml:annotationXML>
            <emma:emma xmlns:emma="http://www.w3.org/2003/04/emma" version="1.0">
              <emma:interpretation id="{D96A063A-9698-4229-B154-38DCC93D0A97}" emma:medium="tactile" emma:mode="ink">
                <msink:context xmlns:msink="http://schemas.microsoft.com/ink/2010/main" type="inkWord" rotatedBoundingBox="9755,11061 10027,11061 10027,11699 9755,11699"/>
              </emma:interpretation>
            </emma:emma>
          </inkml:annotationXML>
          <inkml:trace contextRef="#ctx0" brushRef="#br0">2302 2396 7 0,'0'0'84'0,"0"0"-16"15,0 0 0-15,0 0-28 0,0 0-8 0,0 0-4 0,0 0 0 16,0 0-4-16,0 0-4 0,0 0 0 0,0 0-4 0,0 0 0 0,0 0-4 15,0 0 4-15,0 0-4 0,0 0 0 0,0 0 0 0,0 0 0 16,0 0-4-16,0 0 4 0,0 0 0 0,0 0 0 0,0 0 0 16,0 0 0-16,0 0 4 0,0 0-4 0,0 0 4 0,0 0 4 0,0 0-4 15,0 0 0-15,0 0 0 0,0 0 4 0,0 0 0 16,0 0 0-16,0 0 4 0,0 0-4 0,0 0 4 0,0 0-4 0,0 0 8 16,0 0-4-16,0 0 4 0,0 0 4 0,0 0 0 0,0 0-8 15,0 0 0-15,0 0 4 0,0 0 0 0,0 0-4 0,0 0 0 16,0 0 0-16,0 0 0 0,0 0 0 0,0 0 0 0,0 0 0 15,0 0 0-15,0 0-4 0,0 0 0 0,0 0 0 0,0 0-4 16,0 0 0-16,-8 0 0 0,8 0 0 0,0 0 0 0,0 4 0 0,-8-4 0 16,8 5 0-16,-10-5 0 0,10 5-4 0,0-5 0 0,-8 5-4 15,8-1 4-15,-8 2 0 0,8-2-4 0,-10 2 0 0,10-3-4 16,-8 3 4-16,8-2-4 0,-8 1 0 0,8 0 4 0,-8 0-4 16,8 5 0-16,-9-6 0 0,9 0 0 0,-9 1 0 0,9 5 0 15,-8-5 0-15,-1 5-4 0,9 0 4 0,-8-6 0 0,8 5-8 0,-8-3 4 16,8 3 0-16,-10 1 0 0,10 0-4 0,-8-1 4 0,8 1 0 15,0-1 0-15,-8 0 0 0,8 2 4 0,0 3 0 0,0-5-4 16,-8 1 0-16,8 5 4 0,0-6-4 0,0 1 0 0,0 4-4 0,0-5 4 16,0 1 0-16,0-1 0 0,0 6 0 0,0-5 0 15,0-1-4-15,0 1 4 0,0-1 0 0,0 1 0 0,0-1 0 0,0 1-4 16,0-1 4-16,0-3 0 0,0 3 4 0,0 1-4 0,8-1 0 16,-8-3 0-16,0 2 0 0,0 2 0 0,8-4-4 0,-8 3 4 15,8 0 0-15,-8 1 0 0,0 0-4 0,10-6 0 0,-10 5 0 16,8 1 0-16,0 0 4 0,-8-5-4 0,9 5-4 0,-9-2 0 15,8-3 4-15,1 5-12 0,-9-5 0 0,9 0-8 0,-9 4 0 16,8-3-4-16,0-2-8 0,-8 1-4 0,8-5-4 0,-8 4 0 0,10-4-12 16,-10 6-12-16,8-6-16 0,-8 0-12 0,0 0-16 0,0 0-32 15,0-6-44-15,0 2 8 0,8-1 36 0,-8 1 32 0,0-2 12 16</inkml:trace>
          <inkml:trace contextRef="#ctx0" brushRef="#br0" timeOffset="301.1873">2387 2707 95 0,'0'0'128'0,"10"0"0"0,-10 0 4 0,0 0-20 0,0 0-4 15,0 0 0-15,0 0 0 0,0 0-4 0,0 0 0 16,8 0-16-16,-8 0 16 0,0 0-8 0,0 0-12 0,0 0-8 0,0 0-8 16,0 0-8-16,0 0-4 0,8 0-8 0,-8 0-12 0,0 0 0 15,0 0-12-15,0 0 0 0,0 0-8 0,0 0-4 0,0 0-4 16,0 0 0-16,0 0-16 0,0 0-16 0,0 0-32 0,0 0-28 16,0 0-44-16,-8 0-32 0,8 0-40 0,0 5-72 0,-8-5 4 15,8 0 44-15,-10 5 40 0,2-5 40 0,0 5 28 0,8-5 24 0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20.1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34C076-6210-49DF-A783-FF3874D8A53B}" emma:medium="tactile" emma:mode="ink">
          <msink:context xmlns:msink="http://schemas.microsoft.com/ink/2010/main" type="writingRegion" rotatedBoundingBox="12537,13701 13126,13986 12944,14362 12355,14077"/>
        </emma:interpretation>
      </emma:emma>
    </inkml:annotationXML>
    <inkml:traceGroup>
      <inkml:annotationXML>
        <emma:emma xmlns:emma="http://www.w3.org/2003/04/emma" version="1.0">
          <emma:interpretation id="{C9B7591C-C7FE-4B8F-8EAA-B47548F0CAC5}" emma:medium="tactile" emma:mode="ink">
            <msink:context xmlns:msink="http://schemas.microsoft.com/ink/2010/main" type="paragraph" rotatedBoundingBox="12537,13701 13126,13986 12944,14362 12355,14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0C528D-E898-4694-92FE-7F92E11472DE}" emma:medium="tactile" emma:mode="ink">
              <msink:context xmlns:msink="http://schemas.microsoft.com/ink/2010/main" type="line" rotatedBoundingBox="12537,13701 13126,13986 12944,14362 12355,14077"/>
            </emma:interpretation>
          </emma:emma>
        </inkml:annotationXML>
        <inkml:traceGroup>
          <inkml:annotationXML>
            <emma:emma xmlns:emma="http://www.w3.org/2003/04/emma" version="1.0">
              <emma:interpretation id="{60E53408-81BF-4CCF-A8F3-165B5313456B}" emma:medium="tactile" emma:mode="ink">
                <msink:context xmlns:msink="http://schemas.microsoft.com/ink/2010/main" type="inkWord" rotatedBoundingBox="12537,13701 13126,13986 12944,14362 12355,14077"/>
              </emma:interpretation>
              <emma:one-of disjunction-type="recognition" id="oneOf0">
                <emma:interpretation id="interp0" emma:lang="" emma:confidence="0">
                  <emma:literal>20</emma:literal>
                </emma:interpretation>
                <emma:interpretation id="interp1" emma:lang="" emma:confidence="0">
                  <emma:literal>200</emma:literal>
                </emma:interpretation>
                <emma:interpretation id="interp2" emma:lang="" emma:confidence="0">
                  <emma:literal>go</emma:literal>
                </emma:interpretation>
                <emma:interpretation id="interp3" emma:lang="" emma:confidence="0">
                  <emma:literal>209</emma:literal>
                </emma:interpretation>
                <emma:interpretation id="interp4" emma:lang="" emma:confidence="0">
                  <emma:literal>202</emma:literal>
                </emma:interpretation>
              </emma:one-of>
            </emma:emma>
          </inkml:annotationXML>
          <inkml:trace contextRef="#ctx0" brushRef="#br0">128 87 39 0,'-9'0'92'0,"1"5"-8"0,-1-5-8 0,1 5-24 15,0-5-4-15,-2 0 4 0,2 0-4 0,0 5 0 0,-2-5-8 16,2 0 0-16,8 0 0 0,-8-5 0 0,0 5-4 0,8-5-4 0,0 5 0 16,-9-5 0-16,9 5-4 0,0-4 0 0,0 4 8 15,0-6 0-15,0 2 0 0,0-1-8 0,9-5 4 0,-9 6-4 0,0-1 0 16,8-5 0-16,-8 6 0 0,8-2 0 0,0 2-4 0,-8-1 0 15,10 0-4-15,-2 0 0 0,0 1-4 0,2 4-4 0,-2 0 0 16,-8-5 0-16,17 5-4 0,-9 0 0 0,1 5 0 0,-1-5-4 16,1 4-12-16,-1 6 12 0,0-5 4 0,-8 5-4 0,10-1 4 0,-2 1-8 15,-8 4 4-15,0-5-4 0,8 6 0 0,-8 3 0 16,-8 3 0-16,8-7 0 0,0 4-4 0,-8 7 4 0,-2-6 0 0,2 1-4 16,0-1 0-16,-1 0 0 0,1 0 0 0,-9-5 0 0,8 5 4 15,1-4-4-15,-10-1 0 0,10-4 0 0,0 4 0 0,-2-9 4 16,2 5 0-16,0-1 0 0,0-4 0 0,-1 0 0 0,9-5 0 0,-8 0 0 15,8 4-4-15,-9-8 0 0,9 4 4 0,0 0 0 0,0-5 4 16,0 5-4-16,0-5 0 0,0 0 0 0,0 5 0 0,9-4 0 16,-9-2 4-16,8 2-4 0,1 4 0 0,-9 0 0 0,8 0 0 15,0-5 0-15,-8 5 0 0,8 0 0 0,2 0 0 0,-2 0 0 16,0 5 0-16,2-5 0 0,-2 4 0 0,0-4 0 0,1 6 0 0,8-2-4 16,-9-4-8-16,1 5-4 0,-1-5-16 0,0 5-12 0,10 0-12 15,-10-5-12-15,2 4-16 0,6 1-8 0,-8-5-16 0,1 0-28 16,0 0-44-16,8 5 8 0,-9-5 32 0,0 0 32 0,2-5 20 15</inkml:trace>
          <inkml:trace contextRef="#ctx0" brushRef="#br0" timeOffset="311.1008">427 227 31 0,'-10'0'104'0,"10"0"-8"0,0 4-8 0,-8 0-24 15,8 2-8-15,-8-1-4 0,8-1-4 0,0 1-4 0,-10 0-4 16,10 4-4-16,-8 1-4 0,8-5-4 0,0 4 0 0,0 1-4 0,0 0 0 15,0-1 0-15,0 1-4 0,0-1 4 0,0 1-4 0,8-1-8 16,-8 1 0-16,10-1 0 0,-10 1 0 0,8 0 0 0,0-5 0 16,2 4-8-16,-10-4 4 0,8 0-4 0,0 5 0 0,1-6 4 15,8-4-4-15,-8 5 0 0,-1-5 0 0,0 5-16 0,0-5 20 16,2-5-4-16,-2 5 4 0,10-5 0 0,-10 5-8 0,0-4 4 0,1-6-4 16,-1 5 4-16,0-5-8 0,-8 1 4 0,9-1-4 0,-9 0 8 15,9 1 0-15,-9-5-4 0,0 4 0 0,0-4 0 0,-9 4 4 16,9 1-4-16,-9-1 0 0,1 0 0 0,0 1 4 15,-1-1 0-15,1 1-4 0,-10 4 0 0,10-5 0 0,-10 6 0 0,10-1 4 16,-8 5-4-16,-2-6 0 0,1 6-4 0,9 0 0 0,-10 0-8 0,10 0-16 16,-10 6-16-16,10-1-16 0,0-1-16 0,0 1-12 15,-1 0-68-15,0 0-24 0,9 4 36 0,-8-4 28 0,8 6 20 0</inkml:trace>
        </inkml:traceGroup>
      </inkml:traceGroup>
    </inkml:traceGroup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6:08.8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A0CF0D-D9B9-4346-9C45-12304B7D9D78}" emma:medium="tactile" emma:mode="ink">
          <msink:context xmlns:msink="http://schemas.microsoft.com/ink/2010/main" type="writingRegion" rotatedBoundingBox="15215,11744 15355,14484 14793,14513 14653,11773">
            <msink:destinationLink direction="with" ref="{A3C74470-D0E7-49D1-AB49-340EA3385566}"/>
          </msink:context>
        </emma:interpretation>
      </emma:emma>
    </inkml:annotationXML>
    <inkml:traceGroup>
      <inkml:annotationXML>
        <emma:emma xmlns:emma="http://www.w3.org/2003/04/emma" version="1.0">
          <emma:interpretation id="{2E0D4809-CAEC-43C7-BA80-7876B0ECC85D}" emma:medium="tactile" emma:mode="ink">
            <msink:context xmlns:msink="http://schemas.microsoft.com/ink/2010/main" type="paragraph" rotatedBoundingBox="15215,11744 15355,14484 14793,14513 14653,1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09CED8-8AB6-4DD0-9C10-EB8F77BFF00D}" emma:medium="tactile" emma:mode="ink">
              <msink:context xmlns:msink="http://schemas.microsoft.com/ink/2010/main" type="line" rotatedBoundingBox="15215,11744 15355,14484 14793,14513 14653,11773"/>
            </emma:interpretation>
          </emma:emma>
        </inkml:annotationXML>
        <inkml:traceGroup>
          <inkml:annotationXML>
            <emma:emma xmlns:emma="http://www.w3.org/2003/04/emma" version="1.0">
              <emma:interpretation id="{4EB2FD3F-5B0C-4F2F-A6C3-F145D9E0711A}" emma:medium="tactile" emma:mode="ink">
                <msink:context xmlns:msink="http://schemas.microsoft.com/ink/2010/main" type="inkWord" rotatedBoundingBox="14997,11755 15000,11811 14954,11814 14951,11757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4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219-609 31 0,'0'0'68'0,"0"0"-4"0,0 0-8 0,-8 0-24 0,8 0-8 15,0 0-4-15,0 0-8 0,0 5-4 0,-10-5 4 0,10 4-8 16,0 1 4-16,-8 1-8 0,8-6-4 0,0 9-4 0,-8-4-20 16,8 0-40-16,-10 4-44 0,10 1 20 0</inkml:trace>
        </inkml:traceGroup>
        <inkml:traceGroup>
          <inkml:annotationXML>
            <emma:emma xmlns:emma="http://www.w3.org/2003/04/emma" version="1.0">
              <emma:interpretation id="{C9299107-391A-4ACF-ADFE-47543282D76B}" emma:medium="tactile" emma:mode="ink">
                <msink:context xmlns:msink="http://schemas.microsoft.com/ink/2010/main" type="inkWord" rotatedBoundingBox="15218,12346 15240,12767 14783,12791 14761,1236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66697.8849">25 91 15 0,'0'0'88'0,"-9"0"0"15,9 0-12-15,0-5-28 0,-9 5 0 0,9-4-4 0,0 4 0 0,0-6-4 16,0 2 0-16,0 4-4 0,0-5-4 0,0 1 0 0,0-2 0 16,0 2-20-16,0-1 20 0,0-1-4 0,9 2 0 0,-9-5 0 15,9 9 0-15,-9-5 0 0,8 0-4 0,-8 1 0 0,9-2 4 16,-1 2-8-16,0 4 4 0,-8 0 0 0,18-5-8 0,-18 5 0 16,8 0 0-16,0 0-4 0,2 0 0 0,-2 0 0 0,0 0 0 0,1 0-4 15,-9 0 0-15,9 5-4 0,-1-5-8 0,0 4 12 0,-8 2-12 16,0-2 0-16,9 6 12 0,-9-5-12 0,0 3 12 0,0 3-4 15,0-1 0-15,-9-1-12 0,9 5 12 0,-8 1 0 0,0-5-4 16,-1 4 0-16,0 0-8 0,1 0 8 0,0 0-8 0,-2 1 8 16,2 0-4-16,0-5 8 0,-10 5-8 0,10-7 4 0,0 7 0 15,-1-5 4-15,1-1-4 0,-1 1 0 0,9-1 0 0,-9 1 4 0,9-1-4 16,0 1 4-16,-8-5-8 0,8 4 0 0,8-4 4 0,-8 0 0 16,0 4 0-16,9-4 0 0,-9 0 0 0,9 0 0 0,-1 0-4 15,-8-1 0-15,9 1 0 0,-1-5-8 0,0 0-12 0,1 5-24 16,0-5 12-16,7 0-12 0,-6 5-8 0,-2-5-16 0,0 0-4 15,1 0-32-15,0-5-36 0,-1 5-20 0,0-5 32 0,1 5 24 0</inkml:trace>
          <inkml:trace contextRef="#ctx0" brushRef="#br0" timeOffset="-166201.2155">288 0 7 0,'0'0'108'0,"0"5"-16"0,10-5-4 0,-10 4-32 0,0 2-4 0,8-6-4 15,-8 4-8-15,8-4-4 0,-8 5-16 0,8-5 16 0,2 5-4 0,-10-5-4 16,8 0-4-16,0 5-4 0,-8-5-4 0,9 0-4 16,0 0 0-16,-1 0-4 0,1 4-4 0,-1-4-8 0,0 0 0 0,0 0-16 15,2 0-24-15,-2 0-32 0,-8 4-76 0,8-4-4 0,2 0 28 16,-10 6 28-16</inkml:trace>
          <inkml:trace contextRef="#ctx0" brushRef="#br0" timeOffset="-166445.5617">263 173 31 0,'0'0'88'16,"9"0"-8"-16,-9 0-8 0,0 0-28 0,8 0-4 15,-8 5-4-15,8-5-8 0,-8 4 0 0,10 1-4 0,-10-5-4 0,8 5 0 16,-8 0 0-16,0-1 0 0,8 2 0 0,0-2 4 0,-8 0-4 16,10 7 0-16,-10-7 0 0,8 1 0 0,-8 5-4 0,8-6 0 15,-8 6 4-15,9-5 0 0,-9 5-4 0,9-1 0 0,-9 1 4 0,0-6-4 16,0 6-4-16,8 0 0 0,-8-1 0 0,0 1 0 0,0-1 0 16,0-4-4-16,0 5 0 0,0-5-4 0,0 4 0 0,0-4 0 15,-8 4-4-15,8-4 0 0,0 0-4 0,-9 0-4 0,9-5-4 16,0 5-12-16,-9-5-8 0,9 0-8 0,-8 0-12 0,8-5-12 15,-8 5-8-15,-2-5-48 0,10-5-32 0,-8 6 16 0,0-6 32 16</inkml:trace>
        </inkml:traceGroup>
        <inkml:traceGroup>
          <inkml:annotationXML>
            <emma:emma xmlns:emma="http://www.w3.org/2003/04/emma" version="1.0">
              <emma:interpretation id="{6D7EEE13-20FF-481C-91EB-79F4CFE46940}" emma:medium="tactile" emma:mode="ink">
                <msink:context xmlns:msink="http://schemas.microsoft.com/ink/2010/main" type="inkWord" rotatedBoundingBox="15289,13196 15325,13901 14792,13928 14756,132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3499.7925">169 854 31 0,'0'0'108'16,"0"-5"-16"-16,0 5-12 0,-8 0-24 0,8 0-8 0,0 0-4 15,0 0 0-15,0 0-4 0,8 0-4 0,-8 5-8 0,0 0 0 16,0-5 0-16,0 4 4 0,0 1-4 0,0 0 0 0,0 0 4 16,0 4-4-16,0 1 0 0,0 0-4 0,0-1 4 0,0 1 0 0,0 4-4 15,0-5 4-15,0 6 0 0,0-1-8 0,0 1 0 0,0-1 0 16,0 5-4-16,0-4-4 0,0 5 0 0,0-2 0 0,0-4-8 15,0 6 4-15,0-1-8 0,0 0 0 0,0 0 0 0,0 0 0 16,0 0 0-16,0-4 0 0,0-1 0 0,0 6-4 0,0-6 0 0,0-5-8 16,0 6-12-16,0-5-12 0,0-1-20 0,-8 1-20 15,8-6-20-15,0-4-24 0,0 5-64 0,-9-5 12 0,9-5 32 0,0 5 28 16</inkml:trace>
          <inkml:trace contextRef="#ctx0" brushRef="#br0" timeOffset="-23846.8629">33 940 79 0,'0'-4'96'0,"0"-2"-8"15,0 6-8-15,0-4-24 0,0 4-4 0,0-5-4 16,0 5-4-16,0 0-4 0,0 0-4 0,0 0-4 0,0 0 0 0,0 0-4 16,0 0 0-16,0 0 4 0,0 0-4 0,0 0 0 0,0 5 0 15,0-5 0-15,0 4 4 0,0-4 0 0,0 6-4 0,0-2-4 16,0 1-4-16,0-1 4 0,0 2-4 0,0 3-8 0,0-4 0 0,0 4 0 16,-8 1 0-16,8 5-4 0,0-6-4 0,0 1 4 15,0 5-4-15,-9-7 0 0,9 8 0 0,0-7-4 0,0 0 0 0,-9 5 4 16,9-4-4-16,0 5-4 0,0-6 4 0,0 1 0 0,0 0-12 15,0-2 4-15,0 3 0 0,0-2-8 0,0-4-12 0,0 4-4 16,0-4-12-16,0 0-12 0,0-5-20 0,0 5-28 0,0-5 12 0,0 4-44 16,0-8-24-16,0 4 12 0,0-5 36 0,0 0 24 0</inkml:trace>
          <inkml:trace contextRef="#ctx0" brushRef="#br0" timeOffset="-23149.7292">-1 1113 107 0,'-8'0'112'0,"8"0"-12"0,0 0-4 15,0 0-24-15,0 0 0 0,0 0 0 0,0 5 0 0,8-5-4 16,-8 0-4-16,8 0-12 0,-8 0 0 0,9 0-12 0,0 0-8 0,-1 0-4 16,1 0-8-16,-9 0-4 0,16 0-4 0,-7 0 0 0,0 0 0 15,-1 0-8-15,10 0 4 0,-10 0-4 0,0 0-8 0,1 0 0 16,0 0-8-16,-1 4-16 0,0-4-12 0,1 0-20 0,-1 0-16 15,-8 5-12-15,8-5-12 0,2 0-48 0,-10 5-32 0,8-5 40 16,-8 5 20-16,0-5 20 0</inkml:trace>
          <inkml:trace contextRef="#ctx0" brushRef="#br0" timeOffset="-22796.6738">330 1280 35 0,'0'0'112'15,"0"0"-12"-15,-10 0-8 0,10 0-24 0,0 0-8 0,0 0 0 16,0-4-4-16,0-1-4 0,0 0 0 0,0 5-4 0,0-9-8 0,0 4 4 16,0 0-4-16,0 0-4 0,0 0 4 0,0-4-8 15,10 4-4-15,-10-5-4 0,0 5 0 0,0 1 4 0,8-6-4 0,-8 10 0 16,8-5 0-16,-8 1 0 0,9-1 0 0,-9 0-4 0,9 5 0 15,-9 0 0-15,8-5-4 0,1 5 0 0,-9 0 0 0,8 5 0 16,-8-5-4-16,8 5-4 0,-8 0 0 0,8-1 0 0,2 1-4 16,-10 5 4-16,0-6-4 0,8 6 0 0,-8 0 0 0,0-1-4 15,0 1 4-15,0 4-4 0,0-4 0 0,0 4 0 0,-8 1 0 0,8-1 0 16,0 0 0-16,-10 1 0 0,2 0 0 0,0-1 0 0,0 0 0 16,-1-5 0-16,1 6 4 0,-1-1-4 0,9-4 0 0,-17-1 0 15,9 1 0-15,8 0 0 0,-10-1-4 0,2-5 0 0,0 3 4 0,8-3-4 16,-8-4 4-16,8 0-4 0,0 0 4 0,-10-4-4 0,10 4 4 15,0-7-4-15,0 3 0 0,0 0 4 0,0-6-4 0,10 5 4 16,-10 1 0-16,0-6 0 0,8 5 4 0,-8-5-4 0,0 6 0 16,8-1 0-16,-8 0 0 0,8 0 4 0,-8 5-4 0,10-4 0 15,-10 4 0-15,8 0 0 0,-8 0 0 0,8 0 0 0,-8 0 0 0,9 4 0 16,-9 1 4-16,9 0-4 0,-9 0 4 0,8-1 0 0,1 2 0 16,-9-2 0-16,8 1 0 0,-8 5 4 0,8-6 0 0,0 6 0 15,-8-5 0-15,10 3 4 0,-10-1 0 0,8 1 0 0,0-2 4 0,2 3 0 16,-10-4-4-16,8 0 0 0,0 4 0 0,-8-5-4 15,9-4 0-15,-1 6-4 0,-8-6-4 0,9 4 4 0,-1-4 0 16,-8 0 0-16,9-4-4 0,-9 4 0 0,8-6-4 0,0 2-4 0,-8-1-8 16,10 1-4-16,-10-6-8 0,8 1-8 0,-8-1-16 15,0-1-16-15,0 3-28 0,8-2-28 0,-8-5-20 0,-8 6-76 0,8-5 0 16,0 4 48-16,-8-5 32 0,-2 1 24 0</inkml:trace>
        </inkml:traceGroup>
        <inkml:traceGroup>
          <inkml:annotationXML>
            <emma:emma xmlns:emma="http://www.w3.org/2003/04/emma" version="1.0">
              <emma:interpretation id="{62A1EBE9-D676-491B-98AD-AC282D62BB93}" emma:medium="tactile" emma:mode="ink">
                <msink:context xmlns:msink="http://schemas.microsoft.com/ink/2010/main" type="inkWord" rotatedBoundingBox="14809,14489 14811,14512 14793,14513 14792,1449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306.3967">31 2125 39 0,'0'4'72'0,"-8"1"-20"0,8 0 0 0,0 0-24 16,0-5-12-16,0 0 0 0,0 4 0 0,0-4-4 0,0 0-24 15,0 0 20-15,0 0-4 0,0-4 0 0,0 4-12 0,-9-5 4 16,9 0-36-16,0 0-28 0,0 1-36 0</inkml:trace>
        </inkml:traceGroup>
      </inkml:traceGroup>
    </inkml:traceGroup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12.3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C8AECF-859C-424A-9F2B-660254F8983F}" emma:medium="tactile" emma:mode="ink">
          <msink:context xmlns:msink="http://schemas.microsoft.com/ink/2010/main" type="inkDrawing" rotatedBoundingBox="14440,16057 17343,11687 17504,11795 14601,16165" semanticType="callout" shapeName="Other">
            <msink:sourceLink direction="with" ref="{A3C74470-D0E7-49D1-AB49-340EA3385566}"/>
            <msink:sourceLink direction="with" ref="{B25D0E9A-BB88-4A0F-8CD9-B16371AFC5AF}"/>
          </msink:context>
        </emma:interpretation>
      </emma:emma>
    </inkml:annotationXML>
    <inkml:trace contextRef="#ctx0" brushRef="#br0">-2114 4860 27 0,'0'0'76'0,"-8"0"-8"0,8 0-8 0,0 0-24 0,0 0-12 0,0 0 0 16,0 5 0-16,0-5-4 0,0 0 0 0,0 0 0 0,0 0 4 15,0 5-8-15,0-5 0 0,0 0 0 0,0 4 0 0,0-4 0 16,0 0 0-16,0 5 0 0,0-5-4 0,0 0 0 0,0 0 0 16,0 0 0-16,0 0 0 0,0 0 0 0,0 0 4 0,0 0-4 15,0 0 0-15,0 0 0 0,0 5 4 0,8-10-4 0,-8 5 4 0,0 0 0 16,0 0-4-16,0 0 4 0,0 0 0 0,9 0 0 16,-9 0 0-16,0 0 0 0,0 0-4 0,8 0 0 0,-8 0 4 0,0 0 4 15,0 0 0-15,9 0-4 0,-9 0 0 0,0 0 0 0,9 0 0 16,-9 0 0-16,0-5 4 0,0 5-4 0,0-4 4 0,0 4 0 15,0-5-4-15,8 5-4 0,-8-5 0 0,0 5 4 0,0-5-4 0,8 1 0 16,-8-2 4-16,0 6-4 0,10-4-4 0,-10-1 0 0,0 5 0 16,0-4 0-16,8-2 0 0,-8 2-4 0,0-1 4 0,8 0 4 15,-8 0-4-15,0 1 0 0,8-2 0 0,-8 2 0 0,0-1 0 16,0 1 0-16,10-2 0 0,-10 2 4 0,0-1 0 0,8-5 0 16,-8 5 0-16,8-4 4 0,-8 4 0 0,9-4-4 0,-9-1 0 15,8 5 0-15,1-3 0 0,-9-3-4 0,9 2 4 0,-1-1-4 0,0 0 4 16,-8 1-4-16,8-1 0 0,2 1-4 0,-2-6 0 0,0 5 0 15,2 1 4-15,-2-5 0 0,0 5-4 0,1-6 0 0,-1 5 0 16,0 0 4-16,1-3-4 0,0 2 4 0,-1-3 0 0,0-1-4 16,2 6 0-16,-2-1 0 0,0-4 4 0,1 5-4 0,0-6 4 15,-1 1-4-15,1 4 0 0,-1-5 0 0,0 2 4 0,1-2-20 0,0 1 24 16,-1-1-8-16,0 1 4 0,2-5 0 0,-2 4-4 0,9-4 4 16,-8 4-4-16,-1-3 0 0,0-2 0 0,9 5 0 0,-9-4 0 15,2 0 0-15,6 0 4 0,-6 4-4 0,6-3 0 16,-8-2 0-16,10 6-4 0,-10-5 4 0,9 4-4 0,-9 2 0 0,10-2 0 15,-10 1 4-15,10-1-4 0,-10 1-4 0,0 0 8 0,10-1-4 0,-10 0 0 16,9 1 4-16,-9-1-4 0,0-4 0 0,2 5 4 16,6-1-8-16,-6 2 8 0,-2-2-4 0,9-5 4 0,-9 7 0 0,1-7 0 15,8 6-4-15,-9-6 4 0,0 6 0 0,10-5 0 0,-10 5-4 16,10-5 0-16,-10-1 0 0,9 7 0 0,-8-7 0 0,8 0 0 16,-9 7 0-16,10-7 0 0,-10 1 0 0,10 4 0 0,-10-5 0 0,8 7 4 15,-7-2 0-15,0-3-4 0,8 3 4 0,-9 0-4 16,0-4 0-16,10 5 0 0,-10-1 4 0,10 1 0 0,-10-1 0 0,0 1-4 15,9 0 0-15,-8-1 4 0,0 1 0 0,7 0-4 0,-8-1 0 16,10 1 0-16,-10 0 0 0,10-1 4 0,-10 6 0 0,9-5-4 16,-8-2 0-16,8 3 0 0,-1-2 4 0,-6 1 0 0,6-1 0 0,2 1-4 15,-10-1 4-15,9 2 0 0,-9-2-4 0,10 1 0 0,-10-1 0 16,10 1 4-16,-10 0-4 0,8-6 4 0,-6 6-4 0,-2-1 4 16,9 1-4-16,-9-5 0 0,10 4 4 0,-10 1 0 0,0-5-4 15,10 4 4-15,-10 1 0 0,0-5 0 0,10 4-4 0,-10-4 4 16,9 5 0-16,-9-5 0 0,1-1 0 0,8 1-4 0,-9 5 4 15,2-5-4-15,-2 0 4 0,9 0-4 0,-8-2 0 0,-1 3 4 0,9-1 0 16,-9 0-4-16,1 0 4 0,8-1-4 0,-9 1 4 0,10-5-4 16,-10 10 4-16,1-5 0 0,8-1 0 0,-9 1 0 0,1 0-4 15,8 0 4-15,-8-1-4 0,-1 1 4 0,10 0 0 0,-10 4 0 16,0-3 0-16,0-1-4 0,10 4 0 0,-10-5 0 0,1 2 0 16,-1 4 0-16,0-6 4 0,10 6-24 0,-10-6 24 0,0 5 0 0,2-3 0 15,-2 3 4-15,0-4 0 0,1 1-4 0,0 3-8 0,-1-4 4 16,1 4 0-16,7-4 4 0,-7 0-4 0,0 0 0 0,-1 4 0 15,0-4 4-15,10 0-8 0,-10 0 4 0,1 1 4 0,8-3-4 16,-9 7 0-16,1-6-4 0,-1 2 0 0,0 3 4 0,10-4 0 16,-10 5 0-16,2-5 0 0,-2 4 0 0,0 1 0 0,0-1 0 0,1 1-4 15,0-1 4-15,-1-4 0 0,1 5 4 0,-9-1-8 0,8 1 8 16,0 0-8-16,2 5 8 0,-2-6-4 0,0 0-4 0,2 1 8 16,-10 0-4-16,8-1-4 0,0 1 0 0,0 0 4 0,1-1 4 15,0 6-4-15,-1-6 0 0,1 1 0 0,-1 5 0 0,-8-6 0 16,8 5 0-16,2-5 0 0,-2 7-4 0,0-7 8 0,-8 5-8 15,8 1 4-15,2-5-4 0,-10 4 8 0,8 0 0 0,0-4-4 0,-8 4 0 16,9 0 0-16,-1-4 4 0,1 5 0 0,0-1-4 0,-9-5 0 16,8 0 0-16,0 7 4 0,0-7-4 0,2 1 0 0,-2-1 0 15,0 6 0-15,10-5 0 0,-10-1-4 0,1 1 4 0,-1-1-4 16,1 1 0-16,8 4 4 0,-9-4 0 0,0 0 0 0,2-1 0 0,-2 5 0 16,0-4 0-16,2 0 4 0,-2 5-4 0,0-6 4 0,-8 5-4 15,8-4 0-15,1 5 0 0,-1-1 0 0,-8 0 0 0,9 1 0 16,-9-6-4-16,9 5 4 0,-9 1 0 0,8-1 0 0,-8 0 0 0,8 1 0 15,-8-1-4-15,10 0 8 0,-10 1-4 0,8-1 0 16,0 1 0-16,-8-1 0 0,8 2 0 0,2-7 0 0,-10 5-4 16,8 1 0-16,0-1 4 0,1 1 0 0,-1-6-4 0,-8 5 4 0,9 1 0 15,0-1 0-15,-1-4 4 0,0 4-4 0,0 1 0 0,-8-1 0 16,10 5 0-16,-2-4 0 0,0-1 0 0,-8 5 0 0,10 1 4 16,-10-1-4-16,0-5 4 0,8 10 0 0,-8-4-4 0,0-2 0 15,0 6 0-15,0-5 0 0,0 5 0 0,0 0 4 0,0 0-4 16,0-4-24-16,0 4 28 0,0 0 0 0,0 0 0 0,0-5 0 0,0 5-4 15,0-5 0-15,0 5 0 0,0 0 0 0,0-4 0 0,0 4 0 16,0-5 0-16,0 0 0 0,0 5 4 0,0-5-4 0,0 5 0 16,0-4-4-16,0 4 8 0,0-6-4 0,0 6 0 0,0-4 0 0,0 4 4 15,0-5-8-15,0 5 4 0,0 0 4 0,0-5-4 16,0 5 0-16,0 0 4 0,0-5-4 0,0 5 0 0,0 0 0 0,0 0 4 16,0 0-4-16,0-4 4 0,0 4-4 0,0 0 4 15,0 0 0-15,0 0 0 0,0 0 0 0,0 0 4 0,0 0 0 0,0 0 8 16,0 0-4-16,0 0 0 0,0 0 4 0,0 0-4 0,0-6-4 15,0 6 4-15,0 6 0 0,0-12 0 0,0 12-4 0,0-6-8 16,0 0 0-16,0 0 0 0,0 0 0 0,0 0 0 0,0 0 0 0,0 0 0 16,0 0 0-16,0 0 0 0,0 4-24 0,0-4-20 0,0 0-16 15,-8 5-32-15,8 0-28 0,0-5-32 0,0 5-48 0,-10-1-20 16,10-4-60-16,-8 6 44 0,8-2 44 0,-8 1 40 0,8 0 20 0,-10-5 24 16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33.9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CDA149-DC16-4697-913F-A852FDAB9BBE}" emma:medium="tactile" emma:mode="ink">
          <msink:context xmlns:msink="http://schemas.microsoft.com/ink/2010/main" type="writingRegion" rotatedBoundingBox="12366,11384 15175,8697 16338,9913 13529,12600">
            <msink:destinationLink direction="with" ref="{B25D0E9A-BB88-4A0F-8CD9-B16371AFC5AF}"/>
          </msink:context>
        </emma:interpretation>
      </emma:emma>
    </inkml:annotationXML>
    <inkml:traceGroup>
      <inkml:annotationXML>
        <emma:emma xmlns:emma="http://www.w3.org/2003/04/emma" version="1.0">
          <emma:interpretation id="{A98C9C71-65A0-4FE0-A474-1FCD3CE8DED5}" emma:medium="tactile" emma:mode="ink">
            <msink:context xmlns:msink="http://schemas.microsoft.com/ink/2010/main" type="paragraph" rotatedBoundingBox="12366,11384 15175,8697 16338,9913 13529,12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603A8-7F83-4ACC-A688-08EEDC80F207}" emma:medium="tactile" emma:mode="ink">
              <msink:context xmlns:msink="http://schemas.microsoft.com/ink/2010/main" type="line" rotatedBoundingBox="12366,11384 15175,8697 16338,9913 13529,12600"/>
            </emma:interpretation>
          </emma:emma>
        </inkml:annotationXML>
        <inkml:traceGroup>
          <inkml:annotationXML>
            <emma:emma xmlns:emma="http://www.w3.org/2003/04/emma" version="1.0">
              <emma:interpretation id="{B2B5AB78-09BA-4F88-AD12-847A4DDC42AD}" emma:medium="tactile" emma:mode="ink">
                <msink:context xmlns:msink="http://schemas.microsoft.com/ink/2010/main" type="inkWord" rotatedBoundingBox="12366,11384 15175,8697 16338,9913 13529,12600">
                  <msink:destinationLink direction="with" ref="{F459540F-4815-402C-800E-E212012B4A89}"/>
                </msink:context>
              </emma:interpretation>
            </emma:emma>
          </inkml:annotationXML>
          <inkml:trace contextRef="#ctx0" brushRef="#br0">-1 33 55 0,'0'-4'92'0,"0"4"-8"0,0-5-8 0,0 5-24 0,0 0-4 0,0-5 0 15,0 5-4-15,0-5-8 0,0 5 4 0,0 0-8 0,0-5 0 16,0 5 0-16,0 0-4 0,0-5-4 0,0 5 0 0,0 0 0 16,0-5 0-16,0 5-4 0,0 0 0 0,0 0 4 0,0 0 4 15,0 0-4-15,0 0 0 0,0 0 0 0,8 0 0 0,-8 5 0 0,0-5 4 16,0 0-8-16,9 0-4 0,-9 5 8 0,9-5-4 0,-9 5-4 16,8 0-4-16,-8 0 0 0,0 0 0 0,9-1 0 0,-1 6-4 15,-8-1 4-15,8 1-4 0,-8-1 0 0,10 2-4 0,-2 2 4 16,-8 2-4-16,8-6 0 0,0 6 0 0,-8-1 0 0,10 1 0 15,-2-1 0-15,-8-5-4 0,8 5 4 0,-8-3 0 0,9 3 0 16,-9-5-4-16,0 1 4 0,0-1 0 0,0 1 0 0,9-5 0 16,-9 0 4-16,0 4 0 0,0-9 0 0,0 6 0 0,0-6 0 0,0 0-4 15,0-6 0-15,0 2 4 0,-9-1 0 0,9 0-4 0,0-4-4 16,9-1 4-16,-9 1 0 0,0-1-4 0,0 0 0 0,8-5 4 16,-8 6-4-16,0-5-16 0,9-1 20 0,-9 5 0 0,0-3 4 15,8 3-4-15,-8 0 0 0,8 1 0 0,-8 4-4 0,8-5 0 0,-8 5 4 16,0 1-4-16,10-1 0 0,-10 1 4 0,0-3-4 15,8 7 0-15,-8-4 0 0,0 4 0 0,8 0 0 0,-8 0-4 0,0 0 4 16,10 0 0-16,-10 0 4 0,8 0-4 0,-8 0 0 0,8 0 4 16,1 0 0-16,-9 0 0 0,8 0 0 0,1 0 0 0,-1 0 4 15,1 0 0-15,-1 0-4 0,0 0 0 0,2 0 8 0,6 0-4 0,-6 0 0 16,-2 0 0-16,0 0-4 0,0 0 4 0,1 0-4 0,0 0 4 16,-1 0-4-16,-8 0 0 0,9 0 0 0,-9 0 0 0,8 0-4 15,-8 0 0-15,8 0 0 0,-8-4-4 0,0 4-4 0,0 0-12 16,0-5-16-16,0 5-16 0,0-5-16 0,0 0-20 0,-8 0-20 15,8 5-20-15,-8-9-40 0,-1 4-52 0,9 1 36 0,-8-1 36 16,-1 0 28-16,0 0 24 0</inkml:trace>
          <inkml:trace contextRef="#ctx0" brushRef="#br0" timeOffset="7973.2283">715 282 15 0,'-9'6'76'0,"9"-2"-8"0,0-4-4 0,-8 5-28 0,8-5-8 15,0 4 0-15,0-4 0 0,0 0 0 0,0 0-4 0,-8 0-4 16,8 6 4-16,0-6-4 0,0 0 0 0,0 0 0 0,0-6 0 16,0 6 4-16,0 0 4 0,0-4-4 0,8 4 0 0,-16-5 0 15,8 5 4-15,0-4 0 0,0-2 0 0,0 6-4 0,0-4 0 16,0-1 0-16,0-5 0 0,0 6 0 0,0-2 0 0,0-3-4 0,0 5 4 15,8-2-4-15,-8-3-4 0,0 4 0 0,0-4 0 0,8-2 4 16,-8 3-4-16,0 2 0 0,9-3-4 0,-9-1 0 0,9 0 0 16,-9 1-4-16,8-1-4 0,0 1 0 0,-8-1 4 0,10 1-4 15,-2-1 4-15,0 1 0 0,2 0-4 0,-10-2 0 0,8 2 4 16,0-1-4-16,0 1-4 0,1-1 0 0,-1 1 4 0,1 4-4 0,0-5 0 16,-1 5 0-16,0 0 0 0,2 1 0 0,-2-1 0 15,0 0 0-15,0 5 0 0,-8-5 0 0,10 5 0 0,-2 0 0 0,0 0 0 16,-8 0 0-16,9 0 0 0,-9 0 0 0,8 0 0 0,-8 0 4 0,9 5-4 15,-9-5 0-15,9 0 4 0,-9 5-4 0,0-5-4 16,0 0 4-16,8 5 0 0,-8-5 0 0,0 0 0 0,8 0 0 0,-8 4 4 16,0-4-4-16,0 0-4 0,8 0 4 0,-8 0 0 0,0 0 0 15,0 0-4-15,0 0 4 0,0 0 0 0,0 0-4 0,0 0 4 16,0 0 0-16,0 0 0 0,0 0-8 0,0 5 0 0,0-10-4 0,0 5-8 16,0 0-8-16,0 0-12 0,0 0-8 0,0 0-8 15,0 5-8-15,0-5-8 0,0 0 0 0,0 0-24 0,0 0-40 16,0 0-16-16,-8 0 24 0,8 5 20 0,0-5 24 0</inkml:trace>
          <inkml:trace contextRef="#ctx0" brushRef="#br0" timeOffset="7552.8406">835 177 27 0,'0'0'64'0,"0"5"-12"0,0-5-4 0,-9 0-28 15,9 4 0-15,0-4-8 0,0 6 0 0,-9-6 0 0,9 4-4 16,0-4-4-16,-8 4 0 0,8 1 0 0,0-5-4 0,-9 6 0 16,9-6-8-16,0 0 0 0,0 4-8 0,-8-4 0 0,8 5 0 0,0-5-4 15,0 0-4-15,0 0 4 0,-8 5-4 0,8-5-4 16,0 0 0-16,0 0 0 0,0 0-8 0</inkml:trace>
          <inkml:trace contextRef="#ctx0" brushRef="#br0" timeOffset="8217.5772">895 138 27 0,'0'0'104'0,"0"0"-8"0,0 0-12 0,0 0-20 0,0 0-4 15,0-4-4-15,0 4 0 0,0 4-4 0,0-4 0 0,0 0 0 16,0 0-8-16,8 0 0 0,-8 0-4 0,0 0-4 0,8 0 4 16,-8 0 0-16,0 0-12 0,9 0-4 0,-9 0-4 0,0 0-4 15,0 0-4-15,8 0 0 0,-8 0 0 0,0 0 0 0,0 0-8 16,0 0 0-16,0 0-8 0,0 0-12 0,0 0-20 0,0 0-32 0,0 0-24 16,0 0-60-16,0 0-60 0,0 0 40 0,0 0 36 0,-8 0 24 15,8 0 24-15</inkml:trace>
          <inkml:trace contextRef="#ctx0" brushRef="#br0" timeOffset="-8089.4682">-538-197 15 0,'0'0'76'0,"0"-5"-8"0,0 5-12 0,0 0-20 0,0-4-4 0,0 4-8 16,0 0-4-16,0 0-4 0,0 0-4 0,0-6 4 16,0 6 0-16,0 0 4 0,0 0-4 0,0 0 0 0,0-4 0 0,0 4 0 15,0 0 0-15,0 0 0 0,0 4 0 0,0-4 4 0,0 0-4 16,0 0 4-16,0 0-4 0,0 0 4 0,0 0 0 0,0 0 0 16,0 0 0-16,0 0-4 0,0 0 4 0,0 0 0 0,0 0 0 0,0 0 4 15,0 0-4-15,0 0 8 0,0 0 0 0,0 0-4 0,8 0 0 16,-8 0 0-16,0 0 0 0,9 0-4 0,-9 0 0 0,8 6 0 15,-8-6-4-15,9 4 4 0,0 1-24 0,-9-1 16 0,8 2 4 16,0 3 0-16,-8-4-4 0,10 4 0 0,-2 1 4 0,0 0-4 16,-8-1 0-16,8 5 0 0,2-3 0 0,-10 2 0 0,8-3 0 15,0 5 0-15,-8-1 0 0,9 1-4 0,-9-1 0 0,8 0 0 0,-8 5 0 16,0-4-4-16,8-1 0 0,-8 5 4 0,0 0-4 0,0-4 0 16,0 4 0-16,0 0 0 0,0 1-4 0,0-1 4 0,0 0-4 15,0-1 4-15,0 7-4 0,-8-6 0 0,8 0 4 0,0 6-4 16,-8-2 0-16,8-4 0 0,-9 6 0 0,9-2 4 0,-8-5 0 15,8 8-4-15,-8-3 0 0,-2 2-4 0,2-6 0 0,0 5 4 0,0-1 0 16,-2-3-4-16,10 0 4 0,-8 4 4 0,0-6-4 16,-1 2 0-16,0-1 0 0,1-5 0 0,-1 5 4 0,1 0-4 0,0-4 4 15,-1-1-4-15,-8 5 4 0,9-4-4 0,-2-1-4 0,2-4 4 16,0 4 0-16,-1-5 0 0,-8 2 0 0,9 3 0 0,-1-9-4 16,1 4 4-16,-10 1 0 0,10-6 0 0,0 6-4 0,-2-5 4 0,2 0 0 15,-8 0-4-15,7-1 4 0,0 1 0 0,1 0 0 16,-9-5-4-16,9 5 0 0,-2-5 0 0,2 0 0 0,0 0 0 0,-2 4 0 15,2-4 0-15,8 0-4 0,-8 0-4 0,0 0-4 0,8 0-4 0,-9 0 4 16,9 0-8-16,0 0-8 0,0-4-4 0,-9 4-12 16,9-5-8-16,0 5-8 0,0-5-12 0,0 0-12 0,0 1-24 0,0-1-48 15,0 0-4-15,0-5 32 0,9 1 20 0</inkml:trace>
          <inkml:trace contextRef="#ctx0" brushRef="#br1" timeOffset="176822.9872">1363-1636 23 0,'0'-5'76'0,"0"5"-8"16,0-5-12-16,0 5-24 0,0 0-8 0,0-4 4 0,0 4-4 16,0-5 0-16,0 5-4 0,0-5 0 0,0 5-4 0,0-5 4 0,0 5 0 15,0-4-4-15,0 4 4 0,0 0 0 0,0-5 0 16,0 5 0-16,0 0 0 0,0 0 4 0,0-6-4 0,0 6 0 0,0 0 4 16,0 0 4-16,0 0-4 0,0 0 0 0,0 0 4 0,0 0 0 0,0 0-4 15,0 0 0-15,0 0-4 0,0 0 0 0,0 0 0 16,0 0 8-16,0 0 0 0,0 0 4 0,0 0-4 0,0 6-8 0,0-6 8 15,0 5-8-15,0-5 4 0,0 4-4 0,0 1 0 0,0 0-4 16,0 0 4-16,0 4-8 0,0-4 4 0,0 5-4 0,0-1-4 16,0 1 0-16,-8-1 0 0,8 1 0 0,0-1 0 0,0 6 0 0,0-6 0 15,0 6-4-15,0-5 4 0,0 4-4 0,0-4 0 0,0 4 0 16,0 1 4-16,0-6-4 0,-9 5-4 0,9 1 4 0,0-1 0 16,0 1 0-16,0-1 0 0,0 0 0 0,0 1 0 0,-9-1-4 15,9 0 4-15,0 6 0 0,-8-5 0 0,8 3 4 0,0-3-4 16,-8 4 0-16,8-5-4 0,0 5 4 0,-8 0-4 0,8 1 8 15,0-1-4-15,-10 0 0 0,10-4-4 0,0 5 4 0,0-2 0 16,-8-4 0-16,8 0-4 0,0 6 4 0,0-6-4 0,0 5 4 0,0-4 0 16,0-1-4-16,0 1 0 0,0-1 0 0,0 0 0 0,0 1 0 15,0-1 4-15,0 0-4 0,-8 1 0 0,8-2 0 0,0 3 4 16,0-2-4-16,0-4 4 0,-10 4 0 0,10 0-8 0,0-3 0 16,-8 2 4-16,8 2-4 0,0-6 4 0,-8 5 4 0,8-4-4 15,0 5 0-15,-9-6 0 0,9 1 0 0,0 4 0 0,-8-4 0 16,8-1 0-16,0 1 0 0,-8 5 0 0,8-6 0 0,0 0 0 0,-9 6 0 15,9-5 0-15,0-1 0 0,0 1 0 0,-9-1 4 0,9 1-4 16,0-1 0-16,0 1 0 0,-8 5 0 0,8-5 0 0,0-1 0 16,0 1 0-16,-8-1 0 0,8 1 0 0,0-1 0 0,0 1 0 0,0 4 4 15,-10-4-4-15,10 4 4 0,0-4-4 0,-8 4 0 16,8-4 0-16,0 5 0 0,-8-2 0 0,8 2 0 0,0-1 0 0,0 0-4 16,-9-4 0-16,9 5 8 0,0-1-4 0,-9 0-4 0,9-4 8 15,0 4-8-15,0-4 4 0,-8 5 0 0,8-2 0 0,0-3 0 16,0 0-4-16,0 5 4 0,0-6 4 0,0 1-4 0,0-1 0 0,0 5 0 15,0-4 4-15,0-1-4 0,0 1 0 0,0 0 0 16,0-1-4-16,0 6 4 0,0-5 0 0,0-1 0 0,0 1 0 0,-8-1 0 16,8 1 0-16,0-1 0 0,0 1 0 0,0 0 0 0,0-1 0 15,0-4-16-15,0 4 20 0,0 1 0 0,0 0-4 0,0-2 4 16,-9-1 0-16,18 2-4 0,-18 0 0 0,9 1 0 0,0-5 0 16,0 4 0-16,-8-4 0 0,8 4 0 0,0-3 0 0,0-2 0 15,0 5 4-15,0-3-4 0,0 3 0 0,-9-4 0 0,9 0 0 0,0 5 0 16,0-6 0-16,0 5-4 0,0 1 4 0,0-5 0 0,0 5 0 15,-9 0 0-15,9-6-4 0,0 5 8 0,0 1-4 0,0 0 0 16,0-1 0-16,0-3 0 0,0 3 0 0,-8 1-4 0,8-1 4 0,0-4 0 16,0 4 0-16,0-3 0 0,0 3-4 0,0-4 4 0,0 0 0 15,0 4 0-15,0-4 0 0,0 0 0 0,0-1 0 0,0 2 4 16,0 3-4-16,-8-6 0 0,16 4 0 0,-16-3 0 0,8 1 4 16,8 0-4-16,-16 0 0 0,8-1 0 0,0 1 0 0,0-5-4 15,8 5 4-15,-8 0 0 0,-8-5 0 0,8 4 0 0,0-4 0 0,0 0 0 16,0 6 0-16,0-6 0 0,0 0 0 0,0 4 0 0,0-4 4 15,0 0-4-15,0 0 4 0,0 5-4 0,0-5 0 0,0 0 0 16,0 0 0-16,0 5 4 0,0-5-4 0,0 0 0 0,0 0-4 16,0 5 4-16,0-5 0 0,0 0 4 0,0 0 0 0,0 0-4 15,0 0 4-15,0 0 0 0,0 0-4 0,0 0 0 0,0 0 0 0,0 0 4 16,0 0 0-16,0 0-4 0,0 0 0 0,-10 0 0 0,10 0 0 16,0 0 4-16,-8 0-4 0,8 0 0 0,0 0 0 0,-8 0 4 15,8-5-4-15,-9 5 0 0,9 0 8 0,-9 0-4 0,9-5-4 16,-8 5 4-16,8-5-4 0,-8 5 4 0,8 0-4 0,-9-4 4 15,9 4-4-15,-8 0 4 0,0-6-4 0,8 6 4 0,-10 0 0 16,2 0 0-16,0-4 0 0,8 4 0 0,-10 0 0 0,2-5-4 0,0 5 4 16,8 0-4-16,-8 0 0 0,-1 0 4 0,0 0 0 0,1-5 0 15,-1 5 0-15,1 0-4 0,0 0 4 0,-2 0-4 0,2 0 0 16,0 0 0-16,-10 0 0 0,10 0 4 0,0 0-4 0,-1 0 0 16,-8 0 4-16,8 0 0 0,1 0 0 0,-8 0 0 0,6 0 0 15,2 0-4-15,-10 0 0 0,10 0 4 0,0 0-4 0,-10 0 4 0,10 5 0 16,0-5 0-16,-9 0 0 0,9 0 0 0,-2 0 4 0,-6 0 0 15,6 0-4-15,2 0 8 0,0 0-4 0,-9 0 0 0,8 0 0 16,1 0 0-16,-1 0 0 0,1 0-4 0,-10 0 4 0,10 0 0 0,0 0 4 16,0 0-8-16,-2 0 0 0,-6 0 4 0,7-5 0 15,0 5 0-15,1 0-4 0,-9 0 0 0,9 0 0 0,-2 0 4 0,-6 0-4 16,8-5 0-16,-2 5 0 0,-6 0 0 0,7 0 0 0,1-4 0 16,-10 4 0-16,10 0 0 0,0 0 0 0,-10-5 0 0,10 5-4 15,0-5 4-15,-10 5 0 0,10 0 0 0,-1 0-4 0,-8-5 0 16,9 5 4-16,-1-4-4 0,-7 4 0 0,6 0 4 0,2-7-4 15,-10 7 4-15,10 0-4 0,0 0 0 0,-9 0 0 0,9 0 4 0,-1-3-4 16,0 3-4-16,-7-5 4 0,6 5 4 0,2 0 0 0,0 0-4 16,-10 0 4-16,10 0-4 0,0 0 0 0,-1-4 0 0,1 4 4 15,-1 0 0-15,-8 0-4 0,9 0-4 0,0 0 4 0,-2 0 4 16,2 0-4-16,0 0 0 0,-2 0 0 0,2 0 4 0,0 0-8 16,-1 0 4-16,1 0 0 0,0 0 4 0,-1 0 0 0,0 0-4 15,1 0 0-15,0 0 0 0,-2 0 0 0,2 0 4 0,8 0-8 0,-8 0 4 16,-1 0 4-16,0 0-4 0,1 0 4 0,-1 0-8 0,1 0 4 15,0 0 0-15,-1 0-4 0,0 0 4 0,9 0-4 0,-8 0 8 16,0 0-4-16,-2 0 0 0,2-6 0 0,0 6 0 0,-1 0 0 16,0 0 0-16,1 0 0 0,0 0 0 0,-1 0 4 0,1-4 0 15,-1 4-4-15,0 0 0 0,1 0 0 0,-10 0 0 0,10 0 0 0,8 0 0 16,-16 0 0-16,6 0-4 0,2 0 4 0,0-5 0 16,-1 5 4-16,1 0-4 0,0 0 0 0,-2 0 0 0,2 0 0 0,0 0 0 15,0 0 0-15,-2 0 0 0,2 0 0 0,0 0 0 0,-1-5 0 0,-8 5 0 16,8 0 0-16,1 0 0 0,0 0 0 0,-1-5 0 15,0 5 0-15,-7 0 0 0,6-4-4 0,2 4 4 0,0-5 0 16,-1 5 0-16,-8 0-4 0,9 0 4 0,-1-5 4 0,1 5-4 0,0 0 0 16,-2-5 0-16,2 5 0 0,0-4 0 0,-2 4 0 0,2 0 0 15,0 0 0-15,0 0 0 0,-1 0 0 0,0-6-4 0,1 6 0 16,-1 0 4-16,1-5 0 0,0 5 0 0,-2 0-4 0,2 0 4 16,0 0 0-16,-2 0 0 0,2 0 0 0,8 0 0 0,-8-4 0 15,0 4 0-15,-1 0 0 0,0 0 4 0,1-5-4 0,-1 5 0 0,9 0 0 16,-8-5 0-16,0 5 0 0,-2 0 0 0,10-4-4 0,-8 4 4 15,0-6 0-15,8 6 0 0,-8-4 0 0,-2 4 0 0,2-5 0 16,8 5 0-16,-8 0 0 0,-1-4 0 0,9 4-4 0,-8 0 4 16,-1 0 0-16,0-6 0 0,9 6-4 0,-8 0 8 0,0 0-4 15,0 0-20-15,8 0 24 0,-10-4 0 0,2 4-4 0,0 0 4 0,8 0-4 16,-10 0 4-16,2 0-4 0,8 0 0 0,-8-5 0 16,-1 5 0-16,9 0 0 0,-8 0 0 0,8-5 0 0,0 5 0 15,-9 0 0-15,9 0 0 0,0 5 0 0,0-10 0 0,0 5 0 0,0 0 0 16,0 0 0-16,0 0 0 0,0 0 0 0,0 0 0 0,0 5 0 15,0-10 0-15,0 5 0 0,0 0-4 0,0 0 4 0,0 0 0 16,0 0 0-16,0 0 0 0,0 0 0 0,0 0 0 0,0 0 0 0,0 0 0 16,0 0-4-16,0 0 4 0,0 0 0 0,0 0 0 0,0 0 0 15,0 0 0-15,0 0 0 0,0 0 0 0,0 0 0 0,0-5 0 16,0 5 0-16,0 0 0 0,0-4 0 0,0 4 0 0,0-6 0 16,0 6 0-16,0-4 0 0,0-1 0 0,9 1 0 0,-9 4 0 15,0-6 0-15,8 2 0 0,-8-1 0 0,9 0 0 0,-9 0 0 0,8 1 0 16,-8-2 0-16,8-3 0 0,2 5 4 0,-2-2-4 0,-8-3 0 15,8 4 0-15,2 0 4 0,-10-5-4 0,8 1 0 0,0 5 0 16,0-6 0-16,1 0 0 0,0 1-4 0,-1-1 8 0,1 0-4 16,-1 1 0-16,0-2 0 0,10 3 0 0,-10-7 0 0,0 6-4 15,10-1 4-15,-10-4 0 0,9 4 0 0,-8 0 0 0,8-4 0 16,-9 5 4-16,10-1-4 0,-2-5 0 0,2 6 4 0,-10-5-4 0,9 4 0 16,1-5 0-16,-2 6 0 0,-8-6 0 0,10 6 0 15,0-5 0-15,-2 0 0 0,1 4 0 0,-9-5 0 0,10 1 0 0,-2-1 0 16,2 1 0-16,-1-1-4 0,0 1 4 0,0 0 0 0,0-6 0 15,0 6 0-15,-9 0 4 0,10-5-4 0,-2 4 0 0,2-4 0 16,-1 5 0-16,-1-5 0 0,2 3 0 0,-2 3 0 0,2-6 0 0,-10 5-4 16,10-1 8-16,-1 0 0 0,-1 2-4 0,-7-2 0 0,8 5 0 15,-9-4 0-15,10-1 0 0,-1 6 0 0,-8-1 0 0,7-4 0 16,-7 4 0-16,8 0 0 0,-8-4 0 0,7 4 0 0,-6 1 0 16,6-1 0-16,2-4 0 0,-10 5 4 0,9-1-4 0,-1-5 0 15,2 6 0-15,-10-5-4 0,10 3 4 0,-2-3 0 0,2 0 0 16,-1 5 0-16,-1 0 0 0,-6-6 0 0,6 5 4 0,2-4-4 0,-2 4 0 15,2 0 0-15,-1 1 0 0,-1-5 0 0,2 4 0 16,-2 1 0-16,-6-1 0 0,6 0 0 0,1 1 0 0,0-1 0 0,0 0 0 16,1-4-4-16,-10 4 4 0,10 1 0 0,-2-1-4 0,1-4 8 15,0 4-4-15,-8 1 0 0,7-6 0 0,2 5-4 0,-2 1 4 16,-6-6 4-16,6 6-4 0,1-5 4 0,1 4-4 0,-10-3 0 16,10 2 0-16,-10 2 0 0,8-6 0 0,2 1 4 0,-10 4-4 15,9 1 0-15,1-6 0 0,-10 5 0 0,8-4 0 0,-6 5-4 0,6-6 4 16,-6 6 0-16,-2-1 0 0,9 1 0 0,-9-5 0 0,9 3 0 15,-8 2 0-15,-1-1 0 0,10 1 0 0,-10-5 0 0,0 4 0 16,10 0-4-16,-10 1 4 0,0-1-20 0,9 0 24 0,-8 1 0 0,8-1 0 16,-9 1 0-16,2-1 0 0,6 1 0 0,-8-1-4 0,10 0-4 15,-10 1 8-15,9-1-4 0,-8 1 0 0,8-1 0 0,-9 5 0 16,10-5 0-16,-10 1-4 0,10-1 8 0,-10 6 0 0,9-6-4 16,-9 0 0-16,9 5 0 0,-8-4 0 0,7 4 0 0,-6-4 0 15,6 3 0-15,-7 2 0 0,8-6 0 0,-8 5 0 0,7 2 0 16,-7-3 0-16,0-4 0 0,7 6 0 0,-6-6 0 0,-2 5 0 0,9-5 0 15,-8 6 4-15,7-1-4 0,-7-5 0 0,-1 1 0 0,10 3 0 16,-10-3 0-16,0 5 4 0,10-6-8 0,-10 5 0 0,0-4 4 16,10 0 0-16,-10 3 0 0,1-3 0 0,-1-1 0 0,10 5-4 15,-10-4 8-15,0 4-4 0,0-4 0 0,2 3 0 0,-2-3 0 16,9 4 0-16,-8-1-4 0,-1-2 4 0,1 3 4 0,-1 0-4 16,0 1 0-16,0-6 0 0,2 5 0 0,-10 0 4 0,8 1-4 15,0-1 4-15,2 0-4 0,-10 0 0 0,8 0 0 0,0 0 0 0,1 0 0 16,-9-4 0-16,8 4 0 0,1 5-4 0,-9-9 4 0,8 4 0 15,-8 5 0-15,9-5 0 0,-9-4 0 0,8 9 0 0,-8-6 0 16,8 2 0-16,-8-1 0 0,10 0 0 0,-10 0 0 0,8 1 0 16,-8 4 0-16,8-5 0 0,-8 0 0 0,10 0 0 0,-10 1 0 0,8 4 0 15,-8-6-4-15,0 2 8 0,8-1-4 0,-8 0 0 16,8 0 0-16,-8 5 0 0,9-5 0 0,-9 1 0 0,0 4 0 0,9-5 0 16,-9 0 0-16,0 5 0 0,0-4-4 0,8 4 0 0,-8 0 4 15,0 0 0-15,0 0-4 0,0 0 4 0,0 0 0 0,0-5 0 16,0 5 0-16,0 5 0 0,0-5 4 0,0 0 0 0,0 0-4 0,0 0 0 15,0 0 0-15,0 0-4 0,0 0 8 0,0 0 0 16,0 0-4-16,0 0 0 0,0 0 0 0,0 0-4 0,0 0 4 0,0 0 0 16,0 0-4-16,0 0 4 0,0 0 0 0,0 0 4 0,0 0-4 15,0 0-16-15,0 0 16 0,0 0 4 0,0 0 0 0,0 0-4 16,0 0 4-16,0 0-4 0,0 0 0 0,0 0 0 0,0 0-4 16,0 0 4-16,0 0 0 0,0 0 0 0,0 0 0 0,0 0 0 15,0 0 4-15,0 0-4 0,0 0 4 0,0 0-8 0,0 0 4 16,9 0 4-16,-9 0 0 0,0 0-8 0,0 0 4 0,0 0-4 0,0 0 4 15,0 0 0-15,0 0 0 0,0 0 0 0,0 0 0 0,0 0 4 16,0 0-4-16,0 0-4 0,0 0 4 0,0 0 4 0,0 0 0 16,0 0 4-16,0 0 0 0,0 0-4 0,0 0 0 0,0 0 4 0,0 0 0 15,0 0 0-15,0 0 4 0,0 0-4 0,0 0 0 0,0 0 0 16,0 0 4-16,0 0-4 0,0 0 0 0,0 0 0 0,0 0-4 16,0 0 4-16,0 0 0 0,0 0-4 0,0 0 0 0,0 0 0 15,0 0 0-15,0 0 4 0,0 0-4 0,0 0 0 0,0 0 4 16,0 0-4-16,0 0 4 0,0 0 0 0,0 0 0 0,0 0-4 0,0 0 0 15,0 0-4-15,0 0 0 0,0 0 0 0,0 0 0 16,0 0 0-16,0 0 0 0,0 0 0 0,0 0 0 0,0 0 0 0,0 0 0 16,0 0 0-16,0 0 0 0,0 0 0 0,0 0 0 0,0 0 0 15,0 0 0-15,0 0 0 0,0 0 0 0,0 0 0 0,0 0 0 16,0 0 0-16,0 0 0 0,0 0 0 0,0 0 0 0,0 0 0 0,0 0 0 16,0 0 0-16,0 0 0 0,0 0 0 0,0 0 0 15,0 0 0-15,0 0 0 0,0-5 0 0,0 5 0 0,0 0 0 16,0 0 0-16,0 0 0 0,0 0 0 0,0 0 0 0,0 0 0 0,0 0 0 15,0 0 0-15,0 0 0 0,0 0 0 0,0 0 0 0,0 0 0 16,0 0 0-16,0 0 0 0,0 0 0 0,0 0 0 0,0 0 0 16,0 0 0-16,0 0 0 0,0 0 0 0,0 0 0 0,0 0 0 0,0 0 0 15,0 0-12-15,0 0-16 0,0 0-8 0,0 0-16 16,0 0-32-16,0 0-28 0,0 0-28 0,-9 0-36 0,9 0-44 0,-8 0-72 16,8 5 52-16,-9-5 40 0,0 4 40 0,-7 1 28 0,8-5 24 15</inkml:trace>
          <inkml:trace contextRef="#ctx0" brushRef="#br0" timeOffset="-7825.1756">-691 441 75 0,'0'0'116'0,"0"0"-16"0,0 0-8 0,0 0-28 16,0 0-4-16,0 0 0 0,0 0 0 0,0 0 4 0,0 0-4 0,0 0 4 15,0 0-8-15,0 0 0 0,0 0 0 0,0 0-4 0,8-5 0 16,-8 5-4-16,0 0-4 0,0 0-4 0,8 0-8 0,-8 0 0 15,0 0-8-15,10 0-4 0,-10 0 0 0,0 0-4 0,8 0 0 16,-8 0-4-16,0 0 0 0,0 0 0 0,0 0-8 0,0 0 0 16,0 0-4-16,0 0-8 0,0 0-12 0,0 0-20 0,0 5-16 0,0-5-32 15,0 0-28-15,0 0-16 0,0 4-76 0,0-4-8 0,0 6 40 16,0-6 36-16,0 4 28 0,0-4 16 0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48.9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D6158C-A390-40B4-B99B-054047243838}" emma:medium="tactile" emma:mode="ink">
          <msink:context xmlns:msink="http://schemas.microsoft.com/ink/2010/main" type="inkDrawing" rotatedBoundingBox="18206,9229 23560,8718 23789,11117 18436,11628" hotPoints="0,0 23724,11094 18477,11381" semanticType="enclosure" shapeName="RightTriangle">
            <msink:sourceLink direction="with" ref="{83BA1D1A-DABE-4C8F-8B61-52A891DF1DC8}"/>
            <msink:sourceLink direction="with" ref="{94BFFC4E-3770-4438-93AB-2D1FC5113C64}"/>
            <msink:sourceLink direction="with" ref="{4D0C5174-8E8C-4D39-816B-700155BE862C}"/>
          </msink:context>
        </emma:interpretation>
      </emma:emma>
    </inkml:annotationXML>
    <inkml:trace contextRef="#ctx0" brushRef="#br0">25 254 7 0,'0'0'100'0,"-8"0"-8"0,8 0-4 16,-8-4-28-16,8 4-4 0,0 0-4 0,0 0-8 0,0 0-8 15,0 0-4-15,0 0 0 0,0 0-8 0,-10 0-8 0,10 0 4 0,0 0 0 16,0 4-4-16,0-4 4 0,10-4 0 0,-10 4 0 0,0 0 0 15,0 0 4-15,8 0 0 0,-8 0 0 0,8 0 4 0,-8 0-4 16,10 4 8-16,-2-4 0 0,-8 0 0 0,8 0-4 0,0 0 0 16,10 0 4-16,-10 0 4 0,1 6 0 0,7-6 0 0,2 0 0 15,-2 4-4-15,2-4 0 0,-1 0 0 0,9 0-20 0,0 0 24 0,-2 5-4 16,2-5 4-16,0 0-12 0,7 0 0 0,3 0-4 0,-3 0 0 16,1-5-4-16,0 5-4 0,9-4 0 0,-9 4 0 0,8-6-4 15,1 6 0-15,-1-4 0 0,2-1 0 0,-2 5 0 0,1-5-8 16,8 0 8-16,-9 5-8 0,2-4 4 0,7-1 0 0,-9 5-4 15,1-5 4-15,-1 5 0 0,10 0 0 0,-11 0 4 0,3-5-4 0,-2 5 0 16,1 0 0-16,8-4 0 0,-9 4 4 0,2-6-4 0,-2 6 0 16,1-5 0-16,-1 5 0 0,1-4-4 0,-1-1 0 0,1 0 0 15,-9 1 4-15,10-2 0 0,-3 6 0 0,3-4-4 0,-2 4 4 0,-8 0 0 16,9-5-4-16,-9 5 0 0,9 0 0 0,-9 0 0 16,0 0 4-16,-1 0 0 0,11 0 0 0,-10 0 4 0,-1 0-4 15,1 0 4-15,0 0 0 0,1 0 0 0,7 0-4 0,-8-4 8 0,9 4-4 16,-9-6 0-16,9 6 0 0,-1-4-4 0,2-1 4 15,-2 5-4-15,-9-5 0 0,19 0 4 0,-9 1-4 0,-1 4 0 0,1-6 0 16,-1 6 0-16,2-4-4 0,-2 4 4 0,-9 0-4 0,11-5 0 16,-11 5 0-16,11 0 4 0,-10 0-4 0,-1 0 0 0,1 0-4 15,0 0 4-15,1-4 4 0,-1 4 0 0,-8 0-4 0,8-6 4 0,-1 2-4 16,1-1 4-16,1 5-4 0,-1-5 0 0,-8 0 0 16,8 1 0-16,0-2 0 0,-1-3 0 0,1 5-4 0,1-2 4 0,-1 2 0 15,0-1 0-15,0 0 4 0,0 0-8 0,-9 1 0 0,11 4 4 16,-3-6-4-16,-7 3 8 0,8 3-4 0,-8-6 0 0,8 6 0 15,-9-4 4-15,1 4-8 0,8-6 4 0,-9 6 0 0,1 0 0 0,8-4 0 16,-8 4 0-16,8-5-4 0,-9 5 4 0,9 0 0 0,0 0 0 16,-8-5 0-16,9 5 0 0,-1 0 0 0,-9 0 0 0,9 0-4 15,0 0 4-15,-8 0 0 0,8 0 0 0,-1 0 0 0,-7 0 4 16,0 0-4-16,8 0 0 0,-9 0 0 0,1 0 0 0,-8 0-4 16,7 0 0-16,1 0 8 0,-10 0-8 0,2 0 0 0,8 0 4 0,-10 0 0 15,1 5 0-15,1-5 0 0,-2 0 0 0,2 5 0 16,-10-5 4-16,9 0 0 0,0 0 0 0,-8 0-4 0,7 0 4 0,-7 4-4 15,8-4 0-15,-9 0 4 0,2 0-8 0,-2 0 4 0,9 0 0 16,-8 0 0-16,-1 0 0 0,1 0-4 0,-9 0 4 0,8 0 0 16,0 0 0-16,-8 0 0 0,8 0 4 0,-8 0-4 0,10 0 0 0,-10 0 0 15,0 0 4-15,0 0 0 0,0 0 0 0,0 0-4 0,8 0 4 16,-8 0 0-16,0 0 0 0,0 0 0 0,0 6 4 0,8-6-4 16,-8 0 0-16,0 0 0 0,10 0-4 0,-10 0 0 0,0 4 4 0,8-4 0 15,-8 0-4-15,0 0 4 0,8 6-4 0,-8-6 0 16,0 0 0-16,0 3 0 0,9-3 0 0,-9 0 0 0,0 6 0 15,0-6 0-15,0 0 0 0,0 0-4 0,0 4 4 0,0-4-4 0,0 0-4 16,0 0-4-16,0 0-12 0,-9 0-16 0,9 0-20 16,0 5-24-16,-8-5-16 0,8 0-24 0,-8 0-32 0,-2 0-24 0,2 0-60 15,0 0-4-15,-10 0 44 0,10 0 40 0,-9-5 32 0,0 5 20 16</inkml:trace>
    <inkml:trace contextRef="#ctx0" brushRef="#br0" timeOffset="2124.7208">136 245 11 0,'0'-5'88'16,"0"0"-8"-16,0 1-8 0,0 4-24 0,0-5-8 0,0 0 0 15,8 0-4-15,-8 5-8 0,0-4-4 0,10-2 0 0,-10 1 0 0,8 1-4 16,0-6 0-16,-8 6 0 0,9-2 0 0,-1 2 4 0,1-5 0 16,0 3 4-16,7-3-4 0,-6-1 0 0,6 0 0 0,-8 1-4 15,10-1 4-15,-1 1-4 0,0-5 0 0,0 3 0 0,-1-3 0 0,2 0-4 16,8-1 0-16,-9 2 0 0,8-2 0 0,-8 1 0 0,9-1 0 16,0-3 0-16,-1-2 0 0,1 1 0 0,0 0 0 0,8-1 0 15,-9-4-4-15,9 1-4 0,0-2 0 0,0 2 0 0,0-7-4 16,1 7 4-16,-1-6-4 0,8 0-4 0,-7 0 0 0,-1 0 4 15,7 0 0-15,-5 1 0 0,-3-1 0 0,9 0-4 0,-8 1 0 16,1-1 0-16,-1 5 4 0,0-5-4 0,0 0-4 0,-8 6 4 0,7-6 0 16,-7 5 0-16,8-1-4 0,-8-3 0 0,9 4 4 0,-9 0 0 15,-2 0 0-15,11-1-4 0,-9-3 4 0,8 4 4 0,-9 0-8 16,1 0 8-16,8-1-8 0,-8 3 0 0,-1-2 8 0,9-1 0 16,0 1 0-16,-8 1-8 0,7-6 8 0,-7 10-4 0,8-11 0 15,0 7-4-15,-8 0 4 0,7-3 0 0,-7 3-4 0,9-1 4 0,-1 0-4 16,-8 0 0-16,-1 0 0 0,9 0 0 0,-8 0 4 15,0 5 0-15,-1-5 0 0,0 5 0 0,-8-1-4 0,9 1 4 0,0 0 0 16,-10 0-4-16,10 4 8 0,-1-4-4 0,-7 5 0 0,-2-5 0 16,10 4-4-16,-8 1 8 0,-1-1-4 0,-1 6 0 0,2-5 4 15,-2 4-4-15,2 0-4 0,-1-4 4 0,0 9 0 0,-9-4-4 0,9-1 8 16,-9 0-4-16,10 1 0 0,0 4 0 0,-10 0 0 0,8-4-4 16,2 4 0-16,-10-1 8 0,9 2 0 0,-9-5 0 15,10 4-4-15,0 0 0 0,-2 0 0 0,1-4 0 0,0 4-4 0,0-5 4 16,1 5 4-16,-2-4-4 0,2-1 0 0,-2 1 0 0,10 4 0 15,-9-4-4-15,-1-1 4 0,10 5 4 0,-8-6-4 0,-1 3 0 16,0 3 0-16,0-4 4 0,-1 3-8 0,2 2 4 0,-10-6 4 0,2 6-24 16,6 4 24-16,-8-5 0 0,-8 5 0 0,9-5-8 0,-1 5 4 15,-8 0 4-15,9 0 0 0,-9 0-4 0,0-5 0 0,0 5 0 16,0 5 4-16,0-5-4 0,0-5 0 0,9 5 0 0,-9 0 4 16,0 0-8-16,8-5 0 0,0 0 0 0,-8 5 4 0,10-5 4 15,-2 1 0-15,0-1-4 0,10 0 0 0,-10-4 0 0,0 4 0 0,9 0 0 16,-8-4 0-16,0 3 0 0,7 2-4 0,-8-1 8 0,2 0-4 15,6 0-4-15,-16 1 8 0,10-1-4 0,-2 0 0 16,0 0-4-16,1 5 8 0,-9 0 0 0,8-4-4 0,-8 4 0 0,0 0 0 16,0 0 4-16,0-6-4 0,0 6 0 0,0-4 0 0,0 4 0 15,0 0 0-15,0 0 0 0,0 0 0 0,0-5 0 0,0 5 0 16,0 0 0-16,8-5 0 0,-8 0 0 0,0 5 0 0,0 0-4 0,10-5 4 16,-10 5 0-16,0-4 0 0,0 4 0 0,0 0-4 15,8 0 0-15,-8 0 8 0,0 0 0 0,0 0 0 0,0-5-24 0,0 5 24 16,0 0 0-16,0 0-4 0,0 0 0 0,0 0 0 0,0-5 4 15,8 5-8-15,-8 0 4 0,0-4-4 0,8 4 4 0,-8-5 0 16,0 5 0-16,10-5-4 0,-2 0 8 0,-8 0-4 0,8 0 0 16,1 2 0-16,-9 3 4 0,9-6-8 0,-1 1 4 0,-8 5 0 15,9-5 0-15,-9 1 0 0,8 4 0 0,-8 0 4 0,0-5-4 16,0 5 0-16,8 0 0 0,-8 0 0 0,0 0 4 0,0 0-4 0,0 0 0 16,0 0 0-16,0 0 4 0,0 0-4 0,0 0 4 0,0 0-4 15,0 0 0-15,0 0 4 0,0 0-4 0,0 0 0 0,0 0 0 16,0 0-4-16,0 0 4 0,0 0 0 0,0 0 4 0,0 0-4 0,0 0 0 15,0 0 0-15,0 0 4 0,0 0-8 0,0 0 4 0,0 0 0 16,0 0 0-16,0 0 4 0,0 0-4 0,0 0 0 0,0 0 4 16,0 0-4-16,0 0-4 0,0 0 4 0,0 0 0 0,0 0 0 15,9 0 0-15,-9 0 8 0,0 0-4 0,0 0 0 0,9 0 0 16,-9 0 4-16,0 0 0 0,8 0 0 0,-8 0 4 0,0 0 0 0,8 0 0 16,-8 0-8-16,0 0 4 0,0 0-4 0,10 0 4 15,-10 0 0-15,0 0 0 0,0 0 4 0,0 0-4 0,0 0 0 0,0 0 0 16,0 0 0-16,0 0 0 0,0 0 0 0,0 0 0 0,8 5 8 15,-8-5 0-15,0 0 0 0,8 0 4 0,-8 4-4 0,0 1 0 16,9-5-4-16,-9 5 4 0,9 1 0 0,-1-3 0 0,-8 2 0 16,8 0 0-16,1 0 0 0,-9 5 0 0,8-6-4 0,0 1 0 15,2 4 4-15,-10 1-8 0,8-5 4 0,0 4 0 0,2 1-4 16,-2 0 4-16,0-1 0 0,0 1 0 0,2-1-4 0,-2 1 4 0,0 5-4 16,1-6 0-16,-1 5 4 0,10-4-4 0,-10 5 0 0,0-6 0 15,10 5 4-15,-10 1-4 0,9-2 0 0,0-2 0 0,-8 4 4 16,7-1-4-16,2 0 0 0,-2 0 0 0,2 1 0 0,-1-1 0 15,8 1 0-15,-8-2-4 0,1 2-16 0,-2 0 24 0,10-1 0 16,-9 5-4-16,0-3-4 0,8-3 0 0,-7 2 0 0,0 3-8 0,-2-3 4 16,1 4 0-16,9-4 4 0,-10-1 0 0,2 5-4 0,-2-4 8 15,-6 4-4-15,6 0 4 0,1-4-4 0,-8 3-4 0,8-3 4 16,-1 4-4-16,-6 1 0 0,-2-6 8 0,10 5-4 0,-10-5 0 0,0 6 0 16,9-1 0-16,-8-6 4 0,-1 7-4 0,1-6 0 15,-1 6 0-15,0-6 0 0,2 0 0 0,6 5 0 0,-6-4 4 0,-2-1 0 16,0 1 0-16,0-1-4 0,1 0 0 0,-1 1 0 0,10 4 0 15,-10-4 4-15,0-1-4 0,10 1 0 0,-10-1 0 0,0-5 0 16,2 6 4-16,6-1-8 0,-7 1 4 0,-1-1 0 0,10 1 4 0,-10-1-4 16,0 1-4-16,10-2 0 0,-10 2 4 0,0-1 0 15,2 1 0-15,-2 0 0 0,0-6-4 0,1 5 0 0,-1 0 4 0,1-5-4 16,0 6 4-16,-1 0 0 0,0-6 0 0,0 5-4 0,2-4 0 16,-10 6 0-16,8-8 0 0,0 6 0 0,2-4 0 0,-2 4 0 15,0 1 0-15,1-5 0 0,-1 4 0 0,9-4 0 0,-8 4 0 0,-1-5 0 16,0 6 0-16,2-1 0 0,-2 1 0 0,0-5 0 0,10 4 0 15,-10 0 0-15,0 0 0 0,1 1 0 0,-1-2 0 16,1 3 0-16,0-2 0 0,-1-4 0 0,0 5 0 0,-8-2 0 0,10 2 0 16,-2-1 0-16,-8 0 0 0,8-4 0 0,0 5 0 0,-8-6 0 15,10 5 0-15,-10-4 0 0,8-1 0 0,0 6 0 0,-8-5 0 16,9 0 0-16,-9-1 0 0,8 1 0 0,-8-1 0 0,8-4 0 0,-8 4 0 16,10 1 0-16,-10-5 0 0,8 5 0 0,-8-6 0 0,8 6 0 15,0-6 0-15,-8 7 0 0,10-7 0 0,-2 1 0 0,-8-1 0 16,8 2 0-16,1 3 0 0,0-4 0 0,-9-5 0 0,8 9 0 15,1-9 0-15,-1 6 0 0,-8-2 0 0,8 1 0 0,1-1 0 16,0-4 0-16,-9 6 0 0,8-2 0 0,-8 1 0 0,8-5 0 0,-8 5 0 16,10 0 0-16,-2-1 0 0,-8-4 0 0,0 5 0 15,8 0 0-15,-8 0 0 0,0-1 0 0,9 1 0 0,-9 0 0 0,0 0 0 16,0-5 0-16,0 5 0 0,9 0 0 0,-9 0 0 0,0-1 0 16,0 1 0-16,0 0 0 0,0-1 0 0,0 1 0 15,0 0 0-15,0 0 0 0,0 0 0 0,0-1 0 0,0 0 0 0,8 3 0 0,-8-7 0 16,0 4 0-16,0-4 0 0,0 5 0 0,0-5 0 15,0 0 0-15,0 4 0 0,0-4 0 0,0 0 0 0,0 0 0 0,0 0 0 16,0 0 0-16,-8 0 0 0,8 0 0 0,0-4 0 0,-9 4-44 16,0-5-100-16,1 1-40 0,0-3-36 0,-2 3-68 0,-6-5-8 15,-2-1 48-15,2 1 56 0,-10-5 32 0,1-1 32 0,-1 0 24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1:04.6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6983DB0-2966-411D-B0ED-4F319290170A}" emma:medium="tactile" emma:mode="ink">
          <msink:context xmlns:msink="http://schemas.microsoft.com/ink/2010/main" type="inkDrawing" rotatedBoundingBox="2053,9837 3155,4196 7253,4996 6151,10638" semanticType="verticalRange" shapeName="Other">
            <msink:sourceLink direction="with" ref="{25CA6DE5-6935-4ED0-A5B7-7C40BB861E0E}"/>
            <msink:sourceLink direction="with" ref="{36498A30-7064-48FD-A5DE-43D5C822CC18}"/>
            <msink:destinationLink direction="with" ref="{E38A48DF-ACCE-4545-B6A7-3275FCCCC9D5}"/>
          </msink:context>
        </emma:interpretation>
      </emma:emma>
    </inkml:annotationXML>
    <inkml:trace contextRef="#ctx0" brushRef="#br0">0 1499 47 0,'0'0'76'0,"0"0"-8"0,0 0-12 16,0 0-24-16,0 0 0 0,0 0 0 0,0 0-4 0,0 0 0 15,0 0 0-15,0 0 0 0,0 0-4 0,0 0 0 0,0 0 0 16,0 0-4-16,0 0 4 0,0 0-4 0,0 0 0 0,0 0-4 0,0 0 4 15,0 0 0-15,0 0 0 0,0 0 0 0,0 0 0 0,0 0 0 16,0 0 8-16,0 0 4 0,0 0 0 0,0 0 0 0,9-5-4 16,-9 5 0-16,0-5 0 0,8 5 0 0,0-4 0 0,-8-1-4 15,8 0 0-15,2 0 0 0,-2 1 0 0,0-6-8 0,2 5 4 16,-2-5-4-16,0 5 0 0,1-4-4 0,-1 0 4 0,9-1 0 0,-8 0 0 16,-1 2 0-16,10-8-4 0,-10 6 4 0,10-4-4 0,-2 0 4 15,-7 0-4-15,7-1 0 0,2 1-16 0,-10-1 20 0,10-4 0 16,-2 0-4-16,2 5-4 0,-2-6 8 0,1 1-8 0,1 0 0 0,-2 0-4 15,-6 5 0-15,6-6 0 0,2 1 4 0,-2 0-8 16,1 4 4-16,1-4 0 0,-10 0 0 0,8 5 0 0,2-5-4 0,-10 4 0 16,10 1 0-16,-10-6 4 0,9 6 0 0,-9 0-4 15,10-4 0-15,-10 2 4 0,10 2-4 0,-10-1 0 0,9 1 4 0,-8 0-4 16,7-5 0-16,-7 4 0 0,8 1 0 0,0-1 4 0,-9 1-4 16,10 0 4-16,-2 0 0 0,-6 4-4 0,6-6 0 0,-7 3 4 15,7-2 0-15,2 1 0 0,0 0-4 0,-10 4 4 0,8-4-4 0,-7 0 4 16,8 4 0-16,0-4-4 0,-9-1 0 0,10 5 0 0,-10-4 4 15,10-1 0-15,-10 6-4 0,9-6 0 0,-8 6 0 0,8-5 0 16,-9 4 0-16,8-3 0 0,-6 2 0 0,6 2 4 0,-6-6-8 0,6 5 8 16,-7 0 4-16,-1-3-8 0,9 3 4 0,-8 0-4 15,7 1-4-15,-6-1 0 0,-2 1 4 0,10-2-4 0,-10 2 4 0,8 0 4 16,-7-1 0-16,0 1-4 0,8 0 4 0,-9-2-4 0,0 7 0 16,2-6 0-16,-2 1-4 0,8 4 0 0,-6 0 0 0,-2-4 4 15,0 3 0-15,-8 2 0 0,9-1 4 0,0 0-4 0,-1-1 0 16,-8 3 0-16,9-2 0 0,-1 5 0 0,-8-5 0 0,8 0 4 15,-8 5-4-15,8-5-4 0,-8 0 4 0,10 5 0 0,-10-4 0 16,0-1 0-16,8 0-4 0,-8 5 4 0,8-4 4 0,2-1-4 0,-10 0 0 16,8 0 0-16,-8 0 0 0,8 0-4 0,1 0 4 0,-1-4 0 15,-8 4 0-15,9 0 0 0,0 1 0 0,-1-2 0 0,0 2 0 16,-8-1 0-16,8 2 0 0,2-4 0 0,-10 7 0 0,8-4 4 16,-8-1-4-16,8 0 0 0,2 5 0 0,-10-5 0 0,0 5 0 15,8-4 4-15,-8-1-4 0,0 5-4 0,0-5 4 0,0 5 4 0,0-5 0 16,8 1 0-16,-8 4-4 0,0-5 4 0,0 5 0 0,0-5 0 15,0 5-4-15,0-5 4 0,9 0 0 0,-9 5-4 0,0 0 4 16,0-5 0-16,0 5 0 0,0 0 0 0,0-5 4 0,0 5 0 16,0 0-4-16,0 0 4 0,0 0 0 0,0 0 0 0,0 0 0 15,8 0 0-15,-16 0 0 0,8 0 4 0,0 0-4 0,0 0 0 0,0 0-4 16,0 0 4-16,0 0 0 0,0 0 0 0,0 0-4 0,0 0-4 16,0 0-4-16,0 0-4 0,0 0-8 0,0 0-12 0,0 0-12 15,0 0-12-15,0 0-20 0,-9 0-28 0,9 0-32 0,-8 0-20 0,8 0-84 16,-8 0 12-16,-2 0 36 0,2-4 36 0,0 4 24 15,-2 0 32-15</inkml:trace>
    <inkml:trace contextRef="#ctx0" brushRef="#br0" timeOffset="-11432.8651">426-3681 43 0,'0'0'68'0,"0"0"0"0,0 0-16 0,0 0-16 15,0 0-8-15,0 0-8 0,0 0 0 0,0 0 4 0,0 0 0 0,9 0-4 16,-9-5 4-16,0 10 0 0,0-5-4 0,0 0 4 0,0 0-4 0,8 0 4 15,-8 0 0-15,0 0 0 0,9 0 0 0,-9 0 0 16,9 0 0-16,-9 0 0 0,8 0 0 0,0 0 0 0,-8 0 4 0,8 0 0 16,-8 0 4-16,10 0-4 0,-2 0-4 0,0 0 0 0,-8 0 0 15,10 0 0-15,-2 0 0 0,0 0-4 0,1 0 4 0,-1 0-8 16,0 0 0-16,1 0 0 0,8 6 0 0,-9-6-4 0,2 0-4 16,6 0 0-16,-7 0 4 0,8 0 0 0,-9 0 0 0,9 0-4 0,-8 0 4 15,8 0 0-15,1 0-4 0,-2 0 4 0,-8 0-4 0,10 0 0 16,-1 0 0-16,-1 0 0 0,2 0 4 0,8 0-4 0,-10 0 0 15,2 0-16-15,-1 0 20 0,-1 0 0 0,10 0 4 0,-8 0-8 16,7 0 4-16,-8 0-8 0,0 0 0 0,9 0 4 0,0 0-4 0,-10 0 0 16,10 0 4-16,-9 0-4 0,9 0 4 0,0 0-4 15,-10 0 0-15,10 0 4 0,-1 0-4 0,-7 0 4 0,6 0-4 0,-6 0 0 16,8 0 4-16,-1 0-4 0,-9 0 0 0,2 0 0 0,8 0 0 16,-9 0 0-16,9 0 0 0,-10 0 0 0,2 0 4 0,8 0-4 15,-10 0 0-15,10 0 0 0,-9 0 4 0,9 0-4 0,-10 0 0 0,10 0 0 16,-9 0 0-16,9 0 0 0,-10 0 0 0,10 0 0 15,-8 0 0-15,7 0 0 0,1 0 0 0,-2 0 4 0,2 0-4 0,-8 0 0 16,7 0 4-16,1 0-4 0,0 0 0 0,-1 4 0 0,0-4 0 16,1 0-4-16,-1 0 0 0,1 5 0 0,-8-5 0 0,7 5 0 15,1-5 0-15,0 0 4 0,-10 5-4 0,10-1 0 0,-9-4 0 16,9 5 4-16,-10 0-4 0,2-5 4 0,-2 5-4 0,2-1 4 0,-1 2 0 16,-1-6-4-16,2 4 0 0,-2 1 0 0,2-5 0 15,-1 5-4-15,0-5 8 0,0 5-4 0,-9-1 0 0,10-4 4 0,-2 0-4 16,2 0 4-16,-10 5 0 0,9-5-4 0,0 0 0 0,0 0 4 15,-9 0 0-15,10 0 0 0,-2 0-4 0,2 0 0 0,-1 0 0 16,-8 0 4-16,8 0 0 0,-1 0-4 0,-6 0 0 0,6 0 0 0,2 0 0 16,-2 0 0-16,-7 0 4 0,8 0-4 0,0 0 0 0,-9 0 4 15,10 0 0-15,-2 0-4 0,-6 0 0 0,6 0 0 0,1 0 0 16,-8 0 0-16,8 0 0 0,-1 0 0 0,2 0 0 0,0 0 0 16,-10 0 0-16,8 5-4 0,1-5 8 0,1 0-4 0,-2 0 0 15,-6 0 4-15,6 5 0 0,-8-5-4 0,10 0 0 0,-1 5 0 16,-9-5 0-16,10 0 4 0,-2 0-4 0,-8 0 0 0,10 0 0 15,-10 0 0-15,10 0-4 0,-10 0 8 0,9 0-4 0,0 0 0 0,-8 0 0 16,7 0 0-16,-6 0 0 0,6 0 0 0,-6 0-16 0,6 0 24 16,-7 0-4-16,-1 0 0 0,9 5-4 0,-8-5 0 0,-1 0-4 15,0 0 4-15,10 0 0 0,-10 0 0 0,1 0 4 0,0 4 0 0,-1-4-4 16,9 0 0-16,-9 0-4 0,1 5 8 0,0-5-4 16,7 0 0-16,-6 0 0 0,-2 0 0 0,0 0 0 0,10 0 4 0,-10 0-4 15,0 0 4-15,9 0-4 0,-9 0 0 0,2 0 0 0,-2 0 0 16,8 0 0-16,-6 0 0 0,-2 0-4 0,0 0 4 0,10 0 0 15,-10 0 0-15,1 0 0 0,-1 0 0 0,9 0 0 0,-8 0 0 0,-1 0 0 16,0 0-4-16,10 0 4 0,-10-5 4 0,1 5-4 0,8 0 0 16,-9 0 0-16,1 0 4 0,7 0-8 0,-6 0 0 0,-2 0 4 15,10 0-4-15,-10 0 8 0,0 0-4 0,0 0 0 0,1 0 4 16,8 0-4-16,-8 0 0 0,-1 0 0 0,0 0 0 0,2 0 0 16,-2 0 0-16,0 0 0 0,0 0-4 0,2 0 4 0,-2 0 0 15,0 0 0-15,1 0 0 0,-9 0 0 0,9 0 4 0,-1 0-4 16,1 0 0-16,-9 0 0 0,8 0-4 0,-8 5 4 0,8-5 0 15,-8 0 0-15,10 0 0 0,-10 0 0 0,0 5 0 0,8-5 0 0,-8 0 0 16,0 4 0-16,8-4 4 0,-8 0-4 0,0 0 0 0,0 0 0 16,0 5 0-16,0-5 0 0,0 0 4 0,0 0-4 0,0 0 0 15,0 0 0-15,0 0 0 0,0 0 0 0,0 0 0 0,0 0 0 0,0 0 0 16,0 0 4-16,0 5 0 0,0-5-4 0,0 5 4 16,0-5 0-16,0 5-4 0,0-5 4 0,0 3 0 0,0 3-4 0,0-1 8 15,0 0 0-15,0 0-4 0,0-1 0 0,0 1 0 0,0 0 0 16,0 0 4-16,0 3-4 0,0-1-4 0,0 2 4 0,0 0 0 15,0 1-4-15,0-1 4 0,0 1 0 0,0-1 0 0,0 1-4 0,0 0 4 16,0 4 4-16,0-4-4 0,0 0-4 0,0 5 4 0,0-7 0 16,0 7-4-16,0-1 4 0,0-3 0 0,0 2 0 0,0 1 0 15,0 1-4-15,0-1 4 0,0 0 0 0,0 1-4 0,0 0 4 16,0-1-4-16,0 1 4 0,0-1-4 0,0 5 0 0,-8-5 0 16,8 1 0-16,0 4 0 0,0-5 0 0,0 5 4 0,0-4-4 15,0 4 0-15,0 0-4 0,0 0 4 0,0 1 0 0,0-1 4 0,0 0-4 16,0-1 0-16,-8 2 0 0,8 0 0 0,0-1 0 0,0 0 0 15,0 0 4-15,0 5-4 0,0-5 0 0,0 0 0 0,0 0 0 16,0 6 0-16,0-6 4 0,0 0-4 0,0 0 0 16,0 0 4-16,0 0-4 0,0 0 0 0,0 1 4 0,-10-1-4 0,10 1-4 15,0-2 4-15,0-3 4 0,0 4-4 0,0 1 4 0,-8-2-4 0,8 2 0 16,0-1 4-16,0 0-8 0,0-5 4 0,0 5 0 16,-8 0 4-16,8 6-4 0,0-7-4 0,0 2 4 0,0-1 4 0,0 0 0 15,0 1-8-15,0-1 4 0,-9 5 0 0,9-5 0 0,0 5 0 16,0-5 0-16,-8 0 0 0,8 5 0 0,0-5 0 0,-9 5 4 15,9-5-20-15,0 6 20 0,-9-2 0 0,9-4 0 0,0 6-4 0,-8-6 4 16,8 4-4-16,0-3 0 0,0 4 4 0,-8-5-4 0,8 5 0 16,0-5-4-16,-10 5 4 0,10-4 0 0,0 4 0 0,0-1 0 15,-8-4 0-15,8 6 0 0,0-6 0 0,0 4 4 0,-8-3 0 16,8 4-4-16,0 0 0 0,0-5 0 0,0 4 0 0,-8-2 0 16,8 2 0-16,0-4 0 0,0 6-4 0,0-2 4 0,-10-4 0 15,10 5 0-15,0 2 4 0,-8-3-4 0,8 0-4 0,0-3 4 0,0 3 0 16,-8 2 0-16,8-2 0 0,0 2 4 0,0-2-4 0,-9 2 0 15,9-6 0-15,0 4 0 0,0 2 0 0,0-2 0 16,0 2 0-16,0-6 0 0,0 4 0 0,-8 2 0 0,8-1-4 0,0-1 4 16,0 2 0-16,0-6 0 0,-9 4 0 0,9 2 0 0,0-2 0 15,-9 2 4-15,9-6-4 0,0 5 0 0,-8 0 0 0,8 0 0 16,0 0-4-16,-8-5 8 0,8 5-8 0,0-1 4 0,-8 2 0 16,8-1-20-16,0 0 20 0,-10-5 4 0,10 5-4 0,0 0 4 0,-8 0-4 15,8-5 4-15,0 5-4 0,0 0 0 0,-8-4-4 0,8 4 4 16,0-5 0-16,-10 0 0 0,10 5 0 0,0-5-4 0,0 5 0 15,0-5 0-15,0 1 4 0,-8-1 4 0,8 4-4 0,0-3 4 16,0 0-4-16,-8-2 0 0,8 6-4 0,0-5 4 0,0 0 0 16,-9 5 4-16,9-3-4 0,0-3 0 0,0 5 0 0,-8-3 0 15,8 4 0-15,-8-5 0 0,8 0 0 0,0 5 0 0,0-5 0 0,-9 6 4 16,9-6-8-16,0 4 8 0,-9-3-4 0,9 4 0 0,0-5 0 16,-8 5-4-16,8-5-4 0,0 0 8 0,-8 5 0 0,8-5 0 15,0 0-4-15,-10 6 0 0,10-6 4 0,0 0 0 0,0 0 0 0,-8 0 0 16,8 0 0-16,0 1 0 0,-8-1 0 0,8 0-4 15,0 0 0-15,-9 1 0 0,9-1 0 0,0 0-4 0,0 0 4 0,-9-5 0 16,9 5 0-16,0 1 0 0,-8-1 0 0,8 0 4 0,0 0-4 16,-8 0 0-16,8 1 0 0,0-2 0 0,-9-3 4 0,9 4-4 15,0 0 0-15,0 0 4 0,0 1-4 0,-8-1 4 0,8 0 0 0,0 1-4 16,0-2 4-16,0 2-8 0,-9-1 8 0,9-4-4 0,0 4 4 16,0 0-4-16,0 0 4 0,0-5 0 0,0 5-4 0,0 1 4 15,0-6 0-15,0 5 0 0,0-4 0 0,0-1 0 0,0 5 4 16,0-4-4-16,0-1 0 0,0-5 4 0,0 6-8 0,0-1 4 15,0 0 0-15,-9-4 0 0,9 4 0 0,9-4 0 0,-18 0 0 16,9-1 0-16,9 6-4 0,-9-5 0 0,0-1 0 0,0 1 4 0,-9-6 0 16,9 6 4-16,0-1-4 0,0 1 0 0,0-5-4 0,0 5 4 15,0-1 0-15,0-4 0 0,0 4 4 0,0-3-4 0,0-2 0 16,0 6 4-16,0-5-4 0,0-2 4 0,0 8-4 0,0-6 0 16,0-1 0-16,0 1 0 0,0 0 0 0,0 0-4 0,0 0 4 15,0-1 0-15,0 1-4 0,0 0 4 0,0 0-4 0,0 0 4 16,0-1 4-16,0 1-4 0,0 1 4 0,0-6-8 0,0 4 4 15,0 1-4-15,0-1 4 0,0-4-4 0,0 0 8 0,0 0 0 0,0 5 0 16,0-5-4-16,0 0 0 0,0 0-4 0,0 0-8 0,0 0-8 16,0 0-16-16,0 0-12 0,0-5-20 0,0 5-12 0,0-4-28 15,0-1-20-15,-8 1-24 0,8-2-68 0,-8 1 4 0,8 1 28 0,-10-6 40 16,2 0 28-16,0 1 24 0</inkml:trace>
    <inkml:trace contextRef="#ctx0" brushRef="#br0" timeOffset="-9830.0512">221 1422 23 0,'9'0'76'0,"-9"0"-12"0,0 0-4 0,9 0-24 15,-9 0-8-15,8 0 0 0,0 0-4 0,-8 0-4 0,10 0 4 0,-2 0 0 16,0 0 0-16,2 0 0 0,-2 0 4 0,0 0 0 0,0 0-8 15,1 0 4-15,-1 0 0 0,1 0 0 0,8 0 0 0,-9 0 0 16,2 0 4-16,-2 5-4 0,8-5-4 0,-6 5 4 0,6-1-20 0,-7-4 20 16,-1 5 4-16,10 0-4 0,-10-5 0 0,8 5 0 0,-6 0-4 15,6-1-8-15,-6 2 4 0,6-2 0 0,-7-4 0 0,7 5-4 16,2 0 0-16,-10 0-4 0,10-5 0 0,-2 4-4 0,-7-4 4 0,8 5 0 16,0 0-4-16,0-5 0 0,0 5 4 0,1-5 0 0,-2 4 0 15,2-4 4-15,7 6-4 0,-9-6 4 0,2 0 0 0,0 0-4 16,6 0 0-16,-6 4-4 0,7-4 0 0,-7 0 4 0,6 0 0 15,-6 0 4-15,8 0-8 0,-1 0 8 0,1 0-8 0,0-4 4 16,-1 4-4-16,-8 0 4 0,8 0 0 0,1 0-4 0,0 0 0 0,-1 0-4 16,1 0 0-16,-10-6 0 0,10 6 4 0,-8 0 0 15,7 0 0-15,1 0 0 0,-10 0-4 0,2 6 0 0,8-6 0 0,-10 4 0 16,1-4 4-16,1 0-4 0,-2 5 0 0,2-5 0 0,8 5 4 16,-10-5-4-16,1 5 4 0,0-5 0 0,-8 4-4 0,7-4 0 15,2 5 4-15,0 0-4 0,-2-5-16 0,1 5 20 0,0-5 0 0,0 0-4 16,1 4 0-16,-2-4 4 0,2 5-4 0,-2-5 0 0,1 5 4 15,1-5 0-15,-2 0 0 0,2 0 0 0,-2 5 0 0,2-5-4 16,-1 0 4-16,-1 0 0 0,10 0 0 0,-8 0-4 0,-2 0 4 16,2 0-4-16,7 0 4 0,-8-5-4 0,0 5 4 0,9 0 0 15,-9 0 0-15,0-5 0 0,8 5 0 0,-7 0-4 0,-2-5 4 16,2 5 0-16,8-4-4 0,-10 4 0 0,1 0 0 0,1-5 0 0,-2 5 4 16,2 0 0-16,-2 0 0 0,2 0 0 0,-1-5 0 15,-1 5 0-15,2 0 4 0,-10 0 4 0,10 0-4 0,-2 0 4 0,2 5 0 16,-2-5 0-16,-7 0 0 0,7 0 0 0,2 0 4 0,0 0 0 15,-2 0-4-15,-8 0 0 0,10 0 0 0,-1 5 0 0,-9-5-4 16,10 0 4-16,-2 0-4 0,-8 0 0 0,10 0-4 0,-1 0 0 0,0 0 0 16,0 0 0-16,-9 0 0 0,10 0 0 0,-2 0 0 15,2 0 0-15,-10 0-4 0,9 0-12 0,1 0 16 0,-2 0 4 0,2 0-4 16,-2 0 0-16,2 0 0 0,-1 0 0 0,0 0-4 0,0 0 4 16,-1 0-4-16,2 0 4 0,0 0-4 0,-2 0 0 0,1 0 0 15,0 0-4-15,0 4 8 0,1-4-4 0,-2 0 0 0,2 0-4 0,-2 5 8 16,1-5-4-16,1 0 0 0,-2 0 0 0,2 0 4 15,-2 0-4-15,-6 5 0 0,6-5 0 0,1 0 0 0,-8 0 0 0,8 0 0 16,-9 0 0-16,0 0 0 0,2 0 4 0,6-5-4 0,-6 5 0 16,-2 5 0-16,0-5 0 0,1 0 0 0,-1-5 0 0,0 5 0 15,1 0 0-15,0 0 0 0,-1 0 0 0,0 0 0 0,-8 0 0 0,10 0 0 16,-2 0 0-16,0 0 4 0,1 0 0 0,0 0 0 0,-9 0 0 16,8 0-4-16,0 0 8 0,1 0 0 0,-9 0 0 0,8 5 0 15,-8-5 0-15,9 0 0 0,0 0 0 0,-9 5-4 0,8-5 4 16,-8 5-4-16,8-5 0 0,-8 5-4 0,10-5 4 0,-10 5 0 15,8-5-20-15,-8 4 20 0,0-4 8 0,0 0-8 0,8 5 4 0,-8-5 0 16,0 0-4-16,0 0 0 0,0 0 0 0,0 0 0 0,0 0 0 16,0 0 0-16,0 0-4 0,0 0 4 0,0 0 0 0,8 0-4 15,-8 0 0-15,0 0 0 0,0 0 4 0,0 0 4 0,10 0-4 16,-10 0 0-16,0 0 0 0,0 0 0 0,8 0-4 0,-8 0 4 16,0 0 0-16,0 0 4 0,8 5 0 0,-8-5-4 0,0 0 4 15,0 0 0-15,9 4-4 0,-9-4 4 0,0 6-4 0,0-6 4 0,8 4-4 16,-8-4 4-16,0 0-4 0,0 5 0 0,0-5 0 15,0 0 0-15,0 0 4 0,0 0-4 0,8 0 0 0,-8 0 0 0,0 0-4 16,0 0 4-16,0 0-4 0,0 0 4 0,0 0-4 0,0 0 4 16,0 0-4-16,0 0 0 0,0 0 0 0,10 0 4 0,-10 0 0 15,0 0-4-15,0 0 4 0,0 0-4 0,0 0 0 0,0 0 0 0,0 0 4 16,0 0-4-16,0 0 4 0,0 0 0 0,0 0 0 16,0 0-20-16,0 0 20 0,8 0 0 0,-8 0 0 0,0 0 4 0,0 0-4 15,0 0-4-15,0 0 0 0,0 0 4 0,0 0 0 0,8 0 0 16,-16 0-4-16,16 0 0 0,-8 0 0 0,0 0 0 0,0 0 0 15,0 0-4-15,0 0-4 0,0 0-8 0,0 0-16 0,0 0-12 0,-8-5-32 16,8 5-24-16,0-4-36 0,-8 4-44 0,8-6-64 0,-10 2-40 16,2 4 60-16,0-5 36 0,-9 0 36 0,9 1 28 0,-10-1 20 15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04.4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C74470-D0E7-49D1-AB49-340EA3385566}" emma:medium="tactile" emma:mode="ink">
          <msink:context xmlns:msink="http://schemas.microsoft.com/ink/2010/main" type="inkDrawing" rotatedBoundingBox="14241,15946 14969,8599 15077,8610 14350,15957" semanticType="verticalRange" shapeName="Other">
            <msink:sourceLink direction="with" ref="{66A0CF0D-D9B9-4346-9C45-12304B7D9D78}"/>
            <msink:sourceLink direction="with" ref="{7C020A5E-B33B-4CDF-BB7B-D86BF8ACD2C1}"/>
            <msink:sourceLink direction="with" ref="{E87A38CC-E861-4072-A99B-646022F005CA}"/>
            <msink:sourceLink direction="with" ref="{DF4FB145-9593-4046-8C9A-B90DC747E6A1}"/>
            <msink:sourceLink direction="with" ref="{959DBD69-C7B3-40B0-B8D2-7FCC3B7190FB}"/>
            <msink:destinationLink direction="with" ref="{F459540F-4815-402C-800E-E212012B4A89}"/>
            <msink:destinationLink direction="with" ref="{83C8AECF-859C-424A-9F2B-660254F8983F}"/>
            <msink:destinationLink direction="to" ref="{AD750250-9D78-40CD-8462-C00B97D50B8C}"/>
            <msink:destinationLink direction="from" ref="{AD750250-9D78-40CD-8462-C00B97D50B8C}"/>
          </msink:context>
        </emma:interpretation>
      </emma:emma>
    </inkml:annotationXML>
    <inkml:trace contextRef="#ctx0" brushRef="#br0">819-4 23 0,'0'0'60'0,"0"0"-4"0,0 0-8 16,-10 0-24-16,10 0 0 0,0 0 0 0,0 0-8 15,0 0 0-15,0 0 0 0,0 0 0 0,-8 0 0 0,8 0-4 0,0 0 0 16,0 0 0-16,0 0-8 0,0 0 8 0,0 0 0 0,0 0 0 16,0 0 0-16,0 0-4 0,0 0 0 0,0 0 0 0,0 0 4 15,0 0 0-15,0 0-4 0,0 0 4 0,0 0 4 0,0 0-24 0,0 0 28 16,0 0 0-16,0 0-4 0,0 0 4 0,0 0 0 16,0 0 0-16,0 0 0 0,0 0 4 0,0 0 0 0,0 0 0 0,0 0 0 15,0 0 0-15,0 0 0 0,0 0 0 0,0 0 4 0,0 0-4 16,0 0 0-16,0 0 0 0,0 0 0 0,0 0 0 0,0 0 4 15,0 0 0-15,0 0-4 0,0 0 4 0,0 0-4 0,0 0 4 0,0 0-4 16,0 0-4-16,0 0 0 0,0 0 0 0,0 0 0 0,0 0 0 16,0 0-4-16,0 0 0 0,0 0 0 0,0 0 4 0,0 0 8 15,0 0 0-15,0 0 0 0,0 0 0 0,0 0-4 0,0 5 0 16,0-5 0-16,0 0-4 0,0 4 4 0,0 1-4 0,0-5-4 16,0 10 0-16,0-10-4 0,0 10 4 0,0-7-4 0,0 3-4 15,0 4 4-15,0 0-4 0,0-1 4 0,0 1-4 0,0-1-4 0,-8 1 0 16,8 0 4-16,0-1 0 0,0 5-4 0,0-4 8 0,-9-1-8 15,9 6 0-15,0-1 4 0,0 1-4 0,0-6 0 0,0 6 0 16,0-2 4-16,-8 2-8 0,8 0 0 0,0-1 4 0,0 0 0 16,0 1 0-16,-9-1 0 0,9 0-4 0,0 1 4 0,0 0 0 15,0-6-4-15,-9 5 0 0,9 1 0 0,-8-1 4 0,8 1 0 0,0-6 0 16,-8 5-4-16,8 1 4 0,0 0 0 0,0-6-4 16,-8 6 4-16,8-1 0 0,0 0-4 0,-10-4 0 0,10 4 4 0,0 1-4 15,-8-6 4-15,8 5 4 0,0 1-4 0,0-1-4 0,-8 1 0 16,8-2 0-16,0-2 4 0,0 3-4 0,-10 0 4 0,10 1 0 15,0-1 0-15,0-3 0 0,0 2 0 0,0 2 0 0,0-6 0 0,0 5 0 16,0-4-4-16,-8 5 4 0,8-6 0 0,0 5 0 0,0-4-4 16,0 5 4-16,0-6-4 0,0 5 4 0,0-4-4 0,0 5 0 15,0-6 4-15,0 6 0 0,-8-1 0 0,8-5 4 0,0 6-8 16,0-1 4-16,0 0 0 0,-9 1-4 0,9-1 4 0,0 1-4 16,0 4 0-16,-8-5 0 0,8 1-16 0,0 4 24 0,0 0 0 15,0-5-4-15,0 6 0 0,-8-1 0 0,8-5 0 0,0 5 0 0,0-3-4 16,0 2 4-16,-9-4-4 0,9 0 0 0,0 6 0 0,0-6 0 15,0 1 4-15,0 4 0 0,-9-5-4 0,9 1 0 0,0-1 0 16,0 0 8-16,0 1-12 0,0-1 4 0,0-4 4 0,-8 4-4 16,8 1 4-16,0-1 4 0,0 0-8 0,0 1 4 0,0-1-4 15,-8 0 0-15,8 1 0 0,0-1 0 0,0 0 4 0,0 0-4 0,0 1 0 16,0 0 0-16,-10-1 0 0,10 1 0 0,0-1 4 16,0 0-8-16,-8 0 0 0,8 1 4 0,0-1-4 0,0 1 8 0,0-1-4 15,0 1 0-15,0-1 0 0,0 1 0 0,-8-1 4 0,8 1-4 16,0-2 0-16,0 2 0 0,0 0 4 0,0-1-4 0,0 0 0 15,0 4 4-15,0-2-4 0,-9-2 0 0,9 0 4 0,0 1-8 0,0-1 4 16,0 1 4-16,-9-1-4 0,9 0 0 0,0 6 4 0,0-6-8 16,-8 0-8-16,8 0 16 0,0 1-4 0,0-1 0 0,0 1 4 15,-8-1-4-15,8 1 0 0,0-1 0 0,0 1 0 0,0-6 4 0,0 5-4 16,0 1 0-16,0-1 0 0,-9 1 0 0,9-1 0 16,0 1 0-16,0-1 0 0,0 0 4 0,-8 0-4 0,8 1-4 0,0-5 4 15,-9 4 0-15,9 0 0 0,0 1 0 0,0 0 4 0,-9-2-4 16,9 2 4-16,0-1-8 0,0-4 4 0,-8 4 4 0,8 1-8 15,0-1 4-15,-8 1 0 0,8-2 0 0,0 2 0 0,0-1 0 16,-10 1 0-16,10-1 0 0,0 1 0 0,0-1 0 0,-8 1 0 16,8-1 0-16,0 1 0 0,-8-1 4 0,8 5-4 0,0-4 0 0,0-3 0 15,0 4 0-15,0-2-4 0,-9 1 4 0,9-1 0 0,0 1 0 16,0 4 0-16,0-5 0 0,0 0 0 0,0 1 4 0,0-1-4 16,0 1 0-16,0 0 4 0,-9-1-8 0,9-1 4 0,0 6 0 15,-8-3 0-15,8-3 0 0,0 2 0 0,-8-1 0 0,8 0-4 16,0 1-12-16,0 0 20 0,0-1 0 0,-9 5-4 0,9-4 0 0,0-1 0 15,0 1 0-15,0-1 4 0,0 1-4 0,0-1 0 0,0 0 0 16,0 0 4-16,0 1 0 0,-8 4-4 0,8-5 0 0,0 1 0 16,0-1 0-16,0 0-4 0,0 1 4 0,0-1 0 0,0 1 0 0,-8 0 4 15,8-1-4-15,0-1 0 0,0 6 0 0,-10-3 0 16,10-3 0-16,0 2 4 0,0-1-4 0,-8 5 4 0,8-4-4 0,0-1 0 16,0 7 0-16,0-8-4 0,-8 7 4 0,8-7 0 15,0 2 4-15,0 5-4 0,0-6 0 0,-10 0 0 0,10 5 0 0,0-4 0 16,0-1 0-16,0 0 0 0,-8 1 4 0,8-1-4 0,0 0 0 15,-8 5 0-15,8-4 4 0,-8-1-4 0,8 1 0 0,0-1 4 16,0 1-4-16,0 0 0 0,-9 3 0 0,9-3 0 0,0-2 0 0,-9 3 0 16,9-2 0-16,0 0 0 0,0 6-4 0,-8-5 4 0,8-2 0 15,0 1 0-15,0 1 0 0,0-1 0 0,-9 1-12 0,9-1 16 16,0 1 0-16,0-1-4 0,0 0 4 0,0 1-4 0,0-6 0 16,0 5 0-16,0 1 4 0,-8 0 0 0,8-6-4 0,0 5 0 15,0 0 0-15,0 1 0 0,0-5 4 0,0 4 0 0,0 1-4 16,-8-1-4-16,8-5 4 0,0 6 4 0,0-1 0 0,0 1-4 0,0-2 0 15,-10 3 0-15,10-2 4 0,0 5-4 0,0-4 0 0,0-1 0 16,0 0 0-16,0 6 0 0,0-5 4 0,-8-2-4 0,8 6 0 16,0-5 0-16,0 1 0 0,0 4 4 0,0-4-4 0,-8-1-4 15,8 0 4-15,0 6 0 0,0-6 0 0,0 0 0 0,0 0 0 16,-8 6 4-16,8-5-4 0,0-2 0 0,0 2 0 0,0-1 4 0,0 1-4 16,0-1 0-16,0 1 0 0,0 0 0 0,-10-1 4 0,10 0-4 15,0 0-4-15,0 0 8 0,0 1-4 0,-8-1 0 0,8 1 0 16,0-1 0-16,0 1 0 0,-8-1 0 0,8 0 0 0,0 0-4 0,0 1 4 15,0 4 0-15,0-4 0 0,0-1 0 0,-9 0 0 16,9 0 0-16,0 1 0 0,0 4 0 0,0-5 0 0,-9 1 0 0,9 4 4 16,0-5-8-16,0 1 8 0,0-1-4 0,-8 5 0 0,8-4 0 15,0-1 0-15,0 5 0 0,0-4 0 0,0-1 0 0,-9 1 0 16,9 4 0-16,0-5 0 0,0 1 0 0,0-1 0 0,0 1 0 0,0-1 0 16,0 0 0-16,-8 2 0 0,8-3 0 0,0-3 0 15,0 4 0-15,0 0 0 0,0 1 0 0,0-1 0 0,0 1 0 0,-8-6 0 16,8 5 0-16,0 1 0 0,-8-1 0 0,8 1 0 0,0-1 0 15,0 1 0-15,0-6 0 0,-10 5 0 0,10 1 0 0,0-2 0 16,0 3 0-16,0-6 0 0,-8 3 0 0,8 2 0 0,0-5 0 0,0 5 0 16,-8-7 0-16,8 7 0 0,0-1 0 0,0-5 0 0,0 7 0 15,0-7 0-15,-10 1 0 0,10 4 0 0,0 0 0 0,0-5 0 16,-8 1 0-16,8 5 0 0,0-6 0 0,0 6 0 0,0-6 0 16,0 6 0-16,0-6 0 0,0 5 0 0,0-4 0 0,0 5 0 15,-8-1 0-15,8-5-4 0,0 1 4 0,0 5 0 0,0-5 4 0,0-1-4 16,0 6 0-16,0-6 0 0,0 0 0 0,0 6 0 15,0-5 0-15,-9-1 0 0,9 1 0 0,0 0 0 0,0-1 0 0,0 1 0 16,0 4 0-16,0-5 0 0,0 2 0 0,0-3 0 0,0 2 0 16,0 0 0-16,0-1 0 0,0 2 0 0,0-3 0 0,0 2 0 15,0 0 0-15,0-1 0 0,-8 0 0 0,8-3 0 0,0 3 0 16,0 0 0-16,0 1 0 0,0 0-4 0,0-1 8 0,0 1-4 16,0 0-4-16,0-4 4 0,0 2 4 0,0 2-4 0,0 0 0 15,0-6 0-15,0 5 0 0,0 1 0 0,0-5 0 0,0 5 0 0,0-6 0 16,0 6 0-16,0-5 0 0,0 5 0 0,0-6 0 0,0 1 0 15,0 5 0-15,0-6 0 0,0 2 0 0,0 3 0 0,0-5 0 16,0 6 0-16,0-5 0 0,0 0-4 0,0 4 8 0,0-4-4 0,0 5-4 16,0-6-12-16,0 2 20 0,0 3 0 0,0-4 0 15,0 0-4-15,0-1 0 0,0 6 0 0,0-5 0 0,0-1 0 0,0 2 0 16,0-3 4-16,0 3-8 0,0-1 4 0,0 0 0 0,0-1 0 16,0 2 0-16,0 3-4 0,0-5 4 0,0 2 4 0,0-2 0 15,0 1-4-15,0 0 0 0,0 0-4 0,0-1 0 0,0 1 8 0,0 1-8 16,0-2 4-16,0 0 0 0,0 1 0 0,0 0 4 0,0 0-8 15,0 0 0-15,0 0 4 0,0-5 0 0,0 4 0 0,0 1 0 16,0-1 4-16,0 2-4 0,0-1 0 0,0-1 4 0,0 1-8 16,0 0 4-16,0 0 4 0,0 4-4 0,0-4 0 0,0 0-4 15,0-1 8-15,0 2-4 0,0 3 0 0,0-5 0 0,0 3-4 0,0 1 4 16,0-3 0-16,0 0 0 0,0 5 0 0,0-6 4 16,0 5 0-16,0-4-4 0,0 5-4 0,0 0 0 0,0-5 8 0,0 4-8 15,0 0 0-15,0 1 8 0,0 0-4 0,0-5 0 0,0 5 0 16,0-1 4-16,0-5-4 0,0 6 0 0,-9-5 0 0,9 5 0 15,0 0-4-15,0-6 4 0,0 5 0 0,0-3 0 0,0 3 4 0,0-4-4 16,-8 4 0-16,16-4 0 0,-16 5 0 0,8-6 0 0,0 5 0 16,0 2 0-16,0-6 0 0,0 5 0 0,0-1 0 0,0-5 0 15,0 6 4-15,-9 0-4 0,9-1 4 0,0-4-4 0,0 5 0 16,0-5-4-16,0 4 4 0,0-4 4 0,0 5-4 0,0-6 0 16,0 7 0-16,0-7 0 0,0 1 0 0,0-1 0 0,0 6-4 0,0-5 4 15,0 4 0-15,0-4 0 0,0-1 0 0,-8 7-4 0,8-7 8 16,0 1-8-16,0 5 4 0,0-6 0 0,0 1-4 0,0 0 8 15,0 0-4-15,0 5 0 0,0-6 0 0,0 1-4 0,0-1 4 16,0 3 0-16,0-4 4 0,0-3-4 0,0 5 0 0,0 0 0 16,0 0 0-16,0 0 0 0,0 0 0 0,0-1 0 0,0-4 0 15,0 5 0-15,0-1 4 0,0-4-8 0,0 5 4 0,0-5-20 0,0 0 24 16,0 5 0-16,0-5 0 0,0 0-4 0,0 0 4 0,0 0-4 16,0 0 4-16,0 0-4 0,0 0 0 0,0 0 0 0,0 0 0 15,0 0 0-15,0 0 0 0,0 0 0 0,0 0 0 0,0 0 0 16,0 5 0-16,0-5 0 0,0 0-4 0,0 0 4 0,0 0 0 15,0 0 0-15,0 0-4 0,0 0 0 0,0 0-4 0,0 0-8 0,0 0-4 16,0 0-4-16,-8-5-16 0,8 5-24 0,0-5-20 0,-10 0-16 16,10 1-20-16,-8-5-32 0,0-1-24 0,-2-5-56 0,2 1-32 15,0-1 52-15,0-8 40 0,-10 4 32 0,10-10 24 0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57.1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001F98A-8BFF-4941-BC04-3D578758871E}" emma:medium="tactile" emma:mode="ink">
          <msink:context xmlns:msink="http://schemas.microsoft.com/ink/2010/main" type="writingRegion" rotatedBoundingBox="23123,9320 23900,9320 23900,9819 23123,9819"/>
        </emma:interpretation>
      </emma:emma>
    </inkml:annotationXML>
    <inkml:traceGroup>
      <inkml:annotationXML>
        <emma:emma xmlns:emma="http://www.w3.org/2003/04/emma" version="1.0">
          <emma:interpretation id="{7FEE9F06-0B42-4146-8152-30DA160F0C2E}" emma:medium="tactile" emma:mode="ink">
            <msink:context xmlns:msink="http://schemas.microsoft.com/ink/2010/main" type="paragraph" rotatedBoundingBox="23123,9320 23900,9320 23900,9819 23123,9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91B8BE-244A-4D9C-9E56-F0F5121F91A9}" emma:medium="tactile" emma:mode="ink">
              <msink:context xmlns:msink="http://schemas.microsoft.com/ink/2010/main" type="line" rotatedBoundingBox="23123,9320 23900,9320 23900,9819 23123,9819"/>
            </emma:interpretation>
          </emma:emma>
        </inkml:annotationXML>
        <inkml:traceGroup>
          <inkml:annotationXML>
            <emma:emma xmlns:emma="http://www.w3.org/2003/04/emma" version="1.0">
              <emma:interpretation id="{F9CA14EC-5F4F-46E1-8E98-2E6635D3D304}" emma:medium="tactile" emma:mode="ink">
                <msink:context xmlns:msink="http://schemas.microsoft.com/ink/2010/main" type="inkWord" rotatedBoundingBox="23123,9320 23900,9320 23900,9819 23123,98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1355-537 79 0,'0'0'100'0,"0"0"-16"0,0 0-4 0,0 5-28 0,0-5-8 0,0 4 0 15,0-4-4-15,0 5 0 0,0 0-4 0,0-1-4 16,9 1 0-16,-9 0 0 0,0 0 4 0,9 0 0 0,-9 0 0 0,0 4 4 16,8-4-24-16,0 0 28 0,1-1-4 0,-9 6 0 0,8-5-8 15,10 0 0-15,-10 0-4 0,0 5 0 0,2-6 0 0,-2 1-4 16,10-1 0-16,-10 1 0 0,0 5-4 0,9-5-4 0,-8 0 0 15,-1-1-4-15,1 1 0 0,-1 5 0 0,-8-6-4 0,8 1-4 0,-8 5 4 16,10-5-4-16,-10 4 0 0,0 1 0 0,0-6 0 16,0 6-4-16,-10-5 4 0,10 5-8 0,-8-1 0 0,0-4 0 0,-1 4 0 15,1-4-8-15,-1 0-4 0,0 0-4 0,1-1-8 0,-8 2-16 16,6-6-24-16,2 0-16 0,-10-6-8 0,10 2-16 0,0-1-36 16,-1-5-44-16,0 1 16 0,1-5 32 0,-1-1 28 0,9 1 28 15</inkml:trace>
          <inkml:trace contextRef="#ctx0" brushRef="#br0" timeOffset="8.9767">1424-753 7 0,'0'0'144'0,"-9"0"-12"0,9 0-12 0,0 5-28 15,0-5-8-15,0 0-4 0,0 4-4 0,-9 1 0 16,9 0-8-16,0-5-4 0,0 6-4 0,9-6-4 0,-9 0-8 0,9 0-8 16,-9 0-8-16,8 3-4 0,0-3-8 0,10 0 0 0,-10 0-8 15,10 0-4-15,-2-3-8 0,2 3-12 0,-1 0-20 0,-1-6-24 16,2 6-28-16,-2-5-28 0,2 5-20 0,-1-5-72 0,0 5 8 0,0-4 36 15,-9-1 32-15,1 5 28 0</inkml:trace>
          <inkml:trace contextRef="#ctx0" brushRef="#br0" timeOffset="-293.7328">902-302 7 0,'-8'4'120'0,"8"-4"-12"0,0 5-4 0,0-5-32 16,0 0 0-16,0 0-8 0,0-5 4 0,8 5-8 0,-8-4-4 15,10-1 0-15,-10-5-4 0,8 5 0 0,-8-4-12 0,8-6 0 0,2 6-8 16,-2-1-8-16,0-4-4 0,0 0 0 0,1 0 0 0,8 3-4 16,-8-2 0-16,-1-2-4 0,0-5 4 0,10 6-4 0,-10 0-4 15,0-1 0-15,2 1 4 0,6 5 0 0,-6-6 0 0,-2 0 0 16,0 6 0-16,1-5 0 0,-1 4 0 0,1 1-4 0,-9 3 0 16,8-3 0-16,1 4-4 0,-9 0 0 0,8 1 0 0,-8-1 4 0,0 5-4 15,0-5 0-15,8 10 0 0,-8-5 0 0,0 5 0 0,0-1 0 16,0 1 0-16,0 0-4 0,0 4 0 0,-8 1 4 0,8 5 0 15,0-6-4-15,0 5 0 0,-8 1-20 0,8 0 24 0,0 3 0 16,0-3-4-16,-9 4 4 0,9 1-8 0,0-1 4 0,0-5-4 16,0 6-4-16,0-2-4 0,0-3-8 0,0-2-12 0,0 2-8 0,0 0-12 15,9-1-12-15,-9 1-12 0,8-6-8 0,0 1-8 0,-8-6-4 16,10 1-48-16,-2 0-32 0,0-5 16 0,2 0 28 0,-2-5 40 16</inkml:trace>
        </inkml:traceGroup>
      </inkml:traceGroup>
    </inkml:traceGroup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4:25.4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-6-6 67 0,'0'0'152'0,"0"6"-12"16,0-6-8-16,0 0-28 0,9 0-8 0,-9 0 8 0,0 4 8 15,0-4 0-15,0 0 12 0,0 0-4 0,0 0-4 0,0 0-4 0,0 0-4 16,0 0 0-16,0 0-8 0,0 0-12 0,0 0-20 0,0 0-12 16,0 0-28-16,0 0-28 0,0 0 0 0,0 0 0 15,0 5 0-15,0-5 0 0,0 0 0 0,0 0 0 0,0 0 0 0,0 0 0 0,0 0 0 16,0 0 0-16,0 0 0 0,0 0 0 0,0 0 0 15,0 0 0-15,0 0 0 0,0 0-28 0,0 0-100 0,0 0-32 0,0 0-36 16,0 0-32-16,0 0-80 0,0-5 40 0,0 5 52 0,0 0 44 16,0 0 32-16,0-4 28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4:29.1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145EC8-7761-49A2-9257-C0328053BBBA}" emma:medium="tactile" emma:mode="ink">
          <msink:context xmlns:msink="http://schemas.microsoft.com/ink/2010/main" type="inkDrawing" rotatedBoundingBox="20827,13542 23793,13427 23796,13492 20830,13607" semanticType="underline" shapeName="Other"/>
        </emma:interpretation>
      </emma:emma>
    </inkml:annotationXML>
    <inkml:trace contextRef="#ctx0" brushRef="#br0">-4 118 75 0,'0'5'84'0,"0"-5"-4"16,8 0-8-16,-8 0-28 0,0 0 0 0,10 0 0 0,-2 0 0 0,0 0 4 15,-8 0-4-15,8 0 0 0,10 0 4 0,-10 0-4 16,10 0 8-16,-1 0 4 0,-1 0 0 0,10 0-4 0,-8 0 0 0,7 0-4 16,0-5 0-16,10 5-8 0,-1 0-4 0,0-4-4 0,-1 4-4 15,3-5-4-15,6 5 0 0,1-5-4 0,-1 5 0 0,1-5-4 16,-1 1 4-16,1 4-8 0,-1-5 0 0,10 5 0 0,-10 0 0 0,1-5 0 16,-1 5 0-16,9 0 0 0,-7 0 4 0,-3 0 0 0,11 0 0 15,-9 0 4-15,-1 0 0 0,10 0 4 0,-10-5 0 0,9 5 0 16,0 0-4-16,-9-4 0 0,10 0 4 0,-1 4 0 0,1-7 0 15,-1 3-4-15,0 0 0 0,-1-6-4 0,-6 5 0 0,7 0-4 16,-1 0 0-16,2 1-4 0,-1-1 0 0,0 0 0 0,1 0-4 16,-2 1 0-16,1 4 0 0,1-6-4 0,-1 6 4 0,-9 0 0 0,10-4 0 15,-1 4-8-15,-8 0 8 0,-1 0-8 0,10 0 0 0,-10 0 8 16,-7 0-4-16,7 0 4 0,-9 4-4 0,1-4 0 0,1 0 4 16,-1 6-4-16,-8-6 0 0,0 0 0 0,-10 4-4 0,10-4 4 15,-9 5 0-15,-1-5 0 0,-6 5 0 0,6-5 0 0,-6 5 0 16,-2-1 0-16,0-4 0 0,1 0 4 0,-9 0 0 0,0 0-4 15,8 5 0-15,-8-5-4 0,0 0 0 0,0 0 0 0,0 0-4 16,-8 0-4-16,8 0-4 0,0 0-12 0,-9 0-12 0,9 0-20 0,-8-5-20 16,0 5-16-16,-2 0-28 0,2 0-24 0,0-4-24 0,-2-1-64 15,2 5 8-15,-8-5 40 0,-1 0 36 0,-1 5 32 0,2-4 16 16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4:53.7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3F2783-2EA5-4F9F-A451-370AAF0DD922}" emma:medium="tactile" emma:mode="ink">
          <msink:context xmlns:msink="http://schemas.microsoft.com/ink/2010/main" type="inkDrawing" rotatedBoundingBox="21308,15767 23653,15886 23651,15919 21306,15801" semanticType="underline" shapeName="Other">
            <msink:sourceLink direction="with" ref="{91B02766-BF26-45A6-A6CB-C4B62D3C4269}"/>
            <msink:sourceLink direction="with" ref="{E705E27C-2653-45C0-9BBB-89F86F9E2B1A}"/>
            <msink:destinationLink direction="with" ref="{317CE083-C474-4637-8A9A-A2C9FDC9F278}"/>
          </msink:context>
        </emma:interpretation>
      </emma:emma>
    </inkml:annotationXML>
    <inkml:trace contextRef="#ctx0" brushRef="#br0">0-5 31 0,'0'0'88'16,"8"0"-16"-16,-8 0 0 0,8 0-24 0,-8 0-4 0,10 0-8 15,-10 0 4-15,8 0-4 0,0 0-16 0,-8 0 24 0,9 0-8 16,-1 5 0-16,-8-10 4 0,9 5 4 0,0 0 0 0,-1 0 8 0,8 0-8 16,-6 0 8-16,-2 0-4 0,10 5-4 0,-10-5 4 0,9 0-8 15,0 0 0-15,0 0 4 0,-1 0-4 0,2 0 0 0,0 0 0 16,6 0 0-16,2 0-4 0,-9 0-4 0,9 0 0 0,0 0-4 15,-1 0 0-15,9 0-4 0,-8 0 0 0,8 0 0 0,-9 0-4 16,9 0 0-16,0 0-4 0,1 0 0 0,-1 0 0 0,8 0 0 0,-8 4 0 16,9-4-4-16,-9 0-4 0,9 5 4 0,-1-5 0 0,1 5-4 15,-9-5 0-15,8 4 0 0,2-4 0 0,-11 5 0 0,11-5-4 16,-2 6 4-16,-9-6 0 0,3 4-4 0,-3 1 4 0,1-1-4 16,0-4 0-16,0 6 0 0,1-6 0 0,-11 4 0 0,12 1 0 15,-11-5 0-15,9 5 0 0,-8-5 0 0,0 0 0 0,7 5 0 16,-7-5-4-16,0 0 0 0,-2 0 0 0,2 4 0 0,0-4 0 0,-1 0 0 15,1 0-16-15,0 0 24 0,-1 0-4 0,1 0 0 0,0 0-4 16,0 0 4-16,-1 0 0 0,-9 6-4 0,10-6 0 0,0 4 0 16,-9-4 4-16,8 5-8 0,-8-5 4 0,9 4 0 0,-8-4 4 15,-2 7 0-15,2-7-4 0,-2 3 0 0,1-3 0 0,1 0 0 16,-10 0 0-16,8 0 0 0,-6 0 0 0,6 0 0 0,-7 5 0 0,0-5 0 16,8 0 0-16,-9 0 0 0,0 0 0 0,1-5 0 15,-9 5-4-15,9 0 4 0,-1 0 0 0,-8 0 0 0,8 0 0 0,-8 5-4 16,0-5 0-16,10 0 4 0,-10 0 0 0,0 0 0 0,0 0 4 15,0 0 0-15,0 0-4 0,0 0 0 0,0 0 4 0,0 0-8 16,0 0 0-16,0 0-8 0,0 0-8 0,-10 0-16 0,10 0-12 0,0 0-16 16,-8 0-24-16,0 0-20 0,8 0-24 0,-9 0-20 0,0 0-24 15,1 0-64-15,0 0 24 0,-9 0 40 0,8 0 36 0,-8 0 24 16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4:42.7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2D269A-A072-4744-88B8-ABE1C31CDB8B}" emma:medium="tactile" emma:mode="ink">
          <msink:context xmlns:msink="http://schemas.microsoft.com/ink/2010/main" type="writingRegion" rotatedBoundingBox="24171,10307 27027,10307 27027,11467 24171,11467"/>
        </emma:interpretation>
      </emma:emma>
    </inkml:annotationXML>
    <inkml:traceGroup>
      <inkml:annotationXML>
        <emma:emma xmlns:emma="http://www.w3.org/2003/04/emma" version="1.0">
          <emma:interpretation id="{2C3953C7-B0D4-4D6F-9E43-25FD317E634E}" emma:medium="tactile" emma:mode="ink">
            <msink:context xmlns:msink="http://schemas.microsoft.com/ink/2010/main" type="paragraph" rotatedBoundingBox="24171,10307 27027,10307 27027,11467 24171,11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144AA6-FE83-49FD-AFB3-92D5B8D12648}" emma:medium="tactile" emma:mode="ink">
              <msink:context xmlns:msink="http://schemas.microsoft.com/ink/2010/main" type="inkBullet" rotatedBoundingBox="24171,10960 24197,10960 24197,10965 24171,10965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-1185 5691 55 0,'0'5'72'0,"0"-5"-12"0,0 0-4 0,0 0-28 0,0 0-4 16,0 0-4-16,0 0 4 0,0 0-8 0,0 0 0 0,0 0-8 0,0 0-4 16,0 0 4-16,0 0-4 0,0 0 0 0,0 0-4 0,0 0 0 15,0 0 0-15,-8 0-4 0,8 0 4 0,0 0-4 0,0 0 0 16,-10 0-4-16,10 0-16 0,0 0-40 0,-8 0-48 0,8 0 8 16</inkml:trace>
      </inkml:traceGroup>
      <inkml:traceGroup>
        <inkml:annotationXML>
          <emma:emma xmlns:emma="http://www.w3.org/2003/04/emma" version="1.0">
            <emma:interpretation id="{3AADDA4F-E700-4307-AD6E-628F4C735FB1}" emma:medium="tactile" emma:mode="ink">
              <msink:context xmlns:msink="http://schemas.microsoft.com/ink/2010/main" type="line" rotatedBoundingBox="25493,10307 27027,10307 27027,10975 25493,10975"/>
            </emma:interpretation>
          </emma:emma>
        </inkml:annotationXML>
        <inkml:traceGroup>
          <inkml:annotationXML>
            <emma:emma xmlns:emma="http://www.w3.org/2003/04/emma" version="1.0">
              <emma:interpretation id="{588BA29D-A455-464A-8FF6-E8EC42D6FBA0}" emma:medium="tactile" emma:mode="ink">
                <msink:context xmlns:msink="http://schemas.microsoft.com/ink/2010/main" type="inkWord" rotatedBoundingBox="25493,10307 25894,10307 25894,10975 25493,10975"/>
              </emma:interpretation>
            </emma:emma>
          </inkml:annotationXML>
          <inkml:trace contextRef="#ctx0" brushRef="#br0" timeOffset="-147967.0827">111 5077 35 0,'0'-5'100'0,"0"0"-8"0,0 0-8 16,0 5-24-16,0-4 0 0,0-1-4 0,0 0 0 15,0 5 0-15,0 0 0 0,0-4-4 0,0 4-4 0,0 0-4 0,0-6 4 16,8 6 0-16,-8 0 0 0,0 0-8 0,8 6-4 0,-8-6-4 16,0 4 0-16,10 1-4 0,-10 0 0 0,0 4-4 0,8 1-4 15,-8 5 0-15,8-6-4 0,-8 5-4 0,0 5 0 0,0 1-4 0,0-1 0 16,0 5 0-16,0 5 0 0,0-5-4 0,0 4 0 15,0 1 0-15,0 1 0 0,0-2-4 0,0 1 4 0,-8-1-20 0,8 1 20 16,0 0 0-16,0 1 0 0,0-7 0 0,-8 0-4 0,8 1 0 16,0-4 4-16,0-1 0 0,0-4-4 0,0-1 4 0,0 0-4 15,0-4 0-15,0-1 0 0,0 1 0 0,0-5 0 0,0 0 4 0,0-5-4 16,0 5 4-16,8-5-4 0,-8 0 4 0,0-5-4 0,8 0 0 16,-8 0 4-16,10 0 0 0,-2-5 0 0,-8 1-4 0,8-1 4 15,1-4-4-15,-1-1 0 0,9 2 4 0,-8-2-4 0,-1 1 4 16,0-5 0-16,2-1 0 0,6 1 0 0,-6-5 0 0,-2 4-4 15,8-3 0-15,-7-2 8 0,8 2-4 0,-8-2 0 0,7-3 0 0,-6 5 0 16,6-1-4-16,-8-1 4 0,2 1-4 0,6 0 4 16,-7 0-4-16,8 0 4 0,-8 5-4 0,-1 0 4 0,0-1 0 15,0 7-4-15,2-2 0 0,-2 5-4 0,0-4 0 0,2 9 0 0,-10-5-4 16,0 10 0-16,0-5-8 0,8 1-8 0,-8 4-12 0,0 0-8 16,0 4-16-16,0-4-16 0,-8 5-8 0,8 0-16 0,-10 0-4 15,10 0-56-15,-8 0-40 0,0 4 36 0,8-4 28 0,-10 5 32 0</inkml:trace>
        </inkml:traceGroup>
        <inkml:traceGroup>
          <inkml:annotationXML>
            <emma:emma xmlns:emma="http://www.w3.org/2003/04/emma" version="1.0">
              <emma:interpretation id="{DB58824D-DDBA-4293-8F9D-51F992DBBDA1}" emma:medium="tactile" emma:mode="ink">
                <msink:context xmlns:msink="http://schemas.microsoft.com/ink/2010/main" type="inkWord" rotatedBoundingBox="26650,10705 27027,10705 27027,10975 26650,10975"/>
              </emma:interpretation>
            </emma:emma>
          </inkml:annotationXML>
          <inkml:trace contextRef="#ctx0" brushRef="#br0" timeOffset="-147067.2122">1303 5638 43 0,'-9'10'160'0,"1"-5"-20"0,0-1-16 0,8 6-40 16,0-5 0-16,-10-1 4 0,10 1-4 0,0 0 0 0,0 0 0 15,10 0-8-15,-10-5-8 0,8 5-4 0,0-5-12 0,1 0-8 0,-9 5-8 16,17-5-8-16,-8 0-4 0,8 0-4 0,0 0-8 0,-9 0-4 16,10 0-8-16,-2 0 0 0,2 0-8 0,-2 0-16 0,2 0-16 15,-1 0-24-15,9 0-28 0,-10-5-24 0,2 5-20 0,-2-5-56 16,2 5-24-16,0-5 48 0,7 0 28 0,-8 0 28 0,0-4 16 15</inkml:trace>
          <inkml:trace contextRef="#ctx0" brushRef="#br0" timeOffset="-147276.6541">1294 5442 95 0,'0'-6'132'16,"9"6"-12"-16,-9 0-8 0,9 0-20 0,-9 0 4 0,8 0 0 0,-8 0-12 15,9 0 0-15,-1 6-8 0,-8-6-4 0,9 4 0 0,-1-4-8 16,1 0-8-16,7 0-4 0,-6 5-8 0,6-5-8 0,-6 5-8 15,6-5-4-15,2 5-4 0,-10-1-4 0,9 2-4 0,-8-2-8 16,8 1-8-16,-1-1-12 0,-6-4-28 0,6 6-16 0,-8 3-36 0,2-9-36 16,-2 5-24-16,0 1-76 0,2-3 16 0,-10 3 40 0,0 3 32 15,0-4 28-15</inkml:trace>
        </inkml:traceGroup>
      </inkml:traceGroup>
      <inkml:traceGroup>
        <inkml:annotationXML>
          <emma:emma xmlns:emma="http://www.w3.org/2003/04/emma" version="1.0">
            <emma:interpretation id="{7A6992D5-ADD2-4B7F-BFC2-F3AE3D091AA0}" emma:medium="tactile" emma:mode="ink">
              <msink:context xmlns:msink="http://schemas.microsoft.com/ink/2010/main" type="line" rotatedBoundingBox="25702,10984 26215,10984 26215,11467 25702,11467"/>
            </emma:interpretation>
          </emma:emma>
        </inkml:annotationXML>
        <inkml:traceGroup>
          <inkml:annotationXML>
            <emma:emma xmlns:emma="http://www.w3.org/2003/04/emma" version="1.0">
              <emma:interpretation id="{BF134F32-7AFB-473B-B328-6DF1FEC16C6D}" emma:medium="tactile" emma:mode="ink">
                <msink:context xmlns:msink="http://schemas.microsoft.com/ink/2010/main" type="inkWord" rotatedBoundingBox="25702,10984 26215,10984 26215,11467 25702,11467"/>
              </emma:interpretation>
            </emma:emma>
          </inkml:annotationXML>
          <inkml:trace contextRef="#ctx0" brushRef="#br0" timeOffset="-147488.0885">449 5869 35 0,'0'4'132'0,"-10"-4"-12"16,10 0-16-16,-8 0-32 0,8 0 0 0,-8-4-8 0,8-2 0 16,0 2-4-16,0-6-8 0,0 1-28 0,8 3 12 0,-8-7-8 15,8 3 0-15,2 0-8 0,-2 1 4 0,0-1-4 0,9-4 0 0,-8 5 0 16,8-2-4-16,-9 7 4 0,10-6 0 0,-10 5 0 0,8 0 0 16,-6 1-4-16,-2 4 4 0,10-5 0 0,-10 5-4 0,0 0 0 15,2 5 4-15,-2-1 0 0,-8 1 4 0,8 0-4 0,-8 5 0 0,8-6-4 16,-8 7 0-16,0 2 0 0,0-3 0 0,0 4-4 15,-8 1 0-15,8 5-8 0,-8-7 0 0,0 6 4 0,-2 0 0 0,2 6-8 16,0-6 4-16,-10 5-4 0,0-5 4 0,2 5-4 0,8 0 0 16,-18-5 0-16,9 6 0 0,-1-6 0 0,2 0 0 0,-10 0 0 15,8-5 0-15,2 1 0 0,6-1 4 0,-6-4-4 0,-1-1-4 0,8 1 8 16,1-6-8-16,-1-4 4 0,9 4 0 0,-8-8 0 0,8 4 0 16,0-4-4-16,0-1 0 0,8 0 4 0,-8-4 0 0,9 4 0 15,-1-5 0-15,1 1 0 0,0 4 0 0,-1-5 0 0,0 6 0 16,0-2 0-16,2-3 0 0,-2 4 0 0,0 5 0 0,2-5 4 15,-2 5 0-15,0 0 0 0,2 0 0 0,-2 0 4 0,0 5-8 0,0 0 0 16,1 0 4-16,0-1-4 0,8 2 0 0,-9-2 4 16,1 1 0-16,0 0-4 0,7 0 0 0,2 0-4 0,-2-1-8 0,-6 1-8 15,16 0-12-15,-10-5-12 0,1 5-24 0,9-5-28 0,-9 0-24 16,8 0-16-16,-7 0-64 0,8-5-8 0,-10 0 32 0,10 0 40 16,0-4 28-16</inkml:trace>
        </inkml:traceGroup>
      </inkml:traceGroup>
    </inkml:traceGroup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5:43.3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6 0 67 0,'-8'0'88'0,"8"0"-8"0,0 0-4 0,0 0-28 0,0 0 0 15,0 0-4-15,0 0-4 0,0 0-4 0,0 0 0 0,8 0 0 16,-8 0 0-16,0 0 4 0,0 0 0 0,10 0 4 0,-10 0 0 16,0 0 0-16,8 0 4 0,0 0-4 0,-8 0-4 0,9 0-4 15,0 0 0-15,-1 0 0 0,1 0-16 0,-1 0 20 0,0 0 0 16,0 0-4-16,2 0-4 0,-2 0 0 0,0 0-4 0,2 0 0 15,-2 0-8-15,0 0 0 0,1 0-8 0,-1 0 0 0,-8 0-4 0,9 0 0 16,-1 0-4-16,1 0 0 0,-9 0-4 0,0 0 0 0,8 0-4 16,-8 0-4-16,8 0-8 0,-8 0-12 0,0 0-12 0,0 0-12 15,0 0-20-15,0 0-28 0,0 0-20 0,0 0-40 0,0 0-56 0,0 0 32 16,0 0 28-16,0 0 36 0,-8 0 20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55.1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7A9FAFD-71B1-412F-BA09-1F0D42E76794}" emma:medium="tactile" emma:mode="ink">
          <msink:context xmlns:msink="http://schemas.microsoft.com/ink/2010/main" type="writingRegion" rotatedBoundingBox="19427,11559 26769,11737 26661,16216 19319,16039"/>
        </emma:interpretation>
      </emma:emma>
    </inkml:annotationXML>
    <inkml:traceGroup>
      <inkml:annotationXML>
        <emma:emma xmlns:emma="http://www.w3.org/2003/04/emma" version="1.0">
          <emma:interpretation id="{C098476A-7F86-4BF5-97C5-C88749812E30}" emma:medium="tactile" emma:mode="ink">
            <msink:context xmlns:msink="http://schemas.microsoft.com/ink/2010/main" type="paragraph" rotatedBoundingBox="21147,11601 21928,11620 21918,12037 21137,120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612C8D8-D583-4A71-809D-253D87BBB52E}" emma:medium="tactile" emma:mode="ink">
              <msink:context xmlns:msink="http://schemas.microsoft.com/ink/2010/main" type="line" rotatedBoundingBox="21147,11601 21928,11620 21918,12037 21137,12018"/>
            </emma:interpretation>
          </emma:emma>
        </inkml:annotationXML>
        <inkml:traceGroup>
          <inkml:annotationXML>
            <emma:emma xmlns:emma="http://www.w3.org/2003/04/emma" version="1.0">
              <emma:interpretation id="{A29C8C25-E202-44C1-A6A2-DCF818D4F97B}" emma:medium="tactile" emma:mode="ink">
                <msink:context xmlns:msink="http://schemas.microsoft.com/ink/2010/main" type="inkWord" rotatedBoundingBox="21147,11601 21928,11620 21918,12037 21137,120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2076-840 19 0,'0'0'100'0,"0"0"-8"0,-9-4-4 0,9 4-28 0,0-5-4 15,-9 5 0-15,9-5 4 0,0 0-8 0,0 1 4 0,0-2 0 16,-8-3-4-16,8 4 4 0,8-4-8 0,-8-1 4 0,0 1-12 16,9-1-20-16,-9 5 16 0,9-5 0 0,-1 0 0 0,-8 1 0 0,9-1-4 15,-1 6-4-15,0-6 0 0,2 5 0 0,-2 1 0 0,8-2-8 16,-6 6 4-16,-2-5-8 0,0 5 4 0,1 0-8 0,8 0 0 16,-8 0-4-16,-1 5 0 0,0-5-4 0,0 6 4 0,2-2 0 15,-10 6-4-15,8-5 0 0,-8 5-4 0,8-1 0 0,-8 1 0 16,0 4 0-16,0-5 0 0,0 6 0 0,-8-5 0 0,8 4 0 0,-8 1 0 15,-2-1 4-15,2 0-8 0,0 0 4 0,0 1 0 16,-1-1 4-16,0 1-4 0,-8-1 0 0,9-4 0 0,0 4 0 0,-2-5 0 16,2 1 0-16,0-1 0 0,0 1 0 0,8 0 0 0,0-5 0 15,-10-1-4-15,10 0 8 0,0 7-4 0,0-11-4 0,10 4 4 16,-10 2 0-16,8-6 0 0,0 4 0 0,0-4 0 0,-8 0 0 0,18 0-4 16,-10 0 0-16,1 0 0 0,8 0-4 0,-8 0-4 0,7 0-8 15,2 0-16-15,-2 0-8 0,2 0-12 0,-10 0-32 0,9-4 8 16,0 4-12-16,0-6-12 0,1 6-32 0,-10-4-40 0,9 4 0 15,0-4 36-15,-9-3 24 0,1 3 24 0</inkml:trace>
          <inkml:trace contextRef="#ctx0" brushRef="#br0" timeOffset="524.7885">2561-988 35 0,'0'0'120'15,"0"0"-12"-15,0 4-20 0,0-4-8 0,0 5 0 16,8-5 0-16,-8 5 8 0,0 0 4 0,10-1-4 0,-10-4-8 0,8 6 0 16,0-6 0-16,-8 0 0 0,9 0-4 0,8 4 0 0,-8-4-4 15,-1 0-12-15,8 0-4 0,-6 0-4 0,6-4-8 0,-6 4-8 16,6-6-12-16,-7 6-4 0,7-4-8 0,2-1-4 0,-10 5-8 0,10-5-16 16,-10 5-24-16,9-5-20 0,-8 1-24 0,-1-2-36 0,1 6-44 15,-9-5-68-15,8 1-36 0,-8 0 52 0,0-2 36 0,0 2 44 16,0-1 20-16</inkml:trace>
          <inkml:trace contextRef="#ctx0" brushRef="#br0" timeOffset="294.22">2587-891 43 0,'0'0'112'15,"0"-4"-8"-15,8 4-4 0,-8 0-32 0,0 0-8 0,0 0 0 0,0 0-8 16,0 0 0-16,0 0-4 0,0 0 0 0,0 4-8 0,0 1 4 0,0-5-8 15,0 5 0-15,0-5 4 0,9 4-4 0,-9 1-8 16,8 1 4-16,1-2-8 0,-9 1 4 0,9 0 0 0,-1 0 4 0,0-1 0 16,0 1 0-16,-8 0 0 0,10 0 0 0,-2-1-4 0,0 1 0 15,2 0-4-15,-2 0 0 0,0 5 0 0,1-6-8 0,-1 1 4 16,0 5-8-16,2-6 4 0,-10 6 0 0,8-5-4 0,0 4-4 0,-8 1-4 16,8-5 4-16,-8 5-4 0,0-1 0 0,0-5 0 15,0 6 0-15,0 0-4 0,0-5 4 0,0 3-4 0,0 3 0 0,-8-7 0 16,8 6-4-16,-8-5 4 0,8 5 0 0,-8-6-4 0,-2 1-4 15,10-1-4-15,-8 2 4 0,0-2-8 0,-1 2-12 0,1-6-16 16,0 4-8-16,-2-4-12 0,2 0-12 0,0-4-12 0,-2-2-8 0,10 2-12 16,-8-2 4-16,0-3-36 0,0 5-28 0,-1-6 0 0,0-5 28 15,1 7 24-15,8-7 28 0</inkml:trace>
        </inkml:traceGroup>
      </inkml:traceGroup>
    </inkml:traceGroup>
    <inkml:traceGroup>
      <inkml:annotationXML>
        <emma:emma xmlns:emma="http://www.w3.org/2003/04/emma" version="1.0">
          <emma:interpretation id="{C25C68A0-F05A-465C-A0FF-ECED6C3F4297}" emma:medium="tactile" emma:mode="ink">
            <msink:context xmlns:msink="http://schemas.microsoft.com/ink/2010/main" type="paragraph" rotatedBoundingBox="20126,12651 23153,12549 23171,13083 20144,131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452D54-C817-4DFA-B7B8-F3883EC8BCB2}" emma:medium="tactile" emma:mode="ink">
              <msink:context xmlns:msink="http://schemas.microsoft.com/ink/2010/main" type="inkBullet" rotatedBoundingBox="20139,13018 20479,13006 20480,13036 20140,13047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22456.4644">1045 376 27 0,'8'0'96'0,"-8"0"-4"0,0 0-12 0,0 0-24 0,8 0 0 15,-8 4-4-15,0-4 0 0,8 0 0 0,-8 0 0 0,10 0 0 16,-2 0 0-16,0 0 4 0,1 0-8 0,0 0-4 0,-1 0 8 0,9 0-4 15,-9 0-12-15,10 0 4 0,-10 4-12 0,10-4-4 0,-10-4 0 16,9 4-4-16,0 4-4 0,0-4-4 0,-9 0 4 0,10 0-8 16,-10 0-4-16,10 0 0 0,-10 0-8 0,8 0 0 0,-7 0-4 15,-1 0-8-15,1 0-8 0,0 0-12 0,-1 0-20 0,-8 0-8 16,8 0-12-16,-8 0-12 0,10 0-4 0,-10 0-48 0,-10 0-40 16,10 6 28-16,-8-6 28 0,8 5 28 0</inkml:trace>
      </inkml:traceGroup>
      <inkml:traceGroup>
        <inkml:annotationXML>
          <emma:emma xmlns:emma="http://www.w3.org/2003/04/emma" version="1.0">
            <emma:interpretation id="{E86A9C07-0F91-4F1F-A39F-AB2076D93B90}" emma:medium="tactile" emma:mode="ink">
              <msink:context xmlns:msink="http://schemas.microsoft.com/ink/2010/main" type="line" rotatedBoundingBox="20990,12622 23153,12549 23171,13083 21008,13156"/>
            </emma:interpretation>
          </emma:emma>
        </inkml:annotationXML>
        <inkml:traceGroup>
          <inkml:annotationXML>
            <emma:emma xmlns:emma="http://www.w3.org/2003/04/emma" version="1.0">
              <emma:interpretation id="{F8D8CBB1-786F-4F60-9265-0D1CE182B329}" emma:medium="tactile" emma:mode="ink">
                <msink:context xmlns:msink="http://schemas.microsoft.com/ink/2010/main" type="inkWord" rotatedBoundingBox="20990,12622 21824,12594 21842,13128 21008,1315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242.0705">1913 462 23 0,'0'0'92'0,"0"4"-4"0,0 1-4 15,0-5-24-15,0 0-4 0,0 5 0 0,0-5-4 0,0 0-4 16,0 0 4-16,0 0-8 0,0 5 4 0,0-5-4 0,0-5-8 0,0 5 4 16,0 0 0-16,0 0 0 0,0-5-4 0,0 5 0 15,0 0-4-15,0-5 0 0,10 1 0 0,-10-1-4 0,0 0 0 0,8-4 0 16,-8 5 0-16,8-7 0 0,-8 1 0 0,8 1-4 0,1-5 0 15,0 3 0-15,-1-3-4 0,1 5 0 0,-1-5 0 0,0-1-4 16,2 1 0-16,6-1-4 0,-8 1 4 0,2-1-4 0,-2 0 0 0,9 2-4 16,-8-7 4-16,-1 7-4 0,1-3 0 0,-1 3 0 0,0-2-4 15,10 1 4-15,-10 0-4 0,0-1-4 0,-8 5 4 0,10-4 0 16,-2 4-4-16,0 1 4 0,-8-1 0 0,9 5 0 0,-9-4 4 0,0 4-4 16,0 0 4-16,8 1-4 0,-8 4 0 0,0-5 0 15,0 5 4-15,0 0-4 0,0 0 4 0,0 0-4 0,0 0 0 0,0 0 0 16,0 0 0-16,-8 0 0 0,8 5-4 0,0-1 0 0,0 1 0 15,0 0 4-15,0 4-4 0,-9-4 0 0,9 5 0 0,0-1 4 16,0 1-4-16,-8 4 0 0,8-4 0 0,-8 5 0 0,8-1 0 16,-10 0 0-16,10 1 0 0,0-2 0 0,0 3 0 0,0-3 4 15,0 2-4-15,0-1 0 0,0 1 0 0,0-1-4 0,0 1 4 16,0-2-4-16,0-3-4 0,0 6 0 0,0-3-4 0,0-3-8 0,10-1-8 16,-10 5-8-16,0-3-8 0,0-7-8 0,8 6-4 0,-8-1-8 15,8-3-8-15,-8 3-8 0,0-3-4 0,9-2 0 0,-9-4-8 16,0 0-4-16,8 4-40 0,-8-4-32 0,0 0 4 0,0-4 32 15,0 4 24-15</inkml:trace>
          <inkml:trace contextRef="#ctx0" brushRef="#br0" timeOffset="29613.0432">2349 169 31 0,'0'0'104'0,"0"-5"-8"0,0 5-8 0,0 0-28 0,0-5-8 0,0 5-4 16,0 0-4-16,0 0 0 0,0 0-4 0,0 0-4 0,0 5 0 15,0-5 4-15,0 5-4 0,0-5-4 0,8 5 0 0,-8-5 0 16,0 4 0-16,8-4-4 0,-8 6 4 0,9-2-4 0,-9 1 4 16,9-1 4-16,-9 2-4 0,8 4-4 0,0-6 0 0,1 5-4 15,-9-3 0-15,8-2 0 0,0 1 0 0,2 5 0 0,-2-6-4 0,0 7 0 16,-8-7 4-16,10 0-4 0,-2 6-4 0,0 0 0 0,0-5 0 16,1 4 0-16,0-5-4 0,-9 6 0 0,8 0 0 0,1-4 0 15,-1 3-8-15,0-5 4 0,-8 6 0 0,10-1-4 0,-10-3 0 16,8 2 0-16,0-2 0 0,-8 3 0 0,0-4 0 0,8 0-4 15,-8 4 4-15,0-3 0 0,0-2 0 0,0 1-4 0,0 5 0 0,0-6 4 16,0 1-4-16,-8 0 0 0,8 4 4 0,-8-4-4 0,0 0 0 16,-2 0 4-16,10-5 0 0,-8 4 0 0,0 2-8 0,-1-6 4 15,1 0-4-15,-1 4 0 0,0-4-4 0,1 0 0 0,0-4-4 16,0-2-4-16,-2 6-12 0,2-4 0 0,0-6-4 0,8 5-12 16,-10-4 4-16,2 4-8 0,8-4-8 0,-8-1-4 0,8 1-8 15,-9-1-8-15,9-5-4 0,-8 0-4 0,8 7 0 0,0-7-24 0,-8 1-28 16,8-1-20-16,0 1 16 0,0-1 28 0</inkml:trace>
          <inkml:trace contextRef="#ctx0" brushRef="#br0" timeOffset="29884.072">2339 45 11 0,'0'-5'100'0,"0"5"-12"0,0 0-8 16,0 0-28-16,0 0-4 0,0 0 0 0,0 0-4 0,0 5-4 15,0-5 4-15,0-5 4 0,0 5 4 0,10 0-4 0,-10 0 8 16,0-5 4-16,8 5 0 0,0-5 0 0,-8 5 0 0,9-5 0 15,0 0 0-15,7 5 0 0,-7-4-4 0,-1-1 0 0,10 0-8 0,-2 0-4 16,-6 1-8-16,6 4-4 0,-8-6-4 0,10 2-8 0,-1 4-4 16,-1-5-4-16,2 1 0 0,-2-2-4 0,-6 6-4 0,6-4-4 15,1 4-12-15,-8 0-12 0,8-5-16 0,-9 5-16 0,0 0-12 16,10 0-20-16,-10 0-20 0,2-5-20 0,-2 5-24 0,0 0-56 16,1 0 8-16,-9-5 32 0,8 5 36 0,0 0 20 0</inkml:trace>
        </inkml:traceGroup>
        <inkml:traceGroup>
          <inkml:annotationXML>
            <emma:emma xmlns:emma="http://www.w3.org/2003/04/emma" version="1.0">
              <emma:interpretation id="{9A5F9BE6-7FE0-4B61-B6C9-680229B26C02}" emma:medium="tactile" emma:mode="ink">
                <msink:context xmlns:msink="http://schemas.microsoft.com/ink/2010/main" type="inkWord" rotatedBoundingBox="22383,12671 23157,12645 23171,13079 22398,13105"/>
              </emma:interpretation>
              <emma:one-of disjunction-type="recognition" id="oneOf3">
                <emma:interpretation id="interp3" emma:lang="" emma:confidence="0">
                  <emma:literal>20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200</emma:literal>
                </emma:interpretation>
                <emma:interpretation id="interp6" emma:lang="" emma:confidence="0">
                  <emma:literal>00</emma:literal>
                </emma:interpretation>
                <emma:interpretation id="interp7" emma:lang="" emma:confidence="0">
                  <emma:literal>za</emma:literal>
                </emma:interpretation>
              </emma:one-of>
            </emma:emma>
          </inkml:annotationXML>
          <inkml:trace contextRef="#ctx0" brushRef="#br0" timeOffset="32955.9222">3354 193 15 0,'0'0'84'0,"0"4"0"16,-8-4-12-16,8 0-24 0,0 0-4 0,0 0-4 15,0 0 0-15,0 0-4 0,0 0 0 0,0 0 0 0,0 0 0 0,0 0-8 16,-9-4 4-16,9 4-4 0,0 0 4 0,0 0-4 0,0-5 4 0,0 1 4 15,0 4 4-15,0-6 0 0,0 2 8 0,0-1-4 16,0-5-8-16,0 6 0 0,0-1 4 0,0-4-4 0,0-1-8 16,9 5 4-16,-9-5 0 0,0 1-4 0,8 4 0 0,-8-5 0 0,9 1 0 15,-9 4 0-15,8-5 0 0,-8 5 0 0,8-4-4 0,0 4-8 16,2 1 0-16,-2-1 0 0,-8 0 0 0,8 0-4 0,2 0 0 16,-10 5 0-16,8 0 0 0,-8 0-4 0,8 0-4 0,-8 0 0 0,9 0 0 15,-9 5 0-15,0 0 0 0,8 0 0 0,-8 0 0 16,0-1 0-16,0 6 0 0,0-1-4 0,0-4 0 0,0 5 0 0,0 4 0 15,0-4 0-15,0 4 0 0,-8 1 0 0,8-6 0 16,-9 10 0-16,1-5 0 0,0 1 0 0,8-1 0 0,-10 5 0 0,2-4 4 16,0 3-4-16,-2-3 0 0,2 0-4 0,-8 4 4 0,7-5 0 15,1-4 0-15,-1 5 4 0,0-6-4 0,9 5 0 0,-8-8 0 16,0 2-4-16,8-2 0 0,0-1 4 0,0-1 0 0,-10-4-4 0,10 0 4 16,10 0 0-16,-10 0-4 0,0-4 0 0,8-1 4 0,-8-1-4 15,8 2 4-15,1 0 0 0,0-2 0 0,-9 2 0 0,8-1-4 16,1 0 8-16,-1 5-4 0,0-5 0 0,0 1 4 0,2 4 0 0,-2-5-4 15,-8 5 0-15,8 0 0 0,2 0 0 0,-2 0 0 16,0 5 0-16,-8-5 0 0,9 0 0 0,-1 4 0 0,1 1 0 0,-9-5 0 16,8 5-4-16,1 0 0 0,-1-1-4 0,0-4-4 0,-8 6-12 15,10-2-8-15,-2 0-12 0,0 2-4 0,2-1-12 0,-2-1-12 16,0-4-12-16,-8 5-8 0,8 0-4 0,1-5-4 0,-1 0 0 0,1 0-36 16,0 0-16-16,-9 0-12 0,8-5 24 0,0 0 32 0</inkml:trace>
          <inkml:trace contextRef="#ctx0" brushRef="#br0" timeOffset="33264.0997">3728 184 71 0,'0'0'104'0,"0"0"-12"0,0 0-8 15,0 4-28-15,10 1-4 0,-10-1 0 0,0 2-4 0,0-2-4 16,0 2 0-16,0 3 0 0,0 1-8 0,0-1 0 0,-10 1 4 16,20-2 0-16,-10 3-8 0,0 3 0 0,0-4 0 0,8-1 0 15,-8 6-4-15,8-5 0 0,1 4 0 0,-9-5-12 0,9 6 4 16,-1-5-4-16,9-2 0 0,-9 7 0 0,1-5-4 0,8-1 0 15,-9-3 0-15,10 3 0 0,-10-9-4 0,9 6 0 0,0-2 0 16,-8-4 0-16,7 0 0 0,2-4 0 0,0-2-4 0,-2-3 0 0,-7 3 0 16,8-8-4-16,-9 5 8 0,9-6-4 0,-9 1 0 0,2-1 0 15,-2 2-4-15,0-7 0 0,1 5 0 0,-9-4 4 0,0 1 0 16,0-2 0-16,0 0 4 0,0 1 4 0,-9 0 4 0,1 0 0 0,0 5 4 16,-2 0 0-16,-6-1 0 0,7 0 0 0,-8 1 0 15,0 5-8-15,9-1 0 0,-10 5-4 0,2 0-4 0,-10 5-4 0,9 0-4 16,0 0-8-16,0 5-12 0,-1 0-20 0,-7 5-20 0,8-1-24 15,-8 1-28-15,7 4-16 0,-8 1-68 0,2-1-28 0,-2 0 44 16,1 0 40-16,-1 5 24 0,0-3 24 0</inkml:trace>
        </inkml:traceGroup>
      </inkml:traceGroup>
    </inkml:traceGroup>
    <inkml:traceGroup>
      <inkml:annotationXML>
        <emma:emma xmlns:emma="http://www.w3.org/2003/04/emma" version="1.0">
          <emma:interpretation id="{E7E24111-413A-4B18-9892-9B9FFDDF4917}" emma:medium="tactile" emma:mode="ink">
            <msink:context xmlns:msink="http://schemas.microsoft.com/ink/2010/main" type="paragraph" rotatedBoundingBox="20131,12861 26740,13075 26700,14318 20091,141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F59EA6-2356-4EEB-B762-1FF99401544E}" emma:medium="tactile" emma:mode="ink">
              <msink:context xmlns:msink="http://schemas.microsoft.com/ink/2010/main" type="inkBullet" rotatedBoundingBox="20121,13155 20419,13165 20418,13208 20120,13198"/>
            </emma:interpretation>
            <emma:one-of disjunction-type="recognition" id="oneOf4">
              <emma:interpretation id="interp8" emma:lang="" emma:confidence="0">
                <emma:literal>-</emma:literal>
              </emma:interpretation>
            </emma:one-of>
          </emma:emma>
        </inkml:annotationXML>
        <inkml:trace contextRef="#ctx0" brushRef="#br0" timeOffset="22729.8135">1045 514 119 0,'0'5'124'0,"-10"0"-20"0,10 0-8 0,0 0-24 0,-8-1-4 16,8 1 0-16,0-5 0 0,0 5 0 0,0-5-8 0,0 5 0 0,8-5-4 16,-8 4-20-16,0-4 20 0,10 0 0 0,-2 0 0 0,0 0-4 15,-8 0-8-15,18 0-4 0,-10 0-4 0,0 0-4 0,1 0-8 16,8 0-4-16,-8 0 0 0,7 0-4 0,2 0-4 0,-10 0 0 0,10 0-8 15,-2 0 0-15,-7 0-4 0,8 0-8 0,0-4-12 0,-9 4-16 16,10 0-28-16,-10 0-20 0,0 0-24 0,2 0-28 0,-2 0-56 16,0 0-44-16,-8-5 48 0,8 5 36 0,-8 0 28 0,0 0 24 15</inkml:trace>
      </inkml:traceGroup>
      <inkml:traceGroup>
        <inkml:annotationXML>
          <emma:emma xmlns:emma="http://www.w3.org/2003/04/emma" version="1.0">
            <emma:interpretation id="{30BDC5FE-33BC-4DC5-9C00-95257D80F866}" emma:medium="tactile" emma:mode="ink">
              <msink:context xmlns:msink="http://schemas.microsoft.com/ink/2010/main" type="line" rotatedBoundingBox="24229,12994 26740,13075 26720,13682 24209,13600"/>
            </emma:interpretation>
          </emma:emma>
        </inkml:annotationXML>
        <inkml:traceGroup>
          <inkml:annotationXML>
            <emma:emma xmlns:emma="http://www.w3.org/2003/04/emma" version="1.0">
              <emma:interpretation id="{7EE587B1-1026-41C2-88E6-BBFDB3D1BA3A}" emma:medium="tactile" emma:mode="ink">
                <msink:context xmlns:msink="http://schemas.microsoft.com/ink/2010/main" type="inkWord" rotatedBoundingBox="24221,13254 24579,13266 24572,13481 24214,1346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256.2419">5212 797 75 0,'0'5'152'15,"0"-5"-24"-15,0 4-16 0,0 2-28 0,0-2 0 0,0-4 8 16,8 6-4-16,-8-6 4 0,0 4-4 0,10-4-4 0,-10 5-8 0,8-5-4 16,0 0-4-16,-8 0-8 0,8 0-8 0,1 0 0 0,0 0-8 15,8 0-4-15,-9 0-8 0,10 0-4 0,-2 0-8 0,-8 0-4 16,10 0 0-16,-10 0-4 0,9 0 0 0,-8 0-4 0,8 0-8 16,-9 0-4-16,10 0 0 0,-10 0-12 0,0 0-16 0,2 0-24 15,-2 0-20-15,0 0-32 0,-8 0-36 0,0 5-32 0,0-5-72 16,0 0 12-16,0 0 44 0,0 0 40 0,-8 0 28 0,8 0 24 0</inkml:trace>
          <inkml:trace contextRef="#ctx0" brushRef="#br0" timeOffset="35007.9047">5127 615 59 0,'0'0'116'0,"0"5"-16"15,0-5-4-15,8 4-24 0,-8-4 0 0,0 0 4 16,8 0 4-16,-8 0 0 0,10 0 0 0,-2 0-8 0,-8 0-8 0,17 0-4 16,-9 0 0-16,0 0 0 0,10 0-4 0,-10 0-8 0,10 0 4 15,-2 0-8-15,2 0-4 0,-1 0 0 0,-9 0-4 0,10 0-8 16,-2 0-4-16,2 0 0 0,-10 0-4 0,9 0-4 0,-9 0 0 16,10 0-4-16,-10 0-4 0,0 0 0 0,10 0-4 0,-10 0-4 0,0 0 0 15,-8 0-4-15,10 0-8 0,-2 0-4 0,-8 0-12 16,8 0-16-16,-8 0-16 0,0 0-8 0,9 0-24 0,-9 0-24 0,0 0-24 15,-9 0-28-15,9 0-48 0,0 0 16 0,-8 0 32 0,8 0 40 16,-8 0 20-16</inkml:trace>
        </inkml:traceGroup>
        <inkml:traceGroup>
          <inkml:annotationXML>
            <emma:emma xmlns:emma="http://www.w3.org/2003/04/emma" version="1.0">
              <emma:interpretation id="{3E511E4F-3A03-4686-87A7-6D07D7CD1DA0}" emma:medium="tactile" emma:mode="ink">
                <msink:context xmlns:msink="http://schemas.microsoft.com/ink/2010/main" type="inkWord" rotatedBoundingBox="25142,13023 26740,13075 26720,13682 25123,13630"/>
              </emma:interpretation>
            </emma:emma>
          </inkml:annotationXML>
          <inkml:trace contextRef="#ctx0" brushRef="#br0" timeOffset="39669.5416">6041 870 51 0,'0'0'76'0,"0"0"-8"16,0 4-8-16,-8-4-20 0,8 0-8 0,0 0 0 0,0 0-4 0,0 0-4 16,0 0 0-16,0 0-4 0,0 0 0 0,0-4-4 0,0 4 0 15,0 0 0-15,8-6 0 0,-8 6 0 0,0-4 0 0,0 4 0 16,8-5 0-16,-8 0 4 0,0-4-4 0,9 4 4 0,-1 0 0 0,-8-4 4 15,8-1-16-15,2 0 16 0,-2 1 4 0,-8 0 0 16,8-1 0-16,2-4 0 0,-2 3 0 0,0-3-4 0,0 5 4 0,1-6-4 16,0 1 0-16,-1-1 0 0,1 1-8 0,-1-1 0 0,0 1-4 15,2-1 4-15,-2 1-4 0,0 0-4 0,0 0-4 0,2-1 8 16,-2 1-4-16,0-1-8 0,1 6 4 0,-9-6 4 0,9 1 0 0,-1 5-4 16,-8-1 0-16,9 0 0 0,-9 5-4 0,8-4 4 0,-8-1-4 15,0 6 8-15,8-6-8 0,-8 5 0 0,0 1 0 0,0-2 0 16,0 2 0-16,0-1 8 0,0 0-4 0,0 0-4 0,8 5 0 15,-8-4 4-15,0 4 0 0,0 0-4 0,0 0 4 0,0-5-4 16,-8 5 0-16,8 0 0 0,0 0 8 0,8 0-4 0,-16 5 0 16,8-1-4-16,0 1 4 0,0 0 0 0,0 4 0 0,0 1 0 15,0 1 4-15,0-3-4 0,0 7 0 0,0-1 4 0,0 5 4 0,0 0 0 16,0 1 0-16,0 3 0 0,0 2 4 0,-8-2-8 0,8 2 4 16,0-2-20-16,0 2 20 0,0-2 0 0,0 2-4 0,0-6 8 15,0 4-12-15,-8 2 4 0,8-6-4 0,0 0 0 0,0 0 0 16,0 1 0-16,0-5 0 0,0 3 0 0,0-4-4 0,0-4 0 0,8 4-4 15,-8-4 0-15,0-1-4 0,0-4-4 0,8 5-4 0,-8-5-8 16,0-5-4-16,8 0-8 0,-8 0-12 0,10 0-16 0,-10-5-12 16,8 0-12-16,0 0-12 0,2-4-12 0,-10-1-44 0,8 0-28 15,-8-4 24-15,8 4 28 0,1-4 32 0</inkml:trace>
          <inkml:trace contextRef="#ctx0" brushRef="#br0" timeOffset="40062.0477">6562 572 15 0,'0'-5'116'0,"0"5"-8"0,-10 0-12 0,10 5-32 0,0-5-4 15,0 5-4-15,0-5 0 0,0 5-8 0,-8-1 0 0,8 6-8 16,0-5-4-16,0-1-4 0,0 1 0 0,0 5-8 0,0-6 0 16,0 7-4-16,0-2 0 0,0 0 0 0,0-3 0 0,0 3-8 15,0 1 4-15,8-1-4 0,-8-4 4 0,0 4-4 0,0-5 4 16,10 2 0-16,-10-1 0 0,8 5-4 0,-8-6 0 0,8 1 0 0,0 0 0 15,1 0-4-15,-9-5 8 0,8 4 0 0,10 1-4 0,-10 1 0 16,0-2 4-16,2 0 0 0,-2 2 0 0,0-2 0 0,0 2 0 16,10-2-4-16,-10 5 0 0,1-4 4 0,-1 5 0 0,10-6-4 15,-10 6-4-15,0-5 0 0,0 5 0 0,2-1 4 0,-2-4-4 16,10 4 0-16,-18 1 0 0,8 1 0 0,0-7 0 0,1 5-4 0,-9 1 4 16,0-1 0-16,0-4 0 0,8 4 0 0,-16 1-4 15,8-5 0-15,0 5 4 0,0-6-4 0,-9 1 0 0,1 5-16 0,0-5 20 16,-2-1 0-16,2 1-4 0,0 0 4 0,-2-5-4 0,2 5-4 15,0-5 0-15,0 4-4 0,-1-4 0 0,-8-4 0 0,8 4 0 16,1 0 0-16,0-5-4 0,-2 5-4 0,2-5-4 0,8 0-4 0,-8 1-8 16,0-1-4-16,8 0-8 0,-10 0-8 0,10 0-12 15,-8-4-16-15,8 4-8 0,0 0-12 0,0-5-8 0,0 6-32 0,0-6-40 16,0 5 0-16,0-4 36 0,0 4 28 0</inkml:trace>
          <inkml:trace contextRef="#ctx0" brushRef="#br0" timeOffset="40553.519">6570 567 87 0,'0'0'100'0,"0"0"-12"15,0-5-8-15,0 5-24 0,0 0-4 0,-8 0 0 0,8 0 0 16,8 0 0-16,-8 0 4 0,0 0 4 0,0 0 0 0,8 0 0 0,-8 0-4 16,8 0-4-16,1 0 0 0,-9 0-4 0,8 0 4 15,1 0 0-15,0 0 0 0,-1 0 0 0,10 0 0 0,-10 0-4 0,8 0 0 16,-6 0-4-16,6 0-4 0,1 0-4 0,-8 0-4 0,8 0-8 15,-1 0 0-15,2 0-8 0,0 0 0 0,-10 0-4 0,9 0-4 16,0 0-4-16,-9-5-8 0,9 5-12 0,-9 0-16 0,2 0-12 0,6 0-16 16,-6 0-16-16,-10 0-24 0,8 0-32 0,0-4-24 15,-8 4-56-15,0-5-20 0,8 5 40 0,-8-5 40 0,0 5 24 0,0 0 24 16</inkml:trace>
          <inkml:trace contextRef="#ctx0" brushRef="#br0" timeOffset="41042.7287">7329 630 63 0,'0'-6'92'0,"0"6"-12"0,0-4-4 0,8-1-28 0,-8 0 0 15,0-4 0-15,0 4-4 0,0 5-4 0,0-5 0 16,0 0-4-16,0 1 0 0,0 4 0 0,0 0 4 0,-8-5 0 0,8 10-12 16,-10-5 24-16,10 0 0 0,-8 4-4 0,8 1-4 0,-8 0 4 15,-1 4 0-15,9 1 0 0,-9-1 0 0,1 2 0 0,0 3-4 16,-1 0 0-16,1 1-4 0,-1-1 4 0,9 5 0 0,-9 0-4 0,1 0-4 16,8 0-4-16,-8 1 0 0,8-2-4 0,0 2-4 0,0-1-4 15,0-4 4-15,0 3-4 0,0 2-4 0,8-6-4 0,-8 5 4 16,8-4-8-16,1-5 0 0,0 4 0 0,-1-4-4 0,1 4 0 0,7-9 0 15,-7 4 0-15,8 1 0 0,-9-6-4 0,10 2 0 16,-1-6 0-16,0 4 0 0,0-4 0 0,-1 0 0 0,2-4-4 0,8-2 4 16,-10 2 0-16,2-1 0 0,-1-5-4 0,-1 1 0 0,2-1-4 15,-2 1 4-15,-6-6 0 0,6 1 0 0,-7-1 0 0,8 1-4 16,-8-5 4-16,-1-1 0 0,0 2 0 0,-8-1 0 0,8 0 4 0,-8-1 0 16,0-4 0-16,-8 6-4 0,8-2 4 0,-8 0 4 0,0 1-4 15,-1 0 0-15,1 0 0 0,-10 0 0 0,2 5 4 16,6-1 0-16,-6 1-4 0,-2-1 4 0,2 6-4 0,-1-1 0 0,-1 5-4 15,2 0 4-15,-2 1-4 0,2-1-8 0,-2 5-12 0,1 0-20 16,1 5-12-16,-2-1-16 0,2 6-16 0,6-5-20 0,-6 9-28 16,-2-4-24-16,2 4-76 0,-1 0 8 0,8 1 44 0,-8-1 36 0,-1 5 28 15,2 1 24-15</inkml:trace>
        </inkml:traceGroup>
      </inkml:traceGroup>
      <inkml:traceGroup>
        <inkml:annotationXML>
          <emma:emma xmlns:emma="http://www.w3.org/2003/04/emma" version="1.0">
            <emma:interpretation id="{1B257A9F-F9D8-400D-885A-34AF03188002}" emma:medium="tactile" emma:mode="ink">
              <msink:context xmlns:msink="http://schemas.microsoft.com/ink/2010/main" type="line" rotatedBoundingBox="22224,13741 22727,13906 22598,14298 22096,14132"/>
            </emma:interpretation>
          </emma:emma>
        </inkml:annotationXML>
        <inkml:traceGroup>
          <inkml:annotationXML>
            <emma:emma xmlns:emma="http://www.w3.org/2003/04/emma" version="1.0">
              <emma:interpretation id="{CFC976CE-A4CC-4621-B8C2-609A4E77E366}" emma:medium="tactile" emma:mode="ink">
                <msink:context xmlns:msink="http://schemas.microsoft.com/ink/2010/main" type="inkWord" rotatedBoundingBox="22224,13741 22727,13906 22598,14298 22096,14132"/>
              </emma:interpretation>
              <emma:one-of disjunction-type="recognition" id="oneOf6">
                <emma:interpretation id="interp10" emma:lang="" emma:confidence="0">
                  <emma:literal>150</emma:literal>
                </emma:interpretation>
                <emma:interpretation id="interp11" emma:lang="" emma:confidence="0">
                  <emma:literal>15 O</emma:literal>
                </emma:interpretation>
                <emma:interpretation id="interp12" emma:lang="" emma:confidence="0">
                  <emma:literal>15 0</emma:literal>
                </emma:interpretation>
                <emma:interpretation id="interp13" emma:lang="" emma:confidence="0">
                  <emma:literal>15 o</emma:literal>
                </emma:interpretation>
                <emma:interpretation id="interp14" emma:lang="" emma:confidence="0">
                  <emma:literal>15 Ó</emma:literal>
                </emma:interpretation>
              </emma:one-of>
            </emma:emma>
          </inkml:annotationXML>
          <inkml:trace contextRef="#ctx0" brushRef="#br0" timeOffset="34485.9059">3141 1330 3 0,'0'0'112'0,"-9"0"-16"0,1-6-12 0,0 2-28 0,8 0-4 16,-10-2-4-16,2 2 0 0,8 4-4 0,-8-10 0 0,8 5 0 16,-8-4-4-16,8 4 0 0,0-4 4 0,0-1 0 0,0 0 0 15,8 1 0-15,-8-1 0 0,8 1-24 0,0-5 24 0,2 7-8 16,-2-1 4-16,9-2-8 0,-9 1-4 0,1 3 0 0,8-3-4 16,-9 5-4-16,10-2-4 0,-2 2 0 0,-6 4-4 0,6 0 0 0,-7 0 0 15,-1 0-4-15,9 4-8 0,-8 2 8 0,-1 3-4 16,0 1-4-16,2-1 0 0,-10 5 4 0,0 1-4 0,8-1 0 0,-8 5-4 15,-8 0 4-15,8 1 0 0,0-2 0 0,-10 2-4 0,2 4 4 16,0-5 0-16,-1 0 0 0,-8 1 0 0,9-1 0 0,-9 0 0 16,9 0 0-16,-10-4 0 0,10-1 0 0,-2-5 0 0,-6 1 0 15,8-1 0-15,-1-3-4 0,0-2 4 0,1 1 0 0,-1-5 0 16,1 0-4-16,8-5 0 0,-8 1 0 0,8-6 4 0,0 5 0 0,0-5-4 16,8 1 4-16,-8-5-4 0,8 4 0 0,1-5 4 0,-9 1 0 15,8 4 0-15,1-4 0 0,0 5 0 0,-1-1 0 0,8 0 0 16,-16 1 0-16,18-1 4 0,-10 10-4 0,2-5 4 0,-2 1 0 0,0 4-4 15,1 0 0-15,-1 0 8 0,-8 4-4 0,8-4 0 16,1 5 4-16,0 0 4 0,-1 0 4 0,0 1 4 0,2 2 0 0,-2-3 8 16,0 0 0-16,10 4 0 0,-10-4 0 0,1 0-4 0,7 4 4 15,-8-4-4-15,2 0 0 0,6 0-4 0,-6 0-4 0,6-1 0 16,-7 1-4-16,8-5-4 0,-9 5 0 0,9-5 0 0,-9 0-4 0,2 0-4 16,6 0-4-16,-6 0-12 0,-2-5-16 0,0 0-20 0,0 1-20 15,1-1-20-15,-1-5-28 0,-8 1-24 0,9-1-40 0,-9-4-60 16,9 4 32-16,-9-4 40 0,8-1 36 0,0-4 24 0</inkml:trace>
        </inkml:traceGroup>
      </inkml:traceGroup>
    </inkml:traceGroup>
    <inkml:traceGroup>
      <inkml:annotationXML>
        <emma:emma xmlns:emma="http://www.w3.org/2003/04/emma" version="1.0">
          <emma:interpretation id="{1E611E4F-333A-445B-AC15-921A64688704}" emma:medium="tactile" emma:mode="ink">
            <msink:context xmlns:msink="http://schemas.microsoft.com/ink/2010/main" type="paragraph" rotatedBoundingBox="19213,15378 23226,14647 23367,15421 19354,16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99F667-DF2D-44FC-908B-4A78A7F89FE8}" emma:medium="tactile" emma:mode="ink">
              <msink:context xmlns:msink="http://schemas.microsoft.com/ink/2010/main" type="line" rotatedBoundingBox="19213,15378 23226,14647 23367,15421 19354,16152"/>
            </emma:interpretation>
          </emma:emma>
        </inkml:annotationXML>
        <inkml:traceGroup>
          <inkml:annotationXML>
            <emma:emma xmlns:emma="http://www.w3.org/2003/04/emma" version="1.0">
              <emma:interpretation id="{0162BA30-CAAB-4C1A-B260-8E0C8A7FFC9F}" emma:medium="tactile" emma:mode="ink">
                <msink:context xmlns:msink="http://schemas.microsoft.com/ink/2010/main" type="inkWord" rotatedBoundingBox="19263,15648 19638,15580 19717,16016 19342,16085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387.6739">388 3046 59 0,'0'-4'108'16,"0"4"-12"-16,0-5-12 0,0 5-24 0,0 0-8 0,0 5 0 15,9-5-4-15,-9 4-8 0,-9 2 4 0,9 3-8 0,0-4-4 16,0 4 4-16,-8 2-8 0,8-2 0 0,-9 0 0 0,9 6 0 0,-9-6-4 16,9 6 0-16,-8 4 0 0,0-10-4 0,0 5-4 15,-2 1 0-15,2-1 0 0,0 1 0 0,-2-1-8 0,2 2 0 0,0-8 4 16,-1 2-4-16,1 4 0 0,0-9 0 0,-1 4-4 0,9-4 0 15,-9 5 0-15,1-10 0 0,8 5-4 0,0-5 0 0,0 0 0 16,-8 0-4-16,8 0 4 0,0-5-4 0,0 0 0 0,8-5-4 0,-8 1 0 16,8 4 4-16,-8-9-4 0,9 4 0 0,0-5 0 0,-9 2-4 15,8-2 0-15,0 1 0 0,1-5 4 0,-9 4 4 16,8 1-4-16,0-5 4 0,2 4 4 0,-2 1-4 0,0-1 4 0,2 2 0 16,-10-2-4-16,8 0 0 0,-8 5 8 0,8-3-8 0,-8 3 4 15,8 5 4-15,-8-6 0 0,0 2 0 0,0 5 0 0,9-1 0 16,-9 0 0-16,0 0-4 0,0 1 0 0,0 4 0 0,0 0 0 0,0-5 4 15,0 5 0-15,0 0 0 0,0 0 0 0,0 0 4 0,9 5 0 16,-9-5 4-16,0 4 0 0,0 1 0 0,8 0 0 0,-8 0 0 16,0 5-4-16,9-7 4 0,-9 8-4 0,0-2 0 0,8-3 4 15,-8 7-4-15,8-3 4 0,-8 0-24 0,10-1 28 0,-10 2-8 16,8-2 0-16,0 0-4 0,-8 1 4 0,8-1-8 0,2 2 4 0,-2-2 4 16,0 0-4-16,1 1-8 0,0-1 4 0,-1-4 4 0,1 4 0 15,-1 1 0-15,0-1 0 0,0-3-4 0,2 3 0 0,-2 1 0 16,0-6 0-16,2 6 0 0,-2-5 0 0,-8 6-4 0,8-8 4 15,1 7 4-15,-9-5-4 0,8 0-4 0,-8 4 0 0,0-4 4 16,9-1 0-16,-9 1 4 0,0 5-4 0,0-5 0 0,0 0 4 0,0 5 0 16,0-6 0-16,-9 1 0 0,9 5 0 0,-8-6 8 0,-1 1 0 15,1 0-4-15,0 0 4 0,-10 5 0 0,10-6-4 0,-2-4 0 16,-6 5-4-16,8-1 0 0,-9-4 0 0,-1 6 0 0,2-6 0 16,-2 0 0-16,10 0 0 0,-10-6-4 0,2 6 0 0,7-4 0 15,-8-1 0-15,8 1-4 0,-7-2 0 0,8 2 0 0,-10-6-8 0,10 5-4 16,-2 1-8-16,2-6-16 0,0 1-12 0,-1-1-16 0,1 0-16 15,8 0-12-15,0 1-48 0,-8 0-44 0,8-1 4 0,8-5 32 16,-8 5 28-16,0 1 28 0</inkml:trace>
        </inkml:traceGroup>
        <inkml:traceGroup>
          <inkml:annotationXML>
            <emma:emma xmlns:emma="http://www.w3.org/2003/04/emma" version="1.0">
              <emma:interpretation id="{18899663-BDB5-4DA0-8FCF-71DEAD59057F}" emma:medium="tactile" emma:mode="ink">
                <msink:context xmlns:msink="http://schemas.microsoft.com/ink/2010/main" type="inkWord" rotatedBoundingBox="20155,15512 20525,15445 20572,15706 20202,1577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3721.7808">1062 2874 91 0,'0'0'120'0,"8"-5"-12"0,1 5-4 16,-1 0-36-16,0 0 24 0,2-5 0 0,-2 5-4 0,0 0-4 15,10 0-4-15,-10 5-4 0,0-10-12 0,9 5 0 0,-8 0-8 0,8 0-4 16,-9 0-4-16,10 0-8 0,-2 0 0 0,2 0-12 0,-10 0 0 15,9 5-4-15,1 0-4 0,-10-5-4 0,8 5-4 0,2-5-4 0,-10 4 0 16,2 2-4-16,6-6-8 0,-7 4 4 0,-1 1 0 16,0-1-8-16,2 2-8 0,-2-2-4 0,0-4-12 0,0 5-12 0,2 0-12 15,-10-5-12-15,8 5-24 0,-8-5-20 0,0 0-12 0,0 4-48 16,0-4-40-16,0 0 36 0,-8 0 32 0,8 0 24 0,-10 0 24 16</inkml:trace>
          <inkml:trace contextRef="#ctx0" brushRef="#br0" timeOffset="44007.0178">1131 3056 83 0,'0'5'140'0,"-10"0"-16"0,10-5-16 0,0 5-20 16,0-1-4-16,0-4 0 0,0 0 0 0,10 5 4 0,-10-5-4 0,8 0-8 16,0 6 0-16,0-6-4 0,1 0-4 0,-1 0-8 0,10 0-8 15,-10 0-4-15,10 0-4 0,-2 0-4 0,2 0-12 0,-2 0-8 16,1-6-4-16,1 6 0 0,-2 6-8 0,2-6 0 0,-10-6-12 15,10 6-12-15,-2 0-12 0,-7 0-16 0,-1-5-16 0,0 5-24 16,2 0-28-16,-2 0-32 0,-8-4-32 0,8-1-64 0,-8 5 32 16,0-5 40-16,0 0 32 0,0 1 24 0</inkml:trace>
        </inkml:traceGroup>
        <inkml:traceGroup>
          <inkml:annotationXML>
            <emma:emma xmlns:emma="http://www.w3.org/2003/04/emma" version="1.0">
              <emma:interpretation id="{91B02766-BF26-45A6-A6CB-C4B62D3C4269}" emma:medium="tactile" emma:mode="ink">
                <msink:context xmlns:msink="http://schemas.microsoft.com/ink/2010/main" type="inkWord" rotatedBoundingBox="21228,15011 22395,14799 22500,15378 21334,15591">
                  <msink:destinationLink direction="with" ref="{F43F2783-2EA5-4F9F-A451-370AAF0DD922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4520.7306">2221 2490 7 0,'0'0'44'15,"0"0"4"-15,0 0 0 0,0 0-24 0,0 0-4 0,0 0 0 16,0 0-4-16,0 0 0 0,0 0-4 0,0 0 0 0,0 0 0 16,0 0 0-16,0 0 0 0,0 0-4 0,0 0 0 0,0 0 4 0,0 0 0 15,0 0-4-15,0 0 0 0,0 0 4 0,0 0 4 16,0 0-4-16,0 0 0 0,0 0 4 0,0 0 0 0,0 0 4 16,0 0 0-16,0 0-4 0,0 0 4 0,0 0 8 0,0 0 0 0,0 0 0 15,0 0-4-15,0 0 0 0,0 0 0 0,0 0 0 0,0 0 0 16,0 0 0-16,0 0 4 0,0 0-4 0,-8 0 0 0,8 0 0 15,0 0-4-15,0 0 4 0,0 0 0 0,0 0-4 0,0 0 0 0,0-5 4 16,0 5 0-16,0-4-8 0,0 4 4 0,0-5 0 16,0 0-4-16,0 0-4 0,0 1 4 0,8-2 0 0,-8-3-4 0,0 5-4 15,8-6 4-15,-8 5 0 0,10-5-4 0,-2 0 8 0,-8 6-4 16,8-5 0-16,1-1 0 0,-1 5 0 0,1-5-4 0,0 5 4 16,-1 0-4-16,-8-4 0 0,8 5 0 0,0-1 0 0,2 5 0 15,-2-5 0-15,0 5 0 0,-8-5 0 0,10 5 0 0,-2 5 0 0,0-5 0 16,-8 5-4-16,9 0 0 0,-1 4 0 0,-8 0-4 0,9 1 4 15,-1 0 0-15,-8 0 0 0,0 3-4 0,9 2 4 0,-9-1-4 16,0 1 4-16,0 4-4 0,0-5 0 0,0 5 0 0,0-4 0 16,0 5 4-16,-9-1-4 0,9-5 0 0,-8 5 0 0,-1 0 4 15,1-4-4-15,-1 4 0 0,1-5 0 0,0 1 4 0,-2-2-4 16,-6 2 0-16,6-5 4 0,-6 4 0 0,8-9-4 0,-1 4 0 0,-8-3 0 16,8-2 4-16,1 1-4 0,0-5 0 0,-2 0 0 15,2 0 0-15,8-5 0 0,-8 1-4 0,8-2 4 0,-8 2 0 0,8-1 0 16,0-5 0-16,0 6 0 0,0-6 0 0,-10 5 0 0,20-4 0 0,-10 3 0 15,0-3-20-15,0 5 24 0,0-6-4 0,8 5 4 16,-8 0-4-16,0 0 0 0,8 5 0 0,-8-4 4 0,0 4 0 0,8 0-4 16,-8 0 4-16,10 0-4 0,-2 0 0 0,-8 4 4 0,8 1 0 15,1 0-4-15,-1 0 0 0,-8 5 0 0,9-6 0 0,0 5 4 16,-1 2-4-16,0-7 8 0,0 6-8 0,2-1 4 0,-2 1-4 0,0 5 4 16,2-11 0-16,-2 5-4 0,0 1 0 0,1 0 4 0,8-1-4 15,-9-3 4-15,1-2-4 0,-1 1 0 0,10-1 0 0,-10 1 0 16,0 0-8-16,10-5-8 0,-10 5-16 0,9-5-12 0,-9 0-8 15,10-5-12-15,-10 5-12 0,0-5-16 0,10 0-12 0,-10 1-8 16,0-1-48-16,10-5-32 0,-10 6 28 0,1-6 28 0,-1 2 28 16</inkml:trace>
          <inkml:trace contextRef="#ctx0" brushRef="#br0" timeOffset="54853.8383">2716 2495 63 0,'0'-5'92'16,"0"0"-8"-16,0 5-4 0,0-4-28 0,0 4 0 0,0 0 0 0,0-5-4 15,0 10 0-15,0-5 0 0,8 0-4 0,-8 4 4 16,0-4-4-16,0 5-4 0,8 0-8 0,-8 0 0 0,0-1-4 0,0 2 0 16,10-1 0-16,-10-1-4 0,0 1 4 0,8 0-4 0,0-1-4 15,-8 2 4-15,8-2-4 0,-8 1 4 0,10-1 4 0,-2 2 0 16,0 3 0-16,1-4-4 0,-9 0 0 0,9-1-4 0,8 2 0 0,-17-2 0 16,16 5-4-16,-7-3 4 0,0-2-8 0,-1 6 4 15,0-5 0-15,2 4-4 0,-2 1 0 0,0-6 0 0,1 6 0 0,0 0 0 16,-1-1-4-16,0 0 0 0,-8-3 4 0,9 3-4 0,-9 1-4 15,0-1 4-15,8 1-4 0,-8-1 8 0,0-3-4 0,-8 3-4 16,8 2 4-16,0-3 0 0,-9-3-4 0,9 4 0 0,-8-3-20 0,0 3 28 16,-1-5-4-16,0 1-4 0,9 5 0 0,-8-5 0 0,0-5 0 15,-2 5-4-15,2-5-4 0,0 5-4 0,-1-5-4 0,0 0-4 16,1-5-8-16,0 5-12 0,-1-5-8 0,1-5-8 0,-1 5 0 16,9-4-12-16,-9 4-8 0,1-5-4 0,8-4-4 0,-8-1-12 15,8 6 0-15,-10-5-4 0,10-5-36 0,0 4-28 0,-8-4 0 16,8 0 32-16,0 0 28 0</inkml:trace>
          <inkml:trace contextRef="#ctx0" brushRef="#br0" timeOffset="55136.083">2724 2360 79 0,'0'0'88'0,"0"0"-12"0,0 0-4 0,0 5-20 0,0-5 0 16,0 0-4-16,0 0 0 0,8 0 0 0,-8 0 4 0,0 0-4 15,10 0 0-15,-10 0 4 0,8 5 4 0,-8-5 4 0,8 0-8 0,0 0 0 16,2 0 0-16,-2 0 0 0,9 0 0 0,-8 0 4 0,-1 0-4 15,9 5-8-15,0-5-8 0,-8 0-4 0,7 0-4 0,2 0-4 16,-10-5-4-16,10 5-4 0,-2 0-8 0,1 0-4 0,1 0-4 0,-10 0-16 16,10 5-16-16,-2-5-28 0,2 0-20 0,-10 0-32 15,9 0-24-15,-9 0-60 0,10 0-32 0,-10 0 40 0,8 0 32 0,-6 0 32 16,-2 0 20-16</inkml:trace>
          <inkml:trace contextRef="#ctx0" brushRef="#br0" timeOffset="55868.2211">3389 2640 3 0,'0'4'152'0,"-8"-4"0"0,8 4-4 16,0-4-20-16,-9 5-12 0,9 0 0 0,0-5-4 0,0 5 4 0,0-5 4 15,0 0 4-15,0 0-4 0,0 5 0 0,-8-5 0 0,8 0 0 16,0 0-20-16,8 0-20 0,-8 0-20 0,0-5-20 15,0 5-40-15,0 0 0 0,0 0 0 0,0 0 0 0,0 0 0 0,0 0 0 16,0 5 0-16,0-10 0 0,0 5 0 0,9 0 0 0,-9 0 0 16,0 0 0-16,0 0 0 0,0 0 0 0,0 0 0 0,0 0 0 15,0 0 0-15,8-5 0 0,-8 5 0 0,0 0 0 0,0 0 0 16,0 0 0-16,0 0 0 0,0 0 0 0,-8-5 0 0,16 5 0 16,-16 0 0-16,8 0 0 0,0 0 0 0,0 0 0 0,0-5 0 15,8 5 0-15,-8 0 0 0,0 0-48 0,-8 0-120 0,8 0-44 16,0 0-40-16,0-4-80 0,-9 4 56 0,9 4 52 0,-8-8 44 0,8 4 36 15,-9 0 24-15</inkml:trace>
        </inkml:traceGroup>
        <inkml:traceGroup>
          <inkml:annotationXML>
            <emma:emma xmlns:emma="http://www.w3.org/2003/04/emma" version="1.0">
              <emma:interpretation id="{E705E27C-2653-45C0-9BBB-89F86F9E2B1A}" emma:medium="tactile" emma:mode="ink">
                <msink:context xmlns:msink="http://schemas.microsoft.com/ink/2010/main" type="inkWord" rotatedBoundingBox="22872,15159 23305,15080 23367,15421 22934,15500">
                  <msink:destinationLink direction="with" ref="{F43F2783-2EA5-4F9F-A451-370AAF0DD922}"/>
                </msink:context>
              </emma:interpretation>
              <emma:one-of disjunction-type="recognition" id="oneOf10">
                <emma:interpretation id="interp18" emma:lang="" emma:confidence="0">
                  <emma:literal>po</emma:literal>
                </emma:interpretation>
                <emma:interpretation id="interp19" emma:lang="" emma:confidence="0">
                  <emma:literal>go</emma:literal>
                </emma:interpretation>
                <emma:interpretation id="interp20" emma:lang="" emma:confidence="0">
                  <emma:literal>Ja</emma:literal>
                </emma:interpretation>
                <emma:interpretation id="interp21" emma:lang="" emma:confidence="0">
                  <emma:literal>na</emma:literal>
                </emma:interpretation>
                <emma:interpretation id="interp22" emma:lang="" emma:confidence="0">
                  <emma:literal>ja</emma:literal>
                </emma:interpretation>
              </emma:one-of>
            </emma:emma>
          </inkml:annotationXML>
          <inkml:trace contextRef="#ctx0" brushRef="#br0" timeOffset="57771.7353">3791 2587 7 0,'0'-6'84'0,"0"6"-8"0,0-4-4 15,0-1-24-15,0 0-4 0,0-1-4 0,0 3 4 16,0-3-4-16,0 2 8 0,0-1-4 0,0 1 0 0,0-2 4 0,0 2-4 16,0-1 4-16,0 5 4 0,0-5-4 0,0 5-4 0,0-4-4 15,0 4 0-15,0 0-8 0,0 0-4 0,0 0 4 0,0 0 0 16,0 0 0-16,0 0 0 0,8 0 0 0,-8 4 0 0,0-4 0 0,8 5-4 16,-8 0 0-16,8-5-4 0,1 4 0 0,-9 2-4 0,8 3-8 15,1-5 4-15,0 5-4 0,-1 2-4 0,-8-2 0 0,8 6-4 16,2-5 0-16,-2 4 0 0,0-5 0 0,0 6 0 0,2-1-4 15,-10 1 4-15,8-2-4 0,0-2 0 0,-8 3 0 0,9 0 0 16,-9-4 0-16,0 4 4 0,0-5-4 0,0 6 0 0,8-5 0 0,-8-6 4 16,0 6 0-16,0-1-4 0,0 1 4 0,0-5 0 15,0 0 0-15,0 0 4 0,-8 0-4 0,8-5 0 0,0 5-4 0,0-5 4 16,0 0-4-16,0 0 4 0,0-5 0 0,0 5-4 0,0-5 0 16,0 0 4-16,0-5 0 0,0 5-4 0,0-4-4 0,0 0 0 15,0-1 8-15,0 0-8 0,8 2 4 0,-8-8 0 0,0 2 0 0,0-1 0 16,9 6 0-16,-9-5 4 0,9-1-4 0,-1 1 0 0,-8-1 0 15,8 2 0-15,2 2 0 0,-10-3-4 0,8-1 8 0,0 6-4 16,0-1-4-16,-8 1 0 0,10 4 8 0,-2-4-4 0,0 3 0 0,-8 2 0 16,9-1 4-16,-1 5-4 0,-8-4 4 0,9 4-4 15,0 0 0-15,-9 0-4 0,8 0 4 0,0 4 4 0,0 1-4 16,-8-5 4-16,10 4 0 0,-2 2 0 0,0-3 0 0,2-3-4 0,-2 6 4 16,0-1-4-16,1-5 4 0,-1 5 0 0,0-5-4 0,1 0 0 15,0 4 0-15,-1-4 4 0,0 0-4 0,2 0 0 0,-2 0-8 16,-8 0 0-16,8-4-8 0,-8-1-8 0,0 5-16 0,0-5-12 15,0-1-8-15,0 6-16 0,0-3-20 0,-8-3-8 0,8 6-8 16,-8-4-12-16,-2-1-60 0,2 1-8 0,0-2 32 0,-10 2 16 0,10 4 48 16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4:54.4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7CE083-C474-4637-8A9A-A2C9FDC9F278}" emma:medium="tactile" emma:mode="ink">
          <msink:context xmlns:msink="http://schemas.microsoft.com/ink/2010/main" type="inkDrawing" rotatedBoundingBox="22211,16409 22713,16096 22952,16479 22451,16793" semanticType="callout" shapeName="Other">
            <msink:sourceLink direction="with" ref="{F43F2783-2EA5-4F9F-A451-370AAF0DD922}"/>
            <msink:sourceLink direction="with" ref="{3A819F5E-7473-4C96-BF64-D7C7376B4A7E}"/>
          </msink:context>
        </emma:interpretation>
      </emma:emma>
    </inkml:annotationXML>
    <inkml:trace contextRef="#ctx0" brushRef="#br0">3414 3718 71 0,'0'0'88'0,"0"-5"-8"0,0 5-28 0,0-5-4 16,0 2-4-16,0-4-4 0,0-2 4 0,0 5-4 0,0-6 0 15,0 0-4-15,0 1 0 0,0-1 0 0,10 1 0 0,-10-2 0 16,0 2 0-16,8 0-4 0,-8-1 4 0,8 1 4 0,2 0-4 16,-10-2 4-16,8 2-4 0,0 4-4 0,0-5-4 0,1 6 0 15,0-1-4-15,-1 0 4 0,1 0-4 0,-1 0 0 0,0 1-4 16,2 4 0-16,-10-5-8 0,8 5 4 0,0 0-4 0,0 0 4 0,2 0-4 15,-2 5 0-15,-8-1-4 0,8-4-4 0,1 10 4 16,-9-5 0-16,8 0-4 0,-8 4 0 0,9 1 4 0,-9-1-8 0,0 2 4 16,0-2 0-16,9 5-4 0,-18-5 0 0,9 5 4 0,0 6-4 15,-9-6 4-15,9 1-4 0,-8-1 4 0,-1 5-4 0,-7 0 0 16,6-4 4-16,-6 4-8 0,8 1 8 0,-10-6-4 0,1 5 4 0,-9 0-4 16,10-4 0-16,-10-1 0 0,8 1 0 0,-7-1 0 0,8-4 0 15,-8 4 4-15,7-5-4 0,2-4-20 0,-2 5 24 0,1-5 0 16,1-5-4-16,7 3 4 0,0-3 0 0,1 0-4 0,0-3 0 15,8-2 0-15,0 0 0 0,0-5 0 0,0 1 0 0,0 4 0 16,8-4 4-16,0-6-4 0,1 6 0 0,0-1-4 0,-1-5 4 0,9 6 0 16,-9-1 0-16,10-1 0 0,-10 3 4 0,10-2-4 0,-10 1 0 15,9 4-4-15,-9 0 4 0,1 1 0 0,8-1 0 0,-9 5 4 16,0 0 0-16,2 0 0 0,-2 5 4 0,0-5 0 0,2 4 0 16,-2 1-4-16,0 5 4 0,0-6-4 0,1 6 8 0,0-2-4 15,-1 3 8-15,-8-1-4 0,9-1 4 0,-1 1 0 0,0-1-4 0,2 1 4 16,-2 0 4-16,0 0 0 0,0-1 8 0,2-4-4 15,-2 4 0-15,0-4 4 0,1 5-8 0,-1-10 4 0,10 5 0 0,-10-2-4 16,0-3-4-16,0 0 0 0,2 0 0 0,-2 0 0 0,10 0-4 0,-10-3 0 16,0-2-4-16,1 0 0 0,-1 0 4 0,-8 0-8 15,9-4 0-15,-1-1 0 0,1 1-20 0,-9-1 20 0,8 1 0 0,-8-1-4 16,8-5-8-16,-8 1 4 0,10-2-12 0,-10 3-12 0,0-1-12 16,0 0-12-16,0-1-12 0,0 0-16 0,0 1-8 0,0 0-16 15,0-1-24-15,-10 5-16 0,10-3-44 0,-8 3-52 0,8 0 32 16,-8 1 40-16,8-1 32 0,-9 1 28 0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6:04.4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750250-9D78-40CD-8462-C00B97D50B8C}" emma:medium="tactile" emma:mode="ink">
          <msink:context xmlns:msink="http://schemas.microsoft.com/ink/2010/main" type="inkDrawing" rotatedBoundingBox="14419,15625 14427,15648 14418,15652 14409,15628" semanticType="callout" shapeName="Other">
            <msink:sourceLink direction="to" ref="{A3C74470-D0E7-49D1-AB49-340EA3385566}"/>
            <msink:sourceLink direction="from" ref="{A3C74470-D0E7-49D1-AB49-340EA3385566}"/>
          </msink:context>
        </emma:interpretation>
      </emma:emma>
    </inkml:annotationXML>
    <inkml:trace contextRef="#ctx0" brushRef="#br0">4 0 51 0,'0'0'72'0,"0"5"-12"0,0-5-8 0,0 0-24 16,0 5-4-16,0-5-4 0,0 4-8 0,0-4 4 0,0 6-8 15,0-6 0-15,0 0-4 0,0 0 0 0,0 0 0 0,0 3 4 16,0-3-8-16,10 0 4 0,-10 0 0 0,-10 0-4 0,10 0 4 16,0 0 0-16,10 0 0 0,-20 0 0 0,10-3 0 0,10 6 0 15,-10-3 0-15,0 0-12 0,0 0 16 0,0 0 4 0,0 0-4 0,0 0 4 16,0 0-4-16,0 0 0 0,0 0-4 0,0 0 4 16,0 0-4-16,0 0 4 0,0 0 0 0,0 0 0 0,0 0 0 0,0 0 0 15,0 0-4-15,0 0 0 0,0 0 0 0,0 0 0 0,0 0 0 0,0 0 0 16,0 0-4-16,0 0 0 0,0 0 0 0,0 0 0 15,0 0 0-15,0 0 0 0,0 0 4 0,0 0-4 0,0 0-4 0,0 0 4 16,0 0 0-16,0 0 0 0,0 0-4 0,0 0 4 0,0 0 0 16,0 0 0-16,0 0 4 0,0 0-12 0,0 0 4 0,0 0 0 15,0 0-8-15,0 0-4 0,0 0-4 0,0 0 0 0,0 0-8 0,0 0-28 16,0-3-40-16,0 3-28 0,0 0 28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3:26.6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C142B0-DE85-41D6-8C00-FF1CE29CD34D}" emma:medium="tactile" emma:mode="ink">
          <msink:context xmlns:msink="http://schemas.microsoft.com/ink/2010/main" type="writingRegion" rotatedBoundingBox="2735,9914 2737,9773 2848,9775 2845,9916"/>
        </emma:interpretation>
      </emma:emma>
    </inkml:annotationXML>
    <inkml:traceGroup>
      <inkml:annotationXML>
        <emma:emma xmlns:emma="http://www.w3.org/2003/04/emma" version="1.0">
          <emma:interpretation id="{19A143E0-3B0C-4001-903E-6D9C96149601}" emma:medium="tactile" emma:mode="ink">
            <msink:context xmlns:msink="http://schemas.microsoft.com/ink/2010/main" type="paragraph" rotatedBoundingBox="2735,9914 2737,9773 2848,9775 2845,9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60786E-92AF-49C9-9266-60A893718250}" emma:medium="tactile" emma:mode="ink">
              <msink:context xmlns:msink="http://schemas.microsoft.com/ink/2010/main" type="line" rotatedBoundingBox="2735,9914 2737,9773 2848,9775 2845,9916"/>
            </emma:interpretation>
          </emma:emma>
        </inkml:annotationXML>
        <inkml:traceGroup>
          <inkml:annotationXML>
            <emma:emma xmlns:emma="http://www.w3.org/2003/04/emma" version="1.0">
              <emma:interpretation id="{DDE3E819-8926-410E-BB0E-A73CB53FD4BD}" emma:medium="tactile" emma:mode="ink">
                <msink:context xmlns:msink="http://schemas.microsoft.com/ink/2010/main" type="inkWord" rotatedBoundingBox="2735,9914 2737,9773 2848,9775 2845,9916"/>
              </emma:interpretation>
            </emma:emma>
          </inkml:annotationXML>
          <inkml:trace contextRef="#ctx0" brushRef="#br0">154 1413 51 0,'0'0'72'0,"-10"0"-12"0,10 0-4 16,0 0-24-16,0 0-4 0,0 0-8 0,0 0 4 0,0 0-4 0,-8 0 0 15,8 0-4-15,0 0 0 0,0 0 0 0,0 0-8 16,0 0 8-16,0 0-4 0,0 0-4 0,0-5 0 0,0 5-4 0,0 0 4 16,0 0 0-16,0 0-4 0,0 0 4 0,0 0 0 0,0 0 4 15,0 0-20-15,0 0 24 0,0-5-4 0,0 5 4 0,0 0-4 16,0-5 4-16,0 5 0 0,0 0-4 0,0 0 4 0,0-5-4 0,0 5 4 15,0-3-4-15,0 3 0 0,0 0 0 0,0 0 0 0,0-6 0 16,0 6 4-16,8 0-4 0,-8 0 0 0,0 0 4 0,0 0 0 16,10 0 0-16,-10 0-4 0,8 0 0 0,-8 0 4 0,8 0 0 15,-8 0-4-15,10 0 0 0,-10 0 0 0,8 0-4 0,-8 6 0 16,8-6 4-16,-8 3-8 0,9-3 0 0,-9 5 0 0,0-5 4 16,0 5 0-16,0 0 4 0,8 0-8 0,-8 0 4 0,0-1 4 15,0 1 0-15,0 0 0 0,-8-1 4 0,8 1-4 0,0 0 4 0,-9-5 0 16,9 5 0-16,-8-5 4 0,8 5 0 0,-8-5 0 0,8 0-8 15,-10 4 4-15,2-4-4 0,8 0 0 0,-8 0 0 0,-2-4 0 16,10 4 0-16,-8 0-4 0,8-5-4 0,0 0 0 0,0 5 0 0,-8-5 0 16,8 0 0-16,0 1 4 0,0-1 0 0,0 0-20 15,0 1 20-15,0-1-4 0,0 0-4 0,0 0 8 0,0-5-8 0,8 7 4 16,-8 3-4-16,0-6 0 0,8 1 0 0,-8 0 0 0,0 1 4 16,0 4-4-16,10 0 0 0,-10-6 0 0,0 6 8 0,8 0-8 15,-8 0 4-15,8 0-4 0,-8 0 4 0,10 0-4 0,-10 0 4 0,8 6 0 16,-8-6-4-16,8 4 0 0,-8 1 0 0,9 0 4 0,-9-5-4 15,0 6 4-15,8-3-4 0,-8 2 0 0,0 0 4 0,0 5-4 16,0-5 4-16,8-1-4 0,-16 6 0 0,8-6 0 0,0 1 4 16,0 0 0-16,-8 0 0 0,8-5 0 0,0 5 0 0,-9-1 0 15,1-4 0-15,8 6 0 0,-8-6 0 0,8 0 0 0,-10 0 4 0,2 0-4 16,0-6 0-16,8 2 0 0,-10 4 0 0,10-5-4 16,-8 0 0-16,8-5 4 0,-8 6-4 0,8-6 0 0,0 6 0 0,0-6 0 15,0 5 0-15,-9-5 0 0,9 1 0 0,0 4 0 0,0-4 0 16,0 3 0-16,9 2 0 0,-9-1 0 0,0 0 0 0,0 0 4 15,8 1-4-15,-8 4 0 0,0-5-4 0,8 5 4 0,-8 0 0 16,0-5 4-16,10 5-4 0,-10 0 0 0,8 0 4 0,0 0-4 0,2 0 4 16,-10 5-4-16,8-5 0 0,-8 5 0 0,8-5 0 0,1 0 0 15,-9 0 0-15,8 4 4 0,-8-4 0 0,0 5 4 0,8-5 8 16,-8 0 0-16,0 0 0 0,9 5 8 0,-9-5 4 0,0 0-4 16,0 0 4-16,0 0-4 0,0 0 0 0,0 0 0 0,0 0-8 15,0 0-4-15,-9 0 0 0,9 0-4 0,0 0 0 0,0 0-4 0,-8 5-8 16,8-5-12-16,0 0-12 0,-8 0-20 0,8 0-24 15,0 0-28-15,-9 0-32 0,9 0-36 0,-8-5-60 0,8 5-20 0,0-5 48 16,0-4 40-16,0 4 24 0,0-5 28 0</inkml:trace>
        </inkml:traceGroup>
      </inkml:traceGroup>
    </inkml:traceGroup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50.4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9DF26B-EE3A-419B-9BB6-754C6F59AE95}" emma:medium="tactile" emma:mode="ink">
          <msink:context xmlns:msink="http://schemas.microsoft.com/ink/2010/main" type="inkDrawing" rotatedBoundingBox="4258,10949 10303,11152 10299,11273 4254,11070" semanticType="connector" shapeName="Other">
            <msink:destinationLink direction="with" ref="{51DF8D6F-A213-4E21-B3C4-3197F306D6CD}"/>
            <msink:destinationLink direction="with" ref="{AAC7043E-4DAA-4681-A24B-A77E0DC8CE04}"/>
            <msink:destinationLink direction="with" ref="{C574E9A2-35BB-47AE-A4D9-D0E2EE36C427}"/>
            <msink:destinationLink direction="with" ref="{C84E1BFF-C6E8-4AF4-BBE8-B76F323061E6}"/>
          </msink:context>
        </emma:interpretation>
      </emma:emma>
    </inkml:annotationXML>
    <inkml:trace contextRef="#ctx0" brushRef="#br0">-2821-266 31 0,'0'0'60'0,"0"0"-4"0,0 0 0 15,0 0-36-15,0 0 4 0,0 0 0 0,0 0-4 0,0 0-4 16,0 0-8-16,-9 0 0 0,9 0 0 0,0 0 0 0,0 0 0 0,0 0-4 16,0 0 0-16,0 0 0 0,0 0 0 0,-9 0-20 0,9 0 24 15,0 4-8-15,0-4 4 0,0 0-4 0,0 0 4 0,0 0-4 16,0 0 0-16,0 0 4 0,0 0-8 0,0 0 8 0,0 0-4 15,0 0 0-15,-8 0-4 0,8 0 0 0,0 0 0 0,0 0 4 16,0 0 0-16,-9 0 0 0,9 0-4 0,0 0 4 0,0 0 0 16,0 0 0-16,0 0 0 0,0 0 4 0,0 0-4 0,0 0-4 0,-8 0 8 15,8 0 0-15,0 0-4 0,0 0-4 0,0 0 12 0,0 0 0 16,0 0-4-16,0 0 0 0,0 0 0 0,0 0 0 0,0 0 0 16,0 0 0-16,0 0 4 0,0 0 0 0,0 0 0 0,0 0 0 15,0 0 0-15,0 0 0 0,0 0 4 0,0 0-4 0,0 0 4 16,0 0 0-16,0 0 0 0,0 0-4 0,0 0 0 0,0 0 0 0,0 0 4 15,0 0 0-15,0 0 0 0,0 0 4 0,0 0 0 0,0 0 0 16,0 0 0-16,0 0 4 0,0 0 4 0,0 0-4 0,0 0 0 16,0 0 0-16,0 0 0 0,0 0 4 0,0 0-20 0,0 0 28 0,0 0-4 15,0 0 0-15,0 0-4 0,0 0 0 0,0 0 0 16,0 0 4-16,8 0-4 0,-8 0 4 0,0 0-4 0,0 0-8 0,0 0 4 16,9 0 0-16,-9 0 0 0,0 0 0 0,8 0 0 0,-8 0-4 15,0 0 0-15,9 0-4 0,-9 0 4 0,0 0 0 0,9 0 0 16,-9 0 0-16,8 0 0 0,-8 0 0 0,0 0 0 0,8 0 0 0,-8 0 0 15,10 0 0-15,-10 0-4 0,8 0 0 0,-8 0 0 0,0 5 4 16,8-5-4-16,-8 0 0 0,8 0 0 0,-8 0 0 0,10 0 0 16,-10 0 4-16,8 0 0 0,-8 0-4 0,8 0 0 0,-8 0 0 15,9 0-4-15,-9 5 4 0,8-10-4 0,1 5 4 0,-9 0 0 16,9 0 0-16,-1 0 0 0,-8 0-4 0,8 0 4 0,0 0 0 16,2 0-4-16,-2 0 0 0,0 0 0 0,2 0-4 0,-2 0-4 0,-8 0 4 15,8 0-4-15,9 0 4 0,-9 0 0 0,1 0 0 16,0 0-4-16,-1 0 4 0,0 0-20 0,2 0 20 0,-2 0 0 0,0 0 0 15,1 0 0-15,0 0-4 0,-9 0 4 0,8 0 0 0,0 0-4 16,1 0 4-16,-1 0 0 0,1 0-4 0,0 0 4 0,-1 0 0 16,0 0-4-16,2 0 4 0,-2 0-4 0,-8 0 0 0,8 0 0 15,1 0 4-15,0 0-4 0,-1 0 0 0,0 0 0 0,1 0 4 16,-1 0-4-16,0 0 8 0,-8 0-4 0,10 0-4 0,-2 0 0 0,0 0 0 16,2 0 0-16,-2 0 0 0,-8 0 0 0,8 0 0 0,0 0 4 15,2 0-4-15,-10 0 0 0,8 0 0 0,0 0 4 0,-8 0-4 16,9 0 0-16,-1 0 0 0,-8 0 0 0,8 0 0 0,-8 0 4 0,10 0-4 15,-10 0 4-15,8 0-4 0,0 0 0 0,-8 0 4 16,8 0-4-16,-8 0 0 0,10 0 4 0,-2 0-4 0,-8 0 4 0,8 0-4 16,-8 0 4-16,9 0 0 0,0 0 0 0,-9 0-4 0,8 0 0 15,1 0 0-15,-1 0 4 0,0 0-4 0,-8 0 0 0,9 0 4 16,0 0 0-16,-1-5-20 0,0 5 20 0,2 0 0 0,-2 0 0 16,-8 0 0-16,8 0 0 0,1 0 0 0,0 0 0 0,-1 0-4 0,0 0 4 15,1 0 0-15,-1 0 0 0,0 0 0 0,2 0 0 16,-2 0-4-16,-8 0 0 0,8 0 4 0,2 0-4 0,-2 0 0 0,0 0 4 15,-8 0 0-15,8 0-4 0,1 0-4 0,0 0 8 0,-9 0 0 16,8 0 0-16,1 0-4 0,-1 0 4 0,-8 0-4 0,8 0 0 16,2 0 4-16,-2 0 0 0,0 0-4 0,-8 0 4 0,8 0 0 15,2 0-4-15,-2 0 0 0,-8 0 0 0,8 0 8 0,1 0-4 16,0 0 0-16,-9 0-4 0,8 0 0 0,1 0 4 0,-1 0-4 0,0 0 4 16,-8 0 0-16,10 0-4 0,-2 0 4 0,0 0-4 0,-8 0 4 15,8 0 4-15,2 0-4 0,-2 0-4 0,0 0 0 0,1 0 4 16,-9 0-4-16,8 0 0 0,1 0 4 0,0 0-4 0,-1 0 0 0,0 0 0 15,0 0 4-15,2 0 0 0,-2 0-4 0,0-4 0 16,2 4-12-16,-2 0 16 0,0 0 4 0,1 0-4 0,-1 0 4 0,1 0-4 16,-1 0 0-16,1 0 0 0,-1 0 0 0,0 0-4 0,10 0 0 15,-10 0 0-15,2 0 4 0,-2 0 0 0,0 0-4 0,0 0 4 16,1 0-4-16,-1 0 0 0,10 0 4 0,-10 0-4 0,0-5 4 0,2 5 0 16,6 0 0-16,-8 0 0 0,2-5-4 0,6 5 0 15,-7-5 4-15,-1 5 0 0,10 0-4 0,-10-5 4 0,0 5 0 0,10-4 0 16,-10 4 0-16,10 0 0 0,-10 0-4 0,0 0 0 0,9 0 0 15,-8-5 0-15,8 5 0 0,-9 0 0 0,0 0 0 0,2 0 0 16,6 0-4-16,-6 5 4 0,-2-5 4 0,0 0-4 0,1 0 0 16,7 0 4-16,-7 0 0 0,0 0-4 0,-1 0 0 0,0 0 0 15,2 0 0-15,-2 0 0 0,0 0 0 0,1 0 0 0,0 0 4 0,7 0-4 16,-7 0 0-16,-1 0 0 0,1 0 8 0,0 0-4 0,-1 0-4 16,0 0 4-16,2 0-4 0,-2 0 0 0,0 0 0 15,0 0 0-15,2 0 0 0,-2 0 0 0,0 0 0 0,1 0 0 0,-1 0 0 16,0 0 0-16,2 0 0 0,-2 0 0 0,0 0 0 0,0 0 0 15,2 0 0-15,6 0 0 0,-16 0 0 0,9 0 0 0,0 0 0 16,-1 0 0-16,1 0 0 0,-1 0 0 0,0 0 0 0,1 0 0 0,0 0 0 16,-1 0 0-16,0 0 0 0,2 0 0 0,-2 0 0 0,0 0 0 15,1 0 0-15,0 0 0 0,-1 0 0 0,0 0 0 0,1 0 0 16,-1 0 0-16,0 0 0 0,10 0 0 0,-10 0 0 16,2 0 0-16,-2 0 0 0,0 0 0 0,0 0 0 0,1 0 0 0,0 0 0 15,-1 0 0-15,1 0 0 0,-1 0 0 0,0 0 0 0,2 0 0 0,-2 0 0 16,0 0 0-16,0 0 0 0,2 0 0 0,6 0 0 0,-16 0 0 15,18 0 0-15,-10 0 0 0,1 0 0 0,-1 0 0 0,0 0 0 16,2 0 0-16,-2 0 0 0,0 0 0 0,0 0 0 0,2 0 0 0,-2 0 0 16,0 0 0-16,1 0 0 0,8 0 0 0,-8 0 0 0,-1 0 0 15,0 0 0-15,0 0 0 0,10 0 0 0,-10 0 0 0,2 0 0 16,-2 0 0-16,9 0 0 0,-9 0 0 0,1 0 0 0,-1 0 0 16,1 0 0-16,7 0 0 0,-6 4 0 0,-2-4 0 0,0 0 0 15,2 0 0-15,-2 0 0 0,8 0 0 0,-7 0 0 0,0 5 0 16,-1-5 0-16,1 0 0 0,-1 0 0 0,0 0 0 0,2 0 0 15,-2 0 0-15,8 0 0 0,-16 0 0 0,18 0 0 0,-10 5 0 0,1-5 0 16,-1 0 0-16,1 0 0 0,0-5 0 0,-1 10 0 0,0-5 0 16,0 0 0-16,2 0 0 0,-2 5 0 0,0-5 0 0,2 0 0 15,-2 5 0-15,0-5 0 0,1 0 0 0,-1 4 0 0,1-4 0 0,-9 5 0 16,8-5 0-16,1 0 0 0,-1 5 0 0,0-5 0 16,2 0 0-16,-2 0 0 0,0 0 0 0,2 0 0 0,-10 0 0 0,8 0 0 15,0 0 0-15,1 0 0 0,-1 0 0 0,0 0 0 0,1 0 0 16,0 0 0-16,-1 0 0 0,0 0 0 0,2 0 0 0,-2 0 0 15,0 0 0-15,1 0 0 0,0 0 0 0,-1 0 0 0,0 0 0 0,1 0 0 16,-1 0 0-16,1 0 0 0,0 0 0 0,-1 0 0 0,0 0 0 16,2 0 0-16,-2 0 0 0,0 0 0 0,0 0 0 0,2 0 0 15,-2 0 0-15,0 0 0 0,1 0 0 0,-1 0 0 0,10 0 0 16,-10 0 0-16,0 5 0 0,0-5 0 0,2 0 0 0,-2 0 0 16,9 4 0-16,-8-4 0 0,-1 0 0 0,1 0 0 0,7 0 0 15,-7 6 0-15,0-6 0 0,-1 0 0 0,10 0 0 0,-10 0 0 0,0 0 0 16,1 0 0-16,0 0 0 0,7 0 0 0,-7 0 0 0,-1 0 0 15,1 0 0-15,8 0 0 0,-9 0 0 0,2 0 0 0,-2 0 0 16,0 4 0-16,10-4 0 0,-10 0 0 0,0 0 0 0,1 0 0 16,-1 6 0-16,0-6 0 0,2 0 0 0,-2 0 0 0,0 0 0 15,2 3 0-15,-2-3 0 0,0 0 0 0,0 0 0 0,-8 0 0 0,9 0 0 16,0 0 0-16,-1 0 0 0,1 0 0 0,-9 6 0 16,8-6 0-16,0 0 0 0,2 0 0 0,-10 0 0 0,8 0 0 0,0 0 0 15,0 0 0-15,2 0 0 0,-2 0 0 0,0 0 0 0,1 4 0 16,0-4 0-16,-1 0 0 0,1 0 0 0,-1 0 0 0,8 0 0 15,-6 0 0-15,-2 0 0 0,10 0 0 0,-10 0 0 0,0 0 0 0,1 0 0 16,8 0 0-16,-9 0 0 0,1 5 0 0,7-5 0 0,-6 5 0 16,-2-5 0-16,10 0 0 0,-10 5 0 0,0-5 0 0,9 4 0 15,-8-4 0-15,-1 6 0 0,1-6 0 0,-1 4 0 0,10-4 0 16,-10 0 0-16,0 4 0 0,0-4 0 0,10 0 0 0,-10 0 0 16,1 0 0-16,-1 0 0 0,1 0 0 0,0 0 0 0,-1 0 0 0,8 0 0 15,-6 0 0-15,-2 0 0 0,0 0 0 0,2 0 0 0,-2 0 0 16,9 0 0-16,-9 0 0 0,1 0 0 0,0 0 0 0,-1 0 0 15,8 5 0-15,-6-5 0 0,-2 0 0 0,0 0 0 0,10 0 0 0,-10 0 0 16,1 0 0-16,-1 0 0 0,0 6 0 0,10-6 0 16,-10 0 0-16,0 4 0 0,2-4 0 0,-2 5 0 0,0-5 0 0,2 0 0 15,6 0 0-15,-8 5 0 0,1-5 0 0,-1 0 0 0,1 0 0 16,0 0 0-16,-1 0 0 0,0 0 0 0,2 0 0 0,-2 0 0 16,0 0 0-16,0 0 0 0,2 0 0 0,-2 0 0 0,0 0 0 15,1 0 0-15,-1 0 0 0,1 0 0 0,0 0 0 0,-1 0 0 16,-8 0 0-16,8 0 0 0,0 0 0 0,2 5 0 0,-2-5 0 0,-8 0 0 15,8 0 0-15,2 0 0 0,-2 0 0 0,-8 0 0 0,8 4 0 16,1-4 0-16,-1 0 0 0,-8 0 0 0,8 0 0 0,1 0 0 16,0 0 0-16,-1 0 0 0,-8 0 0 0,8 0 0 0,2 0 0 15,-2 0 0-15,0 0 0 0,1 0 0 0,8 0 0 0,-9 0 0 16,1 0 0-16,-1 0 0 0,1 0 0 0,0 0 0 0,-1 0 0 0,10 0 0 16,-10 0 0-16,0 0 0 0,10 0 0 0,-10 0 0 15,0 0 0-15,9 0 0 0,-9 0 0 0,10 0 0 0,-10 0 0 0,2 0 0 16,-2 0 0-16,8 0 0 0,-7 0 0 0,8 0 0 0,-8 0 0 0,7 0 0 15,-6 0 0-15,-2 0 0 0,8 0 0 0,-6 0 0 16,-2 0 0-16,9 0 0 0,-8 0 0 0,-1 0 0 0,9 0 0 16,-9 0 0-16,0 0 0 0,2 0 0 0,6 0 0 0,-6 0 0 0,-2 0 0 15,0 6 0-15,1-6 0 0,-1 0 0 0,1 4 0 0,-1-4 0 16,1 5 0-16,-1-5 0 0,0 4 0 0,2-4 0 0,-10 6 0 16,8-2 0-16,0-4 0 0,-8 5 0 0,10 0 0 0,-2-5 0 15,-8 0 0-15,8 0 0 0,-8 5 0 0,8-5 0 0,1 4 0 16,-9-4 0-16,9 0 0 0,-9 0 0 0,8 0 0 0,-8 0 0 0,9 0 0 15,-1 0 0-15,-8 0 0 0,8 0 0 0,2 0 0 0,-10 0 0 16,8 0 0-16,0 0 0 0,0 0 0 0,2 0 0 0,-2 0 0 16,0 0 0-16,1 0 0 0,0 0 0 0,-1 0 0 0,1 0 0 0,-1 0 0 15,0 0 0-15,2 0 0 0,-2 0 0 0,0 0 0 16,0 0 0-16,2 0 0 0,-2 0 0 0,0 0 0 0,1 6 0 0,8-6 0 16,-17 0 0-16,9 0 0 0,-1 0 0 0,0 0 0 0,0 0 0 15,2 0 0-15,-2 0 0 0,0 4 0 0,-8-4 0 0,10 0 0 16,-2 0 0-16,0 5 0 0,-8-5 0 0,9 0 0 0,-1 0 0 0,-8 0 0 15,9 0 0-15,-9 4 0 0,8-4 0 0,-8 0 0 16,9 0 0-16,-9 0 0 0,8 0 0 0,-8 0 0 0,8 0 0 0,-8 0 0 16,10 0 0-16,-10 0 0 0,8 6 0 0,-8-12 0 0,8 6 0 15,-8 0 0-15,10 0 0 0,-10 0 0 0,8 0 0 0,-8 0 0 16,8 0 0-16,0 0 0 0,-8 0 0 0,9 0 0 0,-1 0 0 16,-8 0 0-16,9 0 0 0,0 0 0 0,-1 0 0 0,0 0 0 15,-8 0 0-15,10 0 0 0,-2 0 0 0,0 0 0 0,0 0 0 0,-8 0 0 16,10 0 0-16,-2 0 0 0,0 0 0 0,-8 0 0 0,9 0 0 15,-1 0 0-15,1 0 0 0,0 0 0 0,-9-4 0 0,8 4 0 16,0 0 0-16,-8 0 0 0,8 0 0 0,-8 4 0 0,10-4 0 0,-10-4 0 16,8 4 0-16,-8 0 0 0,8 4 0 0,-8-4 0 15,10 0 0-15,-10 0 0 0,8 0 0 0,-8 0 0 0,8 0 0 0,-8 0 0 16,0 0 0-16,9 0 0 0,-9 0 0 0,8 0 0 0,-8 0 0 16,0 0 0-16,8 0 0 0,-8 0 0 0,9 0 0 0,-9 0 0 15,0 0 0-15,0 0 0 0,0 0 0 0,0 0 0 0,0 0 0 0,9 0 0 16,-9 0 0-16,0 0 0 0,0 0 0 0,0 0 0 0,0 0 0 15,0 0 0-15,0 0 0 0,0 0 0 0,0 0 0 0,0 0 0 16,0 0 0-16,0 0 0 0,0 0 0 0,0 0 0 0,0 0 0 16,0 0 0-16,0 0 0 0,0 0 0 0,0 0 0 0,0 0 0 15,0 0 0-15,0 0 0 0,0 0 0 0,0 0 0 0,0 0 0 16,0 0 0-16,0 0 0 0,0 0 0 0,0 0 0 0,0 0 0 0,0 0 0 16,0 0 0-16,0 0 0 0,0 0 0 0,0 0 0 15,0 0 0-15,0 0 0 0,0 0 0 0,0 6 0 0,0-6 0 0,0 0 0 16,0 0 0-16,0 0 0 0,0 0 0 0,0 0 0 0,0 0 0 15,0 0 0-15,0 0-84 0,-9 0-120 0,9 0-72 0,-9-6-76 16,1 6 60-16,0-4 52 0,-9 4 52 0,9-5 36 0,-10 1 24 16,-8-2 24-16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6:06.0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D4960C-074F-455D-8D52-EDD70B41F6CC}" emma:medium="tactile" emma:mode="ink">
          <msink:context xmlns:msink="http://schemas.microsoft.com/ink/2010/main" type="inkDrawing" rotatedBoundingBox="15125,8929 15134,8891 15146,8893 15137,8931" shapeName="Other"/>
        </emma:interpretation>
      </emma:emma>
    </inkml:annotationXML>
    <inkml:trace contextRef="#ctx0" brushRef="#br0">11534 6054 15 0,'0'0'48'0,"0"0"-4"0,9 0-4 0,-9 6-24 16,0-3 0-16,0 2-8 0,-9 0-12 0,9 0-28 0,0 0-28 0,0 4-24 15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3:27.3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9DBD69-C7B3-40B0-B8D2-7FCC3B7190FB}" emma:medium="tactile" emma:mode="ink">
          <msink:context xmlns:msink="http://schemas.microsoft.com/ink/2010/main" type="writingRegion" rotatedBoundingBox="16592,11190 16966,11190 16966,12293 16592,12293">
            <msink:destinationLink direction="with" ref="{B25D0E9A-BB88-4A0F-8CD9-B16371AFC5AF}"/>
            <msink:destinationLink direction="with" ref="{A3C74470-D0E7-49D1-AB49-340EA3385566}"/>
          </msink:context>
        </emma:interpretation>
      </emma:emma>
    </inkml:annotationXML>
    <inkml:traceGroup>
      <inkml:annotationXML>
        <emma:emma xmlns:emma="http://www.w3.org/2003/04/emma" version="1.0">
          <emma:interpretation id="{3773F9EE-188A-4161-BF54-2E992922CDEC}" emma:medium="tactile" emma:mode="ink">
            <msink:context xmlns:msink="http://schemas.microsoft.com/ink/2010/main" type="paragraph" rotatedBoundingBox="16592,11190 16966,11190 16966,12293 16592,12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E7C1B7-AAAD-445B-90B5-AB40B3EDA6D2}" emma:medium="tactile" emma:mode="ink">
              <msink:context xmlns:msink="http://schemas.microsoft.com/ink/2010/main" type="line" rotatedBoundingBox="16592,11190 16966,11190 16966,12293 16592,12293"/>
            </emma:interpretation>
          </emma:emma>
        </inkml:annotationXML>
        <inkml:traceGroup>
          <inkml:annotationXML>
            <emma:emma xmlns:emma="http://www.w3.org/2003/04/emma" version="1.0">
              <emma:interpretation id="{F513F058-94F4-4FBC-9D01-2622205A2FE7}" emma:medium="tactile" emma:mode="ink">
                <msink:context xmlns:msink="http://schemas.microsoft.com/ink/2010/main" type="inkWord" rotatedBoundingBox="16592,11190 16966,11190 16966,12293 16592,12293"/>
              </emma:interpretation>
            </emma:emma>
          </inkml:annotationXML>
          <inkml:trace contextRef="#ctx0" brushRef="#br0">240 21 55 0,'0'-5'76'0,"0"5"0"16,0-4-12-16,8 4-20 0,-8-6-4 0,0 6-4 0,0 0-4 15,0-4 0-15,0 4-4 0,0 0 4 0,0-5 0 0,0 5-4 0,0 0 0 16,0 0 4-16,0 0 0 0,0 0 0 0,0 0 0 0,0 0 0 15,0 0 4-15,0 0-4 0,0 0-4 0,0 0-4 0,0 0-8 16,0 0 0-16,0 0 0 0,0 0 0 0,-8 0 0 0,8 0-8 16,0 5 4-16,-9-5-8 0,9 4 4 0,-8 2 0 0,-1-2 0 15,9 6-4-15,-9-5 0 0,1 5 4 0,0-1-4 0,0 1 0 0,-2 4 4 16,2 1-8-16,-10-1 4 0,10 0 0 0,0 0 0 0,-1 4 0 16,1-2-4-16,-1 3 4 0,0 1 0 0,1-1 0 0,0 0 0 15,0 0 0-15,-2 0-4 0,2 0 4 0,0 5 0 0,-2-4 0 16,10-1-8-16,-8 4 8 0,0 2-4 0,8-6 4 0,-9 4-4 15,9 2 0-15,0-6 0 0,0 5 0 0,-8 0-4 0,8 0 4 16,0 0 4-16,0-5 0 0,0 5-4 0,0 0 0 0,0 0 4 0,0-5-4 16,8 5 4-16,-8 0-4 0,0-6 0 0,9 7 4 15,-1-6-4-15,-8 0 4 0,8 6 0 0,2-6-4 0,-10-1 4 0,8 2 0 16,0-6-4-16,10 7 4 0,-10-3-4 0,0-3 0 0,10-2 4 16,-10 2-4-16,1-1 0 0,7 1-4 0,-6-5 4 0,6-1 0 15,-6 1 0-15,-2-1-4 0,8 1 4 0,-7-5-4 0,0-1-8 0,8-4 0 16,-9 5-12-16,0-5-8 0,10 0-4 0,-10 0-8 0,0-5-8 15,2 1-12-15,-2-1-4 0,0-5-8 0,1 5-32 0,-9-4-32 16,8-1-16-16,1 1 28 0,-9-1 20 0</inkml:trace>
          <inkml:trace contextRef="#ctx0" brushRef="#br0" timeOffset="250.3721">367 669 39 0,'0'0'136'0,"0"4"-12"0,0-4-12 15,0 0-24-15,0 0-12 0,0 0-4 0,0 5-4 0,0-5 4 0,0 0-8 16,0 0-8-16,0 0-8 0,0 5 0 0,0-5-4 0,0 0-4 16,0-5-8-16,0 5-4 0,0 0-4 0,0 0-4 0,0 0-4 15,0 0 0-15,0 0-4 0,0 0-4 0,8 0 0 0,-8 0-4 0,0 0 0 16,0 5-12-16,0-5-8 0,0 0-8 0,0 0-28 0,0 0-32 15,0 0-32-15,0 0-60 0,0 0-64 0,0 5 60 0,0-5 32 16,-8 0 32-16,8 0 20 0</inkml:trace>
        </inkml:traceGroup>
      </inkml:traceGroup>
    </inkml:traceGroup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6:32.9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6D7658F-BB88-45D3-A2DC-15CC79A6A76C}" emma:medium="tactile" emma:mode="ink">
          <msink:context xmlns:msink="http://schemas.microsoft.com/ink/2010/main" type="writingRegion" rotatedBoundingBox="12646,6753 14242,9118 13320,9740 11724,7376"/>
        </emma:interpretation>
      </emma:emma>
    </inkml:annotationXML>
    <inkml:traceGroup>
      <inkml:annotationXML>
        <emma:emma xmlns:emma="http://www.w3.org/2003/04/emma" version="1.0">
          <emma:interpretation id="{2D1C3E1B-068E-46AC-8F8C-57934B51BFCD}" emma:medium="tactile" emma:mode="ink">
            <msink:context xmlns:msink="http://schemas.microsoft.com/ink/2010/main" type="paragraph" rotatedBoundingBox="12646,6753 14242,9118 13320,9740 11724,7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26F5F6-80E7-46AC-98D8-07B913C03C90}" emma:medium="tactile" emma:mode="ink">
              <msink:context xmlns:msink="http://schemas.microsoft.com/ink/2010/main" type="line" rotatedBoundingBox="12646,6753 14242,9118 13320,9740 11724,7376"/>
            </emma:interpretation>
          </emma:emma>
        </inkml:annotationXML>
        <inkml:traceGroup>
          <inkml:annotationXML>
            <emma:emma xmlns:emma="http://www.w3.org/2003/04/emma" version="1.0">
              <emma:interpretation id="{948B71E0-20AA-4079-8401-8A3D01919A06}" emma:medium="tactile" emma:mode="ink">
                <msink:context xmlns:msink="http://schemas.microsoft.com/ink/2010/main" type="inkWord" rotatedBoundingBox="12410,6913 13953,9198 13266,9661 11724,73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8627 4250 43 0,'0'-9'100'0,"0"0"-4"16,0 3-4-16,0 2-24 0,0-5-4 0,8 9 0 0,-16-6 0 0,8 2 4 16,0 4-4-16,0 0-4 0,0-5 8 0,0 5-4 0,0 0-4 15,0 0 4-15,0 0-4 0,0 5 4 0,0-5-4 0,0 4 0 16,0 2-4-16,0-2-4 0,0 1-4 0,0-1-4 0,0 6-8 0,8-5-4 16,-8 4-4-16,0 6-4 0,0-1-4 0,0 1-4 15,0-1 0-15,8 6-4 0,-8-2-4 0,0 1 0 0,0 1 0 0,0 4-4 16,9-5 0-16,-9 5-4 0,0 0 0 0,0-4 4 0,0 3-4 15,0 2-4-15,0-6-4 0,0 0-8 0,0 0-4 0,9 0-12 16,-9-5-12-16,0 1-8 0,0-1-8 0,0-5-4 0,8 6-20 16,-8-10-4-16,0 5-16 0,0-6-4 0,0 1-12 0,0-5-24 0,0 0-36 15,9 0-4-15,-9 0 36 0,0-5 28 0,0 1 24 0</inkml:trace>
          <inkml:trace contextRef="#ctx0" brushRef="#br0" timeOffset="700.1817">8686 4471 63 0,'0'0'116'0,"0"0"-8"0,0 0-8 0,0 0-24 16,0 0 0-16,0 0-8 0,0 0-4 0,8 0 0 0,-8 5 0 0,10-5 0 16,-10 0-12-16,8 0 0 0,-8 0-4 0,8 0-16 15,2 0-4-15,-2 0 0 0,0 5-8 0,9-5 0 0,-8 0-4 0,-1 0-4 16,9-5-4-16,-9 5 0 0,10-5-12 0,-10 1 0 0,10 4-8 0,-10-6-12 15,9 2-16-15,-8 4-16 0,-1-5-20 0,9 1-16 16,-9-2-24-16,0 2-60 0,-8-1-8 0,10 0 36 0,-2 0 32 0,-8 1 12 16</inkml:trace>
          <inkml:trace contextRef="#ctx0" brushRef="#br0" timeOffset="1084.152">8976 4797 39 0,'0'10'96'0,"0"0"-8"0,0-1-8 15,0 1-24-15,0-6-4 0,0 1-4 0,0 0 0 0,0 0-4 16,0-1 0-16,0-4 0 0,0 0 0 0,9 0-4 0,-9 0 12 16,8-4-4-16,-8-1 4 0,9 5-8 0,-9-5 8 0,8-4-8 0,1 4 0 15,-1-4 0-15,-8 4-4 0,8-5 4 0,2 0 0 16,-2 1-4-16,0 4 0 0,2-5 0 0,-2 1 0 0,0-1 0 0,-8 0 0 16,8 6-12-16,1-6 0 0,-9 1 0 0,9 4-4 0,-9 0 0 15,8 0-8-15,-8 1 0 0,0-1 0 0,9 0-4 0,-9 0 0 16,0 5 0-16,8 0 0 0,-8-5-4 0,0 5 0 0,0 0 0 0,0 5 0 15,0-5-4-15,0 5 4 0,8 0 0 0,-8 0-4 16,0-1 0-16,0 6-4 0,0-5 4 0,0 4 0 0,0 5 0 0,0-4 0 16,0 0-4-16,0 4 4 0,0 0 0 0,0 1-4 0,0-5 0 15,0 9 0-15,0-10 0 0,0 5 0 0,0 1 0 16,0-1-4-16,0-4-4 0,0-1 0 0,0 1-8 0,0 0-4 0,0-1-16 16,0-3-12-16,0-1-12 0,0-1-8 0,0 0-8 0,0-4-16 15,0 0-16-15,0-4-16 0,0 4-12 0,0-4-52 0,0-7-36 16,0 2 44-16,0-1 32 0,0-4 32 0,0-1 16 0</inkml:trace>
          <inkml:trace contextRef="#ctx0" brushRef="#br0" timeOffset="19257.2965">9156 5205 11 0,'0'-5'124'0,"0"1"-4"0,0-2-8 0,0 6-24 15,8 0 0-15,-8-4-8 0,0 4-4 0,0 0-12 0,0 0-4 0,0 4-4 16,-8-4 0-16,8 6-8 0,0-2-4 0,0 1 0 15,0 5-4-15,0-1-4 0,0 1-4 0,0 1-4 0,0 1 0 0,0 3-4 16,0-1-4-16,0 5-4 0,0 1 4 0,0-1 4 16,0-1-8-16,0 2 0 0,0 5-4 0,0-6 0 0,0 0-4 0,0 0-4 15,0 4 0-15,0-3 0 0,0-1 0 0,0-4 0 0,0 4 0 16,0-5-4-16,0 1 4 0,0-1-4 0,0-5-8 0,0 6-4 0,0-5-4 16,0-5-12-16,0 4-8 0,0-4-8 0,0 0-20 15,-10-1-8-15,10-4-12 0,0 0-12 0,-8 0-12 0,8 0-20 0,0-4-40 16,-8-1-12-16,8 0 36 0,-9 0 24 0,1 1 24 0</inkml:trace>
          <inkml:trace contextRef="#ctx0" brushRef="#br0" timeOffset="19268.2687">9002 5474 55 0,'0'0'96'16,"0"4"-8"-16,8-4-4 0,-8 0-28 0,0 0-8 0,9 0-4 15,-9 0 0-15,8 6-12 0,-8-6-4 0,8 0-4 0,2 3 0 16,-10-3-8-16,8 6 0 0,0-6-4 0,2 0-4 0,6 5-4 15,-8-5 0-15,1 5-8 0,0-5-4 0,8 4-12 0,-9 0-16 0,10 2-16 16,-10-6-68-16,8 5-32 0,-6-1 24 0,-2 1 32 16</inkml:trace>
          <inkml:trace contextRef="#ctx0" brushRef="#br0" timeOffset="19701.1137">9283 5732 99 0,'0'5'144'0,"-8"-5"-20"0,8 0-20 0,0 0-28 0,0 0-8 16,0 5 0-16,0-10-4 0,0 5-12 0,0 0-4 0,0-5 0 0,0 5-4 16,8-4-8-16,-8-1 0 0,8 0-4 0,2-4-8 15,-2 3-16-15,0 2 16 0,1-4 0 0,-1 1-4 0,1-2 0 0,8 4 0 16,-9-4-8-16,10-1 0 0,-10 5 0 0,0-4 0 0,10 4 0 16,-10 0-4-16,1 0 4 0,-1-5 0 0,0 6 0 0,1-1 4 15,0 5 4-15,-1-5 0 0,-8 5 4 0,8 0-4 0,2 0 0 16,-10 5-4-16,8 0 0 0,-8-1 4 0,8 1-4 0,-8 0 0 15,0 10 0-15,0-6 0 0,0 1-4 0,9 4 0 0,-9 0-4 0,0-4 0 16,0 5 0-16,0 4 0 0,0-5-4 0,0 1 0 0,0 4-4 16,0-5 4-16,0 1-4 0,0-1-4 0,0 1 0 0,0-6-12 15,0 5-8-15,0-4-12 0,0-1-16 0,0-3-12 0,0 3-8 16,0-4-12-16,0-5-20 0,0 5-12 0,0-10-20 0,0 5-60 16,0-5-8-16,0-4 44 0,0-1 24 0,0 0 28 0</inkml:trace>
          <inkml:trace contextRef="#ctx0" brushRef="#br1" timeOffset="-195091.2594">9608 6720 23 0,'0'0'108'0,"0"5"-8"16,0-5-8-16,0 5-28 0,0-5-8 0,0 0-4 15,0 0 0-15,0 0-4 0,0 5 4 0,0-5 0 0,0 0-4 0,0 0-4 16,8-5-4-16,-8 5 4 0,0-5 0 0,8 5-4 0,-8-5-8 0,8 1 0 15,2-1 0-15,-10 0 0 0,8 1 0 0,0-6 0 0,1 0 0 16,-1 0 0-16,0 1-4 0,10-5 0 0,-10-1 0 0,0 1 0 16,10-1-8-16,-10-4 4 0,10 5 0 0,-10-6 0 0,1 2-8 15,7 3 0-15,-7-4 0 0,8 0 0 0,-9-1-8 0,2 6 0 16,6-6 0-16,-7 7 0 0,0-6 0 0,-1 5-4 0,0-1 0 16,1 0 0-16,-9 6-4 0,8-1 0 0,1 0 0 0,-9 1 4 0,9 4 0 15,-9-4-4-15,0 9 4 0,8-5-4 0,-8 0 0 0,0 5 0 16,0 5 0-16,0-5 4 0,0 5-4 0,0-2 0 0,0 3 4 15,0 4-4-15,0 0 0 0,0-1 0 0,0 1 0 0,0 4 4 16,0 0-4-16,-8 1-4 0,8-1 0 0,0 0 4 0,0 1 0 16,-9 4 0-16,9-5 0 0,0 1-4 0,0 4-4 0,0-5-8 15,-9 0-4-15,9 1-12 0,0-1-8 0,0-4-12 0,0 5-8 0,0-6-12 16,0 5-16-16,0-4-4 0,0-5-4 0,9 5 0 0,-9-6 0 16,0 1-32-16,0 0-20 0,9-5-12 0,-9 0 20 0,8 0 28 15</inkml:trace>
          <inkml:trace contextRef="#ctx0" brushRef="#br0" timeOffset="345.1389">8839 4146 91 0,'0'-6'112'15,"0"6"-8"-15,10-4-4 0,-10 4-28 0,0-5-8 0,0 5-4 16,0 0-8-16,-10 0 4 0,10 0-4 0,0 0 4 0,0 5-4 16,0-1-4-16,0-4 0 0,10 6 0 0,-10 3-4 0,0-5 0 15,0 6-8-15,0-5 0 0,0 9-4 0,0-4-4 0,0 5 0 0,0-2 0 16,0 2-4-16,0 4-4 0,0 0-4 0,0 1-4 0,0 4 0 15,0-5 0-15,8 4-4 0,-8-3 4 0,0 4-4 0,0 0-4 16,0 0 0-16,0-5 0 0,8 6-4 0,-8-7 0 0,0 7 0 16,9-6 0-16,-9-5 0 0,0 5 0 0,9-4-4 0,-9 0-8 0,0-2-4 15,0 1-12-15,0-4-12 0,0-1-4 0,0-3-16 16,0 3-8-16,0-9-16 0,0 5-8 0,0-5-8 0,0 0-4 0,-9 0-44 16,9-5-32-16,0 5 24 0,-9-5 28 0,9-5 28 0</inkml:trace>
        </inkml:traceGroup>
        <inkml:traceGroup>
          <inkml:annotationXML>
            <emma:emma xmlns:emma="http://www.w3.org/2003/04/emma" version="1.0">
              <emma:interpretation id="{7BC618B1-F0F3-4BA6-AB43-93017B3736C6}" emma:medium="tactile" emma:mode="ink">
                <msink:context xmlns:msink="http://schemas.microsoft.com/ink/2010/main" type="inkWord" rotatedBoundingBox="13231,7621 14242,9118 13379,9701 12368,82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194542.69">10135 6097 27 0,'0'-5'108'0,"0"5"-4"16,10 0 0-16,-2 0-24 0,-8 0 0 0,8 0 0 0,0 0 4 0,2 0-4 16,-2 0 0-16,0 5 4 0,1-5-8 0,0 0-4 0,-1 0 0 15,9-5-4-15,-9 5 0 0,0 0-8 0,10 0-20 0,-10 0 8 16,10-4 0-16,-1 4-8 0,0-5-8 0,-9 5-4 0,9 0-12 16,1 0 0-16,-10-5-4 0,10 5-8 0,-2 0-8 0,-8-5-12 0,10 5-24 15,-10 0-24-15,1 0-20 0,-1 0-32 0,10 0-28 16,-18 5-28-16,8-5-72 0,0 5 32 0,0-5 44 0,-8 5 28 0,0-1 28 15,0 1 24-15</inkml:trace>
          <inkml:trace contextRef="#ctx0" brushRef="#br0" timeOffset="18810.4905">8985 5325 67 0,'0'-9'92'0,"0"4"-4"0,0-5-4 0,0 0-20 16,0 1-4-16,0 4 0 0,0-4 0 0,0 4 4 0,0-5 0 16,0 5 4-16,0 2 0 0,0-8-4 0,0 11 4 0,0-5 0 15,0 5-4-15,0-5 0 0,0 5-4 0,0 0-4 0,0 0-4 16,0 0-4-16,0-5-4 0,0 10 0 0,0-5-8 0,0 5-4 15,0 0-4-15,0 6 0 0,0-3-4 0,0-4-8 0,0 7-4 16,0 3 0-16,-9-5 0 0,9 5-4 0,0 1 0 0,0 5 0 16,-8-1-4-16,8 0 0 0,0 0 0 0,-8 0-4 0,8 1 0 15,0-1 0-15,-10-5 0 0,10 4-4 0,0 2 0 0,-8-5 0 0,8-1-4 16,0 0-8-16,0 2-8 0,0-8-12 0,0 2-8 0,0 0-12 16,0-6-4-16,0 6-4 0,0-6-16 0,0 1-4 0,0-5-4 15,0 5-4-15,0-5-4 0,0 0-8 0,0-5-32 0,0 0-40 0,0 1 8 16,0-1 24-16,0-4 36 0,0 4 16 0</inkml:trace>
          <inkml:trace contextRef="#ctx0" brushRef="#br1" timeOffset="-194758.1128">10102 6256 75 0,'0'-5'112'0,"0"0"-8"0,0 5-8 0,0-5-32 16,0 5-4-16,0 0-4 0,0-5-4 0,0 10-4 0,0-5-8 0,0 0 0 15,0 5-4-15,0-5 4 0,0 5-12 0,0 0 4 0,0-1-12 16,8 1 0-16,-8-5-4 0,0 5 0 0,9-1 0 0,-9 2 0 15,8-2-8-15,-8 1 8 0,8 0 0 0,-8 0 0 0,10-5-4 0,-2 3 0 16,0 3 4-16,0-1 8 0,2 0 4 0,-2-1-4 16,0 2-4-16,1-2 0 0,0 1 0 0,-1 0-4 0,1 0 0 0,7-1 0 15,-8 1 0-15,2 5-4 0,-2-6 0 0,0 1 0 0,2 5-4 16,-2-5 4-16,0 0-4 0,1 4 0 0,-1-4-4 0,-8 0 4 16,9 4-4-16,-9-5 4 0,0 7-4 0,0-7 0 0,8 6 0 0,-8-5-4 15,-8 4 4-15,8-4 0 0,0 5-4 0,-9-5 0 16,9 4-12-16,-8-4 12 0,-1 1 4 0,1-3-4 0,0 2-4 0,-2 0 0 15,2-5-4-15,0 5-8 0,-2-5-4 0,2 0-12 16,0 0-8-16,0 0-8 0,-1-5-8 0,1 0-4 0,-1 0-12 0,9 2-8 16,-9-8-8-16,1 2-4 0,0 4-24 0,8-10-32 0,-10 6-20 15,10-1 28-15,-8-4 24 0</inkml:trace>
        </inkml:traceGroup>
      </inkml:traceGroup>
    </inkml:traceGroup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1:03.0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DF8D6F-A213-4E21-B3C4-3197F306D6CD}" emma:medium="tactile" emma:mode="ink">
          <msink:context xmlns:msink="http://schemas.microsoft.com/ink/2010/main" type="inkDrawing" rotatedBoundingBox="4289,11087 10179,11014 10187,11714 4297,11786" semanticType="callout" shapeName="Other">
            <msink:sourceLink direction="with" ref="{079DF26B-EE3A-419B-9BB6-754C6F59AE95}"/>
          </msink:context>
        </emma:interpretation>
      </emma:emma>
    </inkml:annotationXML>
    <inkml:trace contextRef="#ctx0" brushRef="#br0">-2830-237 67 0,'0'0'80'0,"0"0"-8"0,9 0-8 0,-9 0-24 16,0 0-4-16,0 0 0 0,0 4-4 0,8-4 4 0,-8 0-4 16,0 6 0-16,0-6 0 0,8 4 0 0,-8-4-4 0,0 5 4 0,10-5-4 15,-10 4 4-15,8 1 4 0,-8 0 8 0,8 0-8 0,-8 0 0 16,8 0 0-16,-8-5 0 0,10 5 0 0,-10-2 0 0,8 3-4 16,0-1-4-16,-8 4 0 0,9-3 0 0,-1-2-4 0,-8 1 0 0,9 0 0 15,0 4 0-15,-1-4 0 0,0 0 0 0,0 0-4 0,-8 5-4 16,10-5 4-16,-2 4-4 0,0-4 0 0,2-1 4 0,-2 6-8 15,0-5 4-15,9 5 0 0,-9-6 0 0,1 6-4 0,0-5-4 0,7 5 4 16,-6-5 0-16,6 4 0 0,-7-4-4 0,8 4 4 16,-9-3-4-16,9 3-4 0,1 1 4 0,-2-6-4 0,-6 6 0 0,6-1 4 15,2-3-4-15,-2 3-4 0,1 2 4 0,1-8 0 0,-10 7 0 16,10 0 0-16,-2 0-4 0,2-6 0 0,-2 5 4 0,-7-3 0 16,7 4-4-16,2-2 0 0,-2-2 0 0,-6 3 0 0,6-3 0 15,2-2 0-15,-10 5 0 0,9-3 4 0,0-2-4 0,0 1 0 16,-9 1 0-16,10-2 0 0,-10 0 0 0,10 2 4 0,-2-2-4 0,-7 2 0 15,7-2 4-15,2 1 0 0,-10-1-4 0,10 1 4 0,-2 0 4 16,-7-5-4-16,8 5 0 0,0 0 0 0,-9 0 4 0,10 0-4 16,-10-2 4-16,10-3 0 0,-10 6 0 0,9-1 0 0,0 0 0 15,-8-5-4-15,7 4 0 0,-6 2 4 0,6-6 0 0,2 4-4 16,-10 1 4-16,9 0 4 0,0-5-8 0,-8 5 0 0,7-5 0 0,2 4 0 16,-2 1 4-16,2-5 0 0,-1 0 0 0,0 5-20 0,0-5 24 15,-1 0-4-15,2 5 4 0,0-5-4 0,-2 4 0 0,9-4 0 16,-7 0 0-16,-2 6-4 0,2-6 0 0,-2 0 4 0,10 4-4 15,-9-4 0-15,1 5 0 0,-2-5 0 0,2 5-4 0,-2-5 4 16,2 5-4-16,-1-5 4 0,0 4-4 0,0-4 0 0,-1 5 4 16,2-5-4-16,0 5 4 0,-2-5-4 0,1 0 4 0,0 5-4 0,-8-5 8 15,7 5-8-15,2-5 0 0,-1 5 4 0,-8-5 0 0,7 5 0 16,1-5 4-16,-8 4 0 0,8-4-4 0,1 5 0 0,-10 0-4 16,8-5 0-16,2 0 4 0,-10 0-4 0,9 0 8 0,1 5-4 0,-2-5 4 15,2 0-4-15,-2 0-4 0,2 0 4 0,-1 0 0 16,-1 0 0-16,2 0-4 0,8 0 4 0,-10 0-4 0,2 0 0 0,7 0 0 15,-9 0 0-15,10 0 4 0,-8 0 0 0,-2 0 0 0,10 0-4 16,-9 0 0-16,9 0 0 0,-10 0 0 0,10 0 0 0,-8 0 0 16,-1 0 0-16,9 0 4 0,-10 0-4 0,2 0 0 0,7 0 4 15,-8 0 0-15,0 0-4 0,9 0 4 0,-10 0-4 0,2 0 0 16,-1 0-4-16,8 0 4 0,-8 0 0 0,1 0 4 0,-2 0-4 0,2 0 0 16,-2 0 0-16,2 0 0 0,-1 0 0 0,-1 0 0 15,2 0 0-15,-2 0 0 0,-6 5 4 0,6-5 0 0,-7 0-4 0,8 0-4 16,-8 0 4-16,7 5 0 0,-8-5-4 0,10 0 4 0,-10 0 0 0,2 0 0 15,6 0-4-15,-7 0 8 0,8 0-4 0,-9 0 0 16,9 0 0-16,-9 0 0 0,10 0 0 0,-10 0 4 0,10 0-4 0,-1 0 0 16,-9 0 4-16,9 0-4 0,0 0 0 0,1 0 4 0,-2 0-4 15,2 0 0-15,-10 0 0 0,9 0 4 0,0 0-4 0,0 0 0 16,1 0 0-16,-10 0 0 0,8 0 0 0,-6 0 0 0,6 0 0 0,-7 0 4 16,7-5-4-16,-6 5 4 0,-2 0 0 0,8-5 0 15,-6 5 0-15,-2-5-4 0,9 5 0 0,-8-5 4 0,8 5 0 0,-9-5-4 16,0 5 4-16,10-4-16 0,-10 4 20 0,10 0 0 0,-10 0-4 15,9-5 0-15,-8 5 4 0,7 0-4 0,1 0-4 0,-8 0 0 16,8 0 0-16,-9 0 0 0,10 0 0 0,-2 0 0 0,-6 0 0 16,6 0 0-16,-7 0 0 0,7 0 0 0,-6 0 0 0,-2 0 0 0,10 0 0 15,-10 0 0-15,8 0 0 0,-7 0 0 0,0 0 0 16,8 0 0-16,-9 0 0 0,0 0 0 0,10 0 0 0,-10 0 0 0,10 0 0 16,-10-5 0-16,9 5 0 0,-8 0 0 0,8-5 0 0,-9 5 0 15,8-5 0-15,2 5 0 0,-10 0 0 0,10 0 0 0,-10-5 0 16,9 5 0-16,0 0 0 0,-8 0 0 0,7 0 0 0,-6 0 0 15,6 0 0-15,-6 0 0 0,6 0 0 0,-8 0 0 0,10 0 0 0,-10 0 0 16,1 0 0-16,7 0 0 0,-6 0 0 0,-2 0 0 0,8 0 0 16,-6 0 0-16,-2 0 0 0,9 0 0 0,-9 0 0 0,1-5 0 15,8 5 0-15,-9 0 0 0,10 0 0 0,-10 0 0 0,0-4 0 16,10 4 0-16,-10-5 0 0,9 5 0 0,-8-5 0 0,8 5 0 16,-9-5 0-16,10 1 0 0,-10-2 0 0,10 6 0 0,-10-4 0 15,9 4 0-15,-9-5 0 0,0 5 0 0,10 0 0 0,-10 0 0 0,0-5 0 16,10 5 0-16,-10 0 0 0,2 0 0 0,-2 0 0 0,0 0 0 15,0 0 0-15,1-5 0 0,-1 5 0 0,1 0 0 0,0 0 0 16,-1 0 0-16,0-4 0 0,2 4 0 0,6-5 0 0,-8 5 0 16,2-5 0-16,-2 5 0 0,0-5 0 0,1 5 0 0,-1-4 0 15,1 4 0-15,0 0 0 0,-1-6 0 0,0 6 0 0,10 0 0 0,-10 0 0 16,0 0 0-16,2-4 0 0,-2 4 0 0,0 0 0 0,1 0 0 16,-1 0 0-16,0 0 0 0,1-5 0 0,0 10 0 0,-1-10 0 15,0 5 0-15,-8 0 0 0,10 0 0 0,-2-5 0 0,0 5 0 0,1-6 0 16,0 6 0-16,-1-3 0 0,0 3 0 0,9 0 0 0,-8-5 0 15,0 0 0-15,-1 5 0 0,10-5 0 0,-10 5 0 16,0-5 0-16,10 5 0 0,-10-5 0 0,9 0 0 0,-9 5 0 0,0-4 0 16,10 4 0-16,-10-5 0 0,10 1 0 0,-10 4 0 0,9-6 0 15,-8 2 0-15,-1 4 0 0,9-6 0 0,-9 6 0 0,2-4 0 16,6 0 0-16,-8 4 0 0,2-6 0 0,-2 6 0 0,0-5 0 0,10 1 0 16,-10 4 0-16,1-6 0 0,-1 2 0 0,0 4 0 0,0-5 0 15,2 1 0-15,-2 4 0 0,10-6 0 0,-10 2 0 0,0 4 0 16,1-5 0-16,-1-1 0 0,1 2 0 0,-1 0 0 0,9-2 0 15,-9 2 0-15,2-2 0 0,-2 2 0 0,0-1 0 0,2 1 0 16,-2-1 0-16,8 0 0 0,-7 0 0 0,0 0 0 0,-1 0 0 16,1 0 0-16,7 2 0 0,-6-3 0 0,-2 6 0 0,8-5 0 15,-6 0 0-15,-2 1 0 0,9-2 0 0,-8 2 0 0,-1-1 0 0,9 0 0 16,-9 0 0-16,2 1 0 0,6-2 0 0,-8 6 0 0,2-4 0 16,6-1 0-16,-7 1 0 0,-1-2 0 0,10 2 0 0,-10-1 0 15,0 0 0-15,0 0 0 0,2 1 0 0,-2 4 0 0,0-5 0 0,2 0 0 16,-2 0 0-16,0 0 0 0,1 5 0 0,-1-5 0 15,1 0 0-15,-1 5 0 0,1-4 0 0,-1-1 0 0,-8 0 0 0,8 0 0 16,2 5 0-16,-2-5 0 0,0 0 0 0,2 1 0 0,-2-1 0 16,0 0 0-16,0 1 0 0,-8-1 0 0,9-1 0 0,-1 2 0 15,1-6 0-15,0 10 0 0,-1-9 0 0,0 4 0 0,2 5 0 0,-2-5 0 16,-8 0 0-16,8 1 0 0,0 4 0 0,-8 0 0 0,10 0 0 16,-10-6 0-16,8 6 0 0,-8 0 0 0,0 0 0 0,8 0 0 15,-8 0 0-15,0 0 0 0,0 0 0 0,0 0 0 0,0 6 0 16,0-6 0-16,9 0 0 0,-9 0 0 0,0-6 0 0,0 6 0 15,0 0 0-15,0 0 0 0,8 0 0 0,-8 0 0 0,0 6 0 16,9-6 0-16,-9 0 0 0,0 0 0 0,0 0 0 0,9 4 0 16,-9-4 0-16,0 5 0 0,0-5 0 0,0 0 0 0,0 5 0 0,0-5 0 15,0 5 0-15,0-5 0 0,0 4 0 0,0-4 0 0,0 0 0 16,-9 0 0-16,9 0 0 0,0 0 0 0,-9 0 0 0,9 5 0 16,-8-5-100-16,-1-5-96 0,1 5-56 0,0-4-96 0,-2-1 56 0,-6 5 56 15,-2-5 40-15,2-4 40 0,-2 3 32 0,1 2 20 16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8:15.3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60B4D8-A290-4708-A40B-C953F22BB3E3}" emma:medium="tactile" emma:mode="ink">
          <msink:context xmlns:msink="http://schemas.microsoft.com/ink/2010/main" type="inkDrawing" rotatedBoundingBox="27582,6650 31180,6876 31177,6928 27579,6702" semanticType="underline" shapeName="Other">
            <msink:sourceLink direction="with" ref="{0F6F9033-4982-4349-BE56-C6B83DE23760}"/>
            <msink:sourceLink direction="with" ref="{66686F83-9F5C-4844-A5CA-3521D70FFD53}"/>
            <msink:sourceLink direction="with" ref="{EB30E0D0-C1BE-4882-99CB-F4144F72EF56}"/>
          </msink:context>
        </emma:interpretation>
      </emma:emma>
    </inkml:annotationXML>
    <inkml:trace contextRef="#ctx0" brushRef="#br0">25-1 71 0,'0'0'88'0,"-10"0"-4"0,10 0-8 0,-8 0-28 0,8 0-4 16,0 0-4-16,0 0-4 0,-8 0-8 0,8 0-4 0,0 0-4 16,0 0 0-16,0 0 4 0,0 0 0 0,0 0 0 0,0 0 12 15,8 0-4-15,-8 5 8 0,8-5 0 0,2 0 4 0,-2 4-8 16,0-4 8-16,0 5-8 0,2-5 4 0,6 5-8 0,2-5 4 0,-1 5-4 15,-1-5-4-15,10 5 0 0,0-1 0 0,0-4 0 16,-1 0-4-16,1 0-12 0,8 0 16 0,0 0-4 0,-1 5 4 0,1-5-4 16,10 0-4-16,-11 0 0 0,11 0-4 0,-2 0 0 0,1 0 0 15,-1 0-4-15,9 0-4 0,-7 0 0 0,-2 0 0 0,9 5-4 16,-9-5 4-16,1 5-4 0,9-5 0 0,-10 5 4 0,1 0-8 16,-1-5 4-16,-8 4 0 0,9 1-4 0,-1 0 4 0,-7 5-4 15,7-6 4-15,-8 1-4 0,1-1 4 0,-1 2 0 0,8-2 0 0,-8 6-4 16,1-5 0-16,-1-1 0 0,8 2 0 0,-7-2 4 0,7 1 0 15,1-1 0-15,-1-4-4 0,1 6 4 0,7-2 0 0,2 1 0 16,-1-5 0-16,0 5-4 0,1-5 8 0,-2 5-4 0,11-5-4 16,-2 4 0-16,-9 2 0 0,11-6 0 0,-11 5 0 0,11-5 0 15,-11 4 4-15,2-4-4 0,-1 4 0 0,1 2 0 0,-1-6 0 0,-9 4 0 16,1 1 4-16,7-5-4 0,-15 5 0 0,7-5 0 0,2 0 0 16,-10 5 0-16,-1-5 0 0,1 0 4 0,0 0 0 0,1 0-24 15,-1 0 28-15,-8 0-4 0,8 0 0 0,-9 0-4 0,1 0 8 0,0 0-8 16,-1 0 4-16,-8 0 4 0,8 0 4 0,-7 0 0 15,-2 0 4-15,10 0-4 0,-9 0 0 0,-8 0 4 0,8 0 4 0,-1 0-4 16,2 0 4-16,-10 0 0 0,0 0 0 0,10 0-4 0,-10 0 0 16,1 0-4-16,0 0 4 0,-1 0 0 0,1 0-4 0,-9 0 0 15,8 0 0-15,0 0 0 0,-8 0 0 0,8 0 0 0,-8 0 0 0,0 0-4 16,10 0 4-16,-10 0 4 0,0 0 0 0,0 0-8 0,0 0 4 16,0 0 0-16,0 0-4 0,0 0 0 0,0 0 0 0,0 0-8 15,0 0 0-15,0 0 0 0,0 0 0 0,0 0 0 0,0 0 0 16,0 0 0-16,0 0 0 0,0 0 0 0,0 0 0 0,0 0 0 15,0 0 0-15,0 0 0 0,0 0 0 0,0 0 0 0,0 0 0 16,0 0 0-16,0 0 0 0,0 0 0 0,0 0 0 0,0 0 0 16,0 0 0-16,0 0 0 0,0 0 0 0,0 0 0 0,0 0 0 15,0 0 0-15,0 0-4 0,0 0-56 0,0 0-24 0,0 0-24 0,0 4-20 16,-10-4-36-16,10 0-28 0,-8 6-44 0,0-6-40 0,0 0 48 16,-9 3 40-16,-1-3 36 0,2 6 24 0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8:18.3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E450EE-A130-4B99-A39D-34D3D2FF5028}" emma:medium="tactile" emma:mode="ink">
          <msink:context xmlns:msink="http://schemas.microsoft.com/ink/2010/main" type="writingRegion" rotatedBoundingBox="31854,10638 32399,10638 32399,11084 31854,11084"/>
        </emma:interpretation>
      </emma:emma>
    </inkml:annotationXML>
    <inkml:traceGroup>
      <inkml:annotationXML>
        <emma:emma xmlns:emma="http://www.w3.org/2003/04/emma" version="1.0">
          <emma:interpretation id="{8E001523-71B8-4161-840D-CD37A119F998}" emma:medium="tactile" emma:mode="ink">
            <msink:context xmlns:msink="http://schemas.microsoft.com/ink/2010/main" type="paragraph" rotatedBoundingBox="31854,10638 32399,10638 32399,11084 31854,11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CB6D74-6838-4C34-B478-2AD4605CC7D4}" emma:medium="tactile" emma:mode="ink">
              <msink:context xmlns:msink="http://schemas.microsoft.com/ink/2010/main" type="line" rotatedBoundingBox="31854,10638 32399,10638 32399,11084 31854,11084"/>
            </emma:interpretation>
          </emma:emma>
        </inkml:annotationXML>
        <inkml:traceGroup>
          <inkml:annotationXML>
            <emma:emma xmlns:emma="http://www.w3.org/2003/04/emma" version="1.0">
              <emma:interpretation id="{687494FB-346D-464A-89C4-094330672130}" emma:medium="tactile" emma:mode="ink">
                <msink:context xmlns:msink="http://schemas.microsoft.com/ink/2010/main" type="inkWord" rotatedBoundingBox="31854,10638 32399,10638 32399,11084 31854,11084"/>
              </emma:interpretation>
            </emma:emma>
          </inkml:annotationXML>
          <inkml:trace contextRef="#ctx0" brushRef="#br0">6609 5465 19 0,'0'-9'116'0,"0"-1"-12"0,0-4-8 0,0 4-28 0,0 1-24 15,0-1 20-15,0 1-4 0,0 3-8 0,0-3 0 0,0 4 8 0,0 0 4 16,0 5-4-16,0 0 0 0,0 0-4 0,0 5 0 15,10 0-4-15,-10-1 0 0,8 7-4 0,-8-2 0 0,0 1-8 0,8-1-4 16,1 5-4-16,-1 1 4 0,0-1 0 0,2 5-4 0,6-4-12 16,-8-1 4-16,10 6 0 0,-10-1-4 0,10-4-8 0,-1 4-4 15,-1 0 4-15,2-5-8 0,-2 5 0 0,10 0 0 0,-8-4 4 0,-2-1-8 16,1 6-4-16,9-6-8 0,-8 0-8 0,-2 0-20 0,1-3-16 16,-8 2-12-16,8-3-28 0,-9 0-8 0,0-1-20 0,2-4-12 15,-10 0-60-15,8-1-20 0,-8-4 40 0,0 0 36 0,-8 0 28 16</inkml:trace>
          <inkml:trace contextRef="#ctx0" brushRef="#br0" timeOffset="398.483">7011 5490 119 0,'0'-15'140'0,"8"5"-12"0,-8 1-4 0,-8 4-20 16,8 0-8-16,0 1 4 0,0-2-8 0,-10 6-4 0,10-4-4 16,-8 4-4-16,0 0 0 0,-1 0 0 0,1 4-4 0,-10-4-4 15,10 6-4-15,-8 3-8 0,6-4-8 0,-6 4 0 0,-2 6-4 16,1-5-8-16,-8 4-8 0,8-5-4 0,-9 11-4 0,9-6-8 15,-8 0-4-15,8 5-4 0,-9 1-12 0,0-5-8 0,10 4-20 0,-2-5-20 16,-7 5-28-16,7-5-24 0,2 6-32 0,-2-6-36 0,2 0-56 16,-2 1-52-16,1 0 48 0,9-2 44 0,-10-3 32 0,10 0 32 15,-8-6 24-15</inkml:trace>
        </inkml:traceGroup>
      </inkml:traceGroup>
    </inkml:traceGroup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5:37.3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BFFC4E-3770-4438-93AB-2D1FC5113C64}" emma:medium="tactile" emma:mode="ink">
          <msink:context xmlns:msink="http://schemas.microsoft.com/ink/2010/main" type="writingRegion" rotatedBoundingBox="23285,11084 23600,11084 23600,11128 23285,11128">
            <msink:destinationLink direction="with" ref="{8CD6158C-A390-40B4-B99B-054047243838}"/>
          </msink:context>
        </emma:interpretation>
      </emma:emma>
    </inkml:annotationXML>
    <inkml:traceGroup>
      <inkml:annotationXML>
        <emma:emma xmlns:emma="http://www.w3.org/2003/04/emma" version="1.0">
          <emma:interpretation id="{6B181B5B-8494-4E75-B19F-C87F73DDC1CB}" emma:medium="tactile" emma:mode="ink">
            <msink:context xmlns:msink="http://schemas.microsoft.com/ink/2010/main" type="paragraph" rotatedBoundingBox="23285,11084 23600,11084 23600,11128 23285,11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7591D-B3EB-40D5-A4D0-B4AD41714B67}" emma:medium="tactile" emma:mode="ink">
              <msink:context xmlns:msink="http://schemas.microsoft.com/ink/2010/main" type="line" rotatedBoundingBox="23285,11084 23600,11084 23600,11128 23285,11128"/>
            </emma:interpretation>
          </emma:emma>
        </inkml:annotationXML>
        <inkml:traceGroup>
          <inkml:annotationXML>
            <emma:emma xmlns:emma="http://www.w3.org/2003/04/emma" version="1.0">
              <emma:interpretation id="{009FF172-2D8B-4690-862E-7B7BF7CAC307}" emma:medium="tactile" emma:mode="ink">
                <msink:context xmlns:msink="http://schemas.microsoft.com/ink/2010/main" type="inkWord" rotatedBoundingBox="23285,11084 23600,11084 23600,11128 23285,11128"/>
              </emma:interpretation>
            </emma:emma>
          </inkml:annotationXML>
          <inkml:trace contextRef="#ctx0" brushRef="#br0">3960 6118 43 0,'-9'0'84'0,"9"0"-16"0,-8 0-4 0,8 0-20 16,-8 0-4-16,8 0-8 0,0 0 0 0,0 0 0 0,0 0 0 15,0 0 0-15,0 0 0 0,0 0-4 0,0 0 0 0,0 0 0 16,0 0 4-16,0 0 0 0,0 0 0 0,8 0 0 0,-8 0 4 0,0 0 0 15,8 0-4-15,-8 0 4 0,0 0 0 0,9 0 0 16,-1 0-4-16,-8 0 0 0,8 0 0 0,2 0-4 0,-2 0 0 0,0 0 0 16,2 0 0-16,-2 0-4 0,0 0 0 0,0 0-4 0,9 0 0 0,-9 0-4 15,10 0-4-15,-10 0 0 0,10 0 0 0,-10 0 0 16,9 0-8-16,0 0 4 0,-8 0-4 0,7 0 4 0,-6 0-4 0,6 0 0 16,-8 0-4-16,1 0 0 0,-1 0 4 0,1 0-4 0,0 0 4 15,-1 0-4-15,-8 0 4 0,8 0-4 0,-8 0 0 0,0 0 4 16,0 0-4-16,0 0 0 0,0 0 0 0,-8 0 0 0,8 0-4 0,-8 0 4 15,-1 0-4-15,0 0 0 0,-8 0 0 0,9 0 0 0,-8 0 0 16,-2 0 0-16,1 0 0 0,0 0 0 0,0 0 0 16,1 0-4-16,-2 0 4 0,0 0-4 0,2 0 4 0,-1 0-4 0,1-5 4 15,-2 5 4-15,0-5-4 0,2 5 0 0,7 0 0 0,-7-5 4 16,6 5 0-16,2 0 0 0,0 0 0 0,0-4 0 0,-2 4-4 16,10 0 4-16,-8 0 0 0,8 0-4 0,0 0 4 0,0 0 0 15,0 0 0-15,8 0 0 0,-8 0-16 0,10 0 20 0,-2 4 0 0,0-4 0 16,0 0-4-16,2 0 4 0,-2 0-4 0,0 0 4 0,1 0-4 15,-1 0 4-15,10 5-4 0,-10-5 0 0,0 5 0 0,10-5 0 16,-10 0 0-16,0 0 0 0,1 0 0 0,-1 0 0 0,0 0 0 16,2 5 0-16,-10-5 0 0,8 0 4 0,-8 0-4 0,8 0 0 15,-8 0 4-15,0 0-4 0,0 0 4 0,0 0-4 0,0 0 0 16,0 0 0-16,-8 0 0 0,0 0 0 0,8 0 0 0,-10 0 4 0,2 0 0 16,0 0-4-16,-1 0 4 0,1 0 0 0,0 0 0 0,0 0-4 15,-2 0 4-15,2 0 0 0,0 0-4 0,8 0 0 0,-10 0 0 16,2 0 4-16,8 0-8 0,-8 0 4 0,8 0-4 0,0 0 0 0,-9 0-4 15,9 0-8-15,0 0-8 0,9 0-20 0,-9 0-24 16,8 0-24-16,-8 0-28 0,8 0-60 0,2 0-36 0,-2-5 32 0,0 0 36 16,2 5 32-16</inkml:trace>
        </inkml:traceGroup>
      </inkml:traceGroup>
    </inkml:traceGroup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4:03.7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D0C5174-8E8C-4D39-816B-700155BE862C}" emma:medium="tactile" emma:mode="ink">
          <msink:context xmlns:msink="http://schemas.microsoft.com/ink/2010/main" type="writingRegion" rotatedBoundingBox="21552,11187 21584,8921 22611,8935 22579,11202">
            <msink:destinationLink direction="with" ref="{8CD6158C-A390-40B4-B99B-054047243838}"/>
          </msink:context>
        </emma:interpretation>
      </emma:emma>
    </inkml:annotationXML>
    <inkml:traceGroup>
      <inkml:annotationXML>
        <emma:emma xmlns:emma="http://www.w3.org/2003/04/emma" version="1.0">
          <emma:interpretation id="{BF81DC08-1229-411C-B684-4362E1B22A01}" emma:medium="tactile" emma:mode="ink">
            <msink:context xmlns:msink="http://schemas.microsoft.com/ink/2010/main" type="paragraph" rotatedBoundingBox="21552,11187 21584,8921 22611,8935 22579,11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2678D0-0E26-4B2A-BEFA-B02A9A996339}" emma:medium="tactile" emma:mode="ink">
              <msink:context xmlns:msink="http://schemas.microsoft.com/ink/2010/main" type="line" rotatedBoundingBox="21552,11187 21584,8921 22611,8935 22579,11202"/>
            </emma:interpretation>
          </emma:emma>
        </inkml:annotationXML>
        <inkml:traceGroup>
          <inkml:annotationXML>
            <emma:emma xmlns:emma="http://www.w3.org/2003/04/emma" version="1.0">
              <emma:interpretation id="{45118435-5BFF-4946-88EA-F25B51BE8D2D}" emma:medium="tactile" emma:mode="ink">
                <msink:context xmlns:msink="http://schemas.microsoft.com/ink/2010/main" type="inkWord" rotatedBoundingBox="21552,11187 21584,8921 22611,8935 22579,112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-198 877 39 0,'0'0'64'16,"0"-5"-8"-16,0 5-4 0,0 0-20 0,0 0-8 0,0 0 0 16,0 0-4-16,0 0-4 0,0 0-4 0,0 0 0 0,0 0-4 15,0 0 0-15,0 0 0 0,0 0 0 0,0 0 4 0,0 0-4 16,0 0 0-16,0 0 4 0,0 0 0 0,0 0 0 0,0 0 0 0,0 0-4 16,9 0 0-16,-9 0 4 0,0 0-4 0,0 5 4 0,0-5-4 15,8 0 0-15,-8 5 0 0,0-5 0 0,0 5 4 0,9-5 0 16,-9 5 0-16,0 0 0 0,0 0 0 0,0-1-4 0,9 1 0 15,-9 0 8-15,0-1-4 0,0 1 0 0,0 0-4 0,0 0 0 16,0 0 0-16,0-1 0 0,0 0 0 0,0 3 0 0,0 2-4 16,-9-5 4-16,9 1-4 0,9 0 4 0,-9 0-4 0,0 0 0 0,0 4 0 15,0-4 0-15,0 0-4 0,0-1 4 0,0 2 0 16,0-2 0-16,0 2-4 0,-9-3 4 0,9 3-4 0,0-2 4 0,0 1-4 16,0 0 4-16,0 0 0 0,0-1 0 0,0-4-4 0,0 6 0 15,0-2 0-15,0 0 0 0,0 1 0 0,0 1 0 0,9-6 0 16,-9 4 0-16,0 1 0 0,0 0 0 0,0-5 0 0,0 5 0 15,0-1 0-15,0-4 0 0,0 6 0 0,0-6 0 0,0 0 0 0,0 4 0 16,0-4 0-16,0 0 0 0,0 0 4 0,0 5-4 0,0-5 0 16,0 0 0-16,0 0 0 0,0 0 0 0,0 0 0 0,0 0 0 15,0 0 0-15,0 0 0 0,0 0 0 0,0 0 4 0,0 0 0 0,0 0 4 16,0 0-8-16,0 0 4 0,0 0-4 0,0 0 8 16,8 0-4-16,-8-5 0 0,0 5-4 0,0-4 8 0,8 4-4 0,-8-6 0 15,0 2-4-15,10-1 8 0,-10 5-4 0,0-10 0 0,0 6-4 16,8-2 4-16,-8-3 0 0,0 5-4 0,0-6 4 0,0 5 0 15,0-5 0-15,0 0 0 0,0 7-4 0,0-7 0 0,0 4 0 0,0-3 0 16,0 4 0-16,0 0-4 0,0-4 8 0,0 9 0 16,0-10 0-16,0 10-4 0,0-5 0 0,0 5 0 0,0-4 4 0,0 4 0 15,0 0 0-15,0-5 0 0,0 5-4 0,0 0 0 0,0 5 0 16,0-5 0-16,0 0 0 0,0 4 4 0,0 1 4 0,0 0-12 16,0 0 4-16,0-5 0 0,0 5 0 0,0 4 4 0,0-4 0 15,0 0 0-15,0-1-4 0,0 2 4 0,0 4 0 0,0-7 0 16,0 3 0-16,0 3 4 0,0-4-8 0,0 0 4 0,0-1 0 0,0-4 0 15,0 6 0-15,0-2 0 0,0-4-4 0,0 4 0 0,0-4 0 16,0 0 0-16,0 0 4 0,0 5 0 0,0-5 4 0,0 0-8 16,0 0 8-16,0 0-4 0,0 0 0 0,0 0 4 0,0 0-4 0,0-5 0 15,0 5-4-15,0 0 0 0,0 0 4 0,0-4-8 16,0 4 0-16,0-4-4 0,0-2-8 0,0 2-12 0,0 4-16 0,0-5-20 16,0 0-12-16,0-4-28 0,0 3-60 0,-8 3-4 0,8-3 28 15,0-4 28-15</inkml:trace>
          <inkml:trace contextRef="#ctx0" brushRef="#br0" timeOffset="-9568.247">50 177 7 0,'0'-5'92'0,"-8"0"-12"0,8 1-8 0,-9-1-24 0,9-5-4 0,-9 10 0 16,9-10 0-16,-8 5 0 0,8 5-4 0,0-4 4 0,-8-1 0 15,8 0 4-15,0 1 4 0,0-1-4 0,-10 5 0 0,10-5-4 16,0 0 0-16,0 5 0 0,0 0-8 0,0-4 4 0,0 4-4 0,0 0-4 16,0 0-4-16,0 0 4 0,0 0-4 0,0 0 0 0,0 0 4 15,0 0 0-15,0 0 4 0,10 0 0 0,-10 0-4 0,0 4 0 16,8 1-4-16,-8-5 0 0,8 5-4 0,-8 0 0 0,9-1 0 15,0 6-8-15,-9-6 0 0,8 7-4 0,0-2-4 0,1 1 0 16,-9 4 0-16,8-5 0 0,0 1-4 0,2 6 0 0,-10-8 0 0,8 2-20 16,-8 4 24-16,8-4-4 0,-8-1 0 0,10 1 0 0,-10-5-4 15,0 5 0-15,0-6 4 0,0 1 0 0,0 0-4 0,0-5 4 16,0 5-4-16,0-5 0 0,0 0 0 0,0-5 0 0,0 0 0 16,0 0 0-16,0 1 0 0,0-1-4 0,0-5 4 0,0 0 0 15,0 1 0-15,0-1 0 0,0-4 4 0,0-1-8 0,0 6 4 0,0-5 0 16,0-1 0-16,0 1 0 0,8-1-4 0,-8 5 4 15,0-4 0-15,0 0 0 0,0 4 0 0,8-3 0 0,-8 2 0 16,8 2 0-16,-8-1 0 0,0 5 0 0,10-4 0 0,-10 4 0 0,8 0 0 16,-8 5 0-16,8-5 4 0,-8 5-4 0,9 0 0 0,-9 0-4 15,8 5 4-15,0-5 0 0,-8 5 4 0,10 0-4 0,-2 0 0 16,0-1 0-16,2 1 4 0,-2 0-4 0,0 5 4 0,0-10 0 0,2 4 0 16,-2 1-4-16,0 1 0 0,1-6 0 0,-1 4 4 0,0-4 0 15,2 5-4-15,-2-10 4 0,0 5-4 0,0 0 0 0,2-4-4 16,-2 4 0-16,-8-6-8 0,0 1-8 0,8 1-12 0,-8 4-16 15,0-10-12-15,0 5-16 0,-8 0-16 0,8 1-24 0,-8-6-16 16,8 5-36-16,-10-4-60 0,2 4 32 0,0-6 32 0,0 8 32 0,-10-2 32 16</inkml:trace>
          <inkml:trace contextRef="#ctx0" brushRef="#br0" timeOffset="-12027.6776">-650-753 15 0,'0'-5'92'0,"0"5"-4"0,0 0-12 15,0 0-24-15,0 0 0 0,0 5-4 0,0-5-4 0,0 5 0 16,0-5-4-16,0 4-4 0,0 1 4 0,0 0-4 16,9 4 4-16,-9-4-4 0,0 5 8 0,8 0 0 0,-8-1 0 0,9 0 0 15,0 1 0-15,-1 5-8 0,0-6 0 0,2 6-4 0,6-6 0 0,-8 1-4 16,10 4 0-16,-10 1 0 0,9-6 0 0,9 1-4 0,-10 0 0 15,2 4-4-15,8-4 0 0,-9-1 0 0,9-4-8 0,-2 4 4 16,2-4 0-16,9 5-8 0,-10-5 4 0,0-2-4 0,1 3 0 0,8-6-4 16,-8 5 4-16,9-5 0 0,-11 0-4 0,2 0 0 15,9-5 0-15,-10 5 0 0,0-6-4 0,-7 3 4 0,8-2-4 0,-1 0 4 16,-9-5-4-16,2 5 4 0,0-4-4 0,-2 4 4 0,2-4 0 16,-2 4-4-16,-7-5 4 0,7 0 0 0,-6 1-4 0,6 4 0 15,-6-4 0-15,-2-1 0 0,0 5 4 0,0-5-4 0,2 1 4 16,-2 4 0-16,0 0-4 0,1-4 0 0,-9 4 0 0,8-4 0 15,0 4 0-15,-8 0 0 0,10 0 4 0,-10-5-4 0,8 5 0 16,-8 1-4-16,0-1 0 0,0 0 4 0,0 1-8 0,0-2 0 0,8 2-4 16,-8-1 0-16,-8 0-12 0,8 0-8 0,0 5-12 0,0-3-8 15,-8-3-20-15,8 6-24 0,-10-5-12 0,10 0-16 0,-8 5-72 16,0-4-4-16,-1 4 36 0,1 0 36 0,0 0 16 0</inkml:trace>
          <inkml:trace contextRef="#ctx0" brushRef="#br0" timeOffset="-11778.28">-232-682 39 0,'0'0'120'0,"0"0"-4"16,0 0-4-16,0 0-20 0,0 0 8 0,0 0-4 0,10 0-4 15,-10-4 0-15,0 4 0 0,8 0-8 0,-8 0-4 0,0-5-8 0,8 5-4 16,-8 0-4-16,0-5-12 0,8 5 0 0,-8-4-8 15,9 4-8-15,-9 0-4 0,9-6-4 0,-9 6-8 0,8 0-8 16,-8 0 0-16,0 0-4 0,0 0-4 0,0 0-12 0,9 0-4 0,-9 0-32 16,0 0-4-16,0 0-16 0,0 0-24 0,0 0-24 0,-9 0-20 15,9 0-12-15,0 6-56 0,-8-6-20 0,8 0 40 0,0 4 32 16,0-4 32-16,-9 0 24 0</inkml:trace>
          <inkml:trace contextRef="#ctx0" brushRef="#br0" timeOffset="-10621.8591">-248-1146 7 0,'0'0'88'0,"0"0"-20"16,0 0 0-16,0 0-32 0,0 0-4 0,0 0 0 0,0 0 0 15,0 0 0-15,0 0-4 0,8 0 0 0,-8 0 0 0,0 0-4 0,0 0 4 16,0 0-8-16,0 0 4 0,0 0 0 0,8 0-4 0,-8 0 4 15,0 0 0-15,0 0-12 0,9 0 16 0,-9 4 4 16,0-4 0-16,0 5 4 0,9-5 4 0,-9 5-4 0,0-1-4 0,8 1 4 16,-8 0-4-16,0 5-8 0,0 0 4 0,0-1-4 0,0 1 0 15,0-1 0-15,0 5-4 0,0 1-4 0,0 0 4 0,0-1-8 16,0 0 0-16,0 1 0 0,0 4 0 0,0-5-4 0,0 1 0 0,0 4 0 16,0 0-4-16,0-5 0 0,0 5 0 0,0 1 0 0,0-6 0 15,0 5 4-15,0 0-4 0,0 0 0 0,0 1 0 0,8-6 4 16,-8 5-4-16,0 1 4 0,0-2 0 0,0 7 0 0,9-6 0 15,-9 0 0-15,0 5 0 0,0-5 0 0,8 1 0 0,-8 4 0 16,0-1 0-16,0-3 0 0,0 3 0 0,0 2 0 0,0-2-4 0,0 2 4 16,0-2 0-16,9 1-4 0,-9 0 0 0,-9 0 0 15,9 0 0-15,0 0 0 0,0 0 0 0,0 0 0 0,0-5 0 0,0 6 0 16,0-2 0-16,0 2 0 0,0-6 0 0,0 0 0 0,0 5 0 16,0 0 0-16,0-5-20 0,0 5 20 0,0-5 0 0,0 5 0 15,0 1 0-15,0-7 0 0,0 6 4 0,0-5-4 0,0 5 0 0,0-4-4 16,0 3 4-16,0-4-4 0,0 5 0 0,0-4 0 0,-8-1 4 15,8 5 0-15,0-5 0 0,0 0-4 0,0 0 4 0,0 1 0 16,0 4 0-16,0-10 0 0,-9 4 0 0,9 2-4 0,0 0 4 16,0-1-4-16,0-5 4 0,0 5 0 0,0-4 0 0,0 3-4 15,0-3 4-15,0 0-4 0,0-1 0 0,0 1 4 0,0-1 0 0,0-5 0 16,0 6-4-16,0-1 4 0,0-4-4 0,0-1 4 0,0 6-4 16,0-5 4-16,0-1 0 0,0 0 0 0,9-4 0 0,-9 5 4 15,0-1-4-15,0 1 0 0,0-5 0 0,8 5-4 0,-8 0 4 16,0-6 4-16,9 5-8 0,-9-3 8 0,0-2 0 0,0 1-4 15,0 5 0-15,9-6 4 0,-9 1 0 0,0 0-4 0,0 0-4 0,0-1 4 16,0 1 0-16,0 0 0 0,0-5-4 0,0 5 4 0,0-5-20 16,0 5 24-16,0 0 0 0,-9-5-4 0,18 5 0 0,-9-5-4 15,0 0 4-15,0 4-4 0,0-4 4 0,0 0 0 0,0 0-4 16,0 0-4-16,0 0 4 0,0 0 0 0,0 0 0 0,-9 0 4 16,9 0-4-16,0 0 0 0,0 0 0 0,0 0 4 0,0 0-8 15,0 0 4-15,0 0-8 0,0 0 0 0,0-4-4 0,0 4-8 0,0-5-8 16,0 0-12-16,0 0-12 0,0 0-8 0,0 0-12 15,0 0-12-15,0-4-20 0,0-1-12 0,0 6-12 0,0-6-32 0,0-5-40 16,0 6 12-16,0-5 32 0,0 4 36 0,-9-5 16 0</inkml:trace>
        </inkml:traceGroup>
      </inkml:traceGroup>
    </inkml:traceGroup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8:28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1C7ACC-7034-44CA-A5F8-40AC15558CF8}" emma:medium="tactile" emma:mode="ink">
          <msink:context xmlns:msink="http://schemas.microsoft.com/ink/2010/main" type="inkDrawing" rotatedBoundingBox="27453,11337 30075,11516 30028,12209 27405,12030" semanticType="callout" shapeName="Other">
            <msink:sourceLink direction="to" ref="{43F4C7F6-C697-4C94-9E06-1E40D74C38A3}"/>
            <msink:sourceLink direction="to" ref="{7D63803C-D2AB-400D-97F3-E30B0487A2CD}"/>
          </msink:context>
        </emma:interpretation>
      </emma:emma>
    </inkml:annotationXML>
    <inkml:trace contextRef="#ctx0" brushRef="#br0">68 42 47 0,'0'-5'88'0,"0"0"-8"15,0 5-8-15,0-4-24 0,0 4-8 0,0-5 0 0,0 0-4 16,0 5-4-16,0-5 4 0,0 1-4 0,0 4 0 0,0-7-8 0,0 7 0 16,0 0 4-16,0-3-4 0,0 3-4 0,0 0 0 0,0 0 0 15,0 0 0-15,0 0-4 0,0 0 0 0,0 0 4 0,0 0 0 16,0 0 8-16,0 0 4 0,0 3 4 0,0-3-4 0,0 7 0 0,0-7 4 15,0 4 0-15,0 1-4 0,0 5-4 0,0-6 0 16,0 6 0-16,0-1-4 0,0 1-4 0,0 5 0 0,0-1-4 0,0 0 0 16,0 1-8-16,0-1 0 0,0 1 4 0,-8 4-4 0,8-4 0 15,0 3-4-15,-9 1 0 0,9-4 0 0,0 3 0 0,-8 2-4 16,8 0 0-16,-8-1-16 0,8 0 20 0,0-5 0 0,-10 5 0 16,10 0 0-16,-8 1-4 0,8-6 4 0,0 6-4 0,0-6 0 15,0 5 0-15,-8-5 0 0,8 1 4 0,0 4 0 0,0-5-4 0,0 1 0 16,0-1 0-16,0 1 0 0,0-6-4 0,0 5 0 0,-8 1 4 15,8-7 4-15,0 3-4 0,0-1 0 0,0-1 0 0,0-5 0 16,0 6 0-16,8-5 0 0,-8-1 0 0,0 2 0 0,0-6 0 16,8 0 0-16,-8 4 0 0,8-4 4 0,-8 0-4 0,10 0-4 15,-10 0 4-15,8-4 0 0,0 4 0 0,1 0 4 0,-1-6-4 16,1 2 0-16,8 4 0 0,-9-5 0 0,2 5 0 0,6-4 0 0,-8 4 0 16,2 0 0-16,6 0 0 0,-7-6 0 0,7 6 0 0,2 0 0 15,-10 0 0-15,10 0 4 0,-2 0-4 0,2 0 4 0,-10 0-4 16,9 6 0-16,0-6 0 0,0 4 0 0,1-4 4 0,-2 5-4 15,10-5 0-15,-9 4 0 0,0-4 0 0,0 6 0 0,9-2 0 16,-10 2 0-16,2-2 0 0,7 2 0 0,-7-3 0 0,-2 3-4 0,10-6 4 16,-9 4 0-16,9 1 0 0,-10 0 0 0,10 0 4 0,-8-1-4 15,7 2 4-15,-8-6-4 0,8 4 0 0,-7-4 0 0,8 0 0 16,-10 4 0-16,10-4 0 0,-9 0 0 0,9 0-4 0,0 0 4 16,-10 0 0-16,10 0 4 0,-1 0-4 0,-7 0 0 0,6 0 0 15,2-4 0-15,0 4 0 0,-1 0 0 0,1 0 0 0,0-4 0 0,-1 4 0 16,1 0 0-16,8-6 0 0,-8 6 0 0,-1 0 0 0,1 0 0 15,0 0 0-15,8-4 0 0,-9 4 4 0,1 0-4 0,0 0 0 16,-2 0-4-16,2 0 4 0,0 0-4 0,-1 0 4 0,1 4 0 16,0-4 0-16,-1 0 0 0,-8 0 0 0,8 0 0 0,-7 0 0 15,8 0-4-15,-10 0 4 0,10 0 0 0,-9 0 0 0,1 6 0 0,6-6 0 16,-6 0 0-16,-1 4 0 0,-1-4 0 0,2 0 4 0,-2 4-4 16,2-4 0-16,-1 5 0 0,0-5 0 0,0 6 0 0,1-6-20 15,-2 4 24-15,2-4 0 0,-2 0-4 0,2 0 4 0,-1 0 0 16,7 0-4-16,-6 0 0 0,0 0 0 0,-2 0-4 0,1 0 4 15,0 0 0-15,0 0 0 0,1-4 0 0,-2 8 0 0,2-4 0 0,-2 0 0 16,2 0 0-16,-1 0 0 0,-9 0 0 0,10 0 0 0,-10 0 0 16,8 0 0-16,-6-4 0 0,6 4 0 0,-7 0 0 0,0 4 0 15,-1-4 0-15,1 0 0 0,-1 0 4 0,0 0-4 0,0 0 0 16,2 0 0-16,-2 0 0 0,0 0 0 0,2 0 0 0,-2 0 0 16,0 0 0-16,1 0 0 0,-9 0 0 0,8 0 0 0,1 0-4 15,-1 5 4-15,1-5 0 0,-9-5 0 0,8 5 0 0,0 0 0 0,2 5 0 16,-10-5 0-16,8 0 0 0,0 0 0 0,-8 0 0 15,10 0 0-15,-10 0 0 0,0 0 0 0,0 0 0 0,0 0 4 0,8 0-4 16,-8 0 0-16,0 0 0 0,0 0 0 0,0 0 0 0,0-5 0 16,0 5 4-16,0 0-4 0,0 0 0 0,0 0 0 0,0-4 0 15,0 4 0-15,0-6 0 0,0 6 0 0,0-5 0 0,0 5 0 0,0-4 4 16,0 0-4-16,0-2 0 0,0 2 0 0,0 4 0 0,0-5 0 16,0 0 0-16,0-4 0 0,8 9 0 0,-8-9 0 0,0 3 0 15,0 2 0-15,0-6 0 0,0 4 0 0,0-3 0 0,0 5 0 16,0-6 0-16,9 1-4 0,-18-1 4 0,18-1 0 0,-9 3 0 0,0-2 0 15,0 1 0-15,0-1 0 0,0 1 0 0,0-6 0 0,0 5 0 16,0-4 0-16,8 0 0 0,-8 4 0 0,0-4 0 0,0-1 0 16,9 1 0-16,-9-5 0 0,0 5 0 0,8-1 0 0,-8-4-4 15,0 5 4-15,9-1 0 0,-9-5 0 0,0 7 0 0,8-2 0 16,-8 1-4-16,0-1 4 0,8 1 0 0,-8 4 0 0,0 1 0 16,0-2 4-16,0 7 0 0,0-6-4 0,10 6 0 0,-10 4 0 0,0-6 4 15,0 6-4-15,0 0 0 0,0-4 0 0,0 4 0 0,0 0 0 16,-10 0 0-16,10 0 0 0,0 0-16 0,0 0 16 0,0 4 0 15,0-4 0-15,0 0 0 0,0 0 0 0,0 0 0 0,0 0-4 16,0 0-16-16,0 0-8 0,0 0-20 0,0 0-16 0,0 0-20 16,0 0-20-16,-8 0-12 0,8 6-64 0,-8-6-32 0,8 0 40 0,0 0 36 15,-9 4 24-15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5:57.7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FC66C9-D21D-424E-882F-F5B5FE60F622}" emma:medium="tactile" emma:mode="ink">
          <msink:context xmlns:msink="http://schemas.microsoft.com/ink/2010/main" type="writingRegion" rotatedBoundingBox="12175,14227 11175,14778 10706,13928 11706,13376"/>
        </emma:interpretation>
      </emma:emma>
    </inkml:annotationXML>
    <inkml:traceGroup>
      <inkml:annotationXML>
        <emma:emma xmlns:emma="http://www.w3.org/2003/04/emma" version="1.0">
          <emma:interpretation id="{A7435A08-D525-4FE8-8E79-1E6A0DA1D464}" emma:medium="tactile" emma:mode="ink">
            <msink:context xmlns:msink="http://schemas.microsoft.com/ink/2010/main" type="paragraph" rotatedBoundingBox="12175,14227 11175,14778 10706,13928 11706,13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A22A40-B6F3-4FA9-B083-EBB8E0129AFC}" emma:medium="tactile" emma:mode="ink">
              <msink:context xmlns:msink="http://schemas.microsoft.com/ink/2010/main" type="line" rotatedBoundingBox="12175,14227 11175,14778 10990,14442 11989,13890"/>
            </emma:interpretation>
          </emma:emma>
        </inkml:annotationXML>
        <inkml:traceGroup>
          <inkml:annotationXML>
            <emma:emma xmlns:emma="http://www.w3.org/2003/04/emma" version="1.0">
              <emma:interpretation id="{55EDD9D9-DC5F-4B40-B86A-4E9323861EE9}" emma:medium="tactile" emma:mode="ink">
                <msink:context xmlns:msink="http://schemas.microsoft.com/ink/2010/main" type="inkWord" rotatedBoundingBox="12175,14227 11175,14778 10990,14442 11989,13890"/>
              </emma:interpretation>
            </emma:emma>
          </inkml:annotationXML>
          <inkml:trace contextRef="#ctx0" brushRef="#br0">571 1912 51 0,'0'0'76'0,"0"0"-8"0,-8-5-8 0,8 5-24 0,0 0 0 15,0 0 0-15,0 0 0 0,0 0-4 0,-8 0-4 0,8 0-4 16,0 0 4-16,0 0-4 0,0 0 0 0,0 0 0 0,0 0 4 16,0 0-8-16,0 0 4 0,0 0-4 0,0 0 4 0,0 0-4 15,0 0 0-15,0 0 0 0,0 0 4 0,0 0 4 0,0 0 4 16,0 0 0-16,0 0 4 0,0 0-4 0,0 0 4 0,8 0-4 15,-8 0 4-15,0 0-4 0,8 0-4 0,0 5 4 0,-8-5-4 0,10 0 0 16,-2 4-4-16,0-4 0 0,2 5-8 0,-2-5 0 16,9 5 0-16,-9-5 0 0,9 5-4 0,0-5-4 0,-9 4 0 0,10 1 0 15,0-5 0-15,-2 5 0 0,1-5 0 0,-9 0 0 0,10 4 0 16,-2-4 4-16,2 0-8 0,-2-4 4 0,2 4-4 0,-1 0 4 16,0-5-4-16,0 5 0 0,-1-5 0 0,2 1 0 0,0-1 0 0,-2 0-4 15,1 0 4-15,-8 1 0 0,8-1-4 0,-1 0 0 16,-6 0 4-16,6 1 0 0,2-2 0 0,-10 2 0 0,9-2-4 0,0-3 0 15,-8 5 4-15,-1-1 0 0,10 0-4 0,-10-4-4 0,0 3 4 16,10 2 0-16,-10-5 4 0,0 3-8 0,1 2 4 0,-1-6 0 16,1 5 4-16,0 1-4 0,-1-6 0 0,0 5 0 0,-8 1 0 0,10-2 0 15,-2 2 0-15,0-1 0 0,-8 0 0 0,8-1 0 16,-8 3 4-16,10 3-4 0,-2-6 0 0,-8 2 0 0,8-1 0 0,-8 5 0 16,9-4 0-16,-9-2 0 0,8 2-16 0,-8-1 20 0,8 0 0 15,2 5-4-15,-10-4 0 0,8-1 8 0,-8-1-8 0,8 2-4 16,-8-1 4-16,8 0 4 0,-8 0-4 0,10 1 0 0,-10-1 0 15,8 0-4-15,-8-4 4 0,0 3 0 0,8 2 4 0,-8-1-4 16,0 0 0-16,0 0 4 0,0 1-4 0,0-6 0 0,0 5-4 0,0 1 4 16,0-2-4-16,9 2 8 0,-9-1 0 0,0 0-8 0,0 0 8 15,0 5-8-15,0-4 4 0,0-1 0 0,0 0 0 0,0 5 0 16,0-5 4-16,0 0-4 0,0 5 0 0,0-4 0 0,0 4 0 0,0-5 0 16,0 5 0-16,0-5-4 0,0 5 4 0,0-5 0 15,0 5 0-15,0-4 0 0,0 4 0 0,0 0 0 0,0-5 8 0,0 5-8 16,0 0 4-16,0 0-4 0,0 0 4 0,0-5-4 15,0 5 4-15,0 0 4 0,0 0-4 0,0 0 4 0,0 0 0 0,0 0 0 16,0 0-4-16,0 5 0 0,0-10 0 0,0 10 0 0,0-5-4 0,-9 0 4 16,9 5 0-16,0-1-4 0,-8-4 0 0,8 5 0 0,0 0 0 15,-8 0 0-15,8 4 4 0,-10-4-4 0,2 5 0 0,0-6 4 16,8 6-4-16,-8 5 0 0,-2-11 4 0,2 11 0 0,0-6 0 16,-1 1 0-16,-7 0 0 0,6-1 0 0,2 5 0 0,0-4-4 15,0-1 8-15,-2 2-4 0,2-2 0 0,0 0-4 0,-10 6 0 16,10-5 4-16,-1-7 0 0,1 13-4 0,0-12 4 0,-1 6-4 0,0-1 0 15,-7-3 0-15,6 3 0 0,2 1 4 0,0-6-8 16,-1 7 8-16,0-7-4 0,1 6 0 0,-9-6 0 0,9 1 4 0,0 5-4 16,-2-6 0-16,2 5 0 0,0-3 0 0,-10 4 0 0,10-6 0 15,-1 1-4-15,1 5 8 0,-1-6-4 0,1 1 0 0,-9 5 0 16,9-6 0-16,-2 1 0 0,2 0-4 0,0-1 8 0,-2 3-4 16,2-4 0-16,0 2 4 0,0-5-4 0,-10 5-4 0,10 0 4 0,-1-5 0 15,1 5 0-15,0-5 0 0,-2 4-4 0,-6-4 4 16,8 5-4-16,-2-5-12 0,-6 5 20 0,7-5-4 0,0 5 4 15,-8-5 0-15,9 4 0 0,-8-4-4 0,6 5 4 0,-6-5-4 0,6 5 0 16,-6-5 0-16,7 5-4 0,-8-5 4 0,9 5 4 0,-9-5-4 0,9 0 0 16,-10 5 0-16,10-5 0 0,-2 0 0 0,2 0 0 0,0 0 0 15,0 0 0-15,-1 0 4 0,0 0 0 0,1 0-4 0,-1 0 0 16,1 0 0-16,8 0 0 0,-8 0-4 0,8 0 4 0,0 0 0 16,-10 0 0-16,10 0 0 0,0 0 0 0,0 0 0 0,0 0 0 15,0 0 0-15,0 0-4 0,0 0 4 0,0 0-4 0,0 0 4 0,0 0-4 16,0 0 4-16,0 0-4 0,0 0 4 0,0 0-8 15,0 0-4-15,0 0-12 0,0 0-4 0,0 0-12 0,0 0-12 0,0 0-8 16,0 0-16-16,0 0-20 0,10 0-24 0,-10 0-24 0,0-5-84 16,8 0 24-16,-8 0 32 0,8 5 32 0,1-10 28 0,-9 6 24 15</inkml:trace>
          <inkml:trace contextRef="#ctx0" brushRef="#br0" timeOffset="-11056.4867">375 1931 75 0,'0'0'88'0,"0"0"-16"0,0 0-4 0,0 0-24 0,0 0-4 16,0 0-4-16,0 0-4 0,0 0-4 0,0 0 0 0,0 0-4 15,0 0-4-15,0 0 0 0,0 0 8 0,0 0 0 0,0 0-4 16,0 0 4-16,0 0 4 0,0 0 4 0,0 0 0 0,0 0 4 0,0 0 4 15,0 0 4-15,10 0-4 0,-10 0 0 0,0 0 0 0,0 0 4 16,8 0 0-16,-8 0 0 0,8 0 0 0,-8 0 0 0,8 0 0 16,1 0 4-16,-9 4-4 0,9-4-4 0,-1 5 0 0,1-5 0 0,-9 5-8 15,8-1 0-15,0 3-8 0,2-7 0 0,-2 3 0 0,8 2-4 16,-6 5-4-16,-2-5 0 0,9-1 0 0,-9 6-8 0,10-5 4 16,-10-1-4-16,8 1-4 0,-6 0 0 0,6 0 4 0,-6 0 0 15,6 0 0-15,1-1-4 0,0 1 0 0,-8 0-4 0,7-5 4 16,2 4 0-16,-10-4 0 0,10 6 0 0,-2-6 0 0,-7 0-4 0,8 0 0 15,-8 0 0-15,7 0 0 0,2 0 0 0,-10 0 4 16,0 4-4-16,10-8-4 0,-10 4 0 0,9 0 0 0,-8 0 4 0,0-6-4 16,7 6 4-16,-8-4-4 0,2 4 4 0,6 0-4 0,-6-5 0 15,-2 0 4-15,0 1-4 0,9 4 0 0,-8-5 0 0,-1 0 0 16,1 0 0-16,-1 0 0 0,10 0 4 0,-10 1-8 0,0-1 4 16,2-5 0-16,-2 6 4 0,0-1-4 0,1 0 0 0,-1 0-4 15,0 0 8-15,1 2-4 0,0-8 0 0,-1 6 0 0,0 0 0 0,2 1 0 16,-2-6 4-16,0 5 0 0,1 1-8 0,0-6 4 0,-1 5 4 15,0-5-8-15,-8 6 4 0,9-6-4 0,-1 5 4 0,1-4-4 16,-9 4 4-16,9 0 0 0,-1-5-4 0,-8 6 8 0,8 0-4 0,-8-7 0 16,0 7 0-16,10-1-4 0,-10 0 4 0,0 0 4 0,0 1-4 15,0-2 0-15,8 2 0 0,-8-1 4 0,0-5-4 0,0 6-4 16,8-1 4-16,-8 0-4 0,0-1 4 0,8 3-4 0,-8-7 0 16,0 5 4-16,10-5 4 0,-10 6-4 0,8-1-4 0,-8 0 4 15,8-4-4-15,-8 3 0 0,9 2 0 0,-9-1 0 0,8 0 4 0,-8 0 0 16,0 1 0-16,0-1 0 0,8 0-4 0,-8 5 4 15,0-5 0-15,0 5 0 0,0-4 4 0,0 4 0 0,0 0-8 0,0-6 0 16,0 6 8-16,0 0-8 0,0-4 4 0,0 4 0 0,0-5 0 16,0 5 0-16,0 0 0 0,0-5 0 0,0 5 0 0,0-5 0 15,10 1 0-15,-10 4-4 0,0-5 8 0,0 5-4 0,0-5 0 16,0 0 4-16,0 5-4 0,0 0 0 0,0-4 0 0,8-2 0 16,-8 6 0-16,0-4 0 0,0 4 0 0,0 0 0 0,0 0 0 15,0 0 0-15,0-5 0 0,0 5 0 0,0 0 4 0,0 0-4 0,0 0 0 16,0 0 4-16,0 0-4 0,0 0 0 0,0 0-4 0,0-5 4 15,0 5 0-15,8 0 0 0,-8-5 0 0,0 5 0 0,0-4 0 16,0 4 4-16,8-5-4 0,-8 5 4 0,0-5-4 0,0 0 0 0,0 5 4 16,0 0-4-16,0-5-16 0,10 5 20 0,-10 0 4 15,0 0-8-15,0-4 8 0,0 4-8 0,-10 0 4 0,10-5 0 0,0 5-4 16,0 0 0-16,0-5 4 0,0 5 0 0,0 0 0 0,0-5-4 16,0 5 8-16,0-4-8 0,10-1 0 0,-10 5 0 0,0-5 4 15,0 5 0-15,0-5 0 0,0 0 0 0,0 5-4 0,0-3 0 0,0 3 0 16,0-6 0-16,0 6 0 0,0-5 0 0,0 5 0 0,0-5 0 15,0 5 0-15,0 0 0 0,0 0 0 0,0-5 0 0,0 5 0 16,0 0 0-16,0 0 0 0,0-4 0 0,0 4 0 0,8 0 0 16,-8-5 0-16,0 5 0 0,0 0 0 0,0-5 0 0,8 5 0 15,-8-5 0-15,0 1 0 0,0 4 0 0,0-5 0 0,0-1 0 0,0 6 0 16,0-4 0-16,0 4 0 0,0-4 0 0,0 4 0 0,0 0 0 16,0-6 0-16,0 6 0 0,0-4 0 0,0 4 0 0,0-6 0 15,0 6 0-15,0 0 0 0,0 0 0 0,0-4 0 0,0 4 0 16,0 0 0-16,0-5 0 0,0 5 0 0,0 0 0 0,0 0 0 15,0 0 0-15,0 0 0 0,0 0 0 0,0 0 0 0,0 0 0 0,0 0 0 16,0 0 0-16,0 0 0 0,0 0 0 0,0 0 0 0,0 0 0 16,0 0 0-16,0 0 0 0,0 0 0 0,0 0 0 0,0 0 0 15,0 0 0-15,0 0 0 0,0 0 0 0,0 0 0 0,0 0 0 16,0 0 0-16,0 0 0 0,0 5 0 0,0-5 0 0,-8 4 0 16,8-4 0-16,0 6-100 0,-8-6-44 0,8 4-36 0,-10 2-36 0,10-2-68 15,-8 0-4-15,0 2 52 0,8-1 48 0,-8-1 36 0,-2 1 32 16,2-5 20-16</inkml:trace>
        </inkml:traceGroup>
      </inkml:traceGroup>
      <inkml:traceGroup>
        <inkml:annotationXML>
          <emma:emma xmlns:emma="http://www.w3.org/2003/04/emma" version="1.0">
            <emma:interpretation id="{BD46895F-8949-4BF7-809B-BAAA7EED86AF}" emma:medium="tactile" emma:mode="ink">
              <msink:context xmlns:msink="http://schemas.microsoft.com/ink/2010/main" type="line" rotatedBoundingBox="11904,14029 11177,14126 11110,13628 11837,13530"/>
            </emma:interpretation>
          </emma:emma>
        </inkml:annotationXML>
        <inkml:traceGroup>
          <inkml:annotationXML>
            <emma:emma xmlns:emma="http://www.w3.org/2003/04/emma" version="1.0">
              <emma:interpretation id="{EF9D3480-50A0-40CF-AC27-60C34CB73DC4}" emma:medium="tactile" emma:mode="ink">
                <msink:context xmlns:msink="http://schemas.microsoft.com/ink/2010/main" type="inkWord" rotatedBoundingBox="11904,14029 11177,14126 11110,13628 11837,13530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7345.251">631 1192 47 0,'-8'0'88'0,"8"-5"-4"0,0 0-12 0,0 1-24 15,0 4-8-15,0-5-4 0,0 0 0 0,0 5-8 0,0-5 0 16,0 5-4-16,0-4 0 0,0-1-4 0,0 0 4 0,0 5-4 16,0-5-4-16,0 0 4 0,8 0 0 0,-8 5 0 0,0-4-4 0,9-1 4 15,-9 0 0-15,8 0 0 0,-8 1 0 0,0 4 8 0,9-5-8 16,-1 0 0-16,-8 5 4 0,9-5 4 0,-9 5 0 0,8 0 4 15,-8 0-8-15,8 0 4 0,-8-5-8 0,10 5 0 0,-10 0 0 16,8 5 0-16,-8-5 4 0,8 0 0 0,2 5 0 0,-10 0-4 16,8-5 4-16,0 5-4 0,-8-1-4 0,8 1 0 0,1 0-4 15,-9 4 0-15,8-4-4 0,1 0 4 0,-9 5-4 0,9-1-4 0,-9-4 4 16,8 5 0-16,-8-1-4 0,0-4 0 0,0 10 0 0,0-10 0 16,0 4 0-16,0 0 0 0,0 1-4 0,-8-1 0 0,8-3 4 15,-9 3-4-15,0 1 0 0,1 0 0 0,-1-1 0 0,1 1 0 16,0-6 0-16,0 6 0 0,-2-1 0 0,2-5 0 0,0 3 0 0,-2 1 4 15,2-2-4-15,0-6 0 0,-1 4 0 0,1 1 0 0,8-5 4 16,-9 5 0-16,9-5-4 0,-8 0 4 0,8 0-4 0,0 0 0 16,0 0 0-16,0 0 0 0,0 0 0 0,0 0-4 0,-9 0 4 0,9 0 0 15,9 0 0-15,-9 0 0 0,0 0-4 0,8 0 4 16,-8 0-4-16,0 0 4 0,9 0 0 0,-9 0 0 0,8 0 0 16,-8 0 0-16,9 0 0 0,-1 0 0 0,-8 0 0 0,8 0 0 0,2 0 0 15,-2 0 0-15,0 5 4 0,2-5 0 0,-2 0 0 0,-8 4 0 16,8 1 0-16,0-5 0 0,1 4 0 0,-9 2-4 0,8-2 4 15,-8 2-4-15,9 3-4 0,0-4 4 0,-9 0 0 0,0 4 0 0,8 1 0 16,-8-6 0-16,0 6 0 0,0 0 4 0,0-5-4 16,0 4 0-16,0 1 4 0,0-1-4 0,0-4 0 0,0 6 0 0,0-3 8 15,-8-3-4-15,8 5 0 0,0-6 0 0,-9 6 0 0,9-5 0 16,-9 4 0-16,1-4 0 0,8 0-4 0,-9 0 4 0,1-1-4 16,0 1 4-16,0-5-4 0,-2 5 4 0,2-5-4 15,0 5 0-15,-2-5 4 0,2 0-4 0,0 0 4 0,-1 0-4 0,1 0 0 16,-1 0 0-16,1 0 0 0,-1 0 0 0,1 0 0 0,0-5 0 0,-2 5 4 15,2 0-4-15,8-5-4 0,-8 5 4 0,-2-5-4 0,10 5 0 16,-8 0-4-16,8-4 0 0,-8-1-4 0,8 5-8 0,0-5-8 16,-8 0-4-16,8 5-12 0,0-5-4 0,0 1-12 0,0 4-12 15,0-5-12-15,0 0-8 0,0 0-12 0,8 1-28 0,-8-1-40 16,0 0-4-16,8 0 36 0,-8 0 32 0,8-4 16 0</inkml:trace>
          <inkml:trace contextRef="#ctx0" brushRef="#br0" timeOffset="-6916.3979">938 1249 39 0,'0'-4'112'0,"0"4"-8"0,0 0-4 0,0 0-32 0,0 0-4 15,-8 4-4-15,8-4 0 0,0 6-8 0,0-2 0 0,-10 1-8 16,10 5 0-16,0-6-8 0,-8 6 4 0,8-1-8 0,-8 1 4 0,8 0-4 15,-8-1 0-15,8 2-4 0,0 3-8 0,0-5-4 0,0 5 0 16,-9-5 4-16,9 7-4 0,0-7-4 0,0 1 0 0,0 3 4 16,0-3-4-16,0 0 0 0,9 0 0 0,-9-1-4 0,0 1 0 0,8-1 4 15,-8 1 0-15,8 1-4 0,0-8-4 0,-8 7 4 0,10-5-4 16,-2 4 0-16,0-4 0 0,2 0 0 0,-2 0 0 0,0-5-4 16,9 0 4-16,-8 4 0 0,-1-4-4 0,1-4 4 0,-1 4-4 15,0-5 4-15,2 5-4 0,-2-5 0 0,0-4 0 0,2 4 0 16,-2-5 4-16,0 2-4 0,1 2 0 0,-9-4 0 0,8 1 0 15,-8-1 0-15,0-4 4 0,0 4-4 0,8 0 4 0,-8 0-4 16,0-3 0-16,0 3 4 0,-8 1-4 0,8-1 0 0,0 0 0 0,-8 1 0 16,-1-6 0-16,9 5 0 0,-8 2-4 0,0 1 0 0,8-1 4 15,-10-2 0-15,2 1 0 0,0 3 0 0,-10 2 0 0,10-5 0 16,-1 3-4-16,1 2 4 0,-1 4-8 0,-8-5 4 0,9 5-4 0,0 0-4 16,-10 0-4-16,10 5-8 0,-2-5 0 0,2 4-12 15,0 2-12-15,0-2-8 0,-1 1-8 0,0 5-8 0,1-6-12 0,-1 6-4 16,9-5-32-16,-8-1-44 0,8 7 8 0,-8-3 24 0,8-2 24 15</inkml:trace>
          <inkml:trace contextRef="#ctx0" brushRef="#br0" timeOffset="-6553.362">1134 1192 39 0,'0'0'112'0,"0"0"-8"15,0-5-4-15,0 5-24 0,0 0-4 0,0 5-8 0,-8-5-20 16,8 5 16-16,0-1-4 0,0 2-4 0,0 3-8 0,0-4-4 0,0 4 4 16,0 1-4-16,0-1-12 0,0 1 0 0,0 0 0 0,0-1-4 15,0 6 0-15,8-5 0 0,-8-1-4 0,0 1-4 0,0 5 4 16,0-7-4-16,8 2 0 0,-8 0 0 0,10-1 0 0,-10-4 0 16,8 5-4-16,-8-6 0 0,8 2 0 0,-8-2 0 0,9 1-4 15,0-5 0-15,-1 5 0 0,-8-5 0 0,8 0-8 0,1 0 4 0,-9-5 0 16,8 5 0-16,1-5 0 0,0 1 0 0,-9-2-4 0,8-4 0 15,-8 6 0-15,8-5 0 0,-8 4 4 0,0-5 0 0,0 0-4 16,0 2 4-16,10 1-4 0,-10-1 0 0,-10-2 4 0,10 1 0 0,0-1 0 16,0 1 0-16,-8 3 0 0,8-3 0 0,-8 4-4 15,-1-4 0-15,9 3 0 0,-9 2 0 0,1-1 0 0,-1 0 0 0,9 5 0 16,-8-5-4-16,0 5 0 0,-1-4-4 0,0 4-4 0,1 4-4 16,0-4-16-16,8 0 0 0,-10 5-44 0,2 0 0 0,0 0-20 15,8-1-20-15,-9 2-76 0,0 3-8 0,1-4 32 0,8 4 32 16,-8 1 28-16,-1-1 20 0</inkml:trace>
        </inkml:traceGroup>
      </inkml:traceGroup>
    </inkml:traceGroup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38.1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C7043E-4DAA-4681-A24B-A77E0DC8CE04}" emma:medium="tactile" emma:mode="ink">
          <msink:context xmlns:msink="http://schemas.microsoft.com/ink/2010/main" type="inkDrawing" rotatedBoundingBox="7624,8642 10323,11148 10248,11230 7549,8723" semanticType="callout" shapeName="Other">
            <msink:sourceLink direction="with" ref="{079DF26B-EE3A-419B-9BB6-754C6F59AE95}"/>
            <msink:sourceLink direction="with" ref="{C84E1BFF-C6E8-4AF4-BBE8-B76F323061E6}"/>
          </msink:context>
        </emma:interpretation>
      </emma:emma>
    </inkml:annotationXML>
    <inkml:trace contextRef="#ctx0" brushRef="#br0">495-2670 3 0,'0'0'68'0,"0"0"-4"0,0 0-8 0,0 0-28 15,0 0-4-15,0 0 0 0,0 0 0 0,0 0-4 0,0 0-4 16,0 0 0-16,0 0-4 0,0 0-20 0,0 0 24 0,0 0 0 15,0 0-4-15,0 0 0 0,0 0 0 0,0 0 0 0,0 0-4 0,0 0 0 16,0 0 0-16,0 0 4 0,0 0-4 0,0 0 0 0,0 0 4 16,0 0-4-16,0 0 0 0,0 0 0 0,0 0 0 0,0 0 0 15,0 0 0-15,0 0 4 0,0 0-4 0,0 0 0 0,0 0 0 16,0 0 4-16,0 0 4 0,0 0 0 0,0 0-4 0,0 0 8 16,0 0-8-16,0 0 4 0,0 0-4 0,0 0 0 0,0 0 0 0,0 0 4 15,0 0 0-15,0 0-4 0,8 0 4 0,-8 0 0 0,0 0-4 16,0 0 4-16,9 0-4 0,-9 0 4 0,0 4 0 0,9-4 0 15,-9 0 0-15,0 6-4 0,8-6 4 0,-8 4 0 0,0 1-4 16,8-5-4-16,-8 5 0 0,0 0-4 0,10-1 4 0,-10 1 0 16,0 0 0-16,8 0 0 0,-8-1 0 0,8 2-4 0,-8-1 4 15,0-1-4-15,9 1 0 0,-9 0 4 0,9-1-4 0,-9 1 0 16,0 0 4-16,8 0 0 0,-8-1 0 0,0-4 0 0,8 6 0 16,-8 3 12-16,9-9-4 0,-9 5 0 0,0 0 0 0,8-1-8 0,-8 2 0 15,9-2 0-15,-9 1 4 0,9-1-4 0,-9 6 0 0,8-5 0 16,-8 0 0-16,8 0-4 0,-8 3 0 0,10-2 0 0,-2-1 0 15,-8 5 0-15,8-6 0 0,0 6 0 0,-8-5 0 0,10 4 0 0,-2-3 0 16,-8 2 0-16,8-2 0 0,1 3 0 0,-9-4-4 0,8 4 4 16,0-3 0-16,2 3 0 0,-2 1 0 0,-8-6 0 0,8 6 0 15,-8-5 0-15,10 5 0 0,-2-6 0 0,-8 1-4 0,8 5 4 16,0-6 0-16,-8 1 4 0,9 5-4 0,-9-6 0 0,9 6-4 16,-1-5 4-16,-8-1 0 0,9 6 0 0,-1-5-4 0,-8 5 4 0,8-6 0 15,2 6 0-15,-10-1 0 0,8-3-4 0,0 3 4 16,0-4 0-16,-8 4 0 0,10 1 0 0,-2-6 0 0,0 7 0 0,-8-7 0 15,9 6 0-15,0-5-4 0,-1-1 4 0,1 1-4 0,-9 5 4 16,8-6-4-16,0 2 4 0,0 3-8 0,-8-4 4 0,10 0 0 16,-2-1 4-16,0 1-4 0,-8 5 0 0,10-5 0 0,-2 0 0 0,0-1 0 15,-8 6 0-15,9-6 4 0,-1 1-4 0,1 0 0 16,-9 5 0-16,8-5 0 0,1 0 0 0,-9-1 4 0,8 1-4 0,0 5 0 16,2-6 0-16,-2 1 0 0,0 0 0 0,-8 5 0 0,10-5 0 15,-2-1 4-15,0 6-4 0,0-5 4 0,1-1-4 0,0 1 0 16,-9 5 0-16,8-5 0 0,1-1 0 0,-1 6 0 0,0-5 0 0,2 0 0 15,-2 0 4-15,-8 4-4 0,8-4-4 0,0 0 4 0,2-1 0 16,-2 6 0-16,0-5 4 0,1 0 0 0,-1 5-4 0,1-6 0 16,0 1 0-16,-1 4 0 0,0-4 0 0,0 0 0 0,2 0-4 15,-2 4 4-15,-8-3 0 0,8 3 4 0,2-4-4 0,-2-1 4 16,0 6-4-16,1-5 0 0,-1 4 0 0,1-4 0 0,0 5 0 16,-9-1 0-16,8-5 0 0,0 7 4 0,0-2-4 0,2-4 0 0,-2 5-4 15,-8-1 4-15,8 2 0 0,2-3 0 0,-2 2 0 0,0 0 4 16,1-5-4-16,-9 4 4 0,8 1-4 0,0-1 0 0,1-4 0 15,0 5 4-15,-9-1-8 0,8-4 4 0,0 5 4 0,2-6-8 16,-10 6 8-16,8-5-4 0,0 5 0 0,2-6-4 0,-2 1 4 16,-8 5 0-16,8-6 0 0,0 1 0 0,1 0 0 0,-9 0 0 15,8 0 0-15,1 0 8 0,0-1-8 0,-1 1 4 0,-8 0 0 16,8 1 0-16,2-3 0 0,-2 2 0 0,0 0 0 0,0-5 0 0,2 5 4 16,-2 0-4-16,-8 0 4 0,8-1 0 0,1 1-4 0,-1 0 0 15,1-1 0-15,0 1 4 0,-1 0 0 0,-8 0 0 0,8 0 0 16,0-1 4-16,2 2 0 0,-2-2-4 0,-8 1 4 0,8 0 0 0,2 0-4 15,-2 4 0-15,0-4 4 0,1 0-4 0,-1-1 0 0,0 3 0 16,-8 1 0-16,9-3 0 0,0 0-4 0,-1-1-4 0,0 6 4 16,-8-5 0-16,10 4 0 0,-2-4 0 0,0 5-16 0,1-5 20 0,-9 5-4 15,9-1 4-15,-1-5-4 0,0 6 0 0,1-5 0 16,-9 5 0-16,8-6 0 0,1 6 0 0,-9-5-4 0,9 5 4 0,-1-6-4 16,0 6 0-16,-8-5 0 0,10-1 0 0,-2 6 4 0,0-5-4 15,-8-1 0-15,9 2 0 0,0-1 8 0,-1 4-4 0,-8-4-4 16,8-1 4-16,1 2 0 0,-1 3 0 0,-8-5-4 0,8 2 4 15,2-2 0-15,-2 1 0 0,-8 0 0 0,8 0-4 0,2 5 4 16,-2-6-4-16,-8 1 0 0,8-1 4 0,0 2-4 0,1-2 0 16,-9 6 4-16,9-5 0 0,-1-1-4 0,1 2 4 0,-9-1 0 0,8-1-4 15,0 0 4-15,2 2-4 0,-10-2 0 0,8 1 0 16,0 0 0-16,0 0 0 0,-8-1 4 0,10 2 0 0,-2-2 0 0,0 1-8 16,-8-1 4-16,9 2 0 0,0-2 4 0,-1 2 0 0,1 3-4 0,-9-9 0 15,8 10 0-15,0-6 4 0,0 1-4 0,-8 0-4 16,10 0 4-16,-2-1 4 0,0 0-24 0,-8 3 28 0,10-3-8 0,-2 6 4 15,-8-6 0-15,8 1 0 0,1 0-4 0,-9 0 0 0,8-1 0 16,1 1 4-16,-9 1 0 0,8-2-4 0,1 0 0 0,-1 2 0 16,-8-2 0-16,8 2 0 0,-8-2 0 0,10 1 0 0,-2-1-4 0,-8 1 4 15,8-1 0-15,-8 2 0 0,10-2 0 0,-2 2-4 16,-8-6 0-16,8 4 8 0,-8 0-4 0,8 2 4 0,-8-1-4 0,9-1-4 16,-9 1 4-16,9 0 0 0,-9 0 4 0,8-1-4 15,-8-4-4-15,9 6 8 0,-9-2-4 0,8 1 0 0,0 1 0 0,-8-2 4 16,10 0 0-16,-10 1 0 0,8 0-4 0,0 1-4 0,-8-3 4 15,8 3-4-15,-8-2 8 0,10 1-8 0,-10-1 4 0,8 2 0 16,0-2 0-16,-8-4 0 0,9 10 0 0,-9-6 4 0,9 1-4 16,-9 1-4-16,8-2 4 0,-8 1 0 0,9-5 0 0,-9 10 0 0,8-10 0 15,-8 4 0-15,8 1 0 0,-8 0 0 0,0 0 0 0,10-1 0 16,-10 2 0-16,8-2 4 0,0 1-4 0,-8 0 0 0,8 0 0 16,-8-1 0-16,10 2 0 0,-10-2 0 0,8 1 0 0,-8-1 0 15,8 2 0-15,-8-2 0 0,9 1 0 0,-9 0 0 0,8 0 0 16,-8-1 0-16,9 2 0 0,-9-2 0 0,9 1 0 0,-9 0 0 0,8 0 0 15,-8-1-4-15,8 1 8 0,-8-5-4 0,0 5 0 0,8-1 0 16,-8 1-4-16,10-5 4 0,-10 6 0 0,8-2 0 0,-8-4 0 16,0 5 0-16,8-1 0 0,-8-4 0 0,10 6 0 0,-10-6 4 0,8 4-8 15,-8-4 4-15,0 5 0 0,8-5 0 0,-8 5 0 16,9-5 0-16,-9 5 0 0,8-1 0 0,-8-4 0 0,0 6 0 16,9-6 0-16,-9 4 0 0,8 1 0 0,-8-5 0 0,9 4 0 0,-9 2 0 15,8-6 0-15,-8 4 0 0,8 1 0 0,-8-5 0 0,0 5 0 16,10 0 0-16,-10-1 0 0,0-4 4 0,8 6-4 0,-8-6 0 15,8 4 0-15,-8 1 0 0,0-5 0 0,0 4-4 0,10 1 4 0,-10-5-20 16,0 5 24-16,8 0 0 0,-8-5 0 0,0 5 0 16,8-5-4-16,-8 5 4 0,0 0-8 0,8-5 4 0,-8 5 0 0,0-5 0 15,0 4 0-15,9 1 0 0,-9-5 0 0,0 4 0 0,8-4 4 16,-8 6-8-16,9-2 4 0,-9-4 0 0,0 5 0 0,0-5 0 16,9 5 0-16,-9-5 0 0,8 5 0 0,-8-2 0 0,0 4 0 15,8-7 4-15,-8 4-4 0,0-4 4 0,0 5-4 0,10-1-4 16,-10-4 4-16,0 6 0 0,8-6 0 0,-8 4 0 0,0 1 0 15,8-5 0-15,-8 5 0 0,0-5 0 0,0 5 0 0,8-5 0 0,-8 4 0 16,0 1 0-16,10-5 0 0,-10 5 0 0,0 0 0 0,8-5 0 16,0 5 0-16,-8 0 0 0,0-5 0 0,9 5 0 0,-9-1-4 15,8-4 0-15,-8 5 4 0,9 0 0 0,-9-5 0 0,9 4-4 16,-9-4 4-16,8 6-4 0,-8-6 0 0,8 4 0 0,-8-4 8 16,8 0-4-16,-8 5 0 0,0-5-4 0,10 5 4 0,-10-5-20 0,0 0 24 15,8 0-4-15,-8 0 0 0,0 5 4 0,0-5 0 0,0 0-4 16,0 0 0-16,8 0 4 0,-8 0-8 0,0 0 4 0,0 0-4 15,0 0 4-15,0 0 0 0,0 0 0 0,0 0 0 0,0 0 0 16,0 0 0-16,0 0 0 0,10 3 0 0,-10-3 4 0,0 0-4 16,0 0 0-16,8 0 0 0,-8 0 0 0,0 0 0 0,0 0 0 15,0 0 0-15,0 0 0 0,0 6 0 0,0-6 0 0,0 0 0 0,0 0 0 16,0 0 0-16,0 0 0 0,8 0 0 0,-8 0 0 0,-8 0 0 16,16 0 0-16,-8 0 0 0,0 0 0 0,0 0 0 0,0 0 0 15,0 0 0-15,0 0 0 0,9 0 0 0,-9 5 0 0,0-5 0 16,0 0 0-16,0 0 4 0,0 5-4 0,0-5 0 0,0 0 0 15,0 4 0-15,0-4 0 0,0 0 0 0,0 0 0 0,0 6 0 0,0-6 0 16,0 0 0-16,0 0 0 0,0 0 0 0,0 0 0 0,0 0 0 16,8 0 0-16,-8 0 0 0,-8 0 0 0,16 0 0 0,-8 0 0 15,0 0 0-15,0 0 4 0,0 4-4 0,0-4 4 0,0 0-4 16,0 5 0-16,0-5 0 0,0 0 0 0,0 5 4 0,0-5-4 16,0 0 0-16,0 0 4 0,8 0 0 0,-8 0 0 0,0 0-4 15,0 5 4-15,0-5-4 0,0 0 4 0,0 0 0 0,0 0-4 0,0 0 0 16,0 0 4-16,0 0-4 0,0 0 0 0,0 0 0 15,0 0 0-15,0 0 0 0,0 0 4 0,0 0 0 0,0 0-4 0,0 0 0 16,9 0 4-16,-9 0-4 0,0 0 0 0,0 0 0 0,0 0 4 16,0 0 0-16,0 0-8 0,0 0 4 0,0 0 0 0,0 0 0 15,0 0 4-15,0 0-4 0,0 0 0 0,0 0 0 0,0 0 0 0,0 0 0 16,0 0 0-16,0 0-4 0,0 0 0 0,0 0-4 16,0 0-8-16,0 0-8 0,0 0-16 0,0 0-24 0,-9 0-28 0,9 0-36 15,-8 0-40-15,8 0-48 0,-8 0-64 0,-1 0 52 0,1 0 44 16,0 0 32-16,-2 0 24 0,2 0 12 0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2:10.9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D5B7784-C1CA-4B78-9DBD-1279CB063CC5}" emma:medium="tactile" emma:mode="ink">
          <msink:context xmlns:msink="http://schemas.microsoft.com/ink/2010/main" type="writingRegion" rotatedBoundingBox="6832,12523 7065,13329 6809,13403 6576,12597"/>
        </emma:interpretation>
      </emma:emma>
    </inkml:annotationXML>
    <inkml:traceGroup>
      <inkml:annotationXML>
        <emma:emma xmlns:emma="http://www.w3.org/2003/04/emma" version="1.0">
          <emma:interpretation id="{779EA196-7AFD-4BF7-BF93-2F8367AB6C84}" emma:medium="tactile" emma:mode="ink">
            <msink:context xmlns:msink="http://schemas.microsoft.com/ink/2010/main" type="paragraph" rotatedBoundingBox="6832,12523 7065,13329 6809,13403 6576,12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AA4D6A-6A85-4632-954A-44967AAF06F2}" emma:medium="tactile" emma:mode="ink">
              <msink:context xmlns:msink="http://schemas.microsoft.com/ink/2010/main" type="line" rotatedBoundingBox="6832,12523 7065,13329 6809,13403 6576,12597"/>
            </emma:interpretation>
          </emma:emma>
        </inkml:annotationXML>
        <inkml:traceGroup>
          <inkml:annotationXML>
            <emma:emma xmlns:emma="http://www.w3.org/2003/04/emma" version="1.0">
              <emma:interpretation id="{9A1C5CC8-FF95-4D20-AA7F-D62EB0919061}" emma:medium="tactile" emma:mode="ink">
                <msink:context xmlns:msink="http://schemas.microsoft.com/ink/2010/main" type="inkWord" rotatedBoundingBox="6832,12523 7065,13329 6809,13403 6576,12597"/>
              </emma:interpretation>
              <emma:one-of disjunction-type="recognition" id="oneOf0">
                <emma:interpretation id="interp0" emma:lang="" emma:confidence="0">
                  <emma:literal>*8</emma:literal>
                </emma:interpretation>
                <emma:interpretation id="interp1" emma:lang="" emma:confidence="0">
                  <emma:literal>*8.</emma:literal>
                </emma:interpretation>
                <emma:interpretation id="interp2" emma:lang="" emma:confidence="0">
                  <emma:literal>nr</emma:literal>
                </emma:interpretation>
                <emma:interpretation id="interp3" emma:lang="" emma:confidence="0">
                  <emma:literal>*r</emma:literal>
                </emma:interpretation>
                <emma:interpretation id="interp4" emma:lang="" emma:confidence="0">
                  <emma:literal>*p.</emma:literal>
                </emma:interpretation>
              </emma:one-of>
            </emma:emma>
          </inkml:annotationXML>
          <inkml:trace contextRef="#ctx0" brushRef="#br0">2665 1705 75 0,'8'0'88'16,"-8"0"-4"-16,0-6-4 0,9 6-28 0,-9 0 4 0,0 6 0 15,8-6-4-15,-8 5 0 0,0-5 0 0,9 4 0 0,-9 1-4 16,0 5 0-16,0-6-4 0,0 6 0 0,0-6-4 0,0 11-4 0,0-5 4 16,8-1 0-16,-8 6-4 0,0-1-4 0,0 1 4 0,0-1-4 15,0 1 0-15,-8 3-4 0,8-3 4 0,0 4-4 0,0-5-4 16,0 1 0-16,0 4 0 0,0-5-4 0,0 5 0 0,-9-4-4 16,9-1-4-16,0 5 0 0,0-4-4 0,0-1 0 0,-8-3-4 0,8 3 0 15,0 0 0-15,0-5-4 0,0 0 0 0,0 1-4 0,0 0 0 16,0 0 0-16,0-5-8 0,0 4 0 0,0-4-12 15,0 0-8-15,0-1-16 0,0-4-8 0,0 6-20 0,-9-6-16 0,9 4-16 16,0-4-12-16,-8 0-52 0,8 0-32 0,-8-4 32 0,8 4 36 16,-10-6 24-16</inkml:trace>
          <inkml:trace contextRef="#ctx0" brushRef="#br0" timeOffset="-451.7408">2562 1777 27 0,'0'0'96'16,"0"-5"-12"-16,0 0-8 0,0 5-24 0,0-5-4 0,0 5-8 15,0-4-4-15,0 4 0 0,0 0 0 0,0 0-4 0,9 0 0 0,-9 0-16 16,-9-4 24-16,9 4 0 0,0 0 4 0,0 0-4 0,0 4 0 16,0-4-4-16,0 4 0 0,0-4 4 0,0 5-4 0,0 0 0 15,0 0-4-15,0-1-8 0,0 6 0 0,0-5 0 0,0 5 0 16,0 4 0-16,0-5-4 0,0 6 0 0,0-1-4 0,0 0 0 15,0 1-4-15,0-1 0 0,0 5-4 0,0-4 0 0,0 0 0 0,0 3 0 16,0-3-4-16,0 4 0 0,0-5 0 0,0 1 0 16,0-1-4-16,0-4 4 0,0 3-4 0,0-2 4 0,0-1 0 0,-8-1-4 15,8 1 0-15,0-6-8 0,0 1 0 0,0-1-4 0,0 2-4 0,0-6-12 16,0 4 0-16,0-4-16 0,0 0-8 0,0 0-16 16,0-4-12-16,0 4-12 0,0-6-12 0,0 2-40 0,-8-1-36 15,8-4 24-15,0 4 28 0,0-4 24 0</inkml:trace>
          <inkml:trace contextRef="#ctx0" brushRef="#br0" timeOffset="170.5435">2546 2006 71 0,'-10'0'100'0,"10"6"-8"0,0-6-8 0,0 0-20 0,10 0-8 0,-10 0 0 16,0 0-8-16,8 4-4 0,-8-4-8 0,8 0-4 0,-8 0-4 15,9 0-4-15,-9 0-8 0,9 0 0 0,-1 0 0 0,-8 0-4 16,9 0-4-16,-1 6-4 0,0-6 0 0,0 0-4 0,2 4-4 16,-2-4-8-16,0 5-8 0,2-5-16 0,-10 4-16 0,8-4-16 0,0 0-60 15,-8 6-36-15,9-2 24 0,-9-4 32 0</inkml:trace>
          <inkml:trace contextRef="#ctx0" brushRef="#br0" timeOffset="528.6194">2768 2242 7 0,'-10'6'112'0,"10"-6"-16"0,0 0-8 0,0-6-32 0,0 6-4 16,0-5 0-16,0 1-8 0,0-2 0 0,0 2-4 16,10-1-8-16,-10 0-4 0,0 0-4 0,0 1 0 0,8-7 0 0,-8 7 0 15,8-6 0-15,-8 6-8 0,8-1 4 0,-8 0 4 0,9 0 0 16,-9 1-4-16,9 4-4 0,-1-5 4 0,-8 5 0 0,9 0-4 16,-9 0 4-16,8 5-8 0,-8-1-4 0,0 1 8 0,0 0-8 0,8 4 0 15,-8-3 0-15,0 2 0 0,0 3 0 0,0 3 0 0,0-5 0 16,-8 1-8-16,8 5 0 0,-8-1 0 0,8 0 0 0,-9 0 4 15,1 1-4-15,-1-1 0 0,0 1 0 0,1-1 0 0,0 0 0 16,0 1 0-16,-2-5-4 0,2 4 4 0,0-5-4 0,-2 1 8 16,-6-1 0-16,7-3-4 0,9 3-4 0,-8-9 4 0,-1 5 0 15,1 0 4-15,8-5 0 0,-9 0-4 0,9-5 0 0,0 5 0 0,0-5-16 16,0 1 20-16,0-1 0 0,0-5-4 0,9 5 8 0,-9 0-4 16,0-4 0-16,8 4 0 0,-8 0 4 0,9-4 0 0,-1 4 0 15,-8 0-4-15,9 5 8 0,-1-5 8 0,0 0 4 0,-8 5 4 16,10 5 4-16,-2-5 4 0,0 5 0 0,2 0 0 0,-10 4 4 15,8-4 0-15,0 5-4 0,0-1 0 0,1-4-4 0,0 10-12 16,-9-10 0-16,8 4 0 0,1 0-8 0,-1 1-4 0,0-1 0 0,2 1 0 16,-10-5-4-16,8 0-12 0,0 0-16 0,0-1-20 0,-8-4-36 15,10 0-36-15,-10 0-56 0,8-4-96 0,-8-1 24 0,0-5 48 16,0 0 36-16,8 1 28 0,-8-5 24 0</inkml:trace>
        </inkml:traceGroup>
      </inkml:traceGroup>
    </inkml:traceGroup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1:55.9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3692007-688A-4C6D-842D-37E5560B7D14}" emma:medium="tactile" emma:mode="ink">
          <msink:context xmlns:msink="http://schemas.microsoft.com/ink/2010/main" type="writingRegion" rotatedBoundingBox="5858,10677 6165,10677 6165,10945 5858,10945">
            <msink:destinationLink direction="with" ref="{E65307EC-3CDB-48E1-B35F-C7EC7DB37510}"/>
          </msink:context>
        </emma:interpretation>
      </emma:emma>
    </inkml:annotationXML>
    <inkml:traceGroup>
      <inkml:annotationXML>
        <emma:emma xmlns:emma="http://www.w3.org/2003/04/emma" version="1.0">
          <emma:interpretation id="{7BF8793D-4B1B-48F7-A20B-BAF6C862EFA8}" emma:medium="tactile" emma:mode="ink">
            <msink:context xmlns:msink="http://schemas.microsoft.com/ink/2010/main" type="paragraph" rotatedBoundingBox="5858,10677 6165,10677 6165,10945 5858,10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321523-CDE1-4422-BE5B-6E765AC9B32E}" emma:medium="tactile" emma:mode="ink">
              <msink:context xmlns:msink="http://schemas.microsoft.com/ink/2010/main" type="line" rotatedBoundingBox="5858,10677 6165,10677 6165,10945 5858,10945"/>
            </emma:interpretation>
          </emma:emma>
        </inkml:annotationXML>
        <inkml:traceGroup>
          <inkml:annotationXML>
            <emma:emma xmlns:emma="http://www.w3.org/2003/04/emma" version="1.0">
              <emma:interpretation id="{3C6BDFFE-AE99-40F1-AC52-AF107DE05F7D}" emma:medium="tactile" emma:mode="ink">
                <msink:context xmlns:msink="http://schemas.microsoft.com/ink/2010/main" type="inkWord" rotatedBoundingBox="5858,10677 6165,10677 6165,10945 5858,10945"/>
              </emma:interpretation>
            </emma:emma>
          </inkml:annotationXML>
          <inkml:trace contextRef="#ctx0" brushRef="#br0">1727-113 55 0,'0'-5'100'0,"0"1"-12"0,0-2-8 0,0 6-24 0,0-4-4 0,0-1-4 16,0 0-4-16,0 5 0 0,0-5-8 0,0 5-4 16,0-4 0-16,0 4-4 0,0 0-4 0,0 0 0 0,0-5 0 0,0 5-4 15,0 0-4-15,0 0 0 0,0 0 0 0,0 0 0 0,0 0-4 16,0 0 8-16,0 0 0 0,8 0-4 0,-8 0 4 0,0 0-4 16,8 5 0-16,-8-5 0 0,0 0 0 0,10 4 0 0,-10-4-4 15,8 5 0-15,-8 0 0 0,8 0-4 0,-8 5-4 0,10-6 0 16,-10 1 4-16,8 5 0 0,-8 0-4 0,8-1 0 0,-8 1 0 15,9-1 0-15,-9 2 0 0,8-2-4 0,-8 5 4 0,8-5-4 0,1 1 0 16,-9 5 0-16,0-6 0 0,9 1 0 0,-9 4 4 0,8-5-4 16,-8 1 0-16,8-1 0 0,-8 1 0 0,0-5 0 0,0 5 0 15,0-6 4-15,0 1-4 0,0 0 0 0,0 0 8 0,0-5-4 16,0 0 0-16,0 4 0 0,0-4 0 0,0-4-4 0,0 4 0 16,0 0 4-16,0-5 0 0,0 0-4 0,0 0-16 0,0 1 20 0,0-6 0 15,0 5 0-15,0-5 0 0,0 6-4 0,0-5 0 0,0-1 0 16,0 0 8-16,0 1-8 0,0-1 0 0,0 1 4 0,0-2-4 15,0 7-4-15,0-6 8 0,10 1-4 0,-10 4 0 0,0-4 4 16,8 3 0-16,-8 3-8 0,0-3 8 0,8 1-4 0,-8 0-4 16,0 1 0-16,9-2 4 0,0 6-4 0,-9-4 4 0,8 4 4 0,-8-5 0 15,8 1-4-15,-8 4 0 0,9-6 0 0,-9 6 0 0,8-4 0 16,1 4 0-16,-9 0 0 0,9-5 4 0,-1 5 0 0,0-5 0 16,2 5-4-16,-2 0 0 0,-8-5 0 0,8 5 0 0,0-4 0 15,2 4 0-15,-10 0 0 0,8-6-4 0,0 6 4 0,-8 0 0 16,9 0-8-16,-9 0 0 0,0-4-12 0,0 4-20 0,0 0-24 0,0 0-20 15,0 0-20-15,0 0-40 0,0 0-52 0,-9 4 28 0,9-4 32 16,-8 0 28-16,8 0 16 0</inkml:trace>
        </inkml:traceGroup>
      </inkml:traceGroup>
    </inkml:traceGroup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8:40.1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95BAE7-9B0C-4FD2-9F07-00F3ABEC6FA5}" emma:medium="tactile" emma:mode="ink">
          <msink:context xmlns:msink="http://schemas.microsoft.com/ink/2010/main" type="writingRegion" rotatedBoundingBox="4906,14762 6732,15156 6510,16188 4683,15793"/>
        </emma:interpretation>
      </emma:emma>
    </inkml:annotationXML>
    <inkml:traceGroup>
      <inkml:annotationXML>
        <emma:emma xmlns:emma="http://www.w3.org/2003/04/emma" version="1.0">
          <emma:interpretation id="{2595215D-7AA9-4C27-B99B-166E78FDC35B}" emma:medium="tactile" emma:mode="ink">
            <msink:context xmlns:msink="http://schemas.microsoft.com/ink/2010/main" type="paragraph" rotatedBoundingBox="4906,14762 6732,15156 6510,16188 4683,15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5D683B-FA6C-4477-8E1A-D14FC5CF140C}" emma:medium="tactile" emma:mode="ink">
              <msink:context xmlns:msink="http://schemas.microsoft.com/ink/2010/main" type="line" rotatedBoundingBox="4906,14762 6732,15156 6510,16188 4683,15793"/>
            </emma:interpretation>
          </emma:emma>
        </inkml:annotationXML>
        <inkml:traceGroup>
          <inkml:annotationXML>
            <emma:emma xmlns:emma="http://www.w3.org/2003/04/emma" version="1.0">
              <emma:interpretation id="{4A8F8073-0BB4-45F2-9024-D1FEF4B6213A}" emma:medium="tactile" emma:mode="ink">
                <msink:context xmlns:msink="http://schemas.microsoft.com/ink/2010/main" type="inkWord" rotatedBoundingBox="4906,14762 6732,15156 6510,16188 4683,15793"/>
              </emma:interpretation>
            </emma:emma>
          </inkml:annotationXML>
          <inkml:trace contextRef="#ctx0" brushRef="#br0">4 5 27 0,'0'-5'108'0,"0"5"-8"15,0 0-8-15,0-5-28 0,0 5-4 0,0 0-4 0,0 0 0 16,0 0 0-16,0 0 0 0,0 0 4 0,0 0 0 0,0 0 8 15,0 5-4-15,0 0-4 0,0 0 0 0,0 0-4 0,0 1 4 16,0 2-4-16,0 2 0 0,0 0-4 0,0-1 0 0,0 5 0 0,0 5-4 16,0 0 0-16,0 1-4 0,0-1-4 0,0 5-4 0,0 0-4 15,0 0 0-15,0 0-4 0,0 5-4 0,0-1-4 0,0-3-4 16,0 3 0-16,0 1-24 0,0 0 16 0,0-1 0 0,0-2 4 16,0 2-8-16,0 0 0 0,0-4-4 0,8 0 0 0,-8 0 0 15,0 0-4-15,0-4-4 0,8-1-8 0,-8 0-8 0,0-5-12 16,10 1-12-16,-10-1-20 0,8 1-12 0,-8-11-12 0,8 5-20 0,-8-3-16 15,0-2-8-15,9-4-28 0,-9 0-52 0,0-4 4 0,0-2 44 16,0-3 32-16,0-5 24 0</inkml:trace>
          <inkml:trace contextRef="#ctx0" brushRef="#br0" timeOffset="494.6788">20 485 27 0,'0'4'152'16,"0"2"-16"-16,0-2-20 0,0 1-36 0,0-5 0 0,0 4 4 0,10-4 4 16,-20 5-4-16,20-5 0 0,-10 5 0 0,0-5-12 0,8 0-4 15,-8 5-12-15,8-5-4 0,1 0-4 0,0 0-12 0,-1-5-4 16,1 5-4-16,7-5-4 0,-7 5-8 0,8-5 0 0,-9 5-8 16,10-4-8-16,-1 4-12 0,0-5-20 0,0 5-20 0,-9-4-16 15,10 4-28-15,-10-6-20 0,10 6-28 0,-10 0-72 0,0 0 4 0,0 0 36 16,1 0 36-16,-9 6 28 0,9-6 20 0</inkml:trace>
          <inkml:trace contextRef="#ctx0" brushRef="#br0" timeOffset="9.9744">175 29 83 0,'0'-8'132'0,"0"2"-20"0,0 1-12 0,8-5-24 0,-8 5 4 16,0 5 4-16,0-4 0 0,0-1-4 0,8 5-12 0,-8 0 0 0,0 0-8 16,0 0 0-16,9 0 0 0,-9 0 0 0,8 5 0 0,-8-1 0 15,8 1 0-15,-8 0-4 0,10 5 0 0,-10-1-8 0,0 6 0 16,8-1 0-16,-8-5-4 0,0 11-4 0,0-1 0 0,0 0-4 16,8 0 0-16,-8 6-8 0,0-2 0 0,0-4-4 0,0 10 0 15,0-4-8-15,0-2-4 0,0 6-4 0,0-5 4 0,0 5 0 16,0 0-4-16,0-5-8 0,0 5-4 0,0-1 0 0,0-4 0 0,0 5-4 15,0-5-12-15,0 0-12 0,0 0-16 0,0-5-8 16,0 1-12-16,0-1-16 0,0 0-12 0,0-5-16 0,0-5-20 0,0 6-20 16,0-10-20-16,-8 0-60 0,8-1 4 0,-8 2 52 0,8-6 28 15,-10-6 28-15,2 2 28 0</inkml:trace>
          <inkml:trace contextRef="#ctx0" brushRef="#br0" timeOffset="509.6387">302 748 95 0,'0'6'136'0,"0"3"-20"0,0 1-16 0,0-6-32 0,0 7 0 0,9-11 0 16,-9 4-8-16,8-4 0 0,-8 0-4 0,0 0-4 0,8 0-8 15,2-4 0-15,-10-2-8 0,8 1 0 0,0-4-4 0,0 4-4 16,2-4-4-16,-2-1 0 0,0 5 0 0,1-5 0 0,0 1 0 0,8-2-4 16,-9 2 0-16,0 0 0 0,2 4 0 0,-2-4-4 0,0-1 0 15,0 6 0-15,2-1 0 0,-10-5-4 0,8 5 0 0,0 5 4 16,-8-4-8-16,9 4 0 0,-1-6 0 0,-8 6 0 0,9 0 0 16,-9 6 0-16,9-6 4 0,-9 4-4 0,8 1 0 0,-8 5 0 15,0-5 0-15,8 4 4 0,-8 0 0 0,8 6-4 0,-8-5 4 0,10 4-4 16,-10 1 0-16,0-2-24 0,8 7 24 0,-8-6-4 0,0 5 0 15,0 1 0-15,0-1 0 0,0 0-4 0,0 0 4 0,0-4-4 16,0 4-4-16,0-5 0 0,0 1-12 0,0-2-8 0,0 2-20 16,0-5-12-16,0 4-24 0,0-9-20 0,0 4-20 0,0-4-20 15,0 0-60-15,0-5-20 0,0 0 40 0,0-5 32 0,0 0 32 16,0-4 20-16</inkml:trace>
          <inkml:trace contextRef="#ctx0" brushRef="#br0" timeOffset="981.8934">643 396 91 0,'-8'5'144'0,"8"-5"-20"0,0 4-12 0,0 1-20 16,0-5-28-16,0 5 24 0,0 0-4 0,8-1-8 0,-8 1-4 0,0 0-4 16,9 0-4-16,-1-5-4 0,-8 4-8 0,8 2-4 0,2-6-4 15,-2 0-8-15,0 0 0 0,10 0-8 0,-10 0-4 0,9 0-4 16,0 4-4-16,-8-4-4 0,7-4 0 0,2 4 0 0,-2 0-8 16,2-6-8-16,-10 6-12 0,9-4-16 0,1 4-16 0,-10-5-32 15,8 5-20-15,-6-5-24 0,6 0-40 0,-6 1-60 0,-2-1 20 0,0 0 36 16,-8 0 32-16,9 1 28 0</inkml:trace>
          <inkml:trace contextRef="#ctx0" brushRef="#br0" timeOffset="972.9283">704 185 11 0,'8'-10'120'0,"-8"1"-8"15,0-1-20-15,0 5-32 0,0 1-4 0,0-2 8 0,0 6 4 16,0-4 0-16,8 8-24 0,-8-4 24 0,0 6-4 0,0-2-8 0,8 1-4 16,-8 5 0-16,9-1-4 0,-9 1-4 0,8 4-4 15,1 1-8-15,-9-1 0 0,9 5-4 0,-9-1-4 0,8 2 0 0,-8 5-8 16,8-2 0-16,-8 1-4 0,0 5 0 0,10-5-4 0,-10 0 0 15,0 4 0-15,0-3-8 0,8-6 4 0,-8 5-4 0,0 0-4 16,0-5-4-16,0 1-8 0,0-7-12 0,0 7-12 0,0-5-24 0,0-6-16 16,0 1-16-16,0-1-12 0,0-4-48 0,0-5-48 0,-8 5 32 15,8-10 32-15,0 5 28 0,-10-9 16 0</inkml:trace>
          <inkml:trace contextRef="#ctx0" brushRef="#br0" timeOffset="1475.6408">1112 127 119 0,'0'0'128'0,"0"0"-12"0,0 0-8 15,0 0-20-15,8 5 4 0,-8-5-4 0,0 5 0 0,0-1 0 16,0 2-4-16,0-2 0 0,10 5-4 0,-10 1-4 0,0 0 0 15,8-1-4-15,-8 6-4 0,0 0-8 0,8-1-4 0,-8 5-4 16,0 0-4-16,0 1-4 0,0 3-4 0,0 1-4 0,9 0-8 0,-9 4-4 16,0-3 4-16,0 3-4 0,0-2-8 0,0 2-4 0,0 0 0 15,0-4-4-15,0 5-4 0,0-5 0 0,-9 0-8 0,9-5-4 16,9 5-8-16,-9-5-12 0,0-5-16 0,0 6-20 0,0-5-20 16,0-6-24-16,0 1-20 0,0-1-20 0,0-4-12 0,0 0-24 15,0-5-40-15,-9 0 8 0,9-5 36 0,0 0 36 0,0-4 36 0,0-1 16 16</inkml:trace>
          <inkml:trace contextRef="#ctx0" brushRef="#br0" timeOffset="2004.5877">1104 497 59 0,'-9'0'156'0,"9"4"-12"0,0-4-12 16,-9 5-36-16,9-5 0 0,0 4-4 0,-8-4-4 0,8 5-4 16,0 0-8-16,0-5-8 0,0 5-4 0,8-5-12 0,-8 0-4 15,0 5-8-15,9-5-4 0,0 0-4 0,-1 0-8 0,0 0-4 0,-8 0-4 16,10 0-4-16,6-5-4 0,-7 5 0 0,0-5-4 15,-1 5-4-15,9-5-8 0,-9 5-16 0,1-5-16 0,0 5-12 0,-1-4-28 16,0 4-20-16,2 0-16 0,-2 0-28 0,0-5-68 0,-8 5 4 16,8 0 44-16,-8 0 32 0,0 0 20 0</inkml:trace>
          <inkml:trace contextRef="#ctx0" brushRef="#br0" timeOffset="1490.6099">1215 127 39 0,'0'-15'124'0,"8"6"-8"16,-8 5-12-16,8-2-32 0,-8 2 0 0,0-1 4 0,0 5 4 15,0 0 4-15,0-5-8 0,0 10 0 0,0-5 0 0,0 5-4 16,10-5-4-16,-10 4 0 0,0 6-4 0,0-5 0 0,8 5 0 15,-8 4 4-15,0-5-4 0,0 6-4 0,8-1-4 0,-8 5 0 16,8 0-4-16,-8 6 0 0,0-2-4 0,0 6-4 0,0 0-8 0,10 1 4 16,-10-2-8-16,0 5-8 0,0 1-4 0,0-4-20 0,0 2 0 15,0 2 0-15,8-1 0 0,-8-4 0 0,0 0 0 0,0-1 0 16,0 1 0-16,0-4 0 0,8-2 0 0,-8-4-24 0,0 1-28 0,0-6-20 16,0-4-36-16,0-1-24 0,0 1-20 0,0-5-28 15,0-5-24-15,-8 0-56 0,8 0 24 0,-8-5 44 0,8-5 36 0,-10 1 28 16,10-1 28-16</inkml:trace>
          <inkml:trace contextRef="#ctx0" brushRef="#br0" timeOffset="2029.6305">1368 669 83 0,'-8'5'136'0,"8"-5"-12"0,0 5-8 15,0-5-24-15,0 0-4 0,0 0-4 0,0 0-8 0,0 0-4 0,0 0-4 16,0-5-4-16,8 0-4 0,-8 1-8 0,8-1 0 0,-8-5-4 16,9 5-4-16,-9 1 0 0,9-2-4 0,-1-3 0 0,1 4 0 15,-1 0-4-15,0 5 0 0,10-4 0 0,-10-2 0 0,0 6 0 16,2 0-8-16,-2 6-4 0,9-6 4 0,-8 4-8 0,-1 1-4 15,0 5-4-15,-8-6-4 0,9 6 4 0,-1-1-8 0,0 2 0 0,-8-2-16 16,0 5 20-16,0-4-4 0,0 3-4 0,0 3 4 0,0-2 0 16,-8 1-4-16,0-1 0 0,-1 0 0 0,1 5 0 0,0-4 0 15,-1-1 4-15,-8 5-8 0,9-4 4 0,-10-1 0 0,10-5 0 0,-1 6-4 16,-8-5 4-16,9-1 0 0,-1-4-4 0,1 4 4 16,-1-9 0-16,0 6-4 0,9-2 4 0,-8-4 0 0,8 0 0 15,0 0 0-15,0 0 0 0,0 0 0 0,0 0 4 0,0 0 0 0,8 0 4 16,-8 0 0-16,9 0 0 0,0 0 0 0,-1 0 0 0,1 0 4 15,-1 0-8-15,0 0 4 0,1 0 0 0,8 0 4 0,1 0-8 16,-10 0 4-16,9 5-4 0,0-5 4 0,-9 0-8 0,9 0 0 16,1 0 0-16,-10 0-4 0,10 4-12 0,-2-4-12 0,-8 0-12 15,10 0-16-15,-10-4-16 0,9 4-16 0,-9-5-20 0,10-5-20 0,-10 6-16 16,0-6-12-16,2-5-40 0,-2 6-24 0,0-6 28 0,-8 1 36 16,9-5 32-16,0 0 24 0</inkml:trace>
        </inkml:traceGroup>
      </inkml:traceGroup>
    </inkml:traceGroup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40.4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B75530-29BA-4E57-964D-BD65FE868DB8}" emma:medium="tactile" emma:mode="ink">
          <msink:context xmlns:msink="http://schemas.microsoft.com/ink/2010/main" type="inkDrawing" rotatedBoundingBox="7119,15185 10304,11288 10402,11367 7216,15264" semanticType="callout" shapeName="Other">
            <msink:destinationLink direction="with" ref="{C84E1BFF-C6E8-4AF4-BBE8-B76F323061E6}"/>
          </msink:context>
        </emma:interpretation>
      </emma:emma>
    </inkml:annotationXML>
    <inkml:trace contextRef="#ctx0" brushRef="#br0">0 3861 67 0,'0'0'80'0,"0"0"-8"0,0 0-12 0,0 0-24 15,0 0-4-15,0 0-4 0,0 0 4 0,0 0-8 0,0 0 0 0,0 0-4 16,0 0 0-16,0 0 0 0,0 0 0 0,10 0 0 0,-10 0-4 15,0-4 0-15,0 4 4 0,8 0 0 0,-8-6 0 0,8 6 0 16,-8-4 4-16,0 4 0 0,9-5 0 0,-9 0 0 0,8 5 4 16,-8-4-4-16,0-1 4 0,9-1 0 0,-9 2 0 0,8-1 4 15,-8 0 0-15,0 0-4 0,9 1-4 0,-9-1-8 0,8 0 0 16,-8-4 0-16,8 3 0 0,2 2-4 0,-10-5 4 0,8 3 0 0,0-3 0 16,2 4-4-16,-2-4-4 0,0-1 0 0,1 1 4 15,-1 2-4-15,0-1 0 0,1-2 0 0,0 0 0 0,-1 1-4 0,0 0 4 16,2-1 0-16,-2 0-4 0,9 0 0 0,-8 1 4 0,-1-1 0 15,0 1 0-15,1-1 0 0,-1-4 0 0,10 4 0 0,-10 0 4 16,0 1-4-16,2-5 4 0,-2 4 4 0,0 0-8 0,10-4 4 0,-10 5 0 16,0-1-4-16,1-5 4 0,-1 6 0 0,0-5-4 0,10 4 0 15,-10-5 0-15,0 6-4 0,2-5 0 0,-2 3 4 0,9-3 0 16,-8 0-4-16,-1 5-12 0,9-6 20 0,-9 1-4 0,1-1 0 16,0 1-4-16,7-1 0 0,-6 5 4 0,6-3-4 0,-7-2 0 15,0 1-4-15,7-1 4 0,-7 1 0 0,8-1-4 0,-8 1 0 0,7-1 0 16,-6 0 0-16,6 1 8 0,-8 5-8 0,2-5 4 0,6-1-4 15,-7 5 4-15,-1-3-4 0,10 3-4 0,-10-5 4 0,0 1 0 16,10 5 0-16,-10-6 4 0,0 5-8 0,1-4 4 0,8 5 0 0,-8-6 0 16,-1 5 0-16,0-4 0 0,10-1 0 0,-10 6 4 0,0-5-4 15,10-1 4-15,-10 1-4 0,1 4-4 0,8-5 4 0,-8 1 0 16,-1 0 0-16,8 4 4 0,-6-4 0 0,6-1-4 0,-6 1 0 16,6 4 4-16,-7-4-4 0,-1 0 0 0,9 4 4 0,-8-4-4 15,7 4 0-15,2-4 0 0,-10-1 0 0,10 5-4 0,-10-4 0 16,0 4 4-16,10-4 0 0,-10 5 0 0,9-6 0 0,-9 1 4 15,10 4-4-15,-10-4 0 0,10 4 4 0,-10-5-4 0,0 6-4 0,9-5 4 16,-8 0 0-16,8-1-4 0,-9 1 4 0,0 4 0 0,10-4 0 16,-10-1 0-16,10 2 0 0,-10-2 0 0,9 0 4 0,-8 1 0 15,8-1-8-15,-9-5 4 0,10 7 0 0,-10-2 0 0,10 1 0 0,-10 0 0 16,9-1 0-16,-9 1 4 0,0 0-8 0,10-1 4 16,-10 1 0-16,10 4 4 0,-10-5-4 0,0 1 0 0,10 0-4 0,-10 4 8 15,0-4 0-15,1 4-4 0,-1-4 0 0,10 0 0 0,-10 4 0 16,0-5-4-16,2 6 4 0,-2-5 0 0,0 4 0 0,0-5 0 15,2 6 0-15,-2-5 0 0,0-1 0 0,1 5-4 0,-1-4 4 0,10-1 4 16,-10 2-4-16,0-2 0 0,0 1 0 0,2-1-4 0,6 1 8 16,-6-1-4-16,-2 0 0 0,0 1 4 0,9 0-4 0,-9-1 4 15,1 1-4-15,0 1 0 0,-1-2 0 0,10 0 0 0,-10 1 0 16,0-1-4-16,1 5 4 0,0-4-4 0,-1 0 4 0,0 4 0 16,1 0 0-16,-1-4-4 0,1 0 4 0,0 4-4 0,-1-4 4 0,0 3 0 15,2-2 0-15,-2 3 4 0,0-4-4 0,1 5 0 0,0-7 0 16,-1 3 0-16,9-2-4 0,-9 5 4 0,0-4-4 0,2-1 4 15,6 6 0-15,-6-5 0 0,-2 4 4 0,0-5-4 0,0 1 0 16,10 5 4-16,-10-1-4 0,1-5 0 0,-1 6-4 16,0-5 4-16,2 4 0 0,-2 0 0 0,0 1 4 0,0-6-4 0,2 5 0 15,-2-3-4-15,0 3 4 0,1 0 0 0,0-5 4 0,-1 6-4 16,1-5 0-16,-1 4 0 0,0-5 0 0,0 6 0 0,2-5 4 16,-2-1-4-16,0 1 4 0,10 4-8 0,-10-4 4 0,1 0 4 0,-1 4-4 15,9-5 0-15,-8 1 0 0,-1 0 0 0,10 4 0 0,-10-3 0 16,0-3 0-16,2 6 0 0,-2-4 0 0,0 5 0 0,0-1 0 15,1-5-4-15,0 6 4 0,-1-1 0 0,1 1 4 0,-1-5-4 0,-8 3 0 16,8 2 0-16,2 0 0 0,-10-1 0 0,8-5 0 0,0 6 0 16,-8-1 0-16,8 2 0 0,2-7-4 0,-2 5-16 0,0 0 24 15,1-4 0-15,0 4 0 0,-1-4 0 0,1 4-4 0,-1 1 0 16,0-6 0-16,2 5 4 0,-2 1-4 0,0-1 0 0,0 1 0 16,2-1-4-16,-2 0 8 0,-8 2-4 0,8-3 0 0,1 2 0 0,-1 4 0 15,-8-4 0-15,9-1-4 0,-9 5 4 0,9-5 4 16,-1 6-4-16,-8-6 0 0,8 5 0 0,-8-4 0 0,8 4 0 0,-8 0 0 15,10-5 0-15,-10 6 0 0,8-6 0 0,-8 6 0 0,8-6 0 16,-8 5 0-16,10-5 0 0,-2 5 4 0,0-4-4 0,-8-1 0 16,9 6 0-16,-1-6 0 0,1 0 0 0,-1 1 0 0,1 4 0 0,-1-5 0 15,0 1 0-15,2-1 0 0,-2 1 0 0,0 4 0 0,2-5 0 16,-2 0 0-16,0 6 0 0,0-6-4 0,1 5 4 0,-9-4 0 16,8 4 0-16,1-5 0 0,-9 5 0 0,9-4 0 0,-9 4 0 15,8 0 0-15,-8 0 0 0,8 1 4 0,-8-6 0 0,10 5-4 16,-10 0 0-16,8 0 4 0,-8 1-4 0,8-6 0 0,-8 6 0 0,8-2 0 15,-8 2-4-15,10-1 4 0,-2 0 0 0,-8-4 4 0,8 4-4 16,1 0 0-16,-1 0 0 0,1-3 0 0,0 2 0 0,-9 1 0 16,8 0 0-16,0 0 0 0,0-4 0 0,2 4 0 0,-2 0 0 15,-8 1 0-15,8-1 0 0,2-1-4 0,-10 2 4 0,8-1 4 16,0 0-4-16,-8-5 0 0,9 6 0 0,-9-1 0 0,0 1 0 0,8-1 0 16,-8 0 0-16,8 0 0 0,-8 0 0 0,9 0 0 0,-9 1-4 15,9 0 4-15,-9-2 0 0,0 1 0 0,8 1 0 0,-8-1 0 16,8 0 4-16,-8 0-4 0,0 0 4 0,0 0-4 0,10 5 0 15,-10-4 4-15,0 0-4 0,0-3 4 0,0 7-4 0,0-4 4 16,0 4 0-16,0 0 0 0,8 0 0 0,-8-4 4 0,0 4 0 0,0 0 0 16,0 0 4-16,0 0-4 0,0 0 0 0,0 0 0 0,0 0 4 15,0 0 0-15,0 0 0 0,0 0 0 0,8 0 4 0,-8 0-4 16,0 0 4-16,0-5-20 0,0 5 20 0,0 0 0 0,0 0 0 16,0 0 4-16,0 0-4 0,9 0-4 0,-9 0 0 0,-9 0-4 15,18 0-4-15,-9 0 8 0,0 0-8 0,0 0-4 0,-9 0 8 0,9 0-8 16,9 0 0-16,-18 0 0 0,9 0-4 0,0 0-4 0,0 0-24 15,0 0-16-15,0 0-32 0,0 0-28 0,0 0-24 0,-8 0-36 16,8 0-48-16,-8 0-60 0,-2 0 52 0,10 0 40 0,-8 0 36 16,0 0 32-16,-1 0 20 0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8:08.2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F2278E-CCB1-4C49-8B07-C35D2C4FA791}" emma:medium="tactile" emma:mode="ink">
          <msink:context xmlns:msink="http://schemas.microsoft.com/ink/2010/main" type="writingRegion" rotatedBoundingBox="432,14561 1636,14769 1507,15518 303,15311"/>
        </emma:interpretation>
      </emma:emma>
    </inkml:annotationXML>
    <inkml:traceGroup>
      <inkml:annotationXML>
        <emma:emma xmlns:emma="http://www.w3.org/2003/04/emma" version="1.0">
          <emma:interpretation id="{41BBE258-698A-48D9-AF41-2B991F2350C8}" emma:medium="tactile" emma:mode="ink">
            <msink:context xmlns:msink="http://schemas.microsoft.com/ink/2010/main" type="paragraph" rotatedBoundingBox="432,14561 1636,14769 1507,15518 303,15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3DDBBB-AEA2-4C25-AC26-819BFCD76E46}" emma:medium="tactile" emma:mode="ink">
              <msink:context xmlns:msink="http://schemas.microsoft.com/ink/2010/main" type="line" rotatedBoundingBox="432,14561 1636,14769 1507,15518 303,15311"/>
            </emma:interpretation>
          </emma:emma>
        </inkml:annotationXML>
        <inkml:traceGroup>
          <inkml:annotationXML>
            <emma:emma xmlns:emma="http://www.w3.org/2003/04/emma" version="1.0">
              <emma:interpretation id="{7CDDF60D-4FAB-40FF-84F3-7C9F22939C89}" emma:medium="tactile" emma:mode="ink">
                <msink:context xmlns:msink="http://schemas.microsoft.com/ink/2010/main" type="inkWord" rotatedBoundingBox="792,14579 824,15352 457,15367 424,14595"/>
              </emma:interpretation>
            </emma:emma>
          </inkml:annotationXML>
          <inkml:trace contextRef="#ctx0" brushRef="#br0">34 82 39 0,'-8'-4'68'0,"8"4"-4"15,0-5-8-15,-10 0-20 0,10 5-4 0,0 0-8 0,-8-4 0 16,8 4-4-16,0-5 0 0,0 5 4 0,0-6 0 0,0 6 0 15,0-4 4-15,-8 4 0 0,8-5 0 0,0 5 4 0,0-4 0 0,0 4 0 16,0-6 4-16,0 6 0 0,0-4 8 0,0 4 0 16,8-5 4-16,-16 5 8 0,8-5-8 0,0 0 0 0,0 5 4 0,0-4-8 15,0 4 0-15,0-6-4 0,0 2 0 0,0 4 0 0,0 0 0 16,0 0-4-16,0 0 0 0,0-5 0 0,0 5 8 0,8 0 0 16,-8 0 4-16,0 0-4 0,0 0-4 0,8 5 0 0,-8-5-4 0,0 4-4 15,10 2 0-15,-10-2-4 0,0 1 0 0,8 5-8 0,-8-6-4 16,8 6 0-16,-8-1-8 0,9 6 0 0,-9-1 0 0,9 1 0 15,-9 4 0-15,0-5-4 0,8 5-4 0,-8 6 0 0,0-6 4 16,9 0-20-16,-9 6 20 0,8-2 4 0,-8 0-4 16,0 1-4-16,8 5 4 0,-8-3 0 0,0-3-4 0,9 0 0 0,-9 1 4 15,0 1-4-15,9-2 0 0,-9 2 0 0,8-2 0 0,-8-4 0 16,0 1 0-16,8 4 0 0,-8-5 0 0,10-5 4 0,-10 5-4 16,8-4-4-16,-8-1 0 0,0 1 4 0,8-1 4 0,-8-4-4 0,9-1 0 15,-9 0 0-15,9 2 0 0,-9-7 0 0,0 1 4 0,0 0-8 16,0 0 4-16,0-5 0 0,0 0 0 0,0 4-4 0,0-4 4 15,0 0 0-15,0 0-4 0,0-4 4 0,0 4 0 0,0-5 4 16,0 0-4-16,0-4 0 0,0 4 4 0,0-5 0 0,8 1-4 16,-8-1 0-16,0 0-4 0,0-3 4 0,8 2 0 0,-8-8 0 0,0 5 4 15,9-5-4-15,-9 0 4 0,0 4 0 0,8-4-4 0,-8-1-4 16,8 1 4-16,-8 0 0 0,10-4 0 0,-10 3 0 0,8 1 4 16,-8-5 0-16,8 4-4 0,2-3 0 0,-10 5 0 0,8-8 0 0,0 7 4 15,0-5-4-15,1 1 0 0,-9 3 0 0,9-4 4 16,-1 5-4-16,1-4 4 0,-1 3 0 0,-8 1 0 0,8 4-4 0,2-5 0 15,-2 7 0-15,-8-2 0 0,8 6 0 0,-8 0 4 0,8-2-4 16,-8 2 0-16,0 5-4 0,0-2 4 0,0 2 0 0,10 4 0 16,-10-5-8-16,0 5 0 0,0 0-4 0,0 0-12 0,0 0-16 0,0 0-20 15,0 0-20-15,-10 0-16 0,10 5-24 0,0-1-28 0,0 2-24 16,-8-2-56-16,8 1-28 0,-8-1 44 0,0 7 36 0,8-2 40 16,-10 0 24-16</inkml:trace>
        </inkml:traceGroup>
        <inkml:traceGroup>
          <inkml:annotationXML>
            <emma:emma xmlns:emma="http://www.w3.org/2003/04/emma" version="1.0">
              <emma:interpretation id="{3067EEBA-2C8A-4FB5-B369-45EA1C4CA790}" emma:medium="tactile" emma:mode="ink">
                <msink:context xmlns:msink="http://schemas.microsoft.com/ink/2010/main" type="inkWord" rotatedBoundingBox="1125,14753 1624,14839 1557,15227 1058,15141"/>
              </emma:interpretation>
            </emma:emma>
          </inkml:annotationXML>
          <inkml:trace contextRef="#ctx0" brushRef="#br0" timeOffset="682.1333">700 250 15 0,'0'0'112'0,"0"0"-8"0,-10 0-8 0,10 0-20 0,0 0-4 0,-8 0 0 15,8 0 0-15,0 0-4 0,0 0 4 0,0 0-4 16,0 0-8-16,0 0 0 0,0 0-8 0,0 0 0 0,0 0 0 0,0 0 8 16,0 0 4-16,0 0 0 0,8 0 4 0,-8 0 8 0,10 0-4 15,-10 0 0-15,8 0-4 0,0 0 0 0,0 0 0 0,1 0-8 16,0 0 0-16,-1 0-4 0,9 0-4 0,-9 0-16 0,10 0-36 0,-10 0 0 15,10 0 0-15,-2 0 0 0,1 0 0 0,-8 0 0 0,8 0 0 16,-1 0 0-16,2-5 0 0,0 5 0 0,-2 0 0 0,1-4 0 16,0 4 0-16,-8 0 0 0,7-4 0 0,2 4 0 0,0 0 0 15,-2 0 0-15,-8-6 0 0,9 6 0 0,-8 0 0 0,0 0 0 16,-1 0 0-16,0 0 0 0,2 0 0 0,-2 0 0 0,-8 0 0 16,8 0 0-16,-8 0 0 0,0 0 0 0,0 0 0 0,0 0 0 0,0 0-28 15,0 0-48-15,0 0-16 0,-8 0-16 0,8 0-8 16,-8 6-24-16,-2-6-12 0,10 4-12 0,-8-4-20 0,-9 4-48 0,8-4 16 15,1 10 44-15,-9-10 28 0,9 10 28 0,-10-5 20 0</inkml:trace>
          <inkml:trace contextRef="#ctx0" brushRef="#br0" timeOffset="1072.0887">708 519 75 0,'0'9'120'0,"0"-4"-12"0,0 0-4 15,0 0-20-15,8-1 8 0,-8 2 4 0,0-6 0 0,8 5 0 16,1-5-8-16,-9 0 4 0,9 4-4 0,-1-4 4 0,1 0 0 16,7 0-4-16,-6 0 0 0,6 0-4 0,-8 0-4 0,10 0-8 15,-1-4-8-15,-9 4 0 0,10 4-4 0,-2-8 0 0,2 8-12 16,-2-4-32-16,2 0-16 0,-1 0 0 0,0 0 0 0,-9 0 0 0,9 0 0 16,1 0 0-16,-10 0 0 0,10 0 0 0,-10 0 0 0,8 0 0 15,-7 0 0-15,-1 0 0 0,1 0 0 0,0 0 0 0,-1 0 0 16,0 0 0-16,2 0 0 0,-10 0 0 0,8 0 0 0,-8 0 0 15,0 0 0-15,8 0 0 0,-8 0 0 0,0 0 0 0,0 0 0 16,0 0 0-16,0 0 0 0,0 0-124 0,-8 0-44 0,8 0-56 16,-8 0-80-16,-2 0-4 0,2 0 56 0,0 5 44 0,-1-5 44 0,-8 5 28 15,8-1 28-15</inkml:trace>
        </inkml:traceGroup>
      </inkml:traceGroup>
    </inkml:traceGroup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15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F2797C-1185-4DEE-999B-5C284A95D9F5}" emma:medium="tactile" emma:mode="ink">
          <msink:context xmlns:msink="http://schemas.microsoft.com/ink/2010/main" type="writingRegion" rotatedBoundingBox="5332,13299 4718,16125 4077,15985 4691,13160"/>
        </emma:interpretation>
      </emma:emma>
    </inkml:annotationXML>
    <inkml:traceGroup>
      <inkml:annotationXML>
        <emma:emma xmlns:emma="http://www.w3.org/2003/04/emma" version="1.0">
          <emma:interpretation id="{53466ED4-8206-49E5-A628-AAE8E3CD1B36}" emma:medium="tactile" emma:mode="ink">
            <msink:context xmlns:msink="http://schemas.microsoft.com/ink/2010/main" type="paragraph" rotatedBoundingBox="5332,13299 4718,16125 4077,15985 4691,13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91DEC0-9A97-4436-A45A-8FAAD14B0FE8}" emma:medium="tactile" emma:mode="ink">
              <msink:context xmlns:msink="http://schemas.microsoft.com/ink/2010/main" type="line" rotatedBoundingBox="5332,13299 4718,16125 4077,15985 4691,13160"/>
            </emma:interpretation>
          </emma:emma>
        </inkml:annotationXML>
        <inkml:traceGroup>
          <inkml:annotationXML>
            <emma:emma xmlns:emma="http://www.w3.org/2003/04/emma" version="1.0">
              <emma:interpretation id="{51C3A23F-CC4F-4725-9074-FAF594744775}" emma:medium="tactile" emma:mode="ink">
                <msink:context xmlns:msink="http://schemas.microsoft.com/ink/2010/main" type="inkWord" rotatedBoundingBox="5332,13299 5242,13714 4601,13575 4691,13160"/>
              </emma:interpretation>
              <emma:one-of disjunction-type="recognition" id="oneOf0">
                <emma:interpretation id="interp0" emma:lang="" emma:confidence="0">
                  <emma:literal>20</emma:literal>
                </emma:interpretation>
                <emma:interpretation id="interp1" emma:lang="" emma:confidence="0">
                  <emma:literal>2 o</emma:literal>
                </emma:interpretation>
                <emma:interpretation id="interp2" emma:lang="" emma:confidence="0">
                  <emma:literal>2 °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2 .</emma:literal>
                </emma:interpretation>
              </emma:one-of>
            </emma:emma>
          </inkml:annotationXML>
          <inkml:trace contextRef="#ctx0" brushRef="#br0">4331-1304 59 0,'0'-4'92'0,"0"4"-8"16,0-5-4-16,0 5-28 0,0-5 0 0,0 5-4 0,0-4-4 15,0-1-4-15,0-1 0 0,0 2 0 0,0-1-4 0,0 0 0 16,0 0-4-16,8 1 4 0,-8-1 0 0,0 0 0 0,10 0-4 0,-2 1 0 16,-8-1-4-16,8 0 0 0,-8 0 0 0,8 0-4 15,2 0 0-15,-2 5-4 0,0 0-4 0,1-4-4 0,-9 4 4 16,8 0-4-16,0 0 0 0,2 4-12 0,-2-4 4 0,-8 5 4 0,8 0-4 15,-8 0-4-15,8 0 4 0,-8 4-4 0,0 1-4 0,10-1 8 16,-10 1-8-16,0-1 0 0,0 6 4 0,-10-5 0 16,10 4-4-16,-8 5 4 0,0-4 0 0,0-1 4 0,-2 5-4 0,-6 0 4 0,7-4 0 15,-7 5-4-15,-2-2 4 0,10 2-8 0,-10-6 4 16,2 0 0-16,-2 6 0 0,1-12-4 0,1 7 8 0,7-5-4 0,-8-1 0 16,-1 1 0-16,10-5 0 0,0-1 0 0,-1-4-4 0,0 5-20 15,1-5 32-15,8-5 0 0,0 5-8 0,-9-4 4 0,9-1 4 16,9 0-8-16,-9-4 4 0,0 4-4 0,8-5 0 0,1 2 0 15,0-3 0-15,-1 1 0 0,0 1 0 0,2-1 0 0,-2 1 8 16,0-1 0-16,10 0 0 0,-10 6-4 0,9-6 0 0,-9 5 0 0,0 1-4 16,10-1 0-16,-10 5 0 0,2-4 4 0,-2 4-4 0,8 0 4 15,-6 0 0-15,-2 0-4 0,0 4 4 0,1-4 0 0,-1 5-8 16,0-1 0-16,2 1 4 0,-2-1-4 0,0 2 0 0,0-2-4 0,2 2 0 16,-2-2-4-16,0 1-12 0,1-5-8 0,0 5-8 15,-9 0-8-15,8-5-12 0,1 4-4 0,-1-4-8 0,0 0-4 0,1 0 0 16,0-4-24-16,-9 4-36 0,8-5-16 0,0 0 24 0,-8 0 28 15</inkml:trace>
          <inkml:trace contextRef="#ctx0" brushRef="#br0" timeOffset="282.2432">4672-1270 19 0,'0'0'96'0,"0"0"-8"0,0 5-8 0,0-5-32 16,0 5-4-16,0-1-4 0,0 0 0 0,0 2-4 0,0 3-4 15,0-3-4-15,0 3 0 0,0-4-4 0,0 4 0 0,0 2-4 16,0-3 0-16,8 2-4 0,-8 0 0 0,0 4 4 0,10-4-4 15,-10 0 0-15,8-1 0 0,0 1 0 0,-8-1 4 0,8 1-4 16,1-6-4-16,0 6 0 0,-1-6 4 0,1 7 0 0,-1-7-4 0,0-4 0 16,2 5-4-16,-2-5 0 0,0 5 0 0,0-5-4 0,2-5 0 15,-2 5 0-15,-8-5-4 0,8 1 0 0,1 0 4 0,0-3 0 16,-1-1-8-16,-8-2 4 0,9 0 0 0,-9 1-8 0,8-1 8 16,-8-5 0-16,0 5-4 0,0-3 0 0,0 4 4 0,0-1 0 15,-8-4-4-15,8 3 0 0,-9 2 0 0,1-1 0 0,-1 0-4 0,0 6 4 16,1-1 0-16,-10-1 0 0,10 2-24 0,0 4 16 0,-10 0-4 15,10 4-4-15,-9-4-4 0,9 6-4 0,-10-1-4 0,10 5-16 16,0-1-4-16,-10-4-12 0,10 4-48 0,0 2-40 0,-10-3 24 16,10 2 24-16</inkml:trace>
        </inkml:traceGroup>
        <inkml:traceGroup>
          <inkml:annotationXML>
            <emma:emma xmlns:emma="http://www.w3.org/2003/04/emma" version="1.0">
              <emma:interpretation id="{B1089C00-C86E-4A6B-B364-B0744A0BD895}" emma:medium="tactile" emma:mode="ink">
                <msink:context xmlns:msink="http://schemas.microsoft.com/ink/2010/main" type="inkWord" rotatedBoundingBox="4907,14660 4594,16098 4214,16015 4527,14577"/>
              </emma:interpretation>
            </emma:emma>
          </inkml:annotationXML>
          <inkml:trace contextRef="#ctx0" brushRef="#br1" timeOffset="503727.6866">4212 25 27 0,'8'-5'116'0,"-8"0"-12"0,0 1-4 0,0 4-20 0,0-6-8 16,0 6 0-16,0 0-4 0,0 0-4 0,0 0 0 0,0 0 4 0,0 0-8 16,0 0-4-16,0 0-4 0,0 0 0 0,0 0-4 0,0 6 0 15,-8-6-4-15,8 4 4 0,-9 1-4 0,9 0 8 0,-9 4 0 16,9-3 0-16,-8 3 0 0,-1 1-4 0,1 4-4 0,0-5 4 0,-10 10-4 15,10-4-8-15,0 5-4 0,-2-1-4 0,2 0 0 16,-9 4-4-16,8 2-4 0,1-2 4 0,0 2-4 0,-9-2 0 0,9 6 0 16,-2-5-4-16,2 5 0 0,0-5-4 0,-2 5-4 0,2 0 4 15,0 0-8-15,8-1 4 0,-8 1-4 0,8 0 4 0,-9 3 0 16,9-2 0-16,0-1-4 0,0 4 0 0,0 0 0 0,0-3-4 16,0 3 0-16,0 1 0 0,9-1 0 0,-9 1 0 0,8-1 0 15,-8 1 0-15,8-1 0 0,-8-4 0 0,8 5 0 0,-8-1 0 0,10-4 0 16,-2 0 0-16,0 1 0 0,2-2 0 0,-2-5 0 0,-8 6 0 15,8-4 0-15,1-2-4 0,-1 2-20 0,0-7-8 16,1 2-4-16,0-1-16 0,-1 0-20 0,0 1-12 0,2-7-16 0,-10 2-16 16,8-5-16-16,0 4-12 0,-8-4-12 0,9-5-52 0,0 0-36 15,-9-5 40-15,0 0 44 0,8-5 32 0,-8 0 24 0</inkml:trace>
        </inkml:traceGroup>
      </inkml:traceGroup>
    </inkml:traceGroup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8:43.4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D20EA6-DD41-4382-AE2C-776176BBA51C}" emma:medium="tactile" emma:mode="ink">
          <msink:context xmlns:msink="http://schemas.microsoft.com/ink/2010/main" type="writingRegion" rotatedBoundingBox="330,16883 1325,16808 1374,17463 379,17538"/>
        </emma:interpretation>
      </emma:emma>
    </inkml:annotationXML>
    <inkml:traceGroup>
      <inkml:annotationXML>
        <emma:emma xmlns:emma="http://www.w3.org/2003/04/emma" version="1.0">
          <emma:interpretation id="{823D2AF5-86E1-4CF2-9B9E-FE20AFF6C0FD}" emma:medium="tactile" emma:mode="ink">
            <msink:context xmlns:msink="http://schemas.microsoft.com/ink/2010/main" type="paragraph" rotatedBoundingBox="330,16883 1325,16808 1374,17463 379,17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AC05C6-1418-4F71-BFE7-09DC80707AC1}" emma:medium="tactile" emma:mode="ink">
              <msink:context xmlns:msink="http://schemas.microsoft.com/ink/2010/main" type="line" rotatedBoundingBox="330,16883 1325,16808 1374,17463 379,17538"/>
            </emma:interpretation>
          </emma:emma>
        </inkml:annotationXML>
        <inkml:traceGroup>
          <inkml:annotationXML>
            <emma:emma xmlns:emma="http://www.w3.org/2003/04/emma" version="1.0">
              <emma:interpretation id="{52CDC428-AD28-4B97-B61E-4725AFE174F0}" emma:medium="tactile" emma:mode="ink">
                <msink:context xmlns:msink="http://schemas.microsoft.com/ink/2010/main" type="inkWord" rotatedBoundingBox="330,16883 1325,16808 1374,17463 379,17538"/>
              </emma:interpretation>
              <emma:one-of disjunction-type="recognition" id="oneOf0">
                <emma:interpretation id="interp0" emma:lang="" emma:confidence="0">
                  <emma:literal>V:</emma:literal>
                </emma:interpretation>
                <emma:interpretation id="interp1" emma:lang="" emma:confidence="0">
                  <emma:literal>v =</emma:literal>
                </emma:interpretation>
                <emma:interpretation id="interp2" emma:lang="" emma:confidence="0">
                  <emma:literal>V =</emma:literal>
                </emma:interpretation>
                <emma:interpretation id="interp3" emma:lang="" emma:confidence="0">
                  <emma:literal>u =</emma:literal>
                </emma:interpretation>
                <emma:interpretation id="interp4" emma:lang="" emma:confidence="0">
                  <emma:literal>r =</emma:literal>
                </emma:interpretation>
              </emma:one-of>
            </emma:emma>
          </inkml:annotationXML>
          <inkml:trace contextRef="#ctx0" brushRef="#br0">-93 2332 59 0,'0'-5'100'0,"0"0"0"0,0 1-8 0,0-3-28 15,0 4 0-15,0-2-4 0,0 0 0 0,0 0 4 0,0 5-4 16,0-5 0-16,0 5-4 0,0 0-4 0,8-4 0 0,-8 4-4 16,0 0 4-16,0 4-4 0,8 1 4 0,-8 0-8 0,8 0-4 15,-8 3 0-15,10 3-8 0,-10-1 0 0,8 4-4 0,-8-1-4 16,8 8-4-16,1-2-4 0,-1 5 0 0,-8 0-4 0,8 0 0 0,-8 4-4 16,10-3 0-16,-10 3 0 0,8 5-4 0,0-4 0 0,-8 0-4 15,0 0 0-15,8 0 0 0,-8 0 4 0,10 0-4 0,-10-5 0 16,8-2 4-16,-8-1-4 0,8-2 0 0,-8 0 0 0,0-5 0 15,9 1 0-15,-9-6 0 0,9 1 0 0,-9 0 0 0,0-6 0 16,8 0 0-16,-8-4 0 0,9 0 0 0,-9 0 0 0,0-4 4 0,8 0 0 16,-8-1-4-16,0-5 0 0,8 1 0 0,-8-5 0 0,9-1 0 15,-9 0 0-15,9-4 8 0,-9 0-8 0,8 0 4 0,-8-5-4 16,8 0-4-16,-8 0 8 0,10 0-4 0,-2 0 4 0,0 0-4 16,-8 0 0-16,9 0 4 0,0 0-4 0,-1 0 4 0,0 0-4 15,1 5 4-15,-1-5-4 0,0 5-4 0,2 0 4 0,-2-1-4 0,0 6 0 16,2-5 0-16,-2 9-4 0,0-4-4 0,0 5-12 0,-8-1-12 15,9 0-12-15,0 1-8 0,-9 4-20 0,8 0-16 0,-8 5-12 16,0 0-16-16,0-5-76 0,9 10-24 0,-9-5 36 0,0 5 44 0,0-5 24 16</inkml:trace>
          <inkml:trace contextRef="#ctx0" brushRef="#br0" timeOffset="520.6076">486 2682 103 0,'-8'5'152'0,"8"-1"-20"0,0 1-16 0,0 0-24 0,-10 0 8 15,10-1-8-15,10 2 0 0,-10-2 0 0,8 1-4 0,-8-5-8 0,8 5-8 16,1-1-4-16,-1-4-8 0,1 0-8 0,8 5 0 0,-9-5-8 16,10 0-8-16,-2 0-8 0,2 0-4 0,7 0-4 0,-8-5-4 15,0 5-4-15,9-4-8 0,-8 4-20 0,6-5-24 0,-6 0-28 0,7 5-32 16,-7-4-28-16,-2 4-32 0,2-6-60 0,-2 6-24 0,1-4 48 16,-8 4 36-16,8 0 24 0,-9 0 24 0</inkml:trace>
          <inkml:trace contextRef="#ctx0" brushRef="#br0" timeOffset="506.6458">511 2394 95 0,'0'0'132'0,"9"0"-12"0,-9 0-4 15,9 0-20-15,-1 0 0 0,-8 0 4 0,8 0-8 0,0 0 0 16,2 0-4-16,6 0-4 0,-6-5-4 0,-2 5-12 0,9-4-8 16,0 4-4-16,0-5-12 0,-9 5-4 0,18-5-8 0,-8 5-4 15,-2-5-4-15,1 5-8 0,9-4 0 0,-10 4-4 0,2 0-8 0,-2 0 0 16,2-7-12-16,-1 14-16 0,0-7-16 0,-8 0-12 0,7 4-20 15,-8 1-24-15,-8 0-20 0,10 0-16 0,-2-1-28 0,-8 6-56 16,0-1 12-16,-8-4 36 0,-2 5 36 0,2 5 28 0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8:35.8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6DCE30-0A81-4479-A8C2-8E35BDD06F0C}" emma:medium="tactile" emma:mode="ink">
          <msink:context xmlns:msink="http://schemas.microsoft.com/ink/2010/main" type="writingRegion" rotatedBoundingBox="2829,14278 2518,18061 1709,17994 2020,14212"/>
        </emma:interpretation>
      </emma:emma>
    </inkml:annotationXML>
    <inkml:traceGroup>
      <inkml:annotationXML>
        <emma:emma xmlns:emma="http://www.w3.org/2003/04/emma" version="1.0">
          <emma:interpretation id="{8F210A70-5E07-4486-9899-CD5B7565AD06}" emma:medium="tactile" emma:mode="ink">
            <msink:context xmlns:msink="http://schemas.microsoft.com/ink/2010/main" type="paragraph" rotatedBoundingBox="2829,14278 2518,18061 1709,17994 2020,14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EF618C-9BBC-44A7-9DBE-C6F9791C6929}" emma:medium="tactile" emma:mode="ink">
              <msink:context xmlns:msink="http://schemas.microsoft.com/ink/2010/main" type="line" rotatedBoundingBox="2829,14278 2518,18061 1709,17994 2020,14212"/>
            </emma:interpretation>
          </emma:emma>
        </inkml:annotationXML>
        <inkml:traceGroup>
          <inkml:annotationXML>
            <emma:emma xmlns:emma="http://www.w3.org/2003/04/emma" version="1.0">
              <emma:interpretation id="{B964A2F6-120C-46C1-A82E-D9498D4F9F94}" emma:medium="tactile" emma:mode="ink">
                <msink:context xmlns:msink="http://schemas.microsoft.com/ink/2010/main" type="inkWord" rotatedBoundingBox="2829,14278 2688,15995 2051,15942 2193,142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1722 372 67 0,'0'5'96'0,"0"0"-12"16,0-5-4-16,0 5-24 0,0-5-16 0,0 0 20 0,0 0-4 0,9 5 0 15,-9-5 0-15,8 0-4 0,-8 0 0 0,9 0 0 0,-9 0 4 16,8 0-8-16,0-5 4 0,2 5 0 0,6 0-4 0,-8 0 0 16,10 5-12-16,-1-5 4 0,-8 0 0 0,8 0-8 0,-1 0-4 15,2-5 4-15,-10 5-8 0,10 0 0 0,-2 0-8 0,1-5 0 16,0 5 0-16,-8-5-4 0,7 5-4 0,-6-5 0 0,6 5-4 0,-6 0 0 16,6 0 0-16,-8-5 0 0,1 5 0 0,0 0 0 0,-1 0-4 15,-8 0-4-15,9 0 0 0,-1 0-4 0,-8 0-8 0,0 0-12 16,8 0-16-16,-8 0-8 0,0 0-24 0,0 0-28 0,0 0-24 15,0 0-52-15,-8 0-52 0,8 5 48 0,-8-5 28 0,-1 0 36 16,1 0 24-16</inkml:trace>
          <inkml:trace contextRef="#ctx0" brushRef="#br0" timeOffset="-424.8447">1731 53 51 0,'0'0'80'16,"0"0"-8"-16,0 0-4 0,0 0-32 0,0 0-4 0,0 0-4 0,0 0 0 15,0 0 0-15,0 0 0 0,0 0 0 0,0 0-4 16,0 0 0-16,0 0 0 0,0 0-4 0,0 0 0 0,0 0 4 0,0 0-8 16,0 0 4-16,0 0 4 0,0 0 4 0,0 0 8 0,0 0 4 15,0 0 4-15,0 0 4 0,0 0 4 0,8 0-8 0,-8-4 0 16,0 4 0-16,9-5 0 0,-9 1-4 0,8-2 0 0,0 2 0 0,-8-6 0 15,10 1-4-15,-2-1-4 0,0 0-4 0,0 1 0 16,2-6-4-16,-2 1 4 0,0 4-4 0,1-4-8 0,0-1 0 0,-1 1 0 16,1-5-4-16,7 6 0 0,-8-3 0 0,2 2 0 0,-2 0-4 15,0-1 4-15,2 1-8 0,-2-1 4 0,0 1 0 0,1-1 0 16,-1 7-4-16,-8-7 4 0,9 5-4 0,-1 1 4 0,-8-1 0 0,9 1-4 16,-9-1 0-16,8 5 0 0,-8 0-4 0,0-1 4 0,8 3-4 15,-8-3 4-15,0 2-4 0,0 4 0 0,0 0 0 0,0-5 0 16,0 5 4-16,0 0 0 0,0 0-4 0,0 0 4 0,0 0 0 15,0 0 0-15,0 5 0 0,0-5 8 0,0 4 0 0,0 2-4 16,0-3 0-16,10 8 0 0,-10-6 0 0,0 5 0 0,0-1-4 16,0 1-4-16,0 4 4 0,0-5 0 0,0 6-4 0,0-1 4 0,0 5 0 15,0-4 0-15,0-1-4 0,0 5 4 0,0-4 0 0,0 3 0 16,0 2 0-16,0-6 0 0,0 5-4 0,0-4 4 0,0 4-4 16,0 0 4-16,0-4 0 0,0-1-4 0,0 5 4 0,0-4-4 15,0-1 0-15,0 1 0 0,0-1 0 0,0-5 0 0,0 6 4 16,0-5-4-16,0-1 0 0,0 1 0 0,0 0 0 0,0-6 0 0,8 5-4 15,-8-3 8-15,0-2-4 0,0 1 0 0,0 0 0 0,0 0-8 16,0-1 4-16,0-4 0 0,0 6 0 0,8-6 0 0,-8 0-4 16,0 0-4-16,0 5-8 0,0-5-4 0,0 0-28 0,-8 0 12 15,16 0-8-15,-16 0-4 0,16 0-4 0,-8 0-4 0,-8 0-8 16,8 0-16-16,0 0-20 0,0 0-16 0,0 0-4 0,0 0-52 0,0 0-32 16,0-5 36-16,0 5 32 0,-8 0 32 0,8-6 12 0</inkml:trace>
          <inkml:trace contextRef="#ctx0" brushRef="#br0" timeOffset="462.2811">1850 821 15 0,'0'0'100'0,"-8"0"-8"0,8 0-12 0,8 0-20 0,-8-5-8 16,0 5 0-16,0-5-4 0,9 2-4 0,-1-4-8 0,0-2 0 0,0 5-4 15,2-2 0-15,-2-3 0 0,0 4-4 0,10 0-4 0,-1 1-4 16,-9-6-4-16,9 5 0 0,0 1-4 0,1 4 0 0,-2-5 0 16,2 5-4-16,-2-6 0 0,-7 12-4 0,8-6 4 0,-8 0 4 0,7 5 0 15,-6-1 4-15,-2 1 4 0,0 5-4 0,-8-1 0 16,8 1 8-16,-8 0 0 0,0 3 0 0,0-3 0 0,-8 5-4 0,8 4 4 16,-8-5-4-16,0 1 0 0,-2 4 0 0,2-5 0 0,0 1 4 15,-1 4-4-15,1-5 0 0,-1-4-4 0,0 5-4 0,1-6 0 16,8 1-4-16,-8-1 0 0,0-4 0 0,8 0-4 0,0-1 0 0,0-4 0 15,-10 5-4-15,10-5 4 0,0 0-4 0,0 0 0 0,10 0 0 16,-10 0 0-16,8 0 0 0,-8 0-4 0,8 0 4 0,0 0 0 16,-8 0 0-16,9 0 0 0,0 0 0 0,-1 0 0 0,1 5 0 15,7-5 0-15,-6 0 0 0,-2 5 4 0,8-1-8 0,-6-4 8 16,6 6-4-16,-7-3 4 0,-1 3-4 0,1-1-4 0,8 4 4 0,-9-3 0 16,0 3 4-16,2 1-4 0,-2-1 4 0,0 1-4 0,2-1 0 15,-2 1 0-15,-8 4 0 0,0 1 0 0,8-6 4 0,-8 6 0 16,0-1 0-16,0 0 8 0,-8 0 4 0,8 1 0 0,-8-1 0 15,-2 1 0-15,2-1-4 0,0 2 0 0,-10-3 0 0,10-3 0 16,0-1 0-16,-10 0 0 0,10 1-8 0,-9 0 8 0,9-5-4 0,-2-1-4 16,-6 2-4-16,8-6 0 0,-10 4-8 0,10-4-4 0,-1-4-4 15,-8 4-12-15,8-6-16 0,1 2-12 0,0-1-16 0,0-5-16 16,-2 0-12-16,2 1-12 0,0-5-16 0,-2-1-56 0,2 1-20 0,0-1 40 16,-1-4 32-16,9 0 20 0</inkml:trace>
        </inkml:traceGroup>
        <inkml:traceGroup>
          <inkml:annotationXML>
            <emma:emma xmlns:emma="http://www.w3.org/2003/04/emma" version="1.0">
              <emma:interpretation id="{7912E8C7-B012-4E34-B68E-64033ED08AE0}" emma:medium="tactile" emma:mode="ink">
                <msink:context xmlns:msink="http://schemas.microsoft.com/ink/2010/main" type="inkWord" rotatedBoundingBox="2539,16501 2412,18052 1709,17994 1837,164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77.3499">1467 2547 43 0,'0'5'144'0,"0"0"-20"0,0 1-20 0,0-3-24 16,8-3 4-16,-8 6 0 0,0-6 4 0,8 4-4 0,-8-4 0 16,9 0 0-16,0 0-8 0,-1 0-4 0,9 0-8 0,-9 0-4 15,10 0-8-15,-2 0-8 0,2 0-8 0,-2-4-4 0,2 4-8 16,-1 0-4-16,-1-6 0 0,2 6-24 0,8-3 24 0,-10 3-12 15,2-6-4-15,-1 6-12 0,-1 0-12 0,2-5-20 0,-2 5-16 0,2 0-24 16,-10 0-12-16,1 0-20 0,8 0-20 0,-8 0-32 0,-9 5-52 16,8 1 28-16,-8-3 36 0,8 3 28 0,-8-2 24 0</inkml:trace>
          <inkml:trace contextRef="#ctx0" brushRef="#br0" timeOffset="8614.5908">1398 2288 99 0,'0'5'112'0,"-8"0"-8"0,-1-5-8 0,9 5-28 0,0 0-4 16,0-2-4-16,-9-3-4 0,9 7 4 0,0-7 4 0,0 0 0 16,0 4 0-16,9-8 0 0,-9 4 0 0,0-7-8 0,9 7-20 15,-1-3 16-15,-8-7-4 0,9 5-8 0,-1 0 0 0,0-4 0 0,1 0-4 16,8-1 0-16,-9-5-8 0,10 6 0 0,-10-5-8 0,10-6 0 15,-10 6 0-15,9-6 0 0,0 6-4 0,0-5 0 0,-9 1-4 16,10-2 4-16,-2 1-4 0,-6-1 4 0,6 1-4 0,1 0-4 16,-9 0 0-16,10 5 0 0,-10-6 0 0,0 6-4 0,2 0 4 15,-2-1-4-15,0 1 4 0,1 4-4 0,0 5-4 0,-9-4 4 0,8 4-4 16,-8 0 4-16,0 1 0 0,0 4 12 0,0 0 0 16,0 4 0-16,0 1 0 0,0 0 0 0,0 4 0 0,0 1 4 0,0 5-4 15,0-6 4-15,0 6-4 0,0 3 0 0,0-3 0 0,0 4-4 16,0 0 0-16,0 5-4 0,0-5 0 0,0 5 0 0,0-5-4 15,-8 6-4-15,8-6 0 0,0-1 4 0,0 7-4 0,-9-6 4 0,9 0-4 16,0 0-4-16,0 1-4 0,0-1-12 0,0-5 0 16,-9 6-16-16,9-6-12 0,0 0-12 0,0-1-36 0,0-2 12 15,0 4-12-15,0-6-24 0,0 1-24 0,0-1-12 0,0-4-44 0,-8 5-36 16,8-6 28-16,-8 2 44 0,-2-2 36 0,2 1 24 0</inkml:trace>
          <inkml:trace contextRef="#ctx0" brushRef="#br0" timeOffset="9560.4149">1578 2950 59 0,'0'0'156'0,"0"5"-20"0,0-5-28 15,0 0-32-15,0 0-16 0,0 0-4 0,0-5 0 0,8 5 0 0,0-5 0 16,-8 5-20-16,8-4 16 0,2-1-4 0,-2 5-12 16,0-6-8-16,1 2 0 0,7 4-8 0,-6-4 0 0,6-1-8 0,2 5 0 15,-2-5 0-15,-7 5-4 0,8 0 0 0,0 0-4 0,-9 0 4 16,10 5-4-16,-10-5 0 0,10 5 0 0,-10 3-4 0,0-2 4 15,-8-1-4-15,9 4 0 0,-9 1 0 0,0 4 0 0,0-3 0 0,0-3 8 16,0 7-8-16,0-1-4 0,-9-5 4 0,9 6 0 0,-8-1 0 16,8-4 4-16,-8 0-4 0,8-1 0 0,-10 1 4 0,10-6-8 15,0 7 0-15,0-11 4 0,0 4 0 0,0-4-4 0,0 0 8 16,0 0-4-16,0 0 0 0,0-4-4 0,10-2 4 0,-10 1 0 16,8 1-4-16,-8-1 4 0,8 0-4 0,1 1 8 0,-9-1-4 0,9 0 0 15,-1 0 0-15,1 1 0 0,-1-2 0 0,0 3 4 0,10-3-8 16,-10 6 4-16,0-5 4 0,2 5-4 0,-2 0 4 0,0 5 0 15,1-5-8-15,-1 6 4 0,1-3-4 0,-1 3 4 0,-8 3 4 16,9 1-24-16,-1-1 24 0,0 0-4 0,-8 2 4 0,0 3 0 16,10 0 4-16,-10 0-4 0,0 6 0 0,0-6 8 0,0 1 4 0,0 4 0 15,-10 0 8-15,10 0-4 0,-8-4 4 0,0 4 0 0,-1 0-4 16,1-5-4-16,-1 5 0 0,-8-4 0 0,9 0-4 0,-10-2-4 16,10-3-4-16,-10-1 4 0,10 1-4 0,-8 1-4 0,7-7 0 15,-8-4-4-15,8 4-12 0,-7-4-8 0,6-4-12 0,2 0-16 16,-8-3-12-16,6 3-16 0,2-10-16 0,0 4-16 0,-1-4-16 0,1-5-48 15,8 4-20-15,-9-4 32 0,0-4 40 0,9 3 16 0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8:38.7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D2CFD2-DDA1-424C-9699-A2E4EF0D5FB0}" emma:medium="tactile" emma:mode="ink">
          <msink:context xmlns:msink="http://schemas.microsoft.com/ink/2010/main" type="writingRegion" rotatedBoundingBox="2630,14866 4202,14913 4181,15613 2609,15566"/>
        </emma:interpretation>
      </emma:emma>
    </inkml:annotationXML>
    <inkml:traceGroup>
      <inkml:annotationXML>
        <emma:emma xmlns:emma="http://www.w3.org/2003/04/emma" version="1.0">
          <emma:interpretation id="{70C72768-D112-4D01-9F24-0C2432390A75}" emma:medium="tactile" emma:mode="ink">
            <msink:context xmlns:msink="http://schemas.microsoft.com/ink/2010/main" type="paragraph" rotatedBoundingBox="2630,14866 4202,14913 4181,15613 2609,15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D4C164-01AB-4396-AEDD-1B368A080939}" emma:medium="tactile" emma:mode="ink">
              <msink:context xmlns:msink="http://schemas.microsoft.com/ink/2010/main" type="line" rotatedBoundingBox="2630,14866 4202,14913 4181,15613 2609,15566"/>
            </emma:interpretation>
          </emma:emma>
        </inkml:annotationXML>
        <inkml:traceGroup>
          <inkml:annotationXML>
            <emma:emma xmlns:emma="http://www.w3.org/2003/04/emma" version="1.0">
              <emma:interpretation id="{70FA3FCB-A743-4FB5-93AD-D64927CF8111}" emma:medium="tactile" emma:mode="ink">
                <msink:context xmlns:msink="http://schemas.microsoft.com/ink/2010/main" type="inkWord" rotatedBoundingBox="2630,14866 4202,14913 4181,15613 2609,15566"/>
              </emma:interpretation>
              <emma:one-of disjunction-type="recognition" id="oneOf0">
                <emma:interpretation id="interp0" emma:lang="" emma:confidence="0">
                  <emma:literal>rz</emma:literal>
                </emma:interpretation>
                <emma:interpretation id="interp1" emma:lang="" emma:confidence="0">
                  <emma:literal>rż</emma:literal>
                </emma:interpretation>
                <emma:interpretation id="interp2" emma:lang="" emma:confidence="0">
                  <emma:literal>r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ra</emma:literal>
                </emma:interpretation>
              </emma:one-of>
            </emma:emma>
          </inkml:annotationXML>
          <inkml:trace contextRef="#ctx0" brushRef="#br0">-1369 328 27 0,'0'0'116'0,"0"-4"-12"0,0 4-20 0,0 0-24 16,0-5-12-16,0 5-4 0,0 0-8 0,0 0-4 0,0 0-4 15,0 0-4-15,0 0 4 0,0 0 0 0,9 0 0 0,-9 0 4 16,0 5 0-16,8-1 0 0,0 1 0 0,-8 0-4 0,10 4 4 16,-2 1-8-16,0-1-4 0,0 1-4 0,2 0-20 0,6 4 20 15,-7 1-4-15,8 4-4 0,-8-5 0 0,-1 6 0 0,8-2 0 0,-6-4 0 16,-2 5-4-16,10-4 4 0,-10 3-4 0,0-3 12 16,1-1 0-16,-1 1 0 0,-8-1 4 0,9-5 0 0,-9 1 0 0,0 0 8 15,8-6 4-15,-8 1 0 0,0-1 0 0,0 2-4 0,0-6-4 16,0 0-8-16,0-6-4 0,0 2 4 0,-8-1-4 0,8-5-4 15,0 1 0-15,0-1 0 0,0 1-8 0,0-5 0 0,0 0 4 16,0-6-4-16,0 6 0 0,0-5 0 0,0 0 4 0,0 4 0 0,-9-4-4 16,9 1 0-16,9-1 0 0,-9 4 0 0,0-4 4 0,0 5-4 15,0 0 0-15,0-1 0 0,0 2 0 0,0-3 0 0,0 7-4 16,8-6 4-16,-8 6-4 0,0-1 0 0,9 1 0 0,-9 4-4 0,8-4 0 16,-8 4-4-16,8 0-4 0,-8 0-4 0,10 5-8 15,-10-4-12-15,8 4-16 0,-8-5-12 0,8 5-8 0,-8 0-20 0,10 0-4 16,-10 5-56-16,0-5-40 0,0 4 32 0,0-4 32 0,8 0 24 15,-8 5 16-15</inkml:trace>
          <inkml:trace contextRef="#ctx0" brushRef="#br0" timeOffset="424.8629">-977 57 43 0,'0'0'104'15,"8"-5"-16"-15,-8 1-12 0,0 4-20 0,0-6-4 0,0 2 4 16,0-1-4-16,0 0-4 0,10 1 0 0,-10-2-4 0,0 2 0 16,8-1-4-16,0 0 0 0,1 0-8 0,0 1 0 0,-1-1-8 0,1 0 0 15,-1 0-4-15,0 1-4 0,10-2-4 0,-10 6-4 0,0 0 4 16,10-4-4-16,-10 4 0 0,1 4 0 0,-1-4-4 0,1 6-4 16,0-2 4-16,-1 1 4 0,-8 0-8 0,8 4 0 15,-8 1 0-15,0-1 4 0,0 6 0 0,0-6 0 0,0 1 4 0,0 4-8 16,-8 0 0-16,8 0 4 0,-8 1 8 0,-1-5 0 0,0 4 4 0,1-5-4 15,-1 6 0-15,1-5 4 0,8-1 4 0,-8-4 0 16,-2 4 0-16,2-4-4 0,8 4 0 0,-8-4-4 0,8-5 0 0,0 5 0 16,0 0-4-16,-10-5 0 0,10 0 0 0,0 4 8 0,0-4-8 15,10 6 4-15,-10-6 0 0,0 4 0 0,8-4 0 0,-8 0 0 16,8 5 0-16,-8-5-4 0,10 5 0 0,-2-5 0 0,-8 4-4 0,8-4 4 16,1 0 0-16,-1 5-4 0,1-5 0 0,0 0-4 0,-1 0 0 15,0 0-4-15,0 0-4 0,2 0-8 0,-2 0-20 0,0 0-20 16,2 0-24-16,-2-5-28 0,0 5-24 0,1-4-60 0,-1-1-28 15,9 0 40-15,-17 1 36 0,9-2 20 0,-1 2 28 0</inkml:trace>
          <inkml:trace contextRef="#ctx0" brushRef="#br0" timeOffset="-1532.0175">-2222 52 19 0,'-8'0'104'0,"8"-4"-12"0,0 4-4 16,0 0-24-16,-8 0-4 0,8-6 0 0,0 6-4 0,8 0 0 0,-8-4 0 16,0 4 0-16,8-5 0 0,-8 5 4 0,8-5 0 0,2 5-4 15,-2-4 4-15,0-2 0 0,2 2-4 0,-2-1 4 0,0 0-4 16,9 5 4-16,0-5-4 0,-8 1-4 0,7 4 0 16,2-5 0-16,0 0-4 0,-2 5 0 0,1-5-4 0,0 5-4 0,8-4-8 15,-7 4-4-15,0 0 0 0,-2-6 0 0,1 6-8 0,0 0-4 16,0 0 0-16,1 0-4 0,6 0-4 0,-14 0 0 0,6 0-4 0,1 0 0 15,1 0 4-15,-10 0-4 0,8 0-4 0,-6 0 4 0,6 0-8 16,-6 0 0-16,-2 0-4 0,0 0-4 0,1 0-24 0,-9 0-20 16,8 0-20-16,0 0-20 0,-8 0-28 0,0 0-48 0,0 0-72 15,0 0-32-15,0 0 52 0,0 0 40 0,0 0 36 0,-8 0 24 0,8 0 24 16</inkml:trace>
          <inkml:trace contextRef="#ctx0" brushRef="#br0" timeOffset="-2011.7356">-2017 86 99 0,'0'4'112'0,"0"-4"-12"0,0 0-20 0,0 0-24 0,0 4-4 15,0-4-4-15,0 0 4 0,0 6 0 0,9-2-4 0,-9-4 0 16,0 5-4-16,8 0 4 0,-8 0 0 0,8-1 0 0,-8 1-8 0,10 5-4 16,-10 0 0-16,8-1-4 0,0 1 0 0,2 4-4 0,-2 0 4 15,0 0-8-15,-8 0-4 0,8 1 0 0,1 4-4 0,-9 0 0 16,8 0-4-16,-8 0 0 0,0 5 0 0,9-5-8 0,-9 5 4 16,0 0 0-16,0-1-4 0,0-3 0 0,0 3 0 0,0-4-4 15,0 0-4-15,0 1-8 0,0-1-4 0,0-5-16 0,0 1-8 0,0-1-12 16,0-5-12-16,0-4-16 0,0 4-8 0,0-4-4 0,0 0-8 15,0-5-44-15,0 0-32 0,0-5 24 0,0 0 28 0,0 1 24 16</inkml:trace>
          <inkml:trace contextRef="#ctx0" brushRef="#br0" timeOffset="-1540.9948">-1795 86 71 0,'0'0'96'0,"0"-6"-8"0,0 6-4 16,0 0-24-16,0 0-4 0,9 0 4 0,-9 6-4 0,0-6 0 0,8 4-4 16,-8 0 0-16,0 2 4 0,8 3-4 0,-8 1 4 0,8-6-4 15,-8 6-8-15,10 5 4 0,-10-2-8 0,8 2-4 0,-8-1-4 16,8 0-4-16,-8 5-24 0,10 1 20 0,-10-1 0 0,0 0-4 16,8 0 0-16,-8 0-4 0,0 0-4 0,0 0 0 0,0 0-4 15,8 0 0-15,-8 1 0 0,0-1 0 0,0-5-4 0,0-1 0 0,0 2 0 16,0-1-4-16,0-4 4 0,0-1-8 0,0 1-4 0,0-5-8 15,0 0-16-15,0 0-4 0,0-5-16 0,-8 0-20 0,8 0-12 16,0-5-4-16,0 5-4 0,-8-10-4 0,8 0-36 0,-10 1-24 16,2-1-4-16,0-4 24 0,-2 6 24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6:16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0-1 39 0,'0'0'56'0,"0"0"-4"0,0 0-4 16,0 0-24-16,0 0-4 0,0 0-8 0,0 0 0 0,0 0-4 15,0 0 4-15,0 0-4 0,0 0-4 0,0 0 0 0,0 0-4 16,0 0 0-16,0 0 4 0,0 0-4 0,0 0 4 0,0 0 0 0,0 0 0 15,0 0 0-15,0 0-4 0,0 0 4 0,0 0-4 0,8 0 0 16,-8 0 0-16,0 0 0 0,0 0 0 0,0 0 0 0,0 0 0 16,0 0 0-16,0 0 0 0,0 0 0 0,0 0-4 0,0 0 0 15,0 0 4-15,0 0 0 0,0 0-4 0,0 0 0 0,0 0 0 16,0 0 0-16,0 0 4 0,0 0-4 0,0 0 0 0,0 0 0 16,0 0 4-16,0 0-4 0,0 0 0 0,0 0 4 0,0 0 4 0,0 0-4 15,0 0-4-15,0 0 4 0,0 0-4 0,0 0 0 0,0 0-8 16,0 0-8-16,0 0-8 0,0 0-8 0,0 0 0 0,0 0-8 15,0 0-8-15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8:45.3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15D03E-82F1-4835-816E-A0E0081D7463}" emma:medium="tactile" emma:mode="ink">
          <msink:context xmlns:msink="http://schemas.microsoft.com/ink/2010/main" type="writingRegion" rotatedBoundingBox="2505,16569 7654,16922 7587,17905 2438,17553"/>
        </emma:interpretation>
      </emma:emma>
    </inkml:annotationXML>
    <inkml:traceGroup>
      <inkml:annotationXML>
        <emma:emma xmlns:emma="http://www.w3.org/2003/04/emma" version="1.0">
          <emma:interpretation id="{735D1D84-8E17-4B7B-BD28-9C4BF4050BC7}" emma:medium="tactile" emma:mode="ink">
            <msink:context xmlns:msink="http://schemas.microsoft.com/ink/2010/main" type="paragraph" rotatedBoundingBox="2505,16569 7654,16922 7587,17905 2438,17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4298A8-2F35-4394-9E77-A005EC8B4C95}" emma:medium="tactile" emma:mode="ink">
              <msink:context xmlns:msink="http://schemas.microsoft.com/ink/2010/main" type="line" rotatedBoundingBox="2505,16569 7654,16922 7587,17905 2438,17553"/>
            </emma:interpretation>
          </emma:emma>
        </inkml:annotationXML>
        <inkml:traceGroup>
          <inkml:annotationXML>
            <emma:emma xmlns:emma="http://www.w3.org/2003/04/emma" version="1.0">
              <emma:interpretation id="{50F4A4C0-467E-4A48-BDF5-8B080381074F}" emma:medium="tactile" emma:mode="ink">
                <msink:context xmlns:msink="http://schemas.microsoft.com/ink/2010/main" type="inkWord" rotatedBoundingBox="2492,16759 3326,16816 3274,17580 2440,175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2234 2504 87 0,'0'-5'128'0,"0"5"-12"0,8 0-12 0,-8-4-32 16,0 4 0-16,0 0-8 0,0 0-4 0,0 0 8 0,0 0-8 16,0 4-4-16,0-4 4 0,0 5 4 0,0-5-8 0,8 5-4 0,-8 0-4 15,0 0-4-15,10 4-8 0,-10-4 0 0,8 9-4 0,-8-4-4 16,0 5-8-16,8-2 0 0,-8 2-4 0,9 5 0 0,-9-1-4 16,8 0-4-16,-8 0 4 0,0 0-4 0,0 1 0 0,0-2-4 15,0 2-4-15,0-1 0 0,0 0-4 0,0 1-4 0,9-1-8 16,-9 0-12-16,0-5-12 0,0 0-8 0,0 1-12 0,0-6-8 0,8 6-12 15,-8-6-4-15,0-5-16 0,9 2-4 0,-9-1-36 0,0-1-36 16,8-4 4-16,-8-4 28 0,0-1 32 0</inkml:trace>
          <inkml:trace contextRef="#ctx0" brushRef="#br0" timeOffset="486.4361">2446 2528 59 0,'0'-9'120'0,"0"-1"-12"0,0 0-12 0,0 6-28 0,0-7 0 15,0 11 4-15,0-4-4 0,0 0 8 0,0 4-4 0,0-5-4 16,0 10 4-16,0-5-8 0,0 4-4 0,10 0-4 0,-10 2 0 16,0-1 4-16,8 4 0 0,-8 1-8 0,0 0-4 0,8 5-4 0,-8-2-4 15,0 1-4-15,10 1-8 0,-10 4-4 0,0 1-4 16,8-1-4-16,-8 0 0 0,0 5-4 0,0-5-4 0,0 0 0 0,0 0 0 16,0 1-4-16,0-1-4 0,0 0 4 0,0 0-4 0,0-4 0 15,0-1-4-15,0 1-8 0,0-6-12 0,0 0-12 0,0 1-16 16,0-5-20-16,0 0-20 0,0-5-20 0,-8 0-4 0,8-5-24 0,0 0-28 15,-10 1-48-15,2-11 16 0,0 6 44 0,8-6 32 0,-10-4 16 16</inkml:trace>
          <inkml:trace contextRef="#ctx0" brushRef="#br0" timeOffset="938.1914">2839 2725 95 0,'0'0'224'0,"8"0"-16"15,-8 5-20-15,0-5-36 0,9 0-4 0,-9 0 4 0,0 0-4 16,0 4 4-16,8-4-8 0,-8 0-16 0,0 5-24 0,0-5-20 0,0 0-16 16,0 0-16-16,0 0-52 0,0 0 0 0,0 0 0 0,0 0 0 15,-8 0 0-15,16 0 0 0,-16 0 0 0,16 0 0 0,-8 0 0 16,0 0 0-16,0 0 0 0,0 0-80 0,-8 0-92 0,8-5-60 16,-9 5-84-16,9 0 4 0,-8-4 52 0,0 4 56 0,-1 0 36 15,0 0 36-15,1 0 20 0</inkml:trace>
          <inkml:trace contextRef="#ctx0" brushRef="#br0" timeOffset="496.409">2063 2197 95 0,'0'0'132'0,"0"10"-20"16,0-5-20-16,0-1-24 0,0 2 0 0,0-2 4 0,9 1 8 0,-9 0 0 15,8-5-8-15,-8 5 4 0,9-5-4 0,-1 0-4 16,0 0 0-16,2 0-4 0,6 0-8 0,-8-5 0 0,10 5-8 0,-1-5-4 16,0 5-4-16,0-5-8 0,9 1-4 0,-10-2-8 0,10 2-4 15,-9 4-4-15,9-5-4 0,-10 0-4 0,10 0-4 0,-8 1-16 16,7 4-24-16,-8-5-20 0,0 5-36 0,1 0-24 0,-2 0-24 16,2 5-48-16,-10-1-48 0,9 1 40 0,-9 0 36 0,1 0 24 15,0 5 36-15</inkml:trace>
        </inkml:traceGroup>
        <inkml:traceGroup>
          <inkml:annotationXML>
            <emma:emma xmlns:emma="http://www.w3.org/2003/04/emma" version="1.0">
              <emma:interpretation id="{1BFF2498-B45A-4FCF-9799-C6ADDFF74BB8}" emma:medium="tactile" emma:mode="ink">
                <msink:context xmlns:msink="http://schemas.microsoft.com/ink/2010/main" type="inkWord" rotatedBoundingBox="3797,16658 4748,16723 4681,17706 3729,176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58.4375">3342 2864 11 0,'-8'0'120'0,"8"0"-16"0,0 0-12 15,-10 0-28-15,10 0 0 0,0 0-12 0,-8 0 0 0,8 0 0 16,0 0-24-16,0 0 16 0,0 0 0 0,0 0-4 0,0 0-4 16,0-4 4-16,0 4-8 0,0-6-4 0,0 6 4 0,0-4 4 15,8-1 0-15,-8-5-8 0,0 6 0 0,10-6 0 0,-10 1 0 16,8-1 0-16,-8 0-4 0,8-4 0 0,2 4 4 0,-10-4 0 15,8-1 0-15,0 1 0 0,0-1 0 0,1 1-4 0,-9 0 0 16,9 0-8-16,-1-6 0 0,1 6 0 0,-9 0-8 0,8-1 4 0,0 1-4 16,-8-1 0-16,10 5 0 0,-2-4-4 0,-8 5 4 0,8-6-4 15,0 6 0-15,-8-1-4 0,10 0 0 0,-10 6 4 0,0-1-4 16,8-1 4-16,-8 2-4 0,0 0 4 0,0-1-4 0,0 5 0 16,0 0 0-16,0 0 0 0,0 0 0 0,0-5 0 0,0 5 4 15,0 0-4-15,0 5 8 0,0-5-4 0,0 0 0 0,0 5 0 0,0-1 0 16,0 0 4-16,0 7-4 0,8-7 4 0,-8 6-4 0,0 0 0 15,0 4 0-15,0-4 0 0,0 4 0 0,0 5-4 0,0-4 0 16,0 3-16-16,0 2 20 0,0-1 0 0,0 1 0 0,0-1-4 16,0 0 4-16,0 0 0 0,0 0-4 0,0 1 0 0,0 3 0 0,0-8 0 15,0 4 0-15,0 0-4 0,0-5 4 0,0 1-4 16,0 4-4-16,0-9 0 0,0 4-8 0,0-4 0 0,0-2-12 0,0-2-12 16,0 3 0-16,0-4-8 0,0-5 0 0,0 5-8 0,0-5-12 15,0 5 0-15,9-5-12 0,-9 0-16 0,0-5-12 0,0 5-32 16,0-5-36-16,0 0 0 0,0 1 28 0,9-7 28 0</inkml:trace>
          <inkml:trace contextRef="#ctx0" brushRef="#br0" timeOffset="4572.0998">3632 2677 15 0,'0'-5'120'0,"0"5"-8"0,0-4-12 0,0-2-24 0,9 6-8 16,-9-4 0-16,0-6-4 0,0 5-4 0,8 1-8 0,-8-6-4 0,0 1-4 16,0-2-4-16,8 2 0 0,0 0-4 0,-8-1 0 0,10 1-8 15,-2 0 0-15,0-2-4 0,-8 2-4 0,10-1 4 0,-2 1-4 16,0 4-4-16,1-5 0 0,-1 5 0 0,1 0 0 0,-1 1 0 16,1-1 0-16,-1-1-8 0,0 6 4 0,2 0-4 0,-10-4 0 15,8 4 0-15,0 4-4 0,2-4 4 0,-2 6-4 0,0-1 0 16,-8-1-4-16,8 1 4 0,1 5 0 0,-1 0 4 0,-8-1-4 0,9 5 0 15,-9 2-4-15,0 2 4 0,0-4 0 0,0 11-4 0,0-6 0 16,0 4 0-16,-9 2 0 0,9-2 4 0,-8 6-4 0,-1 0-4 16,1 0 0-16,0-5 4 0,-10 5 0 0,10-1 0 0,-10-4 0 15,10 0 0-15,-9 0 0 0,9 0 4 0,-9-9 0 0,8 4-4 16,-7-5 0-16,6 1 8 0,2-6-12 0,0 2 4 0,-2-8 4 16,2 3-4-16,0-6 0 0,8 0 4 0,0 0-8 0,-8 0 4 15,8-6 0-15,0 3 0 0,0-8 0 0,0 2 0 0,8 3 0 0,-8-7 4 16,8 3-4-16,0 0-4 0,-8 1 4 0,10-1-4 0,-2-5 4 15,0 6 4-15,2-1-4 0,-2 1 0 0,0 3 0 0,1-2 0 16,8 3 0-16,-9 0 0 0,1 0 0 0,-1 5 0 0,0 0 0 0,2 0 4 16,-2 0 0-16,-8 5 4 0,8 0 0 0,2-5 0 0,-2 5 8 15,0 3-4-15,0-2 0 0,1-1-4 0,-1-1 8 0,1 6-8 16,0-5 4-16,-9 5-4 0,8-6-4 0,0 7 0 0,2-7 4 16,-2 5 0-16,0-4-4 0,-8 0 0 0,8-1 0 0,2 2-4 15,-2-2 0-15,0 1 0 0,-8-1 0 0,9-4-4 0,-1 0 4 0,1 6-4 16,-9-6-12-16,9 0-24 0,-1-6 8 0,-8 6-12 0,8-4-16 15,0-1-16-15,-8 1-16 0,10-6-16 0,-10 0-12 0,8 1-52 16,-8-1-28-16,0 1 24 0,0-6 36 0,8 1 32 0</inkml:trace>
          <inkml:trace contextRef="#ctx0" brushRef="#br0" timeOffset="4620.1961">3973 2241 35 0,'0'-10'96'0,"0"5"-8"0,0-5-8 15,0 6-24-15,9-6 0 0,-9 5-8 0,0-4-4 0,8-1 0 16,-8 6-4-16,8-7-20 0,-8 7 20 0,8-6-8 0,2 6-4 16,-2-1 8-16,0-5-8 0,2 6 0 0,-2-2-8 0,0 3-4 15,1 3 0-15,-1 0 0 0,0-6-4 0,10 6-4 0,-10 0 0 0,0 0 0 16,2 0 0-16,-2 6 0 0,-8-6 4 0,8 3 8 0,1 3-4 15,0-2 4-15,-9 1 0 0,8 0 0 0,-8 4-4 0,0-4 0 16,0 4-4-16,0 6-8 0,-8-5 4 0,8-1 0 0,-9 6 0 16,0-1 4-16,1-4-8 0,0 4 0 0,-2-4 0 0,2 4 0 15,0 0 0-15,-1-4 4 0,0 0-8 0,1 0 0 0,0-1 4 0,-1 1-4 16,1-6 0-16,0 6 0 0,8-5 4 0,-10-2 0 16,10 8-4-16,0-6 4 0,0 0-4 0,0 0 4 0,0-1-4 0,0 1 8 15,0 0 0-15,10 0-4 0,-10-1 8 0,0 6 4 0,8-5 0 0,-8 0-4 16,8-1 0-16,1 2 4 0,-9-2-4 0,8 6-4 15,0-6 0-15,1-4 0 0,0 5 0 0,-1 0 4 0,0 0-8 0,2-5-12 16,-2 0 16-16,0 5-4 0,1-5 0 0,0 0 0 0,-1 0-4 16,9 4-8-16,-9-4-16 0,1 0-12 0,8 0-24 0,-9 0-24 15,2 0-24-15,-2 0-20 0,9-4-88 0,-8 4 16 0,-1 0 36 0,0 0 32 16,1 4 28-16</inkml:trace>
        </inkml:traceGroup>
        <inkml:traceGroup>
          <inkml:annotationXML>
            <emma:emma xmlns:emma="http://www.w3.org/2003/04/emma" version="1.0">
              <emma:interpretation id="{BF0EB926-2CEC-4578-900F-1C12B4141ACD}" emma:medium="tactile" emma:mode="ink">
                <msink:context xmlns:msink="http://schemas.microsoft.com/ink/2010/main" type="inkWord" rotatedBoundingBox="5093,16961 6617,17065 6568,17775 5044,176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650.06">5227 2608 67 0,'0'5'92'0,"-10"-5"-4"0,10 5-8 0,-8-5-20 16,8 0-8-16,-8 0 4 0,8 4-4 0,-9-4-4 0,9-4-4 16,-9 4 8-16,9-5-8 0,0 5-4 0,-8-5 0 0,8 0 0 15,0 1-4-15,0-6 0 0,0 5 0 0,0 0 0 0,0-4-4 16,0-1-4-16,8 1 4 0,-8-1-4 0,9 1 0 0,-9-1-4 15,9 0-8-15,-9 1 8 0,8-1-8 0,0 0 0 0,-8 4 0 16,10-2 0-16,-2 3 0 0,0-4 0 0,0 3-8 0,10 2 0 0,-10-1 0 16,1 0 0-16,-1 1 0 0,1 4-8 0,8 0 4 0,-9 0 0 15,0-6 0-15,2 12 0 0,6-6-4 0,-6 0 4 0,6 4 0 16,-7-4-4-16,-1 5-4 0,1 4 8 0,-1-3 0 0,1-2-4 16,-1 6 0-16,0-2 4 0,2 3 4 0,-10 4-4 0,0-1-4 15,0 5 4-15,0-4-4 0,-10 8 0 0,10-4 0 0,-16 10-4 0,7-4 4 16,-8 4-4-16,0-1 4 0,1 6 0 0,-10-5 0 0,8 4 0 15,-7 1 0-15,-1-5 0 0,0 0 0 0,-8 0-4 0,9 0 4 16,-1-5 0-16,2 0 0 0,6 0 4 0,-8-5-4 0,9-5 0 0,-8 1 0 16,8-5-4-16,9-1 4 0,-10-4 0 0,10-1-4 15,-2-4 4-15,2 0 0 0,8 0-4 0,0 0 4 0,0-9 0 0,0 4 0 16,8 1 0-16,-8-6-4 0,10 1 4 0,-2-1 0 0,10-5 0 16,-10 5 0-16,0-3 0 0,9 3-4 0,0 0 4 0,-8-3 0 15,7 2 0-15,2 6-4 0,0-5 4 0,-2 1 4 0,-8 4 0 16,9 5 0-16,1-5 0 0,-10 5 0 0,0 0 4 0,10 5 0 15,-10-5 4-15,0 5 4 0,10 0-4 0,-10-1 8 0,1 6-4 16,-1-5-16-16,1 6 20 0,0-3 0 0,-1 2-4 0,0-5 0 0,0 5-8 16,2-1 4-16,-2 1-4 0,0-1 0 0,2-4-4 0,-2 4 0 15,0-3 0-15,1 3 0 0,-1-4-4 0,1 0 4 0,-1-1-4 16,1-4-4-16,-1 5-8 0,0-5-12 0,10 5-8 0,-10-5-20 16,2 0-8-16,-2 0-20 0,0-5-16 0,1 5-16 0,-1-5-16 15,0 1-40-15,-8-1-52 0,9 0 20 0,0 0 44 0,-1 1 28 0,0-6 28 16</inkml:trace>
          <inkml:trace contextRef="#ctx0" brushRef="#br0" timeOffset="16211.1042">5653 2519 23 0,'0'0'152'0,"0"0"-20"0,0-5-16 0,8 5-28 0,-8 0-4 0,0 0-8 15,8 0 4-15,-8 0 0 0,10 0-4 0,-10 0 0 0,8 0 0 0,-8-5 0 16,8 5-8-16,0 0 0 0,2-5-4 0,-2 5-4 16,0 0 0-16,9-5-4 0,-9 5 0 0,10 0-4 0,-2 0-8 0,2-4 0 15,-1-1-8-15,0 5-8 0,8 0-4 0,-7 0-4 0,8 0 0 16,-1-6-8-16,-8 6 4 0,8 0-8 0,-7 0 0 0,8-4-4 15,-2 4 0-15,-6-4-12 0,-1-1-16 0,-1 5-24 0,2 0-40 0,-2 0-36 16,2 0-52-16,-10-5-60 0,1 5-64 0,0 0 56 0,-1 0 48 16,-8 0 36-16,9 5 32 0,-9-5 24 0</inkml:trace>
          <inkml:trace contextRef="#ctx0" brushRef="#br0" timeOffset="16150.2662">5738 2672 3 0,'0'-4'156'0,"0"-2"-20"16,-9 6-16-16,9 0-28 0,-8 6-4 0,8-6-8 0,-8 4 0 15,8 1-4-15,-10 0-8 0,2 4-8 0,8-4 0 0,-8 5-12 16,8-6-8-16,-8 6-4 0,8-5-4 0,0 4-4 0,0 1-4 15,-10 0-4-15,10-5-4 0,10 4-4 0,-10 1 0 0,0-5-8 0,8 4 0 16,-8-4 0-16,8 0 0 0,0-2 0 0,2 4 0 0,-2-3 0 16,0-4 0-16,1 5 0 0,7-5 0 0,-6 5 0 0,6-5-4 15,-8 5 4-15,10-5-4 0,-10 4 8 0,10-4-8 0,-1 5 4 0,-9 0-4 16,9 0 4-16,0-1 0 0,-9 2-4 0,10-2 4 0,-10 1 0 16,1 0 0-16,8 5 0 0,-9-6 0 0,1 6 0 0,-1-1 4 15,0 1 0-15,-8-1 0 0,0 1 0 0,10 4-4 0,-10-4 0 16,0 4 0-16,-10 1 0 0,10-1 0 0,-8 1 4 0,0-2-8 15,-1 2 0-15,1 5 0 0,0-6 0 0,-1 0 4 0,-8-5-4 16,9 6-4-16,-10-5-4 0,10-5 4 0,-10 4-12 0,10-4-8 0,-9 0-12 16,9-5-8-16,-10 0-4 0,10-5-40 0,0 0 16 0,-2 0-8 15,-6-4-12-15,8-1-8 0,-2 0-44 0,2-9-40 0,0 5 16 16,-1-4 24-16,1-2 36 0</inkml:trace>
          <inkml:trace contextRef="#ctx0" brushRef="#br0" timeOffset="14573.9242">4638 2802 23 0,'0'0'100'0,"0"0"-16"16,0-5-4-16,0 5-32 0,0-5 0 0,8 5 0 0,-8-5 0 16,0 5 0-16,0-4 0 0,0-1 0 0,-8 5-4 0,8-5 0 0,0 5 4 15,0 0-4-15,8 0 0 0,-8-5 0 0,0 5 4 16,0 0 0-16,0 0-12 0,0 0 20 0,8 0-4 0,-8 0 4 0,0 0-4 16,0 0 4-16,10 0-8 0,-10 0 4 0,0 0-4 0,0 0 0 15,0 0 4-15,8 0-4 0,-8 0 0 0,0 0 0 0,0 0 4 16,0 0 4-16,0 0-4 0,0 0 0 0,0 0 0 0,0 0-4 0,0 0 0 15,0 0-48-15,0 0 0 0,0 0 0 0,0 0 0 0,0 0 0 16,0 0 0-16,0 0 0 0,0 0 0 0,0 0 0 0,0 0 0 16,0 0 0-16,0 0 0 0,0 0 0 0,8 0 0 0,-16 0 0 15,8 0 0-15,0 0 0 0,0 0 0 0,0 0 0 0,0 0 0 16,0 0 0-16,0 0 0 0,0 0 0 0,0 0 0 0,0 0 0 0,0 0 0 16,0 0 0-16,0 0 0 0,0 0 0 0,0 0 0 0,0 0 0 15,0 0 0-15,0 0 0 0,0 0 0 0,0 0 0 0,0 0 0 16,0 0 0-16,0 0 0 0,0 0 0 0,0 0 0 0,0 0 0 15,0 5 0-15,8-5-40 0,-8 0-92 0,0 0-32 0,0 5-28 16,10-5-48-16,-10 5-56 0,8-5 32 0,-8 4 44 0,8-4 44 0,-8 0 36 16,8 5 28-16</inkml:trace>
        </inkml:traceGroup>
        <inkml:traceGroup>
          <inkml:annotationXML>
            <emma:emma xmlns:emma="http://www.w3.org/2003/04/emma" version="1.0">
              <emma:interpretation id="{1E8D314A-3692-4A70-87A8-07A3B9BEE14F}" emma:medium="tactile" emma:mode="ink">
                <msink:context xmlns:msink="http://schemas.microsoft.com/ink/2010/main" type="inkWord" rotatedBoundingBox="7056,17317 7625,17356 7605,17642 7036,17603"/>
              </emma:interpretation>
              <emma:one-of disjunction-type="recognition" id="oneOf3"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€</emma:literal>
                </emma:interpretation>
                <emma:interpretation id="interp5" emma:lang="" emma:confidence="0">
                  <emma:literal>--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20793.8347">6624 2792 23 0,'0'0'124'0,"0"0"-12"0,0 0-12 15,0 0-32-15,0 0-8 0,0 0 0 0,9 0 4 0,-9 0 0 16,0 0-8-16,9 0 4 0,-9 0-4 0,8 0-4 0,-8 0 0 15,8 0 0-15,0 0 0 0,10 0-4 0,-10 0 0 0,10 0-4 0,-10 0 0 16,9-5-4-16,0 5-4 0,0 0-8 0,1-4 0 0,8 4 0 16,-10-5-4-16,1 0-8 0,9 5 0 0,-10-5-4 0,2 1 0 15,-1 4-4-15,0-5-4 0,0 5 0 0,0-5-4 0,0 5 4 16,1 0-4-16,-10 0 4 0,8-5-4 0,-6 5 0 0,-2 0-4 16,0 0 0-16,1 0-8 0,-1 0-4 0,-8 0-4 0,0 5-32 0,8-5 12 15,-8 0-8-15,0 0-12 0,0 0-12 0,0 0-8 0,0 0-16 16,0 5-8-16,-8-5-12 0,0 5-36 0,8-5-40 0,-9 4 40 15,1 1 24-15,0-5 20 0</inkml:trace>
          <inkml:trace contextRef="#ctx0" brushRef="#br0" timeOffset="21188.8084">6787 2970 83 0,'0'4'140'0,"0"1"-24"0,8-5-16 0,-8 6-24 0,0-2-8 15,8-4 4-15,-8 4 4 0,0-4 0 0,10 5 4 0,-2-5-4 0,-8 5-4 16,8-5-4-16,1 5 0 0,-9-1-4 0,8-4-4 16,9 6-4-16,-8-6-4 0,-1 0 0 0,0 4-8 0,10-4 0 0,-10 0-8 15,10 5-4-15,-10-5-4 0,9 0-8 0,-9 0 0 0,10 0-4 16,-2 0 0-16,-6 0 0 0,6 0-8 0,2 0 0 0,-10 0-8 16,9 0 4-16,-9 0 0 0,10 0-8 0,-10 0-8 0,8 0-12 0,-6 0-28 15,-2 0-28-15,0 0-28 0,1 0-32 0,0 0-32 0,-1 0-76 16,-8 0 0-16,9 4 40 0,-9-4 48 0,0 0 24 0,0 6 36 15</inkml:trace>
        </inkml:traceGroup>
      </inkml:traceGroup>
    </inkml:traceGroup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0:19.8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997ABD-5FDA-4648-B97E-2A9959FD75DE}" emma:medium="tactile" emma:mode="ink">
          <msink:context xmlns:msink="http://schemas.microsoft.com/ink/2010/main" type="writingRegion" rotatedBoundingBox="7187,14828 8748,18458 7713,18903 6152,15273"/>
        </emma:interpretation>
      </emma:emma>
    </inkml:annotationXML>
    <inkml:traceGroup>
      <inkml:annotationXML>
        <emma:emma xmlns:emma="http://www.w3.org/2003/04/emma" version="1.0">
          <emma:interpretation id="{2E3D08F7-8090-48E2-B7B2-4C9A50C40036}" emma:medium="tactile" emma:mode="ink">
            <msink:context xmlns:msink="http://schemas.microsoft.com/ink/2010/main" type="paragraph" rotatedBoundingBox="7187,14828 8748,18458 7713,18903 6152,15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94C815-BF76-4B54-8259-0BCB100DA473}" emma:medium="tactile" emma:mode="ink">
              <msink:context xmlns:msink="http://schemas.microsoft.com/ink/2010/main" type="line" rotatedBoundingBox="7187,14828 8748,18458 7713,18903 6152,15273"/>
            </emma:interpretation>
          </emma:emma>
        </inkml:annotationXML>
        <inkml:traceGroup>
          <inkml:annotationXML>
            <emma:emma xmlns:emma="http://www.w3.org/2003/04/emma" version="1.0">
              <emma:interpretation id="{5BF7469C-95A6-47E2-A5A1-9DF29C7B878A}" emma:medium="tactile" emma:mode="ink">
                <msink:context xmlns:msink="http://schemas.microsoft.com/ink/2010/main" type="inkWord" rotatedBoundingBox="6959,14925 7691,16626 6930,16953 6199,15253">
                  <msink:destinationLink direction="with" ref="{C574E9A2-35BB-47AE-A4D9-D0E2EE36C42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2238 408 39 0,'0'-5'104'0,"0"5"-12"0,0 0-16 0,0 0-24 0,0 0-8 16,0-4-4-16,0 4-8 0,0 0 0 0,0 0-8 15,8-5-20-15,-8 5 16 0,0-6 0 0,0 6-4 0,8 0-4 0,-8-4 0 16,0 4-4-16,0 0 0 0,10-5-4 0,-10 5 0 0,0 0-4 15,0 0 0-15,0 0 0 0,0 0-4 0,0 5-4 0,0-5-4 16,0 4-8-16,0-4-8 0,0 6-8 0,0-6-20 0,0 5-36 0,0-1-36 16,0 1 8-16,0 0 20 0</inkml:trace>
          <inkml:trace contextRef="#ctx0" brushRef="#br0" timeOffset="170.5447">2248 547 39 0,'0'9'128'0,"0"-3"-16"0,0-2-20 16,0 6-24-16,0-5-8 0,0-1-8 0,0 2-4 0,0 3-8 16,0-5-8-16,0 2-8 0,0 3-4 0,0-4-20 0,0 0 12 15,0-1-4-15,0 2-4 0,0-2-8 0,0 1-12 0,0-5-8 16,0 4-16-16,0 2-8 0,0-1-8 0,0-1-36 0,0 1-32 0,0 0-8 16,0-1 28-16,0 1 16 0</inkml:trace>
          <inkml:trace contextRef="#ctx0" brushRef="#br0" timeOffset="342.0842">2248 816 79 0,'0'5'96'15,"0"-5"-12"-15,0 4-12 0,0 1-24 0,0-5-8 0,0 6-8 16,0-2-4-16,0-4-4 0,0 5-8 0,0-5 0 0,0 0-4 0,0 4 0 16,0-4-4-16,0 5-4 0,0-5 0 0,0 5-4 0,0 0 0 15,0-5 0-15,0 4-4 0,0 1-8 0,0 0-4 0,0-5-4 16,0 4-4-16,0 1-12 0,0 1-44 0,0-2-12 0,0 1-28 15,0-1 20-15</inkml:trace>
          <inkml:trace contextRef="#ctx0" brushRef="#br0" timeOffset="498.1889">2230 1118 103 0,'0'9'108'0,"0"1"-16"0,0-5-8 0,0 5-32 0,0-5-8 15,0 4-8-15,0-4-8 0,0-1-12 0,0 1-4 0,0 0-8 16,0 0-8-16,0 0-16 0,0 0-12 0,0-5-28 0,10 3-36 0,-10-3-36 16,0 6 12-16,0-1 32 0</inkml:trace>
          <inkml:trace contextRef="#ctx0" brushRef="#br0" timeOffset="665.7737">2238 1415 35 0,'0'5'92'16,"0"0"-8"-16,0-1-12 0,0 2-32 0,0-2-4 0,0 5-12 0,0-4 0 15,0 0-12-15,0 0-4 0,0 0-8 0,0 0-4 16,0 0-16-16,0 0-16 0,-10-1-24 0,10 1-28 0,0 0-16 0,0 0 12 16</inkml:trace>
          <inkml:trace contextRef="#ctx0" brushRef="#br1" timeOffset="502728.0356">1752 173 71 0,'0'-9'124'0,"0"-1"-12"0,0 1-12 15,0 3-28-15,0 6 0 0,0-4 4 0,8 4 4 0,-8-5 4 16,0 5-4-16,0 0-4 0,8 5 0 0,-8-5 0 0,10 4 0 16,-10-4 4-16,8 6-4 0,-8-2 0 0,8 1 0 0,0-1-4 0,2 2-4 15,-2-2-4-15,0 6-8 0,1-1 4 0,0 1-4 0,-1 5 0 16,1-6 0-16,-1 5-4 0,0 5-28 0,0-4-24 0,2 5 0 15,-2-1 0-15,0 0 0 0,2 4 0 0,-2 2 0 0,9-1 0 16,-17 4 0-16,8 1 0 0,1-5 0 0,-1 4 0 0,-8 7 0 16,0-7 0-16,9 5 0 0,-9-4 0 0,0 5 0 0,0-1 0 15,0-4 0-15,-9 5 0 0,9 0 0 0,-8-1 0 0,-1 1 0 0,1-5 0 16,-9 4-56-16,9 2-92 0,-10-7-32 0,0 5-28 0,-6-5-56 16,7 1-32-16,-9 0 48 0,0 0 52 0,0-5 36 0,1 0 24 15,-1-6 32-15</inkml:trace>
          <inkml:trace contextRef="#ctx0" brushRef="#br0" timeOffset="918.0978">2220 1842 55 0,'0'10'80'0,"0"-1"-8"0,0 1-12 0,0-6-20 15,0 6-8-15,0-5-4 0,0 5-4 0,0-6 0 0,0 1-8 16,0 0 0-16,0 0 0 0,0 0-8 0,0 0 4 0,0-5-8 16,0 4 4-16,0-4-4 0,0 5 0 0,0-5 0 0,0 5 0 0,0-5-4 15,0 0 4-15,0 0-8 0,0 0-4 0,0 4-4 0,0-4 0 16,0 0-8-16,0 0-20 0,0 0-28 0,0 0-36 0,0 0-12 16,0 0 16-16</inkml:trace>
        </inkml:traceGroup>
        <inkml:traceGroup>
          <inkml:annotationXML>
            <emma:emma xmlns:emma="http://www.w3.org/2003/04/emma" version="1.0">
              <emma:interpretation id="{92E570B4-3204-40C9-84F3-C062988602D8}" emma:medium="tactile" emma:mode="ink">
                <msink:context xmlns:msink="http://schemas.microsoft.com/ink/2010/main" type="inkWord" rotatedBoundingBox="8134,17029 8712,18374 8150,18616 7572,172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551801.7543">3090 2479 31 0,'-8'5'72'0,"8"0"-4"0,0-5-16 0,-9 4-20 0,9-4 0 15,0 5 0-15,-8-5 0 0,8 0 0 0,0 0 4 0,0 0-8 16,0 5 0-16,0-5 0 0,-9 0 4 0,9 0-8 0,0 0 0 0,0 0 8 16,0 0-8-16,0 0-12 0,0 0 24 0,0-5-8 15,0 10 4-15,0-5 0 0,0 0-4 0,0-5 0 0,0 5 4 0,9-5-4 16,-9 5 4-16,0-4-8 0,8-6 0 0,-8 5 0 0,9 1 0 16,-9-6-4-16,8 0 4 0,-8 1 0 0,8-6 0 0,2 6-8 15,-2-6 0-15,0 1 0 0,0-6 0 0,2 6 4 0,-2 0-4 0,0-6 0 16,1 6-4-16,0-5 0 0,-1 4 0 0,1-4-4 0,-1 5-4 15,0-1 0-15,0-4 4 0,2 5 0 0,-2 0-4 0,-8 4 0 16,8-4 4-16,2 3-4 0,-10 3 0 0,8-2-4 0,-8 0 4 16,0 6 0-16,0-1-4 0,0 0 4 0,0 5-4 0,0-4 0 15,8 4 0-15,-8 0 4 0,0-6-4 0,0 6 4 0,0 6-4 16,0-6 4-16,0 4 4 0,0-4 0 0,0 10 0 0,0-6 0 16,0 1 0-16,0 5 0 0,0-1 0 0,0 1 0 0,0 4-4 0,0 1 4 15,0-1-4-15,0 0 0 0,0 5 0 0,0-4 0 16,0 4 0-16,0-5 0 0,0 6-20 0,0-1 20 0,0-4 0 0,0 4 0 15,0-5 0-15,0 1-4 0,0-1 4 0,0 0-4 0,0 1 0 16,0-6 0-16,0 6-4 0,0-6 8 0,0 1-8 0,0 0 4 16,0-6-4-16,0 6-8 0,0-5-4 0,0 4-12 0,0-4-8 15,0 0-4-15,0-1-4 0,0-4-8 0,0 6-4 0,0-2-4 0,0-4-8 16,0 5-4-16,0-5-8 0,0 0-4 0,0 5 0 0,0-5-32 16,0 4-40-16,-8-4 4 0,8 6 28 0,0-6 20 0</inkml:trace>
          <inkml:trace contextRef="#ctx0" brushRef="#br1" timeOffset="552249.5558">3031 2700 27 0,'0'5'128'0,"0"-5"-20"0,0 5-20 15,0 1-28-15,0-6-8 0,0 3-8 0,0-3 4 0,0 0-4 16,0 0 4-16,0 6 4 0,0-6-4 0,8 0 0 0,-8 0 4 15,8 0-8-15,-8-6 4 0,9 6-8 0,-9 0 0 0,9 0-4 0,-1 0-8 16,1 0-4-16,-1 0-8 0,10 0 4 0,-10 0-8 0,0 0-4 16,10 6 0-16,-10-6 0 0,9 0 0 0,-8 0-4 0,8 0 0 15,-9 0-4-15,8 0-4 0,-6 0 0 0,6 0 0 0,-6 0-20 16,-2 0-8-16,9 0-16 0,-9 0-16 0,1 0-8 0,-1 0-12 16,1 4-4-16,-9-4-44 0,8 5-44 0,-8-5 8 0,8 5 40 15,-8 0 24-15</inkml:trace>
          <inkml:trace contextRef="#ctx0" brushRef="#br1" timeOffset="552746.7421">3158 3098 107 0,'0'0'116'0,"-8"5"-16"0,8-5-16 0,0 0-28 0,0 0-4 0,-8-5-8 15,8 5-4-15,0 0-8 0,0-4 0 0,0 4-8 0,0-4 4 0,0 4-4 16,0-7-4-16,8 3 0 0,-8 4 4 0,8-4 0 0,1-2-8 16,0 6-4-16,-9-4 4 0,8-1 0 0,1 5-4 0,7-5 0 15,-8 5 0-15,2 0-8 0,6-5 0 0,-6 5 0 0,6 0 0 16,-7 0 0-16,-1 5 0 0,9-5-4 0,-8 5 8 0,-1 0 0 16,0-1 4-16,2 6 0 0,-10 1 4 0,8-3-16 0,-8 2 20 15,0-1 0-15,0 6-4 0,0-1 4 0,0 2 0 0,-8-3 4 16,-2 2 0-16,10-1-8 0,-8 1 0 0,0-1 0 0,-1 1 0 15,1-2-8-15,-1 2 0 0,9-5 0 0,-8 0 4 0,-1-1-8 0,9 1 4 16,-8-6-4-16,8 1 0 0,0 0-8 0,-8-1 4 0,8-4 0 16,0 0 0-16,0 5 0 0,0-5 0 0,8 0 0 0,-8 0-4 15,0 0 4-15,8-5 0 0,-8 5 0 0,9 0 0 0,-1 0 0 0,-8 0 0 16,9 0 0-16,-1 0 0 0,1 0 0 0,-1 0 0 16,0 0 0-16,2 0 0 0,-2 0-4 0,0-4 8 0,2 8-4 15,-2-4 4-15,0 5-4 0,0-5 0 0,10 5 0 0,-18 0 0 0,8 0 4 16,1 0-4-16,-1 4 0 0,0-4-4 0,2 5 4 0,-2-6 0 15,0 6 0-15,-8 4 0 0,8-4 4 0,2-1-4 0,-10 1 0 0,8 4 8 16,-8-4-8-16,0 0 4 0,0 4 4 0,0-5 0 0,0 6 4 16,0-5 0-16,0 4 8 0,-8-5 0 0,-2 1-4 0,10 5 0 15,-8-6-4-15,0 1 0 0,0-1 0 0,-2-4 0 0,2 4-4 16,0-3 0-16,-9-2 0 0,8 1 0 0,-8-1-4 0,9 2 0 16,0-6-4-16,-10 0 0 0,10 0 0 0,-2 0-4 0,-6 0 0 15,7-6-4-15,1 2-12 0,-1-1-8 0,1-5-16 0,-1 1-8 0,1-1-16 16,0 2-20-16,-2-3-16 0,2-3-12 0,8-1-36 0,-8 0-56 15,8 1 16-15,-10 0 40 0,10 0 36 0,0-5 20 0</inkml:trace>
        </inkml:traceGroup>
        <inkml:traceGroup>
          <inkml:annotationXML>
            <emma:emma xmlns:emma="http://www.w3.org/2003/04/emma" version="1.0">
              <emma:interpretation id="{8D4FAAF5-A3EC-4FEC-B7A9-55C844B95D94}" emma:medium="tactile" emma:mode="ink">
                <msink:context xmlns:msink="http://schemas.microsoft.com/ink/2010/main" type="inkWord" rotatedBoundingBox="8264,17960 8520,18556 7713,18903 7457,18307"/>
              </emma:interpretation>
              <emma:one-of disjunction-type="recognition" id="oneOf2"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5</emma:literal>
                </emma:interpretation>
              </emma:one-of>
            </emma:emma>
          </inkml:annotationXML>
          <inkml:trace contextRef="#ctx0" brushRef="#br2" timeOffset="565043.8817">3098 3184 43 0,'0'-4'80'15,"0"-1"-12"-15,0 5-8 0,0-4-20 0,0-2-4 0,0 6-8 16,0-3 0-16,0 3 0 0,0-6-4 0,0 6 0 0,0-5 0 0,0 5-4 16,0 0 4-16,0 0 4 0,0 0 4 0,0 0-4 0,10 0 0 15,-10-5 4-15,8 10 0 0,-8-5 4 0,8 0-8 0,0 5-4 16,2 1 4-16,-2-3 0 0,0 3-8 0,1 3 0 0,8-5 0 15,-8 6 0-15,7 0-4 0,-8-1 0 0,10 6-8 0,0-5 8 16,-10 4 0-16,9 1 0 0,0 4 0 0,0-5 4 0,-1 1-4 16,2-1-4-16,0 0 0 0,-2 5-4 0,1-4-4 0,0-1 4 0,0-1-4 15,1 3 4-15,-2-2-4 0,-8 0 4 0,10 1 0 0,-1-5 0 16,-9 4 0-16,10-5-4 0,-10 1 0 0,0 5-4 0,10-7 0 16,-10 3 4-16,0-2-4 0,2-4 0 0,-2 4 0 0,0 1 0 0,1-5 0 15,-9 1 0-15,8-2 0 0,1 0 0 0,-9 1-4 16,9 0 0-16,-9 0 8 0,0-1-8 0,8-4 0 0,-8 0-8 0,0 6-12 15,0-6-16-15,0 0-16 0,0 0-12 0,0 0-12 0,0 0-8 16,-8 0-28-16,8 0-48 0,-9 0-12 0,0-6 36 0,1 6 24 16</inkml:trace>
          <inkml:trace contextRef="#ctx0" brushRef="#br2" timeOffset="565059.8828">2775 3717 71 0,'-9'5'96'0,"0"0"-16"16,9 0-12-16,-8-5-28 0,8 0-8 0,0 0-4 0,0 0-4 0,0-5 4 15,0 0-4-15,0 0-4 0,0 1 0 0,0-2-4 0,8-3 4 16,-8-1 0-16,9 6 4 0,0-11-4 0,-9 5 4 0,8 1-4 15,0-1 4-15,2-4-4 0,-2-1 4 0,0 6 0 0,1-5-4 16,0-1 0-16,-1 5 4 0,0-4 0 0,1 5 0 0,-1-6 0 16,1 5-8-16,0 1 4 0,-1-1-4 0,0 1-4 0,2 5 8 15,-2-6-4-15,0 5-4 0,0 0 0 0,-8 5-4 0,10-4 4 0,-2 4-20 16,-8 0 24-16,8 0 0 0,1 0-4 0,-9 0 0 16,0 4-8-16,8 1 8 0,-8 0-4 0,8-1-4 0,-8 6 0 0,10-5 0 15,-10 4 0-15,0 1-4 0,0 0 4 0,8-2-4 0,-8 3 0 16,0 3 0-16,0-5 0 0,0 1 0 0,0 5 0 0,0-6 0 15,0 5-8-15,0-4-20 0,8-1-12 0,-8 1-16 0,0 0-20 0,0-1-8 16,10 1-4-16,-10-5-60 0,8 0-32 0,-8 0 24 0,8-5 28 16,-8 4 32-16</inkml:trace>
        </inkml:traceGroup>
      </inkml:traceGroup>
    </inkml:traceGroup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9:43.6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BE7839-D98D-4D35-A560-292545855D1F}" emma:medium="tactile" emma:mode="ink">
          <msink:context xmlns:msink="http://schemas.microsoft.com/ink/2010/main" type="writingRegion" rotatedBoundingBox="8624,16307 29100,17272 29006,19265 8530,18300"/>
        </emma:interpretation>
      </emma:emma>
    </inkml:annotationXML>
    <inkml:traceGroup>
      <inkml:annotationXML>
        <emma:emma xmlns:emma="http://www.w3.org/2003/04/emma" version="1.0">
          <emma:interpretation id="{45E54762-F392-4D5B-9D97-1E83D6347DBD}" emma:medium="tactile" emma:mode="ink">
            <msink:context xmlns:msink="http://schemas.microsoft.com/ink/2010/main" type="paragraph" rotatedBoundingBox="8624,16307 29100,17272 29006,19265 8530,18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6F5289-61CB-4EE2-AD76-90D31BCAB56C}" emma:medium="tactile" emma:mode="ink">
              <msink:context xmlns:msink="http://schemas.microsoft.com/ink/2010/main" type="line" rotatedBoundingBox="9339,16341 29100,17272 29046,18411 9285,17480"/>
            </emma:interpretation>
          </emma:emma>
        </inkml:annotationXML>
        <inkml:traceGroup>
          <inkml:annotationXML>
            <emma:emma xmlns:emma="http://www.w3.org/2003/04/emma" version="1.0">
              <emma:interpretation id="{B461CA3B-E080-4C58-91F3-381FF6DA94B1}" emma:medium="tactile" emma:mode="ink">
                <msink:context xmlns:msink="http://schemas.microsoft.com/ink/2010/main" type="inkWord" rotatedBoundingBox="9422,16692 9563,17071 9376,17140 9235,167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-16035 11460 7 0,'0'-4'88'0,"0"4"-4"0,0 0-12 0,8 0-28 15,-8 0 0-15,0-6-8 0,0 6 0 0,0 0 0 16,0 0 0-16,0 0 4 0,0 0-4 0,0 0 0 0,0 0-4 0,0 6 0 15,0-6 0-15,0 4 4 0,0 1 0 0,0-5 0 0,0 5 0 0,0 0-4 16,0-1 0-16,0 6-4 0,0-6-4 0,0 7 0 16,0-2 0-16,0 1-4 0,-8-1 0 0,8 1-4 0,0 4-4 0,0-4 0 15,-8-1-4-15,8 1 4 0,0 5-4 0,-10-6-4 0,10 0 0 16,0 1 0-16,-8 0 0 0,8 0 4 0,0-1-8 0,0-4 0 16,-8 4 8-16,8-4-8 0,0 0 4 0,0 0 0 0,0-2-4 0,0 4 4 15,0-7-4-15,8 4 0 0,-8-4-4 0,8 0 0 0,-8 0 0 16,10 0 0-16,-10 0 4 0,8 0 0 0,0 0-4 0,-8 0-4 15,9 0-4-15,0 0 4 0,-1 0-12 0,1-4 8 0,7 4-12 16,-16-7-4-16,8 7-4 0,2-3 0 0,-2 3 8 0,0 0 0 16,2-5 0-16,-2 0 8 0,-8 0-4 0,8 5 8 0,-8-4 0 0,9-1 4 15,-9 0 0-15,8 5 0 0,-8-5 4 0,0 1 0 0,0-3 4 16,0 4 0-16,9-2-4 0,-9 0 4 0,0 0 0 0,0 0 0 16,0 1 4-16,0-1 0 0,0 5 4 0,0-5-4 0,-9 1 0 15,9 4 8-15,0 0-4 0,0-5 0 0,0 5 4 0,0 0 4 16,0 0 0-16,0 0-12 0,0 0 16 0,0 0-4 0,0 0 8 0,0 0-8 15,0 0-4-15,0 5 0 0,0-5 4 0,0 4 0 16,0 1 0-16,0 0 0 0,0-1 0 0,0 1-4 0,0 0 0 16,0 5-4-16,0 0 0 0,-8-1 0 0,8 1 0 0,0-1 0 0,0 4 0 15,-9-2-4-15,9 4 0 0,0-6-4 0,0 1 4 0,-8 4-4 16,8-4-4-16,0 0 8 0,0-1-4 0,0 0-8 0,0 1 0 16,0 0-16-16,0-2-16 0,0-2-16 0,0-1-20 0,0-1-16 0,0 1-32 15,-8 0-68-15,8 0 12 0,0-5 48 0,0 0 16 16,-10 5 28-16</inkml:trace>
        </inkml:traceGroup>
        <inkml:traceGroup>
          <inkml:annotationXML>
            <emma:emma xmlns:emma="http://www.w3.org/2003/04/emma" version="1.0">
              <emma:interpretation id="{B50A867F-7658-4251-8488-10B2AA74E84D}" emma:medium="tactile" emma:mode="ink">
                <msink:context xmlns:msink="http://schemas.microsoft.com/ink/2010/main" type="inkWord" rotatedBoundingBox="10507,16396 11985,16466 11941,17406 10463,173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228373.946">-14832 11168 31 0,'0'-5'80'0,"0"5"-12"0,0-5-4 0,0 1-20 0,0 4-8 16,0 0-4-16,0-5 0 0,0 5 4 0,0-5-4 16,0 5 4-16,0 0-4 0,0-5 4 0,0 5-4 0,0 0 4 0,0 0-8 15,0 0 4-15,0-5-4 0,0 5 4 0,0 0-8 0,0 0 0 16,0 0-4-16,0 0 8 0,0 0-8 0,0 0 4 0,0 0 0 16,0 5-4-16,0-5 0 0,0 5 4 0,0 0-4 0,0 0 0 0,0-1 0 15,0 6-4-15,0-1-20 0,0 6 20 0,-10-1-4 0,10 1 0 16,0 4 0-16,0 0-4 0,-8 0-4 0,8 5 4 0,0 0-4 15,0 0-4-15,-8 0 4 0,8 1 0 0,0-2 0 0,0 2 0 16,0-2-4-16,0 0 0 0,0-3 4 0,0 4-4 0,0-5 4 16,0 0-4-16,0-4 0 0,0 4 0 0,0-5 4 0,0-4-4 0,0 5 0 15,0-6 0-15,0 5 0 0,0-4-4 0,0-5 0 16,0 5 0-16,0-6 0 0,0 1-12 0,0 0 4 0,0 0-12 0,0-5-12 16,0 4-12-16,0-4-4 0,0 0-8 0,0 0-4 0,0-4-8 15,0 4-4-15,0-5-36 0,0 0-36 0,0-4 0 0,0 2 20 16,0-1 28-16</inkml:trace>
          <inkml:trace contextRef="#ctx0" brushRef="#br1" timeOffset="-228005.9299">-14637 11139 3 0,'0'0'104'0,"0"0"-16"0,9 0-8 0,-9 0-28 16,0 0-4-16,0 5-4 0,0 0-8 0,0 0-4 0,0-1 0 0,0 1 0 16,8 5-4-16,-8-1 0 0,0 1 0 0,0 0 0 0,0-1-4 15,0 5 4-15,0 1-4 0,0-1 0 0,0 6-4 0,0-6 4 16,0 5-4-16,0 0-4 0,0-5 4 0,0 10 0 0,0-5 0 0,0-3-24 15,0 7 28-15,0-4-12 0,0 0 0 0,0 0 0 16,0 0 0-16,0-4-4 0,0 4 0 0,0 1 0 0,0-1 0 0,0-5 0 16,0 1-4-16,0-1-4 0,0 0 4 0,0-1-4 0,0 3 0 15,0-6 0-15,0 4-8 0,0-9 4 0,0 5-4 0,0-1 0 16,0 1-8-16,0-6 0 0,0 1-12 0,0-5-12 0,0 5-4 0,0-5-8 16,0 5-4-16,0-5-8 0,-8 0 0 0,8-5-36 0,0 5-28 15,0-5-12-15,-9 0 24 0,9 1 16 0</inkml:trace>
          <inkml:trace contextRef="#ctx0" brushRef="#br1" timeOffset="-227700.1333">-14893 11561 51 0,'0'0'96'0,"0"0"-12"0,0 0-8 0,0 0-24 0,0 0 0 0,0 0 0 16,9 0-8-16,-9 0-4 0,0 0-4 0,8 0 0 0,-8 0 0 0,8 0-4 15,2 0 0-15,-10 0-4 0,8 0 0 0,0 0 0 16,2 0-8-16,-2 0 0 0,0 0-4 0,0 0-4 0,2 0 0 0,-2 0 0 16,0 0-4-16,1 0 0 0,-1 0-4 0,10 0-4 0,-10 0-4 15,0 0 4-15,0 0-4 0,2 0 0 0,-2 0-12 0,0 0-8 16,1 0-12-16,8 0-12 0,-8 0-20 0,-1 0-24 0,0 0-52 0,1 0-16 16,0 0 28-16,-9 0 28 0</inkml:trace>
          <inkml:trace contextRef="#ctx0" brushRef="#br1" timeOffset="-227215.9601">-14432 11768 3 0,'0'0'104'0,"0"0"-4"15,0 4-12-15,0-4-28 0,0 0-8 0,0 0-8 16,0 0-4-16,0 0 0 0,0-4-4 0,0 4-8 0,0 0-4 0,0-6 0 16,0 2-4-16,0 4 0 0,0-5 0 0,0 0 0 0,8 5-4 15,-8-5 4-15,8 0 0 0,-8 1-4 0,10-1 0 0,-10 5-4 16,8-5-4-16,0 0 4 0,2 5-4 0,-2 0 0 0,0-4 0 0,-8 4-4 16,8 0 0-16,1 0 0 0,0 0-4 0,-1 4 8 0,1-4-4 15,-9 5 0-15,8 0-4 0,0 0 4 0,-8-1-4 0,10 6 4 16,-10 0 0-16,0 0-4 0,0-1 4 0,0 0-4 15,0 6 0-15,-10 4 8 0,2-5-8 0,0 1 0 0,-1 5 4 0,1-2-8 16,-1 1 8-16,-8 0-4 0,9 0 0 0,-10-4 0 0,2 4 4 0,6-5-4 16,-6 6 0-16,-1-6 0 0,-1-4 0 0,10 4-4 15,-8-4 4-15,-2-1 0 0,10-4 4 0,-2 0-4 0,-6 0 0 16,7-5 4-16,1 0-4 0,0 0 4 0,8-5-4 0,-9 0 4 0,9 0 0 16,-9-4-4-16,9 4 0 0,0-4 0 0,0-1 0 0,0 0-4 15,0 1 8-15,9-1 0 0,-9 1 0 0,0-1 0 0,9-5 0 16,-1 6 0-16,-8 4 0 0,8-4 0 0,1 3 0 0,-9-3 4 0,8 4 0 15,0 5-4-15,2-5 4 0,-2 5-4 0,0 0 4 0,2 0 0 16,-10 0 0-16,8 5 4 0,0 0-4 0,0-1 8 0,1 1-4 16,0 1 0-16,-1 3 0 0,1-4 0 0,-1 4 4 0,0 1-4 15,2-1 4-15,6 1-20 0,-6-5 24 0,-2 5-4 0,0-1 0 16,0 1 0-16,1-6 0 0,8 6-4 0,-8 0 0 0,-1-6-4 0,0 1 0 16,2 0-4-16,6 0 4 0,-8 5-4 0,2-10-4 0,-2 0 4 15,0 5-4-15,1-5-4 0,-1 0 0 0,1 0-4 0,0-5-4 16,-1 5-12-16,0-5-16 0,0-5-12 0,2 5-16 0,-2-4-20 15,-8-1-16-15,8-4-24 0,2 4-64 0,-2-4 4 0,-8 0 40 16,8-6 32-16,1 1 24 0</inkml:trace>
          <inkml:trace contextRef="#ctx0" brushRef="#br1" timeOffset="-226739.7149">-13767 11456 11 0,'0'4'112'0,"0"1"-16"0,0-5-8 16,0 5-28-16,0-5-4 0,0 5-8 0,0-5 0 0,0 4-4 16,0-4 0-16,0 0 4 0,0 0 4 0,0 0 0 0,8 0 0 15,-8 5 0-15,9-5 0 0,-9 0 0 0,8 0-8 0,-8 5 0 0,8-5 0 16,2 4 0-16,-2-4-4 0,0 0 0 0,2 5 0 0,-2-5-4 15,9 0 0-15,-9 0-4 0,0 0 0 0,1 6 0 0,8-6-4 16,-9 0-4-16,2 0 0 0,6 0-4 0,-7 0-4 0,0-6 0 16,-1 6-4-16,9 0 0 0,-9 0 0 0,1 0-4 0,8 0-4 15,-9 0 0-15,2 6 0 0,-2-6-4 0,0 0 0 0,0 0 0 16,2 0 0-16,-2 0-4 0,0 0-4 0,1 0 0 0,-9 0-4 0,8 0-8 16,0 0-4-16,-8 4-16 0,10-4-4 0,-10 0-12 15,0 0-16-15,0 0-16 0,8 0-20 0,-8 0-12 0,0 0-20 0,0 0-48 16,-8 0-20-16,8 0 40 0,-10 0 36 0,10 0 20 0</inkml:trace>
          <inkml:trace contextRef="#ctx0" brushRef="#br1" timeOffset="-226374.1697">-13724 11715 27 0,'0'4'108'0,"0"1"-8"0,0-5-8 0,0 5-32 16,0-5-8-16,0 0-8 0,0 5 0 0,0-5-4 0,0 0-4 16,0 0 4-16,0 0-4 0,0 0 0 0,0 4 0 0,0-4 8 15,8 0-4-15,-8 0 4 0,8 0 0 0,-8 0-4 0,10 5 0 0,-2-5 0 16,-8 5 0-16,8-5 4 0,1 0 0 0,-1 0-8 0,9 0 12 16,-8 5-8-16,-1-5 4 0,0 0-4 0,2 0-4 0,6 0 4 15,-7 0-8-15,0 0-4 0,-1 0-4 0,9 0-4 0,-9-5 0 16,1 10-4-16,0-5 0 0,-1 0 0 0,0 0-4 0,2 0-4 15,-2 0 0-15,0 0-4 0,0 5 4 0,2-5-4 0,-2 0 0 16,0 4-4-16,-8-4-4 0,9 6 0 0,-1-6-8 0,-8 0-8 0,0 0-16 16,8 0-12-16,-8 4-24 0,0-4-24 0,0 0-32 0,0 0-36 15,0 0-68-15,0 0-4 0,-8 0 44 0,8 0 32 0,0 0 36 16,-8 0 20-16</inkml:trace>
        </inkml:traceGroup>
        <inkml:traceGroup>
          <inkml:annotationXML>
            <emma:emma xmlns:emma="http://www.w3.org/2003/04/emma" version="1.0">
              <emma:interpretation id="{B93FF46F-C2A9-4DD4-AA2C-D2B4C1DD81B7}" emma:medium="tactile" emma:mode="ink">
                <msink:context xmlns:msink="http://schemas.microsoft.com/ink/2010/main" type="inkWord" rotatedBoundingBox="12456,16689 14068,16765 14040,17365 12427,172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225343.8831">-12889 11657 47 0,'-8'0'84'0,"8"0"-4"0,0-5-8 16,-9 5-24-16,9-4-4 0,-9-3 0 0,9 4-8 0,-8-2 0 16,8 0-4-16,0-5 0 0,-8 1 0 0,8 4-8 0,0-4 0 0,0-1 4 15,0-4-8-15,8 4 0 0,-8 1 0 0,0-1 4 0,8-5 0 16,1 6-4-16,-9-1 4 0,9 0 0 0,-1 1 4 0,-8-1 0 16,9 6 0-16,-1-6-4 0,0 5 0 0,0-5 0 0,2 7 0 15,-2-3-8-15,0 1 0 0,10 0-4 0,-10 5 4 0,1-4-4 16,-1 4-4-16,1 0 0 0,8 4 0 0,-9-4-4 0,0 5 4 0,2 0-4 15,-2 4 0-15,0 1 0 0,2 0-4 0,-2-1 0 0,0 5 0 16,-8 1 0-16,0-5 0 0,0 9 0 0,0 0 4 0,0 0-4 16,0 1 0-16,-8-1 0 0,0 5 0 0,-2-5-4 0,2 5 4 15,-10 0 0-15,10 0 0 0,-9 0 0 0,0 0 0 0,0 0 0 16,1-5 0-16,-2 5 0 0,10-5 4 0,-10-5-8 0,2 5 0 0,7-4 4 16,1-5-4-16,-10-1 8 0,10-4-8 0,8 4 0 0,-8-9 8 15,8 0 0-15,-10 0-20 0,10-5 20 0,10 1 0 16,-10-6 0-16,8 6-4 0,-8-6 0 0,8-5 0 0,1 6 0 0,8-1 0 15,-8-4 4-15,-1 5-4 0,8-6-4 0,-6 5 8 0,6-5-4 16,-6 7 0-16,6 3 4 0,1-5-4 0,-8 5 0 0,8 1 0 16,-9-1-4-16,0 5 4 0,10 0 0 0,-10 0 8 0,2 5-8 0,6-5 0 15,-8 4 0-15,1 6 4 0,0-5-4 0,-1 4 0 16,1-5 4-16,-1 11 0 0,0-10-4 0,10 10 4 0,-10-6-4 0,0 2 4 16,2-3 0-16,-2 2-4 0,0-1 0 0,1 1 0 0,-1-1-4 15,1 1 0-15,8-5-4 0,-9 4 0 0,0-4 0 0,10 5-8 16,-10-5-12-16,10 0-12 0,-10 0-24 0,9-1-12 0,-8-4-12 0,8 0-4 15,-9 0-40-15,10 0-44 0,-10-4 20 0,10-1 32 0,-10 0 28 16</inkml:trace>
          <inkml:trace contextRef="#ctx0" brushRef="#br1" timeOffset="-224704.1221">-12293 11566 11 0,'0'0'104'0,"0"5"-12"0,0-5-8 16,0 0-32-16,0 4 0 0,0-4-8 0,10 0 0 0,-10 5 0 15,0-5-4-15,8 0 0 0,0 5 4 0,-8-5-4 0,9 0 0 16,0 0-4-16,-1 0-8 0,9 0 4 0,-9 0-8 0,10 0 0 16,-10 0-12-16,10 0 4 0,-2 0-8 0,2 0 4 0,-2 0-8 15,-7 0-4-15,7 0 0 0,2 0-4 0,-2 0 0 0,2 0-8 0,-1 0-8 16,0 0-12-16,0 5-20 0,-9-5-16 0,10 0-16 0,-2 5-60 15,-6 0-28-15,6-5 36 0,2 4 24 0</inkml:trace>
          <inkml:trace contextRef="#ctx0" brushRef="#br1" timeOffset="-225044.3081">-12216 11667 3 0,'0'-10'96'0,"0"10"-8"0,0-5-4 0,0 5-32 0,0-4-8 0,0 4 0 16,0 0-8-16,0 0-4 0,0 0-4 0,0 0-4 0,0 0 0 15,0 0-8-15,0 4 8 0,0-4-4 0,9 5-4 0,-9-5 4 16,0 5-4-16,9 0 4 0,-9-5 0 0,8 4-4 0,0 1 0 0,-8 5 4 16,10-7 0-16,-2 4 0 0,0 2-4 0,0-4 0 15,2 4 0-15,-2 1 0 0,0-5-4 0,9 4 4 0,-9 1-4 0,2-5-4 16,-2 5 0-16,0-1 4 0,0 0 0 0,2 1-4 0,-2 0-4 16,0-2 0-16,1 7 0 0,-9-5 0 0,9 0 0 15,-1 4 8-15,-8-4-4 0,9 4 0 0,-9-5 0 0,0 6-8 0,8-5 4 16,-8-1 0-16,0 5 0 0,0-4 0 0,-8 5 0 0,8-6-4 0,-9 1 4 15,9 0-4-15,-8-1 0 0,-1 1-4 0,0-1 4 16,1 1-8-16,0-6 0 0,-2 6 4 0,-6-5-4 0,8 0-4 0,-2-5-4 16,-6 0-12-16,7 0-12 0,-7-5-12 0,6 0-8 0,-6-5-8 15,8 1-4-15,-2-5-36 0,-6-1-36 0,7-4 0 0,0 0 24 16,1-1 24-16</inkml:trace>
          <inkml:trace contextRef="#ctx0" brushRef="#br1" timeOffset="-224403.9273">-11601 11854 35 0,'0'4'120'0,"0"-4"-16"0,0 5-4 0,0-5-36 0,0 0 0 0,0 6-4 15,8-6 0-15,-8 0 4 0,0 0-4 0,8 0 0 0,-8 0-4 16,9 0 4-16,-9 0-8 0,9 0-4 0,-1 0 0 0,1 0 0 16,-1 0-8-16,0 0-4 0,10 0-8 0,-10 0-4 0,0 0-4 15,10 0-8-15,-10 0-4 0,9 0-4 0,-8 0-4 0,8 0 0 0,-9 0-8 16,10 0-16-16,-10 0-12 0,0 0-32 0,10 0-28 0,-10 0-28 15,0 0-68-15,-8 0-20 0,9 0 44 0,0 0 28 0,-1 0 28 16,-8 0 24-16</inkml:trace>
        </inkml:traceGroup>
        <inkml:traceGroup>
          <inkml:annotationXML>
            <emma:emma xmlns:emma="http://www.w3.org/2003/04/emma" version="1.0">
              <emma:interpretation id="{ED384713-C659-4C47-86BD-51F90C98326B}" emma:medium="tactile" emma:mode="ink">
                <msink:context xmlns:msink="http://schemas.microsoft.com/ink/2010/main" type="inkWord" rotatedBoundingBox="14564,16840 15339,16876 15297,17763 14523,177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224047.8785">-10818 11641 47 0,'0'0'120'0,"0"-3"-20"0,0 3-8 0,0-5-32 0,0 5-8 16,0 0-4-16,0 5-4 0,0-5 0 0,0 3 0 0,0-3-4 15,0 7 0-15,0 2 4 0,0-4-8 0,0 0 4 0,0-1 0 16,0 6-4-16,0-2 4 0,0 3-8 0,0 4-4 0,0-1-8 0,0-5 0 16,0 6-8-16,0 0 0 0,0-1-4 0,0 5 0 0,0-6 0 15,0 7-4-15,0-5 0 0,0 5 0 0,0-7-8 0,0 7 4 16,0-7-4-16,0 2 0 0,0 5-8 0,0-6-4 0,0 0-8 15,0 0-8-15,0 1-16 0,-8-5-12 0,8-1-12 0,0 1-8 16,0 0-16-16,0-6-48 0,0-4-28 0,0 5 32 0,0-5 24 0,0-5 20 16</inkml:trace>
          <inkml:trace contextRef="#ctx0" brushRef="#br1" timeOffset="-223715.4636">-10749 11863 79 0,'0'0'124'0,"0"6"-12"16,0-6-16-16,0 4-28 0,-8-4 0 0,16 4 0 0,-8-4 8 16,0 5-4-16,0-5-4 0,8 0-8 0,-8 0-4 0,8 0-4 15,-8 0-4-15,10 5-4 0,-2-5-8 0,0 0-4 0,10 0-4 16,-10 0-4-16,9 0-8 0,0 0 0 0,0 0-4 0,1-5-8 0,-2 10-8 16,2-5-8-16,-1-5-4 0,8 5-24 0,-8 0-16 0,1 0-20 15,-2 0-16-15,2 0-16 0,-2-5-32 0,1 5-52 0,1 0 24 16,-10 0 24-16,10 0 24 0</inkml:trace>
          <inkml:trace contextRef="#ctx0" brushRef="#br1" timeOffset="-223724.438">-10561 11638 55 0,'0'-5'120'0,"0"0"-16"0,0 0-8 0,0 0-28 0,0 1 0 0,0-1-4 16,0 0 0-16,0 1-4 0,0 4 4 0,0-5-4 0,0 0-4 15,8 0-4-15,-8 5 0 0,8 0-4 0,-8 0 0 0,9 0 0 16,-9 0-4-16,9 0-4 0,-9 5 0 0,8 0 0 0,0 4-8 0,-8 1 4 16,10-1 0-16,-10 1-4 0,0 5-4 0,8-1 0 0,-8 0-4 15,0 6 0-15,0-1-4 0,0 4-4 0,0-3 0 0,0 4-8 16,0 0 4-16,0-1-8 0,0 2 4 0,0-2-4 0,0 2-4 15,-8 3 0-15,8-8-4 0,0 3 0 0,0 2-8 0,0-6 4 16,-10 4-12-16,10-3-8 0,0-6-8 0,-8 1-12 0,8-1-20 0,-8 0-12 16,8-4-20-16,-9-2-20 0,9-1-16 0,-9-3-40 0,9 1-36 15,-8-5 24-15,8-5 36 0,-8 5 36 0,-1-11 16 0</inkml:trace>
          <inkml:trace contextRef="#ctx0" brushRef="#br1" timeOffset="-223370.8715">-10289 12247 75 0,'-8'9'128'0,"8"-5"-16"16,-8 7-12-16,-2-7-36 0,10-4-8 0,0 0 0 15,0 0-8-15,10 0-4 0,-10-4-4 0,0-1-4 0,8-5-4 0,0 1 4 16,0-1-4-16,2 1 4 0,-2-5 0 0,9-1-8 0,-8 0 4 16,-1 6 0-16,9-5 4 0,-9-1-4 0,10 1-4 0,-10 4 0 15,10-4 4-15,-10 4-4 0,9 1 0 0,-9 4 0 0,1-5 4 0,-1 5-4 16,1 0 4-16,-9 5 8 0,8 0-4 0,0 0 4 0,-8 0 0 16,10 5 0-16,-10 0-4 0,0 5 0 0,0 0-4 0,0-1-4 15,8 5-8-15,-8-4-4 0,0 5 0 0,0 4 0 0,-8-5-4 16,8 5-4-16,0 5-4 0,0-5 0 0,-10 0-8 0,10 0-4 15,-8 6-16-15,0-6-16 0,8 4-20 0,0-4-24 0,-9 1-28 0,1-1-32 16,8 0-36-16,-9-5-72 0,9 1 12 0,-8 0 44 0,8-1 36 16,0-5 32-16,0-3 20 0</inkml:trace>
        </inkml:traceGroup>
        <inkml:traceGroup>
          <inkml:annotationXML>
            <emma:emma xmlns:emma="http://www.w3.org/2003/04/emma" version="1.0">
              <emma:interpretation id="{AE7DD1F5-22AC-475F-949F-A5FDD9179087}" emma:medium="tactile" emma:mode="ink">
                <msink:context xmlns:msink="http://schemas.microsoft.com/ink/2010/main" type="inkWord" rotatedBoundingBox="16021,16884 18114,16983 18085,17594 15992,17496"/>
              </emma:interpretation>
            </emma:emma>
          </inkml:annotationXML>
          <inkml:trace contextRef="#ctx0" brushRef="#br1" timeOffset="-204314.0733">-9359 11820 7 0,'0'-6'88'0,"-8"2"-12"15,8 4 0-15,0-4-20 0,0-1-8 0,0 5 4 0,0 0 4 0,0-5-4 16,0 5 4-16,0 0 0 0,0 0 0 0,0 0 0 0,0-5 0 15,0 5-8-15,0 0 8 0,0 0-4 0,0 0-8 0,0 5 0 16,0-5 0-16,0 0 8 0,0 0-4 0,0 0 4 0,0 0 0 16,0 0 0-16,8 0-4 0,-8 0 0 0,0 0-4 0,8 0 0 0,-8 5-4 15,9-5 0-15,-1 0-8 0,0 5-4 0,1-5-4 16,0 0-4-16,-1 4 0 0,0-4-4 0,10 0-4 0,-10 4 0 16,1-4-4-16,8 0 0 0,-8 0 0 0,7 0-4 0,-7 6 0 0,8-6 0 15,-9 0-4-15,10 0 4 0,-10-6-4 0,1 6-4 0,8 0-4 16,-9 0 4-16,1 6-8 0,7-6 0 0,-6 0-12 0,-2 0-8 15,0 0-12-15,-8 0-8 0,10 5 0 0,-2-5-4 0,-8 0-8 0,0 0-16 16,8 0-12-16,-8 0-12 0,0 0-8 0,0 0-4 16,-8 4 0-16,8-4-36 0,-8 0-32 0,-2 0 20 0,2 5 32 0,0-5 24 15</inkml:trace>
          <inkml:trace contextRef="#ctx0" brushRef="#br1" timeOffset="-203977.9884">-9342 12055 91 0,'0'0'120'0,"8"5"-16"16,-8-5-12-16,0 0-32 0,8 0 0 0,-8 0-4 0,0 0 0 16,9 0 0-16,-9 0 4 0,9 0-4 0,-9 0 0 0,8 0 0 0,-8 0 0 15,8 0-4-15,-8 0-4 0,10 0-4 0,-2 0 4 0,0 0-4 16,1 0-12-16,0 0-4 0,-1 0-4 0,1 0 0 0,7 0-4 16,-7 0-4-16,0 0 0 0,-1 4-4 0,10-4-4 0,-10 5 4 15,0-5-8-15,10 0-4 0,-10 5 4 0,0-5-12 0,9 5-8 16,-9-5-24-16,2 5-20 0,-2 0-32 0,0-5-28 0,2 5-56 0,-2-5-60 15,-8 0 36-15,8 4 28 0,-8-4 36 0,0 0 24 16</inkml:trace>
          <inkml:trace contextRef="#ctx0" brushRef="#br0" timeOffset="-116936.1133">-8686 11906 3 0,'0'0'72'0,"0"0"-12"16,0 0 0-16,0 0-28 0,-9 0 4 0,9 0-12 0,0 0-4 16,0 0 4-16,0 0 4 0,0-4 0 0,-8 4 0 0,8 0-4 15,0-6 4-15,0 6 0 0,-8-3 0 0,8-3 0 0,0 1-4 16,0 0 0-16,-8 1-4 0,8 0 4 0,0-2 0 0,0-3-4 0,0 4 0 15,0-5 0-15,0 0 0 0,0 6 0 0,0-7 4 0,0 3-4 16,0-2 4-16,0 0-4 0,8 1 0 0,-8 4-4 0,0-5 4 16,8 1 4-16,-8-1-4 0,0 1-4 0,8-1 4 0,1 1-12 0,-9 4 20 15,9-5-8-15,-1 6-4 0,1-6 0 0,-1 5 4 16,0-5-8-16,-8 10 0 0,10-9-4 0,-2 9 0 0,0-5 0 0,2 5-4 16,-2-5 0-16,0 5 4 0,0 0 0 0,1 5-4 0,0-5 4 15,-1 5-4-15,1 0-4 0,-1-1 0 0,0 1 4 0,2 5 0 16,-10 0-4-16,8-1 4 0,0 1 0 0,-8-1 0 0,8 1-4 15,-8 4 4-15,10-4-4 0,-10 4 0 0,0 0 4 0,0 1-4 16,0-2 0-16,0 2-4 0,0 0 4 0,-10-1 4 0,10 5-4 0,-8-3 0 16,0 2 0-16,0 1 4 0,-2-5-4 0,10 6 0 0,-8-6 0 15,-9 6 4-15,9-6-4 0,-1 0-4 0,0 0 0 0,1 1 4 16,-8-1 0-16,6 1 0 0,2-5 0 0,0-1 4 0,-10 1-4 16,10-1 0-16,-1 1 0 0,1-7 4 0,-1 4 0 0,0-3-4 15,1 1-4-15,8 0 8 0,-8 0-4 0,8-5-4 0,-8 4 4 0,8-4 4 16,0 0-4-16,0 0 0 0,-10 0-20 0,10 5 20 0,0-5 0 15,0 0 0-15,0 0 4 0,0-5-4 0,0 5 0 0,10 0 0 16,-10 0 4-16,0 0-4 0,8-4-4 0,-8 4 4 0,0 0 0 0,8 0 0 16,-8 0 0-16,0 0 4 0,8 0-4 0,1 0 0 15,-9-5 0-15,9 5-4 0,-1 0 4 0,1 0 0 0,-9 0 0 0,8 0 0 16,0 5 4-16,2-5-4 0,-2 4 4 0,0-4 0 0,2 5 4 16,-2-5-4-16,0 5-4 0,0 0 0 0,1-1 0 0,0 2 0 15,-1-2 0-15,1 1 0 0,-1 0 0 0,10 5 0 0,-10-6-4 16,0 1 8-16,0 0-4 0,10-1 0 0,-10 1 4 0,1 0-4 15,-1 0 0-15,10-5 4 0,-10 5-8 0,0-1 0 0,0-4-4 0,10 0-8 16,-10 4-8-16,2-4-20 0,6 0-16 0,-7 0-16 0,-1 0-20 16,1 0-16-16,-1-4-64 0,9 0-16 0,-9-1 28 0,2 0 36 15,-2 0 28-15</inkml:trace>
          <inkml:trace contextRef="#ctx0" brushRef="#br0" timeOffset="-116141.2362">-8251 11743 43 0,'0'0'104'0,"8"0"-12"0,-8 5-4 0,0-10-28 0,0 5 4 0,9 0-8 16,-9 0-4-16,0 0 4 0,8-5 0 0,1 5 4 0,0 0-8 16,-1-4 0-16,0 4 0 0,2-5-12 0,6 5 0 0,-8-5-8 15,10 0-8-15,-1 5-8 0,-9 0 4 0,10-4-8 0,-2 4 0 0,2 0 0 16,-2-5-4-16,2 5-4 0,-10 0 0 0,9 0 0 16,1 0-4-16,-2 0 4 0,2 5-8 0,-10-5-12 0,10 0-16 0,-2 4-16 15,-7-4-8-15,7 5-16 0,-7-5-16 0,8 5-12 0,-9 0-56 16,2-5-20-16,6 4 32 0,-7 1 28 0,0 0 16 0</inkml:trace>
          <inkml:trace contextRef="#ctx0" brushRef="#br0" timeOffset="-116536.1824">-8148 11810 63 0,'-10'4'116'0,"10"-4"-16"16,-8 6-12-16,0 3-24 0,8-4-4 0,-8 0-8 15,8 5 0-15,-10-1-8 0,2-4-4 0,8 5-12 0,-8-1 0 0,-1 2-4 16,9-2-4-16,0 0-4 0,0-5-4 0,0 6-4 0,-9 0 0 16,9-6 0-16,9 7 0 0,-9-7 0 0,0 1 0 0,0 5-4 15,9-6 0-15,-9 1 0 0,8 0-4 0,0 0 4 0,-8-1 0 0,10 2 4 16,-2-6 0-16,0 4-4 0,0 1 4 0,2-5 0 0,-2 5-4 15,0 0 4-15,1-1 0 0,-1 1 4 0,10-5 0 0,-10 5-4 16,0 0-16-16,0-1 16 0,10 2 4 0,-10-2 0 0,2 1 0 16,-2 0-8-16,0 4 4 0,9-4-4 0,-8 0 4 0,0 5 0 15,-1-5-4-15,0 4 4 0,-8 1-4 0,8-6 4 0,-8 6-8 16,10-2 4-16,-10 3 4 0,0 4-8 0,0-6 4 0,0 1 4 16,0 4-4-16,-10-4 0 0,10 4-4 0,-8-4 0 0,0-1 0 0,0 1 0 15,-1-1-4-15,0 1-4 0,1-1-8 0,-1-4-16 0,-7 0-20 16,6 0-8-16,2-5-20 0,0-5-12 0,-2 5-56 0,2-10-36 15,0 6 28-15,0-7 28 0,-1-2 24 0</inkml:trace>
          <inkml:trace contextRef="#ctx0" brushRef="#br0" timeOffset="-115731.9358">-7577 11944 23 0,'0'0'148'0,"0"6"-24"0,0-2-12 0,0 1-36 16,8 0-8-16,-8 0 0 0,0-1-4 0,9-4 4 0,-9 5-8 16,0 0 0-16,8-5-8 0,-8 5-4 0,0-5 0 0,8 4-4 15,1-4 0-15,-9 6-4 0,9-6 4 0,-1 0-4 0,0 0 0 0,2 4 0 16,-2-4-4-16,0 0-8 0,1 0-4 0,8 0 4 16,-9 0-8-16,1 0 4 0,7 0-8 0,-6 0-4 0,6-4 4 0,-6 4-4 15,-2-6-4-15,9 6 0 0,-9 0-4 0,1-4 0 0,-1 4-4 16,9 0-4-16,-9-5-8 0,2 5-16 0,-10-5-20 0,8 5-20 15,0 0-44-15,-8-5-40 0,10 5-76 0,-10 0-16 0,0 0 44 0,0 0 40 16,0 0 28-16,0 0 20 0</inkml:trace>
        </inkml:traceGroup>
        <inkml:traceGroup>
          <inkml:annotationXML>
            <emma:emma xmlns:emma="http://www.w3.org/2003/04/emma" version="1.0">
              <emma:interpretation id="{C34D9572-66B8-4E20-BDEE-13F71B75ED26}" emma:medium="tactile" emma:mode="ink">
                <msink:context xmlns:msink="http://schemas.microsoft.com/ink/2010/main" type="inkWord" rotatedBoundingBox="18387,17025 19863,17094 19832,17755 18356,17685"/>
              </emma:interpretation>
            </emma:emma>
          </inkml:annotationXML>
          <inkml:trace contextRef="#ctx0" brushRef="#br0" timeOffset="-114616.5102">-6913 11915 11 0,'0'-4'84'0,"0"-1"0"16,0-5-4-16,0 10-28 0,0-3-24 0,0-3 20 0,-8 1-8 15,8 0-4-15,0 5 0 0,-8-4-8 0,8 4-4 0,-8 0 0 16,8-4 0-16,0 4-4 0,0 0 0 0,-10 0-4 0,10 0 0 16,-8 0 0-16,8 4 0 0,-8-4 0 0,8 4 0 0,0 1-4 15,-10 0 0-15,10 4 0 0,0-3 0 0,0 3-4 0,0 1 0 16,-8-1 0-16,8 0 0 0,0 6-4 0,0-5 0 0,8 4 0 0,-8-4 0 16,0 4 0-16,10-4 0 0,-10-1-4 0,8 1 4 0,0-1 0 15,-8 1 0-15,10 0 0 0,-2-6-4 0,0 1 4 0,0 0 0 16,10 0-4-16,-10-5 4 0,1 0 4 0,-1 5-4 0,10-10 4 15,-10 5 0-15,8-5-4 0,-6 5 0 0,-2-10-4 0,0 6 4 16,9-1 0-16,-8-4 0 0,0-1 0 0,-1 0 0 0,0-4-4 0,2 4 4 16,-10-4 0-16,8-1-4 0,-8 1-4 0,8-1 4 0,-8 1-4 15,0-1 8-15,0-4-4 0,-8 5 0 0,8 1 0 0,-8 2 0 16,8-3 4-16,-10-1-4 0,-6 6-20 0,7-5 24 0,0 9 0 16,1-5-4-16,-9 1 0 0,9 4 4 0,-10 0-4 0,10 1 0 15,-10 4 4-15,10-6 0 0,-9 6-4 0,9 6 0 0,-10-6 4 0,10 4-8 16,-8 1 8-16,6 4-4 0,2-4 0 0,0 5 0 0,-2-1 0 15,10 1-4-15,-8 4 8 0,0-4 0 0,8 0 0 0,0 5-4 16,-9-7 0-16,9 2 4 0,9 5-4 0,-9-6 0 0,8 1 4 0,-8-1-4 16,8 0-4-16,2 2 4 0,-2-7-4 0,0 1 4 15,2 5 0-15,-2-6-4 0,0 1 4 0,0 0 0 0,10 0 0 0,-1-1 0 16,-9-4 0-16,10 6 0 0,-10-2-4 0,8 1 4 0,-6 0 0 16,6 0 0-16,-7-1 0 0,8 1 0 0,-8 5 0 0,7-6 0 15,-6 6 4-15,-2-5-4 0,8 4 0 0,-6 1 0 0,-2 0 0 0,0 0-4 16,1-1 0-16,-9 5 0 0,8-4 8 0,1 5 0 15,-9-6 0-15,9 5-4 0,-9-4 0 0,0 5-4 0,0-1 4 0,0 0 0 16,0-4-16-16,0 4 28 0,0 0-4 0,0 1 0 0,-9-6 0 16,9 5 0-16,-9 1 0 0,9-5 4 0,-8 4 0 0,-1-5-4 15,1 1 0-15,0-1-4 0,-2 1 0 0,2-5 0 0,0 6 0 16,0-8-4-16,-2 3 0 0,2-2 4 0,0-4-4 0,-1 5 0 0,0-5-8 16,1 0-8-16,8 0-4 0,-9 0-8 0,1 0-12 15,0-5-8-15,8 5-12 0,0-4-12 0,-10-2-8 0,10 3-36 0,0-3-44 16,0 1 16-16,0-4 20 0,0 3 28 0</inkml:trace>
          <inkml:trace contextRef="#ctx0" brushRef="#br0" timeOffset="-114216.0204">-6400 11930 27 0,'0'0'112'0,"8"0"-8"0,-8 0-12 0,8 0-24 16,-8 0 0-16,8 0-8 0,2 0 4 0,-10 0-8 0,8 0-4 16,-8 0 4-16,8 0-8 0,1 0-12 0,-1 0 0 0,0 0-4 15,2 0-4-15,-2 0-8 0,0 0-4 0,0 0 0 0,10 0-8 0,-10 0 0 16,10 0 0-16,-10 0 0 0,9 0-4 0,-9 5 0 16,1-5-4-16,8 0 0 0,-9 4-16 0,2-4-12 0,6 0-16 0,-7 5-16 15,0-5-20-15,-1 6-8 0,1-2-48 0,-9 1-40 0,8-5 24 16,-8 5 32-16,0 0 16 0</inkml:trace>
          <inkml:trace contextRef="#ctx0" brushRef="#br0" timeOffset="-113820.5639">-6333 12175 99 0,'0'5'120'0,"8"-5"-16"16,-8 4-16-16,0 2-28 0,0-6-4 0,0 4-4 0,0 1 0 0,0-5 4 15,0 5-8-15,10-5 0 0,-10 4-4 0,0-4-4 0,8 6-8 0,0-6-4 16,-8 4-4-16,8-4-4 0,2 0 4 0,-2 0-12 0,0 5 4 16,1-5-8-16,8 0 4 0,-8 0-12 0,-1 0 0 0,0 0 0 15,10 0 0-15,-10 0-8 0,0 0-12 0,2 0-24 0,-2 0-16 0,0 0-24 16,1 0-20-16,0 0-64 0,-1 0-8 0,-8 0 24 16,9 0 32-16,-9 0 20 0</inkml:trace>
          <inkml:trace contextRef="#ctx0" brushRef="#br0" timeOffset="-112070.314">-5881 12410 11 0,'0'5'84'16,"0"-1"-12"-16,0-4-4 0,0 0-32 0,-8 5-4 0,8-5-4 15,0 0-4-15,0 0 0 0,0 0 0 0,0 0 0 0,0 0 0 16,0 0 0-16,0 0 0 0,8 0 0 0,-8-5 4 0,0 5-4 16,8-4 0-16,-8-1 0 0,10 5-4 0,-10-5 0 0,8-4 4 0,-8 3-4 15,8 3 0-15,0-8 0 0,2 2 4 0,-2-1 0 0,0 1 0 16,1-6-4-16,0 5-4 0,8-4 8 0,-9 5 0 0,0-6 4 15,0 1-4-15,2-1 0 0,6 1 0 0,-6 0 0 0,-2 0-8 0,9-1 4 16,-9 0 0-16,1 1-4 0,-1-5 0 0,1 3 0 16,-1 3 0-16,10-1 0 0,-10 0-8 0,0-1 4 0,2 0-20 0,-2 1 20 15,-8 4-4-15,8-4 0 0,0 5 0 0,1-6-4 0,-9 5 8 16,9 1-4-16,-1 4 0 0,-8-4 0 0,9 4-4 0,-9-5 4 16,0 6 4-16,8-2 0 0,-8 1 0 0,0 5-4 0,0-4 0 0,0-1 0 15,0 5 0-15,0 0 0 0,8 0 0 0,-8 0 0 0,0 0 4 16,0 0-8-16,0 0 0 0,-8 0 4 0,8 0 4 0,0 0-8 15,0 5 4-15,0-1 0 0,0 1 0 0,0 1 0 0,0 3-4 16,0-4 0-16,0 4 4 0,0 6 0 0,0-1-4 0,0 1 8 16,0-1-8-16,0 1 0 0,0 3-4 0,0 2 4 0,0-1 4 0,0 5-4 15,0-5-4-15,0 0 4 0,0 6 0 0,0-7-4 0,0 2 4 16,0-1-4-16,-8 0 4 0,8 5 0 0,0-10-4 0,0 5 0 16,0 0 4-16,0-4 0 0,0 4-4 0,0-5 0 0,0-4 0 15,0 5 0-15,0-6 0 0,0 5 4 0,0-4-4 0,0 0-4 16,0-5 4-16,0-1-4 0,0 6 0 0,0-10-8 0,0 5 0 0,0-5-4 15,0 4-12-15,0-4-16 0,0 0-12 0,0 0-24 0,0 0-12 16,0-4-16-16,0-1-16 0,0 5-36 0,-9-5-44 0,9-4 20 16,0 4 28-16,0-5 28 0,0 6 28 0</inkml:trace>
        </inkml:traceGroup>
        <inkml:traceGroup>
          <inkml:annotationXML>
            <emma:emma xmlns:emma="http://www.w3.org/2003/04/emma" version="1.0">
              <emma:interpretation id="{895CF066-6237-40CB-9C13-F71820FF31BA}" emma:medium="tactile" emma:mode="ink">
                <msink:context xmlns:msink="http://schemas.microsoft.com/ink/2010/main" type="inkWord" rotatedBoundingBox="20172,17268 20504,17284 20472,17965 20140,17949"/>
              </emma:interpretation>
            </emma:emma>
          </inkml:annotationXML>
          <inkml:trace contextRef="#ctx0" brushRef="#br0" timeOffset="-108260.9638">-5080 12060 19 0,'0'-5'76'0,"10"5"-8"0,-2-5-12 0,-8 1-24 0,8 4 0 15,-8-6-4-15,0 6 0 0,8-4 0 0,-8 4-8 0,10-5 0 16,-10 5-4-16,0-5 4 0,0 5 0 0,0 0 0 0,0 0 0 16,0-5 0-16,0 5 4 0,0 0 0 0,0-4 4 0,0 4 0 15,0 0-4-15,0 0 4 0,0 0 0 0,0 0 4 0,0 0 4 16,0-5-4-16,0 5 4 0,0 0 0 0,0 0-4 0,0 0 0 0,0 0-8 16,0 0-4-16,0 0 4 0,-10-5-8 0,10 5 4 0,-8 5-28 15,8 0 28-15,-8-5-8 0,0 9 0 0,-2-4 0 0,2 4 0 16,0 1 0-16,-1 0-4 0,0 4 4 0,1 1-8 0,-9-1 4 0,9 5-4 15,0-6 4-15,-2 13 0 0,2-7-4 0,0 0 0 16,-2 5 0-16,2 0-4 0,0-5 0 0,8 5 4 0,-9-5 0 0,9 0 0 16,-8 5 0-16,8-5 0 0,0 0-4 0,8 1 0 0,-8-1 0 15,9 0 4-15,-9 0-4 0,8-4 0 0,0 4 0 0,2-5 0 16,-2 1 4-16,0-1-4 0,10 0 8 0,-10-4-8 0,0 0 4 16,9 0-4-16,1-1 0 0,-10 1 0 0,10-6 4 0,-2 1-4 15,-8-5 0-15,10 0 4 0,-1 0-8 0,-9 0 0 0,10 0 4 0,-2-5 4 16,-8 1 0-16,2-1-4 0,-2-5 4 0,10 6-8 0,-10-6 0 15,-8 0 4-15,8 0-4 0,-8 1 0 0,9 0 0 0,-9-1 8 16,0 0-4-16,-9 1-4 0,9-1 0 0,-8 1 0 0,0 3 4 16,-2 2-4-16,2-6 0 0,-10 10 0 0,10-5 4 0,-8 5-4 15,-2 0 4-15,10 0 4 0,-9 5-4 0,-1 0 0 0,2 0-8 0,-2 5 0 16,10-1-4-16,-9 1-8 0,0-1-8 0,8 6-16 0,1 4-20 16,-8-5-20-16,6 6-16 0,2-6-68 0,0 5-36 0,8 5 36 15,-10-5 40-15,10 0 20 0</inkml:trace>
        </inkml:traceGroup>
        <inkml:traceGroup>
          <inkml:annotationXML>
            <emma:emma xmlns:emma="http://www.w3.org/2003/04/emma" version="1.0">
              <emma:interpretation id="{3A819F5E-7473-4C96-BF64-D7C7376B4A7E}" emma:medium="tactile" emma:mode="ink">
                <msink:context xmlns:msink="http://schemas.microsoft.com/ink/2010/main" type="inkWord" rotatedBoundingBox="21245,17166 22764,17237 22732,17909 21213,17838">
                  <msink:destinationLink direction="with" ref="{317CE083-C474-4637-8A9A-A2C9FDC9F278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262968.2576">-3536 12103 63 0,'0'-5'96'0,"8"5"-8"0,-8 0-8 15,8 0-20-15,-8 0-8 0,0 0 0 0,0 0-8 0,10 0-4 0,-10 5-4 16,8-5-4-16,-8 0-4 0,8 0-4 0,1 0-4 0,0 0 4 15,-1 0 0-15,1 0-8 0,-1 0 4 0,9 0-4 0,-8-5-4 16,7 5 0-16,-6 0-4 0,6-4 0 0,2 4-4 0,-10 0 0 16,9 0 0-16,-1 0-4 0,2-5 0 0,-10 5-8 0,10 0 0 15,-10 0-16-15,0 0-8 0,10 0-12 0,-10 0-8 0,1 5-4 0,-9-1-12 16,8 1-36-16,-8-5-32 0,0 10-4 0,0-6 24 16</inkml:trace>
          <inkml:trace contextRef="#ctx0" brushRef="#br1" timeOffset="-262601.2397">-3391 12122 55 0,'-8'0'96'0,"8"0"-12"0,-10 0-4 0,2 0-28 0,8 0 0 15,-8 5-4-15,-1 0-4 0,9-2-8 0,0 4 0 0,-9-3-4 16,9 6-4-16,-8-5-4 0,8 4 4 0,0 1-8 0,-8 0-16 16,8-1 20-16,0 6-8 0,0-6-4 0,0 0 0 0,0 6-4 15,0-6 4-15,8 1-8 0,-8-1 4 0,8 1-4 0,-8-1 0 0,9 1 0 16,-9-5 0-16,9 5 0 0,-1-6 0 0,0 1-4 0,2 0 4 15,-2 4-4-15,0-9 0 0,1 6 4 0,0-2-4 0,7 1 0 16,-7-5 0-16,-1 4 4 0,10-4-4 0,-10 6 0 0,0-2 0 16,10-4 0-16,-10 5-4 0,0-5 8 0,10 5 0 0,-10 1-4 15,1-6 0-15,7 3 4 0,-6 3-4 0,-2-6-4 0,0 4 4 0,0 1 4 16,2 0-4-16,-2 0 4 0,0-1 0 0,-8 1 0 0,9 4-8 16,-9-4 4-16,0 1 4 0,9 3 4 0,-9-4-4 0,-9 4-4 15,9 1 4-15,0-1-4 0,-9 1 4 0,1 0 0 0,-10-1 0 16,10-4 0-16,0 10 0 0,-10-6-4 0,2 1 0 0,7-6 0 15,-7 6 0-15,-2 0 0 0,2-5-4 0,-2 4 0 0,10-4-4 0,-10-5-12 16,10 5-8-16,-9 0-4 0,9-5-4 0,-1-5-24 0,0 5 4 16,1-5-8-16,8 0-36 0,-8 1-28 0,8-6-12 0,0 5 24 15,0-5 16-15</inkml:trace>
          <inkml:trace contextRef="#ctx0" brushRef="#br1" timeOffset="-262302.0398">-2947 12323 55 0,'0'-4'92'0,"8"4"-12"0,-8-4-4 0,8 4-24 16,-8 0 0-16,9 0-4 0,-9 0 0 0,8-6 0 0,-8 12-4 15,9-6-4-15,-1 0-4 0,-8 4-4 0,9 0 0 0,-1 1-4 16,-8 0-4-16,8 4 0 0,2-3 0 0,-2 3-8 0,0 1 4 15,2-1-4-15,-10 2 0 0,8-2 0 0,0 0 4 0,0 5 0 0,1-4-4 16,0-1-4-16,-9 1 4 0,8 5 0 0,-8-6-8 0,9 5 8 16,-9-4 0-16,8 0-4 0,-8-1 0 0,0 1 0 0,8 0 4 15,-8-1-4-15,0 1 4 0,0-1-4 0,0-4 4 0,0 0-8 16,0 0 0-16,0 0 0 0,0-5-4 0,0 5 4 0,0-5 0 16,0-5-4-16,0 5 4 0,0-5-8 0,10-5 4 0,-10 5 0 0,0-4-4 15,8-5 4-15,-8 4-4 0,8-5 0 0,-8 6 0 0,8-5 0 16,-8-1 0-16,10 1 0 0,-2-1 0 0,-8 0 0 0,8 1 0 15,-8 0 0-15,9 5 0 0,-9 0-4 0,8-2-4 0,-8 2 0 0,9 3-8 16,-9-3-8-16,9 5-8 0,-9-2-8 0,8 2-16 16,-8-1-16-16,0 5-20 0,8-5-8 0,-8 5-60 0,0-5-36 0,8 5 40 15,-8-4 32-15,10 4 4 0</inkml:trace>
          <inkml:trace contextRef="#ctx0" brushRef="#br1" timeOffset="-263260.4751">-4039 12069 11 0,'0'-5'96'0,"-8"1"-12"0,8-1-8 15,-10 0-24-15,10 1-8 0,-8-2 0 0,8-3-8 0,-8 4-4 16,8 0-4-16,0-4-4 0,0 4 0 0,0-4-4 0,0 3-4 15,0 2 0-15,0-6-4 0,8 5 0 0,-8-4 4 0,8 4-4 16,2-4 0-16,-10 3-4 0,8 1 0 0,0-4 0 0,1 4 0 0,-1 1-4 16,1-2 4-16,0 2 0 0,-1 4-4 0,8-5 8 0,-6 5 0 15,-2 0-4-15,0 0 0 0,2 5 0 0,6-1-4 0,-7 2 4 16,-1 3-4-16,-8 0 0 0,9 2-4 0,-1-2 0 0,1 5 0 16,-9 1 4-16,8-1-4 0,-8 1 4 0,0 4-4 0,0 0 0 15,0 0 4-15,0 1 0 0,-8-1-4 0,-1 0 0 0,9 5 4 0,-8-5 4 16,-9 5-8-16,8-5 4 0,-7 5 0 0,6-6 0 0,-6 7-8 0,6-6 0 15,-6 0 8-15,-1 0-4 0,0-4 0 0,0-1-4 16,-1 2 4-16,10-3 0 0,-8-3 4 0,6-1-4 0,-6-4 0 0,7 0 0 16,1-1 4-16,-1 1-4 0,0-5 0 0,9 0 4 0,-8 0-4 15,0 0 0-15,8-5 0 0,0 5 0 0,0-4 4 0,0-6-4 16,0 6 0-16,0-1 0 0,0-5 4 0,0 6-4 0,8-2 0 16,-8-3 0-16,0 4 0 0,8-4 0 0,-8 3 8 0,9 2-4 15,0-1 8-15,-9 5 0 0,8-4 0 0,1 8-4 0,-1-4 0 0,0 5 4 16,2-1-4-16,-2 2 0 0,0 3-4 0,10 2 0 0,-10-2 0 15,0 0 4-15,9 5 0 0,-8-4-4 0,8 5 4 0,-9-6-4 16,10 1 4-16,-10 4 0 0,10-5-4 0,-10 1 0 0,9 0 0 0,-9-5-4 16,9 4 0-16,0-4 4 0,-9 0-4 0,10 0 0 15,0 0 4-15,-10-5 0 0,8 0-8 0,1 0 4 0,-8 0-8 0,8 0 0 16,-9-5-16-16,10 0-4 0,-2 0-4 0,-6 0-12 0,6-4-12 16,-7-1-12-16,8 1-12 0,-8-1-24 0,7 0-28 15,-8-4-20-15,2 4 20 0,-2-5 32 0</inkml:trace>
        </inkml:traceGroup>
        <inkml:traceGroup>
          <inkml:annotationXML>
            <emma:emma xmlns:emma="http://www.w3.org/2003/04/emma" version="1.0">
              <emma:interpretation id="{79721D81-FA56-4A04-948F-E15C53E3218B}" emma:medium="tactile" emma:mode="ink">
                <msink:context xmlns:msink="http://schemas.microsoft.com/ink/2010/main" type="inkWord" rotatedBoundingBox="23763,17559 24240,17581 24230,17805 23752,17783"/>
              </emma:interpretation>
            </emma:emma>
          </inkml:annotationXML>
          <inkml:trace contextRef="#ctx0" brushRef="#br1" timeOffset="-261836.286">-1617 12290 59 0,'0'0'100'16,"0"4"-8"-16,0 2 0 0,8-6-24 0,-8 4 0 0,0-4-4 0,8 0 8 15,1 0-4-15,-9 5 0 0,8-5-8 0,1 6 0 0,-9-6 0 16,8 0 0-16,1 0-4 0,7 0 0 0,-6 0-4 0,-2 0 0 16,10 0-4-16,-2 0 0 0,-8 4-8 0,10-4-4 0,-1 0-4 0,-1 0-8 15,10 0-4-15,-8 0-4 0,-2 0-4 0,2 0 4 0,7 0-4 16,-9 0-4-16,2 0-4 0,0 0 0 0,-2 0-4 0,10 0-16 16,-18 0 16-16,9 0-4 0,1 0-8 0,-10 0-4 0,0 0-16 15,2 0-12-15,-2 0-4 0,0 0-20 0,-8 0-12 0,0 4-12 16,8-4-12-16,-8 0-8 0,-8 5-16 0,8-5-56 0,-8 5-4 15,8 0 36-15,-8-5 24 0,-10 4 28 0</inkml:trace>
          <inkml:trace contextRef="#ctx0" brushRef="#br1" timeOffset="-261541.5606">-1506 12501 91 0,'0'5'144'16,"0"0"-24"-16,0-5-16 0,0 4-28 0,0-4-4 0,0 0-8 0,0 5 0 15,0-5 4-15,8 0 0 0,-8 0-8 0,8 0-4 0,-8 0 4 16,8 0-4-16,1 0 0 0,-9 0-4 0,9 0-16 0,8 0 16 16,-9 0-8-16,0 0-4 0,10 0-4 0,-2 0-8 0,-6 0-4 0,6 0 0 15,2 0-8-15,-1 0 0 0,-1 0-8 0,-8 0 0 0,10 0-4 16,0 0-4-16,-2 0-4 0,1 0-16 0,-8 0-20 0,8 0-16 16,-9 0-32-16,10-5-24 0,-10 5-24 0,0 0-24 0,2 0-64 15,-2 0 8-15,-8 5 48 0,8-5 32 0,-8 0 20 0</inkml:trace>
        </inkml:traceGroup>
        <inkml:traceGroup>
          <inkml:annotationXML>
            <emma:emma xmlns:emma="http://www.w3.org/2003/04/emma" version="1.0">
              <emma:interpretation id="{B567C297-D058-440E-8D11-4556A5496691}" emma:medium="tactile" emma:mode="ink">
                <msink:context xmlns:msink="http://schemas.microsoft.com/ink/2010/main" type="inkWord" rotatedBoundingBox="24867,17400 26474,17476 26449,18015 24842,1794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260405.5995">-509 12304 55 0,'0'-4'96'0,"-10"4"-12"0,10-6-8 0,0 2-28 0,0-1-4 15,0 0-4-15,10 0 4 0,-10 1-8 0,0-1-4 0,8-1-4 0,0-2 4 16,-8 3 0-16,9-5-4 0,0 5 0 0,-1-4-16 0,1 4 20 16,7-5-4-16,-6 1 0 0,6 4-4 0,-8 1 0 0,10-2-8 15,-1 2 0-15,0-1-4 0,-8 5 0 0,7 0 0 0,-7 0-4 16,8 0 0-16,-9 0 0 0,2 5 0 0,-2-5 0 0,0 4-4 16,1 6 0-16,-9-5 0 0,9 4 0 0,-9 1 0 0,-9-5-4 0,9 4 0 15,-9 6 0-15,9-6 4 0,-8 1-4 0,-10 4 0 0,10-4 0 16,0 4 0-16,-1-3-4 0,-8 2 4 0,9-3 0 0,-9 0 4 15,8-1-4-15,0-5 0 0,1 6 0 0,0-5-4 0,-2-5 4 0,10 5-4 16,-8 1 0-16,8-6 4 0,0 0-4 0,0 3 4 16,8-3 0-16,-8 0-4 0,10 0 4 0,-2 0 4 0,0-3-4 0,1 3 0 15,8 0 0-15,-8 0 0 0,-1 0-4 0,9 3 4 0,-8-3 4 16,7 0-4-16,2 6 0 0,-10-6 0 0,10 4 0 0,-10 1 0 16,9 0 0-16,-9 0 0 0,10-1 0 0,-10 1 0 0,0 4 0 15,10-4 4-15,-10 5 0 0,0 0 0 0,-8-1-4 0,9 1 4 16,-9-1 0-16,0 1 4 0,0 0-4 0,0-1 4 0,0 6-4 15,-9-5 0-15,1 4-4 0,0-5 4 0,-10 6 0 0,10-1 0 0,-10-4-8 16,2 4 8-16,-1-4-4 0,0 0-4 0,0-1 4 0,-1 0-4 16,2 1-4-16,-2-5-8 0,10 0-4 0,-9-5-12 0,0 4-8 15,8-4-8-15,1 0-8 0,0-4-12 0,-2 4-8 0,10-10-40 16,-8 5-40-16,8-4 4 0,0 4 36 0,0-4 16 0</inkml:trace>
          <inkml:trace contextRef="#ctx0" brushRef="#br1" timeOffset="-260052.4925">87 12323 19 0,'0'-4'116'15,"9"4"-12"-15,-9-4-12 0,8 8-24 0,-8-4-4 0,0 0-8 16,0 4 0-16,0 1-4 0,0 0-4 0,0 0-4 0,0 5-4 16,-8-6 0-16,8 5-8 0,0 1 0 0,0 0-4 0,0-1 0 0,0 1-8 15,0 5-4-15,0-1 0 0,0-5-4 0,0 6 0 16,8-5-4-16,-8 4-4 0,0 1 0 0,9-6 4 0,-1 5 4 0,0-4-4 15,2 0-4-15,-2-1 0 0,0-4 0 0,2 4 0 0,6-4 0 16,1 0 0-16,0 0 0 0,-8-5-4 0,17 0 4 0,-18 0 0 16,10 0-4-16,6-5 0 0,-7 0 4 0,1 0-4 0,-2 1-4 0,2-6 0 15,-2 1 8-15,-6-1-4 0,6 0-4 0,1 1 4 0,-8-5 0 16,0 4-4-16,-1-5 4 0,0 6 0 0,0-5-4 16,-8 3 4-16,0-3 0 0,0 0-4 0,0 5 4 0,-8-6 4 0,8 1-4 15,-8 4-4-15,0-5 4 0,-10 6 0 0,10-5-4 0,-1 4 4 16,-7 1 0-16,6-1 0 0,-6 5 0 0,-2-5 0 0,2 6 0 15,7-1 0-15,-8-1 0 0,0 6-8 0,1 0 8 0,6 6-4 0,-6-6-8 16,6 9-4-16,-6-4-4 0,7 5-12 0,-8 0-8 16,9-1-4-16,-1 1-8 0,1-1-8 0,0 5 0 0,-2-4-4 0,10-1-24 15,-8 1-36-15,8 0-24 0,0 5 16 0,0-11 28 0</inkml:trace>
          <inkml:trace contextRef="#ctx0" brushRef="#br1" timeOffset="-259704.1503">658 12348 99 0,'0'-6'112'0,"9"6"-8"0,-9 0-12 0,0 0-28 0,0 0-4 15,0 6-8-15,0-6 0 0,0 4-8 0,0 5-4 0,0-3 0 16,0 3-4-16,9-4-8 0,-9 4-4 0,0 1 0 0,0 0 0 0,8 4-28 16,0-5 20-16,2 6 0 0,-2 0 0 0,0-6 0 0,0 5-4 15,2-4-4-15,6 5 0 0,-7-6-4 0,8 6 0 0,0-6 4 16,-1 1 0-16,-6-6-8 0,6 6 0 0,2-5 0 0,-1 0 4 0,-1-5-4 15,2 5 4-15,-10-5-4 0,10 0 4 0,-2-5 0 16,2 0 0-16,-10 0-4 0,9 0 0 0,-9-4 0 0,10-1 0 16,-10 1 0-16,10-6 4 0,-10 1 0 0,0 0-4 0,1-1 0 0,-9 1 0 15,9-5 0-15,-9-1 4 0,8 6 0 0,-8-6 0 0,0 1 0 16,-8 5 8-16,8-5 0 0,-9 0 4 0,0 4 0 0,1-4 4 16,0 5-4-16,-10-1 0 0,10 1-4 0,-10 4 4 0,2 1-8 15,-1 0 0-15,-1-1-4 0,2 10 0 0,-2-5 0 0,-8 5 0 16,10 0 0-16,-1 5-4 0,-9-1 0 0,8 6 0 0,2-5-4 0,-1 4-4 15,0 6-12-15,0-2-20 0,-1-2-24 0,2 3-20 0,8 5-24 16,-10-4-44-16,10-1-64 0,-1 1 40 0,9-2 12 0,-9 2 52 16</inkml:trace>
        </inkml:traceGroup>
        <inkml:traceGroup>
          <inkml:annotationXML>
            <emma:emma xmlns:emma="http://www.w3.org/2003/04/emma" version="1.0">
              <emma:interpretation id="{0046EE0A-8BAF-494D-B97E-992F09A1C42A}" emma:medium="tactile" emma:mode="ink">
                <msink:context xmlns:msink="http://schemas.microsoft.com/ink/2010/main" type="inkWord" rotatedBoundingBox="27029,18246 27447,17202 27505,17225 27087,1826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258191.8715">2032 12079 63 0,'8'-15'96'0,"0"6"-12"0,-8 0-8 0,8-1-24 0,-8 0-8 15,10-4-4-15,-10 4 0 0,0 0-4 0,8 1-4 0,-8-1 4 0,0 6-4 16,0-6-4-16,8 5 0 0,-8 1 0 0,0-2 0 15,0 6 4-15,0-5 12 0,0 5 0 0,0 0 0 0,0 5-4 0,0-5-4 16,0 10 0-16,0-5-4 0,-8 5 4 0,8 4-8 0,0 1 0 0,-8-1 0 16,8 5 0-16,-10 5 0 0,2 0-4 0,0 0 0 15,0 8 0-15,-10-2-8 0,10 4 0 0,-10-1 0 0,1 6 0 0,1-1-4 16,-10 1 0-16,8 0-4 0,2-2 4 0,-1 2-4 0,0 4 0 16,-8-5-4-16,7-4 0 0,0 4 0 0,2-4 4 0,-1-1-4 15,8 1 0-15,-8-1 0 0,9-4 0 0,0-5 0 0,-2 0-4 16,2 0 4-16,0 0 0 0,0-9-8 0,8 4 0 0,-10-5-4 15,10 1 0-15,0-1-4 0,0-5-12 0,-8 1-8 0,8-5-12 0,8-1-12 16,-8 2-24-16,0-2-20 0,10-4-12 0,-10-4-24 0,8 4-64 16,0-6 4-16,0 2 36 0,-8-5 28 0,10-1 28 0</inkml:trace>
        </inkml:traceGroup>
        <inkml:traceGroup>
          <inkml:annotationXML>
            <emma:emma xmlns:emma="http://www.w3.org/2003/04/emma" version="1.0">
              <emma:interpretation id="{0A46BBEB-11BF-4352-A03D-619FBBD36136}" emma:medium="tactile" emma:mode="ink">
                <msink:context xmlns:msink="http://schemas.microsoft.com/ink/2010/main" type="inkWord" rotatedBoundingBox="27824,17654 27921,17658 27908,17942 27811,17937"/>
              </emma:interpretation>
            </emma:emma>
          </inkml:annotationXML>
          <inkml:trace contextRef="#ctx0" brushRef="#br1" timeOffset="-257493.9358">2449 12664 87 0,'0'0'128'0,"-9"5"-32"0,9-5 4 16,0 0-28-16,0 0-8 0,0 0 0 0,0 0 0 0,0 0-4 15,0-5-4-15,0 5-8 0,0-5 0 0,-8 0-8 0,8 1-4 0,0 4-8 16,8-5 0-16,-8 0-8 0,0 1-4 0,9-3-4 16,-9 4 0-16,0-2-8 0,9 0-4 0,-9 0-4 0,8 1-8 0,-8-1-12 15,8 0-20-15,2 0-16 0,-2 1-24 0,0-1-12 0,-8 0-48 16,8 0-40-16,2 0 24 0,-2 0 36 0,0 0 16 0</inkml:trace>
          <inkml:trace contextRef="#ctx0" brushRef="#br1" timeOffset="-257795.9723">2474 12387 15 0,'0'0'156'0,"0"0"-12"0,10 0-12 0,-10 0-36 0,0 0-12 0,0 0 0 16,0 0-4-16,0 0-8 0,-10 0-4 0,10 0-12 0,0 0-8 15,0 0-8-15,0 0-12 0,0 0-8 0,0 0 0 0,0 0-4 16,0 0 0-16,0 0-4 0,0 0-12 0,0 0-4 0,10 0-8 16,-10 0-12-16,0 3-20 0,0-3-20 0,8 0-24 0,-8 6-12 15,0-6-28-15,0 4-52 0,0 1 4 0,0 0 28 0,0 0 32 0,0 4 20 16</inkml:trace>
        </inkml:traceGroup>
        <inkml:traceGroup>
          <inkml:annotationXML>
            <emma:emma xmlns:emma="http://www.w3.org/2003/04/emma" version="1.0">
              <emma:interpretation id="{798C4875-9F73-4A4E-A5FC-51C0201A9639}" emma:medium="tactile" emma:mode="ink">
                <msink:context xmlns:msink="http://schemas.microsoft.com/ink/2010/main" type="inkWord" rotatedBoundingBox="28302,17267 29099,17305 29067,17964 28271,1792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257179.78">2910 12260 55 0,'8'-4'88'0,"-8"-5"-8"0,0 4-12 0,0-5-28 0,8 6-4 16,-8-6 0-16,10 6-4 0,-2-6 0 0,-8 5 4 0,8-4-8 0,0-1 4 15,1 5-4-15,0 0 0 0,-1-4 0 0,9 4 0 0,-9 0 0 16,2 5-4-16,-2-5 0 0,8 5-4 0,-6-4 0 0,-2 4-4 15,0 0 0-15,1 4 0 0,-1-4 0 0,1 5 0 0,0-5 0 0,-1 5-4 16,-8 0-4-16,8 4 0 0,-8-4 0 0,0 4 0 0,0 1-4 16,-8 0 4-16,8 0-4 0,-8-1 0 0,-1 5 4 15,0 1 0-15,1-7 0 0,-1 7-4 0,1 0 0 0,-10-1 4 0,10 1 0 16,0-1 0-16,0-5 0 0,-2 6 0 0,2-1 0 0,0-4-4 16,-1 5 0-16,1-6 4 0,8 5-4 0,0-4 4 0,-9-1 0 15,9 1-4-15,0 0-4 0,0-1 0 0,0 1 4 0,9 5 0 16,-9-11 0-16,8 6-8 0,-8-1 4 0,9 1 4 0,-1 0-4 15,0-5 4-15,2 4-8 0,-10-4-4 0,8-1 0 0,8 1 0 0,-6 0-4 16,-2-5-8-16,0 5-12 0,9-5-8 0,-8 5-12 0,0-5-8 16,-1 0 0-16,0 0-12 0,10 0-4 0,-10-5-36 0,0 5-20 15,2-5-16-15,-2 0 24 0,0 0 24 0</inkml:trace>
          <inkml:trace contextRef="#ctx0" brushRef="#br1" timeOffset="-256884.0467">3352 12387 19 0,'0'-6'92'0,"10"1"8"0,-2 5-8 0,-8 0-28 0,8-5-4 16,-8 5-4-16,10 0 0 0,-2 0 0 0,-8 0 0 0,8 0 0 16,0 0 0-16,-8 0 0 0,9 5-4 0,-9-5 0 0,8 5 0 0,-8 1 0 15,9-3-4-15,-9 7-4 0,9-5-4 0,-9 5 0 0,8-6-4 16,-8 6-4-16,8-1 0 0,-8 6-4 0,0-5-4 0,0-1-4 16,10 5 0-16,-10-4-4 0,0 0-4 0,0 4 0 0,0-4 0 0,8 4 0 15,-8-4-4-15,0-1 0 0,0 6 4 0,0-5-8 16,0-1 0-16,0 1 0 0,0-1 0 0,0 1 0 0,0 0-4 15,0-1 0-15,-8-4-4 0,8 4 0 0,0-4-4 0,-10 0-4 0,10 4-4 16,-8-9-16-16,0 5-4 0,-1-5-16 0,9 0-12 0,-9 0-12 16,1 0-4-16,-1-5-4 0,1 1-16 0,0-6 0 0,0 5-32 15,-2-4-32-15,10-5-16 0,-8 4 32 0,0-5 32 0,8-4 24 0</inkml:trace>
          <inkml:trace contextRef="#ctx0" brushRef="#br1" timeOffset="-256577.8672">3378 12069 7 0,'10'-9'132'0,"-10"4"-12"0,8 5-12 0,-8-5-32 16,8 5-4-16,0 0-4 0,-8 5 0 0,0-5-4 0,9 5 0 15,-9-5 0-15,8 4-4 0,1 1 0 0,-9-5-4 0,9 5-4 16,-1-5-8-16,0 0-4 0,10 0-12 0,-2 0 0 0,-6 0-8 16,6 0 0-16,1-5-8 0,1 5 0 0,-2-5-4 0,2 1-4 0,-2-1-4 15,2 5-8-15,-1-5-16 0,-1 1-28 0,-7 4-32 0,8-6-40 16,-9 6-72-16,2 0-28 0,-2-4 40 0,-8 4 32 0,8 0 28 15,-8 0 28-15</inkml:trace>
        </inkml:traceGroup>
      </inkml:traceGroup>
      <inkml:traceGroup>
        <inkml:annotationXML>
          <emma:emma xmlns:emma="http://www.w3.org/2003/04/emma" version="1.0">
            <emma:interpretation id="{199F1A8B-6712-4424-9D40-BEEEBCD75DF4}" emma:medium="tactile" emma:mode="ink">
              <msink:context xmlns:msink="http://schemas.microsoft.com/ink/2010/main" type="line" rotatedBoundingBox="8586,17368 17839,18028 17784,18809 8530,18149"/>
            </emma:interpretation>
          </emma:emma>
        </inkml:annotationXML>
        <inkml:traceGroup>
          <inkml:annotationXML>
            <emma:emma xmlns:emma="http://www.w3.org/2003/04/emma" version="1.0">
              <emma:interpretation id="{742AEC5F-351E-478F-A5E3-37E944D26589}" emma:medium="tactile" emma:mode="ink">
                <msink:context xmlns:msink="http://schemas.microsoft.com/ink/2010/main" type="inkWord" rotatedBoundingBox="8586,17368 10633,17514 10581,18232 8534,1808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-10574.6589">-16820 12578 87 0,'0'0'144'0,"0"0"-12"0,0 0-8 15,0 0-32-15,0 0 0 0,0 0 0 0,0 0 4 0,0 0-4 0,0 0 4 16,0 0 0-16,0 0-12 0,-8 0-4 0,8 0-8 0,0 0-4 16,0 0-8-16,0 0-8 0,0 0-4 0,0 0 0 0,0 0-8 15,0 0-4-15,0 0-4 0,0 0-4 0,0 0-8 0,0 0 4 0,0 0-8 16,0 0-8-16,0 0 0 0,0 0 0 0,0 0-4 0,0 0 0 16,0 0 0-16,0 0-4 0,0 0-4 0,0 0-4 0,0 0-16 15,0 0-8-15,0 0-16 0,0 0-16 0,0 0-12 0,0 0-16 16,0 0-16-16,0 0-8 0,8 5-8 0,-8-5-12 0,0 5-8 15,0-5-48-15,10 4-20 0,-10-4 36 0,0 5 40 0,8 0 24 0</inkml:trace>
          <inkml:trace contextRef="#ctx0" brushRef="#br2" timeOffset="-10056.9911">-16606 12754 71 0,'-8'11'120'0,"8"-7"-16"16,0 1-12-16,0 0-32 0,0-5-8 0,-10 5-8 0,10-5-4 15,0 0 0-15,0 0-4 0,0-5-4 0,0 0-4 0,10-4-8 0,-10 5 4 16,8-7 0-16,-8 1-8 0,8-4 4 0,0 0 0 0,2 0 4 16,-10-1-4-16,8 1 0 0,9-5 4 0,-9-2 0 0,1 3 0 15,8-1-4-15,-9 0 8 0,0 0-4 0,10-5 4 16,-10 5 0-16,10 0 0 0,-10-1 0 0,1 1 0 0,-1-1 0 0,0 2-4 15,1 3 0-15,0 2-4 0,-1-7 4 0,0 5-4 0,2 5-4 16,-10-4 0-16,8 1 0 0,0 2-4 0,-8 1 0 0,9 1-4 16,-9-1 0-16,9 6 0 0,-9-7-4 0,0 7 4 0,8 0-4 0,-8-1 0 15,0 0 0-15,0 5 0 0,0-5 0 0,8 5 4 0,-8 0 0 16,0 0 0-16,0 0 8 0,0 5 0 0,9 0 8 0,-9 0 0 16,0 3 0-16,0-2 0 0,0 8-4 0,0-4-8 0,0 4 0 15,0 1 0-15,0-1-4 0,0 5 0 0,0 0 0 0,0 0-4 16,0 1 4-16,0 3-4 0,0-3 0 0,0 4 0 0,0 0 0 15,0-5-8-15,0 5 0 0,0 0 0 0,0 0-12 0,0-5-8 0,0 6-16 16,0-7-8-16,0 2-8 0,0-1-4 0,0 0-12 0,0-5-12 16,8 0-12-16,-8 0-8 0,0 1-8 0,0-5-4 0,9 5-36 15,-9-11-32-15,0 7 8 0,9-7 32 0,-9 0 32 0,0 1 20 0</inkml:trace>
          <inkml:trace contextRef="#ctx0" brushRef="#br2" timeOffset="-9611.1455">-16214 12463 79 0,'0'-10'108'0,"0"5"-12"0,8-5-4 0,-8 5-32 0,0-4-4 15,0 4-4-15,8 1-4 0,-8-1-4 0,10 0-4 0,-2 0-4 16,-8 1 0-16,8-5-8 0,2 3 0 0,-2 1-4 0,0 0-8 16,0 1 4-16,10-2-4 0,-10 2 0 0,1-1 0 0,7 1 0 0,-6 4-8 15,-2 0 0-15,8-6 0 0,-6 6 0 0,-2 0 0 0,0 0 0 16,10 6-4-16,-10-2 0 0,-8 1 0 0,9-1 0 0,-1 2 0 15,0 3 0-15,-8 2 0 0,0-2-4 0,0 5 4 0,0-5-4 16,0 5 0-16,0 1 4 0,-8 0-4 0,8-1-4 0,-8 1 4 16,-1 4 4-16,1-5 0 0,-1 5-8 0,0-5 4 0,9 6 4 15,-8-6-4-15,0 5 4 0,-2-4-4 0,2-1 4 0,0 0-8 16,8 1-20-16,-8-1 24 0,8 1 4 0,0-1 0 0,-10-5 0 0,10 6-4 16,0-5 8-16,0-2-4 0,0 3-8 0,0-2 4 0,10 1 0 15,-10 0 0-15,0-6 4 0,8 7-4 0,-8-7-4 0,8 0 0 16,0 1 4-16,-8 0 0 0,10 1 0 0,-2-3 0 0,0-3-4 15,1 6-20-15,0-6-16 0,-1 0-16 0,1 0-16 0,-1 4-32 0,0-4-68 16,0 0-4-16,10 0 32 0,-10 0 28 0,2 0 24 0</inkml:trace>
          <inkml:trace contextRef="#ctx0" brushRef="#br2" timeOffset="-9605.1658">-15702 12659 19 0,'0'0'172'0,"0"0"-24"15,0-5-16-15,0 5-36 0,0 0-12 0,0 0-8 0,0 0-16 0,0 5-8 16,0-5-12-16,0 0-4 0,0 0-8 0,0 0-8 16,-10 0-4-16,10 0-4 0,10 0 0 0,-10 0-12 0,0 0-12 15,0 0-16-15,8 0-20 0,-8 0-28 0,8 0-20 0,-8 0-68 0,9 0-20 16,0 0 28-16,-9-5 36 0,8 5 24 0</inkml:trace>
          <inkml:trace contextRef="#ctx0" brushRef="#br2" timeOffset="-9138.4145">-15472 12674 31 0,'0'4'124'0,"0"-4"-16"0,0 5-12 0,0-5-28 0,0 0-8 0,0 0-4 15,8 0-4-15,-8-5 0 0,0 1-8 0,9-1-4 0,-1 0-4 16,-8-5-4-16,9 1-12 0,-1 0 0 0,1-6-4 0,-1 1 0 15,0 4-4-15,10-4-4 0,-10-1 0 0,2-4 0 0,-2 5 4 16,8-1 0-16,-7 1-4 0,-1 0 0 0,10-1 0 0,-10 1 0 16,0-1 4-16,2 0 4 0,6 6 0 0,-8-5 0 0,2 4 4 15,-2 0-4-15,0 7 0 0,-8-8 0 0,9 6-4 0,-1 1 4 16,-8-2 0-16,9 6 0 0,-9-4 0 0,0 4 8 0,9 0-4 0,-9 0 0 16,0 4-4-16,0 2 0 0,0-2 4 0,0 6-4 0,0-1 0 15,0 1 0-15,0 0 0 0,0 4-8 0,0 0 8 0,0 1-8 16,0-1 0-16,0 5 0 0,0-4-4 0,0 4 4 0,0 1 0 15,0-2-4-15,0 2-4 0,-9-1 0 0,9 0-4 0,0 1 4 0,0-2 0 16,0 2 0-16,0-6-8 0,0 6-4 0,0-7-12 16,0 6-12-16,-9-5-8 0,9 1-20 0,0-5-12 0,0 5-16 0,0-6-12 15,0 1-12-15,9-1-44 0,-18-4-36 0,9 1 28 0,0-6 32 16,0 3 32-16</inkml:trace>
          <inkml:trace contextRef="#ctx0" brushRef="#br2" timeOffset="-8693.6047">-15114 12511 67 0,'8'-10'112'0,"-8"5"-8"0,8-5-12 0,1 1-28 16,0 4 0-16,-1-4-4 0,0 4-4 0,2-5 0 0,-2 6-4 16,0-2 0-16,1 1-8 0,8 1-4 0,-8-1-4 0,-1 0-4 15,9 5-4-15,-8-4 0 0,7 4-8 0,-6 4 0 0,6-4-4 16,-7 0-4-16,0 5 0 0,-1-5-4 0,0 5 0 0,1-1 0 15,-1 7-4-15,0-7 0 0,2 1-4 0,-10 5 4 0,0-1 0 0,8-4 0 16,-8 10 0-16,0-6-4 0,0 1 0 0,-8 4 0 0,8 1 4 16,-10-1 0-16,10 0 0 0,-8 1-4 0,0-1 4 0,-1 5-8 15,1-6 4-15,0 8 4 0,-1-7 0 0,0 5-8 0,-7-4 4 16,6-1 0-16,2 5 8 0,0-4-4 0,8 0 8 0,-9-2-4 16,9 1 0-16,-9-4 4 0,9 5 4 0,0-6 4 0,-8 2 0 0,8-2 0 15,0 0 0-15,0 1 0 0,0-1 0 0,8 0 0 0,-8-4 0 16,0 5 0-16,9-5 0 0,-9 5 0 0,9-6 0 0,-9 2 0 15,8-2-4-15,0 1 0 0,2-1-4 0,-10 2 4 0,8-2-4 16,9 1 0-16,-8-5-4 0,-1 5 0 0,0-5-4 0,1 5-8 16,-1-5-12-16,0 0-20 0,2 0-28 0,6 0-36 0,-6 4-32 0,-10-4-48 15,8 0-72-15,0 0 32 0,0 0 36 0,-8 0 32 0,10 0 36 16,-10 0 16-16</inkml:trace>
          <inkml:trace contextRef="#ctx0" brushRef="#br2" timeOffset="-7860.5294">-14390 12726 31 0,'0'-5'116'15,"0"5"-8"-15,0-4-8 0,0 4-24 0,0-5-12 0,0 5 0 0,0-4 0 16,0 4-4-16,0-6 0 0,0 6-4 0,0-4-4 0,0-1 0 16,0 5-8-16,0-5-4 0,0 5 0 0,0-5-8 0,0 5 4 15,0-5-16-15,0 5 0 0,10 0-4 0,-10-4-4 0,0 4 0 0,0 0-20 16,0 0 16-16,0 0 4 0,8-5-8 0,-8 5 4 0,8 0-8 16,-8 0 0-16,0 0 4 0,8 0-12 0,-8 0-12 0,9 0-20 15,-9 5-12-15,9-10-12 0,-9 5-20 0,8 5-12 0,-8-5-16 16,9 0-44-16,-9 0-28 0,0 0 32 0,8 0 32 0,-8 0 24 15</inkml:trace>
        </inkml:traceGroup>
        <inkml:traceGroup>
          <inkml:annotationXML>
            <emma:emma xmlns:emma="http://www.w3.org/2003/04/emma" version="1.0">
              <emma:interpretation id="{700453E5-E726-43AE-8B60-3817555341EE}" emma:medium="tactile" emma:mode="ink">
                <msink:context xmlns:msink="http://schemas.microsoft.com/ink/2010/main" type="inkWord" rotatedBoundingBox="11006,17713 12519,17821 12475,18430 10963,1832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-7396.2375">-14049 12621 59 0,'0'-5'116'0,"0"5"-12"0,-8-5-16 0,8 1-32 15,0-1-4-15,0 0 0 0,8 0-4 0,-8 1-4 0,0-1-4 0,10-5-4 16,-2 0 0-16,-8 1 0 0,8 4-4 0,0-4 0 0,1-1 4 16,-1 5-4-16,10-5-4 0,-10 6 8 0,0-6-8 0,10 5-4 15,-2 1-4-15,-6-2 0 0,-2 6-4 0,9-4 0 0,-9 4-4 0,10 0-4 16,-10 0 0-16,0 0-4 0,0 4 0 0,2 2 4 16,-2-2-8-16,0 6 0 0,-8-5 4 0,0 4 0 0,10 1 0 0,-10 0-4 15,-10 4 0-15,10 0 0 0,-8 1 8 0,0-1-8 0,8 5 4 16,-10-6 0-16,2 8 4 0,0-7-4 0,-9 5 0 0,8 0 4 15,1-4 0-15,-1 4 0 0,1-5 0 0,0 1 0 0,-2-1 0 0,2 1 4 16,8-6-4-16,-8 5 0 0,8-4 0 0,0-1-4 0,0 1 4 16,0-1 0-16,0 1-4 0,0 0 0 0,0-6 0 0,0 7 0 15,8-7-4-15,0 6 4 0,-8-5 0 0,10 5-4 0,-2-6 0 16,0 1 0-16,1-1-4 0,-1 2 0 0,1-2 8 0,0 1-8 16,7-5-4-16,-8 5 0 0,2-5-20 0,6 0-32 0,-6 5 0 15,6-5-20-15,-7 0-12 0,-1 0-4 0,9 0-24 0,-8 0-40 0,-1 0-20 16,0 0 24-16,2 0 28 0,-2 0 32 0</inkml:trace>
          <inkml:trace contextRef="#ctx0" brushRef="#br2" timeOffset="-6926.1402">-13597 12616 67 0,'0'0'116'0,"0"-5"-16"0,0 5-12 16,0 0-24-16,9 5-4 0,-9-5 0 0,0 0 0 0,0 0 0 15,9 0 4-15,-9 0-4 0,0 5-4 0,8-5-4 0,0 0-4 16,1 0-8-16,-9-5-4 0,17 10-4 0,-8-5-4 0,-1 0-4 0,0 0-4 16,10 0-4-16,-10 0-8 0,10 0 0 0,-2 0 0 0,1 0-4 15,1 0-12-15,-2 0-8 0,2 0-20 0,-2 0-16 0,2 0-12 16,-10 0-16-16,9 5-12 0,-9-5-20 0,10 3-48 0,-10 4-24 16,0-7 36-16,2 4 32 0,-2 6 20 0</inkml:trace>
          <inkml:trace contextRef="#ctx0" brushRef="#br2" timeOffset="-6934.1681">-13579 12750 83 0,'0'-10'104'0,"0"6"-12"0,0 4-8 0,0-5-32 16,0 5 0-16,0 0-4 0,0 0 4 0,0 0-4 0,0 0-4 15,0 0 0-15,0 5-4 0,8-5 4 0,-8 4 0 0,0 2-4 16,8-2 4-16,-8 0-8 0,0 3 0 0,9 1-8 0,-9-3 0 15,8 5 0-15,1 0 4 0,0-6-4 0,-1 11-8 0,0-11 0 16,2 6 0-16,-2-1 0 0,0 1-4 0,0-1 0 0,2-3 0 0,-2 3 0 16,0 0 0-16,1 2-4 0,-1-7-4 0,0 6 0 0,2-1 0 15,-2-3-4-15,0 3-4 0,0 1 4 0,2-6 0 0,-2 6-4 16,0-1 4-16,-8-3 0 0,9 3 0 0,-9 1-8 0,0-1 4 16,0-4 0-16,0 4 0 0,0 1 0 0,0 0 0 0,-9-1 0 0,9 1-4 15,-8-1 0-15,0 1-4 0,-2-2-4 0,2-2-8 0,0 4-12 16,-10-1-16-16,10-4-12 0,0 0-12 0,-1 0-12 15,-7-1-4-15,6-4-8 0,2 0-28 0,-8 0-40 0,6-4-12 0,2-1 32 16,0 0 32-16,-1-4 16 0</inkml:trace>
          <inkml:trace contextRef="#ctx0" brushRef="#br2" timeOffset="-6421.8821">-12923 12846 107 0,'-8'0'116'0,"8"5"-8"15,-10-1-12-15,10-4-28 0,0 6-4 0,-8-6-4 0,8 0-4 0,0 0-4 16,0 0 0-16,0 4-8 0,-8-4-8 0,8 0 4 16,0 0-16-16,0-4-4 0,0 4 0 0,8 0-4 0,-8-6-4 0,0 6 4 15,8-4-4-15,-8 4-8 0,10 0-4 0,-10-5 0 0,8 5-12 16,-8-4-28-16,8 4-28 0,-8-6-24 0,9 3-44 0,0-3-60 15,-1 6 32-15,-8-5 28 0,9 5 24 0</inkml:trace>
          <inkml:trace contextRef="#ctx0" brushRef="#br2" timeOffset="-5441.911">-12301 12486 35 0,'-8'-4'148'15,"8"-1"-8"-15,-9 0-20 0,9 5-32 0,0 0-8 0,0 0-4 16,-9 0-20-16,18 0 20 0,-9 5 4 0,0-5-8 0,0 0 4 16,9 0-4-16,-1 0 0 0,0 0-8 0,2 0 0 0,-2 0-4 0,9 0-4 15,-8 0 0-15,7 5-4 0,1-5-8 0,1 0-8 0,-2 4-8 16,10-4-8-16,-8 0 0 0,7 6 0 0,-9-6-8 0,10 0 0 15,0 4-4-15,-9-4 0 0,9 5-8 0,-10-5-8 0,2 5-20 0,-2-5-20 16,2 5-20-16,-1-1-20 0,-8 1-36 0,7-5-32 16,-7 10-56-16,-9-5-52 0,8 4 44 0,-8-4 40 0,0 4 36 0,0 1 28 15</inkml:trace>
        </inkml:traceGroup>
        <inkml:traceGroup>
          <inkml:annotationXML>
            <emma:emma xmlns:emma="http://www.w3.org/2003/04/emma" version="1.0">
              <emma:interpretation id="{A846F2EA-F9F7-4808-BAD0-0555691E6D2B}" emma:medium="tactile" emma:mode="ink">
                <msink:context xmlns:msink="http://schemas.microsoft.com/ink/2010/main" type="inkWord" rotatedBoundingBox="13053,17740 13509,17772 13469,18339 13012,1830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-5947.5584">-12283 12708 43 0,'0'-6'144'0,"0"2"-20"0,0-1-12 0,0-5-36 0,8 10-12 0,-8 0-8 0,0-5-4 16,0 5 0-16,0 0-12 0,0 0 4 0,0 0 4 0,0 0-4 15,0 0 4-15,-8 0-8 0,8 5-4 0,8 0 0 0,-8 0-4 16,0 0-4-16,0 5-4 0,0-6 0 0,0 5-4 0,0 6-4 16,0-5-8-16,0 5 0 0,0-7-20 0,0 7 20 0,0 4 0 15,0-5-4-15,0 2 0 0,0-3-8 0,0 6 0 0,0-5-12 0,0 1-16 16,0 0-8-16,0-1-12 0,0 1-8 0,0-1-8 0,0-5-4 16,0 1-8-16,0-1-4 0,0 1-36 0,0-5-40 0,0 0 4 15,0-1 28-15,0-4 24 0</inkml:trace>
          <inkml:trace contextRef="#ctx0" brushRef="#br2" timeOffset="-5921.6239">-12079 12721 47 0,'8'-13'116'0,"0"3"-12"0,-8 0-4 0,10 5-28 0,-10-4-4 16,8-1-4-16,-8 5 0 0,0 0-4 0,0 1 0 16,8 4-4-16,-8-5-4 0,0 5 4 0,0 0 0 0,9 0 0 0,-9 0 0 15,0 5 0-15,0-1-4 0,9 1-4 0,-9 0 0 0,0 5 0 16,8-1-12-16,-8 6-4 0,0-5 0 0,0 3 0 0,0 2-8 15,0-1-4-15,0 5-4 0,0 0 0 0,0 2-8 0,0-3 0 16,0 1 0-16,0 0 0 0,0 6-4 0,0-6 0 0,0-5 0 0,0 5 0 16,0 0 0-16,0-4-4 0,0-1-4 0,0 0 0 0,0 1-4 15,0-5-8-15,0-1-12 0,0 1-16 0,0-5-16 0,-8-1-16 16,8 1-32-16,0-5-12 0,-9 0-12 0,9-5-24 0,-9 1-40 16,9-1-4-16,-8-5 36 0,0 1 36 0,8-1 20 0</inkml:trace>
          <inkml:trace contextRef="#ctx0" brushRef="#br0" timeOffset="-1342.7367">-16469 12175 43 0,'0'-5'60'0,"-10"5"-4"0,10 0 0 0,0-5-24 15,0 5-8-15,0-4 0 0,0 4-4 0,0-5-4 0,0 5 0 16,0-5 0-16,0 0 4 0,0 5-4 0,0-4 0 0,0 4 0 15,0-7 8-15,0 7-4 0,0-3 4 0,0 3 0 0,0-5 0 0,0 5 0 16,0 0-4-16,0 0 4 0,0 0-4 0,0-5 0 0,0 5 4 16,0 0 0-16,0 0-4 0,0 0 4 0,0 0 0 0,0 0 0 15,0 0 4-15,10 5 0 0,-10-5-4 0,8 5 4 0,-8-5 0 16,8 3 0-16,1 8-8 0,-1-6-4 0,0 5 4 0,10-1-4 0,-10 1 4 16,10 0-4-16,-10 4 0 0,9 0-20 0,0 5 20 0,0 0 8 15,0 0-8-15,0 0 0 0,1 2 0 0,-2 2-4 0,2-4 0 16,7 5 0-16,-9 0-4 0,2 0 0 0,0-5 4 0,6 5 0 15,-6 0-4-15,-1 0 0 0,-1-4-4 0,10 3 8 0,-8 2-4 16,-2-6-4-16,2 0 4 0,-10 0-4 0,9 0 4 0,-1 0-8 0,2-4 0 16,-10 4 4-16,10-5-4 0,-10 1 4 0,9 0-4 0,-8-2 0 15,-1-3 4-15,1 4-4 0,-1-3 0 0,0-3 4 0,-8 2-4 16,10-1 0-16,-2-3 4 0,-8 3-4 0,0-5 4 0,0 2-4 16,8-2 0-16,-8-4 0 0,0 5 0 0,0-5 0 0,0 5-4 15,0-5 4-15,-8 0-4 0,8 0-4 0,0 0-4 0,-8 0-12 16,8-5-4-16,-10 5-16 0,10 0-12 0,0-5-16 0,-8 5-12 15,0-4-16-15,-1 4-32 0,9-6-52 0,-8 2 4 0,-1 4 28 16,1-5 36-16,-1 1 20 0</inkml:trace>
        </inkml:traceGroup>
        <inkml:traceGroup>
          <inkml:annotationXML>
            <emma:emma xmlns:emma="http://www.w3.org/2003/04/emma" version="1.0">
              <emma:interpretation id="{EFE22A3F-C3A6-492B-9CF5-CED8A3F07F4E}" emma:medium="tactile" emma:mode="ink">
                <msink:context xmlns:msink="http://schemas.microsoft.com/ink/2010/main" type="inkWord" rotatedBoundingBox="14142,18061 14436,18082 14420,18310 14126,1828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8188.0652">-11252 12995 23 0,'0'0'84'0,"0"0"-8"0,0 0-4 16,0 0-20-16,0 0-4 0,8 0 0 0,-8 0 0 0,0 5 4 15,0-5-12-15,9 0-4 0,-9 4 8 0,8-4-4 0,-8 0 0 16,9 5-4-16,-9-5-16 0,9 5 20 0,-1-5 0 0,-8 5 4 0,8-5-4 15,2 0-4-15,-2 5-4 0,0-5-4 0,0 0 0 0,-8 0 0 16,18 5 0-16,-10-5-8 0,1 0-4 0,-1 0 4 16,1 0 4-16,0 0-8 0,-1 0 4 0,0-5-4 0,0 5-4 0,2 0 0 15,6 0-8-15,-6 0 4 0,-10 5 0 0,8-5-4 0,0 0 0 16,1 0 0-16,-1 0 0 0,-8 0-4 0,9 0 0 0,-9 0 4 16,8 0-8-16,-8 0 0 0,0 0 4 0,0 0-8 0,0 0-16 0,0 0-8 15,9 0-20-15,-9 0-20 0,0 0-16 0,0 0-16 16,0 0-12-16,0 0-64 0,-9 0-8 0,9 0 32 0,0 4 24 0,0-4 36 15</inkml:trace>
          <inkml:trace contextRef="#ctx0" brushRef="#br2" timeOffset="7709.814">-11175 12803 75 0,'-8'0'88'0,"8"0"-8"0,0 0-4 15,-10-5-24-15,10 5 0 0,-8 0-4 0,8 0-4 0,0 5 4 0,-8-5 0 16,8-5-4-16,0 10-4 0,0-10-4 0,0 10-8 0,0-10 0 15,0 5 0-15,0 0-8 0,0 0 0 0,0 0 0 0,0 0 0 16,0 0-4-16,0 0 0 0,0 0 0 0,0 0 0 0,0 0 4 16,0 0 4-16,0 0 0 0,0 0 0 0,0 0 8 0,0 0 0 0,8 0 0 15,-8 0-4-15,0 0 0 0,8 0 0 0,-8 0 4 16,10 0-4-16,-2 0-4 0,0 0 0 0,-8 0-4 0,8 5-8 0,2-5 4 16,6 0-8-16,-7 6 4 0,-1-6-4 0,1 4-4 0,0-4 4 15,7 0-4-15,-8 4 0 0,2 1-4 0,6-5 4 0,-6 0 0 16,-2 5-4-16,0-5 0 0,1 0 0 0,-1 0 0 0,1 6 0 15,-1-6 0-15,1 0 0 0,-1 0-4 0,-8 0 0 0,8 0-4 0,2 0-8 16,-10 0-8-16,0 0-8 0,0 0-4 0,8 0-4 16,-8 0-12-16,0 0-4 0,0 0-8 0,0 0-4 0,0 0-4 0,0 0-4 15,0 3-8-15,0-3 0 0,0 0-4 0,-8 0-36 0,8 0-20 16,0 0-8-16,-10 0 36 0,10 0 28 0</inkml:trace>
        </inkml:traceGroup>
        <inkml:traceGroup>
          <inkml:annotationXML>
            <emma:emma xmlns:emma="http://www.w3.org/2003/04/emma" version="1.0">
              <emma:interpretation id="{1971761D-A8E5-4AEF-8DEE-B8CBE1B91EB1}" emma:medium="tactile" emma:mode="ink">
                <msink:context xmlns:msink="http://schemas.microsoft.com/ink/2010/main" type="inkWord" rotatedBoundingBox="15088,17963 16034,18031 15995,18581 15049,18513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14682.1439">-9597 12865 7 0,'-10'0'80'0,"2"5"-12"0,8-5-8 0,-8 5-28 16,-2-5 0-16,2 0-8 0,0 4-4 0,8-4-4 0,-9 0 0 15,1 0-4-15,8 0 0 0,-9 0 4 0,1 0 8 0,-1 0-12 16,9 0 4-16,-8 0 0 0,8 0 0 0,-8 0 0 0,-2 0 0 16,10 0 0-16,-8 0-4 0,8 0 8 0,-8 0 0 0,8 0-4 0,-10 0 8 15,10 0-8-15,0 0 4 0,0 0 0 0,0 0 0 0,-8 0 0 16,8 0 4-16,0 0-4 0,0 0 0 0,0 0 0 0,0 0 0 16,0 0-4-16,0 0 0 0,0-4 0 0,8 4 0 0,-8-5 0 15,0 0-4-15,10 1 0 0,-10-2 4 0,0 2 0 0,8-5-4 16,0 3 0-16,-8-3 4 0,10 4 0 0,-2-4 4 0,0-1-4 0,1 1 0 15,-1 3 0-15,1-3-8 0,-1-1 0 0,1 6 0 0,-1 0-4 16,0-3 4-16,2 3-4 0,-2 4 0 0,0-4-4 0,2 4 0 16,-2 0 0-16,0 0 4 0,0 0 0 0,-8 4-4 0,9 0 0 0,-1 3 4 15,1-3 0-15,-9 5-4 0,9 1 0 0,-9 0-4 16,0 5 4-16,8-7 0 0,-8 2 4 0,0 5-4 0,0 4 0 0,-8-5 0 16,8 1 0-16,-9 4-4 0,9-5 4 0,-9 5 4 0,1 0-4 15,-1-4 0-15,1 4 4 0,-8 0 0 0,6-4-4 0,2 4 0 16,-10 0 0-16,2-5 0 0,-1 1 0 0,8-1 0 0,-8 0 0 0,1 1 4 15,-2-6-4-15,0 6-4 0,2-6 4 0,8 1 0 0,-10-6-4 16,1 6 8-16,9-6 0 0,0-4-8 0,-10 6 4 0,10-1 0 16,0-5 0-16,-2 0 4 0,10 0-4 0,-8-5-4 15,8 5 4-15,0-6 4 0,0 2 0 0,0 0 0 0,0-2-4 0,0-3-4 16,0 4 4-16,8-4-4 0,-8 4 4 0,10 1 0 0,-10-6-4 16,8 5 0-16,0-4 4 0,0 3 4 0,2 1-4 0,-10 1 0 15,8 4 8-15,9-5-8 0,-9 5 4 0,1 0-4 0,0 0 4 0,-1 5 0 16,8-5 0-16,-6 4 0 0,-2 1 0 0,10 5 0 0,-10-5 0 15,0 4 4-15,9-3 0 0,-8 3-4 0,8 0 0 0,-9-4 8 16,10 10-4-16,-10-7 4 0,10 3-4 0,-10-7-4 0,0 6 8 0,9-1 0 16,-9 1 0-16,1-5-4 0,8 5 0 0,-17-6 0 15,18 6 0-15,-10-10 0 0,-8 9 0 0,8-9-4 0,0 6 4 0,2-2 0 16,-2-4 4-16,-8 0-4 0,8 5 4 0,-8-5 4 0,9 0-4 16,-1 0 0-16,-8 0-4 0,9-5 0 0,-9 5-4 0,9-4 0 15,-9-2 0-15,8 2 0 0,-8-1 0 0,8 0-4 0,0-4 4 0,-8 5-4 16,10-7 0-16,-10 1-8 0,8 1 0 0,-8-1-8 0,8 1-16 15,-8-1-16-15,0-4-12 0,0 4-16 0,0 1-36 16,0-6 8-16,0 6-12 0,0 0-48 0,0-6-44 0,-8 5 36 0,8 1 32 16,0-1 32-16,-8 5 16 0</inkml:trace>
          <inkml:trace contextRef="#ctx0" brushRef="#br2" timeOffset="9897.3462">-10186 13154 15 0,'-10'0'92'16,"2"4"-8"-16,8-4-8 0,-8 5-28 0,0-5-4 15,-1 0-4-15,1 0 0 0,-1 4 0 0,0-4 0 0,1 0 0 0,0 0 4 16,-2 0 0-16,2 0 0 0,8 0 0 0,-8 0-8 0,0 0 0 0,8 0-4 16,-10-4-8-16,10 4-4 0,-8-5 0 0,8 5-4 15,0-4 0-15,0-2 0 0,0 2-4 0,0-1-4 0,8-4 4 0,-8 3 4 16,10-3-8-16,-2-6 0 0,-8 6 8 0,8-1 0 0,0-4 0 16,2 4 0-16,-2-4-8 0,0 0 8 0,1-1 0 0,8 1-8 15,-8 0 4-15,-1-1 0 0,8 1 0 0,-6-1 0 0,-2 1 0 16,10-1-4-16,-10 1 4 0,0 5-4 0,1-6-4 0,-1 1 4 0,1 4 0 15,-1 1-8-15,1 0 0 0,-1 3 8 0,0-4-8 16,-8 6 4-16,10 0-4 0,-10-2 0 0,0 6 4 0,0 0-4 0,8-5 4 16,-8 5 0-16,0 0 4 0,0 5 0 0,0-5 0 0,0 6 0 15,0-2 0-15,0 0 4 0,0 6 0 0,0-1-4 0,0-3 0 16,0 7 0-16,0-3 0 0,0 4-8 0,0 1 4 0,0 0 0 0,0 4 0 16,0 0-4-16,0 1 0 0,0-1 0 0,-8-1 0 15,8 2 0-15,0-1 4 0,0 0 0 0,0 0-4 0,0 0 0 0,0 0 0 16,0-4 0-16,0 5-4 0,0-7 4 0,0 2-4 0,0-5 0 15,0 4-4-15,0-5-8 0,0 1-8 0,0-1-12 0,0 1-16 16,0-5-8-16,0 1-12 0,0-2-12 0,0-4-12 0,0 4-4 16,8-4-56-16,-8 0-36 0,0 0 32 0,0 0 28 0,0-4 20 15</inkml:trace>
        </inkml:traceGroup>
        <inkml:traceGroup>
          <inkml:annotationXML>
            <emma:emma xmlns:emma="http://www.w3.org/2003/04/emma" version="1.0">
              <emma:interpretation id="{31130040-5D98-44AB-B410-7AEE8BDBF53D}" emma:medium="tactile" emma:mode="ink">
                <msink:context xmlns:msink="http://schemas.microsoft.com/ink/2010/main" type="inkWord" rotatedBoundingBox="16357,17972 17836,18077 17788,18750 16309,18644"/>
              </emma:interpretation>
              <emma:one-of disjunction-type="recognition" id="oneOf13">
                <emma:interpretation id="interp13" emma:lang="" emma:confidence="0">
                  <emma:literal>00 T</emma:literal>
                </emma:interpretation>
                <emma:interpretation id="interp14" emma:lang="" emma:confidence="0">
                  <emma:literal>00 zł</emma:literal>
                </emma:interpretation>
                <emma:interpretation id="interp15" emma:lang="" emma:confidence="0">
                  <emma:literal>00 Ił</emma:literal>
                </emma:interpretation>
                <emma:interpretation id="interp16" emma:lang="" emma:confidence="0">
                  <emma:literal>005/</emma:literal>
                </emma:interpretation>
                <emma:interpretation id="interp17" emma:lang="" emma:confidence="0">
                  <emma:literal>00 n</emma:literal>
                </emma:interpretation>
              </emma:one-of>
            </emma:emma>
          </inkml:annotationXML>
          <inkml:trace contextRef="#ctx0" brushRef="#br2" timeOffset="17252.3605">-8951 12928 27 0,'0'-5'84'0,"10"1"-12"0,-10-2-12 0,0 6-16 16,0-4-8-16,0-1-4 0,0 0 4 0,0 5-4 0,0-5 4 0,-10 5-4 15,10-4 0-15,0 4-4 0,0 0-4 0,-8 0 0 0,8 0 0 16,0 0-4-16,-8 4-4 0,8 1 0 0,-8 0 0 0,8 4 0 16,-10 1 4-16,2-1-4 0,0 6 0 0,8-1 0 0,-9 1 0 15,1 4 0-15,0 0 0 0,8 5 0 0,-10 0 0 0,2 0-4 0,8 0 4 16,0 0-4-16,0 0-4 0,0 0 0 0,0-6 0 0,0 7 0 15,0-6 0-15,0 0 4 0,8 0-4 0,2 0 0 0,-2-3-4 16,0-3 8-16,1-3-4 0,7 5 4 0,-6-5-4 0,6-6-4 16,-8 5 4-16,10-3-4 0,-1-6 0 0,0 4 0 0,0-4 4 0,9-4-4 15,-10 4 0-15,2-6 0 0,-1 1 0 0,0-3-4 16,8-2 0-16,-7 0 0 0,-2-5 0 0,2 6 0 0,-10-5 0 0,9-1 4 16,-8 1 0-16,8-5 0 0,-17 4 0 0,8-4 0 0,0 5 0 15,-8-1-4-15,0-4 4 0,-8 5 0 0,8-5 0 0,-8 5 0 16,-1-6 0-16,1 6 0 0,-10-1-4 0,10-4 0 0,-8 5 0 0,-2-1 0 15,-8 1 0-15,9 4 4 0,1-4-4 0,-2 5 4 0,2-1-4 16,-10 1 4-16,8-1 0 0,2 5-4 0,-1 0 4 0,-1 5-8 16,10-5 4-16,-10 5 4 0,2 0 0 0,8 0-4 0,-2 5 0 15,2-5 0-15,-9 5 0 0,9 0 0 0,8 5-4 0,-8-6 0 16,-2 1-4-16,10 5-8 0,0-1 0 0,-8-4-8 0,8 4-8 16,0 1-12-16,0 0 0 0,0-1-8 0,8 6-4 0,-8-6 0 15,10 1-12-15,-2 4 8 0,0-4-40 0,1-1-36 0,-1 5-12 16,0-3 24-16,2-2 24 0</inkml:trace>
          <inkml:trace contextRef="#ctx0" brushRef="#br2" timeOffset="17720.1543">-8507 13053 19 0,'0'-10'96'0,"8"5"-12"0,-8 0-4 0,0 1-28 15,0-1-8-15,10 0-8 0,-20 5 0 0,10 0-4 0,0 0-8 16,0 0 0-16,-8 5-4 0,8 0 4 0,0 4-4 0,-8-4 0 0,8 5 0 15,0 4 0-15,-8-6 0 0,8 8 0 0,0-2 0 0,-10 0 0 16,10 1 0-16,0-1-4 0,0 5 0 0,0-4 0 16,0-1-4-16,0 1 0 0,0 4 0 0,10-5 0 0,-10 1 0 0,8-1 4 15,0-5-8-15,0 6 4 0,2-5 0 0,-2 0-4 0,0 0 0 16,1-1 0-16,8-5 4 0,-8 6-4 0,7-5 4 0,2-1 0 16,-10 2-4-16,10-6 4 0,-2 4-4 0,1-4-4 0,-8 0 0 0,8-4 0 15,-1-2 4-15,2 2-4 0,-10-1-4 0,10-5 8 16,-10 0-8-16,9 1 0 0,-9-1 4 0,1 0-4 0,0-3 0 0,-1 3 4 15,0-5-4-15,-8 1 8 0,10-1-8 0,-10 1 4 0,0 0 4 0,0 0-8 16,-10-1 8-16,10 1-4 0,-8-5 0 0,0 5 4 16,-1-1 0-16,0 0-8 0,-8 1 8 0,9 0 0 0,-8 4 0 0,6 1 4 15,-6-6-4-15,-2 10 0 0,1-4-8 0,9 4 4 0,-9 0 0 16,0 5 0-16,-1 0 0 0,2 0-4 0,-2 5-4 0,2 0 4 16,-2 4-8-16,10 1 8 0,-9 0-4 0,-1-1-16 0,2 4-4 15,8-2-12-15,-2 3-12 0,-6 1-16 0,7-6-8 0,1 6-4 16,8 0-12-16,0-6-44 0,-9 5-44 0,18-5 24 0,-9 1 28 0,0 5 24 15</inkml:trace>
          <inkml:trace contextRef="#ctx0" brushRef="#br2" timeOffset="18818.446">-8106 12894 71 0,'-9'-10'108'0,"1"5"-12"16,-1-4-4-16,1 4-28 0,0 1-8 0,8-2-4 0,-10 6-4 0,2-4-4 15,8-1-4-15,0 5-4 0,-8 0 0 0,8-4-4 16,0 4 8-16,0 0 0 0,0-6 8 0,8 6-4 0,-8-3 0 0,8 3 4 16,-8-6 0-16,10 6 0 0,-2-5 0 0,0 5-4 0,9-5 0 15,-8 1-4-15,8 4 0 0,-9-4-4 0,10-2 0 0,-2 1 0 16,2 1-4-16,-10 4-4 0,18 0 0 0,-17-6-4 0,15 6 0 0,-6 0 0 15,0 0-8-15,-2 0 0 0,1-4 0 0,0 8-4 0,0-4-4 16,1 6 4-16,-2-6 0 0,10 4-4 0,-9 7 0 0,0-7 0 16,0 0 0-16,1 1-4 0,-2 6 0 0,-8-8 0 0,10 7 0 15,-1-1-4-15,-9-3 4 0,0 3 0 0,10 0 0 0,-10 2-4 16,0-7-4-16,2 6 4 0,-2-5-4 0,0-1 0 0,1 2-8 0,0-2-8 16,-9 1-20-16,8-5-20 0,-8 4-28 0,9-4-28 0,-9 0-40 15,0-4-52-15,8 4-68 0,-8-5 56 0,0 1 36 0,0-2 36 16,0-3 28-16,0-1 20 0</inkml:trace>
          <inkml:trace contextRef="#ctx0" brushRef="#br2" timeOffset="18252.2875">-7962 13033 23 0,'10'-4'100'0,"-10"-1"-16"0,8 0-4 16,-8 0-32-16,0 5-4 0,0-5 0 0,0 5-4 0,8 0 0 0,-8 5-4 15,0-5 0-15,0 5-4 0,0 0 0 0,0 0-4 0,0 4 4 16,-8 1-4-16,8-1 0 0,0 1 0 0,0 4 0 0,0 1-8 16,0 4 0-16,0-4-8 0,0 3 4 0,0 1-8 0,-8-4 0 0,8 9 0 15,0-5 0-15,-10 0-4 0,10 0 0 0,0 0-4 16,0-4 0-16,-8 5-24 0,8-1 24 0,0-5-8 0,0 1-12 0,0-2-8 15,0 2-8-15,0-5-4 0,0 4-4 0,8-5-12 0,-8 1 4 16,0-5-28-16,10 0-36 0,-2 0-28 0,-8-5 16 0,8 0 24 16</inkml:trace>
          <inkml:trace contextRef="#ctx0" brushRef="#br2" timeOffset="18262.2603">-7706 13067 35 0,'0'-10'108'0,"10"1"-12"0,-10 4-8 0,0-5-32 0,0 6-4 16,0-1-4-16,0 5-8 0,0-5 0 0,0 5-4 0,0 0 4 16,0-5-4-16,0 5 4 0,0 0 4 0,0 5 0 0,0-5-8 0,8 5 4 15,-8 0 4-15,0-1-4 0,0 6-8 0,0 0-4 0,0-1 0 16,0 1 4-16,0-1-8 0,0 6 0 0,0-1 0 0,0 0-4 16,-8 6-4-16,8-1-4 0,-10-5 4 0,10 5-4 0,-8 0 0 15,8 0-4-15,-8 2-4 0,8-3 0 0,-8 1 4 0,8-4-4 16,-10 5-4-16,10-7 0 0,0 2 0 0,0-1-4 0,0 1 0 0,-8-6-8 15,8 1-8-15,0 0-8 0,0-1-8 0,0-5-12 0,0 2-8 16,0-6-12-16,0 4-4 0,0-4-12 0,0-4-8 0,0 4-44 16,0-6-32-16,0 2 16 0,0-1 24 0,0-5 28 0</inkml:trace>
        </inkml:traceGroup>
      </inkml:traceGroup>
    </inkml:traceGroup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4:55.7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BE6353-F297-452B-B23B-4CA3BFAFFAA8}" emma:medium="tactile" emma:mode="ink">
          <msink:context xmlns:msink="http://schemas.microsoft.com/ink/2010/main" type="writingRegion" rotatedBoundingBox="24691,15147 30098,15153 30097,16438 24690,16432"/>
        </emma:interpretation>
      </emma:emma>
    </inkml:annotationXML>
    <inkml:traceGroup>
      <inkml:annotationXML>
        <emma:emma xmlns:emma="http://www.w3.org/2003/04/emma" version="1.0">
          <emma:interpretation id="{6A0FE56E-24CB-4F49-BB9F-BEFD17352F55}" emma:medium="tactile" emma:mode="ink">
            <msink:context xmlns:msink="http://schemas.microsoft.com/ink/2010/main" type="paragraph" rotatedBoundingBox="24691,15147 30098,15153 30097,16438 24690,16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DD5BFB-973B-46B9-9289-7EF71DC88D3B}" emma:medium="tactile" emma:mode="ink">
              <msink:context xmlns:msink="http://schemas.microsoft.com/ink/2010/main" type="inkBullet" rotatedBoundingBox="24691,15736 25289,15737 25289,15977 24690,15976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5597 3104 79 0,'0'0'92'0,"0"0"-8"0,0 0-8 0,0 0-24 0,0 0-4 0,0-5 0 16,0 5 0-16,9 0 0 0,-9 0 4 0,8 0 0 0,-8 0 0 15,9 0 4-15,0 0 0 0,-9 0 0 0,16-4 0 0,-16 4 4 16,18 0-4-16,-10 0 0 0,10 0 4 0,-2 0-8 0,-7 4 0 0,7-4 4 16,2 0-8-16,-2 0-8 0,10 0 0 0,-8 0-4 0,-1 0-8 15,9 0 0-15,-10 0-8 0,10 0 0 0,-9 0-8 16,9 0 0-16,-10 0 0 0,10 0-4 0,-8 0 0 0,-2 0-4 0,2 0 0 15,-2 0-4-15,1 5 0 0,1-5-4 0,-2 0 0 0,-6 5-4 16,6-5-8-16,-8 5-8 0,1-5-8 0,0 5-12 0,-9-5-8 16,8 4-8-16,-8 1-24 0,0 1-16 0,0-6-12 0,0 4-16 0,-8 1-4 15,-1-5-48-15,0 4-28 0,-7 1 40 0,8 0 32 16,-10 0 28-16</inkml:trace>
        <inkml:trace contextRef="#ctx0" brushRef="#br0" timeOffset="301.1954">5658 3300 99 0,'0'5'104'0,"8"-5"-12"0,-8 5-12 0,8-5-24 0,0 5 4 15,2-5 0-15,-10 0 4 0,8 5 4 0,0-5 0 0,1 0-8 16,7 0 0-16,-6 0 0 0,-2 0-4 0,8 0 0 0,-6 0-4 0,6 0-4 16,2 0 0-16,-1 0-12 0,-1 0-4 0,10 0-4 15,-8 0-4-15,-2 0-4 0,10 0-4 0,-9 0-4 0,9 0 0 16,-10 0-4-16,10 0-4 0,-8 0-4 0,-2 0-8 0,1 5-12 0,9-5-12 15,-8 0-28-15,-10 0-32 0,8 4-32 0,2-4-40 0,-10 0-68 16,1 0 32-16,-1 0 44 0,0 0 24 0,2 6 24 0</inkml:trace>
      </inkml:traceGroup>
      <inkml:traceGroup>
        <inkml:annotationXML>
          <emma:emma xmlns:emma="http://www.w3.org/2003/04/emma" version="1.0">
            <emma:interpretation id="{8276A2EF-BABC-4E14-8426-20E79CA2920F}" emma:medium="tactile" emma:mode="ink">
              <msink:context xmlns:msink="http://schemas.microsoft.com/ink/2010/main" type="line" rotatedBoundingBox="26278,15149 30098,15153 30097,16438 26277,16434"/>
            </emma:interpretation>
          </emma:emma>
        </inkml:annotationXML>
        <inkml:traceGroup>
          <inkml:annotationXML>
            <emma:emma xmlns:emma="http://www.w3.org/2003/04/emma" version="1.0">
              <emma:interpretation id="{D1A5840F-5050-491B-B538-645FEC867135}" emma:medium="tactile" emma:mode="ink">
                <msink:context xmlns:msink="http://schemas.microsoft.com/ink/2010/main" type="inkWord" rotatedBoundingBox="26278,15366 27983,15368 27982,16179 26277,16177"/>
              </emma:interpretation>
              <emma:one-of disjunction-type="recognition" id="oneOf1">
                <emma:interpretation id="interp1" emma:lang="" emma:confidence="0">
                  <emma:literal>150</emma:literal>
                </emma:interpretation>
                <emma:interpretation id="interp2" emma:lang="" emma:confidence="0">
                  <emma:literal>Ms-o</emma:literal>
                </emma:interpretation>
                <emma:interpretation id="interp3" emma:lang="" emma:confidence="0">
                  <emma:literal>la-o</emma:literal>
                </emma:interpretation>
                <emma:interpretation id="interp4" emma:lang="" emma:confidence="0">
                  <emma:literal>156</emma:literal>
                </emma:interpretation>
                <emma:interpretation id="interp5" emma:lang="" emma:confidence="0">
                  <emma:literal>As-o</emma:literal>
                </emma:interpretation>
              </emma:one-of>
            </emma:emma>
          </inkml:annotationXML>
          <inkml:trace contextRef="#ctx0" brushRef="#br0" timeOffset="826.3573">7184 3243 59 0,'0'0'92'0,"0"0"-8"0,0-4-8 0,0 4-32 16,0-6-4-16,0 2 0 0,0-1-4 0,0 0-4 0,0 0 0 15,0 1-4-15,8-6 0 0,-8 1-4 0,8 3 4 0,-8-3-4 16,8-5 4-16,-8 4-4 0,10-4 4 0,-2 4 0 0,0 1 0 0,1-6 0 16,0 1 4-16,-1 4 0 0,1-4 0 0,7 0 0 0,-7-1 0 15,0 1-4-15,-1-2 0 0,10 3-8 0,-10-2 0 0,0-3 0 16,1 3-4-16,8 0 0 0,-9-4 0 0,1 0 0 0,-1 5-4 16,0-5 4-16,2 4 0 0,-2 1-4 0,0-1 0 0,2 1 4 15,-10-1-4-15,8 6 0 0,-8-1 0 0,8 0 0 0,-8 1 4 16,0 5 0-16,0-6 0 0,0 5 0 0,8 5-4 0,-8 0 0 0,0-5 4 15,-8 5-4-15,8 5-4 0,0-5 0 0,0 5 0 0,-8 5 0 16,8-6-4-16,0 5 4 0,-8 6-4 0,8-1 4 0,-10 1-4 16,2-1 0-16,8 6 0 0,-8-6 4 0,-2 10-4 0,10-5-4 0,-8 5 0 15,0-4 4-15,8 4 0 0,0-1 0 0,-9 0-4 16,9 3 0-16,0-7 0 0,0 4-4 0,0-3 0 0,0-1 0 0,0 5 0 16,9-5-4-16,-9 0-4 0,8 0-4 0,-8-4-12 0,8 4-8 15,2 0-8-15,-10-5-12 0,8 1-8 0,0-1-8 0,2 0-4 16,-2 1-4-16,0 0 0 0,-8-6-8 0,8 1 4 0,1-1-16 0,0 1-28 15,-9-6-36-15,8 2 20 0,1-2 28 0,-9-4 24 16</inkml:trace>
          <inkml:trace contextRef="#ctx0" brushRef="#br0" timeOffset="1152.3992">7634 3204 3 0,'10'-9'100'16,"-10"5"-12"-16,8-7-12 0,0 7-28 0,-8-1-8 0,10 0-4 15,-10 1-4-15,0 4 0 0,8-5 0 0,-8 5-4 0,8 0 0 16,-8 0 0-16,9 0 0 0,-9-5 0 0,8 5 4 0,-8 0 4 15,9 5 4-15,-9-5 0 0,8 5 4 0,1-5 0 0,-9 4 4 16,8 1-8-16,0 0 4 0,2-1-4 0,-10 7 0 0,8-7 0 0,0 5-4 16,2-3-4-16,-2 3 0 0,0 1-4 0,-8 0 0 15,9 3 0-15,-1-3-4 0,1 0 0 0,-1 0-4 0,1 4-4 0,-1-5 0 16,0 1-4-16,2 4 0 0,-2-4-4 0,-8-1 0 0,8 6 0 16,2-5 0-16,-2 0-4 0,0-1 0 0,-8 5 0 15,8-4 0-15,1-1 0 0,-9 1 0 0,0 0-4 0,9 0 4 0,-9-1 0 16,0-4 0-16,0 4 0 0,0 1-4 0,0-5 0 0,0 0 4 0,-9 4-4 15,9-4 0-15,-9 0-4 0,1-1 4 0,0 1-4 16,8 0-4-16,-18 0 0 0,10-5-4 0,0 0-8 0,-2 0-4 0,-6 0-12 16,7 0-8-16,1-5-4 0,-1 0-12 0,-8 0-4 0,9 1-4 15,0-6-12-15,-2 1-8 0,2-1-8 0,0-5-16 0,8 1-40 16,-10 0-24-16,10-6 28 0,-8 1 24 0,0 0 24 0</inkml:trace>
          <inkml:trace contextRef="#ctx0" brushRef="#br0" timeOffset="1499.1936">7712 2850 83 0,'0'0'92'0,"8"0"-4"15,-8-5-8-15,0 5-24 0,0 0-4 0,9 0-4 0,-9 0 0 16,8 0 4-16,-8 5 0 0,8-5 4 0,2 0-4 0,-2 0 8 16,10 0 0-16,-10-5 0 0,9 5-12 0,0-4-8 0,0 4 0 15,-1 0-12-15,2-5 0 0,8 5-8 0,-10-5-4 0,10 5-4 16,-9 0-4-16,9-5 0 0,0 5-8 0,-1 0-4 0,-8 0-8 0,8 0-4 15,-7 0-16-15,8 0-16 0,-10 5-16 0,10-5-20 0,-9 5-12 16,-1 0-24-16,2-1-52 0,0-4-12 0,-2 9 44 0,1-3 24 16,-9-2 24-16</inkml:trace>
          <inkml:trace contextRef="#ctx0" brushRef="#br0" timeOffset="1828.3129">8522 2931 27 0,'0'6'124'0,"0"-2"-16"0,0 1-12 0,0 5-28 15,0-5-4-15,0 4-4 0,0 0 4 0,-8 1 0 0,8 5 0 16,0-1-8-16,-10 1 8 0,10-2-8 0,0 2 0 0,0 4 0 0,0 0-8 16,0 1-4-16,0-1 0 0,0 5-8 0,0-6 0 0,0 6-4 15,0-4-4-15,10-1-4 0,-2 0-8 0,-8 1 0 0,8-6 0 16,0 5 0-16,2-5-4 0,-2 1 0 0,0-5 0 0,10-1-4 16,-10 1 0-16,9 0-4 0,-9-6 0 0,10 5 0 0,-2-9 0 15,2 6 4-15,-1-6-4 0,0 0 0 0,0 0 0 0,0-6-4 0,0 2 0 16,1-1 0-16,-2-5 0 0,2 6 0 0,-10-6 0 0,9-5 0 15,-1 6 4-15,-6-5-4 0,6-1 0 0,-16 1 0 0,8-5 0 16,2 1 0-16,-10 2-4 0,0-3 4 0,0-1 0 0,-10 1 0 16,2-4 0-16,0 8-4 0,0-4 0 0,-10 0-4 0,1 5 0 15,1-1-12-15,-2 1-12 0,-8 0-36 0,1 4 8 0,-1 5-16 16,1 1-20-16,-10-2-20 0,1 2-28 0,1 4-60 0,-1 0 4 0,0 4 44 16,-1 2 28-16,1-2 28 0</inkml:trace>
        </inkml:traceGroup>
        <inkml:traceGroup>
          <inkml:annotationXML>
            <emma:emma xmlns:emma="http://www.w3.org/2003/04/emma" version="1.0">
              <emma:interpretation id="{D9E98F84-7373-439C-9B88-AE876022EECC}" emma:medium="tactile" emma:mode="ink">
                <msink:context xmlns:msink="http://schemas.microsoft.com/ink/2010/main" type="inkWord" rotatedBoundingBox="28589,15151 30098,15153 30097,16438 28587,16436"/>
              </emma:interpretation>
              <emma:one-of disjunction-type="recognition" id="oneOf2"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5 2</emma:literal>
                </emma:interpretation>
                <emma:interpretation id="interp8" emma:lang="" emma:confidence="0">
                  <emma:literal>ł 2</emma:literal>
                </emma:interpretation>
                <emma:interpretation id="interp9" emma:lang="" emma:confidence="0">
                  <emma:literal>}</emma:literal>
                </emma:interpretation>
                <emma:interpretation id="interp10" emma:lang="" emma:confidence="0">
                  <emma:literal>• 2</emma:literal>
                </emma:interpretation>
              </emma:one-of>
            </emma:emma>
          </inkml:annotationXML>
          <inkml:trace contextRef="#ctx0" brushRef="#br0" timeOffset="21843.78">10150 3200 91 0,'0'0'160'0,"0"-5"-12"0,9 5-12 16,-9-4-28-16,0 4-8 0,0 0 8 0,0 0 0 0,0-6 0 16,0 6 0-16,0 0 0 0,0 0-4 0,0-5-12 0,0 5-8 15,0 0-4-15,0 0-16 0,0-4-4 0,0 4-8 0,0 0-4 16,0 0-8-16,-9 0-8 0,9 0-8 0,0 0-4 0,0 0-4 16,0 0-4-16,0 0-4 0,0 4-4 0,0-8-8 0,0 4-12 0,0 0-16 15,0 0-16-15,0 0-12 0,0 0-20 0,0 0-12 16,0 0-12-16,0 0-8 0,0 0-12 0,0-5-4 0,9 5-20 0,-9 0-28 15,8-5-52-15,-8 5 24 0,8-4 40 0,2 4 32 0,-2 0 28 0</inkml:trace>
          <inkml:trace contextRef="#ctx0" brushRef="#br0" timeOffset="22392.2361">10594 3037 15 0,'0'0'120'0,"-9"0"-16"15,9 0-12-15,-9 0-32 0,9-4-8 0,0 4-4 0,-8 0-4 16,8-6-8-16,0 2-4 0,-8-1 0 0,16-6 0 0,-8 2-4 16,0 0-20-16,8-1 20 0,-8 1 4 0,9-5 0 0,0 4-4 0,-1-5 4 15,1 1 4-15,7-1 4 0,-6 2 0 0,-2-2-4 0,8 1-4 16,-6-1 0-16,6 6-4 0,-7-1 0 0,8 0 0 0,-8 0 4 15,-1 1-4-15,8 5 0 0,-6-2 4 0,-2 6-4 0,0-4 0 16,2 4-8-16,-2 4 0 0,-8-4-4 0,8 6-4 0,1-2 4 16,-9 5-8-16,8 1 4 0,-8 0-4 0,0 5 0 0,0-2 0 0,9 2 0 15,-9 5-4-15,-9-7 4 0,9 12-4 0,0-6-4 0,-8 5 0 16,-1-5 0-16,1 5 4 0,0 0-4 0,-2 0 0 0,2 1 0 16,-10-2 0-16,10 2 4 0,0-2-4 0,-9 0 4 0,0 1-4 0,8-4 0 15,-7-1 0-15,6 0-4 0,2 1 4 0,-8-6-4 16,6 0 4-16,2 1-4 0,8-5 4 0,-8-1 0 0,8 1-4 0,-9-6 4 15,9 1 0-15,0 0-4 0,0-5 4 0,0 0 0 0,0 0 0 16,9 0 0-16,-9-5 0 0,8 5 0 0,-8-5-16 0,8 1 20 16,2-2-4-16,-2-3 4 0,0 5-4 0,0-2 0 0,2 2 4 0,-2 4-4 15,9-5 4-15,-17 5 0 0,17 0 4 0,-8 0-4 0,-9 0 4 16,8 5 8-16,0-1 0 0,0 6 8 0,-8-5 0 0,10 5-4 16,-2-1 4-16,-8 5 0 0,8-4 0 0,-8 5 0 0,10-6-4 15,-10 5-4-15,8 1 0 0,0-5 0 0,-8 4 0 0,9 0 0 16,-1-4-4-16,-8 0 0 0,9-1 0 0,-1-4-4 0,1 4 0 0,-1-4 0 15,0 0-4-15,2 0 4 0,-2-5-4 0,0 0-4 16,2-5 0-16,6 0 4 0,-7 0 0 0,-1 1-4 0,1-6-4 0,8 1 0 16,-9-1-4-16,0 0-8 0,2-4-12 0,-10 5-20 0,8-6-20 15,0 0-12-15,-8-4-16 0,10 5-16 0,-10-1-20 0,0 1-12 16,-10-1-24-16,10-4-56 0,-8 5 8 0,0-1 40 0,-2 2 28 16,2-2 32-16</inkml:trace>
          <inkml:trace contextRef="#ctx0" brushRef="#br0" timeOffset="21563.5291">9809 2596 3 0,'0'-9'88'0,"0"3"-8"0,0 2-8 0,0-1-28 0,0-6-8 15,0 8 4-15,0-3-4 0,0 2-4 0,9-5 0 0,-9 3 0 16,0 2-4-16,0-1 4 0,0 0-4 0,0 1 0 0,0 4 4 16,0-5 0-16,8 5 4 0,-8 0 0 0,0 0 4 0,0 0 0 15,0 0 4-15,0 5 0 0,0-1-8 0,-8 1-4 0,8 0-8 16,0 5-4-16,0-1-4 0,0 4 8 0,0 3-4 0,0-2-4 16,-9 1-4-16,9 4 0 0,-8 4-4 0,8 2 0 0,-8 3 4 0,-2 1-4 15,2-1 0-15,0 7-4 0,0-7-16 0,-2 11 24 0,2-6-4 16,-9 5-4-16,8 1 0 0,1-5 4 0,-1 4-4 0,-7 0-4 15,8 1 0-15,-2-6 4 0,-6 6-4 0,6-6 4 0,2 2 4 0,0-3-4 16,-1-3 4-16,0-1-8 0,1 1-4 0,-1 0 0 0,1 0 8 16,0-5 0-16,8 0-4 0,-8 0 0 0,-2 0 4 0,10 0-8 15,-8 1 0-15,8-7 4 0,-8 1 0 0,8 1 0 0,-10-1 0 0,10 0 0 16,0-5 4-16,-8 2-4 0,8-3-4 0,-8 2 0 16,8-6-4-16,-9 0 0 0,9 1 0 0,0 0-4 0,0 0-8 0,-8-6-8 15,8 1-8-15,0-5-8 0,0 5-12 0,0-5-8 0,0 0-12 16,0-5-16-16,0 0-28 0,0 1-52 0,0-6 8 0,0 0 24 15,8-5 36-15</inkml:trace>
        </inkml:traceGroup>
      </inkml:traceGroup>
    </inkml:traceGroup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15:27.9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B74BE6-39E2-41F0-894C-AC5BE35992C3}" emma:medium="tactile" emma:mode="ink">
          <msink:context xmlns:msink="http://schemas.microsoft.com/ink/2010/main" type="writingRegion" rotatedBoundingBox="22597,18242 25713,18426 25685,18888 22570,18704"/>
        </emma:interpretation>
      </emma:emma>
    </inkml:annotationXML>
    <inkml:traceGroup>
      <inkml:annotationXML>
        <emma:emma xmlns:emma="http://www.w3.org/2003/04/emma" version="1.0">
          <emma:interpretation id="{6163A1EE-6C4F-4EAA-82A4-210AEA0F6611}" emma:medium="tactile" emma:mode="ink">
            <msink:context xmlns:msink="http://schemas.microsoft.com/ink/2010/main" type="paragraph" rotatedBoundingBox="22597,18242 25713,18426 25685,18888 22570,18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9ECCA8-3568-4206-B9DE-90CECF1D422F}" emma:medium="tactile" emma:mode="ink">
              <msink:context xmlns:msink="http://schemas.microsoft.com/ink/2010/main" type="line" rotatedBoundingBox="22597,18242 25713,18426 25685,18888 22570,18704"/>
            </emma:interpretation>
          </emma:emma>
        </inkml:annotationXML>
        <inkml:traceGroup>
          <inkml:annotationXML>
            <emma:emma xmlns:emma="http://www.w3.org/2003/04/emma" version="1.0">
              <emma:interpretation id="{D8244D30-2EC3-4561-AFFA-BD455BC50A56}" emma:medium="tactile" emma:mode="ink">
                <msink:context xmlns:msink="http://schemas.microsoft.com/ink/2010/main" type="inkWord" rotatedBoundingBox="22587,18412 23033,18438 23016,18728 22570,18702"/>
              </emma:interpretation>
            </emma:emma>
          </inkml:annotationXML>
          <inkml:trace contextRef="#ctx0" brushRef="#br0">3492 5842 75 0,'0'-4'92'0,"0"-7"-8"15,0 7-12-15,0 0-24 0,0-2-8 0,0 2-8 0,0-1 0 16,0 0 0-16,0 0-4 0,8 5 0 0,-8-4-4 0,0 4 0 16,9 0 0-16,-9 0-4 0,8-5 4 0,-8 5 0 0,8 0 4 15,2 0 0-15,-2 5 0 0,-8-5-4 0,8 4-4 0,0 1 0 0,2 0-4 16,-2 0 0-16,-8 5 0 0,8-2-4 0,1 3-4 16,-1-2-4-16,-8 5 0 0,9-4 4 0,-9 5-4 0,0 4 0 0,9-5 0 15,-9 1 0-15,0 5-8 0,0-7 8 0,0 2 0 0,0-1-8 16,-9 1 4-16,9-1 0 0,0-5 4 0,0 1-4 0,0-1-4 15,-9-3 4-15,9-2-4 0,0 1 4 0,0-5 0 0,0-5-4 0,0 5 8 16,9-10-4-16,-9 6 4 0,9-5-4 0,-9-1 4 0,8-5 0 16,0 0 0-16,-8 1-4 0,8 0 0 0,2-1 4 0,-2-4 0 15,0 5 0-15,2-5 0 0,6 4 0 0,-7 1 4 0,-1-1-4 16,1 6-4-16,8-5 4 0,-9 3-4 0,0 3-4 0,2-2 8 16,-2 5 0-16,0 0-4 0,2 0-4 0,-10 1 4 0,8 4 4 15,0 0-4-15,0 0 0 0,-8 0 4 0,9 0-4 0,-9 4-4 16,8 1-4-16,1 0-4 0,-9 0-12 0,9-1-4 0,-9 2-12 0,8-2-12 15,0 6-4-15,2-5-12 0,-2-1 4 0,0 6-44 0,0-5-32 16,2-1-8-16,6 2 20 0,-7-2 32 0</inkml:trace>
        </inkml:traceGroup>
        <inkml:traceGroup>
          <inkml:annotationXML>
            <emma:emma xmlns:emma="http://www.w3.org/2003/04/emma" version="1.0">
              <emma:interpretation id="{26EFD50B-877C-496B-BDB2-453B56CF464C}" emma:medium="tactile" emma:mode="ink">
                <msink:context xmlns:msink="http://schemas.microsoft.com/ink/2010/main" type="inkWord" rotatedBoundingBox="23603,18358 24029,18383 24016,18600 23590,185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91.7955">4506 5775 43 0,'0'0'100'0,"0"0"-4"0,8 0-8 0,1 0-20 0,-9 0-8 0,9 0-4 15,-1 0 0-15,0 0 0 0,2-4-4 0,-2 4 0 0,0 0-8 16,1 0 0-16,0-5-8 0,8 5 0 0,-1-5-12 0,-8 5 0 16,10-4-4-16,0 4-4 0,-2-6-4 0,1 6 0 0,9-5-4 0,-10 1-4 15,2 4-8-15,0 0-24 0,-2 0 20 0,-8 0-16 16,10 0-20-16,-10-5-20 0,9 5-16 0,-9 0-44 0,-8 5-52 0,10-5 12 15,-10 0 36-15,8 4 24 0</inkml:trace>
          <inkml:trace contextRef="#ctx0" brushRef="#br0" timeOffset="627.122">4609 5915 67 0,'0'4'136'0,"0"1"-24"16,0-1-12-16,0 2-28 0,0-6-4 0,0 0 0 0,0 0 0 15,0 4 8-15,8-4-4 0,-8 0 4 0,8 0-12 0,-8 0 0 0,8 0 4 16,-8 0-12-16,10 0-4 0,-2 0-4 0,0 0-4 16,2 0-8-16,-2 6-4 0,9-6-4 0,0 0-4 0,-9 0-8 0,9 0-4 15,-9 0-4-15,10 0-4 0,-10 0-8 0,10 0-4 0,-2 4-16 16,2-8-20-16,-10 4-32 0,9-6-28 0,-9 6-28 0,10 0-64 16,-10-4-48-16,0 4 52 0,10-6 32 0,-10 6 32 0,1 0 24 0</inkml:trace>
        </inkml:traceGroup>
        <inkml:traceGroup>
          <inkml:annotationXML>
            <emma:emma xmlns:emma="http://www.w3.org/2003/04/emma" version="1.0">
              <emma:interpretation id="{78B8E12A-8B7A-4C63-A472-97BFD3F8A6CF}" emma:medium="tactile" emma:mode="ink">
                <msink:context xmlns:msink="http://schemas.microsoft.com/ink/2010/main" type="inkWord" rotatedBoundingBox="24646,18363 25713,18426 25685,18888 24619,18825"/>
              </emma:interpretation>
            </emma:emma>
          </inkml:annotationXML>
          <inkml:trace contextRef="#ctx0" brushRef="#br0" timeOffset="6517.7931">5547 6111 39 0,'0'5'84'0,"-10"0"-24"0,10-5 20 0,0 4-28 16,0-4-12-16,-8 0-4 0,8 0-4 0,0 5-4 0,0-5 0 0,0 0 0 15,0 0-4-15,0 0 0 0,0 0 0 0,0-5 0 0,0 5 0 16,8 0 4-16,-8-4 0 0,0-1 0 0,0 0 0 0,10 5-4 16,-10-5 4-16,8-4 0 0,0 4 0 0,-8 0 4 0,9-4 0 15,0-1-4-15,-1 1 0 0,0-1-4 0,1 1 0 0,-1-1 0 0,1-5-4 16,8 5 0-16,-9-3 0 0,2-2-4 0,-2 1 0 16,0-1 4-16,0 1-8 0,10-1 0 0,-10-4 0 0,1 5-4 0,-1-1 0 15,0 1-4-15,10-1 0 0,-10 0 4 0,-8 1 0 0,8 5-4 16,2-5 0-16,-2 5 4 0,0-1-8 0,-8 5 0 0,9-4 4 15,0 3-4-15,-9 1 0 0,0 5 0 0,0-4 0 0,0 4 4 0,8 0 0 16,-8 0 4-16,0-5-4 0,0 5 0 0,0 0 0 0,0 0 0 16,0 0 0-16,0 5 0 0,0-5 0 0,-8 0 4 0,8 4-4 15,0 1 4-15,0 1-24 0,0-2 24 0,0 1-4 0,0 4 0 16,0 1 4-16,0-1 0 0,0 1-4 0,0 5 0 0,0-1 0 16,0 0 0-16,0 0-4 0,8 7 4 0,-8-8-4 0,0 7 0 15,0-7 4-15,0 7-4 0,0-5 4 0,9-1-4 0,-9 5-4 16,0-4 4-16,8-1 4 0,-8-5-4 0,8 6 0 0,-8-5 0 0,0-1 0 15,10 1 0-15,-10-1-4 0,8-4 0 0,-8 0 0 0,8 0-4 16,-8-1-8-16,8 1 0 0,-8-5-8 0,0 5-4 0,10-5-12 16,-10 0-4-16,8 0-8 0,-8 0-12 0,0 0-8 0,8 0-4 0,-8-5-12 15,0 5 0-15,9-5-36 0,-9 1-32 0,0-1 0 16,9 0 24-16,-9 0 28 0</inkml:trace>
          <inkml:trace contextRef="#ctx0" brushRef="#br0" timeOffset="7149.1055">6237 5909 71 0,'0'0'88'0,"-8"6"-4"0,8-2-12 0,-10 1-24 15,10-5-8-15,-8 0-4 0,8 4-4 0,-8-4-4 0,8 0-4 16,-8 0-4-16,8-4 0 0,0 4 0 0,0-5-4 0,0 1 0 16,0-2 0-16,0-3 0 0,0 4 0 0,0-4-4 0,8 5 4 15,-8-7 0-15,8 7 0 0,-8-6 4 0,8 0 0 0,-8 1 0 16,10-2 0-16,-2 7 0 0,-8 0 4 0,8-6-4 0,1 5 8 16,-9 0-4-16,9 0 4 0,-1 5 4 0,-8-4-4 0,9 4 0 15,-1 0-8-15,0 0 0 0,-8 0 4 0,8 4-4 0,2-4-4 0,-10 5 0 16,8 0-8-16,0 0 4 0,-8-1-4 0,10 2 4 0,-10-2-4 15,8 6 0-15,-8-5 0 0,8 4-4 0,-8-4 0 0,0 10 0 16,0-6-8-16,0 1 4 0,0-1 0 0,-8 5 0 0,8 1 0 16,-8-5 4-16,-2 4-4 0,2 5 0 0,0-4 4 0,-2-1-8 0,2 1 4 15,0 4 0-15,-9-5 0 0,9 1 0 0,-10-1-4 0,10 0 0 16,0 1 4-16,-2-1 0 0,2-5 0 0,-8 1 4 0,16 0-8 16,-10-5 4-16,2 4 0 0,8-9-4 0,-8 5 0 0,8 0 0 0,0-5 4 15,0 0 0-15,0-5 0 0,0 5 4 0,8-5-4 16,-8 0 4-16,8 1-4 0,2-1 0 0,-10 0 0 0,8 0 4 0,0 0-4 15,0 0 0-15,-8 1 0 0,10 4 4 0,-2-5-4 0,0 0 0 16,1 5 4-16,0 0-4 0,-1 0 4 0,1 5-20 0,-1-5 20 16,0 5 0-16,0-1 8 0,2 1-8 0,-2 5 4 0,0-5 4 0,2 4 0 15,-2-4 0-15,0 5 4 0,1-6 0 0,8 6 0 0,-9-1 4 16,1-5 0-16,-1 7-4 0,0-6 4 0,2 4 0 0,6-4-4 16,-6 0 0-16,-2 0 4 0,0-5-4 0,1 4 0 0,-1-4 0 15,1 0 0-15,-1 0-4 0,1 0 4 0,-1-4-8 0,0-1 0 16,2 0 4-16,-2-4-8 0,0-1 0 0,2-1 0 0,-2-2 0 15,0-1 0-15,-8-1 0 0,8 1-8 0,-8-1 4 0,9 1-4 0,-9-5-4 16,0 0 0-16,8 5 0 0,-8-5-8 0,0 4-8 0,0 1-12 16,0-1-12-16,-8 1-12 0,8-1-20 0,0 5-20 0,-9 1-24 15,9-1-20-15,-8 6-76 0,0-6 8 0,0 5 36 0,8 5 32 16,-10-4 28-16,-6 4 28 0</inkml:trace>
        </inkml:traceGroup>
      </inkml:traceGroup>
    </inkml:traceGroup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1:20:04.6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5AFCBC-748F-4765-B676-F485871B7588}" emma:medium="tactile" emma:mode="ink">
          <msink:context xmlns:msink="http://schemas.microsoft.com/ink/2010/main" type="writingRegion" rotatedBoundingBox="16796,1953 19081,1953 19081,2035 16796,2035"/>
        </emma:interpretation>
      </emma:emma>
    </inkml:annotationXML>
    <inkml:traceGroup>
      <inkml:annotationXML>
        <emma:emma xmlns:emma="http://www.w3.org/2003/04/emma" version="1.0">
          <emma:interpretation id="{DCD6DBAF-0C93-4B14-8C40-231EE9EDFD5B}" emma:medium="tactile" emma:mode="ink">
            <msink:context xmlns:msink="http://schemas.microsoft.com/ink/2010/main" type="paragraph" rotatedBoundingBox="16796,1953 19081,1953 19081,2035 16796,2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1463F6-6E00-4496-8DFB-A3A60C024E3A}" emma:medium="tactile" emma:mode="ink">
              <msink:context xmlns:msink="http://schemas.microsoft.com/ink/2010/main" type="line" rotatedBoundingBox="16796,1953 19081,1953 19081,2035 16796,2035"/>
            </emma:interpretation>
          </emma:emma>
        </inkml:annotationXML>
        <inkml:traceGroup>
          <inkml:annotationXML>
            <emma:emma xmlns:emma="http://www.w3.org/2003/04/emma" version="1.0">
              <emma:interpretation id="{C52EF5DE-0175-41BD-950C-C5F334BD9830}" emma:medium="tactile" emma:mode="ink">
                <msink:context xmlns:msink="http://schemas.microsoft.com/ink/2010/main" type="inkWord" rotatedBoundingBox="16796,1953 19081,1953 19081,2035 16796,2035"/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Do</emma:literal>
                </emma:interpretation>
                <emma:interpretation id="interp2" emma:lang="" emma:confidence="0">
                  <emma:literal>To</emma:literal>
                </emma:interpretation>
                <emma:interpretation id="interp3" emma:lang="" emma:confidence="0">
                  <emma:literal>do</emma:literal>
                </emma:interpretation>
                <emma:interpretation id="interp4" emma:lang="" emma:confidence="0">
                  <emma:literal>No</emma:literal>
                </emma:interpretation>
              </emma:one-of>
            </emma:emma>
          </inkml:annotationXML>
          <inkml:trace contextRef="#ctx0" brushRef="#br0">23 52 51 0,'-8'0'80'15,"8"0"-8"-15,-9 0-4 0,9 5-24 0,0-5-4 0,-9 0 0 0,9-5 0 16,0 5 0-16,0 0 0 0,0 0-4 0,0 0 0 0,0 0 0 16,0 0 0-16,0 0 0 0,0 0 4 0,0 5 4 0,0-5 8 15,0 0 4-15,0 0-8 0,0 0 4 0,0 0 0 0,0 0-4 0,0 0 4 16,0 0-4-16,9 0 4 0,-9 0 0 0,0 0 0 16,9 0-4-16,-9 0 0 0,8 0-4 0,-8 0-4 0,9 4 0 0,-1-4-4 15,0 0 0-15,2 0-4 0,-2 0-4 0,0 0-4 0,10 0-4 16,-10 0 0-16,9 7-4 0,-9-7 8 0,10 0-4 0,-2 0-4 15,2 0 4-15,8 0-8 0,-10 0 4 0,10 0-4 0,-9 0 4 0,9 0 0 16,-10 3-4-16,10-3 0 0,-1 0 0 0,1 5-4 0,0-5 0 16,8 0-4-16,-9 0 4 0,1 0-4 0,0 0 0 0,0 0 4 15,7 5-4-15,-7-5 4 0,0 0-4 0,8 0-4 0,-9 0 4 16,1 0 0-16,0 0 0 0,8 0 0 0,-9-5 0 0,1 5 0 16,0 5-4-16,-2-5 0 0,2 0 0 0,9 0 0 0,-11-5 0 0,2 5 0 15,0 0 0-15,8 0 0 0,-9-5 0 0,10 5 0 16,-10-3 0-16,10 3 0 0,-9-7 0 0,7 7 0 0,1-4 0 0,0-1 0 15,0 5 0-15,-8-5 0 0,9 0 0 0,-1 5 0 0,-9 0 0 16,9-4 0-16,-8 4 0 0,8 0 0 0,-9 0 0 0,1 0 0 16,0 0 0-16,0-5 0 0,-10 5 0 0,10 0 0 0,-9 5 0 15,9-5 0-15,-10 0 0 0,-8 0 0 0,10 0 0 0,-1 0 0 16,0 0 0-16,-8 0 0 0,7 0 0 0,-6 0 0 0,6 0 0 0,-8 0 0 16,10 0 0-16,-10 0 0 0,1 0 0 0,8 0 0 0,-8 0 0 15,-1 0 0-15,8 0 0 0,-6 0 0 0,-2 0 0 0,10 0 0 16,-10 0 0-16,0 0 0 0,1 0 0 0,7 0 0 0,-7 0 0 15,0 0 0-15,7 0 0 0,-6 0 0 0,-2 0 0 0,0 0 0 0,10 0 0 16,-10 0 0-16,0 0 0 0,1 0 0 0,-1 0 0 0,1 0 0 16,0 0 0-16,-1 0 0 0,0 0 0 0,2 0 0 0,-2 0 0 15,-8 0 0-15,8 0 0 0,0 0 0 0,2 0 0 0,-10 0 0 16,8 0 0-16,-8 0 0 0,8 0 0 0,-8-5 0 0,9 5 0 16,-9 0 0-16,8 0 0 0,-8 0 0 0,8 0 0 0,-8-5 0 0,10 5 0 15,-10 0 0-15,8 0 0 0,-8 0 0 0,0 0 0 16,0-5 0-16,8 10 0 0,-8-10 0 0,0 5 0 0,0 5 0 0,0-10 0 15,0 10 0-15,0-5 0 0,0 0 0 0,0 0 0 0,0 0 0 16,0 0 0-16,0 0 0 0,0 0 0 0,0 0 0 0,0 0 0 16,0 0 0-16,0 0 0 0,0 0 0 0,0 0 0 0,0 0 0 0,0 0 0 15,0 0 0-15,-8 0 0 0,8 0 0 0,0 0 0 0,-8 0-72 16,-2-5-84-16,2 5-52 0,0-4-52 0,-1 4-68 0,1-6 56 16,-10 6 52-16,2-4 40 0,-2-1 32 0,2 0 32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6:14.4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5295C6-93CD-4749-8A9D-F3446CC28E71}" emma:medium="tactile" emma:mode="ink">
          <msink:context xmlns:msink="http://schemas.microsoft.com/ink/2010/main" type="writingRegion" rotatedBoundingBox="14082,17892 12068,18434 11715,17120 13729,16579"/>
        </emma:interpretation>
      </emma:emma>
    </inkml:annotationXML>
    <inkml:traceGroup>
      <inkml:annotationXML>
        <emma:emma xmlns:emma="http://www.w3.org/2003/04/emma" version="1.0">
          <emma:interpretation id="{34ECD33A-3D38-4A45-8CFB-A2E9925ABB26}" emma:medium="tactile" emma:mode="ink">
            <msink:context xmlns:msink="http://schemas.microsoft.com/ink/2010/main" type="paragraph" rotatedBoundingBox="14082,17892 12068,18434 11715,17120 13729,16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00D2E1-77D2-4039-89F3-E42F9FA510C5}" emma:medium="tactile" emma:mode="ink">
              <msink:context xmlns:msink="http://schemas.microsoft.com/ink/2010/main" type="line" rotatedBoundingBox="14082,17892 12068,18434 11896,17794 13910,17253"/>
            </emma:interpretation>
          </emma:emma>
        </inkml:annotationXML>
        <inkml:traceGroup>
          <inkml:annotationXML>
            <emma:emma xmlns:emma="http://www.w3.org/2003/04/emma" version="1.0">
              <emma:interpretation id="{8B416627-C3B6-453B-968D-37529E1FFE28}" emma:medium="tactile" emma:mode="ink">
                <msink:context xmlns:msink="http://schemas.microsoft.com/ink/2010/main" type="inkWord" rotatedBoundingBox="14035,17716 13557,17844 13496,17618 13974,17489">
                  <msink:destinationLink direction="with" ref="{9C4086AE-CD89-4CB3-8F7D-3866D35BD75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1279 855 3 0,'0'0'64'0,"-8"0"-4"0,8 0-8 16,0 0-24-16,0 0-8 0,0 0-4 0,-8 0 0 0,8 0-4 0,0 0 0 15,0 0-4-15,-10 0 0 0,10 0 0 0,0 0 0 0,0 0 4 16,0 0-4-16,0 0 0 0,0 0 4 0,0 0-8 0,0 0 4 16,0 0 0-16,0 0-12 0,0 0 12 0,0 0 0 0,0 0 0 0,0 0 8 15,0 0-8-15,0 0 0 0,0 0 4 0,-8 0 0 0,8 0 4 16,0 0 0-16,0 0-4 0,0 0 8 0,0 0-4 0,0 0 0 16,-8 0 4-16,8 0 0 0,0 0-4 0,0 0 4 0,0 0 0 15,-10 0 0-15,10 0 0 0,0 0-4 0,0 0 0 0,0 0-4 16,0 0 4-16,0 0-4 0,0 0 0 0,-8 0 0 0,8 0 0 15,0 0 0-15,0 0 0 0,0 0-4 0,-8 0 0 0,8 0 0 0,0 0 0 16,-10 0 0-16,10 0 8 0,0 0-4 0,0 0 8 0,-8 0-4 16,8 0-4-16,-8 0 4 0,8 0-4 0,0 0 0 0,-8 0 4 15,-2 0 0-15,10 0 0 0,0 0 0 0,-8 0-4 0,0 0 0 16,-1-5 4-16,9 5-4 0,-9 0 0 0,1 0-4 0,8-5 4 16,-9 5-4-16,1-4 8 0,0 4-8 0,8-6 4 0,-9 6-8 0,9-4 0 15,-9 4 4-15,9-5-4 0,-8 5 0 0,8 0 4 16,0 0-4-16,0-4-4 0,-8 4 4 0,8 0 0 0,0 0-4 0,0 0 0 15,0 0 0-15,0 0 0 0,0-6 0 0,0 6 0 0,0 0 0 16,8-4 0-16,-8-1 0 0,0 5 0 0,0-5 0 0,0 5 0 16,8-5 4-16,-8 1 0 0,0 4-4 0,9-4 0 0,-9 4 4 0,9 0 0 15,-9 0 0-15,8 0 0 0,0-6-4 0,-8 6 4 16,9 0 0-16,-1 0-4 0,-8 0 4 0,9 6-4 0,0-6 4 0,-9 0 4 16,8 0-4-16,-8 4 4 0,8-4-4 0,-8 4 0 0,0 1 4 15,0-5 0-15,10 5 0 0,-10 0 0 0,0-5 4 0,0 4-4 16,0 2 4-16,0-2-4 0,-10 1 4 0,10-1-4 0,0-4-4 0,0 0 0 15,-8 0 4-15,8 6-4 0,0-6 0 0,-8 0-4 0,8 0 4 16,-9 0 0-16,9-6-4 0,0 6 4 0,-9-4-4 0,9-1 0 16,-8 1 0-16,8 4-4 0,0-6 4 0,-9 2 0 0,9-1 0 15,0 0 0-15,0 0 0 0,0 1 0 0,0-6-4 0,0 5 4 16,0 1 4-16,0 4-4 0,0-6 4 0,0 2-8 0,0 4 4 0,0-5 4 16,0 5-4-16,0 0 0 0,0 0 0 0,0 0-4 15,9 0 8-15,-9 0-4 0,0 0-4 0,8 0 4 0,-8 0 0 0,0 5 0 16,9-5 0-16,-9 4 4 0,0 2 0 0,0-6 0 0,0 4 0 15,9 1 0-15,-9 1 0 0,0-6 0 0,0 4 4 0,0 0 0 16,0 1-4-16,0 0 0 0,0 0 4 0,0-1-4 0,0-4 0 16,0 0 0-16,0 6 4 0,0-6-4 0,-9 0 0 0,9 0-4 15,0 0 4-15,0 0-8 0,0 0 4 0,0 0 4 0,0 0-4 16,0 0 0-16,0 0-4 0,0 0 0 0,0 0 8 0,0 0-4 0,0 0 0 16,0 0-4-16,-9 0 0 0,18 0 4 0,-9-6 0 0,0 6 0 15,0 0 0-15,0 0 0 0,0 0 0 0,0-4 0 0,0 4 0 16,0 0 0-16,0 0 4 0,0 0 0 0,0 0 0 0,0 0 0 0,0 0 0 15,0 0 0-15,0 0 4 0,0 4 0 0,9-4-4 16,-9 6 4-16,0-6 4 0,0 0 0 0,0 4 0 0,0-4 4 0,8 5-4 16,-8-1 0-16,0-4-4 0,0 6 0 0,0-2 0 0,0 1-4 15,0 0 0-15,0 1 0 0,0-3-4 0,0-3 4 0,-8 6 0 16,16-6 0-16,-8 4-4 0,0-4 0 0,0 0 0 16,0 0 4-16,0 0-8 0,0 5 4 0,0-5 0 0,0 0 0 0,0 0 0 0,0 0-4 15,0 0 0-15,0-5 8 0,0 5-8 0,0 0 4 0,0 0 0 16,0 0 4-16,0 0-4 0,0 5 0 0,0-5 0 0,0 0 0 15,-8 0 0-15,8 0 4 0,0 0-8 0,0 0 4 0,-9 0-4 16,9 0 4-16,0 0 4 0,0 0-8 0,-9 0 4 0,9 0 0 16,-8 0-4-16,8 0 4 0,-9 0 4 0,9 0-4 0,-8 0-4 0,0 0 4 15,8 0 0-15,-9 0-4 0,9 0 0 0,0 0 0 0,-9 0 0 16,9 0 0-16,-8 0 0 0,8 0-4 0,0 0 4 0,0 0-4 16,-8 0 0-16,8 0 4 0,0 0-20 0,0 0 20 0,0 0 0 15,0 0 0-15,0 0 0 0,0 0 0 0,-10 0 0 0,10 0 0 0,0 0 0 16,0 0 4-16,0 0 0 0,0 0 0 0,0 0 0 15,0 0-4-15,0 0 4 0,0 0-4 0,0 0 4 0,0 0 0 0,0 0 0 16,0 0 0-16,0 0 0 0,0 0-4 0,0 0 0 0,0 0 4 16,0 0 0-16,0 0 0 0,0 0 0 0,0 0 0 0,0 0-4 15,0 0 4-15,0 0 0 0,0 0 0 0,0 0 0 0,0 0 0 16,0 0 4-16,0 0 0 0,0 0-4 0,0 0 4 0,0 0-4 0,0 0 0 16,0 0 0-16,0 0 0 0,0 0 4 0,0 0-4 15,0 0-4-15,0 0 8 0,0 0-8 0,0 0 4 0,0 0 0 0,0 0 4 16,0 0 0-16,0 0 0 0,0 0-4 0,0 0 0 0,0 0 0 15,0 0 4-15,0 0-4 0,0 0 0 0,0 0 4 0,0 0-4 16,0 0 0-16,0 0 0 0,0 0 0 0,0 0 0 0,0-5-4 0,0 5 0 16,0 0 0-16,-8 0 0 0,8 0-8 0,0 0 0 15,-8 0-8-15,8 0-4 0,0 0-4 0,-10 0-4 0,10 0-8 0,-8 0-4 16,0-4 0-16,0 4 0 0,-2 0-4 0,2 0 4 0,0-6-4 16,-2 6-8-16,2 0 0 0,-9-3-4 0,9 3 0 0,-9-6 0 15,8 1-4-15,-8 5 4 0,0-5 8 0,-1 1-4 0,10-2-8 0,-18 6-12 16,18-4-12-16,-10-1-12 0,-7 1-8 0,8 4 8 0</inkml:trace>
          <inkml:trace contextRef="#ctx0" brushRef="#br0" timeOffset="2491.9254">1271 927 35 0,'0'-5'68'0,"0"5"-12"0,0-4-8 15,0 4-28-15,0 0-4 0,0-6 0 0,0 6 0 16,0-5 4-16,0 5-4 0,0 0 0 0,0 0 0 0,0-4 0 0,0 4-4 15,0 0 0-15,0-5 0 0,0 5 4 0,0 0-4 0,0-5 0 16,0 5 0-16,0 0 4 0,0-4-4 0,0 4-4 0,0-5 4 16,0 5 0-16,0 0 0 0,0-5 4 0,-8 5 0 0,8 0 0 15,0 0 4-15,-10 0 0 0,10 0 0 0,0 0 0 0,-8 0 0 16,8 0 0-16,-8-5-4 0,-2 5 8 0,10 0-8 0,-8 0 4 0,8-4 0 16,-8 8 0-16,8-8 0 0,-10 4-4 0,10 0 0 0,-8 0 0 15,8 0-8-15,-8 0 4 0,8-6 0 0,-8 6-4 0,8 0-4 16,-10 0 4-16,10 0 0 0,0 0 0 0,0 0-4 0,-8 0 0 15,8 0 4-15,0 0-4 0,0 0 0 0,0 0 0 0,0 0 0 16,0 0 0-16,0 0-4 0,0 0 0 0,0 0 4 0,0 0 0 16,0 0-4-16,0 0 0 0,0 0 4 0,0-3-4 0,0 3 4 0,0 0 0 15,0 0 0-15,0 0 0 0,8-6 4 0,-8 6-4 0,0 0-4 16,0 0 4-16,10-5 0 0,-10 5-4 0,8 0 0 0,-8 0 0 16,8 0 4-16,0 0-4 0,-8 0 4 0,10 0 0 0,-10-5 0 15,8 5-4-15,-8 0 0 0,8 0 0 0,-8-4 0 0,0 4 0 16,10 0 0-16,-10-6 4 0,8 6-4 0,-8 0 4 0,8 0 0 0,-8 0 4 15,0 0-8-15,10-4 4 0,-10 4 0 0,0 0 0 0,0 0 0 16,8 0 4-16,-8 4-8 0,0-4 0 0,0 0 4 0,0 0-4 16,0 0 4-16,0 0-12 0,0 0 16 0,0 0-4 0,0 0 0 0,0 0 0 15,0-4 0-15,0 4 0 0,0 0 4 0,0 0-4 16,0 0 0-16,0 0 0 0,0 0 4 0,0 0-8 0,0 0 0 0,0 0 0 16,0 0 0-16,0 0 4 0,-8 0 0 0,8 0-4 0,0 0 0 15,0 0 0-15,-10 0 0 0,10 0 4 0,0 0-4 0,-8 0 0 16,8 0 0-16,-8 0 0 0,8 0 0 0,-10 0 0 0,10 0 0 15,-8 0 0-15,8 0 0 0,-8 0 0 0,8 0 0 0,-10 0 0 16,10 0 4-16,0 0-4 0,0 0 4 0,0 0-4 0,-8 0 0 0,8 0 4 16,0 0-4-16,0 0-4 0,0 0 4 0,0 0 0 0,0 0 0 15,0 0 4-15,0 0-8 0,0 0 8 0,0 0-4 0,0 0-4 16,0 0 4-16,0 0 0 0,0 0 0 0,0 0 0 0,0 0 0 0,8 0-4 16,-8 0 8-16,0 0-4 0,0 0 0 0,0 0 0 15,10 0-4-15,-10 0 4 0,8 0 0 0,-8 0 0 0,0 0 0 0,8 0 4 16,-8 0-20-16,10 0 24 0,-10 0-8 0,0 0 4 0,8 0-4 15,-8 0 0-15,0 0 4 0,8 0 0 0,-8 0-4 0,0 0 4 16,0 0 0-16,0 0-4 0,0 0 0 0,10 0 0 0,-10 0 4 0,0 0 0 16,0 0 0-16,0-5 4 0,0 5-4 0,0 0 0 0,0 0 4 15,0 0 0-15,0 0 0 0,0 0 4 0,0 0 0 0,0 0 0 16,0 0-4-16,0 0 0 0,0 0 8 0,0 0-8 0,0 0-4 16,0 0 4-16,0 0-4 0,0 0 4 0,0 0-4 0,0 0 4 15,0 0 0-15,0 0-4 0,0 0 0 0,0 0 0 0,0 0 0 0,0 0 0 16,0 0 4-16,0 0-8 0,0 0 4 0,0 0 0 0,0 0-4 15,0 0 0-15,0 0 4 0,0 0-4 0,0 0 0 16,0 0 4-16,0 0-4 0,0 0 0 0,0 0 0 0,0 0 0 0,0 0 0 16,0 0 0-16,0 0 4 0,0 0 0 0,0 0 0 0,0 0-8 15,0 0 8-15,0 0-4 0,0 0 0 0,0 0 0 0,0 0 0 16,0 0 4-16,0 0-4 0,0 0 0 0,0 0 0 0,0 0 0 0,0 0 0 16,0 0 0-16,0 0 0 0,0 0 0 0,0 0 0 15,0 0 0-15,0 0-4 0,0 0 4 0,0 0 0 0,0 0-4 0,0 0 4 16,0 0 0-16,0 0 4 0,0 0 0 0,0 0-4 0,0 0 0 15,0 0 0-15,0 0 0 0,0 0 0 0,0 0 0 0,0 0 0 16,0 0 0-16,0 0 0 0,0 0 0 0,0 0-4 0,0 0 0 0,0 0 4 16,0 0-4-16,0 0 0 0,0 0-8 0,0 0 0 0,0 0-4 15,0 0-4-15,0 0-4 0,0 0-4 0,0 5-12 0,-10-5-4 16,10 0-12-16,0 0-12 0,0 4-4 0,0-4-8 0,-8 0-8 16,8 0-4-16,0 0-36 0,-8 0-36 0,8 0 8 0,-10 0 28 15,10 0 24-15</inkml:trace>
        </inkml:traceGroup>
        <inkml:traceGroup>
          <inkml:annotationXML>
            <emma:emma xmlns:emma="http://www.w3.org/2003/04/emma" version="1.0">
              <emma:interpretation id="{7F390B1B-CE8B-4450-A792-5D6F317B7A13}" emma:medium="tactile" emma:mode="ink">
                <msink:context xmlns:msink="http://schemas.microsoft.com/ink/2010/main" type="inkWord" rotatedBoundingBox="12465,18327 12068,18434 11896,17794 12294,17688"/>
              </emma:interpretation>
            </emma:emma>
          </inkml:annotationXML>
          <inkml:trace contextRef="#ctx0" brushRef="#br0" timeOffset="-53015.8724">-445 892 83 0,'0'0'92'0,"0"0"0"0,0 0-8 0,0 0-28 16,0 0-4-16,0 0 0 0,0 0-4 0,0 0-4 0,0 0 0 15,0 0 0-15,0 0 0 0,0 0 0 0,0 0 0 0,0 0 0 16,0 0 0-16,0 0-4 0,0 0 0 0,0 0 0 0,0 0 0 16,0 5 0-16,0-5 0 0,-8 0 4 0,8 5-4 0,0-5 4 0,-8 4 0 15,8 1-4-15,-9-5-4 0,1 6 0 0,8-2 0 0,-9 1-4 16,0 0-4-16,1 0-4 0,0 4 0 0,0-4-4 15,-2 0 4-15,2-1-4 0,0 6-4 0,-2-5 0 0,2 5 0 0,0-1-20 16,-1-4 20-16,1 5-4 0,0-1-4 0,-10 1 0 0,10-1-4 16,0 6 4-16,-2-5-4 0,2-1 4 0,0 5-4 0,-10 1 0 15,10-5 4-15,0 4-4 0,-1 0 0 0,9-4 4 0,-8 4-4 0,-1-4 0 16,9 4 0-16,-9 0 0 0,9-4 0 0,-8 4 0 0,8-3 0 16,0 2-4-16,0-3 4 0,0 4-4 0,0-3 0 0,8 2 0 15,-8-2 0-15,9-2 0 0,0 0 0 0,-9 5 0 0,8-4 0 16,1-1 0-16,-1 1 0 0,0-5 0 0,1 5 0 0,8 0 0 15,-9-6 4-15,10 1-4 0,-10 5 0 0,10-6 0 0,-10 1 0 0,9 0 0 16,-9 0 0-16,10-5 0 0,-10 4 0 0,10-4 0 0,-10 0 0 16,8 6 0-16,-7-6 0 0,0 0-4 0,-1 0 0 0,1 0 4 15,-1 0 0-15,0-6 0 0,2 6-4 0,-2-4 4 0,-8 4 0 0,0-5-4 16,8 0 0-16,-8 0 4 0,0 1 0 0,10-2-4 16,-10 2 0-16,0-1 0 0,0-5 4 0,0 6-4 0,0-1 4 15,0-5 0-15,0 6 4 0,-10-2-8 0,10 1 4 0,0-4 0 0,-8 4 4 16,8 1-4-16,0-2 0 0,-8 2 0 0,-2-1 0 15,10 1 0-15,-8-2 0 0,0 6 0 0,-1-3 0 0,1-3 4 0,-1 6-4 16,0 0 0-16,1-5 0 0,0 5 0 0,0 0 0 0,-10 0 4 16,10 0-4-16,-2 5 0 0,2-5 0 0,0 6 0 0,-9-3 0 15,9 3 0-15,-1 3 0 0,0-5 0 0,1 6 0 0,0-5 0 0,-2 4 0 16,2 2 0-16,0-2 0 0,-1 1-4 0,0 0 0 0,1-1 8 16,8 1-4-16,-8 4 0 0,-1-5 0 0,9 1 0 0,0-1 0 15,0 6 0-15,-8-6 0 0,8 1-4 0,0 0-4 0,8-1-4 16,-8 1-8-16,9 4-16 0,-9-4-12 0,8-2-12 0,-8 3-12 15,8-1-8-15,1-6-32 0,0 6-20 0,-9-5-24 0,8 4-56 0,0-3-16 16,2 3 40-16,-2-4 36 0,0-1 32 0,1-4 20 0</inkml:trace>
        </inkml:traceGroup>
      </inkml:traceGroup>
      <inkml:traceGroup>
        <inkml:annotationXML>
          <emma:emma xmlns:emma="http://www.w3.org/2003/04/emma" version="1.0">
            <emma:interpretation id="{9A26E642-9953-4006-B1E1-235C362262C4}" emma:medium="tactile" emma:mode="ink">
              <msink:context xmlns:msink="http://schemas.microsoft.com/ink/2010/main" type="line" rotatedBoundingBox="13455,17191 12785,17354 12664,16858 13335,16695"/>
            </emma:interpretation>
          </emma:emma>
        </inkml:annotationXML>
        <inkml:traceGroup>
          <inkml:annotationXML>
            <emma:emma xmlns:emma="http://www.w3.org/2003/04/emma" version="1.0">
              <emma:interpretation id="{E27C705B-17AF-4948-BA85-1CC13E7F7553}" emma:medium="tactile" emma:mode="ink">
                <msink:context xmlns:msink="http://schemas.microsoft.com/ink/2010/main" type="inkWord" rotatedBoundingBox="13455,17191 12785,17354 12664,16858 13335,16695"/>
              </emma:interpretation>
              <emma:one-of disjunction-type="recognition" id="oneOf1">
                <emma:interpretation id="interp1" emma:lang="" emma:confidence="0">
                  <emma:literal>Go</emma:literal>
                </emma:interpretation>
                <emma:interpretation id="interp2" emma:lang="" emma:confidence="0">
                  <emma:literal>600</emma:literal>
                </emma:interpretation>
                <emma:interpretation id="interp3" emma:lang="" emma:confidence="0">
                  <emma:literal>60</emma:literal>
                </emma:interpretation>
                <emma:interpretation id="interp4" emma:lang="" emma:confidence="0">
                  <emma:literal>6000</emma:literal>
                </emma:interpretation>
                <emma:interpretation id="interp5" emma:lang="" emma:confidence="0">
                  <emma:literal>6800</emma:literal>
                </emma:interpretation>
              </emma:one-of>
            </emma:emma>
          </inkml:annotationXML>
          <inkml:trace contextRef="#ctx0" brushRef="#br0" timeOffset="-8054.2166">210 5 11 0,'0'0'104'0,"0"-5"-8"0,0 5-8 0,0 0-24 0,0 0-4 15,0 0-8-15,0 0 0 0,-10 0-8 0,10 0 0 0,0 0-8 16,0 0 0-16,0 0 0 0,-8 0-4 0,8 0-4 0,-8 0 0 15,-1 5 4-15,9-5 0 0,-9 5-4 0,1 0-4 0,8-5 0 0,-9 4 8 16,1 6-8-16,-1-5 4 0,0 6 4 0,1-8-4 16,0 7 0-16,-1 0 0 0,0 4-4 0,1-5-4 0,8 1 0 15,-8 4 0-15,-2 1-4 0,2-1 0 0,0-4 0 0,-2 5-4 0,10-1 0 16,-8 0 0-16,0 0-4 0,8 1-4 0,-8 0 0 0,8-1 0 16,-10 0 0-16,10 1 4 0,0-1-20 0,0 1 16 0,-8-1 0 15,8 1 0-15,8-2 0 0,-8-2-4 0,0 3 0 0,10-5 4 0,-10 5-4 16,8-4 4-16,0 0-4 0,-8-1 0 0,8 1 0 0,2-5-4 15,-2 5 0-15,0-1 0 0,2-4 0 0,-2 0 0 0,0-1-4 16,10 2 4-16,-10-1-4 0,0-5 0 0,1 4-4 0,0-4 0 16,8 0 0-16,-9 4 4 0,1-4-4 0,0 0 0 0,-1 0 0 15,0-4 0-15,-8 4 0 0,10-4 0 0,-2-1 0 0,-8 5 4 0,0-6 0 16,8 2 4-16,-8-1 0 0,0 0 0 0,0 0 0 0,-8 1 0 16,8-6 0-16,-8 5 0 0,8-5 4 0,-10 6 0 0,10-6-4 15,-8 5 0-15,0 1 4 0,8-2-4 0,-9-3-4 0,0 4 4 16,1 0 0-16,-1 1 0 0,9-1-4 0,-8 0 4 0,-1 5-4 15,0 0 0-15,9-4-4 0,-8 4 0 0,0 0-4 0,8 0 0 0,-9 0-8 16,0 0 0-16,9 4-4 0,-8-4 4 0,8 5-8 16,-8-5-4-16,8 5-4 0,0-1-4 0,-10 1-4 0,10 0 0 0,0 0 0 15,0-1-4-15,0 2-8 0,0-2-20 0,0 1-20 0,-8 5-20 16,8-6 8-16,0-4 24 0</inkml:trace>
          <inkml:trace contextRef="#ctx0" brushRef="#br0" timeOffset="-7657.8073">295 303 15 0,'0'0'104'0,"0"0"-12"0,0-5-16 0,0 5-24 16,0 0-8-16,0 0-4 0,0 0-8 0,0 5-4 0,0-5 0 16,0 4-4-16,0-4-4 0,0 6 4 0,0-2 0 0,0 1-8 15,0 0 4-15,0 0 0 0,0-1 0 0,9 2-4 0,-9-2-4 16,0 5-16-16,0 2 24 0,0-7-4 0,8 6 0 0,-8-6-4 15,0 6 4-15,8-1-4 0,-8-3 4 0,9 3-8 0,-9-4 4 0,9 0-4 16,-1-1 0-16,-8 6 0 0,9-5-4 0,-1-1 0 16,-8 2 0-16,8-2 0 0,2-4 0 0,-2 5-4 0,-8-5 4 0,8 0-4 15,0 5-4-15,2-10 8 0,-2 5-8 0,-8 0 4 0,8-5-4 16,2 5 4-16,-10-4 0 0,8-2 0 0,-8 2 0 0,8-5-4 16,-8 3 0-16,0-3 4 0,0 4 0 0,0-4-4 0,10-1 4 0,-10-5 0 15,0 6 0-15,0 0-4 0,0-2 4 0,0 2 0 0,-10-1 0 16,10 1 0-16,0-1 0 0,-8 0 4 0,8 6-4 0,-8-6 4 15,8 5-4-15,-10 1 0 0,10-1 4 0,-8 0-4 0,8 0 0 0,-8 1 0 16,-2 4 0-16,2 0 0 0,0-6 0 0,8 6 0 16,-8 0 0-16,-2 0 0 0,10 0-4 0,-8 0 0 0,0 0-4 0,8 6 0 15,-9-6-4-15,9 4 0 0,0 1-8 0,-8-5-8 16,8 5-16-16,0 0 8 0,0-1-4 0,0 1-8 0,0 0 4 0,0 0-8 16,0-1-36-16,0 2-20 0,8-2-20 0,-8 1 20 0</inkml:trace>
          <inkml:trace contextRef="#ctx0" brushRef="#br0" timeOffset="-7344.9488">534 169 79 0,'0'-6'100'0,"0"2"-8"0,0 4-12 0,9-5-32 0,-9 5-4 16,0 0-4-16,0 0-4 0,0 0 0 0,0 5-8 0,0-5-8 0,0 4 0 15,0 2-4-15,9-2 4 0,-9 6-4 0,0-5 0 0,8-1 0 16,-8 6-4-16,8-5 0 0,-8 4 4 0,9 1-4 0,-9 0 0 15,9-1 4-15,-1-4-4 0,-8 4 0 0,8-3 4 0,-8 3-4 16,10-4 0-16,-10 0 0 0,8-1-4 0,0 1 4 0,-8 0 0 16,10-5-4-16,-10 5 4 0,8-5-4 0,-8 0 0 0,8 0-8 15,-8-5 0-15,0 5 4 0,8-10 0 0,-8 6 0 0,10-1-8 0,-10-5 4 16,0 0 0-16,0 1 0 0,0 0 0 0,0-1 4 0,0 0-4 16,0 0 0-16,-10-4 0 0,10 5 4 0,-8-1 0 0,8 1 8 0,-8-1-8 15,0 0 0-15,-2 1-4 0,2 4 4 0,0 0 0 16,-2 0-8-16,2 1 4 0,0 4-8 0,-10 4 0 0,10-4 0 0,0 5-16 15,-1 0-8-15,0 4-12 0,-8 1-8 0,9-1-20 0,0 1-16 16,-2 5-52-16,2-6-28 0,0 5 32 0,0 1 28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5:59.5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4086AE-CD89-4CB3-8F7D-3866D35BD756}" emma:medium="tactile" emma:mode="ink">
          <msink:context xmlns:msink="http://schemas.microsoft.com/ink/2010/main" type="inkDrawing" rotatedBoundingBox="12441,11817 14239,17645 11053,18629 9255,12800" semanticType="callout" shapeName="Other">
            <msink:sourceLink direction="with" ref="{8B416627-C3B6-453B-968D-37529E1FFE28}"/>
            <msink:sourceLink direction="with" ref="{F225C0E0-1F02-40A7-827B-A9A5B823D65D}"/>
            <msink:destinationLink direction="with" ref="{60CCCD85-9323-49C9-9FC8-618870F76FB6}"/>
            <msink:destinationLink direction="to" ref="{122E1E18-D562-45D8-9D0C-95BC322391D7}"/>
          </msink:context>
        </emma:interpretation>
      </emma:emma>
    </inkml:annotationXML>
    <inkml:trace contextRef="#ctx0" brushRef="#br0">682 50 59 0,'0'0'72'0,"0"0"-8"0,0-5-4 15,-8 5-24-15,8 0-8 0,0 0 0 0,0 0-4 0,-9 0-4 0,9 0 4 16,0 0-4-16,-8 0 0 0,8 0-4 0,0 0 0 0,-9 0 0 16,9 0 0-16,0 0-4 0,0 0-4 0,0 0 4 0,0 0 0 15,0 0 4-15,0 5 0 0,0-5 4 0,0 4-4 0,0-4 4 0,9 6-4 16,-9-2 4-16,0 0 0 0,8 3 0 0,-8-3 0 0,0 0 0 15,9 1 0-15,-9 5 4 0,8-6-4 0,-8 6 0 16,8-1-4-16,2-4 4 0,-10 5 0 0,8 0 4 0,0-1-8 0,2 0 4 16,-2 1 0-16,-8-1-4 0,8 0 4 0,0 2-4 0,1-2 0 15,-1 6-4-15,1-1-4 0,0-4-4 0,-1 4 0 0,10-5 0 16,-10 6 8-16,0-1-4 0,0 0 0 0,2 1-4 0,6-1 4 16,-7-4-8-16,-1 4 4 0,1 0 0 0,0 1-4 0,7-1-4 0,-8 1 4 15,2-2 0-15,-2 2 0 0,0 0 0 0,2-1 8 0,-2 0-4 16,9 0-20-16,-9 5 20 0,1-4 0 0,-1-1 0 15,1 1 4-15,-1 0-4 0,0-2 0 0,2 2 0 0,-2-1-4 0,0 1 4 16,2-6 0-16,-2 10-4 0,0-9 0 0,1 4 4 0,-1 0 0 0,0 1-4 16,1-1 0-16,0 1 0 0,-1-1 0 0,0 0 4 0,2 0 0 15,-2-5 0-15,0 6 0 0,1-6-8 0,0 6 4 0,-1-1-4 16,0-4 4-16,1 5 0 0,-1-6 4 0,1 6-4 0,0-6 4 16,-1 0-4-16,0 5 4 0,2 2-4 0,-2-7 4 0,0 0-4 15,0 5 4-15,2-4-4 0,-2 5 4 0,-8-6 0 0,8 5 0 0,1-4-4 16,-1 4 4-16,-8-4-4 0,8 4 0 0,2 0 4 15,-2-4 0-15,-8 4 0 0,8 1 0 0,0-1 0 0,-8 1-4 0,10-6 4 16,-2 5-4-16,0 1 0 0,-8-1 4 0,9 0-4 0,0 1 0 16,-1-1 0-16,-8 1 0 0,9-2 0 0,-1 2 0 0,0-1 4 15,-8 1-4-15,9-6 0 0,0 6 0 0,-1-1 0 0,-8-5 0 0,8 1 0 16,2 5 4-16,-2-6-8 0,0 0 4 0,-8 6 0 0,9-7 0 16,0 3 4-16,-1-1-4 0,0 4 0 0,-8-5 0 0,9 2 0 15,-1-3 0-15,0 8 0 0,-8-7 4 0,10 0 0 0,-2 5-4 16,0-4 0-16,-8 4 0 0,10-4 0 0,-2-1 0 0,0 6 4 15,-8-1-4-15,8-5 0 0,1 6 0 0,-9-5 4 0,9 4-4 0,-1 0 0 16,-8-4 0-16,9 4 0 0,-1 0 0 0,-8 0 0 0,8-3 0 16,2 3 4-16,-2 0-4 0,-8-4 0 0,8 4 0 0,2 1 4 15,-10-7 0-15,8 8-4 0,0-3 0 0,-8-4 0 0,8 7 0 16,1-7 0-16,0 5 4 0,-9-4-4 0,8 4 0 0,1 2 0 16,-1-8 0-16,-8 6 0 0,8 1 4 0,2-1-4 0,-2-4 0 15,0 4 0-15,-8 0 0 0,8 0 4 0,2 0-4 0,-2 1 0 0,0 0 0 16,-8 4 0-16,9-5 0 0,0 1 0 0,-9 3 0 0,8-3 0 15,1-2 0-15,-1 7 0 0,-8-5 0 0,8 4 0 0,0-5 0 16,2 0 4-16,-10 5-4 0,8-4 4 0,0-1 0 0,2 1-4 16,-10-1 0-16,8 5 0 0,0-5 0 0,1 1 0 0,-1-1 0 15,1 1 0-15,-9 4 0 0,8-5 0 0,1 0 4 0,-1 5-4 0,0-4 0 16,2 4 0-16,-10-5 0 0,8 1 4 0,0 4 0 16,2-5-4-16,-2 5 4 0,0-5-4 0,-8 2 0 0,8 2 4 0,1-4 0 15,0 5-4-15,-9-4 4 0,8-1-4 0,1 5 0 0,-1-5 0 16,0 1 4-16,2 4-4 0,-10-5 0 0,8 6 0 0,0-1 0 15,0-5 0-15,2 5 0 0,-2 0 0 0,0 0 0 0,1 0 0 0,-1 1 0 16,-8-1 4-16,9 0-4 0,0-1 0 0,-1 2 0 0,0-1 0 16,0-4 4-16,2 4-4 0,-2 0 0 0,0-5 0 0,10 4 4 15,-18-3 0-15,17 0-4 0,-9 4 4 0,1-5-8 0,0 1 4 16,-1-1 0-16,0 0 0 0,0 6 0 0,2-6 0 0,-2 0-4 16,0 1 4-16,2-1 0 0,-2 5 0 0,0-5-16 0,1 1 20 0,-1-1-4 15,0 0 0-15,1 6 0 0,0-7 0 0,-1 2 0 0,0-5 0 16,2 4 4-16,-2 0-8 0,0 1 4 0,-8 0 0 0,9-2 0 15,0 1 4-15,-1-4-4 0,0 5 0 0,1-1 0 0,-1 0 0 16,1 1 0-16,-9-1 0 0,9 0-4 0,-1 0 4 0,0 1 4 16,2 4-4-16,-2-5 0 0,0 1-4 0,-8-1 4 0,8 5 0 0,2-5 0 15,-2 6-4-15,0-6 0 0,1 0 4 0,-1 4 0 0,0-3-4 16,-8 0 8-16,10 4-4 0,-2-5 0 0,0 1-4 0,0-1 0 16,2 0 4-16,-2 5 0 0,-8-4-4 0,8-1 4 0,1 1-4 15,0-1 4-15,-1 6-4 0,1-7 4 0,-1 2-4 0,0 3 4 16,-8-3 0-16,9 0 0 0,0 4-4 0,-1-5 0 0,0 5 4 0,2-5-4 15,-2 1-4-15,0 4 8 0,1-5-4 0,0 1 4 0,-1 4 0 16,0-5 0-16,1 0-4 0,-1 1 4 0,1-1-4 0,0 1 4 16,-1-1 0-16,0 5-16 0,2-5 16 0,-2 1 0 0,0-1 4 15,-8 1-4-15,9-2 0 0,0 8 0 0,-1-8 0 0,0 1-4 16,1 5 4-16,-1-4 0 0,0 4 0 0,2-4 0 0,-2 4 4 16,0 0 0-16,-8 0-4 0,10-5 0 0,-2 5 0 0,0 1 0 0,0-1-4 15,1-1 8-15,0 1-4 0,-1-4-4 0,9 4 0 0,-9-5 4 16,2 5 0-16,-2-4 0 0,0-1 0 0,0 0-4 0,2 1 4 15,-2-1 0-15,0 1 0 0,1-6 4 0,8 4-4 0,-8 3 0 16,-1-2 0-16,0-4 4 0,0 5-4 0,10-1-4 0,-10 0 4 16,2-5 0-16,-2 6 0 0,0-1 0 0,9 1 0 0,-8-1 0 0,-1 0 0 15,9 1 4-15,-9-6-4 0,2 5 0 0,-2 1 4 0,0-6 0 16,2 5 0-16,-2-3-4 0,0-2 0 0,0 0 0 16,1-4 0-16,-9 4 0 0,9-4 0 0,-1 0 0 0,-8-1 0 0,9 1 0 15,-9 1-4-15,0-6 4 0,8 4 0 0,-8-4-4 0,0 0-4 16,0 0-4-16,0 0-28 0,0 0 4 0,-8-4-16 0,-1-2-20 0,9 1-32 15,-8 1-8-15,-1-1-100 0,-8 0 20 0,9-4 36 16,-10-1 32-16,2 1 20 0</inkml:trace>
    <inkml:trace contextRef="#ctx0" brushRef="#br0" timeOffset="6217.0234">2405 3673 35 0,'0'0'92'16,"0"0"-8"-16,8 0-8 0,-16-5-28 0,8 5-4 0,0 0 0 15,0 0-4-15,0 0-8 0,0-4 0 0,0 4-4 0,0 0 0 16,8-5-4-16,-16 5 4 0,8-5-4 0,8 5-4 0,-8 0 8 16,0-5-8-16,0 5 4 0,0 0 0 0,0-4 8 0,0 4-4 15,0 0 4-15,0 0 8 0,0 0 0 0,0-6 0 0,0 6 8 0,0 0 0 16,0 0 4-16,0 6-4 0,0-6 0 0,0 0 0 0,0 0 0 16,0 0-4-16,0 0-4 0,0 0-4 0,0 0-4 0,0 0 0 15,-8 0-4-15,8 0-4 0,0 4 0 0,-8-4-4 0,8 5 0 0,0-5 0 16,-10 5 4-16,2 0-4 0,8-5 0 0,-8 4 0 0,-2 6-4 15,2-5 0-15,0-1 0 0,0 7 0 0,-1-2-4 16,9-5 4-16,-17 5 0 0,8 1 0 0,1 0 0 0,0-1-4 0,-2 1 0 16,2 0-4-16,-10-1 4 0,10 1-4 0,0-1 0 0,0 1-4 15,-10-2 4-15,10 7-4 0,-1-5 0 0,1 0 4 0,0-1-8 16,-10 6 8-16,10-5-4 0,0-1 0 0,-2 5 4 0,-6-4-4 0,7 4-4 16,1-5 4-16,-1 6 0 0,-8-1 0 0,9-4-4 0,0 5 4 15,-2-1-4-15,-6-4-4 0,6 3 4 0,2 2-4 0,0-1 4 16,-9 1 0-16,8-1 4 0,1 1 0 0,-1-2-8 0,1 2 4 15,0-5-4-15,-2 8 4 0,2-3-4 0,0 0 4 0,-10-1 0 16,18 0 0-16,-8 0 0 0,0 1 0 0,-1-1 0 0,1 5 0 16,-1-4 4-16,9-1-4 0,-9 5 0 0,1-5 0 0,8 1 0 15,-8 4 4-15,8-5-4 0,-10 5 0 0,10-4 0 0,0 4 0 0,0-5-4 16,-8 0 4-16,8 5-4 0,0-4 4 0,0-1 0 0,0 1 0 16,0-1-4-16,0 0 0 0,8 0 4 0,-8 1-4 0,0-1 4 15,10-4-4-15,-10 4 0 0,0 1 4 0,8-2 0 0,-8-3 0 0,8 4-8 16,-8-4 8-16,9-1 0 0,-9 6 0 0,9-5-4 0,-1-1 0 15,-8 1 0-15,9 0 4 0,-9-1-4 0,8 1-4 0,-8-6 4 16,8 6 4-16,-8-5-8 0,8-1 4 0,-8 5-4 0,10-4 0 16,-10 0-4-16,0 0 0 0,8 0 4 0,-8 0-4 0,0-5 0 15,8 5 0-15,-8-5-4 0,0 4-8 0,0 1-4 0,0-5-4 0,0 0-4 16,0 0-8-16,0 0-8 0,0 0-4 0,0 0-8 0,0 0-8 16,0 0 0-16,0 0-8 0,0 0-8 0,0 0-4 0,0 0-4 15,0-5-4-15,0 5-12 0,0-4-36 0,0-1-32 0,0 0 24 16,10 0 32-16,-10 0 24 0</inkml:trace>
    <inkml:trace contextRef="#ctx0" brushRef="#br0" timeOffset="50743.8886">3324 4942 19 0,'0'-4'64'0,"-8"-2"-12"16,8 1-4-16,0 1-24 0,-8-2-8 0,8-3 0 0,0 5 0 15,-8-6 0-15,8-1-4 0,-10 7-4 0,10-6 4 0,-8 6-4 16,0-5 0-16,-1-1 0 0,9 1 0 0,-9 3 0 0,9-3-4 16,-8-1 0-16,8 1 4 0,-9 4-4 0,1-5 0 0,8 1 4 0,-9-1 0 15,1 1 4-15,8 4-8 0,-9-4 8 0,1-1-4 16,-1 0 0-16,9-4-4 0,-9 4 4 0,1 0 0 0,0 1-4 0,-2-5 8 16,2 4-4-16,0-5-20 0,8 6 20 0,-8-5 4 0,-2-1-4 15,2 6 0-15,0-6 0 0,-2 1 0 0,2 0 0 0,0 0-4 16,-1-1 0-16,0 1 4 0,1-1-4 0,0 1 0 0,-1-1 4 0,0 1 0 15,1-5 0-15,-1 5-4 0,1-1-4 0,0 0 0 0,-2 1 8 16,2 1 0-16,0-2-4 0,0 1 4 0,-2 0 0 0,2-1-4 16,0 0 0-16,-2 1 0 0,-6 0 4 0,6-1-4 0,2 1 0 15,0 0 4-15,-1 0-4 0,1-1 4 0,-1 1-4 0,1-1 4 16,-1 2-8-16,1-3 0 0,-1 2 4 0,0 5 0 0,1-6 0 16,0 6-4-16,8-7 0 0,-10 8 0 0,2-7 4 0,0 6 0 15,0-1-4-15,-2-4 0 0,10 4 0 0,-8-4 0 0,0 4 4 0,-2-4 0 16,2 0-4-16,0 4 4 0,-1-5-4 0,0 1 0 0,1 0 0 15,0-1 4-15,-1-4-4 0,0 5 4 0,1-1-4 0,-1 0 4 16,1 2-4-16,-1-7 8 0,0 7-8 0,1-2 0 0,8 1 4 0,-8-1-4 16,0 1-20-16,-2 0 28 0,2-1 0 0,8 1-4 15,-8-1 0-15,-2 1 4 0,2-1-4 0,0 2 0 0,-2 3 4 0,2-5-4 16,0 2-4-16,0-2 4 0,-2 0 0 0,2 1-4 0,0-1 4 16,-1 2 0-16,9-2-8 0,-8 1 4 0,-1 4 4 0,0-5-4 15,1 1 0-15,0 4 4 0,-1-4-8 0,0 0 0 0,9 4 4 0,-8 2 0 16,8-7 0-16,-8 5 0 0,-2 1 0 0,10-1 0 0,-8-1 4 15,0 3-4-15,8-2 4 0,-10 1-4 0,2-1 4 0,8 5-4 16,-8-9 4-16,0 4-8 0,-2 1 8 0,2-1-8 0,0-5 8 16,-1 6-4-16,0-5 0 0,1 0 4 0,-1 4-8 0,1-5 4 15,8 6 0-15,-9-5 4 0,0-1-4 0,1 5 0 0,0 0 0 16,-1 1 0-16,9-1 4 0,-9 1-4 0,9-1 0 0,-8 6 0 16,8 0 0-16,0-2 0 0,-8 1 0 0,8 1 0 0,0-1 4 0,-10 0-4 15,10 0-4-15,0 0 4 0,-8 1 0 0,8 4 0 0,0-5-16 16,0 0 20-16,-8-1 0 0,8-2 0 0,-10 3-4 0,10 0 0 15,-8-5 4-15,8 6-4 0,0-5 0 0,-8 4 0 0,8-5 0 0,-8 5 0 16,8-5 0-16,-10 5 4 0,10 1-4 0,0-5 0 0,0 3 0 16,-8 2-4-16,8-1 8 0,0 0-4 0,0 0 0 0,0 5 0 15,0-3 0-15,0-4 0 0,0 7 0 0,0-4 0 0,0 4 0 16,0-5 0-16,0 5 0 0,0-4 0 0,0 4 0 16,0-5-4-16,0 5 4 0,0 0 4 0,0-5-4 0,0 5 0 0,0 0 0 15,0 0 0-15,-8 0 0 0,8 0 0 0,0 0-4 0,0 0 4 0,0 0 0 16,0 0 0-16,0 0 0 0,8 0 4 0,-16 0-4 0,8 0 0 15,0 5 0-15,0-5 0 0,8 0 0 0,-8 5 0 0,0-5 0 16,0 4 0-16,0 1 0 0,8-1 0 0,-8 6 0 0,10-5 0 16,-10 5 0-16,8 0 0 0,-8-1 0 0,8 0 0 0,0 1 0 15,-8 0 0-15,10 0 0 0,-2 3 0 0,0 2 0 0,2-5-16 0,-2 4 20 16,0 0 0-16,1 1 0 0,0 0 0 0,-1-2 0 0,0 1 0 16,1 1-4-16,0-1 0 0,-1 0 4 0,9 1-4 0,-8 0 0 15,0-1-4-15,-1 1 8 0,0 4-8 0,10-5 8 0,-10 0-8 16,0 1 4-16,10-1 0 0,-10 5 0 0,2-4 0 0,-2-1 0 15,0-1 0-15,10 2 0 0,-10 0 0 0,0-1 0 0,1 1 0 0,0-1 0 16,-1 0 4-16,1 0-4 0,-1 1 4 0,0 0-8 0,2-2 4 16,-2 2 0-16,0 5 0 0,0-7 0 0,2 2-4 0,-2-1 0 15,0 1 4-15,2 4 4 0,-2-5-4 0,0 0 0 0,2 5 0 16,-2-4 4-16,0-1-4 0,0 5 0 0,1-4 0 0,0-1 0 16,-1 5-4-16,1-4 8 0,-1-1-4 0,1 6 0 0,0-7-4 0,-1 2 4 15,0 3 4-15,1-3-8 0,0 0 4 0,-1-1 0 0,0 1 0 16,-8-1 0-16,10 0-4 0,-2 5 4 0,0-9 0 0,2 5 4 15,-2-1-4-15,0 0-4 0,-8-4 4 0,8 4 0 0,2 1 4 16,-2-6-4-16,0 5 0 0,-8-4 0 0,9 0-4 0,0 4 4 16,-1-4 0-16,-8-1-4 0,9 1 4 0,-9-1 0 0,8 1 4 0,1-1-8 15,-9 1 0-15,8-4 4 0,-8 3 0 0,9 0 0 0,-1 1 0 16,-8-1 0-16,8 1 0 0,2 0-4 0,-10-6 0 0,8 6 4 16,-8-1 0-16,8 1 0 0,2-1 0 0,-10 1 0 0,8 0 0 0,-8-1 0 15,8 1 0-15,-8-6 0 0,10 6-4 0,-2-1 4 16,-8 2 0-16,8-3 0 0,-8-2 0 0,8 4-4 0,-8-1 4 0,10 1-4 15,-10-1 4-15,8-5-4 0,-8 6 0 0,8 0 4 0,-8-1-4 16,0-4 4-16,9 5-4 0,-9-1 4 0,8-4-4 0,-8 6 0 16,9-3 4-16,-9-3-4 0,9 4 4 0,-9 1 0 0,8-5 0 15,-8 4 0-15,8-4 0 0,-8 5-4 0,0 0 0 0,9-6 0 16,-9 6-4-16,9 0 4 0,-9-1 0 0,8 1-4 0,-8-1 4 0,8 1 4 16,-8-1-4-16,10 1-20 0,-2-1 28 0,-8 2-4 0,8-3 0 15,-8 2-4-15,10-1 4 0,-10 1-4 0,8-1 4 0,-8-3 0 16,8 3 4-16,-8-4-4 0,8 4-4 0,-8-3 4 0,0-2-4 0,10 1 4 15,-10 0-4-15,8 0 4 0,-8-1 0 0,8 1 0 16,-8 0 0-16,0 0 0 0,9 5-4 0,-9-6 0 0,9 1 8 0,-9 0 0 16,8 4-4-16,-8-4 0 0,9 0 0 0,-1 4 0 0,-8-4 0 15,9 5 0-15,-9-5 0 0,8-1 4 0,-8 6-4 0,9-5-4 16,-1 5 0-16,-8-6 0 0,9 1 4 0,-9 5 0 0,9-6 0 0,-1 1 0 16,-8 5 0-16,8-6-4 0,-8 0 4 0,10 7 0 15,-2-7 4-15,-8 2-8 0,8 3 4 0,0-5 4 0,-8 2-4 16,10 3-4-16,-10-3 4 0,8-2-4 0,0 0 0 0,-8 1 4 0,10 5-4 15,-10-5 0-15,8-5 4 0,-8 4 0 0,8 1 0 0,-8 0 0 16,0-1-4-16,0-4 4 0,9 5 0 0,-9-5 0 0,0 0 0 16,0 0 0-16,0 5-4 0,0-5 4 0,0 0 0 0,0 0-4 0,0 0 4 15,0 0 0-15,0 0 0 0,0 0-4 0,0 0 4 0,0-5 0 16,0 5 0-16,0 0-4 0,0 0 4 0,0-5 0 0,-9 5 0 16,9-4 4-16,0-1-4 0,0 5 0 0,-8-5 0 0,8 1 0 15,-8-6 0-15,8 5 0 0,-10 0 0 0,10-3 4 0,-8 2-4 16,8-3 0-16,-8-1 0 0,-2 5 4 0,10-5-4 0,-8 1 0 15,8-1 0-15,-8 0 0 0,0-3 0 0,-2 3 0 0,10 1 0 16,-8-6 0-16,0 5 0 0,-1-4 4 0,0 0-4 0,-8-1 0 0,9 1 0 16,-1-1 0-16,-8-4 0 0,9 0 0 0,-10 0 0 0,10-1 0 15,-10 1 0-15,2-4 0 0,-2 4 4 0,10-5 0 0,-10 0 0 16,2 0 0-16,7 0-4 0,-8 0 0 0,0 5 4 0,8-6-4 0,1 2 4 16,-9 4-4-16,9-5 0 0,-2 5 4 0,2 0 0 15,0 0-4-15,-10-1 0 0,18 1 0 0,-16 5 4 0,6-6 0 0,2 6-20 16,0-5 24-16,-2 0-4 0,2 5 0 0,0-5 0 0,-1 4 0 15,1-4-4-15,-9 0 4 0,8 0-4 0,-8 0 0 0,8-1 4 16,-7 1 0-16,6-5 0 0,-6 5 0 0,-2-5 0 0,10 5-4 0,-10-5 4 16,10 0-4-16,-9 4-4 0,8-3 4 0,1 4 0 0,-9-5 0 15,8 4 0-15,1 1 4 0,-1 0-4 0,-8 0 0 0,8 0 0 16,1 5 0-16,0-6 0 0,0 7 0 0,-2-7 0 0,2 5-4 16,0 2 4-16,-10-7 0 0,10 6 0 0,-2-5 4 0,-6 4-4 15,8-4 0-15,-2 0-4 0,-6 0 4 0,7-1 0 0,-8 1-4 16,8 0 8-16,-7 0-4 0,7 0 0 0,0 6 0 0,-7-7 4 0,6 0-4 15,2 5-4-15,0 2 4 0,-2-1 0 0,2-1 0 0,0 1 0 16,8 4 0-16,-8-5 0 0,-2 6 4 0,10-1-4 0,-8 1 4 16,8-5 0-16,-8 4-4 0,-1 0-4 0,9 1 4 0,-9-1-4 15,9 1 4-15,-8-5 0 0,8 3 0 0,-9-3 0 0,1 4 0 16,8-3 0-16,-9-2 4 0,0 5-8 0,1-4 8 0,8 0-4 16,-8 4-4-16,-1-4 0 0,9 3 0 0,-9-2 8 0,1 4 0 15,8-6-4-15,-8 6 0 0,8-1 0 0,-10 0-4 0,10 5 4 0,-8-4 0 16,8 4 0-16,0 1 0 0,0-2 0 0,0 2 0 0,0 4 0 15,0-5 0-15,0 5 0 0,0 0 0 0,0-5 0 0,0 5 0 16,0 0 0-16,0 0 0 0,-8 0 0 0,8 0 0 0,0 0 0 0,0-5 0 16,0 5-4-16,-10 0 4 0,10-3 0 0,0 3 0 15,0-7 0-15,0 7 0 0,0 0 0 0,0-4 0 0,0 4 4 0,0 0-4 16,0-5 0-16,0 5 0 0,0 0 4 0,0 0-4 0,0 0 0 16,0 0 0-16,0 0 0 0,0 0 0 0,0 0 0 0,0 0 0 15,0 5 4-15,0-5-4 0,0 4 0 0,0-4 4 0,0 7-4 0,0-4 4 16,10 2-4-16,-10 0 4 0,0 0 0 0,8 5-4 0,-8-6 4 15,8 5 0-15,-8 1 0 0,10 5 0 0,-2-5 0 0,0-1-4 16,1 5 4-16,0 1 4 0,-1-1 0 0,0 0 4 0,1 1-4 16,0 4-4-16,-1 1 0 0,9-7 4 0,-8 6 0 0,8 6-4 15,-9-6 4-15,10 0-4 0,-10 0 0 0,10 5 0 0,-10-5 0 16,10 5-4-16,-2-5 4 0,-7-1 0 0,8 6 0 0,-9-3-4 0,10 2 0 16,-1-4 4-16,-9 1 0 0,10 3 4 0,-2-4-4 0,-8 6 0 15,10-6 0-15,-10 0 4 0,10 5-8 0,-10-5 4 0,10 5 4 16,-10-5-8-16,9 4 8 0,0 2-4 0,-8-1-4 0,8 0 0 15,0 0 0-15,-9 0 0 0,10 5 4 0,-2-6-4 0,2 0 4 0,-10 2-4 16,10 3 0-16,-2-3 4 0,2-1-4 0,-10-1 0 0,10 2 0 16,-1-2-4-16,-9 2 4 0,9-6-4 0,0 0 4 0,-9 5 0 15,10-5 0-15,0 0 0 0,-10 0 0 0,10 1 0 0,-10-1 0 16,8 0-4-16,-6 0 4 0,6 0 0 0,-7-5 4 0,-1 6-4 16,10-1 4-16,-10 0 0 0,0-4-20 0,10 3 20 0,-10-3-4 15,0 4 4-15,10-5 0 0,-10 5-4 0,2-4-4 0,6-1 8 16,-8 5 0-16,2-5-4 0,-2 1-4 0,0-1 4 0,10 1-4 0,-10-1 8 15,1 1-4-15,-1-1 0 0,1 0-4 0,-1 0 4 0,1 1 0 16,-1-6 0-16,1 6 0 0,8-1 0 0,-9-5 0 0,2 6-4 16,-2-5 4-16,0-1 0 0,0 5 0 0,2-4 0 0,-2 5 0 15,0-6 0-15,-8 1 0 0,18 4 0 0,-10-4-4 0,-8-1 4 0,9 1-4 16,0-1 4-16,-1 1 0 0,0 0 0 0,-8-1 0 16,9-4 0-16,-1 4-8 0,-8-3-4 0,9-2 4 0,-9 1 0 0,0-1 4 15,0 2-8-15,0-6-4 0,0 0 0 0,9 4 0 0,-9-4 0 16,0 0-8-16,0 0-12 0,0 0-4 0,0 0 0 0,-9 0-8 15,9 0 0-15,0 0-40 0,0 0-68 0,-9-4 24 0,9 4 20 0</inkml:trace>
    <inkml:trace contextRef="#ctx0" brushRef="#br0" timeOffset="-56938.5316">145 4729 3 0,'0'5'72'0,"0"0"-8"16,0 0-8-16,0-1-20 0,0 2-4 0,-8-1-12 0,8-1 4 15,0 0-4-15,0 2 0 0,8-6 4 0,-8 4 0 0,0-4 0 0,0 0-4 16,0 0 8-16,0 5 0 0,0-5-4 0,0 0 0 0,0 0 4 16,0 0-4-16,0 0 0 0,0 0-4 0,0 0 4 0,0 0-4 15,0 0 4-15,0-5-4 0,0 10 8 0,0-10 0 0,0 5-4 0,0 0 8 16,0 0-4-16,0 0 4 0,0-4-4 0,0 4 4 0,8 0 0 15,-8 0-4-15,0-6 4 0,10 6 0 0,-10 0 0 0,8 0 4 16,-8 0 0-16,8 0-4 0,-8 0 4 0,9 0 0 0,0 0 0 16,-9 0-4-16,8 0 0 0,0 0 4 0,1 0 0 0,-9 0 0 15,8 0-4-15,0 0-4 0,2 0 0 0,-2 0-4 0,0 0 0 0,10 0-4 16,-10 0-20-16,0 6 24 0,1-6 0 0,8 0-8 0,0 4 4 16,-9-4-4-16,10 5 0 0,0-5 0 0,-10 5 0 0,8-5 0 15,2 5 4-15,-1-5-4 0,-1 4 0 0,10-4 4 0,-8 5-8 16,-2-5 0-16,1 0 4 0,1 4-4 0,-2-4 4 0,10 0 0 15,-8 5-4-15,-2-5 0 0,1 0-4 0,9 5 0 0,-10-5-4 0,2 0 4 16,8 0-4-16,-10 0 0 0,1 0 0 0,1 0 0 0,8 5 0 16,-10-5-4-16,2 0 0 0,7 0 0 0,-8 0 0 0,0 0 0 15,9 0 0-15,-10 5 0 0,2-5 0 0,-1 0 0 0,8 0 0 16,-8 0 0-16,1 5 0 0,8-5 0 0,-10 0 0 0,1 5 0 16,0-5 0-16,8 0 0 0,-7 4 0 0,-1-4 0 0,0 0 0 0,0 0 0 15,9 0 0-15,-10 0 0 0,2 0 0 0,-2 5 0 0,2-5 0 16,7 0 0-16,-7 0 0 0,-2 5 0 0,2-5 0 0,7 5 0 15,-8-5 0-15,0 0 0 0,0 4 0 0,8-4 0 0,-7 5 0 16,-1-5 0-16,0 5 0 0,8-5 0 0,-7 5 0 0,-2-5 0 16,2 3 0-16,-2-3 0 0,2 7 0 0,7-7 0 0,-17 4 0 15,10-4 0-15,8 5 0 0,-18 0 0 0,9 0 0 0,0-5 0 0,0 4 0 16,1 1 0-16,-2 0 0 0,-8-1 0 0,10 1 0 16,-1 1 0-16,-8-2 0 0,8 0 0 0,-1 2 0 0,-8-6 0 0,10 4 0 15,0 2 0-15,-10-2 0 0,9-4 0 0,-9 5 0 0,9-5 0 16,0 4 0-16,-9-4 0 0,10 0 0 0,-10 5 0 0,10-5 0 15,-2 0 0-15,-7 0 0 0,8 0 0 0,-8 0 0 0,7 0 0 0,2 0 0 16,-10 0 0-16,10 0 0 0,-10 0 0 0,9 0 0 0,-9 0 0 16,10 0 0-16,-2 0 0 0,-8 0 0 0,10 0 0 0,-10 4 0 15,10-4 0-15,-1 0 0 0,-9 0 0 0,10 0 0 0,-10 0 0 16,8 0 0-16,2 0 0 0,-10 0 0 0,10 0 0 0,-10 0 0 16,9 0 0-16,0 0 0 0,-8 6 0 0,7-6 0 0,-6 0 0 0,6 0 0 15,2 0 0-15,-10 0 0 0,9 0 0 0,-9 0 0 0,10 0 0 16,-10 0 0-16,10 0 0 0,-2 0 0 0,-8 0 0 0,10 0 0 15,-10 0-4-15,1 4 4 0,7-4 0 0,-6 0-4 0,6 0 4 16,-8 6-4-16,10-6 8 0,-10 4-8 0,10-4 4 0,-10 4 0 16,1-4 0-16,7 6 0 0,-7-6 0 0,0 0 0 0,7 0 0 0,-6 5 0 15,-2-5 0-15,9 0 0 0,-8 0 0 0,-1 0 0 0,9 0 0 16,-9 0 0-16,1 0-4 0,8 0 8 0,-9 0-8 0,2 0 0 16,-2 0 4-16,0 0 0 0,10 0-4 0,-10 0 4 0,0 0-4 15,1 4 4-15,7-4-4 0,-16 0 8 0,18 5-4 0,-10-5-4 16,2 0 0-16,-2 5 4 0,0-5 0 0,0 0 0 0,1 0 0 15,0 4 0-15,-1-4-4 0,1 0 4 0,-1 0 0 0,0 0 0 0,-8 0 0 16,18 0 0-16,-10 0 0 0,0 0-4 0,2 0 4 0,-2 0-4 16,0 0 0-16,1 0 4 0,8-4-16 0,-8 4 16 0,-1 0 0 15,8 0 4-15,-6-5-8 0,-2 5 4 0,0 0 0 0,2 0 0 16,6 0-4-16,-16-5 0 0,9 5 4 0,-1 0 0 0,1 0 0 16,-1 0 0-16,1 0 0 0,-9 0 4 0,8 0-8 0,-8 0 4 0,8 0-4 15,-8 0 0-15,0 0 8 0,10 0-4 0,-10 0 0 0,8-4 0 16,-8 4-4-16,0 0 4 0,8-5 0 0,-8 5 0 0,0 0 0 15,10 0 0-15,-10 0 0 0,0-6 0 0,8 6 0 0,-8 0 0 16,8-4 4-16,-8 4-4 0,8 0 0 0,-8 0 0 0,0 0-4 16,9 0 4-16,-9 0 0 0,9 0 0 0,-9 0 0 0,8 0 4 0,-8-4-4 15,0 8 0-15,0-4 0 0,0 0 0 0,9 0 0 0,-9 0 4 16,0 0 0-16,0 0-8 0,0 0 4 0,0 0 0 0,0 0 0 16,0-4 0-16,0 4 0 0,0 0-4 0,0 0 4 0,0 0 0 0,0 0 0 15,8 0 0-15,-8 0 4 0,0 0 0 0,0 0 0 16,0 0 0-16,0 0-4 0,0 0 8 0,0 0-4 0,0 0 0 0,0 0 0 15,0 0 0-15,0 0-4 0,0 0 4 0,0 0-4 0,0 0 0 16,0 0 4-16,0 0 0 0,0 0-4 0,0 4 0 0,0-4 0 16,0 0-4-16,0 4 4 0,0-4-4 0,0 0-8 0,0 6 0 15,0-6-20-15,0 5-12 0,-8-5-20 0,8 0-32 0,0 4-36 16,-9-4-40-16,9 0-32 0,-8 0-88 0,-1 5 40 0,0-10 44 0,1 5 40 16,0 0 32-16,0 0 24 0</inkml:trace>
    <inkml:trace contextRef="#ctx0" brushRef="#br0" timeOffset="-46031.9194">3471 5064 43 0,'0'0'56'0,"0"0"-12"0,-10 0-4 0,10 0-20 0,-8 0 0 16,8 0-12-16,-8 0 4 0,8 0-4 0,-9 0-4 16,9 0 8-16,-8 0-8 0,8 0 4 0,-9 0-20 0,9 0 20 0,-9 0 0 15,9 0-4-15,-8 0 0 0,8 0 0 0,-8 0 0 0,0 0 0 16,8 0-4-16,-10 0-4 0,10 0 4 0,0 0 0 0,-8 0 4 16,0 0-4-16,8 0 0 0,-10 0 4 0,10 0 0 0,-8 0 0 15,8 0 0-15,-8 0-4 0,8 0 0 0,-9 0 0 0,9 0 0 0,-8 0 0 16,8 0 8-16,-9 0-4 0,1 0 4 0,8 0 0 0,-9 0 4 15,9 0-4-15,-8 0 0 0,8 0 0 0,-8 0 4 0,8 0 0 16,-10 0 0-16,10 0 0 0,-8 0 0 0,8 0 0 0,-8-5 0 16,8 5 4-16,-10 0 0 0,10 0 4 0,0 0-4 0,-8 0 0 15,0 0 0-15,8 0-4 0,-8 0 4 0,8 0-4 0,-9 0 4 0,9 0-4 16,-8 0 4-16,-1 0 0 0,9 0 0 0,-9 0 0 16,9 0 0-16,-8-4 0 0,8 4 4 0,-8 0-4 0,8-6 0 0,-10 6 4 15,10-4 0-15,-8 4-4 0,0-5 4 0,8 0-4 0,-8 5-4 16,8-5 8-16,-10 1-8 0,2-1 4 0,8 5-4 0,-8-5 4 15,-1 5 0-15,1-4 0 0,-1 4 0 0,9-5-8 0,-9 5 8 0,1-6-4 16,0 6 0-16,0-4 0 0,-2 0-4 0,2 4 4 0,0-6-4 16,-2 6 4-16,2-4-4 0,0 4 4 0,-1-6-4 0,1 2 0 15,0 4 4-15,-1 0 0 0,0-5-4 0,1 1 4 0,0 4-4 16,-2 0 0-16,2-5 0 0,0 5 0 0,-1 0 4 0,-8 0 0 16,8 0-4-16,1 0 0 0,0 0 0 0,-10-4 4 0,10 4-4 0,0 0 4 15,-10 0 0-15,10-6 0 0,-10 6 0 0,10 0-4 0,-9 0 0 16,9-4 0-16,-10 4 4 0,10-6 0 0,-10 6-4 0,10 0 4 15,-8 0 0-15,6 0 0 0,-6 0-4 0,-1 0 0 0,9 0 0 16,-10 0 4-16,2 0-4 0,6 0 0 0,-6 0 4 0,-2-4 0 16,10 4-4-16,-9 0 0 0,0-4-4 0,8 4 4 0,-7 0 0 15,6-6 0-15,-6 6 0 0,7-5 0 0,-8 5-4 0,9-4 0 16,-9 4 0-16,9-5-16 0,-10 5 20 0,10 0 0 0,-10 0 0 0,10 0-4 16,-9 0 0-16,8-5 0 0,-8 5 0 0,9 0 0 0,-10 0 4 15,10 0 0-15,-10 0-4 0,10 5 0 0,-8-5 0 0,-2 0 4 16,10 0-4-16,-1 0 4 0,-7 0-4 0,6 0 4 0,2 0-4 15,-8 0 4-15,6 0 0 0,2 0 0 0,-9 0 0 0,9 0-4 0,-1 0 4 16,0 0-4-16,1 0 0 0,-8 0 0 0,6 0 0 16,2 0-4-16,0 0 4 0,-2-5-4 0,2 5 0 0,-9 0 0 0,9 0 0 15,-1 0 4-15,1 0-4 0,-1 0 0 0,1 0 0 0,0 0 4 16,-2 0 0-16,2-4-8 0,0 4 4 0,-10 0 4 0,10 0-4 16,0 0-4-16,-1-5 8 0,1 5-4 0,-1 0 0 0,-8-5 0 0,9 5 0 15,-2-5 4-15,-6 5-4 0,8 0 4 0,-10-4-4 0,10-3 4 16,-1 7-4-16,-8 0 4 0,8-3 0 0,-7 3-4 0,8-5 0 15,-10 5 4-15,10-5 0 0,-10 5-4 0,10-5 0 0,-9 5-12 16,8 0 16-16,0 0 0 0,-7 0 0 0,8-4 0 0,-10 4 0 16,10 0-4-16,-2 0 4 0,-6 0-4 0,7 0 4 0,-7 0-4 0,7 0 4 15,0 0 0-15,-7 0-8 0,6 0 8 0,2 0-4 0,-9 0 0 16,8 0 0-16,1 0 0 0,-9 0 4 0,9 0 0 0,-1 0-4 16,-8 0 0-16,9-5 4 0,-2 5-4 0,-6 0-4 0,8 0 8 15,-2 0 0-15,2 0 0 0,0 0-8 0,-9 0 8 0,9-5-8 16,-2 10 8-16,2-10-4 0,0 10 0 0,0-5-4 0,-2-5 8 15,-6 5 0-15,7 5 0 0,0-5-4 0,1 0 0 0,-1 0 0 0,1 0 0 16,-9 0-4-16,8 0 4 0,1 0 0 0,0 0-4 0,-2 0 0 16,-6 0 4-16,7 0 0 0,0 0 0 0,1 0-4 0,0 0 8 15,-9 0-4-15,9 0 0 0,-2 0 4 0,2 0-4 0,0 0-4 16,-2 0 4-16,2 0 4 0,0 0-8 0,-9 0 4 0,8 0 4 16,1 0-12-16,-1 0 4 0,1 0 0 0,0 0 4 0,-10 0 0 15,10 0 0-15,-2 0 4 0,2 0-4 0,0 0 4 0,-9 0-4 0,8 0 0 16,1 0 0-16,-1 0 0 0,-7 0 0 0,6 0 0 0,2 0 0 15,0 0 0-15,0 0 0 0,-2 0 0 0,-6 0 0 0,7 0 0 16,0 0-4-16,1 0 4 0,-1 0 0 0,1 0 0 0,0 0 0 16,0 0 0-16,-10 0 0 0,10 0 0 0,-2 0-4 0,2 0 0 0,0 0 0 15,-1 0 0-15,-8 0 4 0,9 0 0 0,-1 0 0 0,1 0-4 16,0 0 4-16,-2 0 4 0,2 0-4 0,0 0 0 0,-10 0 4 16,10 0-4-16,0 0-4 0,-1 0 4 0,0-5 0 0,1 5 0 15,-1 0 0-15,1 0 0 0,0-5-4 0,-2 5 4 0,2-4 4 16,0 4-8-16,0-5 0 0,-2 5 4 0,2 0 0 0,0-5 0 0,-1 5 0 15,1-5 0-15,-1 5 0 0,9 0 0 0,-9-5 0 0,1 5 0 16,-8 0 0-16,16 0-4 0,-10 0 4 0,2 0 0 0,0 0-4 16,8 0 4-16,-10 0 0 0,2 0-20 0,0 0 16 0,8 0 8 15,-9 0-4-15,9 0 0 0,-8 0 0 0,8 0 0 0,-9-5 0 0,9 5 0 16,0 0 0-16,-9 0-4 0,9 0 4 0,0-5 0 16,-8 5 4-16,8 0-4 0,-8 0 0 0,8-4 0 0,-8 4-4 0,8 0 4 15,-10 0-4-15,10 0 4 0,-8 0 0 0,0 0 0 0,8 0-4 16,-10 0 4-16,2-5 0 0,0 5 0 0,-1 0 0 0,9 0-4 15,-8 0 4-15,0-4 0 0,8 4 0 0,-9-5-4 0,9 5 4 16,-9-5 0-16,9 5-4 0,0-5 4 0,-8 1-4 0,8 4 4 16,-8-6 4-16,8 2-8 0,0 4 4 0,0-4 0 0,-10 4-4 0,10-5 4 15,0-1 0-15,0 6 0 0,0 0 4 0,0 0-4 0,0-4 0 16,-8 4-4-16,8 0 0 0,0 0 4 0,0 0 0 0,0 0 0 16,0 0 4-16,0 0-4 0,0 0 0 0,0 0-4 0,0 0 4 15,0 0 0-15,0 0-4 0,0 0 8 0,0 0-4 0,0 0-4 16,0-5 4-16,0 5 0 0,0 0-4 0,0 0 4 0,0 0-4 0,0 0 0 15,0 0 8-15,0 0-8 0,0 0 0 0,0 0 4 0,0 0 4 16,0 0-8-16,0 0 8 0,0 0-4 0,0 0-4 0,0 0 8 16,0 0-4-16,8 0 0 0,-8 0 0 0,0 0 0 0,10 0 0 0,-10 0 0 15,0 0 4-15,8 0-4 0,0 0 0 0,1 0 4 16,-9 0 0-16,9 0-8 0,-1 0 8 0,0 0-4 0,1 0 0 0,7 0 4 16,-6 0-4-16,-2 0 4 0,10 0-4 0,-10 0 0 0,8 0-4 15,2 0 4-15,-1 0-4 0,-9 0 4 0,10 0 0 0,-2 0 0 16,2 0 0-16,7 0 0 0,-8 0 0 0,0 0 0 0,1 0 0 15,6 0 0-15,-6 0 0 0,7 0 0 0,-7 0 0 0,6 5 0 0,-6-5-4 16,8 0 8-16,-9 4-4 0,8-4 0 0,-8 0-4 16,9 6 4-16,-8-1 0 0,6-5 0 0,-7 4 0 0,9 0-4 0,-8 2 4 15,6-2 0-15,-6 1 4 0,-1 0-4 0,9 0 4 0,-10-1-8 16,2 1 8-16,8-5-4 0,-10 4-4 0,1 1 4 0,9 0 0 16,-10 0 4-16,10 0 0 0,-8 0-4 0,-1-5 0 0,8 5 0 15,-8-1 0-15,9 1 0 0,-9 0 0 0,8 0-4 0,-8-5 4 16,1 4 0-16,8 1 0 0,-10 0-4 0,2 0 8 0,7-2-4 0,-9 4 0 15,2-3 0-15,8-4 0 0,-10 5-4 0,2 0 4 0,-1 0 0 16,-1-1 0-16,2 1 0 0,-2 0 0 0,2-1 4 0,-1 1-4 16,0-5 0-16,0 6 0 0,-1-2 0 0,2 0 0 0,0 2 0 0,-10-6 0 15,8 4 0-15,2 2 0 0,-10-2 0 0,9-4 0 16,1 5 0-16,-10-1 0 0,10 1 0 0,-2-5 0 0,-8 4 0 0,10 2 0 16,-10-6 0-16,9 4 0 0,-9-4 0 0,10 6 0 15,-2-2 0-15,-6 0 4 0,6-4-4 0,-7 6 0 0,8-1-4 0,-8-5 4 16,7 4 4-16,2 1-4 0,-10-5-4 0,10 5 4 0,-2-5 0 0,1 4 0 15,0-4 4-15,0 0-4 0,1 5-4 0,-2-5-16 16,2 5 28-16,-2-5-4 0,2 0 0 0,-1 5 0 0,-1-5 0 16,2 4-4-16,-2-4-4 0,2 6 4 0,7-2 0 0,-16-4 0 0,16 5 0 15,-17-5 0-15,10 4-4 0,0-4 8 0,-2 6-4 0,1-2 0 16,1-4 0-16,-10 0 0 0,8 0 0 0,2 5 0 0,-10-5 4 16,10 0-8-16,-1 0 4 0,-9 0 0 0,9 0-4 0,-8 0 4 0,7 0 0 15,-6 0 0-15,6 0 0 0,-7 0 0 0,8 0 0 16,-9 0 0-16,9 0-4 0,1 0 4 0,-10 0 0 0,10 0 0 0,-10 0 0 15,8-5 0-15,2 5 0 0,-10-4-4 0,9 4 4 0,-9 0 0 16,10-6 4-16,-10 6-8 0,10 0 4 0,-10 0 0 0,0-4 0 16,10 4 0-16,-10 0-4 0,9-5 4 0,-9 5 0 0,1 0 0 0,0 0-4 15,7 0 4-15,-6 0 4 0,-2 0 0 0,0 5-8 0,1-5 4 16,0 0 0-16,-1 0 0 0,0 0 0 0,1 0-4 16,-1 0 4-16,1 0 0 0,0 0 0 0,-1 0 4 0,0 0-8 0,2 0 4 15,-2 0 0-15,0 0 0 0,-8 0-4 0,18 0 4 0,-10 0 0 16,0 0 0-16,1 0-4 0,-1 0 0 0,0 0 0 0,2 0 0 0,-2-5 4 15,0 5-4-15,10 0 4 0,-10 0 0 0,0-4 0 16,1 4 0-16,0 0-4 0,8 0 0 0,-9 0 4 0,0-6 0 0,2 6-4 16,-2 0 0-16,0 0 8 0,0 0-4 0,2 0-4 0,-2 0 4 15,0 0 0-15,1 0 0 0,-9 0-8 0,9 0 4 0,-1 0 4 16,1 0 0-16,-9 0-4 0,8 0 0 0,-8 0 4 0,8 0 0 0,-8 0 0 16,8 0 0-16,-8 0 0 0,0 0 0 0,0 0 0 15,0 0 0-15,10 0 0 0,-10 0 0 0,0 0 0 0,0 0 0 16,0 0 0-16,0 0-4 0,0 0 4 0,0 0 0 0,0 0 4 0,0 0-4 15,0 0 0-15,0 0-4 0,0 0 4 0,0 0 0 0,0 0 0 16,0 0 0-16,0 0 4 0,0 0-4 0,8 0 0 0,-8 0 0 16,0 0 0-16,0 0 0 0,0 0 0 0,0 0 4 0,0 0-4 0,0 0 0 15,0 0 0-15,0 0 0 0,-8 0 0 0,8 0 0 16,0 0 4-16,0 0-4 0,0 0 0 0,0 0 0 0,0 0 0 0,0 0 0 16,0 0 0-16,0 0 0 0,0 0 0 0,0 0 0 0,0 0 4 15,0 0-4-15,-10 0 0 0,10 0 4 0,0 0 0 0,-8 0 0 16,0 0 0-16,8 0 0 0,-8 0 0 0,-1 0-4 0,1 0 0 0,-1 0 0 15,0 0 0-15,-7 0 0 0,6 0 0 0,2 0 0 0,-8 0-4 16,6 0 8-16,-6 0-4 0,7 0 0 0,-8 0 0 0,8 0 0 16,-7 0 4-16,-2 0-4 0,2 0 0 0,6 0 0 0,-6 0-4 15,-1 0 4-15,0 0 0 0,0 0 0 0,-1 0 0 0,2 0 0 16,-2 0-4-16,1 0 8 0,1 0-4 0,-2 0 0 0,2 0 4 16,-10 0-4-16,8 0-4 0,2 0 4 0,-1 0 4 0,-1 0-4 0,2 0 0 15,-2 0 0-15,2 0 0 0,-2 0 0 0,1 0 0 0,-9 0 0 16,10 0 0-16,-2 0-16 0,2-4 20 0,-2 4 4 0,1 0-8 15,1 0 0-15,-2-5 4 0,2 5-4 0,-2 0 0 0,1 0 0 16,0 0 0-16,0-5 0 0,1 5 0 0,-2 0 0 0,-8 0 0 0,10 0 0 16,-2 0 0-16,1 0 0 0,1 0 0 0,-10 0-4 15,8 0 8-15,2 0 0 0,-2 0-4 0,1-5 0 0,1 5-4 16,-2 0 4-16,-8 0 0 0,18-4 4 0,-9 4-4 0,0 0 0 0,0-5 0 16,1 5 0-16,6-5 0 0,-6 5 0 0,-2-4 0 0,10-1 0 15,-9 5 0-15,8-6 0 0,-8 6 0 0,9-4 0 0,0 0 0 16,-10 4 0-16,10-6 0 0,-10 6 0 0,10-4 0 0,0-2 0 0,-9 2 0 15,8 4 0-15,0-5 0 0,-7 5 0 0,6-4 4 16,-6 4-4-16,8 0 0 0,-10 0 0 0,10-5 0 0,-1 5 0 0,-8 0 0 16,0 0 0-16,9 0 0 0,-10 0-4 0,10 0 4 0,-10 0 0 15,2-4 0-15,7 4 0 0,-8 0 0 0,0 0 0 0,9-6 0 16,-10 6-20-16,10-4 24 0,-10-2 0 0,2 6 0 0,7 0-4 0,-7-4 0 16,7 0 0-16,-8 4 0 0,9-6 4 0,-10 6-4 15,10-5 4-15,-10 5-4 0,10-4 0 0,-9 4 0 0,9-5 0 0,-10 5 4 16,10 0-4-16,-10-5 0 0,10 5 0 0,0-4 0 0,-10 4 0 15,10-5 0-15,-9 5 0 0,9-5 0 0,-10 5 0 0,10 0 0 16,0-5 0-16,-10 5 0 0,10-4-4 0,0 4 8 0,-10-7-4 0,10 7 0 16,-1 0 4-16,1 0-4 0,-9 0 0 0,8 0 0 15,1-3 4-15,0 3-4 0,-2 0 0 0,2 0 0 0,0 0 0 0,-10 0 0 16,10 0 0-16,0 0 0 0,-1 0-4 0,1 0 4 0,0-5-4 16,-2 5 4-16,-6 0 0 0,6 0-4 0,2 0 4 0,0 0 4 15,-1 0-4-15,1 0 0 0,-9 0 0 0,8 0 0 0,1-5 0 16,0 5 0-16,-10 0 0 0,10 0-4 0,-2-5 4 0,-6 5 4 0,8 0-4 15,-10-4 0-15,10 4 0 0,-1 0-4 0,-7 0 4 16,6-5 0-16,2 5 0 0,0 0-4 0,-10 0 8 0,10 0-8 0,0 0 4 16,-10 0 4-16,10 0-8 0,-9-5 4 0,9 5-4 0,0 5 4 15,-10-10 0-15,10 5 0 0,-2 0 0 0,-6 0 0 0,7 0 0 16,1 0 0-16,-1 0 0 0,-8 0-4 0,9-5 4 0,0 5-4 0,-2 0 4 16,2 0 4-16,0 0-8 0,-2 0 4 0,2-4 0 15,0 4 0-15,0 0-4 0,-1 0 4 0,-8 0 0 0,8 0 0 0,1 0-4 16,0 0 0-16,-2-5 4 0,2 10 0 0,0-10 0 0,0 5-4 15,-10 0 0-15,10 0 4 0,-1 0 0 0,-8 0 0 0,8 0 0 16,1 0-4-16,-8 0 0 0,6 0 0 0,2 0 4 0,0 0 0 0,-10 0 0 16,10 0 0-16,-1 0-4 0,-8 0 0 0,8 0 0 0,1 0 4 15,-8 0-4-15,6 0 4 0,2 0-4 0,0 0 4 0,-2 0-4 16,2 0 4-16,0 0 0 0,-1 0 0 0,-7 0 0 0,7 0-4 16,9-5 4-16,-9 5 0 0,1 0 0 0,0-5-20 0,-2 5 24 15,2-5 0-15,0 5-4 0,8 0 0 0,-9 0 0 0,0-5 0 0,9 0 0 16,-8 5 0-16,0 0 0 0,8-4 4 0,-9 4-4 0,9 0 0 15,-8 0 4-15,-1 0-4 0,9 0 0 0,0 0 0 0,-9 0 0 16,9-5 0-16,0 5-4 0,-8 0 4 0,8 0 0 0,0 0 0 16,0 0 0-16,0-4 0 0,0 4 0 0,0-5 0 0,0 5 0 15,0 0 0-15,0 0 0 0,0 0 0 0,0 0 0 0,0-5 0 0,0 5 0 16,0 0 0-16,0 0 0 0,-8 0 0 0,8 0 0 16,0 0 0-16,0 0 4 0,0 0-4 0,0 0 0 0,0 0 0 0,0 0 0 15,0 0-4-15,0 0 0 0,0 0 0 0,0 0 4 0,0 0 0 16,0 0 0-16,0-5 0 0,0 5 0 0,8 0 4 0,-8 0 0 15,0-4-4-15,0 4 0 0,8 0 0 0,-8 0 0 0,9 0 4 16,-9 0 0-16,9 0-4 0,-1 0 0 0,1-6 0 0,-9 6 0 0,8 0 0 16,9 0 0-16,-8 6 0 0,-1-6 0 0,0 0 0 15,2 0 0-15,6 0 0 0,-7 0 0 0,8 0 4 0,-9 0 0 0,9 0 0 16,1 0-4-16,-2 4 0 0,-6-4 0 0,14 5 4 0,-6-5-4 16,-1 5 0-16,9-5 0 0,-10 5 0 0,10-5 0 0,-9 4 0 15,9-4 4-15,0 5-4 0,-2-1-4 0,2-4 4 0,0 5-4 0,7 0 8 16,-7-5-4-16,0 0 4 0,8 5-4 0,-9 0 0 15,11-5 4-15,-12 5-4 0,11-5-4 0,-9 5 8 0,8-1-4 0,-9 1 4 16,9-5 0-16,-8 5-4 0,0 0 0 0,7-1 0 0,-7-4 0 16,0 5 0-16,8 0 0 0,-9-5 4 0,1 5-4 0,8-5 0 15,-8 3-4-15,-1-3 4 0,1 0 4 0,8 0-8 0,-8 0 4 0,-1 0 0 16,9 7 0-16,-8-7 0 0,8 0 0 0,-9 4-4 0,1-4 8 16,8 0-4-16,-8 0 4 0,7 5-4 0,-7-5 0 0,8 5-4 15,-8 0 4-15,7-5 0 0,-7 4 0 0,8-4 0 0,-8 5 0 16,-1 0-4-16,9-5 4 0,-8 4 0 0,0-4 0 0,-1 5 0 15,1-5 0-15,0 6 4 0,-1-2-8 0,1-4 4 0,0 4 0 0,-10 2 4 16,10-6-4-16,0 4 0 0,-9-4-4 0,-1 0 4 16,10 0 0-16,-8 6-4 0,-2-6 4 0,10 0 0 0,-9 0 0 0,-1 0-4 15,2 0 8-15,8 0-4 0,-9 0-4 0,0 0 8 0,0 0-4 16,9-6 0-16,-10 6 0 0,2 0 0 0,-1 0-4 0,-1 0 4 16,10-4 0-16,-8 4 0 0,-2 0 0 0,2 0-4 0,-2 0 4 0,1 0 0 15,1 0 0-15,-2 0 0 0,2 0-4 0,-2 4 4 0,2-4 0 16,-10 6 0-16,9-2 0 0,-9 1 4 0,10-5-4 0,-10 4 0 15,0 1 0-15,2-1 0 0,-2 2 0 0,0-2 0 0,1-4-4 0,0 10 4 16,-1-10 4-16,1 4-4 0,-1 2 0 0,0-6 0 16,1 0 0-16,0 5 4 0,-1-5 0 0,0 0 0 0,2 0-4 0,-2 4 0 15,0-4 0-15,1 0-4 0,0 0 4 0,-1 0 0 0,0 0 0 16,1 0 4-16,-1 0 0 0,1 0-4 0,0 0 4 0,-1 0-4 16,0 5 0-16,2-5 0 0,-2 0-4 0,0 0 8 0,1 5-4 15,0-5 4-15,-1 0 0 0,0 0-4 0,1 4 4 0,-1-4 0 16,0 0 0-16,2 0 0 0,-2 0 4 0,0 0-4 0,-8 0 0 15,10 0 0-15,-2 0 0 0,0 0-4 0,0 0 8 0,1 0-4 0,0 0 0 16,-1 0-4-16,1 0 4 0,-1 0-4 0,0 0 0 0,2 0 0 16,-2 0 0-16,-8 0 0 0,8 0 0 0,0 0 0 0,2 0 0 15,-10 0 4-15,8 0 0 0,-8 0 0 0,8 0-4 0,-8 0 4 16,0 0-4-16,9 0 4 0,-9 0 0 0,0 0 0 0,0 0 0 16,0 0-4-16,0 0 4 0,0 0-4 0,0 0 0 0,0 0 0 0,0 0 0 15,0 5 4-15,0-5 0 0,0 0 0 0,0 0-8 0,9 5 0 16,-9-5 4-16,0 0-4 0,8 0 8 0,-8 0-4 0,0 5 0 15,0-5 0-15,9 0 0 0,-9 0 0 0,0 0 0 0,0 4-12 0,0-4 12 16,8 0 4-16,-8 0-4 0,0 0 4 0,0 0-4 16,0 0 0-16,0 0 0 0,0 0 0 0,0 0 0 0,0 0 0 0,0 0 4 15,0 0-4-15,0 0 4 0,0 0-4 0,0 0 4 0,0 0-4 16,0 0 4-16,0 0-4 0,8 0 0 0,-8 6 0 0,0-6 0 16,0 0 4-16,0 0-4 0,0 0 0 0,0 0 4 0,0 0-4 0,0 0 4 15,0 0-4-15,0 0 0 0,0 0 4 0,0 0-4 16,0 0 0-16,0 0 0 0,0 0-4 0,0 0 4 0,0 0 0 0,0 0 0 15,0 0 4-15,0 0 0 0,0 0-4 0,8 4 4 16,-8-4 0-16,0 0 0 0,0 0-4 0,0 0 0 0,0 0-4 0,0 0 8 16,0 0 0-16,0 0-4 0,0 0 0 0,0 0 0 0,0 0 4 15,0 0-4-15,0 0 0 0,0 0 4 0,0 0 0 0,0 0 0 16,0 0 0-16,0 0-4 0,0 0 4 0,0 0-4 0,0 0 0 16,0 0 0-16,0 0 4 0,0 0 0 0,0 0 0 0,0 0 0 15,0 0-4-15,0 0 4 0,0 0 0 0,0 0-4 0,0 0 0 0,0 0 4 16,0 0-4-16,0 0 0 0,0 0 4 0,0 0 0 0,0 0-4 15,0 0 8-15,0 0-4 0,0 0 0 0,0 0 0 0,0 0 0 16,10 0-4-16,-10 0 0 0,0 0 4 0,0 0 0 0,0 0-4 16,0 0 4-16,0 0 0 0,0 0-4 0,0 0 4 0,0 0-8 0,0 0 8 15,0 0 0-15,0 0-4 0,0 0-4 0,0 0 4 0,0 0 4 16,0 0-8-16,0 0 4 0,0 0-4 0,8 0 8 0,-8 0-4 16,0 0 0-16,0 0 0 0,0 0 0 0,0 0 0 0,0 0 4 15,0 0-4-15,0 5 4 0,0-5-4 0,0 0 0 0,0 0 0 16,0 0 0-16,0 0 4 0,0 0-8 0,0 0 4 0,0 0 4 0,0 0-4 15,0 0 4-15,0 0-8 0,0 0 4 0,0 0 4 0,0 0-4 16,0 0 4-16,0 0-8 0,0 0 4 0,0 0 4 0,0 0-4 16,0 0-4-16,0 0 8 0,0 4-20 0,0-4 20 0,0-4 4 15,0 4-8-15,0 0 4 0,0 0-4 0,0 0 4 0,0 0-4 16,0 0 0-16,0 0 4 0,0 4 0 0,0-4 0 0,0 0 0 0,0 0-4 16,0 0 4-16,0 0-8 0,0 0 4 0,0 0 4 15,0 0-4-15,0 0 0 0,0 0 0 0,0 0-4 0,0 0 4 0,0 0 0 16,0 0 0-16,0 0 0 0,0 0 0 0,0 0 0 0,0 0 0 15,0 0 0-15,0 0-4 0,0 0 4 0,0 0 0 0,0 0 0 16,0 0-4-16,0 0 4 0,0 0 0 0,0 0 0 0,0 0 4 0,0 0-4 16,0 0 4-16,0 0 0 0,0 0-4 0,0 0-4 0,0 0 4 15,0 0-4-15,0 6 0 0,0-6 4 0,0 0 4 0,0 4-12 16,0-4 0-16,0 5-4 0,0-5-4 0,0 5-12 0,0-5-12 0,0 5-12 16,0-1-12-16,0-4-24 0,-8 5-16 0,8-5-16 15,-10 5-20-15,10 0-20 0,-8-5-56 0,8 4-24 0,-8 1 40 0,0-5 44 16,-1 6 28-16,1-6 24 0</inkml:trace>
    <inkml:trace contextRef="#ctx0" brushRef="#br0" timeOffset="-39784.4212">2976 4997 15 0,'0'0'72'0,"0"0"-4"0,0 0-8 15,0 0-28-15,8 0-4 0,-8 0-4 0,0 0-8 0,0 0 0 0,0 0 4 16,0 0 4-16,0 0-4 0,0 0 0 0,0 0 0 16,0 0 0-16,0 0 4 0,0 0 0 0,0 0 0 0,0 0 0 0,0 0 0 15,0 0 0-15,0 0 0 0,0 0 0 0,0 0 0 0,0 0-4 16,0 0 4-16,0 0-20 0,0 0 24 0,0 0-4 0,0 0 0 15,0 0 0-15,-8 0 0 0,8 0-4 0,0 0 8 0,0 0-4 16,-8 0 4-16,8 0-8 0,-9 0 4 0,9 0 0 0,-9 0-4 0,1 0 0 16,8 0 0-16,-8 0 4 0,-2 0-8 0,2 0 0 0,0 0 4 15,-1 0-4-15,9 0 0 0,-9 0-4 0,1 0 0 0,-1 0-4 16,1 0 4-16,0-4-4 0,-10 4-4 0,18 0 0 0,-16-6 4 16,6 6 0-16,2 0-4 0,0-4 4 0,-1 4-4 0,-8-6 0 15,9 2 0-15,-1 4 0 0,-8-5-4 0,8 5 0 0,1-4 4 16,-10 4-4-16,10-5 0 0,-8 5 0 0,6 0 4 0,-6-4-4 0,-1 4 0 15,-1-6 0-15,10 2 0 0,-8 4 8 0,-2 0-8 0,1-6 4 16,0 6-4-16,0-4 0 0,0 0-4 0,0 4 8 0,-9-6-4 16,9 6 0-16,0-5 0 0,-8 1 0 0,-1 4-4 0,8-5 4 15,-6 5 0-15,6-5 0 0,-7 1 0 0,-1 4 0 0,0-5 0 0,10 5 4 16,-10-5 0-16,9 5 0 0,-9 0 0 0,10-5 0 0,-10 5-4 16,9 0 4-16,-1 0-4 0,2 0 0 0,-2 0 4 0,2 0-4 15,-2 0 0-15,1 0 0 0,0-4 4 0,0 4 0 0,9 0-4 16,-10 0 0-16,2-7 0 0,6 7 0 0,-6 0 0 0,-1-3 0 15,9 3 0-15,-10 0 0 0,2 0 4 0,6-5 0 0,-6 5 0 0,-2 0-4 16,10 0 0-16,-9 0 4 0,9 0 0 0,-10 0-4 0,2 0 0 16,-2-5 4-16,10 5-4 0,-10 0 0 0,2-5 0 0,7 5 0 15,-8 0 4-15,0-4-8 0,9 4 8 0,-10-5-4 0,2 0 0 16,6 5 0-16,-6 0 0 0,-1-5 0 0,9 5 4 0,-10 0 0 16,2 0-4-16,6 0 4 0,-6 0 0 0,-2 0 0 0,2 0 0 15,7 0 0-15,-8 0 0 0,0 0 0 0,-1 0 0 0,2 0 0 16,8 0 0-16,-10 0 0 0,1 0 0 0,9 0 0 0,-10 0 0 15,2 0-4-15,8 0 0 0,-10 0 0 0,10 0 0 0,-10 0 0 0,10 0 0 16,-9 0 4-16,9 0 0 0,-1 0-4 0,-8 0 4 0,9 0-4 16,-2 0 4-16,-6 0-4 0,7 0 4 0,0 0 0 0,-7 0-4 15,7 0 4-15,1 0 0 0,-10 0 0 0,10 0-4 0,0 0 0 0,-10 0 0 16,10 0 0-16,-1 0 0 0,-8 0 4 0,9 0-4 16,-1 0 0-16,-7 0 0 0,6 0 0 0,2 0 0 0,0 0 0 0,-10 0 0 15,10 0 0-15,-9 0 0 0,8 0 0 0,1 0 0 0,-9 0 0 16,9 0 0-16,-10-4 0 0,10 4-4 0,-10 0 4 0,10 0 4 15,-9-5-4-15,8 5 4 0,-8 0-8 0,9 0 8 0,-8-5 0 0,6 5-4 16,-6-5-4-16,6 5 4 0,-6-5 0 0,-1 5 0 16,8 0-4-16,-8 0 0 0,1-5 4 0,-2 5 4 0,10-5-4 0,-10 5 4 15,10-4-4-15,-9 4-4 0,0-5 0 0,8 5 0 0,-7 0 8 0,6-4-8 16,-6 4 4-16,-2-5 0 0,10 5-4 0,0 0 4 16,-9 0 0-16,8 0 0 0,-8-5-4 0,9 5 4 0,-10 0 0 15,10 0 0-15,0 0 0 0,-10 0 0 0,10 0 0 0,-9-5 0 16,8 5 0-16,0 0 0 0,1-4 0 0,-8 4 0 0,16-6 0 0,-18 6 0 15,10-4 0-15,8 4 0 0,-10 0 4 0,2-4-4 0,0 4 0 16,8 0 0-16,-9 0 0 0,9 0 0 0,-8-5-4 0,8 5 4 16,0 0 0-16,0 0 0 0,-8 0 0 0,8 0 0 0,0 0 0 15,0 0 0-15,0-6 0 0,-9 6 0 0,9 6 4 0,0-6-4 0,0-6 0 16,0 6 0-16,-9 0 0 0,9 0 0 0,0 0 0 0,0 0 0 16,-8 0 0-16,8 0 0 0,0 0 4 0,0 0-4 0,0 0 0 15,0 0 0-15,0 0 0 0,0 0 0 0,0 0 0 0,0 0 0 16,0 0 0-16,0 0 0 0,0 0 0 0,0 0 0 0,0 0 0 15,0 0 0-15,0 0 4 0,0 0-4 0,0 0 0 0,0 0 0 0,0 0 0 16,0 0 0-16,0 0-4 0,0 0 0 0,0 0 0 0,0 0 8 16,0 0-4-16,0 0 0 0,0 0-16 0,0 0 16 0,0 0 4 15,0 0 0-15,0 0-4 0,0 0 0 0,0 0 4 0,0 0-4 16,0 0 0-16,0 0 4 0,0 0-4 0,8 0 0 0,-8 0 0 16,9 0 0-16,-9 0 0 0,0 0 0 0,9 0 4 0,-1 0-4 0,0 0 4 15,-8 0 0-15,9 0 0 0,7 0 0 0,-6 0 4 16,-2 0-4-16,10 0 0 0,-10 0 0 0,8 0 0 0,2 0-4 0,-1 0 8 15,-1 0-4-15,2 0 0 0,0 0 4 0,6 0-4 0,-6 6-4 0,7-6 4 16,1 5-4-16,0-5 4 0,-10 4-4 0,10-4 4 16,-1 4 0-16,1-4 0 0,0 6-4 0,-1-6 0 0,1 4 0 0,0-4 0 15,0 5 0-15,-2-5 0 0,2 0 4 0,-9 0-4 0,9 0 4 16,0 0-4-16,-1 0 4 0,1 0-4 0,-2 0 4 0,2 5-4 16,0-5 4-16,0 0-4 0,-1 0 4 0,1 5-4 0,0-5 0 15,-1 4 0-15,1-4 4 0,0 5-8 0,-1-1 4 0,0 1 0 16,1 0 0-16,-1-5-16 0,9 5 24 0,-8 0-8 0,-1 0 4 0,9 0 0 15,-8-1 0-15,0 1-4 0,8 0 0 0,-9 0 0 0,1-1 0 16,0 1 0-16,7 0 0 0,-7 0 0 0,0-2 0 0,0 4 0 16,-1-3-4-16,1 1 0 0,0 0 4 0,-1 0 0 0,1-1 0 0,0 1 0 15,-10 0 0-15,10-5 0 0,0 4 4 0,-1-4-4 16,-9 5-4-16,10-5 0 0,0 0 0 0,-9 0 4 0,9 6 0 0,-10-6 0 16,10 0 0-16,-8 0 0 0,7 0 0 0,-8 0 0 15,0 4 0-15,1-4 0 0,6 0-4 0,-6 4 0 0,-1-4 4 0,-9 6 0 16,10-2 0-16,-2 2 0 0,2-2 0 0,-10-4 0 0,10 5 0 0,-2-1 0 15,-7 1 0-15,8-1 0 0,-8-4 4 0,7 6-4 16,-8-6 4-16,10 4-8 0,-10-4 4 0,10 0 0 0,-1 0-4 16,-9 0 0-16,9 0 4 0,-8 0 0 0,7 0 0 0,2 0-4 0,-10 0 4 15,10 0 0-15,-2 0 0 0,-7 0 0 0,8 0-4 0,0 0 0 16,-9 0 4-16,10 0 0 0,-2 0 0 0,-6 0-4 0,6 0-4 16,-7 0 4-16,7 0 4 0,-6 0 0 0,6 0 4 0,-8 0-8 15,2 0 4-15,6 0 4 0,-7 0-4 0,0 0 0 0,-1 0 0 16,1 0 0-16,-1 0-4 0,0 0 4 0,1 0 0 0,8 6 0 0,-9-6 0 15,2 0-4-15,-2 0 4 0,0 0 0 0,1 0 0 0,0 0 0 16,-1 0-4-16,0 0 4 0,1 0 0 0,-1 0 0 0,1 0 0 16,0 0-4-16,7 0 4 0,-16 4-4 0,18-4 4 0,-10 0-4 0,1 4 4 15,0-4 0-15,-1 0-4 0,0 6 4 0,1-6 0 0,-1 5 0 16,0-5 0-16,-8 4-4 0,10 1 4 0,-2-5-4 0,-8 5 4 16,8-1 0-16,-8-4 0 0,10 5 0 0,-10-5 0 0,8 5 0 15,-8-5-4-15,8 5 0 0,-8-5 4 0,0 0 0 0,8 4 0 16,-8-4 0-16,9 0 0 0,-9 0 0 0,0 0 0 0,9 0 0 15,-9 6 0-15,8-6 0 0,-8 0 0 0,9 0 0 0,-9 0-16 0,8-6 16 16,0 12 0-16,-8-6 4 0,10 0 0 0,-2 0-4 0,0 4 0 16,0-4 0-16,2 5 4 0,-2-5-4 0,0 4 0 0,1-4 0 15,-9 0 0-15,9 6 0 0,-1-6 0 0,1 0 0 0,-1 0 0 16,0 0 0-16,-8 4 0 0,8-4 0 0,-8 0 0 0,10 0 0 0,-10 0 0 16,0 0 0-16,0 0 0 0,8 0 0 0,-8 0 0 0,0 0 0 15,0 0 0-15,0 0 0 0,0 0 0 0,0 0 0 0,0 0 0 16,0 0 0-16,0 0 0 0,8 0 0 0,-8 0 0 0,0 0 0 15,0 0 0-15,0 0 0 0,10 0 0 0,-10 0 0 0,0 0 0 16,8 0-4-16,-8 0 8 0,0 0-4 0,0 0 0 0,0 0-4 0,0 0 4 16,0 0 0-16,0 0 0 0,0 0 0 0,0 0 4 15,0 0-4-15,0 0 0 0,0 0 0 0,0 0 4 0,0 5-4 0,0-10 4 16,0 5 0-16,0 0-4 0,0 0 0 0,0 0 0 0,0 0 4 16,0 0 0-16,0 0-4 0,0 0 0 0,0 0 4 0,0 5 0 15,0-5 0-15,0 0-4 0,0 0 4 0,0 0-4 0,0 0 4 16,0 0-4-16,-8 0 4 0,8 0-4 0,0 0 4 0,-10 0 0 0,10-5-4 15,-8 5 0-15,8 0 0 0,-8 0 0 0,-2-4 0 16,10 4-4-16,-8 0 4 0,-8-6 0 0,7 6 0 0,1-4 4 0,-1 4-4 16,0-5 0-16,1 5-4 0,-10-4 4 0,10 4 0 0,-8-6 0 15,6 6 0-15,-6-4 4 0,7 4-4 0,-8-5 0 0,0 5 0 16,1-5 0-16,6 5 0 0,-6-5 0 0,-2 5 0 0,1-4 0 0,1 4 0 16,-2-5 4-16,2 0-4 0,-2 5 0 0,1-4 0 15,0 4 0-15,0-5 4 0,-9-1-8 0,10 6 4 0,-2 0 0 0,1-4 0 16,-8 4 0-16,8 0 0 0,-1 0 0 0,-8 0 0 0,10 0 0 15,-10 0 0-15,9 0 0 0,-9 0 4 0,2 0-8 0,6 0 0 16,-8 0 4-16,1 0 0 0,-1 0 0 0,10 0 0 0,-10 0 0 16,0 0 0-16,1-4 0 0,-1 4-20 0,0-6 24 0,10 6 0 15,-10 0 0-15,1-4-4 0,7 4 4 0,-8-6-4 0,1 6 8 0,8-4-4 16,-8 4-4-16,7 0 0 0,-8 0 0 0,10-5 0 0,-1 5 0 16,-1 0-4-16,2 0 0 0,-2 0 4 0,2-4 0 0,-2 4 0 15,1 0 0-15,9-5 0 0,-9 5 4 0,0 0-4 0,9-4 0 16,-10-2 0-16,10 2 0 0,-10-2 0 0,10 2 0 0,-9 0 0 15,9-2 0-15,-1-3-4 0,-8 4 0 0,9 0 8 0,-10 1-4 0,10-1 0 16,-10 0 0-16,10-4 0 0,-9 2 0 0,0 4 4 0,8-2-4 16,-7 0 0-16,-2 0 0 0,10 1 0 0,-10 4 0 0,2-5 0 15,-1 0 4-15,8 5-4 0,-8-5 0 0,1 5 0 0,-2 0 0 0,0-4 0 16,10 4 4-16,-9 0-4 0,1 0 0 0,-2-5 0 0,2 5 0 16,-2 0 0-16,10 0 4 0,-10-5-8 0,2 5 4 0,7-5 0 15,-8 5 0-15,0 0 0 0,9-5-4 0,-2 5 4 0,-6-5-4 16,8 5 4-16,-10-5-20 0,10 1 24 0,-1 4 0 0,1 0 0 15,0-5-4-15,-2 5 4 0,2 0-4 0,-8 0 4 0,6 0-4 0,2-4 0 16,0 4 0-16,-1 0 4 0,0 0-4 0,1 0 0 0,-1 0 0 16,1 0 4-16,0 0-4 0,-1 0 4 0,-8 0-4 0,9 0 0 15,-2 0 0-15,2 0 0 0,0 0 0 0,-1 0 0 0,-8 0 0 16,9 0 0-16,-1 0 4 0,1 0-8 0,0 0 4 0,-2 0 4 16,2 4-4-16,0-4-4 0,-2 0 4 0,2 0 0 0,0 0 0 0,-1 0 0 15,-8 0-4-15,9 0 4 0,-1 0-4 0,1 0 4 0,0 0 0 16,-2 5-4-16,2-5 8 0,0 0-4 0,-2 4 0 0,-6-4 0 15,8 0 0-15,-1 0 0 0,0 5 4 0,1-5-8 0,-1 0 4 16,1 5 0-16,-10-5 0 0,10 0-4 0,0 0 4 0,0 0 4 16,-10 5-8-16,10-5 4 0,-1 5 0 0,-8-5-4 0,8 5 0 0,-7-5 4 15,8 0-4-15,-10 5 4 0,10-1 0 0,-10-4 0 0,1 5 0 16,0-5 0-16,9 5 0 0,-9-5-4 0,9 0 4 0,-10 0 0 16,10 5 0-16,-10-5 0 0,10 0-4 0,-9 0 4 0,8 0 0 15,-8 0 4-15,9 0 0 0,0 0-4 0,-10 0-4 0,10 0 4 16,0 0 0-16,-2 0 0 0,2 0 0 0,0-5-4 0,-1 5 4 15,1 0-4-15,-1-5 4 0,0 5 0 0,1 0 0 0,0-5 0 0,0 5-4 16,-2-4 0-16,10-1 4 0,-8 5 0 0,0-5 0 0,-2 5 0 16,2-5 0-16,8 0 0 0,-8 5 0 0,-1-5 0 0,1 5 0 15,8-5-4-15,-9 5 4 0,0 0 0 0,1 0 0 0,8-4 0 16,-8 4 0-16,0 0 0 0,8 0 0 0,-10 0-4 0,10 0 4 16,-8 0 4-16,8 0-4 0,-8 0-4 0,8 0 4 0,0 0 0 15,-10-5 0-15,10 5 0 0,0 0 0 0,-8 0 0 0,8 0 0 16,0 0 0-16,-8 0 0 0,8-4 0 0,-9 4 0 0,9 0-4 0,0 0 4 15,-8 0 0-15,8 0 0 0,0 0 0 0,-8 0 0 0,8 0 0 16,-9 4 0-16,9-4 0 0,-9 0 0 0,9-4 0 0,-8 4 0 16,8 0 4-16,-8 0-4 0,8 0 0 0,0 0 0 0,-10 0 0 0,10 0 0 15,0 0 0-15,0 0 0 0,-8 4 0 0,8-4 0 0,0 0 0 16,0 0 4-16,0 0-4 0,0 0 0 0,0 0 0 0,0 0 0 16,0 0 0-16,0 0 0 0,0 0-4 0,0 0 4 0,0 0 0 0,0 0 0 15,0 0 0-15,0 0 0 0,0 0 0 0,0 0 0 16,0 0 0-16,0 0 0 0,0 0 0 0,0 0 0 0,0 0 0 15,8 0-4-15,-8 0 4 0,0 0 0 0,10 0-4 0,-10-4 4 0,8 4 0 16,0 0 0-16,1 0 0 0,-9 0 0 0,9 0 4 16,7 0-4-16,-7 0 0 0,-1 0 0 0,0 0 0 0,10 0 0 0,-10 0 0 15,10-5 0-15,-10 5 4 0,9 0-4 0,0 0 0 0,0 0 0 16,1 0 4-16,-2 0-4 0,2 0 0 0,-2 0 0 0,2 5 0 16,-1-5 0-16,9 0 0 0,-10 4 0 0,2-4 0 0,7 0 0 0,-8 5 4 15,0-5-4-15,9 4 0 0,-10-4 0 0,10 5-4 16,-9-5 8-16,9 5 0 0,-10-5-4 0,10 0 0 0,-8 0-4 0,7 0 8 15,1 0-4-15,-10 0 0 0,10 5 0 0,0-5 0 0,-9 0 0 16,9 5 0-16,-2-5 0 0,2 0-4 0,0 5 4 0,0-5 0 16,-1 5 0-16,1-1 4 0,0-4 0 0,-1 5-8 0,1 0 4 0,0 0 0 15,-1-5 0-15,0 4 4 0,1 1 0 0,9-5-4 0,-11 5 0 16,2 0 0-16,-1-5 4 0,9 3-4 0,-8-3 0 0,0 7 0 16,-1-3 0-16,9-4 4 0,-8 5-4 0,0-5 0 0,-1 5-4 15,9 0 4-15,-8-5 0 0,0 4 0 0,-1 1 0 0,1 0 0 16,-8-1 0-16,6 1 0 0,2-5 0 0,-1 6-4 0,1-2 4 0,-8 0 0 15,7 2 0-15,1-2 0 0,-10 6-4 0,10-10 0 0,0 5 4 16,-9 4 0-16,8-9-4 0,-8 4 4 0,9 2 0 0,0-2 0 16,-10 2 4-16,10-6-4 0,-1 4 0 0,-7 0 4 0,8-4-8 0,-1 0 4 15,-8 6-4-15,8-6 8 0,1 0-4 0,-8 0 0 16,7 0 4-16,-8 0-8 0,8 0 4 0,-7 0 0 0,-2 0-4 16,2 0 4-16,-1 0 4 0,-1 0-4 0,2 0 0 0,-2 0 0 0,2 0 0 15,-10 0 0-15,10 0-4 0,-10 0 8 0,9 0-8 16,-9 0 4-16,10 0 0 0,-10 0 0 0,0 0-4 0,10 0 8 0,-10 0 0 15,0 0-8-15,2 0 4 0,6 0 0 0,-7 0 0 0,-1 0 0 0,0 0 0 16,2 0 0-16,-2 0 0 0,0 0 0 0,0 0 0 16,2 0-4-16,-2 0 4 0,0 0 4 0,1 0-4 0,0 5-4 0,-1-5 8 15,-8 0-8-15,9 0 4 0,-9 0 4 0,8 0-4 0,0 0 0 16,-8 0 0-16,0 0 0 0,0 0-4 0,0 0 4 0,0 0 0 16,9 0 0-16,-9 0 0 0,0 0-4 0,0 0 8 0,0 0-4 15,0 0 0-15,0 0-4 0,0 0 0 0,0 0 8 0,0 0-4 16,-9 0 4-16,9 0-4 0,9 0 0 0,-9 0 0 0,0 0-4 0,0 0 8 15,0 0-4-15,0 0 0 0,0 0 0 0,0 0 0 0,0 0 0 16,0 0 4-16,0 0-4 0,0 0 0 0,0 0 0 0,0 0-4 16,0 0 8-16,0 0-4 0,0 0 4 0,0 0-4 0,0 0 4 15,0 0-4-15,0 4 0 0,0-4-4 0,0 0 0 0,0 0 4 16,0 0 4-16,0 0-4 0,0 0 0 0,0 0 0 0,0 0 0 0,0 0 0 16,0 0 0-16,0 0-4 0,0 0 4 0,0 0 0 15,9 0 0-15,-9 0 0 0,0 0-4 0,0 0 4 0,0 0 0 0,0 5 4 16,8-5-4-16,-8 0 0 0,0 0 0 0,0 0 0 0,0 0 0 15,8 0 0-15,-8 0 0 0,0 0 0 0,0 5 0 0,0-10 0 16,0 10-4-16,0-5 8 0,0 0-4 0,0 0-4 0,0 4 4 0,0-4 0 16,10 0 0-16,-10 0 0 0,0 0 0 0,0 0 0 0,0 0-4 15,0 0 4-15,0 0 4 0,0 0-4 0,8 0 0 0,-8 0 4 16,0 0-20-16,0 0 20 0,0 0-4 0,0 0 0 0,0 0 0 0,0 0 0 16,0 0 4-16,0 0-4 0,0 0 0 0,0 0-4 15,0 0 8-15,0 0 0 0,0 0-8 0,0 0 4 0,0 0-4 0,0 0 4 16,8 0 0-16,-8 0 4 0,0 0-4 0,0 0 4 0,-8 0-4 15,16 0 0-15,-16 0 0 0,8 0 4 0,0 0-4 0,0 0 0 16,0 0 4-16,0 0-4 0,0 0 0 0,0 0 4 0,0 0-4 16,0 0 0-16,0 0 0 0,0 0 4 0,0 0-8 0,0 0 0 15,0 0 4-15,0 0 0 0,0 0 0 0,0 0 0 0,0 0 0 0,0 0 0 16,0 0 0-16,0 0-4 0,0 0 4 0,-8 0 0 0,8 0 4 16,0 0-4-16,-10 0 0 0,10 0 0 0,0 0 0 0,0 0 0 15,-8 0 0-15,8 0 0 0,-8 0 0 0,8 0 0 0,0 0 0 16,-9 0 4-16,9 0-8 0,0 0 4 0,-9 0 0 0,9 0 4 15,0 0-4-15,0 0 4 0,-8 0 0 0,8 0-8 0,0 0 0 16,-8 0 4-16,8 0 0 0,0 0 0 0,0 0 0 0,-9 0 0 0,9 0-4 16,0 0 0-16,0 0 4 0,0 0 4 0,0 0 0 0,-8 0-8 15,8 0 4-15,0 0 0 0,0 0 4 0,-9 0-4 0,9 0 0 16,0 0 0-16,0 0 0 0,-9 0 0 0,9 0 0 0,0 0 0 0,-8 0 4 16,8 0-4-16,-8 0 4 0,8 0-4 0,-10 0 0 15,10 0 0-15,-8 0 0 0,8 0 0 0,-8 0 0 0,8 0 4 0,-8 0 0 16,-2 0-4-16,10 0 0 0,-8 0 0 0,0 0 0 0,-1 0 0 15,1 0-4-15,0 0 0 0,-2 0 4 0,2 0 4 0,0 0-4 16,0 0 0-16,-2 0-4 0,2 0 8 0,-9 0-4 0,8 0 0 0,1 0 0 16,-1 0 0-16,1 0-4 0,-9 0 4 0,8 0 4 15,1 0 0-15,-10 0-4 0,10 0 4 0,0-4-4 0,-1 4 0 0,-8 0 0 16,9 0 0-16,-1 0 0 0,1 0-4 0,-10-5 4 0,10 5 0 16,0 0 0-16,-2 0 0 0,2 0 0 0,0 0 0 0,0 0 0 15,-1 0 0-15,0 0 0 0,1-5-4 0,-1 5 4 0,1 0 4 16,0-4-4-16,-2 4 0 0,2 0 0 0,0-5 0 0,-2 5 0 15,2 0 0-15,0-6 0 0,0 6-4 0,-1 0 8 0,0 0-8 0,1 0 4 16,-1 0 4-16,-7 0-4 0,6 0 0 0,2-4 0 0,-8 4 0 16,6 0 4-16,-6 0-8 0,7-4 4 0,-8 4 0 0,8-6 0 15,-7 6-4-15,-2 0 0 0,10-4 8 0,-10-2-4 0,2 6 4 0,7-4 0 16,-8-1-8-16,0 5 4 0,9-4 4 0,-10-1-4 16,2 5 0-16,6-4 0 0,-6 4 0 0,-1-6 0 0,9 6 0 0,-10-4 0 15,2 4 0-15,6-6 0 0,-6 6 0 0,-2 0 0 0,10 0 0 16,-9 0 4-16,0 0-4 0,0 0 0 0,1 0 0 0,-2 0 0 15,0 0 0-15,2 0 0 0,-1-4 4 0,-1 4-8 0,-6 0 4 0,6 0 4 16,0-4-4-16,-7 4 0 0,9 0 4 0,-10-6-8 0,8 6 4 16,-7-5-4-16,8 5 4 0,-8-4 0 0,7 4 0 0,2 0-4 15,-10-5 8-15,8 5-4 0,2 0 0 0,-1 0 0 0,-1 0-4 16,2 0 4-16,-2 0 0 0,2 0-4 0,-2 0 0 0,10 0 8 16,-9 0 0-16,9 0-4 0,-1 0 0 0,-8 0 0 0,9 0-4 15,-2 0 4-15,-6 0 4 0,7 0-4 0,0 0 0 0,1 0 0 16,0-5 0-16,-1 5 4 0,1 0-4 0,0-4 4 0,-10 4-4 15,10 0-4-15,-2-5 4 0,2 0 0 0,0 5 0 0,-9-5 0 0,8 5 4 16,-8-4-4-16,1-3-4 0,-2 4 8 0,10 3-8 0,-18-5 0 16,18 0 4-16,-18 5 0 0,9-5 0 0,-1 5 4 0,2 0-8 15,-2 0 8-15,-7 0-4 0,8-4 0 0,0 4 0 0,1 0 0 0,-10 0 0 16,8 0 0-16,1 0 0 0,0 0 0 0,0 0 0 16,1 0 0-16,-2-5 0 0,0 5 0 0,2 0 0 0,-1-5 0 0,8 5 4 15,-8-5-4-15,1 5 0 0,6-4 4 0,-6 4-4 0,8-5 0 16,-10 5 0-16,10-5 4 0,-1 5-4 0,1 0 0 0,-1-5 4 15,0 5-4-15,1 0 0 0,0-5 0 0,0 5 0 0,-2 0 0 0,10-5 0 16,-8 5 0-16,0-5 0 0,8 5 0 0,-10-4 0 16,2 4 0-16,8-5 0 0,-8 1 0 0,-1-1 0 0,9 5 0 0,-8-5 0 15,-1 0 0-15,0 1 0 0,9 4 0 0,-8-6 0 0,8 2 0 16,-8 0 0-16,0 4 0 0,8-5 0 0,-10 5 0 0,10 0 4 16,-8-6 0-16,8 6 0 0,-8 0-4 0,8 0 0 0,0 0 0 0,0 0 0 15,0 0 0-15,0 0 0 0,0 0 0 0,0 0 0 0,0 0 0 16,0 0 0-16,0 0 4 0,0 0-4 0,0 0 0 0,0 0 0 15,0-4 0-15,0 4 0 0,0 0 0 0,0-5 0 0,0 5 0 16,0 0-4-16,0-5 4 0,0 5 0 0,0 0 0 0,0-5 0 16,0 5 4-16,0 0-4 0,0 0 0 0,0-4-4 0,0 4 4 0,0 0 0 15,0 0 0-15,0 0-4 0,0 0 0 0,0 0-4 0,0 0 4 16,0 0-24-16,0 0 20 0,0 0-8 0,0 0 0 0,0 0-12 16,0 0-12-16,0 0-12 0,0 0-8 0,0 0-24 0,0 0-16 15,0 0-16-15,0 4-16 0,0-4-64 0,0 0 0 0,0 5 36 0,0-5 36 16,0 0 20-16</inkml:trace>
    <inkml:trace contextRef="#ctx0" brushRef="#br0" timeOffset="-3369.6989">256 4820 19 0,'0'0'68'0,"-8"-5"-12"0,8 5 0 0,0 0-24 0,0-5-8 0,-10 5 0 15,10-5-4-15,0 5 0 0,-8-4-4 0,8 4 0 0,0 0-4 16,-8-5 8-16,8 5-4 0,0 0-4 0,0 0 4 0,0 0 4 15,0 0-4-15,0 0 4 0,-9 0 0 0,9 0-4 0,0 0 4 16,0 0 4-16,0 0-8 0,0 0 0 0,9 0-4 0,-9 0 4 16,0 0-8-16,0 0 4 0,0 0-4 0,0 0 0 0,-9 0 4 0,9 0 0 15,0 0 0-15,0 0 8 0,9 0-4 0,-9-4 8 16,0 4 4-16,0 0-4 0,8 0 4 0,-8 0 4 0,0 0-4 0,8 0 0 16,-8 0-4-16,10 0 8 0,-10 0-8 0,8 0 4 0,0 0 4 15,2-5 0-15,-2 10-8 0,0-5 4 0,0 0-4 0,1 0 0 16,0 0-4-16,-1 0-4 0,1 0 4 0,7 0-4 0,-6 0 0 0,-2 4-4 15,10-4 0-15,-10 0 0 0,8 5 0 0,2-5-4 0,-1 0 4 16,-9 4-4-16,10 1 0 0,-2-5 0 0,2 5 0 0,-2-5 0 16,1 5-4-16,1 0 0 0,-2 0 0 0,2-5 4 0,-2 0 0 0,-6 5-4 15,6-1 4-15,1-4-4 0,0 5 4 0,0-5 4 0,1 5-4 16,-2-5 0-16,2 5 0 0,-2-5 0 0,-7 4 4 0,8-4 0 16,0 5-8-16,1 0 4 0,-10-5 0 0,8 5 0 0,2-5-4 15,-1 3 0-15,-9 4 0 0,10-3 4 0,-2-4-4 0,2 5 0 16,-10 0 0-16,10 0 0 0,-2-5 0 0,1 4-4 0,-8 1 4 15,8 0 0-15,-1-5 0 0,-6 4-4 0,6 1 4 0,2-5-4 16,-10 0 4-16,9 0 0 0,0 6 0 0,-8-6-4 0,7 0 4 16,-6 0-4-16,6 0 4 0,-7 0 0 0,8 0-4 0,0 0 4 0,-9 0 0 15,1 0-4-15,8 0 0 0,-9 0 4 0,10 4 0 0,-10-4 0 16,10 4 0-16,-10-4 0 0,0 0-4 0,9 0 0 0,-9 6 4 16,2-6-4-16,6 0 4 0,-8 0-4 0,2 4 0 0,6-4 4 15,-7 0 0-15,8 0-4 0,-8 0 4 0,7 0-4 0,-7 0 0 16,8 6 0-16,1-6 0 0,-10 0 4 0,9 4-4 0,0-4 0 0,-9 0 0 15,9 0 0-15,1 5 0 0,-10-5 0 0,10 0 0 0,-2 4-4 16,1-4 4-16,-8 0 0 0,8 5 4 0,-1-5-4 0,-6 0 0 16,6 4 0-16,-6-4 0 0,6 6 0 0,-8-6 0 0,10 0 0 0,-10 0 0 15,9 4 0-15,1-4 0 0,-10 0 0 0,8 6 0 16,-6-6 0-16,6 0 0 0,-7 4 4 0,8-4-4 0,-8 4 0 0,7-4 4 16,-8 0-4-16,10 6 0 0,0-6-24 0,-10 5 28 0,9-1 0 15,0-4 0-15,-9 5 0 0,9-5-4 0,-9 5 0 0,10-5 4 16,0 4-4-16,-2-4 0 0,-8 5 0 0,10-5 4 0,-10 5 0 0,9-5-4 15,1 0 0-15,-10 5 4 0,8-5-4 0,2 0-4 0,-10 4 0 16,9-4 8-16,-8 6-8 0,8-6 0 0,-9 0 4 0,10 0 4 16,-2 0-8-16,-6 4 4 0,6-4 4 0,1 0-4 0,-8 5 0 15,8-5 0-15,-9 4-4 0,10-4 4 0,-2 0 4 0,2 0-4 16,-10 6 0-16,9-6 0 0,0 4 0 0,0-4-4 0,1 0 4 16,-10 0 0-16,9 5 4 0,0-5-4 0,0 5 0 0,-9-5 0 15,10 0 0-15,-2 0 0 0,-6 5 0 0,6-5 0 0,2 4 4 16,-10-4-8-16,9 0 4 0,-9 5 0 0,0-5 0 0,10 5 0 0,-10-5 0 15,10 5 4-15,-10-5-4 0,0 4 0 0,10-4 0 0,-10 0 0 16,1 5 0-16,-1-5 0 0,0 6 0 0,10-6 0 0,-10 0 0 16,0 4 0-16,2-4 0 0,-2 0 4 0,0 5-4 0,1-5 0 15,8 0 0-15,-9 4 0 0,1-4 0 0,-1 5 0 0,1-5-4 16,0 0 0-16,-1 5 8 0,0-5-4 0,2 0-4 0,-2 0 4 0,0 0 0 16,1 5-4-16,0-5 4 0,-1 0 0 0,0 0 4 0,1 0-4 15,-1 0 0-15,0 0 0 0,2 0-4 0,-2 0 4 0,0 0-4 16,2 4 4-16,-2-4 0 0,0 0 0 0,0 0 0 0,-8 5 0 0,9-5-4 15,0 0 4-15,-1 5 0 0,-8-5 0 0,9 0-4 16,-1 4 4-16,-8-4 0 0,8 0 0 0,-8 0-4 0,10 0 4 0,-10 0 0 16,0 5-4-16,8-5 8 0,-8 0-4 0,0 0 0 0,0-5 0 15,0 5 0-15,0 5 0 0,0-10-4 0,8 10 4 0,-8-10 0 16,0 5 0-16,0 5 0 0,0-5 0 0,0 0 0 0,0 0 0 0,0 0 0 16,0 0 0-16,0 0 0 0,8 0 0 0,-8 0 0 15,0 0 0-15,0 0 0 0,0 0 0 0,0 0 0 0,0 0 0 16,0 0-4-16,0 0 4 0,0 0 4 0,0 0-4 0,0 0 4 0,0 0-4 15,0 0 0-15,0 0 0 0,0 0 4 0,0 0-4 0,0 0 4 16,0 0-4-16,0 0 0 0,-8 0 0 0,8 0 0 0,0 0 0 0,-8 0 0 16,8 0 0-16,0-5 4 0,-8 5 0 0,-2 0-4 0,10 0 4 15,-8-4-4-15,0 4 0 0,-1-5 4 0,1 5-4 0,-1-5 0 16,-8 5 4-16,9-4-4 0,0-1 4 0,-2 5-4 0,-6-5 0 16,6 0 4-16,-6 5-8 0,7-4 8 0,-7-1 0 0,7 5 0 15,-8 0-8-15,-1-4 4 0,10 4 4 0,-9 0 0 0,0 0-4 16,0-6 8-16,9 6-8 0,-10 0 0 0,2 0 4 0,-2 0 0 0,1 0-4 15,0 0 0-15,0 0 0 0,0 0 4 0,0 0-4 0,-9 0 0 16,10-5 0-16,-2 5 4 0,-7 0-4 0,7-4 0 0,-6-1 0 16,6 5 0-16,-8-5 0 0,1 5 0 0,8-5 4 0,-8 5-4 15,-1-4 0-15,0-1 0 0,9 5 4 0,-9-5 0 0,0 5 0 16,2-5-4-16,-2 5 4 0,9 0 0 0,-9 0-4 0,0-4 0 0,10 4 4 16,-10 0-4-16,9 0 0 0,-9 0 4 0,0 0-4 15,10 0 0-15,-1 0 0 0,-9 0-4 0,10 0 4 0,-10 0 4 0,8-6 0 16,1 6-8-16,0 0 4 0,-8-4 0 0,7 4 0 0,2-5 0 15,-2 5 0-15,2-4 4 0,-1 4-8 0,-1-6 4 0,2 2 4 16,-2 4 0-16,2-5 0 0,-2 5-4 0,1-5 0 0,0 5 0 0,0-5 0 16,9 5 4-16,-10-4-4 0,2 4 0 0,-2-5 4 0,1 5-4 15,0-5 0-15,0 5 4 0,1 0 0 0,-2 0-4 0,0 0-4 16,2-4 0-16,-1 4 0 0,0 0 4 0,0 0 0 0,-1 0 0 16,-7 0 0-16,8 0 8 0,0 0-4 0,0 0 0 0,-8 0-4 15,7 0 0-15,2 0 4 0,-2 0-4 0,1-5 0 0,1 5 4 0,-2 0 0 16,10-6-4-16,-10 6 0 0,2 0 0 0,7 0 0 0,-8-4-4 15,8 4 8-15,-7-4-4 0,7 4-4 0,-8-6-16 0,9 6 28 16,-2 0-4-16,-6-4 0 0,7 4-8 0,-8 0 4 0,9 0 0 16,-9-6 4-16,9 6-4 0,-10-4 0 0,10 4 0 0,-10 0 4 15,1 0 0-15,9-5-4 0,-9 5 0 0,0 0 0 0,-1 0-4 16,2 0 4-16,6 0 0 0,-6 0 4 0,-1-4-4 0,0 4-4 16,0 0 4-16,9 0 0 0,-10 0-4 0,2 0 4 0,-2 0 0 15,10 0 4-15,-10 0-4 0,1 0 0 0,1 0 0 0,8 0 0 0,-10 0 0 16,0 0-4-16,2 0 4 0,-1 0 4 0,0 0-4 0,0 0-4 15,9 0 8-15,-10 0-4 0,0 0 0 0,2 0 0 0,-1 0-4 16,0 0 0-16,0 0 0 0,-1 0 4 0,2 0 4 0,-2 0-4 0,2 0 0 16,-1 0 0-16,-1 0 0 0,2 0-4 0,8 0 4 15,-10 0 0-15,0 0 0 0,10 0 4 0,-9 0-4 0,9 0 4 0,-10 0-8 16,10 0 0-16,0 0 4 0,0 0 0 0,-2 0-4 0,-6 0 8 16,16 0-8-16,-18 0 4 0,10 0-24 0,-1 0 28 0,9 0-8 15,-8 0 0-15,0 0 4 0,-1 0 0 0,0 0 0 0,9-5-4 0,-8 5 4 16,0-4 0-16,-2 4 0 0,2-6-4 0,0 6 4 0,8-4 0 15,-9-2 0-15,0 6 0 0,1-4 0 0,8 0 0 0,-8 4 0 16,8-6 0-16,-9 6 0 0,1-5 0 0,8 5 0 0,-9-4-4 16,9 4 4-16,0 0 0 0,-9 0-4 0,9 0 4 0,0 0 0 15,0 0-4-15,0-5 0 0,0 5 4 0,0 0-4 0,0 0 4 16,0 5 0-16,0-5 0 0,0 0 0 0,0 0-4 0,0 0 4 0,0 0 0 16,0 0 0-16,0 0 0 0,0 0 0 0,0 0 0 15,0 0 0-15,0 0 0 0,0 0 0 0,0 0-4 0,0 0 0 0,0 0 0 16,0 0 0-16,0 0 0 0,0 0-4 0,0 0 4 0,0 0 0 15,0 0 0-15,0 0 4 0,0 0-4 0,0 0 4 0,0 0 0 16,9 0 0-16,-9 0-4 0,9 0 4 0,-9 0 0 0,8 0 0 0,1 0 0 16,-1 0 0-16,0 0-16 0,1 0 20 0,8 0 0 0,1 0-4 15,-10 0 4-15,9 0-4 0,0 0 0 0,0 0 4 0,-1 0-4 16,2-5 0-16,0 5 0 0,6 0 0 0,-6 0 0 0,7-5 0 16,1 5 0-16,-8 0 0 0,15-4-4 0,-7 4 4 0,0 0 0 15,-2 0 0-15,11-5 4 0,-9 5-4 0,8 0 0 0,-8 0 0 0,7 0 4 16,-7 0-4-16,8 0 0 0,-8 0 0 0,7 0 0 0,1 0 0 15,-8 0 0-15,0 0 0 0,8 0 0 0,-9 0 0 0,1 0 0 16,0 0 0-16,8 0 0 0,-9 0 0 0,1 5 0 0,0-5 4 16,-1 4-4-16,1-4-4 0,0 5 8 0,-1-5-8 0,0 5 4 15,1-5 0-15,-1 4 0 0,9 1 0 0,-8 1-4 0,-1-6 4 0,9 4 0 16,-8 0 0-16,9-4 0 0,-1 6 4 0,-8-6-4 0,8 4 0 16,-1-4 0-16,-7 6 0 0,8-6-4 0,0 4 8 0,-9-4-4 15,11 0 4-15,-3 5-4 0,-7-5 0 0,8 4 0 16,-8-4 0-16,8 5-20 0,-9-5 28 0,1 4-8 0,8-4 4 0,-9 6-4 15,1-6 4-15,0 4 0 0,0-4-4 0,-2 6 4 0,2-2-4 16,-1-4 0-16,1 4 0 0,0 2 0 0,-1-6 0 0,9 5 4 0,-8-1-8 16,0-4 4-16,-9 5-4 0,9-5 4 0,-2 5 0 0,2-1 0 15,0-4 0-15,-1 5 0 0,1-5 0 0,0 5 4 0,0-5-8 16,-10 5 4-16,10-5 0 0,-1 4 0 0,-7-4 0 0,8 0 0 16,-10 0 0-16,9 0 4 0,-7 0-4 0,8 6 4 0,-10-6-8 15,2 0 4-15,-1 0 0 0,-1 0-4 0,2 0 4 0,-2 0 0 0,10 0 4 16,-17-6-4-16,8 6 0 0,0 6 4 0,0-6-8 15,0 0 4-15,1 0 0 0,-2 0 0 0,2 0 0 0,-2 0 0 0,1 0 0 16,-9 0 0-16,10 0 0 0,0 0 0 0,-2 0 0 0,1 0 0 16,0 0 0-16,0 0 0 0,-9 0-4 0,10 0 4 0,-2 0 0 15,2 0 0-15,-1 0 4 0,0 0-8 0,-8 0 4 0,7 0 0 0,2 0-16 16,-10 0 20-16,10 0-4 0,-2 0 4 0,-7 0-4 16,8 0 0-16,0 0-4 0,-9 0 8 0,10 0-4 0,-10 0 0 0,10 0 0 15,-10 0 0-15,8 0 4 0,-7 0-4 0,0 0 4 0,8 0-8 16,-9 0 4-16,0 0 0 0,2 0 0 0,-2 0 4 0,8 0-4 15,-6 0 0-15,-2 0 0 0,0 0 4 0,-8 0-4 0,9 0 0 0,-1 0 0 16,1 0 0-16,0 0 0 0,-9 4 0 0,8-4 0 0,0 0 0 16,-8 5 0-16,10-5 4 0,-10 0-4 0,8 4 0 15,-8-4-4-15,8 0 8 0,-8 6-4 0,0-6 0 0,8 0 0 0,-8 4 4 16,0-4 0-16,0 0-4 0,0 0 0 0,0 0-4 0,0 0 4 16,0 0 4-16,0 0 0 0,0 0-4 0,0 0 0 0,0-4 0 15,0 8 4-15,0-4-4 0,0 0 4 0,0 0 0 0,0 0 4 0,0 0-8 16,0 0 4-16,0 0 0 0,0 0-4 0,0 0 0 0,0 0 4 15,0 0 0-15,0 0-4 0,0 0 8 0,0 0-8 0,0 0 4 16,0 0 0-16,0 0-4 0,-8 0 4 0,8 0-8 0,0 0 8 16,0 0-8-16,-8 0 4 0,8 0 4 0,0 0 0 0,-8 0-4 15,8 0 4-15,-10 0 0 0,10 0-4 0,-8-4 0 0,8 4 0 0,-8 0 0 16,8 0 0-16,0 0-4 0,-9 0 4 0,9 0 0 16,-9 0 0-16,9-6 0 0,0 6 0 0,-8 0-4 0,8 0 8 0,0 0-4 15,-9 0 4-15,9-4-4 0,0 8 4 0,0-8-8 0,0 4 4 16,0 0 4-16,0 0 0 0,-8 0 0 0,8 0-8 0,0 0 0 15,0 0 8-15,0 0-8 0,0 0 4 0,0 0 0 0,0 0 4 0,0 0 0 16,0 0-8-16,0 0 0 0,0 0 0 0,0 0 4 0,0 0 0 16,0 0 0-16,0 0 4 0,0 0-4 0,0 0 0 0,0 0 4 15,0 0-4-15,0 0 0 0,0 0 4 0,0 0 0 0,0 0 0 0,0 0-8 16,0 0 8-16,0 0-4 0,0 0 4 0,0 0-4 16,0 0 0-16,0 0 4 0,0 0-8 0,0 0 0 0,0 0 4 0,0 0 4 15,0 0-8-15,0 0 4 0,0 0-4 0,0 0 4 0,0 0-4 16,0 0-8-16,0 0-8 0,0 0-24 0,0 0-20 0,0 0-36 15,0 0-24-15,-8 0-40 0,8-5-48 0,0 5-56 0,-10-4 44 16,10-2 40-16,-8 2 40 0,8-1 28 0,-8 0 20 0</inkml:trace>
    <inkml:trace contextRef="#ctx0" brushRef="#br0" timeOffset="-58834.4928">435 45 51 0,'0'0'68'0,"0"0"-8"0,0-5-8 16,0 5-24-16,0 0 0 0,0 0-4 0,0 0-4 0,0 0 0 0,0 0 4 15,0 0-4-15,0 0 0 0,0 0-4 0,0 0 4 0,0 0-4 16,0 0 0-16,0 0 0 0,0 0-4 0,0 0 0 0,0 0 0 15,0 0 0-15,0 0 0 0,0 0 0 0,0 0 4 0,0 0-4 16,0 0 0-16,0 0 0 0,0 0-4 0,0 0 4 0,0 0 0 16,0 0 0-16,0 0 0 0,0 0 4 0,0 0-4 0,0 0 0 0,0 0 4 15,0 0-4-15,0 0 0 0,0 0 0 0,0 0-4 0,0 0 8 16,0 0 0-16,0 0 0 0,0 0 4 0,0 0-4 0,0 0 0 16,9 0 4-16,-9 5 0 0,0-5-4 0,0 5 4 0,8-5 4 15,-8 4 0-15,8 2 0 0,-8-2 0 0,10 0-4 0,-2 3-4 16,-8 1 4-16,8-3-4 0,0 5 4 0,2 0-4 0,-2-6 0 0,0 5 0 15,1 1-4-15,-9 0 4 0,8-1-4 0,1-4 0 0,0 4 0 16,-1 1 0-16,0-1 0 0,0 0 4 0,2 2-4 0,-2-2-4 16,0 1 4-16,2-1-4 0,-2 1 0 0,0 0 4 0,9-1-4 15,-8 2 0-15,-1-3 0 0,1 2 0 0,-1 0-4 0,0 4 0 16,2-5 0-16,6 1 4 0,-6 0 0 0,-2 4-4 0,0-5 0 0,9 1 0 16,-9 3 0-16,1-2 4 0,0 3-8 0,7 1 4 0,-6-6-4 15,-2 5 8-15,0 1-4 0,10-1 0 0,-10 0 4 0,0-4-8 16,1 5 4-16,-1-2 0 0,1 2 4 0,0-1 0 0,-1 5-4 15,0-4 4-15,0-1-4 0,2 0 4 0,-2 0-4 0,0-3 4 0,2 3 0 16,-2 0-4-16,0 0 4 0,1 1-4 0,-1-1 0 16,1 0 4-16,-1-4 0 0,1 5-4 0,-1-1 0 0,0 0 0 0,2 0 0 15,-10-5 0-15,8 6 4 0,0 0 0 0,2-1 4 0,-2 1-4 16,0-2-20-16,1 2 20 0,-9 0 0 0,8-6 4 0,0 5 0 16,1 1-4-16,0-1 0 0,-9 0 0 0,8 0 0 0,0 0 0 15,2 1-4-15,-2-1 0 0,0-4 0 0,1 4 4 0,-9 1-4 16,9-1 0-16,-1 0 0 0,0-4 4 0,1 4-4 0,-1 1 0 0,1-1 0 15,0 1 0-15,-1-6 0 0,0 5 0 0,2 1 4 0,-2 4 0 16,0-5-4-16,0 0 0 0,10 1-4 0,-10 4 8 0,1-5 0 16,-1 1 0-16,0 0 0 0,2 3-4 0,-2-4 0 0,0 5 0 15,0-4 0-15,2-1 4 0,-2 5-4 0,0-4 0 0,1-1-4 16,0 0 0-16,-1 1 8 0,1 0-4 0,-1-1 0 0,9-1 0 0,-8 2 0 16,-1-1 0-16,0 0 0 0,2 1 0 0,-2-1-4 0,9 5 8 15,-8-4-8-15,-1-1 4 0,9 1-4 0,-9-1 0 0,0 6 0 16,2-7 4-16,6 6 0 0,-6-5-4 0,-2 6 0 0,0-6 4 0,9 5 0 15,-8 1-4-15,-1-7 4 0,1 7 0 0,-1-2-4 16,0 2 4-16,2-1-4 0,-2 0 0 0,10 2 4 0,-10-3-4 0,0 1 0 16,0 0 0-16,1 0 4 0,0 0 0 0,-1 0 0 0,1 0-4 15,-1 0 0-15,0 2 4 0,2-3 0 0,-2 1-4 0,0 0 4 16,0 0-4-16,2 1-4 0,6-2 8 0,-7 1 0 0,0 0 0 16,-1 0-4-16,1 1 0 0,-1-1 0 0,0 0 0 0,0 0 0 0,10-1 0 15,-10 3-4-15,2 2 8 0,-2-4-4 0,0 1 0 0,1-2 0 16,-1 2 0-16,1-1 0 0,-1 0 0 0,1 1 0 0,-1-2 0 15,0 1 0-15,2 0 0 0,-2-3 0 0,0 2 0 0,2 1 4 16,-2 0-4-16,0-4 0 0,0 4 0 0,1 0-4 0,0 0 4 16,-1 0-4-16,1 0 4 0,-1 0 0 0,0 0 4 0,2 0 0 15,-2-1-4-15,0 3 4 0,0 2-4 0,2-4-4 0,6 6 4 16,-7-6 0-16,-1 5 0 0,1-5 0 0,0 4-4 0,7-4 8 0,-8 6-8 16,2-6 0-16,-2 5 4 0,0-5-4 0,10 0 4 0,-10 5 0 15,1-5 0-15,-1 0 0 0,1 0 0 0,8 1-4 0,-9-1 0 16,0-5 0-16,2 5 4 0,-2 0 0 0,0 0 0 0,2 0 0 0,6-4 0 15,-7 3-4-15,-1 2 0 0,0-6 4 0,1 5-4 16,0 0 0-16,-1-4 0 0,0 4 0 0,2-5 0 0,-2 5 0 0,0-4 0 16,1 4 4-16,0 0-4 0,-1-5-4 0,0 6 4 0,1-6 0 15,-1 5-4-15,1 1 4 0,0-2 0 0,-1-4 0 0,0 5 4 16,2 1 0-16,-2-6-4 0,0 5 0 0,0 1 4 0,2-6-4 0,-10 5 4 16,8-6-4-16,0 3 0 0,1 3 4 0,-1-5-4 15,0 0 4-15,-8 1-4 0,10-6 0 0,-2 5 0 0,0 1 0 0,-8-1 0 16,8-4-4-16,2 4 0 0,-2-5 4 0,0 6-4 0,-8-5 0 15,9 3 4-15,0-3 0 0,-1 5 0 0,-8-5-4 0,9-1 4 16,-1 5 0-16,0-4 0 0,-8-1 0 0,9 1 0 0,0 4 4 0,-1-5-8 16,0 2 4-16,-8-2 0 0,10 6 0 0,-2-6 4 15,0 0 0-15,-8 6-4 0,9-6 0 0,0 1 0 0,-1 4 0 0,0-5 0 16,-8 6-4-16,9-5 4 0,-1-1-4 0,1 6 4 0,-9-6 0 16,9 1-4-16,-1 4 8 0,0-5-4 0,2 1 0 0,-10-1 0 15,8 6-4-15,0-5 0 0,1-2 8 0,-9 3 0 0,9-2-4 0,-1 1 0 16,0-1 0-16,1 5 4 0,-9-4-4 0,8 0 0 0,0-1 0 15,2 1 0-15,-2 0-4 0,-8-1 4 0,8 1 0 0,2-1 4 16,-2 1-4-16,-8-6 0 0,8 6 0 0,0 0 0 0,-8-6 0 16,9 7 0-16,0-7 4 0,-9 0-4 0,8 6 4 0,-8-4 0 15,9-3-4-15,-9 3 4 0,8-2 0 0,-8 1-4 0,8-1 4 0,-8 6 0 16,10-5 0-16,-10 0 0 0,8-1-4 0,-8 1 4 16,8 5 0-16,-8-6 0 0,8 2 0 0,-8-2 0 0,10 1 0 0,-10-1 0 15,8 2 0-15,-8 3 0 0,8-4 0 0,-8 0 0 0,0-1 0 16,9 2 0-16,-9-1 0 0,9-1 0 0,-9 0 0 0,0 2 0 15,8 3 4-15,-8-4-4 0,9 0 0 0,-9-1 0 0,8 1 0 16,-8-1 4-16,0 6 0 0,8-10-4 0,-8 10 0 0,8-5 4 0,-8-5-4 16,0 5 0-16,0-1 0 0,10 1 0 0,-10 0 0 15,8 0 0-15,-8-5 0 0,0 4 0 0,0 1 0 0,8 0 0 0,-8-5 0 16,0 5 0-16,10-2 0 0,-10 4 0 0,0-3 0 0,0 1 4 16,8-5 0-16,-8 5-4 0,8 0 0 0,-8-1 4 0,0 1-4 15,0 0 4-15,9-1 0 0,-9 1-4 0,0 1 4 0,0-6-4 0,0 4-4 16,0-4 0-16,0 0 0 0,0 4-4 0,0-4 0 0,0 0 4 15,0 0-4-15,0 0-4 0,0-4 4 0,0 0-4 0,0 4 0 16,-9-6-4-16,9 1-4 0,0 5-8 0,0-4-8 0,0-1-8 16,-8 0-8-16,8 5-16 0,0-4-16 0,-8-1-12 0,8 5-20 15,-10 0-8-15,10-5-80 0,-8 5 12 0,0 0 40 0,8 0 28 0,-10 5 20 16</inkml:trace>
    <inkml:trace contextRef="#ctx0" brushRef="#br0" timeOffset="46141.2479">3275 4845 35 0,'0'0'52'16,"0"-5"-4"-16,0 1-8 0,0 4-20 0,0-6-4 0,0 6-4 16,-10-4 0-16,10 4 0 0,0-5-4 0,0 5-4 0,0-5 4 15,-8 0 0-15,8 1-4 0,-8-1-4 0,8 5 4 0,0-5 4 0,-10 0-8 16,10 0 4-16,0 1 0 0,-8-1 4 0,8 0-4 16,0 0 4-16,-8 1-4 0,8-1-16 0,0 0 24 0,0 5 0 0,0-5-4 15,-8 1-4-15,8-2 0 0,0 2 0 0,0-1 0 0,0 5 0 16,0-5-4-16,0 0 0 0,0 1 0 0,-9 4 4 0,9-5 0 15,0 0-4-15,0 5 0 0,0-5 4 0,-8 1 0 0,8-2-4 16,0 1 0-16,-9 5 0 0,9-9 4 0,-9 9-4 0,9-5 0 16,0-4 0-16,-8 4-4 0,8 1 4 0,-8-1 0 0,8-4 4 0,0 4-4 15,-10-5 0-15,10 5 0 0,-8-5 4 0,8 1-4 0,-8 4 4 16,8-4 0-16,-8-1 0 0,-2 0 0 0,10 1 0 0,-8-1 0 16,8 5-4-16,-8-4 0 0,8-1 0 0,-9 1 4 0,9 4-8 15,-8-5 4-15,8 0 0 0,-9 6 0 0,9-5 0 0,-9-1 0 16,9 5 0-16,-8-5 0 0,8 2 0 0,-8 1 0 0,0-1 0 15,8-2 0-15,-10 1 0 0,2-1 0 0,0-1 0 0,8 3 0 0,-10-2 0 16,2 1-4-16,0-6 4 0,-1 6 0 0,1-6-4 0,0 6 4 16,8-1 0-16,-9-4 4 0,0 4-4 0,1 1 0 0,0-6 0 15,8 5 0-15,-10 1 0 0,2-1 4 0,8 1-8 0,-8 4 4 16,8-4 0-16,-9 4 4 0,9 1-8 0,-9-7 4 0,9 7 0 16,-8-1 4-16,-1 0-4 0,9 0 0 0,-8-4 0 0,8 4 4 0,-8 1-8 15,8-1 4-15,-9-5-4 0,0 5 4 0,9-5 0 0,-8 1 0 16,0 4 0-16,-2-4 4 0,10-1-4 0,-8 0 0 0,0 1 0 15,-1-1-4-15,0 0 4 0,9 1 0 0,-8 5 0 0,0-6 0 16,8 1 0-16,-9-1 0 0,1 0 0 0,8 5 0 0,-9-5 0 16,9 1 0-16,-9 5 0 0,9-6 0 0,-8 5 0 0,8-5 0 0,-8 6 4 15,8-6 0-15,-10 5-4 0,2-4 0 0,8-1 0 0,-8 6 0 16,8-6 0-16,-8 0 0 0,-2 0 0 0,10 1-4 0,-8-5 4 16,0-1 0-16,-1 5 0 0,9-3 0 0,-8-2 0 0,0 1 0 15,-2-1 0-15,2 0 0 0,0 2 0 0,0-2 0 0,8 1 0 16,-10 5-12-16,2-6 16 0,0 1 0 0,8 4 0 0,-9 1 4 0,9-1-4 15,-9 0-4-15,1 1 4 0,8-1 0 0,-9 1-4 0,9 4 4 16,-8-4-4-16,8-1 4 0,-8 5-4 0,-1-5 0 0,9 0 4 16,-9 1-4-16,1-1 0 0,8 1 0 0,-8-1-4 0,-2 2 4 15,2-3 4-15,0 2 0 0,8-1-4 0,-9-4 4 0,0 3 0 16,1 3-4-16,8-7 4 0,-8 6-4 0,-1 0 0 0,9-1 4 0,-8 0-4 16,0 1 4-16,8-1 0 0,-10 1-4 0,10-1 4 0,-8 0-4 15,8 1 8-15,-8 3-4 0,8-3-4 0,-10 0 4 0,10-1-4 16,-8 5 4-16,8-4 0 0,0-1 0 0,-8 6 0 0,8-6 0 15,-8 1 0-15,8-1 0 0,-9 0 0 0,9 1-4 0,-9-1 4 16,9 1-4-16,-8-1 0 0,-1 0 0 0,9-4 4 0,-8 4-4 0,8 1 4 16,-8 0-4-16,-2-2 0 0,10 2 0 0,-8-6 4 0,8 6 0 15,-8-1 0-15,8 1-4 0,-10-1 0 0,10 2 0 0,-8-3 4 16,8 1-4-16,-8 1 4 0,8 0-4 0,-8-1 4 0,8 1-4 0,-9-1 0 16,9-5 4-16,-9 6 0 0,9 0 0 0,-8-1 0 15,8-5 0-15,-9 6 0 0,1-6 0 0,8 6-4 0,-8-4 4 0,8-3 0 16,-10 7 0-16,10-6 0 0,-8 6-4 0,8-5 0 0,-8-2 4 15,8 7 0-15,-8 0 0 0,8-5 0 0,-10 4 0 0,10 1 0 16,-8-1 0-16,8 0 0 0,-8 5 0 0,8-4 0 0,0-1 0 0,-9 1 0 16,9 4 0-16,-8-5 4 0,8 5-8 0,0-4 8 0,-9 0-8 15,9-1 4-15,-9 5-4 0,9-5 0 0,-8 1 4 0,8-1 0 16,-8-4 0-16,8 5 0 0,-8-1-4 0,8 0 4 0,-10-3-4 16,2 3 4-16,8 0-4 0,0 1 8 0,-8-1-4 0,8-6 0 15,-10 8 0-15,10-2 0 0,-8 0 0 0,8 1 0 0,0 0 0 16,-8 4 4-16,8-5-4 0,-9 2 0 0,9 2 0 0,-8-4-4 0,8 1 4 15,0 4 0-15,-9-5 0 0,9 1-20 0,-8-1 20 16,8 0 0-16,-9 6 4 0,9-5-4 0,-8-1-4 0,8 1 4 0,-8-7 0 16,8 8 0-16,-10-3-4 0,10 2 4 0,-8-1 0 0,8-4 0 15,-8 5 0-15,8-1 0 0,-10 0-4 0,10-4 4 0,-8 5 0 16,8-1 0-16,0 1-4 0,-8-2 0 0,8 2 4 0,-8 0 0 16,8-1 0-16,0-5 0 0,-9 12 0 0,9-13 0 0,-8 8 0 0,8-3 4 15,-9 2-8-15,9-6 8 0,-9 6-4 0,1-5 4 0,8-1-4 16,-8 5-4-16,8-4 4 0,-10 5 0 0,2-6 0 0,8 1 0 15,-8 4 0-15,0-4-4 0,8 1 4 0,-10 2-4 0,10-3 0 16,-8 5 4-16,8-1 0 0,-8-5 0 0,8 5 4 0,-9 1-8 0,1-1 0 16,8 1 0-16,-9-1 0 0,9 1 8 0,-9-5-4 15,9 4-4-15,-8 0 0 0,0 1 4 0,8-5-4 0,-8 4 0 0,-2-5-4 16,10 6 8-16,-8-5 0 0,8-1 0 0,-8 5-8 0,-2-4 4 16,10 0 0-16,-8 4-4 0,8-4 4 0,-8 0 4 0,8 4 0 15,-9 1 0-15,9-6-4 0,-8 5 0 0,8 1 0 0,-9-5 0 0,9 4 0 16,0 0 4-16,-9 1-4 0,1-1 4 0,8 1 0 0,-8-5 0 15,8 4 0-15,-8 1 0 0,8-1-4 0,-10 1 0 0,2-1 0 16,8-5 0-16,-8 5 0 0,8-3-4 0,-10 3 8 0,2-5-4 16,8 6 0-16,-8-6 0 0,8 6 4 0,-9-1-4 0,1-4 0 15,8 5 0-15,-8-6 0 0,8 5 0 0,-9 1 0 0,9-1 4 0,-9 1-4 16,9-1 0-16,-8-5 4 0,8 6-4 0,-8 0 4 0,-2-1 0 16,10 1-4-16,-8 0 0 0,0-6 0 0,8 5 0 0,-9 1 0 15,0-1 0-15,9-5 0 0,-8 6-4 0,0-1 0 0,-1-4 0 0,9 5 8 16,-8-6 0-16,-1 6-4 0,0-1 0 0,1-5 0 15,0 6 4-15,8-1 0 0,-10-4-4 0,2 5 4 0,0-2-4 16,8 3 0-16,-8-2 0 0,-2-5 0 0,2 6 0 0,8-1 0 0,-8-4 0 16,-1 4-16-16,1-4 20 0,0 5-4 0,-2-6 0 15,2 5 4-15,0-3-4 0,8-2 0 0,-8 5 0 0,-2-4-4 0,2-1 8 16,0 6-4-16,-1-5 0 0,0 4 4 0,9-4-4 0,-8 4 0 16,-1-4 0-16,9 4-4 0,-8 1 0 0,0-1 4 0,8 0 4 15,-9 1 0-15,9-1-4 0,-9 0-4 0,9 1 0 0,-8-1 4 0,8 1 0 16,-8 4-4-16,8-4 8 0,-10-1-4 0,2 0 0 15,8 1 0-15,-8-1 0 0,8 1 4 0,-9-1-4 0,0 2 0 0,9-3 4 16,-8 1-4-16,0-4-4 0,8 5 4 0,-9-2 0 0,1 3 0 16,8-2-4-16,-8 0 4 0,8 1 0 0,-10 0 0 0,10-1-4 15,-8 5 4-15,0-5 4 0,8 5-8 0,0-4 4 0,-10-1 4 0,10 6-4 16,-8-1 0-16,8-5 0 0,-8 6 0 0,8-2 0 0,-9-3 0 16,9 5 0-16,-8-6 0 0,8 5 0 0,-9 0 0 0,9-4 0 15,-8-1 0-15,8 5 0 0,-9-4 0 0,9-1 0 0,-8 5 0 16,0-4 0-16,8-1 0 0,-10 0 0 0,10 6 0 0,-8-5 0 15,0-1-4-15,8 5 4 0,-10-5-4 0,10 0 4 0,-8 6 0 0,8-5 0 16,-8 3 0-16,8-3 0 0,-8 4 0 0,-1 0 0 0,9-4 4 16,-9 4-8-16,9 0 4 0,-8 1 0 0,8-1-4 15,0 0 4-15,-9 0-4 0,9 0 4 0,-8 1 0 0,8-1-4 0,-8 0 4 16,8 0 0-16,-10 5 0 0,10-4 0 0,0 4 0 0,-8-6-4 16,8 2 4-16,-8 4 0 0,8-5-4 0,0 5 4 0,0-4 0 15,-8-2 0-15,8 6-4 0,0-4 0 0,0 4 4 0,-10-5 0 0,10 5-4 16,0-5 4-16,-8 0 0 0,8 5-4 0,0 0 4 0,-8-4 0 15,8 0 0-15,0 4 0 0,0-7-4 0,-9 7 4 0,9 0 0 16,0-4 0-16,-9 4 0 0,9 0 0 0,0-4 0 0,0 4-4 16,0 0 4-16,0-6 0 0,0 6 0 0,0 0 0 0,0 0 0 15,0 0 0-15,0-4 0 0,0 4 0 0,0 0 4 0,-8 0-20 0,8-5 20 16,0 5-4-16,0 0 0 0,0 0 0 0,0 0 0 0,0-5 0 16,0 5 0-16,0 0 0 0,0 0 0 0,-9 0-4 0,9 0 0 15,0 0 4-15,0 0 0 0,0 0 0 0,0 0 0 0,0 0 0 16,0-5 0-16,-8 5 0 0,8-4-4 0,0 4 4 0,-8-5 0 15,8 5 0-15,0-6-4 0,-8 6-4 0,8-4 4 0,-10 4 0 0,2-4 0 16,8 4 4-16,0 0-4 0,-8 0 0 0,8 0 4 0,0 0 0 16,-10 0 0-16,10 0 0 0,0-5 0 0,0 5-4 0,0 5 0 15,0-5 0-15,0 0 0 0,0 0 0 0,0 0 0 0,0 0 4 16,0 0-4-16,0 0 0 0,0 0 4 0,0 0 0 0,0 0-4 16,0 0 4-16,0 0-4 0,0 0 8 0,0 0-4 0,0 0 0 0,0 0 0 15,0 0-4-15,0 0 4 0,0 0 0 0,0 0 0 0,0 0 0 16,0 0 0-16,0 0 0 0,0 0 4 0,0 0-4 0,0 0 4 15,0 0-4-15,0 0 4 0,0 0 0 0,0 0-4 0,10 0 4 16,-10 0 0-16,0 0-4 0,0 0 0 0,0 0 4 0,0 0 4 16,0 0-4-16,8 0 0 0,-8 0 0 0,0 0 0 0,0 0 0 15,0 0 0-15,0 0 0 0,0 0-4 0,0 0 4 0,0 0 0 0,0 0-4 16,0 0 4-16,0 0 0 0,0 0 0 0,0 0-4 0,0 0 0 16,0 0 8-16,0 0-8 0,0 0 4 0,0 0 4 0,0 0-4 15,0 0 0-15,0-5 0 0,0 5 0 0,0 0 0 0,0 0-4 16,0 0 0-16,0-5 4 0,0 5 0 0,0 0 0 0,0-5-4 15,0 5 4-15,0 0 0 0,0 0 0 0,0-5-4 0,0 5 4 0,8 0 0 16,-8-4 4-16,-8 4-4 0,16 0 0 0,-8-5 0 0,-8 5-4 16,8 0 0-16,8-4 4 0,-8 4-4 0,-8-5 0 0,8 5 0 15,0-5 0-15,0 5 0 0,0 0 0 0,0-5 0 0,0 0 0 16,0 5 0-16,0-5-4 0,0 5 4 0,0 0 0 0,0-4 0 16,0-2 0-16,0 6 0 0,0-4-20 0,0-1 24 0,0 5 0 0,0-5-4 15,0 0 4-15,0 1-4 0,0-1-4 0,-8 0 4 0,8 5 0 16,0-5 0-16,0 1-4 0,-10-2 4 0,10 2-4 0,0-1 8 15,-8 0-4-15,8 1-4 0,0-2 4 0,-8 2 0 0,8 4 0 16,0-5 0-16,0 1-4 0,0-1 8 0,0 5-4 0,0-5 0 16,0 0 0-16,0 5-4 0,0-4 4 0,0 4 0 0,0-6 0 15,0 2 0-15,0 4 0 0,0-4 0 0,0 4 0 0,0-5 0 0,0 5-4 16,0-6 4-16,0 6 0 0,0-4 4 0,0 4-4 0,0 0 4 16,0-5-4-16,0 5 0 0,0-5 0 0,0 5 0 0,0 0 0 15,0-5 0-15,-9 5 0 0,9-4 0 0,0 4 0 0,0-6 4 0,0 6 0 16,0-4-4-16,0 4 0 0,0-5 0 0,-8 1 4 15,8 4 0-15,0-6 0 0,0 6-4 0,0-4 0 0,0-1 0 0,0 5 4 16,0-5-4-16,0 5 0 0,0-5 0 0,-9 5 4 0,9 0-4 16,0 0-20-16,0-4 24 0,0 4 0 0,0-5 0 0,0 5 4 15,-8 0-4-15,8-5 0 0,0 5-4 0,0-5 4 0,-9 5 0 16,9-4-4-16,0 4-4 0,0-5 4 0,-8 5-4 0,8-5 8 16,0 0 0-16,0 5-4 0,0-5 0 0,0 5 0 0,0 0 4 0,0-5-4 15,0 5-4-15,0-4 4 0,0 4-4 0,0 0 4 0,0-5 0 16,0 5 4-16,0-5-4 0,-8 5 0 0,8 0 0 0,0 0 0 15,0 0-4-15,0 0 8 0,0-4-4 0,0 4 0 0,0 0 0 16,0 0 0-16,0 0 0 0,0 0 0 0,0 0 0 0,0 0 0 16,0 0 0-16,0 4 0 0,0-8 4 0,0 4-4 0,0 0 4 15,0 0 0-15,0 0-4 0,0 0 0 0,0 0 0 0,0 0 4 0,0 0-4 16,0 0 0-16,0 0 0 0,0 0 4 0,0 0-4 0,0 4-4 16,0-4 4-16,0 0 4 0,0 0-4 0,0 0 0 0,0 0 0 15,0 0 0-15,0 0 0 0,0 0 0 0,0 0 0 0,0 0 0 16,0 0 4-16,0 0 0 0,0 0-4 0,0 0 0 0,0 0 0 15,0 0 0-15,0 0 0 0,0 0-4 0,0 0 4 0,0 0 0 0,-10 0 4 16,10 0-4-16,0 0 0 0,0 0 4 0,0 0-4 0,0 0 0 16,0 0 0-16,0 0 4 0,-8 0 0 0,8 0-4 0,0 0 0 15,0 0 0-15,0 0 0 0,0 0-4 0,0 0 8 0,0 0-4 0,8 0 0 16,-16 0 0-16,8 5-4 0,0-5 4 0,0 5 0 16,0-5 0-16,0 4 0 0,0-4 4 0,0 5-4 0,0 0 0 15,0-5 0-15,0 5 0 0,0 0 0 0,0 0 0 0,0-5 0 0,0 4 0 16,0 1 0-16,0 0 0 0,0 0 0 0,0-1 0 15,0 1 0-15,0 0 0 0,0 0 0 0,0 5 0 0,0-6 0 0,0 5 0 16,0-3 0-16,0 3 0 0,0 1 0 0,0 0 0 0,0-1 0 16,8 1 4-16,-8-1-4 0,0 1-4 0,0 3 4 0,10-3 0 15,-10 0 0-15,0 4 0 0,8-4 0 0,-8-1 4 0,8 6-24 0,1-5 24 16,-9-1 0-16,8 1-4 0,-8 0 4 0,9-1-4 0,-1 0 4 16,-8 1-4-16,9-1 0 0,-9 1 0 0,8-5 4 0,0 4-8 15,-8 1 0-15,10-6 0 0,-10 6 4 0,8-6 4 0,-8 7-4 16,8-7 4-16,-8 1 0 0,0 5-8 0,10-6 4 0,-10 2 0 15,8-2 0-15,-8 1 0 0,0-5 0 0,0 4 0 0,0-4 0 16,0 6 0-16,0-6 0 0,0 0 0 0,0 0 0 0,0 4 0 0,0-4 0 16,0 0 4-16,0 0-4 0,0 0 0 0,0 0-4 0,0 0 4 15,0-4 0-15,0 4 0 0,0 0 0 0,0 0 0 0,0 0 0 16,0 0 0-16,0-6 0 0,0 2 0 0,-8 4 0 0,8-5 4 16,0 1-4-16,-10-2 4 0,10-3-4 0,-8 4 0 0,8 0 0 15,-8-3 0-15,8 1 0 0,-10-1 0 0,2-2 0 0,0 0 0 0,8 5 0 16,-9-4 0-16,9-1 4 0,-8 1-4 0,-1-1 0 0,9 1 0 15,-8 0-4-15,-1-1 4 0,1 0-24 0,0 1 28 0,8-1 0 16,-10 0-4-16,2 1 4 0,0-1-4 0,-2 1 0 0,2-1 0 16,0 0 4-16,0 6-8 0,-1-6 0 0,9 5 4 0,-9 1 4 15,1-1 0-15,8 0-8 0,-9 0 4 0,9 5 4 0,0-4-4 0,-8 4 0 16,8 0 0-16,0 0 0 0,0 0-4 0,0 0 4 0,0 0 0 16,0 0 0-16,0 0 0 0,0 4 0 0,0-4-4 15,0 5 4-15,0-5 4 0,0 5-8 0,8-5 4 0,-8 5 4 0,0-1 0 16,0 1-8-16,9 5 4 0,-9-6 4 0,8 6 0 0,-8-6-4 15,9 6 0-15,0 0 0 0,-1-1 4 0,0 6-4 0,0-5 0 16,2-1 0-16,-2 6-8 0,-8-6 12 0,8 5 0 0,2 1-4 0,-2-7 4 16,0 7-4-16,1 0 0 0,-1-5 0 0,1 5 0 0,-1-7 0 15,1 7 0-15,-9-5 0 0,8 3 4 0,0-3-4 0,2 0 0 16,-10-1 0-16,0-4 0 0,8 5 4 0,-8-5-8 16,8-1 0-16,-8 1 12 0,0-5 0 0,0 5-8 0,0-5 4 0,0 0 0 15,0 5 0-15,0-5 0 0,0 0 0 0,0 0 4 0,0 0-4 0,0-5-4 16,0 5 4-16,0-5 4 0,0 5-8 0,0-5 4 15,0 1 0-15,0 4 0 0,0 0 0 0,0-5 0 0,0 0 0 0,0 5-4 16,0-5 0-16,0 5 0 0,0 0 8 0,0-5-4 0,0 5 4 16,0 0-8-16,10 0 8 0,-10 0-4 0,0 5 0 0,8-5 4 15,-8 5-4-15,0 0 4 0,8 0 0 0,-8-1 0 0,8 1 4 0,1 5-4 16,-9-6 4-16,8 6-4 0,1-1 0 0,0 1 0 0,-1-1 4 16,-8 6 0-16,8-5 0 0,2 5 0 0,-2-7 4 0,0 7-8 15,0-1 4-15,2-5 0 0,-2 6-4 0,-8 0 0 0,8-1 0 16,1 1 4-16,-1-2-4 0,1 2 0 0,0-1 0 0,-1 5 4 15,0-4-8-15,0 4 8 0,2-5-4 0,-2 6 0 0,0-1-4 16,2-5 0-16,-2 5 0 0,0 0 0 0,1 0-4 0,-1-4 4 0,1 4 0 16,-1 0-20-16,1-4 24 0,-1 4-4 0,0-5 0 15,2 5 4-15,-2-4-4 0,0-1 0 0,2 0-4 0,-2 1 4 0,0-1 0 16,1 0 0-16,-1 0-4 0,0 1 0 0,1-1 0 0,0-4 0 16,-1 5 4-16,0-2-4 0,-8-3 4 0,10 5 0 0,-2-6-4 15,0 5 0-15,1 0 0 0,-9-4 0 0,9 5 4 0,-1-1-4 0,0-5 0 16,1 5 0-16,-9 1 0 0,8-5 0 0,1 4 0 0,-9 0-4 15,9 1 8-15,-1-5-8 0,-8 4 4 0,8 0 0 0,2 1 4 16,-10-6 0-16,8 5-4 0,-8 1-4 0,8-1 4 0,-8-4 0 16,8 4 0-16,-8 1 0 0,10-1-4 0,-10-5 8 0,8 5 0 15,0 1-4-15,-8-5 0 0,9 4 0 0,-9 0 0 0,8-4 0 0,-8 5 0 16,8-6 4-16,2 5-4 0,-10-4 0 0,8 4 0 0,0-4 0 16,-8 5 0-16,8-6 0 0,2 1 0 0,-10 3 0 0,8-3 0 15,0 5 0-15,1-5 0 0,-9-1 0 0,9 5 0 0,-1-3 0 16,1 2-4-16,-9-3 4 0,8 4 4 0,0-5-4 0,1 6-4 15,0-6 0-15,-9 6 0 0,8-1 4 0,0-4 4 0,2-1-4 0,-2 6 0 16,-8-6 0-16,8 6 0 0,1-6 0 0,0 5 0 0,-1-4 0 16,0-1 0-16,-8 6 0 0,9-5 0 0,-1 4 0 0,0-5 4 15,2 6-4-15,-10-5 0 0,8 4-4 0,0-5 0 0,2 6 4 0,-10-5 0 16,8 4 0-16,0-4 0 0,-8 3 0 0,8-3 0 16,1-1 0-16,0 7-4 0,-9-7 0 0,8 5 0 0,1-5 0 0,-9 5 4 15,8-3 0-15,0 3 0 0,-8-5 0 0,10 5 0 0,-2-4 0 16,-8 5 0-16,8-6 0 0,2 5-4 0,-10-4 4 0,8 5 0 15,0-1-4-15,-8 1 4 0,8-6 0 0,1 5 0 0,-9 0 0 0,9 2-4 16,-9-3 0-16,8-4 4 0,1 6 0 0,-1-1 0 16,-8 1-4-16,8-1 0 0,2-4 4 0,-10 4 4 0,8 1-4 0,0-6-4 15,-8 5 4-15,8 1-4 0,-8-5 4 0,10-1 0 0,-2 5 0 16,-8-4 0-16,8 5-4 0,-8-6 4 0,9 5 0 0,0-4-4 16,-9-1 8-16,8 6-4 0,-8-6-4 0,9 1 4 0,-1 4 0 15,-8-4 0-15,8 4 0 0,-8-5 0 0,8 1 0 0,2 5-4 16,-10-5 4-16,8 3 0 0,-8-3 0 0,8 0 4 0,2 5-12 0,-2-2 4 15,-8-3 4-15,8 4 0 0,-8-5-4 0,9 6 4 0,-1-1-4 16,1-4 4-16,-9 5 0 0,8-6 0 0,1 5-4 0,-9-4 4 16,8 4-4-16,0-4 4 0,2 4 0 0,-10-4 0 0,8 0 0 0,0 3-4 15,2-3 0-15,-10 0 0 0,8-1 0 0,0 6 4 16,-8-5-4-16,8 4 4 0,1-5 0 0,0 6 0 0,-9-6 0 16,8 7-4-16,1-3 4 0,-1-4 0 0,-8 6 0 0,8-1 0 0,2 1 0 15,-10-5-4-15,8 3 0 0,0 2 0 0,0-2 0 0,-8-2 0 16,10 3 0-16,-2 1 4 0,0-6-4 0,1 5 0 0,-1-4 4 15,1 5-4-15,0-6 0 0,-9 5 0 0,8-4-16 0,0-1 24 16,0 1-4-16,2 0-4 0,-2 4 0 0,0-5 0 0,2 1 0 16,-2-1 0-16,-8 2 0 0,8-2 0 0,1 0 4 0,-1 1 0 0,1-1 0 15,-9 2 0-15,9-7-4 0,-1 6 4 0,0-1 0 0,-8 1 0 16,8-1 0-16,2-5-4 0,-2 7 4 0,-8-2 0 0,8 1 0 16,2-1 0-16,-2 1 0 0,-8 0-4 0,8-1 4 0,1 1-4 15,-1-1 4-15,-8 1-4 0,8 4 4 0,1-5-4 0,0 6 4 16,-1-5 0-16,0-1-4 0,2 5 0 0,-2-4 4 0,0 4 0 0,1-3-4 15,0 2 4-15,-1-3 0 0,-8 4-4 0,8-5 4 0,1 7 0 16,-1-7 0-16,1 1-4 0,0 4 4 0,-1-5-4 0,0 1 0 16,2 4 0-16,-2-5 4 0,0 1-4 0,0 0 4 0,-8-1 0 0,10 6 0 15,-2-5 0-15,0-1-4 0,1 1 4 0,-9-1 4 16,8 5-4-16,0-5 0 0,2 2 4 0,-10-2-4 0,8 1 0 0,0 4 0 16,-8-5 0-16,8 1-16 0,2 6 16 0,-10-8 0 0,8 2 0 15,0 4 4-15,-8-5-8 0,9 1 4 0,0 0 0 0,-1 4-4 16,-8-4 4-16,9-1-4 0,-1 1 4 0,-8-1 0 0,8 6-4 15,1-5-4-15,-9-1 4 0,9 1 0 0,-1-1 4 0,-8 1 0 0,8 0-8 16,2-1 8-16,-10 1-8 0,8 3 0 0,0-7 8 0,-8 3-4 16,0 0 4-16,9 1-4 0,0 0 4 0,-9-1 0 0,8 1 0 15,-8-1-8-15,8 1 8 0,-8-5-4 0,9 5 4 0,-9-1-4 16,8 1 4-16,-8-1 0 0,9 1-4 0,-9-6 0 0,0 7 0 0,9-2 4 16,-9 0 0-16,8 1-4 0,0-6 0 0,-8 6 0 15,0-1 0-15,10 1 0 0,-2 0 4 0,-8-1-4 0,8-4 0 0,-8 5-4 16,9 0 8-16,-9-1-8 0,9 1 4 0,-1 4 0 0,-8-4-4 15,8-1 4-15,-8 1 0 0,9-1 0 0,-9 5 0 0,8-4 0 16,0-1 0-16,-8 1 0 0,10-1 0 0,-10 1 0 0,8 5 4 16,-8-5-4-16,8-1 0 0,-8 1-4 0,10-1 4 0,-2 1 0 15,-8-1-8-15,8 5 8 0,-8-4-8 0,8 0 4 0,-8-1 4 16,9 1 0-16,0-1 0 0,-9 1 0 0,8 4 0 0,-8-4 0 0,9-1-4 16,-9 1 0-16,8-1 0 0,0 6 0 0,-8-5-4 0,10-1 0 15,-10 0-4-15,8 1 4 0,-8-1 4 0,8 1 0 0,-8 0 4 16,8-1-8-16,-8-4 8 0,0 5-8 0,10 0 4 0,-10-6 0 0,8 6 0 15,-8-1 0-15,0-4 0 0,8 5 4 0,-8-6-4 16,9 1 4-16,-9 5 0 0,0-5 0 0,9 4 4 0,-9-4-8 0,0 0 4 16,8 5 0-16,-8-6-4 0,9 1 4 0,-9-1 0 0,0 6 0 15,8-5-4-15,-8-1 4 0,8 6-4 0,-8-6 8 0,8 7 0 16,-8-7-8-16,0 2 0 0,10-2 8 0,-10 5 0 0,8-3 0 16,-8-2 0-16,0 1 0 0,8 1 0 0,-8-6-4 0,0 4 0 0,10 0 4 15,-10-4 0-15,0 0 0 0,0 5-4 0,0-5 0 0,0 0-12 16,0 0 20-16,0 0-4 0,0 0 0 0,0 0 0 0,0 0 0 15,0 0 4-15,0 0 0 0,0 0-4 0,0 5 4 0,8-5 0 16,-8 0-4-16,0 5 4 0,0 0 4 0,8-5-8 0,-8 4 0 0,0-4 4 16,9 5 0-16,-9 0 0 0,0-5-4 0,8 4 4 0,-8 1 0 15,9 0 0-15,-9-5-4 0,0 0 0 0,0 0 0 0,0 0 0 16,0 5 0-16,0-5 0 0,0 0 0 0,0 0 0 0,0 0 0 16,0 0 4-16,0 0-4 0,0 0 0 0,0 0 4 0,0 0-4 15,0 0 0-15,0 0 4 0,0 0 0 0,0 0-4 0,0 0 0 0,0 0-4 16,0 0 0-16,0 0 4 0,0 0 0 0,0-5 0 15,0 5 4-15,0 0-4 0,0 0-8 0,0-5 0 0,0 5-8 0,0-5-4 16,-9 5-12-16,9-4-12 0,0 4-12 0,0 0 8 0,-8-5-44 16,8 5-64-16,0-5 20 0,-9 5 24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6:52.3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2E1E18-D562-45D8-9D0C-95BC322391D7}" emma:medium="tactile" emma:mode="ink">
          <msink:context xmlns:msink="http://schemas.microsoft.com/ink/2010/main" type="inkDrawing" rotatedBoundingBox="11092,16565 12310,15278 12553,15508 11335,16795" semanticType="callout" shapeName="Other">
            <msink:sourceLink direction="from" ref="{08CF73B9-2DE8-4F2F-BF4F-651433554C34}"/>
            <msink:sourceLink direction="to" ref="{9C4086AE-CD89-4CB3-8F7D-3866D35BD756}"/>
          </msink:context>
        </emma:interpretation>
      </emma:emma>
    </inkml:annotationXML>
    <inkml:trace contextRef="#ctx0" brushRef="#br0">605 4175 23 0,'0'0'84'0,"0"0"-8"0,0 0-8 0,0 0-20 15,0 0-8-15,0 0-4 0,0 0 4 0,10-5-8 16,-10 5-4-16,0-4 0 0,8-1-8 0,-8 1 0 0,8-2-4 0,1 1 4 16,-1 0 0-16,-8-4 0 0,9 4 4 0,8-9 0 0,-9 4 0 15,0 1 4-15,2-1 4 0,6-4-8 0,-6-1 4 0,6 1 0 16,-8 0 0-16,9-1-8 0,1-4 4 0,-2 0 0 0,2-2-4 0,-2 3-4 15,2-1 4-15,-1 0-4 0,0-5-4 0,8 5-4 16,-7-6 4-16,8 2-8 0,-10-1 4 0,1-1-4 0,9 7 0 0,0-6 0 16,-10 0-4-16,10-5-4 0,-1 5 8 0,1 0-4 0,0 0 0 15,-9-5-4-15,8 5 0 0,1-5 4 0,-1 6-16 0,1-2 16 16,0 1 4-16,-1-4-4 0,1 3 0 0,0 2 0 0,-1 4 0 16,-8-6-4-16,0 6 4 0,9 0-8 0,-10 0 8 0,2 0 0 15,-1 5-4-15,0-1 0 0,-9 1 4 0,9 0 0 0,-9-1 0 16,10 1-4-16,-10 4 4 0,2-5 0 0,-2 6-4 0,0-5 0 0,0 4 4 15,10 1 0-15,-18-1-4 0,17-5 0 0,-9 6 8 0,-8-1-4 16,8 0 0-16,2 6 0 0,-2-5 0 0,0-1 4 0,2 5-8 16,-10 0 4-16,8-4 0 0,-8 3 4 0,8 6-4 0,-8-4 0 0,0-1 0 15,8 5 4-15,-8 0-4 0,0 0-4 0,0-4 4 0,0 4 0 16,0 0-4-16,0 0 4 0,0 0 0 0,0 0 0 0,0 0 0 16,0 4-4-16,0-4 4 0,0 0 0 0,0 0 0 0,0 0 4 15,0 0-8-15,0-4 4 0,0 4 0 0,0 0 0 0,0 0 0 16,0-5 4-16,0 5-4 0,0 0 0 0,0 0 0 0,0-5 4 0,0 5 0 15,0 0-4-15,0 0 0 0,0-5 0 0,0 5 0 0,0 0 0 16,0 0 0-16,0 0 4 0,0 0 0 0,0 0-4 0,0 0 4 16,0 0-4-16,0 0 4 0,-8 0-4 0,8 0 4 0,0 0-4 15,0 0 0-15,-8 0 4 0,8 0-4 0,0 0 4 0,-8 0 0 16,-2 0-4-16,10 0 4 0,-8 5 0 0,0-5 0 0,8 0-8 0,-10 0 0 16,2 5 4-16,0 0 4 0,-1-5 0 0,-8 4-4 15,8 1 4-15,1-1 0 0,-8 2 4 0,6-2 0 0,-6 1-4 16,6 0 4-16,-6 4 0 0,-1-3 4 0,9-2-4 0,-10 5 0 0,10-9-4 15,-10 10 0-15,10-5 4 0,0 0 4 0,-10 0-4 0,10-1 4 16,0-4-8-16,-1 6 4 0,1-6-8 0,8 4 4 0,0-4-4 16,-9 0 0-16,9 0 4 0,0 5-4 0,0-5 0 0,0 0 4 0,0 0-8 15,0 0 0-15,0 0 4 0,9-5 0 0,-9 5 0 16,8-4-4-16,1 4 8 0,-9-6 0 0,8 2 0 0,0 4-8 0,1-5 0 16,0 0 0-16,7-4-12 0,-6 3 16 0,-2-3 4 0,9 5-4 15,-8-6 0-15,7 0 0 0,1 1 0 0,1-1 0 0,-10 5 0 16,10-4 0-16,-2-1-4 0,1 5 4 0,-8-5 0 0,8 5-4 0,-1 1 8 15,2-5-4-15,-10 3 0 0,10 2 0 0,-10 4-4 0,9-5 0 16,-8 0 0-16,-1 5 0 0,9 0 8 0,-17-5-4 0,18 5-4 16,-18 0 4-16,8 0 0 0,0 0-4 0,0 0 4 0,-8 0 0 15,10 0 0-15,-10 0 4 0,0 5 0 0,0-5-4 0,0 5 0 16,0-5 4-16,0 5-4 0,8-1 0 0,-8-4 4 0,0 6-4 16,0 3 0-16,-8-5 0 0,8 1 4 0,0 5 0 0,0 0 0 15,0 0 4-15,0-6-4 0,0 5 4 0,0 1 0 0,0 0 4 0,0 5 4 16,0-6 0-16,0 1 4 0,-10-1 0 0,10 1 0 0,-8 4 0 15,8-5 8-15,0 2-4 0,-8-2-4 0,0 0 0 0,8 1 0 16,-10 5-4-16,2-6 0 0,8-4-4 0,-8 4 4 0,-1 1-8 0,1-1-4 16,8-3-12-16,-9-2 16 0,9 6-4 0,-9-5-12 15,9-1-8-15,-8-4-12 0,8 5-16 0,0-5-16 0,0 6-24 0,-8-6-28 16,8 0-20-16,0 0-12 0,-8 0-92 0,8 0 44 0,0 0 32 16,-10 0 24-16,10 0 32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0:50.6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767F777-F8B3-4779-ACDE-CF0BBD42D39A}" emma:medium="tactile" emma:mode="ink">
          <msink:context xmlns:msink="http://schemas.microsoft.com/ink/2010/main" type="inkDrawing" rotatedBoundingBox="2725,9840 2885,4714 2993,4718 2834,9843" semanticType="callout" shapeName="Other">
            <msink:sourceLink direction="with" ref="{1BB3A5C5-B201-48C7-B652-295575C32E99}"/>
            <msink:sourceLink direction="with" ref="{47F28AC3-FD6D-4283-BE97-E0BF35D773EE}"/>
          </msink:context>
        </emma:interpretation>
      </emma:emma>
    </inkml:annotationXML>
    <inkml:trace contextRef="#ctx0" brushRef="#br0">213 45 27 0,'0'0'60'16,"0"-4"-8"-16,0 4-12 0,0-5-20 0,0 5-4 0,0 0 0 15,0-5 0-15,0 5-4 0,0-4 4 0,0 4-4 0,0-5 4 16,0 0 0-16,0 5-4 0,0 0 0 0,0-5 4 0,0 5 0 0,0 0-8 16,0 0 8-16,0-4-4 0,0 4-4 0,0 0-4 0,0 0 4 15,0 0 0-15,0 0-16 0,0 0 24 0,0 0 0 0,0 0-8 16,0 0 4-16,0 0 0 0,0 0 0 0,0 0 0 0,0-6 0 16,8 12 4-16,-8-12 0 0,0 6-4 0,0 6 4 0,0-12 0 15,0 6 0-15,0 0 0 0,0 0 0 0,0 0 0 0,0 0 4 0,0 0-4 16,0 0-4-16,0-3 0 0,0 3 0 0,0 0 0 15,0 0 0-15,0 0 0 0,0 0 0 0,9 0 0 0,-9 0 0 0,0 0-4 16,-9 0 4-16,9 0 4 0,0 0 0 0,0 0 0 0,9 0 0 16,-9 0 4-16,0 0-4 0,0 0 4 0,0 0-4 0,0 0 4 15,0 3 4-15,0-3-8 0,0 6 4 0,0-6-4 0,0 4 0 0,9 1 0 16,-9-5 0-16,0 5 0 0,0 0 0 0,0-1 0 0,0 1 0 16,0 4 0-16,0-4-4 0,0 5 4 0,0-5 0 0,0 0-8 15,0 0 8-15,0 4-4 0,0-4 0 0,0 4 0 0,0-3-4 16,0 3 0-16,0 1 0 0,0-1 0 0,0-4 0 0,0 5 4 15,0-1-16-15,0 1 16 0,0-1 0 0,0-4 0 0,0 5-4 0,0-1-4 16,0 1 4-16,0-1 0 0,0 1 0 0,0-5 0 0,0 3-8 16,0 3 4-16,0-1 4 0,0-1-4 0,0-4 4 0,0 4-4 15,0 1 0-15,0-5 0 0,0 5 0 0,0-6 4 0,0 6 0 16,0-1 0-16,0-4-4 0,0 5 4 0,0-6 0 0,0 6 0 16,0-6-4-16,0 7 0 0,0-7 4 0,0 6 0 0,0-1-4 15,0-3 0-15,0 3 0 0,0-3 0 0,0 2 0 0,0 2 0 0,0-4 0 16,-9 3 0-16,9 0 0 0,0 1 4 0,0-6-4 15,0 6 0-15,0-1 0 0,0 1 0 0,0-5 0 0,0 5 0 0,-9-1 0 16,9 1 0-16,0-6 0 0,0 6 0 0,0 0 0 0,0-1 0 16,0-4 0-16,0 5-4 0,0-1 0 0,-8 1 4 0,8-5 0 15,0 4 0-15,0 1 0 0,0-5 0 0,0 4 0 0,0 1 0 0,0-1 0 16,0-4 0-16,0 5 0 0,0-2 0 0,-9 3 0 16,9-1 0-16,0-6-4 0,0 6 4 0,0-1 0 0,0 2 0 0,-8 3 0 15,8-4 0-15,0-1 4 0,0 0-8 0,0 1 0 0,-8 4 0 16,8-4 4-16,0 4 0 0,0-4-4 0,0 4 4 0,0-3-4 15,0-3 0-15,0 7 4 0,-8-5 0 0,8 3-4 0,0-3 0 0,0 5 0 16,0-5 0-16,0-1 0 0,0 5 0 0,0-4 4 0,0 5-4 16,0-6 0-16,0 1 0 0,0-1 0 0,0 5 4 0,0-4-4 15,0 5 0-15,0-6 0 0,0 6 4 0,0-6 0 0,-10 5-4 16,10 1 0-16,0-1 0 0,0 1 0 0,0-1 4 0,0-1 0 16,-8 2-4-16,8 0 0 0,0-1 0 0,-8 1 0 0,8-1 0 0,0 1 0 15,-10-1 0-15,10 5 0 0,0-4 0 0,0-1 0 0,-8 1 4 16,8 0-4-16,0-1 0 0,-8-1 0 0,8 2 4 15,0-1-4-15,0 0 0 0,-9 6 0 0,9-6 0 0,0 1 4 0,0-1-4 16,0 1 0-16,0-1 0 0,0 0 0 0,0 1 0 0,0 4 4 16,0-5-4-16,0 5 4 0,0 0-4 0,0-4 0 0,0 4 0 15,0 0 4-15,0 1-4 0,0-1 0 0,0-6 0 0,0 7 0 16,0-1 0-16,0 0 0 0,0 2 0 0,0-3 0 0,0 1 0 16,0 0 0-16,0 0 0 0,0 1 0 0,0-6 0 0,0 5 0 0,0 0 0 15,0 1 0-15,0-1-4 0,0 0 0 0,0 0 8 0,0 0-4 16,0 0 0-16,0 0-4 0,0-4 4 0,0 5 0 0,0-1 0 15,0 0 0-15,0 0-4 0,0 1 4 0,0-1 0 0,0 0 4 0,0 4-4 16,0-4 0-16,0 2-4 0,0 2 4 0,0-4 0 16,0 5-4-16,0 0 8 0,0 0-4 0,0-5 4 0,0 10-4 0,0-6 4 15,0 2-4-15,0-2 0 0,0 2 0 0,0-2 0 0,0 2 4 16,0 4-4-16,0-10 0 0,0 4 0 0,0 2-4 0,0-2 4 16,0 2 0-16,0-2 0 0,9-4 0 0,-9 6 4 0,0-6 0 0,0 5-4 15,0 0 0-15,0-5 0 0,0 5-16 0,0-5 16 0,0 5 4 16,0-5-4-16,8 6 0 0,-8-6 4 0,0 4-8 15,0 2 4-15,0-6 0 0,0 4 0 0,0 2 4 0,0-6-4 0,0 5 0 16,0 0 0-16,0 1 0 0,0-2 4 0,0 0-4 0,0 1 0 16,0-4 0-16,0 4 0 0,0-1 0 0,0 2 4 0,0-2-4 15,0 2 0-15,0-2 0 0,0 2 0 0,0-1 0 0,0 0 0 0,0 0 0 16,0 0 0-16,0-5 0 0,0 10 0 0,0-10 4 0,0 6-4 16,0-2 0-16,0 0 0 0,0 2 0 0,0-1-4 0,0-5 4 15,0 4 0-15,0-3 0 0,0 4 0 0,0-5-4 0,0 0 4 16,0 4-4-16,0-3 4 0,0 0 0 0,0-1 0 0,0 5 0 15,0-5 0-15,0 0 0 0,0 1 4 0,0-1-4 0,0 0 4 0,0 5-4 16,-8-5 0-16,8 0 0 0,0 0 0 0,0 5 0 0,0-5 0 16,0 0 4-16,-9 1-4 0,9-1-4 0,0 0 4 0,0 1 0 15,0-2 4-15,0 2-24 0,-9-1 24 0,9 0 0 0,0-1-4 16,0-2 0-16,0 3 0 0,0 0-4 0,-8-5 4 0,8 6 4 16,0-6-4-16,0 0 4 0,-8 6-4 0,8-6 0 0,0 0 0 15,0 1 0-15,0-1 0 0,0 0 0 0,-9 1 0 0,9-5 0 0,0 4 0 16,0 0 0-16,0 1 0 0,0-6 0 0,-8 6 4 15,8-1-8-15,0-5 4 0,0 6 0 0,0-5 0 0,0 4 0 0,-8 1 0 16,8-6 0-16,0 6-4 0,0-1 4 0,0-5 4 0,0 6-4 16,0-1 0-16,0-4-4 0,0 4 0 0,0-4 4 0,0 5 0 15,0-6 4-15,0 0-4 0,-10 1 4 0,20 4-4 0,-20-4-4 0,10-1 4 16,0 0 0-16,0 2 4 0,0-2-4 0,0 1 4 16,0-1-4-16,0 1-4 0,-8 0 8 0,8-1-4 0,0 1 0 0,0-6 0 15,0 6 4-15,0-5 0 0,0-1-4 0,0 6-4 0,0-5 4 16,0-5 0-16,0 5 0 0,0 1 0 0,0-6 0 0,0 3 0 15,0-3 0-15,0 0 0 0,-8 0 0 0,8 0 0 0,0 0 0 0,0 0 0 16,0 0-4-16,0 0 0 0,0 0-4 0,0 0-8 0,0 0-8 16,0 0-12-16,0 0-12 0,-10-3-16 0,10 3-16 0,0-6-16 15,-8 1-28-15,8-4-24 0,0 3-44 0,-8-3-56 0,8-5 44 16,-9-1 36-16,9-4 32 0,-8 0 28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6:21.2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650B5B-6E7B-421E-820D-6A77C3817CA3}" emma:medium="tactile" emma:mode="ink">
          <msink:context xmlns:msink="http://schemas.microsoft.com/ink/2010/main" type="inkDrawing" rotatedBoundingBox="11847,15009 12060,16896 11698,16937 11486,15049" shapeName="Other"/>
        </emma:interpretation>
      </emma:emma>
    </inkml:annotationXML>
    <inkml:trace contextRef="#ctx0" brushRef="#br0">175 182 47 0,'0'0'72'16,"0"0"-8"-16,0 0-12 0,0 0-20 0,0 0-4 0,0 0 0 0,0 0 0 15,0 0-4-15,0 0-4 0,0 0 0 0,0 0 0 16,0 0-4-16,0 0 4 0,0 0-4 0,0 0 0 0,0 0 0 0,0 0 4 16,0 0 4-16,0 0-4 0,0 0 0 0,0 0 4 0,0 0-4 15,0 5 4-15,0-5-4 0,0 0 0 0,0 5 4 0,0-5 0 16,0 4-4-16,8 2 4 0,-8-2-8 0,0 1 0 0,0 5 0 0,0-1 0 16,8 1 4-16,-8-1-4 0,0 5 0 0,0 1 0 15,9 4-4-15,-9 0-4 0,0 0 0 0,0 6-4 0,0-2 0 0,9 2 0 16,-9-2 0-16,0 6 0 0,0 0 0 0,0-1-4 0,0 7 4 15,0-7 0-15,8 1-4 0,-8 0 0 0,0 4 4 0,0-3-4 16,8-2-4-16,-8-4 4 0,0 4 0 0,0 1 0 0,0-5 4 16,10 5-4-16,-10 0 0 0,0-1 0 0,0 2 0 0,0-7 0 0,0 6-4 15,8 0 0-15,-8 5 4 0,0-6 0 0,0 1-4 16,0 5 0-16,8-6 0 0,-8 1 4 0,0-1-4 0,9 2 4 0,-9-1-8 16,9-6 4-16,-9 6 0 0,0-5 0 0,8 0 0 0,-8 0 0 15,8-4 4-15,-8 3-4 0,0-4 4 0,9 1-4 0,-9-6 0 16,0 5 4-16,8-4 0 0,-8 4-4 0,9-5 0 0,-9 1 0 0,0 4 0 15,9-5 4-15,-9 1 0 0,0-1 0 0,0 0-4 0,8 0 4 16,-8 1-4-16,0-1 0 0,0 0 0 0,0 6 4 0,0-10-4 16,8 4 0-16,-8 1 0 0,0-6 0 0,0 5 4 0,0-4 0 15,0 0-4-15,0 4 0 0,0-9 4 0,0 4-4 0,0-4 4 16,0 0-4-16,0 0-4 0,0-2 4 0,0-3 0 0,0 7 4 16,0-7-4-16,0 0 0 0,0 0 0 0,0 0 0 0,0 0-4 0,0 0 8 15,0 0 0-15,10 0 0 0,-20 0 0 0,10-7 0 0,10 7 4 16,-10-3-24-16,0-2 24 0,0 5 0 0,0-5-4 0,0-5 0 15,0 6 4-15,0-1 0 0,0-4-4 0,0-1 0 0,0-5 4 16,0 6-8-16,0-5 4 0,0-1 0 0,8 1-4 0,-8-1 4 0,0-4 4 16,0 0-8-16,0-1 4 0,0-3 0 0,0-1 0 15,0 0-4-15,0-5 0 0,0-1 4 0,-8 2 0 0,8-5-4 0,0-1 4 16,-10 1-4-16,10-1 4 0,0 0 0 0,0-4 0 0,-8 4 0 16,8 1 0-16,-8-5 0 0,8 4-4 0,0 1 4 0,-9 4 0 15,9-5 0-15,-9 6 0 0,9-6-4 0,0 5 8 0,-8 0-4 0,8 6 0 16,0-7 0-16,-9 7 0 0,9 0 0 0,-8-7 0 0,8 5 0 15,0 1 0-15,-8-4 0 0,8 4 4 0,-9 0-4 0,9-5-4 16,0 6 4-16,-9-6 0 0,9 4 0 0,-8-3 0 0,8 4 4 16,0 0-4-16,0 0 0 0,0 0 0 0,0 0 0 0,-8 5 0 15,8-6 4-15,0 12 4 0,0-7-4 0,-10 5 0 0,10 2-16 0,0-2 24 16,0 5-8-16,-8 1 0 0,8-1 0 0,0 1 0 16,0-1 0-16,-8 1-4 0,8 4 0 0,0-5 4 0,-9 0 0 0,9 2-4 15,0-3 8-15,0 2-4 0,-9-1 0 0,9 0 0 0,0 1 0 16,0-1 0-16,0 1 8 0,-8-2-4 0,8 2 4 0,0 0 0 15,0-1 0-15,0 1 0 0,0 4 0 0,0-4-4 0,0 3 4 16,0 2 0-16,0-1 0 0,0 0 0 0,-8 0 0 0,8 1 4 0,0 4-8 16,0-5 8-16,0 5-8 0,-9 0 4 0,9 0-4 0,0 0 0 15,0-5 4-15,-8 5-4 0,8 0-4 0,0 0 8 0,-8 0-4 16,8 0-4-16,0 0-4 0,-10 5 4 0,10-5 0 16,0 0 0-16,-8 5-4 0,8-1 4 0,-8-4-4 0,8 5 4 0,-10 5-4 15,10-6 0-15,-8 7 0 0,8-2 0 0,-8 6 0 0,8-6-4 0,-9 4 4 16,1 7-4-16,8-5 4 0,-9 4 4 0,1-5-4 15,8 5 0-15,-9 1 0 0,1-2 0 0,8-3 0 0,-8 4-16 0,-2-4 20 16,10 4 0-16,-8-5 0 0,8-4 0 0,-8 5 0 0,8-6-4 16,0 0-4-16,-10 1 4 0,10-5 0 0,0 0 4 0,0 0-8 15,0 0 0-15,0-5 8 0,0 0-4 0,0 0 0 0,0 0-4 0,0 0 0 16,0-5 8-16,0 0-8 0,0 0 4 0,0-5 0 0,0 5 4 16,0-4-8-16,0 0 0 0,10-1 4 0,-10 0-4 0,0-5 4 15,0 2 0-15,8-2 4 0,-8 1-4 0,0-5-4 0,8 4 8 16,-8-4-4-16,10 0 4 0,-10 0-4 0,8 4 0 0,0-4-4 15,-8 0 4-15,9 5 4 0,-9-5-4 0,8 4 0 0,-8 1 4 0,9-1-8 16,-1 1 4-16,-8-1-4 0,9 5 8 0,-1 1-8 0,-8-1 8 16,8 1-4-16,2-1 4 0,-10 6-8 0,8-6 4 0,-8 5 0 15,8 1 8-15,2-2-12 0,-10 6 4 0,8-4 0 0,-8 4 0 16,8 0 0-16,-8 0 0 0,9 0 4 0,-9 0 0 0,8 4-8 16,-8 2 4-16,8-2 0 0,-8 5 0 0,9-3 4 0,-9 3 0 0,9 1-4 15,-9 0 0-15,8-1 4 0,0 1-4 0,2 4 0 0,-2-5 4 16,-8 6-4-16,8 0 0 0,1-1 4 0,0 0 0 0,-1 1 0 15,0 4 0-15,1-5 0 0,-9 1 0 0,8 4 0 0,1-4 0 0,0-2 0 16,-1 2-4-16,-8-1 4 0,8 1 0 0,2-1-4 16,-10 0 0-16,8 0 4 0,-8-4-4 0,0-1 0 0,0 6 0 0,8-10 0 15,-8 4 0-15,0-3-12 0,0 3-4 0,0-5-8 0,0 1-4 16,0 0-16-16,0-5-20 0,0 0-16 0,0 5-16 0,0-5-12 16,-8 0-76-16,8-5 0 0,0 5 40 0,0-5 28 0,-8 5 20 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7:01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87CB18-9C23-43D6-96D9-5AE8249DAFBC}" emma:medium="tactile" emma:mode="ink">
          <msink:context xmlns:msink="http://schemas.microsoft.com/ink/2010/main" type="inkDrawing" rotatedBoundingBox="14207,17332 14213,17366 14206,17368 14199,17334" shapeName="Other"/>
        </emma:interpretation>
      </emma:emma>
    </inkml:annotationXML>
    <inkml:trace contextRef="#ctx0" brushRef="#br0">0 0 3 0,'0'5'60'0,"0"-5"-4"16,0 5-8-16,0-5-28 0,0 0 0 0,0 5-4 0,0-5 0 0,0 5-8 16,0-5 0-16,0 5 0 0,0-5 0 0,0 0-4 0,0 0-4 15,0 5 4-15,0-5-4 0,0 0 4 0,0 0-4 0,8 0 0 16,-8 4 0-16,0-4 0 0,0 0 4 0,0 0-4 0,0 0-4 15,0 0 0-15,0 0 4 0,0 0-4 0,0 0-4 0,0 0-12 16,0 0-20-16,0 0-16 0,0 0-20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6:15.1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36964C-77DA-4D83-9CED-C4D7213AF215}" emma:medium="tactile" emma:mode="ink">
          <msink:context xmlns:msink="http://schemas.microsoft.com/ink/2010/main" type="inkDrawing" rotatedBoundingBox="10594,17259 11186,17425 11179,17446 10588,17281" semanticType="strikethrough" shapeName="Other">
            <msink:sourceLink direction="with" ref="{52E9F967-ED86-43C3-B733-9E55DCE75219}"/>
          </msink:context>
        </emma:interpretation>
      </emma:emma>
    </inkml:annotationXML>
    <inkml:trace contextRef="#ctx0" brushRef="#br0">-25 4765 15 0,'0'0'64'0,"0"0"-8"0,8 0-4 0,-8 0-28 0,0 0 0 0,9 0-8 16,-9 0 0-16,0 0-4 0,8 0 0 0,-8 0-8 0,8 0 0 16,-8 0 0-16,0 0 0 0,10 0 4 0,-10 0 0 0,8 5-8 15,-8-5 4-15,8 0 0 0,0 5-4 0,-8-5 4 0,10 4-8 16,-2-4 8-16,0 5 0 0,1-5 0 0,-9 5-8 0,9-5 8 15,8 5-8-15,-9-1 8 0,0 2-8 0,1-6 8 0,0 4-8 0,-1 1 8 16,10 0-8-16,-10-5 4 0,0 4 0 0,10 1-4 0,-10 0 0 16,9 0 4-16,-9 0-4 0,10 0 4 0,-2-5 4 0,2 5-8 15,-2-1 0-15,-7 1 4 0,17 0-4 0,-10 0 4 0,2-1-4 16,8 1 0-16,-1 0-4 0,-8 0-4 0,8-2-16 0,1 4-12 16,0-3-16-16,8 1-8 0,-9 0-12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7:10.2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CBA296-60E2-452E-8F0A-932B3712AE48}" emma:medium="tactile" emma:mode="ink">
          <msink:context xmlns:msink="http://schemas.microsoft.com/ink/2010/main" type="writingRegion" rotatedBoundingBox="16923,12072 21366,12125 21353,13145 16911,13092"/>
        </emma:interpretation>
      </emma:emma>
    </inkml:annotationXML>
    <inkml:traceGroup>
      <inkml:annotationXML>
        <emma:emma xmlns:emma="http://www.w3.org/2003/04/emma" version="1.0">
          <emma:interpretation id="{D1BE8060-C923-4774-B168-4151983FB996}" emma:medium="tactile" emma:mode="ink">
            <msink:context xmlns:msink="http://schemas.microsoft.com/ink/2010/main" type="paragraph" rotatedBoundingBox="16923,12072 21366,12125 21353,13145 16911,13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56D9B3-378D-454E-A410-E7381CC587FD}" emma:medium="tactile" emma:mode="ink">
              <msink:context xmlns:msink="http://schemas.microsoft.com/ink/2010/main" type="line" rotatedBoundingBox="16923,12072 21366,12125 21353,13145 16911,13092"/>
            </emma:interpretation>
          </emma:emma>
        </inkml:annotationXML>
        <inkml:traceGroup>
          <inkml:annotationXML>
            <emma:emma xmlns:emma="http://www.w3.org/2003/04/emma" version="1.0">
              <emma:interpretation id="{60271003-349B-4406-AFEA-9BE2E65FAEC5}" emma:medium="tactile" emma:mode="ink">
                <msink:context xmlns:msink="http://schemas.microsoft.com/ink/2010/main" type="inkWord" rotatedBoundingBox="16922,12150 18257,12166 18245,13108 16911,130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211 58 43 0,'0'0'76'0,"0"0"-4"0,0 0 0 0,0-6-32 0,0 12-4 16,0-6-4-16,0 0 0 0,0 0 0 0,0 0-4 0,0 0-4 15,0 0 0-15,0 0 0 0,8 0 4 0,-8 0-4 0,0 0 0 0,0 0 0 16,9 0 0-16,-9 0 0 0,0 0 0 0,0 0 4 0,8 0 4 16,-8-6 4-16,0 6 0 0,0 0 12 0,0-4 0 0,9 4 0 15,-9 0 0-15,0-4 4 0,0-1 0 0,0 5 4 0,0-5-4 0,0 5 0 16,0-5 0-16,0 1 8 0,0-2-4 0,0 6 0 16,0-4-4-16,0 4 0 0,0-5-8 0,0 5 0 0,-9-4-8 0,9 4 0 15,0 0-8-15,-8 0 0 0,8 0-4 0,-9-6-4 0,9 6-4 16,-8 0 0-16,0 0 0 0,8 0-4 0,-8 0 0 0,-2 6-4 15,2-6 0-15,0 0 0 0,-2 4-16 0,2 1 12 0,0-5 0 16,-1 4 4-16,1 2-4 0,-1-2 4 0,1 1-4 0,-1 0 0 16,9 4-4-16,-8-5 0 0,0 7 0 0,-2-7-4 0,10 6 0 0,-8-5 4 15,8-1 4-15,0 6-4 0,-8-5 4 0,8 1-4 0,0-2 0 16,0 0 0-16,0 6 0 0,0-4 0 0,0-6 0 0,0 4-4 16,0 1 8-16,8-1-4 0,-8 1 4 0,8-5-4 0,-8 4-4 15,10-4 0-15,-10 0 4 0,8 0 0 0,0 6 0 0,1-6 0 16,-1 0 0-16,1 0 0 0,-1 0-4 0,9 4 4 0,-9-4-4 0,2 6 4 15,-2-6 0-15,0 4 0 0,10-4 4 0,-10 4-4 0,0 2 0 16,1 3-4-16,-1-4 4 0,1 0 0 0,0 4 0 0,-1-3 0 16,0 2 8-16,2 3-8 0,-2-7-4 0,0 6 8 0,-8-1-4 0,8 1 0 15,-8-1 4-15,10 6-8 0,-10-5 0 0,0-1 8 16,0 1 0-16,8 4-4 0,-8-4 0 0,0-1 0 0,-8 6 0 0,8-6 0 16,0 1 0-16,-10-1-16 0,10 1 24 0,-8 0-4 0,0 0 0 15,0-6 0-15,-2 6 0 0,2-1-4 0,0-4 4 0,-1 0-4 16,-8-5 4-16,8 4-4 0,-7-4 0 0,-2 6 4 0,10-6-4 0,-10-6 4 15,10 6-4-15,-9 0 0 0,9-4 0 0,-9-1 4 0,8 0 0 16,1 0-4-16,-10 1 4 0,10-1 0 0,0-4-8 16,-2 4 8-16,2 0-4 0,8 0 0 0,-8-5 0 0,0 5-4 0,-1 1 0 15,9-6-8-15,-9 5-4 0,9 1-12 0,0-1-4 0,-8 0-12 16,8 0-8-16,0 5-12 0,0-5-16 0,0 5-16 0,0-5 0 16,0 5-16-16,0-4-8 0,0 4-4 0,0 0-8 0,8 0-4 15,-8 0-48-15,9 0-20 0,-9 0 40 0,9 0 24 0,-9 0 36 16,8-5 16-16</inkml:trace>
          <inkml:trace contextRef="#ctx0" brushRef="#br0" timeOffset="300.967">441 245 19 0,'0'-5'120'0,"9"5"-8"0,-9 0-8 0,8 0-20 0,-8 0 0 0,9 0 4 15,-9 0-4-15,0 0 0 0,0 0 0 0,0 5-4 16,0 0 0-16,0 0 0 0,0-1-4 0,0 6-4 0,0-5 0 0,0 5-4 16,0-1-4-16,0 5-8 0,0-4 0 0,0 5-4 0,0-1-8 15,9 0-4-15,-18 1-4 0,9-1-4 0,0 0-4 0,0 1 0 16,0-1-4-16,0 0-4 0,0 1-4 0,0-5-4 0,9 3 0 16,-9-3-4-16,0 0 0 0,0-1 0 0,8-3-4 0,-8 3 0 0,8-4 0 15,-8 0-4-15,8-1 4 0,2 0-4 0,-10-4 0 16,8 0-4-16,0 0-12 0,10 0-8 0,-10-4-16 0,1 4-8 0,-1-9-20 15,9 4-16-15,-8-4-20 0,-1-1-8 0,0 1-16 0,2-7-12 16,6 3-8-16,-7-2-24 0,0 1-36 0,-9-5 12 0,8-1 36 16,0 1 32-16,1 0 20 0</inkml:trace>
          <inkml:trace contextRef="#ctx0" brushRef="#br0" timeOffset="518.5405">697-187 3 0,'0'-4'144'0,"-9"4"-8"0,9-5-8 0,0 5-28 15,0 0 4-15,-8 0-8 0,8 0-8 0,0 0-12 16,0 0 0-16,0 0-12 0,0 5-8 0,-9-5-12 0,9 0-4 0,0 4-4 16,0-4-12-16,0 0-4 0,0 6 0 0,0-2-8 0,0-4 0 15,0 5-8-15,0-1-8 0,0 2-20 0,0-2-28 0,0 1 0 16,0 0-24-16,0-1-20 0,0 6-8 0,0-5-32 0,0 0-52 0,0 5 12 16,0-6 36-16,0 6 24 0,0-1 20 0</inkml:trace>
          <inkml:trace contextRef="#ctx0" brushRef="#br0" timeOffset="1128.3977">807 307 71 0,'0'-4'100'0,"10"-6"-8"0,-10 5 0 15,0 1-24-15,8-6 4 0,-8 5 0 0,0 5 0 0,0-4-4 16,8-2-4-16,-8 2 4 0,8 4-4 0,-8 0 0 0,0 0 0 16,10-5 0-16,-10 5 0 0,8 0-4 0,-8 5 4 0,8-5-4 0,-8 0 0 15,0 4 0-15,9 2-4 0,-9 3-4 0,9-5-4 16,-9 6-4-16,0-5-8 0,8 5 0 0,-8-1-8 0,0 6 0 0,0-6 0 15,0 5-8-15,0 1-4 0,0-1 0 0,0 1-4 16,0-1-4-16,0 1 0 0,0-1 0 0,0 5-4 0,0-4 0 0,9-2 0 16,-9 3 4-16,0-3-8 0,8 7 0 0,-8-7 0 0,0-2 4 0,8 3-4 15,1 1 0-15,-9-6 0 0,9 1 4 0,-9-6-8 16,8 6 4-16,0-4 0 0,-8-6-4 0,10 4 8 0,-2-4-4 0,0-4-4 16,1 4 0-16,0-10 4 0,-1 4-4 0,0-4-4 0,-8 1 8 15,17-5-8-15,-9 5 4 0,2-5-4 0,-2-1 4 0,0 0 0 16,2 1 0-16,-2-1 0 0,0 1 0 0,1-1 0 0,-1 1 0 0,1 0 0 15,-1 0 4-15,1 4-4 0,-1-5 4 0,0 1 0 0,-8 5 0 16,10-1 0-16,-2 0-4 0,0 1 4 0,2-1 0 0,-10 6 0 16,8-6 0-16,0 0 4 0,0 5 0 0,-8 1-4 0,9-6 4 15,0 5-4-15,-9 1 4 0,8-2 0 0,1 6 0 0,-9-4 0 16,8 4 0-16,-8 0 4 0,8-5 0 0,-8 5 4 0,10 0 0 0,-10 5 0 16,8-5 8-16,-8 4-4 0,8 2 0 0,-8-2 4 15,0 1 4-15,8 0-8 0,-8 4-16 0,10-4 0 0,-10 5 0 0,0 0 0 16,8-1 0-16,-8 0 0 0,8 1 0 0,-8 5 0 15,0-6 0-15,0 5 0 0,9 1 0 0,-9 0 0 0,0-1 0 0,0 5 0 16,0-5 0-16,0 5 0 0,0-4 0 0,0 4 0 0,0-5 0 0,0 5 0 16,0-4 0-16,0 4 0 0,0-5 0 0,0 6 0 0,0-6 0 15,0 0 0-15,0 0 0 0,0-3 0 0,0 3 0 0,0-5 0 16,0 1 0-16,0 1 0 0,0-7 0 0,0 5 0 0,0-4 0 16,0 0 0-16,0-1-40 0,0-4-108 0,0 0-36 0,0 0-48 15,0 0-80-15,-9 0 24 0,9-4 56 0,0-1 40 0,0 0 36 0,0-4 32 16,0 5 24-16</inkml:trace>
        </inkml:traceGroup>
        <inkml:traceGroup>
          <inkml:annotationXML>
            <emma:emma xmlns:emma="http://www.w3.org/2003/04/emma" version="1.0">
              <emma:interpretation id="{009D26D8-2652-46BA-AD4F-FD6B2A17A081}" emma:medium="tactile" emma:mode="ink">
                <msink:context xmlns:msink="http://schemas.microsoft.com/ink/2010/main" type="inkWord" rotatedBoundingBox="18795,12094 20347,12113 20335,13049 18784,13030"/>
              </emma:interpretation>
              <emma:one-of disjunction-type="recognition" id="oneOf1">
                <emma:interpretation id="interp1" emma:lang="" emma:confidence="0">
                  <emma:literal>30</emma:literal>
                </emma:interpretation>
                <emma:interpretation id="interp2" emma:lang="" emma:confidence="0">
                  <emma:literal>300</emma:literal>
                </emma:interpretation>
                <emma:interpretation id="interp3" emma:lang="" emma:confidence="0">
                  <emma:literal>0</emma:literal>
                </emma:interpretation>
                <emma:interpretation id="interp4" emma:lang="" emma:confidence="0">
                  <emma:literal>3</emma:literal>
                </emma:interpretation>
                <emma:interpretation id="interp5" emma:lang="" emma:confidence="0">
                  <emma:literal>00</emma:literal>
                </emma:interpretation>
              </emma:one-of>
            </emma:emma>
          </inkml:annotationXML>
          <inkml:trace contextRef="#ctx0" brushRef="#br0" timeOffset="2294.8733">1874 96 15 0,'0'-10'116'16,"0"6"-12"-16,0-11-4 0,0 11-32 0,0-11 0 0,0 6 0 0,8-1-4 15,-8 0 4-15,9 1-4 0,-9-1 4 0,8 1-8 0,0 0 0 16,1-6-8-16,8 5 0 0,-9 1 0 0,10-1 0 0,-10 1-4 16,10-1 0-16,-2 5-4 0,1-4 0 0,1 4-4 0,-2 0-4 15,2 0 4-15,-2 1-4 0,2-1-8 0,-1 5 0 0,-1 0-4 16,2 0-4-16,-2 5 0 0,2-1-4 0,-1 1-4 0,-8 0 0 0,-1 4 0 15,1 1 0-15,-1 0-8 0,0-1 4 0,-8 6-4 16,0-1 0-16,0 1 0 0,0-1 0 0,-8 5 4 0,8 0 0 0,-17-5-4 16,9 5-16-16,-1 0 24 0,-8 2-4 0,9-7 0 0,-10 5 4 0,2-6 0 15,6 7-8-15,-6-5 4 0,7-1 0 0,-7-5-4 16,6 5 0-16,2-3-4 0,0-7 4 0,8 6-4 0,-8-5 0 0,8-1 0 16,0 2 0-16,0-6 0 0,0 4-4 0,0-4 4 0,8 0-4 15,-8 0 4-15,8 0 0 0,0 0 4 0,2 0-8 0,-2 0 0 16,0 0 4-16,1 0-4 0,-1 0 4 0,10 0 0 0,-10 5 0 0,0-5 0 15,10 4 0-15,-10 2 0 0,9-2-4 0,-8 1 4 0,8 0 0 16,-9 0 0-16,0-1 4 0,10 6-4 0,-10-5 0 16,0 5 4-16,2-1-4 0,-2 0 0 0,0 1 0 0,1 0 4 15,0 4-4-15,-9-4 4 0,8-1-4 0,-8 6 4 0,0-1 0 0,-8 0 0 16,8 1 0-16,-9-1-4 0,0 5 4 0,1-4 0 0,0-1 0 16,-2 5 0-16,-6-4 0 0,-2-1 0 0,2 1 0 0,-1-2 0 15,-1 3 0-15,2-6-4 0,-2-1 0 0,2 0 0 0,-2 1-8 16,10-6-8-16,-9 2-4 0,9-6-16 0,-2 4-16 0,2-8-20 15,0 4-8-15,0-6-20 0,8 2-16 0,0-6-12 0,-10 5-20 16,10-4-40-16,10-5-44 0,-10 4 44 0,8-5 32 0,-8 1 24 0,8-1 32 16</inkml:trace>
          <inkml:trace contextRef="#ctx0" brushRef="#br0" timeOffset="2670.9472">2599 217 95 0,'8'0'132'0,"-8"0"-12"0,0 4-4 0,0 0-24 15,0 3 0-15,-8-3 0 0,-2 5-8 0,10 1 0 16,-8 0-8-16,8-1-4 0,-8 5-8 0,-1 1-4 0,1-1-4 16,-1 1 4-16,9-1-8 0,-9 5-4 0,1-5-4 0,8 5 0 0,0 1-8 15,-8-6-4-15,8 5-4 0,0 1-4 0,8-1-20 0,-8 0 20 16,8-5-4-16,-8 5 0 0,9-4 0 0,8 4 0 0,-8-5-4 16,-1 1-4-16,10-1 0 0,-10 1 0 0,8-6 0 0,2 5-4 15,-1-4 0-15,0-6 0 0,0 7 0 0,-1-7-4 0,2-4 0 16,8 0 0-16,-9 0-4 0,0-4 4 0,0-1 0 0,-1-5 0 0,2 0 0 15,0 1-4-15,-10-5 0 0,8-1 0 0,2-5 0 0,-10 7 0 16,1-6 4-16,-1-2 0 0,0 3-4 0,2-1 4 0,-10-6-8 16,0 6 4-16,8 0 0 0,-8-4 4 0,0 3-4 0,0 1 0 0,-8 0 0 15,8-5 0-15,-10 10 0 0,2-6-4 0,8 1 4 0,-8 5 4 16,-1-5-4-16,1 4-4 0,-10 0 4 0,10 7 0 0,-8-7 0 16,6 5 0-16,-6 6 0 0,-2-7 0 0,1 7 0 0,0 4 0 15,0-4 0-15,1 4-4 0,-2 0-8 0,0 4 0 0,2 0-8 16,-9 2-4-16,7-1-16 0,2-1-16 0,-2 6-8 0,2-1-8 0,-2 1-16 15,1-6-20-15,0 7-36 0,8-2 8 0,1 1-20 0,-8 0-56 16,16-1 12-16,-10 1 32 0,10-6 32 0,0 6 36 0,0-5 12 16</inkml:trace>
          <inkml:trace contextRef="#ctx0" brushRef="#br0" timeOffset="3200.5302">3127-14 19 0,'0'-9'120'0,"-9"-1"-12"0,9 5 0 16,-8-4-16-16,8 9-4 0,-9-5 0 0,1 0-8 0,8 5-4 16,-8 0-8-16,-2 0-16 0,10 5-4 0,-8 0 0 0,8-5-4 0,0 4-4 15,0 6-4-15,-8-5 0 0,8 5-4 0,0-1 0 16,0 0 0-16,8 6-4 0,-8-5 0 0,0 4-4 0,8-1 0 0,-8-2 0 16,10 3 0-16,-2 1 8 0,0-6-4 0,1 1 0 0,-1 4-4 15,1-8 4-15,8 3 0 0,-9-5-4 0,10 1-4 0,-2-1-4 16,2-4 4-16,-1 0 0 0,0 0-4 0,0-4-4 0,-1-1-4 0,2 1 0 15,0-1 0-15,-2-5 0 0,1 0-4 0,0 2 0 0,0-7 0 16,-9 5 4-16,2-5-8 0,6 0 0 0,-16 2 0 0,8-1 4 16,2-1 0-16,-10-4-8 0,0 5 4 0,0-6-4 0,0 6 4 15,-10-5 0-15,10 4-4 0,-8-4 0 0,0 5 0 0,-10-6 0 16,10 6 4-16,-9 0-4 0,0-1 0 0,0 1-4 0,9 5 4 0,-18-1 0 16,8 1 0-16,2 3-4 0,-10 2 0 0,9-1-8 15,-9 5-4-15,10 5 0 0,-10-5-8 0,9 4-12 0,0 6-8 16,0 1-8-16,-9-3-12 0,18 7-20 0,-10-1-16 0,2 1-12 0,-2-1-12 15,10 5-56-15,-1-4-28 0,1 4 32 0,0 0 28 0,8 0 36 16,-8 0 28-16</inkml:trace>
        </inkml:traceGroup>
        <inkml:traceGroup>
          <inkml:annotationXML>
            <emma:emma xmlns:emma="http://www.w3.org/2003/04/emma" version="1.0">
              <emma:interpretation id="{70B2DC55-5617-4784-86E7-C593FD999210}" emma:medium="tactile" emma:mode="ink">
                <msink:context xmlns:msink="http://schemas.microsoft.com/ink/2010/main" type="inkWord" rotatedBoundingBox="20915,12756 21358,12761 21355,13019 20911,13013"/>
              </emma:interpretation>
            </emma:emma>
          </inkml:annotationXML>
          <inkml:trace contextRef="#ctx0" brushRef="#br0" timeOffset="3452.4948">3997 408 7 0,'0'0'116'15,"0"0"-4"-15,0-5-4 0,0 5-20 0,0 0 8 0,0 0 4 16,0 0-4-16,0 0 0 0,8 0 0 0,-8 0 0 0,9 0 0 0,-9 0-4 15,8 0 0-15,0 0 4 0,0 0-4 0,2 0-8 0,-2 0-4 16,0 0-4-16,2 0-4 0,6 0-4 0,-7 0-4 0,8 0-8 16,0 5-8-16,-9-5-28 0,10 5-20 0,-2-5 0 0,2 0 0 0,-2 5 0 15,10-5 0-15,-9 0 0 0,1 5 0 0,-2 0 0 16,10-5 0-16,-9 0 0 0,0 4 0 0,0-4 0 0,1 0 0 0,-2 0-16 16,-8 5-72-16,10-5-28 0,-10 0-16 0,-8 5-36 0,9-5-20 15,-9 0-28-15,0 0-56 0,-9 0 36 0,9 0 44 0,-8 0 36 16,-10 0 28-16,10 0 28 0</inkml:trace>
          <inkml:trace contextRef="#ctx0" brushRef="#br0" timeOffset="3693.4219">3997 504 47 0,'0'0'148'0,"0"5"-4"0,0-1-8 16,0 2-24-16,0-2 0 0,0 1 4 0,8-5 4 15,-8 5 0-15,0 0 0 0,9-1-4 0,-9 0-8 0,8 7-8 16,0-7-4-16,-8 2-8 0,18-2-12 0,-10 1-8 0,0 0-8 0,2 4-16 15,6-4-8-15,1-1-4 0,-8 6-8 0,8-4-8 0,-1-2-8 16,2 2-12-16,0-2-16 0,-2 5-20 0,10-4-24 0,-9-5-32 16,-1 5-24-16,2 0-24 0,0-1-36 0,-2-4-32 0,1 0-68 0,0 6 36 15,8-6 52-15,-7 0 32 0,-2 0 32 0,2 0 20 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7:14.3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364F65-40FB-4494-8A98-D4E54AF35205}" emma:medium="tactile" emma:mode="ink">
          <msink:context xmlns:msink="http://schemas.microsoft.com/ink/2010/main" type="inkDrawing" rotatedBoundingBox="22450,12867 24877,13251 24868,13309 22441,12926" semanticType="callout" shapeName="Other"/>
        </emma:interpretation>
      </emma:emma>
    </inkml:annotationXML>
    <inkml:trace contextRef="#ctx0" brushRef="#br0">21-4 63 0,'-9'0'112'0,"1"0"-8"0,8 0-12 16,-9 0-20-16,9 0-8 0,0 0 4 0,-8 0 4 0,8 0 4 15,0 0 0-15,0 0-4 0,8 0 0 0,-8 0 0 0,9 0 4 16,-9 0-4-16,8 0 8 0,1 0 4 0,-1 0 0 0,1 0 0 0,7 0-4 15,2 0 0-15,0 0-4 0,-2 0 4 0,10 0-4 0,-1 0-4 16,1 0-12-16,0 5-32 0,7-5-28 0,1 5 0 0,10-5 0 16,-2 5 0-16,9-1 0 0,0 1 0 0,1-1 0 0,7 2 0 15,1 4 0-15,-1 0 0 0,1-1 0 0,-1 0 0 0,10 1 0 16,-9 4 0-16,8-4 0 0,-1 4 0 0,-6-4 0 0,7 4 0 0,-1 1 0 16,2-6 0-16,-9 5 0 0,8 1 0 0,-9-5 0 15,2 4 0-15,7-5 0 0,-9 6 0 0,1-6 0 0,-1 1 0 16,1-1 0-16,-9 1 0 0,9-5 0 0,-9 5 0 0,-7-1 0 0,6-4 0 15,-7 4 0-15,-9-4 0 0,0 0 0 0,1 0 0 0,-11-1 0 16,2 2 0-16,-1-1 0 0,-7-1 0 0,-10-4 0 0,0 5 0 16,2-5 0-16,-10 5 0 0,-10-5 0 0,10 0-28 0,-8 0-96 0,-8 0-32 15,6 0-44-15,-15 0-48 0,9-5-68 0,-2 0 56 0,-8 1 52 16,1-1 36-16,-1-1 32 0,1-3 32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7:29.7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5F619F-4D40-4A48-92AE-B0F8AA2E0B0B}" emma:medium="tactile" emma:mode="ink">
          <msink:context xmlns:msink="http://schemas.microsoft.com/ink/2010/main" type="writingRegion" rotatedBoundingBox="23995,11796 23695,14265 23167,14200 23468,11732"/>
        </emma:interpretation>
      </emma:emma>
    </inkml:annotationXML>
    <inkml:traceGroup>
      <inkml:annotationXML>
        <emma:emma xmlns:emma="http://www.w3.org/2003/04/emma" version="1.0">
          <emma:interpretation id="{1B1D66B0-60E6-4FF5-B434-2C943E3BEC97}" emma:medium="tactile" emma:mode="ink">
            <msink:context xmlns:msink="http://schemas.microsoft.com/ink/2010/main" type="paragraph" rotatedBoundingBox="23995,11796 23695,14265 23167,14200 23468,11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3A4A01-5BBB-4192-A857-35A1AB0B43BA}" emma:medium="tactile" emma:mode="ink">
              <msink:context xmlns:msink="http://schemas.microsoft.com/ink/2010/main" type="line" rotatedBoundingBox="23995,11796 23695,14265 23167,14200 23468,11732"/>
            </emma:interpretation>
          </emma:emma>
        </inkml:annotationXML>
        <inkml:traceGroup>
          <inkml:annotationXML>
            <emma:emma xmlns:emma="http://www.w3.org/2003/04/emma" version="1.0">
              <emma:interpretation id="{46013580-A5E3-4251-AB2C-80913657DD1F}" emma:medium="tactile" emma:mode="ink">
                <msink:context xmlns:msink="http://schemas.microsoft.com/ink/2010/main" type="inkWord" rotatedBoundingBox="23848,11778 23746,12621 23388,12577 23490,117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327 91 59 0,'0'0'72'16,"8"-5"-12"-16,-8 0 0 0,0 0-20 0,8 5-4 0,-8-4 0 0,0-1-4 16,9 0 4-16,-9 0 0 0,0 0 0 0,0 0 4 15,0 5-4-15,0-4 0 0,0-1 0 0,0 0 4 0,0 5-4 0,0-5 4 16,0 1 0-16,0 4 0 0,0-5 4 0,0 5 0 0,0-5-4 15,0 0-4-15,0 5 4 0,0 0 0 0,0-4 0 0,0 4 4 16,-9 0-8-16,9-6 0 0,0 6-4 0,-8 0-4 0,8 0-4 0,-8 0-4 16,8 0-4-16,-10 0 0 0,2 0 0 0,0 0-4 0,-2 6 4 15,2-6-8-15,-8 4 0 0,7 1 4 0,1 0-4 0,-10 0 0 16,10 4 0-16,-10-4 0 0,2 4 0 0,7 6-8 0,-8-5 8 16,0 4 0-16,9 0-4 0,-10 1 0 0,2 4 0 0,6-5 0 15,2 5 0-15,-8 4 0 0,6-2 0 0,2-2 0 0,0 4 0 0,-1 2 0 16,1-2 0-16,0 2 0 0,-2-2-4 0,10 2 0 0,-8-2 4 15,8 2 0-15,0-7 0 0,-8 7-4 0,8-6 4 0,8 0-4 16,-8 0 8-16,0-4-4 0,8-1 0 0,-8 5 0 0,10-9 0 16,-2 4 0-16,-8 1-4 0,8-6 0 0,1 1 4 0,-1 4 0 15,0-5 4-15,10 1-8 0,-10-5 0 0,0 5 4 0,2-1-4 0,6 1 4 16,-7-6-4-16,8 2 0 0,-8-2 4 0,7 2 0 16,-7-2 0-16,0 1-4 0,7-5 4 0,-6 0-4 0,-2 4 4 0,9-4 4 15,-8 0-4-15,-1-4 0 0,1 4 0 0,-1 0-4 0,0-5-16 16,0 1 24-16,2-2-4 0,-10 2 4 0,8-2-8 0,0-2 0 15,-8 2 4-15,10 1 0 0,-10-5 0 0,0 1-4 0,0-1 0 16,8 6 0-16,-8-7 4 0,0 3-4 0,0-2 0 0,0 1 4 0,0-1 0 16,-8-5-4-16,8 6 0 0,0 0 0 0,-10-1 4 0,10 0 0 15,-8 1-4-15,8-6 0 0,-8 6 0 0,-2-1 4 0,10 0 0 16,-8 1 0-16,0 4 0 0,0-4 0 0,-1 4 0 0,1-5-4 16,-1 5 0-16,-8 5 0 0,9-5 4 0,-2 0 0 0,2 5-4 15,0 0 0-15,-1 5 0 0,-8-5 0 0,9 5 0 0,-1 0 0 0,1 5 0 16,-1-5 0-16,0 4 0 0,-7 1 0 0,16-1 0 0,-18 1 4 15,10 4-4-15,8-4-4 0,-8 4 0 0,-2-4 0 0,2 4 4 16,8 0-8-16,-8 1 4 0,-1-1 0 0,9 1-8 0,0-7-8 16,-8 7-16-16,8 0-12 0,0-1-12 0,0 1-16 0,0-5-8 15,0 4-28-15,0 0-16 0,0-4-16 0,0 4-80 0,0-4 0 0,0 4 44 16,0-4 36-16,0 4 32 0,0-3 20 0</inkml:trace>
        </inkml:traceGroup>
        <inkml:traceGroup>
          <inkml:annotationXML>
            <emma:emma xmlns:emma="http://www.w3.org/2003/04/emma" version="1.0">
              <emma:interpretation id="{A759FD5C-A722-4C95-A606-F3E7590E9B75}" emma:medium="tactile" emma:mode="ink">
                <msink:context xmlns:msink="http://schemas.microsoft.com/ink/2010/main" type="inkWord" rotatedBoundingBox="23775,13603 23695,14265 23167,14200 23248,13539"/>
              </emma:interpretation>
              <emma:one-of disjunction-type="recognition" id="oneOf1"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ó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230.3948">-109 1798 19 0,'0'0'84'0,"0"-5"-8"16,0 5-4-16,0-5-28 0,0 5-4 0,0 0 0 0,9 0-4 15,-9-5 0-15,0 5 0 0,0 0 0 0,0 0-20 0,0-4 24 16,0 4-4-16,0 0-4 0,0 0 8 0,0 0-8 0,0 0 4 16,0 0 0-16,0 4 0 0,0-4 0 0,0 0 8 0,0 0-4 15,9 0 4-15,-9 0 0 0,0 0 0 0,0 5 0 0,8 0-4 0,-8 0 0 16,0-1-4-16,0 6 4 0,0 0-8 0,0-1 0 0,8 6 0 15,-8-1 0-15,0 0-4 0,0 1 4 0,0 4-4 0,-8 5-8 16,8-4 0-16,0-2 0 0,0 7-4 0,-8-2 0 0,8-4 0 16,0 6-4-16,-9-2-4 0,9-3 4 0,0 4-4 0,-9-5-4 0,9 0 4 15,0 5-4-15,-8-9 0 0,8 4 0 0,-8 0 0 0,8 0 4 16,0-5-8-16,0 1 4 0,-10 4 0 0,10-5 0 0,0-4 0 16,0 4 0-16,0 1 0 0,0-6-4 0,0 1 4 0,0 0-4 15,0-1 4-15,0 1-4 0,0-6 0 0,0 1 0 0,0 0-4 16,0 0 0-16,0-1 0 0,0 2-4 0,0-6-4 0,0 0-4 0,0 5-12 15,0-5-8-15,0 0-20 0,0 0 8 0,0-5-8 16,0 5-4-16,0-6-8 0,0 2-8 0,0-6-8 0,0 5-8 0,0-4-4 16,0 4-4-16,0-4-4 0,0-1-28 0,0-5-32 0,0 6 0 15,0-5 36-15,0-1 24 0</inkml:trace>
          <inkml:trace contextRef="#ctx0" brushRef="#br0" timeOffset="1663.8836">-202 1922 55 0,'0'-4'104'0,"0"-1"-8"16,0 0-12-16,0 0-24 0,0 1-4 0,0 4 0 0,0-5 0 16,0 0 0-16,0 5 0 0,0-5 0 0,8 0-4 0,-8 0 8 0,9 1-8 15,-9-1 0-15,8 5 0 0,0-5 0 0,1 0 0 0,0 1 0 16,7-1 0-16,-6 0-4 0,6 0-4 0,2 0-4 0,-10 1-4 0,9 4 0 15,0 0-4-15,0-5-4 0,1 5 0 0,-2 0-4 0,2 0 0 16,-2 5-4-16,1-5 0 0,-9 4-4 0,10 1 0 0,-2 5 0 16,2-5 0-16,-10 4 0 0,10 1 0 0,-10-1-4 0,9 1 8 15,-9 0-4-15,1 4 0 0,0-5 4 0,-1 6-4 0,10-5 4 16,-10 4-4-16,-8 0 0 0,8 0 0 0,1 1 0 0,0-1 0 0,-9 1-4 16,8-1 0-16,1 1-4 0,-9 0 4 0,8-1 0 0,-8 5-4 15,8-6 4-15,-8 3-4 0,0-2-4 0,0 0 4 0,0 0 0 16,0 0 0-16,8 1 4 0,-8-5-4 0,0 4 4 0,-8 2-4 15,8-3 0-15,0 1-8 0,-8-4 0 0,0 4 0 0,-1 1 0 16,1-6 0-16,-1 5 0 0,0 1 0 0,1-5 0 0,-10 4 0 0,2-5 0 16,-2 1 0-16,2 0 0 0,-1-1 0 0,-9 1 0 0,8-5 0 15,-6-1 0-15,6 2 0 0,-7-1 0 0,7-5 0 0,-6 0 0 16,-2 0 0-16,8 0-24 0,-7-5-28 0,8-1-16 16,0 6-16-16,-1-9-16 0,2 9-12 0,-2-5-20 0,2 0-20 15,-1 1-24-15,9-1-52 0,-10 0-16 0,10 0 44 0,-2 1 36 0,2-2 28 16,8 6 32-16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8:07.4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0E7A9D-6902-409F-B682-C4B1A8CF2D3E}" emma:medium="tactile" emma:mode="ink">
          <msink:context xmlns:msink="http://schemas.microsoft.com/ink/2010/main" type="writingRegion" rotatedBoundingBox="18665,14241 24030,14786 23687,18168 18322,17624"/>
        </emma:interpretation>
      </emma:emma>
    </inkml:annotationXML>
    <inkml:traceGroup>
      <inkml:annotationXML>
        <emma:emma xmlns:emma="http://www.w3.org/2003/04/emma" version="1.0">
          <emma:interpretation id="{DAF69CC1-F8E5-4205-BC52-D0315C4D1648}" emma:medium="tactile" emma:mode="ink">
            <msink:context xmlns:msink="http://schemas.microsoft.com/ink/2010/main" type="paragraph" rotatedBoundingBox="19014,16209 19319,14193 21946,14591 21641,166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FBEFE8-38AA-4013-89B2-1A887D959E9E}" emma:medium="tactile" emma:mode="ink">
              <msink:context xmlns:msink="http://schemas.microsoft.com/ink/2010/main" type="line" rotatedBoundingBox="19430,14422 20987,15706 20692,16065 19134,14781"/>
            </emma:interpretation>
          </emma:emma>
        </inkml:annotationXML>
        <inkml:traceGroup>
          <inkml:annotationXML>
            <emma:emma xmlns:emma="http://www.w3.org/2003/04/emma" version="1.0">
              <emma:interpretation id="{0AA11EA6-90E3-4652-946D-200BADBEF282}" emma:medium="tactile" emma:mode="ink">
                <msink:context xmlns:msink="http://schemas.microsoft.com/ink/2010/main" type="inkWord" rotatedBoundingBox="19430,14422 20987,15706 20692,16065 19134,147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2343 2293 27 0,'-9'-5'96'0,"9"5"-4"0,0-4-8 15,0 4-24-15,0 0-4 0,9 4-4 0,-9-4-4 0,0 5 0 16,8 5 4-16,-8-5-8 0,8 4 0 0,1 0 0 0,-9 6-4 0,9-2 0 16,-1-2 0-16,0 4-4 0,2 4 4 0,-2-5-4 0,9 6-8 15,-8-6 0-15,-1 5 4 0,0 0-4 0,1-5 0 0,-1 5 0 16,0-4-4-16,2 3 0 0,-2-3 0 0,0 4-4 0,2-4 0 16,-2-1-12-16,0 1 16 0,0-1-8 0,-8 0 0 0,9-4-4 15,0-1 0-15,-9 1-4 0,8-1 0 0,-8-3-4 0,0 3 0 0,9-4 4 16,-9-5 0-16,0 5-4 0,0-5 0 0,0 0 0 0,0 0 0 15,0-5 0-15,0 0 0 0,0 0-4 0,0 1 0 0,0-2 0 16,0-3 0-16,0-1 0 0,0 1 0 0,0-1 0 0,0 0 0 16,0-3 0-16,0 3 4 0,0-5-4 0,0 1 0 0,0-1 4 15,0 1-4-15,8 5 0 0,-8-6 0 0,-8 0 0 0,8 2 0 0,0-2 4 16,0 1-4-16,-9 4 0 0,9-4 0 0,0 0 0 16,-8 0 0-16,8-1 0 0,-9 0 4 0,9 5-4 0,-9-3 0 0,9-2 0 15,-8 4 0-15,8-2 0 0,-8-2 0 0,8 6 0 0,0 0 0 16,-8-2 0-16,8 2 4 0,0-1 0 0,0 1 4 0,0 4 0 15,0 0 4-15,0 1 4 0,0-2 0 0,0 2 8 0,0-1 0 0,0 5 0 16,0 0 4-16,8 0 0 0,-8-5-4 0,0 5 4 0,8 0-16 16,-8 0 16-16,8 0 0 0,-8 5-4 0,9-5 0 0,0 5-4 15,-9-5 0-15,8 4-4 0,9 2 4 0,-9-2-4 0,2-4-4 16,-2 10 4-16,0-5-4 0,10-1 4 0,-10 2-4 0,9 3 4 0,-8-5-4 16,8 7 4-16,-1-7-8 0,-8 6 0 0,10-6 0 15,0 1 0-15,-10 5-8 0,9-6 0 0,0 2 0 0,-9-3-8 0,9 3-4 16,-9-1-16-16,2-5-8 0,-2 5-24 0,0-5-24 0,2 0-24 15,-2 0-28-15,0 4-28 0,-8-4-24 0,8 0-76 0,-8 0 16 16,0 0 48-16,0 0 32 0,0 0 32 0,0-4 24 0</inkml:trace>
          <inkml:trace contextRef="#ctx0" brushRef="#br0" timeOffset="-1088.709">2607 2470 51 0,'0'-4'80'0,"0"-1"-8"16,0 0-8-16,0 0-24 0,0 1 4 0,0-2-4 0,0 6 0 0,8-4-4 16,-8 4 8-16,0-4-4 0,0 4 4 0,0 0 4 0,8 0 0 15,-8 0 0-15,0-5 8 0,10 5-4 0,-10 0 4 0,8 0-4 16,0 5 0-16,1-5 0 0,0 4-4 0,-1-4 4 0,1 4-4 16,-1 2-16-16,8 3 16 0,-6-4 0 0,6 4-4 0,2-4-4 15,-1 5 0-15,0 4-4 0,0 1-4 0,9-6-4 0,-10 10 0 16,2-4 0-16,7-1-4 0,1 5-4 0,-10 0 4 0,10-4 0 0,0 4-4 15,-9 0 0-15,9 5 0 0,0-5-4 0,-10 0 0 16,10 6-8-16,-1-6 4 0,-7 4 0 0,6 2 0 0,-6-6 0 0,8 5 0 16,-9 0 0-16,0-5-4 0,8 6 0 0,-7-2-4 0,-2-4 0 15,2 5 0-15,-2-5 0 0,1 5 4 0,1-5-4 0,-2 0 0 16,2 0-4-16,-2 1 4 0,2-5-4 0,-1 4 4 0,-9-5 0 16,10 1-4-16,-2-2-4 0,-8 2 4 0,10-1 0 0,-10-4 0 15,2-1 4-15,-2 2-4 0,0-2-4 0,1-4 4 0,-1 4 0 0,-8-4-4 16,8 0 0-16,-8-5-4 0,0 4-4 0,10-4 0 0,-10 6-4 15,0-6 0-15,0 0-4 0,0 0-4 0,0 0-4 0,0 0-8 16,0 0-8-16,0 0-8 0,0 0-8 0,0 0-8 0,0 0-8 0,0 0-12 16,0 0-8-16,-10 0-8 0,10 0-12 0,0 0-8 0,0 0-16 15,-8 0-32-15,8 0-12 0,-8 0 32 0,-1 0 32 0,1-6 20 16</inkml:trace>
          <inkml:trace contextRef="#ctx0" brushRef="#br0" timeOffset="-743.5251">3374 3262 95 0,'0'0'108'0,"0"0"-4"0,0 0-8 16,8 4-20-16,2-4 0 0,-10 5-8 0,8 0 0 0,0 0 0 0,0-1-4 16,10 2-8-16,-10-3-4 0,1 8-4 0,8-6 4 15,0 5-8-15,-9-6-4 0,10 5 4 0,-2 1-4 0,2-5 0 0,-10 5 0 16,9-1 0-16,1 1-4 0,-2-5 0 0,2 4 0 0,-2 1-4 15,-7-1 0-15,8 2-4 0,0-2 4 0,0 0-4 0,0 1-4 16,-9-1 0-16,10 0 0 0,-1 2 0 0,-8-2-4 0,7-5 4 0,1 6-4 16,-9 0-4-16,10-5-4 0,-10 5 4 0,10-6-8 0,-10 1 0 15,0-5 4-15,1 4 0 0,8-4-4 0,-17 7-4 0,9-14 0 16,-1 7 0-16,0-4 0 0,-8-1 0 0,0 1-4 0,10-6 4 0,-10 0 0 16,0-5 0-16,-10 2-4 0,10-2 0 0,0-4 0 15,-8 5-4-15,0-6 4 0,-1-4 0 0,9 5 0 0,-8 0 0 0,-10-5-8 16,10 5-4-16,0-5-12 0,0 5-12 0,-2 0-8 0,2 4-16 15,0-4-20-15,-10 5-16 0,10 4-28 0,-1 1-24 0,1-1-20 16,0 5-64-16,-1 0 0 0,0 5 40 0,-7-5 48 0,6 5 20 16,2 0 24-16</inkml:trace>
        </inkml:traceGroup>
      </inkml:traceGroup>
      <inkml:traceGroup>
        <inkml:annotationXML>
          <emma:emma xmlns:emma="http://www.w3.org/2003/04/emma" version="1.0">
            <emma:interpretation id="{74665B0D-298C-4183-A8F8-EC761EAEF95E}" emma:medium="tactile" emma:mode="ink">
              <msink:context xmlns:msink="http://schemas.microsoft.com/ink/2010/main" type="line" rotatedBoundingBox="20879,16491 21184,14475 21946,14591 21641,16607"/>
            </emma:interpretation>
          </emma:emma>
        </inkml:annotationXML>
        <inkml:traceGroup>
          <inkml:annotationXML>
            <emma:emma xmlns:emma="http://www.w3.org/2003/04/emma" version="1.0">
              <emma:interpretation id="{00EA4B41-36DD-4634-A601-A15AC2F5EBC2}" emma:medium="tactile" emma:mode="ink">
                <msink:context xmlns:msink="http://schemas.microsoft.com/ink/2010/main" type="inkWord" rotatedBoundingBox="20879,16491 21184,14475 21946,14591 21641,16607"/>
              </emma:interpretation>
            </emma:emma>
          </inkml:annotationXML>
          <inkml:trace contextRef="#ctx0" brushRef="#br1" timeOffset="-12025.9502">4687 2341 31 0,'0'-5'76'0,"9"-5"-4"0,-9 6 0 0,0-6-28 0,8 6 0 16,-8-7-4-16,0 2 0 0,8 5 0 0,-8-6 4 0,0 0 0 0,0 5 0 16,0-5 0-16,10 6 4 0,-10-6 0 0,0 5 0 0,0-4 8 15,0 4 4-15,0 0-8 0,0 1 0 0,0-2 0 0,0 2 0 16,0 4-4-16,0-5-4 0,0 5-4 0,-10 0 0 0,10 0-4 16,0 0-4-16,-8-5 0 0,8 10-8 0,-8-5 0 0,-1 5-4 15,0-1 0-15,1 2 0 0,-1 3-4 0,-7 1 0 0,8-1 4 0,-10 5-4 16,0 1-4-16,2 5 4 0,-1-7 0 0,0 12 0 0,0-6 0 15,-1 5 0-15,2 0 0 0,-2 0-4 0,10 0 0 0,-9 5 0 16,0-6-4-16,8 2 0 0,1-2 0 0,0 1 0 0,-2 0 0 16,10-3-4-16,0 2 0 0,0-5 0 0,0 2-4 0,0-1 4 15,10 0 0-15,-10-4 0 0,8 4-4 0,0-5 0 0,1 1 4 0,8-1-4 16,-8-5 0-16,-1 6 0 0,8-5 4 0,-6 0-4 0,6-6 4 16,2 5-4-16,-10-3 0 0,9 3 4 0,0-9-4 0,-8 5 4 15,7-5-4-15,-6 5 4 0,6-5-4 0,-6 0 0 0,6-5 0 16,-8 5 4-16,1-5-4 0,-1-1 0 0,1 3 0 0,-9-3 0 15,9 2 0-15,-1-5 0 0,-8-1 0 0,0 0 4 0,0 1-4 16,0-1 4-16,0 0-8 0,0 1 8 0,-8-6 0 0,8 5-4 0,-9 1-20 16,9-1 24-16,-9 1-4 0,1-1 0 0,-1 0 0 15,1 6 0-15,0-5 0 0,0 3-4 0,-2 6 0 0,-6-4 4 0,6 4-8 16,2 0 0-16,-9 0-4 0,9 4 0 0,-9 2-4 0,0-2-4 0,9 1-4 16,-10 5-8-16,10-6-12 0,-10 6-8 0,10-1-4 15,-9 1-16-15,8-1-8 0,1 1-16 0,-1 0-16 0,1-1-8 0,0 6-16 16,8-5-64-16,-10-1 0 0,10 1 36 0,0 0 32 0,-8-1 24 15</inkml:trace>
          <inkml:trace contextRef="#ctx0" brushRef="#br1" timeOffset="-11671.3807">4107 3176 63 0,'0'4'108'0,"0"-4"-4"15,9 5 0-15,-9-1-28 0,8-4 0 0,-8 6 8 0,9-2 0 16,-1 1-4-16,0 0-4 0,10 0 4 0,-10-5 0 0,10 4-4 16,-2-4 4-16,2 0-4 0,-1 0 0 0,9 0-8 0,-10 6-4 15,18-6 0-15,-8 0-12 0,-1 0-4 0,1 0-4 0,0 0-8 0,-1 4 0 16,1-4-8-16,8 0-8 0,-8 5 0 0,-1-5-4 0,1 4 4 15,0-4-12-15,0 6 0 0,-2-1 4 0,-7-1-4 0,9 1 4 16,-8 0-4-16,-2-1 0 0,2 1 0 0,-10 0-4 0,9 0 0 16,-9-1 0-16,1 2-4 0,0-3 4 0,-1 3-4 0,0-1 0 15,0-5 0-15,-8 5-4 0,0-5 0 0,10 4-28 0,-10-4 12 0,0 0-16 16,0 0-12-16,0 0-20 0,0 6-12 0,0-6-8 0,0-6-24 16,-10 6-16-16,10 0-16 0,-8-4-8 0,8 4-52 0,-8-5-24 15,8 5 48-15,-8-5 36 0,-1 5 28 0,0-6 20 0</inkml:trace>
          <inkml:trace contextRef="#ctx0" brushRef="#br1" timeOffset="-10782.7593">4149 3674 63 0,'0'0'96'0,"0"0"-8"0,0-4-8 0,0 4-24 16,0 0-4-16,0 0-4 0,10-6 0 0,-10 6-4 0,8 0-8 15,-8-4-4-15,8 4 0 0,-8-5 4 0,10 5-4 0,-2-5 4 0,0 5 4 16,0-5 4-16,10 1-4 0,-10-2 8 0,9 6-8 0,1-4 4 16,-2-1 0-16,2 5-4 0,-2-4 4 0,2 4-4 0,-1 0 4 15,-1-6-4-15,2 6-4 0,8 0 4 0,-10 0-8 0,1 0 0 16,1 6 0-16,-2-6-4 0,2 4-4 0,-2 1 4 0,2-1 0 16,-1 2-4-16,0 3 0 0,-9-4-4 0,9 4 0 0,-9-3 0 15,2 3-4-15,6 1 0 0,-6 4 4 0,-2-5 0 0,0 1-4 0,0 5 0 16,1-1 0-16,-1-5-4 0,1 6 4 0,0-2 0 15,-1-2 0-15,0 8 4 0,-8-5-4 0,10 1-8 0,-2-1 4 0,0 1 0 16,-8-1-4-16,8 5 0 0,-8-4 0 0,10-1 0 0,-10 0 0 16,0 6 8-16,0-7-4 0,0 2 4 0,0-1 0 0,0 1 4 15,0-6-16-15,-10 6-4 0,10 0 0 0,-8-6 0 0,8 1 0 0,-8-1 0 16,-10 1 0-16,10 0 0 0,0-1 0 0,-10-4 0 16,10 4 0-16,-9-9 0 0,-9 10 0 0,10-5 0 0,-2-5 0 0,-7 4 0 15,-1-4 0-15,0 6 0 0,10-6 0 0,-18 0 0 0,8 4 0 16,1-4 0-16,-1 0 0 0,0 0 0 0,1 0 0 0,-1 0 0 15,0 0 0-15,0 0-16 0,10 0-48 0,-1 0-20 0,-1 0-20 0,2 0-20 16,-2 0-20-16,10 0-28 0,0-4-48 0,-2-2-64 0,2 2 48 16,8 4 48-16,-8-5 32 0,8 0 32 0,0 0 24 0</inkml:trace>
          <inkml:trace contextRef="#ctx0" brushRef="#br1" timeOffset="-11293.3937">4244 3645 63 0,'8'-4'100'0,"-8"-2"-8"0,8 2-4 0,-8-5-20 0,0 9-4 16,0-6 0-16,0 6 4 0,0-4-8 0,0 4 8 16,0 0-8-16,0 4 4 0,0-4-8 0,0 6 0 0,0-2 0 0,0 5-4 15,0 1-4-15,0 0 0 0,0-1 4 0,0 6-12 0,0-1-4 16,0 1 4-16,0-1-8 0,0 6-4 0,0-2 0 0,-8 7-8 15,8-6 0-15,0 0-4 0,-8 5 0 0,8 0 0 0,-9 0 0 16,9-6-4-16,0 7-4 0,-8-6-4 0,8 0 4 0,-9 5-4 0,9-4 4 16,-9-2-8-16,9-3 8 0,0 0-4 0,-8-1-8 0,8 0 4 15,0-4-8-15,0 0-8 0,0-1-8 0,0-4-8 0,0 0-4 16,0-1-8-16,0-4-12 0,0 0 0 0,0 0-12 0,0 0-8 16,0-9-12-16,0 4-8 0,0-4-4 0,0-1-4 0,0 0-20 15,0-4-32-15,0 0-12 0,0-1 32 0,0 0 28 0,0 1 20 0</inkml:trace>
        </inkml:traceGroup>
      </inkml:traceGroup>
    </inkml:traceGroup>
    <inkml:traceGroup>
      <inkml:annotationXML>
        <emma:emma xmlns:emma="http://www.w3.org/2003/04/emma" version="1.0">
          <emma:interpretation id="{F5CFDF25-8C1A-42C2-8283-844F3AB5A38A}" emma:medium="tactile" emma:mode="ink">
            <msink:context xmlns:msink="http://schemas.microsoft.com/ink/2010/main" type="paragraph" rotatedBoundingBox="18396,16891 23761,17435 23687,18168 18322,17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78F408-DAC5-44EB-99BE-7C731F66016F}" emma:medium="tactile" emma:mode="ink">
              <msink:context xmlns:msink="http://schemas.microsoft.com/ink/2010/main" type="inkBullet" rotatedBoundingBox="18386,16991 19011,17054 18948,17679 18322,17616"/>
            </emma:interpretation>
          </emma:emma>
        </inkml:annotationXML>
        <inkml:trace contextRef="#ctx0" brushRef="#br1" timeOffset="8166.4102">1464 4829 15 0,'0'-4'104'0,"0"-1"-8"0,0 1-12 0,0-2-24 16,0 3-4-16,-8 3-4 0,8-6-8 0,0 1 0 0,0 5 0 0,0-5-4 15,0 1-4-15,0 0 4 0,0-2 0 0,0 1-4 0,0 1 4 16,0-1-4-16,0 0 4 0,8 0 0 0,-8 0 0 0,9-4-8 16,-1 4 0-16,0-5 4 0,2 6-8 0,-2-1 4 0,10-5 4 15,-10 5-4-15,8-4 4 0,-7 4-8 0,8 1 0 0,0-2-4 16,1 2 0-16,-2-1-8 0,2 5 0 0,7 0 0 0,-8-5 0 15,0 5 0-15,1 0-4 0,6 5 4 0,-6 0-4 0,-1-5 0 0,9 4 0 16,-10 6 0-16,2-5 0 0,-2 4-4 0,2-4 0 0,-1 5 0 16,-1 3 4-16,2-2 0 0,-10 3-4 0,10 1 4 0,-10 0-4 15,0-2-4-15,1 1 4 0,0 1-4 0,7 4 0 0,-7-5 0 0,-9 1 0 16,8 4 4-16,1 1 0 0,0-1-4 0,-9-5 0 16,0 5-4-16,8-5 4 0,-8 6-4 0,8-1 4 0,-8-5 0 0,0 4 0 15,0-2 0-15,0-2 0 0,0 5 0 0,0-4 0 0,-8 0 4 16,8-1 0-16,-8 5 4 0,8-10 0 0,-9 6-4 0,-8-1 0 15,8 1 4-15,-7-6-4 0,7 1 4 0,-8-1-4 0,-1 1 0 16,2 0-4-16,-10-6-4 0,9 5 4 0,1-3-4 0,-10-6 4 16,8 4-4-16,2-4 0 0,-10 5 0 0,9-5 0 0,-1 0 0 0,-6 0-4 15,6 0 0-15,1 0 0 0,8-5 4 0,-8 1-4 0,1 4-4 16,6-6-4-16,-6 2-8 0,8-1-12 0,-2 1-8 0,2 4-12 16,0-6-12-16,-1-3-4 0,9 4-16 0,0 0-12 0,-8-3-8 0,8 2-4 15,0 1-12-15,8-5 4 0,-8 6-56 0,9-6-16 16,-1 5 20-16,0-4 28 0,10 3 32 0</inkml:trace>
        <inkml:trace contextRef="#ctx0" brushRef="#br1" timeOffset="7646.3012">1549 4743 47 0,'0'0'64'16,"0"0"-4"-16,0-4-8 0,0 4-16 0,0 0-12 0,0-5 4 16,0 5-4-16,0-6 4 0,0 6 0 0,0-4 0 0,0 4 0 15,0-4 4-15,0-1-8 0,0 5-4 0,0 0 8 0,0 0 0 0,0-5 0 16,0 5 0-16,0-5 4 0,0 5-4 0,0 0 4 15,0 0-4-15,9 0 4 0,-9-5 0 0,0 5 4 0,0 0 4 0,0 0-4 16,0 0 4-16,0 0-4 0,0 0 0 0,0 0 4 0,9 0-4 16,-18 0 0-16,9 0 4 0,9 0-4 0,-9 0 0 0,0 0 4 15,0 5 0-15,0 0 0 0,8-5 0 0,-8 5-4 0,0 4 0 16,0-5-4-16,0 2-4 0,0 3 0 0,9 1-4 0,-9 0-4 16,0 4 8-16,0-4-8 0,0 4-4 0,0 1-4 0,0-2 0 0,0 2 0 15,0-1 4-15,0 1-8 0,-9-1 4 0,9 1-4 0,0-1 0 16,0 1 0-16,0 4-4 0,-8-5 0 0,8 0 0 0,0-4 0 15,-9 5 0-15,9-1-20 0,0 0 24 0,-9 1-4 0,9-5 0 0,0 4 0 16,0-5 0-16,0 6 0 0,-8-5-4 0,8-1 0 16,0 0 0-16,0 1 4 0,0 4-4 0,0-9 4 0,0 5 0 0,0-1 0 15,0-5-8-15,0 7 4 0,-8-7 0 0,8 1 0 0,0 0 4 16,0 0-4-16,0-1-4 0,0-4 4 0,0 6 0 16,0-6 0-16,0 0 0 0,0 4 0 0,0-4-8 0,0 0 8 0,0 0 0 15,0 0-8-15,0 0 4 0,0 0-4 0,0 0 0 0,0 0-8 0,0 0-4 16,0-4 0-16,0 8-12 0,0-4-8 0,0 0-12 15,-8 0-4-15,8 0-4 0,0-4-8 0,0 4-8 0,0-6 0 0,0 6-12 16,0-4-4-16,0-1-4 0,0 0-12 0,0 0 4 0,0-4-36 16,0 3-28-16,0-2 4 0,0-2 28 0,0 0 28 0</inkml:trace>
      </inkml:traceGroup>
      <inkml:traceGroup>
        <inkml:annotationXML>
          <emma:emma xmlns:emma="http://www.w3.org/2003/04/emma" version="1.0">
            <emma:interpretation id="{4C69A2B2-D0BE-470D-B517-6E03288E08EC}" emma:medium="tactile" emma:mode="ink">
              <msink:context xmlns:msink="http://schemas.microsoft.com/ink/2010/main" type="line" rotatedBoundingBox="19508,17004 23761,17435 23687,18168 19433,17737"/>
            </emma:interpretation>
          </emma:emma>
        </inkml:annotationXML>
        <inkml:traceGroup>
          <inkml:annotationXML>
            <emma:emma xmlns:emma="http://www.w3.org/2003/04/emma" version="1.0">
              <emma:interpretation id="{0F8B8A0B-05A8-493B-87F8-F026E6F7E0BE}" emma:medium="tactile" emma:mode="ink">
                <msink:context xmlns:msink="http://schemas.microsoft.com/ink/2010/main" type="inkWord" rotatedBoundingBox="19445,17426 19921,17402 19934,17657 19458,176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8420.7299">2547 5075 19 0,'0'0'124'0,"0"0"-12"0,9 0-8 0,-9 0-24 0,8-5-4 0,-8 5 8 15,9 0-4-15,-9 0 4 0,8 0 0 0,0 0 4 0,2 0-4 16,-2 0 0-16,0 0-4 0,10 0-8 0,-10 0-4 0,9-5 0 16,-8 5-4-16,8 5-8 0,-1-5-4 0,2 0-8 0,-2 5-4 15,2-5-4-15,-1 4 0 0,0-4-8 0,0 5-4 0,-9 0-4 16,10 0 4-16,-2-5-8 0,2 4-8 0,-10 2 0 0,9-2 4 0,-8 1-4 15,-1 0-4-15,1-5-4 0,-1 4 0 0,0 2-4 0,2-6 0 16,-2 0-8-16,-8 0-4 0,8 4-12 0,-8-4-16 0,0 0-12 16,0 0-16-16,0 0-8 0,0 0-16 0,0 0-8 0,0 0-8 0,0 0-8 15,-8 0-8-15,8 0-12 0,-8 0-36 0,-2 0-20 16,2 0 28-16,8 0 36 0,-8 0 24 0</inkml:trace>
          <inkml:trace contextRef="#ctx0" brushRef="#br1" timeOffset="8682.031">2538 5275 75 0,'0'0'160'0,"0"0"-20"0,0 6-16 0,0-2-28 0,0-4-8 16,9 5 0-16,-9-5 4 0,0 5-8 0,9 1 0 0,-1-3-4 16,-8-3 0-16,9 0-12 0,-1 6-4 0,0-6-8 0,2 0-8 0,6 0-4 15,-8 0-12-15,10 0-8 0,-1 0-4 0,0 0 0 16,0 0-8-16,-9 0 0 0,10 0-8 0,-2 0-8 0,2-6-8 0,-1 12-12 15,0-6-16-15,0 0-16 0,-1 0-8 0,2 0 12 0,0 0-4 16,-10 0-24-16,8-6-32 0,2 6-20 0,7 0-52 0,-7 0-32 16,-2-3 32-16,2-3 32 0,-2 6 36 0,10-5 16 0</inkml:trace>
        </inkml:traceGroup>
        <inkml:traceGroup>
          <inkml:annotationXML>
            <emma:emma xmlns:emma="http://www.w3.org/2003/04/emma" version="1.0">
              <emma:interpretation id="{3DA1ABC2-DD39-41B6-BF2E-70C0BDDFC7F6}" emma:medium="tactile" emma:mode="ink">
                <msink:context xmlns:msink="http://schemas.microsoft.com/ink/2010/main" type="inkWord" rotatedBoundingBox="20666,17121 21931,17250 21856,17983 20591,178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9349.795">3723 5262 75 0,'0'4'104'16,"-8"-4"-12"-16,8 5-4 0,-8-5-28 0,8 0-8 0,0 0 0 0,0 0-4 15,0 0 4-15,-9 0-4 0,9 0 4 0,0-5-4 0,0 1 0 16,0 4 0-16,9-6-4 0,-9 2 0 0,0-6 0 0,8 5-20 16,-8 1 24-16,8-6-8 0,-8 1 4 0,10-1-4 0,-2-5 0 15,0 6 0-15,-8-5 0 0,18-1 0 0,-10 6 0 0,0-5-8 16,1-1 4-16,-1 0-4 0,0 1-4 0,10 0-4 0,-10 0-4 0,2-1 4 16,-2 1-8-16,0-1 0 0,9 1 4 0,-8-1-4 0,-1 6-8 15,1-5 4-15,-1-1 0 0,0 1 0 0,2 4 0 0,-2 1-4 16,0-1 0-16,0 0 0 0,-8 1 0 0,10-1 0 0,-2 5-4 0,-8-5 4 15,8 10 0-15,-8-5 4 0,0 1-4 0,0 4 12 16,9 0 0-16,-9-5 4 0,0 10 0 0,0-5-4 0,0 4 4 0,0 1-4 16,0 1 0-16,0 3-8 0,0 1 4 0,0-1-4 0,0 1 0 15,-9 4 0-15,18 1-4 0,-9-1 0 0,0 5-8 0,0-5 0 16,0 11 0-16,0-11 0 0,0 5 0 0,0 5 0 0,0-5 0 16,0 0 0-16,0 1 0 0,0-1 0 0,0 0 0 0,0-1 0 0,0 2 0 15,0 0 0-15,0-1 0 0,0-5 0 0,0 1 0 0,0 4 0 16,0-5 0-16,0 1 0 0,0-6 0 0,0 5-20 0,0-4-16 15,0-1-12-15,0-3-16 0,0 3-20 0,0-4-20 0,0 0-12 16,0-5-24-16,0 0-16 0,0 0-16 0,0 0-48 0,0-5-28 16,0 0 52-16,0-4 40 0,0-2 32 0,0 2 20 0</inkml:trace>
          <inkml:trace contextRef="#ctx0" brushRef="#br1" timeOffset="9882.4349">4346 5084 79 0,'0'0'100'0,"0"0"-8"0,-8 0-4 15,8 0-24-15,-9 0-8 0,9 0 4 0,0-5-8 0,0 1 0 16,0-1 0-16,0 0-4 0,-9 0 0 0,9 1 0 0,0-3-4 0,9-1 4 16,-9 3-4-16,0-4 0 0,9-1 0 0,-9 1-4 0,8-1 0 15,1 0 0-15,-1-4 4 0,0 9 0 0,-8-10-4 0,18 6-4 16,-10-1 0-16,0 1 4 0,2-1 0 0,-2 0-4 0,9 1 0 0,-9 4 0 15,1-4-4-15,0-1 4 0,-1 5-4 0,8 1-4 16,-6-2-4-16,-2 1 0 0,0 5-4 0,2-4-4 0,6 4 0 0,-7 0 0 16,-1 0 0-16,1 4-4 0,-1 1-4 0,-8 5 0 0,9-5 0 15,-1 5-4-15,0-1 0 0,-8 5 4 0,0 1 0 0,10-1-8 16,-10 5 0-16,0-4 4 0,0 4-8 0,0 5 4 0,-10-5 4 0,10 6-8 16,-8-2 8-16,0-4 0 0,-1 5-4 0,1 0 0 0,-9 4 0 15,8-8 0-15,-7 9 4 0,-2-5-8 0,0-5 4 0,2 5 0 16,-1 0 0-16,0-5 0 0,0 0 0 0,-1 1 0 0,2-6-4 15,-2 0 4-15,2 1 0 0,7-5 4 0,-8-1-4 0,8-4 4 16,1 0-4-16,0 0-4 0,0-5 0 0,8 0 4 0,0-5-4 0,0 0 4 16,0 0-4-16,0-4 4 0,0 4 0 0,8-9-4 0,0 4 0 15,0 0 4-15,-8 1-4 0,9-6 4 0,0 5-4 0,-1 1 4 16,1-5 0-16,-1 4-4 0,0 1 4 0,2 3 0 0,-2-3 0 16,0 4-12-16,0 0 16 0,-8 1 0 0,10 4 0 0,-2-6 4 15,-8 6-4-15,8 0 4 0,1 0 4 0,-9 6-4 0,8-6 0 0,-8 4 8 16,9 1 0-16,0 0 4 0,-9 1 4 0,8-3 4 0,0 3-4 15,-8 3-20-15,8-4-4 0,2 4 0 0,-2 1 0 0,0-1 0 16,-8 6 0-16,10-5 0 0,-2-1 0 0,0 5 0 0,1 1 0 16,8-5 0-16,-9 4 0 0,1 1 0 0,-1-1 0 0,0 0 0 15,10 1 0-15,-10-1 0 0,10 0 0 0,-2 1 0 0,-7-1 0 16,8-4 0-16,-8 4 0 0,7-4 0 0,2-1 0 0,-2-4 0 0,2 0 0 16,-1 0 0-16,0-5 0 0,0 0 0 0,-1-5 0 0,2 0 0 15,0-5 0-15,-2-4 0 0,-7 0 0 0,7 0 0 0,2-6 0 16,-10 1 0-16,0-5 0 0,2 5 0 0,-10-5 0 0,8 0-56 15,-8 0-44-15,0 5-20 0,0 0-20 0,0-1-24 0,-8 1-24 0,-2 4-44 16,2 1-36-16,0-1 40 0,0 6 44 0,-2-1 40 0,-6 1 24 16,7 4 24-16</inkml:trace>
        </inkml:traceGroup>
        <inkml:traceGroup>
          <inkml:annotationXML>
            <emma:emma xmlns:emma="http://www.w3.org/2003/04/emma" version="1.0">
              <emma:interpretation id="{DA9BAA88-D61E-421D-9BDB-8019EC6AA815}" emma:medium="tactile" emma:mode="ink">
                <msink:context xmlns:msink="http://schemas.microsoft.com/ink/2010/main" type="inkWord" rotatedBoundingBox="22462,17483 23743,17613 23699,18051 22418,17921"/>
              </emma:interpretation>
              <emma:one-of disjunction-type="recognition" id="oneOf3"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cm</emma:literal>
                </emma:interpretation>
                <emma:interpretation id="interp5" emma:lang="" emma:confidence="0">
                  <emma:literal>au</emma:literal>
                </emma:interpretation>
                <emma:interpretation id="interp6" emma:lang="" emma:confidence="0">
                  <emma:literal>u</emma:literal>
                </emma:interpretation>
                <emma:interpretation id="interp7" emma:lang="" emma:confidence="0">
                  <emma:literal>m</emma:literal>
                </emma:interpretation>
              </emma:one-of>
            </emma:emma>
          </inkml:annotationXML>
          <inkml:trace contextRef="#ctx0" brushRef="#br1" timeOffset="14732.6608">5727 5218 59 0,'0'-4'72'0,"0"-2"-4"0,-8 2 0 16,16 4-28-16,-8-5 0 0,0 0 0 0,0 0 0 0,0 1 0 15,0-1 0-15,0-1 4 0,0 2 0 0,-8 0 0 0,8-1 4 16,0 5-4-16,0-5 4 0,-8 0 0 0,8 5-8 0,0-5 8 16,0 5-8-16,-10 0 0 0,10 0-4 0,-8 0 4 0,8 0-4 15,-8 0-8-15,-1 0 0 0,9-4-4 0,-8 8-4 0,-1-4 4 0,9 0-4 16,-9 0 0-16,1 0-4 0,0 0 0 0,0 0 0 0,8 0 0 15,-10 0-4-15,2 0 0 0,0 0-4 0,8 5 0 0,-10-5 0 16,2 5 0-16,0 0-4 0,8 0 4 0,-9-1-4 0,9 0 0 16,-8 7 0-16,-1-7 0 0,9 11-4 0,-8-5 4 0,8-1-4 15,0 5 0-15,0-4 0 0,-9 5 4 0,9-2-4 0,0 7 4 0,0-5-4 16,0-1 0-16,0 5 0 0,9-4 4 0,-9 4-4 0,8-5 0 16,-8 5 0-16,9-4-4 0,-1-1 4 0,1 1 0 0,-1-1 0 15,10 0 0-15,-10 1 0 0,0-1 0 0,10 0 0 0,-2-4 0 0,2 5 0 16,-10-11 4-16,9 6-4 0,1-1 0 0,-2-4 0 15,2 0 0-15,-2 0 4 0,-7-1-4 0,8-4 4 0,0 0-4 16,-1 0 0-16,-6-4 4 0,6-1-4 0,-6 0 0 0,6 0 0 0,-7-4 0 16,-1 4 0-16,1-4-4 0,-1-1 4 0,1 0 4 15,-1 5-4-15,0-4 0 0,2-1 0 0,-10-4 0 0,8 4 0 0,-8 0 0 16,8 1 0-16,-8 0 4 0,10 4-4 0,-10-5 4 0,0 0-4 16,8 1 0-16,-8-1 0 0,0 6 4 0,0-6 0 0,0 0-4 15,8 5 4-15,-8 1-4 0,0-6 0 0,8 5 4 0,-8 1 0 0,0-2-4 16,0 1 0-16,0 1 4 0,0-1-4 0,0 5 4 0,0 0 4 15,0-5-4-15,0 5 8 0,0 0 0 0,9 0 0 0,-9 5 0 16,0-5 0-16,0 5 0 0,0-1 0 0,0 7-4 0,8-7 0 16,-8 6-4-16,0-5 4 0,9 4-4 0,-9 1 4 0,9 0-4 15,-9-1 0-15,8 5-4 0,0 1 4 0,-8-5-4 0,10 4 4 0,-2-5-4 16,-8 6 0-16,8-1 0 0,0-4 0 0,2 4 4 0,-2-4-4 16,0 0 0-16,1-1 0 0,-9 0-4 0,17 1 4 0,-8-5 0 15,-1 0-4-15,0 4 4 0,2-9 0 0,-2 5 0 0,0-5-4 16,0 5 4-16,2-5 4 0,-2 0-4 0,0-5-4 0,1 0 8 15,-1 0-4-15,1 1-4 0,0-1 4 0,-1-5 0 0,0 1 0 0,0-1 0 16,2-1-4-16,-2 3 8 0,0-2 0 0,2 1-4 16,-2-5-4-16,0-1 0 0,1 5 4 0,-1-4 0 0,0 5 0 0,1-1-4 15,0-5 4-15,-1 6 4 0,-8 4-4 0,8-4 4 0,2 3-4 16,-10-3-4-16,0 4 4 0,8 5 0 0,-8-5 0 0,0 1 0 16,0 4 0-16,0 0 4 0,0 0 0 0,0 0 0 0,8 0 0 0,-8 4 0 15,0-4 0-15,0 5 4 0,0 0 0 0,9 0-4 0,-9-1 4 16,0 2 0-16,9 3 0 0,-9-4 0 0,8 4 0 0,-8 1 4 15,8 0-8-15,-8-1-12 0,9 1 16 0,-9-1 0 0,8 1-4 16,-8 0 0-16,9-1 0 0,-9 1-4 0,9-5 4 0,-9 4 0 0,8-4-4 16,-8 3 4-16,8-1-4 0,-8 2 4 0,10-4-4 15,-2-5 0-15,-8 4 4 0,8-4 0 0,-8 0-4 0,8 5 0 0,2-5 0 16,-2-5 0-16,0 5 0 0,-8-4 0 0,9-1 0 0,-1-4 4 16,0 2-4-16,2-1 0 0,-2-2 0 0,0 1 0 0,0-1-4 15,2 1 8-15,-2-1 0 0,0 0-4 0,1-4-4 0,0 5 4 16,-1-1 0-16,1 0-4 0,-1 1 0 0,0-1 8 0,-8 5-4 15,9 1 0-15,0-6 0 0,-9 5 4 0,8 0-4 0,-8 5 8 0,8 0 0 16,-8-5-4-16,10 5 8 0,-10 0-4 0,8 0 8 16,-8 0 0-16,8 0 0 0,-8 5-4 0,0-5 0 0,9 5 4 0,-9 0 0 15,9-1 0-15,-9 2 0 0,8 3-4 0,-8-4 4 0,0 4-8 0,9 1 8 16,-9 0-8-16,0 4 0 0,8-5 0 0,-8 6 0 16,0 0-8-16,0-1 4 0,0 0 0 0,0-1-12 0,0 8-4 0,0-7-8 15,-8 0-20-15,8 1-24 0,0 0-28 0,-9-2-32 0,9 2-36 16,-8-5-32-16,8 5-72 0,0-11-12 0,-9 5 52 0,9-4 36 15,-9-5 44-15,9 0 20 0,0-5 28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7:43.6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B86363-3BA7-4653-93D7-E2CCAB229979}" emma:medium="tactile" emma:mode="ink">
          <msink:context xmlns:msink="http://schemas.microsoft.com/ink/2010/main" type="writingRegion" rotatedBoundingBox="17659,15068 19955,13570 21002,15174 18706,16672"/>
        </emma:interpretation>
      </emma:emma>
    </inkml:annotationXML>
    <inkml:traceGroup>
      <inkml:annotationXML>
        <emma:emma xmlns:emma="http://www.w3.org/2003/04/emma" version="1.0">
          <emma:interpretation id="{CCDF039A-85C5-48A9-9836-380853169764}" emma:medium="tactile" emma:mode="ink">
            <msink:context xmlns:msink="http://schemas.microsoft.com/ink/2010/main" type="paragraph" rotatedBoundingBox="18321,16204 18398,14326 18955,14349 18878,16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3D73A0-5B03-4842-8F57-461C6CB425B1}" emma:medium="tactile" emma:mode="ink">
              <msink:context xmlns:msink="http://schemas.microsoft.com/ink/2010/main" type="line" rotatedBoundingBox="18321,16204 18398,14326 18955,14349 18878,16226"/>
            </emma:interpretation>
          </emma:emma>
        </inkml:annotationXML>
        <inkml:traceGroup>
          <inkml:annotationXML>
            <emma:emma xmlns:emma="http://www.w3.org/2003/04/emma" version="1.0">
              <emma:interpretation id="{8DDD5FAF-10AD-496A-8B9D-576A38622D2F}" emma:medium="tactile" emma:mode="ink">
                <msink:context xmlns:msink="http://schemas.microsoft.com/ink/2010/main" type="inkWord" rotatedBoundingBox="18361,16205 18384,15629 18902,15651 18878,16226"/>
              </emma:interpretation>
            </emma:emma>
          </inkml:annotationXML>
          <inkml:trace contextRef="#ctx0" brushRef="#br0">1584 3453 43 0,'0'5'104'0,"-9"4"-12"0,9-4-12 0,-8 1-28 0,8-6 0 16,-9 4-8-16,9-4 0 0,0 0 0 0,0-4-4 0,-9 4-4 15,9-6 4-15,0 1-4 0,0 1 0 0,0-1 0 0,9-4 4 0,-9-1 4 16,9 1 4-16,-9 0-4 0,8-2 0 0,1 2 8 16,-9-6-8-16,8 6 4 0,0-6 0 0,2 6 4 0,-2-1 0 0,0 0 0 15,0 1 0-15,10-1-4 0,-10 1 0 0,1 4 0 0,-1-1 4 0,1 3-4 16,0-3-4-16,-1 6-4 0,0 0 0 0,2 6-4 15,-2-6-8-15,0 9-8 0,0-4 0 0,2 4 0 0,-2 1-4 0,0-1 0 16,1 6-4-16,-9-1-4 0,8 1 0 0,1 4-4 0,-9-5 0 16,0 6 4-16,9-1-4 0,-9-1 0 0,0 6-4 0,-9-4 0 15,9 4 0-15,-9-5 0 0,1 5 0 0,-1 0 0 0,1-4 4 16,0 3-4-16,-10-4-4 0,2 0 4 0,-2 1 0 0,1-1 0 16,0 1-4-16,0-6 4 0,-1 0 0 0,-6 1 0 0,6-1 0 15,1-5 0-15,0-4 0 0,0 5 0 0,1-10-8 0,6 5 8 0,-6-5-4 16,6 0 0-16,-6-5 0 0,7 0 4 0,9 0 0 0,-8 0-4 15,8-4 0-15,0-2 4 0,-9 3-4 0,9-2 4 0,0-4-4 16,9 4 4-16,-9 1 0 0,0-1 0 0,8 0 0 0,-8 1 0 16,9-1-4-16,-1 1 4 0,-8-1 0 0,8 5 0 0,2 1 4 0,-10-2 0 15,8 2-4-15,0 4 4 0,2-5 0 0,-2 5 0 0,0 0 0 16,0 5 0-16,1-5 0 0,8 4 4 0,-8 2 0 0,-1 3-4 16,10-5 4-16,-10 6 4 0,8 0-4 0,-6-5 0 0,6 9 0 0,-7-4 4 15,8 0-4-15,-8 4-8 0,7-5 0 0,2 6 0 16,-10-7 0-16,10 8 0 0,-10-7 0 0,9 1 0 0,-9-1 0 0,1 1 0 15,8-5 0-15,-9 4 0 0,0-4 0 0,2 1 0 0,6-6 0 16,-6 0 0-16,-2 0 0 0,0 0 0 0,1-6 0 0,-1 1 0 16,0 0-52-16,1-4-20 0,0-1-24 0,-1-4-24 0,0 4-24 15,-8-10-20-15,10 7-24 0,-2-6-64 0,-8 0-4 0,8-1 44 16,-8 1 48-16,0-5 24 0,0 0 28 0</inkml:trace>
        </inkml:traceGroup>
        <inkml:traceGroup>
          <inkml:annotationXML>
            <emma:emma xmlns:emma="http://www.w3.org/2003/04/emma" version="1.0">
              <emma:interpretation id="{3A40CCF2-546E-4F4B-86CF-1CE39384631C}" emma:medium="tactile" emma:mode="ink">
                <msink:context xmlns:msink="http://schemas.microsoft.com/ink/2010/main" type="inkWord" rotatedBoundingBox="18360,15251 18398,14326 18821,14343 18783,152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918.0927">1507 2441 47 0,'0'6'104'16,"0"-2"-8"-16,0 1-4 0,0-5-24 0,-8 5 0 0,8 0 4 0,0-5-20 16,0 4 16-16,-10 1-8 0,10-5 0 0,0 6 0 0,0-2-4 15,-8-4-12-15,8 0-8 0,0 0 0 0,0 4 0 0,0-4-4 16,0 0 4-16,0 0 4 0,0 0 0 0,8 0 0 0,-8 0 0 16,10-4 4-16,-10 4 0 0,0-4 0 0,8-7-4 0,0 7 0 15,2-6-4-15,-2 5 0 0,0-9 0 0,0 5-4 0,1-6 0 0,8 1 0 16,-8-1-8-16,7-4 4 0,-6 5-4 0,6-6-4 0,2 1-4 15,-10 0 0-15,9 0 0 0,0-6 0 0,-8 6 0 0,7 0-8 16,-6 0 4-16,6 5 0 0,-8-6 0 0,10 1-8 0,-10 5 4 16,1 1-4-16,-1-3 0 0,10 2 0 0,-18 0 0 0,8-1 0 15,0 5 0-15,0 0 0 0,2 1-4 0,-10 0 4 0,0 4 0 0,8 0 0 16,-8-5-4-16,0 10 0 0,0-4 4 0,0 4 0 0,8 0 0 16,-8-4-4-16,0 4 0 0,0 0 4 0,0 4 0 0,0 0 0 15,-8-4-4-15,8 10 8 0,0-5-8 0,0 5 0 0,0-1 4 16,0 1 0-16,-8 0 0 0,8 4 0 0,0-5 4 0,-10 6-4 15,10 3 4-15,-8 2 0 0,8-6-8 0,-8 10 0 0,0-4 0 0,8-2 0 16,-9 2 0-16,0 4 0 0,9-5 0 0,-8 5 0 0,8-4 0 16,0 3 0-16,-9-3 0 0,9 3 0 0,-8-4 0 0,8 1 0 15,0 0 0-15,0-2 0 0,-8-3 0 0,8 0 0 0,0-2 0 0,0-3 0 16,0 4 0-16,0-5 0 0,0-3 0 0,0 3 0 16,0-4 0-16,0-1 0 0,0-4 0 0,0 6 0 0,0-6 0 0,0 0 0 15,0 0-16-15,0 0-28 0,0 0-12 0,0 0-12 0,0 0-16 16,0 0-8-16,0-6-4 0,0 6-8 0,0-4-8 0,0-1-8 15,0 0-8-15,0 1 0 0,0 4-12 0,0-6-32 0,-10-3-28 16,10 5 40-16,0-1 28 0,-8 0 28 0,8 0 16 0</inkml:trace>
          <inkml:trace contextRef="#ctx0" brushRef="#br0" timeOffset="-593.4123">1447 2787 47 0,'0'0'144'0,"0"4"-12"0,0-4-4 0,0 6-24 15,0-1-4-15,0-5 0 0,0 4 0 0,0-4-4 0,0 5 0 0,0 0 0 16,9-5-4-16,-9 4-4 0,0-4-4 0,8 6-4 16,-8-2 0-16,9-4-8 0,-1 5-4 0,0-1-4 0,2 2-4 0,-2-6 4 15,0 3-8-15,10 3-4 0,-2-1-8 0,-7-5-44 0,8 5 0 16,0-1 0-16,1-4 0 0,-2 6 0 0,2-6 0 0,-2 4 0 15,1 1 0-15,1-5 0 0,-2 0 0 0,2 0 0 0,-2 4 0 16,-6-4 0-16,6 0 0 0,1 0 0 0,-8 6 0 0,8-6 0 16,-9 0 0-16,0 0 0 0,2 4 0 0,-2-4 0 0,0 0 0 0,-8 0 0 15,10 0 0-15,-10 0 0 0,0 0 0 0,0 0 0 0,0 0-4 16,0 0-76-16,0 0-12 0,0 0-20 0,0 0-12 0,0 0-12 16,0 5-24-16,-10-5-12 0,10 0-40 0,-8 5-32 0,8-5 36 15,-8 0 40-15,8 5 32 0,-10-5 24 0</inkml:trace>
        </inkml:traceGroup>
      </inkml:traceGroup>
    </inkml:traceGroup>
    <inkml:traceGroup>
      <inkml:annotationXML>
        <emma:emma xmlns:emma="http://www.w3.org/2003/04/emma" version="1.0">
          <emma:interpretation id="{97F313D0-5C35-44B6-8A2C-09B4C10F7B05}" emma:medium="tactile" emma:mode="ink">
            <msink:context xmlns:msink="http://schemas.microsoft.com/ink/2010/main" type="paragraph" rotatedBoundingBox="19113,15721 20688,14693 21002,15174 19427,162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90AA69-0D19-4D45-B4E9-5345A8DA748E}" emma:medium="tactile" emma:mode="ink">
              <msink:context xmlns:msink="http://schemas.microsoft.com/ink/2010/main" type="line" rotatedBoundingBox="19113,15721 20688,14693 21002,15174 19427,16202"/>
            </emma:interpretation>
          </emma:emma>
        </inkml:annotationXML>
        <inkml:traceGroup>
          <inkml:annotationXML>
            <emma:emma xmlns:emma="http://www.w3.org/2003/04/emma" version="1.0">
              <emma:interpretation id="{5FCC0E3D-17EF-46EC-BFC2-BA041BE1BF50}" emma:medium="tactile" emma:mode="ink">
                <msink:context xmlns:msink="http://schemas.microsoft.com/ink/2010/main" type="inkWord" rotatedBoundingBox="19113,15721 20688,14693 21002,15174 19427,162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3.4101">2871 3132 79 0,'0'5'144'0,"8"-1"-8"0,-8 2-4 0,0-2-28 15,9 1 0-15,-9 0-4 0,0 0 0 0,9 5 0 0,-1-6 0 16,-8 1-4-16,9-1-4 0,-1-4 0 0,0 6-4 0,2-2-12 15,-2-4-4-15,0 5 0 0,10-5-4 0,-10 0-4 0,9 5 0 0,-9-5-12 16,10 0-4-16,-2 0 0 0,2 0-32 0,-2 0-16 0,-6 0 0 16,6 0 0-16,1 0 0 0,1 0 0 0,-2 0 0 0,-8 0 0 15,10 0 0-15,0 0 0 0,-10 0 0 0,0 0 0 0,9 0 0 16,-8 0 0-16,-1 0 0 0,1 0 0 0,-1 0 0 0,-8 0 0 16,8 0 0-16,-8 0 0 0,0 0-16 0,10 0-108 0,-10 0-32 0,0 0-40 15,0-5-48-15,-10 5-72 0,10-5 56 0,-8 5 44 16,8-4 40-16,0-2 36 0,-8 6 24 0</inkml:trace>
          <inkml:trace contextRef="#ctx0" brushRef="#br0" timeOffset="526.1253">2922 2897 103 0,'-8'0'128'0,"8"5"-8"0,0-5 0 0,0 0-32 15,0 0 0-15,0 5 0 0,-9-5-4 0,9 0 0 0,0 0 0 0,9 0 0 16,-9 5-4-16,0-5 0 0,0 0 0 0,8 0 0 0,-8 4-8 16,8-4 0-16,2 0 0 0,-10 5-4 0,8-5-4 0,0 6 0 15,2-2-8-15,6-4 0 0,-8 4-4 0,9-4-4 0,-8 5-16 16,8-5-32-16,1 5 0 0,-10-5 0 0,8 0 0 0,2 0 0 15,-1 0 0-15,0 0 0 0,0 5 0 0,-9-5 0 0,10 0 0 0,-2 0 0 16,2 0 0-16,-10 0 0 0,9 0 0 0,-8 0 0 0,-1 0 0 16,9 0 0-16,-17 0 0 0,8 0 0 0,2 0 0 0,-2 0 0 15,-8 0 0-15,8 0 0 0,-8 0 0 0,0 0-56 0,0 0-36 0,10 0-12 16,-10 0-16-16,0 0-16 0,-10 0-16 0,10 0-12 16,-8 0-12-16,8-5-72 0,-8 5 20 0,-2 0 44 0,2 0 36 0,0 0 28 15,-1 0 28-15</inkml:trace>
          <inkml:trace contextRef="#ctx0" brushRef="#br1" timeOffset="24888.4751">2556 3472 43 0,'0'6'100'0,"0"-6"0"0,0 0-12 15,0 0-24-15,0 0-4 0,0 0 0 0,0 0 0 0,0 0 0 16,0 0 0-16,0 0 0 0,0-6 0 0,0 6 0 0,0 0-4 16,0-5 0-16,0 1-4 0,0 4 0 0,8-5 0 0,-8 0 4 15,9 1 0-15,-1-1 0 0,0-5 0 0,2 1-4 0,-2-1 8 0,0 1-4 16,10-1 4-16,-2-4-8 0,2-1 4 0,-1 1-4 0,7-6 0 15,-6 7-4-15,8-13-28 0,-1 8 20 0,1-6-8 0,8 0-4 16,-8 0-4-16,8 0-8 0,-1 0 0 0,3 0-8 0,-3-5 0 0,1 6-8 16,0-2 0-16,0 2 0 0,9-2 0 0,-9 6 0 15,0-5 0-15,9 5 0 0,-9 1 0 0,0 3 0 0,0-4 0 0,9 4 0 16,-9 1 0-16,-9-2 0 0,9 3 0 0,0-2 0 0,-8 6 0 16,9 0 0-16,-11-6 0 0,2 5 0 0,0 1 0 0,-9-6 0 15,9 5-4-15,-10 1 0 0,2-1 4 0,-1 6-4 0,-8-6 0 16,7 1 4-16,-7 3-4 0,-1-3-4 0,10 5 0 0,-18-2 0 15,8 2 4-15,0-6-4 0,2 10 0 0,-10-5 0 0,8 0-4 16,-8 0 4-16,8 5 4 0,-8-4-4 0,0 4 4 0,0-5 0 0,8 1 0 16,-8 4 0-16,0-5 0 0,0 5 4 0,0-5-4 0,0 5 0 15,0 0 0-15,0-5 8 0,0 5 0 0,0 0-8 0,0 0 4 16,0 0 0-16,0 0 4 0,0-5-4 0,0 5 0 0,0 0 0 16,0 0-20-16,0 5 24 0,0-5 0 0,0 0 0 0,0 0-4 15,0 0 4-15,0 0-8 0,0 0 8 0,0 0-4 0,0 0-4 0,-8 0 4 16,8 0 4-16,0 0-8 0,-8 0 8 0,8 0-8 0,-8 0 0 15,-2 0 4-15,2 0-4 0,0 0 4 0,-2 0-4 0,2 0 0 16,0 0 0-16,-9 0 0 0,9 0 0 0,-10 5 0 0,10-5 0 16,-10 5-4-16,2-5 0 0,-2 0 0 0,-7 5 8 0,8-1-4 15,0 1 0-15,-9-5 0 0,10 4 0 0,-2 1 0 0,1 0 4 0,1 0-4 16,-2-5 4-16,0 5 0 0,10 0-4 0,-8-5 0 0,7 0 4 16,0 0-4-16,9 4 0 0,-8-4 0 0,8 0-4 0,-9 0 8 15,18 0 0-15,-9 0 0 0,8 0-4 0,-8 0 4 0,9-4 0 16,8 4 0-16,-9-5-4 0,0 0 4 0,10 5 0 0,0-5 0 15,-2 5-4-15,1-5 8 0,1 0-8 0,-2 1 4 0,2-1 0 0,-2 1 4 16,10-1-4-16,-9 0 0 0,0 0 0 0,8 5 0 0,-7-5-16 16,-1 0 20-16,0 5 0 0,8-3-8 0,-7 3 4 0,-2 0 4 15,2-6-4-15,-10 6 0 0,9 0 0 0,0 0 4 0,-8 6-4 16,7-6 0-16,-6 3 0 0,-2 2 0 0,0 0 4 0,-8 0-4 16,8 0 0-16,2 0 4 0,-10-1 4 0,0 1-4 0,0 4 4 15,8-4 0-15,-8 5-4 0,0-5 0 0,0-1 4 0,0 6 4 0,-8-5-4 16,8 5-4-16,0-6 8 0,-10 6-4 0,10-5 0 0,-8-1 0 15,8 6 0-15,-8-5 0 0,8 5-4 0,-8-6 0 0,-2 6-4 16,10-5 0-16,-8 4 0 0,0-4 0 0,-1 4-4 0,1-3 0 16,8 3 0-16,-9-4-4 0,0 4-8 0,1-3 0 0,0 3-12 15,8-5-12-15,-8 5-28 0,-2-3-20 0,2-1-20 0,8 4-24 0,-8-3-32 16,-2-2-32-16,10 1-64 0,-8-1 36 0,0 2 44 16,-1-2 32-16,9 1 28 0,-8-5 20 0</inkml:trace>
          <inkml:trace contextRef="#ctx0" brushRef="#br1" timeOffset="25529.759">2538 3391 67 0,'9'-5'80'0,"-9"1"-8"16,9-1-4-16,-9 1-24 0,8-2 0 0,-8 1 0 0,9 1 0 16,-9-1-4-16,0 0 4 0,8 0 0 0,-8 1 4 0,0-2 4 15,0 6 8-15,0-4 4 0,0 4 0 0,0-5 4 0,0 5 0 0,0 0 4 16,0-4-4-16,0 4 0 0,0 0-4 0,0 0 0 0,0 4-8 15,-8-4-4-15,8 5-20 0,0-1 16 0,-9-4-8 0,9 10 0 16,-8-5-4-16,-1 0-8 0,0 4-4 0,9-4-8 0,-8 5 0 16,0 4 0-16,-10-4-4 0,10 4 0 0,0-4 0 0,-2 4-8 15,2 0 0-15,0 0 0 0,-1 1 0 0,-7 0 0 0,16-1 0 0,-9 1 0 16,0-2-4-16,1 2 8 0,0-5-4 0,-2 4 0 0,10-5 0 16,-8 1 0-16,8 0-4 0,0-1-4 0,-8 1 4 0,8-5-4 15,0-1 4-15,0 2 0 0,0-2 4 0,0-4-8 0,8 5 4 16,-8-5 4-16,8 0 0 0,-8 0-4 0,10 0 0 0,-2 0 8 15,0 0 4-15,1 0 0 0,0 0 4 0,-1 0 4 0,0 0-4 16,9 0 4-16,1-5 0 0,-10 5-4 0,10 5 0 0,-2-5-4 0,1 0-4 16,0-5-4-16,-8 5 4 0,7 0-4 0,10 0-4 0,-8 0 4 15,-10 0 0-15,9 5-4 0,0-5-8 0,0 0-8 0,-9 0-16 16,10 0-12-16,-10 5-20 0,0-5-24 0,2 0-28 0,-2 5-28 0,-8-1-32 16,0-4-32-16,0 6-68 0,0-2 40 0,0 1 44 15,0-1 32-15,0 2 32 0,-8-2 24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8:23.9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FB3C24-066A-4BF7-ADE7-4E128FEC6904}" emma:medium="tactile" emma:mode="ink">
          <msink:context xmlns:msink="http://schemas.microsoft.com/ink/2010/main" type="inkDrawing" rotatedBoundingBox="19651,2408 21851,2397 21852,2447 19652,2458" shapeName="Other"/>
        </emma:interpretation>
      </emma:emma>
    </inkml:annotationXML>
    <inkml:trace contextRef="#ctx0" brushRef="#br0">-3 34 47 0,'0'0'84'0,"0"-5"0"16,0 5-8-16,0-5-24 0,0 1 4 0,0 4-4 0,0-5 0 0,0 5 0 15,0 0-4-15,0-5 0 0,0 5-4 0,0 0-4 16,0 0-4-16,0 0 0 0,0 0 0 0,0 0 0 0,0 0 4 0,0 0-4 16,0 0 4-16,0 0-4 0,0 0 0 0,0 0 4 0,0 0 4 15,0 0 0-15,0 0 0 0,10 0 4 0,-10 0-4 0,0 0 4 16,8 0-4-16,-8 0 8 0,0 0-4 0,8 0 0 0,1 0 0 16,-1 0-4-16,-8 0 0 0,9 0-4 0,-1 0 0 0,1 0-4 0,-1 0 0 15,10 0-4-15,-10 0 4 0,0 0-4 0,10 0-4 16,-10 0 4-16,9 0-4 0,0 0-28 0,0 0 0 0,1 0 0 0,-2 0 0 15,2 0 0-15,-2 0 0 0,1 0 0 0,9 0 0 0,-8 0 0 16,6 0 0-16,-6 5 0 0,7-5 0 0,-7 0 0 0,6 5 0 16,2-5 0-16,0 4 0 0,0-4 0 0,-1 5 0 0,1 0 0 15,0-5 0-15,7 5 0 0,-7-5 0 0,8 4 0 0,-8 1 0 16,8-5 0-16,-1 0 0 0,3 5 0 0,5-5 0 0,-7 0 0 0,1 0 0 16,-1 0 0-16,0 0 0 0,0 0 0 0,0 0 0 0,1 0 0 15,-1 0 0-15,0 0 0 0,-9 0 0 0,9 0 0 0,0 0 0 16,-8 0 0-16,-1-5 0 0,9 5 0 0,-8 0 0 0,8-5 0 0,-9 5 0 15,1-4 0-15,8-1 0 0,-8 0 0 0,-1 5 0 16,1-5 0-16,8 1 0 0,-8-1 0 0,-1 0 0 0,1 5 0 0,0-5 0 16,-1 5 0-16,1 0 0 0,0 0 0 0,-10 0 0 0,10-5 0 15,-9 5 0-15,9 0 0 0,-10 0 0 0,2 5 0 0,0-5 0 16,-2 0 0-16,1 0 0 0,0 0 0 0,-8 0 0 0,7 5 0 0,-6-5 0 16,6 0 0-16,-8 0 0 0,10 0 0 0,-10 0 0 15,1 0 0-15,-1 0 0 0,1 0 0 0,8 0 0 0,-9 0 0 0,0 0 0 16,2 0 0-16,6 0 0 0,-6 0 0 0,-2 0 0 0,0 0 0 15,1 0 0-15,-1 0 0 0,0 0 0 0,2 0 0 0,-10 0 0 16,8 0 0-16,-8 0 0 0,8 0 0 0,-8 0 0 0,0 0 0 16,0 0 0-16,0 0 0 0,0 0 0 0,0 0 0 0,0 0 0 0,0 0 0 15,0 0 0-15,0 0 0 0,0 0 0 0,0 0 0 0,0-5 0 16,0 10 0-16,0-5 0 0,0 0 0 0,0 0 0 0,-8 0 0 16,8 0 0-16,0-5 0 0,0 5 0 0,-8 0 0 0,8 0 0 15,0 5 0-15,-10-5 0 0,10 0 0 0,-8 0 0 0,0 0-148 0,8 0-44 16,-9 0-60-16,1 0-92 0,0 0 60 0,-2 0 52 0,2 0 44 15,-10 0 36-15,10 0 28 0,-8 0 24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4:27.2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CE3B15-A074-418C-A667-CE14A798619D}" emma:medium="tactile" emma:mode="ink">
          <msink:context xmlns:msink="http://schemas.microsoft.com/ink/2010/main" type="inkDrawing" rotatedBoundingBox="13771,6980 13827,7690 13269,7734 13213,7024" hotPoints="13342,7099 13443,7037 13664,7065 13817,7362 13665,7707 13294,7707" semanticType="enclosure" shapeName="Hexagon"/>
        </emma:interpretation>
      </emma:emma>
    </inkml:annotationXML>
    <inkml:trace contextRef="#ctx0" brushRef="#br0">70 30 27 0,'0'-5'76'0,"0"5"-4"0,0-5-4 15,0 5-24-15,0 0 0 0,9-5-4 0,-9 5 4 0,0-4 0 16,0 4 4-16,0 0-4 0,0-4 4 0,0 4 0 0,0 0 4 15,0 0-4-15,0 0 4 0,0 0-4 0,0 0 4 0,0 0-4 0,0 0-8 16,0-6 4-16,0 12 4 0,0-6-4 0,0 0 4 0,8 0 4 16,-8 0 0-16,0 0 0 0,0 4 0 0,0-4-4 0,0 4 0 15,0 1-4-15,0 0 0 0,0 4-4 0,0-3 0 0,0 3 0 16,0 1-8-16,9-1-4 0,-9 5-4 0,0 1-4 0,-9 4 0 16,9-3 0-16,0 2 0 0,0 1-4 0,0 4 0 0,0-3-4 15,0 8 0-15,0-3 0 0,0-2-4 0,-8 2 0 0,8 4 4 0,0 0-8 16,-9-6 4-16,9 6-4 0,-9-5 4 0,9 0-4 0,0 0-4 15,-8 0 4-15,8 0-4 0,-8-5 4 0,8 0-4 0,0-4 0 16,0 4 4-16,0-5-4 0,0 1 0 0,0-6 0 0,-10 1-4 16,10-1 4-16,0-4-4 0,0 4 0 0,10-3-4 0,-10-2 0 15,0 1-4-15,0-5-4 0,0 0-8 0,0 5-12 0,0-5-12 0,0 0-16 16,0-5-4-16,-10 5-12 0,10-5 0 0,0 1-4 0,0-2-8 16,0 2-4-16,-8-6-12 0,8 5-4 0,0-4 0 0,0 0 0 15,-8-6-36-15,8 5-36 0,-8-4 24 0,8 0 28 0,-10-1 28 16</inkml:trace>
    <inkml:trace contextRef="#ctx0" brushRef="#br0" timeOffset="447.8031">-58 145 55 0,'0'-5'88'0,"0"0"-8"0,0 2-4 0,0-3-32 0,0 1 0 0,0 0-4 16,8 5-4-16,-8-5 0 0,0 5-4 0,0-5 4 15,10 1-4-15,-10-1-4 0,8 0 4 0,0 0 0 0,1 0 4 0,-1 0 0 16,0 1-4-16,10-1 4 0,-10-4 0 0,10 3-4 0,-2 2 4 16,2-1 0-16,-10 1-8 0,9-2 4 0,0 2-4 0,8 4 4 15,-7-5-4-15,-1 5-8 0,0 0 4 0,0 0-4 0,0 0-4 0,0 5 0 16,1-5 4-16,-2 4 0 0,2 2 0 0,-2 3 0 16,-7-5 0-16,7 6 0 0,-6 0 0 0,6-1-4 0,-6 1 0 0,6 4 0 15,-8-4 0-15,10 6 0 0,-10 2 0 0,1-4-4 0,-1 0-4 16,0 0 4-16,2 6-4 0,-2-5 4 0,0-2-8 0,0 7 4 15,2-5-4-15,-2 4 0 0,-8-5 0 0,8 6 0 0,-8-2-4 0,0-3 4 16,9 4 0-16,-9-1-4 0,0-3 0 0,-9 4 4 0,9 2 4 16,0-3 0-16,-8-3 0 0,0 4 4 0,8 0-4 0,-10-5 4 15,2 5 4-15,0-5-4 0,-10 1 4 0,10-1 0 0,0 1 0 16,-1-1-4-16,-8-5 0 0,8 6 0 0,-7-5 0 0,-2-6 0 16,10 6-4-16,-10-5 0 0,10-1-8 0,-9 2 4 0,1-2 0 0,7-4 0 15,-8 0 0-15,-1 5-4 0,10-5-4 0,-9-5 4 0,8 5 0 16,-8-4-8-16,1-2 0 0,7 2-4 0,-8-1-4 0,9 0-4 15,-2 0-12-15,-6 1-8 0,7-1-8 0,0-4-4 0,1 4-8 16,0-5 0-16,-1 0-8 0,1 1-12 0,-1 4-4 0,9-5 0 16,0 6-8-16,0-6 0 0,0 2-4 0,0-3-36 0,9 1-40 15,-1 1 4-15,-8-1 36 0,17 1 28 0,-9-6 20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2:00.7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F4E7AA-44BB-4FB8-AFC6-80B2FE731821}" emma:medium="tactile" emma:mode="ink">
          <msink:context xmlns:msink="http://schemas.microsoft.com/ink/2010/main" type="writingRegion" rotatedBoundingBox="8960,8581 6575,11016 5862,10318 8247,7883"/>
        </emma:interpretation>
      </emma:emma>
    </inkml:annotationXML>
    <inkml:traceGroup>
      <inkml:annotationXML>
        <emma:emma xmlns:emma="http://www.w3.org/2003/04/emma" version="1.0">
          <emma:interpretation id="{64257434-4E4D-4D6A-8885-6F77681144CB}" emma:medium="tactile" emma:mode="ink">
            <msink:context xmlns:msink="http://schemas.microsoft.com/ink/2010/main" type="paragraph" rotatedBoundingBox="8960,8581 6575,11016 6181,10630 8565,8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6A1ED8-DD4C-404A-8CAC-AC69A65613CC}" emma:medium="tactile" emma:mode="ink">
              <msink:context xmlns:msink="http://schemas.microsoft.com/ink/2010/main" type="line" rotatedBoundingBox="8960,8581 6575,11016 6181,10630 8565,8195"/>
            </emma:interpretation>
          </emma:emma>
        </inkml:annotationXML>
        <inkml:traceGroup>
          <inkml:annotationXML>
            <emma:emma xmlns:emma="http://www.w3.org/2003/04/emma" version="1.0">
              <emma:interpretation id="{A47D1CAC-69A9-4E54-B988-B432ED44FECE}" emma:medium="tactile" emma:mode="ink">
                <msink:context xmlns:msink="http://schemas.microsoft.com/ink/2010/main" type="inkWord" rotatedBoundingBox="8937,8558 8669,8832 8342,8512 8610,8238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(</emma:literal>
                </emma:interpretation>
              </emma:one-of>
            </emma:emma>
          </inkml:annotationXML>
          <inkml:trace contextRef="#ctx0" brushRef="#br0">1332-1059 19 0,'-8'-5'84'15,"8"-6"-12"-15,-8 8-12 0,0-7-20 0,8 5-4 0,-10 0-4 16,2 0 4-16,0 1 0 0,8-1-4 0,-10 0 4 0,2 5-4 0,0-4 0 16,-1 4-4-16,0 0 0 0,1 0 0 0,0 0 0 0,-1 4 0 15,1-4 4-15,0 5 0 0,-2 0 0 0,2 4 0 0,0-4 0 16,-2 4 0-16,2 0-4 0,0 7 8 0,0-8-4 0,-1 7 8 15,0 5-12-15,9-6 0 0,-8 5 0 0,-1 0 4 0,1 0-8 16,8 1 4-16,0-1-4 0,-8 0-4 0,8 0-4 0,0 5 0 0,8-10-4 16,-8 6 0-16,0-1-4 0,8-5 0 0,1 6 0 0,-1-6 0 15,10-5-4-15,-2 6 0 0,-8-5 0 0,10-1-4 0,8-4-4 16,-9 0-4-16,8-5-4 0,-8 0-12 0,9 0-36 0,0-5 12 16,-1 0-28-16,9-4-24 0,-8-1-16 0,0-5-68 0,-1 1-20 15,1-5 48-15,-2 4 24 0,2-8 16 0,-8 3 32 0</inkml:trace>
        </inkml:traceGroup>
        <inkml:traceGroup>
          <inkml:annotationXML>
            <emma:emma xmlns:emma="http://www.w3.org/2003/04/emma" version="1.0">
              <emma:interpretation id="{1B299E5C-FDAC-4E73-9262-A8072CAA01E4}" emma:medium="tactile" emma:mode="ink">
                <msink:context xmlns:msink="http://schemas.microsoft.com/ink/2010/main" type="inkWord" rotatedBoundingBox="8000,9562 7684,9884 7351,9557 7666,923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42480.3282">335 87 63 0,'0'0'76'0,"-8"-5"-8"0,8 0-4 0,0 0-28 0,0 1 4 0,-9-2-4 16,9 2 0-16,-9-1 4 0,9 5 0 0,-8-5 0 0,0 0 4 15,8 1 0-15,-10-1-4 0,2 5 0 0,0-5-4 0,8 5 0 16,-9 0 0-16,0-5-4 0,1 5 4 0,0 0-4 0,-1 0 0 0,1 0 4 16,-1 0-4-16,0 5-8 0,1-5 4 0,0 0 0 0,-2 5-4 15,2 0 0-15,0-5 0 0,-10 4 0 0,10 1-4 0,0 0 4 16,-1-5-4-16,-7 5-4 0,6 5 0 0,2-6 0 0,0 1-4 16,0 0-4-16,-2 0 0 0,2 4 0 0,0-4 0 0,-1 0-4 15,9 5 0-15,-9-6 0 0,1 1 0 0,8 5-4 0,0-5 4 0,-9-1-4 16,9 1 0-16,0 4 4 0,0-4-4 0,0 0 0 0,0 0 0 15,0 0 0-15,9 0 0 0,-9-2 0 0,8 3 0 0,-8-1 0 16,9 0 0-16,0-1 0 0,-9 2 0 0,8-2-20 0,0 1 24 16,2-5 0-16,-2 0 0 0,8 5-4 0,-6-5 0 0,-2 0 0 15,0 5 4-15,9-5 0 0,-9 0 0 0,10-5-8 0,-10 5 4 0,10-5 0 16,-10 0 0-16,0 5 0 0,1-4 0 0,8-2 0 16,-8 2 0-16,-1-1 0 0,0 0 0 0,1-4 0 0,0 4 0 0,-9-5 4 15,8 0-4-15,-8 1-4 0,0 0 8 0,0-1 0 0,8 5-4 16,-8-4 0-16,0-6 4 0,-8 10-8 0,8-4 4 0,0-1 0 15,-8 1 0-15,8-1 4 0,0 0-4 0,-9 5 0 0,9-4 0 0,-9 4 0 16,9 0-4-16,-8 1 4 0,8-1 0 0,-8 0 0 0,-1 0 4 16,9 5-4-16,-8 0-4 0,-1-5 4 0,9 5 0 0,0 0-4 15,-9 0 4-15,1 5 0 0,8-5 0 0,0 5 0 0,-8 0 0 16,8 0 0-16,0-1 0 0,0 6 0 0,0-1 0 0,0 1-4 16,-10-1 4-16,20 1 0 0,-10 0-4 0,0-1 4 0,0 1 0 15,8 5 0-15,0-6 0 0,1 1-4 0,-9-1 4 0,9-4 0 0,-1 0 0 16,1 4 4-16,-1-4-4 0,9-5 0 0,-8 5 0 0,7-5 0 15,-6 5 0-15,-2-5 0 0,9 0 0 0,-8 0 0 0,7-5 0 16,-7 5 0-16,8 0 0 0,-8-5 4 0,7 5-4 0,-6-5 0 16,-2 5 4-16,8 0 4 0,-6-5-4 0,-2 5 0 0,0 0 4 15,1 0 4-15,7-4 4 0,-6 4 0 0,-2 0 4 0,-8 0-4 16,8 0 0-16,2 0-4 0,-2 4-4 0,-8 1 0 0,8-5-4 16,0 5 0-16,1-5-4 0,-9 5-4 0,9 0-8 0,-1-5-16 0,-8 5-20 15,9-5-24-15,-1 3-40 0,-8-3-32 0,8 6-64 0,2-12-36 16,-10 3 44-16,8-2 40 0,0 0 28 0,0-10 24 0</inkml:trace>
        </inkml:traceGroup>
        <inkml:traceGroup>
          <inkml:annotationXML>
            <emma:emma xmlns:emma="http://www.w3.org/2003/04/emma" version="1.0">
              <emma:interpretation id="{81E76B63-377E-4E5A-BF57-E8BE5AE0BE2F}" emma:medium="tactile" emma:mode="ink">
                <msink:context xmlns:msink="http://schemas.microsoft.com/ink/2010/main" type="inkWord" rotatedBoundingBox="6864,10691 6560,11001 6181,10630 6485,1031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71.988">-1022 1075 63 0,'0'-10'100'0,"0"10"-12"0,0-5-4 16,0 1-24-16,0 4-4 0,9-6 0 0,-9 6-4 15,0 6 0-15,0-6 0 0,0 4-8 0,9 1 4 0,-9 5 0 0,0-1-8 16,8 1-8-16,-8-1 4 0,8 6 0 0,-8-1-4 0,9 0-12 16,0 6 4-16,-9-1-4 0,8 1-8 0,-8-2 4 0,9 1-8 15,-9 5 0-15,8-5-4 0,-8 0 4 0,0 1 0 0,0-1-4 0,0 0 0 16,0 0 0-16,0-4 0 0,0-1 0 0,8-4 0 15,-8 5 0-15,-8-6-4 0,8-5 0 0,0 2 4 0,0-2-4 0,-8 1 4 16,8-10-8-16,0 5 4 0,0-10 4 0,-9 1-4 0,9-1 0 16,0-4-4-16,0 0 0 0,0-6 0 0,-8 1 4 0,8-4 0 15,0-2 0-15,0 1 0 0,0-4 0 0,0-1-4 0,0 5 4 16,0-4 0-16,0-2 0 0,0 5 4 0,8 2-4 0,-8 0-4 0,0 3 4 16,0 1-4-16,9 5 4 0,-9-5-4 0,0 9 4 0,8-5 0 15,-8 11 0-15,8-6 4 0,2 5-4 0,-10 1 0 0,8-1 0 16,0 0 8-16,-8 5-8 0,8 0 0 0,2-5 8 0,-10 5-4 0,8 0 0 15,0 0 0-15,2 5-4 0,-2-5 4 0,0 5-4 16,-8 4 0-16,9-4 4 0,0 5-4 0,-9 0 4 0,8-1-4 0,-8 1 0 16,0 4 0-16,8 1 0 0,-8-2 0 0,0 2 0 0,-8 0 4 15,8 3 0-15,0-3-4 0,-8-2 0 0,8 3 0 0,-9 3 0 16,9-10 0-16,-9 6 0 0,9-6-4 0,-8 2 4 0,8-2 0 16,0 0-8-16,-8-4 8 0,8-5-4 0,0 5-4 0,0-5 4 0,0 4 0 15,0-4 0-15,8-4 4 0,-8 4-4 0,8-5 0 0,-8 0 4 16,9 0-4-16,-9 1 0 0,9-1 0 0,-1 1 0 0,0-2 4 15,1 1 0-15,-1 1 0 0,1-1 4 0,0 1-4 0,-1-2 4 16,0 1-4-16,2 1 4 0,-2 4-4 0,0 0 0 0,2 4 4 16,6 1-4-16,-8-5 0 0,1 10 0 0,0-5 0 0,-1 4 0 15,1 1 0-15,-1 4 0 0,1-4 4 0,0 4-4 0,-1 1 4 0,0-1 4 16,-8 0 4-16,8 6-4 0,-8-6 4 0,0 1 0 0,0 4 4 16,-8-5 8-16,8 5-4 0,-8-4 0 0,0-1 0 0,-1 1-4 15,0-2 4-15,-8 2-24 0,0-5 16 0,8 0 0 0,-7-1-4 0,-2 1-4 16,2-6-4-16,-2 1-8 0,1-5-12 0,0 0-8 15,8 0-16-15,-7-9-20 0,-2 3-24 0,10-7-16 0,-10 3-12 16,10-9-72-16,0 4-16 0,-2-9 40 0,2 0 32 0,8 0 28 0,-8-4 20 16</inkml:trace>
        </inkml:traceGroup>
      </inkml:traceGroup>
    </inkml:traceGroup>
    <inkml:traceGroup>
      <inkml:annotationXML>
        <emma:emma xmlns:emma="http://www.w3.org/2003/04/emma" version="1.0">
          <emma:interpretation id="{BE27FF64-8035-4521-B804-8E9F92E961F1}" emma:medium="tactile" emma:mode="ink">
            <msink:context xmlns:msink="http://schemas.microsoft.com/ink/2010/main" type="paragraph" rotatedBoundingBox="6346,9934 6344,10261 6203,10259 6205,99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253F13-DF9B-46C0-BF0C-B3E4477A3314}" emma:medium="tactile" emma:mode="ink">
              <msink:context xmlns:msink="http://schemas.microsoft.com/ink/2010/main" type="line" rotatedBoundingBox="6346,9934 6344,10261 6203,10259 6205,9933">
                <msink:destinationLink direction="with" ref="{AE7E6655-FF83-4CCC-A3C1-ADCC6AF74C4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784057C-8114-4E2C-8AD0-418C6B8B5403}" emma:medium="tactile" emma:mode="ink">
                <msink:context xmlns:msink="http://schemas.microsoft.com/ink/2010/main" type="inkWord" rotatedBoundingBox="6346,9934 6344,10261 6203,10259 6205,9933"/>
              </emma:interpretation>
            </emma:emma>
          </inkml:annotationXML>
          <inkml:trace contextRef="#ctx0" brushRef="#br0" timeOffset="51600.3188">-1124 614 35 0,'0'0'88'0,"0"0"-8"0,0 5-8 16,0-5-28-16,0 5-4 0,0-5-8 0,0 5-4 0,0-5 0 15,0 5 0-15,0-5-4 0,0 5 0 0,0-1-4 0,0 1 0 0,0 0-4 16,0 0 4-16,0-1-4 0,0-4 4 0,0 5-4 0,0 0 4 16,0-5 8-16,0 5 4 0,0-5 8 0,0 0 4 0,0 0 4 15,0 4 0-15,0-4 0 0,0 0 4 0,0 0 0 0,0 0 0 0,0 0 4 16,0 0-4-16,0-4 0 0,0 4-8 0,0 0 0 15,0 0 0-15,0 0-8 0,0 0 0 0,0 4-8 0,0-4-4 0,0 0 0 16,0 0-4-16,0 0 0 0,0 0-4 0,0-4-4 0,0 4 0 16,0 0-4-16,0-5 0 0,0 5 0 0,0-5-4 0,0 0 4 15,0 5-8-15,0-4 4 0,0-1 0 0,8 0-4 0,-8 0 4 0,0 1-4 16,9-1 0-16,-9 0 4 0,0 5-8 0,10-5 8 0,-10 5 0 16,0-5 0-16,8 5-8 0,0 0 4 0,-8-5 0 0,8 5 4 15,-8 5 0-15,10-5 4 0,-10 5-4 0,8 0 4 0,-8 0-4 16,9 0-4-16,-9-1 4 0,0 6 0 0,9-5-20 0,-9 4 24 15,0 1-4-15,9-6 0 0,-9 11 0 0,0-5-4 0,0-1 4 16,0 1 0-16,0-1 4 0,0 1 0 0,0 0 0 0,-9-5 0 0,9 5 0 16,-9-6 0-16,9 1 0 0,0 0-4 0,-9 0 0 0,9-5 0 15,-8 4 0-15,-2-4 0 0,10-4 0 0,-8-1-4 0,0 0 0 16,8 0 4-16,-8 1-4 0,8-6 0 0,-10 0 0 0,10 1 0 16,0-1 0-16,0 1 0 0,-9-1 4 0,9-5-4 0,0 7 0 15,0-8 0-15,0 6 0 0,0 1 0 0,0-1 0 0,0 1 0 0,0-1 0 16,0 5 0-16,0-5-4 0,9 5 4 0,-9 1 0 0,0 4-4 15,0-5 4-15,0 5 0 0,10 0 0 0,-10 0 0 0,8 0 0 16,-8 0 4-16,8 5-4 0,-8-5 0 0,8 4 0 0,-8 1 0 16,10 0 0-16,-10 5 0 0,8-5 0 0,-8 5 0 0,9-1 0 15,-9-4 0-15,0 4 4 0,0 1-4 0,0-1 4 0,0 1 0 16,0 0-4-16,0 0 0 0,-9 0 4 0,9-1-4 0,-8-5 0 0,8 6 0 16,-10-5 0-16,10-5 0 0,-8 5 0 0,8 0 0 15,-8-5 0-15,0 0 0 0,8-5 0 0,-10 0 0 0,10 0 0 0,-9 1 0 16,9-6 0-16,-8 5 0 0,8-5 0 0,0 1-4 0,0-6 4 15,0 5 0-15,-10 1 0 0,10-5 0 0,0 4 0 0,0 1 0 16,0-1 0-16,0 0 0 0,0 0 0 0,10 1 0 0,-10 4 0 16,0 0 0-16,8 0 0 0,-8 5-4 0,0-4 4 0,9 4 0 15,-9 0 0-15,10 4 0 0,-10-4 0 0,8 5 4 0,0 0-4 0,-8 0 0 16,8 4 0-16,2-4 0 0,-10 5 0 0,8 0 0 0,1-1-4 16,-9 1 0-16,0-1 4 0,9 6 0 0,-9-4 0 0,0-3 0 15,0 7 4-15,0-5-4 0,0-1 0 0,0 1 0 0,0-1 0 16,-9 1 0-16,9-6 0 0,-9 2 0 0,1-2 4 0,8 1 0 15,-10-5-4-15,2 0-4 0,8-5 4 0,-8 5 0 0,0-4 0 16,-2-6 0-16,1 5 0 0,9-5-4 0,-8-4 4 0,-2 5 0 0,10-6 0 16,0 0 0-16,0 1 0 0,-8-1-4 0,8 1 0 0,0 0 4 15,0-1-4-15,0 0 4 0,0 6-4 0,0-5 0 0,0 4 4 16,0 1-4-16,0-1 4 0,0 5 0 0,8 0 0 0,-8 0-4 16,0 1 4-16,0 4 0 0,10 0-4 0,-10 0 8 0,8 4-4 15,-8 1 0-15,9 0 0 0,1 0 0 0,-10-1 0 0,8 2 0 0,0 3 0 16,0-4 0-16,-8 4 0 0,10 1 0 0,-2-1 0 0,1 1 4 15,-9 5-4-15,9-5-4 0,-9-1 8 0,0 5 0 0,0-4 0 16,0-1 0-16,0 6 0 0,0-5 0 0,0-1-4 0,-9 1 4 0,9-1 0 16,-9 1 0-16,9 0 0 0,-8-5-4 0,-2-1 0 15,2 2 0-15,8-6 0 0,-8 0 0 0,0 0 0 0,-2 0 0 16,1-6 0-16,9 2 0 0,-8-6 0 0,-2 5 0 0,10-5-4 0,-8-3 4 16,8 3 0-16,0-5-4 0,-8 0 4 0,8 1 0 15,0 5 0-15,0-10-24 0,0 9 24 0,0-5 4 0,0 1 0 0,0 4-8 16,0 1 4-16,0-1 0 0,8 1-4 0,-8 3 0 0,0 2 4 0,8 4 0 15,-8-5 0-15,10 5-4 0,-10 0 0 0,8 0 8 16,1 5-4-16,-9-5-4 0,10 4 0 0,-2 2 4 0,-8 3 0 0,8-4 4 16,0 0-4-16,-8 4 0 0,10 1 0 0,-2-6 0 0,-8 6 0 15,9 0 0-15,-9 0 4 0,0-1 0 0,9 1-4 0,-9-1 4 16,0 1 0-16,0-5 0 0,0 6 4 0,-9-3-4 0,9-3 0 0,0 5 8 16,-9-6-8-16,1 2 4 0,8-2 0 0,-10-4-4 15,2 5 4-15,0-5-4 0,0 4 4 0,-2-4-4 0,10 0-4 0,-9-4 4 16,1 4-4-16,-2-5 4 0,2 1 0 0,8-2-4 0,-8 2 0 15,8-1 0-15,-10 0-4 0,10 0 4 0,0 5 0 0,0-5 0 16,0 2 0-16,-8-8-4 0,8 11 0 0,0-5 0 0,0 5-8 16,0-5 0-16,8 5-12 0,-8 0-8 0,0 0-16 0,0 0-16 0,10-5-32 15,-10 5 0-15,0 0-20 0,8 0-32 0,-8 5-16 0,0-5-88 16,8 0 20-16,-8 0 40 0,10 5 48 0,-10-5 24 16,8 0 24-16</inkml:trace>
          <inkml:trace contextRef="#ctx0" brushRef="#br0" timeOffset="72423.9922">-1167 855 39 0,'0'0'60'0,"0"0"-4"16,0 0-4-16,0 0-20 0,0 4-4 0,0-4-4 0,0-4-4 16,0 4-4-16,0 0-4 0,0 0 0 0,0 0 0 0,0-5 4 15,0 5-4-15,0 0 0 0,0 0 0 0,0-5 0 0,0 5 4 16,0-5 0-16,0 5-4 0,0-4 0 0,0 4 0 0,0-5 4 0,0 5 4 16,0-5-4-16,0 5 0 0,0-5 0 0,0 5 0 15,0-4 0-15,0 4 4 0,0-6-4 0,0 1 0 0,0 5-4 0,0-4 0 16,0-1 0-16,0 5 0 0,0-5-4 0,0 5 0 0,0-4 4 15,0-1 0-15,0 0-4 0,8 5 0 0,-8-5 0 0,0 5 0 16,0-4-4-16,10 4 4 0,-10-6 0 0,8 6 0 0,-8-4 0 0,0 4 0 16,9 0 0-16,-9 0 0 0,9 0-4 0,-9 0-12 15,9 0 16-15,-9 0 4 0,0 0-4 0,8 0 0 0,-8 0 0 0,0 0 0 16,10 4 4-16,-10-4-12 0,8 0 8 0,-8 6-4 0,0-6 4 16,8 4-4-16,-8 1 0 0,0 0 4 0,0 0 0 0,0-1 0 15,9-4-4-15,-9 10 0 0,0-6-4 0,0 1 8 0,0 1-4 16,0-2 0-16,0 1 0 0,0 0 4 0,0 0-4 0,0-5 4 0,0 4 0 15,0 1-8-15,-9 0 4 0,9-5 4 0,0 5-4 16,0-5 4-16,-8 0-8 0,8 0 4 0,0 0 4 0,-8 4-4 0,8-4 8 16,-10 0-4-16,10 0-4 0,-8-4 0 0,-1 4 4 0,9-5-4 15,-9 0 0-15,0 0 0 0,9 1-4 0,-8-1 0 0,8 0 0 16,-10-4 12-16,10 3-8 0,0-3 0 0,-8-1 4 0,8 1-4 0,0-1-4 16,0 0 4-16,0 1 4 0,0-1-4 0,0 0 0 0,0 1 0 15,0 5 4-15,0-6-4 0,0 0 0 0,0 0 0 0,0 7 0 16,0-8 0-16,0 6 4 0,0 0-4 0,0 0 0 0,0-4-4 15,0 4 0-15,8 5 4 0,-8-5-4 0,0 1 0 0,0-1 0 16,10 0 0-16,-10 5 4 0,8 0 0 0,-8-5-4 0,0 5 0 0,9 0 0 16,-9 0 4-16,9 0-4 0,-9 0 4 0,9 0-4 0,-9 0 0 15,8 0 0-15,-8 0 4 0,10 5-4 0,-10-5 0 0,8 0 4 16,-8 5-4-16,0 0 0 0,8-5 0 0,-8 4 0 0,0 1 0 16,0 0 0-16,0 0 0 0,9-1 0 0,-9 1 4 0,0 5 0 15,0-6-4-15,0 3 4 0,0-4-4 0,0 2 0 0,-9 0 0 16,9 0 0-16,0 0 0 0,-8-5 0 0,8 4 0 0,0-4 4 15,0 6-4-15,-8-6 0 0,8 0 0 0,-10 0 0 0,10 4 0 0,0-4 4 16,-8 0-4-16,8 0 0 0,-9-4 4 0,9 4-4 0,0-6 0 16,-9 2 0-16,9 4 0 0,0-5 0 0,-9 0 0 0,9 0-4 15,0 0 4-15,0-5 0 0,0 6 0 0,0-1 0 0,0-5 4 16,0 1-4-16,0 4 0 0,0-4 4 0,0 4-4 0,0 0 0 16,0-5 0-16,0 5 0 0,0 0 0 0,0 0 0 0,0 1 0 15,0-1 0-15,0 5 0 0,0-5 0 0,0 5 0 0,0 0 0 0,9-5 0 16,-9 5 0-16,0 0 0 0,0 0 0 0,9 0 0 0,-9 0 0 15,9 0 0-15,-9 5 0 0,0-5 0 0,8 5 0 0,-8 0 0 16,10-5 0-16,-10 4 4 0,8 1-4 0,-8 0 0 0,0 0 0 0,8 0 0 16,-8 5 0-16,0-5 0 0,0 4 0 0,0 1 4 15,0-6-4-15,0 6 0 0,0-5 0 0,0 6 4 0,0-8-4 0,0 2 0 16,0 0 0-16,-8 0 0 0,8 0 0 0,0-1 0 0,-8 2 0 16,8-2 0-16,0-4 0 0,-10 0 0 0,10 0 0 0,-8 5 0 15,8-5 0-15,-9 0-4 0,9 0 4 0,-9-5 0 0,9 5 0 0,0 0 0 16,-9-4 0-16,9 4 0 0,0-6 0 0,0 2-4 0,0-1 0 15,0 5 4-15,-8-5 0 0,8 0 0 0,0 0 0 0,0 2 0 16,0-8-4-16,0 11 4 0,0-5 0 0,0 0 0 0,0 0 0 16,8 1 0-16,-16-1 0 0,8 5-4 0,0-5 0 0,0 5 0 15,8 0 0-15,-8 0 4 0,0 0 0 0,0-5 0 0,0 5 0 0,9 0 0 16,-9 0 0-16,0 0 0 0,9 0 4 0,-9 5-8 16,0-5 4-16,9 0-4 0,-9 5 4 0,8-5-4 0,-8 5 4 0,10-1 0 15,-10-4 0-15,0 5 0 0,8 0 0 0,-8 0 0 0,0-1 0 16,0 3 0-16,0 1 0 0,0-3 0 0,0 0 0 0,0 0 0 15,0-1 0-15,0 2 4 0,0-2-4 0,0 1 0 0,0-1 0 0,0 2 0 16,0-2 0-16,-8-4 0 0,8 0 0 0,0 0 0 16,0 5 0-16,-10-5 0 0,10 0 0 0,0 0 0 0,-8 0 0 15,8 0 0-15,-9 0 0 0,9-5 0 0,-9 5 0 0,9-4 0 0,0 4 0 16,0-6-4-16,0 6 4 0,0-4-4 0,-9-1 4 0,9 1 4 16,0 4-4-16,0-10 0 0,0 10 0 0,0-5 0 0,0 0 0 15,0 0-16-15,0 0 16 0,0 2 0 0,0-4 4 0,0 3 0 0,0 4-4 16,0-5 0-16,0 0 0 0,0 5-4 0,0-5 4 15,0 5-4-15,0 0 4 0,0-4-4 0,9 4 4 0,-9 0 4 0,0 0-4 16,0 0 0-16,0 0 0 0,9 0-4 0,-9 0 4 0,0 0 0 16,0 0 0-16,9 0 0 0,-9 0 0 0,0 0 0 0,8 0 0 15,-8 0 0-15,0 0 0 0,0 0 0 0,0 0 0 0,0 0 0 0,0 0 0 16,0 0 0-16,0 0 0 0,0 0 0 0,0 0-4 0,0 0 8 16,0 0-8-16,0 0 4 0,0 0 4 0,0 0-4 0,0 0 0 15,0 0 0-15,0 0 0 0,0 0 0 0,0 0 0 0,0 0 0 16,0 0 0-16,0 0 0 0,0 0 0 0,0 0 0 0,0 0 0 15,0 0 0-15,0 0 4 0,0 0-4 0,0 0 0 0,0 0 0 0,0 0 0 16,0 0-4-16,0 0 4 0,0 0 0 0,0 0-4 0,0 0 4 16,0 0 0-16,0 0 4 0,0 0-8 0,0 0 8 0,0 0-4 15,0 0 0-15,0 0 0 0,0 0 0 0,0 0 0 0,0 0 0 16,0 0 0-16,0 0 0 0,0 0 0 0,0 0 0 0,0 0-4 16,0 0 4-16,0 0 0 0,0 0 0 0,0 0-4 0,0 0 8 0,0 0-4 15,0 0 0-15,0 0 4 0,0 0 0 0,0 0-4 0,0 0 0 16,0 0 0-16,0 0 0 0,0 0 0 0,0 0 0 0,0 0 0 15,0 0 0-15,0 0-4 0,0 0 4 0,0 0 0 0,0 0 4 16,0 0-8-16,0 0 4 0,0 0 0 0,0 0 0 0,0 0 0 16,0 0 0-16,0 0 0 0,0 0 0 0,0 0 0 0,0 0 0 15,0 0 0-15,0 0 0 0,0 0 0 0,0 0 0 0,0 0 0 0,0 0 0 16,0 0 0-16,0 0 0 0,0 0 0 0,0 0 0 16,0 0 0-16,0 0 0 0,0 0 0 0,0 0-4 0,0 0 4 0,0 0 0 15,0 0 0-15,0 0 0 0,0 0 0 0,0 0 4 0,0 0-4 16,0 0 0-16,0 0 4 0,0 0-4 0,0 0-16 0,0 0 16 15,0 0 4-15,0 0-4 0,0 0 4 0,0 0-4 0,0 0 0 0,0 0 0 16,0 0 0-16,0 0 0 0,0 0 0 0,0 0 0 0,0 0-4 16,0 0 8-16,0 0-4 0,0 0 0 0,0 0 0 0,0 0 0 15,0 0 0-15,0 0 4 0,0 0-4 0,0 0 0 0,0 0 0 16,0 0-4-16,0 0 4 0,0 0 0 0,0 0 0 0,0 0 0 16,0 0 0-16,0 0 0 0,0 0 0 0,0 0-4 0,0 0 4 0,0 0 0 15,0 0 0-15,0 0-4 0,0 0 8 0,0 0-8 0,0 0 4 16,0 0 0-16,0 0-4 0,0 0 8 0,0 0-4 0,0 0 0 15,0 0-4-15,0 0 8 0,0 0-4 0,0 0 0 0,0 0 0 16,0 0 4-16,0 0-8 0,0 0 4 0,0 0 0 0,0 0 0 16,0 0-4-16,0 0 8 0,0 0-4 0,0 0 0 0,0 0 0 0,0 0 0 15,0 0 0-15,0 0 0 0,0 0 0 0,0 0 0 0,0 0 0 16,0 0 4-16,0 0-4 0,0 0-16 0,0 0 16 0,0 0 0 16,0 0 0-16,0 0 4 0,0 0-4 0,0 0 0 0,0 0 0 15,0 0 4-15,0 0 0 0,0 0-4 0,0 0 0 0,0 0 0 16,0 0 0-16,0 0 0 0,0 0 0 0,0 0 0 0,0 0 0 0,0 0-4 15,0 0 4-15,0 0 4 0,0 0-4 0,0 0 0 0,0 0 0 16,0 0-4-16,0 0 4 0,0 0 0 0,0 0 0 0,0 0 4 16,0 0-4-16,0 0 4 0,0 0-4 0,0 0-4 0,0 0 4 15,0 0 0-15,0 0 0 0,0 0 0 0,0 0 4 0,0 0-4 16,0 0 0-16,0 0-4 0,0 0 4 0,0 0 0 0,0 0-4 0,0 0 4 16,0 0 0-16,0 0 0 0,0 0 4 0,0 0-4 0,0 0 0 15,0 0-4-15,0 0 4 0,0 0 4 0,0 0-4 0,0 0-4 16,0 0 4-16,0 0 0 0,0 0-4 0,0 0 4 0,0 0 0 15,0 0 0-15,0 0 4 0,0 0 0 0,0 0-4 0,0 0 0 16,0 0 0-16,0 0 0 0,0 0 0 0,0 0 4 0,0 0-4 16,0 0 0-16,0 0 0 0,0 0 4 0,0 0-4 0,0 0 0 0,0 0 0 15,0 0 0-15,0 0-4 0,0 0 4 0,0 0 0 0,0 0 4 16,0 0-4-16,0 0 4 0,0 0-4 0,0 0-4 0,0 0 4 16,0 0 0-16,0 0 4 0,0 0-4 0,0 0 0 0,0 0 0 15,0 0-4-15,0 0 4 0,0 0 0 0,0 0 0 0,0 0 0 16,0 0-4-16,0 0 4 0,0 0 0 0,0 0 0 0,0 0 4 0,0 0-8 15,0 0 4-15,0 0 0 0,0 0 4 0,0 0-4 0,0 0-4 16,0 0 4-16,0 0 4 0,0 0-4 0,0 0 0 0,0 0 0 16,0 0 4-16,0 0-4 0,0 0 0 0,0 0-4 0,0 0 4 15,0 0 0-15,0 0 0 0,0 0 0 0,0 0 0 0,0 0 0 16,0 0 0-16,0 0 0 0,0 0-4 0,0 0 4 0,0 0 0 0,0 0 0 16,0 0-4-16,0 0 0 0,0 0 0 0,0 0 0 0,0 0 0 15,0 0 0-15,0 0 4 0,0 0-12 0,0 0 4 0,0 0 0 16,0 0-4-16,0 0-8 0,0 0 0 0,0 0-16 0,0 0-16 15,0 0-12-15,0 0-8 0,0 0-8 0,0 0 0 0,0 0-36 16,0 0-40-16,-8 0 4 0,8 0 28 0,0 0 24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4:28.0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99CE8A-526A-47CD-BEF8-960FE5E07141}" emma:medium="tactile" emma:mode="ink">
          <msink:context xmlns:msink="http://schemas.microsoft.com/ink/2010/main" type="inkDrawing" rotatedBoundingBox="14358,7316 14836,7351 14834,7370 14356,7334" shapeName="Other">
            <msink:destinationLink direction="with" ref="{D5AE5B98-13E5-49C0-8FFE-11846ECB047A}"/>
          </msink:context>
        </emma:interpretation>
      </emma:emma>
    </inkml:annotationXML>
    <inkml:trace contextRef="#ctx0" brushRef="#br0">1076 308 11 0,'0'0'128'0,"0"5"-8"16,0-5-16-16,0 0-28 0,0 4-4 0,0-4 0 0,0 0 8 15,0 6 0-15,0-6-4 0,0 0 4 0,9 0-4 0,-9 0 8 16,8 0-4-16,-8 0 4 0,9-6 0 0,-1 6 0 0,1 0-4 15,-1 0-8-15,10 0-4 0,-10 6-4 0,0-6-8 0,10 0 4 0,-10 0-8 16,9 0-16-16,0 0 16 0,-8 0-8 0,7 0 0 0,2 0-16 16,-2 0-28-16,2 0 0 0,-1 0 0 0,0 5 0 0,0-5 0 15,-1 0 0-15,2 4 0 0,0-4 0 0,-2 4 0 0,-7-4 0 0,7 6 0 16,2-6 0-16,-2 4 0 0,2 2 0 0,-10-6 0 0,1 0 0 16,8 0 0-16,-8 4 0 0,-9-4-24 0,8 0-48 0,0 0-20 15,-8 0-24-15,0 0-16 0,0 0-28 0,0 0-8 0,0 0-12 16,-8-4-48-16,8 4-12 0,-8-6 48 0,-1 2 36 0,1 4 28 15,-1-6 28-15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4:28.2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AE5B98-13E5-49C0-8FFE-11846ECB047A}" emma:medium="tactile" emma:mode="ink">
          <msink:context xmlns:msink="http://schemas.microsoft.com/ink/2010/main" type="inkDrawing" rotatedBoundingBox="14429,7496 14736,7554 14725,7612 14418,7555" semanticType="callout" shapeName="Other">
            <msink:sourceLink direction="with" ref="{7C99CE8A-526A-47CD-BEF8-960FE5E07141}"/>
          </msink:context>
        </emma:interpretation>
      </emma:emma>
    </inkml:annotationXML>
    <inkml:trace contextRef="#ctx0" brushRef="#br0">1153 486 71 0,'0'9'140'0,"-8"-5"-12"0,8 2-12 0,0-2-20 0,0 1 4 16,0 0 0-16,8 0-4 0,-8 0 0 0,8-1 0 0,-8-4-8 15,10 5 4-15,-10 0-4 0,8-5-4 0,0 5-8 0,0-5-4 16,1 4-12-16,-1 1 0 0,10-5-12 0,-10 5-8 0,10-5-4 16,-10 5-12-16,8-5-4 0,2 0 0 0,-10 0-4 0,9 4-8 15,1-4 0-15,-10 0-4 0,8 0-8 0,-6 0-12 0,-2 0-28 0,10 0-32 16,-10 0-32-16,0 0-28 0,1 0-44 0,-9 0-44 0,8 0-56 16,-8 0 52-16,8-4 40 0,-8 4 44 0,9-5 24 0,-9 0 24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0:48.4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4BD9A9-A6E3-4A97-8953-4F0502A61777}" emma:medium="tactile" emma:mode="ink">
          <msink:context xmlns:msink="http://schemas.microsoft.com/ink/2010/main" type="inkDrawing" rotatedBoundingBox="1418,6105 6769,2638 9597,7003 4247,10470" semanticType="callout" shapeName="Other">
            <msink:sourceLink direction="with" ref="{B925E32A-5557-4EA7-A9EA-A90E2B02D901}"/>
            <msink:sourceLink direction="with" ref="{AD2695AE-1AFF-4892-A046-0013ED690E80}"/>
          </msink:context>
        </emma:interpretation>
      </emma:emma>
    </inkml:annotationXML>
    <inkml:trace contextRef="#ctx0" brushRef="#br0">-3 1515 23 0,'0'0'76'0,"0"0"-8"0,0 0 0 0,0 0-28 16,0 0 0-16,0 0 0 0,0 0-4 0,0 0 0 0,0 0-4 16,0 0 0-16,0 0 0 0,0 0 4 0,0 0-8 0,0 0 4 15,0 0-4-15,0 0 0 0,0 0 0 0,-8 0 4 0,8 0 4 16,0 0-4-16,0 0 4 0,0 0-8 0,0 0-4 0,0 0 4 15,0 0 0-15,0 0 4 0,0 0-4 0,0 0-8 0,0 0 0 0,0 0-4 16,0 0 8-16,0 0-4 0,0 0-4 0,0 0 4 16,0 0 0-16,0 0 0 0,8-5 4 0,-8 5-4 0,0-5 0 0,9 5 4 15,-9-5 0-15,0 1 0 0,8-2 0 0,0 2 0 0,-8-1 0 16,9 0 4-16,0-1 0 0,-1-3-4 0,0 5 0 0,2-5 0 16,-2-1 0-16,0 0 0 0,2 1-4 0,-2-1 0 0,8 0-4 0,-7 1 0 15,-1-5 0-15,10 3-4 0,-10-1 0 0,10 1 0 0,-10-4-4 16,8 1 0-16,2-1 0 0,-10 6 0 0,9-6 0 0,1 1-4 15,-2 0 4-15,2 0 0 0,-2-1-4 0,2 1 0 0,-1-1 0 0,-9 0 0 16,9 2 0-16,8-1-4 0,-15-1 4 0,15 1 0 0,-8-5 0 16,0 9 0-16,0-9 0 0,0 5 0 0,1-1 0 0,-2 0 0 15,2 1-4-15,-2-1 4 0,1 1 0 0,9-1-4 0,-8 1 4 16,-2 0-4-16,1 0 0 0,9-1 4 0,-10 1 0 0,2-1-4 16,-2 1 0-16,10-1 0 0,-8 1 4 0,-1 0-4 0,7 0 0 15,-6 4 0-15,0-4 0 0,7-1 0 0,-8 5 4 0,0-4-4 16,-1 5 0-16,2-1 4 0,8-5-4 0,-10 6 0 0,2-5 4 15,-1 3-4-15,-1 3 0 0,2-8 4 0,-2 7-4 0,2-4 0 0,-1 3 0 16,0-4-4-16,0-1 4 0,-1 0-4 0,2 1 4 16,0 5 0-16,-2-6 0 0,1 1 0 0,1-1 0 0,-2 5 0 0,-8-4 0 15,10-1 4-15,0 6-4 0,-2-5 0 0,-7 4 0 0,8 1 0 16,0-1 4-16,-9-4-4 0,10 4 0 0,-10 5-20 0,0-4 28 16,10-1-4-16,-10 0-4 0,9 1 0 0,-9-1 4 0,1 0-4 0,8 1 4 15,-9-1-4-15,2 1 0 0,-2-1 4 0,8 2-4 0,-6-3 0 16,-2 1 0-16,9 1 0 0,-9-1 0 0,1 1-4 0,8-1 4 15,-9 0 0-15,10 1-4 0,-10-1 4 0,0 1-4 0,10-1 4 0,-10 0 4 16,1 0-4-16,-1 1 0 0,9 0 4 0,-8 4-4 16,-1-4 0-16,0-1 4 0,2 6-4 0,-2-7 0 0,9 7 0 15,-8-6 0-15,-9 5 0 0,8 1 0 0,0-6 0 0,1 5 0 0,-1 1 0 16,1-2 0-16,0 2 0 0,-9-1 0 0,8 0 0 0,0 0 0 16,-8 1 0-16,10-2 0 0,-10 6 0 0,8-4 0 0,-8-1 0 15,8 1 0-15,-8 4 0 0,9-6 0 0,-9 6-4 0,9-4 4 0,-9 4 4 16,0 0-4-16,0-5 0 0,0 5 0 0,8 0 0 15,-8 0 0-15,0 0 0 0,0 0 0 0,0 0 4 0,0 0-4 0,0 0 0 16,0 0 0-16,0 0-20 0,0 0 24 0,0 0 0 0,0 0-4 16,0 0 0-16,0 0 0 0,0 0 0 0,0 0 0 0,0 0 0 15,0 0 0-15,0 0 4 0,0 0 0 0,0 0 0 0,0 0-4 16,0 0 4-16,0 0-4 0,0 0 0 0,0 0 0 0,0 0 0 16,0 0 0-16,0 0 0 0,0 0 0 0,0 0-4 0,0 0-4 0,0 0-8 15,-8 0-8-15,8 0-16 0,0 0-16 0,0 5-16 0,-9-5-24 16,9 4-16-16,-9 2-32 0,1-2-16 0,0 1-68 0,-2-1-16 15,2 2 48-15,0-2 36 0,-1 1 24 0,0 0 32 0</inkml:trace>
    <inkml:trace contextRef="#ctx0" brushRef="#br0" timeOffset="20592.1341">3553-3833 23 0,'0'0'68'15,"0"0"-8"-15,0 0 0 0,0 0-32 0,0 0 0 0,0 0-4 0,0 0 4 16,8 0-8-16,-16 0-4 0,8 0 0 0,8 0 0 0,-8 0 4 16,0 0-4-16,-8 0 0 0,8 0 0 0,0 0 0 0,0 0 0 15,0 0 0-15,0 0 0 0,0 0 0 0,0 0 0 0,0 0 0 16,0 0 0-16,0 0 4 0,0 0 0 0,0 0-4 0,0 0 0 15,0 0 0-15,0 0 0 0,0 0 4 0,0 0 4 0,0 0-4 16,0 0 0-16,0 0 0 0,0 0-24 0,0 0 24 0,0 0-4 0,0 0 0 16,0 0 0-16,-9 5-4 0,9-1 4 0,0-4-4 0,-9 6-4 15,9-2 4-15,-8 1-4 0,8 0 0 0,-8 0 0 0,-2-1 0 16,10 2-4-16,-8 3 4 0,0-5-4 0,-1 6 4 0,0 0 0 16,1-5 4-16,0 5-4 0,-1-1-4 0,9 0 4 0,-8 1-4 15,-1-5 0-15,0 10 4 0,1-6-8 0,0 1 4 0,-2-1-4 0,10 1 0 16,-8 0 0-16,0-1 0 0,0 5 4 0,-2-4 0 15,2-1 0-15,0 1-4 0,8 5 4 0,-9-6 0 0,1 1-4 0,0-1 0 16,-2 1 4-16,10-1-4 0,-8 1 4 0,0-1 0 0,0 1-4 0,8 0 0 16,-10-1 0-16,2 1 0 0,8-1 4 0,-8 1-4 15,-1-1-4-15,0 1 8 0,9-1-4 0,-8 1 0 0,-1 0 0 0,9-6 0 16,-8 7 0-16,8-2 4 0,-8 1-4 0,-1-6 4 0,9 6-4 16,-9-1 0-16,1 1 0 0,8-5 0 0,-8 5 0 0,-2-1-4 15,10 1-12-15,-8-6 24 0,0 6-4 0,8-1 0 0,-9 1 0 16,0-5-4-16,9 5 4 0,-8 0 0 0,0-1-4 0,-1 1 4 0,9-6-4 15,-8 6 4-15,0-2 0 0,-2 3-4 0,10-2 0 16,-8 1 0-16,0-5 0 0,-2 5 0 0,10 0 0 0,-8-1 0 0,0 1-4 16,-1-1 8-16,1 1-4 0,-1-1-4 0,1 1 0 0,-1-1 0 15,9 1 8-15,-8-1 0 0,0 1 0 0,-2 0-8 0,2-1 8 16,0 1-8-16,-2-1 4 0,2 1 0 0,0-4 0 0,0 7 0 16,-1-8 0-16,9 5 4 0,-9-1 0 0,1 2-4 0,-1-2 0 15,1 0-4-15,0 1 4 0,-2-1 4 0,2 0-12 0,8 2 12 16,-8-2 0-16,0 1-4 0,-2-1 0 0,2 5 0 0,0-4 0 15,-1 5 0-15,0-6 4 0,1 1-4 0,-1 4 0 0,1 0 0 0,0-4 0 16,0 3 0-16,-2 3 0 0,2-2 0 0,0 1 0 0,-2-5 0 16,2 4-4-16,0 0 4 0,-1-4 0 0,1 4 0 0,-9-4-24 15,17 4 32-15,-9 0-4 0,1-4-4 0,0 0 0 0,-2 4 4 16,2-5 0-16,0 1-4 0,-2 5 0 0,2-6 4 0,0 5-4 0,0-4 0 16,-1-1 0-16,9 6-4 0,-9-5 0 0,1 4 4 15,-1-5 4-15,1 6 0 0,0-5-8 0,-2-1 4 0,2 5 4 0,0-4-4 16,0 5 0-16,-2-1 0 0,2-5 4 0,0 6-4 0,-1-6 0 15,1 6-4-15,-1 0 4 0,0-6 0 0,1 5-4 0,0 1 4 16,-2-1 0-16,2 0 0 0,0 1 0 0,-10 0-4 0,10-1 4 0,0 0-4 16,-1 5 4-16,1-4 4 0,-1-1-4 0,0 0 4 0,1 6-4 15,0-7 0-15,0 2 0 0,-2-1 4 0,2 1 0 0,0 4 0 16,-2-5-4-16,2 1 4 0,0-1-4 0,-1 0 4 0,1 1-4 16,0 0 0-16,8-1-4 0,-9 1 4 0,0-1 0 15,1 0 0-15,0-4 4 0,-2 4-8 0,2 0 0 0,0 1 0 0,-1-7 8 16,9 8-4-16,-9-2 0 0,1-4 0 0,0 5 0 0,-1-1 0 15,1-5 0-15,-1 5 0 0,0-4 0 0,1 5 0 0,0-1 0 16,-2-5 4-16,2 6-4 0,8-5 0 0,-8 5 0 0,0-7 0 0,-2 2 0 16,2 5 0-16,0-6 0 0,-1 1-4 0,1 4 4 0,0-5 0 15,-2 1 0-15,2 5-4 0,0-6 8 0,0 0-4 0,-2 2 0 16,2 3 0-16,0-5 0 0,-2 1 0 0,2 5 0 0,0-6 0 0,-1 1 0 16,1-1 4-16,0 1-4 0,-1 4 0 0,0-4 0 0,1-1 0 15,8 1 0-15,-8 0 0 0,-2-1 0 0,2 5 0 0,0-4 0 16,-1-1 0-16,0 1-4 0,1 0 8 0,-1-1-4 0,1 1 0 15,0-1 0-15,8 2 0 0,-9-3 0 0,0 8-4 0,1-7 4 16,0 0 0-16,-2 5 0 0,2-4 4 0,0 5-4 0,-1-6 0 16,0 5-4-16,1-4 4 0,0 5 4 0,-1-1 0 0,1 1-4 0,0-2 4 15,-2-3-4-15,2 5 0 0,0-1 4 0,-2 1-4 0,2-1 0 16,0 1 0-16,0-6-4 0,-1 5 0 0,0 1 4 0,1-1 0 16,8-4 0-16,-9 4 0 0,1-4 0 0,0 4 4 0,-2-4-4 15,2 4 0-15,0-5 0 0,8 1 0 0,-8 5 0 0,-2-6 0 16,2 1 0-16,0-2 0 0,-1 7 0 0,0-5 0 0,1 0 0 15,8 4 0-15,-9-4 0 0,1 0-4 0,0 4 4 0,0-5 0 16,-2 1 0-16,2 5 0 0,0-7 0 0,-2 7 0 0,2-5 0 0,0-1 0 16,-1 6 0-16,1-5 0 0,-1 0 4 0,1-1 0 0,-1 5-4 15,9-5 0-15,-8 1 0 0,0 0-8 0,-2-1 8 0,2 1 0 16,0 5 0-16,8-6 0 0,-10 1 0 0,2-1 0 0,0 1 0 16,0 0 0-16,-1 4-4 0,0-5 8 0,9 1-4 0,-8 4 0 15,-1-4 0-15,1-1 0 0,0 6 0 0,-2-5 4 0,2 4-4 16,0-1 0-16,8-2 0 0,-10 3 0 0,2-4 4 0,0 4-4 0,0 0 4 15,-1 2-4-15,1-7-4 0,-1 4 4 0,0 3 0 0,1-8 0 16,0 7 0-16,-2-5-20 0,2 5 24 0,0-6 0 0,0 5 0 16,-2-4 0-16,2 5-4 0,0-6 0 0,-1 5 0 0,1-4 0 0,-1-1 0 15,0 6 0-15,1-5 4 0,8-1-4 0,-8 5 0 16,0-4-4-16,-2 0 4 0,2-1 0 0,0 6 4 0,-2-6-8 0,2 1 4 16,8 0-4-16,-8 4 8 0,-1-4-4 0,1-1 0 0,-1 1 0 15,1-1 0-15,-1 1 0 0,1 0 0 0,0 3 0 0,8-3 0 16,-10 0-4-16,2-1 4 0,0 2 0 0,-2-3-4 0,2 7 8 15,0-5-4-15,0 0 4 0,-1-1-4 0,1 1-4 0,8 0 8 0,-9-1-4 16,0 1 0-16,1-1 0 0,0 1 0 0,8-2 0 16,-10 7 0-16,2-9 0 0,0 3 0 0,8 1 4 0,-8 5-8 0,-2-7 4 15,2 2 0-15,0-1 0 0,-1 1 0 0,9-1 0 0,-8 6 0 16,-1-1 0-16,0-4 0 0,1 0 0 0,0 4-4 0,0 2 8 16,-2-8-4-16,10 7 0 0,-8-1 0 0,0-5 0 0,-2 5 0 0,2 1 0 15,8-5 0-15,-8 4 0 0,-1 1 0 0,1-6 0 16,8 5 0-16,-8-4 0 0,-2 5 0 0,10-6 0 0,-8 1 0 0,0 5 0 15,8-7-4-15,-8 8 4 0,8-7-4 0,-10 1 4 0,2 3 0 16,8-3 0-16,-8 0 4 0,8-1-4 0,-9 1 0 0,9-1-4 16,-9 1 4-16,9 1 0 0,-8-3 0 0,8 2 0 0,-9-1 0 15,9-3-4-15,-8 3 8 0,8 1-4 0,-8-1-4 0,8-4 8 0,-9 5-4 16,9-1 4-16,-9 1-4 0,9-1 0 0,-8 1 0 0,8-6 0 16,-8 6 0-16,8 5 0 0,-10-11 0 0,2 11 0 0,8-6 0 15,-8 1-4-15,-1 0 4 0,9-1-4 0,-9 5 4 0,1-4 0 16,0-1 0-16,8 1 0 0,-9 5 0 0,1-5 0 0,8-1 0 15,-8 1 0-15,-2-1 0 0,10 1 0 0,-8 0 0 0,8-1 0 16,-8 1 0-16,-2-1 4 0,10 1-4 0,-8 0 0 0,8-1 0 16,-8-5 0-16,8 6 0 0,-8 0 0 0,8-1-4 0,-9-3 4 0,9 3-16 15,-9-4 16-15,9 4 4 0,-8 1 0 0,8-5-4 0,-9 4 0 16,9-4 4-16,-8 5 0 0,8-1-4 0,-8-4 0 0,8 5 0 16,-10-6 0-16,10 6 0 0,-8-5 0 0,8 4 0 0,-8-4 0 15,8 4 0-15,-8-4 4 0,8 5-4 0,0-5 0 0,-10 5 0 16,10-1 0-16,-8-4 0 0,8 4 0 0,-8 1 0 0,8-5 0 15,-9 6 0-15,9-3 0 0,-9 2 0 0,9-5 4 0,-8 4 0 0,8 0-4 16,-9 1 0-16,9-1 0 0,-8-3 0 0,8 3 0 0,-8-4 0 16,8 4 0-16,-8-3-4 0,8 3 4 0,0-5 0 0,-10 2 0 15,10-3 0-15,0 3 0 0,0-1 0 0,-8 0 0 0,8-5 0 0,0 4 0 16,0 2 0-16,0-2 0 0,0-4 0 0,0 5 0 16,0 0 0-16,-8-5 0 0,8 5 0 0,0-1-4 0,0-4 4 0,0 5 4 15,0 0 0-15,-10-5-4 0,10 0 4 0,0 5-4 0,0-5 0 16,0 0 0-16,0 0 0 0,0 0 0 0,0 0-20 0,-8 4 28 15,8-4-4-15,0 0 0 0,8 0 0 0,-8-4 0 0,0 4-4 0,0 0 0 16,0 0 0-16,0 0 0 0,0 0 0 0,0 0 0 0,-8 4 0 16,8-4 0-16,0 0 0 0,0 0 0 0,0 0 0 15,0 0 0-15,0 0 0 0,0 0 0 0,0 6 0 0,0-6 0 0,0 0 0 16,0 0 0-16,0 0-4 0,-8 0-8 0,8 0-8 0,0 0-16 16,0 0-20-16,-9 0-20 0,9 0-24 0,0 0-36 0,-9 0-52 15,9 0 20-15,-8 0 32 0,8 0 32 0,-8-6 20 0</inkml:trace>
    <inkml:trace contextRef="#ctx0" brushRef="#br0" timeOffset="25109.9132">3604-3818 47 0,'0'0'72'0,"0"0"-4"16,0 0-12-16,0 0-24 0,0 0-4 0,0 0-4 15,0 0-4-15,0 0 4 0,0 0-4 0,0 0 0 0,0 0-4 16,0 0 0-16,0 0 0 0,0 0 0 0,0 0 0 0,0 0 0 0,0 0 4 16,0 0 0-16,0 0 0 0,0 0 0 0,0 0 0 0,0 4 0 0,0-4-4 15,0 5 0-15,0 0 4 0,0-5 0 0,8 5 0 16,-8-1-4-16,0 2-4 0,8 3 4 0,-8-5 0 0,10 2 0 16,-10 3-4-16,8 1 4 0,0-5 0 0,0 4-8 0,-8 0 4 0,9-4 0 15,0 5-4-15,-1 0 0 0,1 0 4 0,-9-1 0 0,8 1 4 16,0-1-4-16,2 1 4 0,-2 0 0 0,8-1-4 0,-6 1 0 15,-2-1 0-15,0 1 0 0,1 4 0 0,8-5 0 0,-8 2 0 16,-1 3 0-16,10-5-4 0,-10 5-4 0,8-5 4 0,-6 6-4 0,6 0 0 16,-7-5 0-16,0 4-4 0,8 0 4 0,-9 0 4 0,8-4-4 15,-6 5 0-15,-2 3 0 0,10-3-4 0,-10 0 0 0,9-1 4 16,-9 1 4-16,1-2-4 0,8 2-16 0,-9 5 20 0,0-7 0 16,10 2-4-16,-10 0 0 0,2 3 0 0,-2-3 0 0,8-2 4 15,-7 3-4-15,0 3-4 0,-1-5 0 0,1 1 0 0,-1 0 0 0,10 3 4 16,-10-3-4-16,0-2 4 0,0 2 0 0,2 0 0 15,-2-1 0-15,0 1-4 0,1-1 0 0,-1 1 0 0,1-2 4 0,0 2 0 16,-1-1-4-16,8 1 4 0,-16-1 0 0,18 0-4 0,-10 1 4 16,2 0 0-16,-2-6 0 0,0 5 0 0,1 1 0 0,-1-1 0 15,9 1 0-15,-8 4-4 0,-1-5 4 0,0 1 4 0,2-1-4 0,-2 1 0 16,0-1 0-16,2-6 0 0,-2 8 0 0,9-2 0 0,-9 5 0 16,0-4 0-16,1-6 0 0,0 6 0 0,-1-1 0 0,0 1 4 15,2-1-4-15,6 0 0 0,-7 0 0 0,0 1 0 0,-1-1 0 0,9 2 0 16,-9-7 0-16,1 4 0 0,0 2 0 0,-1-1 0 15,0 1 0-15,10-5 0 0,-10 4 0 0,0-5 0 0,2 6 4 16,-2-1 0-16,0-4-4 0,1 5 4 0,-1-6 0 0,0 5 4 0,2-4-8 16,-2 5 0-16,0-6 4 0,0 5 4 0,2-4-4 0,-2 4 0 15,9 1 0-15,-17-6 0 0,9 6-4 0,8-5 0 0,-9 4 0 16,-8-4 4-16,17 3-4 0,-8-3 0 0,-9 5-4 0,8-1 8 16,0-5-4-16,2 6 0 0,-2-5 0 0,0 3 0 0,1 2 0 15,0-5 0-15,-1 4-4 0,0-5 8 0,1 6-4 0,-9-1 0 0,8-4 0 16,1 5 0-16,0-6-4 0,-9 5 4 0,8-4 0 0,0 0 0 15,2 4 0-15,-10-4 0 0,8 0-4 0,0-1 0 0,-8 1 4 16,8-1 0-16,2 1 0 0,-10 0 0 0,8-1-4 0,0 0 0 16,-8 1 0-16,9 0 0 0,-1-1 4 0,-8-4-4 0,8 5 0 15,2-1 4-15,-10 1-4 0,8-2 4 0,0-1-4 0,-8 7 0 0,10-10 4 16,-2 6-4-16,-8-1 0 0,8 1 4 0,0-5-4 0,-8 5 4 16,9 0-4-16,0-1 0 0,-9 0 4 0,8 1-4 0,1-6 0 15,-1 6-16-15,-8 1 24 0,8-3-4 0,2 2 0 0,-10-1 0 16,8 1 0-16,0 1 0 0,0-3 0 0,-8 2 0 0,10-1 0 15,-2 1-4-15,0-1 4 0,1 1-4 0,0 0-4 0,-9-1 4 0,8 1 0 16,1 0 4-16,-1-1-4 0,0 1 4 0,-8-1-4 0,8 1 4 16,2 0-8-16,-2-1 4 0,0 1 0 0,2-1 0 0,-2 1 0 15,-8 0 4-15,8-1-4 0,1 1 4 0,-1 0-4 0,1-6 0 0,-1 6 0 16,1-1 0-16,-1-4 0 0,0 5 4 0,-8-2-4 16,10-2-4-16,-2 4 4 0,0-1 0 0,2-4 0 0,-2 5 0 0,0-1 0 15,-8 1 0-15,8-6 4 0,1 6-4 0,0 0 0 16,-1-1 0-16,1 1 0 0,-1-5 0 0,-8 5 0 0,8-2 0 0,2 3 0 15,-2-7 0-15,0 6 0 0,-8-1 0 0,8-3 0 0,2 3 0 16,-2 1-4-16,0-6 4 0,1 6 4 0,-1-5 0 0,-8 5-4 16,9-6 0-16,0 5 0 0,-1 1-4 0,-8-5 4 0,8 5 0 15,0-6 0-15,2 6 0 0,-2-5 0 0,-8 0-4 0,8 4 4 0,2-4 0 16,-2 4 0-16,-8-4 0 0,8 5 0 0,1-5 4 0,-9 5-4 16,8-6 4-16,1 6-8 0,0-1 4 0,-9-4 0 0,8 5 0 15,0 0 0-15,-8-1 0 0,8 1 0 0,2-5 0 0,-10 4-4 16,8 1 4-16,-8-6 4 0,8 11-4 0,2-11 0 0,-10 6 0 15,8 0 0-15,0-1 0 0,-8-4-4 0,9 5 4 0,-1-2 0 0,-8 3 0 16,8-7 0-16,1 6 0 0,-9-5 0 0,9 5 0 0,-1-1 0 16,-8-4 0-16,8 4-4 0,2-3 4 0,-2 4 0 0,-8-6 4 15,8 5-4-15,2-4-4 0,-10 5 4 0,8-6 0 0,0 2-4 16,-8 2 4-16,8-1 4 0,-8-3 0 0,9 0-4 0,-9 6 4 16,8-5-8-16,-8-1 4 0,9 2 4 0,0-2-8 0,-9 7 4 0,8-7 0 15,-8 0 0-15,8 2 0 0,-8-2 0 0,10 1-4 0,-10-1 0 16,8 2 8-16,0-2-4 0,-8 1 0 0,8-1 0 0,-8 2 0 15,10-2 0-15,-2 6 0 0,-8-6 0 0,8 1 0 0,-8 1 0 16,9 3 0-16,-1-4 0 0,-8 0 0 0,9 4 4 0,0-4-4 16,-9 0 0-16,8 4-4 0,0-4 4 0,-8 0 0 0,8 5 0 0,-8-6 0 15,10 1 0-15,-2 5 0 0,-8-6 0 0,8 1 0 0,2 0 0 16,-10 5 0-16,8-6-4 0,0 1 4 0,-8 0 0 16,9 4 0-16,-1-3 0 0,-8-2 0 0,8 1 0 0,1 0 0 0,-9 0 0 15,9-1 0-15,-1 1 0 0,-8 0 0 0,8 0 0 0,2-1 0 16,-10-4 0-16,8 4 0 0,-8 2 0 0,8-1 0 0,1-1-4 15,-9 2 4-15,9-2 0 0,-1 1 0 0,-8-5 4 0,8 10-8 0,-8-6 4 16,9 1 0-16,-9 1 4 0,8-2-4 0,-8 0 4 0,9 2-8 16,0-2 4-16,-9 2-4 0,8 3 8 0,-8-5-4 0,8 2 0 15,-8-3 4-15,10 3 0 0,-10-2-4 0,8 2 0 0,0-2-8 0,-8 0 4 16,9 2 4-16,-9-1 0 0,9-1 0 0,-9-4 0 0,8 6 0 16,-8-2 0-16,8 1 0 0,-8-5 0 0,9 4 0 0,-9-4 0 15,8 6 0-15,-8-2 0 0,8-4 0 0,-8 5 0 0,10-5-4 16,-10 6 0-16,8-6 4 0,-8 4 0 0,8 0 0 0,-8-4 0 15,0 6 0-15,10-6 0 0,-10 4 0 0,8 1-4 0,-8-5 4 16,0 4 0-16,8 2 0 0,-8-6 0 0,8 4 0 0,-8 1 0 16,0-5-4-16,9 4 8 0,-9 2-4 0,0-6 0 0,9 4 0 0,-9-4 0 15,0 5 0-15,8-5 0 0,-8 0 0 0,0 0 0 0,9 5 0 16,-9-5-4-16,0 0 4 0,0 0 0 0,8 5 0 0,-8-5 0 16,0 0 0-16,8 4 0 0,-8-4 0 0,0 0 0 0,10 6 0 15,-10-6 0-15,0 4-4 0,8 1 8 0,-8-5-8 0,8 5 4 0,-8-5 0 16,0 5 0-16,8-1 0 0,-8-4 0 0,10 5 0 0,-10-5 0 15,0 5-4-15,8-5 4 0,-8 4 0 0,0 1 0 0,0-5 4 16,8 0-4-16,-8 5 0 0,0-5 0 0,0 5 0 0,0-5 4 16,0 0 0-16,0 5 0 0,0-5-4 0,0 5 0 0,9-5 4 0,-9 4-4 15,0-4 4-15,0 5-4 0,9-5 4 0,-9 5-4 0,0-5-4 16,8 5 8-16,-8 0-4 0,0-1 0 0,9-4 0 0,-9 5 0 16,8-5 0-16,-8 5 0 0,0 0 4 0,8-5-8 0,-8 5 8 15,0-5 0-15,0 0-4 0,0 0 4 0,0 5-4 0,8-5 4 16,-8 0 0-16,0 0 0 0,0 0 0 0,0 0 0 0,0 4 0 15,0-4 0-15,0 0 0 0,0 0 0 0,0 0 0 0,0 5 0 16,0-5 0-16,0 0-4 0,10 5 0 0,-10-5 4 0,0 4 4 16,0-4 0-16,0 6-4 0,0-6 4 0,8 0 4 0,-16 0-8 0,16 4 4 15,-8-4 0-15,0 0 0 0,0 0 0 0,0 0-4 0,0 0 4 16,0 0-4-16,0 0 4 0,0 0-8 0,0 0 0 0,0 0-4 16,0 0 4-16,0 5-8 0,0-10-4 0,-8 5-8 0,8 0-16 0,0 0-28 15,-10 0-24-15,2-4-36 0,8 4-40 0,-16-6-44 16,7 2-68-16,1-1 48 0,-10 0 44 0,2 1 36 0,-2-1 28 0,2 0 20 15</inkml:trace>
    <inkml:trace contextRef="#ctx0" brushRef="#br0" timeOffset="3156.6136">125 1658 15 0,'0'0'76'0,"0"0"-4"0,0 0-4 15,0 0-28-15,0 0-12 0,0 0-4 0,0 0 4 0,0 0-4 0,0 0-4 16,0 0 0-16,0 0 0 0,0 0 0 0,0 0 0 0,0 0 4 15,0-4 0-15,0 4 0 0,0 0 0 0,0 0 0 0,0 0 4 16,0-5-4-16,8 5 0 0,-8 0 0 0,0 0 4 0,9 0 0 0,-9-5 0 16,0 5 0-16,9 0 0 0,-1 0-4 0,-8 0 4 15,8 0-16-15,2 0 16 0,-2 0 4 0,0 0-4 0,0 0 4 16,-8 0-8-16,18 0-8 0,-10 0 4 0,1 0 0 0,-1 0-4 0,10 0 0 16,-10 0 0-16,8 0-4 0,-6 0 0 0,6 0 4 15,2 0-4-15,-1 0 0 0,-1 0 0 0,2 0-4 0,-2 0 0 0,2 0 0 16,-1 0 0-16,0 0-4 0,8 0 4 0,-7 0-4 0,8 0 0 15,-10 0 4-15,2 0-4 0,7 0 0 0,1 0 0 0,-10 0 0 16,10 0 0-16,0 0 0 0,-9 0 0 0,9 0-4 0,-2 0 4 0,2 0-4 16,0 0 0-16,-1 0 4 0,1 0-4 0,0 0 4 0,-1 0-4 15,1 0 0-15,8 0 4 0,-8 0-4 0,-1 0 0 0,9 0 0 16,-8 0 0-16,0 0 0 0,8 0 4 0,-9 0-4 0,1 0 4 16,0 0-4-16,7 0 0 0,-7 0 0 0,0 0 0 0,0 0 0 15,-1 0 0-15,0 0 0 0,0 0 0 0,1 0 0 0,0 0 0 0,-1 0 0 16,1 0 0-16,0 0 0 0,0 0 0 0,-1 0 0 0,1 0 0 15,-2 0 4-15,2 0-4 0,0 0 4 0,-1 0-4 0,1 0 0 16,0 0 0-16,0 0 0 0,-1 0 0 0,1 0 0 0,0 0 4 16,-1 0 0-16,-8 0-4 0,8 0 0 0,1 0 0 0,0 0 0 15,0 0 0-15,-10 0 0 0,9 0 0 0,1 0 0 0,0 5 0 0,-9-5 0 16,9 0 0-16,-1 0 0 0,0 5 0 0,1-5 0 16,0 4 0-16,-9-4 0 0,9 5 0 0,0-5 0 0,-2 0 0 0,2 5 0 15,-9-5 0-15,9 0 0 0,0 6 4 0,-1-6-4 0,1 0 0 0,0 0 0 16,-10 0 0-16,18 0 4 0,-17-6 0 0,9 6-4 15,0-5 4-15,0 5-4 0,-1-5 0 0,9 1 4 0,-8 4-4 0,0-5 0 16,-2 0 0-16,2 5 0 0,-1-5 0 0,1 0-4 0,0 1 4 16,-1 4 0-16,1-5 0 0,0 5 0 0,0 0 0 0,-10 0 0 15,10 0 0-15,-9 5 4 0,-1-5-4 0,10 4 0 0,-8 1 0 16,-1 0 4-16,-1 0-4 0,2 0 0 0,-2-1 0 0,2 6 0 16,-10-4 0-16,10-2 0 0,-2 0 0 0,-7 1 0 0,8 0 4 15,0 0-4-15,-9 0 4 0,10-1 4 0,-2 1-8 0,-6-5 8 0,6 5-4 16,-7-5 0-16,7 0 0 0,2 0-4 0,-2 4 4 0,-6-4-4 15,6 0 4-15,2 0-4 0,-10 0 4 0,9 0-4 0,0 0 0 16,0 0 0-16,1 0 4 0,-2 0-4 0,2 0 0 0,-2 0 4 16,1 0-4-16,9 5 4 0,-8-5-4 0,6 5 0 0,-6-5 4 15,7 0 0-15,-7 0 4 0,6 0-4 0,-6 0 0 0,8 5-4 0,-9-5 4 16,9 0 4-16,-10 0-4 0,10 0 0 0,-9 0 4 0,9 0 0 16,-10 0-4-16,2 0 4 0,-2 0 4 0,2 0 0 0,7 0 4 15,-8 5-4-15,0-5 0 0,1 0 4 0,-2 0 0 0,-6 0 0 16,6 5 0-16,1-5 0 0,0 0 0 0,0 0 4 0,1 0 0 15,-10 0 0-15,8 0 0 0,-6 0 0 0,6 0-4 0,-7 5-4 0,8-5 0 16,-8 0 0-16,-1 0-16 0,8 4 24 0,-6-4-8 0,-2 5 0 16,0-5 0-16,2 0 0 0,-2 5 0 0,0-5-4 0,-8 5-4 15,9-5 4-15,-1 0 0 0,-8 0 0 0,9 4 0 0,-9-4 0 16,8 0 0-16,-8 0-4 0,0 0 0 0,9 0 0 0,-9 0 4 16,0 0 0-16,8-4-4 0,-8 4 0 0,0 0 0 0,0 4 0 0,0-4 4 15,0 0-4-15,0 0 4 0,0 0 0 0,0 0-8 0,0 0 8 16,0 0-8-16,0 0 4 0,8 0-4 0,-8 0 4 0,0 0-4 15,0 0 4-15,0 0-4 0,10 0 0 0,-10 0 0 0,0 0 0 0,0 0 0 16,8 0 0-16,-8 0 0 0,8 0 0 0,-8-4 0 0,10 4 0 16,-10 0 0-16,8 0 0 0,-8-5 0 0,8 5 0 15,-8-5 0-15,9 5 0 0,-9 0 0 0,8-5 0 0,0 5 0 0,-8-4 0 16,9 4 0-16,0-5 0 0,-9 5 0 0,8 0 0 0,-8 0 0 16,8 0 0-16,-8 0 0 0,0-5 0 0,0 5 0 0,0 0 0 15,10 0 0-15,-10 0 0 0,0 5 0 0,0-5 0 0,-10 0 0 16,10 0-16-16,0 0-4 0,-8 0-4 0,8 0 0 0,-8 0-4 15,-1 0-8-15,9 0-4 0,-9 0-8 0,1 5-16 0,0-5-12 0,8 0-12 16,-9 4-20-16,1-4-24 0,0 0-28 0,-10 0-52 0,10 0-44 16,-2 5 52-16,2-5 36 0,-9 0 32 0,9 0 24 0,-9-5 20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0:50.0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321D6E-80B1-4647-BDCE-6E2C20505D57}" emma:medium="tactile" emma:mode="ink">
          <msink:context xmlns:msink="http://schemas.microsoft.com/ink/2010/main" type="inkDrawing" rotatedBoundingBox="4850,6712 9302,6659 9304,6765 4851,6818" semanticType="callout" shapeName="Other"/>
        </emma:interpretation>
      </emma:emma>
    </inkml:annotationXML>
    <inkml:trace contextRef="#ctx0" brushRef="#br0">2034 18 27 0,'0'0'80'0,"0"0"-12"0,0 0-8 15,0 0-20-15,0 0-8 0,0 0 4 0,0-4-8 0,0 4 0 16,10 0 0-16,-10 0-4 0,0 0-4 0,0 0 0 0,0 0 4 15,0 0 0-15,0 0-4 0,-10-6 4 0,20 12-4 0,-20-6 0 16,10 0 0-16,0 0 0 0,0 0-4 0,0 0-4 0,0 0 0 0,0 0 0 16,0 0-4-16,0 0 0 0,0 0 4 0,10 0-4 15,-10 0 0-15,0 0 4 0,0 0 4 0,8 0 4 0,-8 0 4 0,8 0 0 16,-8 0 4-16,8 0-4 0,2 0 0 0,-2 0-4 0,0 0 4 16,1 0 0-16,0 0 0 0,-1 0 0 0,9 0-4 0,-9 0-4 15,1 0 0-15,8 0 0 0,-9 0 0 0,10 0 0 0,-1 0-4 0,-8-6 0 16,7 6 0-16,1 0 0 0,1-4 0 0,-10 4-4 0,18 0 0 15,-18-5-4-15,18 5 4 0,-9-5 0 0,-1 5 0 0,2-4 0 16,-2 4 0-16,2-5-4 0,-1 0-4 0,9 5 4 0,-10 0 0 16,2 0-4-16,-2 0 4 0,10 0-4 0,-9 0 0 0,1-5 0 15,-2 5 4-15,10 0-4 0,-8 5 0 0,7-5 0 0,-8 0 4 16,0 5-4-16,9-5 0 0,-10 5 0 0,2-5 4 0,7 4 0 0,-8-4-8 16,0 5 4-16,9-5 0 0,-10 5 0 0,2-1-4 0,-1-4 4 15,9 6 0-15,-10-6 4 0,2 0-4 0,-2 4 0 0,10-4 0 16,-9 0 0-16,0 0 0 0,0 0 0 0,9 0 0 0,-8 0 0 15,-2 0 0-15,1 0 4 0,0 0-4 0,0 0 0 0,1 0 0 16,-2 0 0-16,2 0 0 0,-2 0-16 0,1 5 20 0,1-5 0 0,-10 0 0 16,10 4 0-16,-2-4-4 0,2 6 0 0,-10-6 0 15,9 4 4-15,-9-4-4 0,10 5 4 0,-10 0 0 0,8-5 0 0,-6 5 0 16,6-5-4-16,2 0 0 0,-10 4 4 0,9-4-4 0,-9 0 4 16,10 0-4-16,-2 6 8 0,-6-6-4 0,6 0 0 0,2 0 0 15,-2 0 4-15,1 0-4 0,-9 0 4 0,10 0 0 0,0 0-4 0,-2-6 0 16,1 12 0-16,0-6 0 0,0 0 0 0,1 0 0 15,-2 0 0-15,2 0-4 0,-2 0 4 0,10 0 4 0,-9 0-4 0,1 0 0 16,-2 0 0-16,2 0-4 0,-2 0 8 0,2 0-4 0,-10 0-4 16,9 0 0-16,-1 0 0 0,2 0 0 0,0 0 4 0,-2 0 0 15,1 0 0-15,-8 0 0 0,8 0-4 0,-1 0 0 0,2 0 0 0,0 0 4 16,-10 0 0-16,8 0 0 0,2 0 0 0,-1 0-4 0,-9 0 0 16,10 0 8-16,-2 0-4 0,-8-6 0 0,10 6 0 0,-1 0-4 15,0 0 0-15,-8 0 4 0,7 0-4 0,2-4 4 0,-2 4-4 16,2 0 0-16,-1 0 0 0,-9 0 4 0,9 0-4 0,0 0 0 15,1 0 0-15,-2 0 4 0,-6 0-8 0,6 0 8 0,1 0 0 0,0-5-4 16,0 5 4-16,1 0-8 0,-2 0 4 0,2-5 0 0,-2 5 4 16,1-5-4-16,1 5 0 0,-2-4-4 0,2 4 4 15,-2-6 0-15,2 6 0 0,-1 0 0 0,-1 0-4 0,2 0 8 0,8-4-4 16,-10 4 4-16,2 0-4 0,-1 0 4 0,-1 0 0 0,2 0-8 16,8 0 0-16,-10 0 8 0,2 0-4 0,-2 4 4 0,1-4 0 15,9 0-4-15,-8 0 0 0,-2 0 4 0,2-4-4 0,7 4 0 0,-9 0 0 16,2 0 0-16,8 0 4 0,-10 0 0 0,2 0 0 0,7-5 0 15,-7 5-4-15,-2 0 4 0,10-4 0 0,-9 4-4 0,9-6 4 16,-10 6 0-16,10-4-4 0,0 4 4 0,-9-5 0 0,8 5 0 16,0-5-4-16,-7 5 4 0,8-4-4 0,-1 4 0 0,1-5 4 15,-10 5-20-15,10 0 20 0,0 0 0 0,-9 0-4 0,9-5 4 0,-2 5 0 16,-6 0-4-16,8 0 0 0,-9 0 0 0,0 0 4 0,8 0-4 16,-7 0 0-16,-2 0 0 0,2 0 4 0,-1 0-4 0,-1 0 0 15,2 0 0-15,-10 0 0 0,10 0 0 0,-2 0 0 0,2 0 0 16,-10 0 0-16,9 0 0 0,-9 0 0 0,10 0 0 0,-2 0 0 15,-6 0 4-15,6-5-4 0,2 5 0 0,-10 0 0 0,9 0 0 0,-9 0 0 16,10 0-4-16,-2 0 8 0,-8 0-4 0,10 0 0 0,0 0 4 16,-10 0-4-16,9 0 0 0,-9 0 4 0,9 0-4 0,0 0-4 15,-9 0 4-15,10 0 0 0,-1-5 4 0,-8 5-4 0,7 0 0 16,1-5 0-16,-8 5 4 0,8 0 0 0,-9-4 0 0,10 4-4 16,-10 0 0-16,10 0 4 0,-2-5-4 0,-7 5 0 0,-1-5 4 0,10 5-4 15,-10 0 4-15,10 0 0 0,-10 0 4 0,0 0 0 0,0 0 0 16,1 0 0-16,0 0 0 0,-1 0 4 0,1 0 4 0,-9 0 0 15,8 0 0-15,0 0 0 0,-8 0 0 0,0 0-4 0,10 0 4 0,-10 0-4 16,0 0-4-16,0 0 0 0,0 0 0 0,0 0-4 0,0 0 4 16,0 0 0-16,0 0-4 0,0 0-4 0,0 0-4 0,0 0 4 15,0 0-12-15,-10 0-16 0,10 0-24 0,0 0-24 0,-8 0-24 16,0 0-28-16,-1 0-40 0,1 0-60 0,-10 0-40 0,10 0 44 16,-18 0 44-16,10 0 32 0,-10 0 28 0,1 0 20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1:36.8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52F221C-9ABF-486E-8577-0300F646DEE2}" emma:medium="tactile" emma:mode="ink">
          <msink:context xmlns:msink="http://schemas.microsoft.com/ink/2010/main" type="inkDrawing" rotatedBoundingBox="21017,1445 24460,1379 24463,1518 21019,1584" semanticType="callout" shapeName="Other">
            <msink:sourceLink direction="with" ref="{76CCDD16-948F-465E-A678-B714651BAE1B}"/>
          </msink:context>
        </emma:interpretation>
      </emma:emma>
    </inkml:annotationXML>
    <inkml:trace contextRef="#ctx0" brushRef="#br0">0 32 59 0,'0'0'76'0,"8"0"-12"0,-8 0-4 0,0 0-24 0,0 0 0 15,0 0-4-15,0 0-8 0,0 4 0 0,0-4-4 0,0 0 0 16,0-4 4-16,0 4 0 0,9 0 0 0,-9 0-4 0,0 0 4 0,0 0 0 15,8 0-4-15,-8 0 4 0,0 4-8 0,9-4 4 0,-9 0-4 16,8 0 4-16,-8 0 0 0,8 0-4 0,-8 0 4 0,0 0-4 16,10 0 0-16,-10 0 4 0,0 0-4 0,8 0 4 0,-8 0-16 15,8 0 24-15,-8 0-4 0,0 0-4 0,10 0 4 0,-10 0 0 16,8 0 0-16,-8 0 0 0,8 0-8 0,-8 0 4 0,8 0-4 0,-8 0 0 16,9 0 4-16,0 0 0 0,-9 0-4 0,8 0 0 0,1 0 0 15,-1 0 0-15,-8 0-4 0,8 0 0 0,2 6 4 0,-2-6 0 16,0 0-4-16,2 0 0 0,-2 0 0 0,0 0-4 0,0 4 4 15,1-4-4-15,8 0 4 0,-8 5-4 0,-1-5 0 0,0 0 0 16,10 0-4-16,-10 0 0 0,10 0 4 0,-10 0-4 0,0 5 4 0,9-5-4 16,-8 0 0-16,8 0 0 0,-9 5 0 0,0-5 0 0,2 0 0 15,6 5 0-15,-6-5-4 0,-2 4 8 0,9-4-4 0,-9 5-4 16,1 0 4-16,-1-5-4 0,1 5 4 0,7-5 0 0,-6 5-4 0,-2-5 4 16,0 4-4-16,2-4 0 0,6 0 4 0,-8 5 0 15,1-5-4-15,8 0 4 0,-8 0 0 0,-1 0 0 0,10 5 0 0,-10-5 0 16,8 0-4-16,-6 0 4 0,6 0-4 0,1 0 4 0,-8 0 0 15,8-5 4-15,-1 10-4 0,2-5-4 0,-10 0 4 0,10 0-4 16,-1 4 0-16,-1-4 0 0,2 0 0 0,-2 0 0 0,2 0 0 16,-1 0 4-16,0 7-4 0,0-7 0 0,0 0 0 0,0 0 0 15,1 3 0-15,-2-3 0 0,2 0 4 0,-2 0-4 0,1 0 0 16,1 0 0-16,-2 0 4 0,-6 0-4 0,6 5 4 0,2-5-4 0,-2 5 0 16,1-5 0-16,1 0 0 0,-2 0 0 0,-8 0 4 15,10 0-4-15,-1 0 4 0,0 0-4 0,0 0 0 0,0 5 0 0,-8-5 0 16,7 0 0-16,2 0 4 0,-1 0-4 0,-8 0 0 0,7 0 4 15,1 0-4-15,1 0-4 0,-10 0 4 0,10 0 0 0,-2 4 4 16,-7-4-4-16,8 0 4 0,0 0-4 0,-9 0 0 0,10 0 0 0,-2 0 4 16,-6 0-4-16,6 0 0 0,-8 0 0 0,10 0 0 0,-1 0 0 15,-9 0 0-15,10 0 0 0,-10 0 0 0,8 0 0 0,-6 0 0 16,6 0 0-16,-7 0 0 0,8 0-16 0,-8 0 24 0,7 0-4 16,-8 0 0-16,10 0-4 0,-10 0 0 0,10 0 0 0,-10 0 4 15,9 0 0-15,0 0 0 0,-8 0-8 0,7-4 4 0,-6 4 0 0,6 0 0 16,2 0 0-16,-10 0 0 0,9-5 0 0,-9 5 0 0,10 0 0 15,-2 0 0-15,-6 0 0 0,6 0 0 0,2-5 0 0,-10 5 4 16,9 0-4-16,0 0 0 0,0-5 0 0,-9 5 0 0,10 0 4 0,-2 0-4 16,-6-3 0-16,6 3 0 0,1-7 4 0,1 7-4 15,-2-4-4-15,2 4 4 0,-10-5 0 0,10 5 0 0,-2-5 4 0,1 5 0 16,-9-4-4-16,10 4 0 0,-2-5 0 0,2 5 0 0,-1 0 0 16,-8-5 4-16,7 5-4 0,1 0 0 0,1-5 0 0,-10 5 0 15,10-5 0-15,-2 5 4 0,2 0-4 0,-2-4 0 0,1 4 0 16,1 0 0-16,-10-5 0 0,8 5 4 0,2-5-8 0,-1 5 8 15,-8 0-4-15,8 0 0 0,-1 0 4 0,2 0-4 0,-10 0 0 0,10 0 4 16,-10 0-20-16,9 0 20 0,0 0-4 0,-8-5 4 0,7 5 0 16,-8 0 0-16,10 0-8 0,-10 0 4 0,10-5 0 0,-10 5-4 15,9-4 8-15,0 4-4 0,-8-6 4 0,7 6-4 0,2 0 0 16,0-4-4-16,-10-1 4 0,8 5 0 0,2 0 0 0,-1-4 0 16,-1 4 4-16,2 0-4 0,-2 0 0 0,2 0 0 0,-1 0 0 0,-8 0 4 15,8 0-4-15,-1-5 0 0,2 5 0 0,-2 0 0 0,2 0 0 16,-10 0 0-16,9 0-4 0,-8 0 8 0,8-5-4 0,-9 5 0 15,0 0 0-15,10 0 0 0,-10 0 0 0,2 0 0 0,-2 0 0 16,0-5 4-16,0 5-8 0,1 5 4 0,-9-10 0 0,9 5 0 16,-1 0 4-16,1 0-4 0,-9 0 0 0,8 0 0 0,0-4 4 15,-8 4-4-15,10 0 4 0,-2-6-4 0,0 6 4 0,-8 0-4 0,10 0 0 16,-2 0 4-16,-8 0-4 0,8 0 0 0,0 0 4 0,-8 0 0 16,9 0 0-16,-1 0-4 0,-8 0 4 0,9 0-4 0,0 0 0 15,-1 0-16-15,-8 0 20 0,8 0 4 0,-8 0-4 0,10 0 0 16,-2 0-4-16,-8 0 4 0,8 0 0 0,-8 0 0 0,0 0 0 15,8 0 0-15,-8 0-4 0,0 0 0 0,10 0 0 0,-10 0 4 0,0 0 0 16,0 0 0-16,0 0 0 0,0 0-4 0,0 0 0 0,0 0 0 16,0 0 0-16,0 0 0 0,0 0 0 0,0 0 0 0,0 0 4 15,0 0 0-15,0 0 4 0,0 0 0 0,0 0 0 0,0 0-4 0,0 0 4 16,0 0 4-16,0 0-8 0,0 0 0 0,0 0 4 0,0 0 0 16,0 0 0-16,0 0 0 0,0 0 0 0,8 0-4 15,-8 0 4-15,0 0 0 0,0 0 0 0,0 0-4 0,-8 0 0 0,8 0 0 16,0 0 0-16,8 0 0 0,-8 0 0 0,0 0 0 0,0 0 0 15,0 0 0-15,0 0 0 0,0 0 0 0,0 0-4 0,0 0 4 0,0 0 0 16,0 0 0-16,0 0 0 0,0 0 0 0,0 0-4 16,0 0 0-16,0 0 8 0,0 0-4 0,0 0-4 0,0 0-8 15,0 0 16-15,0 0 0 0,0 0 0 0,0 0-4 0,8 0 4 0,-8 0 0 16,-8 0-4-16,8 0 4 0,0 0-4 0,0 0 0 0,0 0 0 16,0 0 0-16,8 0 0 0,-8 0 4 0,-8 0 0 0,8 0-4 15,0 0 8-15,0 0-8 0,0 0 0 0,0 0 4 0,0 0 0 16,0 0-4-16,0 0 0 0,0 0 4 0,0 0-4 0,0 0 0 15,0 0 0-15,0 0 0 0,0 0 0 0,0 0-4 0,0 0 4 0,0 0-8 16,0 0 0-16,0 0 0 0,0 0-12 0,0 0-12 0,0 0-12 16,0 0-20-16,-8 0-32 0,8 0-24 0,-10 0-28 0,2 0-44 15,8 0-76-15,-8 0-8 0,0 0 48 0,-2 0 40 0,-6 0 32 0,7 0 36 16,0 0 20-16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1:39.5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CCDD16-948F-465E-A678-B714651BAE1B}" emma:medium="tactile" emma:mode="ink">
          <msink:context xmlns:msink="http://schemas.microsoft.com/ink/2010/main" type="inkDrawing" rotatedBoundingBox="26950,1572 29747,1605 29746,1671 26949,1638" shapeName="Other">
            <msink:destinationLink direction="with" ref="{852F221C-9ABF-486E-8577-0300F646DEE2}"/>
          </msink:context>
        </emma:interpretation>
      </emma:emma>
    </inkml:annotationXML>
    <inkml:trace contextRef="#ctx0" brushRef="#br0">1-1 19 0,'0'0'92'0,"-10"0"-12"0,10 0-4 16,0 5-28-16,0-10 0 0,0 5-4 0,0 0-4 0,0 5 0 0,0-5-8 15,0 0 0-15,0 0-4 0,0 0 0 0,0 0-4 0,0 0-4 16,0 0 0-16,0 0 0 0,0 0 4 0,0 0 0 0,0 0 4 16,0 0-4-16,10 0 4 0,-10 0-4 0,0 0 0 0,8 0 0 0,-8 0 0 15,8 0 4-15,2 0 4 0,-2 0-4 0,-8 0 0 0,8 0-4 16,0 0 4-16,10 0-4 0,-10 0 4 0,1 0-4 16,-1 0-4-16,10 0 0 0,-10 0 4 0,8 0-4 0,2 0 0 0,-1 5 0 15,0-5-4-15,0 0 8 0,-1 5-4 0,2-5 0 0,0 0-4 16,7 0 4-16,0 4-4 0,-8-4 0 0,9 5-16 0,0 0 16 15,-1-5 0-15,1 0-4 0,0 0-4 0,8 4 4 0,-9-4-4 0,1 0 4 16,8 6-8-16,-8-6 0 0,7 0 0 0,1 4 0 16,-8-4 0-16,8 5 0 0,-9-5 0 0,9 0 0 0,-8 5 0 0,8-5 0 15,-8 5-4-15,9-5 0 0,-11 4 0 0,2-4 0 0,-1 0 0 16,1 0 0-16,0 5 4 0,0-5 0 0,-1 0-4 0,1 0 0 16,-10 0 0-16,10 0 4 0,-8 0-4 0,7 0 4 0,-9 0 0 15,2 0-4-15,8 0 0 0,-9 0 8 0,0 0-4 0,8 0 0 16,-7 0 0-16,-2 0 4 0,10 0-4 0,-9 0 0 0,9 0 0 0,-10 0-4 15,10 0 8-15,0 0-4 0,-9 0 0 0,9 0 0 0,-2 0 0 16,-6 0-4-16,8 0 0 0,-1 0 0 0,-8 0 0 0,8 0 4 16,-7 0-4-16,0 0 4 0,-2 0-4 0,9 0 0 0,-7 0 0 0,-2 0 0 15,-6 0 4-15,6 0 0 0,2 0 0 0,-2 0 0 16,-7 0-4-16,8 0 8 0,-8 0-4 0,-1 0 0 0,10 0 0 0,-10 0 0 16,8 0 4-16,-6 0 0 0,6 0 4 0,-7 0-4 0,8 0 4 15,-8 0-4-15,7 0 4 0,-8 0 0 0,10 0 0 0,0 0-4 16,-2 0 0-16,-7 0-4 0,7 0 8 0,2 0-4 0,-2 0 4 0,-6 0-4 15,6 0-4-15,2 0 0 0,-2 0-4 0,1 0 4 0,1 0 4 16,-10 0 0-16,10 0-4 0,-2 0 0 0,2 0 0 0,-2 0-4 16,-7 0 4-16,7 0-4 0,2 0 4 0,-10 0 0 0,10 0-4 15,-2 0 4-15,-7 0 0 0,8 0-4 0,-8 0 0 0,7 0 4 16,-6 0-4-16,-2 0 4 0,8 0 0 0,-6 0 0 0,6 0-4 0,-7 0 0 16,8 0 4-16,-8 0-4 0,7-5 4 0,-8 5-4 0,10 0 4 15,-10 0 0-15,10 0-4 0,-10 0 0 0,1 0 0 0,8-4 4 16,-9 4-4-16,1 0 0 0,-1 0 0 0,0 0 4 0,-8 0 0 15,10 0 4-15,-2 0-4 0,-8 0 0 0,8 0 0 0,-8 0 4 16,0-5-4-16,10 5-20 0,-10-5 24 0,8 5 0 0,-8 0 8 16,0-5-8-16,8 5 4 0,-8 0-4 0,8 0 0 0,-8-4 0 0,9 4 0 15,0 0-4-15,-9-6-4 0,8 6 0 0,1 0 0 0,-9 0 0 16,8 0 0-16,-8 0 0 0,8 0 0 0,2 0 0 0,-10 0 0 16,0 0 0-16,8 0 0 0,-8 0 0 0,0 0 0 0,0 0 0 15,0 0 0-15,8 0 0 0,-8 0 0 0,0 0 0 0,0 0 0 16,0 0 0-16,0 0 0 0,0-4 0 0,-8 4 0 0,8 0 0 0,0 4 0 15,0-4 0-15,0-4 0 0,0 8 0 0,0-4 0 0,0 0 0 16,0 0 0-16,0 0 0 0,0 0 0 0,0 0 0 0,0 0 0 16,0 0 0-16,0 0 0 0,0 0 0 0,0 0 0 0,0 0 0 15,0 0 0-15,0 0 0 0,0 0 0 0,0 0 0 0,0 0 0 16,0 0 0-16,0 0 0 0,0 0 0 0,0 0 0 0,0 0 0 0,0 0 0 16,0 0 0-16,0 0 0 0,0 0 0 0,0 0 0 15,0 0 0-15,0 0 0 0,0 0 0 0,0 0 0 0,0 0 0 0,0-4 0 16,-8 4 0-16,8 0-92 0,-10 0-24 0,2 0-20 0,0 0-28 15,-1 0-40-15,-8 0-72 0,0 0 4 0,1-5 48 0,-2 5 40 16,0 0 36-16,-7 0 28 0,0-5 24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1:11.1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1CFE69-4B66-4D9B-B9D1-494F0EE8B7CC}" emma:medium="tactile" emma:mode="ink">
          <msink:context xmlns:msink="http://schemas.microsoft.com/ink/2010/main" type="inkDrawing" rotatedBoundingBox="6538,2974 7428,8464 7379,8472 6489,2982" semanticType="verticalRange" shapeName="Other"/>
        </emma:interpretation>
      </emma:emma>
    </inkml:annotationXML>
    <inkml:trace contextRef="#ctx0" brushRef="#br0">-5-2 35 0,'0'0'76'0,"0"0"-8"0,0 0-12 0,0 0-16 0,0 0-12 16,0 0-4-16,0 5-4 0,0-5 4 0,0 0-8 0,0 0 0 0,0 0 4 16,0 0-4-16,0 0 0 0,0 0 4 0,0 0-4 0,0 0 0 15,0 0 4-15,0 0 4 0,0 0 4 0,0 0 0 0,0 0 4 16,0 0-4-16,0 5-4 0,0-5 0 0,0 4 4 0,0 1-4 15,0-1-4-15,0 1 0 0,0 0 0 0,8 5-4 0,-8-5 0 0,0 5-4 16,0-1 0-16,8 1 4 0,-8 4-8 0,0-5 0 0,10 1 4 16,-10 5-4-16,0-6 0 0,8 5 0 0,-8-4 0 0,0 5 0 15,8-1 0-15,-8 0 4 0,0-4-4 0,8 3 0 0,-8 2 0 16,0 0 0-16,0-1 0 0,10-4 0 0,-10 4 0 0,0 0-4 0,0 1 4 16,8-5 0-16,-8 4 0 0,8 1-4 0,-8-1 4 0,0 0-4 15,0 0 4-15,9 1-4 0,-9-1 0 0,0 1 0 16,9-1 0-16,-9 0 0 0,8 1-4 0,-8 0 0 0,0-2 0 0,9 7 0 15,-9-5 4-15,0-2-4 0,0 7 0 0,0-5 0 0,8 4 0 16,-8-5 4-16,0 5-4 0,0-5 0 0,0 1 0 0,0 4 8 16,0-5-4-16,8 1-4 0,-8-1 0 0,0 1 4 0,0-2-4 0,10 2 4 15,-10-1 0-15,0 1 0 0,0-5 0 0,8 4 0 0,-8 1-8 16,8-2 0-16,-8-3 4 0,0 5-16 0,8-1 28 0,-8 1-8 16,0-1-4-16,10 1 0 0,-10-1 4 0,8 0-4 0,-8 6 4 15,0-6-4-15,8 5 0 0,-8-4-4 0,0 3 0 0,0-3 4 16,0-1 0-16,0 5 0 0,0-4 0 0,0 4 0 0,0-5 0 0,0 5 4 15,0-4 0-15,9-1-4 0,-9 1 0 0,0 5 4 16,0-7-8-16,0 2 4 0,9-1 0 0,-9 5 0 0,0-4 0 0,8-1 0 16,-8 1 0-16,0-1 0 0,9 5 4 0,-9-4-8 0,0-1 4 15,8 0 4-15,-8 6 0 0,8-6 0 0,-8 0 0 0,0 5 0 16,8-4-8-16,-8-1 4 0,0 0 0 0,10 6-4 0,-10-6 4 0,8 0 0 16,-8 6-4-16,8-6 4 0,-8 5 4 0,0 0-4 15,10-4 0-15,-10 4-4 0,0-5 4 0,8 5 4 0,-8 0-8 0,0-4 8 16,8-1-8-16,-8 5 8 0,0-4-4 0,0 4 0 0,9-5 0 15,-9 6 4-15,0-6-12 0,0 1 4 0,8 4 4 0,-8-5-4 16,0-1 4-16,0 8-4 0,9-7 4 0,-9-1 8 0,0 8-8 0,8-7 4 16,-8 0-4-16,0 0 0 0,9 2 4 0,-9 2-8 0,0-4 8 15,8 0-4-15,-8 1 0 0,0 4-4 0,0-4 4 0,8-1 4 16,-8 5-4-16,0-4-4 0,10-1 0 0,-10 5 4 0,0-4 0 0,0 4 0 16,0-5 0-16,8 6 0 0,-8-1-4 0,0-5 0 15,8 5 4-15,-8 1 0 0,0-6 0 0,10 5 0 0,-10-1 0 0,0 3 0 16,8-7-4-16,-8 6 8 0,0-2-4 0,8-3 0 15,-8 4 0-15,8-5-4 0,-8 5 4 0,9 0-4 0,-9-4 4 0,9 4-4 16,-9-5 8-16,8 1-4 0,-8 4 0 0,9-5 0 0,-9 1 0 16,0 4 0-16,8-5 4 0,-8 1 0 0,8-1 0 0,-8 5-4 15,10-4 4-15,-10-1-4 0,0 1 0 0,8-1 0 0,-8 0 4 0,0 5-8 16,8-4 4-16,-8-1 0 0,8 5 0 0,-8-4 0 0,0 4 0 16,10-5 0-16,-10 1 4 0,0 5-4 0,8-7 0 0,-8 6 0 15,0-5-16-15,8 6 16 0,-8-6 0 0,0 7 0 0,9-7 4 16,-9 5-4-16,0-6-4 0,0 7 4 0,8-5 0 0,-8 4 0 15,9-5 0-15,-9 5 4 0,0 0-8 0,9-4 8 0,-9 4-4 16,0 0-4-16,0-4 4 0,8 4 0 0,-8 0 4 0,0-5-8 0,0 5 4 16,8 0 0-16,-8-4 4 0,0 5-4 0,8-7-4 0,-8 6 4 15,0 1 0-15,0-5 0 0,10-2 4 0,-10 8-4 0,0-7 0 16,8 5 0-16,-8-6 0 0,0 2 0 0,8 5 0 0,-8-6 0 16,0 0 0-16,0 5 0 0,10-4 0 0,-10 4 0 0,0-5 0 15,0 1 4-15,8 4-4 0,-8-5 0 0,0 5 4 0,0-4-4 0,8 4 0 16,-8-5 0-16,0 5 0 0,0-4 0 0,0 4 0 15,0-5 4-15,9 5 0 0,-9-3-4 0,0-3-4 0,0 6 8 0,0-5-8 16,0 7 4-16,8-8 0 0,-8 8 0 0,0-8 4 0,0 7-4 16,0-1-4-16,9-1 8 0,-9-3-4 0,0 4 0 0,0 2 4 15,8-3-8-15,-8 1 4 0,0 0 4 0,0 0-8 0,0-5 8 0,9 5-4 16,-9 1-4-16,0-5 4 0,8 4-4 0,-8-5 4 0,0 6-4 16,8-6 8-16,-8 0-8 0,10 1 0 0,-10 4 4 0,0-5 0 15,0 1 0-15,8-2 0 0,-8 2-4 0,0-1 4 0,8 1 0 16,-8 4 0-16,0-5 0 0,10 1 0 0,-10-1 0 0,0 0 0 15,0 1 0-15,8-1 0 0,-8 1 0 0,0-1 0 0,8 0 0 0,-8 0 0 16,0 1 0-16,9-5 0 0,-9 4 0 0,0 1 0 0,8-6 0 16,-8 5 0-16,0-4 0 0,8 5 4 0,-8-6-8 0,0 1 4 15,9 5 4-15,-9-7-4 0,0 7 0 0,9-5-4 0,-9 0 4 16,0 3 0-16,0-3 0 0,0 5 0 0,8-5-4 0,-8-1 4 16,0 5 0-16,0-4 4 0,0 4 0 0,0-4-8 0,0 4 4 0,8-3 4 15,-8 2-4-15,0 2 0 0,0-6-4 0,0 5 0 0,10-4 4 16,-10-1 0-16,0 6 0 0,0-5-4 0,0 4 0 0,8-5 8 15,-8 1-4-15,0 5 0 0,8-6-4 0,-8 1 4 0,0-1 0 16,0 1 0-16,0 5 0 0,9-6 0 0,-9 0 0 0,0 1 0 16,9-1 0-16,-9 0 0 0,0 2 0 0,8-2 0 0,-8 1 0 15,0-5 0-15,8 5 0 0,-8-1 0 0,0-4 0 0,0 0 0 0,9 5 0 16,-9-5 0-16,0-1 0 0,0 1 4 0,0 0-8 16,0-1 4-16,0 1 4 0,0 0-4 0,8 0 4 0,-8-1-4 0,0 2-4 15,0-3 4-15,0 3-4 0,0-6 4 0,0 5 4 0,0 0-4 0,0-1-4 16,0 0 4-16,0 7 0 0,9-7-4 0,-9 1 8 15,0 0-4-15,0 5-4 0,0-6 4 0,0 6-4 0,9-4 8 0,-9 2-4 16,0-3 4-16,0 5-8 0,0-5 8 0,0-1-4 0,0 1 0 16,8 0 4-16,-8-1 0 0,0 1-4 0,0 0 0 0,0-5 0 15,0 0 0-15,0 5 4 0,0-5-12 0,0 0 12 0,0 0-4 0,0 0-4 16,0 0 8-16,0 0-4 0,0 0-8 0,0 0 8 16,0 0 0-16,0 0 4 0,0 0 0 0,0 0-8 0,0 0 4 0,0 0-4 15,0 0-4-15,0 0-4 0,0 0-4 0,0 0-8 0,0 0-24 16,0-5-20-16,0 5-28 0,-8 0-32 0,8-5-72 0,0 5 24 15,-9-5 32-15,9 1 28 0,-9-1 24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2:42.8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0B3459-2819-4F7B-8287-F2ED2BF9C490}" emma:medium="tactile" emma:mode="ink">
          <msink:context xmlns:msink="http://schemas.microsoft.com/ink/2010/main" type="inkDrawing" rotatedBoundingBox="2863,8153 9281,6815 9317,6984 2898,8323" semanticType="callout" shapeName="Other">
            <msink:sourceLink direction="with" ref="{AD2695AE-1AFF-4892-A046-0013ED690E80}"/>
            <msink:sourceLink direction="with" ref="{B925E32A-5557-4EA7-A9EA-A90E2B02D901}"/>
            <msink:destinationLink direction="from" ref="{51DB9B9A-DCE9-4B3C-804C-EB66C15665B4}"/>
          </msink:context>
        </emma:interpretation>
      </emma:emma>
    </inkml:annotationXML>
    <inkml:trace contextRef="#ctx0" brushRef="#br0">-6 1474 35 0,'0'0'68'15,"0"0"-4"-15,0 0-8 0,0 0-28 0,0 0 0 16,0 0 0-16,0 0-4 0,0 0 0 0,0-6 0 0,0 6-4 0,0 0 4 16,0 0-4-16,0 0 4 0,0 0 0 0,0 0-4 0,0 0 0 0,0 0 0 15,0 0-4-15,0 0 0 0,0 0 0 0,0 0-4 16,0 0 4-16,0 0-8 0,0 0 4 0,0 0 0 0,0 0 0 0,0 0 4 16,0 0-8-16,0 0 0 0,0 0 4 0,0 0-16 0,0-4 20 15,0 4 0-15,0 0 0 0,0-5 0 0,0 5 0 0,0-5 4 16,0 5-4-16,0 0 0 0,0 0 0 0,10-5-4 0,-10 5 0 15,0 0 0-15,0 0 4 0,0-4-4 0,8 4-4 0,-8 0 4 16,0 0 4-16,0-5-4 0,8 5-4 0,-8 0 4 0,8 0 0 0,-8 0 0 16,0 0 0-16,9-5 0 0,-9 5 0 0,0-4 0 0,8 4 0 15,-8 0 0-15,0-5 0 0,9 5 4 0,-9 0 0 0,9-6-4 16,-9 6 0-16,0-4 4 0,8 4-4 0,-8-5 0 0,8 5 0 16,-8-5-4-16,10 5 4 0,-10-5 0 0,8 5 4 0,0-4-8 15,-8 4 0-15,8-5 0 0,-8 5 0 0,10-5-4 0,-2 5 0 0,0 0 0 16,-8-5 8-16,9 5-4 0,-9 0-4 0,8-4 0 0,1 4 0 15,0 0 0-15,-9 0 0 0,8-6-4 0,0 6 0 0,-8 0 0 16,8 0 4-16,2 0 0 0,-10-4 0 0,8 4 0 0,0 0 0 0,2 0 0 16,-10-5 4-16,8 5-4 0,0-5-12 0,1 5 16 15,-1-6 4-15,0 6-4 0,1-3 0 0,0 3-4 0,-1-6 4 16,0 2 0-16,2 4 0 0,-2-5-4 0,9 1 0 0,-8-2 0 0,-1 2 4 16,0-1-4-16,9 0 0 0,-8 1 0 0,0 4 0 0,7-11 4 15,-6 11-4-15,-2-4 0 0,8-1 0 0,-6 0 0 0,-2 0 0 16,9 1 0-16,-9 4 0 0,0-5 0 0,2 5 0 0,-2-5 0 0,0 5 0 15,2 0 0-15,-2-4 0 0,0 4 0 0,0 0 0 16,1 0 0-16,0-5 0 0,-1 5 0 0,1 0 0 0,-1 0 4 0,0-6-4 16,10 6-4-16,-10-4 0 0,0 4 4 0,2-5 0 0,-2 5 0 15,0-3 0-15,10 3 4 0,-10-7-4 0,1 3 0 0,-1 4 4 16,8-5-4-16,-6 5 4 0,6-5-4 0,-6 0 4 0,-2 5-8 0,9-4 4 16,-9 4 4-16,9-5-4 0,-8 5 0 0,-1-5 0 0,10 5 0 15,-10-5 0-15,10 5 0 0,-10-4 0 0,8 4 0 0,2-6 0 16,-10 2 0-16,9 4-20 0,-9-5 24 0,10 0-4 0,-2 5 4 15,-6-5 0-15,6 0-4 0,-7 1 0 0,8 4 0 0,0-5 0 16,-9 0 0-16,10 1-4 0,-2-1 4 0,-6 5 0 0,6-5 0 16,-7 0-4-16,8 5 4 0,-8-5-4 0,7 1 0 0,-8 0 4 15,10 4 0-15,-10-6 0 0,2 1 0 0,6 0-4 0,-7 5 4 0,8-4-4 16,-9-1 0-16,1 0 0 0,7 5 4 0,-6-5-4 0,6 0 4 16,-6 1 0-16,6-1-4 0,-8 5 0 0,1-6 4 0,8 2 0 15,0 0 0-15,-9-1-4 0,10 0 4 0,-10 0-4 0,10 1 4 0,-10-2-4 16,9 2 4-16,-9 4-4 0,10-5 4 0,-2 0 0 15,-8 0 0-15,10 1 0 0,-10-2-4 0,10 6 0 0,-10-4 4 0,9-2-4 16,-9 6 4-16,10-3 0 0,-10-3-4 0,10 6 0 0,-10-4 4 16,9 4 0-16,-8 0-4 0,7-5 0 0,-7 5 0 0,-1 0 0 15,10-5 0-15,-10 5-4 0,0 0 4 0,10-5 4 0,-10 5-4 16,10-4 4-16,-10 4 0 0,0-6-8 0,9 6 8 0,-9-4-4 0,10 4 0 16,-10-4 0-16,10-1 0 0,-10 5 4 0,10-6 0 15,-10 2-4-15,9 4 4 0,-9-5 0 0,10 0-4 0,-2 0 0 0,-8 5 0 16,10-4 0-16,-10-2 0 0,10 6 4 0,-10-4-4 15,9 4-4-15,-9-5 4 0,10 5 0 0,-10-4 0 0,0 4-4 0,10-6 8 16,-10 6 0-16,1 0-4 0,0 0 4 0,-1 0-4 0,9 0 0 0,-9-4 0 16,0 4 0-16,2 0 0 0,-2 0 0 0,0 0 4 15,2 0-4-15,-2-5 0 0,0 5 0 0,9 0 0 0,-8-5-4 0,-1 5 0 16,1-5 4-16,-1 5 0 0,0 0 4 0,2-4-4 16,-2 4 0-16,0 0 0 0,0 0 0 0,10 0 0 0,-18 0 0 0,17 0 0 15,-8 0-4-15,-1 0 4 0,1 0 0 0,-1 0 4 0,0-6-4 16,2 6 0-16,-2 0 0 0,0 0 0 0,0 0 0 0,2 0 4 15,-2-4-4-15,0 4 0 0,1 0 0 0,-1-5 0 0,1 5-4 0,0 0 4 16,-1 0 0-16,0 0 0 0,0 0 0 0,2 0 4 0,-2 0-8 16,0 0 8-16,2 0 0 0,-2 0-4 0,0 0 0 0,1 0 0 15,-1 0 0-15,1 0-4 0,-1 0 4 0,1-5 4 0,-1 5-4 16,0 0 0-16,2 0 4 0,-2-5-4 0,0 5 0 0,10-4 0 16,-10 4 0-16,0 0 0 0,1-5 0 0,8 5-4 0,-8-5 4 15,-1 5 0-15,0 0 4 0,2-4-4 0,6 4 0 0,-8-5 8 0,2 5-12 16,-2 0 8-16,9 0-4 0,-9 0 0 0,1 0 4 0,0-6-4 15,-1 6 4-15,0 0-4 0,0 0 4 0,10 0 0 0,-10-4 0 16,2-1-4-16,-2 5 0 0,0 0 4 0,1 0-8 0,-1 0 4 0,1 0 4 16,-1 0-4-16,1 0 0 0,-1 0-4 0,0 0 4 15,2 0 0-15,-2-5-4 0,0 5 8 0,2 0 0 0,-2 0-4 0,0 0 0 16,1-5 4-16,-1 5-4 0,0-4 4 0,1 4-4 0,0 0 0 16,-1 0 4-16,0 0 0 0,10 0 0 0,-10 0-4 0,1 0-16 15,0 0 20-15,-1 0 4 0,0-5-8 0,1 5 4 0,-1 0 0 0,1 0 0 16,0 0-8-16,-1-5 8 0,0 5-4 0,2-5 0 0,-2 5 0 15,0 0 4-15,0-4-4 0,2 4 0 0,-2-5 4 0,0 5 0 16,1-5 0-16,-1 5 0 0,0 0-4 0,2 0 4 0,-2-5 0 16,0 5 0-16,0 0-8 0,2 0 4 0,-2 0 0 0,0 0 0 15,1-3 4-15,0 3 0 0,-1 0-4 0,-8 0 4 0,9-7 0 16,-1 7-4-16,0 0 0 0,1-4 0 0,0 4 4 0,-1-5 0 0,0 5-4 16,2-5 0-16,-2 5 0 0,0 0-4 0,1 0 4 0,0 0 0 15,-1-5 0-15,0 5 4 0,1 0 0 0,-1 0-4 0,0 0 4 16,2 0-4-16,-2 0 8 0,0 0-4 0,2 0-4 0,-2-4 0 15,0 4 0-15,0 0 4 0,1-5 0 0,8 5-4 0,-8-5 4 0,-1 5-4 16,0-5 4-16,10 5-4 0,-10-4 0 0,0-1 4 16,2 0 0-16,6 5-4 0,-7-5 4 0,0 0-20 0,-1 5 24 15,9-4-4-15,-9 4-4 0,2-6 0 0,-2 6 4 0,8-4 0 0,-6 4 4 16,-2-5-8-16,0 5 0 0,1-4 0 0,0 4 0 16,-1-6 0-16,9 6 4 0,-9-4-4 0,0 4 4 0,2-5 0 0,-2 5-4 15,0 0 0-15,2-5 0 0,6 5 0 0,-7-5 0 0,-1 1 0 0,1 4 0 16,8-4 0-16,-9 4 0 0,0-6 0 0,2 6 0 15,6-5 0-15,-6 5 0 0,-2-4 0 0,8-2 0 0,-7 6 0 0,0-4 0 16,-1 4 0-16,1-5 0 0,7 5 0 0,-6-4 0 0,-2-2 0 16,8 6 0-16,-6-4 0 0,-2 4 0 0,0-5 0 0,1 5 0 15,8 0 0-15,-8 0 0 0,-1-6 0 0,0 6 0 0,0 0 0 0,10 0 0 16,-10 0 0-16,2 0 0 0,-2 0 0 0,0-4 0 0,9 4 0 16,-8 0 0-16,-1 0 0 0,1-4 0 0,7 4 0 0,-6-6 0 15,-2 6 0-15,10-4 0 0,-10 4 0 0,0-6 0 0,1 6 0 16,7-3 0-16,-7-3 0 0,0 6 0 0,7-4 0 0,-6 4 0 15,6-5 0-15,-7 5 0 0,0-4 0 0,7 4 0 0,-7-6 0 0,8 6 0 16,-8-4 0-16,-1 4 0 0,10-6 0 0,-10 6 0 16,8-4 0-16,-6 4 0 0,-2-4 0 0,9 4 0 0,-9 0 0 0,0-5 0 15,10 5 0-15,-10-6 0 0,0 2 0 0,10 4 0 0,-10 0 0 16,1-5 0-16,8 0 0 0,-8 5 0 0,-1-5 0 0,0 5 0 16,10-4 0-16,-10-2 0 0,0 2 0 0,10 4 0 0,-10-5 0 15,10 1 0-15,-10 4 0 0,0-6 0 0,1 2 0 0,8 4 0 16,-8-5 0-16,-1 5 0 0,0-5 0 0,2 5 0 0,-2-5 0 0,8 5 0 15,-6-4 0-15,-2 4 0 0,0-6 0 0,1 6 0 0,-1-4 0 16,0 4 0-16,2-5 0 0,-2 5 0 0,0-4 0 0,2-2 0 16,-2 6 0-16,8-4 0 0,-7-1 0 0,0 0 0 0,-1 5 0 0,1-5 0 15,-1 1 0-15,10 4 0 0,-10-6 0 0,0 2 0 16,10-1 0-16,-10 0 0 0,0 5 0 0,10-5 0 0,-10 1 0 16,1-1 0-16,7 0 0 0,-8 1 0 0,2-1 0 0,6 0 0 0,-6 0 0 15,6 5 0-15,-7-8 0 0,8 8 0 0,-9-6 0 0,9 1 0 16,-9 0 0-16,10 0 0 0,-10 0 0 0,10 1 0 0,-10 4 0 15,9-5 0-15,-8 0 0 0,8 5 0 0,-9-5 0 0,0 0 0 0,10 5 0 16,-10-5 0-16,10 1 0 0,-10 4 0 0,0-5 0 16,1 5 0-16,8-5 0 0,-8 5 0 0,-1-4 0 0,0 4 0 0,10-6 0 15,-10 6 0-15,0 0 0 0,2-4 0 0,-2 4 0 0,9-5 0 16,-9 5 0-16,1-4 0 0,0 4 0 0,-1-6 0 0,0 6 0 16,10-4 0-16,-10 4 0 0,0-5 0 0,2 5 0 0,-2-5 0 15,9 5 0-15,-9-5 0 0,0 1 0 0,1 4 0 0,0-4 0 16,-1 4 0-16,0-6 0 0,2 1 0 0,-2 5 0 0,10-4 0 0,-10 4 0 15,0-6 0-15,-8 6 0 0,8-4 0 0,1 4 0 0,-1 0 0 16,1-5 0-16,0 5 0 0,-1 0 0 0,-8 0 0 0,8-4 0 16,2 4 0-16,-2 0 0 0,-8 0 0 0,8-6 0 0,0 6 0 0,-8 0 0 15,10-4 0-15,-2 4 0 0,0 0 0 0,-8-5 0 0,9 5 0 16,-1 0 0-16,1-6 0 0,-9 6 0 0,9 0 0 0,-1 0 0 16,0-4 0-16,0 4 0 0,2-4 0 0,-2 4 0 0,-8-6 0 15,8 6 0-15,2 0 0 0,-2 0 0 0,0 0 0 0,1-4 0 16,-1 4 0-16,0 0 0 0,-8 0 0 0,9-5 0 0,0 5 0 0,-1 0 0 15,-8 0 0-15,8-4 0 0,2 4 0 0,-2 0 0 0,-8 0 0 16,8 0 0-16,-8 0 0 0,9 0 0 0,-9 0 0 0,9-6 0 16,-9 6 0-16,8 0 0 0,-8 0 0 0,0 0 0 0,8-4 0 15,-8 8 0-15,0-4 0 0,9-4 0 0,-9 4 0 0,0 0 0 16,8 0 0-16,-8 0 0 0,0-5 0 0,0 5 0 0,9 0 0 0,-9-4 0 16,9 4 0-16,-9 0 0 0,8-6 0 0,-8 6 0 15,8-4 0-15,-8 4 0 0,10-6 0 0,-10 6 0 0,8-4 0 0,-8 4 0 16,8 0 0-16,-8-6 0 0,9 6 0 0,0 0 0 0,-9 0 0 0,8 0 0 15,-8 0 0-15,0 0 0 0,8 0 0 0,-8 0 0 16,0 0 0-16,0 0 0 0,9-3 0 0,-9 6 0 0,0-6 0 16,0 3 0-16,8 0 0 0,-8-6 0 0,0 6 0 0,0 0 0 0,8-4 0 15,-8 4 0-15,0 0 0 0,0 0 0 0,10 0 0 16,-10 0 0-16,0 0 0 0,0 0 0 0,0 0 0 0,0 0 0 0,0 0 0 16,0 0 0-16,0 0 0 0,0 0 0 0,0 0 0 0,0 0 0 15,0 0 0-15,0 0 0 0,0 0 0 0,0 0 0 0,8 0 0 16,-8 0 0-16,0 0 0 0,0 0 0 0,8 0 0 0,-8-5 0 0,0 5 0 15,0 0 0-15,10 0 0 0,-10 0 0 0,0 0 0 0,8 0 0 16,-8 0 0-16,8-5 0 0,-8 5 0 0,0 0 0 0,0 0 0 16,0 0 0-16,8 0 0 0,-8 0 0 0,0 0 0 0,0 0 0 15,9 0 0-15,-9 0 0 0,0 0 0 0,0 0 0 0,0 0 0 16,9 0 0-16,-9 0 0 0,0 0 0 0,0 0 0 0,8 0 0 16,-8 0 0-16,0 0 0 0,9 0 0 0,-9 0 0 0,0 0 0 15,8 0 0-15,-8 0 0 0,0 0 0 0,0 0 0 0,8 0 0 0,-8 0 0 16,0 0 0-16,0 0 0 0,0 0 0 0,0 0 0 0,0 0 0 15,0 0 0-15,0 0 0 0,0 0 0 0,0 0 0 0,0 0 0 16,-8 0 0-16,8 0 0 0,-8 0 0 0,8 0 0 0,-9 0-60 0,1 0-80 16,-10 0-40-16,10-5-36 0,-8 5-80 0,6 0 0 0,-6-4 52 15,-2 4 52-15,-7-6 32 0,8 6 32 0,0-4 24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0:57.7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DB9B9A-DCE9-4B3C-804C-EB66C15665B4}" emma:medium="tactile" emma:mode="ink">
          <msink:context xmlns:msink="http://schemas.microsoft.com/ink/2010/main" type="inkDrawing" rotatedBoundingBox="2783,8245 3044,8278 3032,8378 2771,8345" semanticType="callout" shapeName="Other">
            <msink:sourceLink direction="from" ref="{55467E0E-B45D-41F9-94F2-D8F8F6C816F6}"/>
            <msink:sourceLink direction="to" ref="{6F3D118D-367B-4DB6-8FA4-B158793C7139}"/>
            <msink:sourceLink direction="to" ref="{FBF19EBC-8DD4-40DA-9F6E-9DF24C84D170}"/>
            <msink:sourceLink direction="from" ref="{A90B3459-2819-4F7B-8287-F2ED2BF9C490}"/>
          </msink:context>
        </emma:interpretation>
      </emma:emma>
    </inkml:annotationXML>
    <inkml:trace contextRef="#ctx0" brushRef="#br0">537-365 23 0,'0'0'68'0,"0"-5"-12"0,0 5-4 15,0 0-24-15,0 0-4 0,0 0 0 0,0 0-4 0,0 0-4 16,0 0 4-16,0 5-8 0,0-5 4 0,0 0-4 0,0 0 4 16,0-5 4-16,0 5-8 0,0 0 4 0,0 0 4 0,0 0-4 15,0 0 4-15,0 0 0 0,0 0-4 0,0 0 4 0,0 0 0 0,0 0-4 16,0 0 4-16,0 0 0 0,0 0 0 0,0 0 0 0,0 0-4 16,0 0 0-16,0 0-4 0,0 0 4 0,0 0 0 0,0 0 0 15,0 0 0-15,0 0 0 0,0 0 4 0,0 0 0 0,0 0-8 16,0 0 4-16,0 0-4 0,0 5 0 0,0-5 0 0,-9 0-4 0,9 0 0 15,0 5 0-15,0-5 0 0,0 4-4 0,0-4 4 0,-9 6 0 16,9-6 0-16,0 5-4 0,-8-1-4 0,8-4 4 0,0 5 0 16,-8 0-4-16,8-1 4 0,0-4-4 0,0 5 0 0,-9 0 0 15,9 0 4-15,0-5 0 0,-8 4 0 0,8-4 0 0,0 6 0 16,-8-3 0-16,8-3-4 0,0 6 4 0,-10-6 0 0,10 0 0 16,0 5-4-16,-8-5 0 0,8 0 0 0,0 0-4 0,0 5 8 15,0-5 0-15,0 0-4 0,0 0 0 0,-8 0 0 0,8 0 0 0,0 0 0 16,0 0 0-16,0 0 4 0,0 0-4 0,0 0 0 0,0 0 0 15,0 0 4-15,0 0-4 0,0 0 4 0,0 0 0 0,0 0-8 16,0 0 4-16,0 0 0 0,0 0 0 0,0 0 0 0,0 0 0 16,0 0 0-16,0 0 0 0,0 0 0 0,0 0 0 0,0 4 0 0,0-4 0 15,0 0 0-15,0 0 0 0,0 0 0 0,0 0 4 16,0 0-4-16,0 0 0 0,0 0 0 0,0 0 0 0,0 0 0 0,0 0 0 16,0 0 0-16,0 0 0 0,0 0 0 0,0 0 0 0,0 0 0 15,0 0 0-15,0 0 0 0,0 0 0 0,0 0 0 0,0 0-4 16,0 0 8-16,0 0 0 0,0 0-4 0,0 0 4 0,8 0 0 0,-8 0 4 15,0 0-4-15,0 0 4 0,8 0-4 0,-8 0 4 0,10 0 0 16,-10 0 0-16,0 0-8 0,8 0 8 0,0 0-4 16,-8 0 4-16,9 0 0 0,-9 0-4 0,8 0-4 0,0 0 4 0,-8 0 0 15,9 0-4-15,0 0 4 0,-9 0-4 0,8 0 0 0,0 0 0 16,-8 0 4-16,10 0-4 0,-10 0 0 0,8 0 4 0,0 0-4 16,-8 0 8-16,10 0-8 0,-2 0 8 0,0 0-8 0,-8 0 4 0,8 0-8 15,-8 0-12-15,9 0 20 0,-1 0 4 0,-8 0-4 0,9 0 0 16,0 0 0-16,-9 0 0 0,8 0 0 0,-8 0 0 0,8 0 0 15,-8 0-4-15,10 0-4 0,-10 0 4 0,8 0 4 0,-8 0-4 16,8 0 0-16,-8 0 0 0,8 0 0 0,-8-4 8 0,0 4-8 16,10 0 0-16,-10 0 4 0,0 0-4 0,8 0 4 0,-8 0 0 0,0 0 0 15,0 0-4-15,0 0 0 0,0 0 0 0,0-5 0 16,0 5 4-16,0 0 0 0,0 0 4 0,0 5-8 0,0-5 4 0,0 0-4 16,0-5 4-16,0 5 0 0,0 0 0 0,0 0-8 0,0 0 4 15,0 0 0-15,0 0 0 0,0 0 0 0,0 0 4 0,0 0 0 16,0 0-4-16,0 0 0 0,0 0 0 0,0 0 0 0,0 0-8 0,0 0-12 15,0 0-20-15,0 0-16 0,0 0-20 0,0 0-24 0,0 0-16 16,0 0-92-16,0 5 20 0,0-5 36 0,0 4 32 0,0-4 16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3:00.3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D6A4CD-82BF-4605-9AD7-441C076D467F}" emma:medium="tactile" emma:mode="ink">
          <msink:context xmlns:msink="http://schemas.microsoft.com/ink/2010/main" type="inkDrawing" rotatedBoundingBox="6356,7647 9468,6667 9512,6805 6399,7784" semanticType="callout" shapeName="Other">
            <msink:sourceLink direction="with" ref="{B925E32A-5557-4EA7-A9EA-A90E2B02D901}"/>
            <msink:sourceLink direction="with" ref="{7FA9AB93-B6A3-4CD8-ADF0-687EBDBD1382}"/>
          </msink:context>
        </emma:interpretation>
      </emma:emma>
    </inkml:annotationXML>
    <inkml:trace contextRef="#ctx0" brushRef="#br0">86 912 39 0,'0'0'72'0,"0"0"-12"16,0 0 0-16,0 0-24 0,0 0-8 0,0 0-8 0,0 0 0 0,0 0-8 15,0 0 4-15,0 0-4 0,0 0 0 0,0 0-4 16,0 0 0-16,0 0 8 0,0 0-8 0,0 0 0 0,0 0 0 0,0 0 0 15,0 0 4-15,0 0 0 0,0 0 0 0,0 0 4 0,0 0 0 16,0 0 0-16,0 0 0 0,0 0 4 0,0 0 0 0,0 0 4 16,0 0 0-16,0 0 0 0,0 0 0 0,0 0 4 0,0 0 0 15,0 0 4-15,0 0 0 0,0 0 4 0,0 0-8 0,0 0 12 16,0 0 0-16,0 0-8 0,0 0 8 0,0 0-8 0,0 0 0 0,0 0 4 16,0 0-4-16,8 0 0 0,-8 0 0 0,0 0 0 0,8 0 4 15,0 0 0-15,-8 0 0 0,9 0 4 0,0 0 0 0,-1 0-4 16,-8-5 0-16,17 5-4 0,-9-5 4 0,2 5-8 0,-2-5 4 15,0 1-4-15,0 4 0 0,2-5 0 0,6 0-8 0,-7 0 4 16,0 5-8-16,8-4 4 0,-9-1 0 0,0 5-4 0,2-5 0 16,6 0-4-16,-8 5-4 0,10-3 4 0,-10-4 4 0,1 7-8 0,8-4 0 15,-8 4 4-15,7-5-4 0,-8 5 8 0,2-5-8 0,6 0 4 16,-6 5-4-16,6-4 0 0,-7 4 0 0,8-5 4 0,-9 5-4 16,9-5 0-16,-9 0 4 0,10 5-4 0,-10-4-8 0,10 4 0 15,-10-5 0-15,9 5 0 0,-8-5 0 0,8 5 0 0,-9-5 0 16,10 5 0-16,-10-5 0 0,8 1 0 0,-6-2 0 0,-2 6 0 0,9-4 0 15,-9 4 0-15,10-5 0 0,-2 1 0 0,-8-2 0 0,10 2 0 16,0 4 0-16,-10-5 0 0,9 0 0 0,0 0 0 0,0 1 0 16,-9 0 0-16,10 4 0 0,-2-6 0 0,2 1 0 0,-1 1 0 0,-1-2 0 15,2 2 0-15,-10 4 0 0,10-5 0 0,-2 1 0 16,2 4 0-16,-10-6 0 0,9 2 0 0,0 4 0 0,-8-5 0 0,7-1 0 16,2 6 0-16,-10-4 0 0,10 0 0 0,-10 4 0 0,9-6 0 15,-1 2 0-15,-6-2 0 0,6 6 0 0,2-3 0 0,-10-3 0 16,9 2 0-16,-8-1 0 0,8 1 0 0,-1-2 0 0,-7 2 0 15,8 4 0-15,1-6 0 0,-10 2 0 0,9 0 0 0,-8 4 0 16,7-5 0-16,-7-1 0 0,8 6 0 0,-8-4 0 0,7-1 0 0,2 5 0 16,-10-5 0-16,0 0 0 0,10 5 0 0,-10-4 0 0,1-2 0 15,7 2 0-15,-6-1 0 0,6 1 0 0,-6-2 0 0,-2 2 0 16,8-1 0-16,-7 0 0 0,8 0 0 0,-8 1 0 0,-1-2 0 16,10-3 0-16,-10 5 0 0,8-2 0 0,-6 2 0 0,-2-1 0 15,9 0 0-15,-8-4 0 0,-1 3 0 0,9 2 0 0,-9-1 0 0,10 0 0 16,-10 0 0-16,0 1 0 0,10-1 0 0,-10 0 0 0,9 1 0 15,-8-1 0-15,8-5 0 0,-9 5 0 0,10 2 0 0,-10-3 0 16,0 1 0-16,10 0 0 0,-10 0 0 0,9 5 0 0,-8-5 0 0,8 1 0 16,-9-1 0-16,0 0 0 0,10 0 0 0,-10 0 0 15,10 0 0-15,-10 5 0 0,9-9 0 0,-9 9 0 0,1-5 0 0,8 1 0 16,-9-2 0-16,10 2 0 0,-10-1 0 0,10 1 0 0,-10-2 0 16,0 6 0-16,9-9 0 0,-8 9 0 0,8-5 0 15,-9 0 0-15,10 1 0 0,-10 0 0 0,10-2 0 0,-2-3 0 0,-7 3 0 16,7 2 0-16,-7-1 0 0,8 1 0 0,-9-2 0 0,10 2 0 0,-10-7 0 15,10 7 0-15,-10 0 0 0,9-2 0 0,-9 2 0 16,10-1 0-16,-10 1 0 0,10-2 0 0,-10 2 0 0,8-1 0 0,-6 1 0 16,-2-2 0-16,9 2 0 0,-9-2 0 0,1 6 0 0,8-4 0 15,-9-2 0-15,0 3 0 0,10-3 0 0,-10 2 0 0,2 4 0 16,6-5 0-16,-7 0 0 0,-1 0 0 0,9 1 0 0,-8-2 0 0,-1 2 0 16,10 4 0-16,-10-4 0 0,9-1 0 0,-8-1 0 15,7 2 0-15,-7-1 0 0,-1 0 0 0,10 0 0 0,-10 1 0 0,10-2 0 16,-10 6 0-16,0-4 0 0,10-1 0 0,-10 1 0 0,0 4 0 15,9-6 0-15,-9 6 0 0,2-4 0 0,6-1 0 0,-6 5 0 16,-2 0 0-16,0-5 0 0,0 5 0 0,1-5 0 0,8 5 0 16,-8 0 0-16,-1-4 0 0,0 4 0 0,2 0 0 0,-2-6 0 15,0 6 0-15,0 0 0 0,-8 0 0 0,10 0 0 0,-2 0 0 0,0 0 0 16,1 0 0-16,-9-4 0 0,9 4 0 0,-1 0 0 16,-8 0 0-16,9 0 0 0,-9 0 0 0,8 0 0 0,-8 0 0 0,0 0 0 15,8 0 0-15,-8 0 0 0,0 0 0 0,8 0 0 0,-8 0 0 0,10-5 0 16,-10 5 0-16,0 0 0 0,8 0 0 0,-8 0 0 15,8 0 0-15,-8 0 0 0,0 0 0 0,10 0 0 0,-10 0 0 0,8-4 0 16,-8 4 0-16,8 0 0 0,-8 4 0 0,9-8 0 0,-9 4 0 16,0 0 0-16,8 0 0 0,-8 0 0 0,9 0 0 0,-9 0 0 15,0 0 0-15,0 0 0 0,0 0 0 0,0 0 0 0,0 0 0 0,0 0 0 16,0 0 0-16,0 0 0 0,0 0 0 0,0-6 0 0,0 12 0 16,0-6 0-16,0-6 0 0,0 6 0 0,0 0 0 0,0 0 0 15,0 0 0-15,0 0 0 0,0 0 0 0,0 0 0 0,0 0 0 16,0 0 0-16,0 0 0 0,0 0 0 0,0 0 0 0,0 0 0 15,0 0 0-15,0 0 0 0,0 0 0 0,0 0 0 0,0 0 0 16,0 0 0-16,0 0 0 0,0 0 0 0,0-4 0 0,0 4 0 16,0 0 0-16,0 0 0 0,0 0 0 0,0 0 0 0,0 0 0 15,0 0 0-15,0 0 0 0,0 0 0 0,0 0 0 0,0 0 0 0,0 0 0 16,0 0 0-16,0 0 0 0,0 0 0 0,0 0 0 0,-9 0 0 16,9 0 0-16,0 0 0 0,0 0 0 0,0 0 0 0,0 0 0 15,0 0 0-15,0 0 0 0,0 0 0 0,0 0 0 0,0 0 0 0,0 0 0 16,-8 0 0-16,16 0 0 0,-8 0 0 0,0 0 0 15,0 0 0-15,0 0 0 0,0 0 0 0,0 0 0 0,0 0 0 0,0 0 0 16,0 0 0-16,-8 0 0 0,8 0 0 0,0 0 0 0,0 0 0 16,0 0 0-16,0 0 0 0,-9 0 0 0,9 0 0 0,0 0 0 15,0 0 0-15,-8 0 0 0,8 0 0 0,-8 0 0 0,-2 0 0 0,10 0 0 16,-8 0 0-16,8 0 0 0,-8 4 0 0,-2-4 0 0,2 0 0 16,8 6 0-16,-8-6 0 0,0 0 0 0,-1 4 0 0,9-4 0 15,-8 0 0-15,-1 5 0 0,0-5 0 0,9 4 0 0,-8-4 0 16,0 0 0-16,-2 0 0 0,2 6 0 0,0-6 0 0,0 0 0 15,8 0 0-15,-10 0 0 0,2 4 0 0,0-4 0 0,-1 0 0 0,1 5 0 16,-1-5 0-16,0 5 0 0,1-5 0 0,0 5 0 16,-10-5 0-16,18 4 0 0,-16 2 0 0,6-6 0 0,2 4 0 0,0-4 0 15,-1 5 0-15,1-5 0 0,0 4 0 0,-1-4 0 0,0 6 0 16,1-6 0-16,0 0 0 0,8 4 0 0,-10-4 0 0,2 0 0 16,0 5 0-16,-1-5 0 0,0 5 0 0,9-5 0 0,-8 0 0 15,-1 5 0-15,1-5 0 0,0 0 0 0,-1 4 0 0,0-4 0 16,1 6 0-16,0-6 0 0,-2 5 0 0,2-5 0 0,8 4 0 15,-8-4 0-15,-1 4 0 0,0-4 0 0,1 6 0 0,0-6 0 0,-1 4 0 16,1 1 0-16,0-5 0 0,-2 5 0 0,2 0 0 0,0-5 0 16,-2 4 0-16,2-4 0 0,0 6 0 0,0-3 0 0,-1-3 0 15,0 6 0-15,1-2 0 0,-1-4 0 0,1 6 0 0,0-2 0 0,-2-4 0 16,2 6 0-16,8-2 0 0,-16-4 0 0,6 5 0 16,2-5 0-16,8 4 0 0,-8 2 0 0,-10-6 0 0,18 4 0 0,-17-4 0 15,9 5 0-15,0-5 0 0,0 4 0 0,-10-4 0 0,10 6 0 16,-2-2 0-16,2-4 0 0,-9 4 0 0,8-4 0 0,-7 6 0 15,7-6 0-15,1 5 0 0,-10-1 0 0,10-4 0 0,0 6 0 0,-10-6 0 16,10 4 0-16,0 1 0 0,-10-5 0 0,10 4 0 16,-1 2 0-16,1-6 0 0,0 4 0 0,-2 1 0 0,2 1 0 0,0-6 0 15,-10 4 0-15,18-4 0 0,-8 4 0 0,0 1 0 0,-1-5 0 16,0 5 0-16,1 0 0 0,8-5 0 0,-9 4 0 0,1-4 0 16,0 6 0-16,-2-2 0 0,10-4 0 0,-8 5 0 0,0-1 0 0,0-4 0 15,-2 6 0-15,2-6 0 0,0 4 0 0,-1 1 0 16,1-5 0-16,-1 5 0 0,-8-5 0 0,9 4 0 0,0-4 0 0,-2 5 0 15,2-5 0-15,0 5 0 0,-10 0 0 0,10-5 0 0,-1 5 0 16,1-5 0-16,-1 5 0 0,1-1 0 0,-1-4 0 0,1 5 0 16,-10 0 0-16,10-5 0 0,0 5 0 0,-2 0 0 0,2 1 0 0,0-6 0 15,0 3 0-15,-1 2 0 0,1 0 0 0,-10 0 0 0,10 0 0 16,0-5 0-16,-2 4 0 0,2 1 0 0,0 0 0 0,0-1 0 16,-10 1 0-16,10 0 0 0,-1 0 0 0,1-1 0 0,-1 2 0 15,0-2 0-15,-7 1 0 0,8 0 0 0,-2-5 0 0,-6 9 0 16,6-3 0-16,2-2 0 0,-9 1 0 0,9-1 0 0,0 2 0 0,-10-2 0 15,10 1 0-15,-10 5 0 0,10-6 0 0,-9 2 0 0,8-2 0 16,-8 1 0-16,9 5 0 0,-9-6 0 0,8 1 0 0,-7 0 0 16,-2 0 0-16,10 5 0 0,-10-5 0 0,10-1 0 0,-9 0 0 15,9 2 0-15,-10-2 0 0,10 2 0 0,-10-2 0 0,10 1 0 16,-8-1 0-16,6 2 0 0,-6-3 0 0,7 3 0 0,-7-2 0 16,6 2 0-16,2-2 0 0,-8 0 0 0,6 2 0 0,2-1 0 0,-9-1 0 15,8-4 0-15,1 10 0 0,-9-10 0 0,9 5 0 16,-1-1 0-16,-8 2 0 0,9-2 0 0,-2 1 0 0,-6 1 0 0,7-2 0 15,0 0 0-15,1 1 0 0,-9 0 0 0,9-5 0 0,0 5 0 16,-2-1 0-16,-6 2 0 0,6-6 0 0,2 4 0 0,0 1 0 16,-9-1 0-16,8-4 0 0,1 6 0 0,-1-6 0 0,1 4 0 0,0 1 0 15,-10-5 0-15,10 5 0 0,-2 0 0 0,2-5 0 0,0 5 0 16,0-1 0-16,-1-4 0 0,0 5 0 0,1-5 0 0,-1 5 0 16,1-5 0-16,0 5 0 0,-2-5 0 0,2 0 0 0,0 0 0 15,0 4 0-15,-2-4 0 0,2 0 0 0,0 5 0 0,-1-5 0 16,1 0 0-16,-1 5 0 0,0-5 0 0,1 5 0 0,0-5 0 0,0 0 0 15,-2 4 0-15,2-4 0 0,0 7 0 0,-2-4 0 0,-6-3 0 16,7 5 0-16,1-5 0 0,-1 0 0 0,1 5 0 0,-1-5 0 16,1 0 0-16,0 0 0 0,-2 5 0 0,2-5 0 0,0 0 0 0,-2 0 0 15,2 4 0-15,0-4 0 0,0 0 0 0,-1 5 0 16,1-5 0-16,-1 0 0 0,9 5 0 0,-9-5 0 0,1 0 0 0,0 5 0 16,-2-5 0-16,2 4 0 0,0-4 0 0,0 0 0 15,-2 5 0-15,2-5 0 0,0 0 0 0,-1 0 0 0,1 5 0 0,-1-5 0 16,0 0 0-16,1 0 0 0,0 0 0 0,-2 5 0 0,2-5 0 15,0 0 0-15,0 0 0 0,-2 4 0 0,2-4 0 0,0 0 0 16,-1 0 0-16,9 6 0 0,-8-6 0 0,-1 0 0 0,0 0 0 0,9 0 0 16,-8 0 0-16,0 0 0 0,0 0 0 0,8 0 0 0,-10 0 0 15,10 0 0-15,-8 0 0 0,0 0 0 0,8 0 0 0,-10 0 0 16,10 5 0-16,-8-5 0 0,8 0 0 0,-8 0 0 0,8 0 0 16,-9 0 0-16,9 0 0 0,0 0 0 0,-8 0 0 0,8 0 0 15,0 0 0-15,-8 0 0 0,8 0 0 0,0 0 0 0,0 0 0 0,0 0 0 16,0 0 0-16,0 0 0 0,0 0 0 0,0 0 0 0,0 0 0 15,0 0 0-15,0 0 0 0,0 0 0 0,0 0 0 0,0 0 0 16,0 0 0-16,0 0 0 0,0 0 0 0,0 0 0 0,0 0 0 0,0 0 0 16,0 0 0-16,0 0 0 0,0 0 0 0,0 0 0 15,0 0 0-15,0 0 0 0,-9 0 0 0,9 0 0 0,0 0 0 16,9 0 0-16,-9 0 0 0,0 0 0 0,0 0 0 0,-9 0 0 0,9 0 0 16,0 0 0-16,0 0 0 0,0 0 0 0,0 0 0 0,0 0 0 15,0 0 0-15,0 0 0 0,0 0 0 0,0 0 0 0,0 0 0 16,0 0 0-16,0 0 0 0,0 0 0 0,0 0 0 0,0 0 0 0,0 0 0 15,0 0 0-15,0 0 0 0,0 0 0 0,0 0 0 16,0 0 0-16,0 0 0 0,0 0 0 0,0 0 0 0,0 0 0 0,0 0 0 16,0 0 0-16,9 0 0 0,-9-5 0 0,0 5 0 0,0 0 0 15,8 0 0-15,-8-6 0 0,8 6 0 0,-8-4 0 0,0-1 0 16,9 5 0-16,-1-5 0 0,0 5 0 0,2-5 0 0,-2 1 0 0,0 4 0 16,2-5 0-16,-2 5 0 0,0-5 0 0,0 0 0 0,1 5 0 15,0-4 0-15,8-1 0 0,-9 0 0 0,10 5 0 0,-10-5 0 16,8 2 0-16,-6 3 0 0,6-7 0 0,2 3 0 0,-1-1 0 15,-9 0 0-15,10 5 0 0,-2-5 0 0,2 1 0 0,-2-1 0 16,2 0 0-16,-1 0 0 0,-1 1 0 0,2 4 0 0,8-10 0 16,-10 10 0-16,1-5 0 0,0-4 0 0,0 3 0 0,9 2 0 15,-8-1 0-15,-2 1 0 0,1-2 0 0,9 2 0 0,-10-1 0 0,10-5 0 16,-8 6 0-16,-2 0 0 0,10-7 0 0,-9 7 0 0,9-2 0 16,-10-3 0-16,10 5 0 0,0-2 0 0,-9-3 0 0,9 3 0 15,0-2 0-15,-10 2 0 0,9-4 0 0,1 7 0 0,-8-7 0 0,7 5 0 16,0 1 0-16,1-6 0 0,-9 4 0 0,9 2 0 15,0 0 0-15,-10-7 0 0,9 7 0 0,-7-1 0 0,8 0 0 0,-1-4 0 16,-8 3 0-16,0 2 0 0,9-1 0 0,-10 1 0 0,2-2 0 16,8 2 0-16,-10-1 0 0,1 0 0 0,1-4 0 0,8 3 0 15,-10 2 0-15,2-1 0 0,-2 1 0 0,1-6 0 0,1 5 0 16,-2 0 0-16,2-4 0 0,-2 3 0 0,2 2 0 0,-1-1 0 0,-9 0 0 16,10-4 0-16,-2 4 0 0,2 0 0 0,-2 1 0 15,-7-1 0-15,8-5 0 0,0 5 0 0,-1 2 0 0,2-3 0 0,-10-4 0 16,10 5 0-16,-1 0 0 0,0-4 0 0,0 4 0 0,-1 0 0 15,2 0 0-15,0 0 0 0,-2 1 0 0,1-1 0 0,0 0 0 16,0 1 0-16,-9-2 0 0,10 6 0 0,-2-4 0 0,2-1 0 16,-1 1 0-16,0 4 0 0,-8-6 0 0,7 6 0 0,2-4 0 15,-2-1 0-15,2 5 0 0,-10-5 0 0,9 5 0 0,1-5 0 0,-2 1 0 16,2 4 0-16,-10-4 0 0,10-2 0 0,-2 6 0 16,1-5 0-16,0 1 0 0,0-2 0 0,1 2 0 0,-2 4 0 0,-6-5 0 15,6 1 0-15,1 4 0 0,0-6 0 0,-8 6 0 0,7-4 0 0,2-1 0 16,-10 5 0-16,10 0 0 0,-10-6 0 0,9 6 0 15,-9 0 0-15,1-4 0 0,8 4 0 0,-9-4 0 0,0 4 0 16,2 0 0-16,6-6 0 0,-6 6 0 0,-2 0 0 0,0-4 0 0,9 4 0 16,-9-5 0-16,1 5 0 0,0-4 0 0,7 4 0 0,-6-6 0 15,-2 6 0-15,9-4 0 0,-8 4 0 0,7-5 0 0,-7 5 0 0,-1-4 0 16,10 4 0-16,-10-6 0 0,10 2 0 0,-10 4 0 0,9-6 0 16,-8 6 0-16,7-4 0 0,-7-2 0 0,-1 6 0 0,10-3 0 15,-10 3 0-15,0-6 0 0,2 6 0 0,6-4 0 0,-8 4 0 16,-8 0 0-16,9 0 0 0,0 0 0 0,-1 0 0 0,-8 0 0 15,0 0 0-15,9 0 0 0,-9 0 0 0,0 0 0 0,0 0 0 0,0 0 0 16,0 0 0-16,0 0 0 0,0 0 0 0,0 0 0 0,0 0 0 16,0 0 0-16,0 0 0 0,0 0 0 0,0 0 0 0,0 0 0 15,0 0 0-15,0 0 0 0,0 0 0 0,0 0 0 0,0 0 0 16,0 0 0-16,0 0 0 0,0 0 0 0,0 0 0 0,-9 0 0 16,9 0 0-16,0 0 0 0,0 0 0 0,0 0 0 0,-8 0 0 15,8 0 0-15,-9 0-48 0,9 0-44 0,-9 0-28 0,9 0-16 16,-8 0-36-16,0 0-24 0,8 0-68 0,-8 0 0 0,-2-5 48 15,2 5 36-15,0-5 36 0,-2 5 28 0,2-5 24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2:02.7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4806A2-6B38-4465-8E2E-76904F82DCC7}" emma:medium="tactile" emma:mode="ink">
          <msink:context xmlns:msink="http://schemas.microsoft.com/ink/2010/main" type="writingRegion" rotatedBoundingBox="2379,3948 2651,3948 2651,4956 2379,4956"/>
        </emma:interpretation>
      </emma:emma>
    </inkml:annotationXML>
    <inkml:traceGroup>
      <inkml:annotationXML>
        <emma:emma xmlns:emma="http://www.w3.org/2003/04/emma" version="1.0">
          <emma:interpretation id="{38AC456A-E8C8-473E-B447-5EE6A1E1650E}" emma:medium="tactile" emma:mode="ink">
            <msink:context xmlns:msink="http://schemas.microsoft.com/ink/2010/main" type="paragraph" rotatedBoundingBox="2379,3948 2651,3948 2651,4956 2379,4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6F651B-A5E3-44B7-A87B-161295A2AE52}" emma:medium="tactile" emma:mode="ink">
              <msink:context xmlns:msink="http://schemas.microsoft.com/ink/2010/main" type="line" rotatedBoundingBox="2379,3948 2651,3948 2651,4956 2379,4956"/>
            </emma:interpretation>
          </emma:emma>
        </inkml:annotationXML>
        <inkml:traceGroup>
          <inkml:annotationXML>
            <emma:emma xmlns:emma="http://www.w3.org/2003/04/emma" version="1.0">
              <emma:interpretation id="{47F28AC3-FD6D-4283-BE97-E0BF35D773EE}" emma:medium="tactile" emma:mode="ink">
                <msink:context xmlns:msink="http://schemas.microsoft.com/ink/2010/main" type="inkWord" rotatedBoundingBox="2379,3948 2651,3948 2651,4956 2379,4956">
                  <msink:destinationLink direction="with" ref="{7AEDC8EA-C780-49BE-8A29-DB731452D9FD}"/>
                  <msink:destinationLink direction="with" ref="{2767F777-F8B3-4779-ACDE-CF0BBD42D39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 48 23 0,'0'5'100'0,"0"0"-8"0,0 0-8 16,0-5-28-16,0 5 0 0,0 4-4 0,0-4 0 0,-8 4-8 0,8-4-4 15,0 5 0-15,0 4-4 0,0-4 0 0,-9 4 0 16,9 0-4-16,0 6 0 0,-8-6 0 0,8 5-4 0,-8 4-4 16,8-3 0-16,-8 0 0 0,8 3-4 0,0-4 0 0,-10 6 0 0,10-2 4 15,-8-3-4-15,8-1 0 0,0 0-4 0,-8 0-8 0,8-4 8 16,-9-1 0-16,9 1-4 0,0-6-4 0,0 6 0 15,0-10 0-15,0 4 4 0,0-9-12 0,0 5 8 0,0-5-4 0,0 0 0 16,0-5-4-16,0 0 0 0,0 1 0 0,0-6 8 0,0 0-12 16,0-4 4-16,0 4 0 0,0-4 4 0,0-5-8 0,0 0 8 15,0-1-8-15,0 1 4 0,0-5-4 0,0 0 4 0,0 0-4 0,0 4 0 16,0-3 4-16,9-1 4 0,-9 0-4 0,0 5 4 0,8 0-4 16,-8-5 0-16,0 4 0 0,8 6 0 0,-8-5 0 0,10 5 0 15,-10-1 4-15,0 6-4 0,8-6 0 0,-8 10 4 0,0-4 0 16,0-1-4-16,8 6 0 0,-8-2 0 0,0 2 0 0,8-1 0 0,-8 5 4 15,0-5 0-15,9 10 4 0,-9-5 0 0,0 5 0 0,8-1-4 16,-8 2 4-16,8 3 0 0,-8 0 0 0,9 1 0 0,-9 5 0 16,8-1 0-16,-8 5 4 0,8 0 0 0,-8 0-4 0,10 1 4 15,-10 4 0-15,8-1 0 0,-8 2 0 0,8-2 4 0,-8 2-4 16,8 3 4-16,-8-4-4 0,9 0 0 0,-9 0-4 0,0-5 0 0,8 6-4 16,-8-6 0-16,0 4 0 0,0-3 4 0,0-6-4 0,0 6-4 15,0-6 4-15,0 0-4 0,0-4 0 0,0-1 0 0,0 1-4 16,0-1 4-16,0-4-8 0,0 0-4 0,0 0-8 0,0-5-12 15,0 5-4-15,0-5-4 0,0 0-8 0,0-5-16 0,-8 5-8 16,8-5-8-16,0 0-8 0,-9-4-8 0,9 4-4 0,-8-5-48 0,8 1-36 16,-8-1 32-16,0 0 28 0,8 1 24 0</inkml:trace>
          <inkml:trace contextRef="#ctx0" brushRef="#br0" timeOffset="174.5264">-41 226 27 0,'0'4'100'0,"0"-4"-8"0,8 4-4 0,-8-4-24 0,8 6-4 16,-8-1-8-16,9-1 0 0,-9 1 0 0,8 0-8 0,0 0 0 16,1-1-8-16,-9 2 0 0,8-2-8 0,0 1-4 0,2-1-4 15,-2-4-4-15,8 6-4 0,-7-6-4 0,-1 0-8 0,0 0-4 16,9 0-12-16,-9 0-16 0,10-6-16 0,-10 2-12 0,0-1-12 0,9 1-60 16,-9-6-28-16,1 0 32 0,0 1 20 0,-9-2 24 0</inkml:trace>
          <inkml:trace contextRef="#ctx0" brushRef="#br0" timeOffset="369.0076">207-403 95 0,'0'0'112'0,"0"-5"-4"0,0 10-8 0,0-5-24 0,0 0 0 15,0 5-4-15,0 0-4 0,0 3 0 0,8-1-12 0,-8 2 0 16,0 1-8-16,0 4-4 0,8-6-12 0,-8 8-8 0,0-7-8 0,8 11 0 15,-8-6-4-15,0 6-16 0,0-7-12 0,0 7-32 0,0-1-32 16,0 0-28-16,0 0-88 0,0-4 4 0,0 5 40 0,0-2 28 16,0 1 24-16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2:03.2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CB4C56-EFCF-4E55-BC13-B4507FF6EDBB}" emma:medium="tactile" emma:mode="ink">
          <msink:context xmlns:msink="http://schemas.microsoft.com/ink/2010/main" type="writingRegion" rotatedBoundingBox="4468,6126 7467,8084 7259,8402 4260,6445"/>
        </emma:interpretation>
      </emma:emma>
    </inkml:annotationXML>
    <inkml:traceGroup>
      <inkml:annotationXML>
        <emma:emma xmlns:emma="http://www.w3.org/2003/04/emma" version="1.0">
          <emma:interpretation id="{B387C33C-4097-404C-BFBE-A770F3D655CE}" emma:medium="tactile" emma:mode="ink">
            <msink:context xmlns:msink="http://schemas.microsoft.com/ink/2010/main" type="paragraph" rotatedBoundingBox="4468,6126 7467,8084 7259,8402 4260,6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8BB0D2-52CC-4C5B-96E3-160557698ACD}" emma:medium="tactile" emma:mode="ink">
              <msink:context xmlns:msink="http://schemas.microsoft.com/ink/2010/main" type="line" rotatedBoundingBox="4468,6126 7467,8084 7259,8402 4260,6445"/>
            </emma:interpretation>
          </emma:emma>
        </inkml:annotationXML>
        <inkml:traceGroup>
          <inkml:annotationXML>
            <emma:emma xmlns:emma="http://www.w3.org/2003/04/emma" version="1.0">
              <emma:interpretation id="{AD2695AE-1AFF-4892-A046-0013ED690E80}" emma:medium="tactile" emma:mode="ink">
                <msink:context xmlns:msink="http://schemas.microsoft.com/ink/2010/main" type="inkWord" rotatedBoundingBox="4468,6126 4772,6325 4564,6643 4260,6445">
                  <msink:destinationLink direction="with" ref="{A90B3459-2819-4F7B-8287-F2ED2BF9C490}"/>
                  <msink:destinationLink direction="with" ref="{734BD9A9-A6E3-4A97-8953-4F0502A6177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99 15 0,'0'-15'92'0,"0"11"-20"16,0-6-4-16,0 0-28 0,0 5 0 0,0-4-4 0,0 4-4 0,0 0 0 15,0 0-4-15,0 1 0 0,9-1 0 0,-9 0 4 0,9 0 0 16,-9 5 4-16,8-4-4 0,-8-1 4 0,8 5 0 0,0 0 0 16,2 0-4-16,-2 0 4 0,0-5 0 0,2 5-4 0,-2 0 8 0,9 0-8 15,-9 0 0-15,0 5-8 0,10-5 4 0,-10 0-4 0,10 5 0 16,-2-1-4-16,-7-4-20 0,8 5 20 0,0-5 0 0,-9 5-4 16,10 0 0-16,-10-1 0 0,10 1-8 0,-10 5 0 0,0-5 0 15,10 4 0-15,-10-4 4 0,0 4-4 0,1-3 4 0,-9 3-4 16,8 1 4-16,-8-1 0 0,0 1 0 0,0-2 4 0,0 7 0 0,0-5 0 15,0 5 0-15,-8 0 0 0,-1-7 4 0,1 8-4 0,0-3-4 16,-1 2 0-16,-8-1 0 0,9-4 0 0,-2 5 4 0,-6-2-8 16,7-3 0-16,-8 1 0 0,0-3 0 0,9 2-4 0,-10-1 0 15,10 1 0-15,0-5-8 0,-10-1-4 0,10 2 0 0,-1-6-8 16,0 4-16-16,1-4-20 0,0 5-16 0,-1-5-28 0,9 0-28 0,-8-5-24 16,0 5-84-16,8-4 24 0,-10-2 36 0,10-3 32 15,0 5 28-15,-8-6 20 0</inkml:trace>
          <inkml:trace contextRef="#ctx0" brushRef="#br0" timeOffset="-259.8244">168 89 59 0,'0'-5'92'0,"0"1"-8"0,-8-2-4 0,8 6-20 0,-10-4-4 16,10-1-4-16,0 0 0 0,0 5 0 0,0-5 0 0,-8 1 0 16,8 4 0-16,0-5 4 0,0 0 0 0,0 5 0 0,0 0 0 0,0 0-4 15,0-5-4-15,0 5-4 0,0 0-4 0,-8 0 0 0,8 5 0 16,0 0-8-16,0 0 0 0,-9-1-4 0,9 6-4 0,0-1-4 16,-9 1-4-16,9 5 0 0,-8-1 0 0,8-1-4 0,0 2-4 15,-8 5 0-15,8 0-4 0,0-2 0 0,0 1 0 0,-9 0-4 16,9-5 0-16,0 7 0 0,0-8-4 0,0 2 0 0,0-1 0 0,0 1-12 15,0-5-8-15,0-1-8 0,0-5-4 0,0 6-4 0,0-10-12 16,0 5-4-16,0-5-12 0,0 0-4 0,0 0 4 0,0-5-8 16,0 1 0-16,-8-2 4 0,8-3 4 0,0 5 12 0,-8-6 0 15,8-5 8-15,0 7-4 0,-10-7-20 0,2 5-12 0,8-5 0 16,-8 0 4-16,8 1 4 0,-10 1 12 0</inkml:trace>
        </inkml:traceGroup>
        <inkml:traceGroup>
          <inkml:annotationXML>
            <emma:emma xmlns:emma="http://www.w3.org/2003/04/emma" version="1.0">
              <emma:interpretation id="{7FA9AB93-B6A3-4CD8-ADF0-687EBDBD1382}" emma:medium="tactile" emma:mode="ink">
                <msink:context xmlns:msink="http://schemas.microsoft.com/ink/2010/main" type="inkWord" rotatedBoundingBox="4927,6434 7463,8089 7273,8382 4736,6726">
                  <msink:destinationLink direction="from" ref="{31D63523-6ABF-4C0A-87E7-C94DC9DF4C21}"/>
                  <msink:destinationLink direction="with" ref="{32D6A4CD-82BF-4605-9AD7-441C076D467F}"/>
                  <msink:destinationLink direction="with" ref="{7C6CE041-3CD1-4129-9465-9CB2060B86AD}"/>
                </msink:context>
              </emma:interpretation>
            </emma:emma>
          </inkml:annotationXML>
          <inkml:trace contextRef="#ctx0" brushRef="#br1" timeOffset="-67163.8495">372 487 27 0,'0'0'80'0,"0"0"-12"0,0 0-4 0,0 0-24 15,0 0-8-15,0 0-4 0,0 0-4 0,0 0-4 0,0 0 4 0,0 0-8 16,0 0 4-16,0 0 0 0,0 0-4 0,0 0 0 0,0 0 0 15,0 0 0-15,-8 0 0 0,8 0 0 0,0 0 0 0,0 0 0 16,0 0 0-16,0 0 4 0,0 0 0 0,0 0 0 0,0 0 4 16,0 0 0-16,0 0-4 0,0 0 8 0,0 0-4 0,0 0 0 15,-8 0 0-15,8 0 4 0,0 0 0 0,0 0-8 0,0 0 8 0,0 0-4 16,0 0 4-16,0 0 0 0,0 0 0 0,0 0-4 0,0 0-4 16,0 0 0-16,0 0 0 0,0 0-4 0,0 0 4 15,0 0-4-15,0 0 0 0,0 0 0 0,0 0-4 0,0 0 0 0,0 0-4 16,0 0 0-16,0 5 0 0,0-5-4 0,0 0 0 0,0 0 0 15,0 0 0-15,0 0-4 0,0 0 4 0,0 0-4 0,0 0 4 16,0 0-4-16,0 0 0 0,0 0-16 0,0 0 16 0,0 0 0 0,0 0 4 16,0 0-4-16,0 0 4 0,0 0 0 0,0 0-4 0,0 0 0 15,0 0 0-15,0 0 0 0,8 0 0 0,-8 0 0 0,0 0 0 16,8 0 0-16,-8 0 0 0,0 0 0 0,10 0 0 0,-2 0 0 16,-8 0 0-16,8 0 0 0,-8 0 0 0,8 0 4 0,-8 0-4 15,10 0 0-15,-10 0 0 0,0 0 0 0,8 0 0 0,-8 0-4 0,0 0 4 16,0 0 4-16,0 0 0 0,0 0-4 0,0 0 0 0,0 0 0 15,0 0 4-15,0 0-4 0,0 0 0 0,0 0 0 0,0 0 0 16,0 0 4-16,0 0-4 0,0 0 0 0,0 0 0 0,0 0 0 0,0 0 0 16,0 0 4-16,0 0 0 0,0 0 0 0,0 0 0 15,0 0 0-15,0 0 0 0,0 0 0 0,0 0 0 0,0 0-4 0,0 0 0 16,0 0 4-16,0 0 0 0,-8 0-4 0,8 0 0 0,0 0 4 16,0 0-4-16,-10 0 0 0,10 0 4 0,0 0-8 0,-8 0 4 15,8 0-20-15,0 0 24 0,-8 0 0 0,8 0 0 0,0 0-4 16,-8 0 0-16,8 0 4 0,0 0-4 0,0 0 4 0,0 0-4 15,0 0 0-15,0 0-4 0,-10 0 4 0,10 0 4 0,0 0-4 0,0 0 0 16,0 0 4-16,0 0-8 0,0 0 4 0,10 0 0 0,-20 0-4 16,20 0 4-16,-20 0-4 0,10 0 4 0,0 0 0 0,0 0 0 15,0 0-4-15,0 0 4 0,0 0-4 0,0 0 0 0,0 0 4 16,0 0 0-16,0 0 0 0,0 0 4 0,10 0-8 0,-10 0 4 0,0 0 0 16,0 0-4-16,0 0 4 0,8 0 0 0,-8 0 0 15,0 0 0-15,8 0 0 0,-8 0 0 0,0 0 0 0,8 0 0 0,-8 0 0 16,0 0-4-16,10 0 4 0,-10 0 0 0,0 0 0 0,0 0 0 15,8 0 4-15,-8 0-4 0,0 0 0 0,0 0 0 0,0 0 0 16,0 0 0-16,0 0 4 0,0 0-4 0,0 0 0 0,0 0 0 0,0 0 4 16,0 0-4-16,0 0 0 0,0 0 0 0,0 0 4 15,0 0-4-15,0 0 0 0,0 0 0 0,0 0 0 0,0 0 4 0,0 0-4 16,0 0 0-16,0 0 4 0,0 0-4 0,0 0 0 0,0 0 4 16,0 0-4-16,0 0 0 0,0 0 0 0,0 0-4 0,0 0 4 15,0 0 0-15,0 0 0 0,0 0-4 0,0 0 4 0,0 0 0 0,0 0 0 16,0 0 0-16,0 0 0 0,0 0-4 0,0 0 0 0,0 0 0 15,0 0 0-15,0 0 0 0,0 5 0 0,0-5 8 0,8 0 0 16,-8 5-4-16,0-5 0 0,9 0 4 0,-9 4-4 0,8-4 4 16,-8 0-4-16,8 0 0 0,-8 5-4 0,10-5 4 0,-2 0 0 15,0 0-4-15,-8 0 4 0,8 0-4 0,2 0 4 0,-2 0 0 16,-8 0 0-16,8 0-4 0,1 0 4 0,0 0 0 0,-9 0 4 16,8 0 0-16,1 0-4 0,-9 0 0 0,8 0 0 0,-8 0 0 0,8 0 0 15,-8 0-4-15,0 0 4 0,9 0-4 0,-9 0 4 0,0 0 0 16,0 0 4-16,0 0-4 0,0 0 0 0,0 0-12 0,0 0 16 15,0 0 0-15,0 0-4 0,0 0 0 0,0 0 4 0,0 0-4 16,0 0 0-16,0 0 0 0,0 0 0 0,0 0 0 0,0 0 4 16,0 0 0-16,0 0-4 0,0 0 0 0,0 0 0 0,0 0 4 15,0 0 0-15,0 0 0 0,0 0-8 0,0 0 4 0,0 0 0 0,0 0 4 16,0 0-4-16,0 0 4 0,0 0-4 0,0 0 4 16,0 0-4-16,0 0 4 0,0 0-4 0,0 0 0 0,0 0 0 0,0 0 4 15,0 0 0-15,0 0-4 0,0 0 0 0,0 0 4 0,0 0 0 0,0 0-4 16,0 0 4-16,0 0 0 0,0 0-4 0,0 0 0 15,0 0 0-15,0 0 4 0,0 0-4 0,0 0 0 0,0 0 0 0,0 0 0 16,0 0-4-16,0 0-8 0,0 0-20 0,0 0-12 0,0 0-24 16,0 0-24-16,0 0-20 0,0 0-20 0,0 0-80 0,-9 0 16 15,9-5 40-15,0 5 28 0,0-4 24 0</inkml:trace>
          <inkml:trace contextRef="#ctx0" brushRef="#br1" timeOffset="29622.8313">483 597 15 0,'0'-4'60'15,"0"4"0"-15,0 0-8 0,0 0-28 0,0 0-4 0,0-6-4 16,8 6-8-16,-8 0 4 0,0 0 0 0,0 0-4 0,0-4 0 16,0 4 0-16,0 0 0 0,-8-5 0 0,8 5-4 0,0 0-20 0,0-4 24 15,0 4 0-15,0 0 0 0,0 0 0 0,0 0 0 0,0-6 0 16,0 6-4-16,0 0 0 0,0 0 8 0,0 0-4 0,0 0 0 15,0 0 0-15,0 0-4 0,0-4 0 0,0 4 8 0,0 0 0 16,8 0 0-16,-8 0 0 0,0 0 0 0,0-5 4 0,0 10-4 16,0-10 0-16,0 5 0 0,0 0 4 0,0 0 0 0,0 0 0 15,0 5 4-15,0-5 0 0,0 0 0 0,0 0 4 0,10 0-4 0,-10 0 4 16,0 0 0-16,0 0 0 0,0 0 4 0,8 0 0 16,-8 0 4-16,0 0-4 0,8 0-4 0,-8 0 0 0,0 0 0 0,9 0-4 15,-9 0 4-15,9 0 0 0,-9 0-4 0,0 0 4 0,8 0-8 16,-8 0 0-16,9 0-4 0,-9 4 4 0,8-4 0 0,0 6 0 15,-8-6-4-15,9 4 0 0,0-4 0 0,-9 5 0 0,8-1 0 0,0 2 0 16,2-2 0-16,-10 1 0 0,8 0-4 0,0 0 0 16,1-1 0-16,0 2 0 0,-1-1 4 0,-8-1 0 0,8 0-4 0,1-4 0 15,-1 6 0-15,-8-2 0 0,8 1-4 0,2 0 4 0,-2 0 0 16,0-5 0-16,2 4 4 0,-10 2-4 0,8-3 4 0,0 3-4 16,0-2 4-16,1 2-8 0,0-2 0 0,-1 2 4 0,1-2-4 15,-1 1 0-15,0-1 0 0,2 2 0 0,6-2 0 0,-8 1 0 0,2-1-4 16,-2 6 4-16,0-6 0 0,1 2-4 0,0-1 8 0,-1-1-8 15,9 2 4-15,-9 3-4 0,2-5 4 0,-2 2-4 0,0-2 4 16,0 1 0-16,2 1 0 0,-2-2 0 0,0 0 0 0,1 6-4 16,-1-5 4-16,1-1-4 0,0 2 0 0,-1-2 8 0,-8 5-8 0,8-3 4 15,0-2-4-15,2 1 0 0,-2 0 0 0,0-1 4 0,2 1-4 16,6 5 4-16,-7-5-4 0,-1 0 0 0,1-1 4 0,-1 1 0 16,1 0-4-16,-1 0 0 0,0 0 0 0,2 1 0 0,-2-6 0 0,0 3 0 15,2 2 0-15,-2 0 4 0,0 0-4 0,0 0 0 16,1 4 0-16,-1-9 4 0,1 5-24 0,0 4 28 0,-1-4-4 15,0 0 0-15,2-1 0 0,-2 2 0 0,0-2 0 0,0 1-4 0,2 0 0 16,-2 4 4-16,0-3 0 0,1-2-4 0,-1 1 0 16,1-1 0-16,0 2 0 0,-1-2 0 0,0 1 0 0,0 0 4 0,2 4-4 15,-2-3 0-15,0-2-4 0,2 1 4 0,-2-1 0 0,0 2 0 16,1-2 0-16,-1-4 0 0,1 5 0 0,-1 0 0 0,1 0 4 16,-1-1-8-16,-8 2 4 0,8-1 0 0,2-5 0 0,-2 4 0 0,0 0 0 15,2 2 0-15,-10-6 0 0,8 4 0 0,0 2 0 0,1-2 0 16,-1 1 0-16,0-1 0 0,-8-4 4 0,9 6-4 0,0-3 0 15,-1 3-4-15,0-2 4 0,-8 2 0 0,10-2 0 0,-2 0 0 16,0-4 4-16,1 6-4 0,0-1 0 0,-1-1-4 0,-8 2 4 16,8-2 0-16,1 1-4 0,-1-1 0 0,1 2 4 0,0-2 0 0,-1 1 4 15,-8 1-4-15,8-2 0 0,2 0 4 0,-2 1-4 0,0 0 0 16,0 0 0-16,-8-1 0 0,10 2 4 0,-2-6-4 0,0 4 0 16,-8 1-4-16,9-1 4 0,-1 2 0 0,0-2 4 0,-8 1-8 15,10 0 4-15,-2 0 0 0,0-5 0 0,-8 5 0 0,8-1 0 16,2 1 4-16,-10 0-4 0,8-5 0 0,0 5-4 0,-8-1 4 0,9 1 4 15,0-5-4-15,-1 5-4 0,-8 0 8 0,9-1-8 0,-1 3 4 16,0-7 0-16,-8 3 0 0,9 2-4 0,0 0 4 0,-1 0 0 16,0-1 0-16,-8 1 0 0,10 0 0 0,-2 0 0 0,0-1 4 15,1 1-4-15,-9 0 0 0,9 0 0 0,-1-1 0 0,0 2 0 16,1-1 0-16,-1-1 0 0,0 1-4 0,2 0 4 0,-2 4 0 0,0-4 4 16,2 0-8-16,-10-1 4 0,8 2-4 0,0-2 4 15,0 1 4-15,1 0 0 0,0 0-4 0,-1-1 0 0,1 2 0 0,-1-2 0 16,-8 1-4-16,8 5 8 0,2-6-4 0,-2-4 0 0,0 10-4 15,0-5 8-15,2-1-4 0,-2 2 0 0,-8-1 0 0,8-1 0 16,1 0-20-16,0 2 20 0,-1-2 4 0,1 1 0 0,-9 0-4 0,8 0 4 16,0 5-8-16,2-7 4 0,-2 3 0 0,0-2 4 0,-8 2 0 15,8-2-4-15,2 1 0 0,-2 0 4 0,-8 0-8 0,8-1 0 16,1 2 4-16,-1-2 0 0,-8-4 4 0,9 5-8 0,0 0 8 16,-9 0-8-16,8-1 4 0,0 0-4 0,0-4 4 0,-8 6 4 15,10-1-4-15,-2-1 0 0,-8 1 0 0,8 0-4 0,2 0 0 16,-10 0 4-16,8-1-4 0,0 1 4 0,1 0 4 0,-9 1-4 0,8-2 0 15,1 0 0-15,-9 1 0 0,8 0 0 0,-8 0 0 16,9 0 4-16,-1-1-8 0,0 1 0 0,-8 0 8 0,10 4-4 0,-10-9 0 16,8 5 0-16,0 0-4 0,-8 0 0 0,10-1 0 0,-10 2 0 15,8-2 4-15,0 1 0 0,-8 0-4 0,8 0 4 0,-8-1 0 16,9-4 0-16,0 10 0 0,-9-5 0 0,8-5-4 0,-8 4 4 16,9 3-4-16,-9-4 4 0,8 2 0 0,-8-1 0 0,8 2-4 0,-8-6 0 15,10 5 8-15,-10-1-8 0,8 1 4 0,-8-5-4 0,8 5 4 16,-8-1 0-16,8 1 0 0,-8-5 0 0,0 5 0 0,10 0-4 15,-10-5 4-15,8 4 0 0,-8-4-4 0,8 6 0 0,-8-1 0 16,9-5 4-16,-9 4-4 0,0 1 4 0,8 0 0 0,-8-5-4 0,9 4 4 16,-9-4-4-16,9 6 0 0,-9-2 0 0,8 1 0 0,-8-5-4 15,8 4 0-15,-8 2 4 0,8-6 0 0,-8 3 4 0,0 3-8 16,10-6 4-16,-10 5 4 0,8 0 0 0,-8-5 0 0,8 4 4 0,2 2-8 16,-10-2 4-16,0 1 0 0,8 0 0 0,0 0 0 15,-8-1 0-15,9-4 0 0,-9 5 0 0,8 0 0 0,-8 0 0 0,9-1 0 16,-9 2-4-16,8-6 0 0,-8 5 0 0,9-1 4 0,-9 1-4 15,8-5 4-15,-8 5-4 0,8-1 4 0,-8-4 4 0,10 5-4 16,-10-5-4-16,0 5 4 0,8-5-4 0,-8 5 4 0,8-5-4 16,-8 0 4-16,0 0-4 0,10 0 4 0,-10 4 0 0,0-4 0 15,0 0 0-15,0 0 0 0,0 0 0 0,0 0 0 0,0 0 0 0,8 0 0 16,-8 0 0-16,0 0 0 0,0 6 4 0,8-6-4 0,-8 3 0 16,0-3 0-16,0 6 4 0,9-6-4 0,-9 5 4 0,0-5 0 15,0 5-4-15,8-1 0 0,-8-4-4 0,8 0 4 0,-8 4 0 0,0-4 0 16,9 0 4-16,-9 0-8 0,0 0 4 0,0 6 0 15,0-6 4-15,0 0-4 0,0 0 4 0,0 0-4 0,0 0 0 16,0 0 0-16,0 0 4 0,0 0-4 0,0-6 0 0,0 12 0 0,0-6 0 16,0 0 4-16,0 0-8 0,0 0 0 0,0 0 4 0,0 0 0 15,0 0-8-15,0 0 0 0,0 0-4 0,0 0-8 0,0 0-8 16,0 0-12-16,-9 0-16 0,9 0-28 0,-8 0-20 0,8 0-12 16,-8 0-76-16,-1-6-16 0,1 6 40 0,0-4 28 0,-10 0 28 0,0-1 20 15</inkml:trace>
          <inkml:trace contextRef="#ctx0" brushRef="#br0" timeOffset="65627.314">1865 1417 7 0,'0'0'72'0,"0"0"0"15,0 0-8-15,0 0-28 0,0 0-8 0,0 0-4 0,0 0 0 0,0 0-4 16,-9 0 0-16,9 0-4 0,0 0 0 0,0 0 0 0,0 0 0 16,0 0 0-16,0 0 0 0,0 0 0 0,-9 0 0 0,9-5 0 15,0 5 0-15,0 0 0 0,0-4-4 0,0 4 4 0,0 0-4 16,0-5 4-16,0 5-4 0,0-5 4 0,0 0 0 0,0 5-4 15,0-4-4-15,0 4 4 0,0-5 0 0,0 5-4 0,0-5 4 0,0 5-4 16,0-5 4-16,0 5 4 0,0-3 0 0,0-4-4 0,-8 7-4 16,8-4 4-16,8 4-4 0,-8-5 4 0,0 0-4 0,0 5 4 15,0-5 0-15,0 5-4 0,9-4 0 0,-9 4 0 0,0 0 0 16,9-5 0-16,-9 5-4 0,0 0 4 0,8 0 0 0,-8 0-4 16,0 0 0-16,9 0 0 0,-9 0 0 0,0 5 0 0,8-5 0 0,-8 4 0 15,0-4-4-15,0 5 8 0,0 0-4 0,0-5 0 0,0 5 0 16,0-1 0-16,0-4 0 0,0 7 0 0,0-4 0 0,0 2 0 15,0-5 4-15,0 0-4 0,0 0 4 0,0 5 0 0,0-5 4 16,0 0-8-16,0 0 0 0,-8 0 0 0,8 0 0 0,0 0 0 16,0 0-4-16,-9-5 4 0,9 5-4 0,0-5 4 0,-8 5 4 15,8-3-8-15,0-4 0 0,-9 7 0 0,9-4 0 0,0-1 4 16,0 0-8-16,0 0 4 0,0 1 0 0,0-1 0 0,0 0 4 0,0 0 0 16,0 1-8-16,0-1 4 0,0 0 0 0,0 5-4 0,0-5 4 15,0 5-4-15,0 0 4 0,0 0 4 0,0-5-4 0,0 5 4 16,0 0 0-16,9 0 4 0,-9 0-8 0,0 5 4 0,8-5-4 15,-8 5 0-15,0-5 4 0,9 5 0 0,-9 0-4 0,0-5 0 0,8 4 8 16,-8 1-8-16,8 0 0 0,-8 0 0 0,0-1 0 0,0 1 4 16,0 0-4-16,9 0 0 0,-9-1 4 0,0 3-4 0,0-4 0 15,0 2 0-15,0 0 0 0,0-5 0 0,0 5 0 0,0-5 0 16,-9 0 0-16,9 0 0 0,0 0 0 0,0 0 0 0,9 0 4 16,-9-5-4-16,0 0 4 0,0 5-4 0,0-5 0 0,0-5-4 15,0 6 8-15,-9-1-4 0,9-5 0 0,0 6 0 0,0-1 4 0,0-5-4 16,0 6 4-16,0-6 4 0,0 5-8 0,0-4 4 15,0 3 0-15,0 2 0 0,0 4 0 0,0-5 0 0,0 1 4 0,0 4 0 16,0 0 0-16,0 0 0 0,0 0 4 0,0-6-4 0,0 6 0 16,0 0 0-16,0 0 0 0,0 0-4 0,0 6 0 0,0-6 0 15,0 0 0-15,0 0-4 0,0 0 0 0,0 0 0 0,0 0-4 16,0 0 0-16,0 0-12 0,0 4-8 0,9-4-20 0,-9 0-16 16,0 5-28-16,0-5-24 0,0 4-40 0,0-4-60 0,9 0 48 0,-9 0 28 15,0 0 24-15,8 0 24 0</inkml:trace>
          <inkml:trace contextRef="#ctx0" brushRef="#br0" timeOffset="49040.775">1950 1331 23 0,'0'0'80'0,"-8"0"-12"16,8 0-8-16,0 0-24 0,-10 0-8 0,10 0 0 0,0 0-4 16,0 0 0-16,-8 0 4 0,8 0-4 0,0-5 0 0,0 5 0 15,-8 0 0-15,8 0-4 0,0 0 4 0,-9 0 0 0,9 0 0 0,0 0 0 16,0 0 0-16,-9 0 0 0,9 0 0 0,0 0 0 0,-8 0-4 16,8 0 4-16,0 0-4 0,0-4 4 0,-8 4 0 0,8 0 4 15,0 0-4-15,0-5 0 0,0 5 0 0,0-5-4 0,0 5 4 0,0-5 0 16,0 5 0-16,0-5-4 0,0 5-4 0,0-4 0 15,0-2 0-15,0 6-4 0,0-4-4 0,0-1 0 0,0 1 0 0,0 4 0 16,0-6 0-16,0 2-4 0,0-1 4 0,8 0-4 0,-8 0 0 16,0 1 4-16,8 4 0 0,-8-4 0 0,0-2-4 0,9 6 0 15,-9 0 0-15,9-5 0 0,-9 5 4 0,8 0 0 0,-8 0 0 0,8 0-4 16,-8 0 4-16,10 5-4 0,-10 1 0 0,8-2 0 16,-8 0 0-16,0 1-4 0,8 0 4 0,-8 4 0 0,0-3 4 0,0 3 0 15,0 1 4-15,0-1 0 0,0-4 0 0,0 9 4 0,0-4 0 16,0-5 0-16,-8 4 0 0,8 1 0 0,0-6 0 0,-8 6-4 15,-2-5 0-15,10 0 4 0,0 0-4 0,-8-1 0 0,0-4-4 0,-1 0-4 16,9 0 0-16,-9 0 0 0,1 0 0 0,8-4 0 0,-8 4 0 16,-1-5-4-16,9-5 0 0,-8 7 0 0,8-4 4 0,-9-2-4 15,9-1 0-15,-9 6 4 0,9-6-4 0,0 1 0 0,0-1 0 16,0 0 0-16,0 0 0 0,0 1 0 0,0-1 4 0,0 6-4 16,0-6 0-16,0 1 0 0,0 5-4 0,0-2 8 0,0-3-4 15,9 3-4-15,-9 2 4 0,0-1 4 0,9 5-8 0,-9-4 4 16,0-2 0-16,8 6 4 0,-8 0-4 0,9 0 0 0,-1-4 0 15,0 4 0-15,-8 0-4 0,9 4 4 0,-9-4 0 0,9 6 4 0,-1-2-20 16,-8-4 16-16,8 5 8 0,2-1-4 0,-10 2 0 0,8-2-4 16,-8 1 0-16,8 5 8 0,-8-6 0 0,0 6-4 0,0-5 4 15,0 5 0-15,0-6-4 0,0 1 4 0,0 5-4 0,-8-6 0 0,8 1-4 16,-8 5 4-16,-2-5 0 0,2-1 0 0,0-4 0 0,-1 5 0 16,0-5 0-16,1 5 0 0,0-5-8 0,-1 0 0 0,1-5 4 15,-1 5 0-15,0-5 0 0,1 1 0 0,0-1 0 0,-2-5 0 16,10 5 0-16,-8-5 0 0,0 1 0 0,8 5 0 0,0-6 0 15,0 0 0-15,-8 1 0 0,8-1 0 0,0 1 0 0,0-1 0 0,0 1-4 16,0-1 4-16,8-1 4 0,-8 3-4 0,8 2-4 0,-8-4 4 16,0 7-4-16,8-3 4 0,-8 2 4 0,10-1-4 0,-10 5 0 15,8-4-4-15,0 4 8 0,1 0-4 0,-9 0 4 0,9 0 0 16,-1 0-4-16,1 4 0 0,-9-4 0 0,8 5 4 0,0-1-4 16,1 5 0-16,-9-3 0 0,9-2 4 0,-1 6-4 0,-8 0-16 0,8-1 20 15,-8 1-4-15,0 5 8 0,0-6-4 0,0 5 0 0,0-4 4 16,0 5 0-16,0-2-4 0,-8-3 4 0,0 0-4 0,8 4 4 15,-9-4 4-15,0-5-4 0,1 4 0 0,0 1 0 0,-1-10-4 16,1 4 4-16,-1 3-4 0,0-7 0 0,1 0 0 0,0-7 0 16,-2 7-4-16,10-4 0 0,-8-6 4 0,0 5-8 0,8-4 4 15,0-1-4-15,-8 1 4 0,8-1 0 0,0-5-4 0,0 6 4 0,0-5-4 16,0 4 8-16,0-3-4 0,0 2 0 0,0 1-4 16,8 1 4-16,-8-1 4 0,0 1-4 0,8-1 0 0,-8 6 0 0,8-2 0 15,-8 2 0-15,0-2 0 0,10 6 0 0,-2 0 0 0,-8 0 0 16,8 0 4-16,1 6-8 0,-9-2 4 0,9 2-4 0,-1-2 4 15,-8 0 0-15,9 7 0 0,-1-7 0 0,-8 6 0 0,8-1 0 0,1-3 0 16,-9 3-4-16,0 1 4 0,9 4 0 0,-9-5 0 0,0 1 0 16,8-1 0-16,-8 1 0 0,0 0-4 0,-8 0 8 0,8-1-4 15,0 1 0-15,-9-1 4 0,9 1-4 0,-9-6 0 0,1 3 0 16,0-4-4-16,-1 2 0 0,1 0 0 0,8-5 4 0,-9 0-8 16,0 0 4-16,1-5 0 0,0 0-4 0,-2 2 0 0,10-4 0 0,-8-2-4 15,8-1 4-15,-8 1 0 0,8-1 4 0,0 1-4 0,0-1 0 16,-8-5 4-16,8 6 0 0,0-5 4 0,0 4 0 0,0 1 0 15,8-1-4-15,-8 1 4 0,0-1 0 0,8 5 0 0,-8-5 0 16,8 6-4-16,-8-1 4 0,10-1 0 0,-10 6 0 0,8-4 0 16,0 4 0-16,-8 0 0 0,9 0 0 0,0 4-4 0,-1-4 4 0,1 6 4 15,-9-6 0-15,8 5 0 0,0-1 0 0,1 6-4 0,-9-5 0 16,9-1 4-16,-1 6-4 0,0-5 0 0,-8 5 0 0,10-1 4 16,-10-4 0-16,0 10 0 0,8-11-4 0,-8 5 0 0,0 6 0 0,0-5 4 15,-8-1-4-15,8 1 4 0,-10-1-4 0,10 1 0 16,-8-1 4-16,0 1 0 0,-1-5-16 0,9 5 12 0,-9-6 4 0,1 1-4 15,0 0 0-15,-1-5 4 0,1 0 0 0,-1 0-4 0,0 0 0 16,9-5 0-16,-8 0 0 0,8 1-4 0,-8-6 0 16,8 2 0-16,0-3 4 0,0 1-4 0,-10 1 0 0,20-6 0 0,-10 6 0 15,0-1 4-15,0-5 0 0,0 6-4 0,8-1 0 0,-8 1 4 16,8-1 0-16,-8 2 0 0,9 2 0 0,-9 1 0 0,9 1 0 16,-9-2-4-16,8 2 0 0,1 4 4 0,-9 0-4 0,8-5 8 0,0 10-4 15,-8-5 0-15,9 0 0 0,-9 4 0 0,9 2 0 16,-1-2 0-16,-8 1 0 0,0 5 4 0,8-6-4 0,-8 6 0 0,0-5 0 15,0 5 0-15,10-1 0 0,-10 1 0 0,0-1 0 0,-10 1 0 16,10-1 4-16,0 1-4 0,-8-1 4 0,8 1-4 0,-8-1 4 16,-1 1 0-16,9-5 0 0,-9 0-4 0,1 0 4 0,0-1-4 0,-1 1 0 15,1-5 4-15,-1 0-4 0,0 0 0 0,1-5 0 0,0 1 0 16,8-1-4-16,-10 0 0 0,10-3 4 0,-8 1-4 0,8-7 0 16,-8 5 0-16,8-1 0 0,0-4 0 0,0 4 0 0,0-5 0 15,0 2 0-15,0 3 4 0,0 0 0 0,0-3 0 0,0 2-4 16,8 7 4-16,-8-6 0 0,8 1 0 0,-8 3 0 0,0 2 0 0,10 4 0 15,-10-5 0-15,8 5 0 0,0 0 0 0,-8 0 4 0,9 0-4 16,0 5 0-16,-9-5-4 0,8 4 8 0,1 2-4 0,-1-2-4 16,-8 1 8-16,8-1-4 0,1 2 0 0,-9-2 0 0,9 1 0 0,-1 5 4 15,-8-6 0-15,8 6-4 0,-8-5 4 0,0 5 4 16,0-6 0-16,10 1 0 0,-20-1 4 0,10 2 4 0,0-2-4 0,0 1-4 16,-8 0 0-16,0-5 0 0,8 5 0 0,-9-5-8 0,0 5 0 15,1-5-8-15,0 0-8 0,-1-5-16 0,1 0-20 0,-1 5-24 16,0-5-36-16,1-4-44 0,0 3-68 0,-2-3-40 0,10 5 56 15,-8-11 32-15,0 5 32 0,0 2 32 0,-2-3 20 0</inkml:trace>
          <inkml:trace contextRef="#ctx0" brushRef="#br1" timeOffset="43865.1593">1865 1298 19 0,'0'-6'84'0,"0"6"-16"0,0 0-4 0,0-4-24 0,0 4-8 0,0 0-4 16,0-5 0-16,0 5-4 0,0 0-4 0,0-4 0 0,0 4 0 15,0 0-4-15,0 0 0 0,0-6 0 0,0 6 0 0,8-4 0 16,-8 4 0-16,0-5-4 0,0 5 4 0,9-5 0 0,-9 5 0 16,8 0 0-16,-8-5 0 0,8 5 0 0,-8 0 4 0,9 0-4 0,-9 0 0 15,9 0 8-15,-9 0-4 0,8 0 0 0,-8 0 0 0,8 0 0 16,-8 0-8-16,0 0-12 0,10 0 16 0,-10 5 0 0,0-5 0 15,8 0 0-15,-8 5 4 0,0-5-4 0,0 5 0 0,0-5 0 16,0 4 4-16,0 2-8 0,0-2 4 0,-8 1 0 0,8-1 0 16,0-4 4-16,-10 6 0 0,10-2-4 0,-8-4 0 0,8 5-4 15,-8-5 0-15,-1 0 0 0,9 0 0 0,-9 0 0 0,1 0-4 16,0-5 0-16,8 5 0 0,-9-4 0 0,1-2-4 0,8 2 0 0,-9-1 4 16,9 1-4-16,-9-2 0 0,9-3 0 0,0 4 0 15,-8 0 0-15,8 1-4 0,0-6 4 0,0 5 0 0,0 1 0 0,0-6 0 16,0 5 0-16,0 1 0 0,0-2 0 0,0 2 0 0,0-1 0 15,0-1 0-15,0 2 0 0,0 0 0 0,8 4 0 0,-8-6 0 16,0 6 0-16,0 0 0 0,9 0 0 0,-9 0 0 0,9-4 0 0,-9 4 0 16,8 0-4-16,-8 4 4 0,9-4-4 0,-1 0 4 0,-8 6 0 15,8-2-4-15,-8 0 0 0,0 2 4 0,9-6 0 0,-9 9 0 16,0-3 0-16,0-2-4 0,0 5 4 0,0-3 4 0,0 3-4 0,0 1 0 16,0-1 0-16,-9 1 4 0,9 0-4 0,-8-6 0 15,0 5-4-15,8 1 4 0,-9-5 0 0,1 5-4 0,-1-5 0 0,0-1 0 16,1 1 4-16,0 0 0 0,-2-5-4 0,2 5 4 0,0-5 0 15,0 0-4-15,-2 0 0 0,10 0 4 0,-8-5 0 0,0 5-4 16,8-5 0-16,-9 0 0 0,9 1 0 0,0-6 0 0,0 5 4 0,-8-4-4 16,8-1 0-16,0 5 4 0,0-5-4 0,0 1 0 0,0-1 0 15,8 2 0-15,-8 2-4 0,0-3 4 0,9-1 0 0,-9 5 0 16,0 1-4-16,8-2 8 0,-8 2 0 0,8-1-4 0,-8-1 0 16,10 6 0-16,-2 0 0 0,0-4 4 0,-8 4-4 0,8 0 0 15,2 0-4-15,-2 4 4 0,-8-4 4 0,8 6-4 0,1-1 0 16,0-1 0-16,-1 2 4 0,-8-2-4 0,9 1 0 0,-9 5 0 15,8-6-4-15,-8 7 4 0,8-3 4 0,-8 2-4 0,0-1 0 16,0 1-20-16,-8-1 28 0,8 1-4 0,-8 0-4 0,8 0 4 0,-9-1-4 16,1 1 4-16,-1 4 0 0,0-9-4 0,1 6 0 0,-10-3 4 15,10-3-4-15,0 0 0 0,0-1 0 0,-2 1 0 0,2-5 0 16,0 5-4-16,-1-10 4 0,1 5 0 0,0-5 0 0,8 1 4 16,-10-1-4-16,10 0-4 0,0 0 4 0,0-5 0 0,-8 1 0 15,8-1 0-15,0 1 0 0,0-1 0 0,8 1 0 0,-8-6 0 0,0 5 0 16,0 1 0-16,10-1 0 0,-10 1 4 0,8-1-4 0,-8 2 0 15,8-3 0-15,-8 7-4 0,9-2 4 0,-9 2-4 0,8-1 4 16,0 5-4-16,2-4 4 0,-10 4 4 0,8 0-8 0,0 0 4 0,0 0 0 16,-8 0 0-16,10 4 0 0,-2-4 0 0,0 5 4 15,-8-1 0-15,9 2 0 0,-9 3-4 0,9-3 0 0,-1 2 0 0,-8-3 0 16,0 5 0-16,0 0 0 0,0-1 4 0,0 5-4 0,0-4 0 16,0 0 0-16,0 4 0 0,-8-5 0 0,8 1 4 0,-9-1 0 15,0 6-4-15,9-10 4 0,-8 4 0 0,0 1 0 0,-2-5-4 0,10-1 0 16,-8-4 0-16,0 5 0 0,0-5 0 0,-2 0 0 0,10 0 0 15,-8-5 0-15,0 1 0 0,8-1 0 0,0 0 0 0,-9-4 0 16,9-1 0-16,0 5 0 0,0-5 0 0,0 1 0 0,0-1 4 16,0 1-4-16,0-1 0 0,0 1 0 0,0-1 0 0,9 1 0 15,-9-1-4-15,0 1 4 0,8 3 0 0,-8 2 0 0,0-1 0 16,8-5 0-16,-8 10 0 0,10-4 0 0,-10 4 0 0,8 0 0 16,0-4 0-16,0 4 0 0,-8 0 0 0,10 0 4 0,-2 0-4 15,0 4 0-15,1-4 4 0,-9 4-4 0,9-4 4 0,-1 5-4 0,1 0 0 16,-1-5 4-16,-8 5 0 0,8-1 4 0,-8 2-4 0,0-2 0 15,9 5 0-15,-9-3 4 0,0 3 0 0,0 1 4 0,-9-5-4 16,9 4 0-16,0 1 0 0,-8-6 0 0,0 6-4 0,-1-5 8 0,9 6-4 16,-8-8 0-16,-1-3-4 0,0 5-20 0,1 0 24 15,0-5 4-15,-2 0-4 0,10 0 0 0,-8-5-4 0,0 0 0 0,8 2-4 16,-8-4 0-16,8-2 0 0,0-1 4 0,-10 1-4 0,10-1 4 16,0 1-8-16,0-6 4 0,0 5 0 0,0-3 0 0,0 3 0 15,0-5 0-15,10 7-4 0,-10-3 4 0,0 1 0 0,8 1 0 16,-8-1 0-16,0 6-4 0,8-7 0 0,-8 7 8 0,0 4-4 0,8-4 0 15,-8 4 0-15,10-6 0 0,-2 6 0 0,-8 0 0 0,8 6 4 16,-8-6-4-16,9 4 0 0,0-4 0 0,-9 4 0 0,8 2 0 16,-8-1 4-16,9-1-4 0,-9 2 0 0,8 3 0 0,-8-5 4 15,8 2-8-15,-8 3 8 0,0-3-4 0,0 2 4 0,0 2 0 0,0-5-8 16,0 5 4-16,-8-6 4 0,8 5-4 0,-8-3 0 16,8-2 0-16,-9 1 4 0,9 0 0 0,-8 0 0 0,-1 0-4 0,0-1 4 15,9-4-4-15,-8 0 0 0,0 5-4 0,-2-5 4 0,10-5-4 16,-8 5 0-16,0-4 4 0,0 4-4 0,8-5 4 0,-10 0 4 15,10-5-8-15,0 6 4 0,0-2-4 0,0-3 4 0,-8 5 0 16,8-6 0-16,0 5 0 0,0-5-4 0,0 2 0 0,0 2 0 0,0-3 4 16,8 3 0-16,-8 2 0 0,0-1 0 0,0 1 0 15,10-2 4-15,-10 2-8 0,0 4 4 0,8 0 0 0,-8-5 4 0,0 5-4 16,8 0-4-16,0 0 4 0,-8 0-4 0,10 0 4 0,-10 5 4 16,8-5 0-16,0 4 0 0,-8-4-4 0,0 6 0 0,9-2 0 15,0-4-4-15,-9 5 8 0,0-1 0 0,0 2 0 0,8-6 0 16,-8 4 0-16,0 7 0 0,0-11 0 0,0 4 0 0,-8 0 4 15,8 1 0-15,0 0 4 0,-9 0-8 0,9-5 0 0,-9 4 0 0,9-4 4 16,-8 0-8-16,8 6 0 0,-8-6 4 0,8 0-4 0,-10 0 0 16,10-6-4-16,-8 6 0 0,8-4-4 0,0 4-8 0,-8-5-8 15,8 5-20-15,-8-5-12 0,8 0-20 0,0 1-8 0,0 0-12 0,0-2-20 16,0 1-44-16,0 1-40 0,-10-2-28 0,10 2 40 0,0-1 36 16,0 1 36-16,0-2 24 0</inkml:trace>
          <inkml:trace contextRef="#ctx0" brushRef="#br0" timeOffset="19665.3538">1702 1317 39 0,'0'5'72'15,"0"-5"-8"-15,0 4-4 0,0-4-28 0,0 5-8 0,0-5 4 16,0 0-4-16,0 0-4 0,0 5 0 0,0-5 0 0,0 0 4 15,0 0 0-15,0 0 0 0,0 0 0 0,0 0 0 0,0 0 4 16,0 0 0-16,0 0 4 0,0 0 0 0,0 0 4 0,0 0 0 0,0 0-4 16,0-5 8-16,0 5-8 0,0 0-4 0,0-5 4 0,0 5-4 15,0 0-4-15,0-4-4 0,0 4 4 0,0-5-8 0,0 5 4 16,10-5 0-16,-10 5-8 0,0 0 8 0,0 0-4 0,8-5 0 16,-8 5-4-16,0 0-4 0,0 0 0 0,8 5 0 0,-8-5-24 15,8 5 20-15,-8-5 0 0,0 5 0 0,10-5 4 0,-10 4-4 0,0 1-4 16,0 0 4-16,8 0-4 0,-8-1 0 0,0 1 0 0,0 0 4 15,0 0 0-15,0-1 4 0,0 3 0 0,0-4 0 0,0 2 0 16,0 0 0-16,0-5 0 0,-8 5 0 0,8-5 0 0,0 4-4 16,0-4 4-16,-10 0-4 0,10 0 0 0,0-4-4 0,-8 4 4 15,8-5 0-15,0 0-4 0,-8 0 0 0,8 2 0 0,0-4 4 16,0 3-4-16,0-6 0 0,0 5 0 0,0 1 0 0,0-1 0 0,0-5 4 16,0 6-4-16,0-6 0 0,0 5 0 0,8 0-4 0,-8 1 4 15,0-2 0-15,0 6 0 0,8 0 0 0,-8-4 0 0,0 4 0 16,10 0 0-16,-10 0 0 0,8 0 0 0,-8 0 0 0,8 4 0 15,-8-4 0-15,9 6 0 0,-9-6 0 0,0 4 0 0,8 1 0 16,-8 0 0-16,0 0 0 0,8 0 4 0,-8-1 0 0,0 1 0 0,0 0 0 16,0 4 0-16,0-4 0 0,0 0 0 0,-8 0 0 0,8-1 4 15,-8 3-4-15,8-4-4 0,-9 2 0 0,9-5 4 0,-8 5-4 16,8-5 0-16,-8 0 0 0,8 0 4 0,-10 0-4 0,2 0 0 16,8-5 0-16,0 0 0 0,-8 2-4 0,8-4 4 0,0-2 0 0,0 4-4 15,0-4 4-15,0 4 0 0,0-5 0 0,0 6 0 0,0-6 0 16,0 5 0-16,0-4 0 0,0 3 0 0,8 2 0 0,-8-1-4 15,0 1 4-15,0 4 4 0,8 0-4 0,-8 0 0 0,10 0 0 16,-10 0 0-16,8 0 0 0,-8 0 0 0,8 4 0 0,1 1 4 16,-9-1 4-16,8-4 0 0,-8 6 4 0,8-2 4 0,-8 1 0 0,10 0 8 15,-10 0 8-15,0 0-4 0,8-1 4 0,-8 1 4 0,0 0-4 16,0 0 0-16,0-1-4 0,0 1-4 0,0-5-4 0,0 5-4 16,0-5 0-16,0 5-8 0,0-5 4 0,0 0-12 0,0 0-4 15,-8 0-12-15,8 0-12 0,0 4-16 0,0-4-16 0,-10-4-16 16,10 4-28-16,0-5-24 0,-8 5-44 0,8-5-36 0,-8 0-28 15,8 1 44-15,-9 4 40 0,9-5 32 0,0 0 28 0</inkml:trace>
          <inkml:trace contextRef="#ctx0" brushRef="#br0" timeOffset="53209.921">1754 1374 59 0,'8'0'72'16,"-8"0"-4"-16,0 0-4 0,0 0-28 0,0 0-4 0,9 0-4 15,-9 0-4-15,0 0 4 0,0 0 0 0,0 0-4 0,0-3 0 0,0 3-4 16,0-7 4-16,0 7-4 0,0-4 0 0,0 4 4 0,0-5-4 15,0 0-4-15,0 0 0 0,8 1 4 0,-8 4 0 0,0-5-4 16,8 0 0-16,-8 0 0 0,0 1 0 0,10-1 0 0,-10 0 0 16,8 5 4-16,-8-5 0 0,8 0 0 0,0-5 0 0,-8 10 0 15,10-4 4-15,-2-1 0 0,-8 1-4 0,8-2-4 0,1 2 0 16,0-1-4-16,-9 5 0 0,8-5 4 0,1 5 0 0,-9 0 0 0,8-5-8 16,0 5 4-16,-8 0-4 0,9 0 4 0,0 0 0 0,-9 5-8 15,8-5 0-15,-8 5 0 0,8 0-4 0,-8-1 4 0,10 2 0 16,-10-2 0-16,8 5 0 0,-8-3 0 0,0-2 0 0,8 6 0 15,-8 0 4-15,0-6 0 0,0 6 4 0,0-1 0 0,9-4 4 16,-9 5 0-16,0 1 4 0,-9-8 0 0,9 7 0 0,0-5-4 0,-8-1 8 16,8 1-4-16,-8 0-4 0,-2 0 4 0,10-5 0 0,-8 0-4 15,0 4 4-15,-1-4 0 0,9 0 0 0,-9-4-4 0,1 4-4 16,0-5 4-16,-1 0-4 0,1 0 0 0,8 1-4 0,-9-1 0 0,0-5-4 16,9 7 0-16,0-8 4 0,-8 6-4 0,8-5 0 15,0 1 0-15,0-1-4 0,0 1 4 0,0-1-4 0,0-5 4 0,8 6-4 16,-8-1 4-16,0 1-4 0,9-1-4 0,0 2 4 0,-9 2 4 15,8-3-4-15,-8 3-4 0,9-3 4 0,-1 5 0 0,0-2 4 16,1 6-4-16,-9-4 0 0,9 4 0 0,-1-5 0 0,0 5 0 0,-8 0-4 16,10 0 8-16,-2 5-4 0,0-5 0 0,1 4-4 0,0-4 4 15,-1 6 4-15,0-2-4 0,-8 5 0 0,9-3 4 0,-1-2 0 16,0 1-4-16,-8 5 0 0,10-1-4 0,-10-4 8 0,8 10-4 16,-8-11 0-16,0 5 0 0,-8 6 0 0,8-5 0 0,-10-1 4 15,10 1 0-15,-8-1 0 0,0 1-4 0,-1-1 4 0,-7-2-4 16,7 1 8-16,0-3-4 0,-7 4 0 0,6-9 0 0,-6 5 0 15,7 0 0-15,-8-5 0 0,9 0 4 0,-1 0-4 0,1-5 0 16,-1 0 0-16,0 1 0 0,1-1-4 0,0-5 4 0,8 7-4 0,-10-8 4 16,10 1-4-16,0 1 0 0,0-6 0 0,0 6 0 0,0-6 0 15,0 1 0-15,10 5 0 0,-10-6 0 0,8 1 0 0,0-1 0 16,-8 5 0-16,9 1-4 0,0-5 0 0,-1 3 8 0,-8 3-4 16,9 2 4-16,-1 2-4 0,0-5 0 0,1 9 4 0,0-6-4 15,-1 6 0-15,0-4-4 0,2 4 4 0,-2 4 0 0,-8-4 4 0,8 6 0 16,1-3-4-16,0 3 0 0,-1-2 0 0,0 2 0 0,-8 2 0 15,9-2 0-15,-1 3 0 0,-8 1 0 0,8-1 0 0,-8 1 4 16,0 5-4-16,10-6-4 0,-10 1 4 0,-10 4 0 0,10-5 4 0,0 6-4 16,-8-5 0-16,0-1 4 0,-1 6-4 0,1-6 0 15,0 1 0-15,-1 1 4 0,-8-8-4 0,9 7 0 0,-10-5 4 0,10-1 0 16,-10-4 0-16,10 5-4 0,-9-5 8 0,9 0-4 16,-1-5 0-16,0 5-4 0,1-4 0 0,0-6 0 0,8 2 0 0,-10-3 4 15,10 1-4-15,0 1 0 0,0-6 0 0,0 1 4 0,0 4-4 0,0-4 0 16,0-5 0-16,10 9 0 0,-2-3 0 0,-8-2 0 15,8 0-4-15,1 1 4 0,-9 3 0 0,9 3 0 0,-1-2 4 16,1 1-16-16,-1 3 16 0,0 2-4 0,1-1 4 0,0 5-4 0,-1-4-4 16,0 4 4-16,2 0 0 0,-2 4 0 0,0-4 0 0,1 5 0 15,0-1 0-15,-1 2 0 0,0-3-4 0,-8 7 4 0,9-4 0 16,-1 2-4-16,0 3 4 0,-8-1 0 0,0-1 0 0,10 1 4 0,-10-1-4 16,0 1 4-16,0-1 0 0,-10 1 0 0,10 0 8 15,-8-1 0-15,0 1 0 0,-1-6 4 0,1 6 4 0,0-5 0 0,-1 4 4 16,0-4-4-16,-7-5-4 0,6 5-4 0,2-5 0 0,0 5-4 15,-1-5 0-15,0 0-8 0,1 0 0 0,0-5-4 0,-1 5-8 16,9-5-8-16,-8 0-16 0,8 1-24 0,-9-1-16 0,9 0-28 0,0 0-28 16,0 0-32-16,0 1-36 0,0-6-72 0,0 5 32 0,0 1 52 15,0-6 40-15,0 5 24 0,0 5 20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4:02.4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623448-1561-461F-9B74-1385476002F8}" emma:medium="tactile" emma:mode="ink">
          <msink:context xmlns:msink="http://schemas.microsoft.com/ink/2010/main" type="writingRegion" rotatedBoundingBox="6551,15656 6194,14913 6463,14783 6820,15526">
            <msink:destinationLink direction="with" ref="{CD034C8A-B026-4410-ADA9-46DEA69C21A5}"/>
          </msink:context>
        </emma:interpretation>
      </emma:emma>
    </inkml:annotationXML>
    <inkml:traceGroup>
      <inkml:annotationXML>
        <emma:emma xmlns:emma="http://www.w3.org/2003/04/emma" version="1.0">
          <emma:interpretation id="{B48DB439-40B8-4EFD-8BCC-E1E548BF7130}" emma:medium="tactile" emma:mode="ink">
            <msink:context xmlns:msink="http://schemas.microsoft.com/ink/2010/main" type="paragraph" rotatedBoundingBox="6551,15656 6194,14913 6463,14783 6820,15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AEDC30-429D-4D89-8C3C-B7C0E117068A}" emma:medium="tactile" emma:mode="ink">
              <msink:context xmlns:msink="http://schemas.microsoft.com/ink/2010/main" type="inkBullet" rotatedBoundingBox="6416,15376 6381,15302 6457,15266 6492,1534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155 475 59 0,'-8'0'104'0,"8"-5"-8"0,0 1-4 0,0 4-24 0,0-5 0 15,0 5-4-15,-8-6 0 0,8 6 0 0,0-4-4 0,0 4-4 0,0-5-4 16,8 5 4-16,-8 0-8 0,0-4 0 0,0 4-4 0,0-5 4 16,0 5-4-16,8-5 4 0,-8 5-4 0,0 0-4 0,0 0 4 15,10 0 0-15,-10-5 0 0,8 5 0 0,-8 0-4 0,8 5 4 16,-8-5-4-16,10 0 8 0,-10 5-8 0,0-5 4 0,0 5-8 15,0-1 0-15,0-4-4 0,0 5-4 0,8-1 0 0,-8 2-8 0,0-1 0 16,0-5-4-16,0 4 0 0,-8 1 0 0,8 0-4 16,0-5 0-16,0 0 0 0,0 5-8 0,0-5 4 0,0 0-4 0,0 0 4 15,0 0 0-15,0 0-8 0,0 0 4 0,0 0-4 0,0-5 0 16,0 0 0-16,0 5 0 0,0-5 0 0,0 1 0 0,0-1 0 16,0-1 4-16,0 2-4 0,0-1 0 0,0 1 0 0,0-1 0 0,0 0 0 15,0 0 4-15,0 0 0 0,0 0-8 0,0 5 0 0,8-4 8 16,-8 4-4-16,0 0 0 0,0-4 4 0,8 4 0 0,-8 0 0 15,0 4 4-15,0-4-8 0,0 4 0 0,8 1 0 0,-8 0 0 0,0 0 0 16,0 0 0-16,0 0 0 0,0-1 0 0,-8 1 0 16,8-1 0-16,0 7 0 0,0-7 0 0,-8 1 0 0,8 0 0 15,0-5 0-15,0 5 0 0,0-5 0 0,-8 0 0 0,8 4 0 0,0-4 0 16,0 0 0-16,0 0 0 0,0-4 0 0,0 4 0 0,0 0 0 16,0-5 0-16,0 5 0 0,0-5 0 0,0 0 0 0,0 5 0 15,0 0 0-15,0-4 0 0,0-1 0 0,0 5 0 0,0-6 0 16,0 2 0-16,0-1-24 0,-10 5-124 0,10-4-52 0,0-1-56 15,0 5-80-15,0-5 64 0,10 0 48 0,-10 0 36 0,0 0 36 0,0-3 32 16,-10 2 20-16</inkml:trace>
      </inkml:traceGroup>
      <inkml:traceGroup>
        <inkml:annotationXML>
          <emma:emma xmlns:emma="http://www.w3.org/2003/04/emma" version="1.0">
            <emma:interpretation id="{A3ABBAC9-59B4-470F-808A-9407F5818C73}" emma:medium="tactile" emma:mode="ink">
              <msink:context xmlns:msink="http://schemas.microsoft.com/ink/2010/main" type="line" rotatedBoundingBox="6602,15631 6245,14888 6463,14783 6820,15526"/>
            </emma:interpretation>
          </emma:emma>
        </inkml:annotationXML>
        <inkml:traceGroup>
          <inkml:annotationXML>
            <emma:emma xmlns:emma="http://www.w3.org/2003/04/emma" version="1.0">
              <emma:interpretation id="{847BF651-C5FA-4E8E-B4A9-2EC16D8E38A0}" emma:medium="tactile" emma:mode="ink">
                <msink:context xmlns:msink="http://schemas.microsoft.com/ink/2010/main" type="inkWord" rotatedBoundingBox="6602,15631 6245,14888 6463,14783 6820,15526"/>
              </emma:interpretation>
              <emma:one-of disjunction-type="recognition" id="oneOf1">
                <emma:interpretation id="interp1" emma:lang="" emma:confidence="0">
                  <emma:literal>)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-524.1168">-6 24 67 0,'0'0'88'0,"0"0"-4"15,0 0-8-15,0 0-24 0,0 0 4 0,0 0-4 0,0 0 0 0,0 0 0 16,0 0 4-16,0 0 0 0,0 0 0 0,0 0 0 0,0-5-4 16,0 5 4-16,0 0-8 0,0 0 0 0,0-4 0 0,0 4-4 15,0 0 4-15,0 0 0 0,0 0 0 0,0 0 0 0,0 0 4 16,0 0 0-16,0 0-4 0,9-6 8 0,-9 6-4 0,8 0-4 0,-8 0 0 16,9 0-4-16,-9-4-4 0,8 4 0 0,0 0 0 15,1 0 0-15,0 0 0 0,-1 0-4 0,0 0-4 0,2 0-4 0,6 0-4 16,-7-5 0-16,0 10-12 0,-1-5-12 0,9 4 0 0,-9 2 0 15,0-6 0-15,10 4 0 0,-10 1 0 0,10 0 0 0,-10-1 0 16,0 6 0-16,10-5 0 0,-10 5 0 0,1-1 0 0,7 6 0 0,-6-6 0 16,-2 6 0-16,0-5 0 0,0 3 0 0,2 2 0 0,-2-1 0 15,0 1 0-15,1-1 0 0,0 1 0 0,-1-1 0 0,1 5 0 16,-1-4 0-16,0-1 0 0,2 6 0 0,-10-6 0 0,8 5 0 16,0-6 0-16,0 7 0 0,-8-1 0 0,10-4 0 0,-10 4 0 15,8 0 0-15,0 1 0 0,-8-7 0 0,0 7 0 0,9-6 0 16,-9 5 0-16,8-4 0 0,-8-1 0 0,0 1 0 0,0-1 0 15,9 0 0-15,-9 1 0 0,0-5 0 0,0-1 0 0,0 0 0 0,0 1 0 16,0 0 0-16,0-5 0 0,0-1 0 0,0 2 0 0,0 3 0 16,0-5 0-16,0-4 0 0,0 6 0 0,0-2 0 0,0-4 0 15,0 5 0-15,-9-5 0 0,9 5 0 0,0-5 0 0,0 5 0 0,0-5 0 16,-8 4 0-16,8-4 0 0,0 6 0 0,-9-6 0 16,9 4-12-16,0 1-44 0,-8-5-16 0,8 0-12 0,0 4-12 0,-8-4-8 15,8 0-20-15,0 0-12 0,0 0-12 0,-10 0-4 0,10-4-16 16,0-1-60-16,-8 1 32 0,8-2 36 0,0 2 32 0,0-1 20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4:00.3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034C8A-B026-4410-ADA9-46DEA69C21A5}" emma:medium="tactile" emma:mode="ink">
          <msink:context xmlns:msink="http://schemas.microsoft.com/ink/2010/main" type="inkDrawing" rotatedBoundingBox="6618,11238 9406,15936 7065,17325 4277,12627" hotPoints="6419,11420 8064,13785 7862,16658 6217,14293" semanticType="enclosure" shapeName="Square">
            <msink:sourceLink direction="with" ref="{B5623448-1561-461F-9B74-1385476002F8}"/>
          </msink:context>
        </emma:interpretation>
      </emma:emma>
    </inkml:annotationXML>
    <inkml:trace contextRef="#ctx0" brushRef="#br0">233-3381 59 0,'0'0'80'0,"0"0"-8"15,0 0-4-15,0 0-28 0,0 0 0 0,0 0 0 0,0-4-4 16,0 4-4-16,0 0 0 0,0 0 0 0,0 0-4 0,0 0 0 0,0 0 4 16,0 0-4-16,0 0 4 0,0 0 8 0,0 0 0 0,0 0 4 15,0 0 0-15,0 0 4 0,0 0-8 0,0 0 4 0,0 4 0 16,8 1-4-16,-8-5 4 0,0 5-4 0,0 0-4 0,9-1 0 16,-9 1 0-16,8 1-4 0,-8 2 0 0,8 2 0 0,2-1-4 0,-10 1 4 15,8-1-4-15,0 1 4 0,0 0 0 0,-8 5 0 16,10-6-4-16,-2 5-4 0,0 0 0 0,1-3 0 0,0 3-4 0,-1 1 0 15,1-2 0-15,-1 2 0 0,10 5 4 0,-10-6-4 0,0 0 0 16,0 0-4-16,10 6-4 0,-10-6-8 0,1 5 8 0,8-4-4 16,-8-1 0-16,7 5 0 0,-8 0 4 0,10-4 0 0,-10 4-8 0,10-5 4 15,-10 5 0-15,9 0 0 0,-8-4 0 0,-1 4-4 0,9 1-16 16,-9-1 16-16,10 0 4 0,-10-1-4 0,10 2 0 0,-10 0 0 16,0-1-4-16,10 0 4 0,-10 0 0 0,1 0-4 0,7 0 4 15,-6-4-4-15,-2 4 4 0,8 0-4 0,-6-5 0 0,-2 6 0 16,9-6 4-16,-9 1 0 0,1 3-4 0,0-3 4 0,7-1-4 0,-8 1 4 15,2 4 0-15,6-5 0 0,-6 1-4 0,-2 0 0 0,9-1 0 16,-9 0 4-16,1 0 0 0,-1 0-4 0,1 0 4 0,7 1 4 16,-6 0-8-16,-2-1 0 0,0 1 4 0,2-1-4 0,6 1 4 15,-7-2 0-15,-1 2 0 0,0-1-4 0,10 6 4 0,-10-6 0 16,0 0 4-16,2 1-4 0,6 4 4 0,-7 0-4 0,8-4 0 0,-9 4 0 16,1-5 4-16,8 5-8 0,-8 0 0 0,-1-4 0 15,10 4 0-15,-10-1 0 0,0-3 0 0,10 5 0 0,-10-6 0 0,0 6 0 16,1-6 0-16,7 0 0 0,-6 6 0 0,-2-6 0 0,8 0 0 0,-6 6 0 15,-2-5 0-15,0-2 0 0,1 1 0 0,8 1 0 16,-8-1 0-16,-1 5 0 0,9-4 0 0,-8-1 0 0,-1 0 0 16,10 1 0-16,-10-1 0 0,0 1 0 0,10-1 0 0,-10 1 0 0,0-1 0 15,1 1 0-15,8-2 0 0,-8 2 0 0,-1-1 0 0,0 1 0 16,2-1 0-16,6 1 0 0,-8 0 0 0,2 3 0 0,-2-3 0 16,0-2 0-16,1 3 0 0,-1-2 0 0,0 0 0 0,10-4 0 0,-18 4 0 15,18 1 0-15,-10-1 0 0,0 0 0 0,0 0 0 16,1 1 0-16,0-1 0 0,-1 6 0 0,1-6 0 0,-9 0 0 0,8 1 0 15,0-1 0-15,2 5 0 0,-2-5 0 0,0 1 0 0,0 4 0 16,2-5 0-16,-2 1 0 0,0 5 0 0,-8-7 0 0,9 2 0 16,0 3 0-16,-1-3 0 0,1 0 0 0,-1 4 0 0,0-5 0 15,0 1 0-15,2-1 0 0,-2 1 0 0,0 3 0 0,2-3 0 16,-2 0 0-16,0-1 0 0,1 0 0 0,-1 1 0 0,1-1 0 16,-1 0 0-16,1 1 0 0,-1-1 0 0,0 0 0 0,2 1 0 0,-2-1 0 15,-8 1 0-15,8-1 0 0,2 1 0 0,-2-1 0 0,0 1 0 16,0-1 0-16,1 1 0 0,0-2 0 0,-9-4 0 0,8 7 0 15,1-2 0-15,-1 1 0 0,0-6 0 0,2 5 0 0,-10 1 0 16,8-5 0-16,0 4 0 0,0-5 0 0,2 6 0 0,-2-1 0 0,-8 1 0 16,8-6 0-16,1 5 0 0,-1 0 0 0,1 1 0 0,0 0 0 15,-9-6 0-15,8 5 0 0,0 1 0 0,0-1 0 0,2 0 0 16,-10 1 0-16,8-1 0 0,0 1 0 0,2-1 0 0,-10 1 0 0,8-1 0 16,0 1 0-16,1-1 0 0,-9 0 0 0,8 0 0 15,1 1 0-15,-9-5 0 0,9 4 0 0,-1 1 0 0,0-6 0 0,-8 5 0 16,8-3 0-16,2 3 0 0,-2-5 0 0,-8 5 0 0,8-3 0 15,2-3 0-15,-2 7 0 0,0-5 0 0,1-1 0 0,-1 1 0 16,-8 4 0-16,8-4 0 0,1-1 0 0,0 1 0 0,-1-1 0 0,0 6 0 16,2-9 0-16,-2 2 0 0,-8 7 0 0,8-6 0 0,2 0 0 15,-2 1 0-15,0 0 0 0,0-1 0 0,-8 1 0 0,9-1 0 16,-1 1 0-16,1 0 0 0,0-1 0 0,-9 1 0 16,8-1 0-16,0 1 0 0,2 0 0 0,-2-1 0 0,-8 6 0 0,8-5 0 15,0-1 0-15,2 1 0 0,-10 0 0 0,8-1 0 0,0 4 0 16,1-2 0-16,-1-2 0 0,-8 1 0 0,9-1 0 0,0 1 0 15,-1 0 0-15,-8-1 0 0,8 2 0 0,0-3 0 0,-8 2 0 16,10 0 0-16,-2-1 0 0,-8 0 0 0,8 2 0 0,2-7 0 0,-10 6 0 16,8-1 0-16,-8 1 0 0,8-1 0 0,1-3-4 0,-9 3 4 15,8 2 0-15,-8-3 0 0,8 2 0 0,-8 0 0 0,9-1 0 16,0 0 0-16,-9 1-4 0,8 0 0 0,-8 0 0 0,8-1 0 0,2 1 4 16,-10-6 0-16,8 6-4 0,0-1 4 0,-8-3-4 15,9 3 0-15,0 1 0 0,-1-6 0 0,-8 6-4 0,8-5 4 0,1 5 4 16,-9-6 0-16,8 1-4 0,-8 5 4 0,9-5 0 0,0 4-4 15,-9-4 4-15,8-1-4 0,-8 1 0 0,8 5 8 0,2-6-4 16,-10 2-4-16,8-3 4 0,-8 3 4 0,8-1-8 0,-8 4 4 0,9-3 0 16,0-2-4-16,-9 1 0 0,8-1 0 0,-8 2 4 15,8 3 0-15,1-4 0 0,-9 0-4 0,8 4 8 0,0-3-4 0,-8-2 0 16,10 5-4-16,-2-4 0 0,-8 0 4 0,8 5-4 0,2-6 8 16,-2 1-8-16,-8 1 4 0,8 3 4 0,0-5-4 0,-8 1 4 15,9 5-4-15,0-6-4 0,-1 1 8 0,-8 0-8 0,9 4 0 16,-1-3 0-16,-8-2 4 0,8 1 0 0,-8-1 0 0,10 2 0 15,-2-2 0-15,-8 1-4 0,8 0 0 0,-8 0 4 0,8-5-4 0,-8 4 4 16,10 2 4-16,-10-6 0 0,8 4-8 0,-8 1 4 0,0-5 0 16,8 4-4-16,-8-4 4 0,0 7 0 0,9-7 0 0,-9 3 4 15,0-3-4-15,9 0 0 0,-9 5 0 0,0-5 0 0,0 0-4 0,0 0 4 16,0 0-4-16,0 5 4 0,0-5 0 0,0 0 0 16,0 0 4-16,0 0-4 0,8 0-4 0,-8 0 0 0,0 0 4 0,0 0 0 15,0 0-4-15,0 0 4 0,0 0 0 0,9 5 0 0,-9-5 0 16,0 0 0-16,0 5 4 0,0-5-4 0,8 0 4 0,-8 5 0 15,0-5-4-15,0 0 0 0,0 0-4 0,0 4 4 0,0-4 0 0,0 0 4 16,0 0-4-16,8 0 0 0,-8 0 0 0,0 0 0 0,0 0 4 16,0 0-4-16,0 0 4 0,0 0 0 0,0 0-4 15,0 0 4-15,0 5-4 0,0-5 0 0,0 0 4 0,0 0 0 0,0 0 0 16,0 0 0-16,0 0-4 0,0 0 0 0,0 0 0 0,0 0 0 16,0 0-4-16,0 0 4 0,0 0-4 0,0 0-8 0,0 0-4 15,0 0-4-15,0 0-8 0,0 0-16 0,0 0-24 0,0 0-28 0,0 0-44 16,-8 0-44-16,8 0-32 0,-8 0-68 0,-1-5 48 15,1 5 48-15,-1-4 28 0,0-1 32 0,-7 0 28 0</inkml:trace>
    <inkml:trace contextRef="#ctx0" brushRef="#br0" timeOffset="-2058.6204">88-3472 55 0,'0'0'84'0,"0"0"-12"15,0 0 0-15,0 0-24 0,0 0-4 0,0 0-4 0,0 0 0 0,8 0-4 16,-8 0 0-16,0 0 0 0,0 0-4 0,9 0 0 0,-9 5 4 15,0-5 0-15,9 5 4 0,-9-5 0 0,0 5 4 0,8-5-8 16,-8 5 4-16,0-1-4 0,8 1 0 0,-8 0-4 0,0 0 0 16,0-1 0-16,0 1-4 0,0 0 0 0,9 0 0 0,-9-1 0 0,0 0 8 15,0 2 0-15,0-1-8 0,0-1 4 0,0 2-4 16,0-2-12-16,0 1 16 0,0 0 4 0,0 0-4 0,0 4-4 0,8-3 4 16,-8-2-4-16,0 0-4 0,0 2 0 0,0 4 0 0,0-7-4 0,0 7-4 15,0-5 0-15,0-1 4 0,0 6-4 0,0-4 4 16,0-2 0-16,0 5-4 0,0 1 0 0,0-5 0 0,0 5 0 0,0 0 0 15,0-2-8-15,0 3 0 0,0-2 4 0,0 5 0 0,0-4-4 16,0 5 0-16,0-6 0 0,0 5 0 0,0-4 0 0,0 5 0 16,0-1-4-16,0 1 0 0,0-1 0 0,0 0 4 0,0 0 0 0,0 1-4 15,0-1 0-15,0 1 0 0,0-1 0 0,0 0 0 16,0 1 4-16,0-1-4 0,0 1 0 0,0-6 0 0,0 5-4 0,0 1 4 16,0-1 0-16,0 1 0 0,0 4-4 0,0-5 0 15,0 1 0-15,-8-1 0 0,8 5 0 0,0-4 0 0,0 4 4 0,0-5-4 16,-9 5 0-16,9 0 0 0,0 0 4 0,0 1-4 0,-8-1 0 15,8 0 0-15,0-4 0 0,0 4 0 0,-8 0 0 0,8-5 0 16,0 6-4-16,0-1 4 0,0-5 0 0,0 1 0 0,0 4 0 0,-9-5 0 16,9 1 0-16,0-2 0 0,0 2 0 0,0-1-4 0,0 2 8 15,-9-3-4-15,9 2 0 0,0-1 4 0,-8 1-4 0,8-1 0 16,0 1 0-16,-8 0 0 0,8-2 0 0,0 1 0 0,0 1 4 0,-10-1-4 16,10 5 0-16,0-9 0 0,0 5-4 0,0-1 8 15,0 0-4-15,0 1 0 0,0-1-4 0,-8 0 4 0,8 1-4 0,0-1 4 16,0 0-4-16,0 1 4 0,0-1-4 0,0 5 4 0,0-4 0 15,0-1 0-15,0 1 0 0,0 0-4 0,-8-1 4 0,8 0 4 16,0 4-4-16,0-2 0 0,0-2 0 0,-9 0 0 0,9 6 0 16,0-6 0-16,0 0 0 0,0 0-4 0,-9 7 8 0,9-8-4 15,0 1 0-15,0 1 0 0,0-1 0 0,0 0-4 0,0 1 4 16,0-1 0-16,-8 1-4 0,8-1 0 0,0 1 4 0,0-1 0 0,0 0 0 16,0 6 0-16,0-6 0 0,-8 1 0 0,8-2 0 15,0 2 0-15,0 3-4 0,0-3 4 0,0 0 0 0,-9 4-4 0,9-5 0 16,0 6 0-16,0-6 4 0,0 0 0 0,0 6 0 0,0-6 0 15,0 6 0-15,0-5 0 0,-8 3-4 0,8-4 0 0,0 0 4 16,0 6 0-16,0-6 0 0,0 5 0 0,-9-4 0 0,9 4 0 0,0-5-4 16,0 1 4-16,0 4 0 0,0 0 0 0,0-5-4 0,0 5 0 15,0-4 4-15,-9 5 0 0,9-1 0 0,0-5 4 0,0 6-4 16,0-6 0-16,0 5 0 0,0-6-4 0,0 7 4 0,-8-5-4 0,8 4 0 16,0-5 0-16,0 5 0 0,0-4 0 0,0-1 0 15,0 5 0-15,0-4-4 0,0-1 4 0,0 5 4 0,0-5 0 0,-8 1-4 16,8-1 0-16,0 1 4 0,0-1 0 0,0 1 0 0,-10-1 0 15,10 0 0-15,0 0 0 0,0 1 0 0,0-1 0 0,-8 1 0 16,8-2 0-16,0 3 0 0,0-6 0 0,0 3 0 0,0 2 0 0,0-1-4 16,0 1 4-16,0 4-20 0,-8-5 24 0,8 1 0 0,0-1 0 15,0 1-4-15,0-1 0 0,0 0 4 0,-8 2-8 16,8-3 4-16,0 1 0 0,0 1-4 0,0-1 4 0,0 1-4 0,0-1 4 16,0 0-4-16,-10 1 0 0,10-1 0 0,0 1 8 0,0 4-8 15,0-5 4-15,0 1-4 0,0-1 4 0,-8 5-4 0,8-4 4 16,0-1-4-16,0 5 4 0,-8-4 0 0,8-1 0 0,0 1 0 15,0-2-4-15,0 2 0 0,0-1 4 0,0 1 0 0,0-1-4 0,0-4 4 16,-9 4-4-16,9-4 0 0,0-1 4 0,0 6 0 0,9-6 0 16,-9 1 0-16,-9-1-4 0,9-4-4 0,0 5 0 0,0-1 4 15,9-4-4-15,-18 5 8 0,9-5-4 0,0 4-4 0,0 0 8 16,0-4-4-16,0 5 4 0,0 0-4 0,0-6 4 0,0 6 0 16,0-1-4-16,0 1 8 0,0 0-4 0,0-1 0 0,0 6 0 15,0-5-4-15,0-1 4 0,0 5 0 0,0-4-4 0,0 5 4 0,0-6 0 16,0 5-4-16,0-4 8 0,0 5-4 0,0-6-4 0,0 5 4 15,0-4-4-15,0-1 4 0,0 6 0 0,0-5 0 0,0-1-4 16,0 1 4-16,0-1 0 0,0 1 0 0,0 0 0 0,0-1 0 0,0 1 0 16,0-1 0-16,0 1 0 0,0 4 0 0,0-4 0 15,0 0 4-15,0 3-4 0,0-3 0 0,0 0 0 0,0 5 4 0,0-6 0 16,0 5-4-16,0-4 0 0,0 5 0 0,0-6 0 0,0 1 0 16,0 4 0-16,0-5 0 0,0 1-4 0,0-1 4 0,0 1 0 15,0 0 0-15,0-5 0 0,0 5 0 0,0-6 0 0,0 5 0 16,0-3 0-16,0-1 0 0,0-1-4 0,0 6 4 0,0-6 4 15,0 1-4-15,0 0 0 0,-8 0 4 0,8 5-4 0,0-7 0 0,0 3-4 16,0-1 4-16,0 4 0 0,0-3 0 0,0-2 0 0,0 5-4 16,0-3 4-16,0 3 0 0,0-4 0 0,0 0 0 0,0 4 0 15,0-3 0-15,-8-2 4 0,8 1-4 0,0-1 0 0,0 1 0 0,0 0 0 16,0 0 0-16,8 0 0 0,-16-5 0 0,8 0 0 0,0 4 0 16,0-4 0-16,0 0 4 0,0 0-4 0,0 0 4 0,0 0-4 15,0 0 4-15,0 0 0 0,0 0-4 0,0 0 4 0,0 0 0 16,0 0 0-16,0 0 0 0,0 0 0 0,0 0 0 0,0 0 0 15,0 0 0-15,0 0 0 0,0 0 0 0,0 0 0 0,0 0 0 16,0 0 0-16,0 0 0 0,0 0-4 0,0 0 4 0,0 0 0 16,0 0-4-16,0 0 4 0,0 0 0 0,0 0 0 0,0 0 0 15,0 0 0-15,0 0 0 0,0 0 0 0,0 0 4 0,8-4-4 0,-8 4 0 16,0 0 4-16,0-5-4 0,0 5 4 0,8 0-4 0,-8-5 4 16,0 5-4-16,9-5 0 0,-9 5 4 0,0 0 0 0,8-5 0 15,-8 5 0-15,8 0 0 0,-8 0 4 0,10 0-4 0,-10-4 0 16,8 4-4-16,-8 0 4 0,8 0 0 0,0-5-4 0,-8 5 4 15,10 0-4-15,-2-4 0 0,0 4 4 0,1-6-4 0,0 6-16 0,-1-5 20 16,1 5-4-16,-1-4-4 0,9 4 0 0,-8-5 0 0,-1 5 0 16,10 0 0-16,-10 0 0 0,9-5 0 0,-8 5 0 0,7 0 0 15,1 0 0-15,-9-5 0 0,10 5 0 0,0 0 0 0,-2-4 0 0,1 4 0 16,0 0 0-16,0-6 0 0,1 6 0 0,-2 0 0 0,2-4 0 16,-2 4 0-16,2-5 0 0,-1 5 0 0,9-4 0 0,-10 4 0 15,2 0 0-15,-2 0 0 0,1 0 0 0,1 0 0 0,6 0 0 16,-6 0 0-16,0 0 0 0,-10 0 0 0,9 0 0 0,0 0 0 15,0 0 0-15,-9 0 0 0,10 0 0 0,-2 0 0 0,-6 0 0 16,6-6 0-16,-8 6 0 0,10 0 0 0,-10 0 0 0,1 0 0 0,7 0 0 16,-6 0 0-16,6 0 0 0,-8 0 0 0,2 0 0 0,6 0 0 15,-7 0 0-15,-1 0 0 0,10 0 0 0,-10 0 0 0,8 0 0 16,-6 0 0-16,-2 0 0 0,10 0 0 0,-10 0 0 0,9 6 0 16,-9-6 0-16,1 0 0 0,8 0 0 0,-1 4 0 0,-6-4 0 15,6 0 0-15,-6 5 0 0,6-1 0 0,1-4 0 0,0 0 0 16,0 6 0-16,-9-6 0 0,10 4 0 0,-1-4 0 0,0 5 0 15,0-5 0-15,0 0 0 0,0 0 0 0,1 5 0 0,-10-5 0 0,8 0 0 16,2 0 0-16,-1 0 0 0,-1 5 0 0,-6-5 0 0,6 0 0 16,2 4 0-16,-10-4 0 0,9 0 0 0,0 5 0 0,-8-5 0 15,7 6 0-15,-7-6 0 0,8 4 0 0,1-4 0 0,-10 0 0 0,9 5 0 16,-8-5 0-16,7 0 0 0,-7 0 0 0,-1 4 0 0,10-4 0 16,-10 0 0-16,10 0 0 0,-10 0 0 0,0 0 0 0,10 0 0 15,-10 0 0-15,9 0 0 0,-9 0 0 0,0 0 0 0,10 0 0 16,-10 0 0-16,2 0 0 0,6 5 0 0,-8-5 0 0,1 0 0 15,8 0 0-15,-8 0 0 0,-1 0 0 0,10 0 0 0,-10 0 0 0,0 0 0 16,10 0 0-16,-10 0 0 0,0 5 0 0,10-10 0 0,-10 10 0 16,9-5 0-16,-9 0 0 0,10 0 0 0,-10 5 0 0,0-5 0 15,10 5 0-15,-10-5 0 0,9 0 0 0,-8 4 0 0,8 1 0 16,-9-5 0-16,0 6 0 0,10-6 0 0,-10 4 0 0,2-4 0 16,6 5 0-16,-8-1 0 0,1-4 0 0,0 0 0 0,8 5 0 15,-9-5 0-15,0 0 0 0,2 5 0 0,-2-5 0 0,8 0 0 16,-6 0 0-16,-2 0 0 0,0 0 0 0,9 0 0 0,-8 0 0 0,0 0 0 15,-1 0 0-15,0 0 0 0,0 0 0 0,10 0 0 0,-10 0 0 0,2 0 0 16,-2 0 0-16,0 0 0 0,1 0 0 0,-1 0 0 16,10 0 0-16,-10 0 0 0,0 0 0 0,0 0 0 0,2 0 0 0,-2 0 0 15,0 0 0-15,2 0 0 0,-2 0 0 0,0 0 0 0,9 0 0 16,-9 0 0-16,1 0 0 0,0 0 0 0,-1 0 0 0,0 0 0 16,2 0 0-16,-2 0 0 0,0 0 0 0,2 0 0 0,-2 0 0 15,0 0 0-15,0 0 0 0,1 0 0 0,-1 0 0 0,1 0 0 16,0 0 0-16,-1 0 0 0,0 0 0 0,2 0 0 0,6 5 0 0,-8-5 0 15,2 0 0-15,-2 0 0 0,0 4 0 0,1-4 0 0,-1 5 0 16,1-5 0-16,0 5 0 0,7-5 0 0,-16 0 0 0,18 4 0 16,-10 1 0-16,0-5 0 0,2 6 0 0,-2-6 0 0,0 0 0 15,1 4 0-15,-1-4 0 0,0 0 0 0,1 0 0 0,8 0 0 16,-17 5 0-16,18-5 0 0,-10 0 0 0,-8 0 0 0,8 0 0 16,1 0 0-16,0 0 0 0,-1 0 0 0,0 0 0 0,1 0 0 15,-9 0 0-15,8 0 0 0,1 0 0 0,-9 0 0 0,9 4 0 16,-9-4 0-16,8 0 0 0,-8 6 0 0,8-6 0 0,2 0 0 0,-10 4 0 15,8-4 0-15,-8 5 0 0,8-5 0 0,-8 5 0 0,9 0 0 16,-9-5 0-16,9 0 0 0,-9 4 0 0,8-4 0 0,-8 0 0 16,8 0 0-16,-8 0 0 0,9 0 0 0,-9 0 0 0,8 6 0 0,-8-6 0 15,0-6 0-15,8 6 0 0,-8 0 0 0,10 0 0 0,-10 0 0 16,8 0 0-16,-8 0 0 0,0 0 0 0,8 0 0 0,-8 0 0 16,0 0 0-16,10 0 0 0,-10 0 0 0,8 0 0 0,-8 0 0 15,0 0 0-15,8 0 0 0,-8 0 0 0,0 0 0 0,8 0 0 16,-8 0 0-16,0 0 0 0,9 0 0 0,-9 0 0 0,0 0 0 0,9 0 0 15,-9 0 0-15,0 0 0 0,0 0 0 0,8 0 0 0,-8 0 0 16,0 0 0-16,0 0 0 0,0 0 0 0,0 6 0 0,0-6 0 16,0 0 0-16,0 4 0 0,0-4 0 0,0 0 0 0,-8 5-80 15,8-5-72-15,-9 0-40 0,0 0-36 0,1 4-80 0,8-4 28 16,-8 0 52-16,-10 0 40 0,10 0 36 0,0-4 32 0,-10-1 20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4:08.1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6CE041-3CD1-4129-9465-9CB2060B86AD}" emma:medium="tactile" emma:mode="ink">
          <msink:context xmlns:msink="http://schemas.microsoft.com/ink/2010/main" type="inkDrawing" rotatedBoundingBox="6364,7521 9062,6748 9094,6858 6395,7631" semanticType="callout" shapeName="Other">
            <msink:sourceLink direction="with" ref="{B925E32A-5557-4EA7-A9EA-A90E2B02D901}"/>
            <msink:sourceLink direction="with" ref="{7FA9AB93-B6A3-4CD8-ADF0-687EBDBD1382}"/>
          </msink:context>
        </emma:interpretation>
      </emma:emma>
    </inkml:annotationXML>
    <inkml:trace contextRef="#ctx0" brushRef="#br0">247 719 67 0,'0'0'76'0,"0"0"0"0,-8 0-8 0,0 0-24 16,8 0 0-16,-9 0 4 0,9 0-4 0,0 0 4 0,-8 0-4 16,8 0 0-16,-9 0 0 0,9 0-20 0,-9 0 20 0,9 0 0 15,0 0 0-15,0-5-4 0,0 5 0 0,0 0 0 0,-8 0-4 0,8-5 4 16,0 5-8-16,0-5 4 0,8 5 0 0,-8 0-4 0,0-4 4 15,0 4-4-15,9-5 0 0,-9 0 0 0,0 5 0 16,9 0 0-16,-9-5 0 0,8 5-4 0,1-5-4 0,-9 5 0 0,8 0 0 16,0-4 0-16,2 4 4 0,-10-6-4 0,8 6-4 0,0 0-4 15,0 0 4-15,2-4-4 0,-2 4 0 0,0-5 4 0,9 1-4 16,-8 4 4-16,0-6-4 0,7 2 0 0,-8-1 0 0,10 0 0 0,0 0 0 16,-2 1 0-16,1 0-4 0,0-7 0 0,0 7 0 15,1-6 0-15,-2 5-4 0,10-5 4 0,-9 1-8 0,0 3 4 0,8-2 0 16,-7-2 0-16,8 4-4 0,-1-3 0 0,-8 0 0 0,8 5 0 15,-7-2 0-15,8-4 4 0,-1 6-4 0,-8 0 4 0,8-1-4 16,-7-5 4-16,8 5-4 0,-1 0 0 0,-9 0 4 0,10 1 0 0,-8-2-4 16,7 2 4-16,-8-1-4 0,8 1 0 0,-7-2 4 15,8 2-8-15,-10-1 4 0,10 0 0 0,-9 0-4 0,9 1 4 0,-10-2 0 16,2 2-4-16,7-1 4 0,-8 1 0 0,0-2-4 0,9 2 4 16,-10-1 0-16,2-5-4 0,-1 6 0 0,0-2 4 0,8 2 0 15,-7-6-4-15,-2 5 0 0,2 1 4 0,-2-1 0 0,2-4 0 0,-1 4-4 16,-1 0 4-16,2 0-4 0,-10 0 0 0,10-4 4 15,-2 4-4-15,-7 0-4 0,8 0 0 0,0-4 0 0,1 4 4 0,-10 0 4 16,8-5-4-16,2 5 0 0,-10 1 0 0,10-1 0 0,-1-4 0 16,-1 3 0-16,-8 2 0 0,10-5 0 0,0 3 0 0,-10 2 4 15,9-1-4-15,0 0 0 0,-9 0 0 0,9-3 0 0,1 8 0 0,-10-11 0 16,10 11 0-16,-10-4 0 0,8-2 0 0,-7 2 0 0,8-1 0 16,-8 5 0-16,7-4 0 0,-6 4-4 0,-2-6 4 0,8 6 0 15,-6 0-4-15,-2 0 4 0,0-4 4 0,9 4-8 0,-8 0 8 16,0-5-20-16,-1 5 20 0,0 0 0 0,10 0-4 0,-10-6 0 15,0 6 0-15,10-4 0 0,-10 4 4 0,9-4-4 0,-8 4 4 16,0-6-4-16,7 6 0 0,-8-4 0 0,10-1 4 0,-10 5-4 0,10-4 4 16,-10 4-4-16,9-6 0 0,-9 6-4 0,10-4 8 15,-10 4 0-15,0-5-8 0,2 5 4 0,-2 0 0 0,0 0 0 0,2 0 4 16,-2-4-4-16,0 4 0 0,0 0-4 0,1 0 4 0,-1 0-4 16,-8 0 4-16,9-6 0 0,-9 6 0 0,9 0-4 0,-1 0 4 15,-8 0 0-15,8 0-4 0,-8-4 4 0,10 4 0 0,-2-6 0 0,-8 6-4 16,8 0 4-16,0 0 4 0,2-4-4 0,-10 4 0 15,8-6 0-15,0 6-4 0,1 0 4 0,-1 0 0 0,1-3 0 0,0 3 0 16,-1 0 0-16,0-6 0 0,0 6 0 0,2 0 4 0,-2 0-8 16,0 0 4-16,2 0-4 0,-2-4 4 0,0 4-4 0,1 0 4 15,-1 0 0-15,0 0 0 0,-8 0 0 0,9 4 0 0,0-4-4 0,-9 0 0 16,8-4 4-16,-8 4 0 0,8 4 0 0,-8-4-4 0,10 0 0 16,-10-4 4-16,8 4 0 0,-8 0 0 0,0 0 4 0,0 0-8 15,0 0 0-15,8 0 4 0,-8 0 4 0,0 0-4 0,0 0 4 16,0 0-4-16,0 0 0 0,0 0-4 0,0 0 4 0,0-5-4 15,0 10 4-15,0-10 0 0,9 5 0 0,-9 0 0 0,0 0 0 0,0 0 0 16,9-5 0-16,-9 5 0 0,8 0 0 0,-8 0 0 0,0-5-4 16,0 5 4-16,8 0 0 0,-8 0 4 0,9 0-4 0,-9 0 0 15,8 0 0-15,-8 0 0 0,0 0 0 0,9 0 0 0,-9-4 0 16,9 4-4-16,-9 0 4 0,0 0-4 0,0 0 4 0,8 0 0 16,-8 0 0-16,0 0 0 0,0 0-4 0,0 0 4 0,0 0 0 15,0 0 0-15,0 0 0 0,0 0-4 0,0 0 4 0,0 0 0 0,0 0 0 16,0 0 0-16,0 0-4 0,0 0 4 0,0 0 0 0,0-6 4 15,0 6 0-15,0 0-8 0,0 0 4 0,0 0 0 0,0 0 0 16,0 0 0-16,0 0 0 0,0 0 0 0,0-4 0 0,0 4 0 16,0 0 0-16,0 0 0 0,0-4-4 0,0 4 4 0,0 0 0 15,0 0 0-15,0 0 0 0,0 0 0 0,0-5 0 0,0 5 0 0,0 0 0 16,0 0 0-16,0 0 0 0,0 0 0 0,0 0 0 0,0 0-4 16,0 0 4-16,0 0 0 0,-8 0 0 0,8 0 0 0,0 0 0 15,0 0 0-15,-9 0 0 0,9 0 0 0,0 0 0 0,-9 0 4 16,9 0-4-16,-8 0 0 0,8 0-4 0,-9 0 4 0,1 0 0 15,8 0-4-15,-8 0 4 0,-1 0 0 0,0 0 0 0,1 0 0 0,8 5 0 16,-18-5-4-16,10 0 0 0,0 4 4 0,-1-4 0 0,-8 4 0 16,9-4 0-16,-9 6 4 0,-1-6-8 0,10 4 0 0,-10 1 4 15,2 0 0-15,-1-5 0 0,0 5 0 0,0-1 0 0,9 2 0 16,-10-3 0-16,2-3 0 0,-2 6-4 0,1-2 4 0,0 2-4 16,0-6 4-16,9 4 0 0,-10 2 0 0,2-2 0 0,-2-4 0 0,10 5-4 15,-10-1 0-15,2-4 4 0,-1 6 0 0,9-6 0 16,-10 4 0-16,0 1-4 0,2-1 0 0,-1-4 4 0,0 6-4 0,0-2 0 15,-1 0 0-15,2-4 8 0,-10 6-4 0,9-1 0 0,0-1-4 16,-8-4 0-16,7 6 4 0,-8-2 0 0,10 1 0 0,-1-5 0 16,-9 4 4-16,10-4-8 0,-2 6 4 0,0-2 0 0,2 1 0 0,-1-5 0 15,0 6 4-15,0-2-4 0,-1 0 0 0,2-4 0 0,-2 5 0 16,10 0-4-16,-9 0 4 0,0-1 0 0,8 2 0 0,-7-2 0 16,6 1 0-16,-6-1 0 0,8 2 0 0,-2-2 0 0,-6 1 4 15,7 0 0-15,-8-1-4 0,8 1 0 0,1-5 0 0,0 5 0 16,-10 0-4-16,10 0 8 0,0 0-4 0,-2 4 0 0,-6-9 0 0,7 5 0 15,1 5 0-15,0-10 0 0,-2 6 0 0,2-3 0 0,-8 2 0 16,6 0 0-16,2 0 4 0,0 0-4 0,-1-1 0 0,0 1 0 16,1 0-4-16,-1-1-16 0,-7 1 28 0,7 0-4 0,0 0 0 15,1-1-4-15,0 2 4 0,-10-6-4 0,10 4 0 0,-1 1 0 16,-8 0 0-16,9 0 0 0,-1-1 0 0,-8 2 0 0,8-2 4 16,-7 1-4-16,6-1 0 0,-6 2 0 0,8-2-4 0,-2 1 4 15,-6 0 0-15,7 0-4 0,-7-1 4 0,6 2 0 0,-6-2 4 0,8 1-4 16,-10-1 0-16,10 2 0 0,-10-2 0 0,10-4-4 0,-1 5 4 15,-7 0 0-15,7 0-4 0,0-5 4 0,1 4 0 16,-10 2 4-16,10-1-4 0,0-5 0 0,-1 4-4 0,0-4 8 0,1 0-4 16,0 4 0-16,-1-4 0 0,1 6 0 0,0-6 0 0,-2 4 4 0,-6-4-4 15,16 6-4-15,-18-6 4 0,10 4 4 0,-1-4-8 0,1 0 4 16,-1 5 0-16,1-1 0 0,-1-4 0 0,1 6 0 0,0-3 0 16,-2-3 0-16,2 6-4 0,0-2 4 0,-2 2 4 0,2-2 0 0,0-4-4 15,0 4 0-15,-1 2-4 0,0-1 0 0,1-1 4 16,-1 2 4-16,1-2-8 0,0 1 4 0,-2-5 0 0,-6 4 0 0,8 2 0 15,-2-2 4-15,2 1-8 0,-9 1 4 0,9-6 0 0,-1 4 0 16,-8 0 0-16,9-4 0 0,0 5-4 0,-2 0 0 0,-6-5 8 16,6 0-8-16,2 5 8 0,0-5-4 0,-1 0 0 0,1 4-4 15,-1-4 4-15,1 6 4 0,-1-6-8 0,-7 0 4 0,16 0 0 16,-18 4-4-16,10-4 4 0,-2 5-4 0,2-5 8 0,0 4-8 0,0-4 0 16,-1 0 0-16,0 6 4 0,1-6 0 0,-1 4 0 0,1-4 0 15,0 5 0-15,-2-5 4 0,10 5-8 0,-8-5 4 0,0 0 0 16,0 5 0-16,-2-5 0 0,2 5 0 0,0-5 0 0,8 0-4 15,-9 4 8-15,1-4-8 0,8 0 4 0,-9 0 4 0,0 0-8 16,9 0 4-16,0 0-4 0,-8 0 4 0,8 0-4 0,-8 0 4 0,8 0-4 16,0 0 4-16,-10 0-4 0,10 0 0 0,0 0 0 0,0 0 8 15,0 0-4-15,0 0 0 0,-8 0-8 0,8 0 8 0,0 0-24 16,0 0 28-16,0 0 0 0,-8 0-4 0,8 0 0 0,0 0 0 0,0 0 0 16,-8 0 4-16,8 0-4 0,-10 0 0 0,10 0 0 15,-8 5 0-15,8-5-4 0,-8 0 4 0,8 0 0 0,-9 5 0 16,9-5 0-16,-8 0 0 0,-1 0 0 0,0 5 0 0,9-5 0 0,-8 0 0 15,0 0-4-15,0 0 0 0,-2 4 0 0,10-4 4 0,-8 0 0 16,0 0 0-16,-2 0 0 0,10 0 0 0,0 0-4 0,-8 0 4 16,8 0 0-16,-8 0 0 0,8 0 4 0,0 0-4 0,0 0 0 15,-9 0 4-15,9 0-4 0,0 0 0 0,0 0-4 0,0 0 4 16,0 0 0-16,0 0 0 0,0 0 0 0,0 0 0 0,0 0-4 0,0 0 8 16,0 0 0-16,0 0-4 0,0 0 0 0,0 0 0 15,0 0 0-15,0 0-4 0,0 0 4 0,0 0 0 0,0 0 0 0,-8 0 0 16,8 0 0-16,0 0 0 0,0 0 0 0,0 5 4 0,0-5-4 15,0 0 0-15,0 0 0 0,0 0 0 0,0 0-16 0,0 0 20 16,0 0-4-16,0 0 4 0,0 0-4 0,0 0 0 0,0 0-4 16,0 0 4-16,0 0 0 0,8 0 4 0,-8 0-8 0,0 0 8 0,9-5 0 15,-9 5-4-15,8 0 4 0,-8-4-4 0,8 4 0 0,2 0 0 16,-2-5 0-16,0 5 0 0,2-5 4 0,-2 0-4 0,0 5 0 16,0-4 0-16,10-1 4 0,-10 0-4 0,9 0 0 0,1 5 0 15,-10-5 0-15,8 1 0 0,2-2 0 0,8 2 0 0,-9-1-4 16,-1 1 4-16,10-2 0 0,0 2-4 0,-9-1 4 0,9 0 4 0,-2-4-4 15,2 5 0-15,0-2 0 0,-9 1 0 0,9 1 0 0,0-2 0 16,0 2 0-16,-2-1 0 0,2 1 0 0,-9-2 0 0,9-3 0 16,0 3-4-16,-10 2 4 0,10 0-4 0,-9-2 8 0,9 2-4 15,-10-2 0-15,10 3 0 0,-9-3 0 0,9-3 0 0,-10 5 0 16,10-2 4-16,-8 2-4 0,7-6 0 0,1 6 0 0,-10-1 0 16,10-5 0-16,0 5 0 0,-9 0 0 0,9-4-20 0,0 3 24 0,-2-3-4 15,-6 5 4-15,7-6 0 0,1 5 0 0,0-5 0 0,-1 0-8 16,1 6 4-16,-10-5 0 0,10-1-4 0,0 5 8 0,-9-5 0 15,8 0 0-15,-8 1-4 0,9 4 0 0,-8-4 0 0,6 4 0 16,-6-4 0-16,-1 4 0 0,-1 0 0 0,2-5-4 0,0 7 4 16,-2-3-4-16,1 1 4 0,-8 0 0 0,8 0 0 0,-1 0 4 0,-6 1-4 15,6-1 0-15,-8 0 0 0,10 0 0 0,-1 0 0 0,-8 0 0 16,8 1 0-16,-9-1-4 0,8 0 4 0,2 1 0 0,-10-2 4 16,10 2-4-16,-1-1 0 0,0 1 0 0,-9-2 0 0,9 2 4 0,1-1-4 15,-2 5 0-15,2-5 0 0,-10 0 0 0,9 1 0 16,0 0 0-16,0 4 0 0,1-6 0 0,-10 1 0 0,8 5 0 0,2-4 0 15,-10 4 0-15,9-6 0 0,1 6 0 0,-10-4 0 0,0 4 0 16,10 0 0-16,-10-5 0 0,10 5 0 0,-10-4 0 16,0 4 4-16,1-6-4 0,8 6 0 0,-8 0-4 0,-1-4 4 0,0 4 0 15,10-5 0-15,-10 5 0 0,0-6 0 0,2 6-4 0,6-4 4 16,-7 4 0-16,-1-4 0 0,9 4 4 0,-8-6-4 0,-1 6 0 16,10-4 0-16,-10 4 0 0,0-5 4 0,2 5-4 0,6-4 0 15,-8 4 0-15,1-6 0 0,-1 6 0 0,1 0 4 0,0-4-4 0,-1 4 0 16,0 0-4-16,2-5 8 0,-2 5-8 0,0 0 4 0,-8 0 0 15,8 0 4-15,-8 0-8 0,10 0 4 0,-2-4 0 0,-8 4 0 16,0 0-4-16,8-6 8 0,-8 6-4 0,9 0 0 0,-9 0-4 16,8 0 4-16,-8-4 4 0,9 4-4 0,-9 0 0 0,9 0 4 0,-9-6 0 15,8 6-4-15,-8 0 0 0,8-4 0 0,-8 4 0 0,8 0 4 16,2 0 0-16,-10 0-8 0,8 0 4 0,-8-6 0 0,8 6 4 16,2 0-8-16,-10 0 4 0,8 0 0 0,-8 0 0 0,0 0 0 15,8 0 0-15,-8 0 4 0,0 0 4 0,0 0-4 0,9 0 0 16,-9 0-4-16,0 0 4 0,0 0 0 0,0 0-4 0,0 0 8 0,0 0-8 15,0-3 4-15,0 3-4 0,8 0 0 0,-8 0 0 0,0 0 0 16,0 0 4-16,8 0 0 0,-8-6-4 0,0 6 0 0,9 0 8 16,-9 0-4-16,9 0 0 0,-9-4 0 0,8 4-4 0,-8 0 4 0,8 0 0 15,-8 0 0-15,0-5 0 0,10 5-4 0,-10 0 0 16,8 0 0-16,-8 0 4 0,0 0-4 0,0 0 0 0,8 0 4 0,-8 0 0 16,0 0-4-16,0 0 4 0,0 0 0 0,0 0 0 0,0 0 0 15,0 0-4-15,0 0 0 0,0 0 4 0,0 0-4 0,9 0 0 16,-9 0 4-16,0 0 0 0,0 0 0 0,0 0-4 0,9 0 0 15,-9 0 0-15,0 0 4 0,0 0 0 0,0 0-4 0,0 0 4 16,0 0 0-16,0 0-4 0,0 0 0 0,0 0 4 0,0 0 0 16,0 0-4-16,0 0 0 0,0 0 4 0,0 0 0 0,0 0 4 0,0 0-4 15,0 0 4-15,0 0-4 0,0 0-4 0,0 0 0 0,0 0-16 16,0 0 24-16,0 0-4 0,0 0 0 0,0 0 0 0,0 0-4 16,0 0 0-16,0 0-4 0,0 0 4 0,0 0-8 0,0 0-4 15,0 0 0-15,0 0-8 0,0 0-12 0,0 0-12 0,0-5-12 16,0 5-16-16,0 5-28 0,-9-5-12 0,9 0-24 0,0 0-28 0,-9 0-48 15,9 0-60-15,-8 0 48 0,8 0 44 0,-8 0 32 0,-2 0 32 16,2 0 16-16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4:12.7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783062-C89F-4A17-BBCE-BAA7FB5F10E9}" emma:medium="tactile" emma:mode="ink">
          <msink:context xmlns:msink="http://schemas.microsoft.com/ink/2010/main" type="inkDrawing" rotatedBoundingBox="6761,7479 9265,6829 9277,6877 6774,7527" shapeName="Other"/>
        </emma:interpretation>
      </emma:emma>
    </inkml:annotationXML>
    <inkml:trace contextRef="#ctx0" brushRef="#br0">0 646 7 0,'0'0'84'0,"0"0"-8"15,0 0-8-15,0 0-32 0,0 0-4 0,0 0-4 0,0 0 0 16,0 0 0-16,0 0-4 0,0 0 4 0,0 0-4 0,8 0 0 15,-8 0 0-15,0 0 4 0,10 0-4 0,-10 0 4 0,0-4 0 16,8 4 0-16,-8 0 8 0,8-5 0 0,1 5 0 0,-9 0 4 0,8-4-4 16,-8 4-4-16,9-6 0 0,-1 6 0 0,-8-4 4 0,9 4 0 15,-1-5-12-15,0 5 0 0,2 0 4 0,-10-5-4 0,8 5 0 16,10-5 0-16,-18 5-4 0,16-4-4 0,-8 4 0 0,1-4 0 0,0 4 0 16,-1-6 0-16,9 6 0 0,-9-5-4 0,2 5 0 15,6 0 0-15,-8-4 4 0,10 4-4 0,-10-6 0 0,9 2 0 0,1 4 0 16,-10-5-20-16,8 5 28 0,2-4-4 0,0-2 0 0,-10 6 0 15,9-4-4-15,0-1 4 0,0-1-4 0,-1 6 0 0,2-4 4 16,0 0-4-16,7-2 0 0,-9 2 0 0,2-2-8 0,-2 3 4 0,10-3-4 16,-8 2 0-16,7-1 4 0,-8 1-4 0,0-6 0 0,9 10 0 15,-10-10 0-15,10 6 0 0,-9-1 0 0,1-1 0 0,-2 2 0 16,2-1 0-16,-2 0 4 0,2 0-8 0,-1 1 4 0,-1-2 0 16,2 2 0-16,-2-1-4 0,-6 1 4 0,6-2-8 0,2 6 4 15,-10-4 0-15,9-1 4 0,-9 0-4 0,10 5 4 0,-10-5-4 16,0 1 0-16,10 4 0 0,-10-6 4 0,10 6-4 0,-10-4 4 0,0-1-4 15,1 5 0-15,7 0 4 0,-6-4 0 0,-2 4 4 16,10-6-4-16,-10 2 0 0,0 4 4 0,9-5-4 0,-8 5-4 16,-1-5 4-16,9 0 0 0,-9 1 0 0,2 4 0 0,6-6 0 0,-8 2-4 15,10-1 0-15,-10 0 4 0,1 0-4 0,8 1 4 0,-8-1-20 16,7 0 20-16,-8 1 0 0,2-1 0 0,6 5 0 0,-6-5 0 16,6 0-4-16,-7 0 0 0,-1 2 0 0,9-3 0 0,-8 6 4 15,7-5-4-15,-6 0 0 0,-2 5 0 0,10-5 0 0,-10 0 0 0,8 5 0 16,-7-4-4-16,0 4 4 0,8-5 0 0,-9 5 0 0,10-5 4 15,-10 5-4-15,0-5 0 0,10 5 0 0,-10-5 4 0,9 5-4 16,-9 0 0-16,1-5 4 0,8 5-4 0,-9-4 4 0,10-1-4 0,-10 5 0 16,10 0 0-16,-10-5 0 0,0 5 0 0,9-4 0 15,-8-2 4-15,8 6-4 0,-9-4 0 0,10 4 0 0,-10-5 0 0,10 1 0 16,-2-2 0-16,-7 6-4 0,7-4 0 0,2-1 4 0,-10 0 0 16,10 0 0-16,-10 1 0 0,10 4 0 0,-2-4 4 0,-8-2-4 15,9 1 0-15,1 1 0 0,-10-2 0 0,10 6 4 0,-10-4 0 0,8 4-4 16,-6-5 0-16,-2 1 4 0,9 4-4 0,-9-6 0 0,1 6 0 15,0-4 0-15,-1 4 0 0,0 0 4 0,10-5-4 16,-10 5 0-16,0 0 0 0,2-6 0 0,-2 6 0 0,0 0 0 0,1-4 0 16,-1 4-4-16,0-4 4 0,1 4 4 0,0-6-4 0,-1 6 4 15,0-4-4-15,2 4 0 0,-2-5 4 0,9 1-4 0,-8 4-4 16,-1-6 4-16,9 2 0 0,-9 4 0 0,1-5 0 0,8 5 0 0,-9-4 4 16,10-2-4-16,-10 2-4 0,10 4 4 0,-10-6-4 0,9 2 4 15,-9 4 0-15,10-6 4 0,-10 3-4 0,0 3 0 0,2-6 0 16,-2 6-4-16,0-4 4 0,0 4 0 0,1 0 0 0,0-5 0 15,-1 5 4-15,-8 0-4 0,0 0 4 0,9 0-8 0,-9 0 4 16,0 0 4-16,0 0-4 0,0 0 0 0,0 0 4 0,0 0-4 0,0 0 4 16,0 0-4-16,0 0 4 0,0 0-4 0,0 0 0 15,0 0 4-15,0 0-4 0,0 0 0 0,0 0 0 0,0 0 0 0,0 0 4 16,0 0 0-16,0 0-4 0,0 0 0 0,0 0 0 0,0 0 0 16,0 0 0-16,0 0 0 0,0 0-16 0,0 0 24 0,0 0-4 15,0 0 4-15,0 0 4 0,0 0-4 0,0 0-4 0,0 0 4 16,0 0 0-16,0 0 4 0,0 0-4 0,0 0 0 0,0 0 0 15,0 0-4-15,0 0 0 0,0 0 8 0,-9-5-4 0,9 5-4 16,0 0 0-16,0 0 0 0,0 0 0 0,0 0 4 0,-8 0 0 0,8 0-4 16,0-5 0-16,0 5 0 0,-9 0 0 0,9 0 0 0,0 0 0 15,0 0 0-15,0 0 0 0,0 5 0 0,0-5 0 0,0 0-4 16,0-5 4-16,0 5 0 0,0 0-4 0,0 0 0 0,0 5 0 0,0-5 4 16,0 0-4-16,0 0 0 0,0 0 0 0,-9 0-4 15,9 0 4-15,0 0 0 0,0 0-4 0,0 0 0 0,0 0-4 0,0 0-4 16,0 0-4-16,0 0-4 0,-8 0-12 0,8 0-12 0,0 0-20 15,-8 0-16-15,8 0-16 0,-8 0-16 0,8 0-20 0,-10 0-16 16,2 0-24-16,-10 0-60 0,10 0 8 0,-9 0 48 0,9-5 32 0,-9 5 28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4:21.9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5F2DF3-5C7F-435E-A5D5-7F50BF8E544A}" emma:medium="tactile" emma:mode="ink">
          <msink:context xmlns:msink="http://schemas.microsoft.com/ink/2010/main" type="writingRegion" rotatedBoundingBox="5379,7154 5211,7655 4964,7572 5132,7071"/>
        </emma:interpretation>
      </emma:emma>
    </inkml:annotationXML>
    <inkml:traceGroup>
      <inkml:annotationXML>
        <emma:emma xmlns:emma="http://www.w3.org/2003/04/emma" version="1.0">
          <emma:interpretation id="{BE19469F-97AE-46D1-8774-C3C163C028A7}" emma:medium="tactile" emma:mode="ink">
            <msink:context xmlns:msink="http://schemas.microsoft.com/ink/2010/main" type="paragraph" rotatedBoundingBox="5379,7154 5211,7655 4964,7572 5132,7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711689-9D9C-4CDF-94DE-245C2368DD94}" emma:medium="tactile" emma:mode="ink">
              <msink:context xmlns:msink="http://schemas.microsoft.com/ink/2010/main" type="line" rotatedBoundingBox="5379,7154 5211,7655 4964,7572 5132,7071"/>
            </emma:interpretation>
          </emma:emma>
        </inkml:annotationXML>
        <inkml:traceGroup>
          <inkml:annotationXML>
            <emma:emma xmlns:emma="http://www.w3.org/2003/04/emma" version="1.0">
              <emma:interpretation id="{498CE170-1339-4EEF-9E18-95696E472248}" emma:medium="tactile" emma:mode="ink">
                <msink:context xmlns:msink="http://schemas.microsoft.com/ink/2010/main" type="inkWord" rotatedBoundingBox="5379,7154 5211,7655 4964,7572 5132,7071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☹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3 32 27 0,'0'-6'88'0,"0"1"-12"0,0 0 0 0,10 0-28 15,-10 5-4-15,0-5 0 0,0 1 0 0,0 4 0 16,0 0-4-16,0-5 0 0,0 5 0 0,8 0-8 0,-8 0 4 0,-8 0 0 15,8 0 0-15,0 0 0 0,0 0 0 0,0 5 0 0,0-5 0 0,0 4 0 16,0-4 0-16,0 5-4 0,0 0 0 0,0 0 4 16,0 6 0-16,0-8-4 0,0 7 8 0,0 0 4 0,0 4 0 0,0 0 0 15,0 1 0-15,0-1 0 0,0 1 4 0,0-2 0 16,0 7-4-16,0-1-4 0,0-4-4 0,0 4 0 0,0 0-4 16,0 1 0-16,0-1-8 0,0-6 0 0,0 7-8 0,0-1-4 0,0-4 0 15,0 0-4-15,0-2 4 0,0 1-8 0,0 1 0 0,0-1 0 16,0-4-24-16,0 0 28 0,0-1-8 0,0-4-4 0,0 4-4 15,0-4-8-15,0 0-12 0,0 0-4 0,0-5-16 0,0 4-8 0,0-4-16 16,0-4-12-16,0 4-24 0,0-5-24 0,0 0-20 0,0 0-36 16,0 1-56-16,0-6 52 0,0 1 32 0,-10-1 36 0,10 0 20 15</inkml:trace>
          <inkml:trace contextRef="#ctx0" brushRef="#br0" timeOffset="-354.6241">-150 338 3 0,'0'0'64'0,"0"0"-4"0,0 0-8 0,0 0-24 15,0 0-8-15,0 0 0 0,0 0-4 0,0 0 0 0,0 0-4 0,-8 0 4 16,8 0-8-16,0 0 0 0,0 0 4 0,0 0 0 0,0 0 0 16,0 0-4-16,0 0 0 0,0 0 4 0,0 0 0 0,0 0 0 15,0 0 0-15,0 0-4 0,0 0 8 0,0 0 0 0,0 0 0 0,0 0 4 16,0-6-4-16,0 6 4 0,0 0-4 0,0 0 8 16,0-4 0-16,0 4 0 0,0 0 4 0,0 0 0 0,0 0 0 15,0 0 4-15,0 0 4 0,0 0 0 0,0 0-4 0,0 0 0 0,0 0 0 16,0 0-4-16,0 0 4 0,0 0-4 0,0 0-4 15,0 0-4-15,-9 0 0 0,9 0 0 0,0 0-4 0,-8 4-8 0,8-4 12 16,0 6 0-16,0-2 0 0,-8 1-4 0,8 1 4 0,0-2-4 16,-9 0 0-16,9 6-4 0,0-5-4 0,0 5 0 0,0-6 4 15,0 5-4-15,0 1 0 0,0-5-4 0,-9 5 4 0,9-1 0 0,9-4-4 16,-9 5 0-16,0-6 4 0,0 1 0 0,9 5 0 16,-9-6-4-16,0 3 0 0,8-4 0 0,-8 2 0 0,8-5 0 0,-8 5 4 15,9-5-4-15,-9 0 0 0,8 5 0 0,0-5 0 0,-8 0-4 16,10 0 4-16,-2 0 0 0,-8-5-4 0,8 5 0 0,2-5 4 15,-10 0-4-15,8 5 0 0,-8-3-4 0,8-4 8 0,-8 3-4 0,8-1 0 16,-8-5 0-16,9 6 0 0,-9-1 0 0,9-5 0 0,-9 6 0 16,0-6 0-16,0 5 4 0,8-4-4 0,-8 3 0 0,0-3-4 15,0 5 0-15,0-2 4 0,0-3 0 0,0 4 0 0,0 0-4 16,0-3 4-16,0 2 0 0,-8 1 0 0,8 1 4 0,0-2-4 16,0 2 0-16,-9-1 0 0,9-5-12 0,-9 10 16 0,9-4-4 0,-8-1 0 15,8 5 0-15,-8-6 0 0,0 6 0 0,8 0-4 16,-10 0 0-16,2 0 4 0,0 0-8 0,-2-4 0 0,10 4 0 0,-8 4-4 15,0-4 0-15,-1 0-4 0,1 6 0 0,8-6-8 0,-8 5 0 0,-1-5 0 16,9 4-4-16,-9-4-8 0,9 6-8 0,-8-2-4 16,8-4 0-16,0 5-8 0,0-1-4 0,-8 2 0 0,8-6 0 15,0 4-8-15,0-4 4 0,0 0-8 0,0 0-28 0,0 5-24 0,8-5-12 16,-8 0 28-16,0 0 20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4:34.1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BF8422-F2A0-4718-BDD2-7A3397DA2935}" emma:medium="tactile" emma:mode="ink">
          <msink:context xmlns:msink="http://schemas.microsoft.com/ink/2010/main" type="writingRegion" rotatedBoundingBox="7410,6918 7725,6918 7725,7147 7410,7147"/>
        </emma:interpretation>
      </emma:emma>
    </inkml:annotationXML>
    <inkml:traceGroup>
      <inkml:annotationXML>
        <emma:emma xmlns:emma="http://www.w3.org/2003/04/emma" version="1.0">
          <emma:interpretation id="{6ABB2E8D-EFC7-4719-9958-ABD0442A1725}" emma:medium="tactile" emma:mode="ink">
            <msink:context xmlns:msink="http://schemas.microsoft.com/ink/2010/main" type="paragraph" rotatedBoundingBox="7410,6918 7725,6918 7725,7147 7410,7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761FDC-6789-4F15-8E5F-0D270C935E15}" emma:medium="tactile" emma:mode="ink">
              <msink:context xmlns:msink="http://schemas.microsoft.com/ink/2010/main" type="line" rotatedBoundingBox="7410,6918 7725,6918 7725,7147 7410,7147"/>
            </emma:interpretation>
          </emma:emma>
        </inkml:annotationXML>
        <inkml:traceGroup>
          <inkml:annotationXML>
            <emma:emma xmlns:emma="http://www.w3.org/2003/04/emma" version="1.0">
              <emma:interpretation id="{E0817A5B-E448-45CE-8B73-23DEDFB6FD8D}" emma:medium="tactile" emma:mode="ink">
                <msink:context xmlns:msink="http://schemas.microsoft.com/ink/2010/main" type="inkWord" rotatedBoundingBox="7410,6918 7725,6918 7725,7147 7410,7147">
                  <msink:destinationLink direction="with" ref="{CA468936-5508-47CE-89F2-42514CF011B6}"/>
                </msink:context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230-41 7 0,'0'0'92'0,"0"0"-8"0,0 0-8 0,0 0-24 0,0 0 0 16,0 0-4-16,0 0 4 0,0 0-4 0,8 0 4 0,-8 0-4 15,0 0 0-15,0 0 0 0,-8 0 4 0,8 0-4 0,0 0 0 0,0 0 0 16,0 0 4-16,0 0-8 0,0 0 0 0,0 0 0 16,0 0 4-16,0 0-4 0,0 0 4 0,0 0 0 0,0 0-4 0,0 0 0 15,0 0 4-15,0 4-4 0,0-4-4 0,0 0 4 0,0 5-8 16,0-5 4-16,0 4-4 0,0 2-4 0,0-2-4 0,0 1-4 16,-9-1-4-16,9 2 4 0,0-2-4 0,-9 6-4 0,9-5 0 15,-8 5-8-15,8-6 4 0,-8 5 0 0,-1 1-4 0,9-5 4 16,-8 5-24-16,-1-1 28 0,9-4-4 0,-9 4 0 0,1 1-4 0,8-1 0 15,-8-3 0-15,-2 3 0 0,10-4 0 0,-8 4 0 0,8-4 0 16,-8 0 0-16,8 5-4 0,-8-6 0 0,8 1 4 0,0-5-4 16,0 5 0-16,0 0 0 0,-10 0 0 0,10-5 0 0,0 6 0 15,0-6 0-15,0 0-4 0,0 0 4 0,0 0 0 0,0 3-4 16,0-3 0-16,0 0 0 0,0 0 4 0,0 0-4 0,0 0 0 0,0 0 0 16,0 0-4-16,0 0 8 0,0 0 0 0,0 0-4 0,0 0 0 15,0 0-4-15,0 0 0 0,0 0 4 0,0 0-4 0,0 0 0 16,0 0-4-16,0 0 4 0,0 0 0 0,0 0-8 0,0 0-4 0,0 0 4 15,0 0-4-15,0 0-8 0,0 0-12 0,0 0-4 16,0 0-16-16,-8 0-8 0,8 0-12 0,0 0-16 0,0 0-12 0,0 0-16 16,0 0-20-16,0-3-8 0,-8 3-56 0,8-6-28 0,0 6 44 15,0-5 40-15,0 0 28 0,0 0 24 0</inkml:trace>
          <inkml:trace contextRef="#ctx0" brushRef="#br0" timeOffset="-518.8014">0 5 51 0,'0'0'76'0,"0"0"-4"15,0 0-8-15,0 0-24 0,0 0-4 0,0 0-4 0,0 0 0 16,0 0-4-16,0 0 0 0,0 0 4 0,0 0-4 0,0 0 4 15,0-4-4-15,0 4 8 0,0 0 0 0,0 0-16 0,0 0 20 0,0 0 0 16,0 0 0-16,0 0 0 0,0 0 4 0,0 0 0 16,0-4-8-16,0 4 4 0,8 4 0 0,-8-4 4 0,0-4-4 0,0 8 4 15,8-4-4-15,-8 0 4 0,10 0-4 0,-10 0 8 0,8 0-4 16,0 0 4-16,-8 4-8 0,8-4 4 0,2 6-4 0,-2-6 4 16,0 5-8-16,1-1 0 0,-9 2 0 0,8-2-8 0,0 1 0 15,2-1-4-15,-2 2 0 0,0-2 0 0,0 1 0 0,2 1-4 16,-2-2 4-16,0 0-4 0,1 1 0 0,0 0-4 0,-1 0 4 0,9-1-4 15,-17-4-4-15,8 6-4 0,10-2-4 0,-18 1 4 0,8-1 0 16,0-4 4-16,2 6-8 0,-2-6-4 0,0 4 0 0,-8-4 0 16,9 5 0-16,0-5 0 0,-9 0 0 0,8 0 0 0,-8 0 0 15,8 5 0-15,-8-5 0 0,0 0 0 0,0 0 0 0,0 0 0 16,9 0 0-16,-9 0 0 0,0 0 0 0,0 0 0 0,0 0 0 0,0 0 0 16,0 0 0-16,0 0 0 0,0 0 0 0,0 0 0 0,0 0 0 15,0 0 0-15,0 0 0 0,0 0 0 0,0 0 0 0,0 0 0 16,0 0 0-16,0 0 0 0,0 4 0 0,0-4 0 0,0 0 0 15,0 0 0-15,0 0 0 0,0 0 0 0,0 0 0 0,0 0 0 16,0 0-16-16,0 0-4 0,0 0-16 0,0 0 0 0,-9 0-8 16,9 0-12-16,0 0-8 0,0 0-8 0,-8 0-12 0,8 0-8 0,0 0-8 15,-8 0-8-15,8 0-12 0,0 0-12 0,-9 0 8 0,9 0-32 16,-9-4-28-16,9 4 0 0,-8-5 32 0,0 5 28 0,8 0 24 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2:04.3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73E25E-00F8-4695-9A3F-C362A3F069BB}" emma:medium="tactile" emma:mode="ink">
          <msink:context xmlns:msink="http://schemas.microsoft.com/ink/2010/main" type="writingRegion" rotatedBoundingBox="6753,2210 6473,7450 6109,7431 6389,2190"/>
        </emma:interpretation>
      </emma:emma>
    </inkml:annotationXML>
    <inkml:traceGroup>
      <inkml:annotationXML>
        <emma:emma xmlns:emma="http://www.w3.org/2003/04/emma" version="1.0">
          <emma:interpretation id="{09899A9D-A288-4BCC-B47B-A56D4DF32530}" emma:medium="tactile" emma:mode="ink">
            <msink:context xmlns:msink="http://schemas.microsoft.com/ink/2010/main" type="paragraph" rotatedBoundingBox="6753,2210 6473,7450 6109,7431 6389,2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C3421E-966B-4ADC-8D40-48682B32A77B}" emma:medium="tactile" emma:mode="ink">
              <msink:context xmlns:msink="http://schemas.microsoft.com/ink/2010/main" type="line" rotatedBoundingBox="6753,2210 6473,7450 6109,7431 6389,2190"/>
            </emma:interpretation>
          </emma:emma>
        </inkml:annotationXML>
        <inkml:traceGroup>
          <inkml:annotationXML>
            <emma:emma xmlns:emma="http://www.w3.org/2003/04/emma" version="1.0">
              <emma:interpretation id="{D2716B22-0962-46B3-A8CB-01EC24C52CC4}" emma:medium="tactile" emma:mode="ink">
                <msink:context xmlns:msink="http://schemas.microsoft.com/ink/2010/main" type="inkWord" rotatedBoundingBox="6753,2210 6711,2994 6347,2974 6389,2190">
                  <msink:destinationLink direction="with" ref="{BA53E3DE-C3EA-49C3-B308-8C3C8A2922AC}"/>
                  <msink:destinationLink direction="with" ref="{28DECD9D-05F5-4EA3-9213-201FBF9185B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2001-3935 51 0,'0'-4'96'0,"8"-6"-8"0,-8 4-8 0,0-3-24 15,0 5 0-15,0-5-4 0,8 3-4 0,-8 2-4 0,0-6 4 16,0 6 0-16,10-1-4 0,-10-1 0 0,0 2-4 0,0 4 0 16,0-5 8-16,0 5-4 0,0-5 4 0,8 5 0 0,-8 0-4 0,0 5 0 15,0-5-4-15,0 5 0 0,0-1-4 0,0 2 0 16,0 3-4-16,0 1-4 0,0-6-16 0,0 6 12 0,0 5-4 0,0-6 0 16,0 5 0-16,-8 1-4 0,8-1-4 0,0 1 0 0,-10 4-4 15,10-5-4-15,0 5 0 0,-8-5 0 0,8 6 0 0,-8-1 0 16,8 0-4-16,-9 0 4 0,9 0-4 0,-8-4 0 0,8 4 4 0,0 1 0 15,-8-7-4-15,8 7 0 0,0-5 0 0,0-2 0 0,0 2 0 16,0-1 4-16,0-4-4 0,0-1 0 0,0 2 0 0,0-2-4 16,0-4 4-16,8 4 0 0,-8-4-4 0,8 0 4 0,-8-1 0 15,9 2 0-15,-9-6 0 0,8 3 0 0,0-3 0 0,2 0 0 16,-2 6 0-16,10-6 0 0,-10 0 0 0,0 0 0 0,0 0 0 0,10 0-4 16,-10 0-4-16,9 0-4 0,1 0-4 0,-10 0-8 0,8-6-4 15,-6 3-8-15,-2 3-8 0,9-6-8 0,-8 6-12 0,-1-4-12 16,1-1-8-16,-1 0-12 0,0-4-12 0,-8 4-8 0,10-4-40 15,-10-2-16-15,0 2 28 0,0-1 24 0,0 1 24 0</inkml:trace>
          <inkml:trace contextRef="#ctx0" brushRef="#br0" timeOffset="173.5355">2077-3800 83 0,'-8'0'104'0,"8"0"-4"0,0 0-8 0,0 4-24 0,0-4-8 0,0 5 0 16,8-5-4-16,-8 5-8 0,0-5-4 0,9 5-4 0,0-5-8 0,-9 4 0 15,8-4-8-15,1 5-8 0,-9-5 4 0,8 0-8 16,0 0 4-16,2 5-12 0,-2-5 4 0,0 0-8 0,0 0 0 0,2 0-8 16,-2 0-8-16,0 0-16 0,-8 0-16 0,9 0-12 0,-9 0-12 15,9 0-40-15,-9 0-44 0,0 0 12 0,0 0 24 0,0-5 20 16</inkml:trace>
          <inkml:trace contextRef="#ctx0" brushRef="#br0" timeOffset="368.5325">2027-3987 23 0,'0'0'136'0,"0"0"-8"0,0 0-8 0,8 0-20 0,-8 0 0 0,0 0 4 15,8 4-12-15,-8-4-4 0,0 6-4 0,10-2-8 0,-10-4-4 16,8 5-8-16,0-1 4 0,0-4-8 0,1 0-4 0,8 0-8 16,-8 6-8-16,7-6-8 0,2-6-8 0,-2 6-4 0,2 0-12 0,-1-4-12 15,0 4-16-15,0-5-20 0,1 5-24 0,6 0-44 16,-6-4-52-16,-1 4-88 0,-9 0 0 0,10-6 52 0,-10 12 32 0,8-6 28 15,-16 0 28-15</inkml:trace>
          <inkml:trace contextRef="#ctx0" brushRef="#br1" timeOffset="-61421.4948">2077-3297 15 0,'0'0'84'0,"0"0"-8"0,0-5-4 16,0 1-28-16,0 4 0 0,-8-6-8 0,8 6-4 0,0-4-4 15,0 4 0-15,0-5 0 0,0 5 0 0,0-4-4 0,0 4-4 16,0-6 4-16,0 6-4 0,0 0 0 0,0 0-4 0,0-5 0 0,0 5 0 15,0 0 0-15,0 0 0 0,0 0-4 0,0 0 0 0,0 0 0 16,0 0-4-16,0 0 0 0,0 0 4 0,0 0-4 0,0 0-4 16,0 0 4-16,0 0-4 0,0 0 0 0,0 0 0 0,0 0 0 15,0-4 4-15,0 8 4 0,0-4 4 0,0 0-8 0,0 0 4 16,0 0 4-16,0 0 0 0,0 0 0 0,0 0 4 0,0 0-8 0,0 0 8 16,0 0-4-16,0 0 4 0,0 0 0 0,0 0-4 0,0 0 0 15,0 5-20-15,0-5 24 0,-8 0-4 0,8 0-4 0,0 0 0 16,0 0-4-16,0 0-4 0,0 0 4 0,0 0-4 0,-8-5-4 15,8 5 4-15,0-4 0 0,0 4-4 0,0 0 4 0,0-5-4 16,0 0 0-16,0 1 0 0,0 4 0 0,0-5-4 0,0 0 4 16,0 0 0-16,0 5 0 0,0-5 0 0,0 5-4 0,8-5 8 0,-8 5-4 15,0 0 0-15,0-3 0 0,8 6 0 0,-8-3 0 0,8 0 0 16,-8 5 0-16,0-5 0 0,9 5 0 0,0 0 0 0,-9 0 0 16,8 0 0-16,-8 4 0 0,0-4 0 0,0 4 4 0,9-3-4 15,-9 3 0-15,0-5 0 0,0 6-4 0,0 0 0 0,0-5 4 16,0 5 4-16,-9-6-4 0,9 5 4 0,-8-3-4 0,8-2 0 0,-9 1 4 15,0 0-4-15,9-5 4 0,-8 0 0 0,0 5-4 0,8-5 0 16,-8 0 0-16,8-5 4 0,-10 5-8 0,10-5 8 0,0 0-4 16,0 1 0-16,-8-2 4 0,8 2 0 0,0-1-4 0,0-5-12 15,0 6 20-15,0-1-4 0,0-5-4 0,0 6 4 0,0-2-4 16,0 2 4-16,8-1-4 0,-16 1 0 0,8 4 0 0,0-6 0 0,0 6 4 16,0 0-4-16,0 0 0 0,0 0 0 0,0 0 0 15,0 0 4-15,0 0 4 0,0 0 8 0,0 0 0 0,0 0 8 0,0 0 8 16,0 0 0-16,0 0 8 0,0 0-4 0,0 0 8 0,0 6 0 15,0-6-4-15,0 0 0 0,0 0-4 0,0 4-4 0,0-4 0 16,0 0-4-16,0 0-8 0,0 0-4 0,0 0 0 0,0 0-8 16,0 0 4-16,0 5-4 0,0-5-8 0,0 0 4 0,0 0-4 0,0-5-12 15,0 5-12-15,0 0-16 0,0 0-20 0,0 0-20 0,0 0-20 16,0 0-32-16,0 5-28 0,0-5-56 0,0 4-32 0,0-4 40 16,0 6 48-16,0-2 28 0,-8 1 20 0</inkml:trace>
        </inkml:traceGroup>
        <inkml:traceGroup>
          <inkml:annotationXML>
            <emma:emma xmlns:emma="http://www.w3.org/2003/04/emma" version="1.0">
              <emma:interpretation id="{78EBFFDA-E9A8-40F5-AB29-5957C2B06C54}" emma:medium="tactile" emma:mode="ink">
                <msink:context xmlns:msink="http://schemas.microsoft.com/ink/2010/main" type="inkWord" rotatedBoundingBox="6509,3068 6276,7440 6188,7435 6422,3063"/>
              </emma:interpretation>
            </emma:emma>
          </inkml:annotationXML>
          <inkml:trace contextRef="#ctx0" brushRef="#br0" timeOffset="88922.3607">2069-3129 43 0,'8'-4'56'0,"-8"4"-4"0,0-6-4 16,0 6-20-16,0-4 0 0,0 4-4 0,0 0-4 15,9-5 0-15,-9 5-4 0,0 0 0 0,0 0 0 0,0 0 0 0,0 0-4 0,0 0 0 16,0 0 8-16,-9 0-8 0,9-5 8 0,0 5-4 0,0 5 0 16,0-5 0-16,0 0 0 0,9 0 4 0,-9 0 0 0,0 0 0 15,0 0 4-15,-9 0 0 0,9 0 0 0,0 0 0 0,0 0 0 16,0 0 0-16,0 0 0 0,0 0-4 0,0 0 0 0,0 0 4 0,0 0 0 15,0 0 0-15,0 0 4 0,0 0-4 0,0 0 0 16,0 0 4-16,0 0-4 0,0 0 8 0,0 0-4 0,0 0 0 0,0 0 4 16,0 0-4-16,0 0 0 0,0 0 4 0,0 0 0 0,0 0 0 15,0 5 0-15,0-5 0 0,0 0 0 0,0 4 0 0,0 2-4 16,0-6 4-16,0 4-8 0,0 1 4 0,0-1-4 0,0 2 0 0,0-2-8 16,0 1 12-16,0 0-4 0,0 0-4 0,0 4 0 0,0-4 0 15,0 0-4-15,0-1 0 0,0 2 0 0,0-1 0 0,0 4 0 16,0-4-4-16,0-1 4 0,0 6-4 0,0-5 0 0,0-1 4 15,0 5 0-15,0-3-4 0,0 3 0 0,0-4 4 0,0 5-4 16,0 0-8-16,0-1 8 0,0 1 0 0,0-6-4 0,0 6 0 16,0-1 0-16,0 1-4 0,0-1 4 0,0 1 0 0,0 0 4 0,0-1-4 15,0 1-4-15,0 0 4 0,0-1-4 0,0 1 0 0,0-1 0 16,0 1 4-16,0-1-4 0,0 1-4 0,0 0 4 0,0-1-4 16,0 1 8-16,0-5-4 0,0 4 0 0,0 1 0 0,0 0-4 15,0-5 0-15,0 4 0 0,0 0 0 0,0-3 0 0,0 3 0 16,0 1 0-16,0-7 0 0,0 8 0 0,0-2 0 0,0 1 0 0,0 0 0 15,0-5 0-15,0 5 0 0,0-1 0 0,-8 1 0 16,8-1 0-16,0 1 0 0,0-1 0 0,0 1 0 0,0-1 0 0,0 1 0 16,0-1 0-16,0-4 0 0,0 5 0 0,-8 0 0 0,8-1 0 15,8 1 0-15,-8-6 0 0,0 6 0 0,0-4 0 0,0 3 0 16,-8 0 0-16,8-5 0 0,8 6 0 0,-8-5 0 0,0 6 0 0,-8-8 0 16,8 3 0-16,0 3 0 0,0-4 0 0,0 4 0 0,0-4 0 15,0 4 0-15,0-4 0 0,0 5 0 0,0-1 0 0,0 1 0 16,0-5 0-16,0 5 0 0,0 0 0 0,0-1 0 0,0 1 0 15,0-1 0-15,0 1 0 0,-8 0 0 0,8-1 0 0,0-4 0 16,0 4 0-16,0 1 0 0,0-2 0 0,0 3 0 0,-10-1 0 16,10-1 0-16,0-4 0 0,0 5 0 0,0 0 0 0,0-6 0 0,0 6 0 15,0-6 0-15,0 6 0 0,0-5 0 0,0 4 0 0,0-4 0 16,0 5 0-16,0-5 0 0,0-1 0 0,-8 6 0 0,8-5 0 16,0 4 0-16,0 1 0 0,0-5 0 0,0 4 0 0,0-5 0 15,0 7 0-15,0-2 0 0,0-4 0 0,0 4 0 0,0 1 0 16,0-5 0-16,0 5 0 0,0-1 0 0,0 2 0 0,0-8 0 15,0 7 0-15,0-1 0 0,0-3 0 0,0 3 0 0,0-4 0 16,0 4 0-16,0-3 0 0,0 3 0 0,0-4 0 0,0 4 0 0,-8-4 0 16,8 5 0-16,0-6 0 0,0 6 0 0,0 0 0 0,0-5 0 15,0 4 0-15,0-4 0 0,0 4 0 0,0 1 0 0,-10 0 0 16,10-1 0-16,0 1 0 0,0 0 0 0,0-1 0 0,0-4 0 0,0 9 0 16,10-4 0-16,-10-2 0 0,-10-2 0 0,10 4 0 15,0-1 0-15,0 1 0 0,0 0 0 0,0 0 0 0,0-1 0 0,0 0 0 16,0 1 0-16,0-1 0 0,0 1 0 0,0-1 0 0,0 1 0 15,0 0 0-15,0-1 0 0,0 1 0 0,0-1 0 0,0 1 0 16,0 5 0-16,0-6 0 0,0 1 0 0,0 0 0 0,0 3 0 0,0-3 0 16,0 0 0-16,0-1 0 0,0 1 0 0,0 0 0 0,0 4 0 15,0-5 0-15,0 2 0 0,0-2 0 0,0 1 0 0,0-1 0 16,-8-4 0-16,8 10 0 0,0-11 0 0,0 6 0 0,0-1 0 16,0 1 0-16,0 0 0 0,0-1 0 0,0 1 0 0,0-1 0 15,0 1 0-15,0-2 0 0,-8 3 0 0,8-1 0 0,0-6 0 16,0 6 0-16,0 0 0 0,0 0 0 0,0-1 0 0,0 0 0 15,0-4 0-15,0 5 0 0,0-1 0 0,0 1 0 0,0-6 0 0,-9 6 0 16,9-4 0-16,0 3 0 0,0-5 0 0,0 6 0 0,0-5 0 16,0 5 0-16,0-6 0 0,0 7 0 0,-8-7 0 0,8 5 0 15,0-4 0-15,0 4 0 0,0-3 0 0,0 3 0 0,-8-3 0 16,8 2 0-16,0-3 0 0,0 6 0 0,0-2 0 0,-9-5 0 16,9 5 0-16,0 1 0 0,0 0 0 0,0-6 0 0,0 7 0 0,0-2 0 15,-9 1 0-15,9-1 0 0,0 1 0 0,0 0 0 0,0-1 0 16,0-4 0-16,0 4 0 0,0 1 0 0,0-1 0 0,-8 1 0 15,8 0 0-15,0-6 0 0,0 6 0 0,0 0 0 0,-8-1 0 16,8 1 0-16,0-1 0 0,0 1 0 0,0-1 0 0,0 1 0 0,-10 0 0 16,10-1 0-16,0 1 0 0,0-1 0 0,0 6 0 0,0-5 0 15,0 0 0-15,0 3 0 0,0-3 0 0,-8 5 0 0,8-7 0 16,0 3 0-16,0 3 0 0,0-5 0 0,0 1 0 0,0 5 0 16,0-6 0-16,0 1 0 0,0 0 0 0,-8-1 0 0,8 1 0 15,0-1 0-15,0 1 0 0,0-6 0 0,0 6 0 0,0 0 0 0,0-1 0 16,0 1 0-16,0-6 0 0,0 7 0 0,0-2 0 15,-9-4 0-15,9 4 0 0,0 1 0 0,0-1 0 0,0-4 0 0,0 5 0 16,-9 0 0-16,9-6 0 0,0 6 0 0,0 0 0 0,0-6 0 0,0 6 0 16,-8-1 0-16,8-4 0 0,0 5 0 0,0 0 0 15,0-6 0-15,0 6 0 0,0-1 0 0,0 1 0 0,0-5 0 0,0 3 0 16,0 3 0-16,0-1 0 0,-8-1 0 0,8-4 0 0,0 4 0 16,0 1 0-16,0-1 0 0,-9 1 0 0,9 0 0 0,0-1 0 15,0 1 0-15,0-1 0 0,0 1 0 0,0 1 0 0,0-3 0 0,0 2 0 16,0-1 0-16,0 1 0 0,0 1 0 0,0-3 0 0,0 2 0 15,0-1 0-15,0 1 0 0,0-1 0 0,0-3 0 0,0 4 0 16,0-2 0-16,0 3 0 0,-8-2 0 0,8-4 0 0,0 4 0 16,0 1 0-16,0-1 0 0,0 1 0 0,0-5 0 0,0 5 0 15,0-1 0-15,0 1 0 0,0-6 0 0,0 6 0 0,0-5 0 16,0 4 0-16,0 1 0 0,0-5 0 0,0 5 0 0,0-1 0 0,0-4 0 16,0 4 0-16,0-4 0 0,0 5 0 0,0-6 0 15,0 6 0-15,0-5 0 0,0 5 0 0,0-6 0 0,0 6 0 0,0-5 0 16,0 4 0-16,0-3 0 0,0 2 0 0,0-2 0 0,0 4 0 15,0-6 0-15,0 5 0 0,0-3 0 0,0 3 0 0,0-5 0 16,0 2 0-16,0 2 0 0,0-2 0 0,0-1 0 0,0 5 0 16,0-6 0-16,0 1 0 0,0-1 0 0,0 6 0 0,0-5 0 15,0 1 0-15,-9 2 0 0,18-2 0 0,-9-2 0 0,0 1 0 0,0-1 0 16,0 6 0-16,0-5 0 0,0-1 0 0,0 2 0 16,0 3 0-16,0-4 0 0,-9 0 0 0,9-1 0 0,0 6 0 0,0-5 0 15,0 0 0-15,0 4 0 0,0-4 0 0,0 0 0 0,0-1 0 0,0 1 0 16,0 5 0-16,0-5 0 0,0 0 0 0,0-1 0 15,0 1 0-15,0 0 0 0,0 0 0 0,0 0 0 0,0-1 0 0,0 1 0 16,0 0 0-16,0 0 0 0,0 0 0 0,0 0 0 0,0-1 0 16,0 1 0-16,0 0 0 0,0-1 0 0,0 2 0 0,0-2 0 15,0 1 0-15,0-1 0 0,0 2 0 0,0-2 0 0,0 6 0 16,0-5 0-16,0-1 0 0,0 2 0 0,0-2 0 0,0 5 0 16,0-3 0-16,0-2 0 0,0 1 0 0,0 0 0 0,0 4 0 0,0-3 0 15,0-1 0-15,0-1 0 0,0 0 0 0,0 2 0 0,0-2 0 16,0 6 0-16,0-5 0 0,0-1 0 0,0 2 0 0,0-3 0 15,0 7 0-15,0-4 0 0,0-2 0 0,0 2 0 0,0-2 0 16,0 5 0-16,0-3 0 0,0-2 0 0,0 1 0 0,0-1 0 16,0 6 0-16,0-6 0 0,0 2 0 0,0-1 0 0,0-1 0 15,0 2 0-15,0 3 0 0,0-5 0 0,0 2 0 0,0-2 0 0,0 1 0 16,0 1 0-16,0-2 0 0,0 5 0 0,0-4 0 0,0 0 0 16,0-1 0-16,0 2 0 0,0-2 0 0,0 5 0 0,0-3 0 15,0-2 0-15,0 1 0 0,0 0 0 0,0-1 0 0,0 1 0 0,0 0 0 16,0 0 0-16,0 5 0 0,0-10 0 0,0 9 0 15,0-4 0-15,0-5 0 0,0 10 0 0,0-10 0 0,0 6 0 0,0-3 0 16,0 2 0-16,0 0 0 0,0 0 0 0,0 0 0 0,0-1 0 16,0 1 0-16,0 0 0 0,0-1 0 0,0 1 0 0,0 0 0 15,0 0 0-15,0-5 0 0,0 4 0 0,0 2 0 0,0-2 0 0,0 1 0 16,0 0 0-16,0 0 0 0,0-1 0 0,0 2 0 0,0-6 0 16,0 4 0-16,0 1 0 0,0-1 0 0,0 2 0 0,0-2 0 15,0-4 0-15,9 5 0 0,-9 0 0 0,0 0 0 0,0-5 0 16,0 4 0-16,0 2 0 0,0-2 0 0,0-4 0 0,0 5 0 15,0-1 0-15,0 2 0 0,0-6 0 0,0 4 0 0,0 1 0 16,0 0 0-16,0 0 0 0,0-1 0 0,0 2 0 0,0-1 0 16,0-1 0-16,0 0 0 0,0 2 0 0,0-6 0 0,0 4 0 15,0 2 0-15,0-2 0 0,0 1 0 0,0-5 0 0,0 4 0 0,0 2 0 16,0-6 0-16,0 3 0 0,8-3 0 0,-8 0 0 0,0 6 0 16,0-6 0-16,0 0 0 0,0 0 0 0,0 4 0 0,0-4 0 15,0 0 0-15,0 6 0 0,0-6 0 0,0 0 0 0,0 4 0 16,0-4 0-16,0 4 0 0,0-4 0 0,0 6 0 0,0-6 0 0,9 5 0 15,-9-1 0-15,0-4 0 0,0 0 0 0,0 6 0 0,0-6 0 16,0 4 0-16,0-4 0 0,0 0 0 0,0 0 0 0,0 0 0 16,0 5 0-16,0-5 0 0,0 0 0 0,0 0 0 0,0 0 0 15,0 0 0-15,0 0 0 0,0 0 0 0,0 0 0 0,0 0 0 0,0 0 0 16,0 0 0-16,0 0 0 0,0 0 0 0,0 0 0 16,0 0 0-16,0 0 0 0,0 0 0 0,0 0 0 0,0 0 0 0,0 0 0 15,0 0 0-15,0 0 0 0,0 0 0 0,0 0 0 0,0 0 0 16,0 0 0-16,0 0 0 0,0 0 0 0,0 0 0 0,0 0 0 15,0 0 0-15,0 0 0 0,0 0 0 0,0 0 0 0,0 0 0 0,0 0 0 16,0 0 0-16,0 0 0 0,0 0-56 0,0 0-44 16,0-5-36-16,0 5-40 0,0-4-28 0,-9-2-72 0,9 2-8 0,-8-1 56 15,8-5 40-15,-9 6 32 0,9-6 36 0,-9 1 24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2:00.4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ED0DCB-0C8A-4213-95DF-E5F6AA086E05}" emma:medium="tactile" emma:mode="ink">
          <msink:context xmlns:msink="http://schemas.microsoft.com/ink/2010/main" type="writingRegion" rotatedBoundingBox="2331,8373 7745,8472 7730,9295 2315,9196"/>
        </emma:interpretation>
      </emma:emma>
    </inkml:annotationXML>
    <inkml:traceGroup>
      <inkml:annotationXML>
        <emma:emma xmlns:emma="http://www.w3.org/2003/04/emma" version="1.0">
          <emma:interpretation id="{B59FB4BE-3085-473E-9491-574D1AE67516}" emma:medium="tactile" emma:mode="ink">
            <msink:context xmlns:msink="http://schemas.microsoft.com/ink/2010/main" type="paragraph" rotatedBoundingBox="2331,8373 7745,8472 7730,9295 2315,9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590BEA-380D-4EC4-9F2F-18E41BAD3854}" emma:medium="tactile" emma:mode="ink">
              <msink:context xmlns:msink="http://schemas.microsoft.com/ink/2010/main" type="line" rotatedBoundingBox="2331,8373 7745,8472 7730,9295 2315,9196"/>
            </emma:interpretation>
          </emma:emma>
        </inkml:annotationXML>
        <inkml:traceGroup>
          <inkml:annotationXML>
            <emma:emma xmlns:emma="http://www.w3.org/2003/04/emma" version="1.0">
              <emma:interpretation id="{FBF19EBC-8DD4-40DA-9F6E-9DF24C84D170}" emma:medium="tactile" emma:mode="ink">
                <msink:context xmlns:msink="http://schemas.microsoft.com/ink/2010/main" type="inkWord" rotatedBoundingBox="2330,8425 2933,8437 2920,9109 2317,9098">
                  <msink:destinationLink direction="to" ref="{51DB9B9A-DCE9-4B3C-804C-EB66C15665B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59 124 55 0,'0'-9'104'0,"0"4"-4"0,0 0-4 0,0-4-28 0,0 3 0 15,0-3 0-15,0 9-4 0,0-5 0 0,0 0-8 0,0 1 0 16,0 4 0-16,0-5-4 0,0 5-4 0,0 0-8 0,0 0 8 0,0-5-8 16,0 10-4-16,0-5-4 0,0 5-4 0,0-5 4 0,0 4-4 15,0 1-4-15,0 5 0 0,0 0 0 0,0-1 0 0,0 1-8 16,0-1 0-16,0 5-4 0,-8 1 0 0,8-1-4 0,0 5 0 16,-9-4-4-16,9 3 4 0,0 2-4 0,-8-5 0 0,8 5 0 15,-8-2 0-15,8-4 0 0,-10 0 0 0,10 1-4 0,-8-6 0 0,8 1 0 16,0 0 4-16,0-1-4 0,0-4 0 0,-8 0 0 0,8 0 0 15,0-5 0-15,0 0 0 0,0-5 0 0,0 0 0 0,0 0 4 16,0 1-4-16,0-6 0 0,0 1 0 0,8-6-4 0,-8 0 0 0,0 6 4 16,0-10-4-16,8 4 0 0,-8 1 4 0,0-5 0 15,10 0 0-15,-10 0 0 0,8-1 0 0,-8 6-4 0,8-5 0 0,1 0 4 16,-9 4 0-16,8 1 0 0,1-5-4 0,-1 4 0 0,-8 6 4 16,9-5 0-16,-9 4 0 0,8 0 0 0,0 4 0 0,-8-2 0 15,10 3 0-15,-10 0 0 0,8 5 4 0,-8-5-4 0,8 5 0 16,-8 0 4-16,10 5-4 0,-2 0 0 0,-8 0 0 0,8 0 4 15,0 4-4-15,-8-4 8 0,9 4-8 0,0 1 4 0,-1 5 4 16,-8-6 0-16,9 5-12 0,-1 1 20 0,0 4 0 0,2-5 4 0,-2 1 4 16,-8 4-4-16,8 0-4 0,0 0 0 0,-8 0 0 0,10 1 0 15,-2-1-4-15,-8 0-4 0,8 0 0 0,1 0 0 0,-9 0-4 16,8-4 0-16,-8 4 0 0,9-5-4 0,-9 1 0 0,0 0 0 16,0-6-4-16,0 0 0 0,9 1-4 0,-9-5-4 0,0 5-12 15,0-5-12-15,0-1-16 0,0-4-12 0,-9 5-4 0,9-5-16 0,0 0-12 16,-9 0-8-16,1-5-12 0,8 1 0 0,-9-1-52 0,1 0-28 15,0 0 28-15,-2-5 32 0,-6 5 28 0,8-4 20 0</inkml:trace>
          <inkml:trace contextRef="#ctx0" brushRef="#br0" timeOffset="165.5583">26 268 79 0,'0'0'120'16,"-10"0"-4"-16,10 0-4 0,0 0-20 0,10 0 0 0,-10-5-4 15,0 10 0-15,8-5-4 0,-8 0-4 0,8 6-8 0,-8-3 4 0,9 2-12 16,-1-5 0-16,1 5-4 0,-1 0-4 0,1 0-8 0,-1 0-4 15,10-1-8-15,-10 1-8 0,10 0-4 0,-2-1-4 0,1 1-4 16,9-5-12-16,-10 0-16 0,10 5-28 0,0-5-28 0,-1 0-44 16,1 0-44-16,8 0-92 0,-8 5-4 0,-1-5 48 0,9 0 40 15,-8 5 32-15,0-5 20 0</inkml:trace>
          <inkml:trace contextRef="#ctx0" brushRef="#br0" timeOffset="136664.058">597-188 19 0,'0'0'88'15,"0"0"-16"-15,0 0-8 0,0 0-20 0,0 0-8 0,0 0 0 16,0 0-4-16,0 0 0 0,0 0-4 0,0 0-4 0,0 0 4 16,0 0 0-16,0 0-4 0,0 0 0 0,0 0 0 0,0 0 0 15,0 0 0-15,0 0 0 0,0 0 0 0,0 0 0 0,0 0 4 16,0 0-8-16,0 0 0 0,0 0 0 0,0 0 0 0,0 0-4 0,0 0 0 16,0 0 0-16,0 0-4 0,0 0 0 0,0 0 0 0,0 0 0 15,0 0-4-15,0 0 0 0,0 0 0 0,0 0-4 0,0 0 0 16,0 0 0-16,0 0 4 0,0 0-8 0,0 0 0 0,0 0 4 0,0 0-4 15,0 0 0-15,0 0-4 0,0 0 0 0,0 0 4 0,0 0-8 16,0 0-12-16,0 0-8 0,0 0-8 0,8 0-12 16,-8 0-12-16,0 0-8 0,0 0-12 0,8 0-52 0,-8 0-32 15,0 0 32-15,0 0 24 0</inkml:trace>
        </inkml:traceGroup>
        <inkml:traceGroup>
          <inkml:annotationXML>
            <emma:emma xmlns:emma="http://www.w3.org/2003/04/emma" version="1.0">
              <emma:interpretation id="{241015CC-736D-4C1D-BF6B-1F7A8891D4CA}" emma:medium="tactile" emma:mode="ink">
                <msink:context xmlns:msink="http://schemas.microsoft.com/ink/2010/main" type="inkWord" rotatedBoundingBox="5024,8862 5640,8873 5635,9148 5019,91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41559.824">2821 274 35 0,'0'0'76'0,"0"0"-4"0,0 0-8 0,0-6-20 0,0 6-8 15,0 0-4-15,0 0-4 0,0 0 0 0,0 0 0 0,0 0 4 16,0-5-8-16,0 5 0 0,0 0 4 0,0 0 0 0,0-5 0 0,0 5 0 16,0 0 4-16,0 0 0 0,0 0 0 0,0-4 4 0,0 4 0 15,0 0 0-15,0-5 0 0,0 5-4 0,0 0 0 0,0-5 0 16,-8 5 0-16,8 0 0 0,0 0-4 0,0 0 0 0,0-5-8 0,-8 5-4 16,8 0 4-16,-8 0-8 0,8 0 4 0,-10 0 0 0,10 0-4 15,-8 5-4-15,0-5-4 0,8 5 0 0,-10 0 0 16,10-5 0-16,-8 9 0 0,8-4 0 0,-8 1-4 0,-1-3 4 0,9 7-4 15,-8 0 0-15,8-5 0 0,-8 9 4 0,8-5-4 16,-9 1 0-16,9-1 0 0,0 1 0 0,0 0 0 0,-9-1 0 0,9 1 0 16,0-1 0-16,0 1 0 0,0 0-4 0,0 0 0 0,0-6 4 15,0 6-4-15,9-1 4 0,-9-4 4 0,9 5-4 0,-9-5-4 16,8 0 4-16,-8-1 0 0,0 1 0 0,8 0-4 0,1-1 4 0,-1 2 0 16,0-2 0-16,2 1 0 0,-2-5 0 0,-8 5 0 0,8-5 0 15,10 0 0-15,-10 0 0 0,0 5 0 0,1-10 0 0,0 5 0 16,-1 0 0-16,1-5 4 0,-1 5-4 0,-8-5 0 0,8 1 4 15,2-6-4-15,-2 5 4 0,0 0-8 0,-8-4 4 0,0 4-4 16,8-5 0-16,-8 0 4 0,0 1 0 0,0 0 0 0,10-1 0 0,-10 0 0 16,0 6 0-16,0-6 0 0,0 0 0 0,0 1 0 0,-10-1 0 15,10 5 0-15,0-5 0 0,-8 6-4 0,8-6 8 0,0 5-8 16,-8-4 0-16,8 4 8 0,-8 0-4 0,-2 1 0 0,10-1 0 0,-8 0 4 16,0 0-8-16,8 0 4 0,-9 5 0 0,1-5-4 15,8 5 4-15,-9 0-8 0,0 0 0 0,9 0 12 0,-8 0-8 0,8 5 4 16,-8-5-4-16,8 5-4 0,-8 0 4 0,8 0 4 0,0 0-4 15,0 4 4-15,0-4 0 0,-10 4 4 0,10-4-12 0,0 5 8 16,0 0-8-16,0-6 12 0,10 6-4 0,-10-1-4 0,0 1 0 16,8-5 4-16,-8 5-4 0,8-6 8 0,-8 1-8 0,0 0-12 15,8 0 24-15,1 0-8 0,0-1 4 0,-9-4 0 0,8 5 0 0,1-5 0 16,-1 0 0-16,0 0 0 0,2 5-4 0,-2-5 0 0,0 0 0 16,-8 0 8-16,8 0-4 0,2-5-8 0,-2 5 8 0,0 0-4 15,1 0 4-15,0-5 4 0,-1 5 4 0,1 0 0 0,-1 0 0 16,0 0 4-16,2 5 4 0,-2-5 0 0,0 0 4 0,0 5 0 15,10-5-4-15,-10 4-4 0,1 1 0 0,8 0 0 0,-8 0-4 16,-1 0 0-16,0 0-4 0,10 4 0 0,-10-4-4 0,10 0 0 0,-10 5-4 16,0-6 4-16,1 1-8 0,8 0-12 0,-9 0-16 0,9-5-12 15,-9 3-8-15,2-3-24 0,6 6-20 0,-6-12-28 0,-2 6-52 16,0-3-52-16,9 3 40 0,-9-10 36 0,10 5 28 0,-10-5 24 16</inkml:trace>
        </inkml:traceGroup>
        <inkml:traceGroup>
          <inkml:annotationXML>
            <emma:emma xmlns:emma="http://www.w3.org/2003/04/emma" version="1.0">
              <emma:interpretation id="{5FB9BDCF-0A17-456D-A705-09E0ECF669DE}" emma:medium="tactile" emma:mode="ink">
                <msink:context xmlns:msink="http://schemas.microsoft.com/ink/2010/main" type="inkWord" rotatedBoundingBox="7308,8464 7745,8472 7730,9295 7293,9287"/>
              </emma:interpretation>
            </emma:emma>
          </inkml:annotationXML>
          <inkml:trace contextRef="#ctx0" brushRef="#br1" timeOffset="-61728.0174">5090-159 19 0,'0'0'76'0,"0"0"-8"0,0 0-8 0,0 0-28 16,0 0-8-16,0 0-4 0,0 0-4 0,0 0 4 0,0 0-4 0,0 0 0 15,0 0-16-15,0 0 12 0,0 5 4 0,0-5-4 0,0 0 0 0,0 0 0 16,0 5 4-16,0-5 0 0,0 0-4 0,-9 0 4 15,9 5 0-15,0-1-4 0,0-4 0 0,0 5 4 0,-9-5 0 0,9 5 0 16,0 0 0-16,0-5 0 0,-8 4 0 0,8 1 0 0,-9-5-4 16,9 5 0-16,-8 0 0 0,8-1 0 0,-8-4 4 0,-1 7 0 15,9-4-4-15,-9 2-4 0,9-5 0 0,-8 4 0 0,8 2-4 0,-8-2 4 16,8-4-4-16,-10 5 0 0,10-5 0 0,0 5 4 16,0-5 0-16,-8 0-4 0,8 0-4 0,0 0 4 0,0 0 0 0,0 0-4 15,0 0 0-15,0 0 0 0,0 0 4 0,0 0-4 0,0 0 0 16,0 0 0-16,0 0-4 0,0 0 4 0,0 0 0 0,0 0-4 15,0 0-4-15,0 0-8 0,8 0-12 0,-8 0-16 0,0 0-12 16,0 0-12-16,10 0-56 0,-10 0-28 0,8 0 28 0,-8-5 16 0</inkml:trace>
          <inkml:trace contextRef="#ctx0" brushRef="#br0" timeOffset="1196.2841">5039 219 19 0,'8'0'96'0,"-8"0"-4"16,0 0 0-16,8 6-28 0,-8-6 4 0,0 4-4 0,9 1-8 16,-9 5-4-16,0-5-4 0,0 4 0 0,0 1-8 0,0-1 4 15,8 1-12-15,-8 5-4 0,0-6-4 0,0 5 0 0,0 1-4 0,0-1 4 16,0 5-4-16,9-4-4 0,-9-1 0 0,0 1 0 0,0 4 0 15,0-5 0-15,0 6 0 0,0-6-4 0,0 0 0 0,-9 1 0 16,9-1-4-16,0-5 0 0,0 6 8 0,0-5 0 0,-8-1-4 0,8-4 4 16,0 4-8-16,0-4 4 0,0-5-8 0,-9 6 4 15,9-6-4-15,0-6-4 0,0 6 4 0,0-5 4 0,-8-4-8 0,8-1 0 16,0 1-4-16,0-5 8 0,8-1 0 0,-8 1-4 0,0-5 0 16,0-1 0-16,9-4 4 0,-9 0 0 0,8 5-8 15,-8-5 4-15,9-5-4 0,0 5 4 0,-1 0 0 0,-8 0 4 0,8 5-4 16,2-5 0-16,-2 4 0 0,0 2 0 0,0-1 0 0,2 4 0 15,-2 1 0-15,0-1 4 0,1 6-4 0,-9 4 4 0,8-4 0 16,0 4 0-16,2 0-16 0,-2 5 20 0,-8-4 0 0,8 4 0 0,0 4 0 16,-8-4 0-16,10 5 0 0,-10 0 0 0,8 4-4 0,-8-4 4 15,0 4-4-15,0 6-4 0,0-5 0 0,0 4 4 0,0 5-4 16,-8-5 0-16,8 5 0 0,-10 1 4 0,2-6-4 0,0 5 0 16,8 1 0-16,-8-6 0 0,-2 5 0 0,2-4 4 0,0-1-4 15,8-5 4-15,-9 1 0 0,1-1-4 0,8-3 0 0,-8-2 0 0,8-4 4 16,0 5-4-16,0-10 4 0,0 5-4 0,0-4 0 0,8 4 0 15,-8-10 0-15,8 5 0 0,1-5 4 0,-9 1-4 0,8 4 0 16,0-4 0-16,2-1 0 0,-2 0 0 0,0 5 0 0,0-4-4 0,2 4 4 16,6-4 0-16,-7 4 4 0,0 5 4 0,-1-5 4 15,1 5-4-15,-1 0 0 0,0 5 0 0,1-5 4 0,0 5 4 0,-1 4 0 16,0 0 0-16,2-4-4 0,-2 10 4 0,0-5 0 0,1 4 0 16,0-5 0-16,-9 6 0 0,8-1-4 0,0 1 0 0,-8-1 4 15,9 0 4-15,-9 6-4 0,0-6 4 0,8 1 4 0,-8 4 8 16,0-5 4-16,-8 1-4 0,8-1 4 0,-9 0 0 0,1 0 0 0,0-3-8 15,-1 3 0-15,0-5-8 0,-7 1 0 0,-2-1-4 0,1-5 0 16,0 7-4-16,0-7-4 0,0 1 0 0,-8-5-4 0,7 5-4 16,2-5-8-16,-10 0-8 0,9-5-8 0,-1 0-8 0,2 1-24 15,-2-1-32-15,2-5-24 0,7 1-12 0,-8-6-24 0,8 1-24 16,1-5-44-16,0 0-48 0,8-6 44 0,0 2 48 0,0-11 32 16,0 5 24-16,0-4 24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5:01.3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41741A-48E4-493C-AF9B-55489F18025C}" emma:medium="tactile" emma:mode="ink">
          <msink:context xmlns:msink="http://schemas.microsoft.com/ink/2010/main" type="writingRegion" rotatedBoundingBox="8384,6221 8975,6263 8939,6769 8348,6727"/>
        </emma:interpretation>
      </emma:emma>
    </inkml:annotationXML>
    <inkml:traceGroup>
      <inkml:annotationXML>
        <emma:emma xmlns:emma="http://www.w3.org/2003/04/emma" version="1.0">
          <emma:interpretation id="{07674155-F776-4C0C-956A-75A909D98E8C}" emma:medium="tactile" emma:mode="ink">
            <msink:context xmlns:msink="http://schemas.microsoft.com/ink/2010/main" type="paragraph" rotatedBoundingBox="8384,6221 8975,6263 8939,6769 8348,6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239587-D479-4B5E-82A0-6E55EF512DCB}" emma:medium="tactile" emma:mode="ink">
              <msink:context xmlns:msink="http://schemas.microsoft.com/ink/2010/main" type="line" rotatedBoundingBox="8384,6221 8975,6263 8939,6769 8348,6727"/>
            </emma:interpretation>
          </emma:emma>
        </inkml:annotationXML>
        <inkml:traceGroup>
          <inkml:annotationXML>
            <emma:emma xmlns:emma="http://www.w3.org/2003/04/emma" version="1.0">
              <emma:interpretation id="{2FCD27FF-23BF-4CF3-A640-632F56C65353}" emma:medium="tactile" emma:mode="ink">
                <msink:context xmlns:msink="http://schemas.microsoft.com/ink/2010/main" type="inkWord" rotatedBoundingBox="8384,6221 8975,6263 8939,6769 8348,6727">
                  <msink:destinationLink direction="with" ref="{CA468936-5508-47CE-89F2-42514CF011B6}"/>
                </msink:context>
              </emma:interpretation>
              <emma:one-of disjunction-type="recognition" id="oneOf0">
                <emma:interpretation id="interp0" emma:lang="" emma:confidence="0">
                  <emma:literal>450</emma:literal>
                </emma:interpretation>
                <emma:interpretation id="interp1" emma:lang="" emma:confidence="0">
                  <emma:literal>kęs-o</emma:literal>
                </emma:interpretation>
                <emma:interpretation id="interp2" emma:lang="" emma:confidence="0">
                  <emma:literal>lis-o</emma:literal>
                </emma:interpretation>
                <emma:interpretation id="interp3" emma:lang="" emma:confidence="0">
                  <emma:literal>43-o</emma:literal>
                </emma:interpretation>
                <emma:interpretation id="interp4" emma:lang="" emma:confidence="0">
                  <emma:literal>45-o</emma:literal>
                </emma:interpretation>
              </emma:one-of>
            </emma:emma>
          </inkml:annotationXML>
          <inkml:trace contextRef="#ctx0" brushRef="#br0">27 10 31 0,'0'-5'96'15,"0"5"-12"-15,0-4-4 0,0 4-20 0,0 0-4 0,0-5-4 0,0 5 0 16,0 0 4-16,0 0-4 0,0 0-4 0,0 0 0 16,0 0 0-16,0 0 4 0,0 0 0 0,0 0 4 15,0 0-4-15,0 0-4 0,0 0-8 0,0 0 0 0,0 0 0 0,0 0-4 0,0 0 0 16,0 0-4-16,0 0-4 0,0 5 0 0,0-1 0 0,0-4-4 16,0 5-4-16,0 0-4 0,-9 0-4 0,9-1 4 0,0 6-4 0,0-5-4 15,0 4 0-15,-9 1 0 0,9 5-4 0,0-6-4 16,0 1 8-16,0 4-8 0,0-5 0 0,0 6 4 0,0-5-4 0,0-1 4 15,-8 5 0-15,8-3-4 0,0-3 0 0,8 2 0 0,-8 0-4 16,0-1 4-16,0 0-8 0,9-3 0 0,-9 4 4 0,0-6-4 16,9 0 0-16,-9 2-4 0,8-6 0 0,-8 5-4 0,8-5 0 0,-8 4 0 15,8-4 0-15,2 0 0 0,-10 0 4 0,8 0-16 0,-8-4 20 16,8 4 8-16,2-5-4 0,-10-1 0 0,8 6 4 0,-8-4-4 16,8 0 0-16,-8-2 4 0,9 2 0 0,-9-2-4 0,8 6 4 15,-8-9-4-15,0 5 0 0,9-1 4 0,-9 1 4 0,0-2-4 16,0 2 4-16,0-2-4 0,0 6 4 0,9-4-4 0,-9 0 4 15,0 4 8-15,0-6-4 0,0 6 0 0,0 0 0 0,0-5 4 0,0 5 0 16,0 0 4-16,-9 0 0 0,18 0-4 0,-9 0 0 0,-9 5 0 16,9-5 0-16,0 6 0 0,0-2 4 0,0 0-8 0,0 2 4 15,0-2 0-15,0 6 4 0,0-5-4 0,0 5 0 0,0-1-4 16,0 5-4-16,0-4 0 0,0 5 0 0,0-2 0 0,0-3 0 16,0 5-4-16,0-1 0 0,0-5 4 0,0 6 0 0,0-5-4 0,0 4 0 15,0-5-4-15,0 1 0 0,0 0-4 0,0-1-8 0,0-4-8 16,0 4-8-16,0-4-12 0,0 0-12 0,0 0-8 0,0 0-12 15,0 0-12-15,0-5-8 0,0 0-16 0,0 4 16 0,0-4 12 16,0-4-56-16,0 4-36 0,0-5 28 0,0 5 24 0,0-5 32 16</inkml:trace>
          <inkml:trace contextRef="#ctx0" brushRef="#br0" timeOffset="594.398">188 130 39 0,'0'0'104'16,"0"0"-4"-16,0 0-4 0,0 0-20 0,0 0-4 0,0 0 0 0,0 0-4 15,0 0 0-15,10 0-4 0,-10 0-4 0,0 0 0 0,0 0-12 16,8 0 4-16,-8 0-4 0,0 0-8 0,8 0-4 0,-8 0 0 16,9 0-4-16,-1 0 0 0,0 0-8 0,1 0-4 0,0 0-4 0,-1 0 0 15,-8 0-4-15,8 0 0 0,2-5-12 0,6 5-8 0,-6 0-4 16,-2 0-12-16,0-6-8 0,0 6-16 0,1-4-16 0,-1 4-8 16,1-4-12-16,8 4-12 0,-9-5 4 0,2 5-52 0,-2-5-36 15,0 0 20-15,0 5 36 0,-8-4 24 0</inkml:trace>
          <inkml:trace contextRef="#ctx0" brushRef="#br0" timeOffset="380.9687">206 202 67 0,'0'-4'108'0,"0"4"-8"0,0 0-8 15,0 0-24-15,0 0-4 0,0-6-4 0,0 6-8 0,0 6 0 16,0-6-8-16,0 0 4 0,0 4-4 0,0 1 0 0,8-5-4 16,-8 4 0-16,0 2 0 0,0-3-4 0,0 3-4 0,9-2-8 15,-9 2 0-15,0-2-8 0,0 6 0 0,8-5 4 0,-8-1-4 16,0 2 0-16,8 3-4 0,-8-5 4 0,0 2-8 0,9-2 0 16,-9 1 0-16,9 1 0 0,-9-2-20 0,0 0 20 0,8 2 0 0,-8-2 4 15,8 1-4-15,-8-1 0 0,10 2 0 0,-10-2 0 0,8-4 4 16,-8 5-4-16,8-1 4 0,2-4 0 0,-10 6 0 0,8-2-4 15,0-4 4-15,-8 5-4 0,8-5 8 0,1 5-4 0,-9 0-4 16,8-5 0-16,-8 4 4 0,9 2 0 0,-9-6-4 0,9 4 0 16,-9 1 0-16,0 0 0 0,8 0 0 0,-8-1 0 0,0 1 0 0,0 0 4 15,0 4-4-15,0-4 0 0,0 5-4 0,-8-5 0 0,8 4 4 16,-9-4-4-16,9 5 0 0,-9-1-4 0,1-4 0 0,8 5 4 16,-9-1-4-16,1-4 0 0,0 0-4 0,0-1-8 0,-2 2-4 15,2-2-8-15,8-4-4 0,-8 0-12 0,-2 0-8 0,10 0 0 16,-8-4-12-16,8-2-12 0,-8 2-12 0,8-6 0 0,0 1-8 0,0-1 4 15,0 0 0-15,0-4-20 0,-9 0-44 0,9-1-12 0,0 1 32 16,0 0 32-16,0-5 16 0</inkml:trace>
          <inkml:trace contextRef="#ctx0" brushRef="#br0" timeOffset="910.1912">461 77 67 0,'0'0'108'0,"9"0"-4"0,-9 0-8 0,0 0-28 16,0 0 0-16,0 5-4 0,0-5-8 0,0 5 4 0,0-5-8 15,0 5-4-15,0-1 0 0,0 1 0 0,0 0 0 0,0 0-8 16,0 3-8-16,0 3 4 0,0-7-8 0,0 11 0 0,0-10-4 0,0 4 0 15,0 6-4-15,0-5-4 0,0 0 0 0,0-1-4 16,0 1 4-16,0-1-4 0,0 1-4 0,9-6 4 0,-9 6 0 16,8-5-4-16,-8 5 0 0,8-6 0 0,-8 1 0 0,8-1 0 0,-8 2 0 15,10-2-4-15,-2-4 0 0,-8 0 0 0,8 5-20 0,2-5 20 16,-2 0 4-16,-8 0-4 0,8 0 0 0,-8 0-4 0,9-5 0 16,-1 1 0-16,-8-2 0 0,8 6 0 0,-8-9 0 0,0 5 0 15,0-2-4-15,0-3 4 0,9 3-4 0,-9-2 4 0,0-2 4 16,0 1-4-16,0-1 0 0,-9 1 0 0,9-1 0 0,0 0 4 0,0 6-4 15,-8-7 0-15,0 2 0 0,8 4 0 0,-9 0-4 0,1 1 0 16,8-2 0-16,-8 6 0 0,-2 0-4 0,2-4-4 0,0 4-4 16,-2 0-12-16,2 4-8 0,0-4-16 0,0 6-16 0,-1-2-12 15,0 1-20-15,1 0-8 0,-1 0-72 0,1-1-16 0,-10 7 44 16,10-7 32-16,0 6 24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2:01.7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498A30-7064-48FD-A5DE-43D5C822CC18}" emma:medium="tactile" emma:mode="ink">
          <msink:context xmlns:msink="http://schemas.microsoft.com/ink/2010/main" type="writingRegion" rotatedBoundingBox="4118,7912 4086,8370 3789,8350 3820,7891">
            <msink:destinationLink direction="with" ref="{56983DB0-2966-411D-B0ED-4F319290170A}"/>
          </msink:context>
        </emma:interpretation>
      </emma:emma>
    </inkml:annotationXML>
    <inkml:traceGroup>
      <inkml:annotationXML>
        <emma:emma xmlns:emma="http://www.w3.org/2003/04/emma" version="1.0">
          <emma:interpretation id="{912951EC-F28C-4780-9848-2435B0AA605A}" emma:medium="tactile" emma:mode="ink">
            <msink:context xmlns:msink="http://schemas.microsoft.com/ink/2010/main" type="paragraph" rotatedBoundingBox="4118,7912 4086,8370 3789,8350 3820,7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943DE9-035B-439C-95C7-B0172C4E008C}" emma:medium="tactile" emma:mode="ink">
              <msink:context xmlns:msink="http://schemas.microsoft.com/ink/2010/main" type="line" rotatedBoundingBox="4118,7912 4086,8370 3789,8350 3820,7891"/>
            </emma:interpretation>
          </emma:emma>
        </inkml:annotationXML>
        <inkml:traceGroup>
          <inkml:annotationXML>
            <emma:emma xmlns:emma="http://www.w3.org/2003/04/emma" version="1.0">
              <emma:interpretation id="{0F8E0744-C107-4F80-A08D-C34C34B6BE15}" emma:medium="tactile" emma:mode="ink">
                <msink:context xmlns:msink="http://schemas.microsoft.com/ink/2010/main" type="inkWord" rotatedBoundingBox="4118,7912 4086,8370 3789,8350 3820,7891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ó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5</emma:literal>
                </emma:interpretation>
              </emma:one-of>
            </emma:emma>
          </inkml:annotationXML>
          <inkml:trace contextRef="#ctx0" brushRef="#br0">0 137 7 0,'9'-15'76'0,"-9"-4"-4"0,0 5-8 0,0-1-24 16,0 6-12-16,9-6-4 0,-9 6 0 0,0-1 0 0,8 5-4 16,-8-4 4-16,9 4 0 0,-9-1 0 0,8 2 4 0,-8 4 0 0,8 0 0 15,2 0 0-15,-2-4 0 0,-8 8 0 0,8-4 4 16,0 0-4-16,2 4 0 0,-2-4 0 0,0 6 0 0,1-1-4 0,8-1 4 16,-8 6-4-16,-1-5 0 0,0 0-4 0,10 4 4 0,-10-4 0 15,0 5 0-15,10-1 0 0,-10 6 4 0,1-6-4 0,-1 0 0 16,1 1-12-16,0 4 4 0,-1 1 0 0,0-1-4 0,0-4 4 15,-8 6 0-15,0-4-4 0,10 3-4 0,-10-1 4 0,0 1-4 16,0 0 0-16,-10-1 0 0,10 0-4 0,-8 1 0 0,0-1 0 0,0-5 0 16,-1 6 0-16,0-5 0 0,1 4 0 0,-9-5-4 0,9 2-4 15,-10-7 0-15,0 6 4 0,2-6-12 0,-1 1 0 0,9 0-12 16,-10-5-16-16,2 5-16 0,6-10-12 0,-6 5-36 0,8-5 0 0,-10-4-68 16,10 4-16-16,-1-9 32 0,1 4 32 0,-1-5 24 15</inkml:trace>
          <inkml:trace contextRef="#ctx0" brushRef="#br0" timeOffset="-234.0782">120 141 59 0,'0'-4'84'0,"0"-6"0"0,-9 5-4 16,9 5-24-16,0-5-4 0,0 5-4 0,0-5 0 16,0 5-4-16,0 0-4 0,0 0-4 0,0 5 0 0,-8 0-4 0,8 4 4 0,0-3 0 15,0 3 0-15,-8 1-4 0,8-1 0 0,0 5-8 0,0 1 0 16,-10 0-4-16,10-1-4 0,-8 5 0 0,8-4 0 0,-8 3 0 15,8-3-4-15,0 4-4 0,-8-5 0 0,8 1-4 0,0-1 0 16,0 1-4-16,0 0 0 0,0-1-4 0,0-5 4 0,0 1-4 16,0 0-8-16,0-1-4 0,0-4-8 0,0 0-4 0,0-1-8 0,0 0 0 15,0-4-4-15,0 6 0 0,0-6-8 0,0-6 4 0,0 6-4 16,-10-4 0-16,10 0 8 0,0-6 4 0,0 4 4 0,0-3-4 16,-8 0 4-16,8-1 0 0,0-4-20 0,-8-1-4 0,8 1-8 15,-9 0 0-15,9-6 0 0,-8 6 12 0,8-5 8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1:19.8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41B24B-6731-468F-9220-A8AC222F0307}" emma:medium="tactile" emma:mode="ink">
          <msink:context xmlns:msink="http://schemas.microsoft.com/ink/2010/main" type="writingRegion" rotatedBoundingBox="8411,7771 9665,6036 10644,6743 9390,8478"/>
        </emma:interpretation>
      </emma:emma>
    </inkml:annotationXML>
    <inkml:traceGroup>
      <inkml:annotationXML>
        <emma:emma xmlns:emma="http://www.w3.org/2003/04/emma" version="1.0">
          <emma:interpretation id="{C5C83CF6-B7BE-4BF4-ABE9-DE6CA62D1A11}" emma:medium="tactile" emma:mode="ink">
            <msink:context xmlns:msink="http://schemas.microsoft.com/ink/2010/main" type="paragraph" rotatedBoundingBox="8411,7771 9665,6036 10644,6743 9390,8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D7B13-3420-4BD5-8939-ED76AD740E57}" emma:medium="tactile" emma:mode="ink">
              <msink:context xmlns:msink="http://schemas.microsoft.com/ink/2010/main" type="line" rotatedBoundingBox="8411,7771 9665,6036 10644,6743 9390,8478"/>
            </emma:interpretation>
          </emma:emma>
        </inkml:annotationXML>
        <inkml:traceGroup>
          <inkml:annotationXML>
            <emma:emma xmlns:emma="http://www.w3.org/2003/04/emma" version="1.0">
              <emma:interpretation id="{3671CB12-A094-4E25-96D7-625161E2E158}" emma:medium="tactile" emma:mode="ink">
                <msink:context xmlns:msink="http://schemas.microsoft.com/ink/2010/main" type="inkWord" rotatedBoundingBox="8593,7902 8788,7633 9163,7904 8968,81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-468 1113 71 0,'0'-4'88'0,"0"-1"-12"16,0-5-4-16,0 6-20 0,0-2-4 0,0 2 0 0,0-2-4 15,0 3 0-15,-8-7 0 0,8 5 0 0,0 0 0 0,-9 0 0 16,9 5 0-16,-8-4 0 0,8-2-4 0,-8 2 4 0,8 4 4 16,-10-4-8-16,2 4-4 0,8 0-4 0,-8-5 0 0,0 5-4 15,-2 0-4-15,2 0 0 0,8 0-4 0,-8 0-4 0,-1 0 0 16,0 0 0-16,1 5 0 0,-1-5-4 0,9 4 4 0,-8 0-4 0,0 2 0 15,0-2 0-15,-2 1-4 0,2 0 0 0,8 0-4 16,-8 5 0-16,-2-7 0 0,10 7 0 0,-8 0 0 0,8-5 0 0,-8 5-4 16,8-6 4-16,0 6-4 0,0-5 0 0,-9 5 0 0,18-6 0 15,-9 6-4-15,0-5 4 0,0-1 0 0,8 6-4 0,-8-5 4 16,8 0 0-16,2-1 0 0,-2-4 0 0,0 5 0 0,2-5 0 0,-2 5 0 16,0-5 0-16,0 0 0 0,9 0 0 0,-8 0 0 0,8 0 0 15,-9 0-16-15,2-5 16 0,6 5 4 0,-8-5 0 0,2 5 0 16,-2-4 0-16,9-1-4 0,-9 0 0 0,-8 0 0 0,9 0 0 0,0 1 0 15,-1-1 0-15,-8-5 4 0,8 6-4 0,-8-1 0 16,0-5 0-16,8 6 0 0,-8-6 0 0,0 5 0 0,0-5 0 0,0 0 0 16,0 6 0-16,0-5 0 0,0-1 0 0,-8 5-4 0,8-5 4 15,0 6 0-15,-8-6 0 0,8 6 4 0,0-7-4 0,-8 7-4 16,8-1 4-16,-9 0 0 0,9 0 0 0,-9 1 0 0,1 4 0 16,8-6 0-16,-9 6 0 0,9 0 0 0,-8-4 0 0,8 4 0 15,-8 0 0-15,8 4 0 0,-10-4 4 0,10 6-4 0,-8-2 0 0,8 1 0 16,0 0 0-16,0 4-4 0,0 2 4 0,-8-7 0 0,8 6 4 15,0-1-4-15,8 1 0 0,-8 3 0 0,0-3 0 0,0 0 0 16,8 0 0-16,2-1 0 0,-10 1 4 0,8 0-4 0,0-1 0 16,1 1 4-16,-1-5 0 0,1-1 0 0,0 1 4 0,-1 0-16 15,8 0 20-15,-6 0 0 0,-2-1 0 0,10-4 4 0,-10 0 0 0,0 5-8 16,9-5 4-16,-9 0-4 0,10 0 0 0,-10 0 0 0,10 0 0 16,-10 0-4-16,9 0 0 0,-8 0-4 0,-1 0 0 0,9 0 0 15,-9 0 4-15,1 0-4 0,0 0-4 0,-1 0-12 0,0 0-16 16,2-5-20-16,-2 5-20 0,0-4-32 0,1-1-28 0,-9 5-52 15,9-5-48-15,-1 0 32 0,-8-4 44 0,0 4 24 0,8-5 24 16</inkml:trace>
        </inkml:traceGroup>
        <inkml:traceGroup>
          <inkml:annotationXML>
            <emma:emma xmlns:emma="http://www.w3.org/2003/04/emma" version="1.0">
              <emma:interpretation id="{B925E32A-5557-4EA7-A9EA-A90E2B02D901}" emma:medium="tactile" emma:mode="ink">
                <msink:context xmlns:msink="http://schemas.microsoft.com/ink/2010/main" type="inkWord" rotatedBoundingBox="9055,6880 9665,6036 10644,6743 10034,7587">
                  <msink:destinationLink direction="with" ref="{734BD9A9-A6E3-4A97-8953-4F0502A61777}"/>
                  <msink:destinationLink direction="to" ref="{31D63523-6ABF-4C0A-87E7-C94DC9DF4C21}"/>
                  <msink:destinationLink direction="with" ref="{32D6A4CD-82BF-4605-9AD7-441C076D467F}"/>
                  <msink:destinationLink direction="with" ref="{7C6CE041-3CD1-4129-9465-9CB2060B86AD}"/>
                  <msink:destinationLink direction="with" ref="{BA53E3DE-C3EA-49C3-B308-8C3C8A2922AC}"/>
                  <msink:destinationLink direction="with" ref="{A90B3459-2819-4F7B-8287-F2ED2BF9C490}"/>
                  <msink:destinationLink direction="with" ref="{28DECD9D-05F5-4EA3-9213-201FBF9185B3}"/>
                </msink:context>
              </emma:interpretation>
            </emma:emma>
          </inkml:annotationXML>
          <inkml:trace contextRef="#ctx0" brushRef="#br0" timeOffset="-20121.3622">70-46 27 0,'0'0'72'0,"0"0"-8"0,-9 0-4 0,9 0-28 0,0 0-8 15,0 0 0-15,0 0-8 0,0 0-4 0,0 0 8 0,0 0-4 16,0 0 0-16,0 0 0 0,0 0-4 0,0 0 0 0,0 0 4 0,0 0 4 15,0 0 0-15,0 0 0 0,0 0-4 0,0 0 4 0,0 0 0 16,0 0 0-16,0 0 4 0,0 0-4 0,0 0 0 0,0 0-4 16,0 0 0-16,0 0 0 0,0 0 0 0,0 0 0 0,0 0-4 15,0 0 0-15,0 0 0 0,-9 5-4 0,9-5 0 0,0 0-4 16,0 0 4-16,0 0-4 0,0 6 4 0,0-6-4 0,0 0 0 0,0 0 0 16,0 3 0-16,0-3 0 0,0 0 0 0,0 0 0 0,0 6-4 15,0-6-12-15,0 0 24 0,0 4 0 0,0-4 0 0,0 0 0 16,0 5-4-16,9-5 4 0,-9 5-4 0,0-5 0 0,9 0 0 0,-9 5 4 15,0-5-4-15,8 4 4 0,-8-4 0 0,9 5 0 16,-1-5 0-16,-8 0 0 0,8 0 0 0,0 0 4 0,2 0-4 0,-10 0 4 16,8 0 0-16,0 0-8 0,-8 0 0 0,10 0 4 0,-2 0 0 15,0 0-8-15,-8 0 4 0,9 0 0 0,-9 0 0 0,8 0 0 16,1 0-4-16,-9 0-4 0,0 0 4 0,8 0 0 0,-8 5 0 0,0-5-4 16,0 0 0-16,0 0 0 0,0 0 4 0,0 0 0 15,0 0 0-15,0 0-4 0,0 0 0 0,0 0-4 0,0 0 0 0,0 0 0 16,0 0-20-16,0 0-16 0,0 0-20 0,0 0-24 0,0 0-24 15,0 0-80-15,0 0-8 0,0 0 44 0,0 0 24 0,-8 0 24 16</inkml:trace>
          <inkml:trace contextRef="#ctx0" brushRef="#br1" timeOffset="178621.8101">172-12 51 0,'0'0'76'0,"0"0"-16"0,0 0-4 0,0 5-20 15,0-5-4-15,8 0-4 0,-8 0-4 0,0 0-4 0,0 0 0 0,0 0 0 16,0 0 0-16,0 0-4 0,0 0 0 0,9 0 0 16,-9 0 0-16,0 0-8 0,0 0 0 0,0 0 0 0,0 0-4 0,0 0 0 15,0 0 0-15,0 0 0 0,0 0-4 0,0 0 0 0,0 0-4 16,0 0 0-16,0 0-12 0,0 0-4 0,0 0-4 0,0 0-36 15,0 0-36-15,0 0-32 0,0 0 28 0,0 0 16 0</inkml:trace>
          <inkml:trace contextRef="#ctx0" brushRef="#br1" timeOffset="178801.3298">214-22 27 0,'0'0'80'15,"0"5"-8"-15,0-5-16 0,0 0-24 0,0 0-4 0,0 5-4 16,0-5-8-16,0 0 0 0,0 0-4 0,0 0 0 0,0 0-4 16,0 0-4-16,0 0 0 0,0 0-8 0,0 0 8 0,0 0-4 15,0 0-4-15,0 0-16 0,0 0-40 0,0 0-32 0,-8 0-12 0,8 0 20 16</inkml:trace>
          <inkml:trace contextRef="#ctx0" brushRef="#br1" timeOffset="178336.5728">333 41 23 0,'0'0'68'0,"0"0"-12"0,0 0-4 15,0 0-24-15,0 0-4 0,0 0 0 0,0 0 4 0,0 0-12 0,0 0 0 16,0 0 4-16,0 0-4 0,0 0 8 0,0 0-4 0,0 0 0 16,0 0 4-16,0 0 0 0,10 0 0 0,-10 0 0 0,0 0 4 15,0 0 0-15,0 5 4 0,8-5 0 0,-8 0 0 0,0 0 4 0,8 0 4 16,-8 0 0-16,0 4 0 0,8-4 0 0,-8 0 0 16,0 0 0-16,10 0-8 0,-10 6 4 0,0-6-4 0,8 0-4 15,-8 0 0-15,0 0 0 0,8 0 0 0,-8 4-4 0,0-4 0 0,0 0 0 16,9 0-4-16,-9 0 0 0,0 0-4 0,9 0 0 0,-9 0-4 15,0 0-4-15,8 0 0 0,-8 0-4 0,0 0 4 0,0 0-4 16,9 0 0-16,-9 0-8 0,0 0-4 0,0 0-8 0,0 0-16 16,0 0 0-16,0 0-16 0,0-4-16 0,0 4-12 0,0 0-12 15,0-6-12-15,0 6 0 0,-9 0-52 0,9-4-40 0,-8-1 36 0,8 1 32 16,-9 4 24-16</inkml:trace>
          <inkml:trace contextRef="#ctx0" brushRef="#br1" timeOffset="95210.5731">111 113 19 0,'0'0'84'16,"-8"0"-12"-16,8 0-12 0,0 0-24 0,-8 0-4 0,8 0-4 15,0 0-4-15,-8 0 0 0,8 0-4 0,0 0-4 0,0 0 0 16,0 0 4-16,-9 0-8 0,9 0 4 0,0 0 0 0,0 0 0 0,0 0 0 16,0 0 0-16,0-4 0 0,0 4 0 0,0-5 0 0,0 5 4 15,0-5-4-15,0 5 4 0,0-5 0 0,0 1-4 0,0-1 4 16,0-1 0-16,0 6 4 0,0-9-4 0,0 9 4 0,0-5-4 0,0 0 0 15,0 1 0-15,0-2 0 0,0 6-4 0,0-4-4 16,9-1-16-16,-9 1 20 0,0 4 0 0,8 0-4 0,-8 0 4 0,0-6-4 16,8 6-4-16,-8 0 4 0,8 0-4 0,2 0 4 0,-10 0-4 15,8 0 0-15,0 0 0 0,-8 0-4 0,10 0 4 0,-10 0-4 16,8 6 4-16,0-6 0 0,-8 0 0 0,9 4 0 0,-9-4 0 0,8 5-4 16,-8-1 0-16,9 2-4 0,-9-2 4 0,0 1-4 0,0 0 0 15,0 4 4-15,8-3-4 0,-8 3 0 0,0-4 0 0,0 5-4 16,0-1 8-16,-8-4-4 0,8 5 4 0,0-6-4 0,-9 1 0 15,9 5 0-15,-8-5 0 0,-1 0 0 0,9 0 0 0,-8-1 0 16,0-4 0-16,-2 5 8 0,2-5 0 0,0 0-4 0,-10 0 0 16,10 0 0-16,0 0-4 0,-1-5 4 0,1 1 0 0,-1 4 4 15,0-5-4-15,1 0-4 0,0 0 0 0,8-5 0 0,-10 5 0 16,2 1 0-16,8-6 4 0,0 5 0 0,0-4-4 0,-8 4 0 16,8 0 4-16,0-4 0 0,0 4-4 0,0-1 0 0,8-3-12 0,-8 4 16 15,0 0 0-15,8 1-4 0,-8-2 4 0,10 2 0 0,-10-1-4 16,8 5 4-16,-8-4-4 0,8 4-4 0,1 0 4 0,-9 0 4 15,9 0-4-15,-1 0-4 0,1 0 4 0,-9 4 0 0,8-4 0 16,0 5-4-16,0-1 8 0,2 2-4 0,-10 3 0 0,8-4 8 0,0 0-12 16,-8 5 4-16,10-1 0 0,-2-4 4 0,-8 5-4 0,8-1 4 15,-8 1 0-15,0-1 0 0,9 1-8 0,-9 0 8 0,-9 0-4 16,9-6 0-16,0 6 0 0,-8-1 0 0,0-4 0 0,-2 5 4 0,10-6 0 16,-16 2 0-16,6-1 0 0,2-1 4 0,0-4-4 0,-9 6 0 15,9-6 4-15,-1-6 0 0,0 6-8 0,-7-4 4 0,6-1 0 16,2-1 0-16,8 2 0 0,-8-6 0 0,0 5 0 0,8-4-4 15,0-1 4-15,0 1 0 0,0-1-4 0,0 0 0 0,0-4 0 16,8 4 4-16,-8 1 0 0,8-6-4 0,-8 6 0 0,8-1 0 16,2 0 0-16,-2 1 0 0,0-1 0 0,-8 5-16 0,9-5 20 15,0 6-4-15,-1-1 0 0,1 5 0 0,-1-5 4 0,0 5-4 0,-8-6 4 16,8 6-4-16,2 0 4 0,-2 6-4 0,0-6 0 0,-8 5 0 16,10-5 0-16,-2 9 0 0,-8-3 4 0,8-2-4 0,1 1 0 15,-9-1 0-15,8 6 4 0,-8-5 0 0,9 5-4 0,-9 0 0 0,0-1 4 16,0 6-4-16,0-6 4 0,0 1 0 0,0-1-4 15,0 1 0-15,-9 0 4 0,9 0-4 0,-8-1 0 0,-1-4 4 0,1 4 0 16,0-4 0-16,-2 5-4 0,2-6 4 0,0 2 0 0,-2-6 4 16,2 5-4-16,-8-5 4 0,7-5 0 0,1 5 0 0,-1-6-4 15,9 6 4-15,-9-9-4 0,1 4 0 0,8 0 0 0,0-4-4 0,-8-1 4 16,8 6-4-16,0-11 4 0,8 5 0 0,-8 1-4 0,8-6 0 16,-8 6 0-16,9-1 4 0,-9-4-8 0,9 4 4 15,-1 0 0-15,1-5 0 0,-1 11 0 0,0-5-4 0,0-1 8 0,2 5-4 16,-2-6 4-16,0 7-20 0,2 4 20 0,-2-5-4 0,0 5 8 15,1 0-4-15,-1 0 0 0,1 0-4 0,-9 5 4 0,8-5 4 16,1 4 0-16,-9 2 0 0,8-1-4 0,0 0 8 0,-8-1-8 0,0 2 8 16,10-2-4-16,-10 1 4 0,0-1 0 0,0 6 0 0,0-5-4 15,0 0-8-15,0 4 4 0,0-3 0 0,0-1-8 0,0-1-4 16,-10 1-8-16,10 0-16 0,0 0-20 0,-8-1-24 0,8 1-36 16,-8-5-32-16,8 5-44 0,-9-5-52 0,1 0 44 0,8 0 40 15,-9 5 28-15,1-5 20 0</inkml:trace>
          <inkml:trace contextRef="#ctx0" brushRef="#br1" timeOffset="52296.2291">61-19 3 0,'-9'0'92'0,"9"6"-8"0,-8-6-8 0,0 0-20 15,-2 0-4-15,2 0 0 0,8 0-8 0,-8 4 4 0,0-4-8 0,8 0 0 16,0 0-4-16,-10-4-4 0,10 4 0 0,0 0 0 15,0-6-4-15,0 2 4 0,0 4 0 0,0-5-8 0,0 0 4 0,0 1-4 16,0-1-20-16,10 0 20 0,-10 0 4 0,0-5-4 0,8 6-8 16,-8-6 8-16,0 5 0 0,8 0-4 0,-8 1-8 0,8-1 0 15,2 0 4-15,-10 0 0 0,8 0 0 0,0 5-4 0,-8-5 4 16,9 5 0-16,0 0 0 0,-9-4-4 0,8 4 0 0,1 4 4 0,-9-4-4 16,8 5 0-16,0-5-4 0,0 5 0 0,2 0 0 15,-10 0 0-15,8 4 0 0,0-4 0 0,-8 5 0 0,10-1 0 0,-10-4 0 16,8 5 4-16,-8 4 4 0,0-4 0 0,8 0 0 0,-8-1 0 15,0 5 4-15,0-4 0 0,-8-1 0 0,8 6 0 0,0-5 0 16,-8-1 0-16,-2 1-4 0,10-6 0 0,-8 7 0 0,-10-7-4 0,10 6 0 16,0-10 0-16,0 4-4 0,-9 1 0 0,8-5-4 15,-8 0 0-15,9-5 0 0,-10 5 0 0,10-4 0 0,-10-2 0 0,10 2 0 16,0-5-4-16,-1-1 4 0,-8 0-4 0,17 1 4 0,-9-1-4 16,1 1 0-16,8-6 0 0,0 1 0 0,-8-1-4 0,8 1-8 15,0 0 16-15,0-1 0 0,0 5-4 0,0-4 0 0,8 0 0 0,-8-1 0 16,8 5 0-16,-8-4 0 0,9 5 0 0,-9-1 0 15,9 6 0-15,-1-6 0 0,1 5 0 0,-9 5 0 0,16-5 0 0,-6 5 4 16,-2 0 0-16,0 5 0 0,0-5-4 0,2 5 0 0,-2-1 4 16,9 6-4-16,-8 0 0 0,-1-1 0 0,9 1 0 0,-9-1 0 15,0 6 0-15,10-6 4 0,-10 6-4 0,2-1 0 0,-2 1 4 0,0 4-4 16,-8-5 0-16,9 1 4 0,-9 4-4 0,0 0 0 16,0-5 8-16,0 5-4 0,-9-4 4 0,9 4-4 0,-8-5 4 15,0 1 0-15,-2-1 0 0,-6-4-4 0,6-1 0 0,-6 1 0 0,8-1-4 16,-9-3 0-16,-1-2 4 0,10-4 0 0,-10 0 0 0,10-4-4 15,0 4 0-15,0-6 0 0,-2-3 0 0,2-1 0 0,0 1 0 16,-1-1 0-16,9-4 0 0,-8 5-4 0,8-6 0 0,0 1 0 0,0 0 4 16,0-6 0-16,0 6 0 0,0-1-4 0,8 1 0 15,-8-1 0-15,9 5 4 0,-9-3-4 0,8 3 0 0,0 0 8 0,-8 1-8 16,10-1 4-16,-2 5-4 0,0 0 4 0,0 5 0 0,-8-4 0 16,10 4 0-16,6 0-4 0,-16 0 4 0,18 0 4 0,-10 4 0 15,1 1-4-15,-1 0 4 0,8 0 0 0,-6 0 0 0,6 4 0 0,-6 1-4 16,-2 0 0-16,9-6 0 0,-9 11 4 0,1-6-4 0,8 5 0 15,-9 1 4-15,0-1-4 0,-8 5-4 0,10-4 4 0,-10 4-4 16,0-5 0-16,0 5 0 0,-10 1 4 0,10-1 0 0,-8-4 4 16,0 4 0-16,-9-5-8 0,8 5 8 0,-8-4-4 0,1-6 0 15,-2 1-4-15,0 0 8 0,2-6-8 0,-9 1 4 0,7-1 0 16,2-4 0-16,-2-4-4 0,2-1 4 0,-2-5 0 0,10 1-4 0,-9-1 4 16,8-4 0-16,0-1-4 0,1-4 0 0,0 4 0 15,0-8-4-15,8 4-4 0,-10-1 4 0,10-3 4 0,0-2-4 0,0 6 0 16,0-4 4-16,10 4 0 0,-2-1 0 0,-8-4 0 0,8 10 0 15,0-5 0-15,1 4 4 0,8 1 0 0,-8-1 0 0,-1 6 0 16,10-1 0-16,-10 5 0 0,8-4 0 0,-6 4 4 0,6 5 0 16,2-5 0-16,-10 5 0 0,9 0 4 0,-1 5 0 0,2 0 0 15,0-1 0-15,-2 1 0 0,1 5 0 0,0-5-4 0,-8 9-4 0,7-4 8 16,2 4 0-16,-10-4-4 0,10 9-4 0,-10-4 4 16,0 4 0-16,-8-5-8 0,9 10 4 0,0-5 4 0,-9 1-4 0,0-1-4 15,-9 0 0-15,9 4 8 0,-9-3-4 0,1-1 0 0,0-4 0 0,0 4 0 16,-2-5 4-16,-6 1-4 0,6-6 4 0,-6 1-4 15,-1-1 4-15,8-4-4 0,-8-5 4 0,1 5-4 0,-2-10-4 0,10 0 4 16,-10 0 0-16,10-3 0 0,-9-3 0 0,9-3-4 0,-1-1 4 16,0-4 0-16,1 0-4 0,8-4 0 0,-8 3-4 0,8-4 4 15,-10 0 4-15,10 0-4 0,0 0 4 0,10 0-4 0,-10 4 4 16,0-3-4-16,8 4 0 0,0-1 4 0,-8 6 0 0,9 0-4 16,0-1 4-16,-1 5 0 0,-8 1 0 0,9 0 0 0,-1 4 4 15,0 5-4-15,10-5 4 0,-10 5 0 0,0 0-4 0,2 5 0 0,6-5 4 16,-7 9 0-16,-1-4 0 0,1 0 0 0,8 4-4 0,-9 1 0 15,10 0 4-15,-10 4 0 0,0-4-4 0,2 4 0 0,-2 1 0 16,0-1 0-16,0 0 4 0,-8 5 0 0,9-4-4 0,-9 4 0 16,0 0 0-16,0-5 0 0,-9 5-4 0,9-4 4 0,-8-1 4 15,0 5-8-15,0-3 4 0,-10-7 0 0,10 5 4 0,-10-5-4 0,1-3 4 16,0 2 0-16,0-2-4 0,1-6 0 0,-2 0 0 0,0-6-4 16,2 2 4-16,-1 0-8 0,9-6 0 0,-10-5 4 0,10 2-4 15,-10-3 4-15,10-3-4 0,0-4 4 0,8 4 0 0,-8-6-4 0,8 6 0 16,-10-5 4-16,20 0 0 0,-10 5 4 0,0-5 0 15,0 5-4-15,8 0 0 0,-8-1 4 0,8 6 0 0,0 5 0 0,2-1 4 16,-10 1-20-16,8 3 24 0,0 2 0 0,1 4 0 0,8 0-4 16,-8 0 4-16,-1 4 4 0,0-4 0 0,0 6-4 0,10 3 0 15,-10-4 0-15,10 4 4 0,-10 1-4 0,9-1 0 0,-8 1-4 16,8 0 0-16,-9 4 0 0,10-4 0 0,-10 4-4 0,0 1 0 16,2-1 0-16,-2 0 0 0,-8 1-4 0,8 4 4 0,-8-5 0 15,0 5 0-15,-8-4 0 0,0 4 0 0,-2-5 4 0,2 1-4 0,0-2 0 16,-10 3 0-16,1-2 0 0,0-5-4 0,0 1 8 0,1-5-4 15,-2-1 0-15,0 2 0 0,-6-6 0 0,7-6 0 0,-1 2 0 16,10-1-4-16,-10-5 0 0,10 1-4 0,-8-11 8 0,6 7-4 0,10-2 0 16,-8-5 0-16,0-3 0 0,8 4 0 0,0 0 0 15,0-1 0-15,8 1 0 0,-8 0 0 0,8 0 4 0,-8-1-4 0,10 6 4 16,-2 0 4-16,0 4-4 0,-8 0 0 0,8 1 0 0,2 4 0 16,6 0 4-16,-7 5 0 0,0 0 0 0,-1 0 4 0,1 0-20 15,-1 5 24-15,8 0-4 0,-6-1 4 0,6 6 0 0,-6-5-8 16,-2 5 8-16,9-1-4 0,-9 1 0 0,9-1-4 0,-8 6 4 15,-1-5-8-15,0 4-4 0,10 0 8 0,-10 1-4 0,-8-1 0 0,10 1 4 16,-10-2 0-16,8 2 0 0,-8-1-4 0,-8 1 4 0,8-1-4 16,-10 1-4-16,2-2 0 0,0 3 0 0,-10-6 8 0,10-1-4 15,-9 1 0-15,0-6 0 0,0 1-4 0,-1-1 0 0,2-4 0 16,-2 0 0-16,10-4 0 0,-9-5-4 0,0-1 4 0,8-5-8 0,1 1 0 16,0-5 0-16,-2 0-4 0,2 0 4 0,8-6-4 15,0 2 4-15,-8-2 0 0,16 2 0 0,-8-1 4 0,0 4 0 0,8-4 0 16,-8 5 4-16,10 4 0 0,-10-3 0 0,8 3 0 0,0 5 4 15,1 1 0-15,0-1 0 0,-9 6 0 0,8-2 8 0,1 6 0 16,-1 0-4-16,0 6 8 0,0-6-4 0,2 4 4 0,-2 1 0 0,0 5 0 16,10-6-4-16,-10 6 0 0,1 0 0 0,-1-1-4 0,1 5 0 15,8-4 0-15,-9 5-4 0,0-1 0 0,-8 0 0 0,10 1 4 16,-10 4-4-16,8-4 0 0,-8 4-4 0,-8 0 4 0,8-5 0 16,-10 5 0-16,2 0 0 0,0-4 0 0,-9-1 4 0,8 1-4 15,-8-5 4-15,1-1-8 0,6 1 0 0,-6-6 4 0,-2 2 4 16,10-6-4-16,-9 0 0 0,9-6 0 0,-10-4-4 0,10 6 0 15,0-11 4-15,8 1-4 0,-10-1 4 0,10 2-4 0,-8-7-4 16,8 1 4-16,0 0 0 0,8 0 0 0,-8 0 4 0,0-1 0 0,10 6 0 16,-10-1-4-16,8 1 0 0,0 0 4 0,-8 4 4 0,9 0 0 15,0 1-4-15,-9 4 4 0,8 0 0 0,1 5 4 0,-1 0-4 16,0 0 4-16,-8 5 0 0,8-5 4 0,2 9-4 0,6-4 0 16,-16 0 0-16,18 5-4 0,-10-1 0 0,1 1 0 0,-1 4-4 15,1-4 0-15,8 5 4 0,-9-6-4 0,0 6 0 0,2-2 0 0,-10 2 0 16,8-1 0-16,-8 1 4 0,0-1 0 0,0 1-4 0,0-5 0 15,0 3 4-15,-8 2-4 0,-2-5 4 0,2 0-4 0,0-1 0 16,-9 1 0-16,8-6 4 0,-8-4-8 0,9 6 4 0,-10-6 0 0,10-6 0 16,0 2-4-16,-2-2 0 0,2-4 0 0,0 1 4 15,0-5 0-15,8-1-4 0,-9 2 0 0,9-7-4 0,0 5 4 0,0-4 0 16,0 0 0-16,9 5 0 0,-9-5 4 0,8 5 0 0,-8 4 0 16,8-5 0-16,-8 6 4 0,8-1 4 0,-8 5-4 0,10 1 0 15,-10-1 8-15,8 5 0 0,0 5-4 0,2-5 8 0,-10 4-4 16,8 1 0-16,0 5 4 0,-8-5-4 0,9 4 0 0,-1 1 0 0,-8 0-4 15,9-1 0-15,-9 0-4 0,8 1 0 0,-8-1-8 16,0 6 0-16,9-10-12 0,-9 10-20 0,0-11-24 0,0 5-28 0,0-3-32 16,-9 3-48-16,9-4-36 0,-8-5-92 0,8 5 36 0,-9-5 52 15,1 0 40-15,-1-5 36 0,9 5 24 0</inkml:trace>
          <inkml:trace contextRef="#ctx0" brushRef="#br1" timeOffset="42456.8742">1041-233 27 0,'-8'0'100'0,"0"0"-4"16,8-6-4-16,-10 6-20 0,10 0-4 0,-8-5 0 15,0 5-4-15,-1 0-8 0,9 0-4 0,-9 0 0 0,-7 0-4 0,7 0 0 16,1 0 0-16,0 5-24 0,-10-5 16 0,10 6 0 0,-10-2 4 16,2 0-4-16,7 6 4 0,-8-5 4 0,0 5-4 0,9-1 4 15,-10 1 4-15,10 0 4 0,-10 4 0 0,10 0-4 0,0 1-4 0,-1-1 4 16,0 1-8-16,1-1-4 0,-1 6 0 0,9-6 4 0,0 5-12 15,0 1 4-15,0-1-8 0,0-4 0 0,0 4-4 0,0 0-4 16,9 0 0-16,-1-4-4 0,1 4 0 0,0-4 0 0,-1-1-8 0,10 1 0 16,-2-5-4-16,2 4 4 0,7-5-8 0,-8-4 0 15,8 5 0-15,9-6-4 0,-8-4-12 0,-1 6-16 0,9-6-20 16,-8-6-36-16,9 6-28 0,-10-9-32 0,10 4-44 0,-10-4-64 0,0-1-24 16,-8-4 48-16,1-1 40 0,-2 1 40 0,-6-1 32 15,-2-4 24-15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3:47.5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BFAA92-CC30-41F5-8E2F-1769E28E1F32}" emma:medium="tactile" emma:mode="ink">
          <msink:context xmlns:msink="http://schemas.microsoft.com/ink/2010/main" type="writingRegion" rotatedBoundingBox="7113,7508 6205,6909 6401,6611 7310,7209"/>
        </emma:interpretation>
      </emma:emma>
    </inkml:annotationXML>
    <inkml:traceGroup>
      <inkml:annotationXML>
        <emma:emma xmlns:emma="http://www.w3.org/2003/04/emma" version="1.0">
          <emma:interpretation id="{6A26845B-0B3B-4BF2-A25A-255803D6727D}" emma:medium="tactile" emma:mode="ink">
            <msink:context xmlns:msink="http://schemas.microsoft.com/ink/2010/main" type="paragraph" rotatedBoundingBox="7113,7508 6205,6909 6401,6611 7310,7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65813B-103C-419A-BB32-A9E190F513C7}" emma:medium="tactile" emma:mode="ink">
              <msink:context xmlns:msink="http://schemas.microsoft.com/ink/2010/main" type="line" rotatedBoundingBox="7113,7508 6205,6909 6401,6611 7310,7209"/>
            </emma:interpretation>
          </emma:emma>
        </inkml:annotationXML>
        <inkml:traceGroup>
          <inkml:annotationXML>
            <emma:emma xmlns:emma="http://www.w3.org/2003/04/emma" version="1.0">
              <emma:interpretation id="{AB3375FC-474A-4568-9D09-8004B92BAECE}" emma:medium="tactile" emma:mode="ink">
                <msink:context xmlns:msink="http://schemas.microsoft.com/ink/2010/main" type="inkWord" rotatedBoundingBox="7113,7508 6205,6909 6401,6611 7310,720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#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1916 554 35 0,'0'0'68'15,"0"0"-8"-15,0 0-4 0,0 0-28 0,0 0 0 0,0 0 0 16,8 0-4-16,-16 0-12 0,8 0 0 0,0 0-4 0,0 0 0 16,0 0 4-16,0 0-4 0,0 0 0 0,-9 0 4 0,9 0-4 15,0 0-4-15,0 0 4 0,0 0 0 0,0 0 4 0,0 0 0 16,0 0 4-16,0 0 0 0,0 0 0 0,0 0 4 0,0 0 0 15,0 0-4-15,0-5 8 0,0 5 0 0,0 0 0 0,0 0 0 0,0-4 0 16,0 4 4-16,0 0 4 0,0 0-4 0,0 0 4 16,0 0-4-16,0 0 4 0,0 0-20 0,0 0 24 0,0 0-4 0,0 0 0 15,0 0-4-15,0 0 4 0,0 0 0 0,0 0-4 0,0 0 4 16,0 0-4-16,0 0 4 0,0 0 0 0,0 0-4 0,9 0 0 16,-9 0 0-16,0 0 0 0,8 0 0 0,-8 0 0 0,8 0 0 0,-8 0-4 15,0 0 0-15,10 0 0 0,-2 0-4 0,-8 0 4 0,8 0-4 16,1 0 4-16,-9 0-4 0,9 0 0 0,-1 0 0 0,0 0-4 15,-8 0 0-15,9 0 0 0,-1 0 4 0,0 0 0 0,2 0-4 0,-2 0 0 16,0 4 0-16,2-4-4 0,-2 0 0 0,0 5 0 16,0-5-4-16,-8 0 0 0,9 5 0 0,0-5 0 0,-1 5-4 0,1-5 0 15,7 4 0-15,-6-4 0 0,-10 6-4 0,8-6 4 0,0 0-4 16,0 4 8-16,2-4-4 0,-2 0 0 0,0 5 4 0,1-5-4 16,0 0 0-16,-1 4 0 0,1-4 0 0,-9 0 0 0,8 6 0 15,0-6 0-15,2 0 0 0,-2 4 0 0,-8-4 0 0,8 5 0 16,0-5 4-16,2 5-4 0,-10 0 4 0,8-5 0 0,0 4 0 0,1-4 0 15,-9 6-4-15,8-1 4 0,1-5-4 0,0 4-4 16,-1 0 4-16,-8-4 0 0,8 6-4 0,0-2 0 0,2 1 4 0,-2-5-4 16,0 5 0-16,-8 0 8 0,10-1-8 0,-2-4 0 0,0 6 4 15,1-3 0-15,-9-3-4 0,8 6 0 0,1-2 4 0,-1-4-4 16,-8 6 4-16,9-2 0 0,-1-4 0 0,0 6-4 0,2-2 4 16,-10 1 0-16,8-5 0 0,-8 4-4 0,8 2 4 0,2-2-4 0,-10-4 0 15,8 5 0-15,0-1 0 0,-8 2 0 0,8-2 0 0,-8-4 0 16,9 4 0-16,-9 2 0 0,9-1 0 0,-9-1 0 0,8-4 0 15,-8 6 0-15,9-2 0 0,-9 1 0 0,8-1 0 0,-8-4 0 16,8 6 0-16,-8-2 0 0,10 1 0 0,-10 1 0 0,8-2 0 16,-8 0 0-16,8 1 0 0,-8 0 0 0,8 4 0 0,-8-3 0 0,0-2 0 15,10 1 0-15,-10-1 0 0,8 6 0 0,-8-5 0 0,8 0 0 16,-8-1 0-16,0 1 0 0,9 0 0 0,-9 5 0 0,0-5 0 16,8-1 0-16,-8 1 0 0,0 0 0 0,9 0 0 0,-9 0 0 0,0 1 0 15,9-3 0-15,-9 2 0 0,0 0 0 0,0 0 0 16,8 0 0-16,-8-1 0 0,0 1 0 0,8 0 0 0,-8-1 0 0,0 1 0 15,8 5 0-15,-8-6 0 0,0 2 0 0,0-2 0 0,10 6 0 16,-10-5 0-16,8-1 0 0,-8 6 0 0,0-5 0 0,8-1 0 16,-8 6 0-16,0-5 0 0,10 0 0 0,-10 4 0 0,0-3 0 15,0-2 0-15,0 1 0 0,0 5 0 0,0-6 0 0,0-4 0 16,8 5 0-16,-8 0 0 0,0 0 0 0,0-5 0 0,0 4 0 16,0 2 0-16,0-6 0 0,0 5 0 0,0-5 0 0,0 0 0 15,0 4 0-15,0-4 0 0,0 4 0 0,0-4 0 0,0 0 0 0,0 6 0 16,8-6 0-16,-8 4 0 0,0-4 0 0,0 6 0 0,0-6 0 15,0 4 0-15,0-4 0 0,0 5 0 0,0-5 0 0,0 4 0 16,0-4 0-16,0 6 0 0,0-6 0 0,0 3 0 0,0-3 0 0,0 6 0 16,0-6 0-16,0 4 0 0,9-4 0 0,-9 6 0 0,0-2 0 15,0-4 0-15,0 4 0 0,0-4 0 0,0 6 0 0,0-1 0 16,0-5 0-16,0 4 0 0,0-4 0 0,0 0 0 0,0 6 0 16,0-6 0-16,0 0 0 0,0 0 0 0,0 0 0 0,0 0 0 15,0 0 0-15,0 0 0 0,0 0 0 0,0 0 0 0,0 4 0 16,0-4 0-16,0 0 0 0,8 0 0 0,-8 0 0 0,0 0 0 0,0 0 0 15,-8 0 0-15,8 0 0 0,0 0 0 0,0 0 0 16,0 0 0-16,8 0 0 0,-8 0 0 0,0 0 0 0,-8 0 0 0,8 0 0 16,0 0 0-16,0 0 0 0,0 0 0 0,0 0 0 0,0 0 0 0,0 0 0 15,0 0 0-15,0 0 0 0,0 0 0 0,0 0 0 16,0 0 0-16,0 0 0 0,0 0 0 0,0 0 0 0,0 0 0 0,0 0 0 16,0 0-32-16,0 0-4 0,0 0-8 0,0 0-24 0,0-4-16 15,0 4-12-15,0-6-8 0,0 6-12 0,0-4-20 0,-9-1-12 16,9 5-8-16,0-6-56 0,-8-2-20 0,8 2 52 0,-8 2 36 15,8-5 24-15,-10 3 24 0</inkml:trace>
          <inkml:trace contextRef="#ctx0" brushRef="#br0" timeOffset="1072.4696">2257 904 47 0,'0'0'92'0,"0"0"-12"0,0 0-4 16,0 0-24-16,0 0-4 0,0 0-4 0,0 0 0 0,0 0 0 16,0 0-4-16,0 0 0 0,0 0 0 0,0 0 0 0,0 0 0 15,-8 0 0-15,8 0 0 0,0 0-4 0,0 0 0 0,0 0 0 16,0 0-4-16,0 0 0 0,0 0-4 0,0 0 0 0,0 0 0 0,0 0 0 16,0 0 0-16,0 0-4 0,0 0-4 0,0 0 0 0,0 0 4 15,0 0-4-15,0 0 0 0,0 0 0 0,0 0 0 0,0 0 0 16,0 0 0-16,0-5-4 0,0 5 0 0,0 0 0 0,0 0 0 0,0-4 0 15,8 4 0-15,-8 0-4 0,0 0 0 0,0 0 0 16,8-5 0-16,-8 5 0 0,0 0-4 0,8 0 0 0,-8 0 4 16,0 0-8-16,10 0 4 0,-10 0 0 0,0 0 0 0,8 5 0 0,-8-5 0 15,0 4-4-15,0 1 0 0,0-5 4 0,0 5-4 0,0 0-20 16,0-5 28-16,-8 5-4 0,8 1 0 0,-10-3 0 0,10 2 0 16,-8 0 0-16,8 0 0 0,-8-5-4 0,0 0-4 0,8 5 4 0,-10-5 0 15,2 0-4-15,0 0 4 0,8-5-4 0,-9 5 0 16,1-5 4-16,8 0 0 0,-9 0-4 0,9 2 0 0,0-8 0 0,0 6 4 15,-9-5-4-15,9 6 0 0,0-6-4 0,0 0 4 0,0 1 0 16,0 4 0-16,0-4 0 0,0 3 0 0,0-3 0 0,0 5 4 16,9-2 0-16,-9 2-4 0,0-1 0 0,9 0 4 0,-9 5 0 15,0 0-4-15,8 0 0 0,-8 0 0 0,9 0 4 0,-1 5 0 16,-8 0 0-16,8-1-4 0,2 2 4 0,-10-2-4 0,8 5 0 0,-8-3 0 16,8 3-4-16,-8-4 4 0,8 4 0 0,-8 1 0 0,0 0 4 15,0-1 0-15,0 1-4 0,0 1 0 0,0-8 4 0,0 7 0 16,0 0 0-16,0-6 0 0,0 1 0 0,0 4 0 0,-8-4-4 15,8-5 4-15,-8 5 0 0,8-5-4 0,-8 0 4 0,8 0-12 16,0 0 8-16,-10-5 4 0,10 5-4 0,-8-5 0 0,0 1 0 0,8-6 4 16,0 6-4-16,0-1-4 0,-9-5 8 0,9 2-4 0,0 2-4 15,0 1 4-15,0-5 0 0,0 5 0 0,0-4 0 0,0 4 0 16,0 0 0-16,0 0 0 0,0 5 4 0,0 0-4 0,9-5 0 0,-9 5 0 16,0 0 0-16,0 0 0 0,8 0 0 0,-8 0 0 15,8 5 0-15,-8-5 0 0,10 5 0 0,-10 0 0 0,8 0-4 16,-8 0 4-16,8-1 4 0,-8 1 0 0,8-5-4 0,-8 5 4 0,0 5-4 15,0-4 4-15,10-3 0 0,-10 2 0 0,0 0-4 0,0 0 4 16,-10 0 0-16,10-1-4 0,0-4 4 0,0 0 0 0,-8 5 0 16,8-5-4-16,-8 0 0 0,8 5 4 0,-8-5-4 0,8-5 0 15,-10 5 4-15,10-5-4 0,-8 1-4 0,0 4 4 0,8-5-4 16,0 0 4-16,-9 0 0 0,9-3 4 0,-8 8-4 0,8-11 0 16,0 6 0-16,0 0 4 0,0 0-8 0,0 1 4 0,0-1 0 0,0 0 0 15,0 0 0-15,0 0 4 0,0 5 0 0,0 0 0 0,8 0-4 16,-8-5 8-16,0 5-4 0,9 0 4 0,-9 0 0 0,0 5 0 0,8-5 0 15,-8 0-8-15,0 5 0 0,8 0 8 0,-8-5-4 0,0 5 4 16,10-5-4-16,-10 5 0 0,0-1 0 0,0-4-4 0,0 5-4 16,0 0 0-16,0 0 0 0,0-5-16 0,0 5-16 0,0-5-24 15,0 0-24-15,0 6-28 0,-10-6-40 0,10 0-32 0,0 0-88 16,0 0 28-16,0 0 40 0,0-6 44 0,0 6 32 0,0 0 24 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3:43.4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660DCA-5155-4E7F-B5F8-A4AED1A3394A}" emma:medium="tactile" emma:mode="ink">
          <msink:context xmlns:msink="http://schemas.microsoft.com/ink/2010/main" type="writingRegion" rotatedBoundingBox="5517,5169 6719,3510 7302,3932 6100,5591"/>
        </emma:interpretation>
      </emma:emma>
    </inkml:annotationXML>
    <inkml:traceGroup>
      <inkml:annotationXML>
        <emma:emma xmlns:emma="http://www.w3.org/2003/04/emma" version="1.0">
          <emma:interpretation id="{32822F32-5103-482B-826A-2924B93F9246}" emma:medium="tactile" emma:mode="ink">
            <msink:context xmlns:msink="http://schemas.microsoft.com/ink/2010/main" type="paragraph" rotatedBoundingBox="5517,5169 6719,3510 7302,3932 6100,5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FF5815-7B5A-4251-B56E-26800F105AF7}" emma:medium="tactile" emma:mode="ink">
              <msink:context xmlns:msink="http://schemas.microsoft.com/ink/2010/main" type="line" rotatedBoundingBox="5517,5169 6719,3510 7302,3932 6100,5591"/>
            </emma:interpretation>
          </emma:emma>
        </inkml:annotationXML>
        <inkml:traceGroup>
          <inkml:annotationXML>
            <emma:emma xmlns:emma="http://www.w3.org/2003/04/emma" version="1.0">
              <emma:interpretation id="{17598EF0-F452-4D39-A85F-0E1422D569FF}" emma:medium="tactile" emma:mode="ink">
                <msink:context xmlns:msink="http://schemas.microsoft.com/ink/2010/main" type="inkWord" rotatedBoundingBox="5651,5266 5981,4810 6331,5064 6001,55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1617-1369 59 0,'9'-5'96'15,"-9"5"-8"-15,0 0-4 0,0-4-28 0,0 8 0 0,9-4-4 0,-9 5 0 16,0-5-4-16,0 5 0 0,8 5 0 0,-8-5-4 0,0 4-8 15,0 5 8-15,0-4 0 0,8 4-4 0,-8 1 4 0,0-1-8 16,0 6-4-16,0-2-4 0,0 1 0 0,0 6 0 0,0-6 0 16,0 4 0-16,0-2-4 0,0 2 0 0,0 2 0 0,0-7-4 0,0 6 0 15,0-5-4-15,0 1 0 0,0 3-4 0,0-4 4 0,0 1-8 16,0-6 0-16,0 5-4 0,0-4 4 0,0-1-4 0,0 1 0 16,0-1-4-16,0 0 0 0,0-4-4 0,0-2-4 0,0 3 0 15,0-1-4-15,0-6-4 0,0 6-4 0,0-5-8 0,0-1-4 16,0-4-8-16,0 5-4 0,0-5-12 0,0 0-8 0,0 6 0 0,0-6-4 15,-8 0-8-15,8 0 0 0,0-6 0 0,-8 6-24 16,8-5-32-16,0 1-16 0,-9-1 28 0,0 0 24 0</inkml:trace>
          <inkml:trace contextRef="#ctx0" brushRef="#br0" timeOffset="-314.8739">1524-1321 59 0,'0'0'68'16,"0"0"0"-16,0 0-12 0,0 0-24 0,0 0 0 0,0 0 0 15,0 0 0-15,0 0-4 0,0 0 0 0,0 0 0 0,0 0 8 16,0 0 4-16,0 0 0 0,0 0 8 0,0 0 0 0,0 5 4 0,0-5 0 16,0 5 0-16,0-2 4 0,0 3-12 0,0 4 4 0,0-5-4 15,0 4 0-15,0 1 0 0,0 5-4 0,0-6 0 0,0 5 4 16,0 0-4-16,0 1-4 0,0 5-4 0,0-7 4 0,0 2 0 16,0 3-4-16,0 2 0 0,0 0 0 0,0-5-4 0,0 3-4 0,0 1-4 15,0 0 0-15,0 0-4 0,0 1-4 0,0-1 4 0,0-4-4 16,0 4-4-16,0-5 0 0,0 5 0 0,0-5-4 0,0 1 0 15,0-1 4-15,0 1-8 0,0-6 4 0,0 1-4 0,0 4 0 0,0-9 0 16,0 5-4-16,0-6 0 0,0 6-4 0,0-5-4 16,0-5-4-16,0 4-8 0,0 1-8 0,0-5-8 0,0 0-12 0,0 0-8 15,-8 0-4-15,8 0-12 0,0-5-8 0,0 1-8 0,0 4-28 16,-10-10 8-16,10 5-4 0,0 1-36 0,0-6-32 0,0 5 28 16,-8-5 24-16,8 1 28 0</inkml:trace>
          <inkml:trace contextRef="#ctx0" brushRef="#br0" timeOffset="225.1741">1480-1038 63 0,'0'4'104'16,"0"2"-4"-16,0-6-4 0,0 4-24 0,0-4-4 0,0 5 4 16,10 0 0-16,-10-5 0 0,0 4 0 0,8 1-8 0,-8 1 0 0,8-6-4 15,-8 4-4-15,10-4-4 0,-2 5-8 0,0 0-4 0,1-5-8 16,-1 5 0-16,0-5-8 0,1 0-4 0,0 4-8 0,7-4 0 16,-6 0-4-16,-2 0-4 0,0 0-4 0,10 0 0 0,-10 0-12 15,0 5-12-15,1-5-12 0,-1 0-24 0,10 0-28 0,-10 0-24 16,0 0-36-16,-8 0-76 0,10 0 32 0,-2 5 44 0,-8-5 28 0,0 5 24 15</inkml:trace>
        </inkml:traceGroup>
        <inkml:traceGroup>
          <inkml:annotationXML>
            <emma:emma xmlns:emma="http://www.w3.org/2003/04/emma" version="1.0">
              <emma:interpretation id="{2C4E169C-D59D-4CD7-9634-CA10F3C83FCE}" emma:medium="tactile" emma:mode="ink">
                <msink:context xmlns:msink="http://schemas.microsoft.com/ink/2010/main" type="inkWord" rotatedBoundingBox="6453,4344 6901,3726 7262,3987 6814,46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9679.9411">2069-1887 23 0,'0'0'92'0,"0"0"-8"0,0 0-8 0,0 0-24 16,0 0 0-16,0 5-8 0,0-5-4 0,0 0 4 0,0 0-8 0,0 0 0 16,0 0 0-16,0 0 0 0,0 5 4 0,0-5-4 0,0 0 0 15,0 5 0-15,0-5 0 0,0 0-4 0,0 4 4 0,8-4 4 16,-8 0-4-16,0 0-8 0,0 0 4 0,9 5 4 0,-9-5-4 15,9 0 0-15,-1 0 0 0,-8 0 0 0,9 0 0 0,-1 5 4 16,-8-5 0-16,8 0-4 0,2 0 0 0,-2 5 4 0,0-5-4 16,0 4-24-16,2-4 24 0,-2 6-4 0,0-6 0 0,1 0-4 15,0 4 0-15,-1-4-4 0,1 5 0 0,-1-5-4 0,0 0 0 16,2 0 0-16,6 0 0 0,-8 0-8 0,2 0 4 0,6 0-4 0,-7 0 0 16,-1 0 0-16,10 0-4 0,-10 0 0 0,8 0 0 0,-6 0 0 15,6 0-4-15,-6-5 4 0,6 5-4 0,-7-4 4 0,8-2 0 16,0 6 0-16,-9-4 0 0,10-1-4 0,-10 0 0 0,10 0 4 15,-2-4-8-15,-8 4 4 0,1 0 0 0,8-5 0 0,-8 6 0 16,7-6 0-16,-6 5 0 0,-2-4 0 0,0 4 0 0,0-4 0 0,2 3 0 16,-2-3 0-16,0 4 0 0,1-4-4 0,-1 3 4 0,1 2 0 15,0-5 0-15,-1 3 0 0,-8-3 0 0,8 4 0 0,0-4 0 16,2-1 0-16,-2 5-4 0,-8-5 4 0,8 6 4 0,2-6-4 16,-2 5 0-16,-8-4 0 0,8 3 0 0,1-2 0 0,-9 3-4 15,8 0 4-15,-8-5 0 0,9 5-4 0,-9-4 4 0,8 5 0 16,-8-2 0-16,0-3-4 0,0 4 4 0,0 0 0 0,9-4 0 0,-9 4 0 15,0 0-4-15,0-5 8 0,0 6 0 0,0-1-4 0,0 0 4 16,8 1-4-16,-8-6 0 0,0 5 0 0,0 0-4 0,0 0 4 16,8 1 0-16,-8-1 0 0,0 0 0 0,0 0 0 0,10 1 0 0,-10-3 0 15,0 4-4-15,0-2 4 0,0 5 0 0,0-5 0 0,0 5 0 16,0-5-4-16,0 5 8 0,0 0-4 0,0 0-4 0,0 0 4 16,0 0 0-16,0 0 0 0,0 0 0 0,0 0 0 0,0 0 0 15,0 0 0-15,0 0 0 0,0 0 0 0,0 0 4 0,0 0-4 16,0 0 0-16,0 0 0 0,0 0 0 0,0 0 0 0,0 0 0 15,0 0 4-15,0 0-8 0,0 0 4 0,0 0 0 0,0 0-4 16,0 0 4-16,0 0 4 0,0 0 0 0,0 0-8 0,0 0 0 0,0 5 4 16,0-5-4-16,0 0-4 0,0 0-8 0,0 0-20 0,0 5-16 15,0-5-28-15,-10 5-20 0,10-5-36 0,0 0-24 0,-8 0-48 16,8 0-44-16,0 3 48 0,-8-3 36 0,8 0 32 0,-9 0 28 0</inkml:trace>
        </inkml:traceGroup>
        <inkml:traceGroup>
          <inkml:annotationXML>
            <emma:emma xmlns:emma="http://www.w3.org/2003/04/emma" version="1.0">
              <emma:interpretation id="{DD3B51CB-E5FB-4B74-A22A-D13D4DBC8E84}" emma:medium="tactile" emma:mode="ink">
                <msink:context xmlns:msink="http://schemas.microsoft.com/ink/2010/main" type="inkWord" rotatedBoundingBox="6460,3868 6719,3510 7157,3828 6898,4185"/>
              </emma:interpretation>
              <emma:one-of disjunction-type="recognition" id="oneOf2">
                <emma:interpretation id="interp2" emma:lang="" emma:confidence="0">
                  <emma:literal>Go</emma:literal>
                </emma:interpretation>
                <emma:interpretation id="interp3" emma:lang="" emma:confidence="0">
                  <emma:literal>Bo</emma:literal>
                </emma:interpretation>
                <emma:interpretation id="interp4" emma:lang="" emma:confidence="0">
                  <emma:literal>ś</emma:literal>
                </emma:interpretation>
                <emma:interpretation id="interp5" emma:lang="" emma:confidence="0">
                  <emma:literal>ó</emma:literal>
                </emma:interpretation>
                <emma:interpretation id="interp6" emma:lang="" emma:confidence="0">
                  <emma:literal>Sól</emma:literal>
                </emma:interpretation>
              </emma:one-of>
            </emma:emma>
          </inkml:annotationXML>
          <inkml:trace contextRef="#ctx0" brushRef="#br0" timeOffset="90873.3014">2249-2510 35 0,'0'0'88'16,"0"-5"-8"-16,0 0 0 0,0 5-24 0,0-5 0 0,-10 5-4 15,10-4 4-15,0 4-8 0,0-5 4 0,0 0 4 0,0 5 0 0,0-5 0 16,-8 5-4-16,8-5 4 0,0 5-4 0,0 0-4 0,0 0-8 16,-8 0 4-16,8 0-4 0,0 0 0 0,0-5 0 0,0 5-4 15,0 0 0-15,0 0 0 0,0 0-4 0,0 0 0 0,0 5-8 16,0-5 0-16,0 0-4 0,-9 0 0 0,9 0-4 0,0 0 0 16,0 5-4-16,-8-5 0 0,8 5 0 0,0 0 0 0,-9 0-4 0,9 4 0 15,-9-4-4-15,9 4 0 0,0 1 0 0,-8-1-4 0,8 1 4 16,0 5-4-16,-8-6 4 0,8 5-4 0,0-4 0 0,0 5 0 15,0-6 0-15,0 5 0 0,0-4-4 0,0 5 4 0,0-6 0 16,0 1-4-16,0 0 0 0,8-1 0 0,-8 1 0 0,0-6 4 16,8 6-8-16,-8-5 0 0,0 0 0 0,9 0 4 0,0-5-4 0,-9 4 4 15,8-4 4-15,1 0-4 0,-1 0 0 0,0 0-16 0,2 0 20 16,-10-4-8-16,8 4 0 0,0-5 4 0,0 5 0 0,-8-5 0 16,10 0 0-16,-2 0 0 0,0 0 4 0,-8 1-4 0,9-2 4 15,-9 6-4-15,8-4 0 0,-8-1 4 0,9 1 0 0,-9-2 0 16,0 6 0-16,9-4 4 0,-9 4-4 0,0 0-4 0,0 0 8 0,0 0-4 15,0-5 0-15,0 5 0 0,0 0 0 0,0 5 0 0,0-5 0 16,0 0 0-16,0 4 0 0,0 2 4 0,0-2 0 0,0 1-4 16,0-1 0-16,0 2 0 0,0 3 0 0,0 1 0 0,0 0-4 0,0-1 4 15,0 0 0-15,0 1 0 0,0 3-4 0,0-2 0 16,0-1-8-16,0-1-8 0,0 1-8 0,0-2-8 0,0 3-12 16,0-1-16-16,0-6-12 0,0 1-12 0,0 0 4 0,8 0-8 0,-8 0 0 15,0-5 4-15,0 4-48 0,8-4-28 0,-8-4 20 0,0 4 28 16,8-5 16-16</inkml:trace>
          <inkml:trace contextRef="#ctx0" brushRef="#br0" timeOffset="91120.6407">2419-2372 27 0,'0'0'100'0,"0"-4"-4"0,0 4-8 16,0 0-24-16,0 0-8 0,0 0 0 0,0 0-4 0,0 4-8 15,0 2 0-15,0-6-4 0,0 4-8 0,0 1 4 0,0 0-4 16,0 0-4-16,0-1 0 0,8 2 0 0,-8-2 0 0,0 5-4 0,9-3 0 15,-9 3-8-15,8-4 0 0,-8 0 0 0,9 5 0 0,-9-1 8 16,8-4-4-16,0 4-4 0,-8-4 0 0,10 5-4 0,-10-7 0 16,8 8 0-16,0-6 4 0,-8 5-8 0,10-6 0 0,-2 6 8 15,-8-5-12-15,8 5 4 0,-8-6-4 0,8 6 0 0,-8-6 4 16,9 1-4-16,-9 5-4 0,0-5 0 0,9-1-4 0,-9 1 12 0,0 0-12 16,0 0 4-16,0 0-4 0,0-1 8 0,0 2-8 0,0-2-4 15,-9 1 8-15,9-5-4 0,-9 4-4 0,9 1-4 0,-8-5-12 16,8 0-8-16,-8 5-16 0,8-5-8 0,-8 0-12 0,8 0-8 15,-10-5-8-15,2 0 4 0,8 1-56 0,-8-1-32 0,8 1 28 16,-10-6 20-16,10 5 32 0</inkml:trace>
          <inkml:trace contextRef="#ctx0" brushRef="#br0" timeOffset="91302.5181">2444-2414 27 0,'0'0'108'0,"0"0"-4"0,0 0-8 0,0 0-20 0,0 0-12 0,-8 0-4 15,16 0-4-15,-8 0-8 0,0 4-4 0,0-4-4 0,0 0-8 16,0 0-8-16,0 0-4 0,9 0-4 0,-9 0 0 0,8 0-8 16,-8 0-4-16,8 0-4 0,2 0 0 0,-10 0 0 0,8 5-12 0,0-10-4 15,2 10-8-15,-2-5-12 0,-8 0-8 0,8 0-16 16,0 0 0-16,-8 0-28 0,9 0-44 0,-9 0-12 0,9 5 28 0,-9-5 28 16</inkml:trace>
          <inkml:trace contextRef="#ctx0" brushRef="#br0" timeOffset="91581.2887">2572-2429 51 0,'0'0'92'0,"0"5"-8"0,0-5-8 0,0 5-20 0,0 4-4 16,0-4-4-16,0 4-4 0,0-4 0 0,0 5-4 0,0-5 4 16,8 5 0-16,-8-1-4 0,0 1-4 0,0 0 4 0,10-1-4 15,-10-5 0-15,0 6-8 0,8-5 0 0,0 0-4 0,-8 0-4 16,8 0 0-16,2 0 0 0,-2-5 0 0,0 4-4 0,-8-4 0 0,9 0-8 15,-1 0 4-15,1-4-4 0,0 4-4 0,-1-5 0 0,0 0 0 16,0-5 0-16,-8 5-4 0,10-5-4 0,-2 6 4 0,0-5 0 16,-8-1 0-16,10 0 0 0,-10 5-4 0,0-9 4 0,0 9-4 15,0-5 4-15,0 1-4 0,0 4 4 0,-10-4-8 0,10 4-4 16,-8 0 4-16,8 5-8 0,-8-5 0 0,-2 5-8 0,2 0-8 0,0 0-12 16,0 5-8-16,-1 0-12 0,-8 0-4 0,8-1-12 0,1 6-60 15,0-1-32-15,-2 1 36 0,-6-1 28 0,8 1 24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0:53.2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D63523-6ABF-4C0A-87E7-C94DC9DF4C21}" emma:medium="tactile" emma:mode="ink">
          <msink:context xmlns:msink="http://schemas.microsoft.com/ink/2010/main" type="inkDrawing" rotatedBoundingBox="7093,8422 9411,6643 9517,6781 7199,8559" semanticType="callout" shapeName="Other">
            <msink:sourceLink direction="from" ref="{7FA9AB93-B6A3-4CD8-ADF0-687EBDBD1382}"/>
            <msink:sourceLink direction="to" ref="{B925E32A-5557-4EA7-A9EA-A90E2B02D901}"/>
          </msink:context>
        </emma:interpretation>
      </emma:emma>
    </inkml:annotationXML>
    <inkml:trace contextRef="#ctx0" brushRef="#br0">4851-102 67 0,'0'0'80'0,"0"0"-12"16,0 0-4-16,0 0-20 0,0 0-8 0,0 0 0 15,0-4 0-15,0 4-4 0,0 0 0 0,0-5 0 0,0 5 0 0,8-5-4 16,-8 5 0-16,0-5 0 0,9 1-4 0,-9-1 4 0,8 0 0 0,-8 0 0 16,8 1-4-16,2-1 8 0,-2-5 0 0,0 5-4 15,10-5 4-15,-10 1 0 0,9 0 0 0,-9-1 0 0,10 0-4 0,-2 2 0 16,2-8-8-16,-1 7 0 0,0-6 4 0,0 0-4 0,0 2 4 0,0-1-4 16,9-1-4-16,0-4 0 0,-10 5 4 0,9-6-4 15,1 1 0-15,-8 4 0 0,7-5 4 0,9 2-4 0,-8-1 0 0,0-5-4 16,-1 5 0-16,0 0 0 0,1 1 4 0,9-3-4 0,-11 2 0 15,2 0-4-15,-1-5 4 0,1 5-4 0,0 0 0 0,0 4 0 16,-1-4-4-16,1 0 4 0,0 0-4 0,-1-1 0 0,-8 6-4 16,8-1 4-16,1-4 0 0,-8 5 0 0,7-5-4 0,-8 4 4 15,0-4-4-15,9 5 0 0,-10-1 4 0,10 1-4 0,-9-5 0 0,0 4 0 16,8 1 0-16,-7-1 0 0,8 1 4 0,-10 0 0 0,1 0-8 16,9-4 0-16,-10 2 4 0,2 2 0 0,0-1 4 0,-2 1 0 15,1 4-4-15,9-4 0 0,-10-1 4 0,2 6-4 0,-10-5-4 16,10-1 0-16,-1 5 4 0,-9-3 0 0,9 3 4 0,0-1-8 15,-9-3 4-15,2 4-4 0,6 1 4 0,-6 0 4 0,-2-5-4 0,0 4 0 16,9 1 0-16,-9-6-4 0,1 5 4 0,8 0 0 0,-9 1 4 16,2-5-8-16,6 4 0 0,-8 1 4 0,2-1 0 0,6 1 0 15,-7-6 0-15,-1 5-4 0,10 0 4 0,-2 1 0 0,-8-1 0 16,10 1 0-16,-10 0 0 0,10 4 0 0,-10-5 0 0,1 2 0 16,7 2 0-16,-7-4 4 0,8 0-4 0,-9 6 0 0,2-6 0 15,6 0 0-15,-7 5 4 0,0 1-4 0,-1-6 0 0,0 6 0 0,1-2 0 16,-1-3 0-16,1 5-4 0,0-2 4 0,-1 2 0 0,0-1 0 15,2 0 0-15,-2 5 4 0,-8-5-4 0,8 1 0 0,-8 0 0 16,9 4 0-16,0-6 0 0,-9 1 0 0,8 1 4 0,-8 4-8 0,8-6 8 16,1 2-8-16,-9-1 4 0,8 1 0 0,-8 4 0 15,8-6-4-15,2 2 4 0,-2-1 0 0,0-1 0 0,2 2 0 0,-2 0 0 16,0-2 0-16,0 2 0 0,1-1 4 0,0 1-4 16,-1 4 0-16,1-6 0 0,-1 2 0 0,0-1 0 0,2 1 0 0,-2 4 0 15,0-6 0-15,-8 2 0 0,8-2-4 0,2 6 4 0,-10-4 0 16,8-2 0-16,-8 6 0 0,8-3 4 0,-8 3-4 0,9-6 4 15,-9 6-4-15,0-4 0 0,9 4-4 0,-9-5 0 0,0 0 4 0,8 5 0 16,-8-5 0-16,0 5 4 0,0-4-4 0,9-2 4 0,-9 6-4 16,8-4-4-16,-8 4 0 0,8-4 4 0,-8-1 4 0,0 5-4 15,8-6 4-15,-8 6-4 0,0 0-4 0,10-4 8 16,-10 4-4-16,0 0 0 0,8 0 0 0,-8 0 0 0,0 0 4 0,0 0-8 16,8 0 4-16,-8 0 0 0,0 0-4 0,0 0 8 0,0-5-4 0,0 5-4 15,0 0 0-15,10 0 4 0,-10 0 0 0,0-5-4 0,0 5 8 16,8-5-4-16,-8 5 0 0,0 0-4 0,8-4 4 0,-8-2 0 15,0 6 0-15,9-4 0 0,-1 4 4 0,-8-5-4 0,0 5 0 0,9-4 0 16,-9 4-4-16,8-6 8 0,-8 6-4 0,0 0 0 16,9-4 0-16,-9 4 4 0,0 0 0 0,0 0-4 0,0 0 0 0,8 0 0 15,-8-5 4-15,0 5 0 0,0 0-4 0,0 0 4 0,0 5-4 16,0-5 0-16,0 0 8 0,0 0-4 0,-8 0 0 0,8 0 0 16,0 0 0-16,8 0 0 0,-16 0 0 0,8 0 0 0,0 0 4 15,0 0-4-15,0 0 4 0,0 0 0 0,0 0 0 0,0 0 0 0,0 0 0 16,0 0 0-16,0 0-4 0,0 0 4 0,0 0-4 15,0 0 4-15,0 0-4 0,0 0 0 0,0 0 4 0,0 0-4 0,0 0 0 16,0 0 4-16,0 0 0 0,0 0-4 0,0 0 0 0,0 0 4 16,0 0-4-16,0 0 4 0,-9 0-8 0,9 0 4 0,0 0 0 15,0 0 0-15,0 0 0 0,-8 0-4 0,8 0 0 0,0 0 4 16,-9 0-8-16,9 0 4 0,0 0 4 0,-8 0 0 0,-1 0 0 16,9 0-4-16,-8 0-4 0,8 0 4 0,-8 0 0 0,8 0 0 0,-10-5 0 15,10 5 0-15,-8 0 0 0,8 0 0 0,-8-5-4 0,-2 5 0 16,10-5 4-16,-8 5-4 0,8-4 4 0,0 4 0 0,-8-6 0 15,8 6 0-15,-8-4-4 0,8 4 4 0,-9 0 0 0,9 0-4 16,0 0 4-16,-8 0 0 0,8 0 0 0,0 0 4 0,0-5-4 16,0 5-4-16,0 5 4 0,0-5 0 0,-9 0-4 0,9 0 4 0,0 0 4 15,0 0-4-15,0 0 0 0,0 0 0 0,9 0 0 0,-9 0 0 16,-9 0 0-16,18 0 0 0,-18 0 0 0,9 0 0 0,0 0 0 16,0 0 0-16,0 0 0 0,0 0 0 0,-9 0 0 0,9 0-4 0,0 0 4 15,0 0 0-15,-8 0 0 0,8 0 4 0,0 0-8 16,-8 0 4-16,8 0 0 0,0 0 0 0,-10 0 0 0,10 0 0 15,0 0 4-15,0 0-4 0,0 0 0 0,0 0 0 0,0 0 0 0,0 0 0 16,0 0 0-16,0 0 0 0,0 0 0 0,0 0 0 16,-8 0 0-16,8 0 0 0,0 0 0 0,0 0 0 0,0 0 0 0,0 0 0 15,0 0 0-15,0 0 0 0,-8 0 0 0,8 0 0 0,0 0 0 16,0 0 0-16,0 0 0 0,0 0 0 0,0 0-16 0,0 0 20 16,0 0-4-16,0 0 4 0,0 0-4 0,-8 0 0 0,8 0 0 0,0 0 4 15,0 0 0-15,0 0-4 0,0 0 0 0,0 0 4 0,0 0-4 16,0 0 0-16,0 0 0 0,0 0 0 0,0 0 0 0,0 0 0 15,0 0 0-15,0 0 0 0,0 0 0 0,0 0 0 0,0 0-4 0,0 0 8 16,0 0-4-16,0 0-4 0,0 0 4 0,0 0 4 16,0 0-8-16,0 0 4 0,0 0 0 0,0 0-4 0,0 0 0 0,0 0-8 15,0 0-16-15,0 0-16 0,0 0-12 0,0 0-8 0,0 0-32 16,0 0-60-16,0-5-96 0,0 5-12 0,0-4 60 0,0 4 36 16,0-6 32-16,-10 2 24 0,10 4 16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5:00.6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468936-5508-47CE-89F2-42514CF011B6}" emma:medium="tactile" emma:mode="ink">
          <msink:context xmlns:msink="http://schemas.microsoft.com/ink/2010/main" type="inkDrawing" rotatedBoundingBox="8008,6959 8229,5745 8478,5790 8256,7004" semanticType="callout" shapeName="Other">
            <msink:sourceLink direction="with" ref="{E0817A5B-E448-45CE-8B73-23DEDFB6FD8D}"/>
            <msink:sourceLink direction="with" ref="{2FCD27FF-23BF-4CF3-A640-632F56C65353}"/>
          </msink:context>
        </emma:interpretation>
      </emma:emma>
    </inkml:annotationXML>
    <inkml:trace contextRef="#ctx0" brushRef="#br0">362 20 19 0,'0'0'64'0,"0"0"-8"16,0 0 0-16,0 0-28 0,0 0-4 0,0-4-4 0,0 4-4 16,0 0 0-16,0 0 4 0,0-5-4 0,0 5 0 0,0 0-4 15,0 0-4-15,0 0 0 0,0-5 0 0,0 5 4 0,0 0 4 0,0 0 0 16,0 0 0-16,0 0-4 0,0-5 4 0,0 5 0 0,0 0 0 15,0 0 0-15,0 0 0 0,0 0 4 0,0 0-4 0,0 0 4 16,0 0 0-16,0 5 0 0,0-5 4 0,0 0-4 0,0-5 8 16,0 5-4-16,0 0 8 0,0 0 8 0,0 0-4 0,0 0 0 15,0 0 8-15,0 0-8 0,0 0 4 0,0 5 0 0,0-5 0 0,0 0 4 16,0 0 0-16,0 0-4 0,0 0 4 0,0 0-4 0,0 0-4 16,0 0 4-16,0 0-8 0,0 0 0 0,0 0 0 0,-8 0-4 15,8 0 0-15,0 0-4 0,0 0 0 0,-8 0 0 0,8 5 0 16,-10-5-4-16,10 5 4 0,-8-5 0 0,8 4 0 0,-8 1 0 15,-2 0-4-15,2 0 0 0,0-1-4 0,8 1 0 0,-8 5 4 0,-1-6-4 16,0 6 4-16,1-5-8 0,8 0 4 0,-9 0-8 16,1 4 4-16,0-4 0 0,-2 0 0 0,10 3-8 0,-8-1 0 0,0-3 4 15,8 6-4-15,-8-6 0 0,-2 6 0 0,2-1 0 0,8 1 0 16,-8-5 0-16,8 5-4 0,-9 0 0 0,1-1 4 0,8 5 0 16,-9-5-4-16,0 1 4 0,9 1-4 0,-8-3-4 0,0 7 4 15,8-5 0-15,-8-1 0 0,8 1 0 0,-10 0 4 0,2-1-4 0,8 1 0 16,-8-1 0-16,8 1 0 0,-10 0 0 0,10-2-4 0,-8 3 4 15,8-2-4-15,-8 1 4 0,8-1-20 0,0-4 20 0,-9 4 4 16,9 1 0-16,-8 0 0 0,8-1-4 0,-9 1 0 0,9-1 0 16,-8 1 4-16,8 0-4 0,0-1 0 0,-9 5 4 0,9-4 0 15,-8 0-4-15,8 4 0 0,0-4 0 0,0-2 0 0,0 7 0 0,0-5-4 16,-8 5 4-16,8-6 0 0,0 5 0 0,0-4 0 16,0 5-4-16,0-5 4 0,0 3 0 0,0 1-4 0,0-3 0 0,0 3 4 15,0-5 0-15,0 6-4 0,0-1 4 0,0-4 0 0,0 5 0 16,0-2 0-16,0-3 0 0,0 5 0 0,0-1 0 0,0 1-4 15,0-6 4-15,0 5-4 0,0 1 0 0,0-6 4 0,0 6 0 0,0-6 0 16,0 6 0-16,0-5 0 0,0 4-4 0,0-4 0 0,8-1 4 16,-8 1 0-16,0-1 0 0,0 1 0 0,0 0 0 0,0-1-4 15,8 1 4-15,-8-1-4 0,0-4 4 0,0 4-4 0,9-3 0 0,-9-1 4 16,0-1 0-16,8 6-4 0,-8-6 8 0,0 1 0 16,0 0-4-16,0 0 0 0,0-1-4 0,0-4 0 0,9 6 4 0,-9-3-4 15,0-3 4-15,0 6-4 0,0-2 4 0,8-4 0 0,-8 6 0 16,0-6 0-16,0 4 0 0,9 2 0 0,-9-2 0 0,0-4 0 15,0 5 4-15,8-1-8 0,-8 2 0 0,8-2 4 0,-8 1 0 16,0-1 0-16,10 2-4 0,-10-2 4 0,0 0 0 0,8 2 0 16,-8-1-4-16,0-1 4 0,0 2-4 0,0-6 4 0,0 4-4 0,0 1-4 15,8-5 0-15,-8 0-4 0,0 0 4 0,0 4 0 16,0-4-12-16,0 0-4 0,0 0-4 0,0 0-8 0,-8-4-4 0,8 4-12 16,0-5-4-16,0 5-8 0,0-4-12 0,0-2-8 0,0 2-8 15,0-1-12-15,0-1-8 0,0-2 0 0,0-2 8 0,0 1-60 16,0-1-28-16,0 1 28 0,0-7 32 0,8 6 32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1:21.0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64648E-34AF-49C9-8219-4A4C623C886F}" emma:medium="tactile" emma:mode="ink">
          <msink:context xmlns:msink="http://schemas.microsoft.com/ink/2010/main" type="writingRegion" rotatedBoundingBox="13499,3869 24429,3021 24867,8675 13938,9522"/>
        </emma:interpretation>
      </emma:emma>
    </inkml:annotationXML>
    <inkml:traceGroup>
      <inkml:annotationXML>
        <emma:emma xmlns:emma="http://www.w3.org/2003/04/emma" version="1.0">
          <emma:interpretation id="{1947D3AC-80FA-440C-834E-F81D2C4CD300}" emma:medium="tactile" emma:mode="ink">
            <msink:context xmlns:msink="http://schemas.microsoft.com/ink/2010/main" type="paragraph" rotatedBoundingBox="13695,3685 16489,3647 16499,4385 13705,4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B0611-60C2-4F8D-8BB8-B611DC1B3BC6}" emma:medium="tactile" emma:mode="ink">
              <msink:context xmlns:msink="http://schemas.microsoft.com/ink/2010/main" type="line" rotatedBoundingBox="13695,3685 16489,3647 16499,4385 13705,4423"/>
            </emma:interpretation>
          </emma:emma>
        </inkml:annotationXML>
        <inkml:traceGroup>
          <inkml:annotationXML>
            <emma:emma xmlns:emma="http://www.w3.org/2003/04/emma" version="1.0">
              <emma:interpretation id="{B475D516-D8D9-4AB2-8886-622A71A1F27B}" emma:medium="tactile" emma:mode="ink">
                <msink:context xmlns:msink="http://schemas.microsoft.com/ink/2010/main" type="inkWord" rotatedBoundingBox="13699,3989 14490,3978 14494,4306 13703,43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-3329-8077 43 0,'0'-5'84'0,"-9"5"-8"0,9-5-4 0,0 5-24 16,-9 0-4-16,9 0 0 0,0 0-4 0,-8 0 0 0,8 0-4 15,-8 0-4-15,8 0-4 0,-10 0 0 0,10 0-4 0,0 0 0 16,-8 0 0-16,8 0 0 0,-8 0-4 0,8 5-4 0,0-5 4 16,-8 5 0-16,8 0 4 0,-10-1-4 0,10 1-8 0,-8 5 4 0,8-5-4 15,-8 5 4-15,8-1 0 0,0 0-4 0,-9 1-4 16,9 0 0-16,0-2 4 0,0 3-4 0,0-2 4 0,-8 1-4 0,16 4 8 15,-8-5-12-15,0-3 4 0,9 3-4 0,-9 2 4 0,8-2-4 16,-8 0 4-16,8-5-4 0,2 6 4 0,-2-5 0 0,0 4-4 16,10-4 4-16,-10 1 0 0,9-2 0 0,-8 1 0 0,8 0 0 0,-9-5-4 15,8 5 0-15,2-5 0 0,-10 0-4 0,10 0 4 0,-1 0 0 16,0 0 0-16,-9 0 0 0,9-5-4 0,-9 5 4 0,2-5-4 16,-2 5 8-16,0-5-4 0,2 1 0 0,-2-2 0 0,0 1 0 15,0-4 0-15,-8 4 0 0,9 1 0 0,-9-6-4 0,0 1 0 16,0 3 0-16,9-3-4 0,-9-1 4 0,0 0 4 0,0 1 0 0,0-1 0 15,0-4-8-15,0 5 8 0,0-2-4 0,-9 3-4 0,9-7 8 16,-9 5-4-16,9-3-4 0,0 3 4 0,-8 0-4 0,0 0 4 16,8-4 0-16,-8 4-4 0,-2 1 4 0,2 0 0 0,0 2-20 15,-2-1 20-15,2 3 4 0,-9 0 0 0,9-4-4 0,-1 9 4 16,1-5-8-16,-1 5 0 0,-7 0 4 0,6 0 0 0,2 0-8 0,0 0 4 16,-2 5 0-16,-6 0-4 0,8-1-4 0,-1 1 0 0,1 5 4 15,-1-7 0-15,9 8 0 0,-9-1 4 0,1-1-8 0,8 1 8 16,0 4-4-16,-8-4 4 0,8-1 0 0,0 6-4 0,0-6 4 15,0 1 0-15,8 0 0 0,-8-2 4 0,8 3-4 0,-8-2 4 16,9-4-4-16,0 0 4 0,-1-1 0 0,1 2 0 0,-1-2 0 16,8-4 4-16,-6 5-4 0,6-5 0 0,-6 0-4 0,6 0 8 0,1-5 0 15,-8 5 0-15,8-4-4 0,-1 4 0 0,2-6 4 0,-10 6-4 16,10-4 4-16,-2-1-4 0,-7 5 4 0,8 0 8 0,0-5-4 16,-9 5 4-16,2 0 0 0,6 0 4 0,-8 0-8 0,2 0 4 15,6 5 0-15,-7 0 4 0,-1-1 4 0,1 2-4 0,0-2 4 16,-1 1 0-16,0 5 4 0,2-6 0 0,-2 6-16 0,0-1 16 0,0-3-8 15,2 3 0-15,-2 1 0 0,0-1-4 0,1-4 0 16,-1 4 0-16,1-3-8 0,0-2 0 0,-1 1 8 0,0 0-8 0,10 0 0 16,-10-1 0-16,0-4-4 0,10 0-4 0,-10 5 0 0,1-5-12 15,8-5-16-15,-9 5-12 0,9-4-16 0,-9-1-24 0,2 0-20 16,-2 0-8-16,10 1-36 0,-10-7-60 0,0 7 28 0,0-6 32 0,1 0 32 16,-1 1 12-16</inkml:trace>
        </inkml:traceGroup>
        <inkml:traceGroup>
          <inkml:annotationXML>
            <emma:emma xmlns:emma="http://www.w3.org/2003/04/emma" version="1.0">
              <emma:interpretation id="{90EEC951-835E-4822-95DD-F8F42C6E2870}" emma:medium="tactile" emma:mode="ink">
                <msink:context xmlns:msink="http://schemas.microsoft.com/ink/2010/main" type="inkWord" rotatedBoundingBox="14997,3890 15397,3885 15400,4103 15000,41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5.7561">-2144-8235 31 0,'0'0'100'0,"0"0"-12"15,0-6-4-15,0 12-20 0,0-6 4 0,0 0-4 0,0 0 0 0,8 0 0 16,-8 0-4-16,0 0 4 0,0 0 4 0,8 0-8 0,1 0-4 15,-9 0 4-15,9 0-4 0,-1 0 0 0,1 0 0 0,-1 0 0 16,0 0-4-16,10 0-24 0,-10 0 20 0,10 0-4 0,-2 0-8 16,-7 0 0-16,8 0 0 0,0 0-12 0,-1-6 0 0,2 6-8 0,0 0-4 15,7 0 4-15,-8-4-4 0,0 4-8 0,-1 0 0 16,2 0-4-16,0 0 0 0,-10-5-4 0,8 5-8 0,-7 0-12 0,0 0-8 16,-1 0-4-16,1 0-12 0,-9 0-8 0,8 0-12 0,-8 0-12 15,0 0-8-15,0 0-8 0,-8 0-8 0,8 0-4 0,0 0 8 16,-9 0-40-16,1 5-36 0,-1-5 24 0,0 0 28 0,-7 4 24 0</inkml:trace>
          <inkml:trace contextRef="#ctx0" brushRef="#br0" timeOffset="634.6842">-2136-8082 43 0,'0'5'100'0,"0"-5"-8"0,0 5 0 16,0-1-24-16,0 1 0 0,0-5-4 0,0 5 0 0,8 0 0 15,-8-5 4-15,0 5-4 0,9-5 0 0,-9 4 0 0,9-4-4 16,-9 6-4-16,8-6-4 0,9 4-4 0,-9-4-4 0,2 0-8 16,6 0 0-16,2 0-4 0,-2 5-4 0,2-5-12 0,-1 0 0 0,-1-5 0 15,2 5-8-15,-2 0 0 0,10-4-4 0,-9 4-16 16,0-6-16-16,0 6-20 0,1 0-32 0,-2-4-32 0,2 4-28 0,-10 0-64 16,0 0-16-16,1-5 52 0,0 5 20 0,-9 0 36 0,8 0 24 15</inkml:trace>
        </inkml:traceGroup>
        <inkml:traceGroup>
          <inkml:annotationXML>
            <emma:emma xmlns:emma="http://www.w3.org/2003/04/emma" version="1.0">
              <emma:interpretation id="{9A940993-436B-425E-88B8-CE8892845EFF}" emma:medium="tactile" emma:mode="ink">
                <msink:context xmlns:msink="http://schemas.microsoft.com/ink/2010/main" type="inkWord" rotatedBoundingBox="16100,3653 16489,3647 16499,4385 16110,4391"/>
              </emma:interpretation>
              <emma:one-of disjunction-type="recognition" id="oneOf2">
                <emma:interpretation id="interp2" emma:lang="" emma:confidence="0">
                  <emma:literal>6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Ę</emma:literal>
                </emma:interpretation>
                <emma:interpretation id="interp5" emma:lang="" emma:confidence="0">
                  <emma:literal>: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539.7144">-806-8471 51 0,'0'-4'84'0,"0"4"-12"0,0 0-4 0,8-5-24 0,-8 5-4 0,0 0 4 15,0-6-4-15,0 6 4 0,0 0 0 0,0 0 0 0,0 0 0 16,0 0 4-16,0 0 0 0,0 0-4 0,0 0 0 0,0 0 0 16,0 0-8-16,0 0 4 0,-8 0-4 0,8 0 0 0,0 0-8 15,0 0 4-15,-8 0-8 0,8 6 0 0,-8-6 0 0,-2 5 0 16,2-1-4-16,0 1 0 0,-2 0 0 0,2 5-4 0,0-5 0 0,-1 4 0 15,-7 5 0-15,7-4-4 0,0 5 0 0,1-2 0 0,-10 2 0 16,10-1-4-16,0 6 0 0,-10-6 4 0,10 6-4 0,0-1 0 16,-1 0-4-16,1 0 0 0,8 0 4 0,-9 1 0 0,0-6-4 15,9 5 0-15,-8 0 0 0,8 0 0 0,0-1 4 0,0-2-4 16,0-2-4-16,0 5 4 0,0-4 0 0,8 0 0 0,-8 3 0 16,9-3-4-16,0-2 0 0,-9 2 4 0,8-5 0 0,1 5-4 15,-1-2 4-15,0-3 0 0,1 6-4 0,8-7 0 0,-9 4 0 0,2-3 0 16,6 4 0-16,2-3 0 0,-10-2 0 0,9 1 0 0,-9-1 4 15,10-4-4-15,-2 4 0 0,-6 1 0 0,6-5 4 0,-8 0-4 16,10 0 4-16,-1 4-4 0,-9-9 0 0,0 5-4 0,10-5 4 16,-10 5 0-16,0-5 0 0,2 0 4 0,-2 4-4 0,0-8 0 0,1 4 0 15,0 0 0-15,-9-5 0 0,8 0 0 0,1 5 0 0,-9-9 0 16,0 4 0-16,0 0 0 0,8 0 0 0,-8 1 0 0,0-6 0 16,0 0 4-16,0 5-4 0,0-9 0 0,0 9 0 0,-8-5 4 15,8 1-4-15,0-1 0 0,-9 0 0 0,9 1 0 0,-8-1 4 16,8 7-4-16,0-8 0 0,-9 2 0 0,0 3 0 0,1-3-4 0,8 5 4 15,-8-2 0-15,-10 2 0 0,18-1 0 0,-8 0 0 16,0 5 0-16,-2-5 0 0,2 5-4 0,0 0 4 0,-9-4 0 0,9 4 0 16,-2 0 0-16,2 4 0 0,0-4 0 0,0 0 0 0,-2 5 0 15,2 0 0-15,0 0-4 0,-2-1 4 0,2 2 0 0,0-2 0 16,-1 5-4-16,9-3 0 0,-8 3 4 0,0-4-4 0,8 4-4 16,-9 1-8-16,0-1-8 0,9 1-8 0,-8 0-12 0,8-1-8 0,0 6-8 15,-8-5-20-15,8-1-20 0,-10 5-16 0,10-4-32 16,0 0-64-16,0 4 32 0,0-4 36 0,0 0 28 0,-8 4 24 0</inkml:trace>
        </inkml:traceGroup>
      </inkml:traceGroup>
    </inkml:traceGroup>
    <inkml:traceGroup>
      <inkml:annotationXML>
        <emma:emma xmlns:emma="http://www.w3.org/2003/04/emma" version="1.0">
          <emma:interpretation id="{606999C2-D024-43BD-822C-8D276213CE60}" emma:medium="tactile" emma:mode="ink">
            <msink:context xmlns:msink="http://schemas.microsoft.com/ink/2010/main" type="paragraph" rotatedBoundingBox="13657,5591 18006,5416 18048,6454 13699,6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A3A81D-D700-4C44-AB2C-EA67806C8E64}" emma:medium="tactile" emma:mode="ink">
              <msink:context xmlns:msink="http://schemas.microsoft.com/ink/2010/main" type="inkBullet" rotatedBoundingBox="13657,5591 14146,5572 14179,6384 13690,6404"/>
            </emma:interpretation>
            <emma:one-of disjunction-type="recognition" id="oneOf3">
              <emma:interpretation id="interp7" emma:lang="" emma:confidence="0">
                <emma:literal>„</emma:literal>
              </emma:interpretation>
              <emma:interpretation id="interp8" emma:lang="" emma:confidence="0">
                <emma:literal>"</emma:literal>
              </emma:interpretation>
              <emma:interpretation id="interp9" emma:lang="" emma:confidence="0">
                <emma:literal>o</emma:literal>
              </emma:interpretation>
              <emma:interpretation id="interp10" emma:lang="" emma:confidence="0">
                <emma:literal>od</emma:literal>
              </emma:interpretation>
              <emma:interpretation id="interp11" emma:lang="" emma:confidence="0">
                <emma:literal>o,</emma:literal>
              </emma:interpretation>
            </emma:one-of>
          </emma:emma>
        </inkml:annotationXML>
        <inkml:trace contextRef="#ctx0" brushRef="#br1" timeOffset="182038.4381">-3458-5924 47 0,'0'0'100'0,"0"-5"-4"16,0 5-4-16,0-5-20 0,0 5-4 0,0-4-4 0,0-1 0 15,0 5-8-15,0-5 4 0,0 0-4 0,0 1-4 0,0 4 0 16,0-5-12-16,0 5 4 0,0 0 0 0,0 0-12 0,0 0 0 16,0-5 0-16,0 10 0 0,0-5-4 0,0 0-4 0,0 5 0 0,0-1 0 15,0 1 0-15,0 0-4 0,0 4 0 0,0 1 0 0,0-5 0 16,0 5-4-16,0-1 0 0,0 1 0 0,9-1 0 0,-9 1 0 15,9 4-4-15,-9-4 4 0,8 0-8 0,1-1 4 0,-1 1 0 16,0-1 0-16,2 1-8 0,6-6 4 0,-8 6-4 0,10-5 0 16,-1-1 0-16,-8 6-4 0,8-5 4 0,-1-5-4 0,2 0 0 0,-2 5-4 15,2-5 0-15,-1 0 4 0,8 0 0 0,-16 0-4 16,7-5 0-16,2 5 0 0,-10-5 0 0,10 1 0 0,-10-2 0 0,0 2 0 16,1-7 4-16,0 7 0 0,-9 0 0 0,8-6-4 0,-8 1 4 0,0-1 0 15,0 1 0-15,0-1 0 0,0 0-4 0,-8-4 4 16,8 4-24-16,-9-4 28 0,0 4-4 0,9-4-4 0,-8 4 8 15,-8-4 0-15,6 4-8 0,2-4 4 0,0 5-4 0,-10-6 0 0,1 5 0 16,9 6 0-16,-9-6 0 0,0 1 0 0,-1 3 4 0,2 2 0 16,6-1 0-16,-6 5-8 0,-1-4 0 0,0 4 4 0,0 0-4 15,9 4-4-15,-10-4 0 0,10 5-4 0,-10-1-4 0,10 2 0 16,0-2-4-16,-1 1-4 0,1 5-4 0,8-6-8 0,-9 2-8 16,9 2 0-16,-9-3-8 0,9 5 4 0,0-5-4 0,9 0 4 0,-9 4-4 15,9-4 0-15,-9 0 0 0,8 0-4 0,1-5 0 0,-1 4-16 16,0-4-24-16,2 0-20 0,-2 0-8 0,8 0 24 0</inkml:trace>
        <inkml:trace contextRef="#ctx0" brushRef="#br1" timeOffset="182369.5524">-3056-6456 63 0,'0'-14'84'0,"0"-1"-4"16,8 5-8-16,-8-4-20 0,0 5-4 0,8 3-4 0,-8-3 4 0,0 4 0 15,0-4-8-15,0 5 0 0,0 4-4 0,0-6 4 0,0 1-4 16,8 5 4-16,-8 0 0 0,0 0 0 0,0 0 0 0,0 0 4 16,0 5 0-16,0 1 4 0,0-2-4 0,0 5 0 0,0 1 0 15,0 0 4-15,0-1 0 0,10 5 4 0,-10 5 0 0,0-4-4 16,0 9 0-16,0-5 0 0,0 5 0 0,0 0-4 0,-10 5-4 16,10-5 0-16,0 4-4 0,0 1-8 0,0 5 4 0,0-5-12 15,0 0 0-15,0 4 0 0,0-3 0 0,10-3-8 0,-10 2 4 0,0 0-4 16,0-4 0-16,8-2-4 0,-8 1 0 0,8 0 0 0,-8 0-4 15,0-5-4-15,9 0 0 0,-1 0-4 0,-8-4 4 0,9-1 0 16,-9 1-8-16,9-7 0 0,-9 7-4 0,0-9-4 0,0 3-12 16,8-4-12-16,-8 0-8 0,0-5-4 0,0 0-16 0,0 0-12 0,0-5-4 15,0 0-20-15,-8-4-16 0,8 3-12 0,0-9-8 0,0 7-28 16,-9-2-44-16,9-4 28 0,0 0 28 0,0-1 36 0,0 1 24 16</inkml:trace>
      </inkml:traceGroup>
      <inkml:traceGroup>
        <inkml:annotationXML>
          <emma:emma xmlns:emma="http://www.w3.org/2003/04/emma" version="1.0">
            <emma:interpretation id="{01C2BAE4-816E-47B9-9AB2-023B0423C06D}" emma:medium="tactile" emma:mode="ink">
              <msink:context xmlns:msink="http://schemas.microsoft.com/ink/2010/main" type="line" rotatedBoundingBox="14727,5554 18006,5422 18048,6454 14769,6586"/>
            </emma:interpretation>
          </emma:emma>
        </inkml:annotationXML>
        <inkml:traceGroup>
          <inkml:annotationXML>
            <emma:emma xmlns:emma="http://www.w3.org/2003/04/emma" version="1.0">
              <emma:interpretation id="{AEFB9871-A563-4BF0-B7D9-0E1EF93087EA}" emma:medium="tactile" emma:mode="ink">
                <msink:context xmlns:msink="http://schemas.microsoft.com/ink/2010/main" type="inkWord" rotatedBoundingBox="14741,5910 15260,5889 15271,6145 14752,616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82723.6171">-2400-6226 75 0,'8'4'128'0,"-8"-4"-4"0,8-4 4 0,-8 4-20 0,10 0 4 0,-2 0-8 15,0 0-4-15,1 0 0 0,0 0-4 0,-1 0 4 16,9 0 0-16,-9 0-4 0,10 0-4 0,-2 0-12 0,2 0-4 0,-1 0-12 16,0 0 0-16,0 0-4 0,-1 0-4 0,10 0-8 0,0 0-8 0,-9 0-8 15,9 0-4-15,-10 0-4 0,10 0-12 0,-8 0-12 16,7 0 0-16,-8 0 0 0,0 0 0 0,9 0 0 0,-18 0 0 0,10 0 0 15,-10 0-16-15,0 0-12 0,1 0-8 0,-1 4-8 0,-8-4-16 16,9 0-12-16,-9 6-12 0,0-2-8 0,-9-4-4 0,9 5-24 16,-8-5-20-16,-1 5-32 0,1 0 0 0,0-1-44 0,-2-4 4 0,2 5 52 15,-10 0 24-15,10-5 32 0</inkml:trace>
          <inkml:trace contextRef="#ctx0" brushRef="#br1" timeOffset="182950.9958">-2281-6063 83 0,'0'6'120'0,"0"-2"-4"0,0 0 4 0,0 2-20 0,0-6 4 0,0 4 4 15,0 1-4-15,8-1 0 0,-8 2 8 0,10-6-4 0,-2 4 4 16,0 1 0-16,1-1-12 0,0-4-8 0,-1 6-4 0,0-2-8 16,9-4-8-16,1 6-8 0,-2-2-12 0,2-4-4 0,-2 0-4 15,2 0-40-15,-1 4-4 0,-1-4 0 0,10 0 0 0,-8 0 0 16,-2 0 0-16,2 0 0 0,7 0 0 0,-9 0 0 0,-6 0-12 0,6-4-56 15,-6 4-28-15,6 0-24 0,-7 0-24 0,-9 0-40 0,8 0-32 16,-8-4-72-16,0 4 36 0,0-6 56 0,0 6 32 0,0 0 32 16,-8 0 20-16</inkml:trace>
        </inkml:traceGroup>
        <inkml:traceGroup>
          <inkml:annotationXML>
            <emma:emma xmlns:emma="http://www.w3.org/2003/04/emma" version="1.0">
              <emma:interpretation id="{186C747A-1CCB-47FF-817A-48DBC29AC3CB}" emma:medium="tactile" emma:mode="ink">
                <msink:context xmlns:msink="http://schemas.microsoft.com/ink/2010/main" type="inkWord" rotatedBoundingBox="15970,5504 18006,5422 18048,6454 16012,6536"/>
              </emma:interpretation>
              <emma:one-of disjunction-type="recognition" id="oneOf5">
                <emma:interpretation id="interp13" emma:lang="" emma:confidence="0">
                  <emma:literal>Na</emma:literal>
                </emma:interpretation>
                <emma:interpretation id="interp14" emma:lang="" emma:confidence="0">
                  <emma:literal>To</emma:literal>
                </emma:interpretation>
                <emma:interpretation id="interp15" emma:lang="" emma:confidence="0">
                  <emma:literal>Ta</emma:literal>
                </emma:interpretation>
                <emma:interpretation id="interp16" emma:lang="" emma:confidence="0">
                  <emma:literal>orz</emma:literal>
                </emma:interpretation>
                <emma:interpretation id="interp17" emma:lang="" emma:confidence="0">
                  <emma:literal>Pa</emma:literal>
                </emma:interpretation>
              </emma:one-of>
            </emma:emma>
          </inkml:annotationXML>
          <inkml:trace contextRef="#ctx0" brushRef="#br1" timeOffset="189464.3608">-943-6154 23 0,'10'-10'92'0,"-10"6"-8"0,0-2-4 0,0 2-28 15,-10-1-4-15,10 0-4 0,0 0-4 0,-8 5-4 0,0-4-4 16,8-1 0-16,-9 5-4 0,0-5 0 0,1 5-4 0,0-5-4 16,-1 5 0-16,1 0 0 0,-1 0-4 0,-8 0 4 0,9 0 0 0,-2-4 0 15,2 4 0-15,0 0-4 0,-1 4 0 0,0-4 4 0,1 5-4 16,8-5 4-16,-8 5-4 0,-1 0-4 0,1-1 4 0,8 6-4 15,-8-5 0-15,8 5 0 0,-10 0-8 0,10-1 4 0,-8 0-4 16,8 5 4-16,0 0-8 0,0 1 0 0,0 0 12 0,0-5-4 16,0 5-4-16,0-1 0 0,0-1 0 0,8 2 0 0,-8-1 0 15,10-4 0-15,-10 5 0 0,8-6 8 0,0 1 0 0,1-1-24 0,-1 1 28 16,0-6-8-16,1 6 8 0,0-5-8 0,7-5 4 16,-6 5 0-16,-2 0-4 0,9-5 4 0,0-5-4 0,-8 5 0 0,7-5 0 15,-7 0 0-15,8 0-4 0,-9-4 4 0,10 4-4 0,-10-5 0 16,10 1 0-16,-10-5 0 0,0 3-4 0,1 3 4 0,-1-8-4 15,0 3 0-15,2 3 0 0,-10-5 0 0,0 1 0 0,8 5 0 0,-8-6 4 16,0 5 0-16,0-5-4 0,0 7 0 0,-8-7-4 0,8 5 4 16,-10-3 0-16,10 3 0 0,-8 0 0 0,8-5 0 0,-8 6 4 15,-1-1-4-15,1 0 0 0,8 6 0 0,-8-7 0 0,-1 7-4 16,0 0 4-16,1-1 0 0,8 0 0 0,-8 5 0 0,-2 0 0 16,2 0 0-16,8 5-4 0,-8-5 4 0,-1 9 0 0,9-5 0 15,-9 7 0-15,9-7 0 0,-8 6 0 0,8 0 0 0,0 4 0 0,0-4 4 16,0 0-4-16,0 4 0 0,0-5 0 0,0 1 0 0,8 5 0 15,-8-7 4-15,9 3 0 0,0-2 0 0,-1 1 0 0,0-6 4 16,2 6-4-16,-2-5 4 0,0 1 0 0,10-2 0 0,-10 0 4 16,9-4 0-16,-9 0 0 0,10 6 4 0,-2-6-4 0,2 0 0 0,-10 0 4 15,10 0 0-15,-2 0 0 0,1 0 0 0,-9 0 4 0,10 4 0 16,-2-4 0-16,-6 0 0 0,6 5 0 0,-7-5 8 0,0 4 0 16,8 2-4-16,-9-2-4 0,0 1-4 0,1-1 4 0,0 2-4 0,-1 4 0 15,0-6-8-15,2 5 0 0,-10 1 0 0,8-5-4 16,0 5 0-16,-8-1-4 0,9-4-4 0,0 4 4 0,-1 1-4 15,-8-5 0-15,8 0-8 0,1 4-12 0,-1-9-16 0,0 5-12 0,10 0-16 16,-10-5-20-16,2 0-20 0,6 0-20 0,-8 0-8 16,10-5-12-16,-10 0-52 0,9 1-8 0,1-6 48 0,-10 0 28 0,10 1 20 15</inkml:trace>
          <inkml:trace contextRef="#ctx0" brushRef="#br1" timeOffset="190150.5991">-261-6230 39 0,'0'0'104'0,"-8"-7"-4"0,8 7-8 0,0 0-24 0,0 0-4 16,0 0 0-16,0 0-4 0,0 0 0 0,0 0 0 0,0 0 0 0,8 0-4 15,-8 7 4-15,0-3 0 0,0 0 0 0,10 2 0 0,-10-2 4 16,0 6-4-16,0-1-4 0,8 1 4 0,-8-1-4 0,0 1-4 16,8 5-4-16,-8-1-4 0,9 1-4 0,-9 0 0 0,8-2-12 15,-8 1 0-15,0 1-4 0,9-1 0 0,-9 1-4 0,9-1-4 16,-9 1 0-16,0-5-4 0,8 3 0 0,0 2 0 0,-8-5-4 15,8-1 0-15,-8 1-4 0,10-1 0 0,-10 1 0 0,8 0-4 0,0-6 0 16,-8 6 4-16,10-5-4 0,-2-5 4 0,-8 4 0 0,8-4 0 16,-8 5-4-16,0-10 0 0,9 5 0 0,-9-4 0 0,8 4 0 15,-8-5-4-15,0-5 4 0,0 6-4 0,0-6 0 0,0-5 0 16,0 6-4-16,0-5 0 0,0-1 0 0,0 0 0 0,0-3-4 16,0-1 4-16,9 0 0 0,-9-1 0 0,0-4-4 0,0-1 4 0,0 2-4 15,0 0 4-15,0-2 0 0,0-4 0 0,0 0 0 0,0 1-4 16,0-1 4-16,0 0 0 0,0 5 4 0,0-5 0 0,0 1 4 15,0 3 0-15,8-3 0 0,-8 9-4 0,0-6 8 0,0 6-4 16,9 0 0-16,-9 5 0 0,0-1 4 0,8 1-4 0,-8 5 0 16,0-2 8-16,0 3-4 0,8 2-4 0,-8 2 4 0,0-1 0 0,10 0-4 15,-10 5 4-15,8-5 0 0,-8 5-4 0,8 0 8 0,2 0-4 16,-2-4 0-16,0 4 0 0,0 0 0 0,9 0 4 0,-8-5-4 16,8 5 0-16,1-4-4 0,-2 4 4 0,10-6 0 0,-9 6 0 15,9-4 0-15,-2-2-4 0,2 6 0 0,9-4 4 0,-9 0 4 16,8-2-24-16,0 6 16 0,-9 0 4 0,9-5 0 0,0 5-4 15,0-4 4-15,1 4 0 0,-1 0-4 0,0-5 0 0,-1 5 0 0,1-5 0 16,-8 5-4-16,0-5 4 0,8 5 0 0,-9 0 0 0,-7 0 0 16,-1 0 4-16,8 0-4 0,-16 0-4 0,7-4 4 0,-6 4 4 15,6 0-8-15,-6 0 8 0,-10 0 0 0,8 0 0 0,0 0 0 16,-8 4 4-16,0-4 0 0,0 5 4 0,0 0-4 0,0 0 0 16,0-1 4-16,0 1 4 0,0 1 0 0,0 2 4 0,0 8 0 0,0-7 8 15,0 5-4-15,0 1 4 0,0-1 4 0,0 5-4 16,0 0 0-16,0-4-28 0,0 4 0 0,0 0 0 0,0 0 0 0,0 1 0 15,0-1 0-15,0-1 0 0,0 2 0 0,0-6 0 0,0 5 0 16,0-4 0-16,0-1 0 0,0 1 0 0,0-1 0 0,0-4 0 16,0-1 0-16,0 1 0 0,0 0 0 0,0-6 0 0,0 1 0 0,0 0 0 15,0 0 0-15,0-5 0 0,0 4 0 0,0-4 0 0,0 0-8 16,0 0-56-16,0 0-12 0,0 0-16 0,0-4-16 0,0 4-8 16,-8-5-24-16,8 0-16 0,-8 0-8 0,8-5-36 0,-10 6-36 15,2-1 32-15,0 0 44 0,-2-4 32 0,2 4 24 0,0 0 20 16</inkml:trace>
          <inkml:trace contextRef="#ctx0" brushRef="#br1" timeOffset="190742.5852">276-6072 79 0,'-8'0'104'0,"8"0"-12"0,0 0-4 0,0 0-20 0,-8 0-4 16,8-6-4-16,0 6 4 0,0-4-4 0,0-1 4 0,0 0-8 0,0 0-4 15,0-3 0-15,8-3 4 0,-8 7-4 0,8-6 0 0,2 5-4 16,-2-5 0-16,0 1 0 0,-8-1 0 0,10 6 0 0,6-6-4 16,-7 5 0-16,-1 0 0 0,9 0 0 0,-8-4-4 0,-1 4 4 15,0 5-4-15,10-5 4 0,-10 5-4 0,1 0-8 0,8 0 0 16,-9 5-4-16,1-5 0 0,-1 5-4 0,1 0-4 0,0-1 0 15,-1 6-4-15,-8-1-4 0,8 1-4 0,-8 5 0 0,10-6 0 0,-10 5-4 16,0-4 0-16,0 9 0 0,0-4-4 0,-10-1 4 0,10 5-4 16,-8 0 0-16,0 0-4 0,-1 1 0 0,-8-1 4 0,0 0-4 15,9 0 4-15,-10 1 0 0,2-1-4 0,-2 0 4 0,1 0 0 16,0-5 0-16,0 6 0 0,1-6 0 0,6-4 0 0,-6 4-4 16,6-5 4-16,2 1 0 0,8-5 4 0,-8 0-4 0,8 0-4 0,-8-1 4 15,16-4-4-15,-8 0 4 0,8 0 0 0,-8-4 0 16,8 4 0-16,2-5 0 0,-2 0-4 0,0 0 4 0,10 1 4 0,-10-2-4 15,1 6-4-15,7-4 4 0,-7-1 0 0,8-1 4 0,-9 2-4 16,10 4 0-16,-10-4 0 0,1 4 4 0,0 0-4 0,7 0 4 16,-7 0 0-16,-1 4 0 0,1-4 0 0,0 4 0 0,-9 2 0 0,8 3 0 15,0-3 4-15,2 3 0 0,-10-4 4 0,8 4 0 0,0 2 0 16,0-3 4-16,-8 2 0 0,10-4 0 0,-2 3-16 0,0 1 0 16,1-7 0-16,-1 3 0 0,0-2 0 0,-8 2 0 0,10-2 0 15,-2-4 0-15,0 0 0 0,0 0 0 0,2 0 0 0,6-4 0 16,-7 4 0-16,0-10 0 0,-1 4 0 0,1-3 0 0,-1 0 0 0,0-1 0 15,1 0 0-15,8-4 0 0,-9 5 0 0,-8-6 0 0,10 1 0 16,-2-1 0-16,-8 1 0 0,8 0 0 0,-8 0 0 0,0-1 0 16,9 1 0-16,-9-1-56 0,0 1-16 0,0 0-16 0,-9-1-16 15,9 5-16-15,-8-4-32 0,8 5-28 0,-8-1-36 0,-2 1-56 16,2-2 48-16,0 7 48 0,-1-6 32 0,0 6 24 0,-7-2 24 16</inkml:trace>
        </inkml:traceGroup>
      </inkml:traceGroup>
    </inkml:traceGroup>
    <inkml:traceGroup>
      <inkml:annotationXML>
        <emma:emma xmlns:emma="http://www.w3.org/2003/04/emma" version="1.0">
          <emma:interpretation id="{7BA3448D-1E7F-478D-8E05-4E6752F7C930}" emma:medium="tactile" emma:mode="ink">
            <msink:context xmlns:msink="http://schemas.microsoft.com/ink/2010/main" type="paragraph" rotatedBoundingBox="13779,7274 20274,6770 20360,7884 13865,8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747497-A7DA-4BB4-93EB-2F46C31634EF}" emma:medium="tactile" emma:mode="ink">
              <msink:context xmlns:msink="http://schemas.microsoft.com/ink/2010/main" type="inkBullet" rotatedBoundingBox="13813,7713 14193,7683 14229,8147 13848,8176"/>
            </emma:interpretation>
            <emma:one-of disjunction-type="recognition" id="oneOf6">
              <emma:interpretation id="interp18" emma:lang="" emma:confidence="0">
                <emma:literal>•</emma:literal>
              </emma:interpretation>
            </emma:one-of>
          </emma:emma>
        </inkml:annotationXML>
        <inkml:trace contextRef="#ctx0" brushRef="#br1" timeOffset="194174.7888">-3329-4423 55 0,'0'0'92'0,"0"0"-8"0,0 0-8 15,0 0-20-15,0 0 0 0,8 0-4 0,-8 0 0 0,0 0-4 16,9 0 4-16,-9 0 8 0,0 5-8 0,8-5 8 0,-8 0 0 16,8 5 0-16,-8-1-4 0,8-4 0 0,-8 6 4 0,10-2 0 15,-2 5 0-15,-8-3-4 0,8-2 4 0,-8 6 0 0,10-1-8 16,-2 2 0-16,0-3 4 0,-8 2-4 0,9 0-4 0,-1-1 0 16,1 0-4-16,-1 7-8 0,1-7 4 0,-1 5-8 0,0-4 0 0,2 0-4 15,-2-1-4-15,0 6 4 0,10-6-4 0,-10 6-8 0,0-6 0 16,1 2 0-16,8 2 4 0,-8-3-20 0,-1-1 0 0,10 1 0 15,-10-1 0-15,0 1 0 0,0-1 0 0,2 6 0 0,-2-10 0 16,0 4 0-16,1 1 0 0,-1-1 0 0,1 1 0 0,-9-5 0 0,9 5 0 16,-1-5 0-16,-8-1 0 0,8 6 0 0,-8-6 0 0,0 1 0 15,10 0 0-15,-10-5 0 0,0 5 0 0,0-5 0 0,0 4 0 16,0-4 0-16,0 0 0 0,0 0 0 0,0 6-8 0,0-6-16 0,0 0-8 16,0 0-8-16,-10 0-12 0,10 0-4 0,0-6-8 15,-8 6-12-15,8 0-8 0,0-4-4 0,-8 4-8 0,8-5-12 16,0 0-8-16,-9 0-8 0,9 1 0 0,-9-1-12 0,9-4-40 0,-8 4-12 15,8-5 28-15,-9 2 32 0,9-3 28 0</inkml:trace>
        <inkml:trace contextRef="#ctx0" brushRef="#br1" timeOffset="194489.5885">-2945-4399 59 0,'0'-4'112'0,"0"4"-4"0,0-6-8 0,0 6-20 16,0 0-4-16,0 0-4 0,0-4-4 0,0 4-8 0,0 0-4 16,0 0 4-16,0 0-8 0,0 4-4 0,0-4 4 0,-10 6-4 0,10-2 4 15,0-4-4-15,-8 5 0 0,8 5-4 0,-8-6 0 0,-1 1-4 16,0 5 0-16,1-6-4 0,-1 7 0 0,1-3-4 0,0 7 0 16,-2-5-4-16,-6 0 4 0,8 3-4 0,-10-3-4 0,10 0 0 15,-9 5-4-15,8-6-4 0,-8 5 4 0,9-4-4 0,-10-1-4 0,10 1 0 16,0 4-4-16,-10-4-4 0,10 0 4 0,-1-1-4 0,1 6 0 15,-9-6-8-15,8 0 4 0,1 1-4 0,0-5-4 0,8 4-8 16,-10 1 0-16,2-5-4 0,8 5-12 0,0-6-8 0,-8 1-12 16,8 0-8-16,0 0-12 0,0-5-4 0,0 4-12 0,0-4-16 15,8 0-8-15,-8 0 0 0,8-4 4 0,2 4-48 0,-10-5-32 0,8 0 24 16,0 0 32-16,1-4 24 0,8 4 24 0</inkml:trace>
      </inkml:traceGroup>
      <inkml:traceGroup>
        <inkml:annotationXML>
          <emma:emma xmlns:emma="http://www.w3.org/2003/04/emma" version="1.0">
            <emma:interpretation id="{3B57321A-EACE-4B05-9E12-B1A4114954EA}" emma:medium="tactile" emma:mode="ink">
              <msink:context xmlns:msink="http://schemas.microsoft.com/ink/2010/main" type="line" rotatedBoundingBox="14743,7199 20274,6770 20360,7884 14829,8313"/>
            </emma:interpretation>
          </emma:emma>
        </inkml:annotationXML>
        <inkml:traceGroup>
          <inkml:annotationXML>
            <emma:emma xmlns:emma="http://www.w3.org/2003/04/emma" version="1.0">
              <emma:interpretation id="{A9DC3851-536A-472B-BB0E-C11372FD6957}" emma:medium="tactile" emma:mode="ink">
                <msink:context xmlns:msink="http://schemas.microsoft.com/ink/2010/main" type="inkWord" rotatedBoundingBox="14783,7723 15218,7689 15234,7890 14799,7924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194918.9799">-2358-4409 59 0,'0'0'108'0,"0"0"-8"0,0 0 4 16,0-4-20-16,0 4 0 0,0 0 0 0,9 0 0 0,-9 0-4 0,0 0-8 16,0 0 4-16,9 0-4 0,-9 0-4 0,8 0 0 0,-8 0-8 15,9 0 4-15,-9 0-4 0,8 0 0 0,0 0-8 0,1 0 0 16,0 0 4-16,-1 0-4 0,10 0-4 0,-10 0-8 0,0 0 4 15,1 0-4-15,8 0 0 0,-9-5-4 0,9 5 0 0,-9 0 0 16,10 0-4-16,0-5 0 0,-2 5-4 0,-8-5-4 0,10 5-12 0,-1 0-12 16,-1 0 0-16,2-4 0 0,-10 4 0 0,10 0 0 0,-10 0 0 15,9 0 0-15,-8 0 0 0,8 0 0 0,-9 0 0 0,0 0 0 16,0 0 0-16,2 0 0 0,-10 0 0 0,8 0 0 0,-8 0-32 0,8 0-4 16,-8 0-8-16,0 0-8 0,0 0-20 0,0 0-12 15,0 0-12-15,10 0-8 0,-20 0-16 0,10 0-8 0,0 0-12 0,-8 0 0 16,8 0-24-16,-8 0-40 0,8 0 12 0,-10 0 36 0,2 0 32 15,0 0 24-15</inkml:trace>
          <inkml:trace contextRef="#ctx0" brushRef="#br1" timeOffset="195145.8988">-2289-4313 47 0,'0'0'124'0,"0"6"-12"0,0-3-8 0,0-3-20 0,0 6 0 15,0-2-4-15,0 2 4 0,0-2-4 0,0-4-8 0,0 5-8 16,8 0 0-16,-8 0-4 0,8-1 0 0,-8 2 0 0,10-2-8 0,-2-4 0 16,0 5-4-16,1 0-8 0,0-5-4 0,-1 5-4 0,9-5-8 15,-9 4-4-15,10-4-4 0,-2 0-8 0,2 0 0 0,-10 0-24 16,9 0 12-16,0 0-12 0,0 0-12 0,-9 0-20 0,10 0-16 16,-2 0-32-16,-6 0-32 0,-2 0-12 0,0-4-68 0,1 4-12 15,0 0 40-15,-1 0 40 0,1-5 24 0,-9 5 24 0</inkml:trace>
        </inkml:traceGroup>
        <inkml:traceGroup>
          <inkml:annotationXML>
            <emma:emma xmlns:emma="http://www.w3.org/2003/04/emma" version="1.0">
              <emma:interpretation id="{15BBB4FD-FB79-468D-B788-157F413DBC84}" emma:medium="tactile" emma:mode="ink">
                <msink:context xmlns:msink="http://schemas.microsoft.com/ink/2010/main" type="inkWord" rotatedBoundingBox="16115,7093 16841,7037 16917,8014 16191,8071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196252.4612">-721-4726 55 0,'0'-4'92'16,"0"0"-4"-16,0-2-8 0,0 2-20 0,0-2-4 0,0 3-4 15,-8-3-4-15,8 6-8 0,-8 0 0 0,8-4-4 0,-10 4 0 16,10 0-4-16,-8-5-4 0,8 10 4 0,0-5-4 0,-8 4-8 16,-1 2 4-16,9-6 0 0,-8 3 0 0,8 7-4 0,0-4 0 0,-8 2 0 15,8-2-4-15,0 3 0 0,0 1-4 0,0-1 4 0,0 1 0 16,0 1 0-16,0-3-4 0,0 7 0 0,0-5-4 0,8-1 0 15,-8 5 0-15,8-4-4 0,-8 0 4 0,9-1 0 0,-1 1 0 16,-8 4-4-16,8-5 0 0,10-2 0 0,-10 1 0 0,0 2 0 16,2-6 0-16,-2 1 4 0,9 0 4 0,-8-5-4 0,-1 5 0 0,9-5-4 15,-9 0 0-15,10 0 0 0,-10-5 0 0,0 0-16 0,10 0 20 16,-10-4-8-16,1 4 8 0,0-3-8 0,-1-3 0 16,-8 1 4-16,8 1-4 0,1-1 0 0,-9-4 0 0,8 4 0 0,-8-5-4 15,0 2 8-15,0 3-4 0,-8-5-4 0,8 7 4 0,0-7 0 16,-9 0-4-16,1 5 0 0,8-5 4 0,-8 7-4 0,-1-2 4 15,-8 1 0-15,9-1-4 0,-2 1 0 0,2 3 8 0,0 2-8 0,-10-2 4 16,10 2-4-16,-9 4 0 0,9-4 4 0,-1 4-8 0,-8 4 4 16,9-4-8-16,-2 4 8 0,2 2 0 0,-8-2-4 0,6 2-12 15,2 3 0-15,8-5-12 0,-8 5-8 0,-1-3-8 0,1 4-8 0,8-6-8 16,0 6-8-16,0-1-8 0,-8-3-16 0,8 3-44 16,0-5-20-16,0 2 36 0,8 3 24 0</inkml:trace>
          <inkml:trace contextRef="#ctx0" brushRef="#br1" timeOffset="196856.8443">-959-4169 79 0,'8'5'108'0,"-8"-5"-4"0,8 0 4 16,2 0-20-16,-2 0-4 0,0 0 4 0,1 5 0 0,0-5-8 16,7 0-8-16,-7 0-4 0,7 0 4 0,2 5 0 0,0-5-4 0,-2 0 0 15,10 0 4-15,-9 0-4 0,9 0-8 0,-2 0-8 0,11 0-8 16,-9 5 0-16,8-10-16 0,-8 5 0 0,8 0-8 0,-9 0-4 15,9 0-4-15,0 0-8 0,-8 0-4 0,7 0-4 0,-7 0-12 16,0 5-8-16,0-5-12 0,-9 0-12 0,-1 4-8 0,2-4-12 16,-2 5-8-16,-6-5-12 0,-2 0-16 0,0 5-12 0,1-5-12 0,-9 4-36 15,0-4-40-15,0 0 24 0,0 5 36 0,0 0 28 0,-9-5 20 16</inkml:trace>
          <inkml:trace contextRef="#ctx0" brushRef="#br1" timeOffset="196608.5097">-491-4984 3 0,'10'-14'100'0,"-2"4"-12"0,-8-4-8 15,8 4-24-15,0 0-4 0,-8-4 0 0,9 9-4 0,0-5-4 16,-9 6 0-16,8-1 0 0,1 1-4 0,-9 4 8 0,8-6-4 15,-8 6-4-15,8 0 4 0,-8 6-4 0,10-6 0 0,-10 4 4 0,0 5-8 16,0-3 8-16,0 3 0 0,8 0 0 0,-8 6 0 0,0-5 0 16,0 4 0-16,0 5 8 0,-8-4 0 0,8 4 0 0,0 4 0 15,-10-3-4-15,10 4-8 0,0 0-4 0,-8 0 0 0,8 0 0 16,0 0-8-16,-8 0-8 0,8 0 0 0,-9 0-4 0,9 0-4 16,0 1 0-16,-8-2-4 0,8 0-24 0,0-3 28 0,0 4-4 0,0-5-4 15,0 0-4-15,0-4-4 0,0 4-4 0,0-5-4 0,0 1-8 16,8-6-8-16,-8 1-8 0,0-1-8 0,9 1-8 0,-9-6-8 15,0 6-8-15,8-5-4 0,-8-5-12 0,0 5-8 0,0-5-8 0,8 0-4 16,-8 0-4-16,0 0-8 0,0 0-44 0,0-5-28 16,0 5 32-16,-8-5 40 0,8 5 20 0</inkml:trace>
        </inkml:traceGroup>
        <inkml:traceGroup>
          <inkml:annotationXML>
            <emma:emma xmlns:emma="http://www.w3.org/2003/04/emma" version="1.0">
              <emma:interpretation id="{94D8CB12-F360-4889-BA7B-0F15D03B6400}" emma:medium="tactile" emma:mode="ink">
                <msink:context xmlns:msink="http://schemas.microsoft.com/ink/2010/main" type="inkWord" rotatedBoundingBox="17553,7813 17918,7785 17941,8072 17575,8100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197800.3558">456-4116 115 0,'-9'9'120'0,"9"-3"-12"15,0-2-8-15,0 1-16 0,0 0-8 0,0 0 0 0,0-1 0 0,9 1-8 16,-9 0-8-16,0 0-8 0,8-1-8 0,1 3-12 0,0-7-4 16,-1 0-8-16,10 3 4 0,-2-3-12 0,-8 0-8 0,10 0 0 15,-1 0-12-15,9 0-24 0,-10 0-16 0,10-3-16 0,-9 3-20 0,9-7-8 16,-1 3-44-16,0-6-44 0,-7 5 16 0,8-4 36 15,-1 4 20-15</inkml:trace>
          <inkml:trace contextRef="#ctx0" brushRef="#br1" timeOffset="197624.8264">422-4294 31 0,'-9'-4'120'16,"9"-2"-8"-16,0 3-8 0,9-3-36 0,-9 2 20 0,9 4 0 15,-1-5 4-15,-8 5-4 0,8 0-8 0,1 0-4 0,8-5-4 0,-8 5 0 16,-1 0 0-16,0 0 0 0,10 0-4 0,-2 0-4 0,-6 0-4 15,6 0-8-15,-7 5 0 0,7-5-8 0,2 0-4 0,-2 5-12 16,-6-5 0-16,6 4-8 0,-7-4-4 0,8 6-8 0,-8-6-4 16,7 3-8-16,-7 3-8 0,8-2-16 0,-9-4-12 0,2 6-20 0,-2-2-16 15,-8 1-16-15,8-5-24 0,-8 5-24 0,9-5-8 0,-9 0-56 16,0 5-20-16,-9-5 44 0,9 0 28 0,-8 0 36 0,0 0 24 16</inkml:trace>
        </inkml:traceGroup>
        <inkml:traceGroup>
          <inkml:annotationXML>
            <emma:emma xmlns:emma="http://www.w3.org/2003/04/emma" version="1.0">
              <emma:interpretation id="{0AF0690F-FDEA-41F0-85C5-6BC04E321B8B}" emma:medium="tactile" emma:mode="ink">
                <msink:context xmlns:msink="http://schemas.microsoft.com/ink/2010/main" type="inkWord" rotatedBoundingBox="18586,7068 20287,6936 20354,7804 18653,7936"/>
              </emma:interpretation>
              <emma:one-of disjunction-type="recognition" id="oneOf10">
                <emma:interpretation id="interp22" emma:lang="" emma:confidence="0">
                  <emma:literal>ale</emma:literal>
                </emma:interpretation>
                <emma:interpretation id="interp23" emma:lang="" emma:confidence="0">
                  <emma:literal>aż n</emma:literal>
                </emma:interpretation>
                <emma:interpretation id="interp24" emma:lang="" emma:confidence="0">
                  <emma:literal>a n</emma:literal>
                </emma:interpretation>
                <emma:interpretation id="interp25" emma:lang="" emma:confidence="0">
                  <emma:literal>ark</emma:literal>
                </emma:interpretation>
                <emma:interpretation id="interp26" emma:lang="" emma:confidence="0">
                  <emma:literal>a, n</emma:literal>
                </emma:interpretation>
              </emma:one-of>
            </emma:emma>
          </inkml:annotationXML>
          <inkml:trace contextRef="#ctx0" brushRef="#br1" timeOffset="198345.1503">1650-4610 67 0,'8'-5'104'0,"-8"-5"-12"0,0 10 0 15,-8-4-20-15,8-1-4 0,-8 1 0 0,8-2-8 0,-10 6 4 16,2-4 0-16,8-1-4 0,-8 5-4 0,-2 0 0 0,2 0-12 0,0-5 4 16,0 5-4-16,-1 0 0 0,0 5-4 0,1-5 0 15,-1 5 0-15,1-1 0 0,0 2-4 0,-2 3 0 0,2-5-4 0,8 6 0 16,-8 0 0-16,0 0-4 0,8-1 0 0,0 1 0 0,-10 4-4 16,10-5-4-16,0 6 0 0,0-5-4 0,0-1 0 0,10 5-4 15,-10-4 0-15,0-1 0 0,8 2-4 0,0-2-4 0,0-4 0 16,2-1 0-16,6 6 0 0,-7-10-4 0,-1 5 4 0,10-5-4 0,-2 4 0 15,-8-4 0-15,10-4 0 0,0 4 0 0,-2-5 0 16,-7 0 4-16,7 0-4 0,2 1 0 0,-10-1-4 0,10-4 4 0,-10-2-4 16,9 2 0-16,-8-1 0 0,-1 1-4 0,0-5 4 0,-8-1 0 15,9 1-4-15,-9-1 4 0,0 1 0 0,0 0 0 0,0-1-16 16,0 1 20-16,0-1 0 0,-9 1 0 0,1 5 0 0,8-6 0 0,-8 5 0 16,-1 1 0-16,0-1 0 0,-7 6 0 0,6-1-4 0,2-1 4 15,0 2 0-15,-10 4 0 0,10 0 0 0,-9 4 4 0,9-4-4 16,0 6 0-16,-10-1 4 0,10 5-4 0,-2-6 0 0,2 5 0 15,0-3 0-15,0 3 0 0,8-3 0 0,0 2 4 0,-9 2-4 16,9-5 4-16,0 5-8 0,9-6 4 0,-9 1 0 0,8-1 0 0,0 6 4 16,0-5 0-16,10 0-4 0,-10 0 4 0,10 0 0 15,-1-1 0-15,-9 1 0 0,9 0 0 0,0 0 0 0,1-1 0 0,-2 1 0 16,2 0-4-16,-2 0 8 0,1-1 0 0,-8 3 0 0,8-4 8 16,1 2 0-16,-10 5 4 0,8-6 0 0,-6 1-4 0,-2 0 0 15,0 4 0-15,1-4-4 0,7 0-4 0,-6 4 0 0,-2-3-4 0,-8 3 0 16,8-4 0-16,0 0-4 0,2 4 0 0,-2-4-4 15,0 0-4-15,1-1-8 0,0 2-8 0,-1-2-12 0,1 1-12 16,-1-5-16-16,-8 5-20 0,8-5-12 0,1 0-12 0,0 0-16 0,-9-5-8 16,8 5 0-16,0-5-24 0,2 1-40 0,-10-2 8 0,8-3 32 15,0 4 32-15,-8-4 20 0</inkml:trace>
          <inkml:trace contextRef="#ctx0" brushRef="#br1" timeOffset="198930.6701">2169-4644 55 0,'0'-9'100'0,"0"4"-12"0,0-4-4 0,0 5-24 0,0 4-4 15,0-6 0-15,0 1 4 0,0 5 0 0,0 0 0 0,0 0 4 0,0 0 0 16,0 5-4-16,0 1-4 0,0-2-4 0,0 0-4 0,0 1 0 16,10 0 0-16,-10 4 0 0,0 1 0 0,0-1 0 0,8 1-4 15,-8 0-4-15,0 0-4 0,8 4-4 0,1 0-4 0,-9-4-4 0,9 4-4 16,-9 1-4-16,8-6 0 0,0 5-4 0,1-4-4 0,-9 5-4 16,8-1 4-16,0-5 0 0,2 1-4 0,-10 5-4 0,8-6 4 15,0 1 0-15,2 0-4 0,-10-1 0 0,8-5 0 0,-8 6-4 0,8-5 4 16,0 0 0-16,-8 0 0 0,9-5-4 0,-9 0 0 0,0 0 0 15,0 0-4-15,9-5 0 0,-9 0 0 0,0 0-4 0,0-5 0 16,0 1-4-16,0-1 4 0,0-4-4 0,0 5 0 0,0-6 0 16,0 1 0-16,0-5 4 0,0 4-4 0,0-4 0 0,8 0 4 15,-8-1 0-15,0 1 0 0,0-4 0 0,9 3 0 0,-9-3 4 16,0-2-4-16,8-4 4 0,-8 6 0 0,8-6 4 0,-8 1-4 0,0-1 0 16,10 0 0-16,-10-5 4 0,8 5 0 0,-8 0 4 15,8 0 0-15,-8 6-4 0,8-6 4 0,-8 10 0 0,10-6 0 0,-2 7 0 16,-8-1 4-16,8 4 0 0,-8 5 0 0,9 2 0 15,0-3 0-15,-9 1 0 0,8 10 4 0,1-4 4 0,-9 4-8 0,8-5 4 16,0 5-4-16,0 0 0 0,2 0 0 0,-2 0 0 0,10 0 0 0,-10 5-4 16,9-5-16-16,0 0 24 0,0 0-4 0,-1 4 0 15,2-4 0-15,8 0 0 0,-10 0-4 0,10 0 4 0,-1 0 0 0,1 0 0 16,0 0-4-16,-9 0 4 0,9 0-4 0,0 0 4 0,-2 0 4 16,2 0 0-16,0 0 0 0,-1 0 0 0,1-4 4 0,-8 4 0 15,7 0-4-15,-8 0 4 0,0 0 0 0,-1 0 0 0,2 0 0 0,0 0 4 16,-2-5 4-16,-8 5 0 0,1 0 0 0,-1 0 0 0,1 0 0 15,0 5 0-15,-9-5 4 0,8 4 0 0,-8 2-4 0,0-2-4 16,0 1 8-16,0 1-4 0,0 2 0 0,0 2 0 0,0-1-4 16,-8-3 0-16,8 7 0 0,0-3 0 0,0 4 0 0,0 1-8 15,0-5 0-15,0 4 4 0,-9 2-4 0,9-8 0 0,0 7-4 0,0-1 0 16,0 0 0-16,0 1 0 0,9-1-4 0,-9 1 4 0,0-6-8 16,0 5 4-16,0-4-4 0,0 5-8 0,0-6 0 0,8 5-8 15,-8-4-16-15,0-1-4 0,0 2-16 0,0-7-12 0,0 6-16 16,0-6-8-16,0 6-24 0,0-10-16 0,0 5-28 0,0-1-48 15,-8 2-28-15,8-6 44 0,0 0 40 0,0 3 28 0,-9-3 28 0</inkml:trace>
          <inkml:trace contextRef="#ctx0" brushRef="#br1" timeOffset="199323.621">2742-4750 7 0,'0'0'116'0,"0"-3"-16"0,0 3-8 16,0-6-28-16,0 6-4 0,8-4 0 0,-8-1 0 0,8 5 0 16,-8 0-4-16,8 0-4 0,-8-4 4 0,9 4-8 0,-1 0 4 15,-8 0-4-15,9 0-4 0,0 0 0 0,-1 0 0 0,0 4-4 0,2-4-4 16,-2 5-4-16,-8-1 0 0,8 2-4 0,0-3-4 0,-8 3-4 16,10 4-8-16,-2-6 0 0,-8 6 0 0,0-1-4 0,0 1 0 15,0 5-4-15,0-6 0 0,0 5 0 0,0-4 0 0,-8 5 0 16,8-6 0-16,-10 5-4 0,2 1 0 0,8-1 0 0,-8-4 0 15,0 4 0-15,-2 2 4 0,2-8-4 0,0 6 4 0,-1-4 4 16,0 4 0-16,1-4-4 0,8 0 4 0,-9-1 4 0,1 1 0 0,8-1 4 16,0-4 0-16,0 4 0 0,0-3 0 0,-8 3 4 0,8-4 0 15,8 0 0-15,-8-1-4 0,0 6 0 0,8-5 0 0,1-5-4 16,-1 4 4-16,1 2-8 0,0-2 4 0,-1 1-4 0,10 0-4 16,-10 0 0-16,8-1 4 0,-6 2-4 0,6-1-4 0,1-5-4 15,1 4-4-15,-2 0 0 0,2 2-8 0,-10-2-12 0,10-4-4 0,-10 5-8 16,9 0-4-16,-9-5-8 0,1 0-8 0,-1 5-16 0,1-5-8 15,-9 0-16-15,0 0-4 0,0 0-24 0,0 0 8 0,0 0-32 16,-9 0-28-16,1 0 28 0,-1 0 32 0,1 0 16 0</inkml:trace>
        </inkml:traceGroup>
      </inkml:traceGroup>
    </inkml:traceGroup>
    <inkml:traceGroup>
      <inkml:annotationXML>
        <emma:emma xmlns:emma="http://www.w3.org/2003/04/emma" version="1.0">
          <emma:interpretation id="{397CE746-BED8-4067-B4EB-9B145C2129B9}" emma:medium="tactile" emma:mode="ink">
            <msink:context xmlns:msink="http://schemas.microsoft.com/ink/2010/main" type="paragraph" rotatedBoundingBox="16371,8429 24704,6858 24936,8090 16604,96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0D0515-4DBF-47CB-ACE8-2297FBC3CFA2}" emma:medium="tactile" emma:mode="ink">
              <msink:context xmlns:msink="http://schemas.microsoft.com/ink/2010/main" type="line" rotatedBoundingBox="16371,8429 24704,6858 24936,8090 16604,9660"/>
            </emma:interpretation>
          </emma:emma>
        </inkml:annotationXML>
        <inkml:traceGroup>
          <inkml:annotationXML>
            <emma:emma xmlns:emma="http://www.w3.org/2003/04/emma" version="1.0">
              <emma:interpretation id="{834640CD-05A8-4915-A2D8-D89DD47F636A}" emma:medium="tactile" emma:mode="ink">
                <msink:context xmlns:msink="http://schemas.microsoft.com/ink/2010/main" type="inkWord" rotatedBoundingBox="16375,8447 17071,8316 17152,8743 16455,8874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197357.5418">-747-3588 83 0,'0'0'120'0,"0"4"-8"0,0-4-8 0,0 0-24 15,0 0 0-15,0-4-8 0,0 4 0 0,10-6-8 0,-10 2-4 16,8-4 0-16,0 1-4 0,-8-2 0 0,8-1 0 0,2 1-4 15,-2-1 4-15,9 1-4 0,-8-1-4 0,8 0 0 0,-1 1-8 16,2-1 4-16,-10 1-8 0,10-1 0 0,-2 5-4 0,2 1 0 16,-2 0 0-16,1 4 0 0,-9 0 0 0,10 0 0 0,-10 4-4 0,10 0-4 15,-10 1-4-15,0 5 0 0,1-1-8 0,0 1-20 0,-9 4 20 16,8 1 0-16,-8 4-4 0,9-5-4 0,-9 10 4 0,0-5-4 16,0 0 0-16,0 6 0 0,0-6 0 0,0 5-8 0,-9-5 4 15,1 5-4-15,-1 0 12 0,0-4-4 0,1-2 0 0,-8 1-4 16,6 1 0-16,-6-6 0 0,-2 0 0 0,1 1 0 0,9-6 0 15,-18 0-4-15,18-3 0 0,-10 3 0 0,2-9 0 0,7 0 0 0,0-5 0 16,1 1 0-16,0-2 0 0,8-3-4 0,0 0-4 0,0-1 4 16,0-4 0-16,0 4 0 0,8-4 0 0,0-1 0 0,-8 1 4 15,9 5-4-15,0-5 8 0,-1 3-4 0,0 2 0 0,2 4 4 16,-10-4 0-16,8 4 4 0,0 0-4 0,-8 0 4 0,9 5 0 16,0 0 4-16,-9 0 0 0,8 0-4 0,-8 0 4 0,8 5 0 0,1 0-4 15,-1 0 4-15,0-1 0 0,2 1-4 0,-2 0 0 0,10 0 0 16,-10-1 0-16,8 2 0 0,2-1 4 0,-1-1-8 0,-9 1 0 15,18 0 0-15,-8-1 4 0,-2-4-4 0,10 5 0 0,-1-5-4 0,-7 0-4 16,6 0-8-16,-6 0-12 0,7-5-16 0,1 1-12 16,-10-1-20-16,10 0-12 0,-8 1-24 0,-1-7-20 0,0 7-12 0,0-6 4 15,-1 1-48-15,-6-6-32 0,6 5 40 0,-6-4 36 0,-2-5 24 16,0 4 20-16</inkml:trace>
        </inkml:traceGroup>
        <inkml:traceGroup>
          <inkml:annotationXML>
            <emma:emma xmlns:emma="http://www.w3.org/2003/04/emma" version="1.0">
              <emma:interpretation id="{9B83EBF9-0A99-4382-BDF5-1F426E651EFC}" emma:medium="tactile" emma:mode="ink">
                <msink:context xmlns:msink="http://schemas.microsoft.com/ink/2010/main" type="inkWord" rotatedBoundingBox="18806,8124 20143,7872 20347,8955 19010,9207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200249.2852">2119-3526 99 0,'0'5'120'16,"-9"-5"-12"-16,9 0-8 0,0 0-28 0,0 0 0 0,9-5-4 16,-9 0-4-16,8 1-4 0,-8-1-4 0,8-5 0 0,1 5-4 15,0-5 4-15,7 1 0 0,-6-1 0 0,6 0 4 0,-7 1-8 0,8 6 0 16,0-8 0-16,-1 6 0 0,-6 0-4 0,6 0 0 0,2 5-4 16,-2-4-4-16,-7 4 0 0,8 0-4 0,-8 4-4 0,-1-4-4 15,10 5-8-15,-10 0 0 0,0 4-4 0,-8 1-4 0,8-5 0 16,2 9-8-16,-10-4 0 0,0 4 0 0,0-4-4 0,0 5 0 15,0 3 0-15,0-3-4 0,-10 4 0 0,2-5 0 0,0 6 0 16,0-1 0-16,-10 1-4 0,10-2 4 0,-9 1 4 0,-1 1 0 0,2-6 0 16,-2 5 0-16,2 0 0 0,6-4 0 0,-6-1 0 15,-1 1 0-15,9-6 0 0,-10 2 0 0,10-3 0 0,0-3 0 0,-2 0 0 16,2 0-4-16,8-5 0 0,-8 0 4 0,8 0 0 0,0-5-4 16,8 5 4-16,-8-10-4 0,8 5 0 0,2 2 4 0,-2-3 0 15,-8-4-4-15,8 6 4 0,1-1-4 0,0 0 4 0,-1 0 0 0,9 0 0 16,-17 0 0-16,16 5 4 0,-6-4 0 0,-2 4 4 0,0 0 4 15,2 4 4-15,-2 1 4 0,0 0 0 0,0 5 8 0,1-5 8 16,0 4 0-16,-1 2 0 0,1 2-4 0,-1-3-4 0,0 4 0 16,10 0-4-16,-10 1-20 0,0-1-4 0,10 1 0 0,-10-6 0 15,10 5 0-15,-10 1 0 0,9-5 0 0,-9-1 0 0,10 1 0 0,-2-6 0 16,-6 1 0-16,6 0 0 0,1-5 0 0,-8 0 0 16,-1 0 0-16,9-5-56 0,-9 0-32 0,2-4-24 0,-2 0-24 0,-8-1-24 15,8-4-20-15,-8-6-24 0,0 6-64 0,-8-10 36 0,8 4 40 16,-8 2 36-16,-2-7 32 0,2 6 24 0</inkml:trace>
          <inkml:trace contextRef="#ctx0" brushRef="#br1" timeOffset="199651.0274">1683-4015 59 0,'-8'4'104'0,"8"1"-8"16,-8 0-8-16,8-5-24 0,0 5 4 0,8-5 0 0,-8 0 0 16,8 0-4-16,1 0 0 0,8 0-24 0,-9 0 16 0,10-5 0 15,8 0 4-15,-1 0 0 0,1 1 0 0,0-1 0 0,8 0-4 0,-1 1-4 16,9-1 4-16,2 5 0 0,7-6 4 0,0 2 0 0,-9 4 0 15,18-5-4-15,-9 5-4 0,1 0-4 0,7 0 0 0,-7 5 0 16,7-1-4-16,-7 2-8 0,-2-6-8 0,1 9-4 0,-8-4 0 16,9 0 0-16,-10-1-8 0,-8 1-4 0,1 5-4 0,-1-6-4 15,-1 2-4-15,-7-1 0 0,0-1-8 0,-10 1-4 0,2-5-12 0,7 5 0 16,-16-5-16-16,8 0-8 0,-9 4-20 0,0-4-16 0,2 0-12 16,-10 0-16-16,0 0-16 0,0-4-20 0,-10 4-4 0,10-5-20 15,-8 5-36-15,-9-5 8 0,9 1 36 0,-9 4 28 0,0-5 28 16</inkml:trace>
        </inkml:traceGroup>
        <inkml:traceGroup>
          <inkml:annotationXML>
            <emma:emma xmlns:emma="http://www.w3.org/2003/04/emma" version="1.0">
              <emma:interpretation id="{68E7B90C-5FBB-4C54-813F-9793B2EF7B9E}" emma:medium="tactile" emma:mode="ink">
                <msink:context xmlns:msink="http://schemas.microsoft.com/ink/2010/main" type="inkWord" rotatedBoundingBox="21237,7970 21796,7865 21865,8235 21307,8340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202976.2571">4114-4169 79 0,'-9'5'104'0,"9"-5"-8"0,0 0 0 0,0 0-24 16,-9 0-4-16,9 0 0 0,0 0-4 0,0 0 0 0,0 0 0 0,0 0 0 15,0 0 0-15,0 0 4 0,0 0-4 0,0 0 0 0,9 0 4 16,-9 0 4-16,0 0 0 0,9 0-4 0,-1 0 0 0,-8 0 0 15,9 0 0-15,-1 0-12 0,0 0 4 0,-8 0-8 0,18 0 4 0,-10 0 0 16,0 0-4-16,2 0-4 0,6 0 0 0,-7 0-12 16,-1 0-36-16,10 0 0 0,-10 0 0 0,8 0 0 0,-6 0 0 0,6 0 0 15,2 0 0-15,-1 0 0 0,0-5 0 0,0 5 0 0,9 0 0 16,-10-4 0-16,2 4 0 0,7-4 0 0,-8 4 0 0,8-6 0 16,-7 6 0-16,-2-5 0 0,10 5 0 0,-9-5 0 0,1 5 0 15,-10 0 0-15,8 0 0 0,-6-4 0 0,6 4 0 0,-16 0 0 16,10 0 0-16,-2 0 0 0,0 0 0 0,-8 0 0 0,0 0 0 0,0 4 0 15,9-8 0-15,-9 4 0 0,0 4 0 0,-9-4-36 16,9-4-36-16,0 4-16 0,-8 0-12 0,8 0-8 0,0 0-8 0,-8 0-8 16,-2 0-16-16,10 4-12 0,-8-4-16 0,0 0-44 0,-2 0-4 15,2 0 48-15,0 0 28 0,0 0 32 0,-10 0 16 0</inkml:trace>
          <inkml:trace contextRef="#ctx0" brushRef="#br1" timeOffset="203276.4549">4199-3948 71 0,'0'4'128'0,"0"2"-16"0,0-3-16 0,0-3-4 16,0 6 0-16,0-1 4 0,0 0-8 0,8-5 0 0,-8 4 0 16,0 2 4-16,9-2-4 0,-1-4 4 0,-8 5-4 0,9-5-4 15,0 5 0-15,7-5-8 0,-8 5-8 0,10-5-4 0,0 0 0 16,-2 0-8-16,-7 4-4 0,16-4-4 0,-8 0 0 0,1 0-4 0,8 0-8 15,-10-4-24-15,9 4-12 0,-7 0 0 0,-2 0 0 0,10-5 0 16,-8 5 0-16,-2 0 0 0,10 0 0 0,-9 0 0 16,-9 0 0-16,10 0 0 0,-2 0 0 0,-6-5 0 0,-2 5 0 0,0 0 0 15,1 0 0-15,-1 5 0 0,-8-5 0 0,8 0 0 0,-8 0 0 16,0 0 0-16,10 0 0 0,-10 0-4 0,-10 0-68 0,10 0-28 0,0 0-12 16,0 0-16-16,-8 0-28 0,8 0-28 0,-8 0-32 15,8 0-48-15,-9 0 36 0,1 0 44 0,8 0 36 0,-8 0 28 0,8-5 24 16</inkml:trace>
        </inkml:traceGroup>
        <inkml:traceGroup>
          <inkml:annotationXML>
            <emma:emma xmlns:emma="http://www.w3.org/2003/04/emma" version="1.0">
              <emma:interpretation id="{D04B5FC8-1675-47DA-B09A-3F18DFB9D0CF}" emma:medium="tactile" emma:mode="ink">
                <msink:context xmlns:msink="http://schemas.microsoft.com/ink/2010/main" type="inkWord" rotatedBoundingBox="23248,7133 24704,6858 24872,7749 23416,8024"/>
              </emma:interpretation>
              <emma:one-of disjunction-type="recognition" id="oneOf14">
                <emma:interpretation id="interp30" emma:lang="" emma:confidence="0">
                  <emma:literal>zł</emma:literal>
                </emma:interpretation>
                <emma:interpretation id="interp31" emma:lang="" emma:confidence="0">
                  <emma:literal>f?</emma:literal>
                </emma:interpretation>
                <emma:interpretation id="interp32" emma:lang="" emma:confidence="0">
                  <emma:literal>p?</emma:literal>
                </emma:interpretation>
                <emma:interpretation id="interp33" emma:lang="" emma:confidence="0">
                  <emma:literal>ii</emma:literal>
                </emma:interpretation>
                <emma:interpretation id="interp34" emma:lang="" emma:confidence="0">
                  <emma:literal>z?</emma:literal>
                </emma:interpretation>
              </emma:one-of>
            </emma:emma>
          </inkml:annotationXML>
          <inkml:trace contextRef="#ctx0" brushRef="#br1" timeOffset="209413.3114">6373-4984 43 0,'0'-5'84'0,"8"2"-20"0,-8 3-4 16,0-6-20-16,8 6-4 0,-8-5-4 0,10 0 4 0,-10 5 0 15,0-5-4-15,0 0 0 0,8 5 4 0,-8-4 0 0,0-1 0 0,0 5 4 16,0-5-4-16,0 5 8 0,0-5-8 0,8 5 4 15,-8-5 0-15,0 5 8 0,0 0-4 0,0 0 0 0,-8-5-4 0,8 5-4 16,0 0-4-16,0 0 0 0,0-4 0 0,0 4-4 0,0 0 0 16,0 0 0-16,0-5-4 0,0 5 0 0,0 0-4 0,-8 0 0 15,8 0 0-15,0 0 0 0,-10 0-8 0,2 5 0 0,8-5 0 16,-8 4 0-16,0 1 0 0,-2 5 0 0,2 0 0 0,0-1 4 0,-9 6-4 16,9-1 4-16,-2 1 0 0,-6-1-4 0,8 5 4 15,-2 5-4-15,2-5 4 0,-9 5 0 0,8 0 0 0,1 0-8 0,-1 1 4 16,1 3 0-16,0-4 0 0,8 0 0 0,-9 0 0 0,9 1 0 15,-9-2 0-15,9 0-4 0,0-3 0 0,0-1 0 0,9 0 4 16,-9 2 0-16,9-3-4 0,-9 1 0 0,8-5 0 0,0 1-4 16,1-1 0-16,-1-5 0 0,10 6 0 0,-10-5 0 0,0-1-4 15,10 1 4-15,-10-6-4 0,10 6-4 0,-2-5 8 0,-7-1-4 0,7-4 0 16,2 6 0-16,-10-6 0 0,10 0-4 0,-10-6 4 0,9 6-4 16,-8-4 0-16,8-1-4 0,-9 1 4 0,0-6 4 0,1 5 0 15,0-5 0-15,-1 0-4 0,-8 1 4 0,8-1-4 0,-8 1 4 0,10 0-4 16,-10-6 4-16,0 5 0 0,0 1 0 0,0-6 0 0,0 6-4 15,-10-1 4-15,10 0 0 0,-8 1-4 0,8-1 4 0,-8 6 0 16,8-6 0-16,-9 5 0 0,0 1-4 0,1-1 4 0,0 5 0 16,-1-5-4-16,1 5 4 0,-1 0 0 0,0 0-4 0,1 5 0 15,0 0 4-15,-10-1-4 0,10 1-4 0,0 0-4 0,-2 0-4 16,10 4 0-16,-8-4-8 0,0 4-4 0,8-2-8 0,-9 1-8 16,9 2-8-16,0-6-4 0,0 6-8 0,0-1-8 0,9 1-8 15,-9-5-16-15,8 5-4 0,0-5-4 0,2 4 4 0,6-4-20 0,-8-1-28 16,10 1-16-16,-1 0 20 0,-8 0 28 0,16-1 24 0</inkml:trace>
          <inkml:trace contextRef="#ctx0" brushRef="#br1" timeOffset="210038.7751">6732-4576 35 0,'0'-15'96'0,"0"6"-12"0,0-1 0 0,0 1-28 0,0-1 0 16,0 1 0-16,0 3-4 0,0 2-4 0,0-1 4 0,0 0-4 15,0 0 0-15,0 5-4 0,8-4 4 0,-8 4 0 0,0 0-8 16,0 4 4-16,8-4-8 0,-8 5 4 0,0 0-8 0,8 4 4 15,-8-3-4-15,9 3-4 0,-9 1 0 0,0-1 0 0,9 6-4 0,-9-6 0 16,0 5-4-16,8-4 0 0,-8 6-4 0,0-3 4 0,9-4-4 16,-9 6 0-16,8-1 0 0,-8-5-4 0,0 6 0 0,8-5 0 15,-8-1-4-15,10 1 0 0,-2 0-4 0,-8-1 4 0,8-4 0 16,-8 0-4-16,8-1 0 0,-8 6 4 0,10-10-4 0,-10 5 0 0,8-5 0 16,-8 0-4-16,8 0 0 0,-8-5 0 0,9 1 4 0,-9-2-4 15,9 2 0-15,-9-6-4 0,8 1 4 0,-8-1 0 0,9-5 0 16,-9 1-4-16,8-1 4 0,-8 1 0 0,8 0 0 0,-8-5-4 15,8-1 0-15,-8-3 4 0,10 4-4 0,-10-1 0 0,8-3 4 16,-8-2 0-16,0 2-4 0,8-6 0 0,-8 4 0 0,10-3 0 16,-10 0 4-16,8-2-16 0,-8 1 20 0,0 0-4 0,8 1 0 15,1-1 0-15,-1 1 4 0,-8 5-4 0,9-3 0 0,-1 2 0 0,-8 5 0 16,9 0 0-16,-1 0 0 0,-8 5 4 0,8 4 0 0,2 1 4 16,-10 3-4-16,8 2 0 0,-8-1 4 0,8 1 0 0,2 4-4 15,-10 4 4-15,8-4-4 0,0 5 4 0,-8-1 0 0,8-4 0 0,1 6 0 16,0-2-4-16,8 1 0 0,-9 1 0 0,0-2 4 0,10 5 0 15,0-9-4-15,-2 5 0 0,1 4 0 0,0-9 0 0,0 6 0 16,1-2 0-16,-2-4-4 0,10 5 0 0,-9-5 4 0,9 0 0 16,-10 0-4-16,10 4 0 0,-8-4 0 0,7 0 0 0,-9 0 0 15,2 0 0-15,-2 0 0 0,2-4 0 0,-1 4 0 0,0 0 4 0,-9-5-4 16,1 5 4-16,8 0-4 0,-17 0 4 0,9 0 4 0,-1 0-4 16,-8 0 4-16,8 0 4 0,-8 0 0 0,0 0 4 0,0 0-4 15,0 0 4-15,0 5 0 0,0-1 4 0,0 2-4 0,0-2-12 16,0 1 16-16,0 4 0 0,0-4 0 0,0 10 0 0,0-6 0 15,0 1-4-15,0 6 4 0,0-3 0 0,0 1-4 0,-8 0 0 16,8 1 4-16,0-1-4 0,0 1 0 0,0 4-4 0,0-5 0 16,0 1-4-16,-8-1 0 0,8 1-4 0,0-1 4 0,0-5-4 0,0 6 4 15,0-5-8-15,0 0-4 0,0-1 4 0,0 1-8 0,0-7-4 16,0 7-4-16,0-4-4 0,0-2-8 0,0 0-4 0,0 2-12 16,-9-6-12-16,9 5-16 0,0-5-8 0,0 0-12 0,-9 4-12 15,9-4-16-15,-8 0-16 0,8 0-8 0,-9 0-16 0,1 0-44 0,8 0-4 16,-8 0 40-16,-10 0 36 0,18 0 28 0,-16-4 20 0</inkml:trace>
          <inkml:trace contextRef="#ctx0" brushRef="#br1" timeOffset="210533.9706">7192-4692 63 0,'0'-4'124'0,"-8"-1"-12"15,8 5-12-15,0-4-24 0,0 4 0 0,0-6 0 0,0 2-4 16,0-1-4-16,0-1 0 0,8 2-4 0,-8 0-8 0,0-2-4 15,8 6 0-15,-8-4-4 0,8 4 0 0,1-6 0 0,-1 6 4 0,1 0-8 16,0 0-4-16,-1 0-4 0,0 6 4 0,10-6-12 16,-10 4-8-16,0 2 4 0,2 2-4 0,-2-2-8 0,0 3 0 0,1 1 0 15,-1-1-4-15,1 1 0 0,-9 1-4 0,0 2 0 0,9-3 0 16,-9 4-4-16,0 1 0 0,-9-6 4 0,9 6-4 0,-9-1 0 16,1 0 0-16,-1-4-4 0,1 4 4 0,0 1 0 0,-2-6-4 15,2 5 8-15,-8-4-4 0,6 5 0 0,2-6 4 0,0 1-4 0,-10-1 4 16,18 1-4-16,-8 0 4 0,-1-1-4 0,1-4 4 0,8 4 0 15,-8-3 4-15,8-2-4 0,0 5-16 0,0-3 28 0,0-2 0 16,0 1 0-16,0 0 0 0,8 0 0 0,-8-5 0 0,8 4 0 16,-8 2 0-16,9-1-4 0,-1-1 0 0,1-4-8 0,0 4 4 15,-1 2-4-15,0-2 0 0,2-4 0 0,-2 5-8 0,8-5 0 0,-6 0-4 16,-2 5-12-16,0-5-4 0,1 0-16 0,-1 0-12 0,1 5-16 16,-9-5-12-16,9 0-28 0,-9 0-16 0,8 0-20 0,-8 0-8 15,0 0-52-15,-8 0-8 0,8 0 36 0,-9 0 40 0,0 0 24 16,9 0 20-16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4:52.4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0B6BA5-DA48-4585-858F-2FC8BC4AA79E}" emma:medium="tactile" emma:mode="ink">
          <msink:context xmlns:msink="http://schemas.microsoft.com/ink/2010/main" type="writingRegion" rotatedBoundingBox="23577,8081 28225,7415 28389,8567 23742,9232"/>
        </emma:interpretation>
      </emma:emma>
    </inkml:annotationXML>
    <inkml:traceGroup>
      <inkml:annotationXML>
        <emma:emma xmlns:emma="http://www.w3.org/2003/04/emma" version="1.0">
          <emma:interpretation id="{A906D858-8D12-446C-98FB-C032386F53E9}" emma:medium="tactile" emma:mode="ink">
            <msink:context xmlns:msink="http://schemas.microsoft.com/ink/2010/main" type="paragraph" rotatedBoundingBox="23577,8081 28225,7415 28389,8567 23742,9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788BA7-E347-45ED-B3AA-55B1D04DA9DC}" emma:medium="tactile" emma:mode="ink">
              <msink:context xmlns:msink="http://schemas.microsoft.com/ink/2010/main" type="line" rotatedBoundingBox="23577,8081 28225,7415 28389,8567 23742,9232"/>
            </emma:interpretation>
          </emma:emma>
        </inkml:annotationXML>
        <inkml:traceGroup>
          <inkml:annotationXML>
            <emma:emma xmlns:emma="http://www.w3.org/2003/04/emma" version="1.0">
              <emma:interpretation id="{9362EC60-178B-4B40-8433-218853ED351B}" emma:medium="tactile" emma:mode="ink">
                <msink:context xmlns:msink="http://schemas.microsoft.com/ink/2010/main" type="inkWord" rotatedBoundingBox="24170,8412 25970,8154 26058,8767 24258,90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7115-3425 71 0,'0'0'112'0,"0"0"-4"0,0 0-4 16,0 0-28-16,0-5-4 0,0 5 0 0,0-5-4 15,-9 5 0-15,18-9 0 0,-9 4-4 0,0 0-4 0,0-4-8 0,8-1 0 16,1 0-8-16,-9 1 4 0,8-1 0 0,0 0-4 0,2-4 0 15,-2 5 0-15,0-1-4 0,2 0 0 0,6 0 0 0,-8 1 0 16,9-1-4-16,-8 6 0 0,0-2-8 0,7 2 0 0,-6-1-4 16,-2 2-4-16,0 3-4 0,0 0 0 0,2 0 0 0,-2 3-4 15,0 2-4-15,1-1 4 0,-9 2-4 0,8 3 0 0,-8 1-4 0,0-1-4 16,0 1 4-16,0 5-4 0,0-1 0 0,0 0 4 0,-8 1-4 16,8 4-4-16,-9-5 0 0,1 5 4 0,8-4-4 0,-8 4 4 15,-10 0 0-15,10 0 0 0,0 1 0 0,-2-6 0 0,-6 5-4 0,-2-5 4 16,10 5 0-16,-9-4 0 0,9-1 0 0,-10-4 0 0,2 4 0 15,6-4 0-15,2 0-4 0,0-1-20 0,-1-4 24 0,1-1-4 16,-1-4 4-16,9 5-4 0,0-5 4 0,0-5-4 0,0 5 4 16,0-4-4-16,9-1 4 0,-1 0-4 0,1-4 4 0,-1 4 0 15,0-5 0-15,10 2 0 0,-10 2 0 0,10-4 0 0,-10 6 0 16,9-6 0-16,0 5 4 0,0 0 0 0,1 0 0 0,-10 5 0 0,8-4 4 16,2 4 4-16,-10 4 0 0,9-4-4 0,-8 5 0 15,8 0 4-15,-9 0-4 0,10 5 0 0,-10-6 0 0,0 1 0 0,2 6 0 16,6-8-4-16,-7 7 0 0,7-5-4 0,-7 5 0 0,8-6 0 15,-9 1-4-15,10 0 0 0,-1-1-8 0,0 1-12 0,8 0-12 16,-7-5-20-16,8 0-20 0,-10-5-24 0,10 0-20 0,-1 1-32 0,1-6-16 16,0 1-68-16,-1-6 8 0,1 1 36 0,0 0 40 0,-2-6 28 15,-6 1 24-15</inkml:trace>
          <inkml:trace contextRef="#ctx0" brushRef="#br0" timeOffset="441.3356">8462-3929 115 0,'0'5'152'0,"-9"0"-16"0,9-1-16 0,0 2-24 0,0-6 4 16,0 4-8-16,0-4-4 0,0 5-4 0,0-5-4 0,0 0-4 15,0 5-4-15,9-5-4 0,-9 0-8 0,8 0-8 0,10 0-12 16,-10 0-4-16,10 0-8 0,-10 0-8 0,8-5-4 0,1 5-12 16,1 0-20-16,8 0-16 0,-10 0-16 0,10 5-24 0,-9-10-24 15,9 5-32-15,-2 0-8 0,-6-5-40 0,8 1-44 0,-9 4 28 0,8-6 20 16,-8 2 52-16,9-1 20 0</inkml:trace>
        </inkml:traceGroup>
        <inkml:traceGroup>
          <inkml:annotationXML>
            <emma:emma xmlns:emma="http://www.w3.org/2003/04/emma" version="1.0">
              <emma:interpretation id="{BE5903B2-06DB-4B92-9D0A-69482D3B03FC}" emma:medium="tactile" emma:mode="ink">
                <msink:context xmlns:msink="http://schemas.microsoft.com/ink/2010/main" type="inkWord" rotatedBoundingBox="23578,8090 25887,7759 25922,8004 23613,83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1.3282">8436-4131 135 0,'0'0'160'16,"0"0"-16"-16,0-4-16 0,0 4-36 0,0 0-4 0,0-5 0 16,9 5-4-16,-9-5-4 0,8 5-8 0,-8-4-4 0,9 4 0 15,-1-5-12-15,10 0 0 0,-10 0-4 0,0 5-4 0,10-5-12 0,-2 5 0 16,1-4-4-16,1 4-12 0,8 0-4 0,-10 0-4 15,2 0-4-15,7-4-4 0,-8 4-4 0,0 4-8 0,-1-4-8 0,2 0-16 16,0 4-12-16,-10-4-12 0,0 5-20 0,1-5-24 0,-1 5-24 0,-8 0-20 16,0-5-52-16,0 5-24 0,-8-1 40 0,-1 1 28 15,1 0 36-15,0 4 24 0</inkml:trace>
          <inkml:trace contextRef="#ctx0" brushRef="#br0" timeOffset="-747.1603">6458-4049 3 0,'-8'5'144'0,"8"5"-20"0,0-5-16 0,0-1-28 0,-9 1-4 15,9 0 8-15,9-1 0 0,-9 1-4 0,0 0 4 0,8 0-8 16,-8-5 4-16,8 4-8 0,1-4 0 0,0 0 0 0,7 6-4 16,-6-6 4-16,6 0 0 0,2 0 0 0,-1 0-4 0,7 0-4 15,2-6-4-15,0 6 0 0,0 0-8 0,7-4 0 0,3 4-4 0,6-5-4 16,-9 5-8-16,11-5-8 0,-10 5-16 0,17 0-12 0,-9-5 0 16,1 5 0-16,-1 0 0 0,1-4 0 0,-1 4 0 0,2 0 0 15,-2 0 0-15,-7 0 0 0,7 4 0 0,-8-4 0 0,-9 0 0 16,9 5 0-16,-8-5 0 0,-1 5 0 0,1-5 0 0,0 0 0 15,-9 5 0-15,0-5 0 0,-9 0-36 0,1 0-20 0,8 0-8 0,-17 4-20 16,9-4-20-16,-9 0-8 0,0 0-28 0,0 0-20 16,-9-4-4-16,0 4-52 0,9-5-28 0,-8 0 44 0,-9 5 36 0,9-5 28 15,-1 1 32-15</inkml:trace>
        </inkml:traceGroup>
        <inkml:traceGroup>
          <inkml:annotationXML>
            <emma:emma xmlns:emma="http://www.w3.org/2003/04/emma" version="1.0">
              <emma:interpretation id="{594D5C1A-72E2-42ED-8053-780237CA19B6}" emma:medium="tactile" emma:mode="ink">
                <msink:context xmlns:msink="http://schemas.microsoft.com/ink/2010/main" type="inkWord" rotatedBoundingBox="26491,7663 28225,7415 28389,8567 26656,8815"/>
              </emma:interpretation>
              <emma:one-of disjunction-type="recognition" id="oneOf2">
                <emma:interpretation id="interp2" emma:lang="" emma:confidence="0">
                  <emma:literal>38</emma:literal>
                </emma:interpretation>
                <emma:interpretation id="interp3" emma:lang="" emma:confidence="0">
                  <emma:literal>308</emma:literal>
                </emma:interpretation>
                <emma:interpretation id="interp4" emma:lang="" emma:confidence="0">
                  <emma:literal>37</emma:literal>
                </emma:interpretation>
                <emma:interpretation id="interp5" emma:lang="" emma:confidence="0">
                  <emma:literal>3M</emma:literal>
                </emma:interpretation>
                <emma:interpretation id="interp6" emma:lang="" emma:confidence="0">
                  <emma:literal>3?</emma:literal>
                </emma:interpretation>
              </emma:one-of>
            </emma:emma>
          </inkml:annotationXML>
          <inkml:trace contextRef="#ctx0" brushRef="#br0" timeOffset="944.109">9400-4294 51 0,'-8'-10'132'0,"8"7"-20"0,-10-7-12 0,10 0-24 15,0 1 0-15,0 3 4 0,0-2-4 0,0-3 0 0,0 2-8 16,10-1 0-16,-10 6-8 0,8-6-4 0,0 1-4 0,9-1-4 0,-8 5 0 16,8-5-4-16,-9 6-4 0,10-2-4 0,-2 2-4 0,2 4 0 15,-10-5-4-15,9 5 0 0,0 0-4 0,-8 0-4 0,7 5 0 16,-8-1-4-16,2 2 0 0,-10-2 0 0,0 6-4 0,0-1 0 0,0 1-4 16,0-1 0-16,-10 6 0 0,2-5 0 0,0 5 4 15,-9-1-4-15,0 0-4 0,8 1 0 0,-7-2 4 0,-2 2 0 0,2-1 0 16,-2 1 0-16,10-5 0 0,-9 4-4 0,8-5 0 0,0 1 0 15,1 0 0-15,0-1 0 0,8-4 4 0,-8 1-4 0,8-2-4 16,8 0 0-16,-8-4 0 0,8 0 4 0,0 5-4 0,1-5 0 0,0-5 4 16,-1 5-4-16,1 0 0 0,7-4 0 0,-6 4 0 15,6 0 0-15,-8 0 0 0,10 0 0 0,-1-4 0 0,-8 4 0 0,8 4 0 16,-9-4 0-16,8 0 8 0,-6 4-4 0,6 1 4 16,-6-5 4-16,-2 10 4 0,9-5 4 0,-9 4 0 0,1-4-4 0,-1 4 4 15,1 1-4-15,-1 5 0 0,0-6-4 0,2 5 0 0,-10 1 0 0,8 4-4 16,-8-4-4-16,8-1 0 0,-8 5 0 0,0 0-4 0,0-5 4 15,0 5-4-15,0 1 0 0,-8-1-16 0,0-4 24 0,8-1-4 16,-18 6 0-16,10-6 4 0,-1 0-8 0,-8 1 4 0,9-1-8 16,-9-5 8-16,-1 1-4 0,2-1-4 0,6 1-4 0,-6-5 0 15,-1 4-4-15,0-9-4 0,8 5-12 0,1 0-8 0,0-5-16 16,-10-5-12-16,18 5-20 0,-8-5-12 0,8 1-16 0,-8-1-16 0,8 0-16 16,0-5-4-16,0 1-44 0,0-1-32 0,0 1 40 15,8-2 32-15,-8 2 36 0,8 0 20 0</inkml:trace>
          <inkml:trace contextRef="#ctx0" brushRef="#br0" timeOffset="1609.9363">9937-4034 67 0,'8'0'140'0,"0"-6"-12"16,2 6-12-16,-10 0-16 0,8 0-4 0,0 6 0 0,-8-1 0 16,9-5 0-16,-9 4-16 0,8 1 16 0,-8 4-4 0,0-4 0 15,0 5-8-15,0 0 0 0,0-1-8 0,9 5-8 0,-9 1-8 0,0-2-8 16,9 3-4-16,-9-2-8 0,0 1-8 0,8 4-8 0,-8 0-4 15,8-5-4-15,0 5 0 0,-8-4-4 0,10 3 0 0,-2-3-4 16,0 5-4-16,2-6 0 0,-2 0 0 0,0-4 0 0,1 0-4 16,-1 4 0-16,-8-10 0 0,9 6 0 0,-1-5 4 0,-8 0-4 15,9 0-4-15,-9-5 4 0,8 0-4 0,-8-5 0 0,0 0 0 0,8 0-4 16,-8 0 4-16,0-4-4 0,0-5-4 0,0 4 0 0,10-4-4 16,-10-1 4-16,0-4 0 0,0 0-4 0,8 0 0 0,-8-1-4 15,0-8 0-15,0 4 0 0,0-5 0 0,8 5 4 0,-8-9-4 16,0 4 0-16,10-5-4 0,-10-5-4 0,8 6 4 0,-8-6 4 15,8 1 4-15,-8 0 4 0,8 0 0 0,1-1 4 0,-9 6 4 16,8-5 0-16,1 3 0 0,-9 2 0 0,9 4 4 0,-1 1 0 16,-8 3 4-16,8 2-16 0,2 5 24 0,-2 2-8 0,-8 2 8 15,8 4 0-15,-8 1 4 0,8 4 0 0,2 0 0 0,-2 0 0 0,-8 5 0 16,8 0 0-16,1 0-4 0,-1 5 0 0,10-5 0 0,-10 5-4 16,0-5 0-16,10 5 0 0,-2-1 0 0,2 1-4 0,-1-5 0 15,-1 5 4-15,10 0 0 0,0-5-4 0,0 4 0 0,-1 1 0 0,1 0 0 16,0 0 0-16,-1-5 0 0,9 4 0 0,-8-4 0 15,8 7-4-15,-8-7 4 0,7 0-4 0,-7 0 0 0,0 0 0 0,-1 3 0 16,1-3 4-16,-1 0 0 0,-8 0 0 0,9-3 0 0,-9 3-4 16,0 0 4-16,0-7 0 0,-9 7 0 0,10 0 0 0,-10-4 0 15,0 4 4-15,2 0 0 0,-2-5 0 0,0 5 4 0,1 0 4 0,-9 0 0 16,8-5 0-16,-8 5 4 0,0 0-4 0,9 0 4 0,-9 5-4 16,0 0 0-16,0-5 0 0,0 4 0 0,0 6-4 15,0-5-12-15,0 5 0 0,0-1 0 0,0 1 0 0,-9-1 0 0,9 1 0 16,0 5 0-16,0-1 0 0,0 0 0 0,0 5 0 0,0-4 0 15,0 4 0-15,0-5 0 0,0 5 0 0,0 0 0 0,0 1 0 16,0-2 0-16,0 2 0 0,0-1 0 0,0 1 0 0,0-7 0 0,0 7 0 16,0-1 0-16,0-3 0 0,0-3 0 0,-8 2-12 15,8-1-52-15,0-5-16 0,-9 1-20 0,9-1-16 0,0 1-24 0,-8-5-24 16,8-5-24-16,-8 5-60 0,-2-5-4 0,2 5 48 0,8-10 40 16,-8 5 28-16,-2-5 28 0</inkml:trace>
          <inkml:trace contextRef="#ctx0" brushRef="#br0" timeOffset="1956.7825">10423-3909 47 0,'0'-6'136'16,"0"2"-12"-16,8-1-12 0,-8 0-24 0,9-1-4 15,-1-3 0-15,-8 0 8 0,8 5-8 0,2-6-4 0,-2 0-4 0,0 1 0 16,0-1-4-16,10 5-12 0,-10-5 0 0,1 6 0 0,8-6 0 16,-8 6-4-16,7 4 0 0,2-5 0 0,-10 5-4 0,10 0-4 15,-10 0-8-15,9 5-4 0,0-1-4 0,-9 1-4 0,1 4-4 0,-1-4-8 16,1 5 0-16,0 5-4 0,-1-6 0 0,-8 6-8 0,0-2 4 16,8-4-8-16,-16 7 0 0,8 3 4 0,0-5-4 0,-8 1 4 15,-1 4-8-15,0-5 4 0,1 1 0 0,-1-2 0 0,1 7-4 0,-9-5 4 16,8-1 0-16,1-4 4 0,-10 4-4 0,10 0 0 15,-9-4 0-15,8 4 4 0,1-4-8 0,-9-1-16 0,9 1 24 0,-1 0 0 16,0-1 4-16,1-4 0 0,0 5-4 0,8-6 4 0,-10 6 0 0,10-5 4 16,0-1 0-16,0 6 8 0,0-5 4 0,10 5-4 15,-10-6 4-15,8 6-8 0,0-5-16 0,1 4 0 0,0-4 0 0,-1 5 0 16,1-5 0-16,7 4 0 0,-7-4 0 0,8 0 0 16,-9-1 0-16,10 1 0 0,-1 0 0 0,0 0 0 0,-9 0 0 0,9-5-8 15,1 5-68-15,-2-5-36 0,-6-5-32 0,6 5-36 0,-8-5-28 16,10 0-84-16,-18 0 20 0,8 0 56 0,1-4 36 0,-1 0 36 15,-8-1 28-15,0 0 24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5:16.8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9455D1-2DDE-4F3B-A31E-9D2EC9F76545}" emma:medium="tactile" emma:mode="ink">
          <msink:context xmlns:msink="http://schemas.microsoft.com/ink/2010/main" type="writingRegion" rotatedBoundingBox="14029,10100 26385,10415 26252,15627 13896,15311"/>
        </emma:interpretation>
      </emma:emma>
    </inkml:annotationXML>
    <inkml:traceGroup>
      <inkml:annotationXML>
        <emma:emma xmlns:emma="http://www.w3.org/2003/04/emma" version="1.0">
          <emma:interpretation id="{C672B151-014D-4471-918C-934869A52916}" emma:medium="tactile" emma:mode="ink">
            <msink:context xmlns:msink="http://schemas.microsoft.com/ink/2010/main" type="paragraph" rotatedBoundingBox="14286,10106 20671,10269 20650,11087 14265,10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3BA40E-FF7B-449E-BB13-877FDB31C543}" emma:medium="tactile" emma:mode="ink">
              <msink:context xmlns:msink="http://schemas.microsoft.com/ink/2010/main" type="line" rotatedBoundingBox="14286,10106 20671,10269 20650,11087 14265,10923"/>
            </emma:interpretation>
          </emma:emma>
        </inkml:annotationXML>
        <inkml:traceGroup>
          <inkml:annotationXML>
            <emma:emma xmlns:emma="http://www.w3.org/2003/04/emma" version="1.0">
              <emma:interpretation id="{1D8809D8-A361-4F86-9588-A872F698F6FA}" emma:medium="tactile" emma:mode="ink">
                <msink:context xmlns:msink="http://schemas.microsoft.com/ink/2010/main" type="inkWord" rotatedBoundingBox="14284,10171 14913,10187 14895,10913 14265,108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-2860-1857 27 0,'0'-5'76'0,"0"0"0"0,8 5-16 16,-8-4-24-16,0-2 4 0,8 2 0 0,-8 4-4 0,0-5 8 0,0 0 0 15,0 0 4-15,0 5 0 0,0-4 0 0,0-1 0 16,0 5 0-16,0-5 0 0,0 5 4 0,0-5-8 0,0 5 8 0,0 0-8 15,8 0 0-15,-8 0 0 0,0-4 0 0,0 8 0 0,0-4-4 16,0 5 4-16,0 0-8 0,0 0 0 0,0-1-4 0,0 6 0 16,0-5-12-16,0 5 20 0,10-1-4 0,-10 5-8 0,0 1 0 15,0-1 0-15,0 5-4 0,0 1-4 0,-10-1 0 0,20 0-4 16,-10 0-4-16,0 6 0 0,0-2 0 0,0 1 0 0,8 0-4 0,-8 0 0 16,0 0-4-16,0 1 4 0,0-7-4 0,0 6 0 15,8-5-4-15,-8 5 4 0,0-9-4 0,0 4 0 0,0 0 0 0,0-5-8 16,0 1 8-16,0-5 0 0,0-1-8 0,0 5-4 0,0-8-4 15,0 3-4-15,0-4-12 0,10 0 0 0,-10-1-4 0,0 1-12 16,0-5-8-16,0 0 0 0,0 0-4 0,8 0-20 0,-8-5-4 16,0 5-4-16,0-9-16 0,8 4-4 0,-8-4-4 0,0 3-60 0,0-8-4 15,9 5 32-15,-9-1 32 0,0-5 16 0</inkml:trace>
          <inkml:trace contextRef="#ctx0" brushRef="#br0" timeOffset="295.2066">-2596-1944 63 0,'0'-4'100'0,"8"-1"-4"0,-8 5-4 0,0 0-24 15,0 0-4-15,0-5 0 0,0 10 4 0,0-5 0 16,0 5-4-16,8-1 0 0,-8 1-4 0,0 0 0 0,0-1-4 0,0 7 0 16,10-2 0-16,-10 5-4 0,8 1 0 0,-8-1-4 0,8 5-4 15,-8 0-4-15,9 1 0 0,-9 4-4 0,0 0-4 0,8 0 0 16,-8 5-8-16,9 0 0 0,-9-5-4 0,0 4 0 0,9 1-4 15,-9-5 0-15,0 5 0 0,0-5 0 0,0 4-8 0,0-4 0 16,8 0-4-16,-8-4 4 0,0 3 0 0,0-4-8 0,0 1-4 0,0-1 0 16,0-4 0-16,0-1-4 0,0 1-4 0,0-2-4 0,0-3-8 15,0 0-8-15,0-1-4 0,0 1-8 0,0-5-24 0,0-1 12 16,0 2-12-16,0-6-8 0,0 4-8 0,0-4-4 0,0-4 0 16,-8 4 0-16,8-6-4 0,0 6 8 0,0-9-48 0,-9 5-28 15,9-2 16-15,-9-3 28 0,9-1 20 0</inkml:trace>
          <inkml:trace contextRef="#ctx0" brushRef="#br0" timeOffset="559.0184">-2733-1541 79 0,'0'-4'104'16,"0"4"-4"-16,0 0 0 0,0 0-24 0,0 0 0 15,0 0-4-15,8 0-4 0,-8 0-4 0,10 0 0 0,-10 0 0 0,8 0-8 16,-8 0 0-16,8 0 0 0,2 0-4 0,6 0 0 0,-8 0-8 0,1 0-4 15,8 0-4-15,0 0-28 0,-9 0 16 0,10 0 0 16,-2 0-8-16,2 0-4 0,-1 0-4 0,0 0-12 0,0 0-8 0,-1 0-4 16,2 0-8-16,0 0-8 0,7 0-16 0,-9 0-12 0,2 0-20 15,8 0-12-15,-10 0-16 0,2-5-4 0,-1 5-64 0,8 0 0 16,-8-4 28-16,1 4 32 0,7-6 16 0</inkml:trace>
        </inkml:traceGroup>
        <inkml:traceGroup>
          <inkml:annotationXML>
            <emma:emma xmlns:emma="http://www.w3.org/2003/04/emma" version="1.0">
              <emma:interpretation id="{387FD47A-F764-4985-9229-9249E247CEEF}" emma:medium="tactile" emma:mode="ink">
                <msink:context xmlns:msink="http://schemas.microsoft.com/ink/2010/main" type="inkWord" rotatedBoundingBox="15364,10431 15917,10445 15909,10749 15356,107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6.0733">-1778-1698 103 0,'0'0'124'0,"0"0"-4"0,0-6 4 0,9 6-24 0,-1 0 0 16,-8 0-8-16,9 0-24 0,-1 0 16 0,0 6-8 0,2-6-4 15,-2 0-8-15,0 0-12 0,10 0-4 0,-10 0-12 0,9 0 0 16,-8 0-8-16,8 0-8 0,-1 0-4 0,2 0-4 0,8 0 0 15,-10 4-4-15,1-4-4 0,1 0-8 0,-2 5-12 0,10-5-8 16,-8 0-24-16,-2 4-12 0,-7 2-24 0,8-6-16 0,-9 4-20 0,9-4-20 16,-17 5-56-16,8 0 8 0,-8 0 36 0,0 0 32 0,0-5 20 15</inkml:trace>
          <inkml:trace contextRef="#ctx0" brushRef="#br0" timeOffset="956.5376">-1752-1464 43 0,'0'0'152'0,"0"5"-12"0,0-5-4 16,0 5-28-16,0-5 4 0,0 0-8 0,0 4-4 0,0-4-8 15,0 0-4-15,8 5 0 0,0 0-4 0,-8-5-4 0,10 5-4 16,-2-5-8-16,0 4-4 0,10 2-12 0,-10-6-8 0,9 4-4 0,0 1-8 16,0 0-8-16,9-5-4 0,-10 5-4 0,10-1-4 15,0-4-8-15,-9 0-8 0,9 6-16 0,0-6-24 0,-1 0-20 0,0 0-36 16,0 0-28-16,1 0-48 0,0 4-60 0,-9-4-20 0,9 0 40 0,-10 0 44 15,2 5 32-15,8-5 28 0,-18 0 16 0</inkml:trace>
        </inkml:traceGroup>
        <inkml:traceGroup>
          <inkml:annotationXML>
            <emma:emma xmlns:emma="http://www.w3.org/2003/04/emma" version="1.0">
              <emma:interpretation id="{9F8B298C-8D06-4E6D-B86C-FAD1219D122A}" emma:medium="tactile" emma:mode="ink">
                <msink:context xmlns:msink="http://schemas.microsoft.com/ink/2010/main" type="inkWord" rotatedBoundingBox="16617,10460 17037,10471 17026,10893 16606,108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48.3128">-499-1589 15 0,'0'-4'96'0,"-8"-6"-4"0,8 1 0 15,-10 4-20-15,10-5 0 0,0 5 4 0,0-4 0 0,-8 4 0 16,8 0 0-16,0 1-4 0,0-1-8 0,0 0-4 0,0 5 0 15,0-5 0-15,0 5-4 0,0 0 4 0,0 0-4 0,8-5 0 0,-8 10-4 16,10-5 4-16,-2 5 0 0,-8 0-4 0,8 0 4 0,2-1-4 16,-2 6 0-16,0-1-8 0,9 1 4 0,-8 0-8 0,8-1-4 15,-1 5 0-15,2 1-4 0,-10-1 0 0,10 1-8 0,-2 0 4 16,2-2-4-16,-1 6-8 0,-1-5 0 0,2 1-8 0,-10 0-8 16,10-1 0-16,-2-5 0 0,1 6 0 0,-8-1 0 0,8-4 0 0,-9 5 0 15,10-6 0-15,-10 1 0 0,0 0 0 0,2-1 0 0,-2 1 0 16,0-1 0-16,-8 0 0 0,0-4-20 0,0 5-4 0,9-1-4 15,-9-3-8-15,0-2-8 0,0 1-8 0,0 0-4 0,0 0-12 0,-9-1-4 16,9 2-12-16,0-6-4 0,0 4-16 0,-8-4-16 16,8 0-4-16,0 5-12 0,-8-10-8 0,8 5-40 0,-10 0-12 0,10-4 40 15,0-2 28-15,-8 2 28 0</inkml:trace>
          <inkml:trace contextRef="#ctx0" brushRef="#br0" timeOffset="2555.4906">-107-1609 83 0,'0'-8'112'0,"0"3"-4"0,0-5-4 0,-8 5-24 0,8 1 4 0,-9 4-8 16,9 0 0-16,-8 0-4 0,8 0-12 0,-8 0 4 0,-2 4-4 15,2 1 0-15,0 0-8 0,-10 5 4 0,10-2-4 0,0 3-4 16,-10 3-4-16,10-4 0 0,-9 4-4 0,9 1 0 0,-10 0-8 16,2 3 0-16,-2-4-8 0,10 0 0 0,-9 1-4 0,-1 4-4 0,2-4-4 15,-2-1 0-15,10 1-4 0,-10-1-4 0,10-5 0 0,-9 6-4 16,9-5-8-16,-1 0-8 0,0-1-8 0,1 1-8 0,8-6-16 15,-8 6-8-15,8-6-16 0,0 1-40 0,0 1 8 0,0-6-12 16,0 4-4-16,8-4-48 0,-8 0-36 0,8-4 32 0,10-2 36 16,-10 1 24-16,1 1 20 0</inkml:trace>
        </inkml:traceGroup>
        <inkml:traceGroup>
          <inkml:annotationXML>
            <emma:emma xmlns:emma="http://www.w3.org/2003/04/emma" version="1.0">
              <emma:interpretation id="{4E48B1AE-E939-42F1-9532-508B6263FABD}" emma:medium="tactile" emma:mode="ink">
                <msink:context xmlns:msink="http://schemas.microsoft.com/ink/2010/main" type="inkWord" rotatedBoundingBox="17811,10582 18195,10591 18189,10835 17804,108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758.9489">669-1554 23 0,'0'0'140'0,"0"0"-12"0,9 4-16 0,-9-4-16 0,0 0-4 16,8 0 8-16,-8 0-12 0,8 5-4 0,1-5 0 16,0 0-8-16,-9 0 0 0,16 0-8 0,-6 0-4 0,-2 0-4 0,0 0 0 15,10 0 0-15,-2 0-8 0,-7 0 0 0,7 4-8 0,2-4 0 16,0 0-8-16,-2 5-8 0,10-5-4 0,-9 0-4 0,-1 0-4 15,2 0-4-15,0 0-4 0,-2 0-4 0,-8 6-8 0,10-6-4 16,-10 0-12-16,9 0-20 0,-9 0-12 0,2 0-16 0,-10 4-16 16,8-4-20-16,-8 0-20 0,0 5-20 0,0-5-8 0,0 4-48 0,0 1-20 15,-8-5 44-15,-2 5 40 0,10 0 24 0,-8-5 24 0</inkml:trace>
          <inkml:trace contextRef="#ctx0" brushRef="#br0" timeOffset="2971.3797">720-1354 71 0,'0'0'156'0,"0"6"-20"0,0-2-12 15,0-4-20-15,0 5-4 0,0 0 8 0,0-5-8 0,0 5 0 16,8-5-8-16,-8 4-8 0,0 1-4 0,10-5-8 0,-2 0-8 16,0 0-8-16,1 5-8 0,0-5-4 0,-1 4-8 0,0-4-8 0,9 0-8 15,-9 5-4-15,10-5-4 0,0 0 0 0,-2 0-8 0,-7 0-8 16,8 0-12-16,0 0-12 0,-1 0-20 0,-6 0-24 0,6 0-28 15,-6 0-40-15,-2 0-28 0,0 0-72 0,0 0 12 0,1 0 32 16,0 0 44-16,-9 0 28 0,8 0 28 0</inkml:trace>
        </inkml:traceGroup>
        <inkml:traceGroup>
          <inkml:annotationXML>
            <emma:emma xmlns:emma="http://www.w3.org/2003/04/emma" version="1.0">
              <emma:interpretation id="{81B35AA4-CDEF-4AB1-948B-CBB427B2DD96}" emma:medium="tactile" emma:mode="ink">
                <msink:context xmlns:msink="http://schemas.microsoft.com/ink/2010/main" type="inkWord" rotatedBoundingBox="18962,10226 20671,10269 20650,11087 18941,11043"/>
              </emma:interpretation>
              <emma:one-of disjunction-type="recognition" id="oneOf4">
                <emma:interpretation id="interp4" emma:lang="" emma:confidence="0">
                  <emma:literal>n?</emma:literal>
                </emma:interpretation>
                <emma:interpretation id="interp5" emma:lang="" emma:confidence="0">
                  <emma:literal>r.</emma:literal>
                </emma:interpretation>
                <emma:interpretation id="interp6" emma:lang="" emma:confidence="0">
                  <emma:literal>r?</emma:literal>
                </emma:interpretation>
                <emma:interpretation id="interp7" emma:lang="" emma:confidence="0">
                  <emma:literal>oz</emma:literal>
                </emma:interpretation>
                <emma:interpretation id="interp8" emma:lang="" emma:confidence="0">
                  <emma:literal>zez</emma:literal>
                </emma:interpretation>
              </emma:one-of>
            </emma:emma>
          </inkml:annotationXML>
          <inkml:trace contextRef="#ctx0" brushRef="#br0" timeOffset="5005.1744">1812-1584 3 0,'0'-5'96'0,"0"5"-4"0,0 0-8 0,0-4-20 16,8 4-4-16,-8-5 0 0,0 0 0 0,0-1 0 0,8 3-4 15,-8-2 4-15,10-5-8 0,-10 5 0 0,8-4-4 0,-8 4 0 0,8-4-4 16,0 4-8-16,2-5 4 0,-2 5-8 0,-8-5-4 0,8 6 4 16,1-1-4-16,-1-5-16 0,0 6 20 0,2-1-4 0,-2 0-4 15,0 0 0-15,0 5-4 0,2-4 0 0,6 4 0 0,-7-6 0 16,0 6-4-16,-1 0 0 0,1-4-4 0,-1 4-4 0,9 0 0 0,-8 0 0 15,-9 4 0-15,8-4 0 0,0 6-4 0,2-2 0 0,-10 6 0 16,8-5 0-16,-8 5 0 0,0-1-4 0,0 1 0 0,0 4 0 16,-8 0 0-16,8 0 0 0,-10 1 0 0,2 4 0 0,0 0 0 15,-1-4 0-15,0 4 0 0,-7-5 0 0,7 5 4 0,1-4-4 16,-10 3 0-16,10-7 0 0,0 3 0 0,-2-5 0 0,2 6 0 0,0-11 4 16,8 6-4-16,-8-5 0 0,8 0 0 0,-10 0-4 15,10-5 0-15,10 4 0 0,-10-4 4 0,8 0-4 0,-8 0 4 0,8-4 0 16,0 4 0-16,2-5 0 0,6 0 4 0,-7 5-4 0,8-5 0 15,-8 1 0-15,7-2 0 0,2 6 0 0,-10-4 0 0,10 4-4 16,-2-5 4-16,2 5 0 0,-10 0 4 0,9 0-4 0,-9 5 0 0,10-5-12 16,-10 4 16-16,10 2 4 0,-10-2-4 0,0 6 0 0,1-5 0 15,0 5 4-15,-1-1-4 0,0 1 0 0,1-1 4 0,-1 1 0 16,-8 0 0-16,8 4 0 0,-8-5-4 0,10 5 0 0,-10-3 0 16,0 2 4-16,0-3 4 0,0 5-8 0,-10-5 4 0,10 3 0 15,-8 2 0-15,0-5 0 0,-1 4 0 0,-7-5-4 0,7 6 4 0,0-5 0 16,-7 4-4-16,6-5 4 0,-6 1-4 0,-2 0 0 15,10-6-4-15,-9 7 4 0,0-7-4 0,8 1-4 0,-7-5 0 0,6 4-8 16,2-4-12-16,0 0-4 0,-1-4-16 0,0-1-12 16,1 1-8-16,8-3-20 0,-8-1-16 0,8-2-12 0,0 0-16 0,0 1-8 15,8-5-56-15,-8-1 0 0,8 5 32 0,1-4 36 0,0 0 20 16</inkml:trace>
          <inkml:trace contextRef="#ctx0" brushRef="#br0" timeOffset="5642.9255">2468-1459 47 0,'8'0'116'0,"-8"0"-8"0,8 5-4 16,-8-5-24-16,10 0 0 0,-10 4 0 0,8-4-4 15,-8 0 0-15,0 5-8 0,8-5-8 0,2 5-4 0,-10 0-4 0,8-1 0 16,-8 2-4-16,8-2-12 0,1 1-4 0,-1 5 0 0,-8 0-4 16,9-6-4-16,-1 5-4 0,1 1-4 0,-9 5 0 0,8-5-4 15,0-1 0-15,2 5 0 0,-2-4 0 0,-8 5-4 0,8-2 0 0,-8-3-4 16,10 5 4-16,-10-5-4 0,8 3 0 0,-8-3 4 15,0 0-4-15,0-1 0 0,0 1 0 0,8-5 0 0,-8 4 4 0,0-4-4 16,0 0 0-16,0 0 0 0,0-5-4 0,0 5 0 0,0-5 4 16,0 0-4-16,0-5 0 0,0 0 4 0,0 0-4 0,0 0 0 15,0 0-4-15,0-4 8 0,0-1-8 0,8-4 0 0,-8-1 0 0,0 2 0 16,0-2 4-16,9 1-4 0,-9-5 0 0,9-1-4 0,-9-4 4 16,0 0 0-16,8 5-4 0,-8-5 0 0,9-5 4 0,-9 5-4 15,8-5 0-15,-8 5 4 0,0-4 4 0,8-1 0 0,-8 5 0 16,10-5 0-16,-10 5-4 0,0 0 0 0,8 1 0 0,-8-2 4 15,0 6 4-15,8 5-4 0,-8-5 0 0,0 4 4 0,10 5-4 0,-10-4 0 16,0 5 0-16,0-1 0 0,8 5 4 0,-8 0 0 0,0 0-4 16,8 2 0-16,-8-3 8 0,8 6-8 0,-8-5 4 0,9 0 0 15,-1 5 0-15,1 0-4 0,8 0 4 0,-9-4 0 0,10 4-4 16,-2 0 0-16,2 0 4 0,-1 0 0 0,0 0-4 0,0 0 4 16,9 0-4-16,0 0 0 0,-10 0 0 0,10 0 0 0,-1 0 0 15,1 0 4-15,0 0-4 0,7 0 0 0,-7 0 0 0,0 0 0 0,0 0 0 16,-1 0-4-16,1 0 0 0,-2 0 0 0,-6 0 0 15,8 0 0-15,-9 0 4 0,9 4 0 0,-10-4-16 0,2 0 20 0,-2 0-4 16,-7 0 4-16,8 5 0 0,-8-5 0 0,7 5 0 0,-16-5-4 16,18 6 4-16,-18-6 0 0,8 3-4 0,0 2 0 0,-8 0 4 15,10 0 0-15,-10-1 0 0,0 6 0 0,8-5 0 0,-8 0 4 0,0 4 4 16,0-4-4-16,0 5 4 0,0 0 4 0,0-1 4 16,0 1 0-16,0 0 4 0,0 3 4 0,0-3 4 0,0 5 0 0,0-1 4 15,0 1 0-15,0 4-4 0,0-5 0 0,0 5-8 0,0-4-4 0,0 4 0 16,0 0-4-16,0-5 0 0,0 5 0 0,0 1-8 15,0-6-4-15,0 5 0 0,0-4 0 0,0-1-4 0,0 0 0 0,0 0 0 16,0-4-8-16,0 0 0 0,0-1-4 0,0 1-8 0,0-1-8 16,0-3-8-16,0-2-12 0,0 1-16 0,0-5-20 0,0 0-12 15,0 5-24-15,-8-5-20 0,8-5-16 0,0 5-32 0,-10-5-44 16,10 1 36-16,-8-2 32 0,0 2 32 0,8-1 24 0</inkml:trace>
          <inkml:trace contextRef="#ctx0" brushRef="#br0" timeOffset="6157.5513">2903-1339 91 0,'0'5'92'0,"0"-5"-8"0,0-5-4 0,9 5-24 0,-9-5-4 16,8 5 0-16,-8-4-4 0,8-2 4 0,-8 2-4 0,8-1 4 15,2 0-8-15,-2 0 4 0,0 1 0 0,2-2 0 0,-2 2 0 0,0-5-8 16,9 3 0-16,-8 6 0 0,-1-4 0 0,1-1 0 0,7 5-4 16,-6 0 0-16,-2 0 0 0,0-5 0 0,10 5-4 0,-10 0-4 15,0 0 0-15,1 0 0 0,-1 5 0 0,1-5-4 0,0 5-4 0,-1-1 0 16,0 2 0-16,-8-2-4 0,10 5-4 0,-10-3-4 16,8 3 0-16,-8 1 0 0,0 0-4 0,0-1 0 0,0 5 0 0,0 0 4 15,-8-3-8-15,-2 2 4 0,10 2 0 0,-8-1 0 0,0-4-4 16,-1 5 0-16,0-1 4 0,-8-5-4 0,9 6 0 15,0-1 0-15,0-4 0 0,-2 0 0 0,2 4 0 0,0-5 0 0,-2 1 0 16,2-1 0-16,0-5-4 0,8 7 4 0,-9-6 4 0,9-1 0 16,-8 6-4-16,8-5 0 0,0-5 0 0,0 5 4 0,0-1 0 0,0 1 4 15,8-5 4-15,-8 0 0 0,9 0 0 0,-1 0 0 0,-8 5 4 16,8-5-4-16,2 0 4 0,-2 0 0 0,0 0 0 0,2 0 0 16,6 0 0-16,-8 0 0 0,1 0-4 0,8 0 0 0,-8 0 0 15,7 0-4-15,-6 0 0 0,6 0 0 0,-8 0-4 0,10 0-20 16,-10 0 24-16,9 0 0 0,-8 0-8 0,8 0 0 0,-9-5-8 15,0 5-8-15,2 0-12 0,-2 0-16 0,0-5-24 0,-8 5-20 0,10-4-20 16,-10 4-28-16,8-5-32 0,-8 5-40 0,-8-5-52 0,8 0 48 16,0 5 40-16,-10-5 32 0,2 5 28 0</inkml:trace>
        </inkml:traceGroup>
      </inkml:traceGroup>
    </inkml:traceGroup>
    <inkml:traceGroup>
      <inkml:annotationXML>
        <emma:emma xmlns:emma="http://www.w3.org/2003/04/emma" version="1.0">
          <emma:interpretation id="{68113E87-F71F-43DC-968A-7F9EE59717D7}" emma:medium="tactile" emma:mode="ink">
            <msink:context xmlns:msink="http://schemas.microsoft.com/ink/2010/main" type="paragraph" rotatedBoundingBox="13957,12098 16357,11937 16402,12604 14002,12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3AFBA1-94C5-4F1D-9329-7229352441BF}" emma:medium="tactile" emma:mode="ink">
              <msink:context xmlns:msink="http://schemas.microsoft.com/ink/2010/main" type="line" rotatedBoundingBox="13957,12098 16357,11937 16402,12604 14002,12765"/>
            </emma:interpretation>
          </emma:emma>
        </inkml:annotationXML>
        <inkml:traceGroup>
          <inkml:annotationXML>
            <emma:emma xmlns:emma="http://www.w3.org/2003/04/emma" version="1.0">
              <emma:interpretation id="{BBD3D816-D969-4D6E-9ADD-93851C3B16F9}" emma:medium="tactile" emma:mode="ink">
                <msink:context xmlns:msink="http://schemas.microsoft.com/ink/2010/main" type="inkWord" rotatedBoundingBox="13957,12099 14503,12063 14547,12728 14002,1276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6528.4122">-3159 234 31 0,'0'-5'84'0,"0"1"-16"0,-8-2-8 16,8-3-24-16,0 4 4 0,0-4 0 0,0-1 0 0,0 5 0 0,0-4 0 15,0-1 0-15,8 0 4 0,-8 1 4 0,0-1 0 0,-8 1-4 16,8-1 4-16,0-4 0 0,8 4 8 0,-8 6-4 0,0-7 0 15,0 2 0-15,0 0 0 0,0 3 0 0,8-3 0 0,-8-1 4 16,0 6-4-16,0-1 0 0,0 0 0 0,0 0 0 0,0 1 0 0,10 4-4 16,-10-4 4-16,0-2 0 0,0 6-4 0,0 0-4 15,8 0 4-15,-8 0 0 0,0 0-8 0,0 0 4 0,8 6-4 0,-8-2-8 16,0 0 0-16,8 6-8 0,-8-5-12 0,9 5-12 0,-9-1 0 16,9 1 0-16,-9 4 0 0,8 1 0 0,-8-1 0 0,9 0 0 15,-1 5 0-15,-8 0 0 0,8 1 0 0,-8-1 0 0,10 0 0 0,-10 0 0 16,8 5 0-16,0-6 0 0,0 7 0 0,-8-6 0 0,10 6 0 15,-10-6 0-15,8 0 0 0,-8 5 0 0,8-5 0 0,-8 0 0 16,9 0 0-16,-9-4 0 0,0 4 0 0,8-5 0 0,-8 1 0 16,0-1 0-16,9 1 0 0,-9-6 0 0,0 0 0 0,0 1 0 15,9 0 0-15,-9-5 0 0,0-1 0 0,0 1 0 0,8 0 0 0,-8-5 0 16,0 5 0-16,0-5 0 0,0 4 0 0,8-4 0 16,-8 0 0-16,0 0 0 0,0-4 0 0,10 4 0 0,-10-5 0 0,0 0 0 15,8 0 0-15,-8-4 0 0,0-1 0 0,8 0 0 0,0 1 0 16,-8 0 0-16,10-6 0 0,-10 1 0 0,8-1 0 0,0-4 0 15,1 0 0-15,-9 1 0 0,8-3 0 0,1 2 0 0,0 0 0 0,-1-5 0 16,-8 6 0-16,8-2 0 0,0-5 0 0,2 6 0 16,-2-4 0-16,0 4 0 0,2 0 0 0,-2-1 0 0,0 1 0 15,1 5 0-15,-1-6 0 0,1 6 0 0,-1-5 0 0,1 5 0 0,-1-1 0 16,0 0 0-16,2 6 0 0,-2-6 0 0,-8 6 0 0,8-1 0 16,2 1 0-16,-2-1 0 0,-8-4 0 0,8 9 0 0,0-5 0 15,-8 1 0-15,9 4 0 0,-9-4 0 0,8 3 0 0,-8 1 0 0,0 1 0 16,0 0 0-16,9-2 0 0,-9 6 0 0,0-4 0 0,0 4 0 15,0 0 0-15,0 0 0 0,0 0 0 0,0 0 0 0,0-5 0 16,0 5 0-16,0 5 0 0,0-5 0 0,0 0 0 0,0 0-4 16,0 0-32-16,0 0 0 0,0 0-12 0,0 4-8 0,-9-4-16 15,9 6-12-15,0-2-8 0,-8-4-12 0,8 4-16 0,0 1-16 0,-9 1-16 16,9-2-24-16,-8 1-44 0,8 5 12 0,0-6 40 16,-8 2 32-16,8-2 28 0,0 7 20 0</inkml:trace>
        </inkml:traceGroup>
        <inkml:traceGroup>
          <inkml:annotationXML>
            <emma:emma xmlns:emma="http://www.w3.org/2003/04/emma" version="1.0">
              <emma:interpretation id="{6B5692D5-5C43-4E7D-BF9B-0B53BF53AF96}" emma:medium="tactile" emma:mode="ink">
                <msink:context xmlns:msink="http://schemas.microsoft.com/ink/2010/main" type="inkWord" rotatedBoundingBox="15160,12310 15505,12287 15524,12571 15179,1259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7110.947">-1966 378 63 0,'0'4'140'0,"0"2"-12"0,0-6-12 0,0 4-24 15,0 0 4-15,0-4-4 0,0 6 4 0,0-1-8 0,0-5-4 16,0 4 0-16,8-4-4 0,-8 5-4 0,10-5 0 0,-10 0-4 0,8 0-4 16,0 0-8-16,2 5-4 0,-2-5-8 0,0 0-4 0,1 0-8 15,8 0-12-15,0 0 0 0,-9 5-8 0,10-5 0 0,-2 0-20 16,-6 0 16-16,6 0 0 0,1 0-8 0,-8 4-12 0,8-4-16 15,-9 0-20-15,0 0-20 0,10 6-28 0,-10-6-32 0,2 0-40 0,-10 0-40 16,8 0-72-16,-8 0 52 0,0 0 36 0,8 0 40 0,-8 0 32 16,0 4 20-16</inkml:trace>
          <inkml:trace contextRef="#ctx0" brushRef="#br1" timeOffset="16881.5222">-1940 191 99 0,'0'-5'108'16,"0"5"-8"-16,0-5-8 0,0 0-12 0,0 5-8 0,0 0 8 15,0-4 0-15,0 4-4 0,0 0-4 0,8 0-4 0,-8 0 0 0,10 0 0 16,-10 0 4-16,0 0 4 0,8 0-4 0,0 0 0 16,1 0 4-16,-1 0-4 0,1 0-8 0,-1 0 0 0,1 0-4 0,7 0-8 15,-6 0-4-15,-2 0-4 0,10 0-8 0,-10 0-4 0,8 0-8 16,-7 0 0-16,8 0-4 0,-8 0-8 0,7 0 0 0,2 4 0 15,-10-4-8-15,2 5-4 0,6-5-4 0,-8 5-4 0,1-5-4 0,0 5-8 16,-1 0-12-16,1 0-20 0,-9-1-12 0,8 1-20 0,-8 0-12 16,0-1-16-16,0 2-24 0,0-2-24 0,0 1-12 0,-8-5-60 15,8 4 0-15,-9 2 48 0,1-2 40 0,-1 1 28 0,0-5 16 16</inkml:trace>
        </inkml:traceGroup>
        <inkml:traceGroup>
          <inkml:annotationXML>
            <emma:emma xmlns:emma="http://www.w3.org/2003/04/emma" version="1.0">
              <emma:interpretation id="{637D41BE-8381-4C16-84B8-395EEA2D5205}" emma:medium="tactile" emma:mode="ink">
                <msink:context xmlns:msink="http://schemas.microsoft.com/ink/2010/main" type="inkWord" rotatedBoundingBox="16116,12417 16266,11910 16461,11968 16311,12475"/>
              </emma:interpretation>
            </emma:emma>
          </inkml:annotationXML>
          <inkml:trace contextRef="#ctx0" brushRef="#br1" timeOffset="35567.3179">-1023 271 35 0,'0'6'84'0,"0"-6"0"0,0 0-12 0,0 0-20 0,0 5 0 15,0-5 0-15,0 0 0 0,0 0 0 0,0 0 4 0,0 0 0 0,0-5 0 16,0 5 4-16,0-6-8 0,0 6 4 0,9-4-8 0,-9 4-8 16,0-4 0-16,8-1 0 0,-8 0 0 0,9 0-4 0,-9 1-8 15,8-2 0-15,-8-3 0 0,8 5-4 0,-8-6-20 0,9 0 20 0,0 6 4 16,-9-6-8-16,8 0 0 0,0 1 0 0,-8-6-4 0,10 6 0 16,-2-6 0-16,-8 1 0 0,8 4 0 0,2-4 0 0,-2-6 0 15,0 6 0-15,0 0 0 0,1-5-4 0,-9 4 0 0,8-4 0 16,1 5 0-16,0-5-4 0,-1 4 0 0,0 1 0 0,-8-5 0 15,10 4 4-15,-2 1-8 0,-8-1 0 0,8 5 4 0,-8 1-4 0,8-1-4 16,-8 2 8-16,10 1-4 0,-10-1 0 0,0 3 4 0,0 0-4 16,0 5 0-16,0-5 4 0,8 5-4 0,-8 0 0 0,0 0 4 15,0 0-4-15,-8 0 0 0,8 0 4 0,0 5-4 0,0 0 4 16,0 0 0-16,0-1-4 0,0 0 0 0,0 7 0 0,0-7 4 16,0 6 0-16,0-1 0 0,0 1 0 0,0 5 0 0,0-5-4 0,0 3 4 15,0 2 4-15,0-1 0 0,-10 0-4 0,10 1 0 0,0 0 0 16,0-1 4-16,0 1-8 0,0 4 4 0,0-5 0 0,0 1 4 15,-8-1 0-15,8 1-24 0,0-1 16 0,0 0 0 0,0 0-4 16,0 1 8-16,0-1-4 0,0 1 0 0,0-6 0 0,0 1-4 16,0 0 0-16,0-1 4 0,0 0-4 0,0 1 0 0,0-5 0 0,0 5-4 15,0-6 4-15,0 1-8 0,0 0 4 0,0 0 0 0,0-5-4 16,0 4 0-16,0 0-8 0,0-4-4 0,-8 0-16 0,8 6-4 16,0-6-12-16,0 5-12 0,0-5-4 0,0 0-4 0,-8 0-16 15,8 4-12-15,0-4-8 0,0 0-8 0,-10 0-12 0,10 0-12 16,-8 0-40-16,8 0-4 0,0 0 32 0,0 0 28 0,0 0 28 15</inkml:trace>
        </inkml:traceGroup>
      </inkml:traceGroup>
    </inkml:traceGroup>
    <inkml:traceGroup>
      <inkml:annotationXML>
        <emma:emma xmlns:emma="http://www.w3.org/2003/04/emma" version="1.0">
          <emma:interpretation id="{E86B1769-4B4A-4117-9AA9-6F6F172A1804}" emma:medium="tactile" emma:mode="ink">
            <msink:context xmlns:msink="http://schemas.microsoft.com/ink/2010/main" type="paragraph" rotatedBoundingBox="16061,12226 21492,11745 21613,13107 16182,135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D07EC3-C5B0-465D-8BDE-EC03179A3F12}" emma:medium="tactile" emma:mode="ink">
              <msink:context xmlns:msink="http://schemas.microsoft.com/ink/2010/main" type="line" rotatedBoundingBox="16061,12226 21492,11745 21613,13107 16182,13587"/>
            </emma:interpretation>
          </emma:emma>
        </inkml:annotationXML>
        <inkml:traceGroup>
          <inkml:annotationXML>
            <emma:emma xmlns:emma="http://www.w3.org/2003/04/emma" version="1.0">
              <emma:interpretation id="{C8BAFAD0-E85E-4DC1-9F97-DA13DADEE0C9}" emma:medium="tactile" emma:mode="ink">
                <msink:context xmlns:msink="http://schemas.microsoft.com/ink/2010/main" type="inkWord" rotatedBoundingBox="16061,12226 18121,12044 18241,13405 16182,1358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40302.7468">-5 158 47 0,'10'-14'96'0,"-10"-1"-4"16,8 1-4-16,-8 0-24 0,8 4 0 0,-8 0-4 0,0 1-4 16,9-1 0-16,-9 0 4 0,9 1-8 0,-1 5 0 0,-8-6-4 0,9 5 8 15,-9 0-8-15,8 0 0 0,0 1-4 0,1 0-4 0,0-2 0 0,-1 1-4 16,0 1 4-16,10 4-8 0,-10-6 4 0,1 6-4 16,8-4-4-16,-9 4 0 0,9 0 0 0,1 0 0 0,-10 4-4 15,10-4 0-15,-2 6 0 0,-7-2 0 0,8 7 0 0,-9-3-4 16,9-3 4-16,-8 5-4 0,0 4 0 0,7-5 0 0,-16 6 4 15,10-6-4-15,-2 6 0 0,-8 0-4 0,8-1 0 0,-8-5 0 0,0 6 0 16,0-1 0-16,-8 1-4 0,8-6-4 0,-8 6 4 0,-2-6-4 16,2 5-4-16,0-4 0 0,-1-1 0 0,-8 6-4 0,8-10 0 15,1 4-4-15,-9 1-8 0,8-5 0 0,1-1-28 0,-10 2 8 0,10-2-8 16,0-4-16-16,-1 0-8 0,9 0-12 0,-9 0 0 0,1-4-12 16,8-2-8-16,0 2-8 0,0-1-4 0,-9-1 0 0,9 2 4 15,0 0-48-15,0-1-32 0,0 0 28 0,0 5 24 0,0-5 28 16</inkml:trace>
          <inkml:trace contextRef="#ctx0" brushRef="#br1" timeOffset="40919.0909">412 638 11 0,'9'-10'112'16,"-9"0"-12"-16,0 1-4 0,8 4-24 0,-8-4-4 0,0 4-8 15,8 0-4-15,-8-5 4 0,0 10-4 0,8 0-4 0,-8-5-4 0,0 5-8 16,0 0 4-16,10 5 0 0,-10-5-8 0,0 5 0 16,8 0 0-16,-8 0 0 0,0 4-4 0,8-4 0 0,-8 5 0 0,0 4 4 15,10-4-4-15,-10 4-4 0,0 0 8 0,8 5-8 0,-8 0-4 16,0 1 0-16,0 4 0 0,8 1 4 0,-8-2-4 0,0 6 0 15,0 0-4-15,0 0 0 0,0-1-4 0,0 1 4 0,0 0-4 16,0 0-4-16,0 4 0 0,0-9 0 0,0 5 0 0,0-1 0 0,0-3 0 16,0-2-4-16,0-4 0 0,0 1 0 0,0-1 0 0,0-4 0 15,0-1 0-15,0 0 0 0,0-4 0 0,0 0 0 0,0-6 0 16,0 2 0-16,0-2 0 0,0-4-4 0,0 0 0 0,0-4 0 16,0-2 0-16,0 2-4 0,-8-6 0 0,8 0 0 0,0-4-4 0,-8 0 0 15,8-1 4-15,0-4-4 0,-10-1 0 0,10 1 0 0,-8-4 0 16,8-2 0-16,-8-3 0 0,8-1 0 0,0 0-4 0,-10 1 4 15,10-6 0-15,0 5 0 0,0-4 4 0,0-1-4 0,0 5 0 16,0-4 0-16,0 4 0 0,0-5 0 0,0 5 4 0,10 0 0 16,-10 6 0-16,0-1 0 0,8 0-4 0,-8 5 4 0,8-1 0 15,2 6 0-15,-10 0 0 0,8 4 0 0,0 0 0 0,1 1 0 0,-1-1-4 16,1 6 4-16,-1-2 0 0,1 6 4 0,-1-4-4 0,0 4 0 16,2 0-4-16,-2 0 8 0,0 0-4 0,2 0 4 0,6 0-4 15,-8 4 4-15,1-4 0 0,0 6-4 0,-1-6 0 0,9 4 0 16,-9 1 0-16,2 0 4 0,-2 0-4 0,0 4 0 0,0-4 0 15,-8 5 0-15,10-5-4 0,-10 4 4 0,0 0 0 0,0 1 0 0,0 0 0 16,0-1 0-16,0 1 0 0,-10-1 0 0,2 6-4 16,0-10 4-16,0 5-8 0,-2-1 4 0,2 0-8 0,0-4-4 0,-1 0-4 15,1 0-8-15,-1-1-8 0,0 2-8 0,1-6-8 0,0 0-8 16,0-6 0-16,-2 6-12 0,2-4-4 0,8-1-8 0,-8 0-4 16,8-4-4-16,0 4 0 0,0-4 4 0,-10 4-56 0,10-5-24 0,0 0 16 15,10 5 28-15,-10-4 20 0</inkml:trace>
          <inkml:trace contextRef="#ctx0" brushRef="#br1" timeOffset="36480.4151">-927 910 3 0,'0'5'108'0,"0"-5"-4"0,0 0-8 0,0 0-20 15,0-5 0-15,0 5 8 0,0-5-4 0,0 1-4 0,0-1 0 16,0-1-4-16,8-2-12 0,-8 2 0 0,9-3-4 0,-9 4-4 0,9-4 0 15,-9 0-4-15,8-1 0 0,0 4-4 0,1-4-4 16,-1 1 0-16,0 5-4 0,2-1 8 0,6-5-8 0,-6 6 4 16,-2-2-4-16,0 6-4 0,10 0-4 0,-10-4 0 0,9 4 0 0,-9 0-4 15,0 0-8-15,10 4 0 0,-10-4-4 0,0 10-4 0,2-5 0 16,-2 0 0-16,0 4 0 0,-8 0 0 0,9 7-4 0,-9-2 0 16,9 0 0-16,-9 0-4 0,0 0 4 0,-9 6 0 0,9 0-4 0,-9-1 4 15,1 0 0-15,8 0-4 0,-8 0 0 0,-10 0 0 0,10-4 0 16,0 4 0-16,-2-5 0 0,2 1 0 0,-9-1 4 0,9 0 0 15,0-4 0-15,-2 0-4 0,2-5 0 0,8 4 0 0,-8-9 0 16,8 5 0-16,-8-5 0 0,8 4-4 0,0-4 4 0,0-4 0 16,0 4 0-16,0-5 0 0,8 0 0 0,-8 5 0 0,8-4 0 0,-8-1-4 15,8-1 4-15,-8 2 0 0,10-1 0 0,-2 0 0 0,0 0 4 16,-8 1-4-16,9-1 0 0,-1 0 0 0,0 5 0 0,2-5 4 16,-2 5 0-16,0 0 0 0,0 0-4 0,2 0 8 0,-10 0-4 15,8 0 0-15,0 5 0 0,1 0 0 0,0 0 0 0,-1-1 4 16,1 1 0-16,-1 0-4 0,0 4 0 0,-8-3 0 0,9 3 0 0,0-4 0 15,-1 10 0-15,-8-6 0 0,8 1 0 0,2-1 4 16,-10 5-4-16,8-4 0 0,-8 5-4 0,0-6 4 0,0 5 0 0,8 1 4 16,-8-5-4-16,0 4 4 0,-8-5-4 0,8 6 4 0,0-5 0 0,-8 4 0 15,-2-5 0-15,10 1 0 0,-8-1 4 0,0 1 0 16,-10 1-4-16,10-3 4 0,0 2 0 0,-9-5-4 0,-1-1-4 16,10 1-4-16,-10 0 0 0,2-5 0 0,-2 5 0 0,2-5 0 0,-1 0 0 15,-1-5 0-15,2 5 0 0,-2-5 0 0,2 0 0 0,-2 1 0 16,1-6 0-16,9 1-20 0,-9-2-12 0,8 3-8 0,1-2-8 15,-10-5-20-15,10 1-20 0,8-1-20 0,-8 1-16 0,-1 0-28 16,9-6-24-16,0 1-40 0,-9 0-36 0,9 0 44 0,9 0 36 16,-9-1 32-16,0 1 28 0</inkml:trace>
          <inkml:trace contextRef="#ctx0" brushRef="#br1" timeOffset="35882.4758">-1032 504 87 0,'0'0'120'16,"0"0"-8"-16,0-6-4 0,9 12-12 0,-9-6-8 0,0 0 4 16,0 0-4-16,9 0-4 0,-9 0 0 0,0 0-4 0,8 0-4 0,-8 0 0 15,9 0 0-15,-1 0-4 0,0 0 0 0,-8 0-4 0,18 0-4 16,-10 0 0-16,0 0-12 0,2 0-4 0,6 0-4 0,-7 0-4 16,8 0-8-16,-9 0 4 0,9 0-4 0,1 0-4 0,-2 0-4 15,2 0 0-15,-2 0-8 0,2 0 0 0,-10 0 0 0,9 0-4 16,1 0-4-16,-2 0 0 0,-8 0-8 0,10 0 0 0,-10 0-4 15,10 0-4-15,-10 0 0 0,1 0-8 0,-1 0-4 0,-8 0-8 0,9 0-4 16,-9 0-12-16,0 0-8 0,0 4-16 0,0-4-12 0,0 5-24 16,0-5 4-16,0 5-12 0,-9 0-20 0,1-1-16 0,-1 1-16 15,9-5-48-15,-8 5 8 0,0 0 36 0,-2 0 32 0,2 0 28 16,0-1 24-16</inkml:trace>
          <inkml:trace contextRef="#ctx0" brushRef="#br1" timeOffset="42493.4709">-296 475 75 0,'9'0'92'0,"-9"0"-8"0,0 0 0 0,0 0-24 0,0 0-4 16,0 0 4-16,0 0-4 0,0 0 8 0,8 0 0 15,-8 0-8-15,0 0 8 0,0 0 0 0,0 0-8 0,0 0 0 0,0 0-4 16,0 0 0-16,0 0 0 0,0 0 0 0,0 0 0 0,0 0-4 16,0 0 4-16,8 0 0 0,-8 0-4 0,0-5-8 15,0 5-4-15,0 0-4 0,0-5-4 0,0 5-4 0,0-5-8 0,0 5 0 16,0 0-8-16,0 0 4 0,0 0-4 0,0 0-4 0,0-4-4 0,0 4-8 15,0 0-4-15,0 0-4 0,0 0-16 0,0 0-8 16,0 0-16-16,0 0-20 0,0 0-16 0,0 0-24 0,0 0-16 0,0 0-12 16,0-4-76-16,8 4 12 0,-8 0 40 0,0 0 36 0,0 0 16 15,10 0 28-15</inkml:trace>
          <inkml:trace contextRef="#ctx0" brushRef="#br1" timeOffset="39998.5606">13 120 39 0,'8'-10'84'0,"-8"6"-4"15,0-1-8-15,0 0-28 0,0 0 0 0,0-5-4 0,0 5 0 16,9 1 0-16,-9-1-4 0,0-4 4 0,0 3 0 0,0 2 0 16,9-1 0-16,-9-5 8 0,0 6-4 0,8-1 8 0,-8 0-4 0,0 0 0 15,9 1-4-15,-9 4 0 0,0-4 0 0,0-2 0 0,0 6 4 16,0 0 0-16,8 0 0 0,-8 0 0 0,0 0 4 0,0 0 0 15,0 6 0-15,0 2-4 0,0-3 0 0,-8 5 0 0,8 0-4 16,0-1 0-16,0 5-12 0,0-4 0 0,0 9-4 0,0 0 0 0,0 0-20 16,0 1 20-16,0 4-4 0,0 0 0 0,0 5-4 15,0-6-4-15,0 0 4 0,0 7-8 0,0-1 4 0,0-5-4 0,0 4 0 16,0-3-4-16,0-2 0 0,0 6-4 0,0-10 0 0,0 6 0 16,0-2-4-16,0-3 0 0,0-1 0 0,0 0 0 0,0-5 0 15,0 1 0-15,0-1 0 0,0 1 0 0,0-6-8 0,0 5 4 0,0-4-4 16,0-5-4-16,0 5-16 0,0-6 4 0,0 1-12 0,0-1-8 15,0 2-12-15,0-6-8 0,0 4-12 0,0-4-8 0,0 0-4 16,0 0-12-16,0-4 0 0,0-2-4 0,-9 6-4 0,9-9 0 16,0 5 4-16,0-6 8 0,-8 5-24 0,8-9-24 0,-9 4-12 15,9 1 20-15,-9-6 20 0,9 1 28 0</inkml:trace>
          <inkml:trace contextRef="#ctx0" brushRef="#br1" timeOffset="41232.7752">1018 527 115 0,'8'0'196'0,"-8"0"-4"0,0 0-12 15,0 0-20-15,0-4 4 0,0 4-4 0,8 4-4 0,-8-4 0 16,-8 0-12-16,8 5-20 0,0-5-20 0,0 0-20 0,-8 0-16 16,8 5-24-16,0-5-44 0,0 0 0 0,0 0 0 0,0 0 0 0,0 0 0 15,0 5 0-15,0-5 0 0,-10 0 0 0,10 0 0 0,0 0 0 16,0 0 0-16,10 0 0 0,-10 0 0 0,0 0 0 0,0 0 0 15,0 0 0-15,0 0 0 0,0 0-36 0,0 0-96 0,0 0-32 16,-10 0-40-16,10 0-16 0,0 0-88 0,0-5 44 0,0 5 52 16,0-5 40-16,0 5 32 0,0 0 36 0</inkml:trace>
        </inkml:traceGroup>
        <inkml:traceGroup>
          <inkml:annotationXML>
            <emma:emma xmlns:emma="http://www.w3.org/2003/04/emma" version="1.0">
              <emma:interpretation id="{BFAB070A-9BA4-48B7-8033-F4E2D7B9718D}" emma:medium="tactile" emma:mode="ink">
                <msink:context xmlns:msink="http://schemas.microsoft.com/ink/2010/main" type="inkWord" rotatedBoundingBox="18726,12329 19172,12290 19240,13049 18794,1308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43346.1449">1658 292 71 0,'0'-10'96'0,"0"5"0"0,0-5-4 0,0 1-16 0,0-1-4 16,0 6 0-16,0-6-4 0,0 1-4 0,9 3 4 0,-9-3-4 15,0 4-4-15,0 1-4 0,8-1 0 0,-8 0 0 0,0 0-4 16,0 5 0-16,0 0 0 0,8 0-4 0,-8 0 4 0,0 5 0 0,0 0-4 15,0 0 0-15,0 4 0 0,0 6 0 0,0-6 0 16,0 5-4-16,0 5-4 0,0 0-4 0,0 0-4 0,0 6-8 16,0-5 0-16,0 8 0 0,0-4-4 0,-8 4-4 0,8 1 0 0,-8-4 0 15,8 3-4-15,0 1-4 0,-9-5-20 0,9 5 24 0,0-6-4 16,-9 2 0-16,9-2-4 0,-8 2-4 0,8-6 0 0,0 0 0 16,0 0 0-16,0-5-8 0,0 1 0 0,0-1-8 0,0-4 0 0,0-1-12 15,0 0-16-15,0-3-8 0,0-2-8 0,8-4-12 16,-8 6-8-16,0-12-8 0,9 6-12 0,-9-4-12 0,0-2-8 0,9-3-4 15,-9 0 4-15,0-1-36 0,8 0-44 0,-8-5 24 16,8 2 36-16,-8-1 24 0,8-5 24 0</inkml:trace>
          <inkml:trace contextRef="#ctx0" brushRef="#br1" timeOffset="43852.3322">1675 536 43 0,'0'0'124'0,"0"0"-8"0,0 0 0 16,0 0-28-16,0 5 0 0,0-5 0 0,0 0 0 0,0 5-8 15,8-5-4-15,-8 5-4 0,0-5-8 0,8 0-8 0,-8 4-4 16,10-4 0-16,-2 5-4 0,0-5 0 0,2 5-8 0,6-5-8 0,-7 4-4 16,8-4-4-16,0 0-4 0,-1 0-12 0,2 5 0 0,0-5-20 15,6 0-16-15,-6 0-24 0,-1 0-28 0,9 0-28 0,-2 0-28 16,-6 0-32-16,8 0-68 0,-9 0 44 0,8 0 36 0,-8 0 32 15,1 0 20-15</inkml:trace>
          <inkml:trace contextRef="#ctx0" brushRef="#br1" timeOffset="43638.3883">1879 202 31 0,'8'-5'112'0,"-8"-5"-4"0,0 5-8 0,9 0-28 0,-9 5-4 16,0-4 0-16,8 4 0 0,-8-5-4 0,0 5-8 0,9 0 0 0,-9 0 0 16,9 0-4-16,-9 5-4 0,0-1 0 0,8 1 0 0,-8 0 4 15,0 5 0-15,8-1-4 0,-8 1-4 0,0 4 0 0,0 1 4 16,0 4 0-16,8-5-4 0,-8 10 0 0,0-5 0 0,0 5-4 16,-8 0-4-16,8 0 0 0,0 0-4 0,0 0 0 0,-8 5-4 15,8-5-8-15,0 5 0 0,-8 0 0 0,8-6-4 0,0 6-4 16,-9-5 0-16,9 5-4 0,0-5 0 0,0-1-4 0,-9 6 0 15,9-9-4-15,0 4 0 0,0 0 0 0,0-6-8 0,0 2 4 0,0-5-4 16,0-1-12-16,0 1-4 0,0-7-12 0,0 7-8 0,0-10-12 16,0 5-16-16,0-6-8 0,0 2-8 0,0-6-16 0,0 0-8 0,0 0-12 15,0-6 4-15,-8 2 4 0,8-1-64 0,-9-5-16 16,9 1 36-16,-8-1 32 0,0 0 24 0</inkml:trace>
        </inkml:traceGroup>
        <inkml:traceGroup>
          <inkml:annotationXML>
            <emma:emma xmlns:emma="http://www.w3.org/2003/04/emma" version="1.0">
              <emma:interpretation id="{B2ABB016-0D6E-411A-A84A-0DC2E703A8CD}" emma:medium="tactile" emma:mode="ink">
                <msink:context xmlns:msink="http://schemas.microsoft.com/ink/2010/main" type="inkWord" rotatedBoundingBox="20113,12588 20607,12544 20633,12844 20139,12888"/>
              </emma:interpretation>
            </emma:emma>
          </inkml:annotationXML>
          <inkml:trace contextRef="#ctx0" brushRef="#br1" timeOffset="44331.0648">2971 452 67 0,'0'0'120'16,"0"0"-8"-16,8 0 4 0,-8 0-24 0,0 0 12 0,0 0 0 0,8 0-8 15,-8 0 4-15,0 0-4 0,10 4-4 0,-2-4 4 16,-8-4 0-16,8 4-8 0,0 0 0 0,10 0-4 0,-10 0-4 0,1 0 8 16,8 0-8-16,0 0-12 0,-1 0 0 0,2 0-8 0,0 4-12 15,-2-4-44-15,10 0-4 0,-9 0 0 0,9 4 0 0,-10-4 0 16,10 0 0-16,0 5 0 0,-9-5 0 0,9 5 0 0,-10 0 0 0,2-5 0 16,-2 4 0-16,2 2 0 0,-1-2 0 0,-9 1-24 15,10-1-44-15,-10 2-16 0,0-2-12 0,-8 1-16 0,8 0-16 0,-8-5-12 16,0 5-4-16,0-1-8 0,-8 1 8 0,8 0-48 0,-8-5-24 15,0 5 40-15,-10 0 36 0,10-5 28 0,-9 5 20 0</inkml:trace>
          <inkml:trace contextRef="#ctx0" brushRef="#br1" timeOffset="44547.4718">2997 666 79 0,'0'5'112'0,"0"0"-4"0,8-5 0 0,-8 5-16 0,8-5 0 0,-8 4-4 16,8-4 4-16,-8 6-8 0,10-6 0 0,-2 4-4 0,0-4-4 0,1 0-4 15,-1 5-8-15,10-5-8 0,-2 4-8 0,-8-4-4 16,10 0-4-16,0 6-12 0,-2-6-4 0,1 0-4 0,0 0 0 0,0 4-8 16,9-4-4-16,-8 0-4 0,-2 0-12 0,10 0-12 0,-9 0-12 15,-1 0-16-15,2 0-24 0,0 0-20 0,-2 0-16 0,1 0-16 16,0 0-12-16,0 0-68 0,-9-4 0 0,10-2 40 0,-2 6 32 0,2-4 24 16</inkml:trace>
        </inkml:traceGroup>
        <inkml:traceGroup>
          <inkml:annotationXML>
            <emma:emma xmlns:emma="http://www.w3.org/2003/04/emma" version="1.0">
              <emma:interpretation id="{F233A3D6-8A10-4396-90B1-B3291E57A38A}" emma:medium="tactile" emma:mode="ink">
                <msink:context xmlns:msink="http://schemas.microsoft.com/ink/2010/main" type="inkWord" rotatedBoundingBox="21246,12180 21529,12155 21573,12660 21290,12685"/>
              </emma:interpretation>
            </emma:emma>
          </inkml:annotationXML>
          <inkml:trace contextRef="#ctx0" brushRef="#br1" timeOffset="45128.9872">4157 431 79 0,'-10'0'116'0,"10"0"-12"15,0 6-8-15,0-6-24 0,-8 0-4 0,8 0 0 0,0 0-8 16,0-6-8-16,0 6-4 0,0-4-4 0,0-1-4 0,8-5-4 0,-8 6 0 15,10-7 0-15,-2 3-4 0,0-8-8 0,0 7 0 16,2-4 0-16,6-3-4 0,-7 2 0 0,8-5 0 0,-8 4-4 0,7-4 4 16,-8 0-4-16,10 5 4 0,-10-5 0 0,10 0 0 0,-10 4 0 15,1-4 4-15,-1 5-4 0,1-1-4 0,-1 1 4 0,1 0 0 16,-9-1-4-16,8 5 4 0,0 1-4 0,-8-1 0 0,0 0 0 0,0 1-4 16,10 5 0-16,-10-2 0 0,0 2 0 0,0-1 0 15,0 5-4-15,0-5 8 0,0 5-4 0,0 0 0 0,0 0 4 0,0 0-4 16,0 5 0-16,0 0 4 0,0-1 0 0,0 6-4 0,0-1 4 15,0 1 4-15,0 4 0 0,0 1-4 0,0 0 4 0,-10 4 0 16,10 0-4-16,0 0 4 0,0 0-4 0,0 5-4 0,-8-4 0 0,8 3-8 16,0 0 4-16,-8-2-4 0,8 2 0 0,0-4 0 0,0 6 0 15,0-6 0-15,-9-5-4 0,9 5 0 0,0-4-4 16,0 3-4-16,0-3-4 0,0-5-8 0,0 5-8 0,0-6-8 0,0 1-16 16,0-1-8-16,0-4-16 0,0 0-8 0,0-1-28 0,0 1-16 15,0-5-16-15,0 0-4 0,0 0-80 0,0 0 20 0,-8 0 40 16,8-5 36-16,0 5 24 0</inkml:trace>
        </inkml:traceGroup>
      </inkml:traceGroup>
    </inkml:traceGroup>
    <inkml:traceGroup>
      <inkml:annotationXML>
        <emma:emma xmlns:emma="http://www.w3.org/2003/04/emma" version="1.0">
          <emma:interpretation id="{4FF5C06A-F59B-4C95-9E21-663DA141CE55}" emma:medium="tactile" emma:mode="ink">
            <msink:context xmlns:msink="http://schemas.microsoft.com/ink/2010/main" type="paragraph" rotatedBoundingBox="21211,12724 25205,12161 25359,13249 21364,1381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1BB97FD-B5B0-4AF2-B837-EED9E286DAC9}" emma:medium="tactile" emma:mode="ink">
              <msink:context xmlns:msink="http://schemas.microsoft.com/ink/2010/main" type="inkBullet" rotatedBoundingBox="21235,12897 22151,12768 22280,13683 21364,13812"/>
            </emma:interpretation>
          </emma:emma>
        </inkml:annotationXML>
        <inkml:trace contextRef="#ctx0" brushRef="#br1" timeOffset="45334.4373">4096 761 127 0,'0'4'136'0,"0"3"-4"0,0-7-8 0,0 4-20 15,0-4 0-15,9 0-4 0,-9 0-4 0,9 0-4 0,-1 0-8 16,-8 0-4-16,9 4-8 0,-1-8 0 0,0 4-4 0,2 0-4 16,6 0-4-16,-8 0-8 0,10 0 0 0,-10 0-12 0,9 0-4 15,1 0-4-15,-2 0-4 0,2 0-4 0,-2 0-8 0,2 0 0 16,-1 0-8-16,0 0-4 0,0 0-8 0,-1 0-4 0,2 0-16 0,0 0-16 16,-2 0-16-16,-8 0-20 0,9 4-8 0,-8-4-20 0,8 0-12 15,-9 6-20-15,2-6-16 0,-10 0-32 0,8 4-44 0,0-4 36 16,-8 0 40-16,8 5 32 0,-8-5 16 0</inkml:trace>
        <inkml:trace contextRef="#ctx0" brushRef="#br1" timeOffset="53263.4004">8044 421 27 0,'0'-5'100'0,"8"0"-4"0,-8 1-4 0,10-1-24 0,-10 5-4 15,8-6 0-15,-8 6 0 0,0 0 0 0,8 0-8 0,-8 0 0 16,8 0 8-16,-8 6 0 0,0-6-8 0,9 5 4 0,-9-1-4 15,9 1 4-15,-9 5 0 0,8-6 0 0,-8 6 0 0,9 1 0 0,-9-3 0 16,0 7-4-16,8-1-4 0,-8 1-4 0,0 4-4 0,0-5-4 16,8 5-8-16,-8 5 0 0,0-5-8 0,0 5 0 0,0 1-4 15,0-2 0-15,0 1-8 0,0 5 0 0,0-5 0 0,0 1-4 16,0 3-4-16,-8-4 0 0,16 0 0 0,-8 0 4 0,0-6-4 16,0 7-8-16,0-6 4 0,0 0-4 0,0 0-4 0,0-4-8 15,0 4-4-15,0-5 0 0,0-4-12 0,0 4 0 0,0-4-8 0,0-5-8 16,0 4-8-16,0-4-4 0,0 0-4 0,0 0-8 0,0 0-20 15,0-5-4-15,0 0-8 0,0 0-4 0,-8-5 0 0,8 0 4 16,0 0-48-16,-8 0-36 0,8-4 32 0,0-1 28 0,-9 1 24 16</inkml:trace>
        <inkml:trace contextRef="#ctx0" brushRef="#br1" timeOffset="45724.7196">4302 1107 71 0,'-10'4'108'0,"10"-4"-8"0,0 0-4 16,0 0-28-16,0 0 0 0,10 0 0 0,-10-4 4 0,0 4-4 15,8-5 0-15,0 0-4 0,-8 0-4 0,9 1-4 0,-1-6 4 0,1 5 0 16,-1-5 8-16,9 6-4 0,-9-6-4 0,10 5 4 0,0 1-8 16,-10-1-8-16,8 0-4 0,-7 0-4 0,8 5-4 0,-8-5-8 15,7 10 0-15,-6-5-8 0,-2 5 0 0,0 0-4 0,0 0 0 16,-8 4-4-16,10-4 0 0,-10 4-8 0,0 6 0 0,0-5 4 0,0 4 0 15,-10 0 0-15,10 0-24 0,-8 1 24 0,0-1 0 0,0 1 0 16,-2-1-4-16,2-4 4 0,0 3-4 0,-1 2 0 0,0-5 0 16,1 0-4-16,-1-1 0 0,9 2 0 0,0-7-4 0,-8 6 4 15,8-10-4-15,0 4 0 0,0 2 0 0,0-6 0 0,0 4 4 16,8-4-4-16,-8-4 0 0,9 4 0 0,-1 0 0 0,1-6 0 0,0 6 0 16,-1-4 0-16,0 4 4 0,2-6 0 0,-2 6 0 15,0 0 0-15,0 0 0 0,10 0 0 0,-10-4 0 0,1 4 0 0,-1 4 0 16,1-4 0-16,0 6 0 0,-1-2 4 0,0 2-8 0,0-2 8 15,2 1 0-15,-2 4-4 0,-8 1 0 0,8 0 4 0,2-1-4 16,-2 1 4-16,-8-1-4 0,8 5 4 0,-8 0-4 0,9-3-4 0,-9 3 4 16,0 0-4-16,0 0 8 0,0 1 0 0,0 4 0 15,0-4 0-15,-9-1 4 0,9 0-4 0,-8 0 0 0,0 1 0 16,-2-1 0-16,2 1 4 0,0-5 0 0,-2 4 0 0,-6-5-4 0,8-4 4 16,-10 5-8-16,1-6 0 0,9 2 0 0,-10-2 4 0,2-4-4 15,-2 0-4-15,2 0 0 0,7-4 0 0,-8-2-8 0,0 2-4 16,1-1-8-16,6 0-8 0,-6-4-12 0,6-1-12 0,-6 1-8 0,7-6-12 15,-8 1-16-15,9 4-20 0,-1-9-16 0,1 4-12 16,8-4-20-16,-8 0-60 0,-2 0 28 0,10 0 36 0,-8-5 28 0,8 6 24 16</inkml:trace>
      </inkml:traceGroup>
      <inkml:traceGroup>
        <inkml:annotationXML>
          <emma:emma xmlns:emma="http://www.w3.org/2003/04/emma" version="1.0">
            <emma:interpretation id="{38569721-4E03-4BE6-93DF-34AD5791BFBB}" emma:medium="tactile" emma:mode="ink">
              <msink:context xmlns:msink="http://schemas.microsoft.com/ink/2010/main" type="line" rotatedBoundingBox="22945,12479 25205,12161 25354,13213 23093,13532"/>
            </emma:interpretation>
          </emma:emma>
        </inkml:annotationXML>
        <inkml:traceGroup>
          <inkml:annotationXML>
            <emma:emma xmlns:emma="http://www.w3.org/2003/04/emma" version="1.0">
              <emma:interpretation id="{FA277067-CEAD-4B57-9BB3-52A8614CDB3D}" emma:medium="tactile" emma:mode="ink">
                <msink:context xmlns:msink="http://schemas.microsoft.com/ink/2010/main" type="inkWord" rotatedBoundingBox="22939,12957 23953,12260 24463,13001 23449,13698"/>
              </emma:interpretation>
            </emma:emma>
          </inkml:annotationXML>
          <inkml:trace contextRef="#ctx0" brushRef="#br1" timeOffset="57337.0922">600 2843 23 0,'0'5'172'0,"0"-5"-12"0,0 5-16 0,0-5-24 15,0 0-4-15,0 4 0 0,0-4 0 0,0 0 0 0,0 5 0 0,0-5-4 16,0 0-8-16,0 0-4 0,0 0 0 0,0 0-8 0,0 0-8 16,0 0 0-16,8 0-12 0,-8 0-12 0,0 0-20 0,0 0-40 15,0 0 0-15,0 0 0 0,8 0 0 0,-8 0 0 0,0 0 0 16,0 0 0-16,0 0 0 0,0 0 0 0,0 0 0 0,0 0 0 16,0 0 0-16,0 0-32 0,0 0-92 0,0 0-44 0,0 0-48 0,0 0-52 15,-8 0-40-15,8 0 60 0,0 0 44 0,0 0 40 0,0 0 28 16,0 0 28-16</inkml:trace>
          <inkml:trace contextRef="#ctx0" brushRef="#br1" timeOffset="46252.4496">5035 872 155 0,'0'0'164'0,"0"0"-4"0,0 0-12 0,0 0-16 0,0 0 4 15,8 0 12-15,-8 0-4 0,0 0-16 0,-8 0-8 0,8 0-8 16,0 0-16-16,-10 0-8 0,10 0-12 0,-8 0-12 0,8 0-12 0,-8 0-12 15,8 0-4-15,0 0-8 0,-9 0-12 0,9 0-12 16,0 0-4-16,0 0-20 0,-8 0-24 0,8 0-20 0,0 0-28 0,0 0-32 16,8 0-32-16,-8 0-40 0,0-5-36 0,9 5-56 0,-9-5 56 15,8 5 44-15,-8-5 32 0,8 1 16 0,-8-1 40 0</inkml:trace>
          <inkml:trace contextRef="#ctx0" brushRef="#br1" timeOffset="51646.5261">6680 315 19 0,'-9'-4'104'15,"1"-6"-12"-15,8 5-8 0,-9 1-24 0,9-2 4 0,-8 2-8 16,8-7 0-16,0 7-4 0,0 0-4 0,-9-1-8 0,18 0-4 16,-9 0-8-16,0 1 4 0,0-2-4 0,8 2 0 0,1-1-4 0,-9 5 0 15,8-4-4-15,1 4 4 0,-1-6 0 0,0 6 4 0,2 0 0 16,-2 0 0-16,0 0-8 0,10 0-4 0,-10 6 0 0,0-2 0 15,10 1-4-15,-10-1-16 0,1 2 20 0,-1-2 0 0,0 6-4 16,2-1-4-16,-2-5 0 0,-8 7 0 0,0-1 0 0,8-1 0 16,-8 5 0-16,0-3 0 0,-8-3 0 0,8 2 0 0,-8 5 0 0,8-11 0 15,-10 11 0-15,2-5-4 0,0-2 8 0,-1-2 0 0,-8 3-4 16,8 1 0-16,1-5 4 0,0 5 0 0,0-2 0 0,-2-1 0 16,2-3 0-16,0 0 0 0,-2 6-4 0,10-5 4 0,-8-1 0 15,8 2 0-15,0-2 0 0,0 1 0 0,0-5 4 0,0 4 4 16,0 2-4-16,0-2 8 0,8 1 0 0,-8 0 4 0,10-5 0 0,-2 5-4 15,0-1-4-15,2 1 0 0,-2-5-4 0,0 5 0 16,0-5-4-16,10 0-4 0,-10 5 0 0,1-5 0 0,7 0-4 0,-6 0-4 16,6 0-4-16,-8 0-12 0,10 0-16 0,-10 0-12 0,1 0-28 15,0 0-16-15,-1 0-28 0,1 0-28 0,-1 0-12 0,-8 0-84 16,8-5 16-16,-8 5 36 0,0-5 40 0,0 5 24 0,0-5 28 0</inkml:trace>
        </inkml:traceGroup>
        <inkml:traceGroup>
          <inkml:annotationXML>
            <emma:emma xmlns:emma="http://www.w3.org/2003/04/emma" version="1.0">
              <emma:interpretation id="{57E48D4E-7C7F-4343-B634-236E193C76AB}" emma:medium="tactile" emma:mode="ink">
                <msink:context xmlns:msink="http://schemas.microsoft.com/ink/2010/main" type="inkWord" rotatedBoundingBox="24787,12544 25250,12479 25354,13213 24890,13278"/>
              </emma:interpretation>
            </emma:emma>
          </inkml:annotationXML>
          <inkml:trace contextRef="#ctx0" brushRef="#br1" timeOffset="60000.8733">1374 2445 19 0,'0'-5'96'16,"0"0"-16"-16,0 0-4 0,0 5-24 0,0-4 0 0,0-2-8 15,0 2 4-15,0 4-4 0,0 0 0 0,0-5-4 0,0 5-4 16,0 0 4-16,0 0-8 0,0 0 0 0,0 0 4 0,0 0 0 16,0 0 0-16,0-5 4 0,0 10-4 0,0-5-4 0,0 0 0 0,0 0-8 15,0 5-4-15,-8-5-4 0,8 4 4 0,0 2 0 16,-8-2-4-16,8 1 0 0,-9 5-4 0,1-1 4 0,-1 1-4 0,0 4 4 15,9 1-4-15,-16 4 0 0,8-4 0 0,-2 3-4 0,2 1 4 16,0 1 0-16,-2 4 0 0,-6-5 0 0,7 1 0 0,1 3 0 16,8 1 0-16,-9-5 0 0,1 5 4 0,8 0 0 0,-9-5 0 0,9 5 0 15,0-3 0-15,0-3-4 0,0 5-4 0,0-3 0 0,9-1 0 16,-9-4 0-16,8 4 0 0,1-5 0 0,-1 5-4 0,1-4 4 16,-1-1-4-16,0-5 0 0,2 6-4 0,6-5 4 0,-6 0-4 0,6-1 4 15,-8 1-4-15,10-1 0 0,-1-4 4 0,-9 0 0 16,10-1 0-16,-10 2-4 0,0-6 0 0,10 4 0 0,-10-4 0 0,0 0 0 15,1 0-4-15,8 0 4 0,-8-4 0 0,-9-2 0 0,8 6 0 16,0-9 0-16,2 4 0 0,-10-1 0 0,0-3 0 0,0 0 0 16,0 5 0-16,8-6 0 0,-8 0 0 0,-8 1 0 0,8-6 0 15,0 5 0-15,-10 1 0 0,10-1 0 0,-8 0 0 0,0 1 0 16,-1 5 0-16,0-6 0 0,9 5 0 0,-8 0 0 0,-1 0 4 16,-7 1-8-16,6 4 4 0,2-6 0 0,-8 6 0 0,6 0 0 15,2 6 0-15,0-6 0 0,-9 4 0 0,8 1 0 0,-8 0-4 16,9 4 8-16,0-3-4 0,-10 3-4 0,10 1 0 0,-2-1 0 0,2 5 0 15,0-4-4-15,-1 5 0 0,1-6-4 0,8 1-8 0,0 4 0 16,-9-5-16-16,9 0-8 0,0 2-4 0,0-2-16 0,9 1-8 16,-1-1-8-16,-8-3-8 0,9 3-12 0,7-9 4 0,-6 5-60 0,6 0-28 15,2-5 32-15,-10 0 32 0,9-5 20 0</inkml:trace>
          <inkml:trace contextRef="#ctx0" brushRef="#br1" timeOffset="60581.9203">1836 2282 35 0,'0'-10'88'0,"0"6"-8"0,0-2-4 0,0-4-24 16,0 1-4-16,0 5 0 0,0-6-4 0,0 5 0 0,0-5 0 16,8 2-4-16,-8-3-4 0,0 7 4 0,8-6-4 0,0 1 0 0,-8 3 4 15,10-3-4-15,-2 5 0 0,0-6-12 0,1 5 16 0,-1 0-4 16,0-1 4-16,10 3-8 0,-10 3 4 0,0-6-8 0,2 6 0 16,-2 0-4-16,9 0-4 0,-8 0 0 0,-1 0-4 0,1 6 0 15,-1-3-8-15,0 3 4 0,-8 4-4 0,9-6 0 0,-9 6 0 16,9-1-4-16,-9 1 0 0,0 0 0 0,0-1-4 0,-9 6 4 0,9-1-4 15,-9 1 0-15,1-2 0 0,0 3 0 0,-1-2 4 0,1 0 0 16,-10 0-4-16,10-4 0 0,-10 4 0 0,10 1 0 0,-8-1 0 16,6-4 0-16,-6-1 0 0,7 6 0 0,1-10 0 0,0 4 0 0,-10 0 0 15,10-3 0-15,8-2 0 0,-8 1 0 0,8 0 0 16,0-5 0-16,0 5 0 0,0-5 0 0,0 0 4 0,0 4-4 0,8-4 0 16,-8 0 0-16,8 5 4 0,0-5-4 0,-8 0 4 0,10 5 0 15,-2-5 0-15,0 5 0 0,1-5 4 0,-1 4-4 0,10 2 4 16,-10-2-4-16,0-4 4 0,0 5 0 0,2 0 4 0,-2-5-4 15,0 0 8-15,1 5 0 0,0-1-4 0,-1-4 4 0,9 0 0 0,-17 0 4 16,8 0 0-16,1 0 0 0,0 0 0 0,-1 6 0 16,-8-12-4-16,8 6 0 0,2-4-4 0,-10 4-4 0,8-5 0 0,0 0 0 15,-8 0-4-15,9 1 4 0,0-2-4 0,-9 2-4 0,0-1-4 16,0-5 0-16,8 6-4 0,-8-6-8 0,0 5-12 0,0-5-8 16,0 6-16-16,0-6-16 0,0 6-12 0,0-1-12 0,-8 0-12 0,8-5-12 15,0 5-8-15,-9 1-36 0,0-1-48 0,9 0 32 16,-8 0 32-16,0 5 32 0,8-4 20 0</inkml:trace>
          <inkml:trace contextRef="#ctx0" brushRef="#br2" timeOffset="74494.8193">3729 2066 47 0,'0'-5'92'0,"0"5"-8"0,0-5-8 16,0 0-24-16,0 1 0 0,0-1-4 0,10 0 0 0,-10 0 0 0,0 1-4 15,8-2 0-15,-8-3 0 0,8 4 0 0,-8 0-4 0,9 1 0 16,0-6 0-16,-1 5 0 0,-8 1 0 0,9-2-4 0,-1-3-8 16,0 4 4-16,-8 0-12 0,8 1 0 0,2-1 4 0,-2 0-8 0,-8 0 0 15,8 5 4-15,2-5 0 0,-10 1-4 0,8 4 4 16,-8 0 0-16,8 0 4 0,-8-5 0 0,0 10 0 0,0-5 0 0,9 0 0 16,-9 4 0-16,0 1 4 0,0 0-8 0,0 0 0 0,0 4-4 15,0 1-4-15,0-5 4 0,0 5-4 0,0-1-4 0,0 5 0 16,0-4 0-16,0 5-4 0,0-1-4 0,0-5 0 0,0 6-4 15,0-5-4-15,0 4-16 0,0-5 12 0,0 6-4 0,0-5-12 16,0-1-8-16,0 5-12 0,-9-4-20 0,9-1-20 0,0-3-20 16,0 3-12-16,0 1-40 0,-8-6-60 0,8 2 40 0,-8-1 32 0,-2-1 28 15,10-4 20-15</inkml:trace>
        </inkml:traceGroup>
      </inkml:traceGroup>
    </inkml:traceGroup>
    <inkml:traceGroup>
      <inkml:annotationXML>
        <emma:emma xmlns:emma="http://www.w3.org/2003/04/emma" version="1.0">
          <emma:interpretation id="{D8074DD0-8A1C-4585-AC59-B1321F2612B9}" emma:medium="tactile" emma:mode="ink">
            <msink:context xmlns:msink="http://schemas.microsoft.com/ink/2010/main" type="paragraph" rotatedBoundingBox="17784,13928 26297,14269 26240,15695 17726,153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905E212-61A8-4A8C-B727-3599966427D9}" emma:medium="tactile" emma:mode="ink">
              <msink:context xmlns:msink="http://schemas.microsoft.com/ink/2010/main" type="inkBullet" rotatedBoundingBox="17742,14979 17758,14979 17757,14998 17741,14997"/>
            </emma:interpretation>
            <emma:one-of disjunction-type="recognition" id="oneOf9">
              <emma:interpretation id="interp13" emma:lang="" emma:confidence="0">
                <emma:literal>•</emma:literal>
              </emma:interpretation>
            </emma:one-of>
          </emma:emma>
        </inkml:annotationXML>
        <inkml:trace contextRef="#ctx0" brushRef="#br1" timeOffset="51241.6109">6143 828 3 0,'0'-10'88'15,"0"6"-12"-15,0-5-4 0,-9 4-24 0,9 0-4 0,0 0-4 0,-9-5-4 16,9 6-4-16,-8 0-4 0,0-3 0 0,8 3 0 0,-9 0 0 16,1-1 0-16,0 0-4 0,-2 5 0 0,2-5 4 0,0 5-4 15,8-4 0-15,-10 4 0 0,2 0 0 0,0 0-4 0,0-6 0 16,-1 6 4-16,0 6-4 0,1-6 0 0,-1 0 0 0,1 4 0 15,8 1-4-15,-8-5 4 0,-2 5-4 0,2 4 0 0,0-5 8 0,0 3-4 16,8 1 0-16,-10 2 4 0,2 0-12 0,0-1 0 16,8 0-16-16,-9 7 20 0,0-2 0 0,9-5 0 0,0 6 0 0,-8-1-4 15,8 1 0-15,0-1 0 0,0-5-4 0,0 6 4 0,8-5-4 16,-8 4 4-16,9-5-4 0,0 1 0 0,-1-1-4 0,0-3 4 16,2 3-4-16,-2-4 0 0,0-1 4 0,10 1-4 0,-10 0 0 15,9 0 4-15,-9-5-8 0,10 0 0 0,-10 0 4 0,8 0-4 0,-6 0 0 16,6-5 0-16,-6 0 4 0,6 0-4 0,-7 1 4 0,-1-1-8 15,9-4 4-15,-8-1 0 0,-9 0 0 0,8 1 0 0,0-1 0 16,-8 1 0-16,10-1 0 0,-10-5 4 0,0 6-4 0,8-1 0 16,-8 1 0-16,0-5 0 0,0 4 0 0,-8 0 0 0,8-4 0 15,0 4 0-15,-10 0 0 0,10 0 0 0,0 1 0 0,-8 0 4 0,8-1-4 16,-8 6 0-16,8-6-4 0,-9-1 4 0,9 7 4 0,-9 0-4 16,1-1 4-16,8 0-4 0,-8 5 0 0,-1 0 4 0,9-5-4 15,-8 10 0-15,8-5 0 0,-8 0 0 0,8 5-16 0,-10 0 20 0,10-1-4 16,0 7 0-16,0-7 0 0,-8 6 4 0,8-1 0 15,0 1-4-15,0-6 0 0,0 5-4 0,8 1 4 0,-8 0 0 16,10 0 0-16,-10-1 0 0,8-4 4 0,0 5-4 0,1-6 0 0,-1 6-4 16,0-6 4-16,10 2 0 0,-10-1 4 0,10-1 0 0,-10-4 0 15,9 5-4-15,0-5 4 0,-9 0-4 0,9 5 0 0,1-5 4 16,-2 0 0-16,2 0-4 0,-10 5 4 0,10-5 0 0,-2 0 4 16,-7 4-4-16,7-4 4 0,2 6 0 0,-10-2 0 0,0 1 0 0,2 1 0 15,-2-2 0-15,9 0-4 0,-8 6 0 0,-9-5 0 0,8-1-4 16,1 6 4-16,-9-5 0 0,8-1-4 0,0 6 4 0,-8-5-4 15,9 0 0-15,-9-1-8 0,0 1-8 0,9-5-8 0,-9 5-16 16,8-5-8-16,-8 0-20 0,8 0-12 0,-8-5-24 0,10 0-12 16,-2-4 0-16,-8 4-68 0,8-5-4 0,1-4 36 0,0 5 28 0,-1-6 24 15</inkml:trace>
      </inkml:traceGroup>
      <inkml:traceGroup>
        <inkml:annotationXML>
          <emma:emma xmlns:emma="http://www.w3.org/2003/04/emma" version="1.0">
            <emma:interpretation id="{0A25F051-0997-40A7-8E81-EC8146B940AB}" emma:medium="tactile" emma:mode="ink">
              <msink:context xmlns:msink="http://schemas.microsoft.com/ink/2010/main" type="line" rotatedBoundingBox="18384,13952 26297,14269 26240,15695 18327,15378"/>
            </emma:interpretation>
          </emma:emma>
        </inkml:annotationXML>
        <inkml:traceGroup>
          <inkml:annotationXML>
            <emma:emma xmlns:emma="http://www.w3.org/2003/04/emma" version="1.0">
              <emma:interpretation id="{C0C5D5C0-6E45-47B7-9479-9BE044095EB2}" emma:medium="tactile" emma:mode="ink">
                <msink:context xmlns:msink="http://schemas.microsoft.com/ink/2010/main" type="inkWord" rotatedBoundingBox="18373,14223 19490,14268 19448,15307 18332,1526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52364.172">7319 862 111 0,'0'0'144'0,"0"0"0"0,0 0-8 0,0 0-24 0,0 0-4 0,0 0-4 16,0 0 0-16,0 0-8 0,0 0-4 0,0 0-8 0,0 0-8 16,0 0-12-16,0 0-4 0,0 0-8 0,0 0 0 0,0 0-8 15,0 0-4-15,0 0-8 0,0 0 0 0,0 0-8 0,0 0-4 16,0 0-4-16,0 0 0 0,0 0-8 0,0 0 0 0,0 0-4 15,0 0-12-15,0 0 0 0,0 0-12 0,0 0-12 0,0 0-24 0,0 0-24 16,0 0-20-16,0 0-28 0,0 0-24 0,0 0-8 16,0 0-72-16,0 5 4 0,0-5 48 0,0 0 32 0,0 0 32 0,0 0 20 15</inkml:trace>
          <inkml:trace contextRef="#ctx0" brushRef="#br1" timeOffset="52987.136">7729 430 79 0,'0'-4'104'0,"0"-1"0"16,8 0-8-16,-8 0-20 0,0 1-4 0,0-1 0 15,0 5 0-15,0 0 4 0,0-6-8 0,0 6 4 0,0 6-4 0,0-6-4 16,0 5-4-16,0-1 0 0,0 1-4 0,8 5-4 0,-8 0 0 16,0-2 0-16,0 3-4 0,0 3-4 0,0 1 4 0,0-2-12 15,0 7-4-15,0-1 0 0,0 0-4 0,0 0-4 0,0 5-8 0,0-5 4 16,0 6-8-16,0-2 0 0,0 2 0 0,0-2-4 0,0 2 0 16,0-2 0-16,0 2-4 0,0-2 0 0,0 2-4 0,0 3 4 15,0-8-4-15,0 3 0 0,0 2 0 0,0-6 0 0,0 0 0 16,0 0 0-16,0 0-4 0,0 0 0 0,0-4 0 0,0-1 0 15,0 0-8-15,0-4-8 0,0 0-4 0,0-1-8 0,0 1-8 0,0-6-4 16,0 1-12-16,9-5-4 0,-9 5-4 0,0-5-8 0,0 0-32 16,9 0 12-16,-9 0-12 0,8-5-8 0,-8 0 4 0,0 1-60 15,9-6-20-15,-9 5 36 0,0-4 24 0,0-6 24 0</inkml:trace>
          <inkml:trace contextRef="#ctx0" brushRef="#br2" timeOffset="74199.0534">2920 2785 71 0,'0'-5'88'0,"0"1"-12"0,0-2 0 0,0 6-24 0,8 0 0 16,-8 0 4-16,0 0 0 0,0-4 4 0,0 4-4 0,8 0-12 16,-8 0 24-16,0 0-8 0,10 0 4 0,-10 0 0 0,8 4-4 0,-8-4 0 15,8 6 0-15,2-6 0 0,-2 4 0 0,-8 1 0 16,8 0 0-16,1 0-4 0,-1-1-4 0,1 6 0 0,-1 0-4 0,1-4 4 16,-1 7-8-16,10-3-4 0,-10 4-4 0,0-5-4 0,10 1 0 15,-10 4 0-15,9 1-4 0,-9-1 0 0,10-4-8 0,-2 5 0 16,-6-2-4-16,6 2 4 0,2-1-4 0,-2-4 0 0,1 5-4 0,-8-1 4 15,8-5-4-15,-1 6-8 0,2-2-4 0,-10-2 0 16,10 4 0-16,-1-6 0 0,-9 5 0 0,10-4 0 0,-10-1 0 16,0 2 0-16,0-3 0 0,2 2 0 0,-2 0 0 0,0-1 0 0,1 0 0 15,0 2 0-15,-9-7 0 0,8 6 0 0,-8-5 0 0,0-1 0 16,0 6 0-16,0-10 0 0,0 5 0 0,0 5 0 0,0-10 0 16,0 4 0-16,0-4 0 0,0 5 0 0,0-5-8 0,0 0-16 0,0 0 0 15,0 4-12-15,0-4-16 0,0 0-28 0,0-4 0 16,0 4-16-16,0-5-8 0,0 5-16 0,0-4-16 0,0-2-8 0,0 2-4 15,0-1-40-15,-8-5-32 0,8 1 32 0,0-1 44 0,0 1 28 16,0-1 24-16</inkml:trace>
        </inkml:traceGroup>
        <inkml:traceGroup>
          <inkml:annotationXML>
            <emma:emma xmlns:emma="http://www.w3.org/2003/04/emma" version="1.0">
              <emma:interpretation id="{D9692A36-E8B8-46E5-8D2E-95E48CEAAFBA}" emma:medium="tactile" emma:mode="ink">
                <msink:context xmlns:msink="http://schemas.microsoft.com/ink/2010/main" type="inkWord" rotatedBoundingBox="20097,14021 21874,14092 21817,15518 20040,1544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67360.8972">3662 3010 39 0,'0'0'116'0,"0"-4"-8"0,8 4-12 0,-8 0-24 0,0 0-4 16,9 0 0-16,-9 0-8 0,8 4 0 0,-8-4-4 0,8 6-4 15,-8-1 0-15,10-1-12 0,-10 6 0 0,8-6-8 0,0 6-4 0,-8-1-4 16,8 0 0-16,-8 2-4 0,10 4-4 0,-2-2-4 0,0 2 0 16,-8-1-4-16,9 1 4 0,-9-1 0 0,9 1-4 0,-9 4 0 15,8-5 4-15,-8 0 0 0,0 1-4 0,0-1 4 0,0-5-4 0,9 6 0 16,-9-1 4-16,0-4 4 0,0-1-4 0,0-4 0 16,0 5 0-16,0-5-4 0,0 0 4 0,-9-5-4 0,9 5 0 0,0-5-4 15,0 0 0-15,0 0 0 0,0-5-4 0,0 0 0 0,0 0 0 16,0 0 0-16,0-5 0 0,0 1 0 0,0-1 0 0,0-4 4 15,9-1 0-15,-9 2-8 0,0-2 4 0,0-4-4 0,0-6 4 16,8 7-4-16,-8-6 0 0,0 5 4 0,8-6-4 0,-8-3 0 16,0 4 4-16,8 0 0 0,-8-5-4 0,0 5 0 0,10-4 4 15,-10 3 0-15,0-4 0 0,0 5 0 0,0 1 0 0,8 0 0 0,-8-3 0 16,0 3 4-16,0 3-4 0,0 1 0 0,0 0 0 0,0 5 0 16,0-5 0-16,8 4 0 0,-8 5 4 0,0-3-4 0,0 3 0 15,10 0 0-15,-2 1 0 0,-8-1 0 0,8 1 0 0,-8 3 0 16,9 2 0-16,-1-6 0 0,1 4 0 0,-9 3 0 0,8-3 0 15,1 2 0-15,-1 4 0 0,0-5 0 0,10 5 0 0,-10 0 0 0,2-5 0 16,6 5 0-16,-8 0 0 0,10 5 0 0,-1-5 0 0,-1 0 0 16,2 5 0-16,0-1 0 0,6 2 0 0,-6-3 0 0,-1-3 0 15,9 6 0-15,-2-1 0 0,-6 0 0 0,7-1 0 0,1 2 4 16,0-2-4-16,0 1 0 0,-10-1 0 0,10-4 0 0,-1 0-4 16,-7 6 0-16,8-6 0 0,-10 0 4 0,1 0 0 0,0 0 0 0,0 0 0 15,1 0-4-15,-2 0 4 0,-8 0 0 0,10 0 0 16,-10 0 0-16,1 0 0 0,-1 0 0 0,1 0-4 0,0 0 4 0,-9 0 0 15,8 0 0-15,0 0 0 0,-8 0 0 0,8 0 4 0,-8 0-4 16,0 4 4-16,10-4-4 0,-10 0 4 0,8 5 0 0,-8-5 0 16,8 5-4-16,-8 0 4 0,10-1 4 0,-10 2 0 0,8 3 0 0,0-5 0 15,-8 6-4-15,9 0 8 0,-9-1 0 0,8 6-4 0,-8-6 4 16,8 1 0-16,-8 4-4 0,10-5 4 0,-10 6 0 0,0-6 4 16,0 6-4-16,0-5 0 0,0 4 0 0,0-4 0 0,0 4-4 15,0-4 0-15,0 0 0 0,0-1-4 0,0 5 0 0,0-9-4 16,0 5 4-16,0 0-4 0,0-6-4 0,0 5-4 0,0-3-4 0,0-2-4 15,0 1-8-15,0-5-12 0,-10 5-12 0,10-5-8 0,0 0-20 16,-8 0-12-16,8 5-12 0,-8-5-12 0,8 0 4 0,-9-5-68 16,1 5-20-16,0 0 36 0,-2-5 28 0,2 5 24 0</inkml:trace>
          <inkml:trace contextRef="#ctx0" brushRef="#br1" timeOffset="67913.5096">4105 3016 27 0,'0'0'108'0,"0"0"-12"0,0-6-8 0,0 6-24 16,0-4-4-16,0-1-4 0,0 0-4 0,9 5 0 0,-9-5-4 16,8 1 0-16,1-1-4 0,-1 0-4 0,0 0 0 0,2 1 4 15,-2-2-4-15,0 2 0 0,10-1-4 0,-10 1-4 0,9 4-4 16,-9-6 0-16,10 6-8 0,-10 0 0 0,0 0-4 0,10 0 0 0,-10 6 0 15,0-2-8-15,2 1 4 0,-2-1 0 0,0 2-4 0,1 3-4 16,-1 1 4-16,-8-1-4 0,0 1 4 0,9 5-4 0,-9-6 0 16,-9 6 0-16,9-6 0 0,0 4 0 0,-8 3 0 0,-1-2 0 15,9-5 0-15,-8 6 0 0,0-1-4 0,-2 1 4 0,-6-6 0 16,6 6 0-16,2-6 0 0,0 6 8 0,0-6-4 0,-1 1 0 16,0-1-20-16,1 1 24 0,8-5 0 0,-9 5 0 0,9-6 0 0,-8 5 0 15,8-2 0-15,0-4 4 0,0 2-4 0,0 0 4 0,0 4 0 16,0-3 4-16,0-2 0 0,0 1-4 0,8-1 4 0,-8 1-4 15,0 0 0-15,9 0 0 0,-1 0 0 0,-8 0 0 0,9 0 0 0,0 0-4 16,-1-1 0-16,0-4 0 0,0 5-4 0,2-1-4 16,6-4 0-16,-6 6 0 0,-2-6-8 0,9 0 0 0,-9 0-4 0,9 0-16 15,0 4-12-15,-9-4-12 0,10 0-16 0,-10 0-16 0,10 0-32 16,-2 0-28-16,-7-4-16 0,8 4-88 0,0-6 36 0,-9 6 36 16,10-4 28-16,-10-1 36 0,0 1 16 0</inkml:trace>
          <inkml:trace contextRef="#ctx0" brushRef="#br1" timeOffset="66680.7166">3133 2666 39 0,'0'0'76'0,"0"0"-8"0,0 0-4 16,0 0-16-16,0 0-8 0,0 0-4 0,0 0 0 0,0 0 0 16,0 0 0-16,0 0-4 0,0 0 4 0,0 0 0 0,-9 0 0 15,9 0-4-15,0 0 4 0,0 0-16 0,0 0 20 0,-8 0-4 0,8 0 0 16,0-6-4-16,0 6-4 0,0 0 0 0,0-4-4 0,-9 4-4 16,9-4 4-16,9-1-4 0,-9 5 0 0,8-6 0 15,-8 2-4-15,9-1 0 0,-9-5 0 0,9 6 4 0,-1-2-4 0,0-3 0 16,10 5 0-16,-10-6 0 0,0 5-4 0,10-6 4 0,-10 8-4 15,9-3 4-15,1 2 0 0,-10-6 0 0,8 5 0 0,-6 5-4 16,6-4 4-16,-6 4-4 0,-2 0 8 0,9 0-4 0,-9 4 0 0,0-4-4 16,2 10-4-16,-2-5 0 0,0 5 0 0,0-1 0 0,2 1 0 15,-10 0 4-15,8 3-4 0,-8-3-4 0,8 5 0 0,-8 0 4 16,0-1 0-16,0 0-4 0,0 0 4 0,-8 0 0 0,8 1 0 16,-8-1 0-16,-2-5-4 0,10 6 0 0,-8 0 0 0,0-6 0 15,0 1 0-15,-2-1 0 0,2 1 8 0,-9 1 0 0,9-3-4 16,0-3 0-16,-2 0 0 0,10 0 0 0,-8-5 0 0,0 5-4 15,8-5 0-15,0 4 0 0,-10-4 0 0,10 0 0 0,0-4 0 0,0 4-4 16,0 0 0-16,10-5 4 0,-10 5-4 0,8-5 0 0,-8 5 0 16,8 0 0-16,2-5 0 0,-2 5-4 0,-8 0 4 0,8 0 0 15,9 0-4-15,-9 0 8 0,2 0-4 0,-2 5 0 0,0-5 0 0,10 5 0 16,-10 0 0-16,0-1 0 0,10 5 0 0,-10-4 0 0,1 5 0 16,-1-5 0-16,0 4 0 0,1 1 0 0,0-1 0 0,-1 6 0 15,0-5 0-15,2 0 0 0,-2 3 4 0,-8 2-4 0,8-5 0 0,-8 4 0 16,0 1 0-16,0-6-4 0,0 5 8 0,0 1 0 15,0-5-4-15,-8 4 4 0,0-5-4 0,8 6 4 0,-18-5-4 0,10-1 0 16,-1 5 4-16,-8-3-4 0,0-3 0 0,9 2 0 0,-10 0 0 16,2-1 0-16,-10 0 0 0,8-3 0 0,2-1 0 0,-1-1 0 15,-9 6 0-15,8-10 0 0,2 5-4 0,-1-5 0 0,8 4-4 16,-8-4 0-16,9 0-8 0,-10 0-8 0,10 0-8 0,8-4-12 16,-8 4-20-16,8-5 4 0,-8 0-16 0,8 0-20 0,0 1-12 0,8-1-12 15,-8-5-4-15,8 5-68 0,-8-4-4 0,8 4 40 0,2-5 32 16,-2 1 20-16</inkml:trace>
          <inkml:trace contextRef="#ctx0" brushRef="#br1" timeOffset="60866.7337">2306 3001 135 0,'0'0'188'0,"0"0"-12"0,0 5-4 0,0-5-28 16,0 0 4-16,0 4 0 0,-8-4 4 0,8 0-8 0,0 0-8 16,0 0-12-16,0 0-8 0,0 0-20 0,-8 0-24 0,8-4-12 15,0 4-24-15,0 0-36 0,0 0 0 0,0 0 0 0,0 0 0 16,0 0 0-16,0 0 0 0,0 0 0 0,0-5 0 0,8 5 0 0,-8-5 0 15,0 5 0-15,0-5 0 0,0 5 0 0,8 0 0 0,-8 0 0 16,0-4-28-16,0 4-96 0,8 0-32 0,-8 0-44 0,0 0-40 16,0 0-68-16,0 0 52 0,0 0 44 0,0 0 36 0,0 0 36 15,0 0 24-15</inkml:trace>
          <inkml:trace contextRef="#ctx0" brushRef="#br1" timeOffset="53494.7791">7796 795 15 0,'0'0'128'0,"0"0"-12"0,-8 0-8 0,8 0-20 0,0-5 0 16,0 5-4-16,0 0 4 0,0 0-4 0,8 0-4 16,-8 0-8-16,10 0-4 0,-2-4 0 0,-8 4-4 0,8 0-4 0,0-6-4 15,10 6-4-15,-10 0 0 0,1 0-8 0,8 0-4 0,0 0-4 16,0-4-8-16,-8 4-4 0,7 0-8 0,2 0-4 0,-1 0-4 16,0 0-12-16,0 0-12 0,-1 0-20 0,2 0-20 0,0 0-20 0,-2 0-32 15,1 0-36-15,0 0-16 0,-8-4-92 0,-1 4 36 0,0 0 48 16,2-7 32-16,-2 7 20 0</inkml:trace>
        </inkml:traceGroup>
        <inkml:traceGroup>
          <inkml:annotationXML>
            <emma:emma xmlns:emma="http://www.w3.org/2003/04/emma" version="1.0">
              <emma:interpretation id="{C485E26B-B379-43B7-BA28-59C1E29CB789}" emma:medium="tactile" emma:mode="ink">
                <msink:context xmlns:msink="http://schemas.microsoft.com/ink/2010/main" type="inkWord" rotatedBoundingBox="22696,15048 23038,15061 23026,15366 22684,1535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68496.9817">5546 3192 127 0,'0'6'156'0,"0"-1"-12"0,0-1-16 0,0-4-24 16,0 5-8-16,0-5-4 0,0 0 0 0,0 5-8 0,0-5-4 15,8 0-8-15,-8 0 0 0,9 0-4 0,-9 0-8 0,9 0-8 16,-1 0-4-16,8 0-8 0,-6-5-8 0,6 5-4 0,-6 0-4 0,6-5-8 15,1 5-4-15,0 0-8 0,0-4-4 0,1 4-8 0,-2 0-16 16,2 0-12-16,-10-5-16 0,9 5-20 0,-9 0-28 0,10 0-24 16,-18 0-20-16,8 0-24 0,0 0-60 0,-8 0 24 0,0 0 44 15,0 0 32-15,0 0 24 0</inkml:trace>
          <inkml:trace contextRef="#ctx0" brushRef="#br1" timeOffset="68218.2093">5554 2934 119 0,'0'0'128'0,"0"0"-8"16,0 0 0-16,0 5-20 0,9-5 0 0,-9 0-12 0,0 0-4 15,9 0 0-15,-9 0-4 0,8 0 0 0,-8 0-8 0,8 0-4 16,0 0 0-16,2 0 0 0,-2 0-8 0,10 0-4 0,-10 0-8 0,9 0 0 15,-9 0-4-15,9-5-4 0,-8 5-8 0,7 0-8 0,2-5 0 16,0 5-8-16,-10 0 0 0,8 0-4 0,1 0-4 0,1 0-4 16,-10 0-4-16,10 0-8 0,-10-5-8 0,8 5-8 0,-6 5-12 15,-2-5-12-15,0 5-12 0,1-5-12 0,-9 5-12 0,8-1-20 16,-8-4-28-16,0 6-16 0,0-2-20 0,0 1-56 0,0-5 20 16,-8 4 40-16,8 2 32 0,-9 3 24 0</inkml:trace>
        </inkml:traceGroup>
        <inkml:traceGroup>
          <inkml:annotationXML>
            <emma:emma xmlns:emma="http://www.w3.org/2003/04/emma" version="1.0">
              <emma:interpretation id="{EC996201-B6ED-48F0-88E4-6990541BFA83}" emma:medium="tactile" emma:mode="ink">
                <msink:context xmlns:msink="http://schemas.microsoft.com/ink/2010/main" type="inkWord" rotatedBoundingBox="23759,14757 24183,14774 24158,15388 23735,1537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84810.5421">6611 2799 51 0,'0'0'84'0,"0"0"-4"0,0 0-8 0,0 0-20 16,0 0-4-16,0 0 0 0,0 0-4 0,0 0 0 0,0 5-4 0,0-10-4 16,0 5 0-16,0 0 4 0,0 0-4 0,0 0-4 0,0 0 0 15,0 0 0-15,0-4-8 0,0 4 0 0,0-5 0 16,10 0 0-16,-10 5-4 0,0-5 4 0,8 1 0 0,-8-2 0 0,0 2 0 16,8-1-4-16,-8-4 0 0,9 3-12 0,-9 2 8 0,8-1 0 0,1 1 4 15,-1-6 0-15,1 5-4 0,-9 0 0 0,8 0 4 16,0 1 0-16,2-6 0 0,-2 5 4 0,0 1-4 0,2-1-4 0,-2 0 8 15,0-4-4-15,9 3-4 0,-8 2 0 0,-1 0 4 0,9-1-4 16,-9-1 0-16,2 2-4 0,6-1 0 0,-8 5 0 0,2 0 0 16,-2 0-8-16,9 0 8 0,-8 5-4 0,-1-1-4 0,1 2 0 0,-1 3 0 15,-8 1 0-15,8-1 4 0,0 1-8 0,-8 5 8 0,10-7-8 16,-10 7 0-16,0-1 4 0,0 1 0 0,8-1-4 0,-16-4 0 16,8 4 4-16,0 0 0 0,0 1-8 0,-10-6 4 0,2 6 4 15,8-5 4-15,-8-1-8 0,0 0 0 0,8 1 0 0,-9 0 4 16,1 0 0-16,-1-6 0 0,0 1 0 0,1 5-4 0,8-10 0 0,-8 4 4 15,8 1-20-15,-10-5 24 0,10 5-4 0,-8-5 0 0,8 0 0 16,0 0-4-16,0 0 0 0,0 0 4 0,0-5-4 0,0 5 0 16,0-5 0-16,0 5 0 0,0-4-4 0,0-2 4 0,8 6-4 15,-8-4 4-15,0-1 0 0,10 5 0 0,-10-4 0 0,8-2 0 16,-8 2 0-16,8 4 0 0,-8 0 0 0,9 0 0 0,0-5 0 16,-9 5 0-16,8 0 0 0,-8 0 0 0,9 0 0 0,-9 0 0 15,8 0 0-15,-8 0 0 0,8 0 0 0,-8 0 0 0,8 0-4 0,-8 0 4 16,0 5 0-16,0-5 4 0,10 0-4 0,-10 0 0 0,0 4 0 15,0-4 0-15,0 0 0 0,0 6 0 0,0-6 0 0,0 0 0 16,0 4 0-16,0-4 0 0,0 0 0 0,0 0 0 0,0 5 0 0,0-5-4 16,0 0 4-16,0 0 0 0,0 0 0 0,0 0 0 0,0 0 0 15,0 0 0-15,0 0 0 0,0-5 0 0,0 10-4 0,0-5 4 16,0 0 0-16,0 0 0 0,0 0 0 0,0 0-4 0,0 0 0 16,0 0 4-16,0 0 0 0,0 0-4 0,0 0 4 0,0 0 0 15,0 0-4-15,0 0 0 0,-10 0 0 0,10 0 4 0,0 0-4 0,0 0 4 16,0 0 0-16,0 0-4 0,0 0 4 0,0 0-4 0,0 0 4 15,0 0 0-15,-8 0 0 0,8 0 4 0,0 0-8 0,0 0 4 16,0 0-4-16,0 0 4 0,0 0 4 0,0 0-8 0,0 0 4 16,0 0 0-16,0 0 0 0,0 0 0 0,0 0 0 0,0 0 0 15,0 0 0-15,0 0-4 0,0 0 4 0,0 0 0 0,0 0 0 0,0 0 0 16,0 0 0-16,0 0 0 0,0 0 0 0,-8 0-4 16,8 0 4-16,0 0 0 0,0 0 4 0,0 0 0 0,0 0-4 0,0 0 4 15,0 0-8-15,0 0 4 0,0 0 4 0,0 0-4 0,0 0 0 16,0 0 0-16,0 0 0 0,0 0 0 0,0 0-4 0,0 0 0 15,0 0 0-15,0 0 4 0,0 0 0 0,0 0 0 0,0 0 0 16,0 0 0-16,0 0-4 0,0 0 4 0,0 0 0 0,0 0-20 0,0 0 24 16,0 0-4-16,0 0 4 0,0 0-4 0,0 0 4 15,0 0-4-15,0 0 0 0,0 0-4 0,0 0 8 0,0 0 0 0,0 0-8 16,0 0 4-16,0 0 0 0,0 0 0 0,0 0 0 0,0 0 4 16,0 0-4-16,0 0-4 0,0 0 4 0,0 0 0 0,0 0 0 15,0 0 0-15,0 0-4 0,0 0 4 0,0 0 0 0,0 0 0 0,0 0 0 16,0 0 0-16,0 0 0 0,0 0 0 0,0 0 0 0,0 0 0 15,0 0 0-15,0 0 0 0,0 0 0 0,0 0 0 0,0 0 0 16,0 0 0-16,0 0 0 0,0 0 0 0,0 0 4 0,0 0-8 16,0 0 4-16,0 0 4 0,0 0-8 0,0 0 4 0,0 0 0 15,0 0 0-15,0 0 0 0,0 0 4 0,0 0-4 0,0 0 0 16,0 0 0-16,0 0 0 0,0 0-4 0,0 0 4 0,0 0 0 16,0 0 0-16,0 0 0 0,0 0 0 0,0 0-4 0,0 0 4 0,0 0 0 15,0 0 0-15,0 0 0 0,0 0 0 0,0 0 0 0,0 0 0 16,0 0 0-16,0 0 0 0,0 0 0 0,0 0 4 0,0 0-4 15,0 0 0-15,0 0 0 0,0 0-4 0,0 0 4 0,0 0 0 0,0 0 0 16,0 0 0-16,0 0 0 0,0 0 4 0,0 0-4 0,0 0 0 16,0 0 0-16,0 0-4 0,0 0 4 0,0 0 0 0,0 0 0 15,0 0 0-15,0 0 0 0,0 0-4 0,0 0 4 0,0 0 0 16,0 0 0-16,0 0 0 0,0 0 0 0,0 0 0 0,0 0 0 16,0 0 0-16,0 0 0 0,0 0-4 0,0 0 8 0,0 0-4 15,0 0 0-15,0 0 0 0,0 0 0 0,0 0 0 0,0 0 0 0,0 0 0 16,0 0 0-16,0 0 0 0,-8 0 0 0,8 0 0 0,0 0 0 15,0 0 4-15,0 0-4 0,0 0 0 0,0 0 0 0,0 0 0 16,0 0-4-16,0 0 4 0,0 0 0 0,0 0 0 0,0 0 0 16,0 0 0-16,0 0 0 0,0 0-4 0,0 0 8 0,0 0-4 15,0 0 0-15,0 0 0 0,0 0-16 0,0 0 16 0,0 0 4 16,0 0-4-16,0 0 0 0,0 0 0 0,0 0 4 0,0 0-4 16,0 0 4-16,0 0-4 0,0 0 0 0,0 0 0 0,0 0 0 0,0 0 0 15,0 0 4-15,0 0 0 0,0 0-4 0,0 0 0 0,0 0-4 16,0 0 4-16,0 0 0 0,0 0 0 0,0 0 4 0,0 0-8 15,0 0 4-15,0 0 0 0,0 0 0 0,0 0 0 0,0 0 0 0,0 0 0 16,0 0 0-16,0 0 0 0,0 0 0 0,0 0 0 16,0 0 0-16,0 0 0 0,0 0 0 0,0 0 0 0,0 0 0 0,0 0 0 15,0 0 0-15,0 0 0 0,0 0 0 0,0 0 0 0,0 0 0 16,0 0 0-16,0 0 4 0,0 0-8 0,0 0 4 0,0 0 0 16,0 0 0-16,0 0 0 0,0 0 0 0,0 0 0 0,0 0 0 15,0 0 0-15,0 0-4 0,0 0 4 0,0 0 0 0,0 0 4 0,0 0-4 16,0 0 0-16,0 0 0 0,0 0 0 0,0 0 0 15,0 0-4-15,0 0-12 0,0 0 20 0,0 0-4 0,0 0 0 0,0 0 4 16,0 0-4-16,0 0 4 0,0 0-4 0,0 0 0 0,0 0 4 16,0 0-4-16,0 0 0 0,0 0 0 0,0 0 0 0,0 0 0 15,0 0 0-15,0 0 0 0,0 0 0 0,0 0 0 0,0 0 0 0,0 0 0 16,0 0 0-16,0 0 4 0,0 0-4 0,0 0 0 16,0 0 0-16,8 0 0 0,-8 0 0 0,0 0 0 0,0 0 0 0,8 0 0 15,-8 0 0-15,0 0 0 0,8 0 4 0,-8 0-4 0,10 0 4 16,-10 4-4-16,8-4 4 0,-8 0 0 0,0 6 0 0,8-2 0 15,-8 1 0-15,10 0 0 0,-2 0-4 0,-8-1 4 0,0 6 0 0,8-1-4 16,-8-3 0-16,9 3 0 0,-9 1 4 0,8-1-4 0,-8 1 4 16,9 0-4-16,-9-1 0 0,0 1 0 0,8 4 4 0,-8-5-4 15,0 0 4-15,0 2-4 0,0-2 4 0,0-3-4 0,9 3 4 0,-9 1 0 16,0-1 0-16,0-4-4 0,0 4 4 0,0-4 0 16,-9 5-24-16,9-6 28 0,0 6-4 0,-8-5 0 0,8 0 4 0,0 0-4 15,-9-1 0-15,9 1-4 0,-8-1 4 0,-1 2-4 16,9-1 0-16,-8-1 0 0,0-4 0 0,-2 5 4 0,-6 0-4 0,6 0 0 15,2-5 4-15,0 4-4 0,-9 1 4 0,9-5-8 0,-1 5 4 0,-8-5 0 16,9 0 0-16,-2 0 0 0,-6 5 0 0,8-5 0 16,-2 0 4-16,2 0-4 0,0 0 0 0,-9 0 0 0,17 0-4 15,-9 0 4-15,0 0 0 0,1 0-4 0,8 0 0 0,-8 0-4 0,8 0-4 16,0 0-4-16,0-5-8 0,0 5 0 0,-8 0-12 16,8-5-8-16,0 0-8 0,8 1-8 0,-8 4-8 0,0-5-12 0,0-5-8 15,8 6-4-15,-8-1-4 0,8-5 0 0,1 1-40 0,-9-1-36 16,9 5 8-16,-1-5 32 0,1-4 24 0</inkml:trace>
        </inkml:traceGroup>
        <inkml:traceGroup>
          <inkml:annotationXML>
            <emma:emma xmlns:emma="http://www.w3.org/2003/04/emma" version="1.0">
              <emma:interpretation id="{76712420-529F-401D-8A82-930509051B96}" emma:medium="tactile" emma:mode="ink">
                <msink:context xmlns:msink="http://schemas.microsoft.com/ink/2010/main" type="inkWord" rotatedBoundingBox="24602,14528 26284,14595 26243,15606 24561,15539"/>
              </emma:interpretation>
              <emma:one-of disjunction-type="recognition" id="oneOf14">
                <emma:interpretation id="interp18" emma:lang="" emma:confidence="0">
                  <emma:literal>Groz</emma:literal>
                </emma:interpretation>
                <emma:interpretation id="interp19" emma:lang="" emma:confidence="0">
                  <emma:literal>orz</emma:literal>
                </emma:interpretation>
                <emma:interpretation id="interp20" emma:lang="" emma:confidence="0">
                  <emma:literal>Gaz</emma:literal>
                </emma:interpretation>
                <emma:interpretation id="interp21" emma:lang="" emma:confidence="0">
                  <emma:literal>692</emma:literal>
                </emma:interpretation>
                <emma:interpretation id="interp22" emma:lang="" emma:confidence="0">
                  <emma:literal>Gruz</emma:literal>
                </emma:interpretation>
              </emma:one-of>
            </emma:emma>
          </inkml:annotationXML>
          <inkml:trace contextRef="#ctx0" brushRef="#br1" timeOffset="85353.0904">7660 2570 43 0,'9'-6'88'0,"-9"2"-12"15,8-6-8-15,0 5-28 0,-8 1 0 0,10-1-4 0,-10 0 0 16,8 1 0-16,-8 4 0 0,0 0 4 0,0-5 4 0,8 5 0 16,-8 0 4-16,0-6 0 0,0 6 4 0,0 0 0 0,0 0-4 0,0 0 0 15,0 0-4-15,-8 0 4 0,8 6-8 0,0-6-20 0,-8 0 20 16,8 5-4-16,-10-5-4 0,10 4 4 0,-8 1 0 0,0 4-8 15,-1-4 4-15,-7 5-4 0,6 0 0 0,2 4 0 0,-8 1 0 0,-2-2 4 16,10 2-4-16,-10 5 0 0,10-1 0 0,-9 0-8 0,0 0 4 16,8 5-4-16,-7-6-4 0,6 6 4 0,2-4-4 0,0 4 0 15,-1-5 0-15,0 5-4 0,1-5-4 0,8 6 4 0,-8-6-4 16,8 4 4-16,0-4-4 0,0 1 0 0,0-1 0 0,8 1-4 16,0-2 4-16,-8 1-4 0,9-4 0 0,8 5 0 0,-9-7 0 0,2 7-4 15,6-6 0-15,-7 0 0 0,8 1 0 0,0-5 0 16,0 3-4-16,0-2 4 0,-9-2-8 0,10 1 0 0,-2-1 4 0,2-4 0 15,-1 0 0-15,-9-5-4 0,10 4 0 0,-10 2 4 0,0-6 0 16,10 0 0-16,-10-6 0 0,0 2 0 0,-8-1 0 0,0 0 4 16,9 0-4-16,-9-4 0 0,0-1 0 0,0 1 0 0,0-1 0 0,-9 1 0 15,9-1 4-15,0-5-16 0,-8 7 24 0,0-7-4 0,-2 5-4 16,2-5 0-16,0 6 4 0,-10-1-4 0,10 1 4 0,0-2-4 16,-1 2 0-16,-7 5-4 0,-2-1 4 0,10 5-4 0,-10-4-4 15,10 4 4-15,-9 0-8 0,8 0 0 0,-8 0-4 0,1 4-8 16,7 1-12-16,0-1-4 0,-7 2-12 0,6-3-8 0,2 3-4 15,0-1-16-15,8 0-4 0,-9-1-8 0,9 2-8 0,0-2-4 0,0 5 8 16,0-9-36-16,9 6-40 0,-1-6-4 0,0 4 40 0,2-4 32 16,-2 0 16-16</inkml:trace>
          <inkml:trace contextRef="#ctx0" brushRef="#br1" timeOffset="86117.0265">8070 2962 27 0,'0'-4'92'16,"0"-1"-8"-16,0 1-8 0,0-2-24 0,0 2 0 0,0-1-4 0,0 0 0 15,0 0 0-15,8 1-4 0,-8-2-4 0,0 2 0 16,8-1 0-16,-8 5 4 0,0-4 0 0,9 4 0 0,-9 0 12 0,0 0 0 15,9 0-4-15,-9 0 4 0,8 4-4 0,-8 1 0 0,9-1 0 0,-9 6-4 16,0 0-4-16,8-1-4 0,-8 6 0 0,0-1-4 0,0 1-4 16,0-1 4-16,8 1-8 0,-8 4 0 0,0 0-4 0,0 0-4 15,0-5-4-15,0 5 0 0,0 1 0 0,10 0 0 0,-10-2-4 16,0-3-4-16,8 4 0 0,-8-5 0 0,8 0-4 0,-8 1 0 16,8-1-20-16,-8 2 24 0,0-8-4 0,10 6 0 0,-10-4-4 0,8-5 4 15,-8-1-4-15,8 6 0 0,-8-10 0 0,9 5 0 0,-9-5 0 16,0-5-4-16,9 5 0 0,-9-10-4 0,0 1 0 0,8-1 0 15,-8 1 0-15,0-4-4 0,9-3-4 0,-9-3 4 0,0 0-4 16,8 0 4-16,-8 0-4 0,0-6 0 0,8 2 0 0,-8-2 0 16,0-3 4-16,8 4-4 0,-8-5 4 0,0 5 0 0,10-5 0 0,-10 0 0 15,0 0 0-15,8 1 4 0,-8-1 0 0,0 0 4 0,0 0 0 16,8 0 0-16,-8 1 0 0,0 4 4 0,10-5 0 0,-10 6-4 16,8-2 8-16,-8 6-4 0,8 0 0 0,-8 0 0 0,0-1 0 15,9 11 8-15,-1-5-8 0,-8 0 4 0,9 3-4 0,-1 7 4 16,1-5 0-16,-1 3 0 0,-8 6 0 0,8-4 0 0,2 4 0 0,-2-5 4 15,10 5-4-15,-10 0 0 0,0 0 0 0,9 0 0 0,-8 0 0 16,8 0-4-16,-1 0 0 0,2 0 0 0,0 0 0 0,-2 5 0 16,1-5 0-16,0 4 0 0,8-4 4 0,-7 0 0 0,8 0-4 15,-1 0 0-15,1 6 4 0,-2-6-4 0,2 0 0 0,0 0 0 16,0 0 0-16,-1 0 0 0,9 4 0 0,-8-4 0 0,-9 0-4 16,9-4 8-16,0-2-4 0,-2 6 0 0,-6-4 0 0,-1-1 0 0,9 5 0 15,-18-5 4-15,8 0-4 0,2 5 0 0,-10-4 0 0,2-2 0 16,-2 6 4-16,0-4-4 0,1 4 0 0,-1-5 8 0,-8 5-4 15,0 0 4-15,8 0 0 0,-8 0 0 0,0 0 4 0,0 5 0 16,0-1-4-16,0 2 0 0,0-2 0 0,0 1 0 0,0 5 0 16,0 0 8-16,0-1-4 0,0 1 0 0,0-1 0 0,0 5 0 0,0 1 0 15,0-2 0-15,0 7 0 0,0-5 0 0,0 4 0 0,0-5 0 16,0 5 4-16,0-4 0 0,0-1-4 0,0 1 0 0,0 4-4 16,0-5 0-16,0 1 0 0,0-6 0 0,0 6-4 0,0-6 0 15,0 5 0-15,0-4-4 0,0 0-4 0,0-1-12 0,0-4 20 16,0 5 0-16,0-5-4 0,0 0-4 0,0-1-4 0,0 1-8 0,0-1-4 15,0-4-16-15,-8 0-16 0,8 5-12 0,0-5-12 0,0 0-12 16,0 0-16-16,-8-5-12 0,8 5-12 0,0-4-4 0,-9 4-24 16,9-5-56-16,-8 1 24 0,0-1 36 0,8 0 32 0,-10 5 24 15</inkml:trace>
          <inkml:trace contextRef="#ctx0" brushRef="#br1" timeOffset="86696.1065">8478 3097 7 0,'-8'0'124'0,"8"0"-20"0,0 0-12 0,-8 0-24 16,8-4-4-16,0-2-4 0,0 2 0 0,0-6 0 0,8 4-4 15,-8-3 0-15,8 0-4 0,-8-1 0 0,10 1-4 0,-2 0 0 16,-8-2-4-16,18 2 4 0,-18-5 0 0,16 4 0 0,-8 1 0 0,1-1 0 15,8 1-4-15,0 3 0 0,-9-3-4 0,10-1 0 0,-2 6 0 16,-6-6 0-16,6 5-4 0,1 1 4 0,-8-2-8 0,8 6 4 16,-1-4-8-16,-6 4 0 0,6 0 0 0,-6 0-4 0,6 0-4 15,-7 4-4-15,-1 2 0 0,1-2-4 0,-1 5-4 0,1 1 0 0,-1 0-4 16,-8 5 0-16,0-2-4 0,8 2 4 0,-8-1-4 16,0 1 4-16,-8 4 0 0,8 1 0 0,-8-1-4 0,-1 0-4 0,1 0 4 15,-1 0 0-15,-8 0 0 0,9 0 0 0,-10 1 4 0,2-7-4 16,6 7 0-16,-6-1 0 0,-1-5 4 0,0 1 0 0,0-1 0 15,-1-4-4-15,10 5 0 0,-8-6 0 0,6-5 0 0,2 6 0 16,0-5 0-16,-1-5 0 0,9 5 0 0,-9-5 4 0,9 5-4 16,0-5 0-16,0-5 0 0,0 5 0 0,9-5 0 0,-9 0 0 0,9 0 0 15,-1 0-4-15,-8 1 4 0,8-5-4 0,2 3 4 0,-2 2 0 16,8-1-4-16,-16 0 4 0,18-3 0 0,-10 1 0 0,1 3 4 16,-1 4-4-16,1-5 4 0,0 1-4 0,-1 4 0 0,0 0 4 15,0 4 0-15,-8-4 4 0,10 5 0 0,-2-1 4 0,-8 6 0 16,8-5 4-16,-8 5 0 0,10 0 8 0,-10-1-4 0,8 0 0 0,0 1 0 15,-8 0 0-15,9 4-8 0,-9-5-12 0,8 6 0 0,1-5 0 16,-1 0 0-16,1 3 0 0,-1-3 0 0,0 0 0 0,2-5 0 16,-2 5 0-16,0-6 0 0,2 1 0 0,-2-1 0 0,8 2 0 15,-7-6 0-15,-1 0 0 0,10 0 0 0,-10-6 0 0,0 2 0 16,10-5 0-16,-10 3 0 0,10-3 0 0,-10-5 0 0,0-1 0 0,1 1 0 16,-1-1 0-16,1 1 0 0,0-5-40 0,-1-1-8 0,-8 2-20 15,0 3-20-15,0-5-24 0,0 7-32 0,0-7-24 16,-8 6-20-16,-1 0-68 0,0-1 8 0,1 1 44 0,-1 4 44 0,-7 0 24 15,6 2 24-15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6:13.2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DA4F54-B2F7-4739-A47A-01203E81CF15}" emma:medium="tactile" emma:mode="ink">
          <msink:context xmlns:msink="http://schemas.microsoft.com/ink/2010/main" type="writingRegion" rotatedBoundingBox="16932,14261 17383,16232 16960,16329 16509,14358"/>
        </emma:interpretation>
      </emma:emma>
    </inkml:annotationXML>
    <inkml:traceGroup>
      <inkml:annotationXML>
        <emma:emma xmlns:emma="http://www.w3.org/2003/04/emma" version="1.0">
          <emma:interpretation id="{33CF1991-86A2-4680-91D5-CD7EE5B638D8}" emma:medium="tactile" emma:mode="ink">
            <msink:context xmlns:msink="http://schemas.microsoft.com/ink/2010/main" type="paragraph" rotatedBoundingBox="16932,14261 17383,16232 16960,16329 16509,14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B1C79F-07C9-4F51-9ADC-A244B2C94099}" emma:medium="tactile" emma:mode="ink">
              <msink:context xmlns:msink="http://schemas.microsoft.com/ink/2010/main" type="line" rotatedBoundingBox="16932,14261 17383,16232 16960,16329 16509,14358"/>
            </emma:interpretation>
          </emma:emma>
        </inkml:annotationXML>
        <inkml:traceGroup>
          <inkml:annotationXML>
            <emma:emma xmlns:emma="http://www.w3.org/2003/04/emma" version="1.0">
              <emma:interpretation id="{F3A8FF28-A407-495D-8144-95BC21F307E7}" emma:medium="tactile" emma:mode="ink">
                <msink:context xmlns:msink="http://schemas.microsoft.com/ink/2010/main" type="inkWord" rotatedBoundingBox="17024,14247 17256,15765 16821,15831 16588,143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-437 2718 79 0,'0'0'112'0,"0"0"-8"0,0 0-8 16,0 0-20-16,0 0 0 0,8 5-8 0,-8-5-4 16,0 0 0-16,10 0 0 0,-10 0 0 0,8 0-8 0,0 0-4 0,1 0-4 15,-1 0-4-15,1 0-4 0,0 5-8 0,7-5-4 0,-8 0-8 16,10 5-4-16,-10-5 0 0,10 0-8 0,-1 0-4 0,-9 0-4 16,9 4-8-16,0-4-4 0,1 0-20 0,-10 5-24 0,10-5-24 15,-10 0-20-15,8 4-12 0,-7-4-72 0,0 6-4 0,-1-6 36 0,1 4 24 16,-9 1 24-16</inkml:trace>
          <inkml:trace contextRef="#ctx0" brushRef="#br0" timeOffset="-214.4583">-497 2516 43 0,'0'0'96'0,"0"-4"-8"0,0 4-8 0,0-5-20 0,0 1 0 0,9-2-4 15,-9 2 0-15,0-1 0 0,0 0-4 0,9 0-4 0,-9 1 0 0,0-6-8 16,8 5 4-16,0-5-4 0,-8 1 4 0,8-1 0 16,2 0-8-16,-2 1-4 0,0-5 4 0,2 4-8 0,-2-4 4 15,0-1 0-15,9 6 0 0,-8-6-4 0,0 1 0 0,7 0 0 0,-8-1-4 16,2 1 0-16,6-1 4 0,-6 1 0 0,-2 0-4 16,0 4 0-16,9-4 0 0,-8 5 0 0,-1-6-4 0,1 5 0 0,-9 6 0 15,8-6 0-15,0 1 0 0,-8 3-4 0,10 2 0 0,-10-1-4 16,8 0 4-16,-8 5 0 0,0-6 0 0,8 6 4 0,-8 0 4 15,0 0-4-15,0 6 0 0,0-6 0 0,0 10-8 0,0-6 4 0,0 2 0 16,0 3 0-16,0 1-4 0,0-1-4 0,0 1 4 0,0 5 0 16,0-7-4-16,0 7 0 0,0 4 4 0,0-5-8 0,0 1 0 15,0 4 4-15,0-5-4 0,0 7 0 0,0-8-4 0,0 6 0 16,0-5 0-16,0 6 0 0,0-6-4 0,0 1 0 0,0-1 4 16,0 0-8-16,0 0 0 0,0-4-4 0,0 5-12 0,0-5-4 0,0-1-12 15,0 1-8-15,0-1-4 0,0 1-8 0,0-6-8 0,0 6-8 16,0-5 4-16,0-1-16 0,0 2-4 0,0-3-8 0,0 3-4 15,0-1-4-15,0 0 4 0,0-1-24 0,0-4-40 0,-8 6-4 0,8-2 32 16,0 1 28-16,-8-5 20 0</inkml:trace>
          <inkml:trace contextRef="#ctx0" brushRef="#br0" timeOffset="484.7348">-328 3073 67 0,'0'0'120'0,"0"0"-16"0,0 0-12 0,-8 0-32 0,16-6 0 15,-8 3-4-15,0-3-4 0,8 2 0 0,2-1 0 0,-2 1-4 0,0-2-8 16,1 2 0-16,-1-1 0 0,9 0-4 0,-8 1 0 0,7 4-4 16,-6-5-4-16,6 5 0 0,2 0-8 0,-10 0-4 0,9 5-4 15,0-5 0-15,-8 4 0 0,-1 1-4 0,0 4-4 0,2 1 0 16,-2-5 4-16,0 5 4 0,-8 4-8 0,0-5 0 0,0 6 0 16,0-5 4-16,0 4 4 0,0 0 4 0,-8 0 0 0,0 1 0 0,-2-5 0 15,2 3 0-15,0 2-4 0,-1 0 0 0,1-6 0 0,-1 1-4 16,0 0 0-16,1-1-4 0,0-5 0 0,0 3-4 0,8-4 4 15,-10 2-4-15,10-5-4 0,0 0 4 0,0 0 0 0,10 0-4 16,-10-5 0-16,8 5 0 0,0-3 4 0,0-4 0 0,1 3-4 16,0-1 4-16,-1 1-4 0,1-2 0 0,7 2 4 0,-6-1 0 0,-2 5 0 15,0 0 0-15,10-5 0 0,-10 5 0 0,0 0-4 0,1 0 4 16,0 5 0-16,-1-5 0 0,-8 5 0 0,9-1 4 0,-1 2 0 16,0 3-4-16,-8 2 0 0,9-3 0 0,-9 6 0 0,0-4 0 0,9-1 4 15,-9 6-4-15,0 0 0 0,0 3 4 0,0-3 0 16,0-1 0-16,0 1 0 0,-9-1 4 0,9 5 0 0,-9-4-4 0,1 0 4 15,0-1 4-15,-1 0 0 0,1 1 0 0,-1-1 0 0,0-5 4 16,-7 1-4-16,-2-1-4 0,10 1 4 0,-10 0-4 0,2-5-24 16,-1-1 24-16,-1 1-4 0,2 1 0 0,8-6-4 0,-10-6 0 0,0 6-8 15,10-5-4-15,-9-4-8 0,9 4-8 0,-1-10-8 16,1 6-12-16,8-5-8 0,-9-2-16 0,9-2-12 0,0-1-8 16,-8-5-12-16,8 0 4 0,8 0-52 0,-8 0-36 0,0-5 28 15,9 5 36-15,-1 0 24 0</inkml:trace>
          <inkml:trace contextRef="#ctx0" brushRef="#br1" timeOffset="16679.4348">-354 3375 47 0,'-8'-5'72'0,"8"1"-8"0,-8-2-4 16,8 2-28-16,0-1-4 0,0 1 0 0,0-1 0 0,0-5 4 15,0 5-4-15,0 0 0 0,0-5 4 0,0 6 4 0,0-5 0 16,0 3 4-16,0 2 0 0,0-1 0 0,0-5 0 0,0 7 0 0,0-4-4 16,0 3 0-16,-10-1 8 0,10 1-4 0,0-2 4 0,0 2-4 15,0-1 0-15,0 5-4 0,-8-5 0 0,8 0 0 0,0 5-4 16,0-4-4-16,0 4 4 0,0 0-4 0,0-5 4 0,0 5 0 16,0 0 0-16,0 0 0 0,0 0 0 0,0 0 0 0,0 0 4 15,8 0 0-15,-8 0 0 0,0 5 0 0,10-5 4 0,-10 4-4 16,8 1 0-16,0 0 0 0,0 0-4 0,2-1 0 0,-2 6-4 15,0-1 0-15,10 1 0 0,-10 0 0 0,9 5 0 0,0-2-4 0,-8 2 0 16,7 0-4-16,2-1 0 0,0 5-8 0,-10-5-12 0,8 5 0 16,2-4 0-16,0-1 0 0,-2 1 0 0,2 0 0 0,-10 3 0 15,9-8 0-15,0 5 0 0,0-1 0 0,1-5 0 0,-10 6 0 16,8-5 0-16,-6-1 0 0,6 1 0 0,-6-6 0 0,6 7 0 0,-6-7 0 16,-2 5 0-16,0-4 0 0,0 0 0 0,2 0 0 0,-2-5 0 15,-8 5 0-15,8-5 0 0,-8 0 0 0,0 4 0 0,0-4 0 16,9 0 0-16,-9 0 0 0,0 0 0 0,0 0 0 0,0 0-8 15,-9 0-48-15,9 0-16 0,0-4-24 0,0 4-20 0,-8 0-24 16,0-5-24-16,8 5-20 0,-10-5-44 0,10 5-32 0,-8-5 44 0,8 0 48 16,-8 1 28-16,8-1 32 0,-8 1 20 0</inkml:trace>
        </inkml:traceGroup>
        <inkml:traceGroup>
          <inkml:annotationXML>
            <emma:emma xmlns:emma="http://www.w3.org/2003/04/emma" version="1.0">
              <emma:interpretation id="{CEA9CCA6-C65D-4AFD-9BB6-B34DB6435D88}" emma:medium="tactile" emma:mode="ink">
                <msink:context xmlns:msink="http://schemas.microsoft.com/ink/2010/main" type="inkWord" rotatedBoundingBox="17301,16008 17353,16239 17130,16290 17077,16059"/>
              </emma:interpretation>
              <emma:one-of disjunction-type="recognition" id="oneOf1"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ł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&lt;</emma:literal>
                </emma:interpretation>
              </emma:one-of>
            </emma:emma>
          </inkml:annotationXML>
          <inkml:trace contextRef="#ctx0" brushRef="#br1" timeOffset="18807.3513">-45 3994 15 0,'0'5'96'15,"0"-5"-8"-15,8 0-8 0,-8 5-20 0,0-5-20 0,0 0 16 16,0 0-4-16,10-5 0 0,-10 5-4 0,0-5 0 0,8 0 0 15,0 5 0-15,-8-5-4 0,8-4 0 0,1 4-8 0,-1 0 0 0,1-4 4 16,-9 4-4-16,9-5 0 0,-1 5-4 0,0-4 4 0,2 4-8 16,-2 0-4-16,0-4 0 0,0 3 0 0,2 2-4 0,-2-1 0 15,0 1 0-15,1-2 0 0,-1 6-4 0,1 0 0 0,-9-4 0 0,9 4 4 16,-9 0-4-16,8 0 4 0,-8 0 0 0,8 4-4 16,-8-4 0-16,0 6-4 0,0-2 0 0,8 1-4 0,-8 5 4 0,0-6-4 15,0 6 0-15,0-5 0 0,0 4-4 0,0 1 0 0,0 0 0 16,0-1-4-16,0 1 0 0,0 4 4 0,0-4-8 0,0-2 0 15,0 8-4-15,0-7-4 0,0 1-12 0,0-1-4 0,0 6-16 16,0-6-20-16,0 2-16 0,0-7-20 0,0 5-20 0,0-4-4 16,0 0-80-16,0 0 4 0,0-5 36 0,-8 0 32 0,8 0 28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6:11.8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471A43-38B1-4564-B40F-705BF0F01142}" emma:medium="tactile" emma:mode="ink">
          <msink:context xmlns:msink="http://schemas.microsoft.com/ink/2010/main" type="writingRegion" rotatedBoundingBox="14021,14326 15773,14543 15677,15315 13925,15097"/>
        </emma:interpretation>
      </emma:emma>
    </inkml:annotationXML>
    <inkml:traceGroup>
      <inkml:annotationXML>
        <emma:emma xmlns:emma="http://www.w3.org/2003/04/emma" version="1.0">
          <emma:interpretation id="{642EC872-29E8-46A6-B3D8-24EE6896FB78}" emma:medium="tactile" emma:mode="ink">
            <msink:context xmlns:msink="http://schemas.microsoft.com/ink/2010/main" type="paragraph" rotatedBoundingBox="14021,14326 15773,14543 15677,15315 13925,15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8C83F2-20BF-48B2-AE10-3C12896A2A65}" emma:medium="tactile" emma:mode="ink">
              <msink:context xmlns:msink="http://schemas.microsoft.com/ink/2010/main" type="line" rotatedBoundingBox="14021,14326 15773,14543 15677,15315 13925,15097"/>
            </emma:interpretation>
          </emma:emma>
        </inkml:annotationXML>
        <inkml:traceGroup>
          <inkml:annotationXML>
            <emma:emma xmlns:emma="http://www.w3.org/2003/04/emma" version="1.0">
              <emma:interpretation id="{E81C5EC3-1E33-4D66-844C-D3BFDC4292D8}" emma:medium="tactile" emma:mode="ink">
                <msink:context xmlns:msink="http://schemas.microsoft.com/ink/2010/main" type="inkWord" rotatedBoundingBox="14021,14326 14500,14385 14404,15157 13925,15097"/>
              </emma:interpretation>
            </emma:emma>
          </inkml:annotationXML>
          <inkml:trace contextRef="#ctx0" brushRef="#br0">-3133 2306 71 0,'0'-5'88'16,"8"-5"-4"-16,-16 6-4 0,16-6-16 0,-8 5 0 0,0 1-4 0,0-6 8 15,0 4-4-15,8-3 0 0,-8 5 4 0,0-6 0 0,0 5-4 16,9 1-4-16,-9-2-4 0,9 2-4 0,-9 0 0 0,8-1 0 15,-8 5 0-15,0 0 0 0,9-6 0 0,-9 6 0 0,8 6-4 16,-8-6-4-16,8 5-4 0,2-1 0 0,-10 6-4 0,8-1-4 16,-8 1 4-16,8 3-8 0,-8 3 0 0,8 3-8 0,-8 0 0 0,10 6-8 15,-10-2 4-15,8 5-8 0,-8 6 0 0,0-5 0 0,0 4 0 16,8 1-4-16,-8-1 0 0,0 6 0 0,0-5 0 0,0 0-4 16,0 3 0-16,0-8 0 0,0 5 0 0,0-6 0 0,0 1 0 15,0 0 0-15,0-5 0 0,0 0 0 0,0-5 0 0,0-4 0 16,0-1 0-16,9 1 0 0,-9-2 0 0,0-3 0 0,0-5 0 15,8 0 0-15,-8 0 4 0,9-1-4 0,-9-4 0 0,0 0 4 0,9 0-4 16,-9 0 4-16,8-4-4 0,-8-6 4 0,8 5-4 0,-8-5 4 16,10 1 0-16,-2-1 0 0,-8-4 0 0,8-1-4 0,0-4 0 15,2 5 4-15,-2-5-4 0,0-5 4 0,1 0-4 0,-1 0 0 16,1 0 4-16,0 0 0 0,-1-5 0 0,8 5 0 0,-6-5 0 16,-2 6-4-16,0-6 4 0,10 5-4 0,-10 0 0 0,1 0 0 15,-1 0-4-15,9 0 4 0,-8 4 0 0,-1 1 0 0,0 0 4 0,2 5 0 16,-2 0-4-16,0-1-4 0,-8 5-4 0,10 1 8 0,-10-1-8 15,8 6 0-15,-8-6-4 0,8 5-4 0,-8 5-12 0,0-5-4 16,0 5-12-16,0 0-12 0,0 0-12 0,0-3-8 0,0 6-4 16,0-3-24-16,0 0-16 0,0 5-16 0,0 0-4 0,8-5-60 0,-8 5-20 15,0 0 44-15,0-1 28 0,9 1 36 0,-9 0 20 0</inkml:trace>
        </inkml:traceGroup>
        <inkml:traceGroup>
          <inkml:annotationXML>
            <emma:emma xmlns:emma="http://www.w3.org/2003/04/emma" version="1.0">
              <emma:interpretation id="{B00A10CB-9F98-4975-AFD9-AFC4772BA0E8}" emma:medium="tactile" emma:mode="ink">
                <msink:context xmlns:msink="http://schemas.microsoft.com/ink/2010/main" type="inkWord" rotatedBoundingBox="15281,14630 15755,14689 15719,14972 15246,149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75.9947">-1863 2516 115 0,'0'0'128'0,"0"0"-12"15,8 0-4-15,-8 0-20 0,8 0-4 0,-8 0 0 16,10 0-4-16,-2 0-4 0,-8 6-4 0,8-6-4 0,10 0-4 0,-10 0-4 15,0 5 0-15,1-5-4 0,8 0-4 0,-8 0-4 0,7 0-12 16,2 0-8-16,0 0-4 0,-2 0-8 0,1 0 0 0,0 0-4 16,0 4-8-16,9-8-4 0,-18 8-4 0,10-4-12 0,-2 0-12 0,1 5-16 15,-8-5-16-15,8 5-16 0,-9-1-24 0,0 1-20 0,-8 0-16 16,10 0 8-16,-10 5-52 0,0-7-32 0,0 8 36 0,-10-6 36 16,10 5 20-16,-8-1 28 0</inkml:trace>
          <inkml:trace contextRef="#ctx0" brushRef="#br0" timeOffset="654.2484">-1811 2756 31 0,'0'5'136'0,"0"0"-8"0,0-1-12 16,-10-4-28-16,10 6 0 0,0-2 0 0,0-4-4 0,10 0-8 16,-10 5-4-16,8-5-4 0,-8 0-4 0,8 5-4 0,0-5 0 0,1 0-8 15,0 0 4-15,-1 0-8 0,1 5-4 0,-1-5-8 16,10 0-4-16,-10 4-4 0,10-4-8 0,-2 0-4 0,1 5 0 0,-8-5 0 15,8 5-8-15,-1-5-16 0,-6 0 16 0,6 0-4 0,2 5-4 16,-10-5-8-16,9 0-12 0,-9 5-12 0,10-5-12 0,-10 0-16 16,0 0-20-16,10 0-20 0,-10 0-20 0,0 0-12 0,2 0-44 0,-2 0-40 15,0 0 40-15,9 0 32 0,-8 0 28 0,-1 0 24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2:04.4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69BF64-327A-435A-9E59-CD4D9D495D9B}" emma:medium="tactile" emma:mode="ink">
          <msink:context xmlns:msink="http://schemas.microsoft.com/ink/2010/main" type="writingRegion" rotatedBoundingBox="7275,4890 7132,5435 6799,5347 6943,4802"/>
        </emma:interpretation>
      </emma:emma>
    </inkml:annotationXML>
    <inkml:traceGroup>
      <inkml:annotationXML>
        <emma:emma xmlns:emma="http://www.w3.org/2003/04/emma" version="1.0">
          <emma:interpretation id="{C5EFBBAF-3381-467F-BB53-0A2D57E8EE33}" emma:medium="tactile" emma:mode="ink">
            <msink:context xmlns:msink="http://schemas.microsoft.com/ink/2010/main" type="paragraph" rotatedBoundingBox="7275,4890 7132,5435 6799,5347 6943,4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4EB425-5EE3-4A3D-A434-C60783CF579F}" emma:medium="tactile" emma:mode="ink">
              <msink:context xmlns:msink="http://schemas.microsoft.com/ink/2010/main" type="line" rotatedBoundingBox="7275,4890 7132,5435 6799,5347 6943,4802"/>
            </emma:interpretation>
          </emma:emma>
        </inkml:annotationXML>
        <inkml:traceGroup>
          <inkml:annotationXML>
            <emma:emma xmlns:emma="http://www.w3.org/2003/04/emma" version="1.0">
              <emma:interpretation id="{A1DA08FD-49B3-4E91-9647-F264D5DFC0F3}" emma:medium="tactile" emma:mode="ink">
                <msink:context xmlns:msink="http://schemas.microsoft.com/ink/2010/main" type="inkWord" rotatedBoundingBox="7275,4890 7132,5435 6799,5347 6943,4802"/>
              </emma:interpretation>
              <emma:one-of disjunction-type="recognition" id="oneOf0">
                <emma:interpretation id="interp0" emma:lang="" emma:confidence="0">
                  <emma:literal>ż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Ź</emma:literal>
                </emma:interpretation>
              </emma:one-of>
            </emma:emma>
          </inkml:annotationXML>
          <inkml:trace contextRef="#ctx0" brushRef="#br0">0 4 3 0,'0'0'108'0,"9"0"-8"16,-9-5-4-16,0 5-20 0,8 0-12 0,-8 0-4 0,0 0-4 0,9 5 0 15,-9-1-16-15,8 1 16 0,-8 0-12 0,0-1-4 0,8 6-16 16,-8 0-4-16,10-1 0 0,-10 1-4 0,0-1 0 0,0 6-8 16,8 0-8-16,-8-1-8 0,0 0-20 0,0 0-20 0,0 0-20 0,0 2-20 15,0-3-76-15,0 2-4 0,0-5 36 0,0-2 20 16,0 3 28-16</inkml:trace>
          <inkml:trace contextRef="#ctx0" brushRef="#br0" timeOffset="-197.4716">-263 128 59 0,'0'-5'88'16,"0"0"-8"-16,0 1-8 0,0 4-24 0,0-5-4 0,0 5-4 0,0-5-4 15,0 5 0-15,0 0 4 0,0 0-4 0,0 0 4 0,0 0-4 16,0 5 0-16,0 0 0 0,0-1-4 0,0 1-4 0,0 5 0 16,0-1-8-16,0 5 4 0,0 2-8 0,0-3 0 0,0 2 0 15,0 3 0-15,0 2 0 0,0 0-4 0,0-1 0 0,0 1 0 16,0-2 0-16,0 1-4 0,-10 1 4 0,10-1-4 0,0-5 0 0,0 1 0 15,0-6 4-15,0 1 0 0,0-1 0 0,0 1-4 0,0-6 0 16,-8 1 0-16,8-5 0 0,0 5-4 0,0-10 0 16,0 5 0-16,0-5-4 0,0-4 4 0,0 4-4 0,0-4 4 0,0-1 0 15,0-5 0-15,0 1-8 0,0 0 4 0,0 0 0 0,0-6 0 16,0 1 0-16,0 1 0 0,8-2 4 0,-8 1 0 0,10-6-4 16,-10 6-4-16,0 0 4 0,8 0 0 0,-8 5 0 0,8-6 0 0,-8 6 0 15,8 0 0-15,-8 4-4 0,9-1 4 0,-9 3-4 0,9-2-4 16,-9 5 8-16,0 1 0 0,8-1 8 0,-8 5-4 0,9-5 0 15,-9 10 0-15,0-5 0 0,8 5-8 0,-8-5 4 0,8 4-4 16,-8 1 0-16,0 5 12 0,0-5-20 0,0 5 16 0,10-1-4 16,-10 0-4-16,0 1 0 0,0-1 0 0,0 1 4 0,0-1 8 0,0 7-8 15,0-7-4-15,0 0 4 0,0 1 0 0,0 0 0 0,0-6 0 16,0 7 0-16,0-7 0 0,0 0 0 0,0 1 4 0,0 0-8 16,0 0 4-16,0-5 0 0,0 4 0 0,0-4-4 0,0 0 4 15,0 0 0-15,0 0 0 0,0 0 0 0,0 6 0 0,8-6 0 16,-8 0-4-16,0 0 4 0,8 0 4 0,0 0-4 0,-8 0 0 0,10 0 0 15,-10 0 0-15,8 4 0 0,0-4 0 0,1 5 0 0,-9 1 0 16,8-2 0-16,1 0 4 0,-9 6-4 0,9-4 0 16,-1 3 0-16,-8 0 4 0,8 1-4 0,-8-1 0 0,8 0 0 0,-8 6-4 15,10-5 4-15,-10 4 4 0,0-4-4 0,0 4 0 0,0 1 0 16,0-6 4-16,0 5 0 0,0 1 0 0,0-6 0 0,-10 1-4 16,10 0 4-16,-8-1 4 0,8 1 0 0,-8-1 0 0,0-4 0 0,8 5 0 15,-9-6-4-15,0-4 0 0,1 4 0 0,-1-4 0 0,1 0 0 16,0 0-4-16,-2-4 0 0,2 0-4 0,0 4-4 0,0-10 0 15,-2 5-8-15,2-4-8 0,0-1-8 0,-1 1-8 0,1-1-8 16,8-4-12-16,-9-1-4 0,0 1-8 0,9 4-4 0,0-9 0 16,0 5-36-16,-8-1-24 0,8-4-8 0,0 4 24 0,0 1 20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6:58.7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FDCA58-1F53-4E61-A647-6DCD1404B0D8}" emma:medium="tactile" emma:mode="ink">
          <msink:context xmlns:msink="http://schemas.microsoft.com/ink/2010/main" type="inkDrawing" rotatedBoundingBox="10776,2183 12609,2107 12611,2145 10778,2222" shapeName="Other"/>
        </emma:interpretation>
      </emma:emma>
    </inkml:annotationXML>
    <inkml:trace contextRef="#ctx0" brushRef="#br0">3 97 83 0,'0'0'100'0,"0"0"-4"0,-8-4-4 0,8 4-24 0,0 0 0 16,0-5-8-16,0 5 0 0,0 0 0 0,0 5-8 0,0-5 4 15,0 0-4-15,0 0 4 0,0 0-8 0,0 0 4 0,0 0-4 16,0 0 0-16,0 0-4 0,0 0 0 0,0 0 4 0,0 0 4 16,0 0-8-16,0 0 4 0,8 0-4 0,-8 0 4 0,8 0-8 15,-8 0 0-15,9 0 0 0,0 0 0 0,-1 0 0 0,0-5 0 0,1 5-4 16,-1-6 0-16,10 6 0 0,-10 0-4 0,10-4 0 0,-10 4 0 15,8-5-20-15,2 5 16 0,-1-5 0 0,-1 5 0 0,2-5-4 16,0 5-12-16,6 0-12 0,-6-4 0 0,7 4 0 0,1 0 0 16,0 0 0-16,-1 0 0 0,1-5 0 0,-2 5 0 0,2 0 0 15,0-5 0-15,0 5 0 0,7 0 0 0,-7-5 0 0,0 5 0 0,-1 0 0 16,1-4 0-16,0 4 0 0,0-6 0 0,-1 6 0 0,1-4 0 16,-2 4 0-16,2 0 0 0,0-5 0 0,-9 5 0 0,9 0 0 15,-10 0 0-15,10 0 0 0,-8 0 0 0,7 0 0 0,-8 0 0 16,0 0 0-16,9 0 0 0,-9 0 0 0,0 0 0 0,0 0 0 15,9 0 0-15,-10 0 0 0,10 0 0 0,-8 0 0 0,-2 0 0 0,9 0 0 16,-7 0 0-16,-2 0 0 0,10 0 0 0,-8 0 0 0,7 0 0 16,-8 0 0-16,0 0 0 0,1-5 0 0,7 5 0 0,-8 0 0 15,0-5 0-15,-1 5 0 0,2 0 0 0,0 0 0 0,-2-4 0 16,10 4 0-16,-18 0 0 0,9 0 0 0,1 0 0 0,-2 0 0 16,2 0 0-16,-10-5 0 0,9 5 0 0,-8 5 0 0,8-5 0 0,-9 0 0 15,10 0 0-15,-10 0 0 0,0 0 0 0,10 0 0 0,-10 0 0 16,0 0 0-16,1 0 0 0,0 0 0 0,-1 0 0 0,9 0 0 15,-9 0 0-15,0-5 0 0,2 5 0 0,-2 0 0 0,-8 0 0 16,8 0 0-16,2 0 0 0,-2-5 0 0,0 5 0 0,-8 0 0 16,9 0 0-16,-1 0 0 0,-8 0 0 0,9-5 0 0,-9 10 0 15,0-10 0-15,0 5 0 0,0 0 0 0,0 0 0 0,0 5 0 0,8-10 0 16,-8 5 0-16,0 0 0 0,0 5 0 0,-8-5 0 0,8 0 0 16,0 0 0-16,0 0 0 0,0 0 0 0,0 0 0 0,0 0 0 15,0 0 0-15,0 0 0 0,0 0 0 0,0 0 0 0,0 0 0 16,0 0 0-16,0 0 0 0,0 0 0 0,0 0 0 0,0 0 0 15,0 0 0-15,0 0 0 0,0 0 0 0,0 0 0 0,0 0 0 0,0 0 0 16,0 0 0-16,-9 0 0 0,9 0 0 0,0 0 0 0,0 0 0 16,-8 0 0-16,8 0 0 0,0 5 0 0,0-5 0 0,0 0 0 15,-9 0 0-15,9 0 0 0,0 0 0 0,-8 5 0 0,8-5 0 16,0 0 0-16,-8 4-88 0,8-4-68 0,-10 0-56 0,2 0-64 16,0 0-48-16,-2 0 60 0,2 0 56 0,-8 0 36 0,7 0 32 0,-8 0 24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1:06.3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4995B5-90F3-472E-8B74-86684A84C296}" emma:medium="tactile" emma:mode="ink">
          <msink:context xmlns:msink="http://schemas.microsoft.com/ink/2010/main" type="inkDrawing" rotatedBoundingBox="4640,6650 6337,2850 6497,2922 4800,6721" shapeName="Other"/>
        </emma:interpretation>
      </emma:emma>
    </inkml:annotationXML>
    <inkml:trace contextRef="#ctx0" brushRef="#br0">2095-3297 7 0,'0'0'68'0,"0"0"-12"0,0 0-28 0,0 0 0 15,0 0-4-15,0 0-4 0,0 0-4 0,8 0 0 16,-8 0 0-16,0 0-8 0,0 0 4 0,0 0 0 0,0 0 0 0,0 0 0 16,0 0-4-16,0 0 4 0,-8 0 0 0,16 0 0 0,-8 0-4 15,0 0 4-15,0 0-4 0,0 0 0 0,0 0 4 0,0 0 0 16,0 0 0-16,0 0 4 0,0 0 0 0,0 0 0 0,0 0 0 15,0 0 4-15,-8 0 0 0,8 0 0 0,0 0-4 0,0 0 0 16,0 0 0-16,0 0 4 0,0 5-4 0,0-5-4 0,0 0 0 16,0 5 0-16,-9-1 0 0,9-4-4 0,-9 6 0 0,9-2 0 0,0 1 0 15,-8-1 0-15,0 6-4 0,8-5 0 0,-8 5 4 0,8-5-8 16,-10 4 4-16,2-4 0 0,8 4-4 0,-8 1 8 0,-2 0-4 16,10 0 4-16,-8-1 0 0,0 1 0 0,8-1-4 0,-9 5 4 15,9-4-4-15,-8-1 0 0,0 6 4 0,8-5 0 0,-9 4 0 16,9-5-4-16,-9 6 0 0,1-5 0 0,8-1 4 0,-8 5-4 0,-2-5 4 15,10 2-4-15,-8-2 0 0,8 1 0 0,-8 0 0 0,8-1 0 16,-9 1 0-16,9-1 0 0,-9 2 0 0,9-2 0 0,-8 0-4 16,0 1 0-16,8-1 8 0,-9 0-4 0,9 2 0 0,-8 3-4 15,8-9 4-15,-9 9 0 0,9-5 0 0,-9 1-4 0,9-1 4 16,-8 1 0-16,0 0-4 0,8-1 4 0,-10 1 0 0,10-1-4 0,-8 1-4 16,0 0 8-16,8 0 0 0,-8-1-4 0,8 0 0 0,-10 1 0 15,2 0 0-15,8-2 4 0,-8 3 0 0,8-6-4 0,-9 5 0 16,9-1 4-16,-8-4-4 0,8 4 4 0,-8 1-4 0,8-5 0 0,-10 5 4 15,10-5-4-15,-8 4 0 0,8-4 0 0,-8 4 0 16,8-4 0-16,-8 5 0 0,8-2 0 0,-10-2 4 0,10 3-4 0,-8 1 4 16,0 0-4-16,8-5-4 0,-9 4 4 0,9 1 0 0,-9-1 0 15,1 2 0-15,8-2 0 0,-9 0 0 0,1 1 0 0,8-1 0 16,-8 2-4-16,-1-2 4 0,9 0-16 0,-9 1 16 0,1-1 4 16,8 0-4-16,-8-4 0 0,-2 5 8 0,10-1-4 0,-8 1 0 15,8 0-4-15,-8-1 0 0,-1 6 0 0,9-5 0 0,-9-1-4 16,9 1 4-16,-8 0 4 0,0 4 0 0,8-5-4 0,-9 1-4 0,9-2 8 15,-8 8-4-15,0-6-4 0,8-1 4 0,-10 1 0 0,10 0 0 16,-8-1 4-16,8 5-4 0,-8-4 0 0,-2-1 0 0,10-4 0 16,0 5 0-16,-8-1 0 0,0 1 0 0,8-1 0 0,-9 1-4 15,9 0 4-15,-8-5 4 0,8 3-4 0,-9 3 0 0,9-2 0 16,-8 1 0-16,-1-6 4 0,9 6-4 0,-8-1-4 0,8 1 4 0,-8 0 0 16,-2-4 0-16,10 3-4 0,-8 0 8 0,8 1-4 15,-8-1 0-15,-2 0 0 0,2 2 0 0,8-2 0 0,-8 1 0 0,0-1 0 16,8 1 0-16,-9 0 0 0,0-1 0 0,1 1 0 0,8-1 4 15,-9 1-4-15,1 0 0 0,8-1 0 0,-8 0-4 0,-2 1 4 16,2 5 0-16,8-6 0 0,-8-4-4 0,0 9 8 0,-2-4-4 16,10-2 0-16,-8 3 0 0,0-1 4 0,8-1-4 0,-9 1-4 0,0-1 8 15,9 1-4-15,-8 0 0 0,-1 0-4 0,1-1 4 0,8 0 4 16,-8 5-4-16,0-4 0 0,8 0-4 0,-10-1 0 0,10 1 4 16,-8-1 4-16,0 1-4 0,8 5 0 0,-10-6 4 0,10 1-4 15,-8 4 0-15,0-5 0 0,8 6 0 0,-9-4 4 0,9 2-8 16,-8-3 4-16,8 4 0 0,-9 0 0 0,1-4 0 0,8 0 0 0,-9 4 4 15,9-4 0-15,-8 0-4 0,8 4-4 0,-8-5 4 0,8 1 4 16,-10 0-8-16,10-1 4 0,0 1 0 0,-8-6 0 0,8 6 4 16,-8 0-8-16,8-1 0 0,-10 1 4 0,10-1 4 0,-8 1-4 15,8 0 0-15,-8 0-4 0,0-1 8 0,8 0-4 0,-9 1 0 16,9-1 0-16,-9 1 0 0,9-1-4 0,-8 1 4 0,8-4 0 0,-9 3 4 16,9 0-4-16,-8 1-4 0,8 0 8 0,-8-6-4 0,8 7 0 15,-10-3-20-15,10 2 24 0,-8-5-4 0,8 5 0 0,0-6 4 16,-8 7 0-16,8-3 0 0,-8-3-4 0,8 6 4 0,-10-2-4 0,10 0 0 15,-8-5 0-15,8 6 0 0,-8 0 0 0,8-1 0 16,-9 1 0-16,9-5-4 0,0 5 4 0,-8-1 0 0,8 1-4 16,-9 0 8-16,9-1-4 0,-9 1 0 0,9-1 0 0,-8 1 4 0,8-1-4 15,0 1 0-15,-8-1-4 0,8 1 4 0,0 0-4 16,-10-1 4-16,10 1 4 0,-8-1-8 0,8-4 4 0,0 5 4 0,-8-2-8 16,8 3 4-16,0-1 0 0,-8-6 4 0,8 6-4 0,0-1 0 15,-10 2 0-15,10-3 0 0,0 2-4 0,-8 0 4 0,8-1 0 16,0 1 0-16,0-1 0 0,-8 1 0 0,8 5 0 0,0-6 4 0,-9 1-4 15,9 4 0-15,0-3-4 0,-8-3 4 0,8 7 0 0,0-5 4 16,0-1-4-16,-9 1 0 0,9 4 0 0,0-5 0 0,-9 1 0 16,9 0 0-16,0-1 0 0,-8 1-4 0,8-1 4 0,0 1-16 15,-8 0 20-15,8-1-4 0,0 1 0 0,-8-1 4 0,8 1-4 16,-10-5 0-16,10 5 4 0,0-1-4 0,-8 1 0 0,8-1 4 0,0-4 0 16,-8 9-4-16,8-9 0 0,0 5 0 0,-10 0 0 15,10-1 0-15,-8-4-4 0,8 4 4 0,0 1 0 0,-8-1 0 0,8-5 0 16,0 7 0-16,-9-1 0 0,9-1 4 0,0-4-8 0,-8 4 4 15,8 1 0-15,0-5-4 0,0 5 4 0,0 0 0 0,-8-1 4 16,8 0-8-16,0-4 4 0,-9 4 4 0,9 1-4 0,0 1 0 16,0-3-4-16,-9-3 4 0,9 5 0 0,0 0-4 0,-8-1 4 0,8 1 0 15,0-6 0-15,0 6 0 0,-8-1 0 0,8 1 4 16,-10-1 0-16,10 1-8 0,0-4 8 0,-8 2-4 0,8 3 0 0,0-2 0 16,0-4 0-16,-8 4 0 0,8 1 4 0,-9-1 0 0,9 1-4 15,0-5 0-15,-9 5 0 0,9-6 0 0,0 6 4 0,-8-1-8 16,8-4 4-16,0 5 4 0,-8-5-8 0,8 4 0 0,0-4 4 0,-9 4 0 15,9-3 0-15,0-2-4 0,0 6 4 0,0-5 0 16,-8 4 0-16,8-4 0 0,0 0 0 0,0 3-4 0,0-2 4 0,0 3 4 16,-9-3 0-16,9-2-8 0,0 1 4 0,0 5-4 0,-9-6 4 15,9 7-4-15,0-7 8 0,-8 6 0 0,8-6-4 0,0 2 4 16,0 3-4-16,-8-5 0 0,8 2 0 0,0-3 0 0,-10 3 0 0,10 4-4 16,0-6 4-16,0 0 4 0,-8 2-8 0,8-1 0 0,0-1 4 15,0 2 4-15,-8-2-8 0,8 1 8 0,0-1-4 0,0 2 0 16,-8-2-4-16,8 1 4 0,0 1 4 0,0-2-8 0,-10 0 8 15,10-4-4-15,0 6 0 0,0-2 0 0,0 1 0 0,0-1 0 16,-8 2 4-16,8-2-8 0,0-4 4 0,0 5 0 0,0-1-4 16,0 2 0-16,0-6 4 0,-8 4 0 0,8 1 0 0,0 0 0 0,0-5 0 15,-9 5 0-15,9-1 0 0,0 2 0 0,-8-2 4 16,8 1-4-16,0-5 0 0,-8 5-4 0,8 0-16 0,0-1 24 0,-10 1 0 16,10 0-4-16,0-1 4 0,0 1-4 0,-8 0-4 0,8 0 4 15,0 0 0-15,0-5 0 0,0 5 4 0,0-1-4 0,0 1 4 16,0-5-4-16,0 5 0 0,0-5 0 0,0 0 0 0,0 0 0 0,0 5 0 15,0-5 0-15,0 0-4 0,0 0 4 0,0 0 4 0,0 0-4 16,0 0 4-16,0 5-8 0,0-5 4 0,0 0 4 0,0 0-4 16,0 0 0-16,0 4 0 0,0-4 0 0,0 0 0 0,0 5 4 15,0-5-4-15,0 0 4 0,-8 5 0 0,8-5 0 0,0 0-4 16,0 0 0-16,0 0 4 0,0 0-8 0,0 0 4 0,0 0 4 0,0 0-8 16,0 0 4-16,0 0 0 0,0 0 0 0,0 0 0 15,0 0 0-15,0 0 4 0,0 0-8 0,0 0 0 0,0 0 0 0,0 0 0 16,0 0-12-16,0 0-12 0,0 0-12 0,0 0-24 0,0 0-20 15,0 0-36-15,-8 0-64 0,8 0 28 0,0 0 28 0,-10 0 20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1:48.9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DECD9D-05F5-4EA3-9213-201FBF9185B3}" emma:medium="tactile" emma:mode="ink">
          <msink:context xmlns:msink="http://schemas.microsoft.com/ink/2010/main" type="inkDrawing" rotatedBoundingBox="6682,2843 9552,6851 9373,6979 6503,2971" semanticType="callout" shapeName="Other">
            <msink:sourceLink direction="with" ref="{B925E32A-5557-4EA7-A9EA-A90E2B02D901}"/>
            <msink:sourceLink direction="with" ref="{D2716B22-0962-46B3-A8CB-01EC24C52CC4}"/>
          </msink:context>
        </emma:interpretation>
      </emma:emma>
    </inkml:annotationXML>
    <inkml:trace contextRef="#ctx0" brushRef="#br0">-2761-3773 47 0,'0'0'76'16,"-8"0"-12"-16,8 0 0 0,0 0-32 0,0 0-4 15,0-5 0-15,8 5 0 0,-8 0-4 0,0-5 0 0,0 5 4 0,0-5-4 16,0 5 4-16,0-5 0 0,-8 5 0 0,8-4 0 0,0 4 0 15,0-6-4-15,0 6 4 0,0 0 0 0,0 0-4 0,0 0 4 16,0 0 0-16,0-4 4 0,0 4 0 0,0 0 4 0,8 0 0 0,-8 0 0 16,0 0 0-16,0 4-4 0,0-4-4 0,8 6 4 0,-8-6 0 15,0 4-4-15,0-4 4 0,8 5-8 0,-8-5 0 0,0 5 0 16,10 0 0-16,-10 0 0 0,8 0-8 0,-8-1 0 0,0 1 8 16,8-1-4-16,-8 1 0 0,0 0 0 0,9 0 0 0,-9 0 0 15,9 0 4-15,-9-1-4 0,8 2-4 0,-8-2 4 0,9 5 0 0,-9-3 4 16,8-2-4-16,-8 1 0 0,8 0 0 0,2 0 4 0,-10-1-4 15,8 6 4-15,-8-5 0 0,8-1-4 0,0 2 0 0,-8-2 0 16,10 6 0-16,-10-5-4 0,8-1 0 0,0 1 0 0,-8 0-4 0,9 4 4 16,0-3-4-16,-9-1 0 0,8 4 4 0,1-4-4 15,-9-1-4-15,8 1 0 0,0 5 4 0,-8-6 0 0,8 1-4 16,2-1 0-16,-2 7 4 0,-8-7-4 0,8 1-4 0,2 5 0 0,-10-5 4 16,8 0 0-16,0 4-4 0,1-4-4 0,-9 0 0 0,8-1-16 15,1 6 28-15,-9-4-8 0,8-3 0 0,1 3 0 0,-9-2 4 16,8 5 0-16,0-3-8 0,2-2 0 0,-10 1 0 0,8 0 0 0,-8-1 0 15,8 1 0-15,2 1 0 0,-10-2 0 0,8 6 0 16,-8-5 0-16,8-5 0 0,0 9 0 0,-8-9 0 0,0 10 0 0,9-10 0 16,0 4 0-16,-9 2 0 0,8-2 0 0,-8 1 0 0,9-1 0 15,-9 2 0-15,0-2 0 0,8 1 0 0,-8 0 0 0,8 0 0 16,-8-1 0-16,0 2 0 0,10-2 0 0,-10 1 0 0,8-1 0 0,-8 1 0 16,0 0 0-16,8 0 0 0,-8 0 0 0,8 0 0 15,-8 0 0-15,0 0 0 0,10-1 0 0,-10 1 0 0,8-1 0 0,-8 2 0 16,8-2 0-16,-8 1 0 0,9 0 0 0,-9 0 0 0,8-2 0 15,-8 8 0-15,9-6 0 0,-9-1 0 0,9 2 0 0,-9-2 0 16,8 1 0-16,-8 0 0 0,8 0 0 0,-8-1 0 0,8 2 0 16,-8-2 0-16,10 1 0 0,-10 0 0 0,8 0 0 0,-8 0 0 15,8-1 0-15,-8-4 0 0,10 5 0 0,-10 0 0 0,8-1 0 0,-8 1 0 16,8 0 0-16,-8-5 0 0,9 5 0 0,-9 0 0 0,8-1 0 16,-8 0 0-16,9 2 0 0,-9-6 0 0,8 5 0 0,-8-1 0 15,9 1 0-15,-9 0 0 0,8 0 0 0,-8 0 0 0,8-5 0 0,-8 5 0 16,10-1 0-16,-10 1 0 0,8 0 0 0,-8 0 0 15,8-1 0-15,-8 1 0 0,10 0 0 0,-10 1 0 0,8-3 0 0,-8 7 0 16,8-5 0-16,1-1 0 0,-9 2 0 0,8 3 0 0,-8-4 0 16,8 1 0-16,-8-3 0 0,9 7 0 0,-9-5 0 0,9 0 0 15,-9 0 0-15,8 4 0 0,0-4 0 0,-8-1 0 0,0 7 0 0,10-7 0 16,-10 1 0-16,8-1 0 0,-8 6 0 0,0-5 0 16,8 0 0-16,-8 0 0 0,0-1 0 0,9 2 0 0,-9 3 0 15,0-5 0-15,9 2 0 0,-9-2 0 0,0 1 0 0,8 5 0 0,-8-5 0 16,0 0 0-16,8-1 0 0,-8 6 0 0,0-6 0 0,9 1 0 15,-9 0 0-15,0 5 0 0,8-7 0 0,-8 4 0 0,9 2 0 16,-9-4 0-16,9 0 0 0,-9-1 0 0,0 6 0 0,8-5 0 16,-8-2 0-16,8 4 0 0,-8-3 0 0,0 1 0 0,10 0 0 15,-10-1 0-15,8 1 0 0,-8 0 0 0,0-5 0 0,8 5 0 0,-8 0 0 16,8-1 0-16,-8 1 0 0,0 0 0 0,10 0 0 16,-10 0 0-16,0-1 0 0,8 2 0 0,-8-2 0 0,8 1 0 0,-8-1 0 15,9 1 0-15,-9 5 0 0,8-5 0 0,-8 0 0 0,8-1 0 0,-8 6 0 16,10-5 0-16,-2-1 0 0,-8 6 0 0,8-5 0 15,-8 5 0-15,8-6 0 0,2 1 0 0,-10 5 0 0,8-6 0 0,-8 1 0 16,8 0 0-16,-8 4 0 0,9-3 0 0,-9-2 0 0,9 1 0 16,-9-1 0-16,0 2 0 0,8-2 0 0,-8 1 0 0,9 0 0 15,-9-1 0-15,8 1 0 0,-8 1 0 0,0 3 0 0,8-9 0 0,-8 10 0 16,9-6 0-16,-9 1 0 0,9 0 0 0,-9 0 0 0,8-1 0 16,-8 2 0-16,8 3 0 0,-8-4 0 0,10 0 0 0,-10-1 0 15,8 1 0-15,-8 5 0 0,8-6 0 0,-8 2 0 0,9-2 0 16,-9 1 0-16,9 4 0 0,-9-4 0 0,8 0 0 0,-8 0 0 15,8 5 0-15,-8-5 0 0,9-1 0 0,-9 1 0 0,0 5 0 0,8-6 0 16,-8 1 0-16,9 0 0 0,-9 0 0 0,9 4 0 16,-9-4 0-16,0 0 0 0,8 0 0 0,-8-1 0 0,0 1 0 0,8 0 0 15,-8 0 0-15,0 0 0 0,10 5 0 0,-10-6 0 0,0 1 0 16,8 0 0-16,-8-1 0 0,0 2 0 0,0-2 0 0,0 1 0 16,8-1 0-16,-8 1 0 0,0 0 0 0,8 0 0 0,-8-1 0 15,0 6 0-15,0-6 0 0,0 2 0 0,10-1 0 0,-10-1 0 16,0 1 0-16,0 5 0 0,0-6 0 0,0 2 0 0,8-2 0 15,-8 5 0-15,0-3 0 0,0 3 0 0,8-4 0 0,-8 0 0 0,0 5 0 16,9-6 0-16,-9 5 0 0,0-3 0 0,0-2 0 0,8 1 0 16,-8 6 0-16,0-8 0 0,0 3 0 0,8-2 0 0,-8 1 0 15,0 0 0-15,0 4 0 0,10-4 0 0,-10 0 0 0,0-1 0 0,0 1 0 16,0 1 0-16,0-2 0 0,8 1 0 0,-8 0 0 0,0 0 0 16,0-5 0-16,8 4 0 0,-8 1 0 0,0 0 0 0,0 0 0 15,0-1 0-15,0 2 0 0,10-2 0 0,-10 1 0 0,0 0 0 16,8-5 0-16,-8 5 0 0,0-1 0 0,0 1 0 0,0 0 0 15,8 0 0-15,-8 0 0 0,0 0 0 0,0-1 0 0,8 1 0 0,-8-5 0 16,0 5 0-16,9-1 0 0,-9 1 0 0,0 0 0 16,9 0 0-16,-9 0 0 0,0-2 0 0,8 3 0 0,-8-6 0 0,9 5 0 15,-9 5 0-15,0-6 0 0,8-4 0 0,-8 10 0 0,0-5 0 16,8 0 0-16,-8-2 0 0,10 4 0 0,-10-3 0 0,8 1 0 16,-8 0 0-16,0 4 0 0,8-4 0 0,-8 0 0 0,0-1 0 0,8 1 0 15,-8 5 0-15,0-6 0 0,10 2 0 0,-10-2 0 0,0 2 0 16,8-2 0-16,-8 5 0 0,8-4 0 0,-8 0 0 0,0 0 0 15,9-1 0-15,-9 2 0 0,0-2 0 0,9 0 0 0,-9 3 0 16,0-3 0-16,8 0 0 0,-8 6 0 0,9-10 0 0,-9 5 0 16,0 5 0-16,8-10 0 0,-8 4 0 0,0 1 0 0,8 1 0 0,-8-2 0 15,0 0 0-15,8 1 0 0,-8 0 0 0,0 1 0 0,10-3 0 16,-10 3 0-16,0-2 0 0,8 1 0 0,-8-1 0 0,0 2 0 16,8-2 0-16,-8 1 0 0,10 0 0 0,-10-1 0 0,0 1 0 15,8 1 0-15,-8-2 0 0,0 1 0 0,8 0 0 0,-8 0 0 16,9-1 0-16,-9 1 0 0,8 0 0 0,-8 0 0 0,0-1 0 15,9 2 0-15,-9-2 0 0,0 1 0 0,8 0 0 0,-8 0 0 0,9-1 0 16,-9 1 0-16,0 0 0 0,8 4 0 0,-8-4 0 16,8 0 0-16,-8 0 0 0,0 0 0 0,10-1 0 0,-10 1 0 0,8 0 0 15,-8 0 0-15,0 0 0 0,8 0 0 0,-8-1 0 0,10 1 0 16,-10 0 0-16,8 0 0 0,-8-1 0 0,0 1 0 0,8 0 0 16,-8 0 0-16,0-1 0 0,8 0 0 0,-8 2 0 0,9-1 0 15,-9 0 0-15,9 0 0 0,-9-1 0 0,0 1 0 0,8 0 0 0,-8 0 0 16,9-1 0-16,-9 1 0 0,8 1 0 0,-8 2 0 0,0-2 0 15,8-2 0-15,2 2 0 0,-10-2 0 0,8 1 0 0,-8-1 0 16,0 1 0-16,8 0 0 0,0 0 0 0,-8-1 0 0,10 2 0 16,-10-2 0-16,8 6 0 0,-8-5 0 0,8-5 0 0,-8 9 0 0,9-4 0 15,-9 0 0-15,8-1 0 0,-8 2 0 0,0-2 0 16,9 1 0-16,-9 1 0 0,9 2 0 0,-9-3 0 0,8 0 0 0,-8 0 0 16,0-1 0-16,8 6 0 0,-8-5 0 0,8-1 0 0,-8 2 0 15,10 3 0-15,-10-4 0 0,8 0 0 0,-8-1 0 0,0 2 0 16,8-2 0-16,-8 6 0 0,10-5 0 0,-10-1 0 0,8 1 0 0,-8 0 0 15,8-1 0-15,-8 1 0 0,9 1 0 0,-9 3 0 0,8-4 0 16,-8 0 0-16,0-1 0 0,9 1 0 0,0 0 0 0,-9 0 0 16,8-1 0-16,-8 6 0 0,8-5 0 0,-8 0 0 0,0 0 0 0,8-1 0 15,-8 6 0-15,10-5 0 0,-10 0 0 0,8-1 0 16,-8 6 0-16,8-5 0 0,-8-1 0 0,10 6 0 0,-10-5 0 0,8-1 0 16,-8 2 0-16,8 3 0 0,-8-4 0 0,9 0 0 0,-9-1 0 15,8 1 0-15,-8 5 0 0,8-6 0 0,-8 0 0 0,9 3 0 16,-9-3 0-16,9 6 0 0,-9-6 0 0,8 1 0 0,-8 0 0 15,8 4 0-15,-8-4 0 0,10 0 0 0,-2 0 0 0,-8-1 0 16,8 6 0-16,-8-4 0 0,10-2 0 0,-10 1 0 0,8-1 0 0,-8 1 0 16,8 0 0-16,-8 0 0 0,8-1 0 0,-8 2 0 0,9-2 0 15,-9 0 0-15,8 3 0 0,-8-3 0 0,0 0 0 0,9 1 0 16,-9 0 0-16,9 0 0 0,-9-1 0 0,8 2 0 0,-8-2 0 16,0 1 0-16,8 1 0 0,-8-2 0 0,10 0 0 0,-10 2 0 15,0-2 0-15,8 1 0 0,-8-5 0 0,8 10 0 0,-8-6 0 16,0-4 0-16,8 5 0 0,-8-1 0 0,10 2 0 0,-10-2 0 0,8 2 0 15,-8-2 0-15,8 0 0 0,-8 1 0 0,0 1 0 0,9-2 0 16,-9 1 0-16,8-5 0 0,-8 5 0 0,9 0 0 0,-9-1 0 16,9 1 0-16,-9 0 0 0,8 0 0 0,-8-1 0 0,8 1 0 15,-8 0 0-15,8 0 0 0,-8-5 0 0,10 10 0 0,-10-6 0 16,8-4 0-16,-8 5 0 0,8 0 0 0,-8 0 0 0,10-1 0 0,-10 1 0 16,8 0 0-16,-8 0 0 0,8 0 0 0,-8-1 0 15,9 1 0-15,-9 0 0 0,8 0 0 0,-8-5 0 0,8 4 0 0,-8 2 0 16,9-2 0-16,-9 1 0 0,9 0 0 0,-9-5 0 0,8 5 0 15,-8-1 0-15,8 1 0 0,-8 0 0 0,10-5 0 0,-10 5 0 16,8-1 0-16,-8 0 0 0,8 2 0 0,-8-1 0 0,9-1 0 0,0 2 0 16,-9-2 0-16,8 1 0 0,-8-5 0 0,8 5 0 0,-8 4 0 15,9-9 0-15,-1 5 0 0,-8 1 0 0,9-2 0 0,-9 0 0 16,9 2 0-16,-9-2 0 0,8 2 0 0,-8-2 0 0,8 1 0 16,-8-1 0-16,10-4 0 0,-10 6 0 0,8-3 0 0,-8 3 0 15,8-2 0-15,-8-4 0 0,0 6 0 0,9-2 0 0,-9 0 0 0,9-4 0 16,-9 6 0-16,8-1 0 0,-8-1 0 0,8-4 0 0,-8 6 0 15,9-2 0-15,-9 1 0 0,8-5 0 0,0 4 0 0,-8 2 0 16,10-2 0-16,-2 1 0 0,-8 1 0 0,8-2 0 0,2 0 0 0,-10 2 0 16,8-2 0-16,0 1 0 0,0-1 0 0,-8 2 0 15,9-2 0-15,0 1 0 0,-1-1 0 0,-8 2 0 0,9-2 0 0,-1 1 0 16,0 0 0-16,-8 0 0 0,10-1 0 0,-2-4 0 0,0 6 0 16,-8-2 0-16,8 1 0 0,2 0 0 0,-2-5 0 0,-8 5 0 15,8-1 0-15,1 1 0 0,-9-5 0 0,9 5 0 0,-1-1 0 16,-8 1 0-16,9-5 0 0,-9 5 0 0,8 0 0 0,-8-5 0 15,8 5 0-15,-8 0 0 0,8-1 0 0,-8 1 0 0,10-5 0 16,-10 5 0-16,8 0 0 0,-8 0 0 0,8-1 0 0,-8 6 0 0,10-5 0 16,-10 0 0-16,0 0 0 0,8-1 0 0,-8 1 0 0,8 0 0 15,-8-1 0-15,0 2 0 0,9-2 0 0,-9 1 0 0,0-1 0 16,0 2 0-16,8-2 0 0,-8 1 0 0,0-5 0 0,0 5 0 16,9 0 0-16,-9-5 0 0,0 4 0 0,0 2 0 0,8-6 0 15,-8 0 0-15,0 4 0 0,0-4 0 0,9 5 0 0,-9-5 0 0,0 0 0 16,0 0 0-16,0 4 0 0,0-4 0 0,8 0 0 0,-8 0 0 15,0 0 0-15,0 6 0 0,0-6 0 0,0 0 0 0,0 4 0 16,0-4 0-16,8 5 0 0,-8-5 0 0,0 0 0 0,0 5 0 16,0-5 0-16,10 5 0 0,-10-5 0 0,0 0 0 0,0 0 0 15,0 4 0-15,0-4 0 0,8 0 0 0,-8 0 0 0,0 0 0 0,0 0 0 16,0 0 0-16,0 6 0 0,0-6 0 0,0 0 0 0,0 0 0 16,0 0 0-16,0 0 0 0,0 0 0 0,0 5 0 0,0-5 0 15,0 0 0-15,0 4 0 0,0-4 0 0,0 0 0 0,8 0 0 16,-8 0 0-16,0 0 0 0,0 4 0 0,0-4 0 0,0 0 0 15,0 0 0-15,0 0 0 0,0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15,0 0 0-15,0 0 0 0,0 0 0 0,0 0 0 0,-8 0 0 16,8 0 0-16,0 0 0 0,-8-4-40 0,-2 4-100 0,10 0-24 0,-8 0-36 16,0-4-28-16,-1-1-72 0,1 5 44 0,-9-6 44 15,8 2 44-15,-7-1 28 0,6 0 28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1:57.3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53E3DE-C3EA-49C3-B308-8C3C8A2922AC}" emma:medium="tactile" emma:mode="ink">
          <msink:context xmlns:msink="http://schemas.microsoft.com/ink/2010/main" type="inkDrawing" rotatedBoundingBox="6687,3072 9472,6796 9350,6886 6566,3162" semanticType="callout" shapeName="Other">
            <msink:sourceLink direction="with" ref="{B925E32A-5557-4EA7-A9EA-A90E2B02D901}"/>
            <msink:sourceLink direction="with" ref="{D2716B22-0962-46B3-A8CB-01EC24C52CC4}"/>
          </msink:context>
        </emma:interpretation>
      </emma:emma>
    </inkml:annotationXML>
    <inkml:trace contextRef="#ctx0" brushRef="#br0">-2624-3672 39 0,'0'0'72'0,"0"0"-8"0,0 0-12 16,0 0-24-16,0 0-4 0,0 0 0 0,0 0-8 0,0 0 0 0,0 0 0 15,0 0-4-15,0 0 0 0,0 0 0 0,0 0 4 0,0-6-4 16,0 6 4-16,0 0-4 0,0 0 0 0,0 0 0 0,0 0 4 16,0 0 0-16,0 0-4 0,0 0 4 0,0 0-4 0,0 0 0 15,0 0 0-15,0 0-4 0,0 0 0 0,0 0 4 0,0 0 0 16,0 0-4-16,0 0 0 0,0 0 0 0,0 0 4 0,0 0 0 16,0 0-4-16,0 0 4 0,0 0 0 0,0 0 0 0,0 6 0 0,0-6 0 15,0 4 0-15,0-4 8 0,8 5-8 0,-8-1 4 16,0 2 0-16,0-6 0 0,8 4 0 0,-8 6 0 0,0-5 0 0,9-1 0 15,-9 6 0-15,9-5 4 0,-1 5 0 0,-8-1-4 0,9-4 0 16,-9 4 4-16,8 1 0 0,0-1 0 0,-8-4-4 0,8 5-4 16,-8-1 4-16,10 1 0 0,-2 0-4 0,-8-1 0 0,8-4-4 15,2 5 0-15,-10-1-4 0,8 2 4 0,0-2 0 0,-8-5 0 16,9 5-4-16,-1 1 4 0,-8 0 4 0,9-1-4 0,-1 1 0 0,1-5-4 16,-9 5 4-16,8-1 0 0,0 1-4 0,2 0 0 0,-10-1 0 15,8 1 4-15,0-1 0 0,2 1-4 0,-10 0 0 0,8-1 0 16,0 0 0-16,0 1 0 0,-8 0 4 0,9 0 0 0,0-6 0 0,-1 5 0 15,-8 1-4-15,9 0 4 0,-1-2-4 0,-8-1 0 0,8 2 4 16,2 1-4-16,-10-6 0 0,8 6 4 0,-8-5 0 0,8-1-4 16,0 6 0-16,-8-5 0 0,10 5 0 0,-2-5 0 0,-8-1 0 15,8 6 0-15,-8-6 0 0,9 1 0 0,-9 0-4 0,8 5 0 16,1-6 4-16,-9 0-4 0,9 2 4 0,-9 3 4 0,8-4-4 16,-8 5 0-16,8-5 0 0,-8 0 0 0,8 4 0 0,-8-4 0 0,10 4-20 15,-10-4 24-15,8 6 0 0,-8-2 0 0,8-5-4 0,-8 5 0 16,10 1 0-16,-10-5-4 0,8 6 4 0,-8-2 0 0,8-5 0 15,-8 6 4-15,9-5-4 0,-9 4 0 0,0-4 4 0,8 4-4 16,-8-3 0-16,0 3 0 0,9-5 0 0,-9 6 0 0,0-5 0 16,8 5-4-16,-8-6 8 0,0 6 0 0,9-5-4 0,-9 5 4 15,0-1-4-15,8-4 0 0,-8 5 0 0,0-5-4 0,8 4 4 16,-8-4 0-16,0 4 0 0,10 1-4 0,-10-5 0 0,0 5 4 0,8-1-4 16,-8-4 4-16,8 4-4 0,-8-4 4 0,0 5-4 0,10 0 0 15,-10-6 0-15,8 6 0 0,-8-6 4 0,8 6-4 0,-8-5 4 16,9 4 0-16,-9-4-4 0,0 5 4 0,8-5-4 0,-8-1 4 0,8 6-4 15,-8-5 0-15,9-1 4 0,-9 6-4 0,9-5 0 0,-9 0 0 16,0 0-4-16,8 3 4 0,-8-2 0 0,8-1 4 0,-8-1-4 16,0 1 0-16,10 0 0 0,-10 0 0 0,8-1 0 0,-8 2 0 0,8-2 0 15,-8 1 4-15,9-1-4 0,-9 2 0 0,9 3 0 16,-9-4 4-16,8 1-4 0,-8-3 0 0,8 3 0 0,1-2-4 0,-9 1 4 16,8 5 0-16,-8-6 4 0,9 1 0 0,-9 4-4 15,9-4 4-15,-9 5-4 0,8-5 4 0,-8 5-8 0,8-6 4 0,-8 1 4 16,10 5-8-16,-2-6 4 0,-8 2 0 0,0 3 0 0,8-4 0 15,-8 0 0-15,8-1 0 0,-8 1 0 0,10 0 0 0,-10 0 0 16,8-1 4-16,-8 2-4 0,8-2-4 0,-8 1 4 0,9 0 0 16,-9-1 4-16,8 1-4 0,-8 0 0 0,8 0 0 0,2 0-4 15,-10 0 8-15,8 0-4 0,-8-1 4 0,8 1-4 0,0 0-4 0,-8 0 4 16,10-1 0-16,-2 1 4 0,-8 0-4 0,8 3 0 0,1-2 0 0,-9-1 0 16,9 0 0-16,-9 0 0 0,8-1 0 0,1 6 0 15,-9-5 0-15,8 0 0 0,-8-1 0 0,8 2 0 0,1-2 0 0,-9 1-4 16,9 0 4-16,-9-1 4 0,8 2-20 0,-8-2 20 0,8 1 0 15,-8-1 0-15,10 1-4 0,-10 0 0 0,8 0 4 16,-8-1-4-16,8 2 0 0,1-2 0 0,-9 0 0 0,9 2 4 0,-9-1-4 16,8-1 0-16,-8 1 4 0,8 5 0 0,-8-6-8 0,9 2 8 15,-9-2 0-15,8 5-4 0,1-3 0 0,-9-2 0 0,9 6 4 16,-9-1-4-16,8-3 0 0,0 3 0 0,-8-5 0 0,10 6 4 0,-2-5-4 16,-8 6 4-16,8-2 0 0,-8-5-4 0,8 6 0 0,2-1 4 15,-10-4 0-15,8 4-4 0,-8-4 0 0,8 1 0 0,-8 3 0 16,9-4 0-16,-9 0 4 0,8 4 0 0,-8-4 0 0,8 0-4 15,-8-1 0-15,10 2 4 0,-10 3 0 0,8-4-4 0,-8 0 0 16,8-1 4-16,2 1-4 0,-10 5 4 0,8-5 0 0,-8 0-4 16,8 4 4-16,0-4 0 0,1-1-4 0,-9 6 4 0,9-5 0 15,-9 0-4-15,8 4 4 0,1-4-4 0,-9 5 4 0,8-6-4 0,0 1 0 16,-8 5 4-16,10-5-24 0,-2 5 28 0,-8-6-4 0,8 6 4 16,-8-6-4-16,8 6 0 0,2-5 0 0,-10 4 0 0,8-4 0 15,-8 4 0-15,8-3 4 0,1 4-8 0,-9-6 0 0,9 5 4 0,-9 1-4 16,8-5 0-16,1 5 4 0,-9-6-4 0,8 7 4 0,-8-7-4 15,8 5 4-15,0-4 0 0,-8 4 0 0,10-3-4 0,-10 3 4 16,8-3 0-16,0 2 0 0,-8-3 0 0,10 6-4 0,-2-8 4 0,-8 7 0 16,8-5-4-16,1 5 0 0,-1-6 4 0,-8 6 0 15,9-6 0-15,-1 7-4 0,-8-7 0 0,9 1 4 0,-1 5-4 16,-8-6 0-16,8 6 0 0,2-5 0 0,-2 5 0 0,-8-6 0 0,8 6 0 16,2-5 0-16,-2 4 0 0,0-4 4 0,0 0 0 15,-8 4-4-15,9-4 4 0,0 5-4 0,-1-6 0 0,1 6 0 0,-1 0 0 16,0-5 0-16,-8 4 4 0,10-4-4 0,-2 4 0 0,0-4 0 15,-8 5 0-15,8-6 0 0,2 6 0 0,-2-5 0 0,-8 5 4 16,8-6-4-16,1 6-16 0,-1-5 20 0,-8 4 0 0,9-3 0 0,0 2-4 16,-1 2 0-16,-8-4 0 0,8 3 4 0,0-5-4 0,2 6 0 15,-2-5 4-15,0 5-4 0,2-6 4 0,-10 6-4 0,8-1 4 16,0-4-4-16,1 0 0 0,-1 4 0 0,1-3 0 0,0 3 0 16,-1-3 4-16,0-2 0 0,0 5-8 0,2-4 4 0,-2 0 0 15,0 5 0-15,2-6 0 0,-2 1 0 0,-8-1 4 0,8 6-4 16,1-5 0-16,-1 0 0 0,0 4 0 0,1-3 0 0,-9-2 0 0,9 6 0 15,-1-5 0-15,0 4 4 0,-8-4 0 0,10 4-4 0,-2-3 0 16,-8 3 0-16,8-4 0 0,-8 4 0 0,10-4 0 0,-10 5 0 16,8-1 0-16,0-4 0 0,-8 5 0 0,0-5 0 0,8 4-4 15,-8 1 0-15,9-5 8 0,-9 4 0 0,8-4-4 0,-8 4 0 16,9 1-4-16,-9-5 8 0,0 5 0 0,9-6-4 0,-9 6 0 16,8-1 0-16,-8-4 4 0,0 5-4 0,8-6 0 0,-8 7-4 0,10-3-16 15,-10-2 24-15,8 3 0 0,-8-4 0 0,8 4-4 0,-8-4 0 16,8 5 4-16,-8-6-4 0,10 6 0 0,-10-4 0 0,8-2 0 15,-8 5 0-15,8-4 0 0,-8 0 4 0,9 4-4 0,-1-3 0 16,-8 2 0-16,9-1 0 0,-9-3 0 0,9 5 0 0,-1-4 0 0,-8 4 0 16,8-3 0-16,-8-2 0 0,8 7 0 0,-8-7 0 15,10 0 0-15,-2 6 0 0,-8-5 0 0,8-1 4 0,-8 6-8 0,10-5 4 16,-2 5 0-16,-8-6-4 0,8 6 4 0,-8-6 0 0,9 1 0 0,-9 5 0 16,8-5 4-16,0 5-4 0,-8-1 0 0,9-4 0 15,-9 4-4-15,9-4 0 0,-9 5 8 0,8 0-4 0,-8-6 0 0,8 6 0 16,-8-5 0-16,10 4 0 0,-10-4 0 0,8 5 0 0,-8-6 0 15,8 6 0-15,-8-5 0 0,9 5 0 0,-9-6 0 0,9 6 0 16,-9-5 0-16,8 4 0 0,-8-4 0 0,8 0 0 0,-8 3 0 16,9-2 0-16,-1 3 4 0,-8-3-8 0,0 3 4 0,9-4 0 15,-9 0 0-15,9 4 0 0,-9-3 0 0,8 2 0 0,-8-2 0 0,8-2 0 16,-8 6 0-16,10-5 0 0,-10 5 4 0,0-7-4 0,8 7 0 16,-8-4 0-16,8 2 0 0,-8-2 0 0,0 3 4 0,9-3-8 15,-9 3 4-15,9-5 0 0,-9 2 0 0,8 3 0 0,-8-3-4 0,0-2 4 16,8 0 0-16,-8 2 4 0,9-2-4 0,-9 5 0 15,0-3 0-15,8-2 0 0,-8 1 0 0,0-1 0 0,8 2 4 0,-8-2-4 16,10 6 0-16,-10-5 0 0,8-1 0 0,-8 2 0 0,8-2 0 16,-8 1-4-16,0 0 4 0,10 0 4 0,-10-1-4 15,8 1 0-15,-8 0 0 0,8-1 0 0,-8 1 0 0,0 0 0 0,8 0 0 16,-8 0 0-16,9-5 0 0,-9 5 0 0,0-1 0 0,9 1 4 16,-9 0-4-16,0 0 0 0,8 0 0 0,-8-5 0 0,0 4 0 15,0 1 0-15,9 0 0 0,-9-5 0 0,0 5 0 0,0 0 4 0,8-5-4 16,-8 5 0-16,0-1 4 0,0 1-24 0,8-5 20 0,-8 5 4 15,0-1-4-15,0 2 0 0,10-2 0 0,-10 1 4 0,0-1-8 16,0-4 4-16,8 6 0 0,-8-2 4 0,0 1-4 0,0 0 0 0,8-5 0 16,-8 5-4-16,0-1 4 0,0-4 0 0,0 6 4 15,0-6-4-15,0 4 0 0,0-4 4 0,8 0-4 0,-8 0 4 0,0 5-4 16,0-5 0-16,0 0 0 0,0 0 0 0,0 4 0 0,0-4 0 16,10 0 0-16,-20 0 0 0,20 0 4 0,-10 6 0 0,0-6-8 15,0 0 4-15,8 4 4 0,-8-4-4 0,0 0 4 0,0 5-8 16,0-5 8-16,0 0 0 0,0 0 0 0,0 0-8 0,0 5 4 15,0-5 8-15,8 0-4 0,-8 0-4 0,0 0 4 0,0 5-4 0,0-5 0 16,0 0 0-16,0 0 0 0,0 0 0 0,0 4 0 0,0-4 0 16,9 0 0-16,-9 0 4 0,0 0-4 0,0 0 0 0,0 6 0 15,0-6 4-15,0 0-4 0,0-6 4 0,0 6 0 0,9 0-4 16,-18 0 4-16,9 0-4 0,9 6 4 0,-9-12 0 0,0 6 0 16,0 0 0-16,0 6 0 0,0-6 0 0,0 0 0 0,8 0-4 0,-8 0 8 15,0 0-4-15,0 0 0 0,0 0 0 0,0 0 0 0,0 0-4 16,0 0 4-16,0 0 0 0,9 0 0 0,-9 0 4 0,0 0-4 15,0 0-4-15,0 0 4 0,0 0-4 0,0 0 4 0,0 0-4 0,0 0 4 16,0 0 0-16,8 0 0 0,-8 0-4 0,0 0 0 16,0 0 4-16,0 0 0 0,0 0-4 0,0 0 0 0,0 0 0 0,0 0 4 15,0 0 4-15,0 0-8 0,0 0 4 0,0 0-4 0,8 0 0 16,-8 0 4-16,0 0-4 0,0 0 0 0,0 0 0 0,0 0 0 16,0 0 0-16,0 0 0 0,0 0 0 0,0 0 0 0,0 0 0 0,0 0 0 15,8 0 0-15,-8 0 0 0,0 0 0 0,0 0 0 0,0 0 0 16,0 0 0-16,-8 0 0 0,8 0 0 0,0 0 0 0,0 0 0 15,0 0 0-15,0 0 0 0,0 0 0 0,0 0 0 0,0 0 0 16,0 0 0-16,0 0 0 0,0 0 0 0,0-6 0 0,0 6 0 16,0 0-20-16,0-4-8 0,0 4-20 0,0-5-24 0,-8 5-32 15,8-5-24-15,-8 0-40 0,-1 1-28 0,1-2-76 0,-1 2 4 16,0-5 52-16,1 3 40 0,-10-3 40 0,10 4 24 0,-8-4 16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8:23.3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A83012-722A-4288-9D01-4145D6BDEF52}" emma:medium="tactile" emma:mode="ink">
          <msink:context xmlns:msink="http://schemas.microsoft.com/ink/2010/main" type="inkDrawing" rotatedBoundingBox="2511,7251 9752,6183 9922,7336 2681,8404" semanticType="enclosure" shapeName="Other">
            <msink:destinationLink direction="with" ref="{6E14812B-8B9A-4BDE-90E9-ED4209BA6A46}"/>
            <msink:destinationLink direction="with" ref="{F98C0795-4C8B-4CA5-8081-8C1A19077F95}"/>
            <msink:destinationLink direction="with" ref="{57915784-8DB6-405B-AAFA-65AFCCD4DE3A}"/>
          </msink:context>
        </emma:interpretation>
      </emma:emma>
    </inkml:annotationXML>
    <inkml:trace contextRef="#ctx0" brushRef="#br0">-41 54 39 0,'0'5'80'0,"0"-5"-16"0,0 0-4 16,0 0-28-16,-10 0-4 0,10 0-4 0,0 0-8 0,0 0 0 0,0 0 0 16,0 0 0-16,0 0 0 0,0 0 0 0,0 0-4 0,0 0-4 15,0 0 4-15,0 0 0 0,0 0 0 0,0 0 0 16,0 0 0-16,0 0 8 0,0 0-4 0,0 0 0 0,0 0 4 15,0-5 0-15,10 5-4 0,-10 0 4 0,0-5 4 0,0 5-4 0,8 0 4 16,-8-4 0-16,8 4 0 0,-8-5-16 0,9-1 24 0,-1 2-4 16,-8 0-4-16,9-1 4 0,-1 0 0 0,9-1 0 0,-9-3 0 0,2 5-8 15,6-6 4-15,-6 5-4 0,6-4-4 0,-7 0 0 16,7-2 0-16,2 2 0 0,-2-5-8 0,2 4 0 0,0-5 0 0,-2 6-4 16,1-5 0-16,0 4 0 0,0-5 0 0,1 1 0 0,-2-1-4 15,10 1 4-15,-9 0 0 0,0 5 0 0,0-6-4 0,9 0 0 16,-10 1 0-16,2 0 4 0,7 4 0 0,-8-4 4 0,0-1-4 0,1 6 0 15,7-5-4-15,-8-1 0 0,0 6 0 0,0-6 0 0,8 6 4 16,-7-1 0-16,-2-4 4 0,2 3-4 0,-1 3 0 0,9-7 0 16,-10 5 0-16,2-4 0 0,7 5-4 0,-8-7 4 0,8 3 0 15,-7 3 4-15,8-5-4 0,-10 7 0 0,10-7-4 0,-1 0 0 16,-7 1 0-16,8 5 4 0,-1-6 0 0,0 1 0 0,0-1 0 0,1 5 0 16,0-4 0-16,-9-1 0 0,9 1-4 0,0 0 0 0,-2 0 0 15,2 4 4-15,-8-5-4 0,7 1 4 0,-9 0 0 0,10 4-4 16,-8-4 4-16,7 4-4 0,-7-4 0 0,-2 5 0 0,2-6 4 15,8 5-4-15,-10 2 0 0,-7-3 4 0,8 1-4 0,0 1 0 16,-1 5 0-16,2-6 0 0,-10-1 0 0,10 3 0 0,-10 2 0 0,9-4-4 16,0 1 4-16,-8 5 0 0,7-5 0 0,2-1 0 15,-10 0 0-15,10 1 0 0,-2-1 0 0,1 0 0 0,1 1 0 0,-10-1 0 16,8 1 4-16,2-1-4 0,0 0 4 0,-2 1 0 0,1-1-4 16,0 1 0-16,0-1-4 0,1 0 4 0,-2 1 0 0,2 3 0 15,-2-3 0-15,1 4 4 0,-8-4-4 0,8 4 4 0,1 0-8 0,-2-4 4 16,-7 4 0-16,8 0-4 0,0-3 4 0,-9 2 0 0,10 1 0 15,-10 0 4-15,10 0-8 0,-10-4 4 0,8 4 0 0,2 0 0 16,-10-5 0-16,9 5 0 0,-9-4 0 0,10 4 0 0,-2 1 0 16,-6-6 0-16,6 5 0 0,2-5 4 0,-10 6-4 0,9-6 0 15,0 5-16-15,-8-3 20 0,7 2 0 0,2-3-4 0,-10 3 0 16,10-3 0-16,-10 5 0 0,9-2 0 0,-9-3 0 0,10 3 0 0,-10-2 0 16,10 2 0-16,-10 2 0 0,8-5 0 0,-7 3 0 0,0 2 4 15,8-1-4-15,-9 1 0 0,0-6 0 0,2 4 0 0,-2 6 0 16,0-4 0-16,0-2 0 0,10 3 0 0,-18-3 0 0,17 2 0 15,-8 4 0-15,-9-5 0 0,17 0 0 0,-9 0 0 0,0 5 0 16,2-4 0-16,-2-2 0 0,0 2 0 0,0 4 0 0,2-4 0 0,-2-1 0 16,0 5 0-16,-8-6 0 0,9 6 0 0,-1-4 0 15,1 4 0-15,-9 0 0 0,0 0 0 0,9 0 0 0,-9 0 0 0,0-5 0 16,0 5 0-16,0 0 0 0,0 5 0 0,8-5 0 0,-8 0 0 16,0 0 0-16,0 0 0 0,-8 0 0 0,8 0 0 0,0 0 4 15,0 0-4-15,0 0 0 0,0 0 0 0,0 0 4 0,0 0 0 0,0 0 0 16,0 0 0-16,0 0-4 0,0 0 4 0,0 0-4 0,0 0 0 15,0 0 4-15,0 0-4 0,0 0 4 0,0 0-4 0,0 0 0 16,0 0 0-16,0 0 0 0,0 0-4 0,0 0-4 0,0 0-4 16,0 0-12-16,0 0-4 0,0 0-16 0,0 0-16 0,0 0-16 15,-9 4-20-15,9-4-12 0,0 0-72 0,-9 6-16 0,1-6 32 0,8 5 32 16,-9-1 28-16</inkml:trace>
    <inkml:trace contextRef="#ctx0" brushRef="#br0" timeOffset="1339.8665">2900-1500 19 0,'0'0'76'0,"0"0"-4"0,0 0-12 15,0 0-20-15,0 0-4 0,0-4-12 0,0 4 4 16,0 0 0-16,0 0-4 0,0 0-4 0,0 0 0 0,0 0-4 0,0 0 0 16,0 0 0-16,0 0-4 0,0 0-4 0,0 0 0 0,0 0 4 15,0 0-4-15,0 0 0 0,0 0 0 0,0 0 4 0,0 0 0 16,0 0 0-16,8 0 4 0,-8 0 4 0,0 0-4 0,8 0 4 0,-8 0 0 16,0 0 0-16,10 0 4 0,-2 0 8 0,0 0 0 15,0 0 0-15,2 0 0 0,-2 0 0 0,0 0 4 0,9 0-4 0,-8 0 0 16,0 0-4-16,7 0-4 0,2 0 0 0,-2 0 4 0,-6 0-4 15,6 0-4-15,1 0 0 0,0 0 0 0,0 0 0 0,9 0-4 16,-8 0-4-16,-2 0 0 0,1 0 0 0,9 0-4 0,-10 0 4 0,10 0-4 16,-8 0 0-16,7 0 0 0,1 0 0 0,-10 0-4 15,10 0 0-15,0 0 0 0,-1-6 0 0,1 6 0 0,0 0 0 0,8 0 0 16,-9-4 0-16,1 4 0 0,8 0 0 0,-8 0 0 0,7 0 0 16,-7-5 0-16,8 5 0 0,-8 0 0 0,-1 0 0 0,9 0 0 15,-8 0-4-15,0 0 0 0,7 0 4 0,-7 0 0 0,0 0 0 0,-1 5 0 16,-7-5 0-16,6 0 0 0,2 0 0 0,-8 0 0 0,7 4 0 15,-8-4-4-15,8 0 4 0,-7 6 0 0,8-6-4 0,-10 0 4 16,10 4 0-16,-9-4 0 0,1 5 0 0,6-5 4 0,-6 0-4 16,-1 0 0-16,0 0 4 0,8 0-4 0,-7 5 0 0,-2-5 0 15,10 0 0-15,-9 0-4 0,0 5 4 0,0-5-4 0,9 4 0 16,-8-4 4-16,-2 6-4 0,1-6 4 0,0 5-4 0,0-1 0 0,1-4 4 16,-2 4-4-16,10 2 4 0,-9-2 0 0,-9-4-4 0,10 5 4 15,-2-5-4-15,2 0 0 0,-2 5 0 0,2-5 4 0,-1 0-4 16,-1 0 8-16,2 5 0 0,-2-5-8 0,2 0 0 0,-1 0 0 15,0 0 0-15,0 0 4 0,0 0-4 0,0 0 0 0,1 0 0 16,7 0 0-16,-8 0 4 0,0 0 0 0,0 0-4 0,0 0 0 16,1 0 4-16,-2 0-4 0,2 0 4 0,7 4 0 0,-9-4 0 15,2 0-4-15,0 0 0 0,-2 0 0 0,1 0 0 0,0 0 4 0,0 0-4 16,1 0 0-16,-2 0 4 0,2 0-4 0,-2 0 4 0,2 0 0 16,-1 0-4-16,-1 0 0 0,2 0 4 0,-2 0-4 0,2 0 0 15,-1 0 0-15,-9 0 0 0,9 0 0 0,0 0 4 0,1 0 0 0,-2 0-4 16,2 0 0-16,-2 0 0 0,2 0 4 0,-1 0-4 15,-1 6-4-15,2-6 8 0,-2 0-4 0,10 0 0 0,-9 0 0 0,1 0 0 16,-2 0 0-16,10 0 0 0,-8 3 0 0,-2-3 4 0,10 0 0 16,-1 0-4-16,-7 0 0 0,-2 0 0 0,10 0 0 0,-9 0 0 15,9 0 0-15,-10 0 0 0,10 0 0 0,-8 0 4 0,7 0-4 0,-8 0 0 16,0 0-4-16,1 0 4 0,-2 0 0 0,10 0 0 0,-18 0 0 16,9 0 0-16,1 0 0 0,-2 0 0 0,2 0 0 0,-10 0 0 15,10 0 0-15,-2 0 4 0,-7 0-4 0,7 0-4 0,2 0 0 16,-10 0 4-16,10 0 0 0,-10 0 0 0,9 0 0 0,-8 0 0 15,7 0 0-15,1 0 0 0,-8 0 0 0,8 0 0 0,1 0 4 16,-10 0-4-16,9 0 0 0,0 0 0 0,0-3-4 0,-1 3 4 0,2 0 0 16,0 0 0-16,-2-6 0 0,1 6 0 0,-8 0-4 0,8 0 4 15,-1 0 0-15,2 0 0 0,-2 0 4 0,2-4-4 0,-1 4 0 16,-8 0 0-16,8 0 0 0,-1 0 4 0,-8 4-20 0,10-4 20 16,-10 0 0-16,10 0 0 0,-10 0-4 0,1-4 0 0,8 4 4 0,-9 0-4 15,1 0 4-15,7 0-4 0,-6 0 0 0,-2 0-4 0,0 0 4 16,2 0 0-16,-2 0 0 0,0 0 4 0,0 0 0 0,1 0 0 15,8 0-4-15,-17-5 4 0,9 10-4 0,-1-5 4 0,0-5 0 16,2 5 0-16,-2 0-4 0,0 0 4 0,-8 0 0 0,8 0-8 16,2 0 4-16,-10 0 0 0,8 0-4 0,0 0 8 0,-8 0-4 15,0 0 4-15,9 0-8 0,-9 0 8 0,0 0-4 0,0 0 0 0,9 0 0 16,-9 0 0-16,0 0 0 0,0 0 0 0,0 0 0 16,0 0 0-16,0 0 0 0,0 0 0 0,0 0 4 0,0 0 0 0,0 0 0 15,0 0 0-15,0 0 0 0,0 0 0 0,0 0-4 0,0 0 0 16,-9 0-8-16,9 0 4 0,0 0-16 0,-9 0-20 0,9 0-16 15,-8 0-16-15,0 5-12 0,-2-5-20 0,2 0-16 0,0 0-8 0,-10 0-32 16,10 0-56-16,-9 0 20 0,9 0 44 0,-10 0 28 0,10 0 20 16</inkml:trace>
    <inkml:trace contextRef="#ctx0" brushRef="#br0" timeOffset="49524.8094">155 54 35 0,'0'0'72'0,"0"0"-8"0,0 0-4 16,0 0-20-16,0 0-12 0,0 0 0 0,0 0-4 0,0 0-4 16,0 0 4-16,0 0 0 0,0 0-4 0,0 0 0 0,0 0-4 15,0 0 0-15,0 0 4 0,0 0-4 0,0 0 0 0,0 0-4 0,0 0 4 16,0 0 0-16,0 0 0 0,0 0 4 0,0 0-4 0,0 0 0 15,0 0 0-15,0 0 0 0,0 0 0 0,0 0 0 0,0 0 4 16,0 0 0-16,8 0 0 0,-8 0 0 0,0 0 0 0,8 0-4 16,-8 0 8-16,10 0-8 0,-10 0 8 0,8 0-4 0,-8-5-12 0,8 5 20 15,-8 0-4-15,8 0 0 0,-8-4-4 0,9 4 0 16,-1 0 0-16,-8 0 0 0,9-5 0 0,0 5 8 0,-1-6-4 0,0 6-4 16,2 0 0-16,-2-4 0 0,0 4-4 0,0 0 0 0,2-4 0 15,-2 4 0-15,9-5-8 0,-9 5 0 0,10-5 0 0,-10-1 0 16,8 6 0-16,-6-3 0 0,6-3-4 0,-6 6 0 0,6-4 0 15,1-1 0-15,-9 0 4 0,10 5-4 0,-10-5 4 0,10 1-4 16,-2-1 4-16,-7 5-4 0,8-5 0 0,-9 1 4 0,9-1 0 0,1-1-4 16,-10 6 0-16,10-4 0 0,-10-1 0 0,8 5 0 0,-6-5 4 15,6 0-4-15,-7 5 0 0,7-4 0 0,-6-1 0 0,6 5 0 16,2-5 4-16,-10 5-4 0,9-5 0 0,-8 1 0 0,8-2 4 0,-1 6 4 16,2-4 0-16,-2-1-4 0,-6 0 0 0,6-1 0 15,2 6 0-15,7-3-4 0,-9-3 0 0,2 2 4 0,0-1-4 0,7 1 0 16,-8-2 0-16,0 2 0 0,9-1 0 0,-10 0 0 0,2 1 4 15,7-7-4-15,-8 7 0 0,0-1 0 0,9 0-4 0,-10 0 4 16,2 1-4-16,-1-1 4 0,0-4-4 0,8 4 0 0,-7-1 4 16,-2 2-4-16,2-1 4 0,-1 2-4 0,0-4 0 0,0 3 0 15,-1-6 4-15,2 5-4 0,0 5 0 0,-2-9 4 0,1 4 0 0,0 5 0 16,0-5 0-16,-9 1 0 0,10-2-4 0,0 2 0 0,-2-1 0 16,1 0 4-16,-9 5-4 0,10-5 0 0,-10 0 0 0,10 5 0 15,-2-4 0-15,-8 4 4 0,10-5 0 0,-1 5-4 0,-9-5 8 16,10 1-8-16,-10 4 8 0,8 0 0 0,-6-5 0 0,6 5-8 15,2-5 4-15,-10 5 0 0,9-5 0 0,0 5-4 0,-8-5 4 0,7 1-4 16,2 4 4-16,-1-4 0 0,-8 4-4 0,7-6 0 0,1 1 0 16,1 5 4-16,-2-5-4 0,2 1 4 0,-1-1 0 0,0 0 4 15,0 5 0-15,-1-5-8 0,2 0 4 0,0 1-4 0,-2-1 4 16,2-1 4-16,-2 2 0 0,1 4-28 0,1-4 28 0,-2-1 0 16,2 0 0-16,-2 0-4 0,2 1 4 0,-1-2-4 0,-1 2-4 15,2-1 4-15,-10 0 0 0,10 5 0 0,-2-5 0 0,2 1 0 0,-10-2 0 16,9 2 0-16,-1-2-4 0,2 6 4 0,-10-3 0 0,10-3 0 15,-2 2 0-15,-7 4-4 0,8-5 0 0,0 0 4 0,-9 5 0 16,10-5-4-16,-2 1 0 0,-6 4 0 0,6-6 0 0,2 2 0 16,-10 4 0-16,9-4 0 0,1 4 0 0,-2-5 0 0,-8 5 0 15,10-6 4-15,-1 6 0 0,0-4-4 0,-8 4 4 0,7-5-8 0,2 5 8 16,-2-5 0-16,2 5-4 0,-1-5 4 0,0 5-4 0,-9-4 4 16,9 4-4-16,1 0 4 0,-2-6-4 0,2 6 4 0,-2-4-4 15,1 4 0-15,1-5 0 0,-2 1 0 0,2 4 0 0,-2-6 0 16,2 6 4-16,-1-4-4 0,0 4 0 0,0-5 4 0,-1 0 4 15,2 5-12-15,-10-5 0 0,10 5 12 0,-1-4-12 0,0 4 12 0,0-6-4 16,-1 6-8-16,-6 0 4 0,6-4-4 0,2 4 4 0,-10 0 8 16,9 0-8-16,-9 0 4 0,10 0-8 0,-10-5 4 0,10 5 4 15,-10 0-8-15,9 0 8 0,-8 0 0 0,-1 0-4 0,9 0 0 16,-9-5 0-16,1 5 0 0,8 0 4 0,-9-5-4 0,2 1 0 16,6 4 4-16,-8-5-4 0,10 5 0 0,-10-5 0 0,1 5 4 15,7-4-4-15,-6-1-4 0,6 5 4 0,-8-6 0 0,10 6 4 0,-10-4-4 16,10 4 0-16,-1-5 4 0,-9 5-4 0,9-5 0 0,-8 5 0 15,7-5 0-15,2 5 0 0,-10 0 0 0,10-4 4 0,-10 4-4 16,9 0 4-16,-1 0-4 0,-6 0 0 0,6 0 4 0,-6-5-4 16,6 5-4-16,-8 0 8 0,10 0 0 0,-10 0-4 0,9 0-4 15,1 0 8-15,-10-5-4 0,8 5 4 0,-6-5-4 0,6 5 0 0,-7 0 0 16,8 0 0-16,-8-4 0 0,7 4 4 0,-6 0 0 0,6-5-8 16,-8 5 4-16,10-5 0 0,-10 5 4 0,9 0-4 0,1-5 4 15,-10 5-20-15,8 0 20 0,2-3 4 0,-10 3-4 0,10 0 0 16,-1-7 0-16,-9 7-4 0,9 0 0 0,0-4 0 0,-9 4 0 15,10 0 0-15,0 0 4 0,-10 0-4 0,8 0 4 0,-7 0-4 0,0 0 0 16,8 0 0-16,-9 0 4 0,10 0-8 0,-10 0 8 0,0 0-4 16,0 0-4-16,2 0 0 0,6 0 8 0,-7 0-4 0,-1 0 0 15,1 0 0-15,0 0 0 0,-1 0 0 0,8 0 0 0,-6 0 0 16,-2 0 0-16,0-5 0 0,2 5 0 0,-2 0 0 0,9 0 4 16,-9 0-4-16,1-5 0 0,-1 5 0 0,9 0 4 0,-9-5-4 0,2 5 0 15,6 0 0-15,-6 0-4 0,6 0 8 0,-7 0-8 0,7 0 4 16,-7 0 0-16,8 0 4 0,-9-4-4 0,10 4 4 0,-10 0-4 15,10 0 0-15,-10-5 4 0,9 5-4 0,0 0-4 0,-8-5 4 0,7 5 0 16,2 0 0-16,-10-5 4 0,10 5 0 0,-10-4-8 16,9 4 8-16,-9-5-4 0,10 5 0 0,-2-5 0 0,-8 5 0 15,10 0 0-15,-10-5 0 0,10 5 4 0,-10 0-4 0,9 0 0 0,0-5 0 16,-8 5 0-16,7 0 0 0,-6 0 0 0,6 0 0 0,2 0 0 16,-2 0 4-16,1-4-8 0,1 4 8 0,-10 0-4 0,18-6 4 15,-18 6-4-15,10 0 4 0,7-4-4 0,-9 4 4 0,2-5-8 16,0 5 4-16,-2-4 0 0,1 4 4 0,9 0-4 0,-10 0 0 15,2 0 4-15,-2 0 0 0,2-6-4 0,8 6 0 0,-9 0 0 0,-1 0 4 16,10-4-4-16,-8 4 0 0,-2 0 0 0,10-5 4 0,-9 5-4 16,-1 0 0-16,10-5 0 0,-8 5 0 0,7 0 0 0,-8-5 0 15,8 5 4-15,-7 0-4 0,-2 0-4 0,10 0 4 0,-9-4 0 16,1 4 4-16,6 0 0 0,-6 0-4 0,0 0 0 0,-2 0 4 16,1 0-4-16,1 0 4 0,-2-4 0 0,10 4 0 0,-18 0-4 0,10-6 4 15,-1 6 0-15,-1-5 0 0,2 5 0 0,-10-4-4 0,10 4 0 16,-2-6 0-16,2 6 0 0,-10 0 0 0,9 0 0 0,-9-4 0 15,10 4 0-15,-10 0 0 0,10 0 0 0,-10-5 0 0,8 5 0 16,-6 0 0-16,-2 0 0 0,9 0 0 0,-9 0 0 0,10 0 0 16,-10-4 0-16,0 4 0 0,10 0 0 0,-10 0 0 0,0 0 0 0,2-6 0 15,6 6 0-15,-7 0 0 0,7 0 0 0,-7 0 0 0,0 0 0 16,-1-4 0-16,10 4 0 0,-10-5 0 0,9 5 0 0,-8 0 0 16,7-6 0-16,-7 6 0 0,8-4 0 0,-8 0 0 0,7 4 0 0,2-6 0 15,-10 6 0-15,10-4 0 0,-10-2 0 0,9 6 0 16,-1-3 0-16,2-3 0 0,-10 2 0 0,10 4 0 0,-2-5 0 0,-7 1 0 15,8-2 0-15,0 6 0 0,-9-4 0 0,10-2 0 0,-2 6 0 16,-6-4 0-16,6 0 0 0,2 4 0 0,-10-5 0 0,9-1 0 16,-9 2 0-16,10 4 0 0,-10-5 0 0,0 5 0 0,10-5 0 0,-10 0 0 15,9 1 0-15,-8 4 0 0,-1-6 0 0,1 6 0 0,7-4 0 16,-6 4 0-16,-2-5 0 0,0 5 0 0,2-4 0 16,-2-2 0-16,0 6 0 0,0-4 0 0,1 4 0 0,0-5 0 0,-1 5 0 15,1-5 0-15,-1 5 0 0,-8-5 0 0,8 5 0 0,2-4 0 16,-2 4 0-16,-8 0 0 0,8-6 0 0,-8 6 0 0,8 0 0 15,2-4 0-15,-10 4 0 0,8 0 0 0,-8-5 0 0,8 5 0 0,-8 0 0 16,9-4 0-16,-9 4 0 0,9-6 0 0,-9 6 0 16,8-4 0-16,-8 4 0 0,9 0 0 0,-9-5 0 0,8 5 0 0,-8 0 0 15,8 0 0-15,-8-5 0 0,0 5 0 0,10 0 0 0,-10-5 0 16,8 5 0-16,-8 0 0 0,8-4 0 0,-8 4 0 0,8 0 0 16,-8 0 0-16,10-6 0 0,-10 6 0 0,8-4 0 0,0 4 0 0,-8-5 0 15,9 5 0-15,-9 0 0 0,8 0 0 0,-8-5 0 16,9 5 0-16,-9 0 0 0,9-5 0 0,-1 5 0 0,-8 0 0 0,8 0 0 15,-8 0 0-15,0-4 0 0,8 4 0 0,-8 0 0 0,10 0 0 16,-10 0 0-16,0 0 0 0,8 0 0 0,-8 0 0 0,0 0 0 16,0 0 0-16,8 0 0 0,-8 0 0 0,0 0 0 0,0 0 0 15,0 0 0-15,0 0 0 0,0 0 0 0,0 0 0 0,0 0 0 16,0 0 0-16,0 0 0 0,0 0 0 0,0 0 0 0,0 0 0 0,0 0 0 16,0 0 0-16,0 0 0 0,0 0 0 0,0 0 0 0,0 0 0 15,0 0 0-15,0 0 0 0,0 0 0 0,0 0 0 0,0 0 0 16,0 0 0-16,0 0 0 0,0 0 0 0,0 0 0 0,0 0 0 0,10 0 0 15,-10 0 0-15,0 0 0 0,0 0 0 0,0 0 0 0,0 0 0 16,0 0 0-16,0 0 0 0,0 0 0 0,0 0 0 0,0 0 0 16,0 0 0-16,0 0 0 0,0 0 0 0,0 0 0 0,0 0 0 15,0 0 0-15,0 0 0 0,0 0 0 0,0 0 0 0,0 0-12 16,-10 0-112-16,10-5-32 0,0 5-52 0,-8-5-64 0,0 5-44 16,-2-4 60-16,2-1 52 0,-8 0 36 0,7 0 28 0,-8 0 28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8:32.4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A1948B-2F5D-4EF6-924E-9C47E8006618}" emma:medium="tactile" emma:mode="ink">
          <msink:context xmlns:msink="http://schemas.microsoft.com/ink/2010/main" type="inkDrawing" rotatedBoundingBox="5451,6737 6851,3050 6944,3086 5545,6772" semanticType="callout" shapeName="Other">
            <msink:sourceLink direction="with" ref="{5CEFA0B4-6028-485C-B124-8BE88623EB30}"/>
            <msink:sourceLink direction="with" ref="{BD9DAC74-6FCC-4359-A681-EC9673877F8B}"/>
          </msink:context>
        </emma:interpretation>
      </emma:emma>
    </inkml:annotationXML>
    <inkml:trace contextRef="#ctx0" brushRef="#br0">0 3690 51 0,'0'0'76'0,"0"0"-4"0,0 0-12 16,0 0-20-16,8 0-4 0,-8-6 0 0,0 6-4 0,0 0-4 0,0-4-4 16,0 4 4-16,0-5-4 0,10 5 0 0,-10-4-4 0,0-2 4 15,0 2-4-15,8-1 4 0,-8 0 0 0,8 1-4 0,-8-1 4 16,0 0-4-16,10 0 4 0,-10 0-4 0,0-4 4 0,8 4 0 0,-8-5 0 16,0 6-4-16,8-6 0 0,-8 0 0 0,0 5 0 15,8-4 0-15,-8-1-8 0,9-4 0 0,-9 5 4 0,9-1 0 16,-9-5-4-16,8 5 0 0,-8-3 0 0,9-2 0 0,-1 5 4 0,-8-4 0 15,8-1-4-15,-8-4 0 0,10 4-4 0,-2 1 0 16,-8-5-4-16,8 6 0 0,-8-7 0 0,8 5 0 0,2-4 4 0,-10 5 0 16,8-5-8-16,0 4 4 0,-8-4 4 0,10 5-4 0,-10-5 0 0,8 5 0 15,-8-5-4-15,8 4 0 0,-8 1 0 0,9-1 0 16,-9-4 8-16,8 5-8 0,-8-1 4 0,9 1 4 0,-9-1-4 0,8-4 0 16,-8 5 0-16,9-1-8 0,-9 1 0 0,8-5 4 0,-8 4 4 15,8-4-4-15,-8 5 0 0,10 0 0 0,-2-6 0 0,-8 6 0 16,8-5 0-16,-8 5 0 0,10-1 0 0,-10-4 0 0,8 5 0 0,-8-1 4 15,8 0-4-15,-8 1 4 0,0 0 0 0,8-4-4 0,-8 2 4 16,10 2-4-16,-10-1 4 0,8 1-4 0,-8-1 0 0,8 1 4 16,-8 0 0-16,0 0-4 0,9-1 0 0,-9 1 4 0,8 0-4 15,-8-1 0-15,9-4 4 0,-9 5-4 0,9-1 0 0,-1 1 4 16,-8-2-4-16,8-2 0 0,-8 4 0 0,10 0 0 0,-2-1 0 0,-8 0 0 16,8 2 0-16,0-7 0 0,-8 5 4 0,10 2-4 15,-10-2 0-15,8 1 0 0,0-1 0 0,-8 0 4 0,9 1-4 0,0 5 0 16,-9-6 0-16,8 1 0 0,-8 0 0 0,9-1 0 0,-1 1 0 15,-8 0 0-15,8-2 0 0,-8 7 0 0,9-5 0 0,0 0 0 16,-9 0 0-16,8-1 0 0,-8 1-16 0,8-1 20 0,2 1-4 0,-10 5 4 16,8-6 0-16,0 1 0 0,-8-1-4 0,10 1 0 15,-10-1 4-15,8 5-4 0,0-4 0 0,-8 0 4 0,8 1-4 0,-8-3 0 16,9 2 0-16,0 0 0 0,-9-1 0 0,8 5 0 0,1-4 0 16,-9 0 0-16,8 0 4 0,0 0-4 0,-8-1 0 15,10 0 0-15,-2 5-4 0,0-3 4 0,-8-2 0 0,8 4 0 0,-8-2 0 16,10 4 0-16,-2-6 0 0,-8 6 0 0,8-2 0 0,2-3 0 0,-10 5 0 15,8-1 0-15,-8-5 0 0,8 6 0 0,1-1 0 16,-9 1-4-16,8-5 4 0,1 4 0 0,-9 0 0 0,8-4 0 0,-8 5 0 16,9-1 0-16,-1 0 0 0,-8 1 4 0,8-1-4 0,-8-3 0 15,10 2 0-15,-2 1 0 0,-8 1 0 0,8-1 0 0,2-5 0 16,-10 7 0-16,8-2-4 0,0 1 4 0,-8-1 0 0,8 1 0 0,2-7 0 16,-10 6 0-16,8 1 0 0,0-5 0 0,-8 5 0 0,9-1 0 15,-9 1 4-15,8-1-4 0,-8 0 0 0,9 1 0 0,-9-1 0 16,9-5 0-16,-9 11 0 0,0-6 0 0,8 1 0 0,-8-1 0 15,8 0 0-15,-8 1 0 0,8-1 0 0,-8 1-4 0,10-1 4 16,-10 0 0-16,8 1 0 0,0-5 0 0,-8 4 0 0,10 1 0 0,-2-2 4 16,-8-3-4-16,8 5 0 0,1-1 4 0,-9-4-4 15,9 5 0-15,-9-1 4 0,8-5-4 0,-8 5 0 0,8 1-4 0,-8-5 4 16,9 3 0-16,-9 3 0 0,8-2 0 0,-8-5 4 0,9 6-4 16,-9-1-4-16,0 0 4 0,9 1 0 0,-9-1 0 0,0 1 0 15,8-1-4-15,-8 1 4 0,0 0-4 0,8-1 4 0,-8 0-4 0,0 1 4 16,10-1 0-16,-10 0 0 0,0 1 0 0,0-1 4 15,8 0 0-15,-8 1-8 0,8 0 4 0,-8-1 0 0,10 1 0 0,-10-1 0 16,0 0-4-16,8 1 4 0,-8-1 0 0,8 1 0 0,-8-1-4 16,8 0 8-16,-8 1-8 0,9-1 4 0,-9 1 0 0,9-1 0 15,-1 0-16-15,-8 1 20 0,9-2-4 0,-9 3 0 0,8-7 0 16,0 5 4-16,-8 0 0 0,10-3-4 0,-2 3 0 0,0 0 0 0,-8-4 0 16,8 4 0-16,2 1 4 0,-10-1-4 0,8 1 0 0,-8-1 0 15,8 0-4-15,-8 1 4 0,9-1 0 0,-9 1 0 0,0-1 0 16,9 0 0-16,-9 1 0 0,0 4 0 0,8-5 0 0,-8 1 4 15,0-1-4-15,0 0 0 0,9 1 0 0,-9-1 0 0,0 1 0 16,8-1 0-16,-8 1 0 0,0-1 0 0,8 0 0 0,-8-4 0 16,9 5 0-16,-9-1-4 0,0 1 8 0,9 0-4 0,-9-7 0 0,8 6 0 15,-8 1 0-15,8-1 4 0,-8 6 0 0,0-6-4 0,10 1 0 16,-10 4 0-16,0-5 0 0,0 5 0 0,0 1 0 0,8-6 0 16,-8 5 0-16,0 1 0 0,0-1 0 0,0 0 0 0,0 1 0 15,0-2 0-15,0 1 0 0,0 1 0 0,0-1 4 0,0 0-4 0,0 0 0 16,0 5 0-16,0-4 4 0,0-1 0 0,0 5 0 15,0-5 0-15,0 0 0 0,0 1-4 0,0 4 0 0,0-6 4 0,0 2-4 16,0-1 0-16,0 5 4 0,0-4 0 0,0-2 0 0,0 6 4 16,0-4 0-16,0-1 0 0,0 5 4 0,0-5-4 0,0 5 4 15,0 0 0-15,0-5 0 0,0 5 0 0,0 0 0 0,0 0-4 0,0 0-4 16,0 0 8-16,0 0-8 0,0 0 0 0,0 0 0 0,0 0-4 16,0 0-8-16,0 0-8 0,0 0-8 0,0 5-20 0,0-5 0 15,-8 5-20-15,8 0-28 0,0-1-32 0,-10 2-48 0,10 3-60 16,-8 1 44-16,0-1 40 0,-1 5 28 0,9-4 24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8:35.1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14812B-8B9A-4BDE-90E9-ED4209BA6A46}" emma:medium="tactile" emma:mode="ink">
          <msink:context xmlns:msink="http://schemas.microsoft.com/ink/2010/main" type="inkDrawing" rotatedBoundingBox="2444,8191 6819,2726 7050,2911 2674,8376" semanticType="callout" shapeName="Other">
            <msink:sourceLink direction="with" ref="{5CEFA0B4-6028-485C-B124-8BE88623EB30}"/>
            <msink:sourceLink direction="with" ref="{FFA83012-722A-4288-9D01-4145D6BDEF52}"/>
          </msink:context>
        </emma:interpretation>
      </emma:emma>
    </inkml:annotationXML>
    <inkml:trace contextRef="#ctx0" brushRef="#br0">-3 5527 3 0,'0'0'68'0,"8"0"-8"0,-8 0-4 0,0 0-28 0,0 0 4 0,0 0-4 16,0 0-4-16,0 0 0 0,0 0-8 0,0 0 0 0,0 0-4 16,0 0 4-16,0 0-4 0,0 0 0 0,0 0 4 0,0 0 0 15,0 0-4-15,0 0 0 0,0 0-4 0,0 0 0 0,0 0 0 16,0 0 4-16,0 0-4 0,8 0 0 0,-8 0 0 0,0 0 0 0,0 0 4 16,0 0 0-16,0 0 0 0,0 0 0 0,0 0-4 0,0 0 4 15,0 0 0-15,0-4 4 0,10 4-4 0,-10 0 0 0,0-5 0 16,0 5 0-16,0-6 0 0,0 6 0 0,8-4 0 0,-8 4 0 15,0-4 0-15,0 4 4 0,0-5 0 0,0 0 0 0,8 5-4 16,-8 0 4-16,0-6-4 0,0 3-12 0,9 3 16 0,-9-6 0 0,0 2 0 16,0-1 0-16,8 0 0 0,-8 5-4 0,9-5 0 15,-9-4-4-15,0 4 0 0,8 1 8 0,-8-1-4 0,9-5-4 16,-1 5 0-16,-8-5 4 0,8 6-4 0,-8-6 0 0,10 1 4 0,-2-1-4 16,-8 0 4-16,8 1-4 0,2-1 0 0,-10 1 4 15,8-6 0-15,0 6-4 0,-8-2-4 0,9-3 8 0,-9 5-4 0,8-5 0 16,0 3-4-16,1-1 0 0,-9 1 0 0,9-4 4 0,-1 1-4 0,0-1 4 15,2 1-4-15,-10 4 4 0,8-4 0 0,0 0-4 0,2 0 0 16,-2-1-4-16,0 1 4 0,0-1-4 0,9 0 4 0,-8 2-8 16,0-1 8-16,-1-1-4 0,0 1 0 0,2-2 0 0,-2 3 4 15,0-2-8-15,0 1 4 0,2-1 4 0,-2-4-8 0,0 5 0 16,1-1 4-16,-1 1 0 0,10-1 0 0,-10-4-4 0,0 5 4 0,0-5 8 16,2 4-4-16,-2-4-4 0,0 5 0 0,2-5 0 0,-2 4 0 15,9-4-20-15,-9 5 24 0,0-6 0 0,1 7 0 0,0-2 0 16,-1-3-4-16,0 3 4 0,2 0-4 0,-2 1 0 0,0-1 0 15,1 1 0-15,0-1 0 0,-1 2 0 0,-8-3 0 0,8 3 0 16,1-2 4-16,-1 1 0 0,1-1-4 0,0 1 0 0,-9-1 0 0,8 1 0 16,0-1 0-16,2 1 0 0,-2-1 0 0,0-4 0 15,0 5 0-15,2 0 0 0,-2 1 0 0,0-8 0 0,1 7 0 0,-1-1 0 16,0 1 0-16,2-1-4 0,-2 2 4 0,10-2 0 0,-10 1 0 16,0-1 0-16,0 1 0 0,1-1 0 0,0 6 0 0,-1-5 0 15,1-1 0-15,-1 5 0 0,0-3-4 0,10-3 8 0,-10 3-4 16,0-2 0-16,2 1 4 0,6 0-4 0,-7-1 0 0,0 0 0 15,8-4-4-15,-9 5 4 0,8-1 4 0,-6-4-4 0,6 5-4 0,-6 0 8 16,6-6-4-16,-7 6 4 0,8-1-8 0,0-4 0 0,-9 5 4 16,10 0-4-16,-10-1 4 0,0 1 0 0,10-1 0 0,-10 1 8 15,9-1-8-15,-8 2 4 0,-1-1-4 0,9-1 0 0,-9 0 0 16,10 1-4-16,-10-1 4 0,0 1-4 0,2-1 4 0,6 2 0 0,-7-3 0 16,8-3 0-16,-8 5 0 0,-1-1 0 0,8 0 0 15,-6-3 0-15,-2 4 0 0,10 0 0 0,-10-6-4 0,9 6 8 0,-9-1-4 16,1 1 0-16,8 0 0 0,-9-1 4 0,0 1-4 0,2 0-4 15,6-1 4-15,-6 5 0 0,-2-3 0 0,0-3 0 0,1 7 4 16,-1-5 0-16,1 5-8 0,-1-5 4 0,1 3 0 0,-1-3 0 0,0 4-4 16,2-3 0-16,-2 2 4 0,0-3 0 0,10-1 0 0,-10 6 0 15,0-5 4-15,1-1-4 0,-1 5 0 0,1-4 0 0,0-1-4 16,-1 0 8-16,0 2-4 0,10-1 0 0,-10-1-4 0,0 1 4 16,2-1 4-16,-2 6-4 0,0-5 0 0,9-1 0 0,-8 1 0 15,0-1 0-15,-1 1 0 0,0 0 0 0,0 4 0 0,10-5 4 0,-10 1-4 16,2 0 0-16,-2 4 4 0,0-4-4 0,1-1-16 15,-1 1 20-15,0-1-4 0,10 6 4 0,-10-5 0 0,0-1 0 0,2 5-4 16,-2-4-4-16,0 0 4 0,10 4 0 0,-10-4 0 0,0-1 0 16,1 2 0-16,8 3 0 0,-8-4 0 0,-1 3 0 0,10-3 0 15,-10 0 0-15,0 4 0 0,10-4 0 0,-10-1 0 0,0 1 0 0,9 5-4 16,-9-6 4-16,2 1 0 0,6 4 0 0,-6-4 0 0,-2-1-4 16,8 6 0-16,-6-5 8 0,-2-1-4 0,9 1 0 0,-9 4 4 15,0-5-8-15,10 6 4 0,-10-5 0 0,0 4 0 0,10-5 0 16,-10 6-4-16,1-5 4 0,0 4 0 0,-1-5 0 0,1 6-4 15,7-5 4-15,-7 3 0 0,0 3 0 0,-1-2 0 0,0-5 0 0,2 6 0 16,-2-1 0-16,9-4 0 0,-8 4 0 0,-1-4 4 0,0 4-4 16,1 1 4-16,-1-7-4 0,10 8 4 0,-10-7-8 0,0 6 4 15,2-1 4-15,6-4-8 0,-8 4 8 0,1-4-8 0,0 0 4 16,-1 4-4-16,9-4 8 0,-9 4 0 0,2-5-4 0,6 6 0 16,-8-5 0-16,2 4-4 0,-2-5 8 0,9 6-8 0,-8-1 4 15,-1-4 4-15,9-1-4 0,-9 6 4 0,2-5-4 0,6 4 0 16,-8 1 0-16,2-6 0 0,6 5 4 0,-7 0-8 0,-1-3 8 0,10 3-8 15,-10 0 0-15,0 1 4 0,10-2 0 0,-10-3 0 0,0 5 0 16,10-1-4-16,-10 1 8 0,1-1 0 0,8 1-4 0,-9 0 0 16,1-1 0-16,7 0-4 0,-6-4 0 0,-2 4 4 0,10-1 0 15,-10-2 0-15,0 4 0 0,9-1 4 0,-9-4-4 0,10 4 0 0,-10 0-4 16,10-4 0-16,-10 5 0 0,8-6 4 0,-6 5 0 0,6-4 0 16,-7-1 4-16,8 6-4 0,-8-1 0 0,7-4 0 0,-8 5 0 15,2-2 0-15,6-3 0 0,-6 4 0 0,-2 1 0 0,0-4 0 16,9 2-4-16,-8 2 8 0,-1-1-4 0,1 1 0 0,7-6 0 15,-6 5 0-15,-2 1 0 0,0-5 4 0,10 4-4 0,-10 0 4 0,1-4 0 16,7 0-4-16,-7 4-16 0,0-4 20 0,7-1-4 0,-6 1 0 16,6-2 4-16,-7 3-8 0,0-1 8 0,7 4-4 0,-7-4 4 15,-1-1-8-15,10 1 4 0,-10 5 4 0,0-6-4 0,2 5 0 16,-2-4 0-16,0 5-4 0,0-1 4 0,2 0 0 0,-2 1 4 16,0-1-4-16,1 1 0 0,-1-2 0 0,0 2 0 0,2 0 0 15,-2-1 0-15,0 1 0 0,0 0 0 0,-8-2 0 0,10 2 0 16,6-1 0-16,-16 1 0 0,9 0 0 0,8-7 0 0,-8 7 0 0,-1-1 0 15,0 1 0-15,1-1-4 0,0 0 4 0,-1-5 0 0,0 7 0 16,2-2 0-16,-2 0 0 0,0 1 0 0,1 0 0 0,0-1 0 16,-1 0 0-16,0 0 0 0,1 1 0 0,-1-1 0 0,0 0 0 0,2 1 0 15,-2-2 4-15,-8 8-4 0,8-7 0 0,2 1 0 0,-2-1-4 16,0 1 0-16,0-1 8 0,1-5-4 0,0 5 4 0,-1 1-4 16,1-1 0-16,-1 1 0 0,0-1 0 0,2-4 0 0,-2 5-4 0,0-1 0 15,0 0 4-15,2 1 0 0,-2-6 4 0,0 5-4 16,1 1-4-16,0-1 8 0,-1 0-8 0,1 1 8 0,-9-1 0 15,8 1-8-15,0-5 0 0,2 4 8 0,-2 1 0 0,0-1-8 0,0-5 8 16,2 6 0-16,-2-6-4 0,0 6 4 0,1-5-4 0,-1 0 0 16,1 3 0-16,0-3-4 0,-1 5 4 0,0-6-8 0,0 5 8 15,2 1-4-15,-2-5 4 0,0 4 0 0,2 1 0 0,-10-1 0 0,8 1-4 16,0-1 4-16,-8 5 0 0,9-5 0 0,-9 5 4 16,8-4-8-16,-8 4 4 0,9 1 0 0,-9-6 0 0,8 5 0 0,-8 0-4 15,9 0 4-15,-9 1 0 0,8-6 0 0,-8 5 0 16,8 1 4-16,2-2-4 0,-10-3 0 0,8 4 0 0,0 0-4 0,-8-5 4 15,10 6 0-15,-2-1-4 0,0-5 4 0,0 5 4 0,-8 1-4 16,9-6 4-16,-9 6-4 0,9-1 0 0,-1 0 0 0,-8 0 4 16,0 0-4-16,9 5 0 0,-9-5 0 0,0 5 0 0,0-3 0 0,0 3-12 15,0 0 16-15,0 0 0 0,0 0 0 0,0 0 0 0,0 0-4 16,0 0 0-16,0 0 0 0,0 0 0 0,0 0 0 0,0 0 4 16,0 0-4-16,0 0 0 0,0 0 0 0,0 0 4 0,0 0 0 0,0 0-4 15,0 0 0-15,0 0 0 0,0 0 0 0,0 0-4 16,0 0 4-16,0 0-4 0,0 0-4 0,0 0-4 0,0 3-12 0,0-3-20 15,-9 0-12-15,9 5-16 0,0-5-16 0,-8 5-12 0,8-5-44 16,-9 5-44-16,9 0 32 0,-9 0 28 0,9-5 20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8:37.3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5D78CC-32A8-47F4-8FE9-CD5EC8C91448}" emma:medium="tactile" emma:mode="ink">
          <msink:context xmlns:msink="http://schemas.microsoft.com/ink/2010/main" type="inkDrawing" rotatedBoundingBox="8046,2471 10345,7242 7707,8513 5408,3742" semanticType="callout" shapeName="Other">
            <msink:sourceLink direction="with" ref="{5CEFA0B4-6028-485C-B124-8BE88623EB30}"/>
            <msink:sourceLink direction="with" ref="{6C0AE655-4011-4FDB-814C-90F9568B1326}"/>
          </msink:context>
        </emma:interpretation>
      </emma:emma>
    </inkml:annotationXML>
    <inkml:trace contextRef="#ctx0" brushRef="#br0">-4 31 3 0,'0'0'84'16,"0"-5"-12"-16,0 5-12 0,9 0-24 0,-9-5-4 0,0 5-4 16,0 0 4-16,8-5-4 0,-8 1-4 0,0 4 0 0,0-6 0 15,0 6-4-15,0-4-4 0,0 4 0 0,0 0 0 0,8 0 0 16,-8-5 0-16,0 5-4 0,0 0 0 0,0 0 0 0,0 0 0 0,0 0 0 15,10 0 0-15,-10 0 0 0,0 0 0 0,0 0-4 0,8 0 8 16,-8 0 0-16,0 5-4 0,0-5 0 0,8 0 4 0,-8 4-4 16,0 2 0-16,0-6 4 0,10 4 0 0,-10 6 0 0,0-5 0 0,0-1 4 15,8 6-4-15,-8-1-4 0,0 1 0 0,8 0 0 0,-8-1-4 16,8 1 0-16,-8 5 0 0,9-6-4 0,-9 5 0 0,9-4 0 16,-9 4 4-16,0 1 0 0,8-1 0 0,-8-4-4 0,9 4 0 15,-9 0 0-15,8 2-20 0,-8-3 24 0,0-4-4 0,8 6 4 16,-8-1-4-16,10 1 4 0,-10-1 0 0,0 1-4 0,8-5 0 15,-8 3-4-15,0 2 4 0,8-1-4 0,-8-4 4 0,0 4-4 0,8 1 4 16,-8 0 0-16,0-2 0 0,10-3 0 0,-10 5 0 0,0-1 0 16,0 1 0-16,0-1-4 0,0 1 4 0,0-6-4 0,0 6 4 15,0-1-4-15,8 0 4 0,-8 0-8 0,0 1 8 0,0-1 0 0,0 1 0 16,0-6-4-16,0 5 4 0,0 2-4 0,0-3 0 16,8 2 0-16,-8-1 4 0,0 1-8 0,0-6 8 0,0 5 0 0,0 0 0 15,0 1 0-15,0 0 0 0,0-1 0 0,9 1 0 16,-9-2-4-16,0 2 0 0,0 0 4 0,0-1 0 0,0 0-4 0,0 1 0 15,8 4 4-15,-8-5-4 0,0 1 4 0,0-1-4 0,0 0 0 16,9 1 0-16,-9-1 0 0,0 5 0 0,0-4 0 0,0-1 0 16,0 5 0-16,0-4 0 0,0-1 0 0,0 5 4 0,0-4-4 15,0-1 0-15,0 1 0 0,0 4 0 0,0-5 0 0,9 1 0 0,-9-1-4 16,0 0 4-16,0 0 0 0,0 1 0 0,0-1 0 0,8 1 0 16,-8-1 0-16,0 0 0 0,0-4 0 0,0 5-4 0,0-1 4 15,8-4-4-15,-8 4 4 0,0-6 4 0,0 8-4 0,0-7 0 16,0 6-4-16,0-6 8 0,0 6-4 0,0-6 4 0,0 6-4 15,8-6-4-15,-8 5 8 0,0 0-4 0,0 1 4 0,0-5-8 0,0 5 8 16,0-2-4-16,0 2 4 0,0-1 0 0,0 1-4 0,0-1 0 16,0 2 0-16,0-3 0 0,10 2 4 0,-10-1-4 0,0 1-4 15,0-1 0-15,0 0 4 0,0 0 0 0,8 1 0 0,-8-1 0 16,0 6 0-16,0-6 0 0,8 0 0 0,-8 1 0 0,0-1 0 16,0 0 4-16,0 1-4 0,0 0-4 0,10-1 8 0,-10 0-4 15,0 5 0-15,0-4 0 0,0-1 0 0,0 0 0 0,0 0 0 16,8 7 0-16,-8-8 0 0,0 1 0 0,0 1 0 0,8-1 0 15,-8 2 0-15,0-3 0 0,0 2 0 0,9-1-4 0,-9 5 4 0,0-4 0 16,8-1 0-16,-8 1-4 0,0-1 8 0,9 0-8 0,-9 5 4 16,0-4 4-16,8-1-8 0,-8 1 8 0,0 4-4 0,0-5 0 15,0-1 0-15,9 3 0 0,-9 3 0 0,0-5 4 0,8 0-4 0,-8 2 0 16,0 2 0-16,0-4 0 0,8 0 0 0,-8 6-4 16,0-6 8-16,0 1-4 0,10-1 0 0,-10 1 0 0,0-1 0 0,0 5 0 15,0-4 0-15,0-1 4 0,8 1-8 0,-8-1 4 0,0 5 0 0,0-4 0 16,0-1 0-16,0 5 0 0,8-4 0 0,-8 4 0 15,0-5 0-15,10 0 0 0,-10 5 0 0,0-4 0 0,0-1 0 16,8 5 0-16,-8-4 0 0,0-1 0 0,8 1 0 0,-8-1 0 0,0 1 0 16,9 4-4-16,-9-10 4 0,0 5 0 0,0 0 0 15,0 1 0-15,8 0 0 0,-8-1 0 0,0 1 0 0,0-1 0 0,8 1 0 16,-8-2 0-16,0 3-4 0,0-3 8 0,9 2-20 0,-9-1 20 16,0 1-4-16,0-6 4 0,9 6 0 0,-9-1-4 0,0 0 0 15,8 1 4-15,-8-1-4 0,0 0 0 0,8 1 0 0,-8-1 4 16,0 1-4-16,10-1 0 0,-10 1 0 0,0-1-4 0,8-5 8 0,-8 10-4 15,0-9-4-15,8 5 4 0,-8-2 4 0,0 3-4 0,9-2-4 16,-9 1 4-16,0-2-4 0,0-3 4 0,0 5 0 0,0-1 0 16,0 1 0-16,0-6 0 0,9 5 0 0,-9 1 0 0,0-5 0 15,0 4 0-15,0 0-4 0,0-5 0 0,8 6 8 0,-8-1-4 0,0-4 0 16,0 4 0-16,8 1 0 0,-8-5 0 0,0 4 0 0,9 0 0 16,-9 1 0-16,0-1 4 0,8 1-4 0,-8-6 0 0,0 5 0 15,0 1 0-15,9 0 0 0,-9-1-4 0,0 0 4 0,9-5 0 16,-9 6-4-16,0-1 4 0,0 1 4 0,8-1-4 0,-8 1-4 15,0-1 0-15,8 1 8 0,-8-2-8 0,0 2 0 0,10-1 0 16,-10 1 4-16,0-1 4 0,0 1-8 0,8-1 0 0,-8 0 4 0,0 1-4 16,8-1 8-16,-8 2-4 0,0-8 4 0,8 7-4 15,-8-1 0-15,0 0-4 0,10-5 8 0,-10 6-4 0,0-5 0 0,0 4 0 16,8-5 0-16,-8 1 0 0,0 0 0 0,8 5 0 0,-8-6 0 16,0 1 0-16,9-1 0 0,-9 1 0 0,0 0-4 0,0-1 0 15,0 1 4-15,0 0 0 0,0-1 0 0,8 1 0 0,-8-1 0 16,0 1 0-16,0-2 0 0,0 7-4 0,0-5 4 0,8-5-4 15,-8 5 4-15,0-1-4 0,0 1 0 0,10-1 4 0,-10 1 0 0,0 0-4 16,8-1 0-16,-8-5 0 0,0 6 4 0,0 0 0 0,0 0-4 16,0-1 0-16,0 1 0 0,8-1 0 0,-8 1 4 0,0 1 0 15,0-3-4-15,8 6 4 0,-8-4 0 0,0-1 0 0,0 1 0 16,10 5 0-16,-10-6 4 0,0 1-4 0,0 4 0 0,8-5-4 0,-8 1 4 16,8 0-4-16,-8 5 4 0,0-6 0 0,0 1 0 0,0-1 0 15,9 1-24-15,-9 5 28 0,0-7-4 0,0 2 0 0,9 0 0 16,-9-1 0-16,0 0 0 0,0 1 0 0,0 0 0 0,8 0 4 15,-8-1-4-15,0 1-4 0,0 0 8 0,0-1-8 0,0 1 0 16,9-1 4-16,-9 1-4 0,0 0 4 0,0-1 0 0,0 2 0 0,0-3 0 16,0 2 0-16,0 0 4 0,0-1-8 0,0 0 4 15,0 1-4-15,0 0 4 0,8-6 0 0,-8 6 0 0,0-5 0 0,0 5 0 16,0-1 0-16,0-4 0 0,0 4 0 0,0-2 0 0,8-4-4 16,-8 6 8-16,0-3-4 0,0 3 0 0,0-4 0 0,0 0 0 15,0 4-4-15,0-4 4 0,9 0 0 0,-9 5-4 0,0-5 4 16,0-1 0-16,0 6 0 0,0-6 0 0,0 2 0 0,0-2 0 15,0 1-4-15,9-1 0 0,-9 5 4 0,-9-9-4 0,18 11 0 16,-9-6 4-16,0-1-4 0,0 2 4 0,0-2 4 0,0 1-8 0,0 0 8 16,0 0-4-16,0-1-4 0,8 1 4 0,-8 0 4 0,0 0-4 15,0-1 4-15,0 2-4 0,0-1 0 0,0-1 0 0,0 1 4 16,8 0-8-16,-8-1 4 0,0 1-4 0,0 0 4 0,0 0 4 0,10-1-8 16,-10 2 8-16,0-3-8 0,0 3 0 0,0-1 8 0,0 0 0 15,8-1 0-15,-8 0-4 0,0 2 0 0,0-1 0 0,0-1 0 16,0 1 0-16,8 0 0 0,-8 0 0 0,0 0 0 0,0-1 4 15,0 1-4-15,0 0 0 0,0 1 0 0,0-6 0 0,0 4-4 16,9 0 4-16,-9 1 0 0,0-5 0 0,0 5 0 0,0 0-4 16,0 0 8-16,0-5 0 0,0 4-4 0,0 1 0 0,0 0-4 15,0-5 0-15,0 4 4 0,9 1-4 0,-9 0 4 0,0 0 4 0,0 0-4 16,0 0-4-16,0-5 8 0,0 5-4 0,0-1-4 0,0-4-4 16,0 5 4-16,0-5-8 0,0 0 4 0,0 0-8 0,0 5 4 15,0-5-4-15,0 0-8 0,0-5 4 0,0 5-8 0,0-5-8 16,0 5-8-16,0-4-8 0,0-1-8 0,-9 0-52 0,9 5-44 15,0-5 24-15,-9 0 24 0,9-5 20 0</inkml:trace>
    <inkml:trace contextRef="#ctx0" brushRef="#br0" timeOffset="-10794.4395">891 5445 3 0,'0'0'84'0,"0"5"-8"0,0-5-8 0,0 0-28 16,0-5 0-16,0 5-8 0,0 5-4 0,0-10 0 0,9 5-4 15,-9 0 0-15,0 0 4 0,9 0-4 0,-9 0 0 0,8-5-4 16,-8 5 0-16,8-4 4 0,2-1 0 0,-2 5-24 0,-8-5 20 16,8 0 4-16,0 0-4 0,2 0 4 0,-2 0-4 0,0-4 4 15,1 4 0-15,7 1 0 0,-6-1 4 0,-2 0-4 0,0 0-4 16,2-4 0-16,6 5 0 0,-8-2 4 0,1-4-4 0,8 6 0 0,-8-1-4 15,7-5 0-15,-6 1 4 0,6 4 0 0,-8-5-4 0,10 6-4 16,-1-6 4-16,-8 1-4 0,8 3 0 0,-1-3 4 0,2-1 0 16,-2 1 0-16,2 0-4 0,7-2 0 0,-8-3 0 0,8 5 0 15,-7-1 0-15,8 1 0 0,-1-6-4 0,1 4 0 0,0-2-4 16,-2 4 4-16,2-6-4 0,0 1 0 0,-1 4 0 0,1-5-4 0,0 1 4 16,-1-5-4-16,1 4 0 0,0 1 0 0,0-5 4 0,-1 4-4 15,0 1 0-15,-8-5 0 0,9 5 4 0,0-1-4 0,-1-4 0 16,-8 5 0-16,8-1 4 0,-7 0-4 0,8 2 0 0,-10-1 0 15,1 4 0-15,9-5 0 0,-10 5 0 0,2 0 0 0,0 1 4 16,-2 0-4-16,9-1 4 0,-7-4-20 0,-2 10 20 0,2-7-4 0,-1 2 0 16,0-1 0-16,0 0 0 0,0 1 0 0,0-1 0 15,1 1 0-15,-2-5 0 0,2 8 4 0,-2-8 0 0,9 5-4 0,-7-1 0 16,0 1 0-16,-2-1 4 0,1 0 0 0,0 1-8 0,8-1 4 16,-7 1 4-16,-2-1-4 0,2 2 0 0,-1-3 0 0,0 1 4 15,0 1-8-15,-1-1 4 0,2 1 0 0,0-1 0 0,-2 5 4 0,1-4-4 16,0-1 0-16,-8 1 0 0,7 3 0 0,2-3 0 0,0 4 0 15,-10-4-4-15,8 5 4 0,-7-7 0 0,8 7 0 0,-8-6 0 16,7 5 0-16,-6-5 0 0,-2 6 0 0,0-1 0 0,10-1 0 16,-10-2 4-16,0 2-8 0,1 2 4 0,0-2 0 0,-1 3 0 15,1-3 0-15,-1-3 0 0,0 9 0 0,2-10 4 0,-2 6-4 0,0-2 0 16,0 2 0-16,2 0 0 0,-2-1 0 0,0-1-4 16,1 2 4-16,-1-1 0 0,1-5 0 0,0 6 0 0,-1-2 0 0,8 2 0 15,-6-1 0-15,-2-5-16 0,0 6 20 0,2-1 0 0,-2 0 0 16,0 0-4-16,1 1 0 0,-1-2 4 0,1 2-4 0,-9-1 0 15,8 1 0-15,1-6 4 0,-1 5-4 0,0 0 0 0,2 0 0 16,-10 1 0-16,8 4 0 0,0-6 4 0,-8-3-4 0,10 9-4 0,-2-5 4 16,0 0 0-16,-8 1 4 0,8-1-4 0,-8 0 0 15,9 1 0-15,-1-1 0 0,-8 5 0 0,9-5 0 0,-9 0 0 0,9 0 0 16,-1 2-4-16,-8-3 4 0,8 6 0 0,-8-5 0 0,10 0 0 16,-10 0 0-16,8 0 0 0,0 1 0 0,-8-1 0 0,8 0 0 15,-8 0 0-15,10 5 0 0,-2-5 0 0,-8 0 0 0,8 1 0 0,-8-1 0 16,9 5 0-16,-1-5 0 0,-8 1 0 0,9-2 0 0,-9 6 0 15,9-4 0-15,-9 4 0 0,8-5 0 0,-8 5 0 0,0-4 0 16,0 4 0-16,8-6 0 0,-8 6 0 0,0 0 4 0,0-4-4 16,0 4 0-16,0-5-4 0,0 5 4 0,0 0-4 0,0-5 4 15,0 5-16-15,0 0 20 0,0 0 0 0,0-5 0 0,0 5 0 0,8 0-4 16,-16-4 0-16,16 4 0 0,-8-4 0 0,0 4 0 0,0 0 0 16,0-6 0-16,0 6 0 0,0-5 0 0,10 5 0 0,-10 0 0 15,0-4 4-15,0 4-8 0,0-6 4 0,0 6 0 0,0 0 0 16,8 0 0-16,-8-4 0 0,0 4 0 0,0 0 0 0,0-5 0 15,0 5 0-15,0 0 0 0,-8 0 0 0,8-4 0 0,0 4 0 0,0 0 0 16,-10-6 0-16,10 6 0 0,0 0 0 0,-8 0 0 16,8 0 0-16,-8 0 0 0,0 0 0 0,8 0 4 0,-9 0-4 0,0 0 0 15,1 0 0-15,-1 0-4 0,1 0 4 0,0 0 0 0,-2 0 0 16,2 0 0-16,0 0 0 0,0 0 0 0,-2 0 0 0,2 0 0 16,0 0 0-16,-1 0 0 0,0 0 0 0,1 0 0 0,-1 0 4 15,1 0-4-15,0 0 0 0,0 0 0 0,-2 0 0 0,2 0 0 0,-10 0 0 16,10 0 0-16,0 0 4 0,-1 0-4 0,1 0 0 0,-1 0 0 15,1 0 0-15,-1 0 0 0,1 0 0 0,0 0 0 0,-2 0 0 16,2 0 0-16,0 0 0 0,-2 0 0 0,2 0 0 0,8 0 0 16,-8 0 0-16,0 0 0 0,-1 0 0 0,9 0 0 0,-9 0 0 0,1 0 0 15,8 0 0-15,-9 0 0 0,1 0 0 0,8 0 0 0,-8 0 0 16,8 0 0-16,-10 0 0 0,2 0 4 0,8 0-4 0,-8 0 0 16,8 0 0-16,-8 0 0 0,-2 0 0 0,10 0 0 0,-8 0 0 15,8 0 0-15,-8-4 0 0,-1 4 0 0,9 0 0 0,-8 0 0 16,8 0 0-16,-9 0 0 0,9 0 0 0,-9 0 0 0,9 0 0 15,-8 0 0-15,8 0 0 0,0 0 0 0,0 0 0 0,-8 0 0 16,8 0 0-16,0 0 0 0,0 0 0 0,0 0 0 0,0 0 0 16,0 0 0-16,0 0 0 0,0 0 0 0,0 0 0 0,0 0 0 0,0 0 0 15,0 0 0-15,0 0-4 0,0 0 0 0,0 0-12 0,0 0-12 16,0 0-24-16,0 0-28 0,0 0-28 0,0 0-44 0,0 0-68 16,0 0 28-16,0-5 36 0,0 5 24 0,0-6 24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8:49.9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910695-D7F4-4072-B463-4B197DD60454}" emma:medium="tactile" emma:mode="ink">
          <msink:context xmlns:msink="http://schemas.microsoft.com/ink/2010/main" type="writingRegion" rotatedBoundingBox="14291,3620 18142,3731 18119,4533 14267,4422"/>
        </emma:interpretation>
      </emma:emma>
    </inkml:annotationXML>
    <inkml:traceGroup>
      <inkml:annotationXML>
        <emma:emma xmlns:emma="http://www.w3.org/2003/04/emma" version="1.0">
          <emma:interpretation id="{276BC75D-10CF-42ED-8018-E9E8B38C1EFC}" emma:medium="tactile" emma:mode="ink">
            <msink:context xmlns:msink="http://schemas.microsoft.com/ink/2010/main" type="paragraph" rotatedBoundingBox="14291,3620 18142,3731 18119,4533 14267,4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A20C5E-C646-41E0-9B35-17D74C57F9EB}" emma:medium="tactile" emma:mode="ink">
              <msink:context xmlns:msink="http://schemas.microsoft.com/ink/2010/main" type="line" rotatedBoundingBox="14291,3620 18142,3731 18119,4533 14267,4422"/>
            </emma:interpretation>
          </emma:emma>
        </inkml:annotationXML>
        <inkml:traceGroup>
          <inkml:annotationXML>
            <emma:emma xmlns:emma="http://www.w3.org/2003/04/emma" version="1.0">
              <emma:interpretation id="{FD2A74BC-C18D-4C15-8DCE-8D98337AA8D6}" emma:medium="tactile" emma:mode="ink">
                <msink:context xmlns:msink="http://schemas.microsoft.com/ink/2010/main" type="inkWord" rotatedBoundingBox="14289,3689 14751,3703 14730,4435 14267,4422">
                  <msink:destinationLink direction="with" ref="{BE1DA712-414F-4C17-8997-27F88E2C9C2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7-332 11 0,'0'-3'88'0,"0"-8"-12"16,0 6 0-16,0 1-24 0,0-6-4 0,0 5 0 0,0 1 0 15,0-2-4-15,0 6 0 0,0-3-4 0,0 3 0 0,0 0 0 0,0 0 0 16,0 0 0-16,0 0 8 0,0 0 4 0,0 0 4 15,0 0 0-15,0 3-4 0,0 3 0 0,0-2-4 0,0 5 0 0,0 1-4 16,0 0 0-16,0 5-4 0,0-1-4 0,0 0 0 0,0 10-8 16,0-5 0-16,0 6-8 0,8-2 0 0,-8 2-4 0,0 3-4 15,0 1-4-15,0-5 0 0,0 5 0 0,0-1 0 0,0-4 0 0,0 5 0 16,8-6-8-16,-8 2 4 0,0-1-4 0,0 0 0 0,10-5 0 16,-10 5 0-16,0-10 0 0,8 6 0 0,-8-1-8 0,0-4 0 15,0-1-4-15,0 0-8 0,0 0-12 0,0-4-4 0,0 0-4 0,0-1 0 16,0-4-4-16,0 5-8 0,0-10-8 0,0 5-8 15,0-5-4-15,0 5-8 0,0-5 0 0,0 0-8 0,0-5 4 0,0 5-36 16,0-5-36-16,0 0 8 0,0 0 28 0,0-5 20 0</inkml:trace>
          <inkml:trace contextRef="#ctx0" brushRef="#br0" timeOffset="320.1468">154-413 43 0,'0'0'88'15,"0"0"-8"-15,0 0-4 0,0-5-20 0,0 5-8 0,0 0 4 0,8 5-4 16,-8-5 0-16,0 0 0 0,0 5 0 0,10 0-4 0,-10 4 8 16,0-4-12-16,0 4 8 0,8 1-4 0,-8-1 4 0,8 1-4 15,-8 6 0-15,8-3-4 0,-8 6-4 0,9-5 0 0,-9 6-8 16,8 4-4-16,-8-5 0 0,9 0 0 0,-9 6-4 0,9-2 0 15,-9-5 0-15,8 8-4 0,-8-4 0 0,8 3 0 0,2-5-4 0,-10 4 0 16,8-5-4-16,-8 5 0 0,8-11 0 0,-8 7 0 0,8 0-4 16,-8-1 0-16,0-5 0 0,10 1-4 0,-10-2 0 0,0 2-4 15,0-1-4-15,0-4-8 0,0 5-8 0,0-6-4 0,0-4-4 16,0 4-16-16,0-3-8 0,0-2-20 0,0 1-8 0,0-5-8 16,0 5-8-16,0-5-16 0,0-5-36 0,0 5-28 0,-10 0 32 15,10-5 36-15,0 1 20 0</inkml:trace>
          <inkml:trace contextRef="#ctx0" brushRef="#br0" timeOffset="568.4806">-1-1 47 0,'8'0'100'0,"-8"5"-4"0,0-5-4 0,0 0-24 15,8 0-4-15,-8 5 0 0,8-5-4 0,-8 0 0 0,10 5 4 0,-2-5 0 16,0 0-8-16,2 0 0 0,-2 5-12 0,0-5-4 0,9 0 0 16,-9 0-8-16,10 0-12 0,-10 0 0 0,10 0-8 0,-2 0 4 15,2 0-8-15,-2 0-4 0,1 0 0 0,1 0 0 0,8 0-4 16,-10 0-12-16,2 0-24 0,7 0-16 0,-8 0-16 0,0-5-20 16,-1 5-12-16,10 0-60 0,-8-5-28 0,-1 5 32 0,-1-5 32 15,2 5 24-15</inkml:trace>
        </inkml:traceGroup>
        <inkml:traceGroup>
          <inkml:annotationXML>
            <emma:emma xmlns:emma="http://www.w3.org/2003/04/emma" version="1.0">
              <emma:interpretation id="{071C9517-D6E1-4688-A0AF-8D9CEBD79FC4}" emma:medium="tactile" emma:mode="ink">
                <msink:context xmlns:msink="http://schemas.microsoft.com/ink/2010/main" type="inkWord" rotatedBoundingBox="15355,3909 15764,3921 15756,4191 15347,41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54.7143">1074-187 3 0,'0'0'108'0,"9"0"-8"0,-9-5-20 0,9 5 4 0,-1-5-4 0,1 5 0 16,-1 0-4-16,0 0-4 0,2 0-4 0,-2 0 4 15,0 0-16-15,2 0 0 0,-2 0-12 0,8 0 0 0,-7 0-8 0,8 0-4 16,-8 0-12-16,7 0 0 0,-6 0 0 0,6 0-8 0,2 5 0 16,-10-5-4-16,9 0 0 0,-9 5 0 0,10-5-8 0,-2 5 0 15,-8-1-4-15,2-4-12 0,6 5-24 0,-6 0-12 0,-2-1-16 0,0 1-8 16,1 0-12-16,-1-5-8 0,-8 5-52 0,0 0-40 0,9-2 40 15,-18-3 28-15,9 7 16 0</inkml:trace>
          <inkml:trace contextRef="#ctx0" brushRef="#br0" timeOffset="1082.1612">1143 4 115 0,'-8'5'136'0,"8"5"-20"0,0-10-12 0,0 9-20 16,0-5 0-16,0-4 4 0,0 6-4 0,0-1-8 0,0-1-12 0,8 1-4 16,-8 0 0-16,8 0 0 0,2-5 0 0,-2 4-8 15,0-4 0-15,0 0 0 0,10 0-8 0,-10 6-4 0,9-6-8 0,1 0-8 16,6 0-8-16,-6 0 4 0,-1 0-8 0,9-6-4 0,-10 6-12 16,2 0-24-16,-2-4-24 0,2 4-20 0,-1-5-40 0,0 5-44 15,-9 0-68-15,9 0-16 0,-17-5 40 0,8 5 40 0,-8 0 28 16,10 0 28-16</inkml:trace>
        </inkml:traceGroup>
        <inkml:traceGroup>
          <inkml:annotationXML>
            <emma:emma xmlns:emma="http://www.w3.org/2003/04/emma" version="1.0">
              <emma:interpretation id="{0C8B5457-B6C5-479B-8C55-2D617CCE012A}" emma:medium="tactile" emma:mode="ink">
                <msink:context xmlns:msink="http://schemas.microsoft.com/ink/2010/main" type="inkWord" rotatedBoundingBox="16590,3686 18142,3731 18124,4349 16572,4304"/>
              </emma:interpretation>
              <emma:one-of disjunction-type="recognition" id="oneOf2"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ą</emma:literal>
                </emma:interpretation>
                <emma:interpretation id="interp5" emma:lang="" emma:confidence="0">
                  <emma:literal>di</emma:literal>
                </emma:interpretation>
                <emma:interpretation id="interp6" emma:lang="" emma:confidence="0">
                  <emma:literal>cli</emma:literal>
                </emma:interpretation>
              </emma:one-of>
            </emma:emma>
          </inkml:annotationXML>
          <inkml:trace contextRef="#ctx0" brushRef="#br0" timeOffset="16704.0068">3036-68 19 0,'0'0'120'0,"0"0"-12"0,0 5-8 0,0-5-24 16,-10 5-4-16,10 0-4 0,0 0 0 0,0-1-12 0,0 1 0 16,0 0-4-16,0 5-4 0,0-6-4 0,0 6 0 0,0-1-8 15,0-4 4-15,0 5-4 0,0 0-12 0,0-2 4 0,0 3-4 0,0-2-8 16,10-4 0-16,-10 4 4 0,0 1-8 0,8-5 0 0,0 5 0 16,-8-1 0-16,10-4 0 0,-2 1 0 0,0-3 0 0,1 3 0 15,-1-2 4-15,1 1 4 0,8-5 0 0,-1 0-4 16,2 4-4-16,-10-4 0 0,18 0 0 0,-9 0-4 0,0-4-20 0,0-1 24 15,1 5 0-15,-2-4-8 0,2-2 4 0,-2-3-4 0,1 4-4 16,1-4 0-16,-10 3 4 0,10-3 0 0,-10-1-4 0,0 1 4 16,0-1-4-16,2 1 4 0,-10-1-4 0,0 1 0 0,8-6 4 0,-8 6-4 15,-8 0 0-15,8-1 0 0,-10-5 0 0,10 6 0 0,-8-1 0 16,0 0 0-16,0-4 0 0,-2 3 0 0,2 3 0 0,-9-2 0 16,8 1 4-16,-8-1-4 0,9-1 0 0,-9 8 0 0,0-7 0 15,9 5 0-15,-10 0 0 0,1 1 0 0,8 4 0 0,-7 0-4 16,-1 0 4-16,9 4 0 0,-10 1 0 0,10 0 0 0,-2 0-4 0,-6 3 4 15,8 3 0-15,-1-1 0 0,9-1 0 0,-9 6 0 0,1-1 0 16,8 0 4-16,0 1-4 0,0-1 0 0,0 1 0 0,8-1 0 16,1 0 0-16,-9 1 0 0,17-2 0 0,-9-2-4 0,10 3 4 0,-2-5 0 15,2 1 0-15,-1-1 0 0,-1 1 0 0,2-5 0 16,8 0 4-16,-10 1-4 0,10-3 0 0,-9-3-16 0,0 0 20 0,8 6 0 16,-7-6-4-16,-2 0 0 0,2-6 4 0,-10 6 0 0,9-3 4 15,1 3 8-15,-10-6 4 0,8 6 8 0,-6-5 0 0,-2 5 4 16,0-5 8-16,1 5 4 0,0 0 0 0,-1 0 4 0,1-4 0 0,-1 4-8 15,0 4 0-15,-8-4 0 0,9 5 8 0,0 0-4 0,-1 1 4 16,0-3-48-16,-8 7 0 0,10-5 0 0,-2 5 0 0,0-1 0 16,1 0 0-16,0-4 0 0,-1 5 0 0,0 0 0 0,1-1 0 15,7 1 0-15,-6-1 0 0,-2-3 0 0,10-2 0 0,-10 1 0 16,9 0 0-16,0 0 0 0,-9-5 0 0,9 0 0 0,-9 0-72 0,10 0-64 16,-10-5-24-16,2 0-44 0,-2 0-44 0,0 1-48 15,-8-2 44-15,8-3 48 0,-8-1 40 0,0 1 32 0,-8-1 24 16</inkml:trace>
          <inkml:trace contextRef="#ctx0" brushRef="#br0" timeOffset="16137.9268">2380-134 35 0,'0'-7'92'0,"0"4"-4"0,-10-2-8 0,10 0-20 0,0 0-4 15,0 0 4-15,0-4-4 0,0 4 0 0,0-4 0 0,0-1-4 16,0 0 0-16,0 0 0 0,0 1 0 0,10-5 0 0,-10 4-4 16,8 1 0-16,-8-1-4 0,8-5-4 0,-8 6-4 0,8-1 0 0,1 1 0 15,-9-1-4-15,9 0 0 0,-1 1-4 0,9-1 4 16,-17 0-4-16,18 1 0 0,-10-1 0 0,0 7 0 0,2-8 0 0,-2 6-4 16,0 1 0-16,0-1 0 0,1 0-4 0,0 5 0 0,-1 0 0 15,1-5-4-15,-1 5 0 0,-8 0 0 0,8 5-4 0,2-5 0 16,-2 5 0-16,0 0-4 0,0-1 4 0,-8 6-4 0,10-4-4 0,-2 7 0 15,-8-4 0-15,8 1 0 0,-8 6 0 0,9-3 0 16,-9 6 0-16,0 0 0 0,0 0 0 0,-9 1-4 0,9 4 4 16,-8 0-4-16,0 0 0 0,-10 0-4 0,10 0 4 0,-10 0 4 0,2 0 0 15,-1 0 0-15,-1 0-4 0,2 0 0 0,-10-5 4 0,8-1 0 16,-7 2-8-16,8-6 4 0,0 1 0 0,-9-1 0 0,18-4 0 16,-10-1 0-16,2-3 4 0,7-2 0 0,1 1 0 0,0-5-4 15,-1 4 0-15,9-4 0 0,0-4-4 0,0 4 4 0,0-5-4 16,0 1 0-16,0-5 4 0,9 3-4 0,-1 1 4 0,-8-4 0 0,8-1 0 15,1 5 0-15,-1-5 0 0,-8 6-4 0,8-6 4 0,2 5 0 16,-2-4 0-16,0 3 0 0,2 2 0 0,-2 4-4 0,0-4 0 16,-8 4 4-16,8 0-4 0,1 0 8 0,0 0-4 0,-9 4 0 15,8 0 0-15,1 2 4 0,-1 3 0 0,0-4-4 0,2 5 4 16,-2 0-4-16,0-1 4 0,2 1 0 0,-2-1 0 0,0 2 0 0,0-2 4 16,10 0-4-16,-10 1 0 0,1-1-4 0,7 0 8 0,-6-4-4 15,-2 5 0-15,8-5 0 0,-6 5-4 0,-2-6 4 0,9 1-4 16,-9-5 0-16,10 5 0 0,-10-5-8 0,0 0-8 0,0 0-16 15,10 0-16-15,-10 0-20 0,2-5-16 0,-2 5-24 0,0-5-16 0,1 1-28 16,-1-6-20-16,-8 5-64 0,9-5 16 0,-1 1 44 0,-8 4 36 16,9-4 28-16,-9-1 16 0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9:04.4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2B85F9-6788-4F96-9179-D8CAC83DC67B}" emma:medium="tactile" emma:mode="ink">
          <msink:context xmlns:msink="http://schemas.microsoft.com/ink/2010/main" type="inkDrawing" rotatedBoundingBox="15319,1231 22542,1093 22544,1183 15321,1321" shapeName="Other">
            <msink:destinationLink direction="to" ref="{5A30515C-574C-4D4F-8387-D44FCC3FDCF6}"/>
          </msink:context>
        </emma:interpretation>
      </emma:emma>
    </inkml:annotationXML>
    <inkml:trace contextRef="#ctx0" brushRef="#br0">-8 168 23 0,'0'0'72'15,"0"0"-8"-15,0 0-8 0,0 0-24 0,0 0-4 0,0 0-4 0,0 0 0 16,0 0 0-16,0 0-8 0,0 0 0 0,0 0-16 0,0-4 24 15,0 4-4-15,0 4 0 0,0-4 0 0,0 0 4 0,0 0-4 16,0 0 4-16,0 0 0 0,0 0-4 0,0 0 4 0,0 0-4 16,0 0 0-16,0 0 0 0,0 0-4 0,0 0 0 0,0 0 4 15,0 0-4-15,0 0-4 0,0 0 0 0,0 0 4 0,0 0-4 0,0 0 0 16,0 0-4-16,0 0 0 0,0 0 4 0,0 0-4 16,0 0 4-16,0 0 0 0,0 0 0 0,0 0 8 0,0 0-4 0,0 0 4 15,0 0-4-15,10 0 4 0,-10 0 0 0,0 0-4 0,0 0 4 16,8 0 0-16,-8 0 0 0,8 0-4 0,-8 0-4 0,8-4 0 15,1 4 4-15,-9 0-8 0,9-6 4 0,-1 6 0 0,1 0 0 0,-9 0 0 16,8 0 0-16,0 0 0 0,2-4-4 0,-2 4 0 0,-8 0 0 16,8 0 0-16,2 0 0 0,-2 0 0 0,-8 0 0 0,8 0 0 15,0 0 0-15,1 0 0 0,0 0 0 0,-1 0 0 0,1 0 0 16,-1 0-4-16,0 0 4 0,2 0-4 0,-2 0 8 0,0 0-4 16,10 0 0-16,-10 0-4 0,0 0 0 0,1 0 4 0,8 0-4 0,-8 0 4 15,7-5-4-15,-8 5 0 0,10 0 4 0,-10 0-4 0,10 0 0 16,-10 0-4-16,9-5 4 0,-8 5 0 0,8 0 0 0,-9 0 0 15,10 0 0-15,-2 0 0 0,-6 0 0 0,6 0 0 0,-8 0 0 0,9 0 0 16,1 0 0-16,-10-4 0 0,10 4-4 0,-10 0 4 16,8 0-4-16,2 0 4 0,-10 0 0 0,9 0 4 0,1-5-8 15,-10 5 4-15,8 0-4 0,2 0 4 0,-10 0 0 0,10 0-4 0,-10 0 4 16,9-6-4-16,0 12 0 0,-8-6 4 0,7 0 0 16,-6 0-4-16,6 0 0 0,2 0 0 0,-10 0 0 0,9 0 0 0,0 0 4 15,-8 0-4-15,7 0 0 0,2 0 0 0,-10 0 0 0,10 0 4 16,-10 0-4-16,9 0 4 0,-9 0-4 0,10 0 0 0,-2 0 0 15,-6 0 0-15,6 0 0 0,-8 0 4 0,10 0-4 0,-10 0 4 0,9 0-4 16,-9-6 0-16,2 6-20 0,6 0 24 0,-8 0 4 0,10 0-4 16,-10-4-4-16,10 4 4 0,-10 0-4 0,9 0 0 0,-9 0 0 15,10 0 0-15,-10-5 4 0,10 5-4 0,-10 0 0 0,9 0 4 16,-8 0-4-16,-1 0 0 0,9 0 0 0,-9 0 4 0,10 0-4 16,-10 0 0-16,10 5 4 0,-10-10-4 0,8 5-4 0,-7 0 8 0,0 0-4 15,8 0-4-15,-9-5 4 0,10 5 4 0,-10 0-4 0,10 0-4 16,-10 0 4-16,0 0 4 0,9 0-4 0,-8 0 0 0,8 0 0 15,-9-5 0-15,0 5 0 0,10 0 0 0,-10 0 0 0,0 0 4 0,10 0-4 16,-10 0 0-16,1 0 0 0,8 0 0 0,-8 0 4 16,7 0-8-16,-8 0 4 0,2 0 0 0,-2 0 0 0,10 0 0 0,-10 0 0 15,0 0 0-15,1 0 0 0,-1 0 4 0,1 0-4 0,8 0 0 16,-9 0 0-16,0 0 0 0,2 0 0 0,-2 0 0 0,0 0 0 16,2 0 0-16,-2 0-4 0,0 0 4 0,0 0 0 0,1 0-4 15,-1 0 8-15,1 0-4 0,8 0 0 0,-9 0 0 0,2 0 4 16,-2 0-4-16,0 0 0 0,0 0 0 0,2 0 0 0,-2 0 0 0,0 0 0 15,9 0 0-15,-8 0 0 0,0 0 0 0,-1 0 0 0,0 0 0 16,10 0 0-16,-10 0 0 0,0 0-4 0,10 0 4 0,-10-4 0 16,1 4 4-16,8 0-4 0,-8 0 4 0,-1-5-4 0,8 5 0 15,-6 0 0-15,6-5 0 0,-6 5 0 0,-2-5-4 0,9 5 4 16,-9 0 0-16,9 0 0 0,0 0 0 0,-9 0 0 0,10 0 0 0,-10-4 4 16,10 4-4-16,-2 0 0 0,-7 0-4 0,8-6 4 0,-8 6 0 15,7 0 0-15,2 0 0 0,-2 0 0 0,-6 0 0 0,6 0 0 16,-7 0 4-16,7 0-4 0,-6 0-4 0,6 0 4 0,-8 0 0 0,10 0 0 15,-10 0 0-15,1 0-4 0,8 0 4 0,-8 0 4 16,-1 0-4-16,9 0 0 0,-8 0 0 0,-1 0 0 0,10 0 0 0,-10 0 0 16,0 0 0-16,10 0 0 0,-10 0 0 0,0 0 0 0,9 0-16 15,-9 0 16-15,2 0 4 0,6 0 0 0,-6 0-4 0,-2 0 4 16,9 0-4-16,-9 0-4 0,1 0 8 0,-1 0-4 0,9 0 0 16,-9 0 0-16,2 0 0 0,-2 0 0 0,0 0 0 0,2 0 0 15,-2 0 4-15,0 0-8 0,0 0 8 0,1 0 0 0,0 0-8 0,-1 0 4 16,1 0 4-16,-1 0-8 0,0 0 4 0,-8 0 4 0,10 0-4 15,-2 0 4-15,0 0-4 0,0 0 0 0,2 0 0 0,-2 0 0 16,0 0 0-16,1 0 0 0,0 0 0 0,-1 0 0 0,1 0 0 16,-1 0-4-16,0 0 4 0,0 0 0 0,10 0 0 0,-10 0 0 0,2 0 4 15,-2 0-4-15,9 0 0 0,-9 0-4 0,1 0 4 16,-1 0 0-16,1 0 0 0,-1 0 0 0,10 0 0 0,-10 0 0 0,0 0 0 16,2 0 0-16,-2 0 0 0,8 0 0 0,-7 0 0 0,0 0 0 15,8 0 4-15,-9 0-8 0,0 0 4 0,2 0 0 0,6 0 0 16,-8 0 0-16,2 0 0 0,6 0 0 0,-7 0 4 0,-1 0-20 0,10 0 16 15,-10 0 4-15,0 0-4 0,10 0 0 0,-10 0 0 0,0 0 0 16,10 0 0-16,-10 0 4 0,1 0 0 0,-1 0-4 0,10 0 0 16,-10 0 0-16,0 0-4 0,0 0 8 0,10 0-4 0,-10-4 0 15,2 4 0-15,-2 0 0 0,0 0 4 0,9 0-8 0,-9 0 4 16,1 0 0-16,8 0 0 0,-9 0 0 0,2 0 0 0,6 0 4 16,-7 0-4-16,0-5 0 0,7 5 0 0,-7 0 0 0,8 0 0 15,-8 0 0-15,7-5 4 0,-6 5-4 0,6 0 0 0,-8-5 0 0,10 5-4 16,-1 0 8-16,-9-4-8 0,10 4 4 0,-10 0 0 0,8 0 0 15,-6 0 0-15,6 0 0 0,-7 0 0 0,8-5 0 0,-8 5 0 16,-1 0 0-16,9 0 4 0,-8-5-4 0,7 5 0 0,-6 0 0 0,6 0-4 16,-7-5 4-16,8 5 0 0,-8 0 0 0,7 0 0 15,-7 0 0-15,8 0 0 0,-9-4 0 0,10 4 0 0,-10 0 0 0,10-6 0 16,-10 6 0-16,9 0 0 0,-1 0-12 0,-6 0 16 0,6 0 0 16,-6-4-4-16,6 4 4 0,1 0-4 0,-8-5 0 0,8 5-4 15,-9 0 4-15,10 0 0 0,-10 0 4 0,8 0-4 0,-6-5 0 0,6 5 0 16,-7 0 0-16,8 0 4 0,-8-5-4 0,-1 5-4 0,8 0 4 15,-6 0 0-15,6 0-4 0,-6 0 4 0,6 0 0 0,-7-4 4 16,-1 4-4-16,9 0 0 0,-8 0 4 0,-1 0-8 0,10 0 4 16,-10 0 0-16,0 0 0 0,10 0 0 0,-10 0-4 0,0 0 4 15,10 0 0-15,-10 0 0 0,1 0 0 0,-1 0 0 0,0 0 0 16,10 0 0-16,-10 0 0 0,2 0 0 0,-2 0 0 0,0 0 4 0,0 0-4 16,1 0-4-16,-1 0 4 0,1 0 0 0,8 0 4 0,-9 0-4 15,2 0 4-15,-2 0-4 0,0 0 0 0,0 0 0 0,2 0 0 16,-2 0 0-16,9 0 0 0,-9 0-4 0,1 0 0 0,0 0 8 15,7 0-8-15,-8-5 8 0,2 5-4 0,-2 0 0 0,10 0 0 0,-10 0 0 16,0 0-4-16,1 0-8 0,8 0 16 0,-9 0-4 16,1 0 4-16,7 0-4 0,-6 0 4 0,-2 0-4 0,10 0 0 0,-10 0 0 15,0 0 4-15,9 0-4 0,-9 0 0 0,1 0 0 0,0 0-4 0,-1 0 4 16,10 0 0-16,-10 0 0 0,0 0 4 0,0 0-4 16,10 0 4-16,-10 0 0 0,1 0-4 0,-1 0-4 0,1 0 4 0,8 0-4 15,-9 0 4-15,0 0 0 0,2 0 0 0,-2 0 0 0,10 0 0 16,-10 0 4-16,0 0-4 0,9 0 0 0,-9 0 0 0,2 0 4 15,6 0-8-15,-8 0 8 0,10 0-4 0,-10 0 4 0,10 0-8 16,-10 0 4-16,9 0 0 0,-9 0-4 0,10 0 4 0,-10 0 0 16,10 0-4-16,-2 0 0 0,-7 0 4 0,8 0 4 0,-9 0-8 0,1 0 8 15,7 0-4-15,-6 0-4 0,6 0 4 0,-6 0-4 0,-2 0 8 16,0 0-4-16,9 0 0 0,-8 0 0 0,-1 0 0 0,9 0 0 16,-9 0 0-16,2 0 0 0,-2 0 0 0,0 0 0 0,10 0 4 15,-10 0-24-15,0 0 24 0,10 0 0 0,-10 5-4 0,1-5 0 16,7 0 4-16,-8 0-4 0,10 0 0 0,-10 0 4 0,10 0-4 15,-10 0 0-15,1 0 4 0,8 0-4 0,-9 0 0 0,9 0 0 0,-9 0 0 16,10 0 0-16,-10 0 0 0,10 0 0 0,-2 0 0 0,-7 4 0 16,8-4 0-16,0 5 0 0,-9-5 0 0,10 0 0 0,-10 0 0 15,10 5 0-15,-2-5 0 0,-7 0 0 0,8 0 0 0,0 0 0 16,-9 0 0-16,10 5 0 0,-2-5 0 0,2 0 4 0,-10 0-4 16,9 0-4-16,1 0 4 0,-10 4-4 0,8-4 4 0,2 0 4 0,-10 0 0 15,10 0-4-15,-1 0-4 0,-9 6 4 0,9-6 0 0,0 0 0 16,-9 0 0-16,10 0 4 0,-10 4-4 0,10-4 0 0,-2 0 0 15,-7 0 0-15,8 0 0 0,0 0 0 0,-9 0 0 0,10 0 0 0,-10 0-4 16,10 0 4-16,-10 0 0 0,9 0 4 0,-9 0-4 16,10 0 0-16,-10 0 0 0,8 0 0 0,-6 0-4 0,6 0 4 0,-6 0-16 15,6 0 20-15,-7 5 0 0,-1-5 0 0,10 0 0 0,-10 0-4 16,8-5 0-16,-6 5 0 0,-2 0 4 0,9 0-4 0,-8 5 0 16,-1-5 0-16,9 0 0 0,-9 0 0 0,1 0 0 0,8 0 0 0,-9 0 0 15,2 0 0-15,6 0 0 0,-7 0 0 0,0 0 0 0,7 0 0 16,-7 0 0-16,-1 0 0 0,10 0 0 0,-10 0 4 0,0 0-4 15,2 0 0-15,6 0 0 0,-8 0 0 0,2 0 0 0,-2 0 0 16,0 0 0-16,9 0 0 0,-9 0 0 0,2 0 0 0,-2 0 0 16,0 0-4-16,0 0 4 0,2 0 0 0,-2 0-4 0,9 0 8 15,-8 0-4-15,-1 0 0 0,1 0 0 0,-1 0 0 0,0 0 0 16,1 0 0-16,0 0 0 0,-1 0 0 0,10 0 0 0,-10 0 0 0,0 0 4 16,1 0 0-16,0 0-4 0,-1 0 0 0,0 0 0 0,1 0-4 15,-1 0 4-15,0 0 0 0,2 0 0 0,-2 0-4 0,0-5 4 16,2 5 0-16,-2 0 0 0,0 0 0 0,1 0 0 0,-1 0 0 0,1 0 0 15,-1 0 0-15,-8 0 0 0,9 0 0 0,-1 0 4 16,-8 0-4-16,8 0 0 0,2 0 0 0,-10 0 0 0,8 0 0 0,-8 0 0 16,8 0 0-16,-8 0 0 0,0 0 4 0,10 0-4 0,-10 0 0 15,0 0 0-15,0 0 0 0,0 0 8 0,0 0-4 0,0 0 0 16,0 0 0-16,0 0-4 0,0 0 0 0,0 0 4 0,0 0 0 16,0 0 0-16,0 0 0 0,0 0-4 0,0 0 0 0,0 0-4 15,0 0 4-15,0 0-4 0,0 0-12 0,0 0-8 0,0 0-16 0,0 0-16 16,0 0-24-16,-10 0-28 0,10 0-24 0,-8-4-32 0,0 4-72 15,-2-6 24-15,-6 2 44 0,7-1 24 0,-8 5 32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12:05.2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2AC33F-E02D-4C9B-9B0E-7016FE3728BE}" emma:medium="tactile" emma:mode="ink">
          <msink:context xmlns:msink="http://schemas.microsoft.com/ink/2010/main" type="writingRegion" rotatedBoundingBox="8629,3061 9260,3061 9260,3670 8629,3670"/>
        </emma:interpretation>
      </emma:emma>
    </inkml:annotationXML>
    <inkml:traceGroup>
      <inkml:annotationXML>
        <emma:emma xmlns:emma="http://www.w3.org/2003/04/emma" version="1.0">
          <emma:interpretation id="{3903087C-8AE2-4DF2-ACF5-F206839B3AC1}" emma:medium="tactile" emma:mode="ink">
            <msink:context xmlns:msink="http://schemas.microsoft.com/ink/2010/main" type="paragraph" rotatedBoundingBox="8629,3061 9260,3061 9260,3670 8629,3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6A923C-AAED-4128-B0E6-DFD1751531E0}" emma:medium="tactile" emma:mode="ink">
              <msink:context xmlns:msink="http://schemas.microsoft.com/ink/2010/main" type="line" rotatedBoundingBox="8629,3061 9260,3061 9260,3670 8629,3670"/>
            </emma:interpretation>
          </emma:emma>
        </inkml:annotationXML>
        <inkml:traceGroup>
          <inkml:annotationXML>
            <emma:emma xmlns:emma="http://www.w3.org/2003/04/emma" version="1.0">
              <emma:interpretation id="{525DBFB8-0EBE-4E7D-B074-4DF227506F7E}" emma:medium="tactile" emma:mode="ink">
                <msink:context xmlns:msink="http://schemas.microsoft.com/ink/2010/main" type="inkWord" rotatedBoundingBox="8629,3061 9260,3061 9260,3670 8629,3670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ci</emma:literal>
                </emma:interpretation>
                <emma:interpretation id="interp2" emma:lang="" emma:confidence="0">
                  <emma:literal>c)</emma:literal>
                </emma:interpretation>
                <emma:interpretation id="interp3" emma:lang="" emma:confidence="0">
                  <emma:literal>c,</emma:literal>
                </emma:interpretation>
                <emma:interpretation id="interp4" emma:lang="" emma:confidence="0">
                  <emma:literal>CI</emma:literal>
                </emma:interpretation>
              </emma:one-of>
            </emma:emma>
          </inkml:annotationXML>
          <inkml:trace contextRef="#ctx0" brushRef="#br0">23 16 63 0,'0'-5'92'0,"10"5"-8"0,-10-5 0 0,0 5-20 0,0-5 0 15,0 5-8-15,8 0 4 0,-8 0 0 0,0 0 0 0,8 0 4 16,-8 5 0-16,0-5 0 0,0 5-8 0,8 0-4 0,-8-1-4 15,0 6-4-15,9-5-4 0,-9 5-4 0,0-1-8 0,9 5-4 16,-9-4-4-16,0 5-4 0,0-1-4 0,-9 5 0 0,9-5-4 16,0 5-8-16,-9-4-8 0,1 4-8 0,8 0-16 0,-8-5-24 0,0 5-28 15,8-4-28-15,-10 5-36 0,2-6-64 0,0 0 24 0,8-4 36 16,-10 0 32-16,10-1 20 0</inkml:trace>
          <inkml:trace contextRef="#ctx0" brushRef="#br0" timeOffset="-224.5031">-318 223 35 0,'0'0'96'15,"0"-6"-4"-15,0 1-12 0,0 5-28 0,0-5 0 0,0 5-4 0,0-4-4 16,0-1-8-16,0 0 0 0,0 0-4 0,0 1-4 16,0-1 0-16,0 0 0 0,0 0 4 0,0 0 0 0,-8 0-4 0,8 1 4 15,0-1 4-15,-8 5-4 0,8-6-4 0,0 6-4 0,-9-4 0 16,0 4 0-16,9 0 0 0,-8 4-4 0,-1 2-4 0,1-1 0 16,0-1-4-16,-10 6 4 0,10 0 0 0,0-1 0 0,-10 6 0 0,10-1 0 15,-1 1 0-15,-8 4 0 0,8-5 0 0,1 5 4 0,-8 5 0 16,6-4 0-16,2-1-4 0,0 0 0 0,-2 0 0 0,2 5-4 15,8-5 4-15,0 0-4 0,-8-1 0 0,8-2-4 0,8 3 0 16,-8-5 0-16,8 1 0 0,-8 0-20 0,10-1 16 0,6-5 4 16,-6 1-8-16,6-1 0 0,-8 1 0 0,9-5 0 0,1-1-4 0,-2-4-4 15,10 5-8-15,-8-5-8 0,-2 0-8 0,1 0-12 0,9 0-20 16,-10-5-12-16,2 1-8 0,8-1-12 0,-9-1-12 0,-1-2-52 16,2-2-40-16,-10 0 40 0,10 1 28 0,-10 0 28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9:31.0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C2A908-7A4C-4DD5-856B-03634A6C95A5}" emma:medium="tactile" emma:mode="ink">
          <msink:context xmlns:msink="http://schemas.microsoft.com/ink/2010/main" type="inkDrawing" rotatedBoundingBox="7161,2085 10537,2046 10539,2150 7163,2189" semanticType="callout" shapeName="Other">
            <msink:sourceLink direction="with" ref="{3262D9E4-AF00-43DB-B0B4-3752121C9A23}"/>
            <msink:sourceLink direction="with" ref="{5CEFA0B4-6028-485C-B124-8BE88623EB30}"/>
            <msink:sourceLink direction="with" ref="{ACD0B56E-5521-46E5-8BC2-BF2A9321CDAB}"/>
            <msink:sourceLink direction="with" ref="{EB2BA274-CBBA-4F82-8FEA-BE4CC4AA60D4}"/>
          </msink:context>
        </emma:interpretation>
      </emma:emma>
    </inkml:annotationXML>
    <inkml:trace contextRef="#ctx0" brushRef="#br0">0 42 51 0,'0'0'60'0,"0"0"-12"16,0 0 4-16,0 0-24 0,0 0-4 0,9 0-4 0,-9 0 8 0,0 0-8 16,0 0-4-16,8 0 0 0,-8 0 0 0,0 0 4 15,0 0-4-15,0 0 4 0,9 0-4 0,-9 0 0 0,0 0 0 0,0 0 4 16,0 0 0-16,0 0 0 0,0 0-4 0,0 0 0 0,8 0 0 16,-8 0 0-16,0 0 0 0,0 0 0 0,0 0 0 0,0 0 8 15,0 0-4-15,0 0 0 0,0 0 0 0,0 0 4 0,8 0 0 16,-8 0-4-16,0 0 8 0,10 0-4 0,-10 0 0 0,8 0 4 15,-8 0 0-15,8 0-4 0,2 0 0 0,-2 0 4 0,0 0-8 16,-8 0 0-16,9 0-4 0,-1 0 4 0,0 0-4 0,10 0 4 16,-10 0-4-16,0 0 4 0,2 0-4 0,6 0 0 0,-7 0 0 0,8 0 0 15,-9 0-4-15,9 0 0 0,-8 0 0 0,8 0 4 0,-9 0-4 16,10 0 4-16,-2 0 0 0,-6 0 0 0,6 0 0 0,-7 0-4 16,7 0-4-16,2 0 0 0,-10 0 0 0,10 0 0 0,-10 0 0 15,9 5 0-15,-8-5 4 0,8 0-4 0,-9 0 0 0,9 5 4 0,-8-5-4 16,7 0 0-16,-6 0-4 0,6 5 8 0,2-5-4 0,-10 0-4 15,9 4 0-15,-9-4-4 0,10 0 8 0,-2 0 0 0,-6 0-4 16,6 6-4-16,2-6 4 0,-2 0 0 0,-7 0 0 0,7 4 0 16,2-4 0-16,0 0 0 0,-10 0 0 0,8 0 0 0,2 5-4 15,-1-5 4-15,-1 0-4 0,-6 0 0 0,6 0 4 0,2 0 0 0,-2 5 0 16,2-5 0-16,-10 0 0 0,9 5-4 0,-1-5 0 16,2 4 4-16,0-4 0 0,-10 5-4 0,9-5 0 0,0 0 0 0,0 5 0 15,-1-5 0-15,2 5 4 0,0-1-4 0,-2-4 0 0,1 0 0 0,0 0 4 16,8 0-4-16,-7 0 4 0,-2 0-4 0,2 6 0 15,-1-6 0-15,0 0 0 0,0 0-4 0,9 0 8 0,-10 0-4 16,2 0 4-16,-1 0 0 0,0 0 0 0,0 0 0 0,-1 0-4 0,2 0 0 16,8 0 0-16,-18 0 0 0,17 4 4 0,-7-8-4 0,-2 4 0 15,2 0 4-15,0 0-4 0,-2 0-4 0,1 0 8 0,0 0-4 16,0 0 0-16,1 0 4 0,6 0-4 0,-6 0 0 0,-1 0 4 16,0 0-4-16,0 0 0 0,-1 0 0 0,2 0 0 0,0 0 0 0,-2 0 0 15,1 0 4-15,0 0 0 0,0 0-4 0,-9 0-4 0,10 0 4 16,-1 0 0-16,0 0 4 0,-9 0-4 0,9 0 0 0,1 0-4 15,-2 0 4-15,-6 0 4 0,6 0-4 0,2 0 0 0,-2 0 0 16,-7 0-4-16,7 0 4 0,2 0 0 0,0 0 0 0,-2 0 0 16,1 0 0-16,0 0 0 0,-8 0 0 0,7-6 0 0,2 6 0 15,-2 0 4-15,2-4-4 0,-1 4 0 0,0 0 4 0,0-5-4 0,-1 5 0 16,2-5 0-16,0 5 0 0,-2 0 0 0,1-5-4 0,0 5 8 16,-8 0-4-16,7 0 0 0,2 0 0 0,0-4 0 0,-2 4-4 15,-8 0 0-15,10 0 8 0,-10-5-4 0,9 5 0 0,1 0 0 16,-10 0 0-16,8-5-4 0,-6 5 8 0,6 0-4 0,-7-5 0 15,8 5 0-15,0-4 0 0,-9 4 0 0,10 0 4 0,-10-6 0 0,10 6-4 16,-2-4 0-16,-7 4-4 0,8 0 4 0,-8 0 0 0,7-5 0 16,2 5-4-16,-2 0 4 0,-6 0 4 0,6-5-4 0,1 5 4 15,-8 0-4-15,8-5 0 0,-1 5 0 0,2 0 0 0,-10 0 0 16,10-4 0-16,-2 4 0 0,1-5-4 0,-8 5 8 0,8-5-4 16,1 5 0-16,-2-5 0 0,2 5 0 0,-2-5 0 0,1 0 0 0,1 5-4 15,-2 0 4-15,2-4 0 0,-2 4 0 0,2-5 0 0,-10 5 0 16,9 0 0-16,0 0 0 0,-8 0 0 0,7 0 0 0,-6-5 0 15,6 5-4-15,-7 0 4 0,0 0 0 0,-1 0 0 0,1 5 4 16,-1-5 0-16,0 0-4 0,1 0 0 0,-9 0-4 0,9 0 8 16,-1 0-4-16,-8 0-4 0,8 0 4 0,2 5 0 0,-10-5 0 0,8 0 0 15,-8 0 0-15,8 0 0 0,-8 0 0 0,9 0 0 0,-9 0-4 16,9 0 4-16,-9 4 0 0,8-4 4 0,0 0-4 0,-8 0 0 16,9 0 0-16,-9 0 0 0,8 0 0 0,0 0 0 0,-8 0 4 15,10 0-20-15,-10 0 24 0,0 0-4 0,8 0 0 0,-8 0 0 16,0 0 0-16,8 0 4 0,-8 0 0 0,0 0 4 0,0 0 0 15,0 0 4-15,0 0 0 0,0 0 0 0,0 0 0 0,0 0-4 0,0 0 4 16,0 0 0-16,0 0-8 0,0 0 4 0,0 0-4 0,0 0 8 16,0 0 0-16,0 0-8 0,0 0 8 0,0 0-4 0,0 0 0 15,0 0-4-15,0 0 0 0,0 0 0 0,0 0 0 0,0 0 0 16,0 0-4-16,0 0 0 0,0 0 0 0,0 0 0 0,0 0-4 16,0 0-4-16,0 0-8 0,0 0-12 0,0 0-8 0,-8 0-20 0,8 0-24 15,0 0-24-15,-8 0-32 0,8 0-40 0,-10 0-52 0,2 0-64 16,0 0 52-16,-1-4 44 0,1 4 32 0,0-5 36 0,-1 5 20 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9:16.3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3604A53-8C9C-447A-966E-28090E7BF67F}" emma:medium="tactile" emma:mode="ink">
          <msink:context xmlns:msink="http://schemas.microsoft.com/ink/2010/main" type="writingRegion" rotatedBoundingBox="6511,5463 6486,6039 6212,6027 6237,5451"/>
        </emma:interpretation>
      </emma:emma>
    </inkml:annotationXML>
    <inkml:traceGroup>
      <inkml:annotationXML>
        <emma:emma xmlns:emma="http://www.w3.org/2003/04/emma" version="1.0">
          <emma:interpretation id="{CF8D85D0-1FAE-4801-AC87-3398A5A1F39B}" emma:medium="tactile" emma:mode="ink">
            <msink:context xmlns:msink="http://schemas.microsoft.com/ink/2010/main" type="paragraph" rotatedBoundingBox="6511,5463 6486,6039 6212,6027 6237,5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B9AE78-989E-4D19-B8D1-9C7B9677A6BD}" emma:medium="tactile" emma:mode="ink">
              <msink:context xmlns:msink="http://schemas.microsoft.com/ink/2010/main" type="line" rotatedBoundingBox="6511,5463 6486,6039 6212,6027 6237,5451"/>
            </emma:interpretation>
          </emma:emma>
        </inkml:annotationXML>
        <inkml:traceGroup>
          <inkml:annotationXML>
            <emma:emma xmlns:emma="http://www.w3.org/2003/04/emma" version="1.0">
              <emma:interpretation id="{D6617C45-BFEC-40B2-BA30-A83E13684934}" emma:medium="tactile" emma:mode="ink">
                <msink:context xmlns:msink="http://schemas.microsoft.com/ink/2010/main" type="inkWord" rotatedBoundingBox="6511,5463 6486,6039 6212,6027 6237,5451"/>
              </emma:interpretation>
            </emma:emma>
          </inkml:annotationXML>
          <inkml:trace contextRef="#ctx0" brushRef="#br0">0-2 35 0,'0'0'84'0,"0"0"-8"0,0 0-4 0,0 0-24 0,0 0-4 0,0 6 0 15,0-6 0-15,0 0 0 0,0 0 0 0,0 0-8 0,0 0 0 16,0 0 0-16,0 0 4 0,0 0 0 0,0 0 8 0,0 4 0 16,0-4 0-16,0 4 4 0,0 2 4 0,0-2-4 0,0 2 0 15,0 3-4-15,0 0 0 0,0 1 0 0,0 0 4 0,0 4 4 16,0-5-4-16,0 10-4 0,0-4 0 0,0-1-8 0,0 5 0 16,0 0-8-16,0 1 0 0,0-1-4 0,0 0-8 0,0 0-4 0,0 1 0 15,0-1-4-15,0 0-4 0,0 5 4 0,0-5-4 0,0 0-4 16,0-4-4-16,0 4 4 0,0 0 0 0,0-5-20 0,0 1 20 15,0-1 0-15,0 1 0 0,0-1-4 0,0-5 0 0,0 1-4 16,0 5-8-16,0-11-4 0,0 6-8 0,0-5-12 0,0 5-8 16,0-6-8-16,0-4 0 0,0 4-12 0,0-4 0 0,0 0-8 0,0 7-4 15,0-7-12-15,0-7-4 0,0 3-4 0,0 4-8 0,0-4-12 16,0-6-36-16,0 5-24 0,0-5 24 0,0 6 36 0,0-11 16 16</inkml:trace>
          <inkml:trace contextRef="#ctx0" brushRef="#br0" timeOffset="347.0733">145 37 23 0,'0'0'116'0,"0"-5"-12"0,0 5-8 0,0-4-24 0,0 4-8 0,0 0 0 15,0 0-4-15,0 0 4 0,0 0-4 0,0 0 0 0,0 0 0 16,0 0-8-16,8 0 0 0,-8 4 4 0,0-4 0 0,0 5-4 15,0-1 0-15,10-4 0 0,-10 10-4 0,0-5 0 0,0-1-4 16,0 6 4-16,0 0-4 0,0-1-4 0,0 1 0 0,0 5 0 16,0 0-4-16,0-7-4 0,0 7-4 0,0-1 0 0,0 1-4 0,0 4-4 15,0-5-4-15,0 1-4 0,0 3 0 0,0-3-4 0,0 4-4 16,0-4 4-16,0 4 0 0,0-5-4 0,0 1-4 0,0 4 0 16,0-5 4-16,0 0-4 0,0 1 0 0,0-1 0 0,0-4 0 15,0 3-4-15,0-2-4 0,0-1-8 0,0-1-4 0,0-4 0 16,0 0-8-16,0-1-4 0,0 1-12 0,0 0-4 0,0 0-4 0,0-5-8 15,0 0-4-15,0 0-4 0,0 0-4 0,0 0-8 0,0 0-4 16,0 0-4-16,0-5-4 0,0 5 4 0,0-5 0 0,0 0-24 16,-10 1-24-16,10-1-12 0,0 0 4 0,-8 0 28 0,8 1 32 0</inkml:trace>
          <inkml:trace contextRef="#ctx0" brushRef="#br0" timeOffset="562.4966">-59 291 11 0,'0'0'124'0,"0"0"-4"0,0 0-4 16,0 0-20-16,8 0 0 0,-8 0 0 0,0 0-4 0,8 0 4 0,-8 0-4 15,0 5-4-15,9-5 0 0,-9 4-8 0,9-4 0 0,-9 5-8 16,8 0 0-16,1-5-8 0,-1 5-8 0,0 0-12 0,1-5-8 16,-9 5-4-16,17-1-12 0,-9 1 0 0,2-5-4 0,-2 0-4 0,0 5-4 15,1-5-8-15,8 0-16 0,-9 0-20 0,9 0-32 0,-9 0-24 16,2 0-36-16,-2 0-28 0,10 0-44 0,-10 0-68 15,0 0 56-15,0 0 32 0,1 0 36 0,0 0 32 0,-1 0 16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9:32.5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1DA712-414F-4C17-8997-27F88E2C9C2C}" emma:medium="tactile" emma:mode="ink">
          <msink:context xmlns:msink="http://schemas.microsoft.com/ink/2010/main" type="inkDrawing" rotatedBoundingBox="11946,2153 14248,2235 14244,2338 11943,2257" semanticType="callout" shapeName="Other">
            <msink:sourceLink direction="with" ref="{FD2A74BC-C18D-4C15-8DCE-8D98337AA8D6}"/>
          </msink:context>
        </emma:interpretation>
      </emma:emma>
    </inkml:annotationXML>
    <inkml:trace contextRef="#ctx0" brushRef="#br0">-1 15 55 0,'0'0'60'0,"0"0"0"0,0 0-4 15,0 0-24-15,0 0-8 0,0 0 0 0,0 0-4 0,0 0 4 0,0 0-4 16,0-6 0-16,0 12 0 0,0-6 0 0,0 0 0 0,0 0-4 15,0 0 8-15,0 0-4 0,0 0 0 0,0-6 0 0,0 6 0 16,0 0 4-16,0 0-4 0,0 0 0 0,0 0 0 0,0 0 0 16,8 0 4-16,-8 0-4 0,0 0 0 0,0-4 0 0,10 4 0 15,-10 0-4-15,8 0 8 0,-8 0 0 0,8 0 0 0,-8 0 4 16,8 0-4-16,2 0 0 0,-2 0 0 0,0 0 0 0,1 0 0 0,0 0-4 16,-1 0 4-16,9 0 0 0,-9 0-4 0,10 0-4 15,-2 0 0-15,2 0 0 0,-1 0-4 0,0 0 4 0,0 0 0 0,-1 0-8 16,2 4 4-16,8-4-4 0,-10 0 0 0,10 0 0 0,-9 0 0 15,9 0 0-15,-8 6 0 0,-2-6 0 0,10 5 0 0,-9-5 0 16,9 4 0-16,-10-4 0 0,2 0 0 0,-2 5 0 0,10-5 0 0,-9 5 0 16,-1-5 0-16,2 4-4 0,0-4 0 0,-2 0 0 0,1 6 4 15,0-6-4-15,0 0 0 0,1 4 0 0,-10-4-4 0,10 0 4 16,-2 5 0-16,1-5 0 0,0 4-4 0,0-4 4 0,-9 6-4 16,10-6 4-16,-2 3-8 0,2 3 4 0,-1-6 0 0,0 5 0 15,0 0 0-15,-1-5 0 0,2 0 0 0,8 4 0 0,-9-4-4 0,0 0 8 16,8 0-4-16,-7 0 0 0,-2 0 0 0,10 0-4 0,-9 0 4 15,0 0 0-15,8 0 0 0,-7 5 0 0,-1-5 0 0,0 0 0 16,0 0 0-16,0 0 0 0,8 5 0 0,-7-5 0 0,-2 0 0 16,2 0 0-16,-1 5 0 0,-1-5 0 0,2 0 0 0,-2 4-16 15,2-4 20-15,-10 0 4 0,10 0-8 0,-1 5 4 0,-1-5-4 0,2 0 0 16,-2 0 4-16,-6 0-8 0,6 0 4 0,2 0-4 0,-2 0 8 16,-7 0-8-16,8 0 8 0,-8 0-4 0,7 0 0 0,2 0 4 15,-10 0-8-15,1 0 4 0,8 0 4 0,-9 0-4 0,9 0 4 0,-9 0-8 16,10 0 8-16,-10 0-8 0,10 0 4 0,-10 0 0 15,9 0 0-15,-8 0 0 0,8 0-4 0,-9 0 4 0,10 0 4 0,-10 0-4 16,8 0-4-16,-6 0 0 0,6 0 8 0,-7 0-8 0,8 0 0 16,-8 0 4-16,7 0 0 0,-8 0 0 0,10 0 0 15,-10 0 0-15,10 0 0 0,-10 0 4 0,9 0 0 0,-8 0 0 0,-1 0-4 16,1 0 0-16,7 0-4 0,-6 0 4 0,-2 0 4 0,0 0-8 16,2 0 4-16,-2 0 0 0,-8-5 0 0,8 5 0 0,0 0-4 15,1 0 4-15,0-4 0 0,-9 4 4 0,8-5-4 0,1 5 0 0,-1-5 0 16,-8 5 4-16,8 0-8 0,2-5 4 0,-10 5 0 0,8 0-4 15,0-4 4-15,0 4 0 0,-8 0 0 0,10 0 0 0,-10-5 0 16,8 5 0-16,0 0 0 0,-8-5 0 0,9 5 0 0,-9 0 0 16,8 0 0-16,1 0 0 0,-9-6 0 0,9 6 0 0,-9 0 0 15,8 0 0-15,-8 0 0 0,8 0 0 0,2 0 0 0,-10 0 0 0,0 0 0 16,8 0 0-16,-8 0 4 0,8 0-4 0,-8 0 4 0,8 0 0 16,-8-3 0-16,0 6 0 0,10-3 0 0,-10 0 0 0,0-3 4 15,8 3-4-15,-8 0 4 0,0 0 0 0,8 0 4 0,-8 0-4 16,0 0 0-16,0 0 4 0,0 0-4 0,0 3 4 0,0-3 0 15,0 0 0-15,0 0 0 0,0 0-4 0,0 0 4 0,0 0-4 0,0 0 4 16,0 0-4-16,0 0 0 0,0 0-4 0,0 0 0 16,0 0 0-16,0 0 4 0,0 0-8 0,0 0 0 0,0 0 0 0,0-3-8 15,0 3-12-15,0 0-20 0,0 0-20 0,-8 0-24 0,8-6-36 16,-8 6-32-16,-2-4-72 0,2 4-40 0,0-5 64 0,0 1 40 16,-10-2 32-16,1 2 24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29:58.9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5EA398-7B0D-4526-AAB8-9D5E330E1542}" emma:medium="tactile" emma:mode="ink">
          <msink:context xmlns:msink="http://schemas.microsoft.com/ink/2010/main" type="writingRegion" rotatedBoundingBox="2650,8508 2699,9026 2322,9062 2273,8544"/>
        </emma:interpretation>
      </emma:emma>
    </inkml:annotationXML>
    <inkml:traceGroup>
      <inkml:annotationXML>
        <emma:emma xmlns:emma="http://www.w3.org/2003/04/emma" version="1.0">
          <emma:interpretation id="{0E8538DA-C968-4448-B3A2-3E9D1ECC8C2F}" emma:medium="tactile" emma:mode="ink">
            <msink:context xmlns:msink="http://schemas.microsoft.com/ink/2010/main" type="paragraph" rotatedBoundingBox="2650,8508 2699,9026 2322,9062 2273,8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932E9-0175-446F-925C-7BF4BA8CFA74}" emma:medium="tactile" emma:mode="ink">
              <msink:context xmlns:msink="http://schemas.microsoft.com/ink/2010/main" type="line" rotatedBoundingBox="2650,8508 2699,9026 2322,9062 2273,8544"/>
            </emma:interpretation>
          </emma:emma>
        </inkml:annotationXML>
        <inkml:traceGroup>
          <inkml:annotationXML>
            <emma:emma xmlns:emma="http://www.w3.org/2003/04/emma" version="1.0">
              <emma:interpretation id="{C8C150D5-CA87-44CA-8D28-7076F528D2FC}" emma:medium="tactile" emma:mode="ink">
                <msink:context xmlns:msink="http://schemas.microsoft.com/ink/2010/main" type="inkWord" rotatedBoundingBox="2650,8508 2699,9026 2322,9062 2273,8544">
                  <msink:destinationLink direction="with" ref="{6E33512C-0D86-4944-8991-FF428C8A4A9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1 39 0,'0'0'108'16,"0"0"-12"-16,0 0-8 0,0 0-24 0,0 5-4 0,0-5 0 15,8 5-4-15,-8-5-4 0,10 0-4 0,-10 4-8 0,8-4 4 0,0 5 0 16,-8 0-8-16,10-5-8 0,6 5 4 0,-7-5-8 0,8 0 0 16,-9 5-12-16,9-5 4 0,1 0-4 0,8 4-8 0,-10-4-16 15,10 0-32-15,-9 0-32 0,9 0-40 0,-2 0-80 0,2 0 24 0,9-4 28 16,-11 4 28-16,2 4 24 0</inkml:trace>
          <inkml:trace contextRef="#ctx0" brushRef="#br0" timeOffset="-169.5779">83-239 51 0,'0'-5'96'0,"0"1"-12"15,0-2-8-15,0 6-24 0,0-4-4 0,0 4-4 0,0 0 0 16,0-5 0-16,0 5-4 0,0 0 0 0,0 0-8 0,0 0 0 15,0 0-4-15,0 5-4 0,0-5 0 0,0 4 0 0,0 2 0 0,0-6 0 16,0 9-4-16,0-4-4 0,0 0 0 0,0 4-4 0,0 1 4 16,0 0 0-16,0 4 0 0,-9-5-4 0,9 11 4 0,0-6-4 15,-8 0-8-15,8 6 4 0,0-1 0 0,-9-4 0 0,9 4 0 16,-8 0-4-16,8 0 0 0,-8 0 0 0,8 0 0 0,-10 0 0 16,10-4-4-16,-8 4 4 0,8-5 0 0,0 2-4 0,-8-3 4 0,8 2-4 15,0-6 4-15,0 0-4 0,-10-4 4 0,10 5-4 16,0-5 0-16,0-1 0 0,0-4 0 0,0 6 0 0,0-6 0 0,0 0 0 15,0 0 0-15,0-6 0 0,0 2 0 0,0-1 0 0,0 0 0 16,0-5 0-16,0 1 0 0,0 0 0 0,10-1 0 0,-10-5-4 16,0 6 4-16,0-5 0 0,8-6 4 0,-8 5-4 0,8-3-4 15,-8 3 8-15,0 1-8 0,10-5 4 0,-2 4 0 0,-8 1 4 0,8 0-4 16,-8 0 0-16,9-1 0 0,-9 5 0 0,8-4-4 0,1 5 8 16,-9-1 0-16,8 0-4 0,-8 1 0 0,9-1 4 0,-9 5 4 15,8-5-4-15,-8 6 0 0,8-6 0 0,-8 6 0 0,10-1 0 0,-10 0 0 16,8 0 4-16,-8 5-4 0,8-5 4 0,-8 5 8 15,0 0 0-15,10 0 4 0,-10 0 0 0,8 0 0 0,-8 5 0 0,0 0 4 16,8 0-24-16,-8 0 24 0,8 4-4 0,-8 0 4 0,0 1-4 16,9 0-4-16,-9-2 0 0,9 8 0 0,-9-2 0 0,8 5 0 15,-8-4-4-15,9 4 4 0,-9 0-4 0,0-5-4 0,8 6 4 16,-8 4-8-16,0-5 0 0,8-1 0 0,-8 2-4 0,0-5 4 16,0 5 0-16,0-2-4 0,0-4 0 0,0 5-4 0,0-9 0 0,0 5 0 15,0-1-8-15,0-5-4 0,0 1-8 0,0-1-12 0,0-3 0 16,0-2-8-16,0 6-12 0,0-10-12 0,0 5-12 0,0-5-4 15,0 0-8-15,0-5 0 0,-8 5 0 0,8-5-28 0,-8 0-32 16,8 1-12-16,-9-6 32 0,1 0 28 0,-1 1 20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0:00.5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963F3D-EC03-466E-B0A3-64AEC487A909}" emma:medium="tactile" emma:mode="ink">
          <msink:context xmlns:msink="http://schemas.microsoft.com/ink/2010/main" type="inkDrawing" rotatedBoundingBox="11064,6749 11279,7111 10936,7314 10722,6952" semanticType="callout" shapeName="Other">
            <msink:sourceLink direction="with" ref="{EB2BA274-CBBA-4F82-8FEA-BE4CC4AA60D4}"/>
            <msink:sourceLink direction="with" ref="{E7B24BFB-FAB4-406F-BAB6-A6ACD37399D6}"/>
            <msink:sourceLink direction="with" ref="{8FA14DE8-36D9-4575-AE0C-E84C2DA423FB}"/>
          </msink:context>
        </emma:interpretation>
      </emma:emma>
    </inkml:annotationXML>
    <inkml:trace contextRef="#ctx0" brushRef="#br0">205 7 19 0,'8'-4'104'0,"-8"4"-16"0,0 0-4 0,-8 0-24 16,8-6-4-16,-8 6 0 0,8 0-4 0,-10 6 0 0,2-6 4 15,0 4-4-15,-2 1 0 0,-6-5 0 0,7 5-4 0,1 0 0 0,-1 5 0 16,-8-5 4-16,9-1-8 0,0 6 4 0,-10-6 0 0,10 6 0 16,-2-1 0-16,2 0 0 0,0 7 4 0,-1-6-4 0,9-1 4 15,-8 5 0-15,0 1-8 0,8-1 0 0,-9-5 0 0,9 6-4 0,0-1-4 16,0 5-4-16,0-4-4 0,0-1-4 0,0 1-4 16,0-1 0-16,9 5-4 0,-1-9 0 0,0 4 0 0,1 2-4 15,7-3-4-15,-6-3 0 0,6-1-4 0,2 0 0 0,-2 1-4 0,10-5-4 16,-9-1-8-16,9-4-8 0,0 6-24 0,-1-12-24 0,9 6-24 15,-8-9-20-15,0 4-40 0,-1-4-40 0,1-1-80 0,-2 1 24 16,2-6 48-16,-8 1 40 0,-1-1 28 0,0-4 24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0:03.1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4B6E7D-F4E9-4867-AB2F-A74D3C011525}" emma:medium="tactile" emma:mode="ink">
          <msink:context xmlns:msink="http://schemas.microsoft.com/ink/2010/main" type="writingRegion" rotatedBoundingBox="6987,2728 7011,2234 7394,2253 7371,2747"/>
        </emma:interpretation>
      </emma:emma>
    </inkml:annotationXML>
    <inkml:traceGroup>
      <inkml:annotationXML>
        <emma:emma xmlns:emma="http://www.w3.org/2003/04/emma" version="1.0">
          <emma:interpretation id="{AC470ADD-20B6-4EED-B92B-D5F80A920D15}" emma:medium="tactile" emma:mode="ink">
            <msink:context xmlns:msink="http://schemas.microsoft.com/ink/2010/main" type="paragraph" rotatedBoundingBox="6987,2728 7011,2234 7394,2253 7371,2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AF469A-AA28-4CC0-B7A4-4650B7DA0694}" emma:medium="tactile" emma:mode="ink">
              <msink:context xmlns:msink="http://schemas.microsoft.com/ink/2010/main" type="line" rotatedBoundingBox="6987,2728 7011,2234 7394,2253 7371,2747"/>
            </emma:interpretation>
          </emma:emma>
        </inkml:annotationXML>
        <inkml:traceGroup>
          <inkml:annotationXML>
            <emma:emma xmlns:emma="http://www.w3.org/2003/04/emma" version="1.0">
              <emma:interpretation id="{5CEFA0B4-6028-485C-B124-8BE88623EB30}" emma:medium="tactile" emma:mode="ink">
                <msink:context xmlns:msink="http://schemas.microsoft.com/ink/2010/main" type="inkWord" rotatedBoundingBox="6987,2728 7011,2234 7394,2253 7371,2747">
                  <msink:destinationLink direction="with" ref="{14C2A908-7A4C-4DD5-856B-03634A6C95A5}"/>
                  <msink:destinationLink direction="with" ref="{02B81155-1716-44F1-BEE3-C4BB6BE2792C}"/>
                  <msink:destinationLink direction="with" ref="{6CA1948B-2F5D-4EF6-924E-9C47E8006618}"/>
                  <msink:destinationLink direction="with" ref="{BEDDDDAA-777C-4370-8D9E-FD231EAF8875}"/>
                  <msink:destinationLink direction="with" ref="{57915784-8DB6-405B-AAFA-65AFCCD4DE3A}"/>
                  <msink:destinationLink direction="with" ref="{6E14812B-8B9A-4BDE-90E9-ED4209BA6A46}"/>
                  <msink:destinationLink direction="with" ref="{4E5D78CC-32A8-47F4-8FE9-CD5EC8C91448}"/>
                </msink:context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ą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q</emma:literal>
                </emma:interpretation>
              </emma:one-of>
            </emma:emma>
          </inkml:annotationXML>
          <inkml:trace contextRef="#ctx0" brushRef="#br0">217-750 55 0,'0'0'92'0,"0"-4"-12"0,0-1-4 16,0 1-24-16,0 4 0 0,0 0-4 0,0-6-4 0,0 6 0 16,0 0 0-16,0 0 0 0,8 0-4 0,-8 0 0 0,0 6 0 15,0-2 0-15,9 1-4 0,-9-1 0 0,0 2 4 0,0 3 0 0,0 1 0 16,0-1-4-16,8 1-8 0,-8 4-4 0,0-4 0 16,0 4-4-16,0 5 0 0,0-4-4 0,0 3 0 0,-8-3-4 0,8 4-4 15,0 0 0-15,-9 0 0 0,9 1 0 0,0-1-4 0,-8-5 0 16,8 6 4-16,-8-1-4 0,8-5 0 0,-10 5 4 0,10-4-4 15,-8-1-4-15,8 1 0 0,-8-5 0 0,8 3 4 0,0-2-4 0,0-2 0 16,0 0 0-16,0-4 4 0,0 0-4 0,0 4 0 0,0-3 4 16,8-3-4-16,-8-3 0 0,8 6 4 0,-8-1-4 0,10-5 0 15,-2 5 0-15,0-5 0 0,1 4 4 0,-1-4 0 0,1 0-4 16,8 0 0-16,-9 0 4 0,10 0-4 0,-2 5 0 0,-6-10 0 16,6 5 0-16,-7 0-4 0,8-4-4 0,-9-1-4 0,9 5-12 15,-9 0-16-15,2-5-12 0,-2-1-16 0,0 6-12 0,2-3-8 0,-2-3-4 16,-8 2-36-16,0-1-40 0,0-5 4 0,0 6 24 15,-8-1 32-15,8-4 20 0</inkml:trace>
          <inkml:trace contextRef="#ctx0" brushRef="#br0" timeOffset="174.5308">268-529 31 0,'0'0'104'0,"0"0"-8"0,0 0-8 0,0 0-20 15,8 0-8-15,-8 0-4 0,0 5-4 0,8-5-8 16,-8 5-8-16,0-1 0 0,10-4-8 0,-10 5-24 0,8-5 24 0,0 5-4 15,-8 0-8-15,10-1 0 0,-2-4 0 0,0 5-4 0,1 0-4 0,-9-5-8 16,8 5 0-16,1-5-8 0,-1 0-12 0,1 5-12 16,-9-5-12-16,8 0-12 0,0 0 4 0,-8 0-28 0,0 0-36 0,10 0-24 15,-10 0 20-15,0 0 20 0</inkml:trace>
          <inkml:trace contextRef="#ctx0" brushRef="#br0" timeOffset="381.9779">242-687 23 0,'0'-5'104'0,"0"5"-4"0,0-5-4 16,0 5-24-16,0-5-4 0,0 5 0 0,0 0-4 0,0 0 4 15,9 0-4-15,-9 0-4 0,9 0 4 0,-9 0-12 0,0 0 0 0,8 0-4 16,0 5-4-16,0-5-8 0,2 0-4 0,-2-5 0 0,0 5-12 16,2 0 0-16,6 0-4 0,-7 0-4 0,-1 0 0 0,9 0-4 15,0 0-4-15,1 0-4 0,-2 5-16 0,-6-5-12 0,15 0-28 16,-9 0-36-16,2 0-32 0,-2 0-72 0,2 0-12 0,-1 0 40 15,0 0 28-15,-9 0 28 0,9 0 16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0:12.6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4FF047-A14F-4992-8DBE-38E0A0E481F4}" emma:medium="tactile" emma:mode="ink">
          <msink:context xmlns:msink="http://schemas.microsoft.com/ink/2010/main" type="writingRegion" rotatedBoundingBox="2873,11082 4502,11274 4418,11996 2788,11804"/>
        </emma:interpretation>
      </emma:emma>
    </inkml:annotationXML>
    <inkml:traceGroup>
      <inkml:annotationXML>
        <emma:emma xmlns:emma="http://www.w3.org/2003/04/emma" version="1.0">
          <emma:interpretation id="{FA2C6CCE-F0BF-4FA4-B47B-5E804A5E4A70}" emma:medium="tactile" emma:mode="ink">
            <msink:context xmlns:msink="http://schemas.microsoft.com/ink/2010/main" type="paragraph" rotatedBoundingBox="2873,11082 4502,11274 4418,11996 2788,11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43DAB4-1E54-4449-A223-CB2CABCD65B7}" emma:medium="tactile" emma:mode="ink">
              <msink:context xmlns:msink="http://schemas.microsoft.com/ink/2010/main" type="line" rotatedBoundingBox="2873,11082 4502,11274 4418,11996 2788,11804"/>
            </emma:interpretation>
          </emma:emma>
        </inkml:annotationXML>
        <inkml:traceGroup>
          <inkml:annotationXML>
            <emma:emma xmlns:emma="http://www.w3.org/2003/04/emma" version="1.0">
              <emma:interpretation id="{8E7EBD36-506E-48F4-9110-6932D8B26DBC}" emma:medium="tactile" emma:mode="ink">
                <msink:context xmlns:msink="http://schemas.microsoft.com/ink/2010/main" type="inkWord" rotatedBoundingBox="2873,11082 4298,11250 4215,11958 2790,117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 72 7 0,'0'0'68'15,"0"-5"-4"-15,0 1-8 0,0 4-20 0,0-6 0 0,0 2 0 16,0 4-8-16,0-5 4 0,0 0-4 0,0 0 0 0,0 1 0 16,0 4 0-16,0-5-4 0,0 0 0 0,0 0-4 0,0 5 4 0,0-4-4 15,0-2 0-15,0 6-4 0,0-5 0 0,0 5 4 0,0 0 0 16,0 0-4-16,0 0 4 0,0-4-4 0,0 4 8 0,0 0 0 16,0 0 4-16,0 0 0 0,0 0 0 0,0 0 0 0,0 4 0 15,0-4 4-15,0 0 8 0,0 0-8 0,0 0 0 0,0 0-4 16,0 0 0-16,0 5 0 0,0 1-4 0,0 3 0 0,0-4-4 0,0 9-4 15,0-4 0-15,0 4-8 0,-8 1 0 0,8 4 4 16,-8 0-4-16,8 0 0 0,-10 0 4 0,2 5-12 0,8 0 4 0,-8 0-4 16,-2 1 4-16,2-1 4 0,0-2-8 0,-1-2 0 0,0-1 0 15,1 6 0-15,0-12 0 0,8 7 0 0,-9-5 0 0,9-2 0 16,-8 2 0-16,8-5-4 0,-8 0 4 0,8-1-4 0,0-4 4 16,0 0-4-16,0-1 0 0,0-4 4 0,0 5 0 0,0-5 0 15,0 0 4-15,0 5-4 0,0-5 0 0,0-5 0 0,0 5 0 0,8-5 0 16,-8 1 0-16,0-1 0 0,0-5 0 0,8 6 0 0,-8-11 0 15,9 5-4-15,-9 0 4 0,8-3 0 0,-8-7 0 0,8 5 4 16,1-4-8-16,0 0 4 0,-9 0 0 0,8-5-4 0,0 6 4 0,2-2-4 16,-2-4 4-16,0 4 0 0,2-3 0 0,-2 4 4 15,0 4-8-15,0-4 4 0,1 0 0 0,-1 4 0 0,-8 1 0 0,9-2 0 16,0 4 0-16,-1 2-16 0,0 0 20 0,-8 1 0 0,10-1 0 16,-10 5-4-16,8-5 0 0,-8 5 0 0,8 5 4 0,-8-4-4 15,0 4 4-15,0 0-4 0,8 0 4 0,-8 0-4 0,0 0 8 0,0 4-4 16,10 1 4-16,-10 5 0 0,0 0 0 0,8-1 4 0,-8 6 0 15,0-1 4-15,8 1-4 0,-8 4 0 0,9 0 0 0,-9 5-4 16,8 0 0-16,-8 0 0 0,9-1 0 0,-9 2-4 0,9 4 0 16,-9-6 0-16,8 2-4 0,-8-2 4 0,0 2 4 0,8-2-8 15,-8-4 0-15,0 0 0 0,8 1 0 0,-8-1 0 0,0-4 0 0,0-1 0 16,0 1-4-16,0-6 4 0,0 1-4 0,0-1 4 0,0-4-8 16,0 4-8-16,0-9-4 0,0 5-12 0,0 0-12 15,0-5-24-15,0 0-16 0,0 0-16 0,0 0-8 0,-8-5-8 0,0 5-52 16,8-5-28-16,-8 1 32 0,-1-1 28 0,-8-5 24 0</inkml:trace>
          <inkml:trace contextRef="#ctx0" brushRef="#br0" timeOffset="173.5367">50 330 19 0,'0'-5'112'0,"0"1"-12"0,0 0-8 16,0 4-24-16,9-6-8 0,-9 6-4 0,8-4-4 0,-8 4-4 15,8 0 0-15,-8 0-4 0,10 0 4 0,-10 0-8 0,8 0 0 0,0 0 0 16,2 0-8-16,-2 0-4 0,8 0-8 0,-7 0-4 0,8 0 4 15,-8-6-8-15,7 6 0 0,2-4-4 0,-2 4-12 0,2-5-8 16,-1 5-12-16,0-4-20 0,0-2-16 0,9 6-12 0,-10-3-4 16,2-3-40-16,-1 2-56 0,-1-2 20 0,2 6 28 0,-10-4 28 15</inkml:trace>
          <inkml:trace contextRef="#ctx0" brushRef="#br0" timeOffset="643.8249">511 196 23 0,'0'-14'84'0,"0"-5"-4"0,0 5-8 0,8-1-20 0,-8 5-4 16,8-4 0-16,-8 5-4 0,10-1 0 0,-10 1-8 16,8 2 4-16,0-1-4 0,0 4 0 0,-8-2 4 0,10 2 0 0,-2-1-4 15,0 5 8-15,9-5-4 0,-9 5 0 0,2 0-4 0,6-5 0 16,-6 5 0-16,6 0-4 0,1 0-8 0,0 0-4 0,0 0 0 15,1 0-4-15,-2 0 4 0,2 5-4 0,-2-5-12 0,2 5 4 0,7 0-4 16,-9-1 4-16,-6 6-4 0,6-5 0 0,2 5 4 0,-1-1-8 16,-9 5 4-16,1-4-4 0,-1 5-4 0,1 4 4 0,-9-5 4 15,0 5-4-15,0-5 8 0,0 5-12 0,0 1 4 0,-9-6 0 0,1 6 4 16,-1-7-4-16,1 6 0 0,-1-3 0 0,1 3-4 16,0-5 4-16,-10-5-4 0,10 5 4 0,-10-3 0 0,10-2-4 0,-9 1 0 15,9 0 0-15,-10-6-8 0,10 1-16 0,0-1-12 0,-10 2-12 16,10-6-12-16,0 4-8 0,-2-4-24 0,2-4 20 0,0 4-24 15,-1-6-32-15,9 2-28 0,0-1 20 0,-8 1 32 0,8-2 20 16</inkml:trace>
          <inkml:trace contextRef="#ctx0" brushRef="#br0" timeOffset="373.0045">579 101 51 0,'0'-5'104'0,"0"5"-12"15,0 5 0-15,0-5-28 0,0 4-4 0,0 6 0 0,0-5-8 16,0 5 0-16,0-1 0 0,0 6-8 0,0-6-4 0,0 5-4 0,0 1-4 16,0-1-8-16,0 1 4 0,8-1-12 0,-8 0 0 15,0 0 0-15,9 2-4 0,-9-3-4 0,0 2 0 0,8-1 0 0,-8 1 0 16,0-1 0-16,0 1-12 0,8-7 4 0,-8 7-4 0,0-5-4 16,0-1-4-16,0 1-12 0,0-1-8 0,0 1-4 0,0 0-12 15,-8-5-8-15,8-1 0 0,-8 2-4 0,8-2-4 0,-9-4-16 0,9 0-20 16,-8 0-16-16,0 0 0 0,-2-4 12 0</inkml:trace>
          <inkml:trace contextRef="#ctx0" brushRef="#br0" timeOffset="912.1068">1142 91 23 0,'17'-5'100'0,"-9"1"-12"0,0-3-4 0,0 7-24 0,2 0 0 15,-2 0-4-15,0 0 0 0,2 0 4 0,-10 11-4 0,8-6-4 0,-8 5 4 16,8-1-4-16,-8 1-8 0,9 4-4 0,-9 1 0 0,8-1 4 16,-8 0-4-16,0 5-8 0,0 0 0 0,0 6-4 0,0-6-4 15,0 4 0-15,0-4 0 0,0 5-8 0,0-4 4 0,0 0-4 16,0 3 0-16,0-4-4 0,0 0 0 0,0-4-4 0,0 5-4 16,0-6 0-16,0 0 0 0,0 0 0 0,9-4 0 0,-9 5 0 0,0-6-4 15,0 1 0-15,9-6 0 0,-9 6-4 0,8-5 4 0,-8 5-8 16,8-6 0-16,-8-4-8 0,8 5-4 0,2-5-16 0,-2 5-12 15,-8-5-4-15,8 0-4 0,2 0-12 0,-2-5-4 0,0 0-8 16,-8 5-4-16,9-9-32 0,-9 4-36 0,8-5-8 0,-8 1 28 16,0-1 24-16</inkml:trace>
          <inkml:trace contextRef="#ctx0" brushRef="#br0" timeOffset="1269.9426">1201 63 103 0,'0'-6'136'0,"0"6"-16"0,0 0-4 0,0 0-16 15,0 0 8-15,8 0-8 0,-8-4 0 0,10 4-4 16,-10 0 0-16,8-5-8 0,0 5-4 0,-8-5-4 0,9 0-12 0,-1 1-4 16,10-1-12-16,-10 5-8 0,8-10-8 0,-6 10-8 0,6-10-24 15,2 10 16-15,-1-9-4 0,-9 9-16 0,9-5-12 0,0 0-24 16,1 5-28-16,-2-4-28 0,-6 4-44 0,6 0-40 0,-8 0-84 0,1-6 20 15,-1 12 44-15,1-6 36 0,0 4 28 0,-9-4 28 0</inkml:trace>
          <inkml:trace contextRef="#ctx0" brushRef="#br0" timeOffset="1069.6886">1294 288 31 0,'0'0'108'0,"0"0"-12"0,-8 4-8 16,8 1-24-16,0 5-8 0,0-6-4 0,0 6-4 0,0-6 0 0,0 7-4 15,0-2-8-15,0-4-4 0,0 4-8 0,0-3-8 0,0 2 0 16,8-3-4-16,-8 5 4 0,10-5-8 0,-10 0 0 0,8 0-4 16,-8-1-4-16,8-4 4 0,2 6-16 0,-2-6-16 0,0 0-20 0,1 0-12 15,8 0-36-15,-9-6-48 0,-8 2-12 0,9-1 36 16,-1 0 20-16</inkml:trace>
        </inkml:traceGroup>
        <inkml:traceGroup>
          <inkml:annotationXML>
            <emma:emma xmlns:emma="http://www.w3.org/2003/04/emma" version="1.0">
              <emma:interpretation id="{DFF500D7-0945-4678-90B5-D5AFA93F1A29}" emma:medium="tactile" emma:mode="ink">
                <msink:context xmlns:msink="http://schemas.microsoft.com/ink/2010/main" type="inkWord" rotatedBoundingBox="4185,11907 4425,11935 4418,11996 4178,11968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2279.3789">1389 701 59 0,'0'0'76'0,"-9"0"-4"0,9 0-4 0,0 0-20 0,0 0-4 0,0 0-4 16,0 0 0-16,0 0-4 0,0 0 0 0,0 0-4 0,0 0 4 16,0 0-4-16,0 0 8 0,0 0 0 0,0 0 0 0,0 0 8 15,0 0 0-15,9 0 0 0,-9 0-4 0,0 0-4 0,8 0 0 0,-8 0-4 16,8 0 0-16,-8 0-4 0,10-7-4 0,-2 7-4 16,0 0 0-16,2 0 0 0,-2-4-4 0,0 4 0 0,0-4-4 0,1 4-4 15,-1-5-4-15,1 5 0 0,0-5 0 0,-1 5-4 0,0 0 0 0,2 0-4 16,6-5 0-16,-8 5-8 0,2 0-12 0,-2 0-16 15,0 0-28-15,1-4-28 0,-1 4-24 0,1 0-44 0,0 0-68 0,-9 0 48 16,8 4 28-16,-8-4 32 0,8 0 24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1:03.2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42 0 19 0,'0'0'60'0,"0"0"-4"0,-8 0-12 0,8 0-16 0,0 0-12 16,0 0-4-16,0 0 4 0,0 0-12 0,0 0 4 0,-8 0-4 16,8 0 8-16,0 0-12 0,-9 0 0 0,9 0 4 0,0 0-4 0,0 0-24 15,-8 0-8-15,8 0-16 0,0 0-12 0,-9 0-12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0:31.7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33512C-0D86-4944-8991-FF428C8A4A93}" emma:medium="tactile" emma:mode="ink">
          <msink:context xmlns:msink="http://schemas.microsoft.com/ink/2010/main" type="inkDrawing" rotatedBoundingBox="2732,8340 5583,6650 5642,6750 2792,8440" semanticType="callout" shapeName="Other">
            <msink:sourceLink direction="with" ref="{C8C150D5-CA87-44CA-8D28-7076F528D2FC}"/>
            <msink:sourceLink direction="with" ref="{CCE6D0B1-C532-4ED0-B930-64C893B3E8D2}"/>
          </msink:context>
        </emma:interpretation>
      </emma:emma>
    </inkml:annotationXML>
    <inkml:trace contextRef="#ctx0" brushRef="#br0">489-359 11 0,'0'0'76'0,"0"0"-4"0,0 0-12 0,0 0-24 0,0 0-12 16,0 0 0-16,0 0 0 0,0 0-4 0,0 0-8 0,0 0-4 15,0 0 0-15,0 0 8 0,0 0-4 0,0 0 0 0,0 0 4 16,0 0-4-16,0-4-4 0,0 4 4 0,0 0 4 0,0 0-4 0,0 0 4 16,0 0-4-16,0 0 0 0,0 0 0 0,0 0 4 15,0 0 0-15,0 0 4 0,0 0 0 0,0 0 0 0,0 0 0 0,-10 0 4 16,10 0 0-16,0 0-4 0,0 0 4 0,0 0-4 0,0 0 4 16,0 0-4-16,0 0 0 0,0 0 0 0,0 0 0 0,0 0-4 15,0 0 0-15,0 0 0 0,0 0 4 0,0 0-4 0,0 0-4 0,0 0 4 16,0-5 0-16,0 5 8 0,0 0-4 0,0 0 0 0,0-5-4 15,0 5 4-15,0-5 4 0,0 5-4 0,0 0-4 0,0-5 4 16,0 5 0-16,10-4 0 0,-10 0 8 0,0 4-8 0,0-6 0 16,8 1 0-16,-8 5 4 0,0-5-4 0,8 5 0 0,-8-4-4 15,9-1 4-15,-9 0 0 0,8 5-4 0,0-5 0 0,-8 0 0 0,9 1 0 16,-9 4 0-16,9-5 0 0,-1-1 0 0,0 2 4 0,-8 0-4 16,10-1 0-16,-2 0 0 0,0-1 0 0,2 3-4 0,-10-3 0 15,8 2 0-15,0-1 0 0,0 0-4 0,1 5 0 0,-1-5 0 0,1 1 0 16,0-1 0-16,-1 0 0 0,0 1 4 0,2-1 0 15,-2-1-4-15,0 2 4 0,0-1-4 0,2 0 0 0,-2 0 0 0,0 1 0 16,1-1 0-16,-1 0 0 0,1 0-4 0,0-5 8 0,-1 6-4 16,0-1 0-16,0 0 0 0,2-1-4 0,-2-3 4 0,0 5 0 15,2-1 0-15,-2-5-8 0,0 6 4 0,1-1-4 0,-1-4 4 16,0 4 4-16,1-1-8 0,0-3 0 0,7 4 8 0,-6 0-4 0,-10-4 0 16,16 4 0-16,-7 1-4 0,-9-1 8 0,9-5-8 15,7 5 0-15,-16 2 4 0,9-8 0 0,-1 6-4 0,1 0 4 0,0 0 0 16,-1-4-4-16,0 4 4 0,2 0-4 0,-2-5 0 0,0 6 4 15,0-1-4-15,2-5 4 0,-2 5 0 0,0 1 0 0,1-1 0 16,-1-4-4-16,0 4 0 0,2 0 4 0,-2-5-4 0,0 6 0 16,2 0 4-16,-2-7-4 0,0 6 0 0,9-4 4 0,-8 4-4 15,-1-5 4-15,1 6-4 0,-1-1 0 0,0-5 0 0,10 6 0 0,-10-6 4 16,0 5-4-16,2 1 0 0,6-2 0 0,-7 2-4 0,0-1 8 16,-1 0 0-16,9 0-4 0,-9 1 4 0,0-2-4 0,2 2 0 15,6-2-4-15,-6 3 4 0,-2-3 4 0,0 2-4 0,9-1 4 16,-8 0 0-16,-1 0-4 0,1 1 0 0,7 4 0 0,-6-10 0 15,-2 6 0-15,10-1 0 0,-10-1 4 0,0 2-4 0,9-1 0 0,-8-5 4 16,-1 6 0-16,1-2-4 0,7 2 0 0,-6-5 0 0,-2 3 4 16,8 2-8-16,-6-1 4 0,-2-5-4 0,9 6 0 0,-8-2 8 15,8 2-4-15,-9-6 0 0,0 5-4 0,0 1 8 0,10-1-4 16,-10 0 0-16,2-4 4 0,6 3-4 0,-7 2 4 0,-1-1-4 16,10 0 4-16,-10-4-4 0,0 4-4 0,10 0 8 0,-10-4-8 0,0 4 4 15,10 0 0-15,-10-3 0 0,1 1 0 0,8 3 0 0,-9-1 0 16,1-5-4-16,-1 6 8 0,10-1-8 0,-10 0 4 0,0-4 0 15,2 4 0-15,-2 0 0 0,0 0 0 0,9 0-4 0,-9 1 4 0,1-2 0 16,0-3 0-16,-1 5 0 0,0-2 0 0,2-3 0 16,-2 4 0-16,0 0-4 0,10 1 8 0,-10-6-4 0,0 5 0 0,1 1 0 15,-1-6 0-15,1 5 0 0,0 1 0 0,-1-6 0 0,8 5 0 16,-6-1 4-16,-2 2 0 0,0-6-4 0,2 6 0 0,6-2-4 16,-7 3 4-16,-1-7 0 0,0 5 0 0,1 1 0 0,8-2 0 0,-9 2 0 15,2-2 0-15,-2 2 0 0,0 0 0 0,1-1 0 0,0-1 0 16,-1 2 0-16,9-1 0 0,-9-5 4 0,1 6-8 0,0-2 0 15,-1 2 4-15,0-1 0 0,10 1 4 0,-10-6-4 16,1 5 0-16,0 0 4 0,-1-4-4 0,0 3 4 0,1 2-8 0,-1-5 4 16,0 3-4-16,10 2 4 0,-18-1-4 0,8-5 4 0,2 6 0 15,-2-2 0-15,0 2 0 0,0-1 0 0,2 0 0 0,-2 0 0 0,0 1 4 16,-8-1-8-16,9 0 4 0,-1 1 0 0,0-1 4 16,2 0-4-16,-10 0 0 0,8 0 0 0,0 2 0 0,0-3 0 0,2 1 0 15,-2 0 0-15,0 0 0 0,1 0 0 0,0 1 0 0,-9-1-4 16,17-5 4-16,-9 5-4 0,0 0 4 0,-8 1 0 0,18-1 0 15,-10 0 0-15,-8 1 4 0,8-2-4 0,2 2 0 0,-2-5 0 16,0 3 0-16,1 2 0 0,0-1 0 0,-1 0 4 0,0 0-8 16,1 1 0-16,-9 4 4 0,8-4 0 0,0-2 0 0,2 1 0 0,-10 1 0 15,8-2 0-15,0 6 0 0,-8-4 0 0,10-1 0 0,-2 1 0 16,0 4-4-16,-8-6 4 0,8 2 0 0,1-1 0 0,0-1 0 16,-9 2-4-16,8 0 4 0,1-2 0 0,-1 2 0 0,0-1 4 0,2 1-8 15,6-2 8-15,-16-3-8 0,18 5 4 0,-10-2-4 16,0 2 4-16,1-6 0 0,0 4 0 0,-1 3 0 0,1-3 0 0,-1 2 0 15,0-1 0-15,2 0 4 0,-10 0-4 0,8 5 0 0,0-4 0 16,-8-2-4-16,8 6 4 0,-8-4 0 0,10 4 4 0,-10 0 0 16,8-4-4-16,-8 4-4 0,8 0 4 0,-8-5 0 0,0 5 0 15,0 0 0-15,9-6-4 0,-9 6 4 0,0 0 0 0,8-4 4 16,-8 4-4-16,0-5 0 0,9 5 4 0,-9-5-4 0,9 0-4 0,-9 5 4 16,8-4 0-16,-8-2-4 0,8 6 4 0,-8 0 0 0,8-4 0 15,-8-1 0-15,10 5 4 0,-10 0-4 0,8 0 4 0,-8-4-8 16,8 4 4-16,-8 0 4 0,0 0 0 0,0 0-4 0,10 0 0 0,-10 0-4 15,0 0 4-15,0 0-4 0,0 0 4 0,0 0 0 16,0 0 0-16,0 0 0 0,0 0 0 0,0 0 0 0,0 0 0 0,0 0-4 16,0 0 8-16,0 0-4 0,0 0-4 0,0 0-12 0,0 0 24 15,0 0-4-15,0 0 0 0,0 0 0 0,0 0-4 0,0 0 0 16,0 0 4-16,0 0 0 0,0 0-4 0,0 0 0 0,0 0 0 0,0 0 0 16,0 0 4-16,0 0-4 0,-10 0 0 0,10 0 0 0,0 0 4 15,0 0-8-15,-8 0 4 0,8 0-4 0,-8 4 4 0,8-4 0 16,-10 5 0-16,2-5 0 0,8 4 0 0,-8-4 0 0,0 6 0 15,-10-2 0-15,10 1 0 0,-1 0 0 0,1 0 0 0,0 5 0 16,-10-5 0-16,10-1 8 0,0 6-8 0,-10-6 0 0,10 6 0 16,-9-5-4-16,8-1 4 0,0 5 0 0,-7-3 4 0,6 4-8 0,2-6 8 15,-8 6-4-15,6-5 0 0,2 5 0 0,-9-1 0 0,9-5 0 16,-1 6 4-16,-8-6-4 0,9 7 0 0,-10-7 0 0,10 6 0 16,0-1 4-16,-10-3-4 0,1 3 0 0,9-3 0 0,-9 2 0 15,0 2-4-15,9-1 4 0,-10-3-4 0,1 3 4 0,0 1 0 16,0-1-4-16,0-4 4 0,0 4-16 0,9 1 24 0,-10-5-8 0,2 4 4 15,-2 1-4-15,1-5 0 0,1 6-4 0,6-8 4 0,-6 7 4 16,-2-5 0-16,2 4 0 0,6-4-4 0,-6 4 0 0,-1-4 0 16,0 5 0-16,8-6 4 0,-7 6-8 0,-2-5 0 0,1 5 4 15,0-6 0-15,8 6 0 0,-7-1 0 0,-2-3-4 0,2 3 4 16,-2 1 0-16,10-6 4 0,-10 6-4 0,2-1 0 0,-1-3 0 0,9 3 0 16,-10 1 4-16,10-6-4 0,-10 7 0 0,10-3 0 15,-9-2 0-15,8 4 0 0,1-6 0 0,-9 5 0 0,9-3 0 0,-2 3 0 16,-6 1 0-16,8-6 0 0,-2 6-4 0,2-5 4 0,0 5 0 15,-10-1 0-15,10-5 0 0,-1 6 0 0,1-5 4 0,0 5-4 16,-10-1-4-16,10-4 4 0,0 4 0 0,-2-3 4 0,2 3-4 0,-9 1 4 16,9-6-4-16,-1 6 0 0,1 0 0 0,-9-6 0 0,9 6-4 15,-2-5 4-15,2 4-4 0,-10-4 4 0,10 4 0 0,0-2 0 16,0-4 4-16,-1 7-24 0,-8-5 20 0,8-1 0 0,1 6 4 16,0-5 0-16,-2-1-4 0,-6 6 4 0,6-5 0 0,2-1-4 15,0 2 0-15,0-1 0 0,-1 4 0 0,-8-4 0 0,8-1 0 0,1 1 0 16,0 0 0-16,-2 0 4 0,-6-1 0 0,8 2-4 0,-2 3 0 15,2-4-4-15,-9 0 4 0,9-1 0 0,-1 6 0 0,-8-5-4 16,9 5 4-16,-10-6 4 0,10 6 0 0,-10-5-8 0,10 5 4 16,0-1 0-16,-9-5-4 0,8 6 4 0,-8-5 0 0,9 5 0 15,0-6 0-15,-2 2 0 0,-6 3 0 0,6-5 4 0,2 2-4 0,0-2-4 16,0 1 4-16,-1 0 0 0,1 0 0 0,-1-1 0 0,9 2 0 16,-9-2 0-16,1 1 0 0,0 0 0 0,-2 4-4 0,2-9 4 15,0 4 0-15,0 2 0 0,-2-1 0 0,2-1 0 0,0 1-4 16,-1 0 4-16,1 0 0 0,-1 0 0 0,9-1-4 0,-9 1 4 15,1 0 0-15,0 1-4 0,0-2 4 0,-2 0 0 0,2 1-4 16,0 0-12-16,-2-5 16 0,2 5 4 0,0 0 0 0,-1 4-4 0,1-9 4 16,0 5-4-16,-2-1 4 0,10 1-8 0,-8 0 4 15,0 0 0-15,0 0 4 0,8-1-4 0,-10 2-4 0,2-2 4 0,0 1-4 16,8-5 8-16,-9 5-4 0,9 0 0 0,-9-1-4 0,1-4 4 16,8 5 0-16,-9 0-4 0,9 0 4 0,-8-5 0 0,8 4-4 15,-8 3 8-15,8-7-4 0,-9 3-4 0,9 2 4 0,-9-5 4 0,9 4-8 16,-8 2 4-16,8-6 0 0,-8 5 0 0,8-5 0 0,0 4 0 15,-10-4-4-15,10 5 4 0,0-5 0 0,-8 5 4 0,8-5-4 16,0 0 0-16,-8 4 0 0,8-4 0 0,0 0 4 0,0 5-4 16,-9-5-4-16,9 5 4 0,0-5 0 0,0 0 0 0,-9 5 4 15,9-5-4-15,0 4-4 0,-8-4 0 0,8 6 0 0,0-6 4 0,-8 5 0 16,8-5 0-16,0 0 0 0,0 4 4 0,0-4-4 0,0 0 0 16,-9 0-4-16,9 0 8 0,0 5-4 0,0-5 4 0,0 0-16 15,0 0 12-15,0 0 4 0,0 0-4 0,0 0 0 0,0 0 0 16,0 0 0-16,0 0 4 0,0 0 0 0,0 0-8 0,-8 0 8 15,8 0-4-15,0 0 0 0,0 0 4 0,8 0-4 0,-8 0-8 0,-8 0 8 16,8 0 4-16,0 0-8 0,0 0 8 0,0 0-8 0,0 0 0 16,8 0 4-16,-8 0-4 0,0-5 4 0,0 5 4 0,9 0 0 15,-9-4-4-15,0-1 0 0,8-1 0 0,0 6 0 0,1-4 0 0,-9-6 0 16,9 5 0-16,-1-4-4 0,0 4 4 0,10-4 0 16,-10-1 0-16,1 2-4 0,8-3 4 0,-9 1 0 0,1 1 4 0,8-1-4 15,0-5 0-15,-9 6 0 0,10-1 0 0,-2 1 0 0,-6-5 0 16,6 4 0-16,1 0 0 0,1-4 0 0,-2 4 0 0,2 1 0 15,-10-1 0-15,9 1 0 0,0-6 0 0,0 6-4 0,1-1 4 0,-2 0 0 16,2 1 4-16,-2-5 0 0,10 4-4 0,-9 1 0 16,-1-6 0-16,10 5 0 0,-8-4 0 0,7 5-16 0,1-6 20 0,-10 5 0 15,10-4-4-15,-8 5 0 0,7-6 4 0,1 1 0 0,-10 4 0 16,2 0 0-16,8-4-8 0,-10 5 8 0,2-2-4 0,7 2 0 16,-9-1 0-16,-6 1 0 0,6-1 0 0,2 1 0 0,-1-1 0 15,0 7 0-15,0-8 0 0,-9 1-4 0,10 1 4 0,-2 4 0 16,2-5 0-16,-10 1 0 0,9-1-4 0,0-5 4 0,0 6-4 15,1-1 4-15,-2 1 0 0,2-1 0 0,-2-4 0 0,1 5 0 16,1-6 0-16,-2 5 0 0,2 1 4 0,-2-5-8 0,2 4 4 0,-1 1 4 16,0-6-8-16,0 5 4 0,-9 6 0 0,10-10 4 0,-2 9 0 15,2-5-8-15,-10 0 4 0,9 5 0 0,-9-5 0 0,10 6 0 16,-2-5 0-16,-6 3 0 0,-2-3 4 0,9 4-4 0,-8-4 4 16,7 3-4-16,1-3 0 0,-8 5 0 0,8-6 4 0,-9 5-4 0,10-5 0 15,-1 0 4-15,-8 1-8 0,7 4 0 0,1-4 8 0,1-1-4 16,-10 1 0-16,10 4 4 0,-2-5-24 0,2 1 24 0,-10-1 0 15,9 5-4-15,-1-4 0 0,-6-1 4 0,6 0-4 0,-8 5 0 0,10-4 0 16,-10 4 4-16,10-5-4 0,-10 6 0 0,1-5 4 16,-1 3-4-16,0 2 0 0,10-1-4 0,-10-5 4 0,0 6 0 0,2 0 0 15,-2-2 0-15,0 1 0 0,10 1 0 0,-10-6 0 0,0 5 0 16,1 1 0-16,-1-2-4 0,0 2 4 0,2-1 4 0,-2-1-4 16,0 6 0-16,10-4-4 0,-10 0 4 0,0-2-4 0,1 2 8 0,0-1-4 15,-1 1-4-15,1 4 4 0,-1-6 4 0,0 2-4 0,2-1-4 16,-2 1 8-16,0-2 0 0,0 2-4 0,10-2 0 0,-10 6 0 15,1-4 0-15,0-2 0 0,-1 3-4 0,1-3 4 0,-1 2 4 16,0-1-4-16,2 0-4 0,6 0 4 0,-16 1-4 0,18-2 4 16,-10 6 0-16,0-4 0 0,-8 0 0 0,9 4 0 0,-1-5 0 0,1-1 0 15,0 6 0-15,-1-4 0 0,0-1 0 0,-8 5 0 0,8-5 0 16,2 5 0-16,-2-5 0 0,0 1-4 0,-8 4 4 0,10-6 0 16,-2 2 0-16,0 4 0 0,1-5 4 0,-1 1-8 0,1-2 4 15,-1 2 0-15,9-1 0 0,-9 5 0 0,2-5 0 0,-2 0 0 16,0 1 0-16,2-2 4 0,-2 6-4 0,0-4 4 0,0-1 0 15,1 5-8-15,-1-4 4 0,1 4-4 0,-9 0 8 0,9 0-8 16,-9 0 4-16,8 0 0 0,-8-6 0 0,0 6 0 0,0 0 0 16,0 0-4-16,0 0 8 0,0 6-4 0,0-6 0 0,0 0 0 0,0 0 0 15,0 0 4-15,0 0-8 0,0 0 4 0,0 0 0 0,0 0 0 16,0 0 0-16,0 0 0 0,0 0 0 0,0 0 0 0,0 0-4 16,0 0 4-16,0 0 4 0,0 0-4 0,0 0 4 0,0 0-4 0,0 0 0 15,0 0 0-15,0 0 0 0,0-6-4 0,0 6 8 16,0 0-4-16,0 0 4 0,0 0-4 0,0 0-4 0,0 0 4 0,0 0 0 15,0 0 0-15,0 0-4 0,0 0 8 0,0 0 0 0,0 0-4 16,0 0 0-16,0 0-4 0,0 0 4 0,0 0 0 0,0 0-4 16,0 0 4-16,0 0 0 0,0 0 4 0,0 0-4 0,0 0 4 0,0 0-4 15,0 0-4-15,0 0 4 0,0 0 0 0,0 0-4 0,0 0 8 16,0 0-4-16,0 0 0 0,0 0 0 0,0 0 8 0,0 0-8 16,0 0 0-16,0 0-4 0,0 0 4 0,0 0 0 0,0 0 4 15,0 0-4-15,0 0 0 0,-8 0-4 0,8 0 8 0,0 0-4 16,-9 0 0-16,9 0 0 0,-9 0 0 0,1 0 0 0,8 0 0 0,-9 6 0 15,1-6 0-15,0 0 0 0,0 4 0 0,-2-4 0 0,2 0 0 16,0 5-4-16,-2-1 4 0,-6-4-4 0,7 6 4 0,1-2 0 16,-9 1 0-16,8 0 0 0,1 0 0 0,-10 5 0 0,10-10-4 15,-10 9 4-15,10-5 0 0,0 2 0 0,-9-2 0 0,8 1 0 16,-8 0 0-16,9 4 0 0,0-3 0 0,-10-1 0 0,10 3 0 0,-10-2 0 16,10 3 4-16,0-4-4 0,-9 0 0 0,8 5 0 15,0-7 0-15,-7 7 0 0,6-4 0 0,2-2-4 0,-8 6 4 16,6-5 0-16,2 5-4 0,-9-6 4 0,9 5 0 0,-10-3 0 0,10-2-4 15,0 6 4-15,-10-5 0 0,10-1 0 0,-10 6 0 16,10-5-4-16,0-1 4 0,-9 6 4 0,9-5-4 0,-10 5 0 0,10-6-4 16,-10 6 0-16,10-5 4 0,-9 5-4 0,8-6 4 0,-7 5-4 0,7 1 0 15,-8-5 4-15,8 4 0 0,-7-4 0 0,-2 5 0 16,10 0 0-16,-10-1 0 0,10-4-4 0,-9 5 8 0,9-1-4 0,-10 1 0 16,2-5-4-16,8 4 8 0,-10 1-8 0,10-6 4 0,-10 6-4 15,10-1 4-15,-9-3 0 0,0 3 0 0,8 1 4 0,-7-6-4 16,6 6 0-16,-6-5-4 0,7 5 4 0,-8-1 0 0,0-4 0 0,9 0-4 15,-10 5 4-15,10-6 0 0,-10 5 0 0,10-3 0 0,-9 3 4 16,8-4-8-16,-7 0 4 0,7 5 0 0,1-5 0 0,-10 3 0 16,10-2-4-16,-10 4 0 0,10-6 4 0,0 5 0 0,-9-3 0 15,8 3 0-15,1-5 0 0,-9 6 0 0,9-6 4 0,-2 2-4 16,-6 3 4-16,8 1-4 0,-2-5 0 0,2-1 0 0,0 6 4 0,-1-5-4 16,0 1 4-16,1 2-8 0,-9-3 4 0,9 0 0 0,0 4 0 15,-2-3 0-15,2 3 0 0,0-5 0 0,-2 2 0 0,2 3 0 16,0-4 0-16,-1 5 0 0,-8-6 0 0,9 6-4 0,-1-5 4 15,1-1 0-15,0 6 0 0,-10-5 0 0,10 6-4 0,-2-8 4 16,-6 7 0-16,8-5 0 0,-1-1 0 0,0 6 0 0,-8-5 0 0,9-1-4 16,0 6 4-16,-2-5 0 0,-6-1 4 0,6 7-4 15,2-7 0-15,0 1 4 0,0 0-8 0,-9 4 8 0,8-4-4 0,0 0 0 16,1-1 0-16,0 6-4 0,-10-5 4 0,10 0 4 0,-10 0-4 16,10 5 0-16,0-6 0 0,-9 1 4 0,8 5-8 0,-8-6 4 15,1 1 0-15,6 5 0 0,-6-6-4 0,-2 2 4 0,10-1 0 0,-9 3 0 16,8-2 0-16,-8-2 0 0,1 6-4 0,6-5 4 0,-6-1 4 15,-2 5-4-15,10-3 0 0,-9-2-4 0,9 2 4 0,-1 3 0 16,-8-4 0-16,9 0 0 0,-2-1 4 0,-6 2-4 0,8 3-4 16,-2-4 4-16,2 0 4 0,0-1-4 0,-1 0 0 0,1 7-4 15,-1-7 4-15,0 1 0 0,1 0 0 0,0 0 4 0,0 4-4 16,-2-4 0-16,2 0 0 0,0 5 0 0,-2-6-4 0,2 1 4 0,0 5 0 16,-1-5 0-16,1-1 0 0,0 6 4 0,-2-6-4 0,2 6-4 15,0-5 8-15,0 0-4 0,-2 5 0 0,2-6 0 0,0 1 0 16,8 0 0-16,-9 4 0 0,0-4 0 0,1 0 0 0,8 0 4 15,-9-1-8-15,1-4 4 0,8 7 0 0,-8-4 0 0,8 2 4 16,-9-5 0-16,9 4 0 0,0-4-4 0,-9 0-4 0,9 6 4 16,0-6 4-16,-8 0-4 0,8 0 0 0,0 5 0 0,-8-5 0 0,8 0 0 15,0 0 4-15,0 4 0 0,-10-4-4 0,10 0 0 0,0 5-4 16,-8-5 4-16,8 0-16 0,0 5 20 0,-8-5-4 0,8 4 4 16,0-4 0-16,-9 5-4 0,9 0 0 0,0-5 0 0,-9 5 4 15,9-5-4-15,-8 4-4 0,8-4 4 0,-8 6 0 0,8-1 4 0,0-5 0 16,-9 4-4-16,9-4 0 0,0 0-4 0,-8 5 8 0,8-5 0 15,0 0 0-15,0 0 0 0,-8 0 0 0,8 0 0 0,0 0-4 16,0 0 0-16,0 0 0 0,0 0 4 0,0 0-4 0,0 0 4 16,0 0-8-16,0 0 8 0,0 0-4 0,0 0 4 0,0 0-4 15,0 0 4-15,0 0 0 0,0 0-4 0,0 0 0 0,0 0 4 0,0 0 0 16,-10 0-4-16,10 0 0 0,0 0 4 0,0 0 0 0,0 0 0 16,0 0-4-16,0 5 0 0,0-5 0 0,0 0 0 0,0 0 0 15,0 0 0-15,0 0 0 0,0 0 4 0,0 0-4 0,0 0 0 16,0 0-8-16,0 0 4 0,0 0 0 0,0 0-8 0,0 0-8 15,-8 0-4-15,8 0-16 0,0 0-16 0,0 0-24 0,0 0-24 16,-8 0-40-16,8 0-16 0,-10 0-28 0,10 0-80 0,0-5 24 0,-8 5 44 16,8-5 40-16,-8 1 24 0,8-1 28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9T10:30:53.5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E6D0B1-C532-4ED0-B930-64C893B3E8D2}" emma:medium="tactile" emma:mode="ink">
          <msink:context xmlns:msink="http://schemas.microsoft.com/ink/2010/main" type="inkDrawing" rotatedBoundingBox="2858,8191 5600,6569 5679,6703 2938,8325" semanticType="underline" shapeName="Other">
            <msink:sourceLink direction="with" ref="{15529250-E3EE-41F1-BFDE-14BF7052B8D1}"/>
            <msink:destinationLink direction="with" ref="{6E33512C-0D86-4944-8991-FF428C8A4A93}"/>
          </msink:context>
        </emma:interpretation>
      </emma:emma>
    </inkml:annotationXML>
    <inkml:trace contextRef="#ctx0" brushRef="#br0">641-560 23 0,'0'0'64'0,"0"0"-4"0,0 0-8 0,0 0-24 0,0 0-4 0,0 0 0 16,0 0-4-16,0 0 0 0,0 0-4 0,0 0 0 15,0 0 0-15,0 0-8 0,0 0 0 0,0 0 0 0,0 0 4 0,0 0-4 16,0 0 0-16,0 0 8 0,0 0-4 0,0 0 0 0,0 0-4 16,0 0 0-16,0 0 4 0,0 0 0 0,0 0 0 0,0 0 0 15,0 0-4-15,0 0 4 0,0 0-4 0,0 0 4 0,0 0 0 0,0 0-4 16,0 0 4-16,0 0 0 0,0 0 0 0,0 0-4 0,0 0 0 15,0 0 8-15,0 0-8 0,0 0 4 0,0 0 0 0,0 0 0 16,0 0 0-16,0 0 0 0,0 0 0 0,0 0 0 0,0 0 4 16,0 0-4-16,0 0 0 0,0-5 0 0,0 5 0 0,0-4-4 15,0 4 0-15,0-6 4 0,0 2 4 0,0 4-4 0,9-5 0 16,-9 0-4-16,0-1 4 0,9 3-4 0,-9-3 4 0,8 2-4 16,-8-1 4-16,8 1 0 0,2-2 0 0,-10 2-4 0,8-1 0 0,0-4 0 15,0 4 0-15,2-1 0 0,6-3 0 0,-7-1 0 0,-1 6 0 16,1-6 0-16,8 1 0 0,-9-1 0 0,10 2 0 0,-10-3-4 15,10 1 4-15,-10 1-4 0,9-1 4 0,-1 1 0 0,-7-1 0 0,8-5 0 16,1 6-4-16,-10-1 0 0,9 1 0 0,0-1 0 16,-9 1 0-16,9-6 4 0,1 6 0 0,-2-1-4 0,2 0 4 0,-2 1 4 15,-6-1-8-15,6-4 0 0,1 5 4 0,1-1 0 0,-10 0 0 16,10 1-4-16,-2-1 0 0,1 1 0 0,-8-1 4 0,8 5-8 16,-1-5 4-16,-6 0 0 0,6 2 0 0,-8 3 0 15,10-5 0-15,-10 5 0 0,10 0 4 0,-10-4-4 0,1 3 0 0,7-3 0 0,-8 5-4 16,10-2 4-16,-10-3 0 0,10 4 0 0,-10-4-4 0,9 3 0 15,-8-3 4-15,8 4 0 0,-9-4 0 0,10-1 0 0,-10 6 0 16,10-7-4-16,-2 2 0 0,-8 4 4 0,10-4 0 0,-1-1-4 16,-9 5 4-16,10-4-4 0,-10-1 4 0,8 7-4 0,2-8 4 15,-10 6-4-15,1 0 0 0,8-4 4 0,-8 4 0 0,-1 0 0 0,8 0-4 16,-6-4 0-16,-2 4 0 0,0 0 0 0,2 0 4 16,-2 1 0-16,0-2 0 0,1 2-4 0,-1-1 0 0,1 1 0 0,0-2 4 15,-1 2-4-15,0-1 4 0,10 0 0 0,-10 0 0 0,0 1-4 16,2 0 0-16,-2-2 0 0,0 1 0 0,1 1 4 0,-1-6 0 15,9 5 0-15,-8 1-4 0,-1-2 0 0,0 2 0 0,2-1 0 16,6-1 0-16,-6-2 0 0,-2 2 0 0,0 2 4 0,0-2-4 16,1 3 4-16,8-7-4 0,-8 5 0 0,-1 1 4 0,0-2-4 0,2 2 0 15,-2-6 0-15,8 6 0 0,-6-1 0 0,-2-5 4 0,0 5-4 16,9 0 0-16,-8 0 0 0,0-5 0 0,-1 6 0 0,0-1 0 16,10-5 4-16,-10 6-4 0,0-1 0 0,2 0 0 0,-2-4 0 0,9 3 0 15,-9 2 0-15,0-5 0 0,10 3 0 0,-10 2 0 16,0-1 0-16,2 0 0 0,6-4 0 0,-7 3 0 0,0 2 0 0,-1-1 4 15,9 0 0-15,-9-4-4 0,1 4 0 0,8 0 0 0,-9 1 0 16,2-1 0-16,-2 5-4 0,9-10 4 0,-8 10 0 0,-1-5 0 16,9 2 0-16,-9-3 0 0,0 1 0 0,2 0 0 0,-2 0 0 0,0 0 4 15,2 1-4-15,6 4 0 0,-8-5-4 0,2 0 4 0,-2 0 0 16,0 0 0-16,1 5 0 0,-9-5 0 0,8 1 0 16,0-1 0-16,2 5 0 0,-2-5 0 0,0 1 0 0,0-2 0 0,2 6 0 15,-2-4 0-15,0-1 0 0,1 1 0 0,0 4 0 0,-1-6 0 16,1 2 0-16,-1-1 0 0,0 0 0 0,1 5 0 0,0-5 0 0,-1 1 0 15,0 0 4-15,2 4-4 0,-2-6 0 0,0 1 0 0,1 1-4 16,0-2 4-16,-1 6 0 0,-8-4 0 0,8 4 0 0,1-5 0 16,-9 1 0-16,8 4 0 0,-8-6 0 0,8 6 0 0,2-4 0 15,-10 4 4-15,8-5-4 0,-8 5 0 0,8-6 0 0,2 6 0 16,-10-4 0-16,8 4 0 0,0-4 0 0,-8-2 0 0,8 6 0 16,1-4 0-16,0-1 0 0,-1 1 0 0,1 4 0 0,-1-6 0 0,0 2 0 15,2-1 0-15,-2 1 0 0,0-2 0 0,0 2 0 0,2-2 0 16,-2 2 0-16,9-2 0 0,-8 3 0 0,-1-3 0 0,1 2 0 15,-1-1 4-15,0 0-4 0,2 5 0 0,-2-5 0 0,-8 1 0 16,8 4 0-16,-8 0 0 0,8-6 0 0,-8 6 0 0,0 0 0 16,0 0 0-16,0 0 0 0,0 0 4 0,10 0-4 0,-10 0 0 0,-10 0 0 15,10 0-4-15,0 0 4 0,0 0 0 0,0 0-4 16,0 0 4-16,0 0 0 0,0 0 0 0,10 0 0 0,-10 0 0 0,0-4 4 16,0 4 0-16,8 0-4 0,-8 0 0 0,0-4 0 0,8 4 0 15,-8-5 0-15,9 5 0 0,-9-6 0 0,8 6 0 0,-8-4 0 16,9 4-4-16,-9-5 4 0,9 5 0 0,-9 0 0 0,8 0 0 0,-8-5 4 15,8 5-4-15,-8 0 0 0,0 0-4 0,8 0 4 0,-8 0 4 16,10-5-4-16,-10 5 0 0,0 0-4 0,8-4 4 0,-8 4 0 16,0 0 0-16,8-6 0 0,-8 6 0 0,10 0 4 0,-10-4-8 15,8 4 4-15,-8-5 0 0,8 5 0 0,-8-4 0 0,9 4 0 16,-9 0 0-16,8 0 0 0,-8-6 0 0,9 6 0 0,-9 0-4 0,8-4 4 16,-8 4 0-16,9 0 0 0,-9 0 4 0,0 0-4 0,8 0 0 15,-8 0 0-15,0 0 0 0,0 0 4 0,0 0-4 0,8 0 0 16,-8 0 4-16,0 0-4 0,0 0 4 0,0 0 0 0,0 0 0 15,0 0 0-15,0 0 0 0,-8 0-4 0,16 0 0 0,-16 0 0 16,8 0 4-16,0 0-4 0,0 0 0 0,0 0 0 0,0 0 0 0,-8 0 0 16,8 0 0-16,-9 0 0 0,9 0 0 0,-8 0 0 0,-1 0 0 15,9 4 0-15,-8-4 0 0,-1 6 0 0,1-6 0 0,0 0 0 16,-2 4 0-16,2 1 4 0,0-1-4 0,-2-4 0 0,2 6 0 16,0-2 0-16,0 1 0 0,-1 0-4 0,0 0 4 15,1-1 4-15,-1 2-4 0,1-6-4 0,0 5 4 0,-2-1 0 0,2 0 0 16,-8 2 4-16,6-2-8 0,2 1 4 0,0 0 0 0,-1 0 0 0,1 5 0 15,-10-7 0-15,10 3 0 0,0-2-4 0,-2 2 8 16,2-2-4-16,0 6 0 0,0-5 0 0,-10-1 0 0,10 2 0 0,-1-2 0 16,1 5-4-16,-1-3 4 0,0-2 4 0,1 0-4 0,0 2 0 15,0 3 4-15,-10-3-8 0,10-2 4 0,-2 1 0 0,2-1 0 16,-9 6 0-16,9-5 0 0,0 1 0 0,-10 2 0 0,10-3 0 0,-10 0-4 16,10 4 4-16,-9-3 0 0,8 3 0 0,-7-5-12 0,-1 6 12 15,8-5 4-15,-8 4 0 0,9 1 0 0,-10-5-8 0,10 5 4 16,-10-6-4-16,2 6 8 0,7 0 0 0,-7-4-4 0,6 2 0 15,-6 2-4-15,-2-5 0 0,10 4 4 0,-10 0 0 0,10-4 0 16,-9 5-4-16,1 0 4 0,-2-6 0 0,10 6 0 0,-10-1 0 0,10-3 4 16,-9 3 0-16,8 1-4 0,-8-6-4 0,9 6 8 15,-9-5-4-15,8 5 0 0,1-6 4 0,-10 5-4 0,10-3 0 0,0 3 0 16,-1-4 0-16,-8 0 0 0,9 5-4 0,-1-5 4 16,1 3-4-16,0-2 4 0,-2-2 0 0,2 6 0 0,0-5-4 0,-2-1 8 15,2 5-8-15,0-3 8 0,0-2-8 0,-1 6 8 0,0-6-4 0,1 7-4 16,-1-7 8-16,1 6-4 0,0-5 0 0,-2 5 0 0,-6-6 0 15,8 7 4-15,-2-7-4 0,2 5 0 0,0-4 0 0,-10 4 0 16,10 1-4-16,-1-5 0 0,1 5 4 0,0-6 0 0,0 6-4 0,-10 0 8 16,10-6-8-16,-2 6 0 0,2-5 0 0,0-1 4 15,-1 6 0-15,-8-5 4 0,9 6-8 0,-1-8 4 0,1 7 0 0,0-5 0 16,-2 4 0-16,-6-4 0 0,6 0 0 0,2 4 0 0,0-4 0 16,0 4 0-16,-1-3 0 0,0-1 0 0,-8 4 0 0,9-4 0 15,0 4-4-15,-2-4 4 0,2 0 0 0,0-1 0 0,-2 6 0 0,-6-5 0 16,8 0 0-16,-1 0 0 0,1 5 0 0,-1-6 0 15,-8 1 4-15,9-1-4 0,-2 6 0 0,-6-5 0 0,8 0 0 16,-2 0 0-16,-6 5-4 0,7-5 4 0,1-1 0 0,-10 0 0 0,10 2 0 16,0 3 0-16,-10-4 0 0,10 0 0 0,0-1 0 0,-2 2 0 15,-6-3 0-15,7 3 4 0,1 4-4 0,-1-6 0 0,1 1 0 16,-9 0 0-16,9 0 0 0,-2-1 0 0,2 2 0 0,0-2 4 16,-2 1-8-16,2 0 4 0,0 0 0 0,0-1-4 0,-9 0 4 15,8 2-4-15,0-1 8 0,1-1-4 0,0 1-4 0,-2 0 8 0,2 0-4 16,-8 4 0-16,6-4 0 0,2 0 0 0,0 1 0 0,-1-2 0 15,1 0 0-15,-1 1 0 0,0 0 0 0,-7 0 0 0,16 0 0 16,-8-1 0-16,-2 1 0 0,2 0 0 0,0-1 8 0,-2 1-12 16,2 0 0-16,0 0 4 0,8-5-4 0,-9 5 4 0,1-1 0 15,0 2-4-15,8-2 4 0,-10 1 0 0,2 0 0 0,0 0 0 0,8-1 0 16,-8 1 0-16,-2-5 0 0,10 10-4 0,-8-10 4 0,0 4 0 16,-1 3 0-16,9-4 4 0,-9 2-4 0,1-1 0 0,-1 2 0 15,1-1 0-15,8-1 0 0,-8 1 0 0,-1 0 0 0,0-5 0 0,9 4 0 16,-8 1 0-16,0 0 0 0,-2 0 0 0,10-1-4 15,-8 2 4-15,0-1-4 0,-1-5 4 0,9 4 0 0,-9 1 0 0,9 0 0 16,-8-5 0-16,0 4 0 0,8 2 0 0,-9-6 0 0,1 4 0 16,8 1-4-16,-8-5 4 0,8 4 0 0,-10 2 0 0,2-3 0 15,8-3 0-15,-8 6 0 0,-2-6 0 0,10 5 0 0,-8 0 0 0,0-1 4 16,0-4-4-16,8 6-4 0,-9-2 0 0,0 1 4 16,9-5 0-16,-8 5 4 0,8 0-4 0,-9-1 0 0,1-4-4 15,8 5 4-15,-8 0 0 0,-2-5 0 0,10 5 4 0,-8-5-4 0,8 4 0 16,-8-4 0-16,8 6 0 0,-8-6 0 0,8 0 0 0,0 0 0 15,-10 5-4-15,10-5 4 0,0 0 4 0,-8 0-4 0,8 0-4 0,0 4 4 16,-8-4 0-16,8 0 0 0,0 0 0 0,-9 5 0 16,9-5 0-16,0 0 0 0,-9 5 0 0,9-5-4 0,0 0 4 0,-8 4 0 15,8-4 4-15,-9 0-4 0,9 0 0 0,0 5-4 0,-8-5 4 16,8 0 0-16,0 0 0 0,0 0 0 0,0 0 0 0,0 0 0 16,0 0-4-16,0 0 4 0,0 0 0 0,0 0 0 0,0 0 4 15,0 0-4-15,0 0 0 0,0 0 0 0,0 0-4 0,0 0 4 16,0 0 0-16,0 0 4 0,0 0-4 0,0 0 0 0,0 0 0 15,0 0 0-15,0 0 4 0,0 0-4 0,0 0-4 0,0 0 4 0,0 0 0 16,0 0-4-16,0 0 4 0,0 0 0 0,0 0-4 16,0 0 4-16,0 0 0 0,0 0 0 0,0 0-4 0,0-5 4 0,0 5 0 15,0 0 0-15,8-4-4 0,-8-1 4 0,0 5 0 0,9-5 0 16,-1 1 0-16,-8-1 0 0,9-1-4 0,0 2 4 0,-9-1 0 16,8 0 0-16,0-4 0 0,2 4-4 0,-2 0 4 0,8-4 0 15,-6 3 0-15,-2-3 0 0,0 4 0 0,1-4 0 0,-1-1 0 0,10 5 0 16,-10-5 0-16,0 1-4 0,10 4 4 0,-10-4 0 0,10-1 0 15,-10 0 4-15,0 1-4 0,9-1 0 0,-9 1 0 0,10-1 0 0,-10 5 0 16,10-9 8-16,-10 9-8 0,9-5-4 0,-8-4 0 0,7 9 4 16,-7-5 0-16,8-4 0 0,-8 9 0 0,7-4 0 0,2-5 0 15,-10 4 0-15,10 5 0 0,-2-8 0 0,-7 2 0 0,7 2 0 16,2-1 0-16,-10 0 0 0,10 1 0 0,-2-1 0 0,2 1 0 16,-10-1 0-16,9 0 0 0,1 1 0 0,-2-1 0 0,2 0-16 15,-2 6 20-15,-7-5-4 0,8-1 4 0,0 0 0 0,-1 5-4 0,2-5 0 16,0 2 0-16,-2-3 0 0,-7 7 0 0,8-6 0 0,0 1 0 15,-1-1 4-15,2 5-4 0,0-5 0 0,-10 1 0 0,8-1 0 16,2 6 0-16,-1-6 0 0,-1 0 0 0,2 1 4 0,-2-1-8 16,2 1 4-16,-1-1 0 0,0 0 0 0,0 1 0 0,-1-1 0 0,2-4 0 15,0 4 0-15,7 0 0 0,-8 1 0 0,0-1 0 16,-1 1 0-16,2-5 0 0,0 4 0 0,-2 0 0 0,1 0 0 0,0-3 0 16,0 3 0-16,1 0 0 0,-10 1 0 0,10-1 0 0,-2 1 0 15,1-1 0-15,-9 1 0 0,10-1 0 0,-10-1 0 0,10 3 0 16,-2-2 0-16,-8 1 0 0,10-1 0 0,-1 1 0 0,-9-1 0 0,10 0 0 15,-2-5 4-15,2 6-4 0,-10-1 0 0,10-4 0 0,-2 5 0 16,1-1 0-16,0-5 0 0,0 5 0 0,1 1 0 16,-2-1 0-16,2-4 0 0,-2 5 0 0,1-1-16 0,1 0 20 0,-2 1 0 15,2 4 0-15,-1-4 0 0,0-1-4 0,-9 5 0 0,9-3-4 16,1 2 4-16,-10-4 0 0,10 0 0 0,-2 6-4 0,-8-6 8 16,10 0-4-16,-1 5 0 0,-9-4 0 0,10 0 0 0,-2-1 0 0,2 1 0 15,-2-1 0-15,2 0 0 0,-10 1 0 0,9-1 0 0,0 1 0 16,0-1 0-16,1 1 0 0,-10 3 0 0,9-3 0 0,0-1 0 15,0 0 0-15,-9 6 0 0,10-5 0 0,-10-1 0 0,10 5 0 16,-10 1 0-16,8-6 4 0,-7 4-8 0,0-4 4 0,8 7 0 16,-9-3 4-16,0 2-4 0,2-6 0 0,-2 5 4 0,0 1-4 0,10-6 0 15,-10 6 0-15,0-1 4 0,1-1-4 0,0-3-4 16,8 4 4-16,-9 0 0 0,0-5 4 0,10 6-4 0,-10-1 0 0,10 1 0 16,-10-6 0-16,0 5 4 0,9 0-4 0,-8 0 0 15,0 1 0-15,7-2 0 0,-8 2-4 0,2-1 0 0,-2 1 4 0,0-2 0 16,2 2 0-16,-2 4 4 0,0-5-20 0,1 5 20 0,-9 0-4 0,8-5 0 15,1 5 4-15,-9 0-4 0,8 0 0 0,-8 0 0 0,9 0 4 16,-9-4-4-16,8 4 0 0,-8 0-4 0,8 0 8 0,-8 0-4 16,10 0 0-16,-10-5 4 0,8 5-8 0,0 0 8 0,-8-5 0 15,0 5-4-15,10 0-4 0,-2-5 8 0,0 5-8 0,-8-5 4 16,8 5 0-16,-8 0 0 0,9 0-4 0,-1-5 4 0,1 5-4 0,-9 0 8 16,9 0-4-16,-9 0 0 0,8 0 0 0,0-4 0 0,-8 4 4 15,10 0-4-15,-10 0 0 0,0 0 0 0,8 0 0 0,-8 0 0 16,0 0 4-16,0-5-4 0,0 5 4 0,8 0-4 0,-8 0 0 15,0 0 0-15,0 0 4 0,0 0 0 0,0 0 0 0,0 0 0 16,0 0 4-16,0 0-4 0,0 0 4 0,-8 0 0 0,8 0 0 16,8 0 0-16,-8 0 0 0,0 0-4 0,0 0 4 0,0 0-8 15,0 0 4-15,0 0 0 0,0 0-4 0,0 0 0 0,-8 0 0 16,8 0 0-16,0 0-4 0,0 0-8 0,-8 0-12 0,8 0-12 0,0 0-16 16,-10 0-16-16,10 5-20 0,-8-5-24 0,0 0-16 0,-1 4-84 15,0-4 4-15,-8 5 44 0,9 0 28 0,-8 0 28 0,-2-5 16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95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96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57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82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1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1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51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18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62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14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1004-EF1A-4688-A77B-36E79C8AC3B4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2E58-DE7A-491E-AB7A-09CA2505B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734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emf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63" Type="http://schemas.openxmlformats.org/officeDocument/2006/relationships/image" Target="../media/image31.emf"/><Relationship Id="rId68" Type="http://schemas.openxmlformats.org/officeDocument/2006/relationships/customXml" Target="../ink/ink34.xml"/><Relationship Id="rId84" Type="http://schemas.openxmlformats.org/officeDocument/2006/relationships/customXml" Target="../ink/ink45.xml"/><Relationship Id="rId89" Type="http://schemas.openxmlformats.org/officeDocument/2006/relationships/customXml" Target="../ink/ink49.xml"/><Relationship Id="rId16" Type="http://schemas.openxmlformats.org/officeDocument/2006/relationships/customXml" Target="../ink/ink8.xml"/><Relationship Id="rId11" Type="http://schemas.openxmlformats.org/officeDocument/2006/relationships/image" Target="../media/image5.emf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customXml" Target="../ink/ink41.xml"/><Relationship Id="rId5" Type="http://schemas.openxmlformats.org/officeDocument/2006/relationships/image" Target="../media/image2.emf"/><Relationship Id="rId90" Type="http://schemas.openxmlformats.org/officeDocument/2006/relationships/customXml" Target="../ink/ink50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emf"/><Relationship Id="rId77" Type="http://schemas.openxmlformats.org/officeDocument/2006/relationships/customXml" Target="../ink/ink39.xml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6.xml"/><Relationship Id="rId80" Type="http://schemas.openxmlformats.org/officeDocument/2006/relationships/image" Target="../media/image38.emf"/><Relationship Id="rId85" Type="http://schemas.openxmlformats.org/officeDocument/2006/relationships/image" Target="../media/image39.emf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emf"/><Relationship Id="rId83" Type="http://schemas.openxmlformats.org/officeDocument/2006/relationships/customXml" Target="../ink/ink44.xml"/><Relationship Id="rId88" Type="http://schemas.openxmlformats.org/officeDocument/2006/relationships/customXml" Target="../ink/ink48.xml"/><Relationship Id="rId91" Type="http://schemas.openxmlformats.org/officeDocument/2006/relationships/customXml" Target="../ink/ink5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10" Type="http://schemas.openxmlformats.org/officeDocument/2006/relationships/customXml" Target="../ink/ink5.xml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78" Type="http://schemas.openxmlformats.org/officeDocument/2006/relationships/customXml" Target="../ink/ink40.xml"/><Relationship Id="rId81" Type="http://schemas.openxmlformats.org/officeDocument/2006/relationships/customXml" Target="../ink/ink42.xml"/><Relationship Id="rId86" Type="http://schemas.openxmlformats.org/officeDocument/2006/relationships/customXml" Target="../ink/ink46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9" Type="http://schemas.openxmlformats.org/officeDocument/2006/relationships/image" Target="../media/image19.emf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76" Type="http://schemas.openxmlformats.org/officeDocument/2006/relationships/customXml" Target="../ink/ink38.xml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2" Type="http://schemas.openxmlformats.org/officeDocument/2006/relationships/customXml" Target="../ink/ink1.xml"/><Relationship Id="rId29" Type="http://schemas.openxmlformats.org/officeDocument/2006/relationships/image" Target="../media/image14.emf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66" Type="http://schemas.openxmlformats.org/officeDocument/2006/relationships/customXml" Target="../ink/ink33.xml"/><Relationship Id="rId87" Type="http://schemas.openxmlformats.org/officeDocument/2006/relationships/customXml" Target="../ink/ink47.xml"/><Relationship Id="rId61" Type="http://schemas.openxmlformats.org/officeDocument/2006/relationships/image" Target="../media/image30.emf"/><Relationship Id="rId82" Type="http://schemas.openxmlformats.org/officeDocument/2006/relationships/customXml" Target="../ink/ink43.xml"/><Relationship Id="rId1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.xml"/><Relationship Id="rId18" Type="http://schemas.openxmlformats.org/officeDocument/2006/relationships/customXml" Target="../ink/ink67.xml"/><Relationship Id="rId26" Type="http://schemas.openxmlformats.org/officeDocument/2006/relationships/customXml" Target="../ink/ink74.xml"/><Relationship Id="rId39" Type="http://schemas.openxmlformats.org/officeDocument/2006/relationships/customXml" Target="../ink/ink81.xml"/><Relationship Id="rId21" Type="http://schemas.openxmlformats.org/officeDocument/2006/relationships/customXml" Target="../ink/ink70.xml"/><Relationship Id="rId34" Type="http://schemas.openxmlformats.org/officeDocument/2006/relationships/customXml" Target="../ink/ink78.xml"/><Relationship Id="rId7" Type="http://schemas.openxmlformats.org/officeDocument/2006/relationships/customXml" Target="../ink/ink56.xml"/><Relationship Id="rId2" Type="http://schemas.openxmlformats.org/officeDocument/2006/relationships/customXml" Target="../ink/ink52.xml"/><Relationship Id="rId16" Type="http://schemas.openxmlformats.org/officeDocument/2006/relationships/customXml" Target="../ink/ink65.xml"/><Relationship Id="rId20" Type="http://schemas.openxmlformats.org/officeDocument/2006/relationships/customXml" Target="../ink/ink69.xml"/><Relationship Id="rId29" Type="http://schemas.openxmlformats.org/officeDocument/2006/relationships/image" Target="../media/image43.emf"/><Relationship Id="rId41" Type="http://schemas.openxmlformats.org/officeDocument/2006/relationships/customXml" Target="../ink/ink8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.xml"/><Relationship Id="rId11" Type="http://schemas.openxmlformats.org/officeDocument/2006/relationships/customXml" Target="../ink/ink60.xml"/><Relationship Id="rId24" Type="http://schemas.openxmlformats.org/officeDocument/2006/relationships/customXml" Target="../ink/ink73.xml"/><Relationship Id="rId32" Type="http://schemas.openxmlformats.org/officeDocument/2006/relationships/customXml" Target="../ink/ink77.xml"/><Relationship Id="rId37" Type="http://schemas.openxmlformats.org/officeDocument/2006/relationships/customXml" Target="../ink/ink80.xml"/><Relationship Id="rId40" Type="http://schemas.openxmlformats.org/officeDocument/2006/relationships/customXml" Target="../ink/ink82.xml"/><Relationship Id="rId5" Type="http://schemas.openxmlformats.org/officeDocument/2006/relationships/customXml" Target="../ink/ink54.xml"/><Relationship Id="rId15" Type="http://schemas.openxmlformats.org/officeDocument/2006/relationships/customXml" Target="../ink/ink64.xml"/><Relationship Id="rId23" Type="http://schemas.openxmlformats.org/officeDocument/2006/relationships/customXml" Target="../ink/ink72.xml"/><Relationship Id="rId28" Type="http://schemas.openxmlformats.org/officeDocument/2006/relationships/customXml" Target="../ink/ink75.xml"/><Relationship Id="rId36" Type="http://schemas.openxmlformats.org/officeDocument/2006/relationships/customXml" Target="../ink/ink79.xml"/><Relationship Id="rId10" Type="http://schemas.openxmlformats.org/officeDocument/2006/relationships/customXml" Target="../ink/ink59.xml"/><Relationship Id="rId19" Type="http://schemas.openxmlformats.org/officeDocument/2006/relationships/customXml" Target="../ink/ink68.xml"/><Relationship Id="rId31" Type="http://schemas.openxmlformats.org/officeDocument/2006/relationships/image" Target="../media/image44.emf"/><Relationship Id="rId4" Type="http://schemas.openxmlformats.org/officeDocument/2006/relationships/image" Target="../media/image40.emf"/><Relationship Id="rId9" Type="http://schemas.openxmlformats.org/officeDocument/2006/relationships/customXml" Target="../ink/ink58.xml"/><Relationship Id="rId14" Type="http://schemas.openxmlformats.org/officeDocument/2006/relationships/customXml" Target="../ink/ink63.xml"/><Relationship Id="rId22" Type="http://schemas.openxmlformats.org/officeDocument/2006/relationships/customXml" Target="../ink/ink71.xml"/><Relationship Id="rId27" Type="http://schemas.openxmlformats.org/officeDocument/2006/relationships/image" Target="../media/image42.emf"/><Relationship Id="rId30" Type="http://schemas.openxmlformats.org/officeDocument/2006/relationships/customXml" Target="../ink/ink76.xml"/><Relationship Id="rId35" Type="http://schemas.openxmlformats.org/officeDocument/2006/relationships/image" Target="../media/image46.emf"/><Relationship Id="rId8" Type="http://schemas.openxmlformats.org/officeDocument/2006/relationships/customXml" Target="../ink/ink57.xml"/><Relationship Id="rId3" Type="http://schemas.openxmlformats.org/officeDocument/2006/relationships/customXml" Target="../ink/ink53.xml"/><Relationship Id="rId12" Type="http://schemas.openxmlformats.org/officeDocument/2006/relationships/customXml" Target="../ink/ink61.xml"/><Relationship Id="rId17" Type="http://schemas.openxmlformats.org/officeDocument/2006/relationships/customXml" Target="../ink/ink66.xml"/><Relationship Id="rId25" Type="http://schemas.openxmlformats.org/officeDocument/2006/relationships/image" Target="../media/image41.emf"/><Relationship Id="rId33" Type="http://schemas.openxmlformats.org/officeDocument/2006/relationships/image" Target="../media/image45.emf"/><Relationship Id="rId38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2.xml"/><Relationship Id="rId21" Type="http://schemas.openxmlformats.org/officeDocument/2006/relationships/customXml" Target="../ink/ink98.xml"/><Relationship Id="rId42" Type="http://schemas.openxmlformats.org/officeDocument/2006/relationships/customXml" Target="../ink/ink110.xml"/><Relationship Id="rId47" Type="http://schemas.openxmlformats.org/officeDocument/2006/relationships/image" Target="../media/image64.emf"/><Relationship Id="rId63" Type="http://schemas.openxmlformats.org/officeDocument/2006/relationships/image" Target="../media/image72.emf"/><Relationship Id="rId68" Type="http://schemas.openxmlformats.org/officeDocument/2006/relationships/customXml" Target="../ink/ink123.xml"/><Relationship Id="rId84" Type="http://schemas.openxmlformats.org/officeDocument/2006/relationships/customXml" Target="../ink/ink136.xml"/><Relationship Id="rId16" Type="http://schemas.openxmlformats.org/officeDocument/2006/relationships/customXml" Target="../ink/ink94.xml"/><Relationship Id="rId11" Type="http://schemas.openxmlformats.org/officeDocument/2006/relationships/customXml" Target="../ink/ink91.xml"/><Relationship Id="rId32" Type="http://schemas.openxmlformats.org/officeDocument/2006/relationships/customXml" Target="../ink/ink105.xml"/><Relationship Id="rId37" Type="http://schemas.openxmlformats.org/officeDocument/2006/relationships/image" Target="../media/image59.emf"/><Relationship Id="rId53" Type="http://schemas.openxmlformats.org/officeDocument/2006/relationships/image" Target="../media/image67.emf"/><Relationship Id="rId58" Type="http://schemas.openxmlformats.org/officeDocument/2006/relationships/customXml" Target="../ink/ink118.xml"/><Relationship Id="rId74" Type="http://schemas.openxmlformats.org/officeDocument/2006/relationships/customXml" Target="../ink/ink128.xml"/><Relationship Id="rId79" Type="http://schemas.openxmlformats.org/officeDocument/2006/relationships/image" Target="../media/image76.emf"/><Relationship Id="rId5" Type="http://schemas.openxmlformats.org/officeDocument/2006/relationships/customXml" Target="../ink/ink87.xml"/><Relationship Id="rId19" Type="http://schemas.openxmlformats.org/officeDocument/2006/relationships/image" Target="../media/image52.emf"/><Relationship Id="rId14" Type="http://schemas.openxmlformats.org/officeDocument/2006/relationships/customXml" Target="../ink/ink93.xml"/><Relationship Id="rId22" Type="http://schemas.openxmlformats.org/officeDocument/2006/relationships/customXml" Target="../ink/ink99.xml"/><Relationship Id="rId27" Type="http://schemas.openxmlformats.org/officeDocument/2006/relationships/image" Target="../media/image54.emf"/><Relationship Id="rId30" Type="http://schemas.openxmlformats.org/officeDocument/2006/relationships/customXml" Target="../ink/ink104.xml"/><Relationship Id="rId35" Type="http://schemas.openxmlformats.org/officeDocument/2006/relationships/image" Target="../media/image58.emf"/><Relationship Id="rId43" Type="http://schemas.openxmlformats.org/officeDocument/2006/relationships/image" Target="../media/image62.emf"/><Relationship Id="rId48" Type="http://schemas.openxmlformats.org/officeDocument/2006/relationships/customXml" Target="../ink/ink113.xml"/><Relationship Id="rId56" Type="http://schemas.openxmlformats.org/officeDocument/2006/relationships/customXml" Target="../ink/ink117.xml"/><Relationship Id="rId64" Type="http://schemas.openxmlformats.org/officeDocument/2006/relationships/customXml" Target="../ink/ink121.xml"/><Relationship Id="rId69" Type="http://schemas.openxmlformats.org/officeDocument/2006/relationships/customXml" Target="../ink/ink124.xml"/><Relationship Id="rId77" Type="http://schemas.openxmlformats.org/officeDocument/2006/relationships/customXml" Target="../ink/ink131.xml"/><Relationship Id="rId8" Type="http://schemas.openxmlformats.org/officeDocument/2006/relationships/customXml" Target="../ink/ink89.xml"/><Relationship Id="rId51" Type="http://schemas.openxmlformats.org/officeDocument/2006/relationships/image" Target="../media/image66.emf"/><Relationship Id="rId72" Type="http://schemas.openxmlformats.org/officeDocument/2006/relationships/image" Target="../media/image75.emf"/><Relationship Id="rId80" Type="http://schemas.openxmlformats.org/officeDocument/2006/relationships/customXml" Target="../ink/ink133.xml"/><Relationship Id="rId85" Type="http://schemas.openxmlformats.org/officeDocument/2006/relationships/customXml" Target="../ink/ink137.xml"/><Relationship Id="rId3" Type="http://schemas.openxmlformats.org/officeDocument/2006/relationships/customXml" Target="../ink/ink85.xml"/><Relationship Id="rId12" Type="http://schemas.openxmlformats.org/officeDocument/2006/relationships/customXml" Target="../ink/ink92.xml"/><Relationship Id="rId17" Type="http://schemas.openxmlformats.org/officeDocument/2006/relationships/customXml" Target="../ink/ink95.xml"/><Relationship Id="rId25" Type="http://schemas.openxmlformats.org/officeDocument/2006/relationships/image" Target="../media/image53.emf"/><Relationship Id="rId33" Type="http://schemas.openxmlformats.org/officeDocument/2006/relationships/image" Target="../media/image57.emf"/><Relationship Id="rId38" Type="http://schemas.openxmlformats.org/officeDocument/2006/relationships/customXml" Target="../ink/ink108.xml"/><Relationship Id="rId46" Type="http://schemas.openxmlformats.org/officeDocument/2006/relationships/customXml" Target="../ink/ink112.xml"/><Relationship Id="rId59" Type="http://schemas.openxmlformats.org/officeDocument/2006/relationships/image" Target="../media/image70.emf"/><Relationship Id="rId67" Type="http://schemas.openxmlformats.org/officeDocument/2006/relationships/image" Target="../media/image74.emf"/><Relationship Id="rId20" Type="http://schemas.openxmlformats.org/officeDocument/2006/relationships/customXml" Target="../ink/ink97.xml"/><Relationship Id="rId41" Type="http://schemas.openxmlformats.org/officeDocument/2006/relationships/image" Target="../media/image61.emf"/><Relationship Id="rId54" Type="http://schemas.openxmlformats.org/officeDocument/2006/relationships/customXml" Target="../ink/ink116.xml"/><Relationship Id="rId62" Type="http://schemas.openxmlformats.org/officeDocument/2006/relationships/customXml" Target="../ink/ink120.xml"/><Relationship Id="rId70" Type="http://schemas.openxmlformats.org/officeDocument/2006/relationships/customXml" Target="../ink/ink125.xml"/><Relationship Id="rId75" Type="http://schemas.openxmlformats.org/officeDocument/2006/relationships/customXml" Target="../ink/ink129.xml"/><Relationship Id="rId83" Type="http://schemas.openxmlformats.org/officeDocument/2006/relationships/image" Target="../media/image77.emf"/><Relationship Id="rId88" Type="http://schemas.openxmlformats.org/officeDocument/2006/relationships/image" Target="../media/image7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15" Type="http://schemas.openxmlformats.org/officeDocument/2006/relationships/image" Target="../media/image51.emf"/><Relationship Id="rId23" Type="http://schemas.openxmlformats.org/officeDocument/2006/relationships/customXml" Target="../ink/ink100.xml"/><Relationship Id="rId28" Type="http://schemas.openxmlformats.org/officeDocument/2006/relationships/customXml" Target="../ink/ink103.xml"/><Relationship Id="rId36" Type="http://schemas.openxmlformats.org/officeDocument/2006/relationships/customXml" Target="../ink/ink107.xml"/><Relationship Id="rId49" Type="http://schemas.openxmlformats.org/officeDocument/2006/relationships/image" Target="../media/image65.emf"/><Relationship Id="rId57" Type="http://schemas.openxmlformats.org/officeDocument/2006/relationships/image" Target="../media/image69.emf"/><Relationship Id="rId10" Type="http://schemas.openxmlformats.org/officeDocument/2006/relationships/image" Target="../media/image49.emf"/><Relationship Id="rId31" Type="http://schemas.openxmlformats.org/officeDocument/2006/relationships/image" Target="../media/image56.emf"/><Relationship Id="rId44" Type="http://schemas.openxmlformats.org/officeDocument/2006/relationships/customXml" Target="../ink/ink111.xml"/><Relationship Id="rId52" Type="http://schemas.openxmlformats.org/officeDocument/2006/relationships/customXml" Target="../ink/ink115.xml"/><Relationship Id="rId60" Type="http://schemas.openxmlformats.org/officeDocument/2006/relationships/customXml" Target="../ink/ink119.xml"/><Relationship Id="rId65" Type="http://schemas.openxmlformats.org/officeDocument/2006/relationships/image" Target="../media/image73.emf"/><Relationship Id="rId73" Type="http://schemas.openxmlformats.org/officeDocument/2006/relationships/customXml" Target="../ink/ink127.xml"/><Relationship Id="rId78" Type="http://schemas.openxmlformats.org/officeDocument/2006/relationships/customXml" Target="../ink/ink132.xml"/><Relationship Id="rId81" Type="http://schemas.openxmlformats.org/officeDocument/2006/relationships/customXml" Target="../ink/ink134.xml"/><Relationship Id="rId86" Type="http://schemas.openxmlformats.org/officeDocument/2006/relationships/customXml" Target="../ink/ink138.xml"/><Relationship Id="rId4" Type="http://schemas.openxmlformats.org/officeDocument/2006/relationships/customXml" Target="../ink/ink86.xml"/><Relationship Id="rId9" Type="http://schemas.openxmlformats.org/officeDocument/2006/relationships/customXml" Target="../ink/ink90.xml"/><Relationship Id="rId13" Type="http://schemas.openxmlformats.org/officeDocument/2006/relationships/image" Target="../media/image50.emf"/><Relationship Id="rId18" Type="http://schemas.openxmlformats.org/officeDocument/2006/relationships/customXml" Target="../ink/ink96.xml"/><Relationship Id="rId39" Type="http://schemas.openxmlformats.org/officeDocument/2006/relationships/image" Target="../media/image60.emf"/><Relationship Id="rId34" Type="http://schemas.openxmlformats.org/officeDocument/2006/relationships/customXml" Target="../ink/ink106.xml"/><Relationship Id="rId50" Type="http://schemas.openxmlformats.org/officeDocument/2006/relationships/customXml" Target="../ink/ink114.xml"/><Relationship Id="rId55" Type="http://schemas.openxmlformats.org/officeDocument/2006/relationships/image" Target="../media/image68.emf"/><Relationship Id="rId76" Type="http://schemas.openxmlformats.org/officeDocument/2006/relationships/customXml" Target="../ink/ink130.xml"/><Relationship Id="rId7" Type="http://schemas.openxmlformats.org/officeDocument/2006/relationships/customXml" Target="../ink/ink88.xml"/><Relationship Id="rId71" Type="http://schemas.openxmlformats.org/officeDocument/2006/relationships/customXml" Target="../ink/ink126.xml"/><Relationship Id="rId2" Type="http://schemas.openxmlformats.org/officeDocument/2006/relationships/customXml" Target="../ink/ink84.xml"/><Relationship Id="rId29" Type="http://schemas.openxmlformats.org/officeDocument/2006/relationships/image" Target="../media/image55.emf"/><Relationship Id="rId24" Type="http://schemas.openxmlformats.org/officeDocument/2006/relationships/customXml" Target="../ink/ink101.xml"/><Relationship Id="rId40" Type="http://schemas.openxmlformats.org/officeDocument/2006/relationships/customXml" Target="../ink/ink109.xml"/><Relationship Id="rId45" Type="http://schemas.openxmlformats.org/officeDocument/2006/relationships/image" Target="../media/image63.emf"/><Relationship Id="rId66" Type="http://schemas.openxmlformats.org/officeDocument/2006/relationships/customXml" Target="../ink/ink122.xml"/><Relationship Id="rId87" Type="http://schemas.openxmlformats.org/officeDocument/2006/relationships/customXml" Target="../ink/ink139.xml"/><Relationship Id="rId61" Type="http://schemas.openxmlformats.org/officeDocument/2006/relationships/image" Target="../media/image71.emf"/><Relationship Id="rId82" Type="http://schemas.openxmlformats.org/officeDocument/2006/relationships/customXml" Target="../ink/ink13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emf"/><Relationship Id="rId21" Type="http://schemas.openxmlformats.org/officeDocument/2006/relationships/customXml" Target="../ink/ink153.xml"/><Relationship Id="rId34" Type="http://schemas.openxmlformats.org/officeDocument/2006/relationships/image" Target="../media/image91.emf"/><Relationship Id="rId42" Type="http://schemas.openxmlformats.org/officeDocument/2006/relationships/image" Target="../media/image95.emf"/><Relationship Id="rId47" Type="http://schemas.openxmlformats.org/officeDocument/2006/relationships/customXml" Target="../ink/ink166.xml"/><Relationship Id="rId50" Type="http://schemas.openxmlformats.org/officeDocument/2006/relationships/customXml" Target="../ink/ink168.xml"/><Relationship Id="rId55" Type="http://schemas.openxmlformats.org/officeDocument/2006/relationships/customXml" Target="../ink/ink172.xml"/><Relationship Id="rId63" Type="http://schemas.openxmlformats.org/officeDocument/2006/relationships/image" Target="../media/image101.emf"/><Relationship Id="rId7" Type="http://schemas.openxmlformats.org/officeDocument/2006/relationships/customXml" Target="../ink/ink144.xml"/><Relationship Id="rId2" Type="http://schemas.openxmlformats.org/officeDocument/2006/relationships/customXml" Target="../ink/ink140.xml"/><Relationship Id="rId16" Type="http://schemas.openxmlformats.org/officeDocument/2006/relationships/image" Target="../media/image82.emf"/><Relationship Id="rId29" Type="http://schemas.openxmlformats.org/officeDocument/2006/relationships/customXml" Target="../ink/ink157.xml"/><Relationship Id="rId11" Type="http://schemas.openxmlformats.org/officeDocument/2006/relationships/customXml" Target="../ink/ink148.xml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37" Type="http://schemas.openxmlformats.org/officeDocument/2006/relationships/customXml" Target="../ink/ink161.xml"/><Relationship Id="rId40" Type="http://schemas.openxmlformats.org/officeDocument/2006/relationships/image" Target="../media/image94.emf"/><Relationship Id="rId45" Type="http://schemas.openxmlformats.org/officeDocument/2006/relationships/customXml" Target="../ink/ink165.xml"/><Relationship Id="rId53" Type="http://schemas.openxmlformats.org/officeDocument/2006/relationships/customXml" Target="../ink/ink171.xml"/><Relationship Id="rId58" Type="http://schemas.openxmlformats.org/officeDocument/2006/relationships/customXml" Target="../ink/ink174.xml"/><Relationship Id="rId66" Type="http://schemas.openxmlformats.org/officeDocument/2006/relationships/customXml" Target="../ink/ink180.xml"/><Relationship Id="rId5" Type="http://schemas.openxmlformats.org/officeDocument/2006/relationships/customXml" Target="../ink/ink143.xml"/><Relationship Id="rId61" Type="http://schemas.openxmlformats.org/officeDocument/2006/relationships/customXml" Target="../ink/ink177.xml"/><Relationship Id="rId19" Type="http://schemas.openxmlformats.org/officeDocument/2006/relationships/customXml" Target="../ink/ink152.xml"/><Relationship Id="rId14" Type="http://schemas.openxmlformats.org/officeDocument/2006/relationships/image" Target="../media/image81.emf"/><Relationship Id="rId22" Type="http://schemas.openxmlformats.org/officeDocument/2006/relationships/image" Target="../media/image85.emf"/><Relationship Id="rId27" Type="http://schemas.openxmlformats.org/officeDocument/2006/relationships/customXml" Target="../ink/ink156.xml"/><Relationship Id="rId30" Type="http://schemas.openxmlformats.org/officeDocument/2006/relationships/image" Target="../media/image89.emf"/><Relationship Id="rId35" Type="http://schemas.openxmlformats.org/officeDocument/2006/relationships/customXml" Target="../ink/ink160.xml"/><Relationship Id="rId43" Type="http://schemas.openxmlformats.org/officeDocument/2006/relationships/customXml" Target="../ink/ink164.xml"/><Relationship Id="rId48" Type="http://schemas.openxmlformats.org/officeDocument/2006/relationships/image" Target="../media/image98.emf"/><Relationship Id="rId56" Type="http://schemas.openxmlformats.org/officeDocument/2006/relationships/customXml" Target="../ink/ink173.xml"/><Relationship Id="rId64" Type="http://schemas.openxmlformats.org/officeDocument/2006/relationships/customXml" Target="../ink/ink179.xml"/><Relationship Id="rId8" Type="http://schemas.openxmlformats.org/officeDocument/2006/relationships/customXml" Target="../ink/ink145.xml"/><Relationship Id="rId51" Type="http://schemas.openxmlformats.org/officeDocument/2006/relationships/customXml" Target="../ink/ink169.xml"/><Relationship Id="rId3" Type="http://schemas.openxmlformats.org/officeDocument/2006/relationships/customXml" Target="../ink/ink141.xml"/><Relationship Id="rId12" Type="http://schemas.openxmlformats.org/officeDocument/2006/relationships/image" Target="../media/image80.emf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38" Type="http://schemas.openxmlformats.org/officeDocument/2006/relationships/image" Target="../media/image93.emf"/><Relationship Id="rId46" Type="http://schemas.openxmlformats.org/officeDocument/2006/relationships/image" Target="../media/image97.emf"/><Relationship Id="rId59" Type="http://schemas.openxmlformats.org/officeDocument/2006/relationships/customXml" Target="../ink/ink175.xml"/><Relationship Id="rId67" Type="http://schemas.openxmlformats.org/officeDocument/2006/relationships/customXml" Target="../ink/ink181.xml"/><Relationship Id="rId20" Type="http://schemas.openxmlformats.org/officeDocument/2006/relationships/image" Target="../media/image84.emf"/><Relationship Id="rId41" Type="http://schemas.openxmlformats.org/officeDocument/2006/relationships/customXml" Target="../ink/ink163.xml"/><Relationship Id="rId54" Type="http://schemas.openxmlformats.org/officeDocument/2006/relationships/image" Target="../media/image99.emf"/><Relationship Id="rId62" Type="http://schemas.openxmlformats.org/officeDocument/2006/relationships/customXml" Target="../ink/ink1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emf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88.emf"/><Relationship Id="rId36" Type="http://schemas.openxmlformats.org/officeDocument/2006/relationships/image" Target="../media/image92.emf"/><Relationship Id="rId49" Type="http://schemas.openxmlformats.org/officeDocument/2006/relationships/customXml" Target="../ink/ink167.xml"/><Relationship Id="rId57" Type="http://schemas.openxmlformats.org/officeDocument/2006/relationships/image" Target="../media/image100.emf"/><Relationship Id="rId10" Type="http://schemas.openxmlformats.org/officeDocument/2006/relationships/customXml" Target="../ink/ink147.xml"/><Relationship Id="rId31" Type="http://schemas.openxmlformats.org/officeDocument/2006/relationships/customXml" Target="../ink/ink158.xml"/><Relationship Id="rId44" Type="http://schemas.openxmlformats.org/officeDocument/2006/relationships/image" Target="../media/image96.emf"/><Relationship Id="rId52" Type="http://schemas.openxmlformats.org/officeDocument/2006/relationships/customXml" Target="../ink/ink170.xml"/><Relationship Id="rId60" Type="http://schemas.openxmlformats.org/officeDocument/2006/relationships/customXml" Target="../ink/ink176.xml"/><Relationship Id="rId65" Type="http://schemas.openxmlformats.org/officeDocument/2006/relationships/image" Target="../media/image102.emf"/><Relationship Id="rId4" Type="http://schemas.openxmlformats.org/officeDocument/2006/relationships/customXml" Target="../ink/ink142.xml"/><Relationship Id="rId9" Type="http://schemas.openxmlformats.org/officeDocument/2006/relationships/customXml" Target="../ink/ink146.xml"/><Relationship Id="rId13" Type="http://schemas.openxmlformats.org/officeDocument/2006/relationships/customXml" Target="../ink/ink149.xml"/><Relationship Id="rId18" Type="http://schemas.openxmlformats.org/officeDocument/2006/relationships/image" Target="../media/image83.emf"/><Relationship Id="rId39" Type="http://schemas.openxmlformats.org/officeDocument/2006/relationships/customXml" Target="../ink/ink16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2.xml"/><Relationship Id="rId18" Type="http://schemas.openxmlformats.org/officeDocument/2006/relationships/customXml" Target="../ink/ink196.xml"/><Relationship Id="rId26" Type="http://schemas.openxmlformats.org/officeDocument/2006/relationships/customXml" Target="../ink/ink202.xml"/><Relationship Id="rId39" Type="http://schemas.openxmlformats.org/officeDocument/2006/relationships/customXml" Target="../ink/ink213.xml"/><Relationship Id="rId21" Type="http://schemas.openxmlformats.org/officeDocument/2006/relationships/image" Target="../media/image105.emf"/><Relationship Id="rId34" Type="http://schemas.openxmlformats.org/officeDocument/2006/relationships/customXml" Target="../ink/ink210.xml"/><Relationship Id="rId42" Type="http://schemas.openxmlformats.org/officeDocument/2006/relationships/customXml" Target="../ink/ink216.xml"/><Relationship Id="rId47" Type="http://schemas.openxmlformats.org/officeDocument/2006/relationships/customXml" Target="../ink/ink221.xml"/><Relationship Id="rId50" Type="http://schemas.openxmlformats.org/officeDocument/2006/relationships/customXml" Target="../ink/ink224.xml"/><Relationship Id="rId55" Type="http://schemas.openxmlformats.org/officeDocument/2006/relationships/customXml" Target="../ink/ink228.xml"/><Relationship Id="rId7" Type="http://schemas.openxmlformats.org/officeDocument/2006/relationships/customXml" Target="../ink/ink187.xml"/><Relationship Id="rId2" Type="http://schemas.openxmlformats.org/officeDocument/2006/relationships/customXml" Target="../ink/ink182.xml"/><Relationship Id="rId16" Type="http://schemas.openxmlformats.org/officeDocument/2006/relationships/customXml" Target="../ink/ink194.xml"/><Relationship Id="rId29" Type="http://schemas.openxmlformats.org/officeDocument/2006/relationships/customXml" Target="../ink/ink205.xml"/><Relationship Id="rId11" Type="http://schemas.openxmlformats.org/officeDocument/2006/relationships/image" Target="../media/image103.emf"/><Relationship Id="rId24" Type="http://schemas.openxmlformats.org/officeDocument/2006/relationships/customXml" Target="../ink/ink201.xml"/><Relationship Id="rId32" Type="http://schemas.openxmlformats.org/officeDocument/2006/relationships/customXml" Target="../ink/ink208.xml"/><Relationship Id="rId37" Type="http://schemas.openxmlformats.org/officeDocument/2006/relationships/customXml" Target="../ink/ink212.xml"/><Relationship Id="rId40" Type="http://schemas.openxmlformats.org/officeDocument/2006/relationships/customXml" Target="../ink/ink214.xml"/><Relationship Id="rId45" Type="http://schemas.openxmlformats.org/officeDocument/2006/relationships/customXml" Target="../ink/ink219.xml"/><Relationship Id="rId53" Type="http://schemas.openxmlformats.org/officeDocument/2006/relationships/customXml" Target="../ink/ink226.xml"/><Relationship Id="rId58" Type="http://schemas.openxmlformats.org/officeDocument/2006/relationships/customXml" Target="../ink/ink231.xml"/><Relationship Id="rId5" Type="http://schemas.openxmlformats.org/officeDocument/2006/relationships/customXml" Target="../ink/ink185.xml"/><Relationship Id="rId61" Type="http://schemas.openxmlformats.org/officeDocument/2006/relationships/customXml" Target="../ink/ink234.xml"/><Relationship Id="rId19" Type="http://schemas.openxmlformats.org/officeDocument/2006/relationships/customXml" Target="../ink/ink197.xml"/><Relationship Id="rId14" Type="http://schemas.openxmlformats.org/officeDocument/2006/relationships/image" Target="../media/image104.emf"/><Relationship Id="rId22" Type="http://schemas.openxmlformats.org/officeDocument/2006/relationships/customXml" Target="../ink/ink199.xml"/><Relationship Id="rId27" Type="http://schemas.openxmlformats.org/officeDocument/2006/relationships/customXml" Target="../ink/ink203.xml"/><Relationship Id="rId30" Type="http://schemas.openxmlformats.org/officeDocument/2006/relationships/customXml" Target="../ink/ink206.xml"/><Relationship Id="rId35" Type="http://schemas.openxmlformats.org/officeDocument/2006/relationships/customXml" Target="../ink/ink211.xml"/><Relationship Id="rId43" Type="http://schemas.openxmlformats.org/officeDocument/2006/relationships/customXml" Target="../ink/ink217.xml"/><Relationship Id="rId48" Type="http://schemas.openxmlformats.org/officeDocument/2006/relationships/customXml" Target="../ink/ink222.xml"/><Relationship Id="rId56" Type="http://schemas.openxmlformats.org/officeDocument/2006/relationships/customXml" Target="../ink/ink229.xml"/><Relationship Id="rId8" Type="http://schemas.openxmlformats.org/officeDocument/2006/relationships/customXml" Target="../ink/ink188.xml"/><Relationship Id="rId51" Type="http://schemas.openxmlformats.org/officeDocument/2006/relationships/image" Target="../media/image109.emf"/><Relationship Id="rId3" Type="http://schemas.openxmlformats.org/officeDocument/2006/relationships/customXml" Target="../ink/ink183.xml"/><Relationship Id="rId12" Type="http://schemas.openxmlformats.org/officeDocument/2006/relationships/customXml" Target="../ink/ink191.xml"/><Relationship Id="rId17" Type="http://schemas.openxmlformats.org/officeDocument/2006/relationships/customXml" Target="../ink/ink195.xml"/><Relationship Id="rId25" Type="http://schemas.openxmlformats.org/officeDocument/2006/relationships/image" Target="../media/image106.emf"/><Relationship Id="rId33" Type="http://schemas.openxmlformats.org/officeDocument/2006/relationships/customXml" Target="../ink/ink209.xml"/><Relationship Id="rId38" Type="http://schemas.openxmlformats.org/officeDocument/2006/relationships/image" Target="../media/image108.emf"/><Relationship Id="rId46" Type="http://schemas.openxmlformats.org/officeDocument/2006/relationships/customXml" Target="../ink/ink220.xml"/><Relationship Id="rId59" Type="http://schemas.openxmlformats.org/officeDocument/2006/relationships/customXml" Target="../ink/ink232.xml"/><Relationship Id="rId20" Type="http://schemas.openxmlformats.org/officeDocument/2006/relationships/customXml" Target="../ink/ink198.xml"/><Relationship Id="rId41" Type="http://schemas.openxmlformats.org/officeDocument/2006/relationships/customXml" Target="../ink/ink215.xml"/><Relationship Id="rId54" Type="http://schemas.openxmlformats.org/officeDocument/2006/relationships/customXml" Target="../ink/ink227.xml"/><Relationship Id="rId62" Type="http://schemas.openxmlformats.org/officeDocument/2006/relationships/customXml" Target="../ink/ink2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6.xml"/><Relationship Id="rId15" Type="http://schemas.openxmlformats.org/officeDocument/2006/relationships/customXml" Target="../ink/ink193.xml"/><Relationship Id="rId23" Type="http://schemas.openxmlformats.org/officeDocument/2006/relationships/customXml" Target="../ink/ink200.xml"/><Relationship Id="rId28" Type="http://schemas.openxmlformats.org/officeDocument/2006/relationships/customXml" Target="../ink/ink204.xml"/><Relationship Id="rId36" Type="http://schemas.openxmlformats.org/officeDocument/2006/relationships/image" Target="../media/image107.emf"/><Relationship Id="rId49" Type="http://schemas.openxmlformats.org/officeDocument/2006/relationships/customXml" Target="../ink/ink223.xml"/><Relationship Id="rId57" Type="http://schemas.openxmlformats.org/officeDocument/2006/relationships/customXml" Target="../ink/ink230.xml"/><Relationship Id="rId10" Type="http://schemas.openxmlformats.org/officeDocument/2006/relationships/customXml" Target="../ink/ink190.xml"/><Relationship Id="rId31" Type="http://schemas.openxmlformats.org/officeDocument/2006/relationships/customXml" Target="../ink/ink207.xml"/><Relationship Id="rId44" Type="http://schemas.openxmlformats.org/officeDocument/2006/relationships/customXml" Target="../ink/ink218.xml"/><Relationship Id="rId52" Type="http://schemas.openxmlformats.org/officeDocument/2006/relationships/customXml" Target="../ink/ink225.xml"/><Relationship Id="rId60" Type="http://schemas.openxmlformats.org/officeDocument/2006/relationships/customXml" Target="../ink/ink233.xml"/><Relationship Id="rId4" Type="http://schemas.openxmlformats.org/officeDocument/2006/relationships/customXml" Target="../ink/ink184.xml"/><Relationship Id="rId9" Type="http://schemas.openxmlformats.org/officeDocument/2006/relationships/customXml" Target="../ink/ink18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1.xml"/><Relationship Id="rId13" Type="http://schemas.openxmlformats.org/officeDocument/2006/relationships/image" Target="../media/image111.emf"/><Relationship Id="rId18" Type="http://schemas.openxmlformats.org/officeDocument/2006/relationships/image" Target="../media/image112.emf"/><Relationship Id="rId3" Type="http://schemas.openxmlformats.org/officeDocument/2006/relationships/customXml" Target="../ink/ink237.xml"/><Relationship Id="rId7" Type="http://schemas.openxmlformats.org/officeDocument/2006/relationships/customXml" Target="../ink/ink240.xml"/><Relationship Id="rId12" Type="http://schemas.openxmlformats.org/officeDocument/2006/relationships/customXml" Target="../ink/ink245.xml"/><Relationship Id="rId17" Type="http://schemas.openxmlformats.org/officeDocument/2006/relationships/customXml" Target="../ink/ink249.xml"/><Relationship Id="rId2" Type="http://schemas.openxmlformats.org/officeDocument/2006/relationships/customXml" Target="../ink/ink236.xml"/><Relationship Id="rId16" Type="http://schemas.openxmlformats.org/officeDocument/2006/relationships/customXml" Target="../ink/ink2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9.xml"/><Relationship Id="rId11" Type="http://schemas.openxmlformats.org/officeDocument/2006/relationships/customXml" Target="../ink/ink244.xml"/><Relationship Id="rId5" Type="http://schemas.openxmlformats.org/officeDocument/2006/relationships/customXml" Target="../ink/ink238.xml"/><Relationship Id="rId15" Type="http://schemas.openxmlformats.org/officeDocument/2006/relationships/customXml" Target="../ink/ink247.xml"/><Relationship Id="rId10" Type="http://schemas.openxmlformats.org/officeDocument/2006/relationships/customXml" Target="../ink/ink243.xml"/><Relationship Id="rId4" Type="http://schemas.openxmlformats.org/officeDocument/2006/relationships/image" Target="../media/image110.emf"/><Relationship Id="rId9" Type="http://schemas.openxmlformats.org/officeDocument/2006/relationships/customXml" Target="../ink/ink242.xml"/><Relationship Id="rId14" Type="http://schemas.openxmlformats.org/officeDocument/2006/relationships/customXml" Target="../ink/ink24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8.xml"/><Relationship Id="rId21" Type="http://schemas.openxmlformats.org/officeDocument/2006/relationships/customXml" Target="../ink/ink264.xml"/><Relationship Id="rId42" Type="http://schemas.openxmlformats.org/officeDocument/2006/relationships/customXml" Target="../ink/ink281.xml"/><Relationship Id="rId47" Type="http://schemas.openxmlformats.org/officeDocument/2006/relationships/customXml" Target="../ink/ink284.xml"/><Relationship Id="rId63" Type="http://schemas.openxmlformats.org/officeDocument/2006/relationships/customXml" Target="../ink/ink297.xml"/><Relationship Id="rId68" Type="http://schemas.openxmlformats.org/officeDocument/2006/relationships/customXml" Target="../ink/ink301.xml"/><Relationship Id="rId16" Type="http://schemas.openxmlformats.org/officeDocument/2006/relationships/image" Target="../media/image117.emf"/><Relationship Id="rId11" Type="http://schemas.openxmlformats.org/officeDocument/2006/relationships/customXml" Target="../ink/ink256.xml"/><Relationship Id="rId24" Type="http://schemas.openxmlformats.org/officeDocument/2006/relationships/customXml" Target="../ink/ink266.xml"/><Relationship Id="rId32" Type="http://schemas.openxmlformats.org/officeDocument/2006/relationships/customXml" Target="../ink/ink272.xml"/><Relationship Id="rId37" Type="http://schemas.openxmlformats.org/officeDocument/2006/relationships/customXml" Target="../ink/ink277.xml"/><Relationship Id="rId40" Type="http://schemas.openxmlformats.org/officeDocument/2006/relationships/customXml" Target="../ink/ink280.xml"/><Relationship Id="rId45" Type="http://schemas.openxmlformats.org/officeDocument/2006/relationships/customXml" Target="../ink/ink283.xml"/><Relationship Id="rId53" Type="http://schemas.openxmlformats.org/officeDocument/2006/relationships/image" Target="../media/image125.emf"/><Relationship Id="rId58" Type="http://schemas.openxmlformats.org/officeDocument/2006/relationships/customXml" Target="../ink/ink292.xml"/><Relationship Id="rId66" Type="http://schemas.openxmlformats.org/officeDocument/2006/relationships/customXml" Target="../ink/ink299.xml"/><Relationship Id="rId74" Type="http://schemas.openxmlformats.org/officeDocument/2006/relationships/customXml" Target="../ink/ink306.xml"/><Relationship Id="rId5" Type="http://schemas.openxmlformats.org/officeDocument/2006/relationships/customXml" Target="../ink/ink252.xml"/><Relationship Id="rId61" Type="http://schemas.openxmlformats.org/officeDocument/2006/relationships/customXml" Target="../ink/ink295.xml"/><Relationship Id="rId19" Type="http://schemas.openxmlformats.org/officeDocument/2006/relationships/customXml" Target="../ink/ink262.xml"/><Relationship Id="rId14" Type="http://schemas.openxmlformats.org/officeDocument/2006/relationships/customXml" Target="../ink/ink258.xml"/><Relationship Id="rId22" Type="http://schemas.openxmlformats.org/officeDocument/2006/relationships/image" Target="../media/image118.emf"/><Relationship Id="rId27" Type="http://schemas.openxmlformats.org/officeDocument/2006/relationships/image" Target="../media/image119.emf"/><Relationship Id="rId30" Type="http://schemas.openxmlformats.org/officeDocument/2006/relationships/image" Target="../media/image120.emf"/><Relationship Id="rId35" Type="http://schemas.openxmlformats.org/officeDocument/2006/relationships/customXml" Target="../ink/ink275.xml"/><Relationship Id="rId43" Type="http://schemas.openxmlformats.org/officeDocument/2006/relationships/customXml" Target="../ink/ink282.xml"/><Relationship Id="rId48" Type="http://schemas.openxmlformats.org/officeDocument/2006/relationships/customXml" Target="../ink/ink285.xml"/><Relationship Id="rId56" Type="http://schemas.openxmlformats.org/officeDocument/2006/relationships/image" Target="../media/image126.emf"/><Relationship Id="rId64" Type="http://schemas.openxmlformats.org/officeDocument/2006/relationships/customXml" Target="../ink/ink298.xml"/><Relationship Id="rId69" Type="http://schemas.openxmlformats.org/officeDocument/2006/relationships/customXml" Target="../ink/ink302.xml"/><Relationship Id="rId77" Type="http://schemas.openxmlformats.org/officeDocument/2006/relationships/customXml" Target="../ink/ink309.xml"/><Relationship Id="rId8" Type="http://schemas.openxmlformats.org/officeDocument/2006/relationships/image" Target="../media/image115.emf"/><Relationship Id="rId51" Type="http://schemas.openxmlformats.org/officeDocument/2006/relationships/customXml" Target="../ink/ink287.xml"/><Relationship Id="rId72" Type="http://schemas.openxmlformats.org/officeDocument/2006/relationships/customXml" Target="../ink/ink304.xml"/><Relationship Id="rId3" Type="http://schemas.openxmlformats.org/officeDocument/2006/relationships/customXml" Target="../ink/ink251.xml"/><Relationship Id="rId12" Type="http://schemas.openxmlformats.org/officeDocument/2006/relationships/customXml" Target="../ink/ink257.xml"/><Relationship Id="rId17" Type="http://schemas.openxmlformats.org/officeDocument/2006/relationships/customXml" Target="../ink/ink260.xml"/><Relationship Id="rId25" Type="http://schemas.openxmlformats.org/officeDocument/2006/relationships/customXml" Target="../ink/ink267.xml"/><Relationship Id="rId33" Type="http://schemas.openxmlformats.org/officeDocument/2006/relationships/customXml" Target="../ink/ink273.xml"/><Relationship Id="rId38" Type="http://schemas.openxmlformats.org/officeDocument/2006/relationships/customXml" Target="../ink/ink278.xml"/><Relationship Id="rId46" Type="http://schemas.openxmlformats.org/officeDocument/2006/relationships/image" Target="../media/image123.emf"/><Relationship Id="rId59" Type="http://schemas.openxmlformats.org/officeDocument/2006/relationships/customXml" Target="../ink/ink293.xml"/><Relationship Id="rId67" Type="http://schemas.openxmlformats.org/officeDocument/2006/relationships/customXml" Target="../ink/ink300.xml"/><Relationship Id="rId20" Type="http://schemas.openxmlformats.org/officeDocument/2006/relationships/customXml" Target="../ink/ink263.xml"/><Relationship Id="rId41" Type="http://schemas.openxmlformats.org/officeDocument/2006/relationships/image" Target="../media/image121.emf"/><Relationship Id="rId54" Type="http://schemas.openxmlformats.org/officeDocument/2006/relationships/customXml" Target="../ink/ink289.xml"/><Relationship Id="rId62" Type="http://schemas.openxmlformats.org/officeDocument/2006/relationships/customXml" Target="../ink/ink296.xml"/><Relationship Id="rId70" Type="http://schemas.openxmlformats.org/officeDocument/2006/relationships/image" Target="../media/image128.emf"/><Relationship Id="rId75" Type="http://schemas.openxmlformats.org/officeDocument/2006/relationships/customXml" Target="../ink/ink30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emf"/><Relationship Id="rId15" Type="http://schemas.openxmlformats.org/officeDocument/2006/relationships/customXml" Target="../ink/ink259.xml"/><Relationship Id="rId23" Type="http://schemas.openxmlformats.org/officeDocument/2006/relationships/customXml" Target="../ink/ink265.xml"/><Relationship Id="rId28" Type="http://schemas.openxmlformats.org/officeDocument/2006/relationships/customXml" Target="../ink/ink269.xml"/><Relationship Id="rId36" Type="http://schemas.openxmlformats.org/officeDocument/2006/relationships/customXml" Target="../ink/ink276.xml"/><Relationship Id="rId49" Type="http://schemas.openxmlformats.org/officeDocument/2006/relationships/customXml" Target="../ink/ink286.xml"/><Relationship Id="rId57" Type="http://schemas.openxmlformats.org/officeDocument/2006/relationships/customXml" Target="../ink/ink291.xml"/><Relationship Id="rId10" Type="http://schemas.openxmlformats.org/officeDocument/2006/relationships/customXml" Target="../ink/ink255.xml"/><Relationship Id="rId31" Type="http://schemas.openxmlformats.org/officeDocument/2006/relationships/customXml" Target="../ink/ink271.xml"/><Relationship Id="rId44" Type="http://schemas.openxmlformats.org/officeDocument/2006/relationships/image" Target="../media/image122.emf"/><Relationship Id="rId52" Type="http://schemas.openxmlformats.org/officeDocument/2006/relationships/customXml" Target="../ink/ink288.xml"/><Relationship Id="rId60" Type="http://schemas.openxmlformats.org/officeDocument/2006/relationships/customXml" Target="../ink/ink294.xml"/><Relationship Id="rId65" Type="http://schemas.openxmlformats.org/officeDocument/2006/relationships/image" Target="../media/image127.emf"/><Relationship Id="rId73" Type="http://schemas.openxmlformats.org/officeDocument/2006/relationships/customXml" Target="../ink/ink305.xml"/><Relationship Id="rId4" Type="http://schemas.openxmlformats.org/officeDocument/2006/relationships/image" Target="../media/image113.emf"/><Relationship Id="rId9" Type="http://schemas.openxmlformats.org/officeDocument/2006/relationships/customXml" Target="../ink/ink254.xml"/><Relationship Id="rId13" Type="http://schemas.openxmlformats.org/officeDocument/2006/relationships/image" Target="../media/image116.emf"/><Relationship Id="rId18" Type="http://schemas.openxmlformats.org/officeDocument/2006/relationships/customXml" Target="../ink/ink261.xml"/><Relationship Id="rId39" Type="http://schemas.openxmlformats.org/officeDocument/2006/relationships/customXml" Target="../ink/ink279.xml"/><Relationship Id="rId34" Type="http://schemas.openxmlformats.org/officeDocument/2006/relationships/customXml" Target="../ink/ink274.xml"/><Relationship Id="rId50" Type="http://schemas.openxmlformats.org/officeDocument/2006/relationships/image" Target="../media/image124.emf"/><Relationship Id="rId55" Type="http://schemas.openxmlformats.org/officeDocument/2006/relationships/customXml" Target="../ink/ink290.xml"/><Relationship Id="rId76" Type="http://schemas.openxmlformats.org/officeDocument/2006/relationships/customXml" Target="../ink/ink308.xml"/><Relationship Id="rId7" Type="http://schemas.openxmlformats.org/officeDocument/2006/relationships/customXml" Target="../ink/ink253.xml"/><Relationship Id="rId71" Type="http://schemas.openxmlformats.org/officeDocument/2006/relationships/customXml" Target="../ink/ink303.xml"/><Relationship Id="rId2" Type="http://schemas.openxmlformats.org/officeDocument/2006/relationships/customXml" Target="../ink/ink250.xml"/><Relationship Id="rId29" Type="http://schemas.openxmlformats.org/officeDocument/2006/relationships/customXml" Target="../ink/ink27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6.emf"/><Relationship Id="rId21" Type="http://schemas.openxmlformats.org/officeDocument/2006/relationships/customXml" Target="../ink/ink324.xml"/><Relationship Id="rId42" Type="http://schemas.openxmlformats.org/officeDocument/2006/relationships/image" Target="../media/image144.emf"/><Relationship Id="rId47" Type="http://schemas.openxmlformats.org/officeDocument/2006/relationships/customXml" Target="../ink/ink337.xml"/><Relationship Id="rId63" Type="http://schemas.openxmlformats.org/officeDocument/2006/relationships/customXml" Target="../ink/ink351.xml"/><Relationship Id="rId68" Type="http://schemas.openxmlformats.org/officeDocument/2006/relationships/customXml" Target="../ink/ink356.xml"/><Relationship Id="rId16" Type="http://schemas.openxmlformats.org/officeDocument/2006/relationships/image" Target="../media/image131.emf"/><Relationship Id="rId11" Type="http://schemas.openxmlformats.org/officeDocument/2006/relationships/customXml" Target="../ink/ink318.xml"/><Relationship Id="rId24" Type="http://schemas.openxmlformats.org/officeDocument/2006/relationships/image" Target="../media/image135.emf"/><Relationship Id="rId32" Type="http://schemas.openxmlformats.org/officeDocument/2006/relationships/image" Target="../media/image139.emf"/><Relationship Id="rId37" Type="http://schemas.openxmlformats.org/officeDocument/2006/relationships/customXml" Target="../ink/ink332.xml"/><Relationship Id="rId40" Type="http://schemas.openxmlformats.org/officeDocument/2006/relationships/image" Target="../media/image143.emf"/><Relationship Id="rId45" Type="http://schemas.openxmlformats.org/officeDocument/2006/relationships/customXml" Target="../ink/ink336.xml"/><Relationship Id="rId53" Type="http://schemas.openxmlformats.org/officeDocument/2006/relationships/customXml" Target="../ink/ink342.xml"/><Relationship Id="rId58" Type="http://schemas.openxmlformats.org/officeDocument/2006/relationships/customXml" Target="../ink/ink346.xml"/><Relationship Id="rId66" Type="http://schemas.openxmlformats.org/officeDocument/2006/relationships/customXml" Target="../ink/ink354.xml"/><Relationship Id="rId74" Type="http://schemas.openxmlformats.org/officeDocument/2006/relationships/customXml" Target="../ink/ink362.xml"/><Relationship Id="rId5" Type="http://schemas.openxmlformats.org/officeDocument/2006/relationships/customXml" Target="../ink/ink313.xml"/><Relationship Id="rId61" Type="http://schemas.openxmlformats.org/officeDocument/2006/relationships/customXml" Target="../ink/ink349.xml"/><Relationship Id="rId19" Type="http://schemas.openxmlformats.org/officeDocument/2006/relationships/customXml" Target="../ink/ink323.xml"/><Relationship Id="rId14" Type="http://schemas.openxmlformats.org/officeDocument/2006/relationships/image" Target="../media/image130.emf"/><Relationship Id="rId22" Type="http://schemas.openxmlformats.org/officeDocument/2006/relationships/image" Target="../media/image134.emf"/><Relationship Id="rId27" Type="http://schemas.openxmlformats.org/officeDocument/2006/relationships/customXml" Target="../ink/ink327.xml"/><Relationship Id="rId30" Type="http://schemas.openxmlformats.org/officeDocument/2006/relationships/image" Target="../media/image138.emf"/><Relationship Id="rId35" Type="http://schemas.openxmlformats.org/officeDocument/2006/relationships/customXml" Target="../ink/ink331.xml"/><Relationship Id="rId43" Type="http://schemas.openxmlformats.org/officeDocument/2006/relationships/customXml" Target="../ink/ink335.xml"/><Relationship Id="rId48" Type="http://schemas.openxmlformats.org/officeDocument/2006/relationships/customXml" Target="../ink/ink338.xml"/><Relationship Id="rId56" Type="http://schemas.openxmlformats.org/officeDocument/2006/relationships/image" Target="../media/image148.emf"/><Relationship Id="rId64" Type="http://schemas.openxmlformats.org/officeDocument/2006/relationships/customXml" Target="../ink/ink352.xml"/><Relationship Id="rId69" Type="http://schemas.openxmlformats.org/officeDocument/2006/relationships/customXml" Target="../ink/ink357.xml"/><Relationship Id="rId77" Type="http://schemas.openxmlformats.org/officeDocument/2006/relationships/customXml" Target="../ink/ink364.xml"/><Relationship Id="rId8" Type="http://schemas.openxmlformats.org/officeDocument/2006/relationships/customXml" Target="../ink/ink316.xml"/><Relationship Id="rId51" Type="http://schemas.openxmlformats.org/officeDocument/2006/relationships/customXml" Target="../ink/ink341.xml"/><Relationship Id="rId72" Type="http://schemas.openxmlformats.org/officeDocument/2006/relationships/customXml" Target="../ink/ink360.xml"/><Relationship Id="rId3" Type="http://schemas.openxmlformats.org/officeDocument/2006/relationships/customXml" Target="../ink/ink311.xml"/><Relationship Id="rId12" Type="http://schemas.openxmlformats.org/officeDocument/2006/relationships/customXml" Target="../ink/ink319.xml"/><Relationship Id="rId17" Type="http://schemas.openxmlformats.org/officeDocument/2006/relationships/customXml" Target="../ink/ink322.xml"/><Relationship Id="rId25" Type="http://schemas.openxmlformats.org/officeDocument/2006/relationships/customXml" Target="../ink/ink326.xml"/><Relationship Id="rId33" Type="http://schemas.openxmlformats.org/officeDocument/2006/relationships/customXml" Target="../ink/ink330.xml"/><Relationship Id="rId38" Type="http://schemas.openxmlformats.org/officeDocument/2006/relationships/image" Target="../media/image142.emf"/><Relationship Id="rId46" Type="http://schemas.openxmlformats.org/officeDocument/2006/relationships/image" Target="../media/image146.emf"/><Relationship Id="rId59" Type="http://schemas.openxmlformats.org/officeDocument/2006/relationships/customXml" Target="../ink/ink347.xml"/><Relationship Id="rId67" Type="http://schemas.openxmlformats.org/officeDocument/2006/relationships/customXml" Target="../ink/ink355.xml"/><Relationship Id="rId20" Type="http://schemas.openxmlformats.org/officeDocument/2006/relationships/image" Target="../media/image133.emf"/><Relationship Id="rId41" Type="http://schemas.openxmlformats.org/officeDocument/2006/relationships/customXml" Target="../ink/ink334.xml"/><Relationship Id="rId54" Type="http://schemas.openxmlformats.org/officeDocument/2006/relationships/customXml" Target="../ink/ink343.xml"/><Relationship Id="rId62" Type="http://schemas.openxmlformats.org/officeDocument/2006/relationships/customXml" Target="../ink/ink350.xml"/><Relationship Id="rId70" Type="http://schemas.openxmlformats.org/officeDocument/2006/relationships/customXml" Target="../ink/ink358.xml"/><Relationship Id="rId75" Type="http://schemas.openxmlformats.org/officeDocument/2006/relationships/image" Target="../media/image1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4.xml"/><Relationship Id="rId15" Type="http://schemas.openxmlformats.org/officeDocument/2006/relationships/customXml" Target="../ink/ink321.xml"/><Relationship Id="rId23" Type="http://schemas.openxmlformats.org/officeDocument/2006/relationships/customXml" Target="../ink/ink325.xml"/><Relationship Id="rId28" Type="http://schemas.openxmlformats.org/officeDocument/2006/relationships/image" Target="../media/image137.emf"/><Relationship Id="rId36" Type="http://schemas.openxmlformats.org/officeDocument/2006/relationships/image" Target="../media/image141.emf"/><Relationship Id="rId49" Type="http://schemas.openxmlformats.org/officeDocument/2006/relationships/customXml" Target="../ink/ink339.xml"/><Relationship Id="rId57" Type="http://schemas.openxmlformats.org/officeDocument/2006/relationships/customXml" Target="../ink/ink345.xml"/><Relationship Id="rId10" Type="http://schemas.openxmlformats.org/officeDocument/2006/relationships/image" Target="../media/image129.emf"/><Relationship Id="rId31" Type="http://schemas.openxmlformats.org/officeDocument/2006/relationships/customXml" Target="../ink/ink329.xml"/><Relationship Id="rId44" Type="http://schemas.openxmlformats.org/officeDocument/2006/relationships/image" Target="../media/image145.emf"/><Relationship Id="rId52" Type="http://schemas.openxmlformats.org/officeDocument/2006/relationships/image" Target="../media/image147.emf"/><Relationship Id="rId60" Type="http://schemas.openxmlformats.org/officeDocument/2006/relationships/customXml" Target="../ink/ink348.xml"/><Relationship Id="rId65" Type="http://schemas.openxmlformats.org/officeDocument/2006/relationships/customXml" Target="../ink/ink353.xml"/><Relationship Id="rId73" Type="http://schemas.openxmlformats.org/officeDocument/2006/relationships/customXml" Target="../ink/ink361.xml"/><Relationship Id="rId78" Type="http://schemas.openxmlformats.org/officeDocument/2006/relationships/customXml" Target="../ink/ink365.xml"/><Relationship Id="rId4" Type="http://schemas.openxmlformats.org/officeDocument/2006/relationships/customXml" Target="../ink/ink312.xml"/><Relationship Id="rId9" Type="http://schemas.openxmlformats.org/officeDocument/2006/relationships/customXml" Target="../ink/ink317.xml"/><Relationship Id="rId13" Type="http://schemas.openxmlformats.org/officeDocument/2006/relationships/customXml" Target="../ink/ink320.xml"/><Relationship Id="rId18" Type="http://schemas.openxmlformats.org/officeDocument/2006/relationships/image" Target="../media/image132.emf"/><Relationship Id="rId39" Type="http://schemas.openxmlformats.org/officeDocument/2006/relationships/customXml" Target="../ink/ink333.xml"/><Relationship Id="rId34" Type="http://schemas.openxmlformats.org/officeDocument/2006/relationships/image" Target="../media/image140.emf"/><Relationship Id="rId50" Type="http://schemas.openxmlformats.org/officeDocument/2006/relationships/customXml" Target="../ink/ink340.xml"/><Relationship Id="rId55" Type="http://schemas.openxmlformats.org/officeDocument/2006/relationships/customXml" Target="../ink/ink344.xml"/><Relationship Id="rId76" Type="http://schemas.openxmlformats.org/officeDocument/2006/relationships/customXml" Target="../ink/ink363.xml"/><Relationship Id="rId7" Type="http://schemas.openxmlformats.org/officeDocument/2006/relationships/customXml" Target="../ink/ink315.xml"/><Relationship Id="rId71" Type="http://schemas.openxmlformats.org/officeDocument/2006/relationships/customXml" Target="../ink/ink359.xml"/><Relationship Id="rId2" Type="http://schemas.openxmlformats.org/officeDocument/2006/relationships/customXml" Target="../ink/ink310.xml"/><Relationship Id="rId29" Type="http://schemas.openxmlformats.org/officeDocument/2006/relationships/customXml" Target="../ink/ink3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1920" y="202014"/>
            <a:ext cx="1155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mtClean="0"/>
              <a:t> Podstawą prostopadłościanu jest kwadrat o boku 6 cm, a kąt nachylenia przekątnej prostopadłościanu do ściany bocznej ma miarę 30◦. </a:t>
            </a:r>
            <a:r>
              <a:rPr lang="pl-PL" dirty="0" smtClean="0"/>
              <a:t>Przekątna ta ma długość: A. 3√2 cm, B. 3√3 cm, C. 6√3 cm, D. 12 cm.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Pismo odręczne 14"/>
              <p14:cNvContentPartPr/>
              <p14:nvPr/>
            </p14:nvContentPartPr>
            <p14:xfrm>
              <a:off x="1519691" y="1078298"/>
              <a:ext cx="1477080" cy="259632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4211" y="1068938"/>
                <a:ext cx="1512720" cy="26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Pismo odręczne 23"/>
              <p14:cNvContentPartPr/>
              <p14:nvPr/>
            </p14:nvContentPartPr>
            <p14:xfrm>
              <a:off x="1003811" y="1183058"/>
              <a:ext cx="636120" cy="2405160"/>
            </p14:xfrm>
          </p:contentPart>
        </mc:Choice>
        <mc:Fallback>
          <p:pic>
            <p:nvPicPr>
              <p:cNvPr id="24" name="Pismo odręczne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4811" y="1171178"/>
                <a:ext cx="659880" cy="24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" name="Pismo odręczne 40"/>
              <p14:cNvContentPartPr/>
              <p14:nvPr/>
            </p14:nvContentPartPr>
            <p14:xfrm>
              <a:off x="4671491" y="1233458"/>
              <a:ext cx="1563120" cy="824040"/>
            </p14:xfrm>
          </p:contentPart>
        </mc:Choice>
        <mc:Fallback>
          <p:pic>
            <p:nvPicPr>
              <p:cNvPr id="41" name="Pismo odręczne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1691" y="1221578"/>
                <a:ext cx="160272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Pismo odręczne 53"/>
              <p14:cNvContentPartPr/>
              <p14:nvPr/>
            </p14:nvContentPartPr>
            <p14:xfrm>
              <a:off x="982571" y="1698578"/>
              <a:ext cx="87840" cy="1844640"/>
            </p14:xfrm>
          </p:contentPart>
        </mc:Choice>
        <mc:Fallback>
          <p:pic>
            <p:nvPicPr>
              <p:cNvPr id="54" name="Pismo odręczne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7171" y="1686698"/>
                <a:ext cx="110160" cy="18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Pismo odręczne 54"/>
              <p14:cNvContentPartPr/>
              <p14:nvPr/>
            </p14:nvContentPartPr>
            <p14:xfrm>
              <a:off x="2233571" y="2980898"/>
              <a:ext cx="977760" cy="948240"/>
            </p14:xfrm>
          </p:contentPart>
        </mc:Choice>
        <mc:Fallback>
          <p:pic>
            <p:nvPicPr>
              <p:cNvPr id="55" name="Pismo odręczne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3771" y="2972258"/>
                <a:ext cx="100044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9" name="Pismo odręczne 58"/>
              <p14:cNvContentPartPr/>
              <p14:nvPr/>
            </p14:nvContentPartPr>
            <p14:xfrm>
              <a:off x="857651" y="1423178"/>
              <a:ext cx="97200" cy="361080"/>
            </p14:xfrm>
          </p:contentPart>
        </mc:Choice>
        <mc:Fallback>
          <p:pic>
            <p:nvPicPr>
              <p:cNvPr id="59" name="Pismo odręczne 5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611" y="1417058"/>
                <a:ext cx="1148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" name="Pismo odręczne 60"/>
              <p14:cNvContentPartPr/>
              <p14:nvPr/>
            </p14:nvContentPartPr>
            <p14:xfrm>
              <a:off x="1372091" y="2843378"/>
              <a:ext cx="106200" cy="163080"/>
            </p14:xfrm>
          </p:contentPart>
        </mc:Choice>
        <mc:Fallback>
          <p:pic>
            <p:nvPicPr>
              <p:cNvPr id="61" name="Pismo odręczne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68851" y="2835098"/>
                <a:ext cx="1227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9" name="Pismo odręczne 68"/>
              <p14:cNvContentPartPr/>
              <p14:nvPr/>
            </p14:nvContentPartPr>
            <p14:xfrm>
              <a:off x="2477291" y="1751858"/>
              <a:ext cx="123120" cy="194760"/>
            </p14:xfrm>
          </p:contentPart>
        </mc:Choice>
        <mc:Fallback>
          <p:pic>
            <p:nvPicPr>
              <p:cNvPr id="69" name="Pismo odręczne 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4331" y="1743938"/>
                <a:ext cx="1468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3" name="Pismo odręczne 72"/>
              <p14:cNvContentPartPr/>
              <p14:nvPr/>
            </p14:nvContentPartPr>
            <p14:xfrm>
              <a:off x="3106571" y="1101698"/>
              <a:ext cx="228240" cy="219240"/>
            </p14:xfrm>
          </p:contentPart>
        </mc:Choice>
        <mc:Fallback>
          <p:pic>
            <p:nvPicPr>
              <p:cNvPr id="73" name="Pismo odręczne 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91451" y="1091978"/>
                <a:ext cx="257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" name="Pismo odręczne 81"/>
              <p14:cNvContentPartPr/>
              <p14:nvPr/>
            </p14:nvContentPartPr>
            <p14:xfrm>
              <a:off x="717971" y="4434938"/>
              <a:ext cx="928440" cy="344520"/>
            </p14:xfrm>
          </p:contentPart>
        </mc:Choice>
        <mc:Fallback>
          <p:pic>
            <p:nvPicPr>
              <p:cNvPr id="82" name="Pismo odręczne 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251" y="4419098"/>
                <a:ext cx="96804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0" name="Pismo odręczne 89"/>
              <p14:cNvContentPartPr/>
              <p14:nvPr/>
            </p14:nvContentPartPr>
            <p14:xfrm>
              <a:off x="2372531" y="1247858"/>
              <a:ext cx="595440" cy="524880"/>
            </p14:xfrm>
          </p:contentPart>
        </mc:Choice>
        <mc:Fallback>
          <p:pic>
            <p:nvPicPr>
              <p:cNvPr id="90" name="Pismo odręczne 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64971" y="1229858"/>
                <a:ext cx="62100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4" name="Pismo odręczne 93"/>
              <p14:cNvContentPartPr/>
              <p14:nvPr/>
            </p14:nvContentPartPr>
            <p14:xfrm>
              <a:off x="1670171" y="836378"/>
              <a:ext cx="232200" cy="332280"/>
            </p14:xfrm>
          </p:contentPart>
        </mc:Choice>
        <mc:Fallback>
          <p:pic>
            <p:nvPicPr>
              <p:cNvPr id="94" name="Pismo odręczne 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53946" y="828089"/>
                <a:ext cx="260324" cy="356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3" name="Pismo odręczne 102"/>
              <p14:cNvContentPartPr/>
              <p14:nvPr/>
            </p14:nvContentPartPr>
            <p14:xfrm>
              <a:off x="5629811" y="484658"/>
              <a:ext cx="1063440" cy="51840"/>
            </p14:xfrm>
          </p:contentPart>
        </mc:Choice>
        <mc:Fallback>
          <p:pic>
            <p:nvPicPr>
              <p:cNvPr id="103" name="Pismo odręczne 10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17211" y="466658"/>
                <a:ext cx="10947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5" name="Pismo odręczne 104"/>
              <p14:cNvContentPartPr/>
              <p14:nvPr/>
            </p14:nvContentPartPr>
            <p14:xfrm>
              <a:off x="6949211" y="550178"/>
              <a:ext cx="927360" cy="28080"/>
            </p14:xfrm>
          </p:contentPart>
        </mc:Choice>
        <mc:Fallback>
          <p:pic>
            <p:nvPicPr>
              <p:cNvPr id="105" name="Pismo odręczne 10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5611" y="543338"/>
                <a:ext cx="949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7" name="Pismo odręczne 106"/>
              <p14:cNvContentPartPr/>
              <p14:nvPr/>
            </p14:nvContentPartPr>
            <p14:xfrm>
              <a:off x="10206131" y="585818"/>
              <a:ext cx="1297440" cy="40320"/>
            </p14:xfrm>
          </p:contentPart>
        </mc:Choice>
        <mc:Fallback>
          <p:pic>
            <p:nvPicPr>
              <p:cNvPr id="107" name="Pismo odręczne 10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196411" y="571778"/>
                <a:ext cx="13208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0" name="Pismo odręczne 109"/>
              <p14:cNvContentPartPr/>
              <p14:nvPr/>
            </p14:nvContentPartPr>
            <p14:xfrm>
              <a:off x="1068971" y="1117538"/>
              <a:ext cx="612000" cy="605520"/>
            </p14:xfrm>
          </p:contentPart>
        </mc:Choice>
        <mc:Fallback>
          <p:pic>
            <p:nvPicPr>
              <p:cNvPr id="110" name="Pismo odręczne 10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8891" y="1099898"/>
                <a:ext cx="63972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5" name="Pismo odręczne 114"/>
              <p14:cNvContentPartPr/>
              <p14:nvPr/>
            </p14:nvContentPartPr>
            <p14:xfrm>
              <a:off x="819851" y="3643658"/>
              <a:ext cx="908640" cy="178560"/>
            </p14:xfrm>
          </p:contentPart>
        </mc:Choice>
        <mc:Fallback>
          <p:pic>
            <p:nvPicPr>
              <p:cNvPr id="115" name="Pismo odręczne 1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251" y="3631058"/>
                <a:ext cx="9244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9" name="Pismo odręczne 138"/>
              <p14:cNvContentPartPr/>
              <p14:nvPr/>
            </p14:nvContentPartPr>
            <p14:xfrm>
              <a:off x="5810891" y="2479778"/>
              <a:ext cx="107640" cy="401040"/>
            </p14:xfrm>
          </p:contentPart>
        </mc:Choice>
        <mc:Fallback>
          <p:pic>
            <p:nvPicPr>
              <p:cNvPr id="139" name="Pismo odręczne 1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02251" y="2463938"/>
                <a:ext cx="1346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0" name="Pismo odręczne 149"/>
              <p14:cNvContentPartPr/>
              <p14:nvPr/>
            </p14:nvContentPartPr>
            <p14:xfrm>
              <a:off x="3720371" y="3544658"/>
              <a:ext cx="1264680" cy="425880"/>
            </p14:xfrm>
          </p:contentPart>
        </mc:Choice>
        <mc:Fallback>
          <p:pic>
            <p:nvPicPr>
              <p:cNvPr id="150" name="Pismo odręczne 14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05611" y="3534218"/>
                <a:ext cx="129456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3" name="Pismo odręczne 152"/>
              <p14:cNvContentPartPr/>
              <p14:nvPr/>
            </p14:nvContentPartPr>
            <p14:xfrm>
              <a:off x="1206491" y="2048498"/>
              <a:ext cx="80280" cy="307440"/>
            </p14:xfrm>
          </p:contentPart>
        </mc:Choice>
        <mc:Fallback>
          <p:pic>
            <p:nvPicPr>
              <p:cNvPr id="153" name="Pismo odręczne 15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92451" y="2040208"/>
                <a:ext cx="111960" cy="333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0" name="Pismo odręczne 169"/>
              <p14:cNvContentPartPr/>
              <p14:nvPr/>
            </p14:nvContentPartPr>
            <p14:xfrm>
              <a:off x="4541171" y="4973498"/>
              <a:ext cx="245160" cy="239400"/>
            </p14:xfrm>
          </p:contentPart>
        </mc:Choice>
        <mc:Fallback>
          <p:pic>
            <p:nvPicPr>
              <p:cNvPr id="170" name="Pismo odręczne 16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26411" y="4955138"/>
                <a:ext cx="2808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8" name="Pismo odręczne 177"/>
              <p14:cNvContentPartPr/>
              <p14:nvPr/>
            </p14:nvContentPartPr>
            <p14:xfrm>
              <a:off x="1978691" y="2200418"/>
              <a:ext cx="134640" cy="176760"/>
            </p14:xfrm>
          </p:contentPart>
        </mc:Choice>
        <mc:Fallback>
          <p:pic>
            <p:nvPicPr>
              <p:cNvPr id="178" name="Pismo odręczne 17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60282" y="2187071"/>
                <a:ext cx="167488" cy="207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0" name="Pismo odręczne 189"/>
              <p14:cNvContentPartPr/>
              <p14:nvPr/>
            </p14:nvContentPartPr>
            <p14:xfrm>
              <a:off x="1183451" y="3098258"/>
              <a:ext cx="239400" cy="496080"/>
            </p14:xfrm>
          </p:contentPart>
        </mc:Choice>
        <mc:Fallback>
          <p:pic>
            <p:nvPicPr>
              <p:cNvPr id="190" name="Pismo odręczne 18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71571" y="3089251"/>
                <a:ext cx="272160" cy="525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4" name="Pismo odręczne 193"/>
              <p14:cNvContentPartPr/>
              <p14:nvPr/>
            </p14:nvContentPartPr>
            <p14:xfrm>
              <a:off x="1642451" y="1067138"/>
              <a:ext cx="86400" cy="109800"/>
            </p14:xfrm>
          </p:contentPart>
        </mc:Choice>
        <mc:Fallback>
          <p:pic>
            <p:nvPicPr>
              <p:cNvPr id="194" name="Pismo odręczne 1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25460" y="1050885"/>
                <a:ext cx="121828" cy="143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95" name="Pismo odręczne 194"/>
              <p14:cNvContentPartPr/>
              <p14:nvPr/>
            </p14:nvContentPartPr>
            <p14:xfrm>
              <a:off x="1683491" y="1135178"/>
              <a:ext cx="720" cy="720"/>
            </p14:xfrm>
          </p:contentPart>
        </mc:Choice>
        <mc:Fallback>
          <p:pic>
            <p:nvPicPr>
              <p:cNvPr id="195" name="Pismo odręczne 1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72691" y="1124378"/>
                <a:ext cx="223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96" name="Pismo odręczne 195"/>
              <p14:cNvContentPartPr/>
              <p14:nvPr/>
            </p14:nvContentPartPr>
            <p14:xfrm>
              <a:off x="1460291" y="1886498"/>
              <a:ext cx="397440" cy="78120"/>
            </p14:xfrm>
          </p:contentPart>
        </mc:Choice>
        <mc:Fallback>
          <p:pic>
            <p:nvPicPr>
              <p:cNvPr id="196" name="Pismo odręczne 19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45531" y="1865160"/>
                <a:ext cx="433080" cy="119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02" name="Pismo odręczne 201"/>
              <p14:cNvContentPartPr/>
              <p14:nvPr/>
            </p14:nvContentPartPr>
            <p14:xfrm>
              <a:off x="1568291" y="1559978"/>
              <a:ext cx="200520" cy="244080"/>
            </p14:xfrm>
          </p:contentPart>
        </mc:Choice>
        <mc:Fallback>
          <p:pic>
            <p:nvPicPr>
              <p:cNvPr id="202" name="Pismo odręczne 20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48455" y="1546999"/>
                <a:ext cx="235863" cy="277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03" name="Pismo odręczne 202"/>
              <p14:cNvContentPartPr/>
              <p14:nvPr/>
            </p14:nvContentPartPr>
            <p14:xfrm>
              <a:off x="1519691" y="1108898"/>
              <a:ext cx="127800" cy="1763280"/>
            </p14:xfrm>
          </p:contentPart>
        </mc:Choice>
        <mc:Fallback>
          <p:pic>
            <p:nvPicPr>
              <p:cNvPr id="203" name="Pismo odręczne 20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06011" y="1101338"/>
                <a:ext cx="153000" cy="17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05" name="Pismo odręczne 204"/>
              <p14:cNvContentPartPr/>
              <p14:nvPr/>
            </p14:nvContentPartPr>
            <p14:xfrm>
              <a:off x="970331" y="3482738"/>
              <a:ext cx="77760" cy="126720"/>
            </p14:xfrm>
          </p:contentPart>
        </mc:Choice>
        <mc:Fallback>
          <p:pic>
            <p:nvPicPr>
              <p:cNvPr id="205" name="Pismo odręczne 20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53332" y="3466131"/>
                <a:ext cx="113204" cy="161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06" name="Pismo odręczne 205"/>
              <p14:cNvContentPartPr/>
              <p14:nvPr/>
            </p14:nvContentPartPr>
            <p14:xfrm>
              <a:off x="3821531" y="4504058"/>
              <a:ext cx="178200" cy="1732680"/>
            </p14:xfrm>
          </p:contentPart>
        </mc:Choice>
        <mc:Fallback>
          <p:pic>
            <p:nvPicPr>
              <p:cNvPr id="206" name="Pismo odręczne 20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10011" y="4490378"/>
                <a:ext cx="201600" cy="17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14" name="Pismo odręczne 213"/>
              <p14:cNvContentPartPr/>
              <p14:nvPr/>
            </p14:nvContentPartPr>
            <p14:xfrm>
              <a:off x="3833771" y="5960978"/>
              <a:ext cx="233640" cy="302040"/>
            </p14:xfrm>
          </p:contentPart>
        </mc:Choice>
        <mc:Fallback>
          <p:pic>
            <p:nvPicPr>
              <p:cNvPr id="214" name="Pismo odręczne 21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18651" y="5946218"/>
                <a:ext cx="268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7" name="Pismo odręczne 216"/>
              <p14:cNvContentPartPr/>
              <p14:nvPr/>
            </p14:nvContentPartPr>
            <p14:xfrm>
              <a:off x="3601211" y="5139098"/>
              <a:ext cx="123480" cy="31968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87531" y="5127218"/>
                <a:ext cx="1544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19" name="Pismo odręczne 218"/>
              <p14:cNvContentPartPr/>
              <p14:nvPr/>
            </p14:nvContentPartPr>
            <p14:xfrm>
              <a:off x="942611" y="1712618"/>
              <a:ext cx="1456920" cy="1951560"/>
            </p14:xfrm>
          </p:contentPart>
        </mc:Choice>
        <mc:Fallback>
          <p:pic>
            <p:nvPicPr>
              <p:cNvPr id="219" name="Pismo odręczne 21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1811" y="1700018"/>
                <a:ext cx="1486080" cy="19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0" name="Pismo odręczne 219"/>
              <p14:cNvContentPartPr/>
              <p14:nvPr/>
            </p14:nvContentPartPr>
            <p14:xfrm>
              <a:off x="984731" y="3519098"/>
              <a:ext cx="40680" cy="51120"/>
            </p14:xfrm>
          </p:contentPart>
        </mc:Choice>
        <mc:Fallback>
          <p:pic>
            <p:nvPicPr>
              <p:cNvPr id="220" name="Pismo odręczne 21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69251" y="3505418"/>
                <a:ext cx="74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23" name="Pismo odręczne 222"/>
              <p14:cNvContentPartPr/>
              <p14:nvPr/>
            </p14:nvContentPartPr>
            <p14:xfrm>
              <a:off x="3956531" y="4896818"/>
              <a:ext cx="371880" cy="347760"/>
            </p14:xfrm>
          </p:contentPart>
        </mc:Choice>
        <mc:Fallback>
          <p:pic>
            <p:nvPicPr>
              <p:cNvPr id="223" name="Pismo odręczne 22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45371" y="4884205"/>
                <a:ext cx="400680" cy="38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37" name="Pismo odręczne 236"/>
              <p14:cNvContentPartPr/>
              <p14:nvPr/>
            </p14:nvContentPartPr>
            <p14:xfrm>
              <a:off x="5034011" y="6383978"/>
              <a:ext cx="3240" cy="0"/>
            </p14:xfrm>
          </p:contentPart>
        </mc:Choice>
        <mc:Fallback>
          <p:pic>
            <p:nvPicPr>
              <p:cNvPr id="237" name="Pismo odręczne 236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0" y="0"/>
                <a:ext cx="3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46" name="Pismo odręczne 245"/>
              <p14:cNvContentPartPr/>
              <p14:nvPr/>
            </p14:nvContentPartPr>
            <p14:xfrm>
              <a:off x="4321931" y="6046658"/>
              <a:ext cx="724680" cy="583200"/>
            </p14:xfrm>
          </p:contentPart>
        </mc:Choice>
        <mc:Fallback>
          <p:pic>
            <p:nvPicPr>
              <p:cNvPr id="246" name="Pismo odręczne 24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02860" y="6036578"/>
                <a:ext cx="753826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55" name="Pismo odręczne 254"/>
              <p14:cNvContentPartPr/>
              <p14:nvPr/>
            </p14:nvContentPartPr>
            <p14:xfrm>
              <a:off x="3840251" y="4389218"/>
              <a:ext cx="1279440" cy="1983600"/>
            </p14:xfrm>
          </p:contentPart>
        </mc:Choice>
        <mc:Fallback>
          <p:pic>
            <p:nvPicPr>
              <p:cNvPr id="255" name="Pismo odręczne 2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23331" y="4376978"/>
                <a:ext cx="1314720" cy="20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56" name="Pismo odręczne 255"/>
              <p14:cNvContentPartPr/>
              <p14:nvPr/>
            </p14:nvContentPartPr>
            <p14:xfrm>
              <a:off x="4039331" y="5547698"/>
              <a:ext cx="445680" cy="459720"/>
            </p14:xfrm>
          </p:contentPart>
        </mc:Choice>
        <mc:Fallback>
          <p:pic>
            <p:nvPicPr>
              <p:cNvPr id="256" name="Pismo odręczne 2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32851" y="5534378"/>
                <a:ext cx="46548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57" name="Pismo odręczne 256"/>
              <p14:cNvContentPartPr/>
              <p14:nvPr/>
            </p14:nvContentPartPr>
            <p14:xfrm>
              <a:off x="4151651" y="5409818"/>
              <a:ext cx="130680" cy="680760"/>
            </p14:xfrm>
          </p:contentPart>
        </mc:Choice>
        <mc:Fallback>
          <p:pic>
            <p:nvPicPr>
              <p:cNvPr id="257" name="Pismo odręczne 2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38331" y="5396498"/>
                <a:ext cx="15804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60" name="Pismo odręczne 259"/>
              <p14:cNvContentPartPr/>
              <p14:nvPr/>
            </p14:nvContentPartPr>
            <p14:xfrm>
              <a:off x="5113931" y="6239978"/>
              <a:ext cx="3240" cy="12600"/>
            </p14:xfrm>
          </p:contentPart>
        </mc:Choice>
        <mc:Fallback>
          <p:pic>
            <p:nvPicPr>
              <p:cNvPr id="260" name="Pismo odręczne 259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108531" y="6237098"/>
                <a:ext cx="140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61" name="Pismo odręczne 260"/>
              <p14:cNvContentPartPr/>
              <p14:nvPr/>
            </p14:nvContentPartPr>
            <p14:xfrm>
              <a:off x="3812531" y="6219818"/>
              <a:ext cx="214920" cy="53640"/>
            </p14:xfrm>
          </p:contentPart>
        </mc:Choice>
        <mc:Fallback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08211" y="6214058"/>
                <a:ext cx="222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68" name="Pismo odręczne 267"/>
              <p14:cNvContentPartPr/>
              <p14:nvPr/>
            </p14:nvContentPartPr>
            <p14:xfrm>
              <a:off x="6090611" y="4360418"/>
              <a:ext cx="1598400" cy="357840"/>
            </p14:xfrm>
          </p:contentPart>
        </mc:Choice>
        <mc:Fallback>
          <p:pic>
            <p:nvPicPr>
              <p:cNvPr id="268" name="Pismo odręczne 2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70811" y="4342778"/>
                <a:ext cx="16329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76" name="Pismo odręczne 275"/>
              <p14:cNvContentPartPr/>
              <p14:nvPr/>
            </p14:nvContentPartPr>
            <p14:xfrm>
              <a:off x="8083571" y="4654898"/>
              <a:ext cx="870480" cy="128880"/>
            </p14:xfrm>
          </p:contentPart>
        </mc:Choice>
        <mc:Fallback>
          <p:pic>
            <p:nvPicPr>
              <p:cNvPr id="276" name="Pismo odręczne 2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72771" y="4634018"/>
                <a:ext cx="9021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78" name="Pismo odręczne 277"/>
              <p14:cNvContentPartPr/>
              <p14:nvPr/>
            </p14:nvContentPartPr>
            <p14:xfrm>
              <a:off x="8345651" y="4237658"/>
              <a:ext cx="217080" cy="881280"/>
            </p14:xfrm>
          </p:contentPart>
        </mc:Choice>
        <mc:Fallback>
          <p:pic>
            <p:nvPicPr>
              <p:cNvPr id="278" name="Pismo odręczne 27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40971" y="4222178"/>
                <a:ext cx="23508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05" name="Pismo odręczne 304"/>
              <p14:cNvContentPartPr/>
              <p14:nvPr/>
            </p14:nvContentPartPr>
            <p14:xfrm>
              <a:off x="6615491" y="5235938"/>
              <a:ext cx="1920960" cy="1261800"/>
            </p14:xfrm>
          </p:contentPart>
        </mc:Choice>
        <mc:Fallback>
          <p:pic>
            <p:nvPicPr>
              <p:cNvPr id="305" name="Pismo odręczne 3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04691" y="5220818"/>
                <a:ext cx="195264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10" name="Pismo odręczne 309"/>
              <p14:cNvContentPartPr/>
              <p14:nvPr/>
            </p14:nvContentPartPr>
            <p14:xfrm>
              <a:off x="6613331" y="5163218"/>
              <a:ext cx="906840" cy="677520"/>
            </p14:xfrm>
          </p:contentPart>
        </mc:Choice>
        <mc:Fallback>
          <p:pic>
            <p:nvPicPr>
              <p:cNvPr id="310" name="Pismo odręczne 3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93171" y="5142698"/>
                <a:ext cx="94644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12" name="Pismo odręczne 311"/>
              <p14:cNvContentPartPr/>
              <p14:nvPr/>
            </p14:nvContentPartPr>
            <p14:xfrm>
              <a:off x="7075931" y="863738"/>
              <a:ext cx="790920" cy="20160"/>
            </p14:xfrm>
          </p:contentPart>
        </mc:Choice>
        <mc:Fallback>
          <p:pic>
            <p:nvPicPr>
              <p:cNvPr id="312" name="Pismo odręczne 3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61891" y="842858"/>
                <a:ext cx="8262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3" name="Pismo odręczne 312"/>
              <p14:cNvContentPartPr/>
              <p14:nvPr/>
            </p14:nvContentPartPr>
            <p14:xfrm>
              <a:off x="4762571" y="2524418"/>
              <a:ext cx="207360" cy="253080"/>
            </p14:xfrm>
          </p:contentPart>
        </mc:Choice>
        <mc:Fallback>
          <p:pic>
            <p:nvPicPr>
              <p:cNvPr id="313" name="Pismo odręczne 3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55731" y="2511818"/>
                <a:ext cx="230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14" name="Pismo odręczne 313"/>
              <p14:cNvContentPartPr/>
              <p14:nvPr/>
            </p14:nvContentPartPr>
            <p14:xfrm>
              <a:off x="5169011" y="2636738"/>
              <a:ext cx="169920" cy="15840"/>
            </p14:xfrm>
          </p:contentPart>
        </mc:Choice>
        <mc:Fallback>
          <p:pic>
            <p:nvPicPr>
              <p:cNvPr id="314" name="Pismo odręczne 3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58211" y="2620898"/>
                <a:ext cx="200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15" name="Pismo odręczne 314"/>
              <p14:cNvContentPartPr/>
              <p14:nvPr/>
            </p14:nvContentPartPr>
            <p14:xfrm>
              <a:off x="5194211" y="2699378"/>
              <a:ext cx="110160" cy="32400"/>
            </p14:xfrm>
          </p:contentPart>
        </mc:Choice>
        <mc:Fallback>
          <p:pic>
            <p:nvPicPr>
              <p:cNvPr id="315" name="Pismo odręczne 3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84491" y="2695778"/>
                <a:ext cx="125640" cy="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6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1797" y="160451"/>
            <a:ext cx="11515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mtClean="0"/>
              <a:t> Krawędź podstawy ostrosłupa prawidłowego czworokątnego ma długość 6, a krawędź boczna tworzy z podstawą kąt 45◦. </a:t>
            </a:r>
            <a:r>
              <a:rPr lang="pl-PL" dirty="0" smtClean="0"/>
              <a:t>Objętość tego ostrosłupa jest równa: A. 36√2, B. 48√2, C. 72√2, D. 108√2.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Pismo odręczne 16"/>
              <p14:cNvContentPartPr/>
              <p14:nvPr/>
            </p14:nvContentPartPr>
            <p14:xfrm>
              <a:off x="1014251" y="1043378"/>
              <a:ext cx="2381040" cy="201816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0931" y="1032938"/>
                <a:ext cx="2413080" cy="20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Pismo odręczne 42"/>
              <p14:cNvContentPartPr/>
              <p14:nvPr/>
            </p14:nvContentPartPr>
            <p14:xfrm>
              <a:off x="1748291" y="2405978"/>
              <a:ext cx="1600920" cy="39600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8931" y="2386538"/>
                <a:ext cx="16297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6" name="Pismo odręczne 45"/>
              <p14:cNvContentPartPr/>
              <p14:nvPr/>
            </p14:nvContentPartPr>
            <p14:xfrm>
              <a:off x="7566251" y="508778"/>
              <a:ext cx="1240920" cy="49680"/>
            </p14:xfrm>
          </p:contentPart>
        </mc:Choice>
        <mc:Fallback>
          <p:pic>
            <p:nvPicPr>
              <p:cNvPr id="46" name="Pismo odręczne 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61572" y="487898"/>
                <a:ext cx="1265753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8" name="Pismo odręczne 47"/>
              <p14:cNvContentPartPr/>
              <p14:nvPr/>
            </p14:nvContentPartPr>
            <p14:xfrm>
              <a:off x="9705371" y="570698"/>
              <a:ext cx="1004040" cy="25920"/>
            </p14:xfrm>
          </p:contentPart>
        </mc:Choice>
        <mc:Fallback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95291" y="558458"/>
                <a:ext cx="1035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8" name="Pismo odręczne 67"/>
              <p14:cNvContentPartPr/>
              <p14:nvPr/>
            </p14:nvContentPartPr>
            <p14:xfrm>
              <a:off x="2344091" y="1073618"/>
              <a:ext cx="326880" cy="1972800"/>
            </p14:xfrm>
          </p:contentPart>
        </mc:Choice>
        <mc:Fallback>
          <p:pic>
            <p:nvPicPr>
              <p:cNvPr id="68" name="Pismo odręczne 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33651" y="1066418"/>
                <a:ext cx="350640" cy="19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4" name="Pismo odręczne 93"/>
              <p14:cNvContentPartPr/>
              <p14:nvPr/>
            </p14:nvContentPartPr>
            <p14:xfrm>
              <a:off x="1045931" y="2465738"/>
              <a:ext cx="2300040" cy="532080"/>
            </p14:xfrm>
          </p:contentPart>
        </mc:Choice>
        <mc:Fallback>
          <p:pic>
            <p:nvPicPr>
              <p:cNvPr id="94" name="Pismo odręczne 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5491" y="2451698"/>
                <a:ext cx="23313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8" name="Pismo odręczne 97"/>
              <p14:cNvContentPartPr/>
              <p14:nvPr/>
            </p14:nvContentPartPr>
            <p14:xfrm>
              <a:off x="998411" y="2973698"/>
              <a:ext cx="95040" cy="31680"/>
            </p14:xfrm>
          </p:contentPart>
        </mc:Choice>
        <mc:Fallback>
          <p:pic>
            <p:nvPicPr>
              <p:cNvPr id="98" name="Pismo odręczne 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6171" y="2962898"/>
                <a:ext cx="120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3" name="Pismo odręczne 112"/>
              <p14:cNvContentPartPr/>
              <p14:nvPr/>
            </p14:nvContentPartPr>
            <p14:xfrm>
              <a:off x="2290091" y="2424338"/>
              <a:ext cx="1126800" cy="334080"/>
            </p14:xfrm>
          </p:contentPart>
        </mc:Choice>
        <mc:Fallback>
          <p:pic>
            <p:nvPicPr>
              <p:cNvPr id="113" name="Pismo odręczne 1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69211" y="2403458"/>
                <a:ext cx="11685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2" name="Pismo odręczne 121"/>
              <p14:cNvContentPartPr/>
              <p14:nvPr/>
            </p14:nvContentPartPr>
            <p14:xfrm>
              <a:off x="1581971" y="2238938"/>
              <a:ext cx="1042920" cy="769320"/>
            </p14:xfrm>
          </p:contentPart>
        </mc:Choice>
        <mc:Fallback>
          <p:pic>
            <p:nvPicPr>
              <p:cNvPr id="122" name="Pismo odręczne 1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74771" y="2227058"/>
                <a:ext cx="106560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2" name="Pismo odręczne 131"/>
              <p14:cNvContentPartPr/>
              <p14:nvPr/>
            </p14:nvContentPartPr>
            <p14:xfrm>
              <a:off x="2252291" y="5354378"/>
              <a:ext cx="167760" cy="258840"/>
            </p14:xfrm>
          </p:contentPart>
        </mc:Choice>
        <mc:Fallback>
          <p:pic>
            <p:nvPicPr>
              <p:cNvPr id="132" name="Pismo odręczne 1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36451" y="5333498"/>
                <a:ext cx="2044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7" name="Pismo odręczne 136"/>
              <p14:cNvContentPartPr/>
              <p14:nvPr/>
            </p14:nvContentPartPr>
            <p14:xfrm>
              <a:off x="2210531" y="4105178"/>
              <a:ext cx="1175400" cy="1631880"/>
            </p14:xfrm>
          </p:contentPart>
        </mc:Choice>
        <mc:Fallback>
          <p:pic>
            <p:nvPicPr>
              <p:cNvPr id="137" name="Pismo odręczne 1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91091" y="4096538"/>
                <a:ext cx="1215000" cy="16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9" name="Pismo odręczne 138"/>
              <p14:cNvContentPartPr/>
              <p14:nvPr/>
            </p14:nvContentPartPr>
            <p14:xfrm>
              <a:off x="2299091" y="2462858"/>
              <a:ext cx="973440" cy="261000"/>
            </p14:xfrm>
          </p:contentPart>
        </mc:Choice>
        <mc:Fallback>
          <p:pic>
            <p:nvPicPr>
              <p:cNvPr id="139" name="Pismo odręczne 1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80011" y="2442338"/>
                <a:ext cx="1013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9" name="Pismo odręczne 148"/>
              <p14:cNvContentPartPr/>
              <p14:nvPr/>
            </p14:nvContentPartPr>
            <p14:xfrm>
              <a:off x="2437331" y="2471498"/>
              <a:ext cx="902520" cy="232560"/>
            </p14:xfrm>
          </p:contentPart>
        </mc:Choice>
        <mc:Fallback>
          <p:pic>
            <p:nvPicPr>
              <p:cNvPr id="149" name="Pismo odręczne 1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30131" y="2451338"/>
                <a:ext cx="9291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7" name="Pismo odręczne 166"/>
              <p14:cNvContentPartPr/>
              <p14:nvPr/>
            </p14:nvContentPartPr>
            <p14:xfrm>
              <a:off x="1802291" y="2560418"/>
              <a:ext cx="86040" cy="178920"/>
            </p14:xfrm>
          </p:contentPart>
        </mc:Choice>
        <mc:Fallback>
          <p:pic>
            <p:nvPicPr>
              <p:cNvPr id="167" name="Pismo odręczne 1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91851" y="2550338"/>
                <a:ext cx="112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1" name="Pismo odręczne 180"/>
              <p14:cNvContentPartPr/>
              <p14:nvPr/>
            </p14:nvContentPartPr>
            <p14:xfrm>
              <a:off x="2667731" y="2490938"/>
              <a:ext cx="113400" cy="81720"/>
            </p14:xfrm>
          </p:contentPart>
        </mc:Choice>
        <mc:Fallback>
          <p:pic>
            <p:nvPicPr>
              <p:cNvPr id="181" name="Pismo odręczne 1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55851" y="2475458"/>
                <a:ext cx="146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2" name="Pismo odręczne 181"/>
              <p14:cNvContentPartPr/>
              <p14:nvPr/>
            </p14:nvContentPartPr>
            <p14:xfrm>
              <a:off x="2246891" y="789578"/>
              <a:ext cx="184320" cy="1888920"/>
            </p14:xfrm>
          </p:contentPart>
        </mc:Choice>
        <mc:Fallback>
          <p:pic>
            <p:nvPicPr>
              <p:cNvPr id="182" name="Pismo odręczne 1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29251" y="777338"/>
                <a:ext cx="206280" cy="19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" name="Pismo odręczne 183"/>
              <p14:cNvContentPartPr/>
              <p14:nvPr/>
            </p14:nvContentPartPr>
            <p14:xfrm>
              <a:off x="835331" y="3037418"/>
              <a:ext cx="1949040" cy="307440"/>
            </p14:xfrm>
          </p:contentPart>
        </mc:Choice>
        <mc:Fallback>
          <p:pic>
            <p:nvPicPr>
              <p:cNvPr id="184" name="Pismo odręczne 1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9491" y="3025898"/>
                <a:ext cx="1982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8" name="Pismo odręczne 227"/>
              <p14:cNvContentPartPr/>
              <p14:nvPr/>
            </p14:nvContentPartPr>
            <p14:xfrm>
              <a:off x="3014051" y="2241458"/>
              <a:ext cx="212400" cy="188640"/>
            </p14:xfrm>
          </p:contentPart>
        </mc:Choice>
        <mc:Fallback>
          <p:pic>
            <p:nvPicPr>
              <p:cNvPr id="228" name="Pismo odręczne 2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98211" y="2227418"/>
                <a:ext cx="2430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9" name="Pismo odręczne 228"/>
              <p14:cNvContentPartPr/>
              <p14:nvPr/>
            </p14:nvContentPartPr>
            <p14:xfrm>
              <a:off x="3104771" y="2346218"/>
              <a:ext cx="695880" cy="517680"/>
            </p14:xfrm>
          </p:contentPart>
        </mc:Choice>
        <mc:Fallback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90011" y="2335418"/>
                <a:ext cx="71388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1" name="Pismo odręczne 230"/>
              <p14:cNvContentPartPr/>
              <p14:nvPr/>
            </p14:nvContentPartPr>
            <p14:xfrm>
              <a:off x="2269931" y="2435498"/>
              <a:ext cx="308880" cy="241560"/>
            </p14:xfrm>
          </p:contentPart>
        </mc:Choice>
        <mc:Fallback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55891" y="2417138"/>
                <a:ext cx="3438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5" name="Pismo odręczne 234"/>
              <p14:cNvContentPartPr/>
              <p14:nvPr/>
            </p14:nvContentPartPr>
            <p14:xfrm>
              <a:off x="2115131" y="1320578"/>
              <a:ext cx="482760" cy="645120"/>
            </p14:xfrm>
          </p:contentPart>
        </mc:Choice>
        <mc:Fallback>
          <p:pic>
            <p:nvPicPr>
              <p:cNvPr id="235" name="Pismo odręczne 2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07211" y="1305818"/>
                <a:ext cx="50904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9" name="Pismo odręczne 238"/>
              <p14:cNvContentPartPr/>
              <p14:nvPr/>
            </p14:nvContentPartPr>
            <p14:xfrm>
              <a:off x="2582771" y="2424698"/>
              <a:ext cx="842760" cy="644040"/>
            </p14:xfrm>
          </p:contentPart>
        </mc:Choice>
        <mc:Fallback>
          <p:pic>
            <p:nvPicPr>
              <p:cNvPr id="239" name="Pismo odręczne 2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74851" y="2411738"/>
                <a:ext cx="86724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0" name="Pismo odręczne 239"/>
              <p14:cNvContentPartPr/>
              <p14:nvPr/>
            </p14:nvContentPartPr>
            <p14:xfrm>
              <a:off x="2920811" y="2084138"/>
              <a:ext cx="127800" cy="434520"/>
            </p14:xfrm>
          </p:contentPart>
        </mc:Choice>
        <mc:Fallback>
          <p:pic>
            <p:nvPicPr>
              <p:cNvPr id="240" name="Pismo odręczne 23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00291" y="2069018"/>
                <a:ext cx="1641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70" name="Pismo odręczne 269"/>
              <p14:cNvContentPartPr/>
              <p14:nvPr/>
            </p14:nvContentPartPr>
            <p14:xfrm>
              <a:off x="4927091" y="1315178"/>
              <a:ext cx="3979440" cy="1952280"/>
            </p14:xfrm>
          </p:contentPart>
        </mc:Choice>
        <mc:Fallback>
          <p:pic>
            <p:nvPicPr>
              <p:cNvPr id="270" name="Pismo odręczne 26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11971" y="1302578"/>
                <a:ext cx="4014360" cy="19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2" name="Pismo odręczne 311"/>
              <p14:cNvContentPartPr/>
              <p14:nvPr/>
            </p14:nvContentPartPr>
            <p14:xfrm>
              <a:off x="8490731" y="2710178"/>
              <a:ext cx="1678320" cy="514080"/>
            </p14:xfrm>
          </p:contentPart>
        </mc:Choice>
        <mc:Fallback>
          <p:pic>
            <p:nvPicPr>
              <p:cNvPr id="312" name="Pismo odręczne 3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82451" y="2692538"/>
                <a:ext cx="170748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3" name="Pismo odręczne 312"/>
              <p14:cNvContentPartPr/>
              <p14:nvPr/>
            </p14:nvContentPartPr>
            <p14:xfrm>
              <a:off x="5031851" y="3665978"/>
              <a:ext cx="4425120" cy="1950480"/>
            </p14:xfrm>
          </p:contentPart>
        </mc:Choice>
        <mc:Fallback>
          <p:pic>
            <p:nvPicPr>
              <p:cNvPr id="313" name="Pismo odręczne 3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21411" y="3658058"/>
                <a:ext cx="4454640" cy="19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4" name="Pismo odręczne 313"/>
              <p14:cNvContentPartPr/>
              <p14:nvPr/>
            </p14:nvContentPartPr>
            <p14:xfrm>
              <a:off x="5993411" y="5134778"/>
              <a:ext cx="239040" cy="717120"/>
            </p14:xfrm>
          </p:contentPart>
        </mc:Choice>
        <mc:Fallback>
          <p:pic>
            <p:nvPicPr>
              <p:cNvPr id="314" name="Pismo odręczne 31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86571" y="5116778"/>
                <a:ext cx="26208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9" name="Pismo odręczne 318"/>
              <p14:cNvContentPartPr/>
              <p14:nvPr/>
            </p14:nvContentPartPr>
            <p14:xfrm>
              <a:off x="5044811" y="5160338"/>
              <a:ext cx="615600" cy="285480"/>
            </p14:xfrm>
          </p:contentPart>
        </mc:Choice>
        <mc:Fallback>
          <p:pic>
            <p:nvPicPr>
              <p:cNvPr id="319" name="Pismo odręczne 3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39051" y="5145218"/>
                <a:ext cx="624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5" name="Pismo odręczne 324"/>
              <p14:cNvContentPartPr/>
              <p14:nvPr/>
            </p14:nvContentPartPr>
            <p14:xfrm>
              <a:off x="3882011" y="765098"/>
              <a:ext cx="658080" cy="34560"/>
            </p14:xfrm>
          </p:contentPart>
        </mc:Choice>
        <mc:Fallback>
          <p:pic>
            <p:nvPicPr>
              <p:cNvPr id="325" name="Pismo odręczne 32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66891" y="744218"/>
                <a:ext cx="694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26" name="Pismo odręczne 325"/>
              <p14:cNvContentPartPr/>
              <p14:nvPr/>
            </p14:nvContentPartPr>
            <p14:xfrm>
              <a:off x="1713371" y="1052018"/>
              <a:ext cx="626040" cy="1358640"/>
            </p14:xfrm>
          </p:contentPart>
        </mc:Choice>
        <mc:Fallback>
          <p:pic>
            <p:nvPicPr>
              <p:cNvPr id="326" name="Pismo odręczne 3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07971" y="1043378"/>
                <a:ext cx="639000" cy="13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7" name="Pismo odręczne 326"/>
              <p14:cNvContentPartPr/>
              <p14:nvPr/>
            </p14:nvContentPartPr>
            <p14:xfrm>
              <a:off x="2351651" y="1063178"/>
              <a:ext cx="1086480" cy="1402920"/>
            </p14:xfrm>
          </p:contentPart>
        </mc:Choice>
        <mc:Fallback>
          <p:pic>
            <p:nvPicPr>
              <p:cNvPr id="327" name="Pismo odręczne 3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40851" y="1051658"/>
                <a:ext cx="1118160" cy="14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8" name="Pismo odręczne 327"/>
              <p14:cNvContentPartPr/>
              <p14:nvPr/>
            </p14:nvContentPartPr>
            <p14:xfrm>
              <a:off x="2404931" y="1109258"/>
              <a:ext cx="983880" cy="1353960"/>
            </p14:xfrm>
          </p:contentPart>
        </mc:Choice>
        <mc:Fallback>
          <p:pic>
            <p:nvPicPr>
              <p:cNvPr id="328" name="Pismo odręczne 3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95211" y="1100258"/>
                <a:ext cx="1014480" cy="13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97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5295" y="135513"/>
            <a:ext cx="991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Wysokość ostrosłupa prawidłowego czworokątnego jest dwa razy dłuższa od krawędzi jego podstawy. Tangens kąta nachylenia ściany bocznej do podstawy jest równy: A. 1, B. 4, C. √3, D. √3/ 3 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964571" y="2447018"/>
              <a:ext cx="2599920" cy="56700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6291" y="2431898"/>
                <a:ext cx="262908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Pismo odręczne 12"/>
              <p14:cNvContentPartPr/>
              <p14:nvPr/>
            </p14:nvContentPartPr>
            <p14:xfrm>
              <a:off x="1989131" y="1106378"/>
              <a:ext cx="488160" cy="132912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83379" y="1090894"/>
                <a:ext cx="509369" cy="1350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Pismo odręczne 14"/>
              <p14:cNvContentPartPr/>
              <p14:nvPr/>
            </p14:nvContentPartPr>
            <p14:xfrm>
              <a:off x="959171" y="1021778"/>
              <a:ext cx="1546200" cy="198972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4491" y="1008098"/>
                <a:ext cx="1564560" cy="20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Pismo odręczne 16"/>
              <p14:cNvContentPartPr/>
              <p14:nvPr/>
            </p14:nvContentPartPr>
            <p14:xfrm>
              <a:off x="2463251" y="1096298"/>
              <a:ext cx="1217520" cy="196236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8211" y="1087298"/>
                <a:ext cx="1236960" cy="19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" name="Pismo odręczne 30"/>
              <p14:cNvContentPartPr/>
              <p14:nvPr/>
            </p14:nvContentPartPr>
            <p14:xfrm>
              <a:off x="5142011" y="1330658"/>
              <a:ext cx="1383480" cy="261720"/>
            </p14:xfrm>
          </p:contentPart>
        </mc:Choice>
        <mc:Fallback>
          <p:pic>
            <p:nvPicPr>
              <p:cNvPr id="31" name="Pismo odręczne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29411" y="1313378"/>
                <a:ext cx="14043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Pismo odręczne 32"/>
              <p14:cNvContentPartPr/>
              <p14:nvPr/>
            </p14:nvContentPartPr>
            <p14:xfrm>
              <a:off x="5518571" y="409778"/>
              <a:ext cx="2597040" cy="60480"/>
            </p14:xfrm>
          </p:contentPart>
        </mc:Choice>
        <mc:Fallback>
          <p:pic>
            <p:nvPicPr>
              <p:cNvPr id="33" name="Pismo odręczne 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07411" y="393218"/>
                <a:ext cx="2625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2" name="Pismo odręczne 51"/>
              <p14:cNvContentPartPr/>
              <p14:nvPr/>
            </p14:nvContentPartPr>
            <p14:xfrm>
              <a:off x="2578451" y="738098"/>
              <a:ext cx="1215000" cy="42840"/>
            </p14:xfrm>
          </p:contentPart>
        </mc:Choice>
        <mc:Fallback>
          <p:pic>
            <p:nvPicPr>
              <p:cNvPr id="52" name="Pismo odręczne 5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3051" y="720458"/>
                <a:ext cx="1240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4" name="Pismo odręczne 53"/>
              <p14:cNvContentPartPr/>
              <p14:nvPr/>
            </p14:nvContentPartPr>
            <p14:xfrm>
              <a:off x="2241131" y="1964258"/>
              <a:ext cx="98280" cy="207720"/>
            </p14:xfrm>
          </p:contentPart>
        </mc:Choice>
        <mc:Fallback>
          <p:pic>
            <p:nvPicPr>
              <p:cNvPr id="54" name="Pismo odręczne 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33931" y="1956698"/>
                <a:ext cx="108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7" name="Pismo odręczne 56"/>
              <p14:cNvContentPartPr/>
              <p14:nvPr/>
            </p14:nvContentPartPr>
            <p14:xfrm>
              <a:off x="4300691" y="791378"/>
              <a:ext cx="827640" cy="44280"/>
            </p14:xfrm>
          </p:contentPart>
        </mc:Choice>
        <mc:Fallback>
          <p:pic>
            <p:nvPicPr>
              <p:cNvPr id="57" name="Pismo odręczne 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91691" y="777698"/>
                <a:ext cx="853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" name="Pismo odręczne 60"/>
              <p14:cNvContentPartPr/>
              <p14:nvPr/>
            </p14:nvContentPartPr>
            <p14:xfrm>
              <a:off x="829931" y="3075218"/>
              <a:ext cx="135720" cy="180000"/>
            </p14:xfrm>
          </p:contentPart>
        </mc:Choice>
        <mc:Fallback>
          <p:pic>
            <p:nvPicPr>
              <p:cNvPr id="61" name="Pismo odręczne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0571" y="3065858"/>
                <a:ext cx="148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5" name="Pismo odręczne 64"/>
              <p14:cNvContentPartPr/>
              <p14:nvPr/>
            </p14:nvContentPartPr>
            <p14:xfrm>
              <a:off x="3889211" y="2451338"/>
              <a:ext cx="169200" cy="143640"/>
            </p14:xfrm>
          </p:contentPart>
        </mc:Choice>
        <mc:Fallback>
          <p:pic>
            <p:nvPicPr>
              <p:cNvPr id="65" name="Pismo odręczne 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70491" y="2443778"/>
                <a:ext cx="191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4" name="Pismo odręczne 73"/>
              <p14:cNvContentPartPr/>
              <p14:nvPr/>
            </p14:nvContentPartPr>
            <p14:xfrm>
              <a:off x="2517251" y="806138"/>
              <a:ext cx="144360" cy="178920"/>
            </p14:xfrm>
          </p:contentPart>
        </mc:Choice>
        <mc:Fallback>
          <p:pic>
            <p:nvPicPr>
              <p:cNvPr id="74" name="Pismo odręczne 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03211" y="796778"/>
                <a:ext cx="1612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4" name="Pismo odręczne 83"/>
              <p14:cNvContentPartPr/>
              <p14:nvPr/>
            </p14:nvContentPartPr>
            <p14:xfrm>
              <a:off x="1007411" y="4049738"/>
              <a:ext cx="586080" cy="258120"/>
            </p14:xfrm>
          </p:contentPart>
        </mc:Choice>
        <mc:Fallback>
          <p:pic>
            <p:nvPicPr>
              <p:cNvPr id="84" name="Pismo odręczne 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2651" y="4036058"/>
                <a:ext cx="604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1" name="Pismo odręczne 90"/>
              <p14:cNvContentPartPr/>
              <p14:nvPr/>
            </p14:nvContentPartPr>
            <p14:xfrm>
              <a:off x="2455691" y="2747258"/>
              <a:ext cx="15480" cy="0"/>
            </p14:xfrm>
          </p:contentPart>
        </mc:Choice>
        <mc:Fallback>
          <p:pic>
            <p:nvPicPr>
              <p:cNvPr id="91" name="Pismo odręczne 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15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5" name="Pismo odręczne 94"/>
              <p14:cNvContentPartPr/>
              <p14:nvPr/>
            </p14:nvContentPartPr>
            <p14:xfrm>
              <a:off x="1004891" y="2426138"/>
              <a:ext cx="1024560" cy="610920"/>
            </p14:xfrm>
          </p:contentPart>
        </mc:Choice>
        <mc:Fallback>
          <p:pic>
            <p:nvPicPr>
              <p:cNvPr id="95" name="Pismo odręczne 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1211" y="2405618"/>
                <a:ext cx="105876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6" name="Pismo odręczne 95"/>
              <p14:cNvContentPartPr/>
              <p14:nvPr/>
            </p14:nvContentPartPr>
            <p14:xfrm>
              <a:off x="1053131" y="2407778"/>
              <a:ext cx="988200" cy="581760"/>
            </p14:xfrm>
          </p:contentPart>
        </mc:Choice>
        <mc:Fallback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8011" y="2391938"/>
                <a:ext cx="101916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7" name="Pismo odręczne 106"/>
              <p14:cNvContentPartPr/>
              <p14:nvPr/>
            </p14:nvContentPartPr>
            <p14:xfrm>
              <a:off x="1691771" y="1966058"/>
              <a:ext cx="70920" cy="156240"/>
            </p14:xfrm>
          </p:contentPart>
        </mc:Choice>
        <mc:Fallback>
          <p:pic>
            <p:nvPicPr>
              <p:cNvPr id="107" name="Pismo odręczne 1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73771" y="1950938"/>
                <a:ext cx="982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2" name="Pismo odręczne 121"/>
              <p14:cNvContentPartPr/>
              <p14:nvPr/>
            </p14:nvContentPartPr>
            <p14:xfrm>
              <a:off x="1522211" y="2616578"/>
              <a:ext cx="0" cy="0"/>
            </p14:xfrm>
          </p:contentPart>
        </mc:Choice>
        <mc:Fallback>
          <p:pic>
            <p:nvPicPr>
              <p:cNvPr id="122" name="Pismo odręczne 1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3" name="Pismo odręczne 132"/>
              <p14:cNvContentPartPr/>
              <p14:nvPr/>
            </p14:nvContentPartPr>
            <p14:xfrm>
              <a:off x="1597091" y="1142018"/>
              <a:ext cx="856080" cy="1472400"/>
            </p14:xfrm>
          </p:contentPart>
        </mc:Choice>
        <mc:Fallback>
          <p:pic>
            <p:nvPicPr>
              <p:cNvPr id="133" name="Pismo odręczne 1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80891" y="1129778"/>
                <a:ext cx="887760" cy="15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5" name="Pismo odręczne 134"/>
              <p14:cNvContentPartPr/>
              <p14:nvPr/>
            </p14:nvContentPartPr>
            <p14:xfrm>
              <a:off x="1644251" y="2690018"/>
              <a:ext cx="1524240" cy="151560"/>
            </p14:xfrm>
          </p:contentPart>
        </mc:Choice>
        <mc:Fallback>
          <p:pic>
            <p:nvPicPr>
              <p:cNvPr id="135" name="Pismo odręczne 1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33091" y="2669138"/>
                <a:ext cx="1556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3" name="Pismo odręczne 142"/>
              <p14:cNvContentPartPr/>
              <p14:nvPr/>
            </p14:nvContentPartPr>
            <p14:xfrm>
              <a:off x="1878251" y="2077658"/>
              <a:ext cx="218520" cy="654120"/>
            </p14:xfrm>
          </p:contentPart>
        </mc:Choice>
        <mc:Fallback>
          <p:pic>
            <p:nvPicPr>
              <p:cNvPr id="143" name="Pismo odręczne 14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66011" y="2071538"/>
                <a:ext cx="25128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4" name="Pismo odręczne 143"/>
              <p14:cNvContentPartPr/>
              <p14:nvPr/>
            </p14:nvContentPartPr>
            <p14:xfrm>
              <a:off x="2062931" y="2462858"/>
              <a:ext cx="733320" cy="542160"/>
            </p14:xfrm>
          </p:contentPart>
        </mc:Choice>
        <mc:Fallback>
          <p:pic>
            <p:nvPicPr>
              <p:cNvPr id="144" name="Pismo odręczne 1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52851" y="2452778"/>
                <a:ext cx="75888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5" name="Pismo odręczne 144"/>
              <p14:cNvContentPartPr/>
              <p14:nvPr/>
            </p14:nvContentPartPr>
            <p14:xfrm>
              <a:off x="2390171" y="1105658"/>
              <a:ext cx="96480" cy="1647360"/>
            </p14:xfrm>
          </p:contentPart>
        </mc:Choice>
        <mc:Fallback>
          <p:pic>
            <p:nvPicPr>
              <p:cNvPr id="145" name="Pismo odręczne 14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69291" y="1097378"/>
                <a:ext cx="134280" cy="16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9" name="Pismo odręczne 148"/>
              <p14:cNvContentPartPr/>
              <p14:nvPr/>
            </p14:nvContentPartPr>
            <p14:xfrm>
              <a:off x="2208731" y="2492738"/>
              <a:ext cx="190440" cy="203040"/>
            </p14:xfrm>
          </p:contentPart>
        </mc:Choice>
        <mc:Fallback>
          <p:pic>
            <p:nvPicPr>
              <p:cNvPr id="149" name="Pismo odręczne 14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90011" y="2476178"/>
                <a:ext cx="2228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0" name="Pismo odręczne 149"/>
              <p14:cNvContentPartPr/>
              <p14:nvPr/>
            </p14:nvContentPartPr>
            <p14:xfrm>
              <a:off x="2451371" y="1081898"/>
              <a:ext cx="38880" cy="51480"/>
            </p14:xfrm>
          </p:contentPart>
        </mc:Choice>
        <mc:Fallback>
          <p:pic>
            <p:nvPicPr>
              <p:cNvPr id="150" name="Pismo odręczne 14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36251" y="1067858"/>
                <a:ext cx="68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1" name="Pismo odręczne 150"/>
              <p14:cNvContentPartPr/>
              <p14:nvPr/>
            </p14:nvContentPartPr>
            <p14:xfrm>
              <a:off x="1454891" y="2490938"/>
              <a:ext cx="146520" cy="238320"/>
            </p14:xfrm>
          </p:contentPart>
        </mc:Choice>
        <mc:Fallback>
          <p:pic>
            <p:nvPicPr>
              <p:cNvPr id="151" name="Pismo odręczne 15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37611" y="2476898"/>
                <a:ext cx="1738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3" name="Pismo odręczne 152"/>
              <p14:cNvContentPartPr/>
              <p14:nvPr/>
            </p14:nvContentPartPr>
            <p14:xfrm>
              <a:off x="3671771" y="3253418"/>
              <a:ext cx="1508760" cy="1747440"/>
            </p14:xfrm>
          </p:contentPart>
        </mc:Choice>
        <mc:Fallback>
          <p:pic>
            <p:nvPicPr>
              <p:cNvPr id="153" name="Pismo odręczne 15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56647" y="3244058"/>
                <a:ext cx="1532526" cy="17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7" name="Pismo odręczne 156"/>
              <p14:cNvContentPartPr/>
              <p14:nvPr/>
            </p14:nvContentPartPr>
            <p14:xfrm>
              <a:off x="2894891" y="3128498"/>
              <a:ext cx="135720" cy="166680"/>
            </p14:xfrm>
          </p:contentPart>
        </mc:Choice>
        <mc:Fallback>
          <p:pic>
            <p:nvPicPr>
              <p:cNvPr id="157" name="Pismo odręczne 1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77971" y="3111578"/>
                <a:ext cx="1692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7" name="Pismo odręczne 176"/>
              <p14:cNvContentPartPr/>
              <p14:nvPr/>
            </p14:nvContentPartPr>
            <p14:xfrm>
              <a:off x="4171091" y="3667778"/>
              <a:ext cx="160200" cy="190080"/>
            </p14:xfrm>
          </p:contentPart>
        </mc:Choice>
        <mc:Fallback>
          <p:pic>
            <p:nvPicPr>
              <p:cNvPr id="177" name="Pismo odręczne 17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52371" y="3655178"/>
                <a:ext cx="192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5" name="Pismo odręczne 184"/>
              <p14:cNvContentPartPr/>
              <p14:nvPr/>
            </p14:nvContentPartPr>
            <p14:xfrm>
              <a:off x="5147411" y="1990898"/>
              <a:ext cx="365040" cy="558720"/>
            </p14:xfrm>
          </p:contentPart>
        </mc:Choice>
        <mc:Fallback>
          <p:pic>
            <p:nvPicPr>
              <p:cNvPr id="185" name="Pismo odręczne 18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40571" y="1981538"/>
                <a:ext cx="38736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91" name="Pismo odręczne 190"/>
              <p14:cNvContentPartPr/>
              <p14:nvPr/>
            </p14:nvContentPartPr>
            <p14:xfrm>
              <a:off x="2502131" y="1059938"/>
              <a:ext cx="1077120" cy="1483560"/>
            </p14:xfrm>
          </p:contentPart>
        </mc:Choice>
        <mc:Fallback>
          <p:pic>
            <p:nvPicPr>
              <p:cNvPr id="191" name="Pismo odręczne 19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92051" y="1050938"/>
                <a:ext cx="1104840" cy="15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92" name="Pismo odręczne 191"/>
              <p14:cNvContentPartPr/>
              <p14:nvPr/>
            </p14:nvContentPartPr>
            <p14:xfrm>
              <a:off x="1602491" y="2266298"/>
              <a:ext cx="319320" cy="427680"/>
            </p14:xfrm>
          </p:contentPart>
        </mc:Choice>
        <mc:Fallback>
          <p:pic>
            <p:nvPicPr>
              <p:cNvPr id="192" name="Pismo odręczne 19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0251" y="2254058"/>
                <a:ext cx="3477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93" name="Pismo odręczne 192"/>
              <p14:cNvContentPartPr/>
              <p14:nvPr/>
            </p14:nvContentPartPr>
            <p14:xfrm>
              <a:off x="2412131" y="2692178"/>
              <a:ext cx="48240" cy="66240"/>
            </p14:xfrm>
          </p:contentPart>
        </mc:Choice>
        <mc:Fallback>
          <p:pic>
            <p:nvPicPr>
              <p:cNvPr id="193" name="Pismo odręczne 19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398811" y="2678498"/>
                <a:ext cx="75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4" name="Pismo odręczne 193"/>
              <p14:cNvContentPartPr/>
              <p14:nvPr/>
            </p14:nvContentPartPr>
            <p14:xfrm>
              <a:off x="1579451" y="2329298"/>
              <a:ext cx="439200" cy="384840"/>
            </p14:xfrm>
          </p:contentPart>
        </mc:Choice>
        <mc:Fallback>
          <p:pic>
            <p:nvPicPr>
              <p:cNvPr id="194" name="Pismo odręczne 19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65411" y="2321378"/>
                <a:ext cx="4669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03" name="Pismo odręczne 202"/>
              <p14:cNvContentPartPr/>
              <p14:nvPr/>
            </p14:nvContentPartPr>
            <p14:xfrm>
              <a:off x="4208531" y="5099138"/>
              <a:ext cx="279000" cy="428760"/>
            </p14:xfrm>
          </p:contentPart>
        </mc:Choice>
        <mc:Fallback>
          <p:pic>
            <p:nvPicPr>
              <p:cNvPr id="203" name="Pismo odręczne 20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05291" y="5085098"/>
                <a:ext cx="2980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09" name="Pismo odręczne 208"/>
              <p14:cNvContentPartPr/>
              <p14:nvPr/>
            </p14:nvContentPartPr>
            <p14:xfrm>
              <a:off x="5101691" y="2863898"/>
              <a:ext cx="218160" cy="301680"/>
            </p14:xfrm>
          </p:contentPart>
        </mc:Choice>
        <mc:Fallback>
          <p:pic>
            <p:nvPicPr>
              <p:cNvPr id="209" name="Pismo odręczne 20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84771" y="2847338"/>
                <a:ext cx="2502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13" name="Pismo odręczne 212"/>
              <p14:cNvContentPartPr/>
              <p14:nvPr/>
            </p14:nvContentPartPr>
            <p14:xfrm>
              <a:off x="982211" y="2993858"/>
              <a:ext cx="1774080" cy="76680"/>
            </p14:xfrm>
          </p:contentPart>
        </mc:Choice>
        <mc:Fallback>
          <p:pic>
            <p:nvPicPr>
              <p:cNvPr id="213" name="Pismo odręczne 21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68171" y="2973338"/>
                <a:ext cx="18093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4" name="Pismo odręczne 213"/>
              <p14:cNvContentPartPr/>
              <p14:nvPr/>
            </p14:nvContentPartPr>
            <p14:xfrm>
              <a:off x="4021331" y="4420178"/>
              <a:ext cx="216000" cy="518760"/>
            </p14:xfrm>
          </p:contentPart>
        </mc:Choice>
        <mc:Fallback>
          <p:pic>
            <p:nvPicPr>
              <p:cNvPr id="214" name="Pismo odręczne 21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04771" y="4407938"/>
                <a:ext cx="24192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16" name="Pismo odręczne 215"/>
              <p14:cNvContentPartPr/>
              <p14:nvPr/>
            </p14:nvContentPartPr>
            <p14:xfrm>
              <a:off x="3539291" y="5033978"/>
              <a:ext cx="134640" cy="210240"/>
            </p14:xfrm>
          </p:contentPart>
        </mc:Choice>
        <mc:Fallback>
          <p:pic>
            <p:nvPicPr>
              <p:cNvPr id="216" name="Pismo odręczne 21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27771" y="5021738"/>
                <a:ext cx="155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0" name="Pismo odręczne 219"/>
              <p14:cNvContentPartPr/>
              <p14:nvPr/>
            </p14:nvContentPartPr>
            <p14:xfrm>
              <a:off x="6551051" y="1919258"/>
              <a:ext cx="88920" cy="365040"/>
            </p14:xfrm>
          </p:contentPart>
        </mc:Choice>
        <mc:Fallback>
          <p:pic>
            <p:nvPicPr>
              <p:cNvPr id="220" name="Pismo odręczne 2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43131" y="1902338"/>
                <a:ext cx="1166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25" name="Pismo odręczne 224"/>
              <p14:cNvContentPartPr/>
              <p14:nvPr/>
            </p14:nvContentPartPr>
            <p14:xfrm>
              <a:off x="7324331" y="3146498"/>
              <a:ext cx="162720" cy="384480"/>
            </p14:xfrm>
          </p:contentPart>
        </mc:Choice>
        <mc:Fallback>
          <p:pic>
            <p:nvPicPr>
              <p:cNvPr id="225" name="Pismo odręczne 2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11371" y="3134618"/>
                <a:ext cx="1886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27" name="Pismo odręczne 226"/>
              <p14:cNvContentPartPr/>
              <p14:nvPr/>
            </p14:nvContentPartPr>
            <p14:xfrm>
              <a:off x="7154771" y="2928698"/>
              <a:ext cx="95760" cy="331200"/>
            </p14:xfrm>
          </p:contentPart>
        </mc:Choice>
        <mc:Fallback>
          <p:pic>
            <p:nvPicPr>
              <p:cNvPr id="227" name="Pismo odręczne 2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38931" y="2917178"/>
                <a:ext cx="1162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28" name="Pismo odręczne 227"/>
              <p14:cNvContentPartPr/>
              <p14:nvPr/>
            </p14:nvContentPartPr>
            <p14:xfrm>
              <a:off x="7155851" y="3106178"/>
              <a:ext cx="131400" cy="43920"/>
            </p14:xfrm>
          </p:contentPart>
        </mc:Choice>
        <mc:Fallback>
          <p:pic>
            <p:nvPicPr>
              <p:cNvPr id="228" name="Pismo odręczne 227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49731" y="3097178"/>
                <a:ext cx="140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31" name="Pismo odręczne 230"/>
              <p14:cNvContentPartPr/>
              <p14:nvPr/>
            </p14:nvContentPartPr>
            <p14:xfrm>
              <a:off x="1770611" y="3209138"/>
              <a:ext cx="184680" cy="111960"/>
            </p14:xfrm>
          </p:contentPart>
        </mc:Choice>
        <mc:Fallback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56931" y="3195818"/>
                <a:ext cx="2152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2" name="Pismo odręczne 231"/>
              <p14:cNvContentPartPr/>
              <p14:nvPr/>
            </p14:nvContentPartPr>
            <p14:xfrm>
              <a:off x="5202131" y="3885938"/>
              <a:ext cx="995400" cy="286560"/>
            </p14:xfrm>
          </p:contentPart>
        </mc:Choice>
        <mc:Fallback>
          <p:pic>
            <p:nvPicPr>
              <p:cNvPr id="232" name="Pismo odręczne 2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94211" y="3874778"/>
                <a:ext cx="10065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33" name="Pismo odręczne 232"/>
              <p14:cNvContentPartPr/>
              <p14:nvPr/>
            </p14:nvContentPartPr>
            <p14:xfrm>
              <a:off x="4277651" y="4257818"/>
              <a:ext cx="677160" cy="444240"/>
            </p14:xfrm>
          </p:contentPart>
        </mc:Choice>
        <mc:Fallback>
          <p:pic>
            <p:nvPicPr>
              <p:cNvPr id="233" name="Pismo odręczne 2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65771" y="4240178"/>
                <a:ext cx="7070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34" name="Pismo odręczne 233"/>
              <p14:cNvContentPartPr/>
              <p14:nvPr/>
            </p14:nvContentPartPr>
            <p14:xfrm>
              <a:off x="4773011" y="4712858"/>
              <a:ext cx="265680" cy="250560"/>
            </p14:xfrm>
          </p:contentPart>
        </mc:Choice>
        <mc:Fallback>
          <p:pic>
            <p:nvPicPr>
              <p:cNvPr id="234" name="Pismo odręczne 2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52463" y="4695578"/>
                <a:ext cx="298124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35" name="Pismo odręczne 234"/>
              <p14:cNvContentPartPr/>
              <p14:nvPr/>
            </p14:nvContentPartPr>
            <p14:xfrm>
              <a:off x="5058491" y="5071778"/>
              <a:ext cx="128160" cy="213840"/>
            </p14:xfrm>
          </p:contentPart>
        </mc:Choice>
        <mc:Fallback>
          <p:pic>
            <p:nvPicPr>
              <p:cNvPr id="235" name="Pismo odręczne 2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54531" y="5059898"/>
                <a:ext cx="146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40" name="Pismo odręczne 239"/>
              <p14:cNvContentPartPr/>
              <p14:nvPr/>
            </p14:nvContentPartPr>
            <p14:xfrm>
              <a:off x="8070611" y="2780018"/>
              <a:ext cx="2718720" cy="2362320"/>
            </p14:xfrm>
          </p:contentPart>
        </mc:Choice>
        <mc:Fallback>
          <p:pic>
            <p:nvPicPr>
              <p:cNvPr id="240" name="Pismo odręczne 23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59811" y="2768138"/>
                <a:ext cx="2748240" cy="23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41" name="Pismo odręczne 240"/>
              <p14:cNvContentPartPr/>
              <p14:nvPr/>
            </p14:nvContentPartPr>
            <p14:xfrm>
              <a:off x="7590371" y="3019418"/>
              <a:ext cx="313920" cy="312120"/>
            </p14:xfrm>
          </p:contentPart>
        </mc:Choice>
        <mc:Fallback>
          <p:pic>
            <p:nvPicPr>
              <p:cNvPr id="241" name="Pismo odręczne 2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74891" y="3008978"/>
                <a:ext cx="3326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53" name="Pismo odręczne 252"/>
              <p14:cNvContentPartPr/>
              <p14:nvPr/>
            </p14:nvContentPartPr>
            <p14:xfrm>
              <a:off x="9822371" y="2896658"/>
              <a:ext cx="453600" cy="261720"/>
            </p14:xfrm>
          </p:contentPart>
        </mc:Choice>
        <mc:Fallback>
          <p:pic>
            <p:nvPicPr>
              <p:cNvPr id="253" name="Pismo odręczne 2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10491" y="2876498"/>
                <a:ext cx="4744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56" name="Pismo odręczne 255"/>
              <p14:cNvContentPartPr/>
              <p14:nvPr/>
            </p14:nvContentPartPr>
            <p14:xfrm>
              <a:off x="9803651" y="3489938"/>
              <a:ext cx="334440" cy="1582920"/>
            </p14:xfrm>
          </p:contentPart>
        </mc:Choice>
        <mc:Fallback>
          <p:pic>
            <p:nvPicPr>
              <p:cNvPr id="256" name="Pismo odręczne 255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96451" y="3473378"/>
                <a:ext cx="354240" cy="16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77" name="Pismo odręczne 276"/>
              <p14:cNvContentPartPr/>
              <p14:nvPr/>
            </p14:nvContentPartPr>
            <p14:xfrm>
              <a:off x="7176371" y="4550858"/>
              <a:ext cx="1303200" cy="772920"/>
            </p14:xfrm>
          </p:contentPart>
        </mc:Choice>
        <mc:Fallback>
          <p:pic>
            <p:nvPicPr>
              <p:cNvPr id="277" name="Pismo odręczne 2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72051" y="4533938"/>
                <a:ext cx="131688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78" name="Pismo odręczne 277"/>
              <p14:cNvContentPartPr/>
              <p14:nvPr/>
            </p14:nvContentPartPr>
            <p14:xfrm>
              <a:off x="9460571" y="4831298"/>
              <a:ext cx="147600" cy="128880"/>
            </p14:xfrm>
          </p:contentPart>
        </mc:Choice>
        <mc:Fallback>
          <p:pic>
            <p:nvPicPr>
              <p:cNvPr id="278" name="Pismo odręczne 2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49771" y="4817978"/>
                <a:ext cx="1702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80" name="Pismo odręczne 279"/>
              <p14:cNvContentPartPr/>
              <p14:nvPr/>
            </p14:nvContentPartPr>
            <p14:xfrm>
              <a:off x="6717011" y="763658"/>
              <a:ext cx="376920" cy="52200"/>
            </p14:xfrm>
          </p:contentPart>
        </mc:Choice>
        <mc:Fallback>
          <p:pic>
            <p:nvPicPr>
              <p:cNvPr id="280" name="Pismo odręczne 2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04411" y="759698"/>
                <a:ext cx="410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1" name="Pismo odręczne 280"/>
              <p14:cNvContentPartPr/>
              <p14:nvPr/>
            </p14:nvContentPartPr>
            <p14:xfrm>
              <a:off x="5695691" y="2019698"/>
              <a:ext cx="477360" cy="249480"/>
            </p14:xfrm>
          </p:contentPart>
        </mc:Choice>
        <mc:Fallback>
          <p:pic>
            <p:nvPicPr>
              <p:cNvPr id="281" name="Pismo odręczne 280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77691" y="2008538"/>
                <a:ext cx="50040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39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0232" y="224135"/>
            <a:ext cx="11274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Pole powierzchni całkowitej czworościanu foremnego jest równe 36√3 cm 2. Wysokość tego czworościanu jest równa: A. 2√6 cm, B. 4√6 cm, C. 4√2 cm, D. 6√2 cm.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" name="Pismo odręczne 29"/>
              <p14:cNvContentPartPr/>
              <p14:nvPr/>
            </p14:nvContentPartPr>
            <p14:xfrm>
              <a:off x="942611" y="1485458"/>
              <a:ext cx="2953440" cy="2274480"/>
            </p14:xfrm>
          </p:contentPart>
        </mc:Choice>
        <mc:Fallback>
          <p:pic>
            <p:nvPicPr>
              <p:cNvPr id="30" name="Pismo odręczne 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9371" y="1464578"/>
                <a:ext cx="2977560" cy="23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Pismo odręczne 47"/>
              <p14:cNvContentPartPr/>
              <p14:nvPr/>
            </p14:nvContentPartPr>
            <p14:xfrm>
              <a:off x="9514571" y="1470338"/>
              <a:ext cx="906480" cy="366840"/>
            </p14:xfrm>
          </p:contentPart>
        </mc:Choice>
        <mc:Fallback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99091" y="1457378"/>
                <a:ext cx="9378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4" name="Pismo odręczne 53"/>
              <p14:cNvContentPartPr/>
              <p14:nvPr/>
            </p14:nvContentPartPr>
            <p14:xfrm>
              <a:off x="939371" y="2984858"/>
              <a:ext cx="1855440" cy="681840"/>
            </p14:xfrm>
          </p:contentPart>
        </mc:Choice>
        <mc:Fallback>
          <p:pic>
            <p:nvPicPr>
              <p:cNvPr id="54" name="Pismo odręczne 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0011" y="2965778"/>
                <a:ext cx="188388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5" name="Pismo odręczne 64"/>
              <p14:cNvContentPartPr/>
              <p14:nvPr/>
            </p14:nvContentPartPr>
            <p14:xfrm>
              <a:off x="1025771" y="3246938"/>
              <a:ext cx="2163960" cy="405720"/>
            </p14:xfrm>
          </p:contentPart>
        </mc:Choice>
        <mc:Fallback>
          <p:pic>
            <p:nvPicPr>
              <p:cNvPr id="65" name="Pismo odręczne 6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651" y="3238298"/>
                <a:ext cx="219996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3" name="Pismo odręczne 72"/>
              <p14:cNvContentPartPr/>
              <p14:nvPr/>
            </p14:nvContentPartPr>
            <p14:xfrm>
              <a:off x="2054291" y="2414258"/>
              <a:ext cx="430200" cy="835920"/>
            </p14:xfrm>
          </p:contentPart>
        </mc:Choice>
        <mc:Fallback>
          <p:pic>
            <p:nvPicPr>
              <p:cNvPr id="73" name="Pismo odręczne 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40251" y="2405618"/>
                <a:ext cx="46044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5" name="Pismo odręczne 94"/>
              <p14:cNvContentPartPr/>
              <p14:nvPr/>
            </p14:nvContentPartPr>
            <p14:xfrm>
              <a:off x="1495211" y="2288258"/>
              <a:ext cx="123480" cy="74520"/>
            </p14:xfrm>
          </p:contentPart>
        </mc:Choice>
        <mc:Fallback>
          <p:pic>
            <p:nvPicPr>
              <p:cNvPr id="95" name="Pismo odręczne 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84771" y="2277458"/>
                <a:ext cx="138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0" name="Pismo odręczne 99"/>
              <p14:cNvContentPartPr/>
              <p14:nvPr/>
            </p14:nvContentPartPr>
            <p14:xfrm>
              <a:off x="5190251" y="1469618"/>
              <a:ext cx="325440" cy="1126800"/>
            </p14:xfrm>
          </p:contentPart>
        </mc:Choice>
        <mc:Fallback>
          <p:pic>
            <p:nvPicPr>
              <p:cNvPr id="100" name="Pismo odręczne 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75491" y="1456298"/>
                <a:ext cx="351720" cy="11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1" name="Pismo odręczne 120"/>
              <p14:cNvContentPartPr/>
              <p14:nvPr/>
            </p14:nvContentPartPr>
            <p14:xfrm>
              <a:off x="4283771" y="1406258"/>
              <a:ext cx="4842720" cy="3962520"/>
            </p14:xfrm>
          </p:contentPart>
        </mc:Choice>
        <mc:Fallback>
          <p:pic>
            <p:nvPicPr>
              <p:cNvPr id="121" name="Pismo odręczne 1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76211" y="1394018"/>
                <a:ext cx="4870440" cy="39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3" name="Pismo odręczne 122"/>
              <p14:cNvContentPartPr/>
              <p14:nvPr/>
            </p14:nvContentPartPr>
            <p14:xfrm>
              <a:off x="4879571" y="1284938"/>
              <a:ext cx="217440" cy="1482120"/>
            </p14:xfrm>
          </p:contentPart>
        </mc:Choice>
        <mc:Fallback>
          <p:pic>
            <p:nvPicPr>
              <p:cNvPr id="123" name="Pismo odręczne 1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5531" y="1270538"/>
                <a:ext cx="242280" cy="15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0" name="Pismo odręczne 129"/>
              <p14:cNvContentPartPr/>
              <p14:nvPr/>
            </p14:nvContentPartPr>
            <p14:xfrm>
              <a:off x="5432531" y="1887578"/>
              <a:ext cx="733320" cy="370440"/>
            </p14:xfrm>
          </p:contentPart>
        </mc:Choice>
        <mc:Fallback>
          <p:pic>
            <p:nvPicPr>
              <p:cNvPr id="130" name="Pismo odręczne 12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19571" y="1884338"/>
                <a:ext cx="7531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7" name="Pismo odręczne 166"/>
              <p14:cNvContentPartPr/>
              <p14:nvPr/>
            </p14:nvContentPartPr>
            <p14:xfrm>
              <a:off x="6065051" y="2580938"/>
              <a:ext cx="638640" cy="21960"/>
            </p14:xfrm>
          </p:contentPart>
        </mc:Choice>
        <mc:Fallback>
          <p:pic>
            <p:nvPicPr>
              <p:cNvPr id="167" name="Pismo odręczne 16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55331" y="2561858"/>
                <a:ext cx="668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" name="Pismo odręczne 173"/>
              <p14:cNvContentPartPr/>
              <p14:nvPr/>
            </p14:nvContentPartPr>
            <p14:xfrm>
              <a:off x="7452491" y="3851018"/>
              <a:ext cx="122040" cy="413640"/>
            </p14:xfrm>
          </p:contentPart>
        </mc:Choice>
        <mc:Fallback>
          <p:pic>
            <p:nvPicPr>
              <p:cNvPr id="174" name="Pismo odręczne 17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33771" y="3839858"/>
                <a:ext cx="15300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5" name="Pismo odręczne 174"/>
              <p14:cNvContentPartPr/>
              <p14:nvPr/>
            </p14:nvContentPartPr>
            <p14:xfrm>
              <a:off x="7664891" y="3865778"/>
              <a:ext cx="406800" cy="309600"/>
            </p14:xfrm>
          </p:contentPart>
        </mc:Choice>
        <mc:Fallback>
          <p:pic>
            <p:nvPicPr>
              <p:cNvPr id="175" name="Pismo odręczne 17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60571" y="3851738"/>
                <a:ext cx="4273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6" name="Pismo odręczne 185"/>
              <p14:cNvContentPartPr/>
              <p14:nvPr/>
            </p14:nvContentPartPr>
            <p14:xfrm>
              <a:off x="2831171" y="2971178"/>
              <a:ext cx="1058040" cy="788040"/>
            </p14:xfrm>
          </p:contentPart>
        </mc:Choice>
        <mc:Fallback>
          <p:pic>
            <p:nvPicPr>
              <p:cNvPr id="186" name="Pismo odręczne 18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18211" y="2958218"/>
                <a:ext cx="109224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7" name="Pismo odręczne 186"/>
              <p14:cNvContentPartPr/>
              <p14:nvPr/>
            </p14:nvContentPartPr>
            <p14:xfrm>
              <a:off x="3161651" y="3115178"/>
              <a:ext cx="214560" cy="152640"/>
            </p14:xfrm>
          </p:contentPart>
        </mc:Choice>
        <mc:Fallback>
          <p:pic>
            <p:nvPicPr>
              <p:cNvPr id="187" name="Pismo odręczne 18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41491" y="3100418"/>
                <a:ext cx="240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3" name="Pismo odręczne 202"/>
              <p14:cNvContentPartPr/>
              <p14:nvPr/>
            </p14:nvContentPartPr>
            <p14:xfrm>
              <a:off x="2537051" y="3940658"/>
              <a:ext cx="206640" cy="99720"/>
            </p14:xfrm>
          </p:contentPart>
        </mc:Choice>
        <mc:Fallback>
          <p:pic>
            <p:nvPicPr>
              <p:cNvPr id="203" name="Pismo odręczne 20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21571" y="3924818"/>
                <a:ext cx="2354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4" name="Pismo odręczne 213"/>
              <p14:cNvContentPartPr/>
              <p14:nvPr/>
            </p14:nvContentPartPr>
            <p14:xfrm>
              <a:off x="2056451" y="4553378"/>
              <a:ext cx="569880" cy="1352160"/>
            </p14:xfrm>
          </p:contentPart>
        </mc:Choice>
        <mc:Fallback>
          <p:pic>
            <p:nvPicPr>
              <p:cNvPr id="214" name="Pismo odręczne 2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6291" y="4543298"/>
                <a:ext cx="60768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0" name="Pismo odręczne 219"/>
              <p14:cNvContentPartPr/>
              <p14:nvPr/>
            </p14:nvContentPartPr>
            <p14:xfrm>
              <a:off x="866291" y="4718258"/>
              <a:ext cx="125640" cy="208440"/>
            </p14:xfrm>
          </p:contentPart>
        </mc:Choice>
        <mc:Fallback>
          <p:pic>
            <p:nvPicPr>
              <p:cNvPr id="220" name="Pismo odręczne 2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2611" y="4708178"/>
                <a:ext cx="153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0" name="Pismo odręczne 229"/>
              <p14:cNvContentPartPr/>
              <p14:nvPr/>
            </p14:nvContentPartPr>
            <p14:xfrm>
              <a:off x="678371" y="5955938"/>
              <a:ext cx="31320" cy="21960"/>
            </p14:xfrm>
          </p:contentPart>
        </mc:Choice>
        <mc:Fallback>
          <p:pic>
            <p:nvPicPr>
              <p:cNvPr id="230" name="Pismo odręczne 22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8291" y="5950898"/>
                <a:ext cx="4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3" name="Pismo odręczne 232"/>
              <p14:cNvContentPartPr/>
              <p14:nvPr/>
            </p14:nvContentPartPr>
            <p14:xfrm>
              <a:off x="3231851" y="4315418"/>
              <a:ext cx="722160" cy="622800"/>
            </p14:xfrm>
          </p:contentPart>
        </mc:Choice>
        <mc:Fallback>
          <p:pic>
            <p:nvPicPr>
              <p:cNvPr id="233" name="Pismo odręczne 23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15651" y="4306418"/>
                <a:ext cx="75672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7" name="Pismo odręczne 246"/>
              <p14:cNvContentPartPr/>
              <p14:nvPr/>
            </p14:nvContentPartPr>
            <p14:xfrm>
              <a:off x="1126571" y="3373298"/>
              <a:ext cx="1480320" cy="262080"/>
            </p14:xfrm>
          </p:contentPart>
        </mc:Choice>
        <mc:Fallback>
          <p:pic>
            <p:nvPicPr>
              <p:cNvPr id="247" name="Pismo odręczne 24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15051" y="3354218"/>
                <a:ext cx="15066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8" name="Pismo odręczne 247"/>
              <p14:cNvContentPartPr/>
              <p14:nvPr/>
            </p14:nvContentPartPr>
            <p14:xfrm>
              <a:off x="1127651" y="4902218"/>
              <a:ext cx="523440" cy="148680"/>
            </p14:xfrm>
          </p:contentPart>
        </mc:Choice>
        <mc:Fallback>
          <p:pic>
            <p:nvPicPr>
              <p:cNvPr id="248" name="Pismo odręczne 24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16851" y="4889258"/>
                <a:ext cx="54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3" name="Pismo odręczne 272"/>
              <p14:cNvContentPartPr/>
              <p14:nvPr/>
            </p14:nvContentPartPr>
            <p14:xfrm>
              <a:off x="1031531" y="1568618"/>
              <a:ext cx="1596600" cy="2106360"/>
            </p14:xfrm>
          </p:contentPart>
        </mc:Choice>
        <mc:Fallback>
          <p:pic>
            <p:nvPicPr>
              <p:cNvPr id="273" name="Pismo odręczne 27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12091" y="1549178"/>
                <a:ext cx="1631520" cy="21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4" name="Pismo odręczne 273"/>
              <p14:cNvContentPartPr/>
              <p14:nvPr/>
            </p14:nvContentPartPr>
            <p14:xfrm>
              <a:off x="3748451" y="4625738"/>
              <a:ext cx="432720" cy="152640"/>
            </p14:xfrm>
          </p:contentPart>
        </mc:Choice>
        <mc:Fallback>
          <p:pic>
            <p:nvPicPr>
              <p:cNvPr id="274" name="Pismo odręczne 27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35851" y="4613498"/>
                <a:ext cx="4662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5" name="Pismo odręczne 274"/>
              <p14:cNvContentPartPr/>
              <p14:nvPr/>
            </p14:nvContentPartPr>
            <p14:xfrm>
              <a:off x="3487091" y="4607378"/>
              <a:ext cx="420480" cy="258480"/>
            </p14:xfrm>
          </p:contentPart>
        </mc:Choice>
        <mc:Fallback>
          <p:pic>
            <p:nvPicPr>
              <p:cNvPr id="275" name="Pismo odręczne 27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78091" y="4598018"/>
                <a:ext cx="4478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6" name="Pismo odręczne 275"/>
              <p14:cNvContentPartPr/>
              <p14:nvPr/>
            </p14:nvContentPartPr>
            <p14:xfrm>
              <a:off x="3224291" y="4419818"/>
              <a:ext cx="772200" cy="487440"/>
            </p14:xfrm>
          </p:contentPart>
        </mc:Choice>
        <mc:Fallback>
          <p:pic>
            <p:nvPicPr>
              <p:cNvPr id="276" name="Pismo odręczne 27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5651" y="4411178"/>
                <a:ext cx="7977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0" name="Pismo odręczne 279"/>
              <p14:cNvContentPartPr/>
              <p14:nvPr/>
            </p14:nvContentPartPr>
            <p14:xfrm>
              <a:off x="632291" y="4617458"/>
              <a:ext cx="1793160" cy="1363320"/>
            </p14:xfrm>
          </p:contentPart>
        </mc:Choice>
        <mc:Fallback>
          <p:pic>
            <p:nvPicPr>
              <p:cNvPr id="280" name="Pismo odręczne 27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2931" y="4597658"/>
                <a:ext cx="1818720" cy="13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1" name="Pismo odręczne 290"/>
              <p14:cNvContentPartPr/>
              <p14:nvPr/>
            </p14:nvContentPartPr>
            <p14:xfrm>
              <a:off x="3239051" y="4699898"/>
              <a:ext cx="380160" cy="177120"/>
            </p14:xfrm>
          </p:contentPart>
        </mc:Choice>
        <mc:Fallback>
          <p:pic>
            <p:nvPicPr>
              <p:cNvPr id="291" name="Pismo odręczne 2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23571" y="4683698"/>
                <a:ext cx="4111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3" name="Pismo odręczne 292"/>
              <p14:cNvContentPartPr/>
              <p14:nvPr/>
            </p14:nvContentPartPr>
            <p14:xfrm>
              <a:off x="1900211" y="3053258"/>
              <a:ext cx="194040" cy="72000"/>
            </p14:xfrm>
          </p:contentPart>
        </mc:Choice>
        <mc:Fallback>
          <p:pic>
            <p:nvPicPr>
              <p:cNvPr id="293" name="Pismo odręczne 2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88691" y="3044618"/>
                <a:ext cx="209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4" name="Pismo odręczne 293"/>
              <p14:cNvContentPartPr/>
              <p14:nvPr/>
            </p14:nvContentPartPr>
            <p14:xfrm>
              <a:off x="2400251" y="3132098"/>
              <a:ext cx="172800" cy="284400"/>
            </p14:xfrm>
          </p:contentPart>
        </mc:Choice>
        <mc:Fallback>
          <p:pic>
            <p:nvPicPr>
              <p:cNvPr id="294" name="Pismo odręczne 2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84051" y="3116618"/>
                <a:ext cx="2041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6" name="Pismo odręczne 295"/>
              <p14:cNvContentPartPr/>
              <p14:nvPr/>
            </p14:nvContentPartPr>
            <p14:xfrm>
              <a:off x="1971491" y="3279338"/>
              <a:ext cx="159120" cy="155880"/>
            </p14:xfrm>
          </p:contentPart>
        </mc:Choice>
        <mc:Fallback>
          <p:pic>
            <p:nvPicPr>
              <p:cNvPr id="296" name="Pismo odręczne 2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64291" y="3267818"/>
                <a:ext cx="181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99" name="Pismo odręczne 298"/>
              <p14:cNvContentPartPr/>
              <p14:nvPr/>
            </p14:nvContentPartPr>
            <p14:xfrm>
              <a:off x="1491611" y="5996258"/>
              <a:ext cx="817200" cy="317880"/>
            </p14:xfrm>
          </p:contentPart>
        </mc:Choice>
        <mc:Fallback>
          <p:pic>
            <p:nvPicPr>
              <p:cNvPr id="299" name="Pismo odręczne 29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76491" y="5980436"/>
                <a:ext cx="848520" cy="34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4" name="Pismo odręczne 303"/>
              <p14:cNvContentPartPr/>
              <p14:nvPr/>
            </p14:nvContentPartPr>
            <p14:xfrm>
              <a:off x="2471531" y="1509218"/>
              <a:ext cx="325080" cy="1437120"/>
            </p14:xfrm>
          </p:contentPart>
        </mc:Choice>
        <mc:Fallback>
          <p:pic>
            <p:nvPicPr>
              <p:cNvPr id="304" name="Pismo odręczne 3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61091" y="1500218"/>
                <a:ext cx="352800" cy="14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5" name="Pismo odręczne 304"/>
              <p14:cNvContentPartPr/>
              <p14:nvPr/>
            </p14:nvContentPartPr>
            <p14:xfrm>
              <a:off x="2772491" y="2947778"/>
              <a:ext cx="15120" cy="19440"/>
            </p14:xfrm>
          </p:contentPart>
        </mc:Choice>
        <mc:Fallback>
          <p:pic>
            <p:nvPicPr>
              <p:cNvPr id="305" name="Pismo odręczne 30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66371" y="2926898"/>
                <a:ext cx="42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06" name="Pismo odręczne 305"/>
              <p14:cNvContentPartPr/>
              <p14:nvPr/>
            </p14:nvContentPartPr>
            <p14:xfrm>
              <a:off x="2485931" y="1524698"/>
              <a:ext cx="142200" cy="1822680"/>
            </p14:xfrm>
          </p:contentPart>
        </mc:Choice>
        <mc:Fallback>
          <p:pic>
            <p:nvPicPr>
              <p:cNvPr id="306" name="Pismo odręczne 3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71171" y="1513898"/>
                <a:ext cx="177840" cy="18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37" name="Pismo odręczne 336"/>
              <p14:cNvContentPartPr/>
              <p14:nvPr/>
            </p14:nvContentPartPr>
            <p14:xfrm>
              <a:off x="6467531" y="4990418"/>
              <a:ext cx="2058840" cy="1293120"/>
            </p14:xfrm>
          </p:contentPart>
        </mc:Choice>
        <mc:Fallback>
          <p:pic>
            <p:nvPicPr>
              <p:cNvPr id="337" name="Pismo odręczne 3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63931" y="4977458"/>
                <a:ext cx="2079360" cy="13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3" name="Pismo odręczne 372"/>
              <p14:cNvContentPartPr/>
              <p14:nvPr/>
            </p14:nvContentPartPr>
            <p14:xfrm>
              <a:off x="6166931" y="5053778"/>
              <a:ext cx="195840" cy="564840"/>
            </p14:xfrm>
          </p:contentPart>
        </mc:Choice>
        <mc:Fallback>
          <p:pic>
            <p:nvPicPr>
              <p:cNvPr id="373" name="Pismo odręczne 3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55051" y="5037218"/>
                <a:ext cx="22392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5" name="Pismo odręczne 384"/>
              <p14:cNvContentPartPr/>
              <p14:nvPr/>
            </p14:nvContentPartPr>
            <p14:xfrm>
              <a:off x="3305651" y="4644458"/>
              <a:ext cx="639000" cy="981720"/>
            </p14:xfrm>
          </p:contentPart>
        </mc:Choice>
        <mc:Fallback>
          <p:pic>
            <p:nvPicPr>
              <p:cNvPr id="385" name="Pismo odręczne 3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90531" y="4641217"/>
                <a:ext cx="672480" cy="1001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28" name="Pismo odręczne 427"/>
              <p14:cNvContentPartPr/>
              <p14:nvPr/>
            </p14:nvContentPartPr>
            <p14:xfrm>
              <a:off x="4394291" y="5544458"/>
              <a:ext cx="2417040" cy="1149120"/>
            </p14:xfrm>
          </p:contentPart>
        </mc:Choice>
        <mc:Fallback>
          <p:pic>
            <p:nvPicPr>
              <p:cNvPr id="428" name="Pismo odręczne 42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78451" y="5531498"/>
                <a:ext cx="2448720" cy="11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8" name="Pismo odręczne 447"/>
              <p14:cNvContentPartPr/>
              <p14:nvPr/>
            </p14:nvContentPartPr>
            <p14:xfrm>
              <a:off x="7744811" y="5089418"/>
              <a:ext cx="4115160" cy="1651680"/>
            </p14:xfrm>
          </p:contentPart>
        </mc:Choice>
        <mc:Fallback>
          <p:pic>
            <p:nvPicPr>
              <p:cNvPr id="448" name="Pismo odręczne 44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738690" y="5077913"/>
                <a:ext cx="4138922" cy="166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2" name="Pismo odręczne 451"/>
              <p14:cNvContentPartPr/>
              <p14:nvPr/>
            </p14:nvContentPartPr>
            <p14:xfrm>
              <a:off x="452651" y="784178"/>
              <a:ext cx="695880" cy="83520"/>
            </p14:xfrm>
          </p:contentPart>
        </mc:Choice>
        <mc:Fallback>
          <p:pic>
            <p:nvPicPr>
              <p:cNvPr id="452" name="Pismo odręczne 4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7891" y="763298"/>
                <a:ext cx="731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53" name="Pismo odręczne 452"/>
              <p14:cNvContentPartPr/>
              <p14:nvPr/>
            </p14:nvContentPartPr>
            <p14:xfrm>
              <a:off x="2100731" y="3238658"/>
              <a:ext cx="1775880" cy="515880"/>
            </p14:xfrm>
          </p:contentPart>
        </mc:Choice>
        <mc:Fallback>
          <p:pic>
            <p:nvPicPr>
              <p:cNvPr id="453" name="Pismo odręczne 4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89211" y="3226418"/>
                <a:ext cx="1808640" cy="5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70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731" y="105078"/>
            <a:ext cx="1185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W ostrosłupie  prawidłowym sześciokątnym o krawędzi podstawy2 cm pole podstawy jest dwa razy mniejsze od pola powierzchni bocznej. Pole powierzchni całkowitej tego ostrosłupa jest równe: A. 12 cm2, C. 18√3 cm 2, B. 18 cm2, D. 36 √2 cm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Pismo odręczne 12"/>
              <p14:cNvContentPartPr/>
              <p14:nvPr/>
            </p14:nvContentPartPr>
            <p14:xfrm>
              <a:off x="1660811" y="434978"/>
              <a:ext cx="1175400" cy="3204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51451" y="418058"/>
                <a:ext cx="1203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" name="Pismo odręczne 39"/>
              <p14:cNvContentPartPr/>
              <p14:nvPr/>
            </p14:nvContentPartPr>
            <p14:xfrm>
              <a:off x="1604651" y="1145258"/>
              <a:ext cx="554040" cy="1658160"/>
            </p14:xfrm>
          </p:contentPart>
        </mc:Choice>
        <mc:Fallback>
          <p:pic>
            <p:nvPicPr>
              <p:cNvPr id="40" name="Pismo odręczne 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94211" y="1136978"/>
                <a:ext cx="577440" cy="16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Pismo odręczne 41"/>
              <p14:cNvContentPartPr/>
              <p14:nvPr/>
            </p14:nvContentPartPr>
            <p14:xfrm>
              <a:off x="537251" y="1183418"/>
              <a:ext cx="1102320" cy="2284560"/>
            </p14:xfrm>
          </p:contentPart>
        </mc:Choice>
        <mc:Fallback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1131" y="1170098"/>
                <a:ext cx="1121760" cy="23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Pismo odręczne 42"/>
              <p14:cNvContentPartPr/>
              <p14:nvPr/>
            </p14:nvContentPartPr>
            <p14:xfrm>
              <a:off x="971411" y="1165418"/>
              <a:ext cx="658440" cy="1716840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4211" y="1148858"/>
                <a:ext cx="681840" cy="17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4" name="Pismo odręczne 43"/>
              <p14:cNvContentPartPr/>
              <p14:nvPr/>
            </p14:nvContentPartPr>
            <p14:xfrm>
              <a:off x="572891" y="2874698"/>
              <a:ext cx="375480" cy="222480"/>
            </p14:xfrm>
          </p:contentPart>
        </mc:Choice>
        <mc:Fallback>
          <p:pic>
            <p:nvPicPr>
              <p:cNvPr id="44" name="Pismo odręczne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1731" y="2855258"/>
                <a:ext cx="4060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5" name="Pismo odręczne 44"/>
              <p14:cNvContentPartPr/>
              <p14:nvPr/>
            </p14:nvContentPartPr>
            <p14:xfrm>
              <a:off x="979331" y="2853458"/>
              <a:ext cx="1123920" cy="28080"/>
            </p14:xfrm>
          </p:contentPart>
        </mc:Choice>
        <mc:Fallback>
          <p:pic>
            <p:nvPicPr>
              <p:cNvPr id="45" name="Pismo odręczne 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9611" y="2833298"/>
                <a:ext cx="1153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7" name="Pismo odręczne 46"/>
              <p14:cNvContentPartPr/>
              <p14:nvPr/>
            </p14:nvContentPartPr>
            <p14:xfrm>
              <a:off x="1653611" y="1135178"/>
              <a:ext cx="1231920" cy="1890720"/>
            </p14:xfrm>
          </p:contentPart>
        </mc:Choice>
        <mc:Fallback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46051" y="1129418"/>
                <a:ext cx="1258200" cy="19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8" name="Pismo odręczne 47"/>
              <p14:cNvContentPartPr/>
              <p14:nvPr/>
            </p14:nvContentPartPr>
            <p14:xfrm>
              <a:off x="1681331" y="1187018"/>
              <a:ext cx="731160" cy="2204280"/>
            </p14:xfrm>
          </p:contentPart>
        </mc:Choice>
        <mc:Fallback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72331" y="1179458"/>
                <a:ext cx="759960" cy="22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" name="Pismo odręczne 50"/>
              <p14:cNvContentPartPr/>
              <p14:nvPr/>
            </p14:nvContentPartPr>
            <p14:xfrm>
              <a:off x="1105331" y="3400298"/>
              <a:ext cx="1292400" cy="54000"/>
            </p14:xfrm>
          </p:contentPart>
        </mc:Choice>
        <mc:Fallback>
          <p:pic>
            <p:nvPicPr>
              <p:cNvPr id="51" name="Pismo odręczne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2007" y="3379556"/>
                <a:ext cx="1326610" cy="90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9" name="Pismo odręczne 58"/>
              <p14:cNvContentPartPr/>
              <p14:nvPr/>
            </p14:nvContentPartPr>
            <p14:xfrm>
              <a:off x="4288451" y="1223738"/>
              <a:ext cx="1625760" cy="1054440"/>
            </p14:xfrm>
          </p:contentPart>
        </mc:Choice>
        <mc:Fallback>
          <p:pic>
            <p:nvPicPr>
              <p:cNvPr id="59" name="Pismo odręczne 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75131" y="1209338"/>
                <a:ext cx="1659960" cy="10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3" name="Pismo odręczne 72"/>
              <p14:cNvContentPartPr/>
              <p14:nvPr/>
            </p14:nvContentPartPr>
            <p14:xfrm>
              <a:off x="5646731" y="1926098"/>
              <a:ext cx="261000" cy="358560"/>
            </p14:xfrm>
          </p:contentPart>
        </mc:Choice>
        <mc:Fallback>
          <p:pic>
            <p:nvPicPr>
              <p:cNvPr id="73" name="Pismo odręczne 7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40251" y="1912418"/>
                <a:ext cx="28116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4" name="Pismo odręczne 73"/>
              <p14:cNvContentPartPr/>
              <p14:nvPr/>
            </p14:nvContentPartPr>
            <p14:xfrm>
              <a:off x="4792091" y="1965698"/>
              <a:ext cx="137880" cy="98640"/>
            </p14:xfrm>
          </p:contentPart>
        </mc:Choice>
        <mc:Fallback>
          <p:pic>
            <p:nvPicPr>
              <p:cNvPr id="74" name="Pismo odręczne 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86331" y="1955258"/>
                <a:ext cx="1472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8" name="Pismo odręczne 77"/>
              <p14:cNvContentPartPr/>
              <p14:nvPr/>
            </p14:nvContentPartPr>
            <p14:xfrm>
              <a:off x="5258651" y="1765178"/>
              <a:ext cx="156600" cy="641880"/>
            </p14:xfrm>
          </p:contentPart>
        </mc:Choice>
        <mc:Fallback>
          <p:pic>
            <p:nvPicPr>
              <p:cNvPr id="78" name="Pismo odręczne 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48931" y="1746818"/>
                <a:ext cx="18648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8" name="Pismo odręczne 87"/>
              <p14:cNvContentPartPr/>
              <p14:nvPr/>
            </p14:nvContentPartPr>
            <p14:xfrm>
              <a:off x="8606651" y="1970378"/>
              <a:ext cx="282600" cy="632520"/>
            </p14:xfrm>
          </p:contentPart>
        </mc:Choice>
        <mc:Fallback>
          <p:pic>
            <p:nvPicPr>
              <p:cNvPr id="88" name="Pismo odręczne 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98731" y="1958138"/>
                <a:ext cx="30672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1" name="Pismo odręczne 100"/>
              <p14:cNvContentPartPr/>
              <p14:nvPr/>
            </p14:nvContentPartPr>
            <p14:xfrm>
              <a:off x="6671291" y="1972898"/>
              <a:ext cx="1875600" cy="549000"/>
            </p14:xfrm>
          </p:contentPart>
        </mc:Choice>
        <mc:Fallback>
          <p:pic>
            <p:nvPicPr>
              <p:cNvPr id="101" name="Pismo odręczne 1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61571" y="1961378"/>
                <a:ext cx="189900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8" name="Pismo odręczne 117"/>
              <p14:cNvContentPartPr/>
              <p14:nvPr/>
            </p14:nvContentPartPr>
            <p14:xfrm>
              <a:off x="9711491" y="1307258"/>
              <a:ext cx="273600" cy="4155120"/>
            </p14:xfrm>
          </p:contentPart>
        </mc:Choice>
        <mc:Fallback>
          <p:pic>
            <p:nvPicPr>
              <p:cNvPr id="118" name="Pismo odręczne 1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99595" y="1296098"/>
                <a:ext cx="290542" cy="41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8" name="Pismo odręczne 127"/>
              <p14:cNvContentPartPr/>
              <p14:nvPr/>
            </p14:nvContentPartPr>
            <p14:xfrm>
              <a:off x="10569011" y="1285658"/>
              <a:ext cx="159120" cy="353160"/>
            </p14:xfrm>
          </p:contentPart>
        </mc:Choice>
        <mc:Fallback>
          <p:pic>
            <p:nvPicPr>
              <p:cNvPr id="128" name="Pismo odręczne 1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60750" y="1271978"/>
                <a:ext cx="183904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9" name="Pismo odręczne 128"/>
              <p14:cNvContentPartPr/>
              <p14:nvPr/>
            </p14:nvContentPartPr>
            <p14:xfrm>
              <a:off x="11349131" y="1961738"/>
              <a:ext cx="210960" cy="418320"/>
            </p14:xfrm>
          </p:contentPart>
        </mc:Choice>
        <mc:Fallback>
          <p:pic>
            <p:nvPicPr>
              <p:cNvPr id="129" name="Pismo odręczne 1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41211" y="1947338"/>
                <a:ext cx="2354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0" name="Pismo odręczne 139"/>
              <p14:cNvContentPartPr/>
              <p14:nvPr/>
            </p14:nvContentPartPr>
            <p14:xfrm>
              <a:off x="9840731" y="1440098"/>
              <a:ext cx="414360" cy="230400"/>
            </p14:xfrm>
          </p:contentPart>
        </mc:Choice>
        <mc:Fallback>
          <p:pic>
            <p:nvPicPr>
              <p:cNvPr id="140" name="Pismo odręczne 1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25264" y="1427858"/>
                <a:ext cx="433064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6" name="Pismo odręczne 145"/>
              <p14:cNvContentPartPr/>
              <p14:nvPr/>
            </p14:nvContentPartPr>
            <p14:xfrm>
              <a:off x="9862331" y="2673818"/>
              <a:ext cx="2170080" cy="2796120"/>
            </p14:xfrm>
          </p:contentPart>
        </mc:Choice>
        <mc:Fallback>
          <p:pic>
            <p:nvPicPr>
              <p:cNvPr id="146" name="Pismo odręczne 14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44331" y="2659778"/>
                <a:ext cx="2203200" cy="28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9" name="Pismo odręczne 148"/>
              <p14:cNvContentPartPr/>
              <p14:nvPr/>
            </p14:nvContentPartPr>
            <p14:xfrm>
              <a:off x="10006331" y="1937618"/>
              <a:ext cx="1194120" cy="496800"/>
            </p14:xfrm>
          </p:contentPart>
        </mc:Choice>
        <mc:Fallback>
          <p:pic>
            <p:nvPicPr>
              <p:cNvPr id="149" name="Pismo odręczne 1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90851" y="1924298"/>
                <a:ext cx="121284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2" name="Pismo odręczne 161"/>
              <p14:cNvContentPartPr/>
              <p14:nvPr/>
            </p14:nvContentPartPr>
            <p14:xfrm>
              <a:off x="11105771" y="2944538"/>
              <a:ext cx="714960" cy="1032480"/>
            </p14:xfrm>
          </p:contentPart>
        </mc:Choice>
        <mc:Fallback>
          <p:pic>
            <p:nvPicPr>
              <p:cNvPr id="162" name="Pismo odręczne 1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98211" y="2927618"/>
                <a:ext cx="73944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6" name="Pismo odręczne 165"/>
              <p14:cNvContentPartPr/>
              <p14:nvPr/>
            </p14:nvContentPartPr>
            <p14:xfrm>
              <a:off x="1220531" y="4262858"/>
              <a:ext cx="645840" cy="74160"/>
            </p14:xfrm>
          </p:contentPart>
        </mc:Choice>
        <mc:Fallback>
          <p:pic>
            <p:nvPicPr>
              <p:cNvPr id="166" name="Pismo odręczne 1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4691" y="4241978"/>
                <a:ext cx="6829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9" name="Pismo odręczne 168"/>
              <p14:cNvContentPartPr/>
              <p14:nvPr/>
            </p14:nvContentPartPr>
            <p14:xfrm>
              <a:off x="775211" y="4367618"/>
              <a:ext cx="436680" cy="599040"/>
            </p14:xfrm>
          </p:contentPart>
        </mc:Choice>
        <mc:Fallback>
          <p:pic>
            <p:nvPicPr>
              <p:cNvPr id="169" name="Pismo odręczne 1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7571" y="4356098"/>
                <a:ext cx="4658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2" name="Pismo odręczne 171"/>
              <p14:cNvContentPartPr/>
              <p14:nvPr/>
            </p14:nvContentPartPr>
            <p14:xfrm>
              <a:off x="1205051" y="5154938"/>
              <a:ext cx="1234800" cy="506520"/>
            </p14:xfrm>
          </p:contentPart>
        </mc:Choice>
        <mc:Fallback>
          <p:pic>
            <p:nvPicPr>
              <p:cNvPr id="172" name="Pismo odręczne 1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6783" y="5137273"/>
                <a:ext cx="1260682" cy="536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4" name="Pismo odręczne 173"/>
              <p14:cNvContentPartPr/>
              <p14:nvPr/>
            </p14:nvContentPartPr>
            <p14:xfrm>
              <a:off x="771611" y="4261778"/>
              <a:ext cx="1712880" cy="1420560"/>
            </p14:xfrm>
          </p:contentPart>
        </mc:Choice>
        <mc:Fallback>
          <p:pic>
            <p:nvPicPr>
              <p:cNvPr id="174" name="Pismo odręczne 1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0811" y="4243778"/>
                <a:ext cx="1744560" cy="14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8" name="Pismo odręczne 187"/>
              <p14:cNvContentPartPr/>
              <p14:nvPr/>
            </p14:nvContentPartPr>
            <p14:xfrm>
              <a:off x="1218731" y="5221538"/>
              <a:ext cx="108000" cy="64440"/>
            </p14:xfrm>
          </p:contentPart>
        </mc:Choice>
        <mc:Fallback>
          <p:pic>
            <p:nvPicPr>
              <p:cNvPr id="188" name="Pismo odręczne 1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6491" y="5208938"/>
                <a:ext cx="1242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9" name="Pismo odręczne 188"/>
              <p14:cNvContentPartPr/>
              <p14:nvPr/>
            </p14:nvContentPartPr>
            <p14:xfrm>
              <a:off x="1531931" y="5771258"/>
              <a:ext cx="543240" cy="172440"/>
            </p14:xfrm>
          </p:contentPart>
        </mc:Choice>
        <mc:Fallback>
          <p:pic>
            <p:nvPicPr>
              <p:cNvPr id="189" name="Pismo odręczne 1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17531" y="5760098"/>
                <a:ext cx="5619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1" name="Pismo odręczne 190"/>
              <p14:cNvContentPartPr/>
              <p14:nvPr/>
            </p14:nvContentPartPr>
            <p14:xfrm>
              <a:off x="1243571" y="5083298"/>
              <a:ext cx="769680" cy="603360"/>
            </p14:xfrm>
          </p:contentPart>
        </mc:Choice>
        <mc:Fallback>
          <p:pic>
            <p:nvPicPr>
              <p:cNvPr id="191" name="Pismo odręczne 1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34931" y="5070338"/>
                <a:ext cx="7822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2" name="Pismo odręczne 191"/>
              <p14:cNvContentPartPr/>
              <p14:nvPr/>
            </p14:nvContentPartPr>
            <p14:xfrm>
              <a:off x="2336531" y="5413778"/>
              <a:ext cx="128520" cy="70920"/>
            </p14:xfrm>
          </p:contentPart>
        </mc:Choice>
        <mc:Fallback>
          <p:pic>
            <p:nvPicPr>
              <p:cNvPr id="192" name="Pismo odręczne 19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22491" y="5400818"/>
                <a:ext cx="1551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2" name="Pismo odręczne 201"/>
              <p14:cNvContentPartPr/>
              <p14:nvPr/>
            </p14:nvContentPartPr>
            <p14:xfrm>
              <a:off x="4445411" y="3947498"/>
              <a:ext cx="124920" cy="140040"/>
            </p14:xfrm>
          </p:contentPart>
        </mc:Choice>
        <mc:Fallback>
          <p:pic>
            <p:nvPicPr>
              <p:cNvPr id="202" name="Pismo odręczne 20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36771" y="3935618"/>
                <a:ext cx="143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4" name="Pismo odręczne 203"/>
              <p14:cNvContentPartPr/>
              <p14:nvPr/>
            </p14:nvContentPartPr>
            <p14:xfrm>
              <a:off x="1156091" y="1162178"/>
              <a:ext cx="457560" cy="2324520"/>
            </p14:xfrm>
          </p:contentPart>
        </mc:Choice>
        <mc:Fallback>
          <p:pic>
            <p:nvPicPr>
              <p:cNvPr id="204" name="Pismo odręczne 2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6731" y="1145978"/>
                <a:ext cx="483120" cy="23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5" name="Pismo odręczne 204"/>
              <p14:cNvContentPartPr/>
              <p14:nvPr/>
            </p14:nvContentPartPr>
            <p14:xfrm>
              <a:off x="2130611" y="2850938"/>
              <a:ext cx="733680" cy="536040"/>
            </p14:xfrm>
          </p:contentPart>
        </mc:Choice>
        <mc:Fallback>
          <p:pic>
            <p:nvPicPr>
              <p:cNvPr id="205" name="Pismo odręczne 2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21971" y="2840858"/>
                <a:ext cx="76140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6" name="Pismo odręczne 205"/>
              <p14:cNvContentPartPr/>
              <p14:nvPr/>
            </p14:nvContentPartPr>
            <p14:xfrm>
              <a:off x="2689331" y="3283658"/>
              <a:ext cx="165960" cy="57960"/>
            </p14:xfrm>
          </p:contentPart>
        </mc:Choice>
        <mc:Fallback>
          <p:pic>
            <p:nvPicPr>
              <p:cNvPr id="206" name="Pismo odręczne 2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76011" y="3272858"/>
                <a:ext cx="1828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7" name="Pismo odręczne 206"/>
              <p14:cNvContentPartPr/>
              <p14:nvPr/>
            </p14:nvContentPartPr>
            <p14:xfrm>
              <a:off x="1692131" y="3601538"/>
              <a:ext cx="214560" cy="87120"/>
            </p14:xfrm>
          </p:contentPart>
        </mc:Choice>
        <mc:Fallback>
          <p:pic>
            <p:nvPicPr>
              <p:cNvPr id="207" name="Pismo odręczne 2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76651" y="3586778"/>
                <a:ext cx="2332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6" name="Pismo odręczne 215"/>
              <p14:cNvContentPartPr/>
              <p14:nvPr/>
            </p14:nvContentPartPr>
            <p14:xfrm>
              <a:off x="1617611" y="1140218"/>
              <a:ext cx="37800" cy="42480"/>
            </p14:xfrm>
          </p:contentPart>
        </mc:Choice>
        <mc:Fallback>
          <p:pic>
            <p:nvPicPr>
              <p:cNvPr id="216" name="Pismo odręczne 2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05011" y="1127978"/>
                <a:ext cx="59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7" name="Pismo odręczne 216"/>
              <p14:cNvContentPartPr/>
              <p14:nvPr/>
            </p14:nvContentPartPr>
            <p14:xfrm>
              <a:off x="2486291" y="2784338"/>
              <a:ext cx="116280" cy="7236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73331" y="2771738"/>
                <a:ext cx="1335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23" name="Pismo odręczne 222"/>
              <p14:cNvContentPartPr/>
              <p14:nvPr/>
            </p14:nvContentPartPr>
            <p14:xfrm>
              <a:off x="4240931" y="4413698"/>
              <a:ext cx="888120" cy="38880"/>
            </p14:xfrm>
          </p:contentPart>
        </mc:Choice>
        <mc:Fallback>
          <p:pic>
            <p:nvPicPr>
              <p:cNvPr id="223" name="Pismo odręczne 2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28691" y="4392458"/>
                <a:ext cx="921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6" name="Pismo odręczne 235"/>
              <p14:cNvContentPartPr/>
              <p14:nvPr/>
            </p14:nvContentPartPr>
            <p14:xfrm>
              <a:off x="3788051" y="4021658"/>
              <a:ext cx="1289160" cy="418320"/>
            </p14:xfrm>
          </p:contentPart>
        </mc:Choice>
        <mc:Fallback>
          <p:pic>
            <p:nvPicPr>
              <p:cNvPr id="236" name="Pismo odręczne 2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79051" y="4006538"/>
                <a:ext cx="13183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39" name="Pismo odręczne 238"/>
              <p14:cNvContentPartPr/>
              <p14:nvPr/>
            </p14:nvContentPartPr>
            <p14:xfrm>
              <a:off x="4663571" y="4401458"/>
              <a:ext cx="803520" cy="992520"/>
            </p14:xfrm>
          </p:contentPart>
        </mc:Choice>
        <mc:Fallback>
          <p:pic>
            <p:nvPicPr>
              <p:cNvPr id="239" name="Pismo odręczne 2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54211" y="4386338"/>
                <a:ext cx="831960" cy="10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7" name="Pismo odręczne 246"/>
              <p14:cNvContentPartPr/>
              <p14:nvPr/>
            </p14:nvContentPartPr>
            <p14:xfrm>
              <a:off x="3305651" y="4201658"/>
              <a:ext cx="292320" cy="1534680"/>
            </p14:xfrm>
          </p:contentPart>
        </mc:Choice>
        <mc:Fallback>
          <p:pic>
            <p:nvPicPr>
              <p:cNvPr id="247" name="Pismo odręczne 2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98091" y="4188338"/>
                <a:ext cx="317880" cy="15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49" name="Pismo odręczne 248"/>
              <p14:cNvContentPartPr/>
              <p14:nvPr/>
            </p14:nvContentPartPr>
            <p14:xfrm>
              <a:off x="4205291" y="5530058"/>
              <a:ext cx="813600" cy="89640"/>
            </p14:xfrm>
          </p:contentPart>
        </mc:Choice>
        <mc:Fallback>
          <p:pic>
            <p:nvPicPr>
              <p:cNvPr id="249" name="Pismo odręczne 2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94491" y="5515658"/>
                <a:ext cx="8442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6" name="Pismo odręczne 255"/>
              <p14:cNvContentPartPr/>
              <p14:nvPr/>
            </p14:nvContentPartPr>
            <p14:xfrm>
              <a:off x="5504171" y="5352938"/>
              <a:ext cx="183960" cy="386640"/>
            </p14:xfrm>
          </p:contentPart>
        </mc:Choice>
        <mc:Fallback>
          <p:pic>
            <p:nvPicPr>
              <p:cNvPr id="256" name="Pismo odręczne 25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00211" y="5339618"/>
                <a:ext cx="1983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1" name="Pismo odręczne 260"/>
              <p14:cNvContentPartPr/>
              <p14:nvPr/>
            </p14:nvContentPartPr>
            <p14:xfrm>
              <a:off x="5783171" y="4258898"/>
              <a:ext cx="144720" cy="341640"/>
            </p14:xfrm>
          </p:contentPart>
        </mc:Choice>
        <mc:Fallback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67691" y="4247378"/>
                <a:ext cx="1760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62" name="Pismo odręczne 261"/>
              <p14:cNvContentPartPr/>
              <p14:nvPr/>
            </p14:nvContentPartPr>
            <p14:xfrm>
              <a:off x="4592291" y="4558418"/>
              <a:ext cx="167040" cy="227160"/>
            </p14:xfrm>
          </p:contentPart>
        </mc:Choice>
        <mc:Fallback>
          <p:pic>
            <p:nvPicPr>
              <p:cNvPr id="262" name="Pismo odręczne 2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78251" y="4549418"/>
                <a:ext cx="1990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63" name="Pismo odręczne 262"/>
              <p14:cNvContentPartPr/>
              <p14:nvPr/>
            </p14:nvContentPartPr>
            <p14:xfrm>
              <a:off x="1240691" y="4371938"/>
              <a:ext cx="816480" cy="1222920"/>
            </p14:xfrm>
          </p:contentPart>
        </mc:Choice>
        <mc:Fallback>
          <p:pic>
            <p:nvPicPr>
              <p:cNvPr id="263" name="Pismo odręczne 2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30971" y="4362578"/>
                <a:ext cx="839520" cy="12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65" name="Pismo odręczne 264"/>
              <p14:cNvContentPartPr/>
              <p14:nvPr/>
            </p14:nvContentPartPr>
            <p14:xfrm>
              <a:off x="4621451" y="5681258"/>
              <a:ext cx="151560" cy="231120"/>
            </p14:xfrm>
          </p:contentPart>
        </mc:Choice>
        <mc:Fallback>
          <p:pic>
            <p:nvPicPr>
              <p:cNvPr id="265" name="Pismo odręczne 2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16051" y="5667218"/>
                <a:ext cx="1746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66" name="Pismo odręczne 265"/>
              <p14:cNvContentPartPr/>
              <p14:nvPr/>
            </p14:nvContentPartPr>
            <p14:xfrm>
              <a:off x="3353171" y="6046298"/>
              <a:ext cx="110160" cy="321840"/>
            </p14:xfrm>
          </p:contentPart>
        </mc:Choice>
        <mc:Fallback>
          <p:pic>
            <p:nvPicPr>
              <p:cNvPr id="266" name="Pismo odręczne 2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47771" y="6032618"/>
                <a:ext cx="1292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0" name="Pismo odręczne 269"/>
              <p14:cNvContentPartPr/>
              <p14:nvPr/>
            </p14:nvContentPartPr>
            <p14:xfrm>
              <a:off x="765131" y="5032538"/>
              <a:ext cx="411120" cy="637200"/>
            </p14:xfrm>
          </p:contentPart>
        </mc:Choice>
        <mc:Fallback>
          <p:pic>
            <p:nvPicPr>
              <p:cNvPr id="270" name="Pismo odręczne 2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3971" y="5022098"/>
                <a:ext cx="43776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71" name="Pismo odręczne 270"/>
              <p14:cNvContentPartPr/>
              <p14:nvPr/>
            </p14:nvContentPartPr>
            <p14:xfrm>
              <a:off x="3818651" y="4995458"/>
              <a:ext cx="758520" cy="435600"/>
            </p14:xfrm>
          </p:contentPart>
        </mc:Choice>
        <mc:Fallback>
          <p:pic>
            <p:nvPicPr>
              <p:cNvPr id="271" name="Pismo odręczne 2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13251" y="4983578"/>
                <a:ext cx="7678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72" name="Pismo odręczne 271"/>
              <p14:cNvContentPartPr/>
              <p14:nvPr/>
            </p14:nvContentPartPr>
            <p14:xfrm>
              <a:off x="3499331" y="6163298"/>
              <a:ext cx="1440360" cy="444960"/>
            </p14:xfrm>
          </p:contentPart>
        </mc:Choice>
        <mc:Fallback>
          <p:pic>
            <p:nvPicPr>
              <p:cNvPr id="272" name="Pismo odręczne 2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94651" y="6150338"/>
                <a:ext cx="14608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74" name="Pismo odręczne 273"/>
              <p14:cNvContentPartPr/>
              <p14:nvPr/>
            </p14:nvContentPartPr>
            <p14:xfrm>
              <a:off x="4829531" y="4145858"/>
              <a:ext cx="122400" cy="176400"/>
            </p14:xfrm>
          </p:contentPart>
        </mc:Choice>
        <mc:Fallback>
          <p:pic>
            <p:nvPicPr>
              <p:cNvPr id="274" name="Pismo odręczne 2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25571" y="4133618"/>
                <a:ext cx="1454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75" name="Pismo odręczne 274"/>
              <p14:cNvContentPartPr/>
              <p14:nvPr/>
            </p14:nvContentPartPr>
            <p14:xfrm>
              <a:off x="5280251" y="5541938"/>
              <a:ext cx="33120" cy="15840"/>
            </p14:xfrm>
          </p:contentPart>
        </mc:Choice>
        <mc:Fallback>
          <p:pic>
            <p:nvPicPr>
              <p:cNvPr id="275" name="Pismo odręczne 2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61531" y="5537258"/>
                <a:ext cx="55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95" name="Pismo odręczne 294"/>
              <p14:cNvContentPartPr/>
              <p14:nvPr/>
            </p14:nvContentPartPr>
            <p14:xfrm>
              <a:off x="8518811" y="739178"/>
              <a:ext cx="1085760" cy="24840"/>
            </p14:xfrm>
          </p:contentPart>
        </mc:Choice>
        <mc:Fallback>
          <p:pic>
            <p:nvPicPr>
              <p:cNvPr id="295" name="Pismo odręczne 2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02251" y="718298"/>
                <a:ext cx="112320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86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8668" y="202014"/>
            <a:ext cx="10975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Przekrój osiowy stożka jest trójkątem równobocznym o boku 12. Pole powierzchni bocznej tego stożka jest równe: A. 144π, B. 72π, C. 36 π, D. 24 π.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1103531" y="1477898"/>
              <a:ext cx="1985040" cy="179820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4171" y="1461338"/>
                <a:ext cx="2014560" cy="18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Pismo odręczne 17"/>
              <p14:cNvContentPartPr/>
              <p14:nvPr/>
            </p14:nvContentPartPr>
            <p14:xfrm>
              <a:off x="1540211" y="1847258"/>
              <a:ext cx="130320" cy="198000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3291" y="1838258"/>
                <a:ext cx="1508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Pismo odręczne 18"/>
              <p14:cNvContentPartPr/>
              <p14:nvPr/>
            </p14:nvContentPartPr>
            <p14:xfrm>
              <a:off x="1095971" y="3162338"/>
              <a:ext cx="2023200" cy="614880"/>
            </p14:xfrm>
          </p:contentPart>
        </mc:Choice>
        <mc:Fallback>
          <p:pic>
            <p:nvPicPr>
              <p:cNvPr id="19" name="Pismo odręczne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5171" y="3147578"/>
                <a:ext cx="205488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Pismo odręczne 19"/>
              <p14:cNvContentPartPr/>
              <p14:nvPr/>
            </p14:nvContentPartPr>
            <p14:xfrm>
              <a:off x="2070491" y="3222098"/>
              <a:ext cx="47880" cy="48600"/>
            </p14:xfrm>
          </p:contentPart>
        </mc:Choice>
        <mc:Fallback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51411" y="3207338"/>
                <a:ext cx="849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Pismo odręczne 24"/>
              <p14:cNvContentPartPr/>
              <p14:nvPr/>
            </p14:nvContentPartPr>
            <p14:xfrm>
              <a:off x="4514891" y="1486538"/>
              <a:ext cx="1618920" cy="158364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96891" y="1473578"/>
                <a:ext cx="1644840" cy="16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Pismo odręczne 25"/>
              <p14:cNvContentPartPr/>
              <p14:nvPr/>
            </p14:nvContentPartPr>
            <p14:xfrm>
              <a:off x="2092811" y="1556378"/>
              <a:ext cx="187920" cy="1698480"/>
            </p14:xfrm>
          </p:contentPart>
        </mc:Choice>
        <mc:Fallback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83811" y="1547018"/>
                <a:ext cx="210960" cy="17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Pismo odręczne 28"/>
              <p14:cNvContentPartPr/>
              <p14:nvPr/>
            </p14:nvContentPartPr>
            <p14:xfrm>
              <a:off x="1556771" y="3072338"/>
              <a:ext cx="138240" cy="98640"/>
            </p14:xfrm>
          </p:contentPart>
        </mc:Choice>
        <mc:Fallback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46331" y="3057578"/>
                <a:ext cx="151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Pismo odręczne 29"/>
              <p14:cNvContentPartPr/>
              <p14:nvPr/>
            </p14:nvContentPartPr>
            <p14:xfrm>
              <a:off x="2370371" y="3108338"/>
              <a:ext cx="153000" cy="91800"/>
            </p14:xfrm>
          </p:contentPart>
        </mc:Choice>
        <mc:Fallback>
          <p:pic>
            <p:nvPicPr>
              <p:cNvPr id="30" name="Pismo odręczne 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58131" y="3105098"/>
                <a:ext cx="175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" name="Pismo odręczne 36"/>
              <p14:cNvContentPartPr/>
              <p14:nvPr/>
            </p14:nvContentPartPr>
            <p14:xfrm>
              <a:off x="2224931" y="2533778"/>
              <a:ext cx="84600" cy="184680"/>
            </p14:xfrm>
          </p:contentPart>
        </mc:Choice>
        <mc:Fallback>
          <p:pic>
            <p:nvPicPr>
              <p:cNvPr id="37" name="Pismo odręczne 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11971" y="2525858"/>
                <a:ext cx="1116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8" name="Pismo odręczne 47"/>
              <p14:cNvContentPartPr/>
              <p14:nvPr/>
            </p14:nvContentPartPr>
            <p14:xfrm>
              <a:off x="5745371" y="2833658"/>
              <a:ext cx="136440" cy="366480"/>
            </p14:xfrm>
          </p:contentPart>
        </mc:Choice>
        <mc:Fallback>
          <p:pic>
            <p:nvPicPr>
              <p:cNvPr id="48" name="Pismo odręczne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4491" y="2817458"/>
                <a:ext cx="1778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" name="Pismo odręczne 50"/>
              <p14:cNvContentPartPr/>
              <p14:nvPr/>
            </p14:nvContentPartPr>
            <p14:xfrm>
              <a:off x="7778651" y="1445858"/>
              <a:ext cx="2347200" cy="2115360"/>
            </p14:xfrm>
          </p:contentPart>
        </mc:Choice>
        <mc:Fallback>
          <p:pic>
            <p:nvPicPr>
              <p:cNvPr id="51" name="Pismo odręczne 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73611" y="1442258"/>
                <a:ext cx="2369880" cy="21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4" name="Pismo odręczne 63"/>
              <p14:cNvContentPartPr/>
              <p14:nvPr/>
            </p14:nvContentPartPr>
            <p14:xfrm>
              <a:off x="7465811" y="1419938"/>
              <a:ext cx="368280" cy="2051640"/>
            </p14:xfrm>
          </p:contentPart>
        </mc:Choice>
        <mc:Fallback>
          <p:pic>
            <p:nvPicPr>
              <p:cNvPr id="64" name="Pismo odręczne 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61131" y="1407338"/>
                <a:ext cx="386640" cy="20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7" name="Pismo odręczne 86"/>
              <p14:cNvContentPartPr/>
              <p14:nvPr/>
            </p14:nvContentPartPr>
            <p14:xfrm>
              <a:off x="1155731" y="822338"/>
              <a:ext cx="436320" cy="41040"/>
            </p14:xfrm>
          </p:contentPart>
        </mc:Choice>
        <mc:Fallback>
          <p:pic>
            <p:nvPicPr>
              <p:cNvPr id="87" name="Pismo odręczne 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1331" y="812978"/>
                <a:ext cx="471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8" name="Pismo odręczne 87"/>
              <p14:cNvContentPartPr/>
              <p14:nvPr/>
            </p14:nvContentPartPr>
            <p14:xfrm>
              <a:off x="2780411" y="1996658"/>
              <a:ext cx="108360" cy="252720"/>
            </p14:xfrm>
          </p:contentPart>
        </mc:Choice>
        <mc:Fallback>
          <p:pic>
            <p:nvPicPr>
              <p:cNvPr id="88" name="Pismo odręczne 8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62411" y="1987298"/>
                <a:ext cx="129600" cy="2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66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0232" y="229631"/>
            <a:ext cx="1166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Powierzchnia boczna stożka po rozwinięciu jest półkolem. Kąt rozwarcia tego stożka ma miarę: A. 120◦, B. 90 ◦, C. 60◦, D. 45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Pismo odręczne 5"/>
              <p14:cNvContentPartPr/>
              <p14:nvPr/>
            </p14:nvContentPartPr>
            <p14:xfrm>
              <a:off x="1071491" y="1157858"/>
              <a:ext cx="1834920" cy="178812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9971" y="1148498"/>
                <a:ext cx="1863000" cy="18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Pismo odręczne 9"/>
              <p14:cNvContentPartPr/>
              <p14:nvPr/>
            </p14:nvContentPartPr>
            <p14:xfrm>
              <a:off x="1117211" y="2493818"/>
              <a:ext cx="1722960" cy="44064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851" y="2475818"/>
                <a:ext cx="1753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Pismo odręczne 11"/>
              <p14:cNvContentPartPr/>
              <p14:nvPr/>
            </p14:nvContentPartPr>
            <p14:xfrm>
              <a:off x="1980491" y="2752658"/>
              <a:ext cx="64800" cy="7272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1491" y="2749058"/>
                <a:ext cx="91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Pismo odręczne 12"/>
              <p14:cNvContentPartPr/>
              <p14:nvPr/>
            </p14:nvContentPartPr>
            <p14:xfrm>
              <a:off x="1121531" y="2819618"/>
              <a:ext cx="1721520" cy="38232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8571" y="2807378"/>
                <a:ext cx="17553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Pismo odręczne 15"/>
              <p14:cNvContentPartPr/>
              <p14:nvPr/>
            </p14:nvContentPartPr>
            <p14:xfrm>
              <a:off x="1950611" y="1173698"/>
              <a:ext cx="238680" cy="162216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1971" y="1164338"/>
                <a:ext cx="259560" cy="16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Pismo odręczne 26"/>
              <p14:cNvContentPartPr/>
              <p14:nvPr/>
            </p14:nvContentPartPr>
            <p14:xfrm>
              <a:off x="3640811" y="1593098"/>
              <a:ext cx="2708280" cy="1458000"/>
            </p14:xfrm>
          </p:contentPart>
        </mc:Choice>
        <mc:Fallback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25331" y="1578338"/>
                <a:ext cx="2744640" cy="14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Pismo odręczne 35"/>
              <p14:cNvContentPartPr/>
              <p14:nvPr/>
            </p14:nvContentPartPr>
            <p14:xfrm>
              <a:off x="4284851" y="2652578"/>
              <a:ext cx="1519200" cy="347040"/>
            </p14:xfrm>
          </p:contentPart>
        </mc:Choice>
        <mc:Fallback>
          <p:pic>
            <p:nvPicPr>
              <p:cNvPr id="36" name="Pismo odręczne 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65411" y="2637458"/>
                <a:ext cx="15426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3" name="Pismo odręczne 72"/>
              <p14:cNvContentPartPr/>
              <p14:nvPr/>
            </p14:nvContentPartPr>
            <p14:xfrm>
              <a:off x="4942211" y="2772098"/>
              <a:ext cx="322560" cy="239760"/>
            </p14:xfrm>
          </p:contentPart>
        </mc:Choice>
        <mc:Fallback>
          <p:pic>
            <p:nvPicPr>
              <p:cNvPr id="73" name="Pismo odręczne 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5731" y="2761298"/>
                <a:ext cx="3398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6" name="Pismo odręczne 125"/>
              <p14:cNvContentPartPr/>
              <p14:nvPr/>
            </p14:nvContentPartPr>
            <p14:xfrm>
              <a:off x="2260571" y="2670578"/>
              <a:ext cx="114480" cy="106560"/>
            </p14:xfrm>
          </p:contentPart>
        </mc:Choice>
        <mc:Fallback>
          <p:pic>
            <p:nvPicPr>
              <p:cNvPr id="126" name="Pismo odręczne 1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47611" y="2656538"/>
                <a:ext cx="138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0" name="Pismo odręczne 149"/>
              <p14:cNvContentPartPr/>
              <p14:nvPr/>
            </p14:nvContentPartPr>
            <p14:xfrm>
              <a:off x="3887051" y="3909338"/>
              <a:ext cx="230040" cy="38520"/>
            </p14:xfrm>
          </p:contentPart>
        </mc:Choice>
        <mc:Fallback>
          <p:pic>
            <p:nvPicPr>
              <p:cNvPr id="150" name="Pismo odręczne 1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8051" y="3899258"/>
                <a:ext cx="2581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" name="Pismo odręczne 183"/>
              <p14:cNvContentPartPr/>
              <p14:nvPr/>
            </p14:nvContentPartPr>
            <p14:xfrm>
              <a:off x="3597611" y="2861018"/>
              <a:ext cx="1740240" cy="1442880"/>
            </p14:xfrm>
          </p:contentPart>
        </mc:Choice>
        <mc:Fallback>
          <p:pic>
            <p:nvPicPr>
              <p:cNvPr id="184" name="Pismo odręczne 1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89691" y="2847338"/>
                <a:ext cx="176184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2" name="Pismo odręczne 191"/>
              <p14:cNvContentPartPr/>
              <p14:nvPr/>
            </p14:nvContentPartPr>
            <p14:xfrm>
              <a:off x="4033211" y="4720778"/>
              <a:ext cx="359280" cy="1037880"/>
            </p14:xfrm>
          </p:contentPart>
        </mc:Choice>
        <mc:Fallback>
          <p:pic>
            <p:nvPicPr>
              <p:cNvPr id="192" name="Pismo odręczne 1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23491" y="4707098"/>
                <a:ext cx="388080" cy="10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8" name="Pismo odręczne 197"/>
              <p14:cNvContentPartPr/>
              <p14:nvPr/>
            </p14:nvContentPartPr>
            <p14:xfrm>
              <a:off x="1121531" y="4077818"/>
              <a:ext cx="266040" cy="48960"/>
            </p14:xfrm>
          </p:contentPart>
        </mc:Choice>
        <mc:Fallback>
          <p:pic>
            <p:nvPicPr>
              <p:cNvPr id="198" name="Pismo odręczne 1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0011" y="4063778"/>
                <a:ext cx="295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9" name="Pismo odręczne 198"/>
              <p14:cNvContentPartPr/>
              <p14:nvPr/>
            </p14:nvContentPartPr>
            <p14:xfrm>
              <a:off x="3738731" y="4598018"/>
              <a:ext cx="128160" cy="547920"/>
            </p14:xfrm>
          </p:contentPart>
        </mc:Choice>
        <mc:Fallback>
          <p:pic>
            <p:nvPicPr>
              <p:cNvPr id="199" name="Pismo odręczne 1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24331" y="4587938"/>
                <a:ext cx="15444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0" name="Pismo odręczne 199"/>
              <p14:cNvContentPartPr/>
              <p14:nvPr/>
            </p14:nvContentPartPr>
            <p14:xfrm>
              <a:off x="3968771" y="4870898"/>
              <a:ext cx="12600" cy="14760"/>
            </p14:xfrm>
          </p:contentPart>
        </mc:Choice>
        <mc:Fallback>
          <p:pic>
            <p:nvPicPr>
              <p:cNvPr id="200" name="Pismo odręczne 19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47891" y="4853978"/>
                <a:ext cx="45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7" name="Pismo odręczne 206"/>
              <p14:cNvContentPartPr/>
              <p14:nvPr/>
            </p14:nvContentPartPr>
            <p14:xfrm>
              <a:off x="1161851" y="3562658"/>
              <a:ext cx="2439000" cy="2752560"/>
            </p14:xfrm>
          </p:contentPart>
        </mc:Choice>
        <mc:Fallback>
          <p:pic>
            <p:nvPicPr>
              <p:cNvPr id="207" name="Pismo odręczne 2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4291" y="3550778"/>
                <a:ext cx="2460960" cy="27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9" name="Pismo odręczne 208"/>
              <p14:cNvContentPartPr/>
              <p14:nvPr/>
            </p14:nvContentPartPr>
            <p14:xfrm>
              <a:off x="3458291" y="5406938"/>
              <a:ext cx="510840" cy="1114920"/>
            </p14:xfrm>
          </p:contentPart>
        </mc:Choice>
        <mc:Fallback>
          <p:pic>
            <p:nvPicPr>
              <p:cNvPr id="209" name="Pismo odręczne 2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40651" y="5393978"/>
                <a:ext cx="53496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4" name="Pismo odręczne 213"/>
              <p14:cNvContentPartPr/>
              <p14:nvPr/>
            </p14:nvContentPartPr>
            <p14:xfrm>
              <a:off x="3775811" y="6204338"/>
              <a:ext cx="1593720" cy="291960"/>
            </p14:xfrm>
          </p:contentPart>
        </mc:Choice>
        <mc:Fallback>
          <p:pic>
            <p:nvPicPr>
              <p:cNvPr id="214" name="Pismo odręczne 2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57091" y="6194618"/>
                <a:ext cx="16290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4" name="Pismo odręczne 223"/>
              <p14:cNvContentPartPr/>
              <p14:nvPr/>
            </p14:nvContentPartPr>
            <p14:xfrm>
              <a:off x="4579691" y="3941738"/>
              <a:ext cx="574200" cy="40680"/>
            </p14:xfrm>
          </p:contentPart>
        </mc:Choice>
        <mc:Fallback>
          <p:pic>
            <p:nvPicPr>
              <p:cNvPr id="224" name="Pismo odręczne 2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68171" y="3927698"/>
                <a:ext cx="605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4" name="Pismo odręczne 233"/>
              <p14:cNvContentPartPr/>
              <p14:nvPr/>
            </p14:nvContentPartPr>
            <p14:xfrm>
              <a:off x="1913171" y="1437938"/>
              <a:ext cx="336960" cy="515160"/>
            </p14:xfrm>
          </p:contentPart>
        </mc:Choice>
        <mc:Fallback>
          <p:pic>
            <p:nvPicPr>
              <p:cNvPr id="234" name="Pismo odręczne 2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05611" y="1424258"/>
                <a:ext cx="3614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5" name="Pismo odręczne 234"/>
              <p14:cNvContentPartPr/>
              <p14:nvPr/>
            </p14:nvContentPartPr>
            <p14:xfrm>
              <a:off x="2677451" y="1755818"/>
              <a:ext cx="97920" cy="204120"/>
            </p14:xfrm>
          </p:contentPart>
        </mc:Choice>
        <mc:Fallback>
          <p:pic>
            <p:nvPicPr>
              <p:cNvPr id="235" name="Pismo odręczne 23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56931" y="1745018"/>
                <a:ext cx="1216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6" name="Pismo odręczne 235"/>
              <p14:cNvContentPartPr/>
              <p14:nvPr/>
            </p14:nvContentPartPr>
            <p14:xfrm>
              <a:off x="1818131" y="1678778"/>
              <a:ext cx="622440" cy="150840"/>
            </p14:xfrm>
          </p:contentPart>
        </mc:Choice>
        <mc:Fallback>
          <p:pic>
            <p:nvPicPr>
              <p:cNvPr id="236" name="Pismo odręczne 2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99771" y="1657898"/>
                <a:ext cx="661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7" name="Pismo odręczne 236"/>
              <p14:cNvContentPartPr/>
              <p14:nvPr/>
            </p14:nvContentPartPr>
            <p14:xfrm>
              <a:off x="2152211" y="1626578"/>
              <a:ext cx="284400" cy="566280"/>
            </p14:xfrm>
          </p:contentPart>
        </mc:Choice>
        <mc:Fallback>
          <p:pic>
            <p:nvPicPr>
              <p:cNvPr id="237" name="Pismo odręczne 2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38189" y="1615058"/>
                <a:ext cx="316759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1" name="Pismo odręczne 240"/>
              <p14:cNvContentPartPr/>
              <p14:nvPr/>
            </p14:nvContentPartPr>
            <p14:xfrm>
              <a:off x="5908811" y="972818"/>
              <a:ext cx="1201320" cy="528120"/>
            </p14:xfrm>
          </p:contentPart>
        </mc:Choice>
        <mc:Fallback>
          <p:pic>
            <p:nvPicPr>
              <p:cNvPr id="241" name="Pismo odręczne 2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92611" y="962018"/>
                <a:ext cx="123732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5" name="Pismo odręczne 244"/>
              <p14:cNvContentPartPr/>
              <p14:nvPr/>
            </p14:nvContentPartPr>
            <p14:xfrm>
              <a:off x="7793051" y="2185658"/>
              <a:ext cx="653760" cy="1089720"/>
            </p14:xfrm>
          </p:contentPart>
        </mc:Choice>
        <mc:Fallback>
          <p:pic>
            <p:nvPicPr>
              <p:cNvPr id="245" name="Pismo odręczne 2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77931" y="2174858"/>
                <a:ext cx="68976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2" name="Pismo odręczne 271"/>
              <p14:cNvContentPartPr/>
              <p14:nvPr/>
            </p14:nvContentPartPr>
            <p14:xfrm>
              <a:off x="7607291" y="4861178"/>
              <a:ext cx="643320" cy="1455480"/>
            </p14:xfrm>
          </p:contentPart>
        </mc:Choice>
        <mc:Fallback>
          <p:pic>
            <p:nvPicPr>
              <p:cNvPr id="272" name="Pismo odręczne 2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00451" y="4839938"/>
                <a:ext cx="67104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4" name="Pismo odręczne 273"/>
              <p14:cNvContentPartPr/>
              <p14:nvPr/>
            </p14:nvContentPartPr>
            <p14:xfrm>
              <a:off x="6503891" y="4586498"/>
              <a:ext cx="651240" cy="276120"/>
            </p14:xfrm>
          </p:contentPart>
        </mc:Choice>
        <mc:Fallback>
          <p:pic>
            <p:nvPicPr>
              <p:cNvPr id="274" name="Pismo odręczne 2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86971" y="4568858"/>
                <a:ext cx="6764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6" name="Pismo odręczne 295"/>
              <p14:cNvContentPartPr/>
              <p14:nvPr/>
            </p14:nvContentPartPr>
            <p14:xfrm>
              <a:off x="7814651" y="4564538"/>
              <a:ext cx="312480" cy="527760"/>
            </p14:xfrm>
          </p:contentPart>
        </mc:Choice>
        <mc:Fallback>
          <p:pic>
            <p:nvPicPr>
              <p:cNvPr id="296" name="Pismo odręczne 2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94851" y="4551938"/>
                <a:ext cx="34560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8" name="Pismo odręczne 297"/>
              <p14:cNvContentPartPr/>
              <p14:nvPr/>
            </p14:nvContentPartPr>
            <p14:xfrm>
              <a:off x="6565811" y="5208218"/>
              <a:ext cx="469080" cy="1295280"/>
            </p14:xfrm>
          </p:contentPart>
        </mc:Choice>
        <mc:Fallback>
          <p:pic>
            <p:nvPicPr>
              <p:cNvPr id="298" name="Pismo odręczne 2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57171" y="5194538"/>
                <a:ext cx="49248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4" name="Pismo odręczne 303"/>
              <p14:cNvContentPartPr/>
              <p14:nvPr/>
            </p14:nvContentPartPr>
            <p14:xfrm>
              <a:off x="7137131" y="5337098"/>
              <a:ext cx="434520" cy="316440"/>
            </p14:xfrm>
          </p:contentPart>
        </mc:Choice>
        <mc:Fallback>
          <p:pic>
            <p:nvPicPr>
              <p:cNvPr id="304" name="Pismo odręczne 3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22011" y="5320898"/>
                <a:ext cx="4676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5" name="Pismo odręczne 304"/>
              <p14:cNvContentPartPr/>
              <p14:nvPr/>
            </p14:nvContentPartPr>
            <p14:xfrm>
              <a:off x="7219571" y="6228818"/>
              <a:ext cx="165600" cy="92880"/>
            </p14:xfrm>
          </p:contentPart>
        </mc:Choice>
        <mc:Fallback>
          <p:pic>
            <p:nvPicPr>
              <p:cNvPr id="305" name="Pismo odręczne 30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12011" y="6214418"/>
                <a:ext cx="1850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34" name="Pismo odręczne 333"/>
              <p14:cNvContentPartPr/>
              <p14:nvPr/>
            </p14:nvContentPartPr>
            <p14:xfrm>
              <a:off x="8250611" y="1223378"/>
              <a:ext cx="359640" cy="290520"/>
            </p14:xfrm>
          </p:contentPart>
        </mc:Choice>
        <mc:Fallback>
          <p:pic>
            <p:nvPicPr>
              <p:cNvPr id="334" name="Pismo odręczne 3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32251" y="1211858"/>
                <a:ext cx="3812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5" name="Pismo odręczne 334"/>
              <p14:cNvContentPartPr/>
              <p14:nvPr/>
            </p14:nvContentPartPr>
            <p14:xfrm>
              <a:off x="10518971" y="3035258"/>
              <a:ext cx="113400" cy="25560"/>
            </p14:xfrm>
          </p:contentPart>
        </mc:Choice>
        <mc:Fallback>
          <p:pic>
            <p:nvPicPr>
              <p:cNvPr id="335" name="Pismo odręczne 33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510331" y="3020858"/>
                <a:ext cx="131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7" name="Pismo odręczne 336"/>
              <p14:cNvContentPartPr/>
              <p14:nvPr/>
            </p14:nvContentPartPr>
            <p14:xfrm>
              <a:off x="10534811" y="3096458"/>
              <a:ext cx="125280" cy="22320"/>
            </p14:xfrm>
          </p:contentPart>
        </mc:Choice>
        <mc:Fallback>
          <p:pic>
            <p:nvPicPr>
              <p:cNvPr id="337" name="Pismo odręczne 33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25091" y="3093218"/>
                <a:ext cx="138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2" name="Pismo odręczne 341"/>
              <p14:cNvContentPartPr/>
              <p14:nvPr/>
            </p14:nvContentPartPr>
            <p14:xfrm>
              <a:off x="10918931" y="2776778"/>
              <a:ext cx="112320" cy="260640"/>
            </p14:xfrm>
          </p:contentPart>
        </mc:Choice>
        <mc:Fallback>
          <p:pic>
            <p:nvPicPr>
              <p:cNvPr id="342" name="Pismo odręczne 3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08851" y="2759138"/>
                <a:ext cx="140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3" name="Pismo odręczne 342"/>
              <p14:cNvContentPartPr/>
              <p14:nvPr/>
            </p14:nvContentPartPr>
            <p14:xfrm>
              <a:off x="9112811" y="2996378"/>
              <a:ext cx="348120" cy="227880"/>
            </p14:xfrm>
          </p:contentPart>
        </mc:Choice>
        <mc:Fallback>
          <p:pic>
            <p:nvPicPr>
              <p:cNvPr id="343" name="Pismo odręczne 3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99131" y="2988458"/>
                <a:ext cx="3794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5" name="Pismo odręczne 344"/>
              <p14:cNvContentPartPr/>
              <p14:nvPr/>
            </p14:nvContentPartPr>
            <p14:xfrm>
              <a:off x="10875011" y="3108338"/>
              <a:ext cx="174240" cy="11520"/>
            </p14:xfrm>
          </p:contentPart>
        </mc:Choice>
        <mc:Fallback>
          <p:pic>
            <p:nvPicPr>
              <p:cNvPr id="345" name="Pismo odręczne 34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67811" y="3097898"/>
                <a:ext cx="185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7" name="Pismo odręczne 346"/>
              <p14:cNvContentPartPr/>
              <p14:nvPr/>
            </p14:nvContentPartPr>
            <p14:xfrm>
              <a:off x="7344131" y="4641938"/>
              <a:ext cx="130680" cy="307440"/>
            </p14:xfrm>
          </p:contentPart>
        </mc:Choice>
        <mc:Fallback>
          <p:pic>
            <p:nvPicPr>
              <p:cNvPr id="347" name="Pismo odręczne 3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23251" y="4630058"/>
                <a:ext cx="1548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9" name="Pismo odręczne 348"/>
              <p14:cNvContentPartPr/>
              <p14:nvPr/>
            </p14:nvContentPartPr>
            <p14:xfrm>
              <a:off x="6706571" y="5608538"/>
              <a:ext cx="184680" cy="155520"/>
            </p14:xfrm>
          </p:contentPart>
        </mc:Choice>
        <mc:Fallback>
          <p:pic>
            <p:nvPicPr>
              <p:cNvPr id="349" name="Pismo odręczne 34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02971" y="5598098"/>
                <a:ext cx="191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0" name="Pismo odręczne 349"/>
              <p14:cNvContentPartPr/>
              <p14:nvPr/>
            </p14:nvContentPartPr>
            <p14:xfrm>
              <a:off x="9536531" y="2998538"/>
              <a:ext cx="42120" cy="470520"/>
            </p14:xfrm>
          </p:contentPart>
        </mc:Choice>
        <mc:Fallback>
          <p:pic>
            <p:nvPicPr>
              <p:cNvPr id="350" name="Pismo odręczne 3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27891" y="2992418"/>
                <a:ext cx="640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72" name="Pismo odręczne 371"/>
              <p14:cNvContentPartPr/>
              <p14:nvPr/>
            </p14:nvContentPartPr>
            <p14:xfrm>
              <a:off x="7343051" y="4653458"/>
              <a:ext cx="125280" cy="303120"/>
            </p14:xfrm>
          </p:contentPart>
        </mc:Choice>
        <mc:Fallback>
          <p:pic>
            <p:nvPicPr>
              <p:cNvPr id="372" name="Pismo odręczne 37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32971" y="4646618"/>
                <a:ext cx="1454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5" name="Pismo odręczne 374"/>
              <p14:cNvContentPartPr/>
              <p14:nvPr/>
            </p14:nvContentPartPr>
            <p14:xfrm>
              <a:off x="7704131" y="2477618"/>
              <a:ext cx="311400" cy="777600"/>
            </p14:xfrm>
          </p:contentPart>
        </mc:Choice>
        <mc:Fallback>
          <p:pic>
            <p:nvPicPr>
              <p:cNvPr id="375" name="Pismo odręczne 3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94411" y="2465024"/>
                <a:ext cx="335880" cy="807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6" name="Pismo odręczne 375"/>
              <p14:cNvContentPartPr/>
              <p14:nvPr/>
            </p14:nvContentPartPr>
            <p14:xfrm>
              <a:off x="8070611" y="3385178"/>
              <a:ext cx="149760" cy="143280"/>
            </p14:xfrm>
          </p:contentPart>
        </mc:Choice>
        <mc:Fallback>
          <p:pic>
            <p:nvPicPr>
              <p:cNvPr id="376" name="Pismo odręczne 3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60171" y="3371858"/>
                <a:ext cx="1767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4" name="Pismo odręczne 383"/>
              <p14:cNvContentPartPr/>
              <p14:nvPr/>
            </p14:nvContentPartPr>
            <p14:xfrm>
              <a:off x="7886291" y="2197178"/>
              <a:ext cx="58320" cy="78840"/>
            </p14:xfrm>
          </p:contentPart>
        </mc:Choice>
        <mc:Fallback>
          <p:pic>
            <p:nvPicPr>
              <p:cNvPr id="384" name="Pismo odręczne 3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76931" y="2182418"/>
                <a:ext cx="82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5" name="Pismo odręczne 384"/>
              <p14:cNvContentPartPr/>
              <p14:nvPr/>
            </p14:nvContentPartPr>
            <p14:xfrm>
              <a:off x="8271851" y="2495258"/>
              <a:ext cx="144720" cy="240120"/>
            </p14:xfrm>
          </p:contentPart>
        </mc:Choice>
        <mc:Fallback>
          <p:pic>
            <p:nvPicPr>
              <p:cNvPr id="385" name="Pismo odręczne 3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51691" y="2486990"/>
                <a:ext cx="168480" cy="269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7" name="Pismo odręczne 386"/>
              <p14:cNvContentPartPr/>
              <p14:nvPr/>
            </p14:nvContentPartPr>
            <p14:xfrm>
              <a:off x="7842731" y="2627018"/>
              <a:ext cx="310680" cy="103320"/>
            </p14:xfrm>
          </p:contentPart>
        </mc:Choice>
        <mc:Fallback>
          <p:pic>
            <p:nvPicPr>
              <p:cNvPr id="387" name="Pismo odręczne 3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34451" y="2609798"/>
                <a:ext cx="338040" cy="139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8" name="Pismo odręczne 387"/>
              <p14:cNvContentPartPr/>
              <p14:nvPr/>
            </p14:nvContentPartPr>
            <p14:xfrm>
              <a:off x="10047731" y="2728178"/>
              <a:ext cx="276120" cy="703800"/>
            </p14:xfrm>
          </p:contentPart>
        </mc:Choice>
        <mc:Fallback>
          <p:pic>
            <p:nvPicPr>
              <p:cNvPr id="388" name="Pismo odręczne 3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39811" y="2715938"/>
                <a:ext cx="30348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9" name="Pismo odręczne 388"/>
              <p14:cNvContentPartPr/>
              <p14:nvPr/>
            </p14:nvContentPartPr>
            <p14:xfrm>
              <a:off x="8024531" y="2832938"/>
              <a:ext cx="61200" cy="324000"/>
            </p14:xfrm>
          </p:contentPart>
        </mc:Choice>
        <mc:Fallback>
          <p:pic>
            <p:nvPicPr>
              <p:cNvPr id="389" name="Pismo odręczne 3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19851" y="2820712"/>
                <a:ext cx="82800" cy="352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0" name="Pismo odręczne 389"/>
              <p14:cNvContentPartPr/>
              <p14:nvPr/>
            </p14:nvContentPartPr>
            <p14:xfrm>
              <a:off x="8029571" y="3102938"/>
              <a:ext cx="130680" cy="114480"/>
            </p14:xfrm>
          </p:contentPart>
        </mc:Choice>
        <mc:Fallback>
          <p:pic>
            <p:nvPicPr>
              <p:cNvPr id="390" name="Pismo odręczne 38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19851" y="3086789"/>
                <a:ext cx="156600" cy="146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92" name="Pismo odręczne 391"/>
              <p14:cNvContentPartPr/>
              <p14:nvPr/>
            </p14:nvContentPartPr>
            <p14:xfrm>
              <a:off x="9773051" y="3932018"/>
              <a:ext cx="2044440" cy="1076040"/>
            </p14:xfrm>
          </p:contentPart>
        </mc:Choice>
        <mc:Fallback>
          <p:pic>
            <p:nvPicPr>
              <p:cNvPr id="392" name="Pismo odręczne 3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57931" y="3919778"/>
                <a:ext cx="2075760" cy="11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93" name="Pismo odręczne 392"/>
              <p14:cNvContentPartPr/>
              <p14:nvPr/>
            </p14:nvContentPartPr>
            <p14:xfrm>
              <a:off x="9884291" y="3996818"/>
              <a:ext cx="50040" cy="440280"/>
            </p14:xfrm>
          </p:contentPart>
        </mc:Choice>
        <mc:Fallback>
          <p:pic>
            <p:nvPicPr>
              <p:cNvPr id="393" name="Pismo odręczne 3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68811" y="3987098"/>
                <a:ext cx="810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94" name="Pismo odręczne 393"/>
              <p14:cNvContentPartPr/>
              <p14:nvPr/>
            </p14:nvContentPartPr>
            <p14:xfrm>
              <a:off x="8400371" y="4734818"/>
              <a:ext cx="127080" cy="270000"/>
            </p14:xfrm>
          </p:contentPart>
        </mc:Choice>
        <mc:Fallback>
          <p:pic>
            <p:nvPicPr>
              <p:cNvPr id="394" name="Pismo odręczne 3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79491" y="4723658"/>
                <a:ext cx="1519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95" name="Pismo odręczne 394"/>
              <p14:cNvContentPartPr/>
              <p14:nvPr/>
            </p14:nvContentPartPr>
            <p14:xfrm>
              <a:off x="8079611" y="5366258"/>
              <a:ext cx="217440" cy="526680"/>
            </p14:xfrm>
          </p:contentPart>
        </mc:Choice>
        <mc:Fallback>
          <p:pic>
            <p:nvPicPr>
              <p:cNvPr id="395" name="Pismo odręczne 394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61251" y="5352938"/>
                <a:ext cx="25020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96" name="Pismo odręczne 395"/>
              <p14:cNvContentPartPr/>
              <p14:nvPr/>
            </p14:nvContentPartPr>
            <p14:xfrm>
              <a:off x="8393171" y="5469938"/>
              <a:ext cx="407160" cy="267480"/>
            </p14:xfrm>
          </p:contentPart>
        </mc:Choice>
        <mc:Fallback>
          <p:pic>
            <p:nvPicPr>
              <p:cNvPr id="396" name="Pismo odręczne 3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84891" y="5455178"/>
                <a:ext cx="4323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97" name="Pismo odręczne 396"/>
              <p14:cNvContentPartPr/>
              <p14:nvPr/>
            </p14:nvContentPartPr>
            <p14:xfrm>
              <a:off x="7592891" y="6432218"/>
              <a:ext cx="194400" cy="184680"/>
            </p14:xfrm>
          </p:contentPart>
        </mc:Choice>
        <mc:Fallback>
          <p:pic>
            <p:nvPicPr>
              <p:cNvPr id="397" name="Pismo odręczne 3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76691" y="6416018"/>
                <a:ext cx="2260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1" name="Pismo odręczne 400"/>
              <p14:cNvContentPartPr/>
              <p14:nvPr/>
            </p14:nvContentPartPr>
            <p14:xfrm>
              <a:off x="9580451" y="3032378"/>
              <a:ext cx="312120" cy="211680"/>
            </p14:xfrm>
          </p:contentPart>
        </mc:Choice>
        <mc:Fallback>
          <p:pic>
            <p:nvPicPr>
              <p:cNvPr id="401" name="Pismo odręczne 4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72531" y="3016538"/>
                <a:ext cx="3373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02" name="Pismo odręczne 401"/>
              <p14:cNvContentPartPr/>
              <p14:nvPr/>
            </p14:nvContentPartPr>
            <p14:xfrm>
              <a:off x="10970051" y="3331178"/>
              <a:ext cx="137520" cy="191520"/>
            </p14:xfrm>
          </p:contentPart>
        </mc:Choice>
        <mc:Fallback>
          <p:pic>
            <p:nvPicPr>
              <p:cNvPr id="402" name="Pismo odręczne 4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57451" y="3312098"/>
                <a:ext cx="1605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4" name="Pismo odręczne 413"/>
              <p14:cNvContentPartPr/>
              <p14:nvPr/>
            </p14:nvContentPartPr>
            <p14:xfrm>
              <a:off x="10765931" y="4802138"/>
              <a:ext cx="90000" cy="395280"/>
            </p14:xfrm>
          </p:contentPart>
        </mc:Choice>
        <mc:Fallback>
          <p:pic>
            <p:nvPicPr>
              <p:cNvPr id="414" name="Pismo odręczne 4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51531" y="4793498"/>
                <a:ext cx="11844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16" name="Pismo odręczne 415"/>
              <p14:cNvContentPartPr/>
              <p14:nvPr/>
            </p14:nvContentPartPr>
            <p14:xfrm>
              <a:off x="10525811" y="627938"/>
              <a:ext cx="555120" cy="30240"/>
            </p14:xfrm>
          </p:contentPart>
        </mc:Choice>
        <mc:Fallback>
          <p:pic>
            <p:nvPicPr>
              <p:cNvPr id="416" name="Pismo odręczne 4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07091" y="609938"/>
                <a:ext cx="5947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7" name="Pismo odręczne 416"/>
              <p14:cNvContentPartPr/>
              <p14:nvPr/>
            </p14:nvContentPartPr>
            <p14:xfrm>
              <a:off x="8824451" y="1122938"/>
              <a:ext cx="734400" cy="420480"/>
            </p14:xfrm>
          </p:contentPart>
        </mc:Choice>
        <mc:Fallback>
          <p:pic>
            <p:nvPicPr>
              <p:cNvPr id="417" name="Pismo odręczne 4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16531" y="1109618"/>
                <a:ext cx="757800" cy="4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3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0357" y="85636"/>
            <a:ext cx="1133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Trójkąt o bokach długości: 15, 20 i 25 obracamy wokół najdłuższego boku i otrzymujemy bryłę złożoną z dwóch stożków o wspólnej podstawie. Objętość tej bryły jest równa: A. 1600π, B. 1200π, C. 1000π, D. 750π.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Pismo odręczne 34"/>
              <p14:cNvContentPartPr/>
              <p14:nvPr/>
            </p14:nvContentPartPr>
            <p14:xfrm>
              <a:off x="132971" y="1022138"/>
              <a:ext cx="10023480" cy="1307520"/>
            </p14:xfrm>
          </p:contentPart>
        </mc:Choice>
        <mc:Fallback>
          <p:pic>
            <p:nvPicPr>
              <p:cNvPr id="35" name="Pismo odręczne 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6851" y="1012778"/>
                <a:ext cx="10046520" cy="13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0" name="Pismo odręczne 79"/>
              <p14:cNvContentPartPr/>
              <p14:nvPr/>
            </p14:nvContentPartPr>
            <p14:xfrm>
              <a:off x="2031971" y="2655098"/>
              <a:ext cx="887760" cy="646920"/>
            </p14:xfrm>
          </p:contentPart>
        </mc:Choice>
        <mc:Fallback>
          <p:pic>
            <p:nvPicPr>
              <p:cNvPr id="80" name="Pismo odręczne 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22251" y="2642138"/>
                <a:ext cx="91368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3" name="Pismo odręczne 92"/>
              <p14:cNvContentPartPr/>
              <p14:nvPr/>
            </p14:nvContentPartPr>
            <p14:xfrm>
              <a:off x="2744051" y="3605498"/>
              <a:ext cx="352080" cy="380160"/>
            </p14:xfrm>
          </p:contentPart>
        </mc:Choice>
        <mc:Fallback>
          <p:pic>
            <p:nvPicPr>
              <p:cNvPr id="93" name="Pismo odręczne 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28931" y="3598298"/>
                <a:ext cx="3798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8" name="Pismo odręczne 107"/>
              <p14:cNvContentPartPr/>
              <p14:nvPr/>
            </p14:nvContentPartPr>
            <p14:xfrm>
              <a:off x="2503931" y="2383298"/>
              <a:ext cx="252720" cy="1324800"/>
            </p14:xfrm>
          </p:contentPart>
        </mc:Choice>
        <mc:Fallback>
          <p:pic>
            <p:nvPicPr>
              <p:cNvPr id="108" name="Pismo odręczne 1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86291" y="2373938"/>
                <a:ext cx="276840" cy="13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6" name="Pismo odręczne 135"/>
              <p14:cNvContentPartPr/>
              <p14:nvPr/>
            </p14:nvContentPartPr>
            <p14:xfrm>
              <a:off x="4598051" y="1737098"/>
              <a:ext cx="6647760" cy="3951360"/>
            </p14:xfrm>
          </p:contentPart>
        </mc:Choice>
        <mc:Fallback>
          <p:pic>
            <p:nvPicPr>
              <p:cNvPr id="136" name="Pismo odręczne 1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90491" y="1724858"/>
                <a:ext cx="6674400" cy="39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5" name="Pismo odręczne 164"/>
              <p14:cNvContentPartPr/>
              <p14:nvPr/>
            </p14:nvContentPartPr>
            <p14:xfrm>
              <a:off x="9144851" y="2652938"/>
              <a:ext cx="2394360" cy="712440"/>
            </p14:xfrm>
          </p:contentPart>
        </mc:Choice>
        <mc:Fallback>
          <p:pic>
            <p:nvPicPr>
              <p:cNvPr id="165" name="Pismo odręczne 1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36211" y="2637130"/>
                <a:ext cx="2413800" cy="74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0" name="Pismo odręczne 169"/>
              <p14:cNvContentPartPr/>
              <p14:nvPr/>
            </p14:nvContentPartPr>
            <p14:xfrm>
              <a:off x="1682771" y="3836258"/>
              <a:ext cx="113400" cy="324360"/>
            </p14:xfrm>
          </p:contentPart>
        </mc:Choice>
        <mc:Fallback>
          <p:pic>
            <p:nvPicPr>
              <p:cNvPr id="170" name="Pismo odręczne 1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67291" y="3824018"/>
                <a:ext cx="1468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0" name="Pismo odręczne 179"/>
              <p14:cNvContentPartPr/>
              <p14:nvPr/>
            </p14:nvContentPartPr>
            <p14:xfrm>
              <a:off x="1542731" y="3061538"/>
              <a:ext cx="1161360" cy="834480"/>
            </p14:xfrm>
          </p:contentPart>
        </mc:Choice>
        <mc:Fallback>
          <p:pic>
            <p:nvPicPr>
              <p:cNvPr id="180" name="Pismo odręczne 17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8331" y="3053618"/>
                <a:ext cx="118764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1" name="Pismo odręczne 180"/>
              <p14:cNvContentPartPr/>
              <p14:nvPr/>
            </p14:nvContentPartPr>
            <p14:xfrm>
              <a:off x="1487291" y="3899978"/>
              <a:ext cx="1052280" cy="1567080"/>
            </p14:xfrm>
          </p:contentPart>
        </mc:Choice>
        <mc:Fallback>
          <p:pic>
            <p:nvPicPr>
              <p:cNvPr id="181" name="Pismo odręczne 1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70731" y="3887378"/>
                <a:ext cx="1087560" cy="15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6" name="Pismo odręczne 195"/>
              <p14:cNvContentPartPr/>
              <p14:nvPr/>
            </p14:nvContentPartPr>
            <p14:xfrm>
              <a:off x="8383451" y="3613058"/>
              <a:ext cx="2997720" cy="564840"/>
            </p14:xfrm>
          </p:contentPart>
        </mc:Choice>
        <mc:Fallback>
          <p:pic>
            <p:nvPicPr>
              <p:cNvPr id="196" name="Pismo odręczne 1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78770" y="3596498"/>
                <a:ext cx="3018603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7" name="Pismo odręczne 216"/>
              <p14:cNvContentPartPr/>
              <p14:nvPr/>
            </p14:nvContentPartPr>
            <p14:xfrm>
              <a:off x="2553611" y="3113378"/>
              <a:ext cx="174600" cy="233892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50371" y="3109778"/>
                <a:ext cx="183240" cy="23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2" name="Pismo odręczne 221"/>
              <p14:cNvContentPartPr/>
              <p14:nvPr/>
            </p14:nvContentPartPr>
            <p14:xfrm>
              <a:off x="1551011" y="3713498"/>
              <a:ext cx="2034720" cy="301320"/>
            </p14:xfrm>
          </p:contentPart>
        </mc:Choice>
        <mc:Fallback>
          <p:pic>
            <p:nvPicPr>
              <p:cNvPr id="222" name="Pismo odręczne 2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41291" y="3692618"/>
                <a:ext cx="20653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3" name="Pismo odręczne 222"/>
              <p14:cNvContentPartPr/>
              <p14:nvPr/>
            </p14:nvContentPartPr>
            <p14:xfrm>
              <a:off x="4548371" y="3150458"/>
              <a:ext cx="1678680" cy="1032840"/>
            </p14:xfrm>
          </p:contentPart>
        </mc:Choice>
        <mc:Fallback>
          <p:pic>
            <p:nvPicPr>
              <p:cNvPr id="223" name="Pismo odręczne 2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39011" y="3137858"/>
                <a:ext cx="1708920" cy="10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8" name="Pismo odręczne 227"/>
              <p14:cNvContentPartPr/>
              <p14:nvPr/>
            </p14:nvContentPartPr>
            <p14:xfrm>
              <a:off x="4541171" y="4055138"/>
              <a:ext cx="596880" cy="1698480"/>
            </p14:xfrm>
          </p:contentPart>
        </mc:Choice>
        <mc:Fallback>
          <p:pic>
            <p:nvPicPr>
              <p:cNvPr id="228" name="Pismo odręczne 2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29291" y="4045058"/>
                <a:ext cx="628200" cy="17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0" name="Pismo odręczne 239"/>
              <p14:cNvContentPartPr/>
              <p14:nvPr/>
            </p14:nvContentPartPr>
            <p14:xfrm>
              <a:off x="3511571" y="3982418"/>
              <a:ext cx="97200" cy="228600"/>
            </p14:xfrm>
          </p:contentPart>
        </mc:Choice>
        <mc:Fallback>
          <p:pic>
            <p:nvPicPr>
              <p:cNvPr id="240" name="Pismo odręczne 2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93931" y="3966938"/>
                <a:ext cx="1350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3" name="Pismo odręczne 242"/>
              <p14:cNvContentPartPr/>
              <p14:nvPr/>
            </p14:nvContentPartPr>
            <p14:xfrm>
              <a:off x="4490771" y="4943258"/>
              <a:ext cx="215280" cy="160200"/>
            </p14:xfrm>
          </p:contentPart>
        </mc:Choice>
        <mc:Fallback>
          <p:pic>
            <p:nvPicPr>
              <p:cNvPr id="243" name="Pismo odręczne 24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76011" y="4928498"/>
                <a:ext cx="2419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7" name="Pismo odręczne 246"/>
              <p14:cNvContentPartPr/>
              <p14:nvPr/>
            </p14:nvContentPartPr>
            <p14:xfrm>
              <a:off x="5317691" y="4232618"/>
              <a:ext cx="197280" cy="991800"/>
            </p14:xfrm>
          </p:contentPart>
        </mc:Choice>
        <mc:Fallback>
          <p:pic>
            <p:nvPicPr>
              <p:cNvPr id="247" name="Pismo odręczne 24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07611" y="4226858"/>
                <a:ext cx="21996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5" name="Pismo odręczne 254"/>
              <p14:cNvContentPartPr/>
              <p14:nvPr/>
            </p14:nvContentPartPr>
            <p14:xfrm>
              <a:off x="5208971" y="4213538"/>
              <a:ext cx="1042200" cy="1574640"/>
            </p14:xfrm>
          </p:contentPart>
        </mc:Choice>
        <mc:Fallback>
          <p:pic>
            <p:nvPicPr>
              <p:cNvPr id="255" name="Pismo odręczne 25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99971" y="4192658"/>
                <a:ext cx="1072080" cy="16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8" name="Pismo odręczne 257"/>
              <p14:cNvContentPartPr/>
              <p14:nvPr/>
            </p14:nvContentPartPr>
            <p14:xfrm>
              <a:off x="4533611" y="3213458"/>
              <a:ext cx="1005840" cy="1058760"/>
            </p14:xfrm>
          </p:contentPart>
        </mc:Choice>
        <mc:Fallback>
          <p:pic>
            <p:nvPicPr>
              <p:cNvPr id="258" name="Pismo odręczne 25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14531" y="3192578"/>
                <a:ext cx="104580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6" name="Pismo odręczne 265"/>
              <p14:cNvContentPartPr/>
              <p14:nvPr/>
            </p14:nvContentPartPr>
            <p14:xfrm>
              <a:off x="6627011" y="3196178"/>
              <a:ext cx="1936800" cy="886320"/>
            </p14:xfrm>
          </p:contentPart>
        </mc:Choice>
        <mc:Fallback>
          <p:pic>
            <p:nvPicPr>
              <p:cNvPr id="266" name="Pismo odręczne 26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17651" y="3181778"/>
                <a:ext cx="196632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1" name="Pismo odręczne 270"/>
              <p14:cNvContentPartPr/>
              <p14:nvPr/>
            </p14:nvContentPartPr>
            <p14:xfrm>
              <a:off x="5132291" y="3101138"/>
              <a:ext cx="293760" cy="2643480"/>
            </p14:xfrm>
          </p:contentPart>
        </mc:Choice>
        <mc:Fallback>
          <p:pic>
            <p:nvPicPr>
              <p:cNvPr id="271" name="Pismo odręczne 27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28691" y="3085298"/>
                <a:ext cx="308880" cy="26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0" name="Pismo odręczne 299"/>
              <p14:cNvContentPartPr/>
              <p14:nvPr/>
            </p14:nvContentPartPr>
            <p14:xfrm>
              <a:off x="8324411" y="3355298"/>
              <a:ext cx="280080" cy="179640"/>
            </p14:xfrm>
          </p:contentPart>
        </mc:Choice>
        <mc:Fallback>
          <p:pic>
            <p:nvPicPr>
              <p:cNvPr id="300" name="Pismo odręczne 29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16131" y="3348458"/>
                <a:ext cx="291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6" name="Pismo odręczne 305"/>
              <p14:cNvContentPartPr/>
              <p14:nvPr/>
            </p14:nvContentPartPr>
            <p14:xfrm>
              <a:off x="7921211" y="4652018"/>
              <a:ext cx="0" cy="720"/>
            </p14:xfrm>
          </p:contentPart>
        </mc:Choice>
        <mc:Fallback>
          <p:pic>
            <p:nvPicPr>
              <p:cNvPr id="306" name="Pismo odręczne 30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0" y="0"/>
                <a:ext cx="0" cy="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4" name="Pismo odręczne 313"/>
              <p14:cNvContentPartPr/>
              <p14:nvPr/>
            </p14:nvContentPartPr>
            <p14:xfrm>
              <a:off x="7500011" y="4843898"/>
              <a:ext cx="1067040" cy="44280"/>
            </p14:xfrm>
          </p:contentPart>
        </mc:Choice>
        <mc:Fallback>
          <p:pic>
            <p:nvPicPr>
              <p:cNvPr id="314" name="Pismo odręczne 31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94971" y="4824458"/>
                <a:ext cx="1091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1" name="Pismo odręczne 350"/>
              <p14:cNvContentPartPr/>
              <p14:nvPr/>
            </p14:nvContentPartPr>
            <p14:xfrm>
              <a:off x="7670651" y="5689538"/>
              <a:ext cx="844200" cy="38160"/>
            </p14:xfrm>
          </p:contentPart>
        </mc:Choice>
        <mc:Fallback>
          <p:pic>
            <p:nvPicPr>
              <p:cNvPr id="351" name="Pismo odręczne 35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66691" y="5674058"/>
                <a:ext cx="8672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86" name="Pismo odręczne 385"/>
              <p14:cNvContentPartPr/>
              <p14:nvPr/>
            </p14:nvContentPartPr>
            <p14:xfrm>
              <a:off x="8701691" y="3711338"/>
              <a:ext cx="1028520" cy="417240"/>
            </p14:xfrm>
          </p:contentPart>
        </mc:Choice>
        <mc:Fallback>
          <p:pic>
            <p:nvPicPr>
              <p:cNvPr id="386" name="Pismo odręczne 38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97011" y="3699818"/>
                <a:ext cx="10360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89" name="Pismo odręczne 388"/>
              <p14:cNvContentPartPr/>
              <p14:nvPr/>
            </p14:nvContentPartPr>
            <p14:xfrm>
              <a:off x="5433611" y="3665978"/>
              <a:ext cx="75600" cy="0"/>
            </p14:xfrm>
          </p:contentPart>
        </mc:Choice>
        <mc:Fallback>
          <p:pic>
            <p:nvPicPr>
              <p:cNvPr id="389" name="Pismo odręczne 38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0" y="0"/>
                <a:ext cx="75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3" name="Pismo odręczne 392"/>
              <p14:cNvContentPartPr/>
              <p14:nvPr/>
            </p14:nvContentPartPr>
            <p14:xfrm>
              <a:off x="6956411" y="4183298"/>
              <a:ext cx="2666160" cy="1593360"/>
            </p14:xfrm>
          </p:contentPart>
        </mc:Choice>
        <mc:Fallback>
          <p:pic>
            <p:nvPicPr>
              <p:cNvPr id="393" name="Pismo odręczne 3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43811" y="4176458"/>
                <a:ext cx="2697120" cy="16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94" name="Pismo odręczne 393"/>
              <p14:cNvContentPartPr/>
              <p14:nvPr/>
            </p14:nvContentPartPr>
            <p14:xfrm>
              <a:off x="8036051" y="5815898"/>
              <a:ext cx="193320" cy="156960"/>
            </p14:xfrm>
          </p:contentPart>
        </mc:Choice>
        <mc:Fallback>
          <p:pic>
            <p:nvPicPr>
              <p:cNvPr id="394" name="Pismo odręczne 3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20903" y="5801498"/>
                <a:ext cx="227584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23" name="Pismo odręczne 422"/>
              <p14:cNvContentPartPr/>
              <p14:nvPr/>
            </p14:nvContentPartPr>
            <p14:xfrm>
              <a:off x="5188811" y="5625458"/>
              <a:ext cx="5040" cy="7920"/>
            </p14:xfrm>
          </p:contentPart>
        </mc:Choice>
        <mc:Fallback>
          <p:pic>
            <p:nvPicPr>
              <p:cNvPr id="423" name="Pismo odręczne 4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82331" y="5621498"/>
                <a:ext cx="19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1" name="Pismo odręczne 440"/>
              <p14:cNvContentPartPr/>
              <p14:nvPr/>
            </p14:nvContentPartPr>
            <p14:xfrm>
              <a:off x="1533011" y="3970178"/>
              <a:ext cx="2175480" cy="79920"/>
            </p14:xfrm>
          </p:contentPart>
        </mc:Choice>
        <mc:Fallback>
          <p:pic>
            <p:nvPicPr>
              <p:cNvPr id="441" name="Pismo odręczne 4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21491" y="3949298"/>
                <a:ext cx="22078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99" name="Pismo odręczne 498"/>
              <p14:cNvContentPartPr/>
              <p14:nvPr/>
            </p14:nvContentPartPr>
            <p14:xfrm>
              <a:off x="5448371" y="3201578"/>
              <a:ext cx="3240" cy="14040"/>
            </p14:xfrm>
          </p:contentPart>
        </mc:Choice>
        <mc:Fallback>
          <p:pic>
            <p:nvPicPr>
              <p:cNvPr id="499" name="Pismo odręczne 49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43691" y="3197258"/>
                <a:ext cx="12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38" name="Pismo odręczne 537"/>
              <p14:cNvContentPartPr/>
              <p14:nvPr/>
            </p14:nvContentPartPr>
            <p14:xfrm>
              <a:off x="5972891" y="4029578"/>
              <a:ext cx="135000" cy="396000"/>
            </p14:xfrm>
          </p:contentPart>
        </mc:Choice>
        <mc:Fallback>
          <p:pic>
            <p:nvPicPr>
              <p:cNvPr id="538" name="Pismo odręczne 5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59931" y="4018058"/>
                <a:ext cx="1620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39" name="Pismo odręczne 538"/>
              <p14:cNvContentPartPr/>
              <p14:nvPr/>
            </p14:nvContentPartPr>
            <p14:xfrm>
              <a:off x="4402571" y="2509658"/>
              <a:ext cx="676800" cy="937080"/>
            </p14:xfrm>
          </p:contentPart>
        </mc:Choice>
        <mc:Fallback>
          <p:pic>
            <p:nvPicPr>
              <p:cNvPr id="539" name="Pismo odręczne 5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86371" y="2499578"/>
                <a:ext cx="699120" cy="9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52" name="Pismo odręczne 551"/>
              <p14:cNvContentPartPr/>
              <p14:nvPr/>
            </p14:nvContentPartPr>
            <p14:xfrm>
              <a:off x="1544171" y="3992858"/>
              <a:ext cx="2121840" cy="239040"/>
            </p14:xfrm>
          </p:contentPart>
        </mc:Choice>
        <mc:Fallback>
          <p:pic>
            <p:nvPicPr>
              <p:cNvPr id="552" name="Pismo odręczne 55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39130" y="3986378"/>
                <a:ext cx="2147764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56" name="Pismo odręczne 555"/>
              <p14:cNvContentPartPr/>
              <p14:nvPr/>
            </p14:nvContentPartPr>
            <p14:xfrm>
              <a:off x="9930011" y="2399138"/>
              <a:ext cx="1292760" cy="85320"/>
            </p14:xfrm>
          </p:contentPart>
        </mc:Choice>
        <mc:Fallback>
          <p:pic>
            <p:nvPicPr>
              <p:cNvPr id="556" name="Pismo odręczne 5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21011" y="2389778"/>
                <a:ext cx="13226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68" name="Pismo odręczne 567"/>
              <p14:cNvContentPartPr/>
              <p14:nvPr/>
            </p14:nvContentPartPr>
            <p14:xfrm>
              <a:off x="11467571" y="3831218"/>
              <a:ext cx="196200" cy="160200"/>
            </p14:xfrm>
          </p:contentPart>
        </mc:Choice>
        <mc:Fallback>
          <p:pic>
            <p:nvPicPr>
              <p:cNvPr id="568" name="Pismo odręczne 5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64686" y="3819698"/>
                <a:ext cx="207381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69" name="Pismo odręczne 568"/>
              <p14:cNvContentPartPr/>
              <p14:nvPr/>
            </p14:nvContentPartPr>
            <p14:xfrm>
              <a:off x="10534811" y="4092578"/>
              <a:ext cx="135360" cy="7200"/>
            </p14:xfrm>
          </p:contentPart>
        </mc:Choice>
        <mc:Fallback>
          <p:pic>
            <p:nvPicPr>
              <p:cNvPr id="569" name="Pismo odręczne 5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20734" y="4078178"/>
                <a:ext cx="164598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70" name="Pismo odręczne 569"/>
              <p14:cNvContentPartPr/>
              <p14:nvPr/>
            </p14:nvContentPartPr>
            <p14:xfrm>
              <a:off x="7769291" y="3214898"/>
              <a:ext cx="364320" cy="815760"/>
            </p14:xfrm>
          </p:contentPart>
        </mc:Choice>
        <mc:Fallback>
          <p:pic>
            <p:nvPicPr>
              <p:cNvPr id="570" name="Pismo odręczne 5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60291" y="3205538"/>
                <a:ext cx="39024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71" name="Pismo odręczne 570"/>
              <p14:cNvContentPartPr/>
              <p14:nvPr/>
            </p14:nvContentPartPr>
            <p14:xfrm>
              <a:off x="9868091" y="4082498"/>
              <a:ext cx="958320" cy="276120"/>
            </p14:xfrm>
          </p:contentPart>
        </mc:Choice>
        <mc:Fallback>
          <p:pic>
            <p:nvPicPr>
              <p:cNvPr id="571" name="Pismo odręczne 5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53331" y="4071698"/>
                <a:ext cx="9882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79" name="Pismo odręczne 578"/>
              <p14:cNvContentPartPr/>
              <p14:nvPr/>
            </p14:nvContentPartPr>
            <p14:xfrm>
              <a:off x="2741171" y="3116258"/>
              <a:ext cx="963360" cy="909720"/>
            </p14:xfrm>
          </p:contentPart>
        </mc:Choice>
        <mc:Fallback>
          <p:pic>
            <p:nvPicPr>
              <p:cNvPr id="579" name="Pismo odręczne 5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31451" y="3105818"/>
                <a:ext cx="992520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80" name="Pismo odręczne 579"/>
              <p14:cNvContentPartPr/>
              <p14:nvPr/>
            </p14:nvContentPartPr>
            <p14:xfrm>
              <a:off x="2399891" y="4513058"/>
              <a:ext cx="133200" cy="290520"/>
            </p14:xfrm>
          </p:contentPart>
        </mc:Choice>
        <mc:Fallback>
          <p:pic>
            <p:nvPicPr>
              <p:cNvPr id="580" name="Pismo odręczne 5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91971" y="4506218"/>
                <a:ext cx="1501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06" name="Pismo odręczne 605"/>
              <p14:cNvContentPartPr/>
              <p14:nvPr/>
            </p14:nvContentPartPr>
            <p14:xfrm>
              <a:off x="2109011" y="3844538"/>
              <a:ext cx="110880" cy="94680"/>
            </p14:xfrm>
          </p:contentPart>
        </mc:Choice>
        <mc:Fallback>
          <p:pic>
            <p:nvPicPr>
              <p:cNvPr id="606" name="Pismo odręczne 6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98211" y="3833018"/>
                <a:ext cx="135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07" name="Pismo odręczne 606"/>
              <p14:cNvContentPartPr/>
              <p14:nvPr/>
            </p14:nvContentPartPr>
            <p14:xfrm>
              <a:off x="1751531" y="5374178"/>
              <a:ext cx="624960" cy="379800"/>
            </p14:xfrm>
          </p:contentPart>
        </mc:Choice>
        <mc:Fallback>
          <p:pic>
            <p:nvPicPr>
              <p:cNvPr id="607" name="Pismo odręczne 6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32451" y="5360498"/>
                <a:ext cx="6472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11" name="Pismo odręczne 610"/>
              <p14:cNvContentPartPr/>
              <p14:nvPr/>
            </p14:nvContentPartPr>
            <p14:xfrm>
              <a:off x="2562971" y="4077458"/>
              <a:ext cx="1163880" cy="1389240"/>
            </p14:xfrm>
          </p:contentPart>
        </mc:Choice>
        <mc:Fallback>
          <p:pic>
            <p:nvPicPr>
              <p:cNvPr id="611" name="Pismo odręczne 6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55411" y="4058018"/>
                <a:ext cx="1190880" cy="14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6" name="Pismo odręczne 615"/>
              <p14:cNvContentPartPr/>
              <p14:nvPr/>
            </p14:nvContentPartPr>
            <p14:xfrm>
              <a:off x="153851" y="5255738"/>
              <a:ext cx="411120" cy="274320"/>
            </p14:xfrm>
          </p:contentPart>
        </mc:Choice>
        <mc:Fallback>
          <p:pic>
            <p:nvPicPr>
              <p:cNvPr id="616" name="Pismo odręczne 6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011" y="5238458"/>
                <a:ext cx="4478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19" name="Pismo odręczne 618"/>
              <p14:cNvContentPartPr/>
              <p14:nvPr/>
            </p14:nvContentPartPr>
            <p14:xfrm>
              <a:off x="1584491" y="4750298"/>
              <a:ext cx="322200" cy="1045080"/>
            </p14:xfrm>
          </p:contentPart>
        </mc:Choice>
        <mc:Fallback>
          <p:pic>
            <p:nvPicPr>
              <p:cNvPr id="619" name="Pismo odręczne 6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63251" y="4737338"/>
                <a:ext cx="35460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20" name="Pismo odręczne 619"/>
              <p14:cNvContentPartPr/>
              <p14:nvPr/>
            </p14:nvContentPartPr>
            <p14:xfrm>
              <a:off x="122171" y="6078338"/>
              <a:ext cx="360000" cy="232560"/>
            </p14:xfrm>
          </p:contentPart>
        </mc:Choice>
        <mc:Fallback>
          <p:pic>
            <p:nvPicPr>
              <p:cNvPr id="620" name="Pismo odręczne 6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371" y="6066098"/>
                <a:ext cx="381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26" name="Pismo odręczne 625"/>
              <p14:cNvContentPartPr/>
              <p14:nvPr/>
            </p14:nvContentPartPr>
            <p14:xfrm>
              <a:off x="648851" y="5128298"/>
              <a:ext cx="324720" cy="1365480"/>
            </p14:xfrm>
          </p:contentPart>
        </mc:Choice>
        <mc:Fallback>
          <p:pic>
            <p:nvPicPr>
              <p:cNvPr id="626" name="Pismo odręczne 6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7691" y="5110658"/>
                <a:ext cx="351000" cy="13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28" name="Pismo odręczne 627"/>
              <p14:cNvContentPartPr/>
              <p14:nvPr/>
            </p14:nvContentPartPr>
            <p14:xfrm>
              <a:off x="946211" y="5366618"/>
              <a:ext cx="564480" cy="248760"/>
            </p14:xfrm>
          </p:contentPart>
        </mc:Choice>
        <mc:Fallback>
          <p:pic>
            <p:nvPicPr>
              <p:cNvPr id="628" name="Pismo odręczne 6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8291" y="5348258"/>
                <a:ext cx="575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29" name="Pismo odręczne 628"/>
              <p14:cNvContentPartPr/>
              <p14:nvPr/>
            </p14:nvContentPartPr>
            <p14:xfrm>
              <a:off x="897251" y="6015698"/>
              <a:ext cx="1843560" cy="375120"/>
            </p14:xfrm>
          </p:contentPart>
        </mc:Choice>
        <mc:Fallback>
          <p:pic>
            <p:nvPicPr>
              <p:cNvPr id="629" name="Pismo odręczne 6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8611" y="6004538"/>
                <a:ext cx="1860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9" name="Pismo odręczne 648"/>
              <p14:cNvContentPartPr/>
              <p14:nvPr/>
            </p14:nvContentPartPr>
            <p14:xfrm>
              <a:off x="2369651" y="5424938"/>
              <a:ext cx="697320" cy="1297080"/>
            </p14:xfrm>
          </p:contentPart>
        </mc:Choice>
        <mc:Fallback>
          <p:pic>
            <p:nvPicPr>
              <p:cNvPr id="649" name="Pismo odręczne 6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66051" y="5413778"/>
                <a:ext cx="714240" cy="13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58" name="Pismo odręczne 657"/>
              <p14:cNvContentPartPr/>
              <p14:nvPr/>
            </p14:nvContentPartPr>
            <p14:xfrm>
              <a:off x="3081731" y="5905898"/>
              <a:ext cx="7394400" cy="833400"/>
            </p14:xfrm>
          </p:contentPart>
        </mc:Choice>
        <mc:Fallback>
          <p:pic>
            <p:nvPicPr>
              <p:cNvPr id="658" name="Pismo odręczne 65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62291" y="5894743"/>
                <a:ext cx="7417800" cy="850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62" name="Pismo odręczne 661"/>
              <p14:cNvContentPartPr/>
              <p14:nvPr/>
            </p14:nvContentPartPr>
            <p14:xfrm>
              <a:off x="8889611" y="5455178"/>
              <a:ext cx="1944360" cy="461880"/>
            </p14:xfrm>
          </p:contentPart>
        </mc:Choice>
        <mc:Fallback>
          <p:pic>
            <p:nvPicPr>
              <p:cNvPr id="662" name="Pismo odręczne 6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82051" y="5444378"/>
                <a:ext cx="19674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69" name="Pismo odręczne 668"/>
              <p14:cNvContentPartPr/>
              <p14:nvPr/>
            </p14:nvContentPartPr>
            <p14:xfrm>
              <a:off x="8132171" y="6616538"/>
              <a:ext cx="1118880" cy="181080"/>
            </p14:xfrm>
          </p:contentPart>
        </mc:Choice>
        <mc:Fallback>
          <p:pic>
            <p:nvPicPr>
              <p:cNvPr id="669" name="Pismo odręczne 6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24251" y="6602138"/>
                <a:ext cx="11440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71" name="Pismo odręczne 670"/>
              <p14:cNvContentPartPr/>
              <p14:nvPr/>
            </p14:nvContentPartPr>
            <p14:xfrm>
              <a:off x="6047771" y="703538"/>
              <a:ext cx="821520" cy="29160"/>
            </p14:xfrm>
          </p:contentPart>
        </mc:Choice>
        <mc:Fallback>
          <p:pic>
            <p:nvPicPr>
              <p:cNvPr id="671" name="Pismo odręczne 6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34451" y="691298"/>
                <a:ext cx="85608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54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23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366</Words>
  <Application>Microsoft Office PowerPoint</Application>
  <PresentationFormat>Panoramiczny</PresentationFormat>
  <Paragraphs>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11</cp:revision>
  <dcterms:created xsi:type="dcterms:W3CDTF">2020-03-18T09:25:17Z</dcterms:created>
  <dcterms:modified xsi:type="dcterms:W3CDTF">2020-03-19T11:48:56Z</dcterms:modified>
</cp:coreProperties>
</file>