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5:17.8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EC5B48-ED82-4E1A-8F38-10940841FEDC}" emma:medium="tactile" emma:mode="ink">
          <msink:context xmlns:msink="http://schemas.microsoft.com/ink/2010/main" type="writingRegion" rotatedBoundingBox="1529,3626 5445,3321 5523,4326 1608,4631"/>
        </emma:interpretation>
      </emma:emma>
    </inkml:annotationXML>
    <inkml:traceGroup>
      <inkml:annotationXML>
        <emma:emma xmlns:emma="http://www.w3.org/2003/04/emma" version="1.0">
          <emma:interpretation id="{545EE900-B79C-4E07-BACE-E726D1CC55F4}" emma:medium="tactile" emma:mode="ink">
            <msink:context xmlns:msink="http://schemas.microsoft.com/ink/2010/main" type="paragraph" rotatedBoundingBox="1529,3626 5445,3321 5523,4326 1608,4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66DB2-D927-4F58-8B29-AE58F684BFAB}" emma:medium="tactile" emma:mode="ink">
              <msink:context xmlns:msink="http://schemas.microsoft.com/ink/2010/main" type="line" rotatedBoundingBox="1529,3626 5445,3321 5523,4326 1608,4631"/>
            </emma:interpretation>
          </emma:emma>
        </inkml:annotationXML>
        <inkml:traceGroup>
          <inkml:annotationXML>
            <emma:emma xmlns:emma="http://www.w3.org/2003/04/emma" version="1.0">
              <emma:interpretation id="{97FE16DC-FA0B-4581-B5BE-D847CD493A44}" emma:medium="tactile" emma:mode="ink">
                <msink:context xmlns:msink="http://schemas.microsoft.com/ink/2010/main" type="inkWord" rotatedBoundingBox="1529,3626 3151,3500 3221,4395 1599,4521"/>
              </emma:interpretation>
            </emma:emma>
          </inkml:annotationXML>
          <inkml:trace contextRef="#ctx0" brushRef="#br0">1280 330 47 0,'0'5'104'0,"8"-5"-4"0,-8 0-4 0,0 4-20 15,0-4-4-15,0 5-4 0,7-5 0 0,-7 4 0 0,10-4 0 16,-10 0-8-16,7 0 0 0,1 4-8 0,1-4-4 0,-1 0-4 15,0 5-4-15,1-5-4 0,-1 5-4 0,-1-5-4 0,1 0-4 16,9 5-4-16,-9-5-4 0,8 0-4 0,-8 0 0 0,9 4-8 16,-1-4 0-16,-7 5 0 0,6-5-4 0,-6 0-4 0,7 5-8 0,1-5-8 15,-10 4-16-15,10-4-16 0,-9 4-16 0,0 1-12 0,1-5-16 16,-1 5-8-16,-1-1-32 0,2 1-52 0,-9-5 28 0,0 5 32 16,8-1 28-16</inkml:trace>
          <inkml:trace contextRef="#ctx0" brushRef="#br0" timeOffset="198.4676">1377 532 99 0,'0'5'116'0,"0"-2"-16"16,0 2-4-16,0-5-28 0,0 5-4 0,0-5-4 0,0 0 0 16,0 5-8-16,0-5-4 0,0 0-4 0,9 0-8 0,-9 0 0 0,8 0-4 15,-8 0-4-15,8 0-4 0,-8 0-4 0,9-5-4 16,-2 5 0-16,1 0-4 0,9 0-8 0,-9 0 0 0,0 0-4 0,8 0-8 15,-8 0-8-15,9 0-24 0,-9 0-16 0,9-5-24 0,-10 5-12 16,10 0-60-16,-9 0-28 0,9 0 32 0,-9 5 28 0,8-5 24 16</inkml:trace>
          <inkml:trace contextRef="#ctx0" brushRef="#br0" timeOffset="-264.294">285 4 15 0,'0'-3'80'0,"0"3"-8"0,0-6 0 0,0 6-20 16,0 0 4-16,0 0 0 0,0 0 4 0,0 0-4 0,0 0 4 15,0 0 0-15,0 0 0 0,0 0 4 0,0 0 0 0,0 0-4 0,0 0-8 16,0 0 0-16,7 6 0 0,-7-6 0 0,0 3 0 0,0 2 4 16,0-1-4-16,10 6 0 0,-10-1 0 0,0 0-4 0,0 5 0 15,7-1-4-15,-7 6-8 0,0-1 0 0,0 5 0 0,0 0-12 0,0 4 0 16,0-3 0-16,0 3-4 0,0 5-4 0,0-4-4 16,0 4 0-16,0-5-4 0,0 6 0 0,0-6-4 0,0 5 4 0,0-5-4 15,0 5 4-15,0-4-4 0,0 0 0 0,-7-5 0 0,7 4 0 16,-10-4 0-16,10 0 0 0,-7 0 0 0,-1 0 0 0,8 0 0 15,-9-5 0-15,1 0 0 0,-7 1-4 0,6 0 4 0,1-6 0 16,0 5 0-16,-1-4-4 0,-7 0 0 0,7-5 0 0,2 5 0 0,-1-5 0 16,-9-4 0-16,9 5 0 0,0-7 0 0,-1-3 0 15,2 5 0-15,-10-5-4 0,9 0 0 0,0 0 0 0,1-5 4 0,-3 2-4 16,3-7 4-16,-1 0-4 0,-1 1 4 0,1 0 0 0,0-6-4 16,-1 2 0-16,9-1 4 0,-7 1 0 0,-1 0-4 0,8-6 0 15,0 5 4-15,-8-4 0 0,8 3-4 0,0-2 4 0,0 3 4 16,0 1-8-16,0-1 0 0,0 0 4 0,8 4-4 0,-8-3 4 15,0 4 0-15,8 0 0 0,-8-1 0 0,7 1 0 0,2 4 0 0,-1-4-4 16,-8 5 8-16,8-5 0 0,1 4 0 0,-1 0-8 0,9 5 4 16,-10-4 4-16,1-1-4 0,0 5-4 0,9 0 8 0,-10 0-4 15,10 5-4-15,0-1 4 0,-9 1 0 0,7 0-4 0,2-1 4 16,-9 5 0-16,9-4 0 0,0 4 0 0,-2 0 0 0,2 1 4 16,-9-1-4-16,9-5 4 0,-2 10 0 0,-6-5-4 0,7 0 4 0,0 1 0 15,-8-6-4-15,9 6 0 0,-1-2 0 0,0 2 0 0,-8-1 0 16,9 0 0-16,-1-5 4 0,-7 0-4 0,6 6 0 0,2-5-4 15,0 4 4-15,-9-5-8 0,7 1 0 0,2 0 4 0,0-1-8 16,-2 1-8-16,2 0 0 0,8-5-12 0,-10 4-16 0,2 0-16 16,0 2-8-16,-2-6-8 0,10 4-40 0,-8 1 8 0,-2-1-4 15,2-4-8-15,-1 5-4 0,8-5-52 0,-7 4-12 0,0-4 32 0,-2 0 28 16,2 0 28-16</inkml:trace>
        </inkml:traceGroup>
        <inkml:traceGroup>
          <inkml:annotationXML>
            <emma:emma xmlns:emma="http://www.w3.org/2003/04/emma" version="1.0">
              <emma:interpretation id="{2FD2ED32-7F02-4A78-8859-22F80E3D1F49}" emma:medium="tactile" emma:mode="ink">
                <msink:context xmlns:msink="http://schemas.microsoft.com/ink/2010/main" type="inkWord" rotatedBoundingBox="3675,3686 5462,3547 5523,4326 3736,4466"/>
              </emma:interpretation>
            </emma:emma>
          </inkml:annotationXML>
          <inkml:trace contextRef="#ctx0" brushRef="#br0" timeOffset="1589.721">3588 119 3 0,'0'-5'92'0,"0"1"0"0,0 4-8 16,0-5-24-16,0 5-4 0,0 0-4 0,0 0 0 0,0 0-4 0,0 5 0 15,0-1-4-15,-8 1 0 0,8 0-4 0,0-1 0 0,0 6-4 16,0-2 0-16,0 2 0 0,0-1-4 0,0 0-4 0,0 0 0 16,0 5-8-16,0 0 0 0,8-5-4 0,-8 4 4 0,0 2 0 15,7-7-4-15,2 6 0 0,-9 0-4 0,8-5-8 0,0 0 4 16,1 1-4-16,-1-1 8 0,-1 0 0 0,10 0-8 0,-9 0 0 0,9-5 4 15,-9 1 0-15,8 0 0 0,-8 0-4 0,9-1 4 16,-9-4 4-16,7 0-4 0,-6 0 0 0,7 0 4 0,-7 0-4 0,7-4 0 16,-7-1 0-16,6 0 0 0,-7-4-4 0,1 0 0 0,-1 0 0 15,-1 0 0-15,3 0 0 0,-3-1-4 0,1-3 4 0,-8 4-4 16,9-5 4-16,-9 4-4 0,0-3 4 0,0-1-4 0,0 0 0 0,-9 5 0 16,9-5 4-16,-8 5-4 0,1 0 0 0,-3-5 0 0,3 5 0 15,-1 0 0-15,-9 5 4 0,9-6-4 0,-8 6 0 0,0-1 0 16,-1 0 0-16,0 1 0 0,2 4 0 0,-2 4-4 0,1-4 0 15,0 5-4-15,-9 0 0 0,10 4-4 0,-2 0-8 0,0 0-24 16,1 0-16-16,0 5-20 0,0-5-16 0,7 5-20 0,-7 0-20 0,7-5-60 16,2 4 32-16,-1-3 28 0,-1 3 28 0,1-3 16 0</inkml:trace>
          <inkml:trace contextRef="#ctx0" brushRef="#br0" timeOffset="726.486">2381 114 59 0,'-9'-9'84'0,"9"9"-4"0,0-9 4 0,0 5-16 0,-7 4-4 16,7-5 0-16,-8 0 4 0,8 1-4 0,0 4 0 0,-9-5-4 0,9 5 0 15,-8-5 0-15,0 5-4 0,8 0 0 0,-9-4-4 0,9 4 0 16,-8 0-8-16,8 0-8 0,-7 4-4 0,-1-4-4 0,-1 5-4 15,9 0 0-15,-8-1-4 0,0 6-4 0,-1-2 0 0,1 2 0 0,1-1 0 16,-2 5 0-16,-7-1-8 0,8 1 4 0,-1 4-4 16,1 1 0-16,1-1 0 0,-10 0 0 0,9 5-4 0,-1-4 4 0,1-1-4 15,0 5 0-15,-1-4-4 0,9 3 4 0,-7-3-4 0,7-1 4 16,-8 5-4-16,8-5 0 0,0 1 0 0,0-1 0 0,8 1 0 16,-8-1 0-16,7 0 0 0,2 0 0 0,-1 1-12 0,0-1 16 15,1 1 0-15,7-5 0 0,-7 4 0 0,6 0 0 0,2-4 0 16,-1-1 0-16,0 1 4 0,1 0-4 0,-1 0 0 0,1 1 0 0,-2-7-4 15,2 1 4-15,8 5 0 0,-9-10 0 0,0 6-4 0,1-6 0 16,-2 0 0-16,2 2 8 0,-9-6-4 0,9 4-4 0,-10-4 4 16,10 0 0-16,-9 0-4 0,0-4 4 0,1 4 0 0,-9-6-4 0,8 2 0 15,-8 0 0-15,7-6 4 0,-7 6 0 0,0-6-8 16,0 2 4-16,-7-2 0 0,7 0-4 0,0 2 0 0,-8-1 0 16,-1 0 0-16,9-1 0 0,-8-4 4 0,0 6 0 0,-1-2-8 0,-6 1 4 15,7 4-4-15,-1-4-4 0,1 5 0 0,-9-1 4 0,9 1-8 16,1-1-4-16,-10 1 4 0,9 4 0 0,0 0-4 0,-8 0 0 15,8 4 4-15,-1 1-4 0,1-1 0 0,0 1-4 0,-1 4-8 0,9 0 4 16,-8-4-8-16,1 9-8 0,7-6-16 0,0 2-4 16,0-1-12-16,0 0-8 0,0 5 0 0,0-6-8 0,0 2-76 0,7 0-4 15,-7-2 36-15,8-3 28 0,1 0 24 0</inkml:trace>
          <inkml:trace contextRef="#ctx0" brushRef="#br0" timeOffset="1194.7778">2903 385 7 0,'0'-4'116'0,"0"4"-4"0,-8 0-8 0,8 0-24 0,-9 4 0 0,1-4-8 16,1 4 0-16,7-4-4 0,-10 5-8 0,3 0-8 0,-1-1 4 16,8 1-8-16,-9 4-8 0,1-5-4 0,8 6 0 0,-8-1-4 15,8 0-4-15,0 5 0 0,0 0 0 0,-7-5 4 0,7 10-4 16,0-6 0-16,7 1-4 0,-7-1 0 0,0 6 0 0,8-5-4 15,0 4 0-15,1-4 0 0,-9 0-4 0,15 4 0 0,-5-4 0 0,-3 0-4 16,10 0 0-16,-9-1 0 0,7 1-4 0,2-1 0 0,0-2 0 16,-1 2 4-16,0-5-8 0,0 2 4 0,9-6 0 0,-9 1 0 15,1 0-4-15,6-1 4 0,-6-4-4 0,8 0 0 0,-8 0 0 16,6-4 0-16,-6 4 0 0,0-10 0 0,7 6 0 0,-8-6 0 16,1 2 0-16,-2-2-4 0,2-4 0 0,0 1 4 0,-2-1 0 0,-7 1-4 15,9-6 0-15,-9 0 0 0,1 1 4 0,-1 0 0 0,-1 4 0 16,2-9-4-16,-9 9 4 0,8-5-4 0,-8 2 0 0,0-1 4 15,0-1 0-15,-8 0 0 0,8 6 0 0,-9-6-4 0,2 5 4 16,-1 1-4-16,-1-1 0 0,-7 1 4 0,7-1 0 0,-6 4 0 16,7-3-4-16,-9 4 4 0,0-5 0 0,2 5 0 0,-2-1-4 0,1-3-4 15,-1 4 8-15,1-1-4 0,0 1 0 0,-1 4 0 16,2-3 0-16,-2 3-4 0,-8-5 0 0,8 6-4 0,2 4 0 0,-2-5 0 16,2 5 0-16,-2 0 0 0,0 0 0 0,9 5-8 0,-7-1 0 15,-2 1-4-15,0 5-4 0,9-2-4 0,-9-3-4 0,10 9-12 16,-1-5 0-16,0 5-4 0,-1-4-12 0,1 3-8 0,1-4-12 0,7 5-4 15,-10-1-4-15,10-3-12 0,0 4-4 0,0-1-48 16,0-4-24-16,0 1 32 0,10-2 20 0,-10-2 28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5:59.9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D257AD-0159-4229-BD3D-AB18355EC4F8}" emma:medium="tactile" emma:mode="ink">
          <msink:context xmlns:msink="http://schemas.microsoft.com/ink/2010/main" type="inkDrawing" rotatedBoundingBox="7816,4490 8628,5234 8254,5641 7442,4896" semanticType="callout" shapeName="Other">
            <msink:sourceLink direction="with" ref="{FF5C7002-5BC3-418E-B244-17A49F7CAFFC}"/>
          </msink:context>
        </emma:interpretation>
      </emma:emma>
    </inkml:annotationXML>
    <inkml:trace contextRef="#ctx0" brushRef="#br0">0 12 55 0,'0'-6'76'0,"0"2"-4"0,0 4-4 0,0 0-24 16,0-5 0-16,0 5 4 0,0 0 0 0,0 0 0 0,0 0 0 15,0 0-4-15,0 0-4 0,0 0-4 0,0 0 4 0,0 0-4 16,0 0-8-16,0 0-4 0,0 0 0 0,0 0 4 0,0 0-8 15,0 0 0-15,0 0 0 0,0 0 0 0,0 0-4 0,0 0 8 16,0 0 4-16,0 0 0 0,0 5 4 0,0-5 0 0,0 4 4 0,8 2 0 16,-8 2 0-16,0-3 4 0,0 4 0 0,0 0-4 0,0 4 4 15,0 2 0-15,8-2-4 0,-8 6 0 0,0-1-4 0,0 0 0 16,0 0-4-16,0 6 0 0,0-2-4 0,0-3-4 0,0 3 0 16,0 1 4-16,-8 1-4 0,16-6-4 0,-8 5 0 0,0 0 0 15,0-5 0-15,0 5 0 0,0 0 0 0,0-4-4 0,0 3 0 0,0-4-4 16,0 1 4-16,0 0-4 0,-8-6 4 0,8 6-4 15,0-1 0-15,0-4 0 0,0-1-4 0,0 1 4 0,0 0-4 0,0 0-4 16,0-1 0-16,0-3 0 0,0-1 4 0,0 0 0 0,-8 0-4 16,8 1 4-16,0-2-4 0,0-3 0 0,0 4 4 0,0-4 0 15,0 0-4-15,0-1 4 0,0 0 0 0,0 2 0 0,0-6-4 0,0 0 0 16,0 5 0-16,0-5 0 0,0 0 4 0,0 0-4 0,0 0 4 16,0 0-4-16,0 0 0 0,0 0 4 0,0 0-4 0,0 0 0 15,0 0 0-15,0 0-4 0,0 0 8 0,0 0-4 0,0 0 0 0,0 0 4 16,0 0-8-16,0 0 0 0,0 0 4 0,0 0 0 0,0 0 0 15,8 0 4-15,-8 0 0 0,8 0-4 0,-8 0 0 0,9 0 4 16,-1 0-4-16,-1 0 8 0,2 0-4 0,-1 0-4 0,0 0 8 16,9 0 0-16,-2 0 4 0,-6 0-4 0,7 0 0 0,1 0 4 15,-9 0-4-15,8 0 4 0,0 0 0 0,1 0-12 0,0 0 0 16,-2 0 0-16,2 0 0 0,-2 0 0 0,2 0 0 0,8 0 0 16,-8 0 0-16,-2 3 0 0,2-3 0 0,-9 0 0 0,9 5 0 0,-2-5 0 15,2 5 0-15,-2-5 0 0,2 4 0 0,0-4 0 0,-9 4 0 16,9 2 0-16,-2-6 0 0,-7 4 0 0,9 0 0 0,0 1 0 15,-10-5 0-15,10 5 0 0,-9-1 0 0,8-4 0 0,-7 4 0 16,6-4 0-16,-6 6 0 0,-1-2 0 0,9-4 0 0,-9 5 0 16,-1-5 0-16,1 0 0 0,1 4 0 0,-1-4 0 0,0 0 0 0,1 0 0 15,-2 0 0-15,-7 0 0 0,8 0 0 0,1 0 0 0,-9 0 0 16,8 0 0-16,-8 0 0 0,0 0 0 0,8 0 0 0,-8 0 0 16,0 0 0-16,0 0 0 0,0 0 0 0,0 0 0 0,0 0 0 15,0 0 0-15,0 0 0 0,0 0 0 0,0 0 0 0,0 0 0 0,0 0 0 16,0 0 0-16,0 0 0 0,0 0 0 0,0 0 0 15,0 0 0-15,0 0 0 0,0 0 0 0,0 0 0 0,0 0 0 0,0 0 0 16,0 0 0-16,0 0 0 0,0 0 0 0,0 0 0 0,0 0 0 16,0 0 0-16,0 0 0 0,0 0 0 0,0 0 0 0,0 0 0 15,0 0 0-15,0 0 0 0,0 0 0 0,0 0 0 0,-8 0 0 0,8 5 0 16,0-5 0-16,0 0 0 0,-8 0 0 0,8 0 0 0,-9 0 0 16,9 0-68-16,-8 0-136 0,1 4-56 0,-2-4-76 0,1 0 40 15,0 0 48-15,-9 0 48 0,10 0 40 0,-10 0 28 0,9 0 28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0:01.3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6AF726-73BD-4A67-8800-38FE88EF1010}" emma:medium="tactile" emma:mode="ink">
          <msink:context xmlns:msink="http://schemas.microsoft.com/ink/2010/main" type="inkDrawing" rotatedBoundingBox="28292,17301 28853,15963 28888,15978 28327,17315" semanticType="callout" shapeName="Other">
            <msink:sourceLink direction="with" ref="{3CD82F64-6F12-40FA-8DA8-8EAB9DCD97F5}"/>
            <msink:sourceLink direction="with" ref="{20F0F2DD-9F5A-4A29-8BEB-EED27A0B7EE3}"/>
          </msink:context>
        </emma:interpretation>
      </emma:emma>
    </inkml:annotationXML>
    <inkml:trace contextRef="#ctx0" brushRef="#br0">6496 10110 11 0,'0'-4'84'16,"0"-2"-8"-16,0 3-4 0,8 3-20 0,-8-5-4 0,0 0 0 0,0 0-4 15,0 5 0-15,9-4-4 0,-9 0 0 0,0-2 0 0,0 6 0 16,8 0-8-16,-8 0 4 0,0 0 0 0,0-4 4 0,0 4 8 15,0 0 4-15,0 4 4 0,0-4 0 0,0 6 4 0,0 2 0 0,0-3 0 16,-8 5-4-16,8-1-4 0,-9-1 4 0,9 6-4 16,-8 4-4-16,1-4 0 0,-3 5 4 0,3 4-4 0,-10 0-4 0,9 4-8 15,-7 1 0-15,6-2-4 0,-7 7-8 0,-1-1 0 0,0-4 4 16,2 8-8-16,-2-4-4 0,1 2 0 0,0 1 0 0,-1-2 0 16,1 4-4-16,8-5 0 0,-8 0-4 0,-1 4 0 0,1-4 4 0,-1 0-4 15,1 6 0-15,8-7 0 0,-8 1 0 0,0 0-4 16,8 0-16-16,-9 6 16 0,0-6 4 0,9-5 0 0,-7 5-4 0,6 0 4 15,1-4-4-15,-9 4 0 0,9-4 0 0,1-1 0 0,-2-4-8 16,1-1 8-16,0 2-4 0,0-6 4 0,-1 0-4 0,1 0-4 16,8-3 4-16,-7-2-4 0,7-4 4 0,0 0-8 0,0 1 0 0,0-7-8 15,0 4-8-15,0-3-8 0,0-4-12 0,0 4-16 0,0-4-20 16,0-4-24-16,0 4-24 0,0-4-24 0,0-3-24 0,0 4 4 16,0-7-40-16,0 1-8 0,0 0 36 0,0-4 36 0,0 3 24 15,0-4 24-15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9:59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712B7F-B9F8-4C24-A751-086B11083EB3}" emma:medium="tactile" emma:mode="ink">
          <msink:context xmlns:msink="http://schemas.microsoft.com/ink/2010/main" type="inkDrawing" rotatedBoundingBox="26378,17917 27632,17908 27635,18307 26380,18316" semanticType="callout" shapeName="Other">
            <msink:sourceLink direction="to" ref="{4BBBAAA5-915C-4AD6-959B-B6205FF9680F}"/>
          </msink:context>
        </emma:interpretation>
      </emma:emma>
    </inkml:annotationXML>
    <inkml:trace contextRef="#ctx0" brushRef="#br0">4033 12036 3 0,'0'-4'84'15,"0"-1"-4"-15,0 1-8 0,0-1-28 0,0 5 0 16,0-4-8-16,0 4-4 0,-7-5 0 0,7 5 0 0,0 0-4 0,0 0 4 16,0 0-4-16,7 5-4 0,-7-1 0 0,0 1-4 0,8-1 0 15,-8 1 4-15,0-1 0 0,0 6-4 0,9-1-4 0,-9 0 12 16,8 0-4-16,-8 1 4 0,8 3 0 0,-8 1 0 0,8 0 4 0,1-1 0 16,-2 1-4-16,-7 0 4 0,8 1 0 0,9 2-4 0,-9-3 8 15,1-1-8-15,6 6 4 0,-7-5 4 0,9 0-4 0,0-1-16 16,-2 6 20-16,2-10-4 0,8 5 0 0,-1-1-4 0,-8 1-4 15,8-5 0-15,1 1-4 0,7-6 0 0,-7 5-8 0,7-4 4 16,-7-1-4-16,9 1 4 0,-2 0-4 0,0-5 0 0,1 0-4 16,-1 0 0-16,2-5-4 0,-2 5 4 0,0-5-4 0,1 1 0 0,-9-1 0 15,9 0 0-15,-1 1 0 0,2-5 0 0,-10 4 4 0,-1-4-4 16,2-1-4-16,0 2 4 0,-1-1-4 0,1-1 4 0,-8 1 0 16,-2-6 0-16,2 7-4 0,0-5 4 0,-2 3-4 0,2-3 0 15,-9-1 4-15,9 4-4 0,-9-3 4 0,-1-1-4 0,10 5 0 16,-9-5 0-16,0 1 4 0,1 3-4 0,-2 1 0 0,1 0 4 15,1-5-4-15,-1 5 0 0,0 4 4 0,1-4 0 0,-1 4-4 0,-1-3 4 16,-7 3 0-16,8 0-4 0,-8-4 0 0,9 9 4 0,-9-4 4 16,0-1 0-16,8 0-4 0,-8 5 0 0,0 0 4 0,0-4-4 15,0 4 0-15,0 0 4 0,0 0-4 0,0 0 0 0,0 0 0 16,0 0-4-16,0 0 0 0,0 0 0 0,0 0-4 0,0 0 4 0,0 0-4 16,0 0-8-16,-8 0-8 0,8 0-16 0,0 4-20 0,-9-4-24 15,9 0-32-15,-8 5-36 0,8 0-24 0,-7-5 16 0,-1 4-72 16,-1-4 32-16,9 5 32 0,-8-1 32 0,0-4 16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1:12.9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98A1C9-6C08-42E8-AAE5-C172F7BC683D}" emma:medium="tactile" emma:mode="ink">
          <msink:context xmlns:msink="http://schemas.microsoft.com/ink/2010/main" type="inkDrawing" rotatedBoundingBox="22078,9726 27174,9455 27313,12063 22217,12334" hotPoints="27109,9584 27237,11936 22285,12204 22158,9852" semanticType="enclosure" shapeName="Rectangle">
            <msink:sourceLink direction="with" ref="{637E40A2-BD69-41EB-A4BE-F905FEE4A3C4}"/>
            <msink:destinationLink direction="with" ref="{F5B6F2BE-FE99-488A-A178-AA8ADEFDD16D}"/>
          </msink:context>
        </emma:interpretation>
      </emma:emma>
    </inkml:annotationXML>
    <inkml:trace contextRef="#ctx0" brushRef="#br0">2 70 35 0,'0'0'60'15,"0"0"-16"-15,0 0 4 0,0-4-24 0,0 4-8 0,0 0-4 16,0-4 0-16,0 4-4 0,0-5 4 0,0 5 4 0,0 0 0 0,0 0-8 16,0 0 12-16,0-5-8 0,0 5 0 0,0 0 0 0,0 0 4 15,0 0 0-15,-9 0 4 0,9 0 0 0,0 0 0 0,0 0 0 16,0 0 0-16,0 5 0 0,0-5 4 0,0 0-4 0,0-5 4 16,0 5 4-16,0 0-4 0,0 0 0 0,0 0 0 0,0 0 0 15,0 0 4-15,0 0 4 0,0 5 0 0,0-5 0 0,0 0 4 0,0 0-4 16,9 0 4-16,-9 0 4 0,0 0-8 0,0 0 0 0,8 0 0 15,-8 0 0-15,8 0 4 0,-8 0-4 0,8 0 0 0,1 0 0 16,-9-5 4-16,8 5-4 0,-1 0-4 0,2-4 8 0,-1 4-4 0,0 0-4 16,1-5 8-16,-1 5-8 0,-1 0 4 0,10-5-4 15,-9 5 0-15,0 0 4 0,1-4-12 0,6 4 4 0,2 0 4 0,-9 0-4 16,9 0 0-16,-2 0-4 0,2-4 4 0,0 4-8 0,-1 0 0 16,0 4-4-16,0-4 0 0,8 0 0 0,-7 0 0 0,8-4 4 15,-1 4-4-15,1 0 4 0,0 0-4 0,-2 0 0 0,2 0-4 0,-1-5 4 16,1 5-4-16,-1 0 0 0,9 0 0 0,-9 0 4 15,1 0-8-15,-1 0 0 0,1 0 0 0,0 0-4 0,-1 0 4 0,1 0 0 16,-2 0 0-16,2 0 0 0,-1 0 0 0,-7 0 0 0,8 0-4 16,-1 0 4-16,1 0 0 0,-10 0 4 0,10 0-4 0,-8 0 0 15,7 0 0-15,-8 0-4 0,9 0 0 0,-1 0 0 0,-7 0 0 16,8 0 0-16,-10 0 0 0,10 0 0 0,-1 0 0 0,1 0 0 16,-10 0 0-16,10 0 0 0,0 0 0 0,-1 0 0 0,1 0 0 15,-8-5 0-15,7 5 0 0,-1 0 0 0,2 0 0 0,0 0 0 0,-1 0 0 16,-7 0 0-16,8 0 0 0,-1 0 0 0,-8 0 0 0,8 0 0 15,-7-4 0-15,8 8 0 0,-10-4 0 0,10 0 0 0,-8 5 0 16,-2-5 0-16,10 0 0 0,-8 0 0 0,7 0 0 0,-8 0 0 16,8 5 0-16,-7-5 0 0,8 0 0 0,-1 0 0 0,1 0 0 15,-2 0 0-15,2 0 0 0,-1 0 0 0,1 0 0 0,0 0 0 0,-1 0 0 16,1 0 0-16,-1 0 0 0,9 0 0 0,-9 4 0 16,1-4 0-16,7 0 0 0,-7 4 0 0,7-4 0 0,-7 0 0 0,7 5 0 15,-7-5 0-15,-1 5 0 0,9-5 0 0,-9 4 0 0,1-4 0 16,7 5 0-16,-7-5 0 0,-1 5 0 0,1-5 0 0,7 0 0 15,-7 4 0-15,-1-4 0 0,1 0 0 0,0 0 0 0,-1 0 0 0,9 4 0 16,-9-4 0-16,1 0 0 0,-1 0 0 0,1 0 0 0,7 0 0 16,-7 0 0-16,0 0 0 0,-2-4 0 0,10 4 0 0,-8 4 0 15,7-4 0-15,-7 0 0 0,7 0 0 0,-7 0 0 0,7 0 0 16,1 0 0-16,-9 0 0 0,9 0 0 0,-9 0 0 0,9 0 0 16,-9 0 0-16,8 0 0 0,-7 0 0 0,0 0 0 0,-1 0 0 0,1 0 0 15,-1 0 0-15,1 0 0 0,0 0 0 0,-1 0 0 0,-8 0 0 16,8 0 0-16,-7 0 0 0,8 0 0 0,-10 0 0 0,2 0 0 15,0 0 0-15,6 0 0 0,-6 0 0 0,0 0 0 0,-2 0 0 0,2 0 0 16,-1 0 0-16,1 0 0 0,-1 0 0 0,0 0 0 16,9 0 0-16,-9 0 0 0,0 0 0 0,1 0 0 0,7 0 0 0,-8 0 0 15,1 0 0-15,7 0 0 0,-7 0 0 0,-1 0 0 0,8 0 0 16,-7 0 0-16,8-4 0 0,-10 4 0 0,2 0 0 0,8 0 0 16,-10 0 0-16,2 0 0 0,7 0 0 0,-8-4 0 0,1 4 0 0,7-5 0 15,-7 5 0-15,-1 0 0 0,1-5 0 0,7 5 0 0,-8-4 0 16,1-1 0-16,-2 5 0 0,2-5 0 0,7 5 0 0,-7-4 0 15,-9 4 0-15,8 0 0 0,0 0 0 0,1-4 0 0,-9 4 0 16,9 0 0-16,-9 0 0 0,7 0 0 0,-6 0 0 0,7 0 0 16,-7 0 0-16,-1 0 0 0,-1 0 0 0,2 0 0 0,-1 0 0 0,0-5 0 15,0 5 0-15,1 0 0 0,-2 0 0 0,-7 0 0 16,8 0 0-16,1-5 0 0,-9 5 0 0,8 0 0 0,-8 0 0 16,0 0 0-16,8 0 0 0,-8 0 0 0,0 0 0 0,0 0 0 0,0 0 0 15,0 0 0-15,0 0 0 0,9 0 0 0,-9 0 0 0,0 0 0 16,0 0 0-16,0 0 0 0,0-4 0 0,8 4 0 0,-8 0 0 15,0 0 0-15,0-5 0 0,7 5 0 0,-7 0 0 0,10 0 0 16,-10-5 0-16,7 5 0 0,1 0 0 0,-8-4 0 0,8 4 0 16,-8 0 0-16,9 0 0 0,-1 0 0 0,-8 0 0 0,7 0 0 0,-7 0 0 15,9 0 0-15,-1 0 0 0,0 0 0 0,1 0 0 0,-9 0 0 16,8 0 0-16,0 0 0 0,-1 0 0 0,2 0 0 0,-1 0 0 16,0 0 0-16,-8 0 0 0,9 0 0 0,-1 0 0 0,0 0 0 0,1 0 0 15,-2 4 0-15,1-4 0 0,-8 0 0 0,8 0 0 16,1 5 0-16,-9-5 0 0,8 0 0 0,-8 0 0 0,0 0 0 0,7 5 0 15,-7-5 0-15,10 0 0 0,-10 0 0 0,0 4 0 0,0-8 0 16,0 8 0-16,0-4 0 0,7 0 0 0,-7 0 0 0,0 0 0 16,0 0 0-16,0 0 0 0,0 0 0 0,8 5 0 0,-8-5 0 0,0 0 0 15,9 0 0-15,-9 0 0 0,0 0 0 0,8 0 0 0,-8 0 0 16,0 0 0-16,8 5 0 0,-8-5 0 0,0 0 0 0,7 0 0 16,-7 0 0-16,0 0 0 0,0 0 0 0,9 0 0 0,-9 0 0 15,0 0 0-15,0 4 0 0,0-4 0 0,0 0 0 0,0 0 0 16,0 4 0-16,0-4 0 0,0 5 0 0,0-5 0 0,0 5 0 0,0-1 0 15,0 1 0-15,0-5 0 0,0 5 0 0,0-1 0 0,0 0 0 16,0 1 0-16,0 0 0 0,0-1 0 0,0 1 0 0,0 0 0 16,0 0 0-16,-9-2 0 0,9 3 0 0,0-2 0 0,0 0 0 15,-7 6 0-15,7-6 0 0,0 1 0 0,-8 0 0 0,8-2 0 16,-8 2 0-16,8 5 0 0,-9-6 0 0,9 1 0 0,-8 4 0 0,8-4 0 16,-7-1 0-16,7 1 0 0,0-1 0 0,-10 6 0 15,10-6 0-15,0 1 0 0,-7 0 0 0,7-1 0 0,0 5 0 0,0-4 0 16,0-1 0-16,-8 1 0 0,8-1 0 0,0 1 0 0,0 0 0 15,0-5 0-15,0 4 0 0,0 1 0 0,0 0 0 0,0-5 0 16,0 4 0-16,0-4 0 0,0 5 0 0,0 0 0 0,0-5 0 0,0 0 0 16,0 0 0-16,0 4 0 0,0-4 0 0,0 0 0 0,0 0 0 15,0 0 0-15,0 0 0 0,0 0 0 0,0 0 0 0,0 0 0 16,0 0 0-16,0 0 0 0,0 0 0 0,-9 0-60 0,9 0-64 16,0 0-32-16,-8 0-48 0,8 0-8 0,-8 0 20 0,1 0-76 15,7 0 40-15,-17 0 40 0,17 0 32 0,-17 0 32 0,9 0 20 16</inkml:trace>
    <inkml:trace contextRef="#ctx0" brushRef="#br0" timeOffset="-2992.4837">-56 236 7 0,'0'-9'68'0,"0"0"-12"0,0 4-4 0,-8-4-20 0,8-1 0 15,0 6 0-15,0-5-8 0,0 4 0 0,0-4 0 0,0 4 4 16,0-4 0-16,0 4 0 0,0-3 0 0,8 3 4 0,-8 0 0 0,0 1 0 16,0-1 0-16,0-4 0 0,0 9 4 0,9-4-4 0,-9-2 8 15,0 6-4-15,8 0 0 0,-8-3 0 0,0 3 0 0,8 0 8 16,-8 0 0-16,9 3-8 0,-9-3 4 0,0 6 4 0,0-2 0 0,8 5 0 16,-8-4 0-16,7 4-8 0,-7-1 0 0,0 2 4 15,9-1 0-15,-9 5-4 0,0 0-4 0,0 4-4 0,0 1 0 0,0-6 0 16,0 6-4-16,0 4 4 0,0-5-4 0,0 5-4 0,0 0 0 15,0 0-4-15,0-1-4 0,0 2 0 0,0 3 4 0,0-4-8 16,0 5 0-16,0-5 0 0,0 4 0 0,0 0 0 0,0 1-4 16,0 0 0-16,0 0 0 0,0 4 0 0,0-5-4 0,0 0 4 15,0 5 0-15,0-4 0 0,8-1 0 0,-8 6-20 0,0-6 24 0,0 1-4 16,8 4 0-16,-8-5 0 0,0 6 4 0,0-6-4 0,8 0 0 16,-8 1-4-16,0 0 4 0,9-1-4 0,-9-4 4 0,0 4 0 15,0 1-4-15,0 0 0 0,0-6 0 0,0 6 0 0,0 0 4 16,0-7 0-16,0 8 0 0,0-5-4 0,0 3 0 0,0 0 4 15,0-4-4-15,0 5 0 0,0-6 0 0,0 6 0 0,0-5 0 16,0 0-4-16,0 0 4 0,8 0 4 0,-8 0-4 0,0-5 0 0,0 5 0 16,7-4 0-16,-7 2 0 0,0-2 0 0,9 0 0 0,-9-6 0 15,8 5 0-15,-8 2 0 0,8-7 0 0,-8 5 0 0,0-4 0 16,9 0 0-16,-9-1 0 0,8 1-4 0,-8-1 4 0,0 2 0 16,7-1 0-16,-7-5 0 0,0 6-4 0,8-7 4 0,-8 6 0 15,0-5 0-15,9 0 0 0,-9 0-4 0,0 1 8 0,8-2-4 0,-8 2-4 16,0-1 0-16,8 0 4 0,-8-5 0 0,0 6 0 0,9-1-4 15,-9 0 4-15,0-5-20 0,8 7 20 0,-8-8 0 0,0 2 4 16,7 4-4-16,-7-4 4 0,9 0 0 0,-9-1-4 0,8 0 0 16,-8 1 0-16,0-1 0 0,8 1-4 0,-8 0 4 0,0 0-4 15,8-1 4-15,-8 1 0 0,9-5 0 0,-9 4 0 0,0 1 0 0,8-1 0 16,-8 6 0-16,7-6 0 0,-7 1 0 0,0 0 0 0,9-1 0 16,-9 0 0-16,0 6-4 0,8-6 4 0,-8 6 0 0,8-6-4 15,-8 1 4-15,0 4-4 0,9-4 8 0,-9 0-8 0,8 3 4 16,-8-3-4-16,0-1 8 0,8 2-8 0,-8-2 0 0,0 0 4 15,7 1 0-15,-7 0 0 0,0-2 0 0,9-3 0 0,-9 0 0 16,0 5 0-16,8-5 0 0,-8 0 0 0,0 0 0 0,8 0 0 0,-8 5 0 16,9-5 0-16,-9 0-4 0,8 0 4 0,-8-5 0 0,7 5 0 15,3 0-4-15,-3 0 4 0,-7 0 0 0,8 0 0 0,0 0 0 16,1 0 4-16,6 0 0 0,-6 0 0 0,-1 0-4 0,9 0 0 16,-9 0 0-16,9 0 4 0,-10 5-4 0,9-5 4 0,1 0-4 15,0 0 4-15,-2 0-8 0,2 5 4 0,-2-5 0 0,10 0 4 0,-8 0-4 16,7 0 0-16,1 0 0 0,-9 0 4 0,8 4 0 0,1-4-4 15,-1 0 4-15,1 0-4 0,0 4 0 0,-1-4 0 0,1 0 0 16,-1 6 0-16,0-6 0 0,0 0 0 0,1 4 4 0,-1-4 0 16,1 4 0-16,0 2-4 0,-1-2 0 0,9-4 0 0,-9 4 0 15,-7 1 0-15,8 0 0 0,7-1 4 0,-8 1-4 0,1-5 0 0,-2 5 0 16,2-1 4-16,9 0 0 0,-11 1-4 0,11 0 4 0,-10-1 0 16,8-4-4-16,1 5 4 0,-9 0 0 0,9-5 4 0,-1 4-8 15,0-4 0-15,2 0 0 0,-2 0 4 0,1 0 0 0,-1 4-4 16,2-4 4-16,6 0-4 0,-15 0 0 0,7 0 8 0,9 0-8 15,-8-4 4-15,-1 4-4 0,0 0 0 0,1 0 4 0,0 0-4 16,0 0 8-16,-1-4-8 0,10 4 4 0,-10 0 0 0,0-5 0 0,1 5 0 16,8 0-4-16,-9-5 4 0,1 5 0 0,-1 0-8 0,9 0 4 15,-8 0 0-15,-1-4 4 0,1 4 0 0,8 0 0 0,-9 0-4 16,1 0 0-16,0 0 4 0,-9 0 0 0,9 0 0 0,0 0-4 0,-1 0 0 16,0 0 4-16,2 0-4 0,-11 0 4 0,11 0 0 15,-2 0 0-15,1 0 0 0,-9 0 0 0,9 0-4 0,-1 0 0 0,2 0 8 16,-11 0-8-16,11 0 0 0,-2 0 4 0,-8 0 0 0,9 0 0 15,-1 0-4-15,-7 0 4 0,7 0 0 0,0 0-4 0,-7 0 0 16,0-5 0-16,7 5 4 0,-7 0 0 0,-1-5 0 0,10 5-4 16,-11-4 0-16,2 4 0 0,-1-4 0 0,9 4 0 0,-9-5 4 15,1 0 0-15,-1 1-4 0,1 4 4 0,0-5-4 0,7 0 4 0,-7 5 0 16,-1-4-4-16,1 0 0 0,-1 4 0 0,9 0 0 0,-9 0 0 16,1-6 0-16,7 6 0 0,-7 0 0 0,-1-4 0 0,9 4 0 15,-9 0 4-15,1 0-4 0,0 0 4 0,7 0-4 0,-8 0 0 16,1 0 0-16,0 4 0 0,-1-8 0 0,-8 4 4 0,8 0-4 15,1 4 0-15,-8-4 4 0,-2-4-4 0,10 4 0 0,-8 0 0 0,-2 0 4 16,2 0-4-16,8 0 4 0,-10 4-4 0,2-4 0 0,0 0 0 16,-9 0 0-16,7 0 4 0,2 0-4 0,0 0 0 0,-2 0 0 15,-6 0 0-15,7 0 0 0,1 0 0 0,-10 0 4 0,10 0-4 0,-1 0 0 16,-7 0 0-16,6 0 0 0,2 0 0 0,-9 0 0 16,9 0 0-16,-2 0 0 0,2 0 0 0,-9 0 0 0,9 0 0 0,-2 0 0 15,2 0 4-15,0 0-4 0,-1 0 0 0,-7 0 0 0,6 6 0 16,2-6 0-16,-2 0 0 0,2 0 0 0,-9 0 0 0,9 0 0 15,-9 0 4-15,8 0 0 0,0 0-4 0,-7 0 4 0,7 0-4 0,-7 0 0 16,6 0 0-16,-7 0 0 0,1 0 0 0,-1 0-4 0,0 0 4 16,1-6 0-16,-2 6 0 0,1 0 4 0,1-4-4 0,-1 4 0 15,-8 0 0-15,8-4 0 0,-8 4 4 0,7-6-8 0,-7 6 0 16,0-4 4-16,10 0 0 0,-10 4 4 0,0-5-4 0,0 0 0 16,0 0 0-16,0 2 4 0,0-2-4 0,7 0 0 0,-7 1 0 15,0-6 0-15,0 1 0 0,0 5 0 0,0-5 0 0,0-5 0 16,0 5 0-16,0-1 0 0,0-4 0 0,0 1 0 0,0-1-4 0,0 0 4 15,0-4 0-15,0 4 0 0,0-4 0 0,0 4 0 0,0-5 0 16,0 1 0-16,0 0 0 0,0 0 0 0,0 0 0 0,0-1 0 16,0 1 4-16,0-1-8 0,0-4 0 0,0 5 4 0,0-5 0 0,0 0 0 15,0-5 0-15,0 6 0 0,0-2-4 0,-7-8 4 16,7 4-4-16,0 2 4 0,0-6 0 0,0 4 0 0,-10-4-4 0,10 0 0 16,0 4 4-16,0-4 0 0,0 0 0 0,0 5 0 0,-7-1 0 15,7 0 0-15,0-4 4 0,0 9-4 0,0-4 4 0,0 4-4 16,-8 0 0-16,8 0 0 0,0 0 0 0,-8 0 0 0,-1 1 0 0,9 3 0 15,-8-4 0-15,8 0-16 0,-7 0 16 0,-2-4 0 0,1 5 0 16,0-7 0-16,8 5 0 0,-9-3 0 0,1 0 0 0,0 0 0 16,1-5 0-16,7 4 0 0,-9 0 4 0,1 1 0 0,8-1-4 15,-8 1 0-15,8-1 4 0,-9 5-4 0,9 1 0 0,0-2 0 16,0 2 4-16,-8 4-4 0,8-1 0 0,0 0 0 0,0 1 4 16,0 4-4-16,-8 0 4 0,8 1-4 0,-9-1 4 0,9 5 0 0,-7-5-4 15,7 0 0-15,-8 5 0 0,8-5 0 0,-8 1 0 0,8 4 0 16,-9-5 0-16,9 0 0 0,-8 0 0 0,8 1 0 0,-7-2 0 15,7 2 0-15,-10-1 0 0,10 1 0 0,0-6 0 0,0 6 0 16,-7 3 0-16,7-4 0 0,0 1 0 0,0-1 0 0,0 5 0 16,0-1 0-16,0-3 0 0,0 4 0 0,0 4 0 0,0-4 0 0,0 0 0 15,0 4 0-15,0 0 0 0,0-4 0 0,0 9 0 0,0-4 0 16,0 4 0-16,0-5 0 0,0 1 0 0,0 4 0 0,0 0 0 16,0-5 0-16,0 5 0 0,0 0 0 0,0 0 0 0,0 0 0 15,0 0 0-15,0 0 0 0,0 0 0 0,0 0 0 0,0 0 0 16,0 0 0-16,0 0 0 0,0 0 0 0,0 0 0 0,0 0 0 0,0 0 0 15,0 0 0-15,0 0 0 0,0 0 0 0,0 0 0 16,0 0 0-16,0 0 0 0,0 0 0 0,0 0 0 0,0 0 0 0,0 0 0 16,0 0 0-16,0 0 0 0,0 0 0 0,0 0 0 0,0 0 0 15,0 0 0-15,0 0 0 0,0 0 0 0,0 0 0 0,0 0 0 16,0 0 0-16,0 0 0 0,0 5 0 0,0-5 0 0,0 0 0 0,0 0 0 16,0 4 0-16,0-4 0 0,0 0 0 0,0 5 0 0,0-5 0 15,0 0 0-15,0 4 0 0,0-4 0 0,0 5 0 0,0-1 0 16,0-4-32-16,0 5-72 0,0 0-36 0,-8-1-32 0,8 1-36 15,-9 4 12-15,1-4-72 0,8 4 20 0,-8 0 40 0,-8 0 40 16,8 0 32-16,0 5 24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9:30.1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B1BD93-FF11-400B-BF99-A4D147CAC995}" emma:medium="tactile" emma:mode="ink">
          <msink:context xmlns:msink="http://schemas.microsoft.com/ink/2010/main" type="writingRegion" rotatedBoundingBox="22509,16150 27532,16446 27490,17165 22467,16869"/>
        </emma:interpretation>
      </emma:emma>
    </inkml:annotationXML>
    <inkml:traceGroup>
      <inkml:annotationXML>
        <emma:emma xmlns:emma="http://www.w3.org/2003/04/emma" version="1.0">
          <emma:interpretation id="{CC9FE478-36AA-4B24-A6F4-2B33BC16CC2D}" emma:medium="tactile" emma:mode="ink">
            <msink:context xmlns:msink="http://schemas.microsoft.com/ink/2010/main" type="paragraph" rotatedBoundingBox="22509,16150 27532,16446 27490,17165 22467,16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07A35A-BEE9-4E39-88AF-66905AFC6C54}" emma:medium="tactile" emma:mode="ink">
              <msink:context xmlns:msink="http://schemas.microsoft.com/ink/2010/main" type="line" rotatedBoundingBox="22509,16150 27532,16446 27490,17165 22467,16869"/>
            </emma:interpretation>
          </emma:emma>
        </inkml:annotationXML>
        <inkml:traceGroup>
          <inkml:annotationXML>
            <emma:emma xmlns:emma="http://www.w3.org/2003/04/emma" version="1.0">
              <emma:interpretation id="{DB6CE9F6-7D89-4FFF-8085-89EA08BCA846}" emma:medium="tactile" emma:mode="ink">
                <msink:context xmlns:msink="http://schemas.microsoft.com/ink/2010/main" type="inkWord" rotatedBoundingBox="22509,16150 24027,16240 23985,16959 22467,168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282 10638 47 0,'0'4'72'0,"-8"-4"-4"0,0 4-4 0,8-4-24 16,-9 0 4-16,1 0 0 0,8 0 0 0,-8 0 4 0,1 0-4 15,7 0 4-15,-9 0-4 0,1-4 4 0,8 4-20 0,-8-4 16 0,-1 4 4 16,9 0-4-16,-8-5 0 0,8 0 4 0,-8 1-4 0,8-1-8 16,0 0 0-16,-9-3 0 0,9-2 0 0,0 1-4 0,0 0 0 15,0 0 0-15,0-5 4 0,0 4 0 0,0-3-4 0,0-1 0 16,9-3 4-16,-9 2 0 0,0 1 0 0,8-4 0 0,0 4 0 16,1-5 0-16,-9 6-4 0,8 0 4 0,0-6-8 0,8 6-4 0,-8-1 0 15,0 0 0-15,1 0-4 0,7 5 0 0,-7 0-4 16,-2-5 0-16,10 10-4 0,-9-6 0 0,7 6-4 0,-5-5 0 0,-3 9-4 15,10-5 4-15,-9 5 0 0,0 0-4 0,1 0 4 0,-2 5 0 16,9-1 0-16,-7 1-8 0,-1-1 0 0,9 6 0 0,-10-6 8 16,1 10-12-16,1-5 8 0,-1 4 0 0,0-3 0 0,0 4-4 0,1 4 4 15,-2-4-4-15,-7 4 4 0,8 0 0 0,-8 0-8 16,0 1 0-16,0 4 0 0,0 1 4 0,-8-2 0 0,1 0 4 0,7 2-4 16,-17-1-4-16,9-1 4 0,0 6-16 0,-9-5 16 0,1 1 0 15,0 3 4-15,-1-5-4 0,2 1 4 0,-2 0-4 0,-8 1 4 16,8-6-8-16,2 5 8 0,-10-5-8 0,9-4 0 0,0 3 4 0,-1-2 0 15,2-7 0-15,-2 6-4 0,0-4 8 0,1-6-4 0,7 6 4 16,-6-10-4-16,6 4-4 0,1-4 0 0,0 0 0 0,8 0 0 16,-7-4 4-16,7-1 0 0,0-4 0 0,-10 5 4 0,10-6 0 15,0 0-8-15,10 2 8 0,-10-7-8 0,0 7 8 0,7-6-8 16,-7 5 4-16,8-4 0 0,0 3-4 0,-8-4 4 0,9 5-4 0,-1 0 8 16,-1-2-4-16,2 3 0 0,-1 4 0 0,0-1 4 0,1 1-4 15,-1-1 0-15,0 5 0 0,8-5 0 0,-8 10 0 0,9-5 0 16,-9 0 0-16,9 5 0 0,-2-1 0 0,2 5 4 0,-2-4 0 15,2 5 0-15,0-6 0 0,8 5 0 0,-10 0 0 0,2 0-4 16,8 1 4-16,-10-1 4 0,2 4 0 0,8-3 0 0,-10-1 0 0,10-1 4 16,-8 2-4-16,-2-1 0 0,2 1 4 0,7-2 0 15,-7-2 0-15,-1 2 0 0,1-3-4 0,-10 0 4 0,10-5 0 0,-1 4-4 16,-7-4-8-16,6 0 0 0,-7 0 0 0,1-4 0 0,-1-1 0 16,9-4 0-16,-9-1 0 0,-8 2 0 0,7-2 0 0,2 1 0 15,-9-4 0-15,8-1 0 0,-8 0 0 0,0 1-36 0,0-2-20 0,0 2-24 16,0-1-28-16,0-5-20 0,-8 6-24 0,8-1-24 0,-9 5-4 15,2-5-36-15,-1 0-20 0,-1 5 36 0,1-5 36 0,0 5 24 16,-1 1 32-16</inkml:trace>
          <inkml:trace contextRef="#ctx0" brushRef="#br1" timeOffset="15460.6549">1032 10606 59 0,'0'-10'88'16,"-8"6"-8"-16,8-10-8 0,0 9-20 0,0-4 0 0,0 5-4 15,0-6 0-15,-9 5-8 0,9 1 4 0,9-5 0 0,-9 4 0 16,0 1 8-16,8 4 0 0,-8-5 4 0,8 1 4 0,-8 4 4 15,9 0 0-15,-1 0 4 0,-8 0 0 0,8 4 0 0,1 1-4 0,-2-1 0 16,1 1-4-16,9 4-4 0,-9 0-4 0,-1 1-4 0,3 3-8 16,-3 1-4-16,10 0-4 0,-9-1-4 0,0 1-4 0,8 4-4 15,-8 1-4-15,0 0-4 0,1-1 0 0,-1 0-4 0,0 5 0 0,1-5-4 16,-2 1 4-16,1-1-4 0,-8 0 4 0,0 1-8 16,8 0 0-16,-8-6 4 0,0 1 0 0,9 0-4 0,-9-6 4 0,0 2-4 15,0-2 0-15,-9 2 4 0,9-6-4 0,0-4 0 0,-8 0 0 16,8 0 0-16,-8-4-4 0,8-6 4 0,-7 2-4 0,7-2 4 15,-9-3 0-15,9-6 0 0,-8 6 0 0,8-6 0 0,-8 1 0 0,8-5 0 16,0 5 0-16,0-5 0 0,-9-1 0 0,9 7 0 16,0-7-4-16,0 6 4 0,0-4 0 0,9 8 0 0,-9-5 0 0,0 6 4 15,8-1-4-15,-8 0-4 0,0 5 4 0,8 0 0 0,-8-1 0 16,9 1 0-16,-9 9 0 0,7-5-4 0,1 1 4 0,0 4 0 16,-8 0 0-16,9 0 4 0,-1 4 0 0,0-4 0 0,1 5 0 15,-2 4 4-15,10-4-4 0,-9 0-4 0,0 4 4 0,9-5-4 16,-2 5 12-16,-6 1-4 0,7-6 4 0,0 6 0 0,1-2-4 15,-1-3 0-15,-8 0 0 0,8 4-4 0,1-4 4 0,-1-1 0 0,1-4 0 16,-2 4 4-16,2-4-4 0,0 6 4 0,-9-6-4 0,8 0-4 16,-8-6 0-16,0 2 4 0,9 0 0 0,-9-1-4 0,-1 0 0 15,2-4 0-15,-9 4-4 0,8-3 0 0,0-6-4 0,-8 4-4 16,0 1-8-16,0-4-16 0,0 3-20 0,0-4-28 0,0 1-28 16,-8-1-40-16,8-1-36 0,-8 2-16 0,-1-1-12 0,2 1-32 0,-1-1 32 15,-1 5 36-15,-7-5 32 0,8 5 32 0</inkml:trace>
        </inkml:traceGroup>
        <inkml:traceGroup>
          <inkml:annotationXML>
            <emma:emma xmlns:emma="http://www.w3.org/2003/04/emma" version="1.0">
              <emma:interpretation id="{085A889E-5881-434A-8B5C-3919CAF3202E}" emma:medium="tactile" emma:mode="ink">
                <msink:context xmlns:msink="http://schemas.microsoft.com/ink/2010/main" type="inkWord" rotatedBoundingBox="25007,16348 25585,16382 25559,16837 24980,16803"/>
              </emma:interpretation>
            </emma:emma>
          </inkml:annotationXML>
          <inkml:trace contextRef="#ctx0" brushRef="#br1" timeOffset="15903.014">2655 10440 99 0,'0'5'116'0,"0"-5"-4"0,0 5 0 0,0-5-16 0,0 4 16 16,8 1-4-16,-8-1 4 0,9 0 4 0,-9-4-4 0,15 10-4 0,-5-6 4 15,-3 1-12-15,9 3 0 0,1-1-8 0,-1 1-8 0,9-3 0 16,-9 4-8-16,8-5 0 0,1 1-8 0,-1 4-16 0,1-5-52 16,0 1 0-16,-1 0 0 0,8 0 0 0,-7-1 0 0,0 1 0 0,-2-1 0 15,2-4 0-15,-9 5 0 0,9-5 0 0,-10 4 0 0,2-4 0 16,0 5 0-16,-1-5 0 0,0 5 0 0,-8-5 0 0,0 4 0 15,1-4 0-15,-1 5 0 0,-8 0 0 0,0-5 0 0,0 4-56 16,0-4-84-16,0 0-36 0,-8 0-36 0,-1 4-12 0,1-4-36 16,0 0 4-16,1-4 48 0,-10 4 36 0,0-4 32 0,2 4 28 15</inkml:trace>
          <inkml:trace contextRef="#ctx0" brushRef="#br1" timeOffset="16131.4494">2737 10766 71 0,'0'9'132'0,"0"0"-8"0,-8 0 0 0,8-1-8 16,0-1 8-16,0-3-4 0,8 5-4 0,-8-4 4 16,7-1-4-16,2 5-4 0,-1-9-4 0,0 5-8 0,1 0-4 0,7 0-8 15,-9-1-4-15,10-4-8 0,0 4-4 0,-1 1-8 0,8-5-12 16,-7 0-20-16,8 4-32 0,-10 1 0 0,2-5 0 0,7 0 0 16,1 5 0-16,-9-5 0 0,0 4 0 0,9-4 0 0,-9 5 0 15,0-5 0-15,1 5 0 0,-1-5 0 0,-9 3 0 0,10-3 0 16,-9 5 0-16,1 0 0 0,-1-5 0 0,0 5-136 0,1-1-72 0,-9-4-48 15,0 4-64-15,0-4 36 0,0 0 48 0,-9 6 44 0,9-6 36 16,-8 0 32-16,0 0 20 0</inkml:trace>
        </inkml:traceGroup>
        <inkml:traceGroup>
          <inkml:annotationXML>
            <emma:emma xmlns:emma="http://www.w3.org/2003/04/emma" version="1.0">
              <emma:interpretation id="{4BBBAAA5-915C-4AD6-959B-B6205FF9680F}" emma:medium="tactile" emma:mode="ink">
                <msink:context xmlns:msink="http://schemas.microsoft.com/ink/2010/main" type="inkWord" rotatedBoundingBox="26548,16818 27507,16874 27501,16969 26543,16912">
                  <msink:destinationLink direction="with" ref="{CB791E33-3A57-4F1B-B435-75419E012E07}"/>
                  <msink:destinationLink direction="to" ref="{81712B7F-B9F8-4C24-A751-086B11083EB3}"/>
                  <msink:destinationLink direction="to" ref="{68C24F88-53D3-4C08-9F19-40CAC6E25EAC}"/>
                  <msink:destinationLink direction="from" ref="{68C24F88-53D3-4C08-9F19-40CAC6E25EA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9137.0276">4196 10921 67 0,'0'0'92'0,"0"0"-8"0,0 0-4 0,0 0-20 0,8 0 4 15,-8 0 4-15,9 0-4 0,-9 0 8 0,8 0 12 0,0 0 0 0,9 0 0 16,-10 0 0-16,10 0 4 0,-1 0 0 0,1 6 8 0,-2-6 0 15,10 0-4-15,-1 0-8 0,1 0-4 0,7 4-4 0,-7-4-8 16,9 0-4-16,-2 0-4 0,0 4-8 0,1-4-4 0,-1 0 0 16,2 6-28-16,-2-6-20 0,0 4 0 0,1-4 0 0,-1 4 0 15,2 1 0-15,-2 0 0 0,0-1 0 0,-7 0 0 0,0 2 0 0,-1-2 0 16,1 0 0-16,-2 6 0 0,-6-5 0 0,7-2 0 0,-7 3 0 16,-1-2 0-16,1 5 0 0,-10-4 0 0,10-1 0 15,-9 1 0-15,0 0 0 0,1-2 0 0,-9 2 0 0,8-5 0 0,-8 5 0 16,0-5 0-16,7 0 0 0,-7 5 0 0,-7-5 0 0,7 0-92 15,-8 0-56-15,-1 0-40 0,1 0-28 0,0 0 4 0,-1 0-68 16,1 0 36-16,1 0 44 0,-10 0 36 0,9 0 28 0,-9 0 28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1:15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7A5E9F-1B92-489E-9495-67719F152252}" emma:medium="tactile" emma:mode="ink">
          <msink:context xmlns:msink="http://schemas.microsoft.com/ink/2010/main" type="writingRegion" rotatedBoundingBox="1353,15205 10211,16575 9870,18782 1011,17412"/>
        </emma:interpretation>
      </emma:emma>
    </inkml:annotationXML>
    <inkml:traceGroup>
      <inkml:annotationXML>
        <emma:emma xmlns:emma="http://www.w3.org/2003/04/emma" version="1.0">
          <emma:interpretation id="{BA2B9BFD-82E5-43DA-9FF2-11FDC7D273D1}" emma:medium="tactile" emma:mode="ink">
            <msink:context xmlns:msink="http://schemas.microsoft.com/ink/2010/main" type="paragraph" rotatedBoundingBox="3254,15499 10211,16575 10048,17629 3091,165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64B67B-7729-4680-B5BA-1C6A5DE8936F}" emma:medium="tactile" emma:mode="ink">
              <msink:context xmlns:msink="http://schemas.microsoft.com/ink/2010/main" type="line" rotatedBoundingBox="3254,15499 10211,16575 10048,17629 3091,16553"/>
            </emma:interpretation>
          </emma:emma>
        </inkml:annotationXML>
        <inkml:traceGroup>
          <inkml:annotationXML>
            <emma:emma xmlns:emma="http://www.w3.org/2003/04/emma" version="1.0">
              <emma:interpretation id="{65940EC1-3388-4C5B-A0E9-A074C544301C}" emma:medium="tactile" emma:mode="ink">
                <msink:context xmlns:msink="http://schemas.microsoft.com/ink/2010/main" type="inkWord" rotatedBoundingBox="3192,15898 3732,15981 3638,16585 3099,16501"/>
              </emma:interpretation>
              <emma:one-of disjunction-type="recognition" id="oneOf0">
                <emma:interpretation id="interp0" emma:lang="" emma:confidence="0">
                  <emma:literal>8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2200-58 39 0,'0'0'84'0,"0"0"-4"15,0 0-4-15,0 0-24 0,-8 0 0 0,8 0 0 0,0 0 0 0,0 0-4 16,0 0 0-16,0 0 0 0,0 0-4 0,8 0 0 16,-8 0-4-16,0 0 8 0,0 0 0 0,0-5 4 0,8 5-8 0,-8 0 4 15,0-5 0-15,7 1-8 0,-7 4 0 0,0-4 4 0,9-2 0 16,-9 2-4-16,8-5 0 0,-8 4-4 0,8-5 0 0,-8 6-4 15,9-4 0-15,-9-3-4 0,8 3-4 0,-8-1 0 0,7 0-4 0,-7 0 0 16,0 0 0-16,10-1-8 0,-10-4 4 0,0 5-4 0,0 0 0 16,0-5-4-16,0 0 4 0,7 5-4 0,-7 0 0 0,-7-5 4 15,7 0-8-15,0 6 0 0,0-6-12 0,-10 4 16 0,3-4-4 16,7 6 0-16,-8-2 0 0,-1 2 0 0,1-2 0 0,0 1-4 16,-1 0 4-16,2 4 0 0,-1-4-4 0,-9 5 4 0,9-2-8 15,0 2 8-15,-8 0 0 0,8 4 0 0,-1-5 0 0,1 5-4 16,-8 0 0-16,7 0 4 0,2 0-4 0,-1 5-4 0,-1-5 0 0,-7 4 4 15,7 0 0-15,1 2-4 0,1 2 4 0,7-3 0 0,-8 0 0 16,-1 4 0-16,1-4 0 0,8 3 0 0,-8-2-4 0,8 2 4 16,0 2-4-16,0-5 4 0,-9 4-4 0,9-1 4 0,0 2 0 0,9-1 0 15,-9-1 0-15,0 2-4 0,0-1 4 0,8 1 0 16,0-1 0-16,1 0 0 0,-9 0-4 0,8 0 4 0,-1 0 4 16,1 1-4-16,9-1 0 0,-9-5 0 0,9 5 0 0,-1 1 0 0,-8-1 0 15,8-4 4-15,1 4-4 0,-1 0-4 0,0-5 8 0,1 6 0 16,-2-7-4-16,2 8 0 0,8-7 0 0,-8 4-4 0,-2-2 0 15,2 3 4-15,-2-4 0 0,2 3 0 0,0 2 4 0,-1-6-4 0,-9 6-4 16,10-2 0-16,0 2 8 0,-9-1-4 0,0-4 0 16,1 3 0-16,-2 2 0 0,1-1 4 0,0 1 0 0,1-1 0 0,-1-1-8 15,-8 2 4-15,0-1 0 0,7-1 4 0,-7 2 0 0,0 0 0 16,-7-1-4-16,7 0 4 0,-8 0-4 0,8 0 4 0,-9 1-4 16,1-1 0-16,0 0 0 0,-8 5 4 0,8-5-4 0,-9-4 0 0,9 3 0 15,-9 2 4-15,2-6-4 0,-2 1 4 0,1 0 0 16,0-1 0-16,-1-4 4 0,1 4-4 0,-1-4 0 0,2-4 0 0,-2 4 0 15,0-4 0-15,10-6-4 0,-9 6 0 0,7-6 8 0,1 2-8 16,0-6 0-16,-1 4 4 0,2-3-8 0,-1 4 0 0,8-6 0 16,-9 2 8-16,9 4-4 0,0-5 0 0,0-1 0 0,0 7-4 0,0-6 4 15,9 5 0-15,-9 0 0 0,8 0-4 0,-1-1 4 0,2 1-4 16,-9 0 0-16,8 0-4 0,9 4-8 0,-9 1-4 0,0-6-12 16,-1 6-28-16,2 0 8 0,7-1-12 0,-7 5-12 0,-1-5-16 15,9 5-16-15,-10 0-16 0,1 0-12 0,0 0 12 0,9 5-8 16,-10 0-56-16,2-1 20 0,-9 6 28 0,8-2 28 0,0 2 24 0</inkml:trace>
        </inkml:traceGroup>
        <inkml:traceGroup>
          <inkml:annotationXML>
            <emma:emma xmlns:emma="http://www.w3.org/2003/04/emma" version="1.0">
              <emma:interpretation id="{E399A1E4-2DE6-418F-9EC8-35557EEE50F7}" emma:medium="tactile" emma:mode="ink">
                <msink:context xmlns:msink="http://schemas.microsoft.com/ink/2010/main" type="inkWord" rotatedBoundingBox="5204,15800 6314,15972 6174,16879 5064,16707"/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e</emma:literal>
                </emma:interpretation>
                <emma:interpretation id="interp7" emma:lang="" emma:confidence="0">
                  <emma:literal>&lt;</emma:literal>
                </emma:interpretation>
                <emma:interpretation id="interp8" emma:lang="" emma:confidence="0">
                  <emma:literal>☺</emma:literal>
                </emma:interpretation>
                <emma:interpretation id="interp9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2262.6597">4149 391 79 0,'-8'0'112'0,"8"0"-16"0,0 5-12 0,0-5-20 15,0 0-4-15,-9 0 8 0,9 0-4 0,9 4 4 0,-9-4 4 16,8 0 4-16,-8 0 4 0,8 0 4 0,-1-4 0 0,10 4 4 0,-9 0 0 15,9 0 0-15,0 0 4 0,-2 0-8 0,10 0-4 0,-1 4 4 16,1-4-12-16,-1 0 0 0,1 0-8 0,7 0-4 0,-7-4-24 16,7 4 12-16,1 0-48 0,-1-5 0 0,2 5 0 0,-2-4 0 0,0 4 0 15,1-5 0-15,-1 5 0 0,2-5 0 0,-2 1 0 16,1 0 0-16,-9 4 0 0,8-7 0 0,-7 4 0 0,0 3 0 16,-1 0 0-16,1-5 0 0,-10 5 0 0,2 0 0 0,0 0 0 0,-1 0 0 15,-7 0 0-15,-2 0 0 0,1 0 0 0,-8 0 0 0,0 0-88 16,0 5-120-16,0-2-52 0,-8-3-44 0,1 7 8 0,-10-3 52 15,9 5 44-15,-9-4 32 0,0 4 36 0,2-5 24 0</inkml:trace>
          <inkml:trace contextRef="#ctx0" brushRef="#br0" timeOffset="1958.473">4304-76 63 0,'8'-14'84'0,"-8"4"-4"0,0 0-8 0,0-2-28 15,-8-2 4-15,8 0-8 0,0 0-4 0,0-4-20 0,0-1 16 0,0 1 0 16,0 0 0-16,0-1-4 0,0 1 4 0,0-6-4 0,-9 7 4 16,9-7 0-16,-8 6 0 0,8-4 0 0,-7 3 0 0,7 0 4 15,-10 1 4-15,3 0-4 0,-1 4 4 0,-9 0-8 0,9 5-4 16,1-4 4-16,-10 8 4 0,9-4-4 0,-9 4 0 0,0 5 0 15,2-4-4-15,7 4 0 0,-9 0 0 0,0 4 0 0,10-4-8 0,-10 5-4 16,1-1 0-16,9 1 0 0,-3 4-4 0,3-4-4 0,-1 5 0 16,-1-2-4-16,1-3 0 0,8 4-4 0,-8 0 4 0,8 0-4 15,0 0 0-15,0 1 4 0,8-2-4 0,-8 2 0 0,8-1 4 0,1 0 0 16,-1-4 0-16,-1 4 0 0,3 1 0 0,5-2 0 0,2 2 0 16,-9-5 0-16,8 4 0 0,0-1 0 0,1 2 4 0,-2-6-4 15,10 6 4-15,-8-2 0 0,7-3-4 0,-8 4 0 0,8-4 4 16,-7 4 0-16,8-4-4 0,-1 4-4 0,-8-5 0 0,9 6 0 15,-1-1 0-15,-7 0-12 0,8-4 20 0,-10 4-4 0,10-5-4 16,-8 5 4-16,7 1-4 0,-8-1 0 0,0 0 0 0,1 5 0 16,-9-5 0-16,0 5 0 0,0-1 0 0,1-3-4 0,-9 4 8 15,0 0-4-15,0 4 4 0,-9-4-4 0,1-1 0 0,0 5 0 0,-9-4-4 16,9 0 4-16,-8-1 4 0,0 1 0 0,-8-4-4 0,7 3 4 16,-8-3 0-16,10-6 4 0,-2 1-4 0,-8-1-4 0,10 1 4 15,-2-5 0-15,-8-5-4 0,8 1 4 0,10-1-4 0,-9 1 0 16,-1-6 0-16,10 0 0 0,-3 2 0 0,3-6 0 0,-1 5 0 15,-1-4 0-15,9-2 0 0,0 1 0 0,-8 1 0 0,8 4 0 0,0-5-4 16,0 0 4-16,8 6-4 0,-8-6 0 0,9 4 0 0,-9 0 0 16,8 2-4-16,-1 4-4 0,3-7-4 0,-3 8-12 0,1-2-12 15,1 5-16-15,-1-5-24 0,0 5-24 0,8 0-24 0,-8 0-8 0,0 5 12 16,9 0-80-16,-9-2 20 0,1 8 28 0,-2-3 32 16,1-4 24-16</inkml:trace>
        </inkml:traceGroup>
        <inkml:traceGroup>
          <inkml:annotationXML>
            <emma:emma xmlns:emma="http://www.w3.org/2003/04/emma" version="1.0">
              <emma:interpretation id="{38929497-9776-417C-918F-82E2663892BD}" emma:medium="tactile" emma:mode="ink">
                <msink:context xmlns:msink="http://schemas.microsoft.com/ink/2010/main" type="inkWord" rotatedBoundingBox="6894,16250 8315,16469 8180,17341 6760,17121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52.8597">5764 735 43 0,'0'10'148'0,"-9"-2"-24"0,9 2-16 15,0-1-32-15,0-4 0 0,0 3-8 0,0-2-4 0,9-2-16 16,-9 0 24-16,0-4 4 0,8 5 4 0,0-5-4 0,-1 0 0 0,10 0-8 15,-9-5-4-15,9 5-4 0,0-4-8 0,-2-6-4 0,2 6-8 16,7 0-8-16,1-6-12 0,-9 1-4 0,8 0-4 0,1 0-8 16,-1 0-4-16,1 0-16 0,0-1-8 0,-1-4-16 0,-1 5-24 0,-6 0-32 15,8 0-24-15,-8 0-24 0,-2 4 4 0,2-4-20 16,-1 0-52-16,0 4 32 0,1-4 44 0,-1 4 24 0,-7-4 12 0</inkml:trace>
          <inkml:trace contextRef="#ctx0" brushRef="#br0" timeOffset="4250.4018">5633 432 79 0,'8'0'136'0,"-8"5"-20"0,0 0-12 16,0-1-32-16,0-4-4 0,0 10 4 0,8-10-4 0,-8 3-4 16,9 2-4-16,-9 0 4 0,8-5-4 0,-1 5 0 0,2-5-4 15,7 4 0-15,1-4-4 0,-2 0-8 0,2 4 0 0,0-4-4 0,-1-4-4 16,8 4-4-16,-7 0-8 0,8-4-8 0,-2 4 0 16,-6-5-8-16,7 0-4 0,1 5-8 0,-10-5-8 0,2 5-20 0,0 0-16 15,-1 0-20-15,0 0-32 0,-8 0-20 0,0 5-12 0,1 0 4 16,-1 0-76-16,-8 3 28 0,0 2 24 0,-8 0 28 0,8-2 24 15</inkml:trace>
          <inkml:trace contextRef="#ctx0" brushRef="#br0" timeOffset="4936.5664">6718 153 95 0,'8'-10'112'16,"-8"1"-12"-16,0 0-4 0,0 5-20 0,0-6 4 0,7 1 0 16,-7 4 8-16,0 1 0 0,0-5-8 0,0 4 4 0,0 1-4 0,0-1-4 15,0 5 0-15,0-5 0 0,0 5-4 0,9-3 0 0,-9 3-4 16,0 0-4-16,0 0-4 0,0 0 0 0,0 0-8 0,-9 0-12 15,9 3-4-15,0 2-4 0,-7 0 0 0,7-1 0 0,-8 5-8 16,8 0 4-16,-9 0-4 0,9 1 0 0,-8 4 0 0,0 4-8 16,8-4-16-16,-8 4 0 0,-1 5 0 0,2-5 0 0,7 6 0 0,-8-2 0 15,8 1 0-15,0 5 0 0,0-5 0 0,0 5 0 16,0-6 0-16,0 2 0 0,8-2 0 0,-8 0 0 0,7 1 0 0,2-3 0 16,-1-2 0-16,0 0 0 0,0 1 0 0,1-2 0 0,-1-3 0 15,8-1 0-15,-8-3 0 0,0 4 0 0,9-5 0 0,-9-4 0 16,-1 4 0-16,10-5 0 0,-9-4 0 0,9 0 0 0,-10 0 0 0,10 0 0 15,-9-4 0-15,1-1 0 0,-1-4 0 0,0 0 0 16,-1 0 0-16,2-1-4 0,-1-3-4 0,0-1 0 0,1 1 4 0,-1-1-4 16,-8 0 4-16,8 0 0 0,1 5 0 0,-9-4 4 0,0 3 4 15,7 0 0-15,-7 2 0 0,0 3-4 0,0 0 8 0,0 0 4 16,0 2 0-16,8 3-12 0,-8 3 0 0,0-3 0 0,0 10 0 0,0-5 0 16,0 3 0-16,0 6 0 0,8-4 0 0,-8 4 0 0,0 4 0 15,9-4 0-15,-9 8 0 0,0-3 0 0,0 4 0 0,0 0 0 16,8 0 0-16,-8 4 0 0,0-4 0 0,0 0 0 0,0 0 0 15,8 4 0-15,-8-3 0 0,0-6 0 0,0 5 0 0,0 0 0 16,0-5 0-16,0 1 0 0,0-6 0 0,0 1 0 0,0 0 0 0,0-4-100 16,0-6-136-16,0 0-20 0,0 1-64 0,0-1 32 0,-8-4 48 15,8 0 48-15,0 0 40 0,0-4 24 0,-8-1 32 0</inkml:trace>
        </inkml:traceGroup>
        <inkml:traceGroup>
          <inkml:annotationXML>
            <emma:emma xmlns:emma="http://www.w3.org/2003/04/emma" version="1.0">
              <emma:interpretation id="{17A8E84E-F686-45C7-8689-7798D908951E}" emma:medium="tactile" emma:mode="ink">
                <msink:context xmlns:msink="http://schemas.microsoft.com/ink/2010/main" type="inkWord" rotatedBoundingBox="8775,16782 10146,16994 10077,17441 8706,17229"/>
              </emma:interpretation>
              <emma:one-of disjunction-type="recognition" id="oneOf3">
                <emma:interpretation id="interp11" emma:lang="" emma:confidence="0">
                  <emma:literal>ani</emma:literal>
                </emma:interpretation>
                <emma:interpretation id="interp12" emma:lang="" emma:confidence="0">
                  <emma:literal>on</emma:literal>
                </emma:interpretation>
                <emma:interpretation id="interp13" emma:lang="" emma:confidence="0">
                  <emma:literal>cen</emma:literal>
                </emma:interpretation>
                <emma:interpretation id="interp14" emma:lang="" emma:confidence="0">
                  <emma:literal>om</emma:literal>
                </emma:interpretation>
                <emma:interpretation id="interp15" emma:lang="" emma:confidence="0">
                  <emma:literal>cm</emma:literal>
                </emma:interpretation>
              </emma:one-of>
            </emma:emma>
          </inkml:annotationXML>
          <inkml:trace contextRef="#ctx0" brushRef="#br0" timeOffset="6611.693">7892 767 11 0,'-8'-9'80'0,"8"4"-12"0,-8-8-4 0,8 4-32 15,-9 0 0-15,1-1 4 0,8 1-4 0,-7-5 8 16,7 5-4-16,-10 0 0 0,10 0 4 0,-7 4 0 0,7-4-4 0,-8 4 4 15,-1-4-4-15,1 5 4 0,8-1 0 0,-8 0-4 0,1 5-8 16,-2-4 4-16,1 4 0 0,0 0-4 0,-1 0 0 0,-7 0 4 16,7 0-8-16,2 0 4 0,-9 4-4 0,7-4-4 0,-7 0 0 0,7 5-4 15,-6 0 0-15,6-1 4 0,-7 1 0 0,9-1 0 16,-10 1-4-16,9 4 4 0,-1-4-4 0,-7 4 8 0,7 0-8 0,2 0 0 16,7 0-4-16,-8 1 0 0,8-1-4 0,-8 5 0 0,8-5 0 15,0 4-4-15,8-3 0 0,-8 4 4 0,8-6-8 0,-1 6 4 16,2 0 0-16,-1 0-4 0,0 0 0 0,9-5 4 0,-10 4-4 0,10-3 4 15,-9-1-4-15,9 0 4 0,-2 0-4 0,2-4 0 0,0 0 4 16,-1-1-4-16,8-4 8 0,-7 5-8 0,-1-10 4 0,8 5 0 16,-7-4 0-16,8-1 0 0,-10 0 0 0,10-4-4 0,-9 0 4 15,9 4 0-15,-9-4 0 0,8 0-4 0,-7-5 0 0,-1 5 4 16,0 0-4-16,1-5 8 0,-1 5-4 0,-7 0-4 0,6-5 4 0,-7 5-4 16,1 0 4-16,-1-1 0 0,0 2-4 0,-8-2 0 15,0-3 0-15,9 3 0 0,-9 1 0 0,0 0 4 0,0 0 0 0,0 0-4 16,0 4 4-16,-9-4 0 0,9-1 4 0,0 6 0 0,0-1 0 15,-8 1 0-15,8-1 4 0,0 1 0 0,0-1 0 0,0 5-4 16,0-5 0-16,-8 5-4 0,8 0-4 0,0 0 8 0,0 0-4 0,0 0 0 16,0 0 0-16,0 0 0 0,0 5 0 0,0-5 0 0,8 5 0 15,-8-5 0-15,0 4-4 0,8 1 0 0,-8-1 4 0,0 5-4 16,9-4 0-16,-2 4 4 0,1 1 0 0,-8-1-4 0,9 0 0 16,-1 0-4-16,0 0 4 0,9 1 0 0,-10-1 4 0,1 0-8 15,1 0 4-15,-1 0 0 0,9 0 0 0,-9-4 0 0,7 4-4 0,-6-5 0 16,-1 2 4-16,9-6 0 0,-9 4 0 0,-1-4 0 0,2 4 0 15,7-4 0-15,-8 0 0 0,1-4 4 0,-2 4-8 0,1-4 4 16,-8-2-4-16,9-2 4 0,-1 3 4 0,-8-4-4 0,8 4 0 16,-8-4 0-16,9 0 4 0,-9 0-4 0,0 0 0 0,0-1 4 15,0 1-4-15,0 0 0 0,0 0 0 0,0 0 0 0,0 4 0 16,0-4 4-16,0 4 0 0,0 0-4 0,8 1-4 0,-8 4 8 0,0-5-4 16,0 5 0-16,0 0 0 0,7 0 4 0,-7-4 0 0,0 8 0 15,8-4-4-15,-8 0 0 0,9 5 0 0,-1-1-8 0,-8 1 12 16,8 0 0-16,1-1 0 0,-1-4 0 0,-1 10 0 0,-7-10 0 15,9 9 0-15,-1-5-8 0,0 5 4 0,0-4-4 0,9 4 8 16,-10-4-4-16,2 0 0 0,-1 4 0 0,0-5 0 0,9 1 0 0,-9 0 0 16,-1-1 0-16,2 0 0 0,7 1-4 0,-7-5 4 15,-1 5 0-15,-1-5 0 0,3 0 4 0,-3 4-4 0,1-8 0 0,1 4 0 16,-1 0 0-16,-8-5 0 0,8 0 0 0,-1 1-4 0,-7 0 4 16,9-6 4-16,-9 6-4 0,8-5 4 0,-8 4-4 0,0-4 0 15,8-1 0-15,-8 1 0 0,0 0 0 0,9 0 4 0,-9 0 0 0,0 4 0 16,8-4 0-16,-8 4-4 0,0-4 0 0,8 5 4 0,-8-1 0 15,0 0 4-15,9 5 0 0,-9-4 0 0,0 4-4 0,7 0 0 16,-7 0 8-16,8 0 0 0,-8 0 4 0,8 0 4 0,1 4 4 16,-9-4-4-16,8 0-4 0,0 5 0 0,1 0 4 0,-2-1-4 15,1 1 0-15,1-1 0 0,-1 5-4 0,0-4-24 0,-1 4 24 0,3 1-4 16,-3-1-8-16,1 0 0 0,-8 0 0 0,9 0-24 0,-1 5-24 16,-8-5-32-16,8 5-24 0,-8-5-52 0,0 0-36 0,9 1 12 15,-9-6-68-15,7 6 16 0,1-6 36 0,0 0 40 0,1-4 28 16,-1-4 24-16</inkml:trace>
        </inkml:traceGroup>
      </inkml:traceGroup>
    </inkml:traceGroup>
    <inkml:traceGroup>
      <inkml:annotationXML>
        <emma:emma xmlns:emma="http://www.w3.org/2003/04/emma" version="1.0">
          <emma:interpretation id="{C6C786A1-3234-44CF-9F27-CCEBE731AF19}" emma:medium="tactile" emma:mode="ink">
            <msink:context xmlns:msink="http://schemas.microsoft.com/ink/2010/main" type="paragraph" rotatedBoundingBox="1177,16343 6474,16745 6376,18034 1079,17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BBF597-BFE8-4801-9D6C-C90D672CC281}" emma:medium="tactile" emma:mode="ink">
              <msink:context xmlns:msink="http://schemas.microsoft.com/ink/2010/main" type="line" rotatedBoundingBox="1176,16342 6474,16745 6376,18034 1079,17632"/>
            </emma:interpretation>
          </emma:emma>
        </inkml:annotationXML>
        <inkml:traceGroup>
          <inkml:annotationXML>
            <emma:emma xmlns:emma="http://www.w3.org/2003/04/emma" version="1.0">
              <emma:interpretation id="{AA9D008E-DFFF-4279-A733-4B6143238E28}" emma:medium="tactile" emma:mode="ink">
                <msink:context xmlns:msink="http://schemas.microsoft.com/ink/2010/main" type="inkWord" rotatedBoundingBox="1176,16343 1807,16390 1724,17483 1094,17435"/>
              </emma:interpretation>
            </emma:emma>
          </inkml:annotationXML>
          <inkml:trace contextRef="#ctx0" brushRef="#br0" timeOffset="-14255.6272">-3 33 19 0,'0'0'68'0,"0"-5"0"0,0 5-4 16,0-4-32-16,0 4 0 0,0-4 0 0,0 4 0 0,0-5-4 0,0 5 0 15,0 0 0-15,0-4 4 0,0 4 0 0,0 0 0 0,0-5 4 16,0 5 0-16,0-5 0 0,0 5 4 0,0 0 0 0,0 0 0 16,0 0-4-16,0-5 4 0,0 5 4 0,0 0 0 0,0 0-4 15,0 0-4-15,0 0 4 0,0 0 0 0,0 0-4 0,0 0-16 16,0 0 24-16,0 0 4 0,0 0 0 0,0 0 4 0,0 0 4 15,0 0 0-15,0 0 0 0,0 0 0 0,0 0 0 0,0 0-4 0,9 5-4 16,-9-5-4-16,0 0 0 0,0 5 0 0,8 0-4 0,-8-1-4 16,0 1 0-16,0-1-4 0,8 0 0 0,-8 6 0 0,9-1-28 15,-9-1-4-15,7 2 0 0,-7 4 0 0,0 0 0 0,8-1 0 0,-8 2 0 16,0 3 0-16,0-4 0 0,9 4 0 0,-9 0 0 16,0 0 0-16,0 6 0 0,0-2 0 0,0 2 0 0,0-2 0 0,0 1 0 15,0 5 0-15,0-5 0 0,0 4 0 0,0 1 0 0,0 0 0 16,0-2 0-16,0 2 0 0,0 0 0 0,0 0 0 0,0-1 0 15,0 0 0-15,0 1 0 0,0 0 0 0,0-1 0 0,0 1 0 0,0-1 0 16,0 0 0-16,0-3 0 0,0 3 0 0,0-4 0 0,0 0 0 16,8 0 0-16,-8-5 0 0,0 5 0 0,0-4 0 0,8-1 0 15,-8-4 0-15,8 4 0 0,-8-4 0 0,9-1 0 0,-2-3 0 16,-7-1 0-16,8 4 0 0,-8-7 0 0,9 2 0 0,-1-3 0 16,-8 0 0-16,8-1 0 0,1-4 0 0,-1 0 0 0,-8 4 0 15,7-4 0-15,10-4 0 0,-9 4 0 0,0 0 0 0,1-4 0 16,6-1 0-16,-6 5 0 0,7-5 0 0,1 1 0 0,-10 0 0 0,10-2 0 15,-1 6 0-15,1-4 0 0,-1-5 0 0,0 4 0 0,1 1 0 16,-2-1 0-16,2 0 0 0,0-4 0 0,-1 5 0 0,-9-1 0 16,10 1 0-16,0-6 0 0,-9 5 0 0,9-3 0 0,-10 3 0 0,1 0 0 15,0-4 0-15,1 5 0 0,-1-1 0 0,-1-3 0 16,2 1 0-16,-9 4 0 0,8-7 0 0,-8 6 0 0,8-1 0 0,-8-4 0 16,0 5 0-16,0-1-4 0,0 1-108 0,0-6-32 0,0 5-36 15,0-4-36-15,0 5 12 0,0-5-64 0,0 4 28 0,0-4 36 16,0 5 36-16,0-6 28 0,0 6 28 0</inkml:trace>
        </inkml:traceGroup>
        <inkml:traceGroup>
          <inkml:annotationXML>
            <emma:emma xmlns:emma="http://www.w3.org/2003/04/emma" version="1.0">
              <emma:interpretation id="{416A88F2-3BEF-489B-813E-A0AC3B2E3B40}" emma:medium="tactile" emma:mode="ink">
                <msink:context xmlns:msink="http://schemas.microsoft.com/ink/2010/main" type="inkWord" rotatedBoundingBox="2221,16754 2743,16794 2713,17183 2191,17144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3761.9471">1074 410 31 0,'-8'0'104'0,"0"0"-8"0,8 0-4 0,-9 0-24 15,9 0 0-15,0 0-4 0,-8 0 0 0,8 0 0 0,0 0 0 16,0 0-4-16,0 5 4 0,8-5 0 0,-8 0 4 0,0 4 0 16,9 0 0-16,-9 1 8 0,8-5 0 0,0 4 4 0,1 1 4 0,-1 0 4 15,-1-1-8-15,1 6 0 0,1-7 0 0,7-3 0 0,-7 5-8 16,6 0-4-16,2 0-16 0,-1-1-28 0,1-4-24 0,-10 4 0 15,10-4 0-15,0 0 0 0,-2 0 0 0,2 6 0 0,-1-12 0 16,1 6 0-16,-1 0 0 0,0-4 0 0,1 0 0 0,-2 4 0 16,2-5 0-16,-9 5 0 0,9-5 0 0,-9 0 0 0,1 5 0 0,6-3 0 15,-7 3 0-15,1-5 0 0,-1 5 0 0,-8 0 0 0,7 0 0 16,-7-5 0-16,10 5 0 0,-10 0 0 0,0 0-16 0,0 0-72 16,0 0-28-16,0 5-24 0,0-5-32 0,-10 5-32 0,10-5 12 15,-7 0-28-15,-1 0-12 0,-1 3 40 0,1 2 24 0,0-5 40 16,1 5 28-16</inkml:trace>
          <inkml:trace contextRef="#ctx0" brushRef="#br0" timeOffset="-13509.6215">1197 753 51 0,'0'10'120'0,"0"-1"-8"0,0-4-4 0,0 3-20 15,0-2 8-15,0-2-4 0,8 0 4 0,-8 1-12 0,7 0 20 16,-7-5 0-16,9 4 0 0,-1-4 0 0,0 0 4 0,1 0-4 15,-1 0 0-15,7 0 0 0,-6 0-4 0,7 0-8 0,-7 0-12 16,6 0-12-16,-6-4-44 0,7-1-24 0,1 5 0 0,-9-5 0 0,8 5 0 16,0-4 0-16,-7 0 0 0,7 4 0 0,-7-6 0 0,-2 2 0 15,9 4 0-15,-7-4 0 0,-1-1 0 0,-1 5 0 0,3 0 0 16,-3-5 0-16,1 5 0 0,1 0 0 0,-9 0 0 0,8 0 0 16,0 0 0-16,-8 0 0 0,7 0-120 0,-7 0-104 0,0 5-40 15,0-5-64-15,0 5 44 0,0-1 48 0,-7 6 40 0,-1-6 48 16,0 5 20-16,-1 0 24 0</inkml:trace>
        </inkml:traceGroup>
        <inkml:traceGroup>
          <inkml:annotationXML>
            <emma:emma xmlns:emma="http://www.w3.org/2003/04/emma" version="1.0">
              <emma:interpretation id="{9D020A9B-BE8E-4CC7-9785-5B10C80CC062}" emma:medium="tactile" emma:mode="ink">
                <msink:context xmlns:msink="http://schemas.microsoft.com/ink/2010/main" type="inkWord" rotatedBoundingBox="3262,16669 4171,16738 4086,17860 3177,17791"/>
              </emma:interpretation>
              <emma:one-of disjunction-type="recognition" id="oneOf5">
                <emma:interpretation id="interp17" emma:lang="" emma:confidence="0">
                  <emma:literal>mi</emma:literal>
                </emma:interpretation>
                <emma:interpretation id="interp18" emma:lang="" emma:confidence="0">
                  <emma:literal>za</emma:literal>
                </emma:interpretation>
                <emma:interpretation id="interp19" emma:lang="" emma:confidence="0">
                  <emma:literal>ze</emma:literal>
                </emma:interpretation>
                <emma:interpretation id="interp20" emma:lang="" emma:confidence="0">
                  <emma:literal>na</emma:literal>
                </emma:interpretation>
                <emma:interpretation id="interp21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977.9104">2355 1281 39 0,'-17'-9'92'16,"9"-5"-12"-16,-8 5 0 0,8 0-20 0,-1-1 0 0,1 2 0 0,0-2 0 15,1 1 0-15,7-1 0 0,-10 1-8 0,10 5 8 0,0-5-8 16,0 4 0-16,0-4-4 0,0 4 4 0,0 2 0 0,10-2 8 16,-3 5-8-16,-7 0 8 0,8-5 0 0,0 5 0 0,9 0-4 15,-10 5-4-15,2 0 0 0,-1-2-8 0,9 2-4 0,-1 0 0 16,-9 4-8-16,10 0 0 0,0 4-8 0,-9-3 0 0,9 4-4 0,-10-1-4 15,9 6-4-15,-7-1-16 0,6-4 12 0,-5 4 0 0,-3 1 0 16,10 0-4-16,-9-1 4 0,0 0-4 0,-8 0-4 0,7-4 0 16,2 0 4-16,-9 0-4 0,0-1 8 0,8-3 0 0,-8-1-4 15,0-1 4-15,0-3-4 0,0 0 0 0,0-5-4 0,0 4 0 16,-8-8 4-16,8 4-4 0,0-10 0 0,-9 6-4 0,9 0 4 0,-7-5 4 16,7-1-4-16,0-3 0 0,-8-1 0 0,8-4 0 0,0-2 0 15,0 7 0-15,-8-5 0 0,8-5-4 0,0 5 4 0,8-5 0 16,-8 0 0-16,0 0 0 0,8 5 4 0,-8-6-4 0,7 2 0 15,2 3 0-15,-1-4 0 0,0 5 0 0,1 4-4 0,-1-4 4 16,0 0 4-16,8 4-4 0,-8 0 0 0,9-4 4 0,-9 8-4 0,9-3 0 16,-2-1 0-16,-6 5 0 0,7 0 0 0,1-2 0 15,-2 3 0-15,2-1-4 0,0 4 0 0,-2 1-8 0,2-1-8 0,-1 5-12 16,-7-4-20-16,6 4-12 0,-6 0-20 0,7 0-16 0,1 0-20 16,-10 4-36-16,1-4 8 0,1 0 4 0,7 5-36 0,-7-1-20 15,-1-4 32-15,-1 5 24 0,2-5 24 0</inkml:trace>
          <inkml:trace contextRef="#ctx0" brushRef="#br0" timeOffset="396.9472">2086 496 91 0,'-9'0'104'0,"9"0"-8"0,0 0-8 0,0 0-28 15,-8 0-4-15,8 0-4 0,0 0-4 0,0 0 0 0,0 0-8 16,0 0 4-16,8 0 0 0,-8 0 4 0,9 0 8 0,-9 0-4 16,8 0 4-16,-1 0 0 0,2 0 4 0,7 0 0 0,-8 0 0 15,9-4 0-15,-10 4 4 0,10-4 0 0,8 4 0 0,-10-6-4 16,2 2-8-16,8 0 0 0,-8-1 0 0,6 0-4 0,1 0-12 15,1-3 4-15,0 3-8 0,-1-4 0 0,1 0 0 0,-1 4 0 16,1 1-8-16,0-5 0 0,-1 4 4 0,-8 0-4 0,8 1-16 0,-7-5-8 16,8 4 0-16,-10 5 0 0,2-5 0 0,-1 5 0 0,0-4 0 15,1 4 0-15,-9 0 0 0,0 0 0 0,9 0 0 0,-10 0 0 16,1 0 0-16,-8 0 0 0,9 0 0 0,-1 0 0 0,-8 0 0 0,0 0 0 16,0 0 0-16,0 0 0 0,0 0 0 0,8 0 0 15,-8 4 0-15,0-4 0 0,0 0 0 0,-8 5 0 0,8-5 0 0,0 5-80 16,-8-1-24-16,8 1-16 0,-9-1-20 0,9-4-24 0,-8 5-12 15,1 0 4-15,7 0-16 0,-8-1-40 0,-1 0 36 0,1 1 28 16,0-1 28-16,-1 1 24 0</inkml:trace>
        </inkml:traceGroup>
        <inkml:traceGroup>
          <inkml:annotationXML>
            <emma:emma xmlns:emma="http://www.w3.org/2003/04/emma" version="1.0">
              <emma:interpretation id="{D4B3841D-40DE-409C-949D-A779245AE03C}" emma:medium="tactile" emma:mode="ink">
                <msink:context xmlns:msink="http://schemas.microsoft.com/ink/2010/main" type="inkWord" rotatedBoundingBox="4560,16748 5086,16788 5069,17020 4542,16980"/>
              </emma:interpretation>
            </emma:emma>
          </inkml:annotationXML>
          <inkml:trace contextRef="#ctx0" brushRef="#br0" timeOffset="1424.7172">3487 611 115 0,'0'9'128'16,"0"-4"-20"-16,0 0-16 0,-7-1-20 0,7-4-8 0,0 5 4 16,7-5 4-16,-7 0-4 0,0 4 0 0,10-4 0 0,-10 0-4 15,7 0 0-15,1 0 0 0,1-4-4 0,-1 4-8 0,0-5-4 16,8 5 0-16,-8-4-8 0,9 4 0 0,-1-5-12 0,0 0-4 15,1 1-8-15,-1-6-4 0,8 5 4 0,-7-3-12 0,-1-1-16 0,8 4-20 16,-7-4-24-16,8-1-36 0,-10 2-36 0,2-2-28 0,8 2 4 16,-10-6-84-16,2 4 44 0,0 2 36 0,-2-2 28 0,2-4 24 15</inkml:trace>
          <inkml:trace contextRef="#ctx0" brushRef="#br0" timeOffset="1230.2368">3374 488 107 0,'0'0'112'0,"0"0"-12"16,0 0-4-16,0 0-24 0,0 0 0 0,0 0 4 0,0 4 4 15,9-8-4-15,-9 4-8 0,0 0 4 0,7 0 0 0,-7 0 0 16,8 0-4-16,0-6-8 0,1 6 4 0,-1-4-8 0,0 4 0 0,1-4-8 16,6 4-4-16,-6-5-8 0,7 0-4 0,1 0-4 0,-10 2-8 15,10 3-4-15,-1-5-4 0,0 0-4 0,-8 1-4 0,9-1-12 16,-9 0-16-16,9 5-20 0,-10-4-24 0,10 4-16 0,-9 0-32 0,0 0-20 16,0-5-12-16,1 5 4 0,-9 0-80 0,7 5 40 15,-7-5 24-15,0 4 32 0,0-4 24 0</inkml:trace>
        </inkml:traceGroup>
        <inkml:traceGroup>
          <inkml:annotationXML>
            <emma:emma xmlns:emma="http://www.w3.org/2003/04/emma" version="1.0">
              <emma:interpretation id="{2CB3FD01-319D-428B-9BCB-CA89ED64E803}" emma:medium="tactile" emma:mode="ink">
                <msink:context xmlns:msink="http://schemas.microsoft.com/ink/2010/main" type="inkWord" rotatedBoundingBox="5737,17048 6447,17102 6406,17649 5695,17596"/>
              </emma:interpretation>
            </emma:emma>
          </inkml:annotationXML>
          <inkml:trace contextRef="#ctx0" brushRef="#br0" timeOffset="4035.4613">4777 1038 51 0,'-8'4'76'0,"-1"1"-4"0,1-5-12 16,8 0-20-16,-16 0 0 0,7 5 0 0,2-5-4 15,-1 0 4-15,-1 0-4 0,1 0 0 0,0-5 4 0,-1 0-8 16,-6 5 4-16,7-4 4 0,-1-5 0 0,1 4-4 0,-9-4 4 0,9-1 0 16,1 2 0-16,-2-2-4 0,1 1 0 0,0-4 0 0,0-1-4 15,8 0 0-15,-9 0 4 0,1 1-4 0,8-2 0 0,-7 2 0 16,7-1-4-16,0 5-4 0,0-5 0 0,0 0 0 0,0 0 0 16,0 6-4-16,7-6 0 0,-7 4-4 0,8-3 0 0,1 4 4 15,-1-1-4-15,0 6-4 0,0-5 0 0,8 0 0 0,-8 4-4 0,9 1 0 16,-9-1 0-16,9 5 0 0,-2-5-4 0,2 5 0 0,0 5 0 15,-2-5 0-15,2 5 8 0,-1-1-12 0,1 5 4 0,-1 1-4 16,0-2 8-16,1 2-8 0,-10 4 0 0,1 0 4 0,9-1-4 16,-9 6 4-16,-8-1 0 0,9 0-4 0,-9 0 0 0,0 5 0 0,-9 0 0 15,9 0 4-15,-8 0-4 0,0 0 0 0,-1 5 0 0,-6-6 0 16,7 2 4-16,-9-2 0 0,0 2 0 0,2-2-8 0,-2-4 4 16,1 1 0-16,0-1 4 0,-1-4 0 0,1 0 0 0,-1-5-4 15,2 0 0-15,-2 0-4 0,9-4 4 0,-9 0 0 0,10-5-4 16,-10 0 0-16,9 0 4 0,0-5 0 0,-1 0 0 0,1 1 0 15,8-6-4-15,-7 6 0 0,7-5 0 0,-9 0 0 0,9-1 4 0,0 1 0 16,0 0 0-16,0 5-4 0,9-6 8 0,-9 1-4 0,7 4 0 16,-7-3 4-16,8 3 0 0,1 5-4 0,-1-5 0 0,0 5 8 15,9 0 0-15,-10 0 0 0,10 0 4 0,-1 0 0 16,1 5 0-16,-2-5 0 0,10 5 4 0,-8 0 0 0,-1-2 0 0,8 2-4 0,0 0 4 16,1-1-24-16,-8-4 20 0,7 5-4 0,1 0 0 0,-1-1 0 15,-8 0-4-15,9-4 0 0,-1 5 0 0,1-5-4 0,-8 4 0 16,6-4-4-16,-6 0 0 0,0 0-16 0,-2 0-12 0,10 0-16 15,-18-4-20-15,10 4-20 0,0-5-40 0,-1 1-20 0,-7-5-8 0,6 4 12 16,-7-4-72-16,9-4 16 0,-9 3 36 0,1-4 28 0,6 0 28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0:14.5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4B8339-4FC6-4329-8C77-50E07EE10E70}" emma:medium="tactile" emma:mode="ink">
          <msink:context xmlns:msink="http://schemas.microsoft.com/ink/2010/main" type="inkDrawing" rotatedBoundingBox="32323,11650 32470,12527 32130,12584 31983,11707" shapeName="Other"/>
        </emma:interpretation>
      </emma:emma>
    </inkml:annotationXML>
    <inkml:trace contextRef="#ctx0" brushRef="#br0">3369 408 7 0,'0'0'88'0,"0"0"0"0,0 0 0 0,0 0-20 0,0 0-4 16,0 0 0-16,7 0 0 0,-7-5-4 0,0 5 0 0,8 0 0 15,-8-5-4-15,9 5-4 0,-9-5-4 0,8 5-4 0,0-4-4 0,1-1-4 16,-1 0 4-16,-1 1-8 0,1-5-4 0,1 4-4 15,-1-4 0-15,0 4 0 0,9-3 0 0,-10-2 0 0,10 1-4 0,-9 0 0 16,1-5 0-16,7 4 0 0,-9 2-4 0,2-7 0 0,7 2-4 16,-7 5-16-16,-1-7 20 0,-1 2-4 0,3-1-4 0,-10 0 0 15,0 5 0-15,7-5 0 0,-7 0-4 0,0 0 4 0,0 1 0 0,-7-1-4 16,7 0 0-16,0 1 0 0,-10-1-4 0,3 1 4 0,-1-2 0 16,-1 1-4-16,-7 0 4 0,7 1-4 0,2 4 4 0,-1-5-4 15,-9 5 0-15,9-1 0 0,-9 1 0 0,10 0 0 0,-10 5 4 16,9-5-4-16,0 4 4 0,-1 5-4 0,-6-5 0 0,7 5 0 15,-1 0 0-15,1 5 4 0,-9-5-4 0,9 5-4 0,1-1 4 16,-2 5 0-16,1-4 0 0,0 4 0 0,0 0 0 0,-1 1 4 16,9-2 0-16,-7 2-4 0,-1-1-4 0,8 4 4 0,-9-3 0 0,9 4 0 15,-8-6 4-15,8 6-4 0,0 0 0 0,-8-4 0 0,8 3 0 16,0-4 0-16,0 1 0 0,0 3 0 0,8-4 0 0,-8 1 0 16,8-1 0-16,-8 4 4 0,9-3 0 0,-1-1-4 0,-1 0 4 0,2 0 0 15,-1-4 4-15,8 5-4 0,-7-2 0 0,6 1 4 16,-6 1-20-16,7-1 20 0,1-1 0 0,-2 2 0 0,-6-1 0 0,7 1 0 15,1-2-4-15,-1 2 0 0,0 4 0 0,1-5 0 0,-2 4 0 16,2-3 4-16,-9 4-4 0,9-6 0 0,-10 6 0 0,10-4 0 16,-9 3-4-16,0-4 4 0,1 5 0 0,-1-4-4 0,-1 3 0 0,-7 1 0 15,9-5 4-15,-9 5-4 0,0-5 4 0,8 5 0 0,-8 0-4 16,0-5 0-16,0 0 0 0,0 5 4 0,0 0-4 16,0 0 0-16,-8-1 4 0,8-4-8 0,0 5 4 0,-9 1-4 0,9-2 8 15,-7-5-4-15,7 6-4 0,-8-5 4 0,-1 6 0 0,9-2 4 16,-8-4-4-16,0 1 4 0,8-2-4 0,-7 2-4 0,-3-1 4 15,3-4 4-15,-1 4-4 0,-1-5 0 0,1 1 0 0,0-1-4 0,-1-4 8 16,-6 5-4-16,7-5 0 0,-9 0 0 0,9-5 4 0,-1 5 4 16,-6-4-4-16,6-1-4 0,-7 1 4 0,7-1 4 0,-6-4 4 15,7 0 4-15,-9-1 0 0,9 2 8 0,-1-6-24 0,1 5 28 16,1-6-8-16,-2-3-4 0,9 4 0 0,-8-4 0 0,8 4 0 16,0-4 0-16,-8 0 4 0,16 0-8 0,-8-1 0 0,0 1 0 0,0 0-8 15,8 4 0-15,1-5 4 0,-2 6-4 0,1-1 0 0,1-1 0 16,-1 2-4-16,9-1-4 0,-9 5 4 0,7 1-12 0,2-2-20 15,0 1-16-15,-9 4-28 0,8-4-32 0,0 5-44 0,1-1-48 16,-9 0 12-16,8 1-72 0,-8 4 32 0,0-5 44 0,-8 5 32 16,0 0 24-16,0 0 24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2:14.2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AC8E1B-176F-4F86-83EE-CFDF45573811}" emma:medium="tactile" emma:mode="ink">
          <msink:context xmlns:msink="http://schemas.microsoft.com/ink/2010/main" type="writingRegion" rotatedBoundingBox="23219,1291 27232,4270 25058,7197 21046,4218"/>
        </emma:interpretation>
      </emma:emma>
    </inkml:annotationXML>
    <inkml:traceGroup>
      <inkml:annotationXML>
        <emma:emma xmlns:emma="http://www.w3.org/2003/04/emma" version="1.0">
          <emma:interpretation id="{D768F30E-1AF8-4E3F-9B42-60DB706E61FA}" emma:medium="tactile" emma:mode="ink">
            <msink:context xmlns:msink="http://schemas.microsoft.com/ink/2010/main" type="paragraph" rotatedBoundingBox="24538,2627 26185,3410 25993,3814 24346,30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9883C49-38D0-4E93-AD1B-0467967F056D}" emma:medium="tactile" emma:mode="ink">
              <msink:context xmlns:msink="http://schemas.microsoft.com/ink/2010/main" type="line" rotatedBoundingBox="24538,2627 26185,3410 25993,3814 24346,3032"/>
            </emma:interpretation>
          </emma:emma>
        </inkml:annotationXML>
        <inkml:traceGroup>
          <inkml:annotationXML>
            <emma:emma xmlns:emma="http://www.w3.org/2003/04/emma" version="1.0">
              <emma:interpretation id="{1AA9C5E5-D9DA-4933-A3E0-FC1CE6F763FB}" emma:medium="tactile" emma:mode="ink">
                <msink:context xmlns:msink="http://schemas.microsoft.com/ink/2010/main" type="inkWord" rotatedBoundingBox="24538,2627 26185,3410 25993,3814 24346,30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2644-3853 55 0,'0'0'88'0,"-8"-4"-24"0,8 4 12 16,-7-5-28-16,7 5 0 0,0-4-4 0,7-1 4 0,-7 1 4 0,8 4 0 15,1-5 0-15,-1-4 4 0,0 9-4 0,1-5-4 16,6 0 0-16,-7 1 4 0,9-1-4 0,0 5-4 0,-10 0 0 0,10-4-4 16,-1 8-4-16,1-4-4 0,-2 0-4 0,-6 0-4 15,7 5-4-15,-7-1-4 0,-1 1-4 0,7 0 0 0,-6-1-4 0,-1 6 0 16,-8-1-4-16,8 0 0 0,-8 0 0 0,0 5 0 0,0-5-4 0,0 5 0 15,0-1 0-15,-8 1 0 0,0 4 0 0,-1-4 0 16,1 4-4-16,1-4 4 0,-1 5-4 0,-9-5 4 0,9 4 0 16,-9-5-4-16,10 0 4 0,-10 2 0 0,9-1 0 0,-9 0 0 0,9 0 0 15,1-5 0-15,-2 0 0 0,-7 5 0 0,7-10 0 0,9 5 0 16,-8 1 0-16,8-1 0 0,-8 0 0 0,8-5 0 0,0 6 0 16,0-6 0-16,0 1 4 0,8 0 0 0,0 3-4 0,-8-2 4 0,9-2 0 15,7 0 4-15,-7-4-4 0,6 5 4 0,-6 0-4 16,7-1 0-16,1-4 0 0,-2 4 0 0,10-4 0 0,-1 6 0 0,-7-6 0 15,8 4 0-15,-1-4-8 0,0 4-4 0,0-4-4 0,1 0-12 16,7 0-20-16,-7 0-28 0,-1 0-24 0,1 5-24 0,7-5-4 16,-7 0-44-16,-1 0-16 0,1 0 24 0,0 5 28 0,-1-5 24 0</inkml:trace>
          <inkml:trace contextRef="#ctx0" brushRef="#br0" timeOffset="236.1169">3632-3463 19 0,'0'5'120'0,"-10"4"-12"0,10-5-8 0,0 6-24 15,0-1 0-15,0-4 4 0,0-1 0 0,10 6 8 0,-10-5-4 16,7-2-4-16,-7 7-4 0,8-6-4 0,1-4-4 0,7 10-4 16,-7-10-8-16,6 4-4 0,2 0-8 0,-1 1-4 0,0-1-8 0,1 1 0 15,8 0-4-15,-10-5-8 0,10 5-4 0,-8-1 0 16,7-4-4-16,0 5-4 0,-8-5-4 0,9 0-4 0,-8 5-8 0,6-5-16 15,-6 4-28-15,0-4-28 0,-2 4-36 0,2-4-32 0,-9 5-8 16,0 0-48-16,1-1-4 0,-9 1 32 0,0 4 28 0,0-4 32 16,-9 0 24-16</inkml:trace>
          <inkml:trace contextRef="#ctx0" brushRef="#br0" timeOffset="452.9218">3819-3132 43 0,'-9'9'112'0,"9"0"-8"0,0 0-4 0,-8 1-24 16,8-1-4-16,0-1 0 0,0-3-4 0,0 4 4 0,0 1-4 16,0-1-4-16,0-4-4 0,8 3 0 0,-8-3-4 0,9 0-4 15,-1-1-4-15,0 1-4 0,9 0-4 0,-10-1-4 0,10-4 0 16,-1 6-12-16,0-6 0 0,1 0-8 0,-1 0 0 0,8 0-4 16,-7 0 0-16,8 0-16 0,-1 0-8 0,-8 0-32 0,9 0-36 0,-1 0-52 15,-7 0-20-15,6 0-60 0,-6 0 0 0,8 0 36 0,-8 0 36 16,6 0 20-16,-6 0 28 0</inkml:trace>
        </inkml:traceGroup>
      </inkml:traceGroup>
    </inkml:traceGroup>
    <inkml:traceGroup>
      <inkml:annotationXML>
        <emma:emma xmlns:emma="http://www.w3.org/2003/04/emma" version="1.0">
          <emma:interpretation id="{AC822D22-229F-4730-B319-BC6ED9DBFDBD}" emma:medium="tactile" emma:mode="ink">
            <msink:context xmlns:msink="http://schemas.microsoft.com/ink/2010/main" type="paragraph" rotatedBoundingBox="22556,2184 26568,5164 25959,5984 21947,3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D86661-2B93-40DF-9582-BBE1460090B3}" emma:medium="tactile" emma:mode="ink">
              <msink:context xmlns:msink="http://schemas.microsoft.com/ink/2010/main" type="line" rotatedBoundingBox="22556,2184 26568,5164 25959,5984 21947,3004"/>
            </emma:interpretation>
          </emma:emma>
        </inkml:annotationXML>
        <inkml:traceGroup>
          <inkml:annotationXML>
            <emma:emma xmlns:emma="http://www.w3.org/2003/04/emma" version="1.0">
              <emma:interpretation id="{B6655E4A-85DD-4533-82EF-73D5EE1C45CC}" emma:medium="tactile" emma:mode="ink">
                <msink:context xmlns:msink="http://schemas.microsoft.com/ink/2010/main" type="inkWord" rotatedBoundingBox="22556,2184 24009,3263 23416,4061 21963,29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73.3969">1070-3458 59 0,'0'-5'120'0,"0"5"-4"0,0 0-8 16,0 0-16-16,0-4-8 0,-7 4-4 0,7 0 4 0,0 0-8 16,-8 4-16-16,8-4-4 0,-9 5 0 0,9 0-8 0,0-1-8 0,0 0-4 15,-8 6 0-15,8-1-4 0,0 0-20 0,0 1 16 0,0 3-4 16,0 1 0-16,0 4-4 0,0-4-4 0,-8 9 0 15,8-5-8-15,0 1 0 0,0 4 0 0,0-5-4 0,0 5 0 0,0-5-4 16,0 5 0-16,-9-4 0 0,9 3 0 0,0-3 0 0,0-1-8 16,0 1 0-16,0-1-8 0,0-4-16 0,0 0-8 0,0-1-20 15,0 1-28-15,-8-5-16 0,8 0-8 0,0 0-8 0,-7-4-56 0,7 0 0 16,-9-5 24-16,1 4 28 0,0-4 28 0</inkml:trace>
          <inkml:trace contextRef="#ctx0" brushRef="#br0" timeOffset="-778.9159">818-3156 35 0,'-8'0'104'0,"8"0"-16"0,0 0-8 0,0 0-24 0,0 0-4 0,0 0 0 15,0 0-4-15,0 0-16 0,0 0 20 0,0 0 0 0,8 0 0 16,-8 0 0-16,8 0-8 0,-1 0-4 0,3 0 0 0,-10 0 0 16,15 0-4-16,-6-4-4 0,-1 4-8 0,9 0 0 0,-2-4-8 0,2 4-4 15,-1-6 0-15,0 6-4 0,1-4-4 0,7 0 8 16,-8 4-8-16,9-5-8 0,0 0-16 0,-10 1-24 0,10 4-24 0,-1-4-24 15,-7 4-16-15,8-5-16 0,-1 5-56 0,1-5 28 0,-2 1 16 16,-6 4 24-16</inkml:trace>
          <inkml:trace contextRef="#ctx0" brushRef="#br0" timeOffset="-1210.2811">361-3899 11 0,'0'-4'84'16,"-8"-1"-20"-16,8 1 12 0,0-5-24 0,0 4-8 0,0-4-4 0,0-1 0 15,0 2 0-15,8-2 8 0,0 1-4 0,1 0 4 0,-1-4 0 16,-1 3 0-16,1 1 4 0,9-1-4 0,0 2 4 0,-9-2-4 15,8 6 0-15,0 0-8 0,1-6-4 0,-2 10-4 0,2-4-4 0,0 4-4 16,-1 0-4-16,0 0-4 0,-8 0 0 0,9 4-4 16,-9 0-4-16,-1 2 0 0,3 2-4 0,-3 2 0 0,-7-2 0 15,8 6 0-15,-8-4-4 0,0 8 4 0,-8-4-4 0,8 0 0 0,-7 4 0 16,-3 0 0-16,3 5-4 0,-1-4 4 0,-9-1 0 0,9 0-4 16,-8 5 4-16,8-5 4 0,-9 1-4 0,9 0 0 0,-9-6 4 15,2 6-4-15,6-6 0 0,-7 1-4 0,8 4 4 0,-1-9 0 0,2 5 4 16,-1-5-4-16,-1 5 0 0,1-5 4 0,0 0-4 15,8 0 4-15,-9 1-4 0,9 0 4 0,0-6-4 0,0 5 4 0,0 0-8 16,0-5 4-16,9 6 0 0,-9-6 0 0,8 0 0 0,-8 1 0 16,8 5 0-16,1-6 0 0,-1 1 0 0,-1-1 0 0,2 1-4 15,-1-1 4-15,8-4-12 0,-7 5-4 0,6 0-16 0,-6-1-16 0,7 1-20 16,1 0-20-16,-9-5-8 0,8 4-12 0,9 0-8 0,-10 2-64 16,2-6 28-16,-1 4 28 0,1 0 24 0</inkml:trace>
          <inkml:trace contextRef="#ctx0" brushRef="#br0" timeOffset="-417.8827">1723-3325 3 0,'0'0'108'15,"-8"0"-8"-15,8 0-8 0,-8 0-24 0,8 0-8 0,-9 0-4 0,9 0-8 16,0 0 0-16,-8 0 0 0,8 0 8 0,0 0 4 0,0 0 0 16,0 0-4-16,8 4 0 0,-8-4 0 0,9 5-4 0,-9-5-4 15,8 9-4-15,0-4-4 0,-8 0 0 0,9 4-4 0,-2 0-8 16,1 0 0-16,-8 5-8 0,8 0 0 0,1-1-4 0,-1 6 0 16,-8-1-4-16,8 0-4 0,-8 0 0 0,9 6-4 0,-9-6 4 15,7 5-4-15,-7 0 0 0,0 0 0 0,0-5-4 0,0 5 0 16,0 0 4-16,8-5 0 0,-8 1-4 0,0-6 4 0,0 1-4 0,0 0 4 15,0-5 0-15,0 0 0 0,-8 1 0 0,8-6 4 0,0-4-4 16,8 0 4-16,-8-4-4 0,0-1 0 0,9-9 0 0,-9 5 0 16,0-5-4-16,8 0 4 0,-8-4 0 0,8 0-4 0,-1-1 0 0,-7 1 0 15,10-10 0-15,-3 6 4 0,1-2 0 0,9-3-4 16,-9 4 0-16,1 1 4 0,-2-6-4 0,1 5-4 0,1 4 4 0,7-3-4 16,-8 3-4-16,1 1 0 0,-2 0-12 0,1-1-8 0,1 6-20 15,-1-1-8-15,0-1-20 0,1 6-16 0,-9 1-12 0,8-2-12 16,-1 6-8-16,-7-1-12 0,8 0-56 0,1 2 28 0,-1-2 40 15,-8 0 16-15,8 0 24 0</inkml:trace>
        </inkml:traceGroup>
        <inkml:traceGroup>
          <inkml:annotationXML>
            <emma:emma xmlns:emma="http://www.w3.org/2003/04/emma" version="1.0">
              <emma:interpretation id="{3F1E6780-DB16-4C0A-8344-82D7DFE2E881}" emma:medium="tactile" emma:mode="ink">
                <msink:context xmlns:msink="http://schemas.microsoft.com/ink/2010/main" type="inkWord" rotatedBoundingBox="24996,4344 26402,5388 25959,5984 24553,4940"/>
              </emma:interpretation>
            </emma:emma>
          </inkml:annotationXML>
          <inkml:trace contextRef="#ctx0" brushRef="#br0" timeOffset="14393.6685">3941-1412 31 0,'9'4'132'0,"-9"1"-12"0,0 4-12 0,0-4-24 16,0-5 4-16,0 5 8 0,8-1 0 0,-8-4 4 0,0 4 4 15,7-4-4-15,1 0 0 0,-8 0-8 0,9 0-8 0,-1 0-4 16,9 0-12-16,-9 0-4 0,8 0-8 0,-8 0-12 0,8 0 0 0,1 0-8 15,-1 0-28-15,9 0 20 0,-9 6-8 0,0-6-4 0,9 0 0 16,-10 0-4-16,10 0-4 0,-8 0 0 0,7 5-4 0,1-5-12 16,-9 3-24-16,0-3-36 0,0 5-36 0,1-5-32 0,0 5-36 15,-10-1-16-15,1 0-20 0,-8 2-28 0,0-2 32 0,0 0 40 16,0 1 28-16,-8 4 28 0</inkml:trace>
          <inkml:trace contextRef="#ctx0" brushRef="#br0" timeOffset="14590.1761">4047-1141 3 0,'-8'8'148'0,"8"6"-12"0,0-4 0 0,0-1-20 16,0 0 0-16,0 1 8 0,0-2 4 0,0 2 0 0,0-2 8 15,0 2-4-15,8-1-12 0,-8 0-4 0,0-5-8 0,8 2-8 16,1-1-8-16,-1-2-12 0,-1 2-12 0,2-5-16 0,7 5-44 16,1-5-8-16,-9 0 0 0,8 0 0 0,9 0 0 0,-10 0 0 15,2 0 0-15,8-5 0 0,-10 0 0 0,10 5 0 0,-8-3 0 0,7 3-64 16,-8-5-132-16,1 5-64 0,-9-6-68 0,8 6 24 0,-8 0 56 15,9-4 48-15,-17 4 32 0,8 0 36 0,-1 0 24 0</inkml:trace>
          <inkml:trace contextRef="#ctx0" brushRef="#br0" timeOffset="14161.7657">2898-1852 27 0,'0'-5'96'0,"-9"0"-8"16,9 0 0-16,0 5-28 0,-8-9-4 0,8 5-4 0,0 0 0 0,-8-1 0 16,8 0 0-16,0 1 0 0,8-6 0 0,-8 7-8 0,8-8 4 15,1 7-4-15,-2-5 8 0,1 4-24 0,1 1 16 0,-1-6 0 16,8 6-4-16,-7 4-8 0,6-4 4 0,2-1-12 0,-9 5-4 15,9-5 0-15,-2 5 0 0,-6 5-4 0,7-5-4 0,-7 5 0 16,-1-1 0-16,-1 5-4 0,2-4 0 0,-9 4-4 0,8 4 0 0,-8-2 0 16,0 2 0-16,0 5 0 0,-8-5-4 0,8 6 0 0,-9-5 4 15,2 4 0-15,-1 1-4 0,-1-1 0 0,1 0 0 0,-9 1 0 16,9-1 0-16,-7-4 0 0,6 4 0 0,1-5 4 0,-9 7-4 16,9-7 0-16,1 0 0 0,-2 1 0 0,1-4 4 0,0 4 0 15,0-1 4-15,8-4 0 0,-9 1 0 0,9-2 4 0,0 6 0 16,0-4 4-16,0-1 0 0,0 0 4 0,9 0-4 0,-9-4 0 0,8 4 4 15,0-4 0-15,0-1 8 0,1 1-4 0,-2-1 4 0,10 1-8 16,-9-5 0-16,9 4 0 0,-2-4-4 0,2-4 0 0,-1 4-8 16,1 0 4-16,-1-5-4 0,9 1 0 0,-9-1-8 0,8 1-12 15,-7-1-12-15,8 0-36 0,-10 1-12 0,2 4-32 0,7-5-44 16,-8 5-28-16,9-5 16 0,-9 5-72 0,9-4 24 0,-9 4 36 0,0 0 32 16,0 0 24-16,8 0 32 0</inkml:trace>
        </inkml:traceGroup>
      </inkml:traceGroup>
    </inkml:traceGroup>
    <inkml:traceGroup>
      <inkml:annotationXML>
        <emma:emma xmlns:emma="http://www.w3.org/2003/04/emma" version="1.0">
          <emma:interpretation id="{B84B60E0-C9E4-4ACE-99F4-0E2D1DD79C96}" emma:medium="tactile" emma:mode="ink">
            <msink:context xmlns:msink="http://schemas.microsoft.com/ink/2010/main" type="paragraph" rotatedBoundingBox="22288,4514 24710,5195 24470,6049 22048,53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CD500F-5A57-46A3-AD98-3022E3904C1F}" emma:medium="tactile" emma:mode="ink">
              <msink:context xmlns:msink="http://schemas.microsoft.com/ink/2010/main" type="line" rotatedBoundingBox="22288,4514 24710,5195 24470,6049 22048,5368"/>
            </emma:interpretation>
          </emma:emma>
        </inkml:annotationXML>
        <inkml:traceGroup>
          <inkml:annotationXML>
            <emma:emma xmlns:emma="http://www.w3.org/2003/04/emma" version="1.0">
              <emma:interpretation id="{0EC31123-95C8-4F29-AFEC-A036BAEA74A1}" emma:medium="tactile" emma:mode="ink">
                <msink:context xmlns:msink="http://schemas.microsoft.com/ink/2010/main" type="inkWord" rotatedBoundingBox="22288,4514 24710,5195 24470,6049 22048,5368"/>
              </emma:interpretation>
            </emma:emma>
          </inkml:annotationXML>
          <inkml:trace contextRef="#ctx0" brushRef="#br0" timeOffset="6356.9832">1299-1365 35 0,'8'-11'104'0,"-8"7"-8"0,0-5-12 0,8 4-20 0,-8 1-4 16,0-1 0-16,0 0-4 0,0 1 4 0,0 4 0 0,0 0 8 16,0 0 0-16,0 0-4 0,0 0 4 0,0 4-8 0,0 6 0 0,0-6-4 15,0 10-4-15,0-4 0 0,0 3-4 0,0 0-8 0,0 6 0 16,-8 0-8-16,8-1-4 0,0 4-4 0,0 2-4 0,-8-2 0 16,8 2-4-16,0-2-4 0,-9 6 0 0,9-5-8 0,0 0 0 15,0-4 0-15,-7 3 0 0,7-4-4 0,0 0-8 0,0-4 0 16,0 5-4-16,0-6-12 0,0-4-16 0,0 1-12 0,0-1-16 0,0 0-16 15,0-9-44-15,0 5 0 0,0-1-8 0,-8-4-12 0,8 0-48 16,-9-4 32-16,9-1 24 0,-8 1 32 0,0-1 20 0</inkml:trace>
          <inkml:trace contextRef="#ctx0" brushRef="#br0" timeOffset="6547.9852">1095-1127 23 0,'0'-6'104'16,"0"6"-4"-16,0 0-4 0,0 0-16 0,0 0 8 0,8 6 4 0,-8-6 12 15,9 0-4-15,-9 0 0 0,8 0 8 0,-1 0-4 0,2 0 4 16,-1 0-8-16,0 0-8 0,9 0-8 0,-10 0-8 0,10 0-16 16,-1 0-8-16,1 0-12 0,-2 0-8 0,2-6-8 0,8 6 0 0,-9 0-4 15,0 0-8-15,9-4-8 0,-9 0-4 0,9 4-12 0,-10-5-36 16,10 5-32-16,-8-5-32 0,-2 5-52 0,10-5-28 0,-8 1-40 16,7 0-16-16,-8 4 32 0,1-10 40 0,7 6 36 0,-8-1 24 15,8 1 28-15</inkml:trace>
          <inkml:trace contextRef="#ctx0" brushRef="#br0" timeOffset="6057.2427">393-1748 31 0,'-7'0'80'0,"-1"-3"-8"0,-1-7-4 0,1 6-24 0,8-6 0 0,-8 6-8 16,8-5 4-16,0 5-4 0,0-6 0 0,0 1-4 0,8 0 4 15,-8-1 4-15,8 6 0 0,1-6 4 0,-1 2 4 0,-1 3 4 16,1 0 0-16,9-4 0 0,-9 4 0 0,1 1-8 0,6 0 0 15,2-1-8-15,-9 0 0 0,9 5-4 0,-9-4-4 0,8 4-4 0,-8 0 0 16,9 0-4-16,-9 0-4 0,7 4 0 0,-6 1-4 0,-1 0-4 16,0-1 4-16,1 5-8 0,-1 0 4 0,-8 1-4 0,7 3 0 15,-7-4 0-15,0 5-4 0,0 0 4 0,-7 4-4 0,7 1 0 16,-8-2 0-16,-1 2-4 0,1 0 0 0,0-1 0 0,-8 1 0 16,8 3 4-16,-9-4-4 0,9 1 4 0,-9-6 0 0,10 1-4 15,-10 0 0-15,9-1 4 0,0 2 0 0,0-6-16 0,-1 0 20 16,2 0-4-16,-1 0 4 0,-1-4-4 0,9 0 4 0,-8-1-4 0,8 1 0 15,0 0 4-15,0-1 0 0,0 1 0 0,0-5 0 0,8 4 4 16,-8 1 0-16,9-5 0 0,-1 4 0 0,-1-4 4 0,2 5 4 16,-1-5 0-16,0 0-4 0,9 5 4 0,-9-5-4 0,8 0-4 0,-8 0 4 15,9 0-4-15,-1 0-4 0,0 0 0 0,0 0 4 16,-7 0-8-16,16 0 0 0,-18 0-12 0,9 0-8 0,1 0-28 0,-1-5-28 16,0 5-36-16,1 0-28 0,-9-5 0 0,8 5-44 0,0-4-12 15,-7 4 24-15,7-5 28 0,0 1 32 0,-8 4 20 0</inkml:trace>
          <inkml:trace contextRef="#ctx0" brushRef="#br0" timeOffset="13777.7928">2172-1275 35 0,'0'0'80'0,"0"0"-12"0,-8-4-4 16,8-1-16-16,0 5 0 0,-9-4-8 0,9-5 0 0,0 4 4 15,-8-5 0-15,8 2-4 0,-8-2 0 0,8 2 4 0,0-2-4 16,0-4 8-16,0 0 0 0,0 6-4 0,0-6 0 0,0 0 4 0,0 0-8 16,0 0 4-16,0 1-4 0,0 3-4 0,8-3 4 0,-8 4 0 15,8-1-4-15,1-4-4 0,-9 5 4 0,8 0 0 0,-1 0 0 16,1 4 0-16,-8-4-4 0,9 4 0 0,7 0 0 0,-7 2 0 0,-1-2-8 15,-1 0 8-15,2 5 0 0,-1-4-4 0,0 8-4 16,0-4-4-16,9 5 4 0,-10 0-8 0,2-2 0 0,-1 2 0 0,0 5-4 16,9-1-4-16,-9 5 4 0,-1-5-4 0,2 5 0 0,-9 4 0 15,8-4-4-15,0 4 4 0,-8 5-4 0,0-5 0 0,0 6-4 16,0-5 4-16,-8 2 0 0,8 7-4 0,-8-5 0 0,-1 4-4 16,2 1 0-16,-9 0 4 0,7-1 4 0,-7-4-4 0,0 4 0 15,-1 1 0-15,9 0-4 0,-8-6 4 0,0 2-4 0,-1-2 4 16,1-3 0-16,-1-1 0 0,10 1 0 0,-10-6 0 0,9-4 0 0,0 5 0 15,-8-4 0-15,16-6-4 0,-8 1 4 0,-1 0 0 0,1-5-4 16,8 0 4-16,0-5-4 0,-8 5 4 0,8-9 0 0,0 4 0 16,8-4 0-16,-8-1-4 0,0 1 4 0,8 0 0 0,-8-5 0 15,9 5 0-15,-1 0-4 0,-8 0 0 0,7 0 4 0,2-1 0 16,-1 7 4-16,0-8 0 0,1 11-4 0,-1-4 4 0,-1 4 0 0,1 0 0 16,1 0-4-16,-1 4 4 0,0-4 0 0,1 11 4 15,6-8 0-15,-6 7-4 0,-1-6 0 0,0 6 8 0,9-2-8 0,-2 6 4 16,-6-4-4-16,7-1 0 0,1 4 0 0,-9-3 4 0,8-1-4 15,0 0 0-15,1 1 4 0,0-2 0 0,-2 2-8 0,2-6 4 16,-2 1 0-16,10 4-4 0,-8-9-4 0,0 5 4 0,-2-5-4 0,2 0 0 16,-1-5-16-16,8 0-16 0,-7-4-28 0,-2 5-32 0,2-6-28 15,0-3-36-15,-1 4-24 0,-7-5 12 0,6-5-68 0,2 1 20 16,-9-1 44-16,9 1 28 0,-10-4 24 0,1-2 28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3:57.0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2517C8-1BB9-46AB-880E-161ACDCECFEC}" emma:medium="tactile" emma:mode="ink">
          <msink:context xmlns:msink="http://schemas.microsoft.com/ink/2010/main" type="writingRegion" rotatedBoundingBox="5626,4630 5262,5020 5005,4780 5369,4390">
            <msink:destinationLink direction="with" ref="{CDBBCC33-FA39-4E1C-895D-405BA77D74B2}"/>
            <msink:destinationLink direction="with" ref="{7B83ED05-A2B2-4758-94F3-6D4FBC28137A}"/>
          </msink:context>
        </emma:interpretation>
      </emma:emma>
    </inkml:annotationXML>
    <inkml:traceGroup>
      <inkml:annotationXML>
        <emma:emma xmlns:emma="http://www.w3.org/2003/04/emma" version="1.0">
          <emma:interpretation id="{1B31CAC3-05BC-4BE7-8EE5-E03BBE23D31C}" emma:medium="tactile" emma:mode="ink">
            <msink:context xmlns:msink="http://schemas.microsoft.com/ink/2010/main" type="paragraph" rotatedBoundingBox="5626,4630 5262,5020 5005,4780 5369,4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80651D-6E57-4C1E-A30A-9867D334C8EF}" emma:medium="tactile" emma:mode="ink">
              <msink:context xmlns:msink="http://schemas.microsoft.com/ink/2010/main" type="line" rotatedBoundingBox="5626,4630 5262,5020 5005,4780 5369,4390"/>
            </emma:interpretation>
          </emma:emma>
        </inkml:annotationXML>
        <inkml:traceGroup>
          <inkml:annotationXML>
            <emma:emma xmlns:emma="http://www.w3.org/2003/04/emma" version="1.0">
              <emma:interpretation id="{6CAE087F-589A-4143-B30E-31C42EEA6C10}" emma:medium="tactile" emma:mode="ink">
                <msink:context xmlns:msink="http://schemas.microsoft.com/ink/2010/main" type="inkWord" rotatedBoundingBox="5626,4630 5262,5020 5005,4780 5369,4390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1 0 7 0,'0'0'84'0,"0"0"0"0,0 0-4 0,0 0-44 16,0 0 20-16,0 0-4 0,8 0 4 0,-8 0-4 0,0 0 0 0,0 5 4 15,0-5 0-15,0 0-4 0,0 3 0 0,0 2-4 0,0 0-4 16,9-5 4-16,-9 9-8 0,0-4-4 0,0-1 0 0,0 5-4 16,0 0 4-16,8 1-4 0,-8-6 0 0,0 10 4 0,0-5-8 0,7 0-4 15,-7 0-4-15,0 1 0 0,9-1-4 0,-9 4-4 0,0-3 0 16,8-1-4-16,-8-1 0 0,0 7-4 0,8-6 0 0,-8 0 0 15,9 1 0-15,-9-6 0 0,0 5 0 0,8 0-4 0,0-5 4 16,-8 6-4-16,7-6 0 0,-7 2 4 0,9-2 0 0,-1 0-4 16,-8-4-4-16,8 5 4 0,1 0-4 0,-1-5 4 0,-8 0 0 0,7 4 0 15,3-4 0-15,-3 0 4 0,1 0-4 0,-8 0 0 16,8 0 0-16,1 0 0 0,-1 0 0 0,-1 0 0 0,-7 0 4 0,9-4-4 16,-1 4 4-16,-8-5 0 0,8 5 0 0,1-5 0 0,-1 1 0 15,-8 0-4-15,8-2 0 0,-8 2-12 0,0-6 24 0,7 6-8 16,-7-5 0-16,0 4 4 0,0-8-4 0,0 8 0 0,0-4 0 15,9 0 0-15,-9 0 4 0,0 0 4 0,0-1-4 0,0 1 0 16,-9 0 0-16,9 0-4 0,0 0 4 0,-7-1 4 0,7 6-8 16,0-5 8-16,0-1 0 0,-8 6 0 0,8-6 4 0,-8 6-4 0,8 0 4 15,-9-6 0-15,9 5 0 0,-8 1 0 0,0-1 0 0,8 1 0 16,-9 0-4-16,2 4 4 0,7-5 0 0,-8 0-4 0,-1 1 0 16,1 4-4-16,8 0 0 0,-8-5 0 0,1 5 0 0,7 0-4 0,-10 0 4 15,3 0-4-15,-1 0 0 0,-1-5-4 0,9 5 0 16,-8 0 4-16,0 5 0 0,-1-5-4 0,2 0 0 0,7 0-4 0,-8 0 0 15,0 5-4-15,-1-5 0 0,1 0 0 0,8 4-8 0,-8 1 0 16,8-5-8-16,-9 5-8 0,9-1-12 0,-7 0-8 0,7 5-8 16,0-4-4-16,0 0-8 0,0 4-12 0,-8-5-16 0,8 1-8 0,0 0-4 15,0-1-4-15,0 6-24 0,0-10-64 0,0 4 36 0,0 1 28 16,0-1 32-16,8-4 16 0</inkml:trace>
          <inkml:trace contextRef="#ctx0" brushRef="#br0" timeOffset="525.07">253-161 55 0,'0'0'96'0,"0"0"-4"0,0 4-4 0,0-4-24 16,0 0-4-16,0 0-4 0,0 0 0 0,0 5-8 0,0-5-4 0,0 0 4 15,0 4-8-15,0-4 0 0,0 5-4 0,0-1 0 0,0 1 0 16,0-5 0-16,0 10 0 0,0-6-4 0,0 0-4 0,0 1-8 16,0 0 8-16,0-1-4 0,0 1-4 0,9 4 0 0,-9-4-4 0,0 0 4 15,8-1-4-15,-8 0 0 0,0 6-4 0,8-6-4 16,1 1 4-16,-9 0-4 0,8-1 0 0,-8 0-4 0,8 1 4 0,-8 0 0 16,9-5 0-16,-2 4-4 0,-7-4 0 0,8 0 4 0,0 5 0 15,1-5-4-15,-9 0 4 0,8 0-4 0,-1 0 4 0,3 0 0 16,-3 0 0-16,-7 0-4 0,8 0 0 0,1-5 4 0,-1 5-4 0,-8-4 8 15,8 4-4-15,-1 0-4 0,-7-5 4 0,9 0 4 16,-9 5-4-16,8-4 0 0,-8 0 0 0,8-1 0 0,-8 0 0 16,0 1 0-16,0-6 0 0,0 6 0 0,0 0 4 0,0-1-4 0,0 0 4 15,0 1 0-15,0-1-4 0,0 0 0 0,0-4 0 0,0 4 0 16,0 1 0-16,-8 0-4 0,8-1 4 0,0-5-4 0,0 6 0 16,-8-1 0-16,8 1 0 0,0-1 0 0,-9 1 0 0,9-1 4 15,-7 1 0-15,7-1-8 0,-8 0 8 0,8 2-4 0,-8 3 0 16,8-6 4-16,-9 2 0 0,9 4 0 0,-8-5-4 0,8 5 4 0,0-5 0 15,-7 5-4-15,-3 0-4 0,10 0 4 0,-7 0 0 0,7 0 0 16,-8 0 0-16,-1 0-4 0,9 5 0 0,-8-5 0 0,8 5 0 16,-8-1 0-16,8 2-4 0,-7-3-4 0,-2-3-4 0,9 10 0 0,-8-6-8 15,8 1-12-15,-8 4-4 0,-1-5-12 0,9 5-8 16,-8-4-4-16,8 5-16 0,-8-6-16 0,8 5-8 0,-9-4-16 0,9-1-8 16,0 6-8-16,-7-6-84 0,7 1 40 0,0 0 36 0,0-1 24 15,0 0 24-15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2:59.7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3403B4-65B5-4BE5-92DF-A231535F0587}" emma:medium="tactile" emma:mode="ink">
          <msink:context xmlns:msink="http://schemas.microsoft.com/ink/2010/main" type="inkDrawing" rotatedBoundingBox="10047,6001 19392,6298 19303,9112 9958,8815" hotPoints="19215,6374 19217,8880 10104,8889 10101,6383" semanticType="enclosure" shapeName="Rectangle">
            <msink:sourceLink direction="with" ref="{BF7A2E58-E839-4474-B20D-DCC605361322}"/>
            <msink:sourceLink direction="with" ref="{0AEC2EEF-BF70-4CE9-B2C2-664A61D9F3B5}"/>
            <msink:sourceLink direction="with" ref="{8A0FBFCD-3D2D-4D8E-A94E-D2A22119C189}"/>
            <msink:sourceLink direction="with" ref="{9C6B644B-CB90-4A33-9831-BDECC6B1C054}"/>
          </msink:context>
        </emma:interpretation>
      </emma:emma>
    </inkml:annotationXML>
    <inkml:trace contextRef="#ctx0" brushRef="#br0">5 807 31 0,'-7'-5'80'0,"14"0"-8"0,-14 5-8 0,7-4-20 0,0 4 0 16,0-4 0-16,0 4 0 0,0-5 0 0,0 5 0 16,0 0 0-16,0-5 4 0,0 5 0 0,0 0 0 0,0 0 4 0,0 0 4 15,0 0-8-15,0 0 4 0,0-5 4 0,0 5 0 0,0 5 0 16,0-5 8-16,0 0-4 0,0 5 0 0,0 4 4 0,0-5-8 15,0 6-4-15,0-6 0 0,0 10-4 0,0-4-8 0,0 3 0 16,0 6-4-16,0-1-4 0,0 0-4 0,0 5-4 0,0 4-4 0,7-3 0 16,-7 3-4-16,0-4-4 0,0 4 0 0,0 5-4 15,0-4 0-15,10 4-12 0,-10 0 12 0,0 0 0 0,0 0 4 0,0 5-4 16,0-5-4-16,0 5 0 0,0 0 0 0,0 4-4 0,0-3 4 16,0-3 0-16,0 7-4 0,0-1 0 0,0-4 0 0,0 4 4 15,0 1-4-15,0-2 0 0,0 2 0 0,0-6 0 0,0 1 4 16,0 0-4-16,0 0 4 0,0-5-4 0,0 4 0 0,0-4 0 15,0-4 0-15,0 4 0 0,7-4 0 0,-7-1 0 0,0 1 0 0,0-1 0 16,0-4 0-16,8 0 0 0,-8 0 0 0,0 0 0 0,0-4 0 16,9 3 0-16,-9-4 0 0,0 1-4 0,0 0 4 0,8-6 0 15,-8 1-4-15,0 0 8 0,0-1-4 0,0 1 4 0,8-5-8 16,-8-1 4-16,0 3 0 0,0-2-4 0,0-4 4 0,9 4-4 16,-9-5 4-16,0 1 0 0,0-1 0 0,0 2-4 0,0-2 4 0,0 0 4 15,0-4-4-15,0 5-4 0,0-5 4 0,0 0-4 0,0 0 4 16,0 0 0-16,0 0 0 0,0 4 0 0,0-4 0 0,0 0 0 15,0 0 0-15,0 0 0 0,7 0 0 0,-7 0 0 0,0-4 0 0,0 4 0 16,8 0 0-16,-8 0 0 0,0 4 0 0,8-4 0 16,-8 0 0-16,9 0 0 0,-9 0 0 0,8 0 0 0,0 0 0 0,1 0 0 15,-9 0 0-15,7 0 0 0,1 0 4 0,1 0-8 0,-1 0 8 16,8 0-4-16,-7 0 4 0,-2 0-4 0,10 0 0 0,-9 0 0 16,9 0 8-16,-2 0-8 0,-7 0 0 0,9 0 4 0,0 0-4 0,-2 0 4 15,2 0 0-15,-1 0 0 0,0 0-8 0,1 0 4 16,-1 0 4-16,1 0 0 0,-1 0-8 0,8 0 8 0,-7 0-8 0,-1 0 4 15,0 5-4-15,8-5 4 0,-7 5 4 0,-1-5-4 0,8 4 0 16,-7-4 4-16,-1 5-4 0,8-5 0 0,-7 4 4 0,8-4 0 16,-10 4 0-16,10 1-4 0,0-5 0 0,-9 5 4 0,9-5-4 0,0 5 4 15,-10-5-4-15,10 4 0 0,-1-4 4 0,1 4 0 16,-1-4 0-16,1 6 0 0,0-6 0 0,7 4-4 0,-7-4 4 0,-1 4 0 16,8-4 0-16,-7 5 0 0,0-5-4 0,7 5 8 0,-7-1-4 15,-1-4-4-15,9 5 4 0,-9-5-4 0,1 5 4 0,-1-5 0 16,9 4 0-16,-9-4 0 0,1 0 0 0,-1 0-4 0,0 0 4 15,0 0-4-15,1 0 4 0,0 0 0 0,-9 0-4 0,9 0 4 0,0 0 0 16,-2 0 0-16,1 0 4 0,1 0-4 0,-8 0-4 16,7 0 8-16,1 0-8 0,0 4 0 0,-1-4 0 0,-1 0 0 0,-6 6 4 15,8-6-4-15,-1 0 0 0,1 4 0 0,0-4 0 0,-1 0 0 16,0 4 0-16,-8-4 0 0,9 5 0 0,0-5 0 0,-1 5 0 16,1-1 0-16,-1-4 0 0,0 4 0 0,-8-4 0 0,9 6 0 0,0-6 0 15,-1 0 0-15,-8 4 0 0,8-4 0 0,1 4 0 0,-8-4 0 16,7 5 0-16,-8-5 0 0,8 5 0 0,-7-1 0 0,8-4 0 15,-10 5 0-15,10-5 0 0,-8 5 0 0,-2 0 0 0,2-5 0 16,8 3 0-16,-8 2 0 0,-2-5 0 0,10 5 0 0,-8-5 0 16,-2 0 0-16,2 0 0 0,7 0 0 0,-8 4 0 0,1-4 0 0,0 0 0 15,6 0 0-15,-6 0 0 0,0 0 0 0,7 0 0 16,-8 0 0-16,8 5 0 0,-7-5 0 0,-1 0 0 0,8 5 0 0,1-5 0 16,-8 0 0-16,7 0 0 0,-8 0 0 0,8 4 0 0,1-4 0 15,-8 0 0-15,7 0 0 0,-8 0 0 0,8 0 0 0,1 0 0 16,-8 0 0-16,-2 0 0 0,10 0 0 0,0 0 0 0,-9 0 0 0,8 0 0 15,-7 0 0-15,7 0 0 0,-7 0 0 0,-2 0 0 0,10 0 0 16,-8 0 0-16,7 0 0 0,-8 0 0 0,9 0 0 0,-9 0 0 16,9 0 0-16,-9 0 0 0,8 0 0 0,1 0 0 0,-8 0 0 15,7 0 0-15,-1 0 0 0,2 0 0 0,0 0 0 0,-9 0 0 16,9 0 0-16,0 0 0 0,-1 0 0 0,0 0 0 0,0 0 0 0,10 0 0 16,-11 0 0-16,2 5 0 0,-1-5 0 0,1 0 0 15,-1 4 0-15,1-4 0 0,0 0 0 0,-1 4 0 0,1-4 0 0,-1 0 0 16,1 0 0-16,-10 5 0 0,10-5 0 0,0 5 0 0,-1-5 0 15,1 0 0-15,-10 0 0 0,10 0 0 0,0 0 0 0,-1 0 0 16,1 0 0-16,-1 0 0 0,1 0 0 0,0 0 0 0,-1 0 0 16,-1 0 0-16,11 0 0 0,-9 0 0 0,-2 0 0 0,11 0 0 0,-10 0 0 15,9 0 0-15,-9 0 0 0,8 0 0 0,1 0 0 16,-1 0 0-16,2-5 0 0,-11 5 0 0,11 0 0 0,-2 0 0 0,-7 0 0 16,7 0 0-16,0 0 0 0,-7-5 0 0,7 5 0 0,1 0 0 15,-9 0 0-15,10 0 0 0,-2 0 0 0,-7 0 0 0,7 0 0 16,1 0 0-16,-9 0 0 0,9 0 0 0,-1 0 0 0,2 0 0 0,-2 0 0 15,0 0 0-15,10-4 0 0,-10 4 0 0,0 0 0 0,9 0 0 16,-8 0 0-16,7-4 0 0,-7 4 0 0,8 0 0 0,-1 0 0 16,-6 0 0-16,6-5 0 0,1 5 0 0,-8 0 0 0,7 0 0 15,-7 0 0-15,8 0 0 0,0 0 0 0,-9 0 0 0,8 0 0 16,-7 0 0-16,8 0 0 0,-1 0 0 0,-6 0 0 0,6 0 0 0,2 0 0 16,-2 0 0-16,1 0 0 0,-1 0 0 0,2 0 0 0,-2 5 0 15,-8-5 0-15,10 0 0 0,-2 0 0 0,1 0 0 0,-1 4 0 16,2-4 0-16,-2 0 0 0,1 0 0 0,-9 0 0 0,10 4 0 15,-2-4 0-15,1 0 0 0,0 0 0 0,0 0 0 0,-1 0 0 16,1 0 0-16,0 0 0 0,8 0 0 0,-8 0 0 0,-1 0 0 0,2 0 0 16,-2 0 0-16,1 0 0 0,-1 5 0 0,2-5 0 15,-2 0 0-15,-8 5 0 0,10-5 0 0,-10 5 0 0,9-5 0 0,-8 4 0 16,-1-4 0-16,1 5 0 0,-1 0 0 0,2-5 0 0,-2 4 0 16,0-4 0-16,-7 5 0 0,7-1 0 0,1-4 0 0,-1 5 0 15,2-1 0-15,-10-4 0 0,9 5 0 0,-1 0 0 0,0-5 0 0,-7 4 0 16,7 1 0-16,2 0 0 0,-2-5 0 0,-7 4 0 0,-1 1 0 15,9-1 0-15,-9 1 0 0,9-1 0 0,-9-4 0 0,1 5 0 16,7-1 0-16,-7-4 0 0,-1 5 0 0,1-5 0 0,-2 5 0 16,2-5 0-16,-1 4 0 0,1-4 0 0,0 0 0 0,-9 5 0 15,9-5 0-15,-2 0 0 0,-6 0 0 0,8 0 0 0,-1 0 0 0,-7 5 0 16,6-5 0-16,2 4 0 0,-8-4 0 0,7 0 0 0,-8 0 0 16,1 4 0-16,7-4 0 0,-7 0 0 0,-1 0 0 0,1 6 0 15,-2-6 0-15,2 0 0 0,0 0 0 0,-9 0 0 0,7 0 0 16,-6 0 0-16,7 0 0 0,-7 0 0 0,-2 0 0 0,10-6 0 15,-9 6 0-15,0-4 0 0,0 4 0 0,-8-4 0 0,9-1 0 16,-2 0 0-16,-7-4 0 0,0 4 0 0,8-4 0 0,-8 0 0 0,0 0 0 16,0 0 0-16,0-5 0 0,0 0 0 0,0 1 0 0,0-6 0 15,0 1 0-15,-8-1 0 0,8 2 0 0,0-7 0 0,-7 1 0 16,7 5 0-16,0-10 0 0,0 6 0 0,0-2 0 0,-9 2 0 16,9-5 0-16,0-1 0 0,0 3 0 0,0-1 0 0,0-1 0 15,0-1 0-15,-8-3 0 0,8 2 0 0,0 2 0 0,0-5 0 0,-8 4 0 16,8-4 0-16,0 0 0 0,-8 4 0 0,8-3 0 0,-9-6 0 15,9 5 0-15,-8 0 0 0,8-1 0 0,-7-3 0 0,-2 3 0 16,9-3 0-16,0 3 0 0,-8 1 0 0,8-4 0 0,0 0 0 0,0 3 0 16,0-4 0-16,-8 5 0 0,8 0 0 0,0-6 0 15,0 7 0-15,0-1 0 0,0 0 0 0,0 4 0 0,0-4 0 0,0 0 0 16,0 0 0-16,0 5 0 0,0-1 0 0,0-5 0 0,0 6 0 16,0 0 0-16,0 0 0 0,0-1 0 0,0 0 0 0,0 6 0 15,0-7 0-15,0 2 0 0,0 5 0 0,0-6 0 0,0 5 0 16,0 0 0-16,0 5 0 0,0-4 0 0,0 3 0 0,0 0 0 15,0 1 0-15,0 4 0 0,0 1 0 0,0-1 0 0,0 0 0 0,0 0 0 16,0 0 0-16,0 5 0 0,0-5 0 0,0 5 0 0,0 0 0 16,0-5 0-16,0 5 0 0,0 0 0 0,0 0 0 0,0-5 0 15,0 5 0-15,0-5 0 0,-9 4 0 0,9-3 0 0,0-1 0 16,-8 5 0-16,8-5 0 0,0 0 0 0,0 1 0 0,-7 5 0 16,7-7 0-16,0 5 0 0,-8 2 0 0,8-6 0 0,-9 4 0 0,9 2 0 15,0-2 0-15,-8-4 0 0,8 10 0 0,-8-10 0 0,-1 10 0 16,1-5 0-16,8-1 0 0,-7 1 0 0,-3 0 0 0,3 0 0 15,-1 0 0-15,0-1 0 0,-9 1 0 0,10-1 0 0,-2 7 0 0,-7-7 0 16,7 1 0-16,1 0 0 0,-7-1 0 0,6 7 0 16,-7-7 0-16,-1 1 0 0,9-1 0 0,-8 6 0 0,0-5 0 0,7 0 0 15,-6 4 0-15,-2-4 0 0,0-1 0 0,1 2 0 0,7 3 0 16,-6-4 0-16,-2 4 0 0,1-4 0 0,0 5 0 0,8-2 0 16,-9 2 0-16,1 0 0 0,0-1 0 0,-1 0 0 0,1 5 0 0,-1-5 0 15,-7 1 0-15,8 4 0 0,0 0 0 0,-1-4 0 0,-7 4 0 16,8 0 0-16,-9 0 0 0,0 0 0 0,1 0 0 0,-1 0 0 15,1 0 0-15,0 0 0 0,0 0 0 0,-1 0 0 0,1 0 0 16,-9 0 0-16,9 0 0 0,-10 0 0 0,11 4 0 0,-11-4 0 16,9 0 0-16,-7 4 0 0,7-4 0 0,-7 5 0 0,8-5 0 15,-9 5 0-15,9 0 0 0,-9-5 0 0,9 4 0 0,-9 0 0 16,9 2 0-16,-9-6 0 0,9 4 0 0,-9-4 0 0,9 4 0 16,-9-4 0-16,9 5 0 0,-10-5 0 0,2 0 0 0,0 0 0 0,7 0 0 15,-7 0 0-15,-1 5 0 0,0-5 0 0,0 0 0 0,1 0 0 16,0 0 0-16,7 0 0 0,-7 0 0 0,-1-5 0 0,0 10 0 15,8-10 0-15,-7 5 0 0,-1 0 0 0,9-5 0 0,-9 5 0 16,9 0 0-16,-9-4 0 0,9 4 0 0,-9-4 0 0,9 4 0 16,-1-6 0-16,1 6 0 0,-9-4 0 0,9 4 0 0,-1-4 0 0,-7 4 0 15,7-5 0-15,1 5 0 0,-9 0 0 0,9-5 0 0,-9 5 0 16,9-5 0-16,-9 5 0 0,9 0 0 0,-10-4 0 0,2 0 0 16,7 4 0-16,-7-5 0 0,7 1 0 0,-7 4 0 0,0-5 0 0,7 5 0 15,-7-5 0-15,7 1 0 0,-7-1 0 0,7 5 0 16,-9-4 0-16,11 0 0 0,-2 4 0 0,1-6 0 0,-1 2 0 0,-7 4 0 15,7-5 0-15,1 1 0 0,-1 4 0 0,1-5 0 0,-1 1 0 16,0-1 0-16,1 5 0 0,-9-5 0 0,9 1 0 0,-1-1 0 16,1 0 0-16,-1 1 0 0,2 0 0 0,-11-1 0 0,10 0 0 15,0 0 0-15,-9 1 0 0,8 4 0 0,2-5 0 0,-2 1 0 0,-8-1 0 16,9 1 0-16,0-1 0 0,-1 1 0 0,-7 4 0 0,7-5 0 16,1 0 0-16,-1 5 0 0,0-3 0 0,1-3 0 0,7 6 0 15,-6-5 0-15,-2 5 0 0,0-4 0 0,9 4 0 0,-9-4 0 16,0 4 0-16,1 0 0 0,8 0 0 0,-8 0 0 0,-1 0 0 0,1 0 0 15,7 0 0-15,-7 0 0 0,0 0 0 0,-1 0 0 0,1 0 0 16,-1 0 0-16,0 0 0 0,1 0 0 0,-1 0 0 0,1 0 0 16,-9 0 0-16,9 0 0 0,-1 0 0 0,1 0 0 0,-9 0 0 15,9 0 0-15,-1 0 0 0,0 0 0 0,-7 0 0 0,8 4 0 16,-1-4 0-16,2 0 0 0,-2 0 0 0,0 4 0 0,-7-4 0 16,8 0 0-16,7 5 0 0,-8-5 0 0,0 6 0 0,1-6 0 0,-1 3 0 15,2-3 0-15,-2 5 0 0,1-5 0 0,-1 5 0 0,-7-5 0 16,7 4 0-16,1-4 0 0,-1 0 0 0,1 0 0 0,-9 5 0 15,9-5 0-15,-1 4 0 0,-7-4 0 0,7 0 0 0,-7 0 0 16,7 0 0-16,-7 5 0 0,7-5 0 0,-8 0 0 0,9 0 0 16,0 0 0-16,-10 0 0 0,11 4 0 0,-2-4 0 0,1 0 0 0,-1 5 0 15,-7-5 0-15,7 4 0 0,8-4 0 0,-7 0 0 16,-1 5 0-16,0-5 0 0,1 5 0 0,0 0 0 0,8-5 0 0,-9 4 0 16,0-4 0-16,1 4 0 0,-1 1 0 0,1-5 0 0,0 5 0 15,0-5 0-15,7 4 0 0,-8-4 0 0,1 5 0 0,-1-5 0 16,1 5 0-16,0-1 0 0,0-4 0 0,-1 5 0 0,1-5 0 0,-1 0 0 15,0 0 0-15,1 4 0 0,-1-4 0 0,1 0 0 16,8 0 0-16,-8 0 0 0,-1 0 0 0,0 5 0 0,9-5 0 0,-9 0 0 16,9 0 0-16,-8 4 0 0,7-4 0 0,-8 0 0 0,10 6 0 15,-10-6 0-15,8 0 0 0,2 4 0 0,-2-4 0 0,-7 0 0 16,8 4 0-16,-9-4 0 0,9 0 0 0,0 0 0 0,-9 0 0 0,9 0 0 16,-9 0 0-16,9 0 0 0,-8 5 0 0,7-5 0 0,-8 0 0 15,10 0 0-15,-10 0 0 0,1 4 0 0,7-4 0 0,-8 0 0 16,10 5 0-16,-10-5 0 0,1 0 0 0,-1 5 0 0,8-5 0 15,-7 0 0-15,-1 4 0 0,10-4 0 0,-10 0 0 0,0 0 0 16,1 0 0-16,8 0 0 0,-8 0 0 0,7 0 0 0,-8 0 0 0,10 0 0 16,-10 0 0-16,8 0 0 0,-7 5 0 0,8-5 0 0,-1 0 0 15,-7 4 0-15,7-4 0 0,1 0 0 0,-8 4 0 0,7-4 0 16,1 5 0-16,-8-5 0 0,7 5 0 0,2-5 0 0,-10 5 0 16,8-5 0-16,-7 0 0 0,8 4 0 0,-9-4 0 0,9 0 0 15,-9 4 0-15,9-4 0 0,-8 0 0 0,7 6 0 0,-8-6 0 16,10 4 0-16,-10-4 0 0,1 0 0 0,7 0 0 0,-8 0 0 0,1 4 0 15,8-4 0-15,-8 0 0 0,-1 0 0 0,0 0 0 0,9 0 0 16,-8 0 0-16,0 0 0 0,7 0 0 0,-8 0 0 0,1 0 0 16,8 0 0-16,-8 0 0 0,7 0 0 0,-8 0 0 0,10 0 0 15,-2 0 0-15,-8 0 0 0,8 0 0 0,2 0 0 0,-2 0 0 16,2 0 0-16,-10 0 0 0,8 0 0 0,2 0 0 0,-2 0 0 0,0 0 0 16,1 0 0-16,0 5 0 0,0-5 0 0,-1 0 0 15,0 0 0-15,2 0 0 0,-2 0 0 0,2 0 0 0,5 0 0 0,-5 0 0 16,-2 0 0-16,0 0 0 0,9 0 0 0,-7 0 0 0,-2 0 0 15,9 0 0-15,-8 0 0 0,8 0 0 0,-9 0 0 0,9 0 0 16,0 0 0-16,-8 0 0 0,8 0 0 0,-9 0 0 0,9 0 0 0,-1 0 0 16,1 0 0-16,-8 0 0 0,8 0 0 0,0 0 0 0,0 0 0 15,-1 0 0-15,-6 0 0 0,6 0 0 0,1 0 0 0,0 0 0 16,-1 0 0-16,1 0 0 0,-7 0 0 0,15 0 0 0,-9 0 0 16,1 0 0-16,0 0 0 0,-1 0 0 0,1 0 0 0,8 0 0 15,-7 0 0-15,7 0 0 0,-9 0 0 0,9 0 0 0,0 0 0 0,0 0 0 16,0 0 0-16,0 0 0 0,0 0 0 0,-8 0 0 0,16 0 0 15,-8 0 0-15,0 5 0 0,0-5 0 0,-8 0 0 0,8 0 0 16,0 4 0-16,0-4 0 0,0 5 0 0,-8-5 0 0,8 5 0 16,0-5 0-16,-8 4 0 0,8 0 0 0,-9 2 0 0,9-6 0 15,-8 4 0-15,8 0 0 0,-7-4 0 0,7 5 0 0,0 0 0 16,-9-5 0-16,9 4 0 0,0 1 0 0,0-5 0 0,0 5 0 0,0-5 0 16,0 4 0-16,-8 0 0 0,8-4 0 0,0 5 0 0,0 0 0 15,0-5 0-15,0 4 0 0,0 1 0 0,0 0 0 0,0 0 0 16,0-2 0-16,0 2 0 0,0 0 0 0,0-1 0 0,0 6 0 15,-8-6 0-15,16 1 0 0,-16 3 0 0,8 2 0 0,8-1 0 16,-16 1 0-16,16-1 0 0,-8 4 0 0,0-3 0 0,0 4 0 0,0-1 0 16,-8 1 0-16,8 4 0 0,0-4 0 0,0 0 0 15,0 4 0-15,8 0 0 0,-8 1 0 0,0-1 0 0,0 0 0 0,0 1 0 16,0 3 0-16,0-3 0 0,8 0 0 0,-8-1 0 0,0 6 0 16,0-7 0-16,0 1 0 0,0 1 0 0,0-1 0 0,9 1 0 15,-9-1 0-15,0-4 0 0,0 4 0 0,0 0 0 0,0-4 0 0,0 1 0 16,0 2 0-16,0-3 0 0,0-1 0 0,0 2 0 0,0-7 0 15,0 6 0-15,0-4 0 0,0-1 0 0,0 0 0 0,0 1 0 16,0-2 0-16,0-3 0 0,0 5 0 0,0-6 0 0,0 0 0 0,0 1 0 16,0 0 0-16,0-2 0 0,0 2 0 0,0-5 0 15,0 5 0-15,0-5 0 0,0 0 0 0,0 5-36 0,0-5-36 0,0 0-24 16,0 0-20-16,0 4-24 0,0-4-28 0,0 5-24 0,0-5 12 16,0 0-72-16,-9 0 32 0,9 0 32 0,0 5 40 0,-8-5 28 15,0 0 20-15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4:20.6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C72BF8-69E7-4A6A-ADC2-42137C78B6A4}" emma:medium="tactile" emma:mode="ink">
          <msink:context xmlns:msink="http://schemas.microsoft.com/ink/2010/main" type="writingRegion" rotatedBoundingBox="14242,5241 14049,8989 13361,8953 13554,5205"/>
        </emma:interpretation>
      </emma:emma>
    </inkml:annotationXML>
    <inkml:traceGroup>
      <inkml:annotationXML>
        <emma:emma xmlns:emma="http://www.w3.org/2003/04/emma" version="1.0">
          <emma:interpretation id="{CAF7B608-294B-4C23-88E5-328B364772FB}" emma:medium="tactile" emma:mode="ink">
            <msink:context xmlns:msink="http://schemas.microsoft.com/ink/2010/main" type="paragraph" rotatedBoundingBox="14242,5241 14049,8989 13361,8953 13554,5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4A895D-E1A3-4389-9E72-644BE8741F8A}" emma:medium="tactile" emma:mode="ink">
              <msink:context xmlns:msink="http://schemas.microsoft.com/ink/2010/main" type="line" rotatedBoundingBox="14242,5241 14049,8989 13361,8953 13554,5205"/>
            </emma:interpretation>
          </emma:emma>
        </inkml:annotationXML>
        <inkml:traceGroup>
          <inkml:annotationXML>
            <emma:emma xmlns:emma="http://www.w3.org/2003/04/emma" version="1.0">
              <emma:interpretation id="{A1A3A822-65DF-4722-8035-EC7E192E0CE7}" emma:medium="tactile" emma:mode="ink">
                <msink:context xmlns:msink="http://schemas.microsoft.com/ink/2010/main" type="inkWord" rotatedBoundingBox="13649,5822 13799,5197 14122,5275 13973,5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-8015-1224 23 0,'-7'0'88'0,"-1"0"-12"0,8 0 0 0,-8 0-24 0,-1 0 0 15,9-5 0-15,-8 5-4 0,1 0-4 0,7-4 0 0,-10 4 4 16,10-5-4-16,-7 1 0 0,7-1 4 0,0-1 0 0,0 3 8 16,0-2-4-16,-8-4 0 0,8 4 0 0,0-4 0 0,8 0 0 15,-8 0-4-15,0-1 0 0,7 6 0 0,-7-5-8 0,10 0 0 0,-10 5 4 16,7-6-4-16,1 6 0 0,1-6-4 0,-1 7 4 0,0-2-4 16,-1-1 4-16,2 6-8 0,-1 0 4 0,9-4-4 0,-9 4-8 15,-1 0 0-15,10 0 0 0,-9 4 0 0,0-4 0 0,9 6 0 16,-10-1-4-16,10-5 0 0,-9 3-4 0,9 7 0 0,-10-6-4 15,1 0 4-15,9 6-4 0,-9-6 0 0,1 6 0 0,-1-2 0 0,-1 2-4 16,2-1 4-16,-1 0 0 0,0 0-4 0,-8 0-4 0,9 1 4 16,-9 4-8-16,0-5 0 0,0 4 0 0,0 1 0 0,0-4 0 15,0 3 0-15,-9 1 0 0,1-1 0 0,8 2 0 0,-8-1 0 0,-1-1 0 16,-6 1 0-16,6 5 0 0,-7-6 0 0,7 0 0 16,-6 1 0-16,7 4 0 0,-9-4 0 0,0 0 0 0,2 0 0 0,-2-1 0 15,2 2 0-15,5-2 0 0,-5 1 0 0,-2-5 0 0,9 1 0 16,-8 4 0-16,8-6 0 0,-9 2 0 0,9-6 0 0,1 5 0 15,7-4 0-15,-10 3 0 0,3-2-8 0,7-2-16 16,0 1-8-16,-8-5-4 0,8 4-12 0,0 2-8 0,0-6-32 0,0 4 16 16,0 0-12-16,0 1-8 0,0 0-12 0,8-5-8 0,-8 4-12 15,0 5-8-15,7-4 0 0,-7-1 8 0,0 0-88 0,0 6 32 0,0 0 40 16,0-6 28-16,10 5 20 0</inkml:trace>
        </inkml:traceGroup>
        <inkml:traceGroup>
          <inkml:annotationXML>
            <emma:emma xmlns:emma="http://www.w3.org/2003/04/emma" version="1.0">
              <emma:interpretation id="{BF7A2E58-E839-4474-B20D-DCC605361322}" emma:medium="tactile" emma:mode="ink">
                <msink:context xmlns:msink="http://schemas.microsoft.com/ink/2010/main" type="inkWord" rotatedBoundingBox="14025,6297 14020,6408 13918,6403 13924,6292">
                  <msink:destinationLink direction="with" ref="{603403B4-65B5-4BE5-92DF-A231535F0587}"/>
                </msink:context>
              </emma:interpretation>
            </emma:emma>
          </inkml:annotationXML>
          <inkml:trace contextRef="#ctx0" brushRef="#br0" timeOffset="680.1877">-7933-307 15 0,'0'6'96'15,"0"2"-8"-15,0-3-8 0,0-1-20 0,0 1-8 0,0 0 0 0,0-1-4 16,0 1 0-16,0-5 0 0,9 4 4 0,-9-4 0 0,0 0 0 15,8 0 4-15,-8 0 4 0,0 4-4 0,7-4-8 0,-7 0 4 16,0 0-4-16,9-4-4 0,-9 4 0 0,8 0-8 0,0-4-4 0,-8 4 0 16,9 0-4-16,-9 0-4 0,0 0-4 0,8 0 0 15,-8 0-4-15,7 0-4 0,-7-5 0 0,8 5 0 0,-8 0 0 0,0 0 0 16,0 0-4-16,0 0 0 0,0 0 0 0,9 5 0 0,-9-5 0 16,0 4-4-16,0 0 4 0,0-4-4 0,0 5 0 0,0 0 0 15,0 0 0-15,0-1-4 0,0-4 0 0,0 10 0 0,0-6 4 16,0 0-4-16,0 1 4 0,0 0-4 0,0-5 0 0,0 4 4 15,0 1 0-15,0-5 0 0,0 0-4 0,0 5 4 0,0-5-8 0,-9-5 4 16,9 5 0-16,0-5 0 0,0 1 0 0,0-1 0 0,0 0 4 16,0 1-4-16,0-6 0 0,0 6 4 0,0-5 0 0,0 4 0 15,0-4 0-15,0 0-20 0,0 5 24 0,0-6 4 0,0 6 0 16,0-1 0-16,0 1-4 0,0 0 0 0,0 4 0 0,0-6 4 16,0 6 0-16,0 0 4 0,0 0 0 0,0 0 0 0,9 0 4 0,-9 6 4 15,0-6 4-15,0 4 0 0,0 0 0 0,0 1 0 0,0-5 4 16,0 9-4-16,0-9 0 0,8 5 0 0,-8-1 0 0,0 1-4 15,0-1-4-15,0 0 4 0,0 1-4 0,0 0-12 0,0 0-8 0,-8-1 0 16,8-4 0-16,0 0 0 0,0 4 0 0,8-4 0 16,-8 0 0-16,0 0 0 0,-8 6 0 0,8-6 0 0,0 0 0 0,0 0 0 15,0 0 0-15,0 0 0 0,0-6 0 0,0 6 0 0,0 0 0 16,0 0 0-16,0 0 0 0,0 0 0 0,0 0 0 0,0 0 0 16,0-4 0-16,0 4 0 0,0-4 0 0,0 4 0 0,0 0 0 0,0-5 0 15,0 0 0-15,0 5 0 0,0-5 0 0,0 5 0 0,0 0 0 16,0-4 0-16,0 4 0 0,0 0 0 0,0 0 0 15,0-4 0-15,0 4 0 0,0 0 0 0,0 0 0 0,0 0 0 0,0 0 0 16,0 0 0-16,0 4 0 0,0-4 0 0,0 0 0 0,0 0 0 16,0 0 0-16,0 0 0 0,0 0 0 0,0 0 0 0,0 0 0 15,0 0 0-15,0 0 0 0,0 0 0 0,0 0 0 0,0 0 0 0,0 0 0 16,0 0 0-16,0 0 0 0,0 0 0 0,0 0 0 0,0 0 0 16,0 0 0-16,0 0 0 0,0 0 0 0,0 0 0 0,0 0 0 15,-9 4-96-15,9-4-116 0,0 0-40 0,0 0-76 0,-8 0 36 16,8 0 48-16,-7 5 52 0,7-5 36 0,-8 0 32 0,-1 0 20 15</inkml:trace>
        </inkml:traceGroup>
        <inkml:traceGroup>
          <inkml:annotationXML>
            <emma:emma xmlns:emma="http://www.w3.org/2003/04/emma" version="1.0">
              <emma:interpretation id="{0AEC2EEF-BF70-4CE9-B2C2-664A61D9F3B5}" emma:medium="tactile" emma:mode="ink">
                <msink:context xmlns:msink="http://schemas.microsoft.com/ink/2010/main" type="inkWord" rotatedBoundingBox="14140,7218 14049,8989 13361,8953 13452,7182">
                  <msink:destinationLink direction="with" ref="{603403B4-65B5-4BE5-92DF-A231535F0587}"/>
                </msink:context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1" timeOffset="49041.5806">-8373 1299 51 0,'0'4'100'0,"0"-4"4"0,0 0 4 0,0 0-16 0,0 0 4 0,9 6 8 16,-9-6-4-16,8 0 0 0,-8 0 0 0,8 0-4 0,0-6 0 15,1 6-4-15,-2 0 0 0,1-4 0 0,1 0-8 0,7 4-8 16,1-5-4-16,-2 0-8 0,2 1-4 0,-9-1-8 0,16 5-8 16,-7-9-4-16,-2 5-8 0,2-2-4 0,0 6-8 0,-1-4-4 15,0 0 0-15,0 4-4 0,1 0-4 0,0-5-8 0,-2 5 0 0,2 0 0 16,-9 0-8-16,-1 0-12 0,10-5-20 0,-9 10-12 0,1-5-24 16,-1 5-32-16,-8-5-20 0,7 4-36 0,-7-4-28 0,0 4 8 15,10 2-72-15,-10-6 32 0,0 4 40 0,0-4 28 0,0 4 32 0,0 1 28 16</inkml:trace>
          <inkml:trace contextRef="#ctx0" brushRef="#br1" timeOffset="49631.1703">-8201 1652 67 0,'0'4'112'0,"-9"-4"4"0,9 0 0 0,0 0-16 0,-8-4-4 0,8 4 0 15,0-4-8-15,0-1 0 0,0 5-4 0,8-9-4 0,-8 5-4 16,9-2-8-16,-9 2-4 0,8 0-4 0,0-6 0 0,9 6-8 16,-10-6 0-16,1 2-12 0,1 3 0 0,7 0-8 0,-7 1-4 15,6-1-8-15,2 0 0 0,-2 1-8 0,-5 4 0 0,5-5 0 0,-6 5 0 16,-1 5-4-16,7-1 0 0,-6 1-4 0,-1 0 0 0,0 4 0 16,-8 0 4-16,9 1 0 0,-9 2-4 0,8 2-4 0,-8 0 4 15,0 0 0-15,0 4-4 0,0 1 4 0,-8-6 0 0,8 6-8 16,-9-1 4-16,9 1-4 0,-8-1 8 0,0 0-4 0,-1 1 0 15,9-1 0-15,-7-4 0 0,-1 0 4 0,0 0-4 0,8-1 0 0,-9-4 0 16,9 1 0-16,-8-6 0 0,8 0 0 0,0 2 0 0,0-1 0 16,-7-5 0-16,7 0 0 0,0 0 0 0,0 0 0 0,7-5 0 15,-7-1-4-15,0 2 4 0,8 0 0 0,-8-1 0 0,0 0 0 16,9 1-4-16,-9-6 4 0,8 6 0 0,-8 0 4 0,8-1-4 16,-1 0 0-16,-7 1 0 0,9-1-4 0,-1 0 4 0,0 5 4 15,-8-4 0-15,9 4-4 0,-1 0 4 0,-1 0-4 0,-7 0 4 0,10 0 0 16,-3 0-4-16,1 0 4 0,0 4-4 0,1-4 4 0,-1 5-4 15,-1 0 4-15,2-1 0 0,7 6-4 0,-7-6 4 0,-1 0-4 16,-1 6 0-16,1-1 4 0,1 0-4 0,-1 6 4 0,0-2-4 16,1 1 4-16,-1-1-4 0,-8 1 4 0,7 0 0 0,-7-1 0 15,9 1 0-15,-9 3-4 0,0-2 0 0,0 4 4 0,0-6 4 0,0 6 0 16,0-5-4-16,0-1 12 0,-9 1-4 0,2 5-4 0,7-6 0 16,-8 1 4-16,-1-1 0 0,1 1-4 0,0 0 4 0,-9 0-4 15,10-5 0-15,-10 5 0 0,1-1-4 0,0-3 0 0,-1 4 0 0,1-5 0 16,-1-1-4-16,2 2 4 0,-10-1-4 0,9 1 0 15,-9-6 0-15,10 1-4 0,-10-1 4 0,8-4-4 0,2 5 0 0,-10-5 4 16,8-5-8-16,0 5 0 0,2-9-4 0,-10 5-4 0,9-6-4 16,0 1-8-16,-1-1-16 0,2 2-20 0,6-6-12 0,-7 0-20 15,-1 1-8-15,10-6-28 0,-10 6-20 0,9-6-4 0,0 6 12 16,-1-6-80-16,2 0 20 0,-1 1 36 0,-1 4 40 0,9-4 24 16</inkml:trace>
          <inkml:trace contextRef="#ctx0" brushRef="#br1" timeOffset="48767.8002">-8422 1060 59 0,'0'5'92'16,"0"-1"0"-16,0 1-8 0,-8-1-16 0,8 2-4 0,0-6 0 16,0 4 12-16,0-4 0 0,0 5 8 0,0-5-4 0,0-5-8 15,0 1 4-15,8-2-4 0,-8 2 0 0,0-5-4 0,9 0 0 0,-9-1 4 16,8 2-4-16,0-5-4 0,-8-2 0 0,9 1-4 0,-1-4-8 16,-1 4-4-16,2-4-4 0,-1-1-4 0,8 1-4 0,-16 0-4 15,16-1 0-15,-8 1 0 0,-8-1-8 0,9 1-4 0,-1 0 0 0,0 5 4 16,1-6-8-16,-1 5 4 0,-8 0-8 0,7 0-12 15,1-4 0-15,-8 4 0 0,9 6 0 0,-9-6 0 0,8 0 0 16,-8 4 0-16,0 2 0 0,8-2 0 0,-8 2 0 0,0 2 0 0,0-3 0 16,0 5 0-16,9 0 0 0,-9 4 0 0,0-5 0 0,0 0 0 15,0 5 0-15,0 0 0 0,0 0 0 0,0 5 0 0,0-5 0 16,0 5 0-16,0-1 0 0,0 5 0 0,7-5 0 0,-7 6 0 16,0-1 0-16,0-1 0 0,8 7 0 0,-8-6 0 0,0 5 0 15,0-1 0-15,9 5 0 0,-9-4 0 0,0 5 0 0,0-1 0 0,0 1 0 16,0-5 0-16,0 8 0 0,0-4 0 0,0 1 0 0,0-1 0 15,0 1 0-15,0-1 0 0,0 0 0 0,0 1 0 0,0-1 0 16,0 0 0-16,0-4 0 0,0 0 0 0,0 1 0 0,0-2 0 16,0 1 0-16,0-6-12 0,0 1-28 0,0 0-8 0,0 1-8 15,0-5-20-15,0-1-16 0,0 1-16 0,0-1-8 0,0 1-20 0,0-5-12 16,0 0-8-16,0 4 12 0,0-4-24 0,-9 0-64 0,9 0 60 16,0 0 40-16,0 0 20 0,0 0 28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5:35.5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22BA05-0305-4374-BBD9-FE3413E06726}" emma:medium="tactile" emma:mode="ink">
          <msink:context xmlns:msink="http://schemas.microsoft.com/ink/2010/main" type="writingRegion" rotatedBoundingBox="3013,7387 2942,7607 2829,7571 2901,7351">
            <msink:destinationLink direction="with" ref="{FF5C7002-5BC3-418E-B244-17A49F7CAFFC}"/>
          </msink:context>
        </emma:interpretation>
      </emma:emma>
    </inkml:annotationXML>
    <inkml:traceGroup>
      <inkml:annotationXML>
        <emma:emma xmlns:emma="http://www.w3.org/2003/04/emma" version="1.0">
          <emma:interpretation id="{09F3BB13-4760-4E47-AAA7-061917B18DA5}" emma:medium="tactile" emma:mode="ink">
            <msink:context xmlns:msink="http://schemas.microsoft.com/ink/2010/main" type="paragraph" rotatedBoundingBox="3013,7387 2942,7607 2829,7571 2901,7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1BF806-0ED4-4296-8FA5-D0D8B17662B2}" emma:medium="tactile" emma:mode="ink">
              <msink:context xmlns:msink="http://schemas.microsoft.com/ink/2010/main" type="line" rotatedBoundingBox="3013,7387 2942,7607 2829,7571 2901,7351"/>
            </emma:interpretation>
          </emma:emma>
        </inkml:annotationXML>
        <inkml:traceGroup>
          <inkml:annotationXML>
            <emma:emma xmlns:emma="http://www.w3.org/2003/04/emma" version="1.0">
              <emma:interpretation id="{E165419F-606C-44FF-BC25-D8601E7F71B9}" emma:medium="tactile" emma:mode="ink">
                <msink:context xmlns:msink="http://schemas.microsoft.com/ink/2010/main" type="inkWord" rotatedBoundingBox="3013,7387 2942,7607 2829,7571 2901,7351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ż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-809-609 27 0,'0'0'72'0,"0"0"-8"0,-9 0-4 0,9 0-24 16,0 0-12-16,0 0 4 0,0 0-4 0,0 0 4 16,0-4-8-16,0 8 4 0,0-8-4 0,-8 4 0 0,8 4 0 0,0-4 4 15,0 0-4-15,0 0 0 0,0 0 0 0,0 0 0 0,0 0-4 16,-7 0 0-16,7 0 4 0,0 0 0 0,0 0-4 0,0 0 0 15,0 0 0-15,0 0 0 0,0 5 0 0,-8-5-4 0,8 5 0 0,0-5 0 16,0 5-4-16,0-2 4 0,0 3-4 0,0-2 4 16,0 0-4-16,0 1 0 0,0 0-4 0,0 4 4 0,0-4-8 0,0 3 4 15,0-3 0-15,0 0-4 0,0-1 0 0,0 6 0 0,0-6 0 16,0 1 0-16,0 4 4 0,0-5-4 0,0 1 0 0,0 4 0 16,0-4-4-16,8 0 0 0,-8-1 4 0,0 1 0 0,0-1 0 0,0 5 0 15,0-4 4-15,7-1-4 0,-7 1 4 0,0 0-4 0,0-1 0 16,0 1-4-16,0-5 4 0,0 5 0 0,0-5 4 0,0 0-4 15,0 0 4-15,0 4-4 0,0-4 0 0,0 0 8 0,0 0 0 16,0 0-4-16,0 0 0 0,0 0-4 0,0 0 8 0,0 0-4 16,0 0 0-16,0 0 0 0,0 0-4 0,0 0 4 0,0-4 0 0,0 4-4 15,0 0 4-15,0-5-4 0,0 5 0 0,0-5 0 16,0 1-4-16,0-1 8 0,-7 0-4 0,7 1 0 0,0-1 0 0,0-4 0 16,0 5 0-16,-8-5 0 0,8-1 4 0,0 6-4 0,0-1 0 15,-9-4 4-15,9 4 0 0,0 1-4 0,-8-1 4 0,8-4 0 16,0 4 0-16,-8 1 0 0,8-1-4 0,0 5 4 0,0-5 0 0,0 0 4 15,0 5 0-15,0 0-8 0,0-3 4 0,0 3 4 0,0 0-4 16,0-5-4-16,0 5 0 0,0 0 8 0,0 0-4 0,0 0 0 16,0 0 0-16,0 0 4 0,0 0-4 0,-9 0 0 0,9 0 0 15,0 5 0-15,0-5 4 0,0 0-4 0,0-5-4 0,0 5 4 16,0 0-4-16,0 5 0 0,0-5 4 0,0 3 0 0,0-3-4 0,0 5 4 16,0 0-8-16,0-5 4 0,0 5 4 0,0-1-4 0,0 1 0 15,0 4-4-15,0-4 4 0,0 4 0 0,0-5 0 0,0 6 4 16,0-1-8-16,0-4 4 0,0 4-4 0,0-5 8 0,-8 5-8 15,8-4 8-15,0 4-4 0,0-4 0 0,0 4 0 0,0-4 4 16,0-1 0-16,0 1-8 0,0 0 4 0,0-1 0 0,-7-4 0 16,7 4 0-16,0-4 0 0,0 0 0 0,0 5 0 0,0-5 4 0,0 0-4 15,0 0 0-15,0 0 0 0,0 0 0 0,0-5 4 0,-10 5-4 16,10-4 0-16,0 0-4 0,0-1 4 0,-7 5 0 0,7-5 0 16,0-4 0-16,0 4 0 0,-8 1 4 0,8-1-8 0,0-4 4 15,-8 4 4-15,8-4-8 0,0 5 4 0,0-5 0 0,0 4 4 16,0 0-4-16,0 1 0 0,0 4 0 0,0-5 0 0,0 5 4 0,0-5-4 15,0 5 4-15,0 0-4 0,0 0 4 0,0 0 4 0,0 0-8 16,0 0 0-16,0 0 0 0,0 0 0 0,0 0 8 0,0 0-4 16,0 0-4-16,0 5 0 0,0-5 0 0,0 0 0 0,0 5 4 15,0-5-8-15,0 4 8 0,0 1-4 0,0 0 0 0,0-5 0 16,0 4-8-16,0 5 0 0,0-4 0 0,0-1-8 0,0 1-4 0,0-1-8 16,0 1-8-16,0 0-16 0,8-1-8 0,-8 1-16 0,0 0-12 15,0-1-16-15,8-4-56 0,-8 5 12 0,0-5 24 0,0 0 28 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9:49.7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C24F88-53D3-4C08-9F19-40CAC6E25EAC}" emma:medium="tactile" emma:mode="ink">
          <msink:context xmlns:msink="http://schemas.microsoft.com/ink/2010/main" type="inkDrawing" rotatedBoundingBox="26662,17414 27121,17127 27328,17458 26869,17745" semanticType="callout" shapeName="Other">
            <msink:sourceLink direction="to" ref="{4BBBAAA5-915C-4AD6-959B-B6205FF9680F}"/>
            <msink:sourceLink direction="from" ref="{4BBBAAA5-915C-4AD6-959B-B6205FF9680F}"/>
          </msink:context>
        </emma:interpretation>
      </emma:emma>
    </inkml:annotationXML>
    <inkml:trace contextRef="#ctx0" brushRef="#br0">4352 11573 3 0,'0'-8'124'0,"0"-2"-8"0,0 0-8 0,0 2-24 15,0-2 0-15,0 2 0 0,-9-2-4 0,9 6-4 0,0-1-16 0,0-4 4 16,9 4-12-16,-9 0 0 0,0 5 0 0,8-4-4 0,-8 4 0 15,7 0 4-15,2 0-8 0,-1 4 0 0,-8 1 0 0,8 0 0 16,0 4 0-16,1 0-4 0,-2 1-4 0,1-2-8 0,9 6 0 0,-9-4 0 16,1 8-4-16,-1-4-4 0,-1-1 4 0,3 6-4 0,-3-2 0 15,-7-2-4-15,8 3-4 0,0 0 0 0,-8 1 0 0,9-6 4 16,-9 6-4-16,8-5 4 0,-8 4 0 0,0-4-4 0,0-5-4 16,0 4 0-16,0-3 0 0,0-2 4 0,0 2-4 0,0-6 4 15,0-4-4-15,0 0 0 0,0 0 0 0,0-4-4 0,0 0 0 0,0-6 0 16,0-4-4-16,0 1 0 0,0 0 0 0,0-6 0 0,7 0 0 15,-7 1 0-15,9-5 4 0,-9 5 4 0,8-5 4 0,0-1-4 16,1 2 4-16,-1 0 0 0,0 3 0 0,-1-5 4 0,2 6 0 16,7 4 0-16,-7-4-4 0,7 4 0 0,-7 5 0 0,6-4-8 15,-7 3-4-15,9 5 0 0,-10 1 0 0,10 0 0 0,-9-1 0 0,9 5 0 16,-9-5 0-16,8 5 0 0,-8 0 0 0,9-4 0 0,-9 4 0 16,0 0 0-16,1 0 0 0,-2 0 0 0,1 4 0 0,0-4 0 15,1 0-16-15,-1 0-64 0,0 0-32 0,-8 0-24 0,9 0-44 16,-9-4-32-16,0 4 16 0,0-5-64 0,0 1 24 0,7-1 44 15,-7-3 36-15,0 1 32 0,0-1 20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4:25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BBCC33-FA39-4E1C-895D-405BA77D74B2}" emma:medium="tactile" emma:mode="ink">
          <msink:context xmlns:msink="http://schemas.microsoft.com/ink/2010/main" type="inkDrawing" rotatedBoundingBox="5014,7566 5112,3793 5174,3795 5076,7568" semanticType="verticalRange" shapeName="Line">
            <msink:sourceLink direction="with" ref="{80EC8938-5E1D-4FE2-9DB8-FD210B09156D}"/>
            <msink:sourceLink direction="with" ref="{9808D631-728B-4A11-BA3A-18FF665D0107}"/>
            <msink:sourceLink direction="with" ref="{942517C8-1BB9-46AB-880E-161ACDCECFEC}"/>
          </msink:context>
        </emma:interpretation>
      </emma:emma>
    </inkml:annotationXML>
    <inkml:trace contextRef="#ctx0" brushRef="#br0">2150 92 39 0,'0'0'52'0,"0"0"0"0,0 0-8 0,0 0-24 0,0 0-4 16,0 0-4-16,0 0 4 0,0 0-4 0,0 0-4 0,0 0 4 15,0 0-8-15,0 0 4 0,0 0-4 0,0 0 8 0,0 0 0 0,0 0-4 16,0 0 0-16,0 0 0 0,0 0-4 0,0 0 0 0,0 0 4 15,0 0 4-15,0 0-8 0,0 0 4 0,0 0 0 0,0 0 0 16,0 0-4-16,0 0-4 0,0 0 4 0,0 0 4 0,0 0 0 0,0 0 0 16,0 0 4-16,0 0-4 0,0 0 0 0,0 0 4 15,0 0 4-15,0 0-4 0,0 0 4 0,0 0-4 0,0 0 4 0,0 0 0 16,0 0 0-16,0 0 0 0,0-5 4 0,0 5 0 0,0 0-4 16,0 0 4-16,0 0-4 0,0 0 4 0,0 0 0 0,0 0 0 15,0-3 0-15,0 3-4 0,0 0 4 0,0 0 4 0,0 0-8 16,0 0 4-16,0 3 4 0,0-6 4 0,0 6 0 0,0-3 4 15,0 0 0-15,0 0 4 0,0 0 0 0,0 0 0 0,0 0 0 0,0 5 0 16,0-5 4-16,0 5 0 0,0-1-8 0,0 1 0 0,0-1 0 16,0 1 4-16,0 4-8 0,0-5 0 0,0 6 0 0,0-5 0 15,0 3-4-15,0 6 0 0,0-4-4 0,0-1 0 0,0 0-4 16,0 1 0-16,0-2 0 0,0 1 0 0,0 1 0 0,0-1-4 16,0-1 0-16,0 2 0 0,0-1-4 0,0 1 0 0,0-6-4 15,0 5 8-15,0 0 0 0,0 1 0 0,0-2-4 0,0 2 0 0,0-1-4 16,0 0 0-16,0 1 0 0,0-6 0 0,0 10 4 0,0-5 0 15,0 1-4-15,0-1 0 0,0 4 0 0,0-4 0 0,0 1 0 16,0 3 0-16,0 1-4 0,0-5 4 0,0 5 0 0,0-5 0 16,0 5-4-16,0-5 0 0,0 5 4 0,0-5 4 0,0 5-8 15,0 0 4-15,0-6 0 0,0 2 0 0,0 4 0 0,0-5 4 0,0 4 0 16,0-2-4-16,0 2 0 0,0-5-4 0,0 6 4 0,0-4 4 16,8 4 0-16,-8-5 0 0,0 4-4 0,0-4 4 0,0 5-4 15,0-6 0-15,0 7-4 0,0-1 4 0,0-5-4 0,0 0 4 16,0 5 0-16,0-5 0 0,0 5 0 0,0-5 0 0,0 0-4 15,0 1 4-15,0 3 0 0,0-4 0 0,0 1 0 0,0 4-4 0,0-6 4 16,0 2 0-16,0 4-4 0,0-6 0 0,0 2 0 0,0 4 4 16,0 0-4-16,0-6 4 0,0 2-4 0,0 4 4 0,0-6 0 15,0 6-4-15,0-4 4 0,0-2 0 0,0 6 0 0,0-4-4 16,0-1 0-16,0 0 4 0,0 5-4 0,0-5 0 0,0 0 0 16,0 0 4-16,0 1 0 0,0-1-4 0,0 0 4 0,0 0-8 0,0 0 8 15,-8 5-4-15,8-5 0 0,0 0 0 0,0 1-4 0,0 4 4 16,0-6 0-16,0 2 4 0,0 3-4 0,0-4 0 0,-9 6 0 15,9-6 0-15,0 4 0 0,-7-4 0 0,7 4 0 0,0-3 0 16,0 4 0-16,0-5 0 0,-8 5 0 0,8 0-12 0,0-5 12 16,0 5 8-16,0-1-4 0,0-3-4 0,0 3 0 0,0 1 0 15,0-4 0-15,0 3 0 0,0 1 0 0,-9-1 0 0,9-2 0 16,0 2 0-16,0-5 0 0,0 6 0 0,0 0 0 0,0-4 0 0,0 3 0 16,0-4 0-16,0 5 0 0,0-5 0 0,-8 5 0 0,8-5 0 15,0 5 0-15,0 0 0 0,0-4 0 0,0 3 0 0,-8 0 0 16,8-3 0-16,0 3 0 0,0 1 0 0,-8 0 0 0,8-5 0 15,0 5 0-15,0-1 0 0,0 1 0 0,-9 0 0 0,9-4 0 0,0 3 0 16,0 0 0-16,0 1 0 0,0 0 0 0,0-4 0 0,0 3 0 16,0 1 0-16,0-5 0 0,0 5 0 0,0 0 0 0,0 0 0 15,0-5 0-15,0 4 0 0,0 1 0 0,0-5 0 0,0 4 0 16,0 2 0-16,0-1 0 0,0 0 0 0,0-6 0 0,0 6 0 16,0-4 0-16,0 4 0 0,0-1 0 0,0-4 0 0,0 5 0 0,0-5 0 15,0 5 0-15,0-5 0 0,0 0 0 0,0 5 0 0,0-6 0 16,0 2 0-16,-7-1 0 0,7 5 0 0,0-4 0 0,0 0 0 15,0 2 0-15,0-2 0 0,0 3 0 0,0-4 0 0,0 1 0 0,0 3 0 16,0-3 0-16,0 4 0 0,0-6 0 0,0 6 0 0,0-4 0 16,0 4 0-16,0-6 0 0,0 6 0 0,-8-4 0 0,16 3 0 15,-16-4 0-15,8 1 0 0,0 3 0 0,0 1 0 0,0-5 0 16,0 1 0-16,0 3 0 0,0-4 0 0,0 5 0 0,0-5 0 16,0 6 0-16,0-2 0 0,0-4 0 0,0 5 0 0,0-6 0 15,0 7 0-15,0-7 0 0,0 6 0 0,0-4 0 0,0 4 0 16,0-6 0-16,0 2 0 0,0-1 0 0,0 5 0 0,0-5 0 0,0 0 0 15,0 0 0-15,0 1 0 0,0-2 0 0,0 2 0 0,0-1 0 16,0 0 0-16,0 1 0 0,0-2 0 0,0-3 0 0,0 4 0 16,0 1 0-16,0-1 0 0,0-5 0 0,0 5 0 0,0 1 0 0,0-1 0 15,0 0 0-15,0-4 0 0,0 4 0 0,0 0 0 16,0-5 0-16,0 6 0 0,0-6 0 0,0 6 0 0,0-2 0 16,0-2 0-16,0 2 0 0,0 2 0 0,0-6 0 0,0 6 0 0,0-6 0 15,0 4 0-15,0 2 0 0,0 0 0 0,0-6 0 0,0 5 0 16,0 0 0-16,0 0 0 0,0-4 0 0,0 4 0 0,0 1 0 15,0-6 0-15,0 5 0 0,0 0 0 0,0-4 0 0,0 4 0 0,0-1 0 16,0-2 0-16,0 3 0 0,0-4 0 0,0 4 0 16,0 0 0-16,0-4 0 0,0 5 0 0,0-7 0 0,0 7 0 0,0-6 0 15,0 1 0-15,0 4 0 0,0-5 0 0,0 5 0 0,0-4 0 16,0 5 0-16,0-6 0 0,0 5 0 0,0-4 0 0,0-1 0 16,0 6 0-16,0-6 0 0,0 6 0 0,0-6 0 0,0 5 0 0,0-4 0 15,0 4 0-15,0-4 0 0,0 3 0 0,0 2 0 0,0-6 0 16,0 6 0-16,0-6 0 0,0 6 0 0,0-2 0 0,0 2 0 15,0-6 0-15,0 6 0 0,0-6 0 0,0 5 0 0,0 0 0 16,0-4 0-16,0 4 0 0,0 0 0 0,0-4 0 0,0 4 0 16,0-4 0-16,0 4 0 0,0 0 0 0,0-4 0 0,0 0 0 15,0 3 0-15,0-3 0 0,0-1 0 0,0 6 0 0,0-6 0 16,0 1 0-16,0 3 0 0,0-3 0 0,0 0 0 0,8 4 0 0,-8-4 0 16,0 0 0-16,0-1 0 0,0 1 0 0,0 0 0 0,0 3 0 15,0-3-4-15,0 0 4 0,0 3 0 0,0-2 0 0,0-2-4 16,0 0 8-16,0 6-4 0,0-6-4 0,0 1 0 0,0 4 8 0,0-5 0 15,0 6-4-15,0-6 0 0,0 6 0 0,7-5 4 16,-7 4-8-16,0-5 0 0,0 5 4 0,0-4 0 0,0-1 0 0,0 6 0 16,0-7 0-16,0 2 4 0,0 0-4 0,0 4 0 0,0-9-4 15,0 10 0-15,0-6 4 0,0-4-4 0,9 5 4 0,-18-1 0 16,9 1 0-16,9-1 0 0,-18 1 0 0,9 0 0 0,9-5-16 0,-18 4 20 16,9 1 0-16,0 0 0 0,0-1 0 0,0-4-4 0,9 5 0 15,-9-1 0-15,0-4 0 0,0 0 0 0,0 5-4 16,0-5 0-16,0 4 4 0,0-4 4 0,0 5-4 0,0-5 0 0,0 0 4 15,0 0-4-15,0 0 0 0,0 0 0 0,0 4 0 0,0-4 4 16,0 0-8-16,0 5 4 0,0-5 0 0,0 5 0 0,0-5 0 16,0 0 4-16,0 4-4 0,0-4 0 0,0 0-4 0,0 5 8 15,0-5-4-15,0 5-4 0,0-5 4 0,0 0-4 0,0 0 4 16,0 4 4-16,0-4-4 0,0 0 0 0,0 0 0 0,0 0 4 0,0 0-4 16,0 0-4-16,0 0 8 0,0 0-4 0,0 0 0 0,0 0 0 15,0 0 0-15,0 0 0 0,0 0 0 0,0 0 0 0,0 0 4 16,0 0-4-16,0 0-4 0,0 0 4 0,0 0 0 0,0 0 0 0,0 0 8 15,0 0-8-15,0 0 4 0,0 0-8 0,0 0 4 0,0 0 0 16,0 0-4-16,0 0 0 0,0 0 0 0,0 0 4 0,0 0-8 16,0 0 4-16,0 0-8 0,0 0-4 0,0 0-12 0,0 0-4 15,0 0-20-15,0 0-32 0,0 0-20 0,0 0-32 0,0-4-32 16,-9 4-16-16,9-5 20 0,0 0-76 0,0-4 20 0,-7 0 44 0,7 0 24 16,0 0 32-16,-8-5 24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3:43.2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83ED05-A2B2-4758-94F3-6D4FBC28137A}" emma:medium="tactile" emma:mode="ink">
          <msink:context xmlns:msink="http://schemas.microsoft.com/ink/2010/main" type="inkDrawing" rotatedBoundingBox="4697,3497 8499,5122 6754,9203 2953,7578" hotPoints="5091,3610 -11805,-28225 7401,7672 2925,7593" semanticType="enclosure" shapeName="Quadrilateral">
            <msink:sourceLink direction="with" ref="{35FEC7C3-B417-418A-B657-4D2C5ADD94BC}"/>
            <msink:sourceLink direction="with" ref="{942517C8-1BB9-46AB-880E-161ACDCECFEC}"/>
          </msink:context>
        </emma:interpretation>
      </emma:emma>
    </inkml:annotationXML>
    <inkml:trace contextRef="#ctx0" brushRef="#br0">2185-11 47 0,'0'0'56'0,"0"0"4"0,-7 0-4 0,7 0-28 15,0-4 0-15,0 4-4 0,0 0 8 0,0 0-4 16,0 0-4-16,0 0 8 0,-10 0 0 0,10 0 0 0,0 0 0 0,0 0 0 16,0 0 4-16,0 0-4 0,0 0 0 0,0 0-4 0,0 0-4 15,0 0 0-15,0 0 4 0,0 0 0 0,0 0 0 0,0 0 0 16,0 0 0-16,0 0-4 0,0 0-4 0,0 0 0 0,0 0 0 0,0 0-12 16,0 0 20-16,0 0 0 0,0 0 0 0,0 4 0 15,0-4 4-15,0 5-8 0,0-5 0 0,10 5 0 0,-10-1 0 0,0 1-4 16,7 4 4-16,-7-4-4 0,8 4 4 0,-8 0 0 0,8 0 0 15,1 1 0-15,-9-1 0 0,8 1-4 0,-1 3 4 0,2-4 0 16,-1 4-4-16,0 1 0 0,1 0-4 0,-1 0 4 0,0 0 0 0,-1 4-4 16,2-4 4-16,-1 0 0 0,0 4-4 0,1 0 0 0,6-3 0 15,-6 2-4-15,-1 2 0 0,0 0 0 0,9-1-4 0,-9 0 0 16,-1 0 0-16,10 1 0 0,-9 4 0 0,1-5 0 0,6 5 0 16,-7-4 0-16,9 4 4 0,-9-5-8 0,1 5 0 0,6-4 0 15,-6 3 4-15,7-3 0 0,-8 5-4 0,9-2 0 0,-10 2 0 16,10-7 0-16,-9 6 4 0,9-4-4 0,-10 3 0 0,10 2 0 0,-1-6 0 15,-7 5-4-15,6-5 8 0,2 4-4 0,-9-3 0 0,9 5 0 16,-2-6 0-16,-6 0-4 0,7 6 8 0,1-5-20 0,-1-2 20 16,0 6 0-16,-8-4 0 0,9-1-4 0,-1 5 0 0,0-4 0 15,1-1 4-15,-2 5-4 0,2 0 0 0,0-5 0 0,-2 5 0 16,-6-5 0-16,7 5 0 0,1 0 4 0,-2-4-4 0,2 4 4 0,0-1-4 16,-2 2-4-16,-7-2 8 0,9 2-4 0,0-2-4 15,-2 2 4-15,-6-2-4 0,7 6 0 0,1-5 0 0,-10 0 0 0,10 5 0 16,-1-5 4-16,-7 4-4 0,6-4-4 0,-6 4 8 0,7 1-4 15,-8-5 0-15,9 5 0 0,-10-1 0 0,10-3 0 0,-9 3 0 16,1 0 0-16,6-3-4 0,-7 3 4 0,1-4 4 0,8 5-4 0,-8-5-4 16,-1 4 4-16,8 1 0 0,-8-5 0 0,0 0 0 15,9 0 0-15,-10 5 0 0,1-6 4 0,9 2-4 0,-9-2-4 0,1 2 4 16,6-2 0-16,-7 2 0 0,9-6 4 0,-9 4-4 0,1 2 0 16,6-7 0-16,-6 7 0 0,7-5 0 0,-8 3 0 0,8-4 0 15,1 1 0-15,-9 4 0 0,9-4 4 0,-9-1-4 0,7 0 0 0,-6 1 0 16,7-1 0-16,0 0 0 0,-8 1 0 0,9-1 0 0,-9 5 0 15,9-4-4-15,-10-1 4 0,10 0 0 0,-9 1 0 0,9-1-4 16,-9 0 4-16,-1 1 0 0,10 4 0 0,-9-4 0 0,0-1-4 16,8 0 8-16,-8 0-4 0,1 0 4 0,7 1-4 0,-7 0 0 15,-1-2 0-15,-1 2 4 0,10-1-4 0,-9 1-4 0,0 0 0 0,1-1 4 16,6 0-4-16,-6-4 4 0,-1 5 0 0,0-2 0 0,0 2 4 16,8 0-4-16,-8-1 0 0,1 0 0 0,-1-4 0 0,0 4 0 15,1 0-4-15,-1 1 4 0,-1 0-4 0,1-1 4 0,1-4 0 16,-1 4 4-16,0 1-4 0,1-1 4 0,-2 1-4 0,1-6 0 15,1 5 0-15,-9-4-4 0,8 5 4 0,0-1 0 0,0-4 0 0,-8 5 0 16,9-6 0-16,-2 6 0 0,1-5 0 0,1 4-4 0,-9-4 8 16,8-1-4-16,0 1-4 0,1-1 4 0,-2 1 0 15,-7 0 0-15,8 0 0 0,0 0 0 0,-8-5 0 0,9 5-4 0,-1-5 4 16,-8 0 0-16,8 5 0 0,1-6 0 0,-9-3 0 0,7 5 0 16,1-1 0-16,-8 0 0 0,9-4 0 0,-9 4 0 0,8 1 4 15,0-6-4-15,-8 5 0 0,7-4-4 0,-7-1 4 0,10 6 0 0,-3-6 4 16,-7 5-4-16,8-4 0 0,1 4 4 0,-9-5-4 0,8 6 0 15,-8-5 0-15,8-1 0 0,-8 5 0 0,9-4 0 0,-9-1 0 16,7 1 0-16,1 4 0 0,-8-4 4 0,8 0-4 0,-8-1 0 16,9 1 0-16,-9 0 0 0,0 3 0 0,8-8 0 0,-8 10 0 15,8-10 0-15,-8 4 0 0,0 1 0 0,0-1 0 0,9 1 0 0,-9-5 0 16,0 5 4-16,0-5-4 0,0 0 0 0,0 4 0 0,0-4 0 16,0 0-4-16,0 0 0 0,0 0-12 0,0 0-4 0,0 0-12 15,0 0-16-15,-9 0-28 0,9 0-24 0,0 0-20 0,-8 0-40 16,0-4-16-16,-1-1 0 0,9 0-72 0,-16 1 32 0,9-5 40 15,-10-1 28-15,9 2 12 0,-9-2 44 0</inkml:trace>
    <inkml:trace contextRef="#ctx0" brushRef="#br0" timeOffset="-1537.2808">2006-11 31 0,'0'0'64'0,"0"0"-8"0,0 0 0 16,0 0-20-16,0 0-8 0,0 0-8 0,0 0 8 0,9 0-8 0,-9 0-4 15,0 0 4-15,0 0 0 0,0 0 0 0,0 0 0 0,0 0 0 16,0 0 4-16,0 0 0 0,0 0 4 0,0 0 0 0,0 0 0 15,0 0 0-15,0 0 4 0,0 0 0 0,0 0 0 0,0 0 4 16,0 0 0-16,0 0 0 0,0 0 0 0,0 0-4 0,0 0 4 16,0 0 0-16,0 0 0 0,0 0 0 0,0 0 0 0,0 0 4 0,0 0 4 15,0 0 4-15,0 0 0 0,0 0 4 0,0 5-4 0,0-5 4 16,0 0 0-16,0 5-4 0,0-1 0 0,7 1 0 0,-7 0-4 16,0-1-4-16,0 1 0 0,0 4-4 0,0-5-4 0,-7 6 0 0,7-1-4 15,0 0 0-15,-9 1-4 0,9-2 4 0,0 2-8 0,-8 4 0 16,8-6 0-16,-8 6 0 0,8-4-4 0,-9 4 0 0,1 0-8 15,8-6-8-15,-8 6 0 0,-1 0 0 0,2 0 0 0,-1 0 0 16,-1-1 0-16,1 1 0 0,0 0 0 0,1-1 0 0,-10 6 0 16,9-4 0-16,-1 2 0 0,1-3 0 0,-9 5 0 0,10 0 0 0,-9-2 0 15,7 2 0-15,-7-1 0 0,7 0 0 0,-6 1 0 0,-2 4 0 16,9-5 0-16,-9 5 0 0,10-4 0 0,-10 3 0 0,1-3 0 16,7 5 0-16,-6-7 0 0,7 6 0 0,-9 0 0 0,0-5 0 15,10 6 0-15,-10-6 0 0,9 5 0 0,0 0 0 0,-8-4 0 16,8 3 0-16,-9 0 0 0,9 3 0 0,-9-3 0 0,10 1 0 0,-9-4 0 15,-1 8 0-15,10-4 0 0,-10 0 0 0,9 0 0 16,-9 5 0-16,2 0 0 0,-2-6 0 0,0 6 0 0,1-1 0 0,0-4 0 16,8 5 0-16,-17-1 0 0,18 1 0 0,-18-5 0 0,16 4 0 15,-7 1 0-15,-8-5 0 0,16 5 0 0,-16-1 0 0,14-3 0 16,-5-2 0-16,-2 6 0 0,2-5 0 0,-2 4 0 0,0-3 0 0,0-2 0 16,1 6 0-16,0-5 0 0,-1 4 0 0,10-3 0 0,-10 3 0 15,0 1 0-15,1-5 0 0,9 4 0 0,-10 1 0 16,0-1 0-16,9-4 0 0,-9 5 0 0,2-5 0 0,7 4 0 0,-9-3 0 15,10 3 0-15,-2-5 0 0,-7 2 0 0,7 3 0 0,1-2 0 16,-7-4 0-16,6-2 0 0,1 4 0 0,0-5 0 0,-1 6 0 16,1-6 0-16,1 0 0 0,-2 0 0 0,1 0 0 0,0 1 0 0,-1 0 0 15,1-2 0-15,0 2 0 0,1-1 0 0,7 1 0 16,-9 0 0-16,1-1 0 0,0 0 0 0,-1 1 0 0,1-1 0 0,1 0 0 16,-3 1 0-16,3-1 0 0,-1 1 0 0,0 0 0 0,-1-6 0 15,1 5 0-15,1 0 0 0,-2 0 0 0,1-3 0 0,0 3 0 16,-1-5 0-16,9 2 0 0,-8 3 0 0,0-4 0 0,1-1 0 0,-2 2 0 15,9-2 0-15,-8 1 0 0,0 0 0 0,8 0 0 0,-9 0 0 16,1 4 0-16,1-4 0 0,-3 0 0 0,10-1 0 0,-7 1 0 16,-1 5 0-16,0-6 0 0,8 6 0 0,-9-1 0 0,1-4 0 15,1 4 0-15,7-4 0 0,-9 4 0 0,1-4 0 0,0 5 0 16,-1-6 0-16,1 5 0 0,8-5 0 0,-8 7 0 0,1-7 0 0,-2 1 0 16,9 0 0-16,-8 0 0 0,0 0 0 0,8-6 0 0,-9 7 0 15,1-7 0-15,8 7 0 0,-7-6 0 0,-2 5 0 0,9-5 0 16,-8 5 0-16,0-1 0 0,8-3 0 0,-8 3 0 0,-1 1 0 15,1-4 0-15,1 3 0 0,7 5 0 0,-9-4 0 0,1 0 0 16,0 0 0-16,-1 0 0 0,1 0 0 0,1 0 0 0,-1 4 0 0,-1-4 0 16,-7 0 0-16,7-1 0 0,1 6 0 0,1-6 0 0,-2 1 0 15,1-1 0-15,0 1 0 0,-1 0 0 0,1 0 0 0,0 0 0 16,1-5 0-16,-2 5 0 0,1-5 0 0,0 5 0 0,-1-5 0 16,9 4 0-16,-8 1 0 0,1-4 0 0,-2 4 0 0,9-6 0 15,-8 2 0-15,0 4 0 0,0-5 0 0,8 0 0 0,-9 0 0 0,9 0 0 16,-8-4 0-16,8 4 0 0,-7 1 0 0,7-6 0 15,0 1 0-15,-9-1 0 0,9 1 0 0,0-1 0 0,0-4 0 0,0 0 0 16,0 5 0-16,0-5 0 0,0 0 0 0,0 0 0 0,0 0 0 16,0 0 0-16,0 0 0 0,0 0 0 0,0 0 0 0,0 0 0 15,0 0 0-15,0 0 0 0,0 0-52 0,0 0-24 0,0 0-16 0,0 0-20 16,0 0-24-16,0-5-40 0,0 5-16 0,0-9-28 0,0 5-24 16,-8-5 36-16,8-6 32 0,0 6 36 0,0-9 24 0,0 0 20 15</inkml:trace>
    <inkml:trace contextRef="#ctx0" brushRef="#br0" timeOffset="12114.046">1493 1223 39 0,'0'0'52'0,"0"0"-4"16,0 0-8-16,0 3-16 0,0-6-8 0,0 3 0 0,0 0-4 15,0 0 4-15,0 0-4 0,0 0 0 0,0 0-4 0,0 0 4 16,0 0 4-16,0 0-4 0,0 3 0 0,0-3-4 0,0 0 4 0,0 0-4 16,0 0-8-16,0 0 12 0,0 0 0 0,0 0-8 0,0 0 0 15,-8 0 0-15,8 0 0 0,0 0 0 0,0 0 8 0,0 0-8 16,0 0 0-16,0 0 4 0,0 0 4 0,0 0-4 0,0 0 4 16,0 0-4-16,0 0 4 0,0 0-4 0,0 0 0 0,0 0 4 15,0 0 0-15,0 0 0 0,0 0 0 0,0 0 0 0,-7 0-4 0,7 0 4 16,0 0 0-16,0 0 0 0,0 0 0 0,0 0 0 15,0 0 0-15,0 0 0 0,0 0 0 0,0 0 0 0,0 0 4 0,0 0-4 16,0 0 0-16,0 0 4 0,0 0 4 0,0 0-4 0,0 0 8 16,0 0-4-16,0 0 0 0,0 0 4 0,0 0 4 0,0 0-4 15,0 0 0-15,0 0 8 0,0 0-4 0,0 0 0 0,0 0-8 0,0 0 8 16,0 0 0-16,0 0-4 0,0 0 4 0,0 0-4 0,0 0-16 16,0 0 16-16,0 0 0 0,0 0 0 0,0 0 0 0,0 0 0 15,0 0-4-15,0 0 0 0,0 0 0 0,0 0-4 0,0 0 4 16,0 0 4-16,0 0-8 0,0 0 4 0,0 0 0 0,0 5-4 15,0-5 4-15,0 5 0 0,0-5 0 0,0 0 0 0,0 4 0 0,0-4 0 16,0 4 0-16,0-4-4 0,0 0 0 0,0 5 4 0,0-5-4 16,0 5 0-16,0-5 0 0,0 0 0 0,0 4 0 0,0-4 0 15,7 0-4-15,-7 5 0 0,0-5-4 0,0 4 8 0,8-4-4 16,-8 0-4-16,9 5 4 0,-9-5 4 0,0 5-4 0,8 0 0 16,-8-5 0-16,0 4 0 0,8 1 0 0,-8-1 0 0,7 1-4 0,-7-1 4 15,9 1-4-15,-9 0 4 0,0-1 0 0,8 0 0 0,-8-4-4 16,8 10 0-16,-8-6-4 0,9-4-4 0,-9 5 0 0,8 4 0 15,-8-9 0-15,7 5 0 0,-7 0 0 0,9-1 0 0,-9-4 0 16,8 4 0-16,-8 1 0 0,8 0 0 0,-8-5 0 0,8 4 0 16,1 1 0-16,-9-5 0 0,7 5 0 0,1-1 0 0,-8 0 0 15,9 2 0-15,-1-6 0 0,-8 8 0 0,8-3 0 0,1 0 0 0,-1-5 0 16,-8 4 0-16,7 6 0 0,1-6 0 0,1 0 0 0,-1 1 0 16,-8-1 0-16,8 1 0 0,1 0 0 0,-2 0 0 0,1-1 0 15,1-4 0-15,-1 5 0 0,0 0 0 0,-1-1 0 0,2 0 0 0,-9 1 0 16,8-5 0-16,0 5 0 0,1-5 0 0,-1 4 0 15,0 1 0-15,1-5 0 0,-2 5 0 0,1-5 0 0,0 0 0 0,1 4 0 16,-1-4 0-16,-1 0 0 0,2 0 0 0,-1 5 0 0,0-5 0 16,9 0 0-16,-10 5 0 0,1-5 0 0,9 0 0 0,-9 4 0 15,1-4 0-15,-1 0 0 0,8 4 0 0,-8-4 0 0,9 5 0 16,-9-5 0-16,-1 5 0 0,10-1 0 0,-9-4 0 0,9 0 0 16,-10 5 0-16,1-5 0 0,9 0 0 0,-9 0 0 0,-1 0 0 0,10 0 0 15,-9 4 0-15,1-4 0 0,7 0 0 0,-7 0 0 0,-2 0 0 16,1 0 0-16,9-4 0 0,-9 4 0 0,-1 0 0 0,2 0 0 15,-1 0 0-15,0 4 0 0,1-4 0 0,6 0 0 0,-7 0 0 0,1 0 0 16,-1 0 0-16,0 0 0 0,1 0 0 0,-1 0 0 16,-1 0 0-16,2 0 0 0,-1 0 0 0,0 0 0 0,9 0 0 0,-10 0 0 15,1 0 0-15,1 0 0 0,7 0 0 0,-7 0 0 0,-2 0 0 16,1 0 0-16,9-4 0 0,-9 4 0 0,-1 0 0 0,10-5 0 16,-9 5 0-16,1 0 0 0,7-4 0 0,-9-1 0 0,2 5 0 0,-1-5 0 15,0 1 0-15,9 4 0 0,-10-4 0 0,2-1 0 16,-1 0 0-16,0 5 0 0,1-4 0 0,-1-1 0 0,-1 0 0 0,1 5 0 15,9-4 0-15,-9-1 0 0,1 0 0 0,-1 1 0 0,-1 0 0 16,2-1 0-16,-1 0 0 0,0 5 0 0,0-9 0 0,8 4 0 16,-8 0 0-16,1 1 0 0,-1-1 0 0,0 1 0 0,1 0 0 0,-2-6 0 15,1 6 0-15,0-1 0 0,1 0 0 0,7 2 0 16,-16-2 0-16,16-1 0 0,-8 2 0 0,-8 0 0 0,9-1 0 0,-1 0 0 16,0 1 0-16,-1-1 0 0,-7 0 0 0,9 1 0 0,-1 4 0 15,0-4 0-15,-8-1 0 0,9 0 0 0,-9 1 0 0,8 4 0 16,-8-5 0-16,7 0 0 0,-7 1 0 0,9 0 0 0,-9-2 0 15,8 6 0-15,-8-4 0 0,0 0 0 0,8-1 0 0,-8 0 0 16,0 5 0-16,8-4 0 0,-8-1 0 0,0 1 0 0,0 4 0 0,9-5 0 16,-9 1 0-16,0 4 0 0,0-5 0 0,0 5 0 0,8-5 0 15,-8 0 0-15,0 5 0 0,0 0 0 0,0-4 0 0,0 4 0 16,0 0 0-16,0 0 0 0,0 0 0 0,0 0 0 0,0 0 0 16,0 0 0-16,0 0 0 0,0 0 0 0,0 0 0 0,0 0 0 0,0 0 0 15,0 0 0-15,0 0 0 0,0 0 0 0,0 0 0 0,0 0 0 16,0 0 0-16,0 0 0 0,0 0 0 0,0 0 0 0,0 0 0 15,0 0 0-15,0 0 0 0,0 0 0 0,0 0 0 0,0 0 0 16,0 0 0-16,0 0 0 0,0 0 0 0,0 0 0 0,0 0 0 16,0 0 0-16,0 0 0 0,0 0 0 0,0 0 0 0,0 0 0 15,0 0 0-15,0 0 0 0,0 0 0 0,0 0 0 0,0 0 0 16,0 4 0-16,0-4 0 0,0 0 0 0,0 5 0 0,-8-5 0 0,8 5 0 16,0 0 0-16,-9-1 0 0,9 1 0 0,-8-1 0 0,0 1-124 15,8 4-64-15,-17-4-52 0,17 3-28 0,-15-2-28 0,6-2 44 16,1 0 52-16,-9-4 32 0,10 5 32 0,-9 0 24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0:41.8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2480D2-132F-4DE4-8A07-3B6CA3B96A0D}" emma:medium="tactile" emma:mode="ink">
          <msink:context xmlns:msink="http://schemas.microsoft.com/ink/2010/main" type="inkDrawing" rotatedBoundingBox="5162,7607 7163,7478 7182,7775 5182,7904" shapeName="Other"/>
        </emma:interpretation>
      </emma:emma>
    </inkml:annotationXML>
    <inkml:trace contextRef="#ctx0" brushRef="#br0">2329 4000 7 0,'0'0'68'0,"0"0"-4"0,-8 0-4 15,8 0-20-15,0-4-12 0,0 4 4 0,0 0-4 0,0-5 0 0,0 5 4 16,0-4-4-16,0 4 0 0,0 0 0 0,0-5 0 0,0 5 4 15,0-4 0-15,0 4 0 0,0-6 0 0,0 6 0 0,0 0 0 16,0-4 4-16,0 4-4 0,0 0 4 0,0 0 4 0,0 0-4 0,0 0-8 16,-8 0 8-16,8 0-4 0,0 0 4 0,0 0-8 15,0 0 0-15,-9 0 0 0,9 0 0 0,0 0 0 0,0 0 0 0,0 0 0 16,-7 0 4-16,7 0-4 0,0 0 4 0,0 0-4 0,0 0-4 16,0 0 4-16,0 0-4 0,0 0 4 0,0 0-4 15,0 0 0-15,0 0 0 0,0 0-8 0,0 0 0 0,0 0 4 0,0 0-20 16,0 0 16-16,0 0 0 0,0 0 4 0,0 0 0 0,0 0 0 0,0 0 0 15,0 0 0-15,0 0 0 0,0 0 0 0,0 0 4 16,7 0 0-16,-7 0-8 0,9 0 12 0,-9 0-4 0,8 0-4 0,-8 0 0 16,8 0 0-16,-8 0-4 0,9 0 4 0,-1 0 0 0,0 0 0 15,-1 0 0-15,2 0-4 0,-1 0 0 0,0 0 0 0,1 0-8 16,-1 0-8-16,0 0 0 0,8 0 0 0,-8 0 0 0,0-5 0 16,9 5 0-16,-10-4 0 0,10 4 0 0,-9-5 0 0,9 5 0 15,-9 0 0-15,8-4 0 0,0 0 0 0,1 4 0 0,0-6 0 0,-2 2 0 16,2 4 0-16,-1 0 0 0,0-4 0 0,9-1 0 0,-8 5 0 15,-2-5 0-15,10 5 0 0,-8-3 0 0,7-3 0 0,-8 1 0 16,8 1 0-16,-7 4 0 0,8-9 0 0,-10 9 0 0,10-5 0 0,0-4 0 16,-9 9 0-16,8-9 0 0,-7 5 0 0,7 4 0 15,-7-5 0-15,-2 0 0 0,2 1 0 0,-1-1 0 0,8 0 0 0,-15 5 0 16,7-4 0-16,1 4 0 0,-2 0 0 0,2-5 0 0,-9 5 0 16,9 0 0-16,-9 0 0 0,8 0 0 0,0-5 0 0,-7 5 0 15,6 0 0-15,-5 0 0 0,-3 0 0 0,10 0 0 0,-9 0 0 16,0-4 0-16,8 4 0 0,-8 0 0 0,0 0 0 0,9 0 0 15,-9 0 0-15,1 0 0 0,-2 0 0 0,9 0 0 0,-7 0 0 0,-1-5 0 16,0 10 0-16,1-5 0 0,-2 0 0 0,1 0 0 0,9 0 0 16,-9 0 0-16,-1 0 0 0,3 0 0 0,-3 0 0 0,1 0 0 15,1 0 0-15,7 0 0 0,-7 0 0 0,-2 0 0 0,1 0 0 16,0 0 0-16,1 0 0 0,-1 0 0 0,0 0 0 0,1 0 0 16,6 0 0-16,-6 0 0 0,-1 0 0 0,0 0 0 0,0 0 0 0,1 0 0 15,-2 0 0-15,1 0 0 0,9 0 0 0,-9 0 0 0,1 0 0 16,-1 0 0-16,-1 0 0 0,1 0 0 0,1 0 0 0,7 0 0 15,-7 0 0-15,-1 0 0 0,-1 4 0 0,2-4 0 0,-1 0 0 0,0 5 0 16,0-5 0-16,8 0 0 0,-8 0 0 0,1 0 0 0,-1 5 0 16,0-5 0-16,1 4 0 0,-1-4 0 0,-1 0 0 0,2 5 0 15,-9-5 0-15,8 0 0 0,0 0 0 0,0 0 0 0,1 5 0 16,-9-5 0-16,8 0 0 0,-1 4 0 0,2-4 0 0,-9 0 0 16,8 0 0-16,-8 5 0 0,8-5 0 0,-8 0 0 0,9 5 0 0,-9-5 0 15,8 0 0-15,-8 0 0 0,8 0 0 0,-8 0 0 0,0 4 0 16,7-4 0-16,-7 0 0 0,0 4 0 0,9-4 0 0,-9 5 0 15,0-5 0-15,8 0 0 0,-8 5 0 0,0-5 0 0,8 4 0 16,-8-4 0-16,9 5 0 0,-9 0 0 0,8-5 0 0,-8 4 0 16,7-4 0-16,-7 4 0 0,10-4 0 0,-10 5 0 0,7-5 0 15,-7 6 0-15,8-6 0 0,-8 3 0 0,8-3 0 0,-8 0 0 0,9 0 0 16,-9 5 0-16,8-5 0 0,-8 0 0 0,0 0 0 16,0 0 0-16,0 0 0 0,7 5 0 0,-7-5 0 0,0 0 0 0,0 0 0 15,0 0 0-15,0 0 0 0,0 0 0 0,0 0 0 0,0 0 0 16,0 0 0-16,0 0 0 0,0 0 0 0,0 0 0 0,0 0 0 15,0 0 0-15,0 0 0 0,0 0 0 0,0 0 0 0,0 0 0 16,0 0 0-16,0 0 0 0,0 0 0 0,0 0 0 0,0 0 0 16,0 0 0-16,0 0 0 0,0 0 0 0,0 0 0 0,0 0 0 0,0 0 0 15,0 0 0-15,0 0 0 0,0 0 0 0,0 0 0 0,-7 4 0 16,7-4 0-16,0 0 0 0,0 0 0 0,-8 4 0 0,-1-4 0 16,9 6 0-16,-8-2 0 0,0-4 0 0,1 4 0 0,-3 1 0 0,3-1 0 15,-1 1 0-15,-9-1 0 0,9 2 0 0,-8-2 0 16,0 1 0-16,7-1 0 0,-7 1 0 0,0-1 0 0,-1 1 0 0,1 4 0 15,-1-5 0-15,2-4 0 0,-10 10 0 0,8-7 0 0,1-3 0 16,-8 6 0-16,8-1 0 0,-9-1 0 0,0 1 0 0,10-5 0 16,-10 4 0-16,1 1 0 0,-1-1 0 0,8 1 0 0,-7 0 0 0,-1-1 0 15,2 2 0-15,-2-3 0 0,1 2 0 0,-1 0 0 0,0-1 0 16,9 1 0-16,-9-1 0 0,2-4 0 0,-2 5 0 0,0 0 0 16,1-1 0-16,-1-4 0 0,1 0 0 0,7 0 0 0,-6 4 0 15,-2-4 0-15,0 0 0 0,1 0 0 0,-1 0 0 0,1 0 0 16,-1 0 0-16,0 0 0 0,10 0 0 0,-10 0 0 0,1 0 0 0,-1 0 0 15,1 0 0-15,-1-4 0 0,0 4 0 0,1 0 0 16,-1 0 0-16,10 0 0 0,-10 0 0 0,0 0 0 0,9 0 0 0,-9 0 0 16,10 0 0-16,-2-4 0 0,-8 4 0 0,10 0 0 0,-2 0 0 15,9 0 0-15,-9 0 0 0,2 0 0 0,6 0 0 0,-7-5 0 16,7 5 0-16,1 0 0 0,-9-5 0 0,10 5 0 0,-1 0 0 0,0-4 0 16,-1 4 0-16,1-5 0 0,8 1 0 0,-7 4 0 0,-3-5 0 15,3 5 0-15,-1 0 0 0,8-5 0 0,-9 5 0 0,1 0 0 16,0 0 0-16,8-3 0 0,-7 3 0 0,-2-6 0 0,1 6 0 15,8 0 0-15,-8-4 0 0,-1 4 0 0,1 0 0 0,8-5 0 16,-8 5 0-16,-1-5 0 0,2 5 0 0,-1-4 0 0,0 4 0 0,-1 0 0 16,1 0 0-16,8 0 0 0,-8 0 0 0,-1 0 0 15,2 0 0-15,-1 0 0 0,-1 0 0 0,1 0 0 0,0 0 0 0,1 0 0 16,-3 0 0-16,3 0 0 0,-1 0 0 0,-1 0 0 0,1 0 0 16,8 0 0-16,-8 0 0 0,8 0 0 0,-9 0 0 0,9 4 0 15,0-4 0-15,-7 0 0 0,7 0 0 0,0 0 0 0,0 0 0 16,0 0 0-16,0 0 0 0,0 0 0 0,0 0 0 0,0 5 0 0,7-5 0 15,-7 0 0-15,0 5 0 0,9-10 0 0,-9 10 0 16,8-5 0-16,-8 0 0 0,8 4 0 0,1-4 0 0,-1 0 0 0,-1 0 0 16,3 6 0-16,5-6 0 0,-7 0 0 0,9 0 0 0,-10 0 0 15,10 0 0-15,0 0 0 0,-1 0 0 0,8-6 0 0,-7 6 0 16,-1-4 0-16,8 4 0 0,1-5 0 0,-8 0 0 0,7 5 0 0,-1-4 0 16,2 4 0-16,9-5 0 0,-10 1 0 0,0-1 0 0,9 1 0 15,0 4 0-15,-1-5 0 0,0-1 0 0,1 6 0 0,0 0 0 16,0-3 0-16,-1 3 0 0,0 0 0 0,1-5 0 0,8 5 0 15,-9-5 0-15,1 5 0 0,0 0 0 0,0-4 0 0,-9-1 0 16,9 5 0-16,-1-4 0 0,-7 4 0 0,7-5 0 0,-7 5 0 0,-1-4 0 16,1 4 0-16,-1-5 0 0,1 5 0 0,0 0 0 0,-1 0 0 15,-1-4 0-15,-6 4 0 0,8 0 0 0,-1 0 0 0,1 0 0 16,0 0 0-16,-1 0 0 0,0 0 0 0,-8 0 0 0,9 0 0 16,0 0 0-16,-1 0 0 0,1 0 0 0,-1 0 0 0,0 0 0 15,0 0 0-15,1 0 0 0,-1 0 0 0,-7 0 0 0,8 0 0 0,-10 0 0 16,10 0 0-16,-8 0 0 0,-2 0 0 0,2 0 0 15,0 0 0-15,-2 0 0 0,2 0 0 0,-9 4 0 0,9-4 0 0,-9 0 0 16,8 0 0-16,-8 5 0 0,0-5 0 0,1 4 0 0,-1-4 0 16,0 0 0-16,-1 5 0 0,2-5 0 0,-1 4 0 0,-8 1 0 15,8-5 0-15,1 4 0 0,-9-4 0 0,0 0 0 0,8 0 0 0,-8 0 0 16,0 5 0-16,8-5 0 0,-8 0 0 0,0 0 0 0,0 0 0 16,0 0 0-16,0 0 0 0,0 0 0 0,0 0 0 0,0 0 0 15,0 0 0-15,0 0 0 0,0 0 0 0,0 0 0 0,0 0 0 16,0 0 0-16,0 0 0 0,0 0 0 0,0 0 0 0,0 0 0 15,0 0 0-15,0 0 0 0,0 0 0 0,0 0 0 0,0 0 0 0,0 0 0 16,0 0 0-16,0 0 0 0,0 0 0 0,-8 0 0 0,8 0 0 16,0 0 0-16,0 0 0 0,-8 0 0 0,8 0 0 0,0 0 0 15,-9 0 0-15,9 0 0 0,-8 0 0 0,8 0 0 0,-8 0 0 16,8 0-56-16,-9 0-120 0,9 0-68 0,-7 0 4 0,-1 5-72 16,0-5 48-16,8 3 48 0,-17-3 36 0,9 0 36 0,-1 0 28 15,2 0 20-15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7:06.2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540CA7-7647-44BF-BFE8-6BA6CC5AE623}" emma:medium="tactile" emma:mode="ink">
          <msink:context xmlns:msink="http://schemas.microsoft.com/ink/2010/main" type="writingRegion" rotatedBoundingBox="6813,11761 7098,11761 7098,12325 6813,12325"/>
        </emma:interpretation>
      </emma:emma>
    </inkml:annotationXML>
    <inkml:traceGroup>
      <inkml:annotationXML>
        <emma:emma xmlns:emma="http://www.w3.org/2003/04/emma" version="1.0">
          <emma:interpretation id="{7BF2F17A-3C8E-496B-BD03-D9689AE92120}" emma:medium="tactile" emma:mode="ink">
            <msink:context xmlns:msink="http://schemas.microsoft.com/ink/2010/main" type="paragraph" rotatedBoundingBox="6813,11761 7098,11761 7098,12325 6813,12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027976-E47C-483D-8E99-2D6600F5A6AD}" emma:medium="tactile" emma:mode="ink">
              <msink:context xmlns:msink="http://schemas.microsoft.com/ink/2010/main" type="line" rotatedBoundingBox="6813,11761 7098,11761 7098,12325 6813,12325"/>
            </emma:interpretation>
          </emma:emma>
        </inkml:annotationXML>
        <inkml:traceGroup>
          <inkml:annotationXML>
            <emma:emma xmlns:emma="http://www.w3.org/2003/04/emma" version="1.0">
              <emma:interpretation id="{5FD768E4-E848-4314-A6E5-E60BD690DA31}" emma:medium="tactile" emma:mode="ink">
                <msink:context xmlns:msink="http://schemas.microsoft.com/ink/2010/main" type="inkWord" rotatedBoundingBox="6813,11761 7098,11761 7098,12325 6813,12325">
                  <msink:destinationLink direction="with" ref="{FAA15F2D-EBF3-442A-839E-C131741FA969}"/>
                </msink:context>
              </emma:interpretation>
            </emma:emma>
          </inkml:annotationXML>
          <inkml:trace contextRef="#ctx0" brushRef="#br0">5698-4499 35 0,'0'-9'88'0,"0"0"-12"0,0-1 0 0,0 2-24 15,0 2 4-15,0-2-4 0,0 3 4 0,0-4 4 0,0 5 0 0,0-2 4 16,0 2 0-16,0 4 8 0,0-4-8 0,0 4 8 15,0 0-8-15,0-5 4 0,8 5 0 0,-8 0-4 0,0 0 0 0,0 0 0 16,0 0 0-16,0 0 0 0,0 0 0 0,0 0-4 0,0 0 0 16,0 0 0-16,0 0 0 0,0 0-4 0,0 5 0 0,0-5 0 15,0 4-8-15,0 0-4 0,0 2-28 0,0 2-16 0,0 2 0 0,0-2 0 16,-8 6 0-16,8 0 0 0,0 0 0 0,-8 4 0 16,8 1 0-16,-8-1 0 0,8 1 0 0,-9 3 0 0,9-3 0 0,-7 0 0 15,7 4 0-15,-8-5 0 0,-1 4 0 0,9-4 0 0,-8 1 0 16,8 0 0-16,0-1 0 0,0 0 0 0,0-4 0 0,-8 0 0 15,8-6 0-15,0 6 0 0,0 0 0 0,0-4 0 0,0-2 0 16,8 2 0-16,-8-1 0 0,0-4 0 0,8 4 0 0,-8-5 0 16,9 5 0-16,-9-4 0 0,0 0 0 0,8 4 0 0,-1-4 0 15,-7-1 0-15,9 1 0 0,-1-1 0 0,0 1 0 0,0 0 0 0,1-1 0 16,-1-4 0-16,-1 4 0 0,2-4 0 0,-1 5 0 0,0-5 0 16,1 0 0-16,-1 0 0 0,0 0 0 0,-1 0 0 0,10-5 0 15,-9 5 0-15,1-4 0 0,-1 0 0 0,-1-1 0 0,3 0 0 16,5 1 0-16,-7-5 0 0,1 4-100 0,-1-4-76 0,-8 4-12 15,7-4-32-15,2 0 24 0,-1 0-76 0,-8-1 32 0,8 6 44 0,-8-6 36 16,0 2 32-16,0-2 24 0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3:12.7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294D3E-66EA-4E27-89C0-AD7998A0D221}" emma:medium="tactile" emma:mode="ink">
          <msink:context xmlns:msink="http://schemas.microsoft.com/ink/2010/main" type="writingRegion" rotatedBoundingBox="10425,9871 13557,9871 13557,11729 10425,11729"/>
        </emma:interpretation>
      </emma:emma>
    </inkml:annotationXML>
    <inkml:traceGroup>
      <inkml:annotationXML>
        <emma:emma xmlns:emma="http://www.w3.org/2003/04/emma" version="1.0">
          <emma:interpretation id="{06FB25E2-CF83-4E1D-AD69-D38560056F04}" emma:medium="tactile" emma:mode="ink">
            <msink:context xmlns:msink="http://schemas.microsoft.com/ink/2010/main" type="paragraph" rotatedBoundingBox="10425,9871 13557,9871 13557,11729 10425,11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BE7142-5FE8-4B7E-B43A-FACDAFBBE63B}" emma:medium="tactile" emma:mode="ink">
              <msink:context xmlns:msink="http://schemas.microsoft.com/ink/2010/main" type="line" rotatedBoundingBox="10425,9871 13557,9871 13557,11729 10425,11729"/>
            </emma:interpretation>
          </emma:emma>
        </inkml:annotationXML>
        <inkml:traceGroup>
          <inkml:annotationXML>
            <emma:emma xmlns:emma="http://www.w3.org/2003/04/emma" version="1.0">
              <emma:interpretation id="{6496B39A-201E-43DD-B3D8-CAD9B53F1F18}" emma:medium="tactile" emma:mode="ink">
                <msink:context xmlns:msink="http://schemas.microsoft.com/ink/2010/main" type="inkWord" rotatedBoundingBox="10425,9871 10882,9871 10882,11041 10425,110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-3190-5235 19 0,'0'-5'108'0,"-8"-4"-8"0,8 4-4 15,0 1-24-15,0-5 4 0,-9 4 4 0,9 1 4 0,0-1 4 16,0 1-8-16,0-1-4 0,0 0 0 0,0 1 4 0,0-1 4 15,0 0 8-15,0 5 0 0,0 0 4 0,0-4 0 0,0 4 0 16,0 0 0-16,0 0-4 0,9 0-4 0,-9 4-12 0,0 1-12 16,0 0-24-16,8-1-40 0,-8 6 0 0,8-1 0 0,-8 4 0 0,8 1 0 15,-8 0 0-15,0 5 0 0,9 3 0 0,-1 1 0 0,-8 4 0 16,0 1 0-16,7 0 0 0,-7 4 0 0,9 0 0 0,-9 5 0 16,8-1 0-16,-8 1 0 0,8 0 0 0,-8 4 0 0,9 0 0 0,-9-4 0 15,8 4 0-15,-8 0 0 0,7-4 0 0,-7 0 0 0,8-1 0 16,-8 1 0-16,0 0 0 0,0 1 0 0,9-7 0 0,-9-4 0 15,0 5 0-15,0-9 0 0,0 5 0 0,0-5 0 0,8 1 0 16,-8-7 0-16,0 1 0 0,0 1 0 0,0-5 0 0,8-1 0 16,-8-3 0-16,0-1 0 0,0 0 0 0,0-6 0 0,9 3 0 0,-9-1 0 15,0-5 0-15,0 0 0 0,0 0 0 0,0 0 0 0,0-5 0 16,0-4 0-16,0 4 0 0,0-4 0 0,8 0 0 0,-8-5 0 16,0 1 0-16,0-6 0 0,7 0 0 0,-7 1 0 0,10 0 0 15,-10-10 0-15,7 6 0 0,1-6 0 0,0 1 0 0,-8-1 0 16,17 0 0-16,-10 1 0 0,2 0 0 0,-9-6 0 0,16 6 0 0,-7-5 0 15,-1 4 0-15,0-5 0 0,-1 6 0 0,2 0 0 16,7-1 0-16,-7 1 0 0,-1 0 0 0,9 0 0 0,-10-2 0 0,1 2 0 16,9 0 0-16,-9 3 0 0,-1 2 0 0,3 3 0 0,-3-4 0 15,10 6 0-15,-17-3 0 0,8 7 0 0,0-1 0 0,-1 0 0 16,-7 5 0-16,9 0 0 0,-9 0 0 0,0 4 0 0,0 1 0 16,8-1 0-16,-8 5 0 0,0-4 0 0,0 4 0 0,0 0 0 0,0 0 0 15,0 0 0-15,0 4 0 0,-8-4 0 0,8 5-36 16,0-1-92-16,0-4-20 0,0 5-36 0,0-1-24 0,0 6 20 0,0-10-84 15,0 8 28-15,0-3 52 0,0 0 32 0,0-2 28 0,0 3 28 16</inkml:trace>
        </inkml:traceGroup>
        <inkml:traceGroup>
          <inkml:annotationXML>
            <emma:emma xmlns:emma="http://www.w3.org/2003/04/emma" version="1.0">
              <emma:interpretation id="{A6619445-BBF8-427B-BEB9-61403DFA14B8}" emma:medium="tactile" emma:mode="ink">
                <msink:context xmlns:msink="http://schemas.microsoft.com/ink/2010/main" type="inkWord" rotatedBoundingBox="11470,10380 12081,10380 12081,10862 11470,108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2.0038">-2147-4777 51 0,'-7'0'132'15,"7"0"-12"-15,0 0-12 0,0 0-16 0,0-4 12 0,-8 4 8 0,8 0-4 16,0-4 8-16,8 4 8 0,-8-5 4 0,7 5 0 0,-7 0 4 15,9-5-4-15,-1 5-12 0,0-4-4 0,9 4-20 0,-9 0-16 16,-1 0-16-16,10 0-52 0,0 0-8 0,-2-5 0 0,2 5 0 16,-1 0 0-16,8 5 0 0,-7-5 0 0,8 0 0 0,-8 0 0 0,6 0 0 15,2 0 0-15,-9 4 0 0,9-4 0 0,0 0 0 16,-1 5 0-16,1-5 0 0,-10 5 0 0,10-5 0 0,-1 4 0 0,1-4 0 16,-9 4 0-16,0 1 0 0,9-5 0 0,-8 4 0 0,-9 1 0 15,7 0 0-15,-6-5 0 0,-1 5 0 0,0-5-44 0,-8 4-84 16,0 1-24-16,0-5-20 0,-8 4-28 0,0 1 8 0,-9-1-60 0,10 1 4 15,-10 0 48-15,-8-1 40 0,10 5 28 0,-10 1 28 0</inkml:trace>
          <inkml:trace contextRef="#ctx0" brushRef="#br0" timeOffset="632.7519">-2081-4386 3 0,'0'0'136'0,"0"4"0"0,8-4 8 0,-8 0-8 0,8 0 8 0,-8 5 8 16,9-5 8-16,-1 0 0 0,-1 4-8 0,3-4-8 0,-3 5 0 15,1-5-16-15,9 4-20 0,-9 1-20 0,8-5-16 0,-8 5-32 16,9-1-40-16,-1 1 0 0,0-5 0 0,0 4 0 0,1 1 0 16,0 0 0-16,-2-5 0 0,2 0 0 0,8 4 0 0,-10-4 0 15,2 0 0-15,7 0 0 0,-8 0 0 0,1 0 0 0,0 0 0 0,-2 0 0 16,2 0 0-16,-9 0 0 0,9 0 0 0,-10 0 0 0,1 0 0 16,1 0 0-16,-1 0 0 0,-8 0-80 0,8 0-152 0,-16 0-64 15,8 0-40-15,0 0 56 0,-8 0 52 0,-1 0 40 0,1 5 36 16,1-5 28-16,-10 0 20 0</inkml:trace>
        </inkml:traceGroup>
        <inkml:traceGroup>
          <inkml:annotationXML>
            <emma:emma xmlns:emma="http://www.w3.org/2003/04/emma" version="1.0">
              <emma:interpretation id="{A23E7F02-AF76-4912-B2F5-CAB43B29CA06}" emma:medium="tactile" emma:mode="ink">
                <msink:context xmlns:msink="http://schemas.microsoft.com/ink/2010/main" type="inkWord" rotatedBoundingBox="13027,10458 13557,10458 13557,11729 13027,11729"/>
              </emma:interpretation>
            </emma:emma>
          </inkml:annotationXML>
          <inkml:trace contextRef="#ctx0" brushRef="#br0" timeOffset="3354.2767">-564-4726 91 0,'0'5'136'0,"0"4"-4"0,0-5-4 0,-8 6-16 15,8-5-4-15,0 3-4 0,0-3 0 0,8-1-4 0,-8 2-8 16,0-2 0-16,8 0 4 0,-8-4-4 0,8 0-8 0,-8 5-8 16,9-5-8-16,-2 0-4 0,1-5-4 0,1 5-8 0,7 0-8 0,-7-4-12 15,6 4-4-15,-7-4-4 0,9 4-4 0,-9-6-8 0,9 2 0 16,-10 4-8-16,10 0-12 0,-1 0-8 0,-7-5-8 0,6 5-16 16,-6 0-16-16,-1 0-24 0,0 5-12 0,1-5-12 0,-1 4-24 15,-1 6-12-15,1-6-8 0,-8 1 0 0,9 3-28 0,-9 2-52 16,0-1 40-16,8 1 40 0,-8-1 32 0,0 0 20 0</inkml:trace>
          <inkml:trace contextRef="#ctx0" brushRef="#br0" timeOffset="3869.413">-482-4134 7 0,'-8'-5'124'0,"8"5"-8"0,0-4 0 0,0-1-20 0,0-1 8 15,0-2 0-15,0 4-8 0,0-5-4 0,8-1 0 0,-8 1-4 16,7 0 0-16,-7 0-4 0,8-1 0 0,1 1-8 0,-1 1-4 16,0-2-8-16,1-4-4 0,-1 11-8 0,-1-8-12 0,10 7-4 0,-9 0-8 15,0-1-8-15,1 0-4 0,-1 5 0 0,-1 0-8 0,2 5 0 16,-1 0 0-16,0-1-8 0,-8 6-4 0,9 3 0 0,-9 0-4 16,0 1-4-16,8 0 0 0,-8 5-4 0,-8-1 0 0,8 5-4 15,0-5 4-15,0 5-4 0,-9-4 4 0,9-1 0 0,0 4 4 16,-8-3 0-16,8-5-4 0,0 4 0 0,-8-4 0 0,8 0 0 0,0-5 0 15,0 0 0-15,0 1 0 0,0-6 0 0,0 0 8 0,0 1-4 16,0-5 0-16,0 5 8 0,8-5 0 0,-8 0 0 0,0-5 0 16,8 5 0-16,-8-5 4 0,9 5 4 0,-9-4 0 0,8 4 4 15,-1-4 4-15,1-2 4 0,1 6 4 0,-1-4 4 0,0 4 0 16,1 0 0-16,-1-4 0 0,-1 4 0 0,2 0-4 0,7-5 0 0,-8 10 0 16,1-5-4-16,-1 0 4 0,8 4-8 0,-8 0 4 0,0 2-4 15,9-2-4-15,-9 5 0 0,1 0-4 0,6-4 0 0,-7 8 0 16,1-3 0-16,-1 4 0 0,0-1-4 0,1 6 0 0,-9-1 4 15,7-4-4-15,-7 4-4 0,0 5 4 0,0-5 4 0,0 6-4 16,-7-6 4-16,-2 4-4 0,9 2 4 0,-16-6 0 0,7 0 0 16,1 5 0-16,-7-4 4 0,-2-1-4 0,0-1 0 0,1-2 0 0,0 3-4 15,-9-4 8-15,9 0-8 0,-8-5 4 0,7 0 0 0,-8 0-4 16,10 0 4-16,-2-4-4 0,-7-5-4 0,7 5 0 0,-7-5-4 16,8-5-8-16,-1 0 0 0,1-4-12 0,-1 0-8 0,2 0-8 15,-2-5-4-15,0-4-12 0,2 0-12 0,6-2-12 0,-7 3-12 16,8-6-20-16,-1 0-20 0,2 0-4 0,-1 0-4 0,-1 1-68 0,9-2 12 15,0 2 52-15,0-2 36 0,9-3 12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1:41.7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7CC390-0F4A-4194-B97A-E5861BD27117}" emma:medium="tactile" emma:mode="ink">
          <msink:context xmlns:msink="http://schemas.microsoft.com/ink/2010/main" type="inkDrawing" rotatedBoundingBox="5166,10767 8204,13975 8051,14120 5013,10913" semanticType="callout" shapeName="Other">
            <msink:sourceLink direction="with" ref="{362A4165-3F26-47DD-862C-75DEEB4B9419}"/>
          </msink:context>
        </emma:interpretation>
      </emma:emma>
    </inkml:annotationXML>
    <inkml:trace contextRef="#ctx0" brushRef="#br0">236-3 43 0,'0'-6'56'0,"0"2"-8"0,0-5 0 0,-9 4-20 15,9 1-8-15,0-1 0 0,0 0 4 0,0 1 0 0,-8 0-8 16,8-1 4-16,0 0-4 0,0 5 0 0,0 0 0 0,0-4 4 0,0 4-4 15,-8 0-4-15,8 0 4 0,0-5-4 0,0 5-4 0,0 0 0 16,0 5 0-16,0-5 0 0,0 0 0 0,0 4 0 0,-7-4-4 16,7 0 0-16,0 5 0 0,0-5 4 0,0 0-4 0,0 5 4 0,0-5 4 15,-9 4-4-15,9-4-4 0,0 4 4 0,0 1 0 16,0-5 0-16,0 5 0 0,9-1 0 0,-9-4 4 0,0 5 0 0,7 0 0 16,-7 3-20-16,0-2 24 0,8-1 0 0,-8-2 0 0,8 7 4 15,-8-2 0-15,9-2 4 0,-1 2 0 0,-1 1-4 0,3 1 4 16,-3-1-4-16,10 0 8 0,-9 0 0 0,0 1 8 0,9-1 0 0,-10 0-8 15,10 5 4-15,-1-5-12 0,1 0 4 0,-10 5-4 16,10-4 8-16,-1 3-4 0,0 1-4 0,9-5-4 0,-9 4 0 0,0 1 0 16,1 4 4-16,8-4-4 0,-10 0 0 0,2 4 0 0,8-4 0 15,-10 4 0-15,2 1-4 0,8-1 4 0,-10 1-4 0,2-2 0 16,8 2 0-16,-8 0 0 0,-2-6-4 0,10 6 0 0,-8-1 0 0,-2 0 0 16,10 1 0-16,-8-2 0 0,7 3 0 0,-8-6 0 15,8 4 0-15,-7 0 0 0,8-4 0 0,-10 4 0 0,10-4 0 0,0 4 0 16,-9 0 0-16,9 2 0 0,-2-3-4 0,2 2 4 0,-8-1-4 15,7 0 0-15,-8 0 0 0,8 1 0 0,1-1 0 0,-8 0 0 16,8 1 0-16,-1 5 4 0,-8-7-4 0,8 1 0 0,-7 1-20 0,8 4 20 16,-10-5 0-16,10 0 0 0,-8 1 4 0,7 4 0 0,-8-5-4 15,1 1-4-15,7-2 4 0,-8 2 0 0,1-1 0 0,-1 1-4 16,9 0 4-16,-9-1 0 0,0 0 0 0,0-4 4 0,1 5-4 16,-9-2-4-16,16 2 0 0,-16-6 0 0,9 6 4 0,0-1 0 15,-2-4-4-15,2 5 0 0,-1-1-4 0,0-5 4 0,1 6 0 0,-1 0 0 16,1-6 0-16,-2 6 4 0,2 0-4 0,0-2 0 0,-2 1 4 15,2 0-4-15,-1-3 4 0,1 3 0 0,-1 0-4 0,0 1 0 16,1-1 0-16,0 0 0 0,-2 1-4 0,2-6 4 0,-1 5 0 16,0 1 0-16,1-1 0 0,-1-4-4 0,1 4 8 0,-2 1-4 15,-6-1 4-15,7-4-8 0,1 5 0 0,-2-1 4 0,2-4 4 16,0 3 0-16,-10 2-4 0,10-1 0 0,-1-4 0 0,-8 5 0 0,8-1 0 16,1 0-4-16,-1-5 8 0,-7 6-8 0,6 0 4 0,2-1 0 15,-9 1 4-15,9-1-4 0,-2 0 4 0,-6 0-4 0,7 1 0 16,-8-1 0-16,9 1 4 0,-1-1-4 0,0-4 0 0,-7 4 0 15,7 0 0-15,-9 1-4 0,10-1 4 0,0 0 0 0,-9 1 0 16,9-6 0-16,-2 6-4 0,-6 0 4 0,7-6 0 0,1 6 0 0,-2-6 0 16,-6 6 0-16,7-6 0 0,1 6 0 0,-2-6 4 15,-6 6-4-15,7-6 0 0,1 1 4 0,-1 4-4 0,-8-4 0 0,8 0 4 16,1 4-4-16,-1-4 0 0,-8 0 0 0,9 4 0 0,-1-4 4 16,0 0 0-16,-8 0-4 0,9 0 0 0,-9 4 0 0,9-4 4 15,-10-1 0-15,9 1 0 0,-7 0-4 0,-1-1 0 0,9 1 4 0,-10 0 0 16,1 0 0-16,1 0 0 0,-1 0 0 0,0-1 0 0,-1-3-4 15,3 3 4-15,-3 1 0 0,1-1 0 0,1-3-4 0,-1 4 0 16,0-6 4-16,1 6-4 0,-1-4 0 0,-1-2 0 0,-7 2 0 0,8 4 4 16,1-6 0-16,-1 2 0 0,-8-1 0 0,8 1 4 15,1-1 0-15,-2-1 0 0,-7 2-20 0,8-6 24 0,1 6 0 0,-9 0-4 16,8-2 0-16,-8-3 0 0,8 4-4 0,-8-5 4 0,9 6-4 16,-9-6 8-16,8 0-4 0,-8 1 0 0,0 5-4 0,7-6-4 15,-7 1 4-15,0-1 0 0,0-4-4 0,0 5 4 0,0-5 4 16,0 4-4-16,0-4 4 0,0 0 4 0,0 5 0 0,0-5 0 15,0 0 0-15,0 0 0 0,0 0 4 0,0 0-4 0,0 0 0 16,0 0 4-16,0 0-4 0,0 0-4 0,0 0 4 0,0 0-4 0,0 0 0 16,0 0 0-16,0 0-8 0,0 0 0 0,0 0 0 15,0 0 0-15,0 0 0 0,0 0 0 0,0 0 0 0,0 0 0 0,0 0-4 16,0 0-4-16,0 0-4 0,0 0-8 0,0 0-4 0,0 0-8 16,0 0-20-16,0 0-20 0,0 0-28 0,-7 0-20 0,7 0-32 15,0 0-24-15,-8 0 4 0,8 0-8 0,-9-5-56 0,9 5 32 0,-8-4 40 16,0-1 28-16,-1 1 24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3:17.6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-12-4 63 0,'0'0'184'0,"0"0"-4"0,8 0-16 0,-8 0-24 15,0 0 16-15,0 0 8 0,0 0-4 0,0 4-8 0,0-4-8 0,0 0-12 16,0 0-12-16,0 0-16 0,0 0-16 0,-8 0-16 0,8 0-48 15,0 0-24-15,0 0 0 0,0 0 0 0,0 0 0 0,0 0 0 16,0 0 0-16,0 0 0 0,0 0 0 0,0 0 0 0,0 0 0 16,0 0 0-16,0 0 0 0,0 0-36 0,0 0-76 0,0 0-28 15,0 0-24-15,0 0-40 0,0 0-4 0,0 0-72 0,0 0 40 0,0 0 44 16,0 0 32-16,0-4 32 0,8 4 28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6:57.9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923488-96FD-4192-88F4-09CF486C3200}" emma:medium="tactile" emma:mode="ink">
          <msink:context xmlns:msink="http://schemas.microsoft.com/ink/2010/main" type="writingRegion" rotatedBoundingBox="5787,11423 5962,12275 5114,12450 4939,11597">
            <msink:destinationLink direction="with" ref="{362A4165-3F26-47DD-862C-75DEEB4B9419}"/>
          </msink:context>
        </emma:interpretation>
      </emma:emma>
    </inkml:annotationXML>
    <inkml:traceGroup>
      <inkml:annotationXML>
        <emma:emma xmlns:emma="http://www.w3.org/2003/04/emma" version="1.0">
          <emma:interpretation id="{64E19CBC-9CE1-4777-A48A-605C76A2232A}" emma:medium="tactile" emma:mode="ink">
            <msink:context xmlns:msink="http://schemas.microsoft.com/ink/2010/main" type="paragraph" rotatedBoundingBox="5787,11423 5962,12275 5114,12450 4939,11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1DEBA5-C818-4152-804A-747D00D6ED81}" emma:medium="tactile" emma:mode="ink">
              <msink:context xmlns:msink="http://schemas.microsoft.com/ink/2010/main" type="line" rotatedBoundingBox="5787,11423 5962,12275 5114,12450 4939,11597"/>
            </emma:interpretation>
          </emma:emma>
        </inkml:annotationXML>
        <inkml:traceGroup>
          <inkml:annotationXML>
            <emma:emma xmlns:emma="http://www.w3.org/2003/04/emma" version="1.0">
              <emma:interpretation id="{27A403BD-D253-43C3-821C-9D3885D9DF92}" emma:medium="tactile" emma:mode="ink">
                <msink:context xmlns:msink="http://schemas.microsoft.com/ink/2010/main" type="inkWord" rotatedBoundingBox="5787,11423 5962,12275 5114,12450 4939,11597"/>
              </emma:interpretation>
            </emma:emma>
          </inkml:annotationXML>
          <inkml:trace contextRef="#ctx0" brushRef="#br0">6 75 27 0,'0'0'96'0,"0"0"-8"15,0 5-12-15,0-5-20 0,0 5-8 0,0-1 0 0,0-4-4 16,0 5 0-16,8-1-4 0,-8 1-4 0,0-1-8 0,0 1 4 16,9 0-4-16,-9 0-4 0,8-1 0 0,-8 1-8 0,8-1 4 0,-8 0 0 15,8 1 0-15,1 4 4 0,-9-4-4 0,7-5 0 16,1 5-4-16,-8-2 0 0,9 4 4 0,-1-3-4 0,-8-4 0 0,8 4 0 15,1-4 0-15,-9 0 4 0,8 0 0 0,-1 0-4 0,1 5-4 16,-8-5-4-16,9 0 8 0,-1 0-8 0,0 0 0 0,-8 0 0 16,9-5 0-16,-9 5 0 0,7 0 0 0,-7-4 0 0,8 0 0 15,-8 4 0-15,9-7 0 0,-9 4 4 0,0-2-8 0,0 0 0 0,0 1 0 16,0-1 4-16,0-4 0 0,0 5-8 0,0-5 0 16,0 4 0-16,0-5 0 0,-9 6 4 0,9-5 0 0,0 4-4 0,-8-4-12 15,8 4 16-15,-7 1 0 0,7-6 4 0,-9 6-8 0,9 0 0 16,-8-6 4-16,0 6-4 0,8 0 4 0,-9-2 0 0,1 2 0 15,8 0 0-15,-7-1 0 0,-1 5 0 0,8-5 0 0,-9 1 0 0,1 4 4 16,8 0 0-16,-8-6-4 0,-1 6 0 0,9 0-4 16,-8 0 0-16,1 0-4 0,7 0 0 0,-9 6 0 0,1-6-4 0,8 4-8 15,0 1-8-15,-8 0-16 0,0-1-12 0,8 6-28 0,-9-6-16 16,9 0-8-16,0 6 0 0,-8-6-56 0,8 6-16 0,-7-2 32 16,7-3 28-16,0 4 20 0</inkml:trace>
          <inkml:trace contextRef="#ctx0" brushRef="#br0" timeOffset="-860.2179">-443 310 43 0,'0'0'76'0,"-7"0"-4"0,7 0-4 0,0 0-20 16,0 0-4-16,0 0 0 0,0 0 4 0,0 0-4 0,0 0 0 16,-8 0 4-16,8 0 0 0,0 0 0 0,0 0 0 0,0 0 4 15,0 0-4-15,0 0 8 0,0-5-8 0,0 5 0 0,0 0 4 0,-9-5-8 16,9 1 0-16,0 4 0 0,0-5-4 0,0 0 4 0,0 1-4 15,9 0-4-15,-18-1 8 0,9 0-8 0,0 0 0 0,9 1-8 16,-9-1 0-16,0-4 0 0,0 5 0 0,0-1-4 0,8 1-4 16,-8-1 0-16,0-3-4 0,7 2-4 0,2 2 0 0,-9-1-4 15,8 0 4-15,-8 1-4 0,8-1 0 0,1 1 0 0,-1-1-4 0,-8 5 0 16,8-4 0-16,-1 0 0 0,2 4-4 0,-9 0 4 0,8 0 0 16,0-7 0-16,1 7-4 0,-9 0 4 0,8 0 0 0,-8 7-4 15,7-7 0-15,-7 4 4 0,10 0-4 0,-10 1 4 0,7-1-4 16,-7 1 4-16,0-1-4 0,0 6 0 0,0-6 0 0,0 5 0 15,0 1 0-15,0-1 0 0,0 0 0 0,0 0 0 0,0 0 0 0,0 1 0 16,0-2 0-16,0 2 0 0,0-1 0 0,0 0 0 0,0 1 0 16,0-2 0-16,-7-3 4 0,7 4-4 0,0-5-4 0,0 7 4 15,0-8-4-15,0 2 4 0,0 0 0 0,-10-1 0 0,10 1-4 16,0 0 4-16,0-1-4 0,0-4 0 0,0 4 0 0,0-4 4 16,0 0-4-16,0 5 0 0,0-5 0 0,0 0 0 0,0 0 0 15,0 0-12-15,0 4 20 0,0-4-4 0,0 0 0 0,0 0 4 0,0-4-4 16,10 4 0-16,-10 0 0 0,0 0 4 0,7 0 0 0,-7 0-4 15,0 0 0-15,8 0-4 0,-8 0 4 0,8 0 0 0,-8 0 4 16,9 0 0-16,-1-5-8 0,-8 5 4 0,7 0 0 0,-7 0 0 16,9 0 4-16,-1 0-4 0,-8 0 0 0,8 0 4 0,1 0-4 15,-1 5 0-15,-8-5-4 0,8 4 4 0,-1 1 4 0,2 0-4 0,-9 0 0 16,8-1 0-16,0 1 0 0,-8-1 4 0,9 5-4 0,-1 1 0 16,-8-1 4-16,0 0-8 0,8 0 4 0,-8 0 4 0,0 1 0 15,0-1-4-15,0 0 0 0,0 1 4 0,0-2 0 0,0 1-4 16,0 1 0-16,-8-1 4 0,8-1-4 0,-8 2 4 0,8-1 0 15,-9 1 0-15,1-6 0 0,8 6 0 0,-8-6 0 0,-1 5 0 0,2-4 0 16,-1-1-4-16,0 1 0 0,8 0 0 0,-9-5 0 0,1 4-4 16,0-4 4-16,-1 0-8 0,2 0-4 0,-1 4 4 0,-1-4-4 15,9 0-12-15,-8 0-12 0,0 0-12 0,1 0-8 0,7-4-16 0,-10 4-16 16,3-4-16-16,7 4-16 0,-8 0-8 0,8-5 4 16,-9 5 8-16,9-5-4 0,0 1-72 0,-8-1 28 0,8 0 28 0,0 1 28 15,0 0 24-15</inkml:trace>
          <inkml:trace contextRef="#ctx0" brushRef="#br0" timeOffset="-413.4131">-173 314 63 0,'0'0'88'0,"-8"0"-4"15,8 0-8-15,0 0-24 0,0 0 0 0,0 0-4 0,0 4 0 16,0 2-4-16,0-6-4 0,0 4 0 0,8 0-20 0,-8 1 20 15,0 0-4-15,0-1 4 0,0 6-4 0,9-5-4 0,-9 3 4 0,0 1 0 16,7 1-4-16,-7-2-8 0,8 6 4 0,-8-4-4 0,8-1-4 16,1 4-4-16,-9-3-8 0,8-1 4 0,-8 4-4 0,7-3-4 15,3-1 0-15,-3 0 4 0,-7 0 0 0,8 1 0 0,1-5-4 16,-1 3 0-16,0-3 0 0,-8 5-4 0,7-6 0 0,2 0 4 16,-1 1 0-16,-8-5 0 0,8 5 4 0,1-5 0 0,-1 0-4 0,-8 3 0 15,8-3 0-15,1 0 0 0,-2 0 4 0,-7 0 0 0,8 0 0 16,1-3-4-16,-9 3 4 0,8-5 0 0,0 0-4 0,-8 1 4 15,8 4 0-15,-8-4 0 0,9-2 0 0,-9 2 0 0,0-5 0 0,0 5 0 16,7-6 0-16,-7 1-4 0,0 4 0 0,0-4 0 16,0 0-4-16,0-1 4 0,0 2-4 0,-7-2 4 0,7 1 0 0,-9 0 0 15,9 0-4-15,-8 0 0 0,8-1 0 0,-8 1 4 0,8 0-4 16,-8 0 0-16,-1 0-16 0,9-1 20 0,-8 7 0 0,1-8-4 16,-2 7 4-16,1 0-4 0,0-6 0 0,-1 6 0 0,9 0 4 15,-8-2-4-15,0 6 0 0,-1-4 0 0,9 4 0 0,-7-4-4 0,7 4 0 16,-8 0 0-16,8 0-4 0,-8 0-4 0,8 4 4 15,-9-4-12-15,9 4-8 0,0 2 4 0,0-2-12 0,-8 0-12 0,8 1-16 16,0 0-8-16,0-1-12 0,0 0-12 0,0 7 0 0,0-8 8 16,0 2-88-16,0 4 20 0,0-9 32 0,0 5 24 0</inkml:trace>
          <inkml:trace contextRef="#ctx0" brushRef="#br0" timeOffset="26596.164">-230 603 15 0,'0'0'64'15,"0"0"-4"-15,0 4-4 0,-8-4-24 0,8 0-4 0,0 0 0 16,0 0-4-16,0 0-4 0,0 0 0 0,0 0-8 0,-8 0 4 0,8 0 0 16,0 0 0-16,0 0 0 0,-9 0 4 0,9 0 0 0,0 0 0 15,0 0 8-15,0 6-4 0,0-6 4 0,0 0-4 0,0 0 4 16,0 0 4-16,0 0-4 0,0 4 0 0,0-4 0 0,0 0 0 0,0 4 0 15,0-4 4-15,0 5 0 0,0-5-4 0,0 0 0 16,-8 0 0-16,8 0 8 0,0 0-8 0,0 5-4 0,0-5 4 0,0 0-4 16,0 0 0-16,0 0 8 0,0 0-4 0,0 4 0 0,0-4 4 15,0 5 0-15,8-5 8 0,-8 5-8 0,0-1 4 0,0 0-4 16,9 1 4-16,-9 0-4 0,8-1 0 0,-8 1 0 0,8 4-4 0,-8-5-4 16,7 6 0-16,-7-6-8 0,9 1 4 0,-1 5 0 0,0-7-4 15,-8 2 0-15,9 0 0 0,-1 4 0 0,0-9 0 0,-8 5 0 16,9-1 0-16,-2 1 0 0,1-5 0 0,0 5-4 0,1-5 4 15,-1 0-4-15,-1 3 0 0,3-3 4 0,-3 0-4 0,1 0 4 16,9 0-4-16,-9 0 0 0,-1 0 4 0,2 0-4 0,-1 0 0 0,9 0 0 16,-9-3-4-16,0 3 0 0,8 0 0 0,-8 0 4 0,1 0-4 15,-1 0 0-15,0 0 0 0,9-5 0 0,-10 5-4 0,1 0 0 16,1 0-4-16,-1-5 0 0,0 5 0 0,9-4 0 0,-10 4 0 16,1-5 0-16,1 5 0 0,-1 0 0 0,0-5 0 0,1 1 0 15,-2 4 0-15,1-5 0 0,1 0 0 0,-1 5 0 0,0-3 0 0,0-2 0 16,1 0 0-16,-2 5 0 0,1-5 0 0,-8 1 0 0,9-1 0 15,-1 0 0-15,-8 1 0 0,8 0 0 0,-8-1 0 0,9 5 0 16,-9-5 0-16,8 1 0 0,-8-1 0 0,0 0 0 0,0 1 0 16,7 4 0-16,-7-4 0 0,0-1 0 0,0 5 0 0,0-5 0 15,0 1 0-15,0 4 0 0,0 0 0 0,0-5 0 0,0 5 0 16,0 0 0-16,0 0 0 0,0 0 0 0,0 0 0 0,0 0 0 0,0 0 0 16,0 0 0-16,0 0 0 0,0 0 0 0,0 0 0 15,0 0 0-15,0 0 0 0,0 0 0 0,0 0 0 0,0 0 0 0,0 0 0 16,-7 0 0-16,7 0 0 0,0 0 0 0,0 0 0 0,0 0 0 15,0 0 0-15,0 0 0 0,-8 0 0 0,8 0 0 0,0 0 0 16,-9 0 0-16,9 0 0 0,-8 5-128 0,8-5-48 0,-8 4-52 0,8-4 8 16,-9 5-64-16,9 0 28 0,-8-1 40 0,1 0 40 0,7 1 32 15,0 4 32-15,-9-4 20 0</inkml:trace>
          <inkml:trace contextRef="#ctx0" brushRef="#br0" timeOffset="-7241.9755">-475 837 11 0,'0'0'68'0,"-8"0"0"15,8 0-8-15,0 5-24 0,0-5-4 0,0 0-4 0,0 0-4 0,0 0-8 16,0 0 0-16,8 0 0 0,-8 0 4 0,0 0 0 0,-8-5 0 16,8 10 0-16,0-5 0 0,0 0 4 0,0 0 0 0,0 0 0 15,0 0 4-15,0 0 0 0,0 0 4 0,0 0 4 0,0 0-4 0,0 0 4 16,0 0 0-16,0 4 0 0,0-4 4 0,0 0 0 0,0 0 0 16,0 0-8-16,0 0 4 0,0 0 4 0,0 0-8 0,0 0 0 15,0 0 0-15,0 0 4 0,0 0-4 0,0 0 0 0,8 0 0 0,-8 0 0 16,0 0-4-16,0 0 4 0,0 0-4 0,0 0-4 15,0 0 4-15,0 0 0 0,0 0-8 0,0 0 8 0,0 0 0 0,0 0-4 16,8 0 4-16,-8 5 0 0,0-5 0 0,0 0-4 0,9 5 4 16,-9-5 0-16,0 0-4 0,8 4-4 0,-8-4 4 0,7 4-8 15,-7-4 4-15,9 5 0 0,-1 0 0 0,-8-5 0 0,8 4 0 16,1-4 0-16,-1 5-4 0,-8-5 4 0,8 5 0 0,-1-5 0 16,2 4-4-16,-1 0 0 0,0-4-12 0,9 6-4 0,-10-6 0 0,3 4 0 15,-3-4 0-15,1 4 0 0,9-4 0 0,-9 5 0 0,-1-5 0 16,10 0 0-16,-9 0 0 0,9 0 0 0,-9 0 0 0,-1 0 0 15,10 0 0-15,-9 0 0 0,9 0 0 0,-9 0 0 0,8 0 0 0,-8 0 0 16,9 0 0-16,-9 0 0 0,9 0 0 0,-10 0 0 16,1 0 0-16,9 0 0 0,-9 0 0 0,-1-5 0 0,10 5 0 0,-9-4 0 15,1 4 0-15,-1-4 0 0,0 4 0 0,1-6 0 0,6 2 0 16,-6 0 0-16,-1-1 0 0,0 0 0 0,-8 1 0 0,8 4 0 16,8-5 0-16,-8 0 0 0,-8 1 0 0,9 0 0 0,-1-1 0 0,0 0 0 15,1 1 0-15,-1-1 0 0,-1 1 0 0,1 4 0 0,1-5 0 16,-1 0 0-16,0 1 0 0,1-1 0 0,-2 5 0 0,1-5 0 15,1 1 0-15,-1-1 0 0,0 1 0 0,0 4 0 0,1-5 0 16,-2 1 0-16,1-1 0 0,-8 5 0 0,9-5 0 0,-1 1 0 16,0-1 0-16,-8 0 0 0,9 0 0 0,-1 2 0 0,-1-2 0 0,-7 5 0 15,8-9 0-15,-8 4 0 0,9 5 0 0,-9-5 0 0,8-4 0 16,-8 4 0-16,0 2 0 0,8-2 0 0,-8 0 0 0,0 0 0 16,0 1 0-16,9-1 0 0,-9 0 0 0,0 1 0 0,0 4 0 15,0-4 0-15,0-1 0 0,8 0 0 0,-8 1 0 0,0-1 0 16,0 5 0-16,0-5 0 0,0 1 0 0,0 0 0 0,7-1 0 15,-7 0 0-15,0 5 0 0,0-4 0 0,0-1 0 0,0 0 0 0,0 5 0 16,9-4 0-16,-9 0 0 0,0-2 0 0,0 6 0 16,0-4 0-16,0 0 0 0,0 4 0 0,0 0 0 0,0 0 0 0,0 0 0 15,0-6 0-15,0 6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0,-9 0 0 16,9 0-164-16,0 0-64 0,-7 0-12 0,7 0-28 0,-8 6-4 0,-1-6 36 16,9 0 44-16,-8 0 32 0,0 0 32 0,-1 0 20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7:23.4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A15F2D-EBF3-442A-839E-C131741FA969}" emma:medium="tactile" emma:mode="ink">
          <msink:context xmlns:msink="http://schemas.microsoft.com/ink/2010/main" type="inkDrawing" rotatedBoundingBox="6747,12468 7449,12495 7443,12648 6741,12621" semanticType="callout" shapeName="Other">
            <msink:sourceLink direction="with" ref="{5FD768E4-E848-4314-A6E5-E60BD690DA31}"/>
          </msink:context>
        </emma:interpretation>
      </emma:emma>
    </inkml:annotationXML>
    <inkml:trace contextRef="#ctx0" brushRef="#br0">5567-3857 35 0,'0'0'72'0,"0"0"-4"0,0 0-8 0,0 0-28 16,0 0-4-16,0 0 4 0,0 0-4 0,0 0-16 0,0 0 20 0,0 0-4 15,0-4 0-15,0 4 0 0,0 0 0 0,0 0-4 16,0 0 4-16,0 0 0 0,0 0 4 0,0 0 0 0,0 0 4 0,0 4 4 16,0-4 4-16,0 0 0 0,0 0-4 0,9 0 8 0,-9 0-4 15,0 0-8-15,8 0 4 0,-8 0 4 0,0 0 0 0,8 0 0 16,0 0-4-16,-8 0 4 0,9 0 0 0,-9 0 4 0,7 5 0 0,1-5-4 15,1 5 0-15,-1-5 0 0,-8 4 0 0,8 0 0 16,1 1 0-16,-1 0-12 0,8-2 8 0,-8 3-8 0,0 3 0 0,0-4-4 16,1-1-4-16,6 5 4 0,-6-4 0 0,-1 0-4 0,9 5 0 15,-9-7 0-15,7 2-4 0,-6 0 0 0,7-1 0 0,-7 5 0 16,6-4-16-16,-5-5-4 0,5 4 0 0,-7 1 0 0,9-1 0 16,-10 1 0-16,10 0 0 0,-9-5 0 0,9 5 0 0,-9-5 0 0,-1 0 0 15,10 4 0-15,-9-4 0 0,9 0 0 0,-9 0 0 16,8 0 0-16,-8 0 0 0,0 0 0 0,9 0 0 0,-10-4 0 0,10 4 0 15,-9-5 0-15,1 5 0 0,-1-5 0 0,7 0 0 0,-6 1 0 16,-1-1 0-16,0 1 0 0,1-1 0 0,7 1 0 0,-7-5 0 16,-2 4 0-16,1-3 0 0,0 2 0 0,-8 2 0 0,17-6 0 0,-17 6 0 15,8-1 0-15,1-4 0 0,-2 5 0 0,-7-1 0 0,8-1 0 16,1 3 0-16,-9-2 0 0,8 0 0 0,-8 5 0 0,0-4 0 16,8 0 0-16,-8 4 0 0,0 0 0 0,0 0 0 0,0 0 0 15,0 0 0-15,0-5 0 0,0 5 0 0,0 0 0 0,0 0 0 16,0 0 0-16,0 5 0 0,0-5 0 0,0 0 0 0,0 0 0 15,0 0 0-15,-8 0-56 0,8 0-80 0,0 0-36 0,-8 0-36 16,8 0 0-16,-9 0 12 0,9 0-76 0,-8 4 56 0,1-4 28 0,7 4 36 16,-9-4 36-16,1 0 16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6:42.8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108573-1ABF-4FB4-BE06-B93EC17978C5}" emma:medium="tactile" emma:mode="ink">
          <msink:context xmlns:msink="http://schemas.microsoft.com/ink/2010/main" type="inkDrawing" rotatedBoundingBox="8435,15962 11037,15946 11038,16043 8436,16059" semanticType="callout" shapeName="Other">
            <msink:destinationLink direction="with" ref="{B077EB62-3DC3-4C7B-86C2-AD275939CC4B}"/>
          </msink:context>
        </emma:interpretation>
      </emma:emma>
    </inkml:annotationXML>
    <inkml:trace contextRef="#ctx0" brushRef="#br0">8 106 51 0,'0'0'72'0,"0"-5"0"15,-8 5-8-15,8 0-44 0,0-5 16 0,0 5 0 0,0-3 0 0,0 3-8 16,8-5 4-16,-8 5-4 0,0-5-4 0,8 5 0 16,-8-4 0-16,9-1-4 0,-9 5 4 0,8 0 0 0,-1-5-4 0,1 5 0 15,1 0 4-15,-1 0 4 0,9 0-4 0,-10 0 4 0,10 0 4 16,-1 0-4-16,1 0 4 0,-2 0 4 0,2 0-4 0,8 0 8 16,-1 0-8-16,1 0 4 0,-1 0 0 0,1 0-4 0,7-4 4 0,1 4-4 15,-1 0 0-15,0-4-4 0,2 4 0 0,6-6 4 16,2 3-4-16,-2 3-4 0,1-5-4 0,7 0 0 0,-7 0-4 0,9 1 0 15,-1 0 0-15,-1-2-4 0,1 6 0 0,8-4-4 0,-8 0 4 16,0-1-4-16,0 5 0 0,8 0 0 0,-8-5-4 0,-1 5 4 16,2 0-4-16,-1 0 0 0,0-4 0 0,0 4 0 0,-1 0 0 0,1 0 0 15,-7 4 0-15,7-4 4 0,-1 5-8 0,-7-5 4 16,8 0 0-16,-9 5 0 0,9-1 4 0,-8-4-4 0,0 4 4 0,0-4 0 16,0 6 0-16,-9-2 4 0,9 0 4 0,-8 1 0 0,-1-5 8 15,0 5-4-15,2 0 4 0,-2-5-4 0,-7 0 0 0,0 3 0 16,7-3 0-16,-7 0 0 0,-1 0 0 0,-1 0 0 0,-6 6 0 0,8-6 0 15,-8 0-4-15,-2 0 0 0,2 0 0 0,-1 0 0 0,-7-6-4 16,6 12 0-16,-6-12 4 0,-1 12 0 0,0-6 0 16,1 0 4-16,-9 0-8 0,0 0-12 0,0 0 0 0,8 0 0 0,-8 0 0 15,0 0 0-15,-8 0 0 0,8 4 0 0,0-4 0 0,-9 0 0 16,9-4 0-16,-8 8 0 0,0-4 0 0,-1-4-36 0,1 4-68 0,1 0-36 16,-2 4-44-16,-7-4-40 0,7 0-48 0,-7 0-12 0,0 0 52 15,0 0 48-15,-1 0 36 0,-7 0 28 0,8 0 24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7:22.4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7A3338-42E1-42F6-942A-32D6A7AEEA32}" emma:medium="tactile" emma:mode="ink">
          <msink:context xmlns:msink="http://schemas.microsoft.com/ink/2010/main" type="writingRegion" rotatedBoundingBox="7294,14828 7337,15564 6539,15612 6495,14875"/>
        </emma:interpretation>
      </emma:emma>
    </inkml:annotationXML>
    <inkml:traceGroup>
      <inkml:annotationXML>
        <emma:emma xmlns:emma="http://www.w3.org/2003/04/emma" version="1.0">
          <emma:interpretation id="{B61D324A-56C0-4623-9856-DCD115D1BB2A}" emma:medium="tactile" emma:mode="ink">
            <msink:context xmlns:msink="http://schemas.microsoft.com/ink/2010/main" type="paragraph" rotatedBoundingBox="7294,14828 7337,15564 6539,15612 6495,14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C5A7B5-E126-4637-99BF-10D1B94184E2}" emma:medium="tactile" emma:mode="ink">
              <msink:context xmlns:msink="http://schemas.microsoft.com/ink/2010/main" type="line" rotatedBoundingBox="7294,14828 7337,15564 6539,15612 6495,14875"/>
            </emma:interpretation>
          </emma:emma>
        </inkml:annotationXML>
        <inkml:traceGroup>
          <inkml:annotationXML>
            <emma:emma xmlns:emma="http://www.w3.org/2003/04/emma" version="1.0">
              <emma:interpretation id="{46AAE5FA-C640-46D5-B3F1-23C23D1DAA0A}" emma:medium="tactile" emma:mode="ink">
                <msink:context xmlns:msink="http://schemas.microsoft.com/ink/2010/main" type="inkWord" rotatedBoundingBox="7294,14828 7337,15564 6539,15612 6495,14875"/>
              </emma:interpretation>
            </emma:emma>
          </inkml:annotationXML>
          <inkml:trace contextRef="#ctx0" brushRef="#br0">5355-949 59 0,'0'0'76'0,"0"0"-8"15,0 0-16-15,-8 0-20 0,8 0 0 0,0 0-4 0,0 0-4 0,0 0 0 16,0 5 0-16,0-5-4 0,0 0 4 0,0 0-4 16,0 0 4-16,0 0-4 0,0 0 4 0,0 0 0 0,0 0 0 0,0 0 4 15,0 0 0-15,0 0 0 0,0 0 0 0,0 0 4 0,0 0 0 16,0 0 0-16,0 0 4 0,0 0-4 0,0 0 0 0,0 0 0 16,0 0 0-16,0 0-4 0,0 0 0 0,0 0-4 0,0 0 4 15,8 0 0-15,-8 0 0 0,0 0 0 0,0 0 0 0,0 0 4 0,9 0-4 16,-9 0 4-16,0 0-4 0,8 0 0 0,-8 0-4 15,0 0 4-15,8 0 0 0,-8 5 0 0,0-5-4 0,9 5 8 0,-9-5-4 16,7 0 4-16,-7 4-4 0,8-4 0 0,-8 5-4 0,9-5 8 16,-9 4-4-16,0-4 0 0,8 4-4 0,-8 1-20 0,8 0 28 15,-8-5-4-15,8 4-4 0,-8-4 4 0,9 5 0 0,-2 0-4 0,-7 0-4 16,8-1 0-16,1 1 0 0,-1-1 0 0,0 0-4 0,1 6 0 16,-1-6-4-16,-1 1-12 0,1 0 0 0,1 5 0 0,-1-7 0 15,0 2 0-15,9-1 0 0,-10 6 0 0,2-6 0 0,-1 1 0 16,8-1 0-16,-7 1 0 0,-2-5 0 0,10 4 0 0,-9 1 0 15,0 0 0-15,9-5 0 0,-10 4 0 0,2 1 0 0,7-5 0 16,-8 5 0-16,9-5 0 0,-10 0 0 0,10 0 0 0,-9 0 0 16,9 4 0-16,-2-4 0 0,-6 0 0 0,7 0 0 0,-7 0 0 0,6 0 0 15,-5 0 0-15,5 0 0 0,-7 0 0 0,9-4 0 0,-10 4 0 16,10 0 0-16,-9-5 0 0,9 5 0 0,-9 0 0 0,-1-5 0 16,2 1 0-16,-1 4 0 0,9-5 0 0,-17 0 0 0,16 5 0 0,-16-4 0 15,9-1 0-15,-2 1 0 0,1-1 0 0,0 5 0 0,-8-4 0 16,9-1 0-16,-9 0 0 0,8 5 0 0,-1-4 0 0,-7-1 0 15,10 2 0-15,-10-4 0 0,7-1 0 0,-7 3 0 0,8 1 0 16,-8-1 0-16,9-4 0 0,-1 5 0 0,-8-5 0 0,8 4 0 16,-8-5 0-16,7 6 0 0,-7-6 0 0,9 6 0 0,-1-5 0 0,-8 5 0 15,8-1 0-15,-8 0 0 0,9 0 0 0,-9 1 0 16,0 4 0-16,0-4 0 0,0 4 0 0,0-5 0 0,0 5 0 0,0 0 0 16,0 0 0-16,0 0 0 0,0 0 0 0,0 0 0 0,0 0 0 15,0-5 0-15,0 5 0 0,0 0 0 0,0 0 0 0,0 0 0 16,0 0 0-16,0 0 0 0,0 0 0 0,0 0 0 0,0 0 0 0,0 0 0 15,0 0 0-15,0 0 0 0,0 0-8 0,-9 0-136 16,9 0-36-16,0 0-36 0,-8 0 0 0,8 0-12 0,-8 0-40 0,-1 0 44 16,9-4 40-16,-7-1 40 0,7 0 28 0,-8 1 20 0</inkml:trace>
          <inkml:trace contextRef="#ctx0" brushRef="#br0" timeOffset="-19443.561">5641-1352 39 0,'0'-9'100'0,"-8"4"-4"0,8-4 0 16,-9 4-28-16,9-4 4 0,-8 5 4 0,8-1-4 0,-7 0 4 16,7-4-4-16,-9 5 0 0,9-1-4 0,0 1-8 0,0 0 0 15,0 4-4-15,0-7 4 0,0 4-8 0,0-2 0 0,0 5-4 0,0 0-4 16,0-5 0-16,0 5 0 0,0 0-8 0,0 0-4 16,0-4-4-16,0 4 0 0,0 0-4 0,0 0 0 0,0 0-4 0,0 0 4 15,0 0-4-15,0 4 4 0,0-4-4 0,0 5 0 0,9 0-4 16,-9-2 0-16,7 4-4 0,1-3 0 0,-8 5-4 0,9 0 0 15,-1 0 0-15,0 0-4 0,1 5-4 0,-1 0 4 0,-1-1-4 0,2 1 0 16,-1 4 0-16,0-4 0 0,0 5 0 0,1 0 0 0,-1-6 4 16,-1 5 0-16,-7 1-4 0,9-2 4 0,-1-2 0 0,-8-1-4 15,0 4 0-15,8-4 4 0,-8-1-4 0,0 1 4 0,0-5-4 16,0 0 0-16,-8 6 4 0,8-11 4 0,0 5-4 0,-8-5-4 16,8 2 4-16,-9-2-4 0,9-4 4 0,-7 0-4 0,-1 0 4 15,8-4-4-15,-9-2 4 0,1 6 0 0,0-9-4 0,8 5-4 16,-8-5 4-16,-1-1 0 0,9 1 0 0,-7-5 4 0,-1 1-4 0,8 4-4 15,-9-5 4-15,9 0 0 0,-8 0 0 0,8 0-4 0,0 0 4 16,0 1 0-16,0 4 0 0,0-4 0 0,0 3 0 0,0-3 0 16,8 3 0-16,-8 1 0 0,9 0 0 0,-9-1 0 0,8 2 0 0,-1-2 0 15,2 6 0-15,-1-6 0 0,0 5 0 0,0 1 0 0,1-5 0 16,6 4 0-16,-6 1 0 0,-1-1 0 0,9-4 0 16,-9 4 0-16,7 0 0 0,-6 1 0 0,7 0 0 0,-7-1-4 0,6 0-12 15,-5 1 16-15,5-1 4 0,-7 5 0 0,9-4-4 0,-1-1 4 16,-8 5 0-16,0-4 0 0,9 0-4 0,-9 4 4 0,-1 0 0 15,2-7-4-15,-1 7 4 0,0 0 0 0,1 0 4 0,-1 0 0 0,0 0 0 16,-8-3 0-16,9 3 0 0,-9 0 0 0,0 0 0 16,7 0 4-16,-7-5-4 0,0 5 0 0,0 0 0 0,0 0 0 0,0-5-4 15,0 5 0-15,0-4-8 0,0 0-8 0,0 4-12 0,-7-5-16 16,7 5-24-16,0-5-32 0,-9 1-28 0,9 4-48 0,-8-5-28 16,0 1 28-16,8-1-68 0,-9 0 16 0,1 0 40 0,0 1 32 0,-8-1 32 15,8 1 12-15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3:43.4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9CCF87-85BD-47CB-BC0E-84869855DFF4}" emma:medium="tactile" emma:mode="ink">
          <msink:context xmlns:msink="http://schemas.microsoft.com/ink/2010/main" type="inkDrawing" rotatedBoundingBox="13669,13174 16657,12857 16666,12936 13677,13253" semanticType="underline" shapeName="Other">
            <msink:sourceLink direction="with" ref="{13A5D694-6E6B-4C08-9A36-5429583C9A77}"/>
          </msink:context>
        </emma:interpretation>
      </emma:emma>
    </inkml:annotationXML>
    <inkml:trace contextRef="#ctx0" brushRef="#br0">-3 269 59 0,'0'0'80'0,"0"0"-4"0,0 0 0 0,0 4-28 0,0 1-4 16,0-5 0-16,0 5-4 0,8-5 4 0,-8 4 0 0,9 1-4 0,-1-5 4 16,0 4 0-16,1 1 4 0,-2 0 4 0,10-1 8 15,-9 1-4-15,17-5 0 0,-10 0 4 0,10 4 0 0,-8-4 4 0,7 0-8 16,8 0 0-16,-7 0 0 0,7-4-8 0,1 4 4 0,-1-5 0 16,10 1-4-16,-10 4-4 0,9-10 0 0,-1 6 0 0,2-1-4 15,-2 1-12-15,9-1 4 0,-7-4-8 0,5-1 4 0,10 6-4 0,-7-5 0 16,-1 0 0-16,8 4-4 0,-8-4-4 0,8 1-4 0,0-2 4 15,0 5 0-15,-8-4 4 0,8-1-4 0,0 6 0 0,0-5 0 16,1 0 0-16,-1-1-4 0,0 6-4 0,0-6-8 0,0 6 0 16,0-5 0-16,0 4 0 0,0-4 0 0,0 4 0 0,-8 1 0 15,8-5 0-15,0 4 0 0,1 1 0 0,-10-1 0 0,1 0 0 0,8 1 0 16,-8 0 0-16,0-1 0 0,-9 0 0 0,9 1 0 16,-7-2 0-16,-2 2 0 0,9 4 0 0,-7-4 0 0,-10-1 0 0,8 5 0 15,-8-4 0-15,2 4 0 0,-2-6 0 0,1 6 0 0,-9 0 0 16,1 0 0-16,0 0 0 0,-10 0 0 0,2 0 0 0,0-3 0 15,-2 3 0-15,-6 0 0 0,-1 0 0 0,0 0 0 0,0 0 0 0,-8 0 0 16,0 0 0-16,9 3 0 0,-9-3 0 0,0 0 0 0,0 0 0 16,0 0 0-16,0 0 0 0,-9 0 0 0,9 0 0 0,0 0 0 15,0 0 0-15,-8 0 0 0,8-3 0 0,0 3 0 0,-8 0 0 16,8 0 0-16,-8 0 0 0,8 0 0 0,-9 0 0 0,2 0 0 16,7 0 0-16,-8-5 0 0,-1 5-4 0,1 0-176 0,-9-5-64 0,9 5-36 15,1-4-36-15,-10 4 44 0,1 0 52 0,-1 0 44 16,1-4 32-16,0 4 28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3:51.7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0D33F2-78E8-4A2F-9BF3-B4B46B2BA833}" emma:medium="tactile" emma:mode="ink">
          <msink:context xmlns:msink="http://schemas.microsoft.com/ink/2010/main" type="writingRegion" rotatedBoundingBox="18111,12871 20446,12167 20694,12988 18358,13692"/>
        </emma:interpretation>
      </emma:emma>
    </inkml:annotationXML>
    <inkml:traceGroup>
      <inkml:annotationXML>
        <emma:emma xmlns:emma="http://www.w3.org/2003/04/emma" version="1.0">
          <emma:interpretation id="{4EF4AC1A-5FB4-4E1B-965F-D47A0D8789B3}" emma:medium="tactile" emma:mode="ink">
            <msink:context xmlns:msink="http://schemas.microsoft.com/ink/2010/main" type="paragraph" rotatedBoundingBox="18111,12871 20446,12167 20694,12988 18358,13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D4D15D-79D1-440C-A7F9-052A84D89635}" emma:medium="tactile" emma:mode="ink">
              <msink:context xmlns:msink="http://schemas.microsoft.com/ink/2010/main" type="line" rotatedBoundingBox="18111,12871 20446,12167 20694,12988 18358,13692"/>
            </emma:interpretation>
          </emma:emma>
        </inkml:annotationXML>
        <inkml:traceGroup>
          <inkml:annotationXML>
            <emma:emma xmlns:emma="http://www.w3.org/2003/04/emma" version="1.0">
              <emma:interpretation id="{C883E3E5-78B6-4073-8838-16A75F42F872}" emma:medium="tactile" emma:mode="ink">
                <msink:context xmlns:msink="http://schemas.microsoft.com/ink/2010/main" type="inkWord" rotatedBoundingBox="18119,12899 19759,12405 19998,13198 18358,136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350 118 7 0,'0'-4'80'0,"0"4"-8"16,0-6-8-16,0 3-24 0,0-2 4 0,0 0 0 16,0 1-4-16,0 0-4 0,0-6-4 0,0 5 0 0,0 1 4 0,0 0 0 15,8-1-4-15,-8-5 8 0,0 6 0 0,0-1 4 0,0 1 0 16,0-1 4-16,-8 0 4 0,8 1 4 0,0-1-4 0,-7 1-4 16,7 4 0-16,-8-5 4 0,8 1-4 0,-9 4 0 0,1 0-4 0,8 0-4 15,-8-5-4-15,-1 5 0 0,-6 0-8 0,6 0 4 0,1 0-4 16,-8 0-4-16,7 5 0 0,-6-5-8 0,6 4 0 0,-7-4 4 15,-1 5-4-15,2-1-4 0,-2 1 0 0,9-1 0 0,-9 6-4 16,1-6-4-16,0 5 4 0,-1 1-4 0,9-1 4 0,-8 0-8 16,8 5 4-16,-9 0 0 0,9-5 0 0,0 4 4 0,-1 1-8 0,9 0 4 15,0 4-4-15,-7-4 0 0,7 0 0 0,0 4 0 0,7 0 0 16,-7 1 0-16,9 4 0 0,-1-6-4 0,9 2 4 0,-9 0 0 16,9-1 0-16,-10 1 0 0,9 4 0 0,1-10 4 0,0 6-4 15,7-5 0-15,1-1 0 0,-10 1 0 0,10-5 4 0,0 1-4 16,-1-2 0-16,1-3 0 0,-1 0 0 0,1-1 4 0,7-4-4 0,-7-4-4 15,-1 4 4-15,0-5 0 0,0 0 0 0,1-3 0 16,-1-2 4-16,-7-4 0 0,8 5-8 0,-10-4 0 0,10-1 4 0,-8-5 0 16,-2 1 0-16,-6 0 0 0,7-1 0 0,1 1 4 0,-9-1-4 15,-1 0 0-15,2 2 4 0,-9-1-4 0,8-1 0 0,0 5 0 16,-8-4 0-16,0 4 0 0,0-4 4 0,0 4-4 0,9 1 4 0,-9 3 0 16,0 0 0-16,0-3-4 0,-9 3 0 0,9 7 0 0,0-7 0 15,0 6-16-15,0-6 24 0,0 6-8 0,0-1 4 16,0 5 0-16,0-4-4 0,9 4 4 0,-9 0-4 0,0 0 4 0,0 0 4 15,0 4 0-15,8-4-8 0,-8 5 4 0,0-1-4 0,7 6 4 16,-7-6 0-16,10 6 0 0,-3-1 0 0,-7 0 4 0,8-1 0 16,1 2 0-16,-9 4 0 0,8 0-4 0,0-5 0 0,-8 4 0 0,7 1-4 15,2 0 4-15,-1 0 0 0,0 0-4 0,1 0 4 16,-1-6-4-16,-8 6 0 0,8-4 4 0,8 3-4 0,-16-4 0 0,16 1 0 16,-7-1 0-16,-1-5 0 0,0 5 0 0,1-9 0 0,-2 5 0 15,1-5 0-15,1 0 0 0,-1 0 0 0,7-5 0 0,-5-4 0 16,-3 5 0-16,1-5 0 0,1-1 0 0,-1 1 0 0,0-4 0 0,9-1 0 15,-10 4 0-15,1-3 0 0,1-1 4 0,-9 0 0 0,8 1-4 16,0-1 0-16,1 0 4 0,-2 5-4 0,-7-5 4 0,8 5 0 16,-8 0 0-16,9 0-4 0,-9-1 4 0,0 6 0 0,0-5 0 15,8 3-8-15,-8 3 8 0,0-2-4 0,0 0 0 0,0 5 0 16,0 0 4-16,8 0 0 0,-8-4 0 0,0 4 0 0,0 0 4 0,8 4-4 16,-8-4 0-16,0 5 8 0,9 0-4 0,-9-2 0 0,7 3-4 15,1-2 8-15,-8 5-4 0,9-5 4 0,-1 6-8 0,0 0 4 16,1-2 0-16,-9 2-4 0,8-1 4 0,-1 4-4 0,1 1 4 15,1-4-4-15,-1 3 4 0,0 1-4 0,9 0 0 0,-17-5-4 16,16 5 4-16,-8-5-4 0,0 6 4 0,0-7-4 0,1 1 0 16,-2 0 4-16,1 0-4 0,1-4 0 0,-1-1 0 0,0 1 4 0,1-5-8 15,-1 0 4-15,-1-5 0 0,2 1 0 0,-1-1 0 0,0 1 0 16,0-5-4-16,1-5 4 0,-1 6 4 0,-1-7-8 0,2 1 4 16,-1 1 0-16,0-1 0 0,1-5 0 0,-1 6 0 0,0-6 4 15,-8 1-4-15,7 4 0 0,2 1 0 0,-1-7 0 0,0 7 0 16,1 3 0-16,-9-3-4 0,8 5 4 0,-8-7 0 0,7 7 0 0,3-2 0 15,-10 1 4-15,7 4-4 0,-7-4 0 0,8 4 0 0,-8 1 4 16,8 4 0-16,-8-5 0 0,9 5 4 0,-1 0 4 0,-8-4-4 16,7 4-8-16,2 4 0 0,-1-4 0 0,0 5 0 0,1-1 0 15,-1 1 0-15,0 0 0 0,8 4 0 0,-8-5 0 0,0 6 0 16,9-1 0-16,-9 0 0 0,1 5 0 0,6-5 0 0,-7 5 0 0,9-1 0 16,-10 1 0-16,3 0 0 0,-3 0 0 0,1 0 0 0,1 4 0 15,-1-4 0-15,0-1 0 0,-1 6 0 0,-7-5 0 0,0 4 0 16,9-4 0-16,-9-1 0 0,0 1 0 0,0 0 0 0,0-1 0 15,-9-3 0-15,9-1 0 0,0 0 0 0,-7 0 0 0,7-4 0 16,-8 0 0-16,8-1 0 0,0-4-24 0,-8 0-76 0,8 0-16 0,0-4-16 16,-9-1-8-16,9 0-28 0,0-4-8 0,0 0 8 15,0-5-80-15,0 0 28 0,0-4 40 0,9 4 32 0,-9-4 32 0,8-5 20 16</inkml:trace>
        </inkml:traceGroup>
        <inkml:traceGroup>
          <inkml:annotationXML>
            <emma:emma xmlns:emma="http://www.w3.org/2003/04/emma" version="1.0">
              <emma:interpretation id="{6D726C32-6DF8-4C21-99C5-0051D8A46141}" emma:medium="tactile" emma:mode="ink">
                <msink:context xmlns:msink="http://schemas.microsoft.com/ink/2010/main" type="inkWord" rotatedBoundingBox="20128,12263 20446,12167 20581,12614 20263,12710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576.9702">2006-414 47 0,'0'-9'92'0,"0"5"-8"0,0-6-4 15,0 1-20-15,0 4-8 0,0-3 4 0,0-2 0 0,0 1 4 16,9 0 0-16,-9-1 4 0,8 2-20 0,-8-6 24 0,7 5-4 0,2-1-4 16,-1 1-4-16,0 0 0 0,0 0 0 0,1 4 0 0,-2-4 0 15,1 4 0-15,9 1-4 0,-9-6 0 0,9 10-4 0,-10-5-4 16,1 5-8-16,9 0 4 0,-9-3-4 0,1 3-4 0,-1 0-4 16,-1 3-4-16,2-3 0 0,-1 5-4 0,0-5 0 0,0 5-8 15,-8 4 4-15,0-4 0 0,9 4-4 0,-9 5-4 0,0-5 4 0,0 0-4 16,0 5 0-16,-9 0-4 0,9-1-4 0,-8-3 0 0,8 4 0 15,-8 0 4-15,0-1 0 0,8 1 0 0,-9-1 0 0,9-2-4 16,-7-3 0-16,7-3 0 0,0 3 0 0,-8-3 0 0,8-5 0 16,0 5 0-16,0-5-8 0,0 4 8 0,0-4-4 0,8-4 4 15,-8 4-4-15,7-5 4 0,-7 5 0 0,9-5 4 0,-9 1 0 0,8 0-4 16,0-1 0-16,-8 0 0 0,8 2 0 0,1-3 0 0,-1 1 0 16,-1 1 0-16,2 0 0 0,-1 4 0 0,-8-5 0 0,8 5 0 15,1 0 0-15,-1-5-16 0,-1 5 20 0,-7 0 0 0,8 0 0 16,1 5 0-16,-1-5 0 0,-8 5-4 0,8-1 4 0,-8 0-4 15,9 1 0-15,-1 1 4 0,-8-3-4 0,7 7 4 0,-7-6 0 16,0 5 0-16,9 0 0 0,-9 0 0 0,0 0 4 0,0 1-4 0,0-1 0 16,0 0 4-16,0 1 4 0,0-2 8 0,0 2 0 0,0 4 8 15,0-5 4-15,-9 0 4 0,9 5-36 0,-7-4 0 0,7-2 0 16,-8 1 0-16,-1 5 0 0,9-5 0 0,-8 0 0 0,0 1 0 16,-1-6 0-16,1 6 0 0,-7-6 0 0,6 0 0 0,1 1 0 15,0-5 0-15,-1 5 0 0,2-5 0 0,-1 0 0 0,-1 0 0 0,1-5 0 16,0 0-68-16,0 1-108 0,-1 0-64 0,2-6-32 0,-1 6-28 15,-1-6 40-15,-7 1 48 0,7 0 36 0,-6 0 32 0,7 4 28 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3:18.3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7B3BCF-7FC9-441B-A56F-C94C50932CD0}" emma:medium="tactile" emma:mode="ink">
          <msink:context xmlns:msink="http://schemas.microsoft.com/ink/2010/main" type="writingRegion" rotatedBoundingBox="10175,10267 19613,8699 21060,17415 11622,18982"/>
        </emma:interpretation>
      </emma:emma>
    </inkml:annotationXML>
    <inkml:traceGroup>
      <inkml:annotationXML>
        <emma:emma xmlns:emma="http://www.w3.org/2003/04/emma" version="1.0">
          <emma:interpretation id="{A20F7AEE-243A-49E5-BC6C-FE45FB15F780}" emma:medium="tactile" emma:mode="ink">
            <msink:context xmlns:msink="http://schemas.microsoft.com/ink/2010/main" type="paragraph" rotatedBoundingBox="13029,9503 19894,9862 19822,11239 12957,10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97FDCB-8D52-48C4-B7F5-508D0EAA850C}" emma:medium="tactile" emma:mode="ink">
              <msink:context xmlns:msink="http://schemas.microsoft.com/ink/2010/main" type="line" rotatedBoundingBox="13029,9503 19894,9862 19822,11239 12957,10881"/>
            </emma:interpretation>
          </emma:emma>
        </inkml:annotationXML>
        <inkml:traceGroup>
          <inkml:annotationXML>
            <emma:emma xmlns:emma="http://www.w3.org/2003/04/emma" version="1.0">
              <emma:interpretation id="{352B9CC9-C187-4E67-BA2C-5F5DF0158A98}" emma:medium="tactile" emma:mode="ink">
                <msink:context xmlns:msink="http://schemas.microsoft.com/ink/2010/main" type="inkWord" rotatedBoundingBox="13016,9750 13264,9763 13236,10308 12988,10295"/>
              </emma:interpretation>
            </emma:emma>
          </inkml:annotationXML>
          <inkml:trace contextRef="#ctx0" brushRef="#br0">2217-4698 67 0,'-9'5'92'15,"9"-5"-8"-15,-7 0-4 0,-1 0-24 0,8 0 0 0,-9 0 0 0,1-5-4 16,8 0 0-16,-8 0 0 0,-1 1 0 0,9-5-4 0,-8 4 4 16,1-9-4-16,7 5 8 0,0 0-8 0,-8-5 0 0,8 1 0 15,0-1 0-15,0 1 0 0,0-2 0 0,0 1 4 0,0 0 0 0,8 1 0 16,-8 0 0-16,7-1-4 0,1 0 0 0,-8 0 0 15,9 0-4-15,-1 5-4 0,0-1 0 0,1 1 0 0,-1 0-8 0,8 0 0 16,-8 5 0-16,0-1-4 0,9 0-24 0,-10 2 24 0,1-3-4 16,9 6 0-16,-9 6-4 0,9-6-4 0,-10 8-4 0,10-3-4 15,-9 4 0-15,9 4 0 0,-9 1-4 0,8 0 0 0,-8 4-8 0,0 6 4 16,1-6 0-16,-1 10-8 0,-8-2 0 0,8 2 0 0,-8 4 4 16,0 5-4-16,0-4 4 0,0 8 0 0,-8-5 0 0,0 6-4 15,-1-6 0-15,1 6 4 0,0-7 8 0,-8 3-8 0,8-1 0 16,-9-1 4-16,1-3-4 0,0-1 0 0,-1-5 4 0,1-4-4 15,-1 0 4-15,10-5 4 0,-10 1-4 0,1-10 0 0,7 0 0 16,2-6-8-16,-10-3 4 0,9 0 4 0,0-3 0 0,-1-2-4 16,9-8-4-16,-8 3 0 0,8-3 8 0,-7-6-4 0,7 1 4 15,0 4-4-15,0-8 4 0,0 3 0 0,7 0 0 0,-7 1 0 0,8 0 0 16,-8-1 0-16,9 6-4 0,-9-1 4 0,8 0 0 0,0 0 0 16,-8 5 0-16,9 5 8 0,-1-6 0 0,-1 10-4 0,2-4 4 15,-9 4 0-15,8 0 4 0,0 0 0 0,9 4 4 0,-10 1 0 16,1 0 0-16,1 4 0 0,-1-5 0 0,9 7 0 0,-9 1 4 15,8-2-12-15,-8 3-8 0,8 1 0 0,1-5 0 0,-10 5 0 0,10 0 0 16,0-1 0-16,-1 1 0 0,0-4 0 0,-8 4 0 0,9-6 0 16,-2 2 0-16,2-6 0 0,-1 6 0 0,1-6 0 0,-1 0 0 15,0 1 0-15,1-5 0 0,-2 0-16 0,2-5-64 0,0 1-36 0,-1 0-28 16,0-6-40-16,0-4-28 0,1 0 0 0,-9 1-52 0,8-6 40 16,-8-3 40-16,1-1 36 0,-1 4 20 0,0-8 24 0</inkml:trace>
        </inkml:traceGroup>
        <inkml:traceGroup>
          <inkml:annotationXML>
            <emma:emma xmlns:emma="http://www.w3.org/2003/04/emma" version="1.0">
              <emma:interpretation id="{A4B093C1-E05B-4708-B936-DEE8A7A11EA4}" emma:medium="tactile" emma:mode="ink">
                <msink:context xmlns:msink="http://schemas.microsoft.com/ink/2010/main" type="inkWord" rotatedBoundingBox="13965,10080 14699,10119 14656,10945 13922,10907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zo</emma:literal>
                </emma:interpretation>
                <emma:interpretation id="interp4" emma:lang="" emma:confidence="0">
                  <emma:literal>zs</emma:literal>
                </emma:interpretation>
              </emma:one-of>
            </emma:emma>
          </inkml:annotationXML>
          <inkml:trace contextRef="#ctx0" brushRef="#br0" timeOffset="354.6162">2861-5331 27 0,'-8'-10'92'0,"8"1"-8"0,0-1-4 0,0 2-20 0,0-1 0 0,0-1-4 16,8 2 4-16,-8-1 0 0,9-1 0 0,-2 1 0 15,1-1-4-15,1-3-4 0,-1 4 4 0,0-1-8 0,9 6 0 0,-10-5 0 16,10 4-4-16,-9 1 0 0,0-1-4 0,9 5-4 0,-10 0 0 16,2 0-4-16,-1 0 0 0,0 5-8 0,0-1-4 0,1 6 0 15,-2-6-4-15,-7 5-4 0,8 5-4 0,-8-1 0 0,0-3 0 0,0 4 0 16,0 0-4-16,-8 4 0 0,8-1-4 0,-7 2 4 16,-2 0-4-16,1-6 4 0,0 6-4 0,0-1 0 0,-1 0 0 0,2-4 4 15,-1 5-4-15,-1-6 0 0,1 1 4 0,0 0 0 0,-1 1 0 16,1-7 4-16,8 5 0 0,-7-3 4 0,7-1 4 15,0 0 0-15,0-5 0 0,0 6 0 0,0-5 0 0,0 4 0 0,0-5 0 0,7 1 0 16,-7 4 0-16,8-5 0 0,1 1 0 0,-1 0 0 16,0-2-4-16,1 3-4 0,-1-1 4 0,8-1-8 0,-8-4 0 0,8 5-4 15,0-5 0-15,1 0-4 0,-1 0-12 0,-7 4-20 0,6-4-16 16,2 0-32-16,-1 0-24 0,1 0-36 0,-1 0-16 0,0 0 0 16,-8-4-68-16,9 4 32 0,-10 0 32 0,2 0 28 0,-1 0 20 0</inkml:trace>
          <inkml:trace contextRef="#ctx0" brushRef="#br0" timeOffset="553.0917">3399-4649 151 0,'0'10'184'0,"0"-1"-16"0,0-5-8 0,0 2-32 0,9-2-8 0,-9 1-4 15,0 0-8-15,0-5-16 0,0 4-12 0,-9-4-8 0,9 0-16 16,0 0-12-16,0 4-8 0,0-4-12 0,0 0 0 0,0-4-12 15,0 4-4-15,9 0-12 0,-9-4-12 0,0 4-24 0,0-5-28 0,8 0-32 16,-8 5-40-16,0-4-20 0,8 4-36 0,-8-6-32 0,7-2 36 16,2 3 36-16,-1 1 24 0,0-5 32 0</inkml:trace>
          <inkml:trace contextRef="#ctx0" brushRef="#br0" timeOffset="1126.5782">4109-4790 75 0,'-9'0'112'0,"2"-5"-12"0,-1 1-12 0,-1-1-24 0,1-3-4 16,0-3 0-16,-1 3 0 0,1-6 0 0,8 1 0 0,-7-2 4 16,7 1 0-16,0-4 0 0,0 0 0 0,7 0 0 0,-7-1 0 0,8 1 0 15,1-1 0-15,-1 1 0 0,0 4 0 0,9-4 0 0,-10 4-8 16,2 1 8-16,7 3-12 0,-8-3 4 0,9 4-4 0,-1 3 0 15,-8 2 0-15,9-1-4 0,-9 1-4 0,7 4-4 0,-6 0-8 0,7 0-8 16,-7 4 0-16,-1 5-16 0,9-3-8 0,-10 7 0 16,1-4 0-16,0 5 0 0,-8 3 0 0,9 3 0 0,-9-2 0 0,0 5 0 15,0 0 0-15,0 0 0 0,0 4 0 0,-9-3 0 0,1 3 0 16,0 0-4-16,1 5-4 0,-10-4 0 0,0 0 0 0,9 4 0 16,-9-4 8-16,2-1-4 0,-2-4 4 0,1 4-4 0,0 1 4 0,-1-6 0 15,1 2-4-15,-1-6 4 0,2 5 0 0,-2-5 0 0,0 1 0 16,9-1 4-16,-8-4-4 0,8 4 0 0,0-9 0 0,0 5 0 15,-1 0 4-15,9-5 0 0,0 5 0 0,-7-5 0 0,14 0 4 16,-7 0-4-16,0 1 0 0,9-6 0 0,-1 5 0 0,0-4 0 16,0 4-4-16,1-4 0 0,6-1 0 0,-6 0 0 0,7-4 0 0,1 6 0 15,-1-6 0-15,0 5 0 0,1-5 0 0,7 0 0 16,-8-5-8-16,9 5-16 0,-9 0-20 0,9-6-36 0,-10 2-36 0,2 4-32 16,8-4-44-16,-10-1-20 0,2 0-64 0,0 1 24 0,-9-1 44 15,7 0 36-15,2-3 36 0,-9 3 24 0</inkml:trace>
        </inkml:traceGroup>
        <inkml:traceGroup>
          <inkml:annotationXML>
            <emma:emma xmlns:emma="http://www.w3.org/2003/04/emma" version="1.0">
              <emma:interpretation id="{8CAB393E-3CBA-4F00-9E41-90ED5CF1BF12}" emma:medium="tactile" emma:mode="ink">
                <msink:context xmlns:msink="http://schemas.microsoft.com/ink/2010/main" type="inkWord" rotatedBoundingBox="15803,9648 17130,9717 17058,11095 15731,11026"/>
              </emma:interpretation>
            </emma:emma>
          </inkml:annotationXML>
          <inkml:trace contextRef="#ctx0" brushRef="#br0" timeOffset="1701.0497">4762-4574 15 0,'0'-10'104'0,"0"6"-8"15,8-6-8-15,-8 6-20 0,0-5-4 0,0 4 4 0,0 1 8 0,7-2 4 16,-7 2 8-16,9 4 0 0,-9 0 4 0,8 0 4 0,0 0-4 16,0 4 0-16,1-4-8 0,-2 6-4 0,1 3-8 0,9 0-4 15,-9 0-8-15,1 0-8 0,-1 5-8 0,7 0-8 0,-6 4-8 16,-1-4-8-16,0 5-4 0,1 3-4 0,-1-3-4 0,-8 3 0 0,7-3 4 15,2 4-4-15,-9 0-4 0,8-5 0 0,-8 5 0 16,0-4 0-16,0-1-4 0,0 0 0 0,0-3 4 0,0 2-4 0,0-7 0 16,0-2 0-16,0 1-4 0,0-4 4 0,0 0 0 0,-8-5-4 15,8 0 0-15,0-5 4 0,-9-4 0 0,9 0 0 0,0-1-4 16,0-3 0-16,-7-6 0 0,7 1 0 0,0 0 0 0,-8-10 0 16,8 5-4-16,-9-4 0 0,9-1 4 0,0-4 0 0,0 0 0 0,-8-5-4 15,8 5 0-15,0-4 8 0,0-2-4 0,0 2 4 0,0 0 0 16,0-1 0-16,0 0 0 0,0 5 4 0,0 0 0 0,8-5 0 15,-8 5 0-15,9 4 0 0,-1 1 0 0,-1 0 0 0,2 4-4 16,-1 0 0-16,0 3 4 0,0 3-4 0,9 3 4 0,-10 1-4 16,10-2 4-16,-9 6-4 0,9 0 0 0,-2 5 0 0,2-1 0 0,0 0 0 15,-2 1 0-15,2 4 0 0,-1 0-4 0,8 4 8 16,-7-4-4-16,8 5-4 0,-10-5 4 0,10 5 0 0,-1-1 0 0,1 1 0 16,7 4 4-16,-7-5-4 0,0-4 0 0,7 6 0 0,-7-2 0 15,8 1 4-15,0-1-4 0,-9-4-4 0,9 5 4 0,-1-5 0 16,0 4 0-16,-7-4 0 0,7 5 0 0,2-5 0 0,-11 5 0 0,11-5 0 15,-10 0-4-15,0 4 4 0,0-4 0 0,10 4 0 0,-19-4 0 16,10 5-4-16,0-5 4 0,-1 5 0 0,-7-5 0 0,6 3 4 16,-6-3 0-16,8 6-4 0,-8-6 0 0,-2 5 4 0,2-5 0 15,-2 4-4-15,2-4 4 0,0 5 0 0,-9-1 0 0,7 1 0 16,-6-1 0-16,7 1 0 0,-7 4 8 0,-1-3 4 0,0 2 0 16,1-3 4-16,-9 4-4 0,7 0 8 0,-7 4 0 0,8-3 0 0,-8-1 0 15,0 5 0-15,0 0 0 0,0-5-24 0,0 4 0 0,0-3 0 16,0 4 0-16,0 0 0 0,0-6 0 0,-8 2 0 0,8 4 0 15,0-6 0-15,-7 2 0 0,7-6 0 0,0 6 0 0,0-6 0 16,-9 5 0-16,9-5 0 0,0 1 0 0,-8 0 0 0,8-5-40 16,-8 0-40-16,8 0-28 0,-9 5-32 0,1-5-20 0,8 0-32 0,-8 0 8 15,-1 0-68-15,-6-5 12 0,7 5 44 0,-9 0 32 0,0-5 36 16,2 5 20-16</inkml:trace>
          <inkml:trace contextRef="#ctx0" brushRef="#br0" timeOffset="2201.3417">5276-4598 115 0,'0'-4'120'16,"0"0"-16"-16,0-1-4 0,0 0-20 0,0-5 0 0,0 6 0 16,0 0 8-16,7-5 4 0,-7 0 0 0,8-1 4 0,-8 2 0 0,9-2-12 15,-1 1-4-15,0 0-20 0,8-1 8 0,-8 6 0 16,0-5-8-16,9 4-8 0,-9 0-4 0,8 1-8 0,-8 4 0 0,9-5-8 15,-1 5-8-15,-7 5 0 0,6-1-4 0,-6 1-4 0,-1 0-4 16,0 4 0-16,-1 0-4 0,3 1 0 0,-3 3 0 0,-7 1-4 16,8 0 0-16,-8-1 0 0,0 6-4 0,-8-1 4 0,8-4-4 0,0 4 0 15,-7 0-4-15,7-4 4 0,-10 0 0 0,3 0 4 0,7 0-8 16,-8-1 0-16,8-4 4 0,0 1-8 0,-8 0 8 0,8-7-8 16,0 2 4-16,0-1 0 0,0-4-4 0,0 0 4 0,8 0 0 15,-8 0 0-15,8-4 4 0,-1-1-4 0,-7 2 4 0,10-4 0 16,-3 4-4-16,1-2 4 0,1 0 0 0,-1 1 0 0,0-1 0 0,9 5 0 15,-10-5 4-15,1 1-4 0,1 4-4 0,-1 0 4 0,0 0 0 16,1 0 0-16,-2 4 4 0,-7 1-4 0,8 0 0 0,1-1 4 16,-1 1-4-16,-8 3 8 0,8 2-8 0,0-1 4 0,1 1 0 15,-9-1-4-15,7 0 4 0,-7 5-4 0,8-5 4 0,1 5 0 16,-9-1 4-16,8-3-4 0,-8 3 4 0,0 1 4 0,0 0 0 0,8-5 4 16,-8 5 4-16,0-1 0 0,0 1 4 0,-8 0 0 0,8 0-24 15,0-1 0-15,-8 2 0 0,-1-2 0 0,1 1 0 0,1 0 0 16,-10-2 0-16,9 3 0 0,-9-6 0 0,2 5 0 0,-2 1 0 15,0-7 0-15,2 1 0 0,-2 1 0 0,-8-1 0 0,10-1 0 16,-2-3 0-16,1 0 0 0,-1-5 0 0,-7 5 0 0,16-5 0 0,-17 0 0 16,18-5 0-16,-10 0-136 0,0 0-72 0,1-3-44 0,7-1-56 15,-6-1 24-15,7-3 48 0,-9 3 40 0,10-3 36 0,-10 3 36 16,9-3 16-16</inkml:trace>
          <inkml:trace contextRef="#ctx0" brushRef="#br0" timeOffset="-920.6792">341-5079 107 0,'0'-5'120'0,"0"5"-12"0,-8-4 0 0,8 4-20 16,0 0-4-16,0 0 8 0,0 0 0 0,0 0-4 0,8 0 4 16,-8 0 0-16,9-5 8 0,-9 10 0 0,8-5-4 0,-1 0-12 15,10 0-8-15,-9 0-4 0,0 0-8 0,9 0-8 0,-10-5-8 0,10 5 0 16,0 0-8-16,6 0-12 0,-6 0-4 0,0 0 0 0,-2 0-4 15,2 5-8-15,8-5 0 0,-10 0-4 0,2 4 0 0,8-4-4 16,-10 0-8-16,10 5-4 0,-8-5-8 0,7 5-8 0,1-5-24 16,0 0-12-16,-1 4-24 0,-1 0-16 0,2-4-16 0,0 0-36 15,-1 5-20-15,1-5-16 0,7 0-52 0,-7 0 24 0,-1 0 40 0,9 5 28 16,-9-5 28-16,1 3 24 0</inkml:trace>
        </inkml:traceGroup>
        <inkml:traceGroup>
          <inkml:annotationXML>
            <emma:emma xmlns:emma="http://www.w3.org/2003/04/emma" version="1.0">
              <emma:interpretation id="{4B804F94-638A-46B7-9F50-5FCE9A2C5781}" emma:medium="tactile" emma:mode="ink">
                <msink:context xmlns:msink="http://schemas.microsoft.com/ink/2010/main" type="inkWord" rotatedBoundingBox="17663,9978 19882,10094 19825,11184 17607,1106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70.4731">456-4858 39 0,'8'-10'108'0,"-8"5"-8"0,0 1 4 0,7 4-20 15,-7-4 4-15,0 4 4 0,8 0 8 0,-8-6 0 0,9 6 0 16,-1 0-4-16,-8 6 0 0,8-6-4 0,-8 4-8 0,9 0-4 0,-1 6-4 15,-8-2-4-15,7 2-12 0,2-1-8 0,-9 4-12 16,0 1-8-16,8 5-8 0,-8-1 0 0,0 5-12 0,0 0 0 0,8 0-4 16,-8 0-4-16,0 0 0 0,0 4-8 0,0 1-12 0,0-6-4 15,0 6-16-15,0-5-8 0,0 1-8 0,-8-2-12 0,16-3-8 16,-8-1-12-16,0 0-12 0,0-4-12 0,8 0-4 0,-8 0-4 0,0-5-4 16,9-5 0-16,-9-4-88 0,0 5 48 0,8-10 28 0,-8 5 24 15,7-9 20-15</inkml:trace>
          <inkml:trace contextRef="#ctx0" brushRef="#br0" timeOffset="-1159.0361">691-4785 47 0,'0'-14'116'0,"0"1"-8"0,0 2 0 15,10 7-16-15,-10-5-4 0,0 4 4 0,0 1-4 0,0 0-4 16,0 4 0-16,0 0 4 0,0 0 0 0,0 0 4 0,0 0 0 16,0 4 0-16,0 0 0 0,7 1-12 0,-7 0-4 0,8 3-4 15,-8 3-4-15,0 2-8 0,8 1-8 0,-8 3-4 0,0-2-4 0,9 7-8 16,-9-3-8-16,0 4-4 0,8 4-16 0,-8 1-8 0,0-5 0 15,0 4 0-15,0 1 0 0,0 4 0 0,0-4 0 0,0-1 0 16,0 0 0-16,0 1 0 0,0-5 0 0,0 0 0 0,0 0-12 16,0 0-24-16,0-5-12 0,0-4-8 0,0-1-12 0,0-2-12 15,0-3-12-15,0-3-16 0,0-5-24 0,0 0-28 0,-8-5-12 0,8-3-16 16,0-3-44-16,-9-2 36 0,1-1 44 0,8-4 20 0,-8-1 32 16</inkml:trace>
          <inkml:trace contextRef="#ctx0" brushRef="#br0" timeOffset="-2484.5255">-638-4969 99 0,'0'0'108'0,"0"-5"-8"0,0 5-8 0,0-4-16 0,0-1 4 0,0 1-4 15,0-1 4-15,0-3 4 0,8 2-4 0,-8-8-4 0,0 5-4 0,9 0-4 16,-9-6 0-16,8-2-4 0,0-1-4 0,1 4-4 16,-1-5-4-16,-1 1-4 0,2 0-4 0,-1-5 0 0,0 5 0 0,9 0-8 15,-10-6-4-15,10 6-4 0,-9 0 0 0,0-1-8 0,9 5 0 16,-10-4-4-16,1 4-4 0,1 0 4 0,-1 1-4 0,0 4-4 16,1-1 0-16,-1 2-4 0,-8-1 0 0,7 4 4 0,-7 0-4 15,0 0 0-15,9 5 4 0,-9-4-4 0,0 4 4 0,0 0 4 0,0 0 0 16,0 0-4-16,0 4-4 0,0 1 4 0,8 0 4 0,-8 0-8 15,0-2 8-15,0 7 0 0,0-1-4 0,0 0 4 0,0 4 0 16,8-3-4-16,-8 9 0 0,0-6 0 0,0 6 0 0,0-1 4 16,0 0-4-16,0 1 4 0,0-1-4 0,0 5 0 0,0-4-8 0,0 0 0 15,0 2 0-15,0-2 0 0,0 0 0 0,0-1 0 16,0 0 0-16,0-4 0 0,0 4 0 0,0-4-4 0,0-5-16 0,0 6-4 16,0-7-8-16,0 1 0 0,0 0-16 0,0 0-12 0,0 0-20 15,0 1-8-15,0-5-16 0,0-1-20 0,0 6-12 0,-8-6-12 16,8 5 0-16,0-4 0 0,-8 4-84 0,-1-4 40 0,9-1 36 0,-7 6 28 15,-1-6 24-15</inkml:trace>
        </inkml:traceGroup>
      </inkml:traceGroup>
    </inkml:traceGroup>
    <inkml:traceGroup>
      <inkml:annotationXML>
        <emma:emma xmlns:emma="http://www.w3.org/2003/04/emma" version="1.0">
          <emma:interpretation id="{D52199CB-39BF-4D3D-B8CE-A35A09C50803}" emma:medium="tactile" emma:mode="ink">
            <msink:context xmlns:msink="http://schemas.microsoft.com/ink/2010/main" type="paragraph" rotatedBoundingBox="10521,12352 17245,11235 17446,12445 10722,13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DAAD7E-5342-4217-A140-7E6D99EF8DAE}" emma:medium="tactile" emma:mode="ink">
              <msink:context xmlns:msink="http://schemas.microsoft.com/ink/2010/main" type="line" rotatedBoundingBox="10521,12352 17245,11235 17446,12445 10722,13562"/>
            </emma:interpretation>
          </emma:emma>
        </inkml:annotationXML>
        <inkml:traceGroup>
          <inkml:annotationXML>
            <emma:emma xmlns:emma="http://www.w3.org/2003/04/emma" version="1.0">
              <emma:interpretation id="{A92AEC35-B0AB-495E-BC45-3CC868D3BE6D}" emma:medium="tactile" emma:mode="ink">
                <msink:context xmlns:msink="http://schemas.microsoft.com/ink/2010/main" type="inkWord" rotatedBoundingBox="10521,12352 11137,12250 11322,13362 10706,1346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855.4689">341-2864 51 0,'0'0'68'0,"0"5"0"0,0-5-12 0,0 0-24 0,0 0 0 0,0 0-8 16,0 0 8-16,0 0-4 0,0 0 0 0,0 0 0 0,0 0 4 16,0 0 4-16,0 0 0 0,9 0 0 0,-9 0 4 0,0 0 4 15,0 0 0-15,0 0 4 0,8 0 0 0,-8-5 4 0,0 5-4 16,7-4 4-16,-7 4-16 0,8-4 0 0,-8-1 0 0,9 0-16 15,-9 1 20-15,8-1-4 0,0-4 0 0,-8 0 4 0,9 4-4 0,-9-4-8 16,8 0 0-16,-1 0 4 0,-7-1-4 0,9 1-4 16,-1-1 4-16,-8 2-8 0,8-6 0 0,-8 5 8 0,9-1-4 0,-9-3-4 15,8 4 0-15,-8-5-4 0,7 5 0 0,-7 0 4 0,0-5 0 16,0 5-4-16,8-5 0 0,-8 5 0 0,0-1 0 0,0 2-4 16,0-6 4-16,0 4-4 0,0 2-4 0,-8-2 4 0,8 6-4 0,0-6 0 15,-7 1 0-15,7 1-4 0,-8 3 0 0,8-5 0 0,-9 1 0 16,9 5-4-16,-8-6 0 0,0 6 4 0,8-6 0 0,-9 6-4 15,2 0 0-15,-1-1 4 0,-1 0 4 0,9 1-8 0,-8 4 8 16,0-5-4-16,-1 5 0 0,1 0 0 0,8-5-4 0,-7 5 0 16,-1 0 0-16,-1 5 0 0,1-5 0 0,0 5 0 0,-1-1 4 0,9 1 0 15,-8-5 0-15,1 9-4 0,-2-5 0 0,1 6-4 0,0-6 0 16,0 6 0-16,8-1 0 0,-9 0 4 0,1 1 0 0,8-2 0 16,-7 1 0-16,-2 1 0 0,9-1 0 0,-8-1 0 0,8 2 0 15,0 3-4-15,0-7 0 0,-8 2 4 0,8 2 0 0,0-1 0 16,0 0 4-16,0-4-4 0,0 4 0 0,0-5-4 0,8 1 4 0,-8 4 4 15,0-4-4-15,8 0 4 0,-8-1 0 0,9 5-4 0,-9-4-4 16,7-1 4-16,1 1 0 0,-8 0-4 0,9 3 0 16,-1-3 4-16,0 0 0 0,0-1 4 0,1 1-8 0,-2 0 0 0,1 4 8 15,9-4 0-15,-9-2-4 0,1 2-4 0,-1 5 8 0,7-6-4 16,-6 1 4-16,-1 4-8 0,0-4 8 0,9 4 0 0,-10 0-8 16,10 0 4-16,-9 1 0 0,1-1-4 0,-1 0 4 0,7 0 0 0,-6 5 0 15,-1-5 0-15,0 0-4 0,1 5 4 0,-1 0 4 0,-1 0-8 16,2-6 8-16,-1 6-4 0,0 0 0 0,-8 0 0 0,8-1 0 15,1 2 4-15,-9-6-8 0,8 4 8 0,-8 1 0 0,0-5-8 16,0 5 8-16,0 0-8 0,7-5-12 0,-14 5 20 0,7-4 0 16,0 3-4-16,0-4 4 0,-8 0-4 0,8 0 0 0,-9 0 0 0,1 1 0 15,0-2 4-15,0 2-4 0,8-6 4 0,-16 1 0 0,8 4 0 16,-1-9-4-16,1 5 0 0,-9-5 0 0,9 5 0 0,-7-5 4 16,6 0-4-16,-7-5 0 0,7 5 0 0,-6-9 0 0,6 4 0 15,1 0 0-15,-9-3-4 0,9-2 4 0,1 1 0 0,-10-1 0 16,9-3 0-16,0 4 0 0,-1-5-4 0,1 0 8 0,1 0 0 0,-2 1-8 15,1-7 0-15,0 7 4 0,8 0-4 0,-8-5 8 16,-1 3-4-16,9 2-4 0,0-6 4 0,0 6 0 0,0-1-4 0,0 1 4 16,0-1-4-16,0 0-4 0,0 4-4 0,0-3-8 0,9 4-12 15,-9-5-12-15,8 5-16 0,0-5-12 0,0 5-8 0,-8 0-8 16,16-1-8-16,-8 1-8 0,1 0-4 0,7 0-12 0,-7-5 4 0,6 9 0 16,2-8-56-16,-1 8-12 0,1-4 32 0,-1 0 32 0,9-1 24 15</inkml:trace>
        </inkml:traceGroup>
        <inkml:traceGroup>
          <inkml:annotationXML>
            <emma:emma xmlns:emma="http://www.w3.org/2003/04/emma" version="1.0">
              <emma:interpretation id="{6B2B67DD-9EC7-4DBE-B636-B40F518DACE8}" emma:medium="tactile" emma:mode="ink">
                <msink:context xmlns:msink="http://schemas.microsoft.com/ink/2010/main" type="inkWord" rotatedBoundingBox="11907,12720 12459,12628 12554,13199 12002,132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731.1271">896-2891 67 0,'0'-9'84'0,"0"4"-8"0,0-4 0 0,0 4-24 0,0-4 0 0,-9 5 0 16,9-1-4-16,0 1 0 0,0-1-4 0,0 0 0 0,0 5 0 15,0-4 4-15,0-1 4 0,0 5 0 0,0 0 4 0,9 0 0 16,-9 0-4-16,0 0 0 0,0 5 0 0,0-5 0 0,8 4 4 0,-8 1-4 16,8 0 0-16,-8-1-4 0,9 5-4 0,-2-4-4 15,-7 9 0-15,8-5-4 0,1 0-4 0,-1 5-4 0,0-1-8 0,-1 6 4 16,3-6-4-16,-3 6-4 0,1-5-4 0,1 4-4 0,-1 1 4 15,0-1-4-15,1 0-4 0,-2 1 4 0,1-1-4 0,1 0 0 16,-9-4-4-16,8 4 4 0,0-4 0 0,0 1-4 0,1-2 4 0,-9 0 0 16,7-4-4-16,-7 0 0 0,0 1 8 0,8-5-4 0,-8-1 0 15,0 0 0-15,0 2 0 0,0-6-4 0,0 0 4 0,0-6-4 16,0 2 0-16,-8 0 4 0,8-6-4 0,0 1 4 0,-7 0-4 16,7-5 0-16,-9 0-4 0,9 1 4 0,-8-1-4 0,8-4 8 15,-8-6-8-15,8 6 4 0,-8-4 0 0,-1-2 0 0,9-3 0 0,-8 0 0 16,1 3 0-16,7-3-4 0,-9 0 4 0,1 4-4 0,8-5-4 15,-8 0 12-15,8 1-4 0,-9-1-4 0,1 5 4 0,8-4 4 16,0 4-8-16,-7 0 0 0,7 4 4 0,0-3 0 0,0 4 0 16,0 4 0-16,-10-5-4 0,10 6 4 0,0-1 0 0,0 0 4 15,0 5 0-15,0-1-8 0,0 2 4 0,0 3 0 0,10-4 0 16,-10 4 0-16,0 0 0 0,0 1 0 0,0-1 0 0,0 5 4 0,0 0-4 16,7-4 0-16,-7 4 0 0,8 0 4 0,1-5-4 0,-1 5 0 15,0-4 0-15,1 4 0 0,-2 0 4 0,10-5 0 0,-9 5-4 16,17-5 0-16,-10 0 0 0,2 5 4 0,0-4 0 0,6-1-4 15,2 1 0-15,-1 0 0 0,1-1 0 0,-1 0 0 0,9 1 0 16,-9-1 4-16,9 0-8 0,-9 2 4 0,9-8 4 0,0 11 0 0,0-8-4 16,-1 3 0-16,-7 0 0 0,15 1 0 0,-7 0 0 15,0-2 0-15,-1 2 0 0,0 0 0 0,2-1 0 0,-1 5 0 0,-1-5 0 16,8 5 0-16,-6 0-4 0,-2 0 4 0,0-4-20 0,1 4 28 16,-1 0-4-16,-7 0 0 0,8 0-4 0,-9 0 0 0,0 0-4 15,1 4 8-15,-1-4-4 0,1 5 0 0,-8-5 0 0,-2 0 0 0,2 5 4 16,-1-5-4-16,0 0 0 0,1 4 0 0,-9 0 0 0,0-4 0 15,1 6 4-15,-1-6-4 0,-1 0 0 0,2 4 0 16,-1-4 0-16,0 0 0 0,0 0 4 0,1 0 0 0,-9 0-4 0,8 0 0 16,-8 0 0-16,7 0 0 0,-7 0 4 0,9 4 0 0,-9-4 0 15,8 0 0-15,-8 5 0 0,0 0 8 0,0-1 0 0,8 0 0 16,-8-4 4-16,0 11 0 0,9-8 0 0,-9 7 4 0,0-1-4 0,0 0 4 16,0 0 4-16,0 0 0 0,0 1 0 0,0-1-4 0,0 4-16 15,0-3-4-15,0 4 0 0,0-1 0 0,0-4 0 0,0 5 0 16,0 0 0-16,0-4 0 0,0 3 0 0,0-3 0 0,0 3 0 15,8-5 0-15,-8 2 0 0,0-1 0 0,0 1 0 0,0-6 0 16,0 6 0-16,0-6 0 0,0 0 0 0,0 1 0 0,0 0 0 0,0-1 0 16,0 1 0-16,0 0 0 0,0-5 0 0,0 4 0 0,0-4 0 15,0 0 0-15,0 0 0 0,0 0 0 0,-8 4-32 0,8-4-72 16,0 0-20-16,-9-4-32 0,1 4-12 0,8 0-24 0,-8-4 16 16,-1-1-76-16,2 5 24 0,-1-9 32 0,-9 4 44 0,9 0 28 15,0-3 24-15</inkml:trace>
          <inkml:trace contextRef="#ctx0" brushRef="#br0" timeOffset="24423.2065">1540-3006 71 0,'0'0'80'0,"0"-5"-8"0,0 5-4 16,0-3-20-16,0-2-4 0,0 0-4 0,0 0-4 0,0 1 0 15,8-6 0-15,-8 6-4 0,0-5 0 0,8 4 0 0,0-4 4 16,-8 4 0-16,9-3 0 0,-1 3 8 0,-8 0-4 0,16-4-4 16,-16 4 4-16,16 1 4 0,-7 4-8 0,-1-4-4 0,0 4 0 15,1-6-16-15,-2 6 12 0,1 6 4 0,9-6-4 0,-17 0-4 0,8 4 0 16,-1 5-4-16,3-4-4 0,-3 4 0 0,-7 0 0 0,0 0-4 16,0 5-4-16,8-1 0 0,-8-3 0 0,-8 4 0 0,8 4 0 15,0-4-4-15,-7 0 4 0,7 4 0 0,-10-4-4 0,10-1 0 16,-7 1 0-16,-1 0 0 0,8-5 0 0,-9 0 0 0,9 1 0 15,-8-2 0-15,8 2-4 0,0-6 4 0,-8 1 0 0,8 0 0 0,0-5-4 16,0 0 0-16,0 4 4 0,0-4 0 0,0-4 0 0,0 4-4 16,0 0 0-16,8-5 0 0,-8 0 0 0,8 1 0 0,-8-1 0 15,9 0 0-15,-9 1 4 0,8 0 0 0,-8-1 0 0,7 0-4 0,3 1 0 16,-3-1 4-16,1 1-4 0,1-1 4 0,-1 5 0 16,0-5 0-16,-1 5 4 0,3 0 0 0,5-4 0 0,-6 4 4 15,-1 0 0-15,0 0 0 0,1 4 0 0,6-4 0 0,-7 5 0 0,1-5 0 16,-1 5 4-16,9-1-4 0,-10 1 4 0,1-1 0 0,1 1-24 15,-1 4 24-15,0-5 0 0,0 6 0 0,1-6-4 0,-2 6 4 16,1-2 4-16,1-2 0 0,-1 2 0 0,-8 2 0 0,8-1 0 16,-8 0-4-16,9 0 8 0,-9 5-4 0,0-5 0 0,0 0 0 15,0 5 0-15,-9-5 0 0,9 5 0 0,-8-5 0 0,8 5 4 0,-8-5-4 16,-1 5 0-16,1-5 4 0,1 0-4 0,-10 5-12 0,9-5-8 16,-9 0 0-16,2 0 0 0,6 1 0 0,-7-6 0 0,-1 5 0 15,2-4 0-15,-2-1 0 0,0 1 0 0,2-1 0 0,-2-4 0 0,9 5 0 16,-9-5 0-16,2 0 0 0,5-5 0 0,-5 5-20 15,6-4-44-15,-7-1-28 0,9-4-24 0,-2 5-28 0,1-5-36 0,0-1-16 16,-1 1-16-16,-7 0-44 0,16 0 40 0,-9 0 36 0,2 0 36 16,-1-2 28-16,-1 3 24 0</inkml:trace>
        </inkml:traceGroup>
        <inkml:traceGroup>
          <inkml:annotationXML>
            <emma:emma xmlns:emma="http://www.w3.org/2003/04/emma" version="1.0">
              <emma:interpretation id="{13A5D694-6E6B-4C08-9A36-5429583C9A77}" emma:medium="tactile" emma:mode="ink">
                <msink:context xmlns:msink="http://schemas.microsoft.com/ink/2010/main" type="inkWord" rotatedBoundingBox="13802,11927 15994,11563 16148,12493 13956,12857">
                  <msink:destinationLink direction="with" ref="{589CCF87-85BD-47CB-BC0E-84869855DFF4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596.7002">-3093-2786 31 0,'0'0'80'0,"0"-4"-8"0,-8 0-4 0,8-1-20 16,0 0 0-16,0 1 4 0,0 4-4 0,0-5 4 0,-7 0-4 16,7 1 4-16,0 4 0 0,0-4 0 0,0 4 0 0,0 0 0 15,0 0-4-15,0-6 0 0,0 6 0 0,0 0 0 0,0 0-8 0,0 0 0 16,0 0-4-16,0 0 4 0,0 0 0 0,0 0 4 0,0 6 0 15,0-6 8-15,0 0 8 0,0 4 0 0,7 0 0 0,-7 6 0 16,0-6-4-16,8 6-4 0,-8-2-8 0,0 6-4 0,9 0-4 16,-1 4-4-16,-8 0-4 0,8 1 0 0,-8 4-8 0,9 5-4 15,-1-6 4-15,-8 6-4 0,7-1 0 0,3 1 0 0,-10 4-4 0,7 0-4 16,-7 0 0-16,8 0-4 0,0 0 0 0,-8 1 4 16,9-1-4-16,-1 0 0 0,-8-1-4 0,7-2 0 0,2 3 0 0,-9 0 0 15,8 0 0-15,-8-4 0 0,8-1 0 0,1 5 0 0,-9-5 0 16,0-3 0-16,8 3 0 0,-8-4 0 0,8 4 0 0,-8-3 0 15,0-5 0-15,7 2 0 0,-7-2 0 0,0-5 0 0,0 4 0 0,9-4 0 16,-9-5 0-16,0 5 0 0,0-5 0 0,0 0 0 16,8-4 0-16,-8 4 0 0,0-4 0 0,0-5 0 0,0 4 0 0,0-4 0 15,0 0 0-15,0 5 0 0,0-5 0 0,0 0 0 0,0 0 0 16,0-5 0-16,0 5 0 0,8 0 0 0,-8-4 0 0,0-1 0 16,0 0 0-16,9-4 0 0,-9 5 0 0,0-7 0 0,8 3 0 0,0-5 0 15,-8 3 0-15,9-8 0 0,-2 4 0 0,1-4 0 0,-8 0 0 16,8 0 0-16,1-6 0 0,-1 6 0 0,-1-5 0 0,3 0 0 15,5 0 0-15,-6-5 0 0,-1 6 0 0,7 0 0 0,-6-2 0 16,7-3 0-16,-7 3 0 0,7 1 0 0,-7-4 0 0,6 4 0 16,-7-1 0-16,9-2 0 0,-9 2 0 0,8 2 0 0,-8 3 0 0,9-4 0 15,-9 5 0-15,1-5 0 0,6 5 0 0,-7 0 0 0,1-1 0 16,-1 0 0-16,0 1 0 0,1 4 0 0,-2-4 0 0,1 4 0 16,1 0 0-16,-1 1 0 0,0-1 0 0,-8 0 0 0,8 1 0 15,1 3 0-15,-2-3 0 0,-7 3 0 0,8 1 0 0,-8 0 0 16,9 5 0-16,-9-1 0 0,8-1 0 0,-8 3 0 0,0-2 0 0,0 5 0 15,0-5 0-15,0 5 0 0,0 0 0 0,0 0 0 16,0 0 0-16,0 0 0 0,0 0 0 0,0 0 0 0,0 0 0 0,0 5 0 16,0-5 0-16,0 5 0 0,0-2 0 0,0-3 0 0,0 6-64 15,0-1-28-15,0-1-20 0,0 1-16 0,0-1-20 0,0 1-16 16,0 4-4-16,0-4 12 0,0-1-76 0,0 2 12 0,8-3 36 0,-8 2 36 16,9-5 32-16,-9 5 24 0</inkml:trace>
          <inkml:trace contextRef="#ctx0" brushRef="#br0" timeOffset="7618.9963">-1648-2084 23 0,'0'10'164'0,"0"0"-20"16,0-2-16-16,0 1-28 0,0-4-4 0,0 4 0 0,0-5 0 0,0 1 0 15,0 4 0-15,0-4 8 0,0-5-4 0,0 4 8 0,7 1-12 16,-7-5 0-16,8 0-4 0,1 5-4 0,-1-5-16 0,0 0 16 16,9 0-12-16,-10 0-12 0,10 0-40 0,-9 0-24 0,16 0 0 15,-7 0 0-15,-1 0 0 0,1 0 0 0,-2 0 0 0,2 0 0 16,0 0 0-16,-2 0 0 0,10 0 0 0,-8 4 0 0,-2-4 0 0,2 5 0 15,-9-5 0-15,9 0 0 0,-2 4 0 0,2-4 0 16,-9 5 0-16,1-5 0 0,-1 0 0 0,-1 5 0 0,2-5 0 0,-1 0 0 16,0 0 0-16,-8 4 0 0,8-4 0 0,-8 0 0 0,0 0 0 15,0 0 0-15,0 0 0 0,0 0 0 0,9 0 0 0,-9 0 0 16,-9 0 0-16,9 0 0 0,0 0-32 0,-8 5-128 0,8-5-36 0,-8 4-44 16,0-4-56-16,-1 0 16 0,2 5 48 0,-1-5 40 0,-1 4 36 15,1-4 32-15,-9 5 24 0</inkml:trace>
          <inkml:trace contextRef="#ctx0" brushRef="#br0" timeOffset="7301.8157">-1633-2468 15 0,'-8'0'112'15,"1"0"-20"-15,7 0 12 0,-9 0-20 0,1 0 8 0,0 0-4 16,8 0 0-16,-8 0-8 0,-1 0-4 0,9 0-12 0,0 0 0 16,-8 0-8-16,8 0 0 0,0 0 8 0,0 0 0 0,0 0 8 0,0 3 4 15,8-3 8-15,1 5 0 0,-9-5-8 0,8 5 4 0,0-5-4 16,0 4-4-16,1 1-4 0,-2 0-4 0,10-5-4 0,-9 4-24 15,9 6-36-15,-9-10 0 0,7 3 0 0,2 2 0 0,0 0 0 16,-2-5 0-16,2 5 0 0,-1-1 0 0,0 1 0 0,9-5 0 16,-8 0 0-16,-2 5 0 0,2-5 0 0,-1 0 0 0,1 0 0 0,7 0 0 15,-7 4 0-15,-2-4 0 0,2 0 0 0,-1 0 0 0,1 0 0 16,-1 0 0-16,-8-4 0 0,8 4 0 0,-7 0 0 0,6 4 0 16,-6-4 0-16,-1 4 0 0,0-4 0 0,1 0 0 0,-1 0 0 15,0 5 0-15,-8-5 0 0,0 0 0 0,7 0 0 0,-7 0 0 16,0 0 0-16,0 4 0 0,0-4 0 0,0 0 0 0,0 0 0 0,-7 0 0 15,7 0-40-15,0 0-68 0,-8 0-16 0,0 0-20 0,-1 5-28 16,1-5-20-16,8 0 8 0,-8 0-80 0,-8 0 32 0,8 0 48 16,-9 0 32-16,1 0 28 0,7 0 24 0</inkml:trace>
        </inkml:traceGroup>
        <inkml:traceGroup>
          <inkml:annotationXML>
            <emma:emma xmlns:emma="http://www.w3.org/2003/04/emma" version="1.0">
              <emma:interpretation id="{F1F9C61F-0C9E-4DAC-8014-6089F2716938}" emma:medium="tactile" emma:mode="ink">
                <msink:context xmlns:msink="http://schemas.microsoft.com/ink/2010/main" type="inkWord" rotatedBoundingBox="16486,11622 17287,11489 17446,12445 16644,12579"/>
              </emma:interpretation>
              <emma:one-of disjunction-type="recognition" id="oneOf5">
                <emma:interpretation id="interp9" emma:lang="" emma:confidence="0">
                  <emma:literal>To</emma:literal>
                </emma:interpretation>
                <emma:interpretation id="interp10" emma:lang="" emma:confidence="0">
                  <emma:literal>Ił</emma:literal>
                </emma:interpretation>
                <emma:interpretation id="interp11" emma:lang="" emma:confidence="0">
                  <emma:literal>ił</emma:literal>
                </emma:interpretation>
                <emma:interpretation id="interp12" emma:lang="" emma:confidence="0">
                  <emma:literal>(ł</emma:literal>
                </emma:interpretation>
                <emma:interpretation id="interp13" emma:lang="" emma:confidence="0">
                  <emma:literal>Tę,</emma:literal>
                </emma:interpretation>
              </emma:one-of>
            </emma:emma>
          </inkml:annotationXML>
          <inkml:trace contextRef="#ctx0" brushRef="#br0" timeOffset="28602.2059">2910-3391 35 0,'0'-9'92'0,"-8"-1"-12"16,0 2-8-16,-1-2-20 0,1 1-8 0,8 0-4 0,0 0 0 0,-7-1 0 15,7 1-4-15,0 0 8 0,0 5-4 0,0-5 0 0,7 4 8 16,-7-3 4-16,0 2 0 0,8-3 0 0,-8 4 0 0,9 1 0 16,-1-5-8-16,0 4 4 0,-8 1 0 0,9 0 4 0,-1-3 0 15,-1 4 0-15,1-2 0 0,9 0 0 0,-9 1 0 0,1 4 0 16,6-5 0-16,-6 5 4 0,7 0-4 0,-8 0-4 0,8 0-12 16,1 0 4-16,-9 5-4 0,9-1 0 0,-2 6 0 0,2-7-4 0,-1 8 4 15,1-2-4-15,-1 4 0 0,0-3 0 0,9 3-8 0,-9-3-24 16,0 3 0-16,8 1 0 0,-7 0 0 0,-1-5 0 0,8 5 0 15,-7-5 0-15,8 4 0 0,-10-3 0 0,10-1 0 0,-8-4 0 0,7 3 0 16,-8-8 0-16,8 6 0 0,-7-1 0 0,8-5 0 16,-10 0 0-16,2 0 0 0,8-5 0 0,-8-1 0 0,-2 2 0 0,2 0 0 15,-1-1 0-15,-7-4 0 0,6-1 0 0,-6 2 0 0,-1 3-124 16,0-4-60-16,-8-1-52 0,0 2-12 0,0-2-48 0,0 1 44 16,-8 4 40-16,0-4 44 0,-1 5 32 0,1-5 24 0</inkml:trace>
          <inkml:trace contextRef="#ctx0" brushRef="#br0" timeOffset="27994.8308">3139-3115 43 0,'0'-6'84'0,"0"-2"-4"0,0-2-4 0,-9 6-24 16,9-6-4-16,0 5-4 0,0 2 0 0,0-7 0 0,0 6-4 16,0 0 0-16,0 4 0 0,0-6 4 0,0 6 0 0,0-4 8 15,0 4 4-15,0 4 8 0,0-4-8 0,0 6 0 0,0-2 4 0,0 5 8 16,0-1-4-16,0 2 0 0,0-1-4 0,0 5-4 15,0 0-8-15,0 0 0 0,0 0 0 0,0 4-12 0,0 0 4 0,0 5-8 16,0-5 0-16,9 1-12 0,-9 3 4 0,0-3-8 0,0 4 0 16,0-5 0-16,8 5-8 0,-8-5 0 0,0 1 0 0,0 0-4 15,0-1 0-15,0-4-4 0,7-1-4 0,-7 6 0 0,0-11-8 0,0 6-8 16,0-5-12-16,0 0-16 0,0-3-16 0,0-2-12 0,0 1-8 16,0-1-24-16,0-4-24 0,0 5-4 0,0-5-4 0,0-5 12 15,0 5-80-15,0-4 24 0,0-1 32 0,0-5 36 0,0 1 20 16</inkml:trace>
          <inkml:trace contextRef="#ctx0" brushRef="#br0" timeOffset="28239.1777">3285-3107 19 0,'8'0'88'16,"-8"-4"-8"-16,0 4-4 0,0 0-20 0,9 4-4 0,-9-4-4 0,0 5 0 15,0-5 0-15,8 5 0 0,-8 4 0 0,0-4 4 16,7-1 4-16,-7 5-4 0,0 0-4 0,9 1 0 0,-9-2 4 15,0 6-8-15,8 1-12 0,-8-2 4 0,0 1-4 0,8 3-12 0,-8-2 0 16,0 3 0-16,0 0-4 0,0 1 0 0,0-1-8 0,0-4 0 16,0 4-4-16,0 0 4 0,0 1 0 0,0 0-4 0,0-6 0 15,0 6-4-15,0-6 0 0,0 1-4 0,0-1 0 0,0-3-4 0,0 4-8 16,0-5 0-16,0 0-16 0,0-5-20 0,-8 1-16 16,8 0-12-16,-8-2-4 0,8 3 0 0,0-6-4 0,-9 0-20 0,9 0-52 15,-7-6 16-15,-1 6 28 0,-1-8 24 0</inkml:trace>
        </inkml:traceGroup>
      </inkml:traceGroup>
    </inkml:traceGroup>
    <inkml:traceGroup>
      <inkml:annotationXML>
        <emma:emma xmlns:emma="http://www.w3.org/2003/04/emma" version="1.0">
          <emma:interpretation id="{2617ADD7-9414-4E1F-BF51-6B867876B1B4}" emma:medium="tactile" emma:mode="ink">
            <msink:context xmlns:msink="http://schemas.microsoft.com/ink/2010/main" type="paragraph" rotatedBoundingBox="13387,16006 15217,13374 15905,13853 14075,16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D69370-947B-4D95-A5E0-EF72DDA975A2}" emma:medium="tactile" emma:mode="ink">
              <msink:context xmlns:msink="http://schemas.microsoft.com/ink/2010/main" type="line" rotatedBoundingBox="13387,16006 15217,13374 15905,13853 14075,16484"/>
            </emma:interpretation>
          </emma:emma>
        </inkml:annotationXML>
        <inkml:traceGroup>
          <inkml:annotationXML>
            <emma:emma xmlns:emma="http://www.w3.org/2003/04/emma" version="1.0">
              <emma:interpretation id="{5ECF4A1D-F706-42AB-94B1-868D56410AC2}" emma:medium="tactile" emma:mode="ink">
                <msink:context xmlns:msink="http://schemas.microsoft.com/ink/2010/main" type="inkWord" rotatedBoundingBox="13387,16006 13959,15183 14647,15661 14075,16484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240201.3564">7 573 23 0,'0'0'68'0,"0"0"-4"0,0 5 0 0,0-5-28 16,0 0-4-16,-8 5-8 0,8-5 4 0,0 0 0 0,0 0 4 15,0 0 0-15,0 0 0 0,0 0 4 0,0 0 4 0,0 0 0 0,8 0 8 16,-16 0 4-16,8 0 4 0,0 0-4 0,0 0 4 0,0 4 4 16,0-4-8-16,0 4 0 0,0-4 0 0,0 5-4 0,0-5 0 15,0 5-8-15,0-5-4 0,0 4 0 0,0-4-4 0,0 0-8 16,0 5 8-16,0-5-4 0,0 0 4 0,0 0 0 0,8-5 4 15,-8 1 4-15,8-1 0 0,-8-4-4 0,9 5 8 0,-9-10-4 0,7 4-4 16,1-4 0-16,0-4-4 0,1 5 0 0,7-6-4 0,-7 0 0 16,6-3-4-16,-6 3 0 0,7-4 4 0,-8 1-8 0,1 3 4 15,6-4-4-15,-6 1-4 0,-1 2 0 0,9 2-16 0,-9 5 0 0,-1-6 0 16,1 5 0-16,1-4 0 0,7 4 0 0,-16 0 0 16,9 1 0-16,6-6 0 0,-15 9 0 0,9-3 0 0,-1 0 0 0,0 3 0 15,0-3 0-15,1 3 0 0,-9-3 0 0,7 3 0 0,1 1 0 16,-8 0 0-16,0 0 0 0,9 4 0 0,-9-4 0 0,0 5 0 15,0-1 0-15,0 0 0 0,0 1 0 0,8-1 0 0,-8 5 0 0,0-5 0 16,0 5 0-16,-8 0 0 0,8 0 0 0,0 0 0 0,0 0 0 16,0 0 0-16,0 0 0 0,0 0 0 0,0 0 0 0,0 0 0 15,0 0 0-15,0 0 0 0,0 0 0 0,0 0 0 0,0 5 0 16,0-5 0-16,0 5 0 0,0-5 0 0,0 4 0 0,0 1 0 16,0 0 0-16,0 4 0 0,0 0 0 0,0-5 0 0,0 10 0 15,0-5 0-15,0 1 0 0,0 3 0 0,0 2 0 0,0-2 0 16,0 1 0-16,0-1 0 0,0 6 0 0,0 0 0 0,0-6 0 0,0 6 0 15,0-1 0-15,0 0 0 0,0 5 0 0,0-4 0 0,0-1 0 16,0 4 0-16,0-3 0 0,0 0 0 0,0 0 0 0,0 3 0 16,0-4 0-16,8 1 0 0,-8-6 0 0,0 6 0 0,0-1 0 0,0-4 0 15,0 0 0-15,0-1 0 0,0-3 0 0,0 4 0 16,0-5 0-16,0 0 0 0,0 0 0 0,0 0 0 0,0-4 0 0,0 0 0 16,0-1 0-16,0 0 0 0,0 0 0 0,0-4 0 0,0 7 0 15,0-7 0-15,0 0 0 0,0 0 0 0,0 0 0 0,0 0 0 16,0 0 0-16,0 0 0 0,0 0 0 0,0-7-8 0,0 7-64 0,0 0-12 15,0-4-16-15,0 4-12 0,-8-4-12 0,8 0-20 16,0-1-16-16,0 0-4 0,-9 1-16 0,9-1-56 0,0 0 40 16,-8 1 36-16,8-5 28 0,-7 4 24 0</inkml:trace>
          <inkml:trace contextRef="#ctx0" brushRef="#br1" timeOffset="-239155.6104">-18 940 11 0,'-7'0'104'16,"-3"0"-4"-16,10 0-4 0,-7 0-24 0,7 0 0 0,-8 0 4 15,0 0 4-15,8 0-4 0,-9 0-8 0,9 0 0 0,0 0-8 0,0 0-4 16,-8 0-4-16,8 0 4 0,8 0 8 0,-8 0 4 0,0-4 4 16,0 4 0-16,9 0 0 0,-1 0 4 0,0 0-8 0,-1-5 0 15,3 5 0-15,-3 0-4 0,1 0-4 0,9 0-4 0,0-4 0 16,-2 4 0-16,2 0-4 0,-1-5-24 0,8 5-28 0,-7 0 0 0,8-5 0 15,-1 5 0-15,1 0 0 0,-2-4 0 0,2 4 0 0,-1-5 0 16,9 5 0-16,-9-4 0 0,10 4 0 0,-11-5 0 0,2 5 0 16,-1 0 0-16,1 0 0 0,-1 0 0 0,1-4 0 0,0 4 0 15,-1 0 0-15,-8 0 0 0,1 4 0 0,-1-4 0 0,0 0 0 16,1 0 0-16,-2 0 0 0,-6 5 0 0,7-5 0 0,-7 0 0 16,-1 0 0-16,-1 0 0 0,3 0 0 0,-10 0 0 0,7 0 0 0,-7 4 0 15,0-4 0-15,0 0 0 0,0 0 0 0,0 0 0 0,8 0 0 16,-8 0 0-16,-8 0 0 0,8 0 0 0,0 0 0 0,-7 0 0 15,7 0 0-15,0 0 0 0,-10 0 0 0,10 0 0 0,-7 0 0 0,-1 0 0 16,8 0-68-16,-9 0-40 0,1 0-16 0,0 0-8 16,-1 0-20-16,2 0-16 0,-1 0-4 0,0 0 4 0,-9 0-84 0,9 5 44 15,-1-5 44-15,-6 4 28 0,6 1 24 0</inkml:trace>
        </inkml:traceGroup>
        <inkml:traceGroup>
          <inkml:annotationXML>
            <emma:emma xmlns:emma="http://www.w3.org/2003/04/emma" version="1.0">
              <emma:interpretation id="{64D8B3CE-E26D-4F99-8A30-D66EC49C294B}" emma:medium="tactile" emma:mode="ink">
                <msink:context xmlns:msink="http://schemas.microsoft.com/ink/2010/main" type="inkWord" rotatedBoundingBox="14974,13788 15247,13395 15750,13745 15477,14138"/>
              </emma:interpretation>
              <emma:one-of disjunction-type="recognition" id="oneOf7">
                <emma:interpretation id="interp15" emma:lang="" emma:confidence="0">
                  <emma:literal>•</emma:literal>
                </emma:interpretation>
                <emma:interpretation id="interp16" emma:lang="" emma:confidence="0">
                  <emma:literal>3</emma:literal>
                </emma:interpretation>
                <emma:interpretation id="interp17" emma:lang="" emma:confidence="0">
                  <emma:literal>J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7229.3523">1581-1644 7 0,'-8'0'92'0,"8"0"-8"0,-9 0-4 0,9-4-24 15,-8 4 0-15,8-4-4 0,-8 4 0 0,8-5-8 0,0 5 0 16,-8 0-4-16,8-5 0 0,0 5-4 0,0-5 0 0,0 1 0 16,0 0 4-16,0-1-4 0,8 5 0 0,-8-4 0 0,0-1-8 15,8 0 4-15,0 1-4 0,1-1 0 0,-1 5-4 0,-1-5 4 0,2 2-4 16,-1 3 0-16,0-6 0 0,9 6 4 0,-9 0 0 0,1 0 0 16,6 0-4-16,-7 0-4 0,9 6 0 0,0-6 0 0,-10 3-4 15,10 2 0-15,-9 0-20 0,7-1 16 0,-5 6 0 0,-3-6 0 0,1 5-4 16,1 0 0-16,-1 1 0 0,0-2-4 0,-8 6 4 15,9-4 0-15,-9-1-4 0,0 4 0 0,0 1 0 0,0 1-4 16,-9-2 0-16,1 1 4 0,0-6 0 0,8 6-4 0,-17 0 4 0,10 0-4 16,-3-1 0-16,3 2 0 0,-1-6 0 0,0 0 0 0,-1 0 4 15,1 0-4-15,1 1 0 0,-3-6 0 0,3 1 0 0,-1 0 0 16,8-1 0-16,-9-4 0 0,9 0 0 0,0 0 0 0,-8 0-4 0,8 0 8 16,0-4-4-16,0-1 0 0,8 0 0 0,-8 1-4 15,0-1 4-15,9 0 0 0,-9 1 0 0,8-1 0 0,-1 1 4 0,-7-1-4 16,10 0 0-16,-3 1-4 0,1-1 4 0,1 1 0 0,-1-1 4 15,0 5-4-15,-1 0 0 0,3-5-4 0,-3 5 4 0,10 0 4 16,-9 0-4-16,0 0 0 0,1 0 0 0,6 0 0 0,-7 0 4 0,9 5-4 16,0 0 0-16,-10-5 0 0,10 4 0 0,-1 5 4 0,-8-4 0 15,8 0-4-15,-8-1 0 0,9 5 0 0,-9 1 0 0,1-1 0 16,-1 0 4-16,-1 5 0 0,1-5 0 0,1 0 4 0,-9 5-4 16,8-1 0-16,-8-3 0 0,0 4 0 0,0 0 4 0,-8-1 0 15,8 0 8-15,-9 1-8 0,1-4 4 0,1 3 4 0,-10 1-4 16,9-4 4-16,-9 3 0 0,2-4 0 0,6 0 0 0,-7 1 0 15,-1-7 0-15,-7 4-4 0,8-4 0 0,-1 2-4 0,2 0 0 0,-2-5-4 16,0 0 0-16,2 0-4 0,-2-5 4 0,1 5 0 0,-1-5 0 16,0 2-4-16,2-7 4 0,-2 5-4 0,2-4 0 0,-2-1-4 15,0 2 0-15,9-6-12 0,-9 4-4 0,2-4-24 0,-2 1-16 0,9 0-20 16,-9-1-16-16,10 0-36 0,-1 0-28 0,-1 0 12 16,1-4-64-16,0 3 4 0,-1-2 32 0,9-1 28 0,-8-1 28 0,16 1 28 15</inkml:trace>
        </inkml:traceGroup>
      </inkml:traceGroup>
    </inkml:traceGroup>
    <inkml:traceGroup>
      <inkml:annotationXML>
        <emma:emma xmlns:emma="http://www.w3.org/2003/04/emma" version="1.0">
          <emma:interpretation id="{7C0F95F4-5F4C-4242-A2D1-CA50D4902DB8}" emma:medium="tactile" emma:mode="ink">
            <msink:context xmlns:msink="http://schemas.microsoft.com/ink/2010/main" type="paragraph" rotatedBoundingBox="13072,15855 17898,14337 18914,17568 14088,190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F6800A-8D77-4FB7-9D5D-A7E50457FF95}" emma:medium="tactile" emma:mode="ink">
              <msink:context xmlns:msink="http://schemas.microsoft.com/ink/2010/main" type="line" rotatedBoundingBox="13297,16567 18122,15050 18548,16401 13722,17919"/>
            </emma:interpretation>
          </emma:emma>
        </inkml:annotationXML>
        <inkml:traceGroup>
          <inkml:annotationXML>
            <emma:emma xmlns:emma="http://www.w3.org/2003/04/emma" version="1.0">
              <emma:interpretation id="{B62942B7-DA81-4E7C-A245-25848FFD68BB}" emma:medium="tactile" emma:mode="ink">
                <msink:context xmlns:msink="http://schemas.microsoft.com/ink/2010/main" type="inkWord" rotatedBoundingBox="13297,16567 18122,15050 18548,16401 13722,17919"/>
              </emma:interpretation>
            </emma:emma>
          </inkml:annotationXML>
          <inkml:trace contextRef="#ctx0" brushRef="#br1" timeOffset="-238346.3203">1556 1029 23 0,'0'5'108'0,"0"-5"-12"0,-8 0-4 15,8 0-20-15,0 0 8 0,8 0 8 0,-8-5 12 0,8 1 0 0,-8 4 0 16,9 0 4-16,-1-5 4 0,-1 0-4 0,2 5 0 0,-1-4-4 16,0 4-8-16,9-4-8 0,-9 4 0 0,8 0-4 0,0 0-4 15,1-5-8-15,0 5-4 0,-2 0-8 0,2 0-4 0,-2 0-40 16,2 0-12-16,0 0 0 0,-1 0 0 0,0 0 0 0,0 0 0 16,1 0 0-16,0 0 0 0,-2 0 0 0,2 0 0 0,-9 0 0 15,9 0 0-15,-2 0 0 0,-6 0 0 0,-1 0 0 0,0 0 0 16,9 0-52-16,-17 0-48 0,7 0-24 0,-7 0-32 0,8 0-32 0,-8 0-16 15,0 0-52-15,-8 0 0 0,1 0 52 0,7 0 32 0,-8 0 36 16,-9 0 24-16</inkml:trace>
          <inkml:trace contextRef="#ctx0" brushRef="#br1" timeOffset="-235423.9684">2902 1178 63 0,'0'0'80'0,"-8"0"4"15,8 0-4-15,-9 0-20 0,9 0-4 0,0 0-16 0,0 0 12 16,-8-4 0-16,8 4-4 0,0 0 0 0,0 0 4 0,0 0-4 0,0 0 16 16,0-5-4-16,8 5 0 0,-8 0 4 0,9 0 8 15,-9 0 8-15,8 0 4 0,0 0 0 0,1-5 0 0,-1 5 0 0,-1 0-4 16,10 0-8-16,-9-5 4 0,9 5-8 0,7 0-4 0,-8 0-4 16,8-4-4-16,-7 4 0 0,8 0-40 0,7 0-16 0,-7 0 0 15,7 0 0-15,-7 0 0 0,15 0 0 0,-8 0 0 0,2 0 0 0,6 0 0 16,1 0 0-16,7 0 0 0,-6 0 0 0,7-5 0 15,0 5 0-15,-1 0 0 0,10-5 0 0,-10 5 0 0,9 0 0 0,1 0 0 16,-1-4 0-16,0 4 0 0,-8 0 0 0,8 0 0 0,0 0 0 16,-8 0 0-16,-1 0 0 0,11 0 0 0,-19 4 0 0,9-4 0 15,0 5 0-15,-9 0 0 0,2-1 0 0,-2-4 0 0,-8 5 0 0,9-5 0 16,-8 5 0-16,-9 0 0 0,9-1 0 0,-9 1 0 16,1-1 0-16,0-4 0 0,-1 4 0 0,-8 1 0 0,0-5 0 0,1 5 0 15,-1-1 0-15,-7-4 0 0,-1 5 0 0,-1 0 0 0,1-5 0 16,1 0 0-16,-1 0 0 0,-8 3 0 0,0-3 0 0,8 0 0 15,-8 0 0-15,0 0 0 0,0 0 0 0,0 0 0 0,-8 0 0 0,8 0 0 16,0 0 0-16,-8 0 0 0,-1 0 0 0,1 7 0 16,1-7 0-16,-1 0-96 0,-1 3-52 0,1-3-40 0,-9 5-36 0,2 0 4 15,-2-5-64-15,1 4 40 0,-8-4 48 0,-1 5 40 0,1-5 24 16,-1 4 28-16</inkml:trace>
          <inkml:trace contextRef="#ctx0" brushRef="#br1" timeOffset="-236020.1539">3530 212 63 0,'0'0'76'0,"-8"-5"0"0,8 2-4 0,0 3-20 0,-8-6 0 16,8 6 0-16,0 0 4 0,0-5-8 0,0 5 4 15,0-4 0-15,0 4 4 0,0-4 0 0,0-1 0 0,0 5 0 16,0 0 0-16,0-5 0 0,0 5 0 0,0 0 4 0,8 0 4 0,-8 0 4 16,0-4 0-16,0 8-4 0,8-4 4 0,-8 5 0 15,0 0-4-15,7-1-4 0,-7 0-8 0,9 7 0 0,-9-3-8 0,8 1-4 16,-8 5-4-16,8-1-8 0,-8 6 0 0,0-1-4 0,9 0-4 15,-9 6-4-15,8-2 0 0,-8-3 0 0,0 8-4 0,8-3-4 16,-8-2-4-16,0 6 0 0,9-5 4 0,-9 0-4 0,7 0 0 0,-7-5 0 16,8 6-4-16,-8-6 0 0,8-4 0 0,-8 5 0 0,9-6 0 15,-9-4 0-15,8 4 0 0,-8-2 0 0,0-8 0 0,0 7 0 16,8-6 0-16,-8 1 0 0,0-5 0 0,0 0 0 0,0 0 0 16,0-5 0-16,0 1 0 0,0-6 0 0,0 7 0 0,0-8 0 15,0-2 0-15,0-1 0 0,0-1 0 0,0 3 0 0,0-2 0 0,0-4 0 16,0-1 0-16,0-4 0 0,0 5 0 0,0-1 0 0,0-4 0 15,0 0 0-15,0 0 0 0,9 0 0 0,-9 6 0 0,7-7 0 16,1 5 0-16,-8-3 0 0,9 4 0 0,-1-1 0 0,0 5 0 16,0 1 0-16,1-2 0 0,-2 2 0 0,1 4 0 0,1 0 0 15,-1 4 0-15,0 0 0 0,1 5 0 0,-1-3 0 0,-1 3 0 0,1 0 0 16,1 3 0-16,7 2 0 0,-7-5 0 0,-2 5 0 0,1 4 0 16,9-4 0-16,-9-1 0 0,9 5 0 0,-2-5 0 0,-6 6 0 15,7-1 0-15,-7-4 0 0,6 4 0 0,2 0 0 0,-1-4 0 0,-7-1 0 16,6 6 0-16,2-6 0 0,-1 0 0 0,-7-4 0 15,6 6 0-15,-6-6 0 0,7 0 0 0,-7 0 0 0,6-6 0 0,-6 2 0 16,7 0 0-16,-8-2 0 0,1 2 0 0,-1-5 0 0,-1 0 0 16,2 0 0-16,-9 4 0 0,8-4 0 0,-8-1 0 0,0 1 0 15,8 1 0-15,-8-2-20 0,0 1-32 0,0 1-20 0,-8 2-28 16,8-3-28-16,-8 0-16 0,8 4-24 0,-9 1-16 0,2-1 16 16,-1 0-76-16,-1-5 32 0,1 10 32 0,-8-4 28 0,7 0 36 0,2 4 20 15</inkml:trace>
          <inkml:trace contextRef="#ctx0" brushRef="#br2" timeOffset="-219881.7332">1548 1355 19 0,'8'0'84'0,"-8"0"-4"0,0 0-8 0,0 0-24 0,8 0-4 0,-8 0-16 16,0 0 20-16,9 0 0 0,-9 0 0 0,0 0 0 0,0 0 0 15,0 0-4-15,0 0 4 0,0 0-4 0,0 5 0 0,0-5 0 16,0 5-8-16,0-1 4 0,0 1-4 0,0-1-8 0,0 1 0 16,-9 4-8-16,9 0 0 0,-8-4-4 0,8 4 0 0,-8 0-4 0,8 5 4 15,-8-5-8-15,-1 0 0 0,2 5 0 0,7-4-4 16,-8-2 0-16,-1 2 0 0,1-1 0 0,0 4 0 0,8-2 0 0,-9-8 0 16,1 7 0-16,1-1-4 0,7 0 0 0,-8-5 4 0,8 7 4 15,-9-8-4-15,9 2 0 0,0 0 0 0,0-1 0 0,-8 1-4 16,8 0 0-16,0-5 4 0,0 4-4 0,8-4 4 0,-8 0 0 0,9 0 0 15,-9 0 4-15,8 0 0 0,-8 0 4 0,7 0 4 0,1 0 0 16,1 0 4-16,-1 0 4 0,0 0 0 0,1 0 0 0,6 0 4 16,2 0 4-16,-9 0-4 0,9 0 0 0,-9 0-8 0,8 0 0 15,0 0 0-15,1 0-8 0,0 0 4 0,-10 0-4 0,9 0-24 16,1 0 24-16,0 0-12 0,-10 0 0 0,10 0-8 0,-9 0-28 0,7 4-20 16,-5-4-32-16,-3 0-48 0,1 0-28 0,1 0 0 0,-1 0-64 15,0 0 28-15,1 0 36 0,-9-4 24 0,0 0 28 0</inkml:trace>
          <inkml:trace contextRef="#ctx0" brushRef="#br2" timeOffset="-220514.8089">1491 1411 51 0,'0'0'80'0,"0"0"-12"0,-9 4 4 15,9-4-24-15,0 0 0 0,0 0-4 0,0 5 0 0,0-5 0 0,0 0-4 16,0 0 0-16,0 0 0 0,0 0 0 0,0 0 0 0,0 0 0 16,0 0 0-16,0 4 4 0,0-4 4 0,0 0 0 0,0 0-4 15,9 0 0-15,-9 0-4 0,0 0 4 0,8 0 0 0,-8 5 4 0,8-5-4 16,1 0 0-16,-1-5 0 0,-1 5 0 0,2-4-4 0,-1 4 0 16,8-5 0-16,-7 1 0 0,6-1 0 0,2 0 0 0,0-4 0 15,-1 4-4-15,0-4-4 0,0 0-4 0,8-5-4 0,-7 0 0 16,8 5-20-16,0-4 24 0,-1-1-8 0,1-4 0 0,7 4 0 15,0-5-4-15,-7 1 0 0,7-1 0 0,1 1-4 0,-1 0-8 0,9-5 0 16,-8 4 0-16,-1-3 0 0,10 3 0 0,-10 1 0 0,0-5 0 16,1 5 0-16,8-6-4 0,-16 2 0 0,7 3 0 15,0 1 0-15,2-5 0 0,-2 4 0 0,-7 1 0 0,7 0 0 0,-7-1 0 16,-1 6 0-16,1-6 0 0,-2 0 0 0,2 7 0 0,0-8 0 16,-9 7-4-16,9-1 4 0,-9 1 0 0,0 3 4 0,1-4-4 15,-1 6 0-15,1-6 4 0,-2 4-8 0,-6 1 4 0,7 0 0 0,-7 0 4 16,-2 0-4-16,1 4 0 0,0-3 0 0,1 1 0 0,-1 3 0 15,-8-4 0-15,8 3 0 0,-8 0 4 0,9 1 0 0,-9-1-4 16,7 0 0-16,-7 1-4 0,0 0 4 0,8 4 4 0,-8-5-8 16,0 0 4-16,0 1 0 0,9-1 4 0,-9 5-4 0,0-5 0 15,0 5 0-15,0-4 0 0,0-1 0 0,8 5 0 0,-8-5 0 0,0 5 0 16,0-4 0-16,0 4 0 0,0 0 4 0,0 0-4 0,0 0 0 16,0-5 0-16,0 5 0 0,0 0 0 0,0 0 4 0,0 0-8 15,0 0 4-15,0 0 0 0,0 0 0 0,0 5 0 0,-8-5 4 16,8 0-4-16,0 0 0 0,-9 0 0 0,9 0 0 0,-8 0 0 15,1 0-4-15,7 0 4 0,-17 4-4 0,9-4 4 0,-1 0-8 0,1 5 0 16,-7-5 0-16,-2 5 0 0,0-1 0 0,2-4 4 0,-2 5 0 16,1-5-4-16,-1 5 4 0,1-1 0 0,0-4-4 0,-1 5 4 15,-7 0-4-15,8-5 4 0,-1 4 0 0,0-4 0 0,2 4 0 0,-2-4 0 16,9 5 4-16,-9-5 0 0,2 0 0 0,6 5-4 16,1-5 4-16,0 0 0 0,1 0 0 0,-3 0-4 0,3 0 0 0,7 0 0 15,0 4 4-15,-8-4 0 0,8 0 0 0,0-4-4 0,0 4 4 16,8 0 0-16,-8 0 4 0,7 0-4 0,-7 0 0 0,10 0 0 15,-3-5 0-15,1 5 0 0,0 0 0 0,1-5-16 0,-1 5 16 16,8-4 4-16,-8 0 0 0,9 4-4 0,-1-5 0 0,0 0 0 16,0 5 4-16,1-4-4 0,0-1 4 0,-2 5-4 0,10-5 4 0,-8 5-8 15,-2-4 8-15,10 4-4 0,-8-5 0 0,-2 5 0 0,10-5 0 16,-9 5 0-16,0 0 0 0,1 0 0 0,0-4 0 0,-2 4 0 16,2 0 0-16,0 0 0 0,-9 0 0 0,7 0 0 0,-6 0-4 0,-1 4 4 15,0-4 4-15,-8 5 0 0,9-5-4 0,-9 9 4 16,8-9 4-16,-8 5-8 0,0 4 0 0,0-4 8 0,0 4-4 0,0 0-4 15,0 0 4-15,-8 1 0 0,8-2-4 0,0 3 4 0,-9-3-4 16,9 6 4-16,-8-5 0 0,8 0 0 0,0 5-4 0,-8-5 0 16,-1 1 0-16,9-2 0 0,-8 1 0 0,8 0 0 0,-7 1 0 0,-1-1 0 15,8 0 0-15,-9-4-4 0,9 4 0 0,-8-5-8 0,0 6-20 16,8-6-24-16,-9 2-28 0,1-2-28 0,1 0-40 0,-2-4-32 16,1 4 8-16,0-4-40 0,-1 6-12 0,1-6 32 0,0 0 32 15,-8 0 32-15,8 0 20 0</inkml:trace>
          <inkml:trace contextRef="#ctx0" brushRef="#br1" timeOffset="-238114.4004">1605 1181 27 0,'0'9'152'0,"0"0"-16"16,0 1-8-16,0-2-16 0,-8 2-4 0,8-1 4 0,0 0-4 0,8 0 0 15,-8 5 0-15,0-9-8 0,0 4-4 0,8 1-8 16,1-2 0-16,-9-3-12 0,8-1 4 0,0 1-8 0,1 0 0 0,-2-1 4 16,9-4-8-16,-7 0 0 0,6 0-8 0,2 0-56 0,0-4-4 15,6 4 0-15,-6-5 0 0,0 0 0 0,-1 1 0 0,0-6 0 16,9 7 0-16,-9-7 0 0,0 5 0 0,1-4 0 0,-1 4 0 0,1-4 0 16,-2 4 0-16,-6 1 0 0,-1 0 0 0,0-1 0 0,1 0 0 15,-1 5-84-15,-8 0-104 0,7 0-64 0,-7 0-56 0,0 0 12 16,0 0 32-16,-7 5 64 0,7-5 36 0,-8 5 32 0,8-5 24 15</inkml:trace>
          <inkml:trace contextRef="#ctx0" brushRef="#br2" timeOffset="-214068.4192">15 1440 39 0,'-8'-6'60'0,"-9"6"-4"15,9 6-8-15,1-6-24 0,-3 0 4 0,3 4 0 0,-1 0-4 0,-9 1-4 16,9-1 0-16,1 1-4 0,-2 5 4 0,1-6 0 0,0 1-4 16,-1 4 4-16,1 0 0 0,-7 0-4 0,6 5 0 0,9-4 0 15,-8-2 0-15,0 2 0 0,-1-1-4 0,1 5 0 0,8-5 0 0,-8 0 0 16,-1 5 4-16,9-5-4 0,-7 4 0 0,7 1 0 16,-8 0 4-16,8-4-4 0,0 3-16 0,0 0 20 0,-9 1-4 0,18 4-4 15,-9-4 4-15,0 5 0 0,8-1 0 0,-8 5 0 0,7-5 0 16,2 6 0-16,-1-2-4 0,9 2 0 0,-9 3 0 0,9-4-4 15,-2 4 0-15,2-3 0 0,-1 3 4 0,8 0-4 0,1-4-4 16,-1 5 8-16,1-5-4 0,-1 0 0 0,9 0-4 0,-1-5 0 16,1 5 0-16,0-5 0 0,0-4 4 0,7 0 4 0,-7 0-4 0,7-6 0 15,2 2 0-15,-10-6 0 0,8 2 4 0,2-2-4 0,-2-4 4 16,-7 0 0-16,8-4 0 0,0-2 4 0,-9 2-4 0,8-6 0 16,-7 2 0-16,8-2 8 0,-8-4-8 0,8 1 0 0,-9-1 0 15,1-4-4-15,-1 4 4 0,0-4 0 0,2-1-4 0,-9 2 0 16,7-3 4-16,-7 2-4 0,-1-5 4 0,-8 5 0 0,1-5-4 0,7 0 0 15,-16 0 8-15,9 1 0 0,-9-2 0 0,-1 2-4 0,2 3-4 16,-1-4 8-16,0 5-4 0,-8-5 4 0,0 4-4 0,0 1 4 16,8-1 0-16,-8-3 4 0,0 4 4 0,-8-1-8 0,8 6 4 0,0-6-4 15,0 0-4-15,-8 1 4 0,8-1-4 0,-8 6 4 16,-1-5 0-16,2 0-4 0,-1-5 0 0,8 5 0 0,-17-1-4 0,9 0 0 16,-1 1 0-16,-6-1 0 0,7 2 0 0,-9-2 0 0,9 0-4 15,-9 1 0-15,1 0 4 0,0 0-4 0,-1 0 4 0,2 4 0 16,-2 0-4-16,0 0 4 0,2 0-4 0,-2 5 4 0,1 0-4 0,-1 0 0 15,10 0 0-15,-18-1 4 0,16 7 0 0,-14-4-4 16,6 4 4-16,9 3-4 0,-17-5 0 0,9 5 0 0,0 0-4 0,-1 0 4 16,0-5 4-16,2 5-4 0,-2 0 0 0,2 0 0 0,-2 0 0 15,0 5 0-15,1-5 0 0,0 0 0 0,-9 0 0 0,9 0 0 16,0 0 0-16,-1 0 0 0,1 0 4 0,-1 0-4 0,2 5 0 16,-2-2-4-16,0-3 4 0,-6 7 0 0,14-4 0 0,-7 7 0 0,-8-6-4 15,15 5 0-15,-16-4 4 0,17 4 0 0,-7 0-4 0,-2 1 0 16,0 3 0-16,2-4 0 0,-2 5 0 0,9-4 0 0,-9 3-4 15,9 1-12-15,-8-5-8 0,8 5-16 0,-9 0-8 0,9-6-4 16,1 6-16-16,-1-4-12 0,8 4-12 0,-9-1 0 0,9-4 0 16,-8 1-68-16,8-1 0 0,0 0 24 0,0 0 28 0,0 0 20 0</inkml:trace>
          <inkml:trace contextRef="#ctx0" brushRef="#br1" timeOffset="-238638.4493">382 1608 51 0,'-9'0'104'0,"1"-4"-8"0,1 4 0 16,-1-10-24-16,8 6 0 0,-9-6 0 0,1 7 0 0,8-12 0 0,-8 6 4 15,8 0-8-15,0-4 0 0,0 2-4 0,0-2 0 0,0 4 0 16,0-5 0-16,8 0 0 0,-8 5-4 0,8-5 4 0,1 5-8 15,-9 0 0-15,8 0 0 0,-1 0-4 0,1-1-4 0,9 6-12 0,-9-1 0 16,1 0 0-16,6 1-8 0,-6 4 4 0,-1 0-8 16,9 0-4-16,-9 4-4 0,-1 1 0 0,10 0-4 0,-9 4 4 0,0-4-8 15,9 8 4-15,-10-4-8 0,2 5-4 0,-1 5 4 0,-8-5-16 16,8 4 20-16,-8 0-4 0,8 5 4 0,-8 0-8 0,0 5 4 16,-8-6 0-16,8 6-4 0,-8 0 0 0,0 0 4 0,-1-2-8 0,-6 2 8 15,6 0 0-15,-7-1-4 0,7-4-4 0,-6 0 0 16,-2 5 4-16,1-10 0 0,0 0-4 0,-1 1 4 0,1-5-4 0,-1-1 0 15,2-3 4-15,6-6 4 0,-7 1-8 0,-1-5 0 0,10 0 4 16,-2-5 0-16,-7 1 0 0,8-6 0 0,-1 2-4 0,1-2 4 16,1-4-4-16,7 0 0 0,0 1 4 0,-9-1 0 0,9-4 0 0,0 4-4 15,0 0 4-15,9 0 0 0,-9 0-4 0,7 5 8 16,-7-4-4-16,8 3 0 0,1 1-4 0,-1 4 4 0,0 0 4 0,0 1-4 16,8 4 4-16,-8 0-4 0,1-4 4 0,7 4-4 0,1 4 4 15,-10-4 0-15,10 0 4 0,-1 4-4 0,1 1 8 0,-1 0 0 16,0 0-4-16,1-1 4 0,7 1 0 0,-8 0 4 0,1-1 0 0,-1 5 0 15,8-4-16-15,-7 4 0 0,-1 0 0 0,9 0 0 16,-9-4 0-16,0 4 0 0,0 0 0 0,1 1 0 0,0-6 0 16,-2 6 0-16,10-6 0 0,-8 5 0 0,-2-4 0 0,2 0 0 0,-2-5 0 15,2 4 0-15,0-4 0 0,-1 0 0 0,0-4 0 0,0-1 0 16,-7 0-48-16,7 1-48 0,0-5-24 0,1 4-36 0,-9-9-24 16,7 5-16-16,-5 0 8 0,5-5-80 0,-6 0 44 0,-1 0 44 0,9-9 32 15,-10 4 24-15,1-3 28 0</inkml:trace>
        </inkml:traceGroup>
      </inkml:traceGroup>
      <inkml:traceGroup>
        <inkml:annotationXML>
          <emma:emma xmlns:emma="http://www.w3.org/2003/04/emma" version="1.0">
            <emma:interpretation id="{4723934A-D383-4525-B2A6-7CE4DE6A09A0}" emma:medium="tactile" emma:mode="ink">
              <msink:context xmlns:msink="http://schemas.microsoft.com/ink/2010/main" type="line" rotatedBoundingBox="14946,15000 18165,17116 17572,18018 14353,15902"/>
            </emma:interpretation>
          </emma:emma>
        </inkml:annotationXML>
        <inkml:traceGroup>
          <inkml:annotationXML>
            <emma:emma xmlns:emma="http://www.w3.org/2003/04/emma" version="1.0">
              <emma:interpretation id="{97E08F97-167B-4DAE-8674-0166C7A91EB4}" emma:medium="tactile" emma:mode="ink">
                <msink:context xmlns:msink="http://schemas.microsoft.com/ink/2010/main" type="inkWord" rotatedBoundingBox="14946,15000 18165,17116 17572,18018 14353,15902"/>
              </emma:interpretation>
            </emma:emma>
          </inkml:annotationXML>
          <inkml:trace contextRef="#ctx0" brushRef="#br1" timeOffset="-234777.0454">3831 1755 27 0,'0'0'88'0,"0"4"-4"0,9-8-8 0,-9 4-28 15,0-5 0-15,8 5-4 0,-8-4 0 0,8-1-4 0,-8 0 0 0,8 1-4 16,-8-6 0-16,9 7 0 0,-2-7-4 0,1 1 0 0,-8-1-4 16,9-4-4-16,-1 6 0 0,-8-6 0 0,8 4 0 0,-8-3 4 15,0-1-4-15,0 1 0 0,0 3 4 0,0-4-4 0,0 0 0 16,0 6-20-16,-8-6 20 0,0 4-4 0,8 0 4 0,-9 2 0 15,1-1 0-15,1 0-4 0,-2 4 0 0,1 0 0 0,0 1 0 0,-9 0-4 16,9 4 0-16,1-5-4 0,-2 5 0 0,-7 0-4 0,7 5 0 16,1-5 0-16,1 4-4 0,-1 0 4 0,-1 1-4 0,1 0 0 15,0-1 0-15,8 1 0 0,-9 4-4 0,9-5 4 0,0 7-4 16,-8-8 0-16,8 7 0 0,0-6 0 0,0 1 0 0,0 4 0 16,0-5 0-16,8 1 4 0,-8 1-4 0,9-3 0 0,-1 7 0 0,-8-6 0 15,8 1 0-15,1 0 0 0,-1-1 0 0,-1 5 4 0,1-5-8 16,9 1 8-16,-9 5-4 0,1-6 0 0,6 5 0 0,-6-4 0 15,7 4 0-15,-8-4 0 0,8 3 0 0,-8 2-4 0,9-6 4 0,-9 6 0 16,9-1 0-16,-2 1 0 0,-6-2 0 0,-1 1 0 0,0-4 0 16,1 4 4-16,-1 0 0 0,-1 0-4 0,2 1 0 0,-9-1 0 15,0 5 0-15,0-5 4 0,0 5-4 0,0-5 0 0,-9 5 0 16,2-5 0-16,-1 0 0 0,-1 5 4 0,1-5-8 0,-9 0 4 16,9 1 0-16,-7-6 4 0,-2 0-4 0,0 1 0 0,9-5 0 15,-8 0 0-15,0 0 4 0,-1-5-4 0,9 1 0 0,-8 0 0 16,8-6 0-16,0 1 4 0,-1-5-8 0,1 5 4 0,1-5 0 0,-1 5 0 15,8-5 0-15,0 0 0 0,-9 1 0 0,9 4 0 0,0-5 0 16,9-1 0-16,-9 7 0 0,0-6 0 0,8 5 0 0,-8 4 0 16,7-3-4-16,-7 3 0 0,8 0-4 0,1-4 0 0,-1 9 0 0,-8-4-8 15,8 4-8-15,1 0-8 0,-2-6-16 0,1 6-12 16,1 0-16-16,-1 6-16 0,0-6-12 0,0 0 0 0,1 4-8 16,-2 0-72-16,-7 1 28 0,8 0 28 0,-8-5 24 0</inkml:trace>
          <inkml:trace contextRef="#ctx0" brushRef="#br1" timeOffset="-234474.3173">3554 2099 51 0,'0'0'92'0,"8"0"-4"0,-8 4 0 0,9-4-16 15,-1 0 0-15,0 0 0 0,1 0 4 0,-2 6 0 0,9-6 8 16,1 0-4-16,0 0 0 0,-2 0-4 0,2-6 0 0,8 6-8 16,-1-4 0-16,1 4 4 0,-2 0-8 0,2-4-8 0,-1-1 0 0,9 5-8 15,-9-5 0-15,10 1-8 0,-11 0-4 0,2-1-8 0,8 0-4 16,-9 1-4-16,0-1-4 0,1 5-4 0,-1 0 0 0,-7-5-4 16,8 5-4-16,-10 0 0 0,2 0-20 0,0 0 20 15,-1 0-4-15,-9 0-8 0,10 5-8 0,-9-5-12 0,1 5-20 0,-1-1-24 16,-8-4-20-16,7 5-32 0,-7 0-24 0,0-5-20 0,0 4 12 15,-7 0-80-15,7 1 36 0,-8 0 44 0,-1-5 24 0,1 4 28 16</inkml:trace>
          <inkml:trace contextRef="#ctx0" brushRef="#br1" timeOffset="-233982.631">3767 2521 71 0,'0'0'84'0,"-8"-4"-24"0,8-1 16 0,0 1-24 0,-9 0 0 15,9-1-4-15,0-4 0 0,0 4-4 0,0 0-4 0,0 2 0 0,9-3 0 16,-9 1 4-16,0-3 0 0,8 8 4 0,-8-5 4 0,7 5 0 16,1-5 0-16,-8 5 0 0,9 5 4 0,-1-5-4 0,0 5 0 15,1-1 0-15,-2 0-4 0,1 1-12 0,1 4 0 0,7 1-4 16,-8-1-4-16,1 0 0 0,-2 0-4 0,1 5-8 0,1-1 0 15,-1 1 0-15,0 0-4 0,1 0 0 0,-1 4-4 0,-1-3 4 16,1 2-8-16,-8 2 0 0,0-5 0 0,9 4 0 0,-9 0 0 16,0-4 0-16,0 0 0 0,0 4 0 0,0-9 0 0,-9 5 0 0,9 0 4 15,-8-5-4-15,8-4-4 0,-7 0 0 0,-1-1 0 0,-1 0 0 16,9-8 0-16,-8 4-4 0,0-9 8 0,8 4 0 0,-9-4-4 16,1-5 0-16,8 5 0 0,-7-5 0 0,-2-4 0 0,9 4 0 15,0-4 4-15,0 4-8 0,0-4 4 0,0 4-4 0,0-5 4 16,0 6 0-16,0-1-16 0,0 1 16 0,9-1 4 0,-9 0-4 0,7 4 4 15,1-4-8-15,-8 6 8 0,9-2 0 0,-1 1-4 0,0 4 0 16,1-8 4-16,6 8 0 0,-7-4 0 0,9 4 0 0,-9-4 0 16,9 4 0-16,-10 1 0 0,10 0-4 0,-1-1 4 0,-7 0-4 0,6 1 0 15,2 4 0-15,-9 0 4 0,9-5-4 0,-10 5 4 16,2 0 0-16,7 0 0 0,-8 0-4 0,1 5 0 0,-1-5 4 0,-1 0 0 16,2 4 0-16,-9-4-4 0,8 0 4 0,0 5-8 0,-8-5-4 15,0 0-4-15,0 0-16 0,9 0-24 0,-9 0-32 0,0-5-44 16,0 5-36-16,0-4-4 0,-9-1-56 0,9 0 12 0,-8-3 36 0,8-2 28 15,-8 6 32-15,-1-6 20 0</inkml:trace>
          <inkml:trace contextRef="#ctx0" brushRef="#br2" timeOffset="-218784.4451">2600 1621 15 0,'-9'0'108'0,"9"-4"-16"16,0 4 0-16,0 0-24 0,0 0 0 0,0 0-4 0,9 0 0 16,-9 0 4-16,8 0 4 0,-8 0 0 0,8 0 0 0,1 4 4 15,7-4-4-15,-7 0 8 0,6 5 0 0,-7 0-8 0,9 0 4 0,0-1 0 16,-2 0-8-16,2 1 0 0,-2 4-4 0,10-4-8 15,-8 4-4-15,0-5 0 0,-2 6-4 0,10 0-8 0,-8-2-4 16,-2 2-4-16,2-5-4 0,0 3 0 0,-2-3-4 0,-7 4-4 0,9-4 0 16,0 4 0-16,-9-5-16 0,8 0-4 0,0 1 0 0,-8 0 0 15,1-5 0-15,6 5 0 0,-6-5 0 0,7 4 0 0,-7-4 0 16,-1 0 0-16,-1 0 0 0,1 0 0 0,1 0 0 0,-1-4 0 0,0-1 0 16,-8 5 0-16,9-5 0 0,-9 0 0 0,0 1 0 15,0-5 0-15,8 5 0 0,-8-6 0 0,0 1 0 0,0-4 0 0,-8 3 0 16,8-4 0-16,-9 6 0 0,9-6 0 0,-8-5 0 0,0 6 0 15,-1-2 0-15,1-2 0 0,1 3 0 0,-1-5 0 0,-1 1 0 16,1 4 0-16,-9-1 0 0,9-2 0 0,1 3 0 0,-2 1 0 0,-7 3 0 16,8-4 0-16,-1 5 0 0,2 0 0 0,-1 0 0 0,-9 4-64 15,9 1-32-15,-1-1-24 0,1 1-28 0,1-1-36 0,-1 5-16 16,-1 0-28-16,1 0-24 0,0-5 32 0,-1 5 36 0,1 0 36 16,8 0 32-16</inkml:trace>
          <inkml:trace contextRef="#ctx0" brushRef="#br2" timeOffset="-217908.7519">1084 373 43 0,'0'0'76'0,"0"0"4"0,0 0-16 16,7 0-16-16,-7 0-4 0,0 0-4 0,0 0 4 0,0 0 0 16,0 0 4-16,8 0 0 0,-8 4 4 0,0-4 8 0,9 4 4 15,-9 2 4-15,8 2-4 0,0-3-4 0,-8 4-4 0,9-4 0 0,-1 4-4 16,-1 4 0-16,1 2 0 0,1-2-8 0,-9 1 4 0,16 0-8 15,-7 0 0-15,-1 4-4 0,-1-4 0 0,2 4-8 0,-1 1-4 16,0-6-4-16,9 6 0 0,-10-6-4 0,1 6-4 0,1-5-4 16,-1-1 4-16,0 1 0 0,1 0-4 0,-1-4-4 0,-1-2-4 15,-7 1 8-15,8 0 0 0,-8-3-4 0,9-2-4 0,-9 0 4 0,0-4-4 16,0 0 4-16,0-4 0 0,0 0 0 0,0-2-4 0,0-3 4 16,-9-4-4-16,1 4 0 0,8-5-4 0,-7-5 4 0,-1 6 0 15,-1-6 0-15,1-3-4 0,8 3 4 0,-8-4-4 0,-1 5 0 0,-6-5 4 16,15 0 0-16,-17 0-4 0,17 0 4 0,-8 4-4 15,0-3 0-15,-1 3 4 0,2-4 0 0,-1 5 4 0,-1 0-4 0,1 0 0 16,0-2 4-16,-1 2-4 0,1 5-4 0,1-1 4 0,-1 0 0 16,-1 5 0-16,1-5 0 0,8 5 4 0,-8 1 0 0,8-3-4 15,-9 3 4-15,9 3 0 0,0 0 0 0,-8 1 4 0,8-1 0 16,0 5 4-16,0-5 4 0,0 1 8 0,8-2 0 0,-8 6-4 16,9 0 8-16,-9-4 0 0,0 4 4 0,8 0-4 0,-8 0 8 15,8 0 0-15,1 0-4 0,-1-4 4 0,-1 8-16 0,1-4-20 0,1 0 0 16,-1 4 0-16,9 2 0 0,-9-6 0 0,8 4 0 0,0 1 0 15,-8 0 0-15,8-1 0 0,1 1 0 0,-1 0 0 0,1-1 0 16,-2 5 0-16,2-3 0 0,0 2 0 0,-2-3 0 0,2-1 0 16,-9 1 0-16,9 0 0 0,-2 3 0 0,-6-3 0 0,7-1 0 15,-7 1 0-15,6 0 0 0,-7 0-32 0,1-1-160 0,-1 1-72 0,0-1-52 16,-8 1 20-16,9-1 44 0,-9-4 44 0,0 0 36 0,0 5 40 16,0-5 24-16</inkml:trace>
          <inkml:trace contextRef="#ctx0" brushRef="#br2" timeOffset="-219162.5279">1254 579 15 0,'-7'-5'80'0,"7"1"-8"0,-9-1 0 0,9 0-28 0,-8 0 4 0,8 1-8 16,0 4 0-16,0-5 0 0,0 1-4 0,0 0 4 0,0-2 0 0,0 6 0 15,0-4 0-15,0 0 0 0,0 4 4 0,0-5 4 0,8 5 4 16,1 0 8-16,-9 0-4 0,7 0 0 0,1 0-4 0,1 0 4 16,-1 5 0-16,0-1 0 0,1 0-24 0,6 2 20 0,2 2 0 15,-1 1 0-15,1-4 0 0,-1 9-8 0,0-4 0 0,9-2 0 16,-9 6 0-16,9 0-8 0,-2 0 0 0,2 4 0 0,8-4-4 0,-9 0-4 15,9 5 0-15,0-6-4 0,-1 5-4 0,0 1 0 16,2-1-4-16,6 1 0 0,-7-1-4 0,8 0 0 0,-1 6 0 0,-7-7-4 16,8 7 4-16,-9-6 0 0,10 5 0 0,-2 0-4 0,-8-4 0 15,2 8 0-15,6-4-4 0,-8 0 4 0,-7 0-8 0,7 0 0 16,2 0 0-16,-10 0 0 0,9 0 0 0,-9 0 0 0,1 0 0 0,-2 0 0 16,2 0 0-16,-8-5 0 0,7 6 0 0,-8-1 0 0,8-5 0 15,-7 0 0-15,8 1 0 0,-10-1 0 0,2 1 0 0,0-1 0 16,-1-4 0-16,8 3 0 0,-16-2 0 0,9-1 0 0,0 0 0 15,-2 0 0-15,2-6 0 0,-2 6 0 0,2-4 0 0,0 4 0 16,-9-6 0-16,9 3 0 0,-10-3 0 0,9-3 0 0,-7 4 0 16,-1 0 0-16,9 0 0 0,-10-5 0 0,1 6 0 0,1-5 0 0,-1-1 0 15,0 0 0-15,-8 1 0 0,9 0 0 0,-9-1 0 0,8 1 0 16,-1 0 0-16,-7-1 0 0,8-4 0 0,-8 4 0 0,9 2 0 16,-9-2 0-16,8-4 0 0,-8 4 0 0,0 2 0 0,8-2 0 15,-8-4 0-15,9 4 0 0,-9 1 0 0,8 0 0 0,-8-5 0 16,0 5 0-16,0-2 0 0,0 3 0 0,0-6 0 0,0 0 0 15,0 4 0-15,0-4 0 0,0 0 0 0,0 0 0 0,0 4 0 16,0-4 0-16,0 0 0 0,0 0 0 0,0-4 0 0,-8 4 0 0,8 0 0 16,0-4 0-16,-9-2-36 0,9 6-48 0,-8-3-28 0,0-2-16 15,-1 0-28-15,1 0-24 0,1-3-8 0,-1 2 8 0,-1-2-80 16,-7 2 48-16,7-2 40 0,1-2 40 0,1 6 20 0,-10-6 24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4:29.5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DCC942-5B91-4C58-A9EC-9880737D58D8}" emma:medium="tactile" emma:mode="ink">
          <msink:context xmlns:msink="http://schemas.microsoft.com/ink/2010/main" type="writingRegion" rotatedBoundingBox="6512,4774 6878,4774 6878,5412 6512,5412"/>
        </emma:interpretation>
      </emma:emma>
    </inkml:annotationXML>
    <inkml:traceGroup>
      <inkml:annotationXML>
        <emma:emma xmlns:emma="http://www.w3.org/2003/04/emma" version="1.0">
          <emma:interpretation id="{B4EEBF63-402C-4804-86E7-0CDCA6132279}" emma:medium="tactile" emma:mode="ink">
            <msink:context xmlns:msink="http://schemas.microsoft.com/ink/2010/main" type="paragraph" rotatedBoundingBox="6512,4774 6878,4774 6878,5412 6512,5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7D5D6-BDA2-44EA-8BF2-8AC152A950DE}" emma:medium="tactile" emma:mode="ink">
              <msink:context xmlns:msink="http://schemas.microsoft.com/ink/2010/main" type="line" rotatedBoundingBox="6512,4774 6878,4774 6878,5412 6512,5412"/>
            </emma:interpretation>
          </emma:emma>
        </inkml:annotationXML>
        <inkml:traceGroup>
          <inkml:annotationXML>
            <emma:emma xmlns:emma="http://www.w3.org/2003/04/emma" version="1.0">
              <emma:interpretation id="{5B2A2BD1-1090-4C4A-9A74-668BA870A22B}" emma:medium="tactile" emma:mode="ink">
                <msink:context xmlns:msink="http://schemas.microsoft.com/ink/2010/main" type="inkWord" rotatedBoundingBox="6512,4774 6878,4774 6878,5412 6512,5412"/>
              </emma:interpretation>
            </emma:emma>
          </inkml:annotationXML>
          <inkml:trace contextRef="#ctx0" brushRef="#br0">-5174 941 27 0,'0'-4'68'0,"0"-1"-4"15,0 0 8-15,0 0-32 0,0 5 0 0,0-4 0 0,0-1 0 16,0 5 4-16,0-4 0 0,0 4 4 0,7-5-4 0,-7 5 0 16,0 0 0-16,0 0-4 0,0 0 4 0,0 0-8 0,0-5 0 0,0 5 0 15,0 0-4-15,0 0-4 0,0 0-4 0,0 0 0 0,0 5 0 16,0-5 0-16,8 0 0 0,-8 0 0 0,0 0 0 0,0 0-8 15,0 5 16-15,8-5 0 0,-8 4 4 0,0 1 0 0,9 4 0 16,-9-4 0-16,0 4-4 0,0 0 4 0,8 0 0 0,-8 0-4 16,0 4-4-16,0-3 0 0,0 9 0 0,0-5 4 0,0-1-12 0,0 6 0 15,0-1 0-15,0-4-4 0,0 4 0 0,0 1 0 16,0-2 0-16,0 2-4 0,0-1 0 0,0 1 0 0,0-1-8 16,0 0 8-16,0 1 0 0,0-1-4 0,0 0-4 0,0-4 0 0,0 4 4 15,0-4-4-15,0 0 4 0,0 1 0 0,0-2 0 0,0 1 0 16,0-1 0-16,0-4-8 0,0 5 4 0,0-5-4 0,0 0 4 15,0 0 4-15,0 0-4 0,8 1 4 0,-8-1-4 0,0-4 0 0,0 4 0 16,0-5 4-16,9 1-4 0,-9-1 0 0,7 1 4 16,-7 0-4-16,8-1 4 0,-8 2 0 0,9-6 4 0,-9 4 0 0,8-4 0 15,-8 4 4-15,8-4 0 0,0 0 8 0,-8 0-4 0,9 0 4 16,-2 0-8-16,1 0-16 0,-8 0 0 0,9 0 0 0,-1 0 0 16,0 0 0-16,1 0 0 0,-1 0 0 0,7 0 0 0,-6 0 0 0,-1-4 0 15,0 4 0-15,1-4 0 0,6 4 0 0,-6-6 0 16,-1 2 0-16,8-1 0 0,-7 0 0 0,-2 1 0 0,1-1 0 0,9 1 0 15,-9-1 0-15,1-4 0 0,-1 3 0 0,-1 3 0 0,-7 3 0 16,9-5 0-16,-1 0 0 0,-8 1 0 0,0 4 0 0,8 0 0 16,-8 0-104-16,0-5-52 0,0 5-44 0,0 0-28 0,0 0-44 15,0 0 4-15,-8 0 36 0,8 0 44 0,-8 0 36 0,8 0 32 16,-9-4 24-16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2:15.1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13B806-AEDA-45DC-861C-129CAC398B66}" emma:medium="tactile" emma:mode="ink">
          <msink:context xmlns:msink="http://schemas.microsoft.com/ink/2010/main" type="writingRegion" rotatedBoundingBox="25941,4211 28339,2004 30007,3817 27610,6024"/>
        </emma:interpretation>
      </emma:emma>
    </inkml:annotationXML>
    <inkml:traceGroup>
      <inkml:annotationXML>
        <emma:emma xmlns:emma="http://www.w3.org/2003/04/emma" version="1.0">
          <emma:interpretation id="{DBE52165-25DE-42A2-941C-4F5D0DC0FB23}" emma:medium="tactile" emma:mode="ink">
            <msink:context xmlns:msink="http://schemas.microsoft.com/ink/2010/main" type="paragraph" rotatedBoundingBox="26825,3397 28339,2004 29030,2756 27517,41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C9C852-D9C6-41FA-81A7-A527873CFC79}" emma:medium="tactile" emma:mode="ink">
              <msink:context xmlns:msink="http://schemas.microsoft.com/ink/2010/main" type="inkBullet" rotatedBoundingBox="26825,3397 27379,2887 28005,3567 27451,407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5515-3706 11 0,'0'0'92'0,"0"-4"-12"0,0 4 0 0,0 0-28 0,0 0 4 15,9 0 4-15,-9 0 4 0,0 0 8 0,0 4 8 16,7-4 0-16,-7 10 4 0,0-6-4 0,8 1 0 0,-8 4-4 0,9 0 4 15,-9 4-4-15,0 0-4 0,0 2-4 0,0 3-4 0,0 2 0 16,0 2 0-16,0 0-4 0,-9 2-8 0,1 3-4 0,1 1-4 16,-2 0-8-16,1-1 0 0,0 5 0 0,-1 0-4 0,1 0 4 0,0 1-4 15,-8-2 4-15,8 1-4 0,-9 5-4 0,9-4-24 16,1 3-4-16,-3-4 0 0,3-1 0 0,-1 2 0 0,0 4 0 0,8-5 0 16,-9-4 0-16,9 4 0 0,0-4 0 0,0-1 0 0,9-3 0 15,-9-2 0-15,8 0 0 0,0 1 0 0,9-4 0 0,-10-5 0 16,10-1 0-16,8 1 0 0,-10-5 0 0,2 1 0 0,8-6 0 15,-1 1 0-15,1-5 0 0,-2 0 0 0,2-5 0 0,-1 5 0 0,1-9 0 16,-1 0 0-16,9 0 0 0,-9-5-40 0,1 0-80 0,0-4-28 16,7 0-28-16,-7-1-28 0,-1-4 0 0,1 0-60 0,-10-4 20 15,10-1 44-15,-1 0 44 0,-7 1 24 0,8-5 24 0</inkml:trace>
      </inkml:traceGroup>
      <inkml:traceGroup>
        <inkml:annotationXML>
          <emma:emma xmlns:emma="http://www.w3.org/2003/04/emma" version="1.0">
            <emma:interpretation id="{23E03540-B4E5-454B-B6B8-28E0116AE806}" emma:medium="tactile" emma:mode="ink">
              <msink:context xmlns:msink="http://schemas.microsoft.com/ink/2010/main" type="line" rotatedBoundingBox="28213,2541 28549,2232 29030,2756 28694,3065"/>
            </emma:interpretation>
          </emma:emma>
        </inkml:annotationXML>
        <inkml:traceGroup>
          <inkml:annotationXML>
            <emma:emma xmlns:emma="http://www.w3.org/2003/04/emma" version="1.0">
              <emma:interpretation id="{FC9C23B9-4833-42A4-8C96-0C83BF6EC079}" emma:medium="tactile" emma:mode="ink">
                <msink:context xmlns:msink="http://schemas.microsoft.com/ink/2010/main" type="inkWord" rotatedBoundingBox="28213,2541 28549,2232 29030,2756 28694,30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7.9748">6502-4109 59 0,'0'-14'104'0,"0"5"-8"0,0-5-4 0,8 5-20 0,-8 0-4 15,8-5 0-15,-8 0 8 0,9 5 0 0,-2-5 4 0,1 5-4 16,1-1-4-16,-1 2 4 0,0-7-4 0,9 6 0 0,-10 1-8 0,10-2 4 15,-1 1-4-15,-7 4-4 0,6 2-4 0,2-2-4 0,-1-1-8 16,-7 6 0-16,6 0-4 0,2 0-8 0,-9 0-4 16,9 6-4-16,-10-1-8 0,2 3 4 0,-1 1-8 0,0 1 0 0,-8 3-4 15,0-4 0-15,0 9-24 0,0-4 24 0,-8 5 0 0,8 0 0 16,-8-1-8-16,-8 0 8 0,8 5-4 0,-9-5 0 0,0 5-4 16,9-4 4-16,-8 3-4 0,0-4 0 0,-1 6 0 0,2-6-4 0,6-4 8 15,-7 3-4-15,7-2 0 0,1 3 0 0,1-4 12 0,-1 0-4 16,8-5 4-16,-9 5 0 0,9-5 4 0,0 5 4 0,9-5 4 15,-9 0 8-15,8 0-4 0,-1 1 0 0,1-2-12 0,9 2-16 16,0-1 0-16,-2 0 0 0,2-5 0 0,8 6 0 0,-1-6 0 16,1 1 0-16,-1 0 0 0,0-5 0 0,9 4 0 0,-8-4 0 15,7 0 0-15,-7 0 0 0,7 4-72 0,-7-8-120 0,0 4-64 16,-10 0-44-16,10-4 8 0,-9 4 40 0,-8-5 40 0,0 0 48 0,1 5 24 16,-1-4 32-16</inkml:trace>
        </inkml:traceGroup>
      </inkml:traceGroup>
    </inkml:traceGroup>
    <inkml:traceGroup>
      <inkml:annotationXML>
        <emma:emma xmlns:emma="http://www.w3.org/2003/04/emma" version="1.0">
          <emma:interpretation id="{713598D5-68D7-4AF5-8160-9AE439D86C0B}" emma:medium="tactile" emma:mode="ink">
            <msink:context xmlns:msink="http://schemas.microsoft.com/ink/2010/main" type="paragraph" rotatedBoundingBox="27006,5183 28331,4264 28852,5015 27528,5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CB309C-5078-4521-A5AC-A273F294091D}" emma:medium="tactile" emma:mode="ink">
              <msink:context xmlns:msink="http://schemas.microsoft.com/ink/2010/main" type="line" rotatedBoundingBox="27006,5183 28331,4264 28852,5015 27528,5934"/>
            </emma:interpretation>
          </emma:emma>
        </inkml:annotationXML>
        <inkml:traceGroup>
          <inkml:annotationXML>
            <emma:emma xmlns:emma="http://www.w3.org/2003/04/emma" version="1.0">
              <emma:interpretation id="{31EB88A7-FCC7-4402-BA19-41F2E48C997F}" emma:medium="tactile" emma:mode="ink">
                <msink:context xmlns:msink="http://schemas.microsoft.com/ink/2010/main" type="inkWord" rotatedBoundingBox="27006,5183 27385,4920 27906,5672 27528,59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584.6344">5490-1609 51 0,'0'-5'80'0,"0"0"-12"0,0 1 0 0,0-1-28 16,9 0 0-16,-9 1 0 0,0 0-8 0,0-1 0 0,0 0 0 15,8 1 0-15,-8 0 0 0,0 4-4 0,0-6 0 0,0 6-4 16,0-4 0-16,0 4 0 0,0 0 0 0,0 0 0 0,0 0 4 0,0 4 0 15,0-4 8-15,0 6 0 0,0-2 0 0,0 0-4 0,0 6 8 16,0-6-8-16,0 5 4 0,0 0-8 0,0 6 0 0,-8-6-4 16,8 4 0-16,-9 6 0 0,9-1-4 0,-8-4 0 0,0 8 0 15,1-3 0-15,-2 4-16 0,1-5 12 0,8 5 0 0,-17 0 0 16,9 0 0-16,1 0-4 0,-3-4 0 0,3 3-4 0,-1 1 0 0,0 0 0 16,-1 0-4-16,9-5 4 0,-8 1-4 0,8-1 0 0,-7-4 0 15,7 4 0-15,0-4 0 0,7-1 0 0,-7-3-4 0,0-1 0 16,8 0 0-16,1-4 0 0,-1 4 4 0,0-5 0 0,9-4 0 15,-10 6-4-15,10-6 0 0,-1 4 0 0,0-8 0 0,0 4 0 16,1-6 0-16,0 6 4 0,-2-4-4 0,2 0 0 0,8-6 0 16,-10 6 0-16,2-6 4 0,0 2 0 0,-2 2-8 0,2-7 4 0,-1 3 0 15,0 2 0-15,-8-2 0 0,9-3 0 0,-9 4 0 0,9-1 4 16,-10 1 0-16,1-5-8 0,-8 5 4 0,9 0 0 0,-9 0 4 16,8-1 0-16,-8 1-4 0,0 0 0 0,0 5 4 0,0-5 0 15,0 4 4-15,0 1-4 0,0-2 0 0,0 2 4 0,0 0-4 16,0 4 0-16,0-5 0 0,0 5 0 0,0 0 0 0,0 5 0 0,0-1 8 15,0 0-4-15,-8 2 4 0,8 3-4 0,0 0 0 0,-9 0 4 16,9 4 0-16,0 0 0 0,-8 2 0 0,8 3 0 0,-7 2-4 16,7-3 4-16,-8 6 0 0,8 0 0 0,-9 0-4 0,9 0-4 15,-8 0 4-15,8 0 0 0,-8-1 0 0,8 2-4 0,-9-2 4 16,1 2-4-16,8-2 0 0,0 2-4 0,-7-2 4 0,7 1 0 0,-9-4 0 16,9 0 0-16,-8 3-4 0,8-8 0 0,0 4-4 0,0-4 0 15,0 0-4-15,0-1-4 0,0 1-8 0,0-4-12 0,0-1-20 16,0-1-8-16,0-3-12 0,0 0-24 0,0-1-24 0,0 1-16 15,0-5-4-15,0-5 12 0,0 5-68 0,0-4 8 0,0-6 32 16,8 6 32-16,-8-9 16 0</inkml:trace>
        </inkml:traceGroup>
        <inkml:traceGroup>
          <inkml:annotationXML>
            <emma:emma xmlns:emma="http://www.w3.org/2003/04/emma" version="1.0">
              <emma:interpretation id="{1E510451-B94C-4BCF-8F7F-59B630EEFE6B}" emma:medium="tactile" emma:mode="ink">
                <msink:context xmlns:msink="http://schemas.microsoft.com/ink/2010/main" type="inkWord" rotatedBoundingBox="28108,4684 28456,4443 28806,4948 28459,51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046.4564">6355-1898 43 0,'-8'-10'76'0,"8"7"-4"0,-8-2-8 0,8-5-20 16,0 1-4-16,0 4 0 0,0-4 0 0,0 0 4 15,8 0-4-15,0 0 0 0,-8-1-4 0,16 2 4 0,-8-2 4 0,1 1 0 16,7 0 4-16,-7-1 8 0,6 2 0 0,2 3 0 0,-1-5-4 0,8 6 0 15,-7-1 0-15,-1 1-4 0,8 4-8 0,-7-5-4 16,0 5 0-16,6 0-4 0,-6 5-4 0,0-1-4 0,-2 1 0 0,-6-1-8 16,7 6 0-16,-8-1-4 0,1 0 0 0,-2 0-4 15,-7 5 0-15,0 0-4 0,0 4 0 0,-7-4 0 0,-2 4 0 0,1 0 0 16,0 1-4-16,-9 0 0 0,10-2 4 0,-10 2-4 0,1-1 4 16,-1 1 0-16,-7 0 0 0,8-6 0 0,-1 1 0 0,10 0 4 15,-10-1 0-15,1 1 0 0,7-5 4 0,1 5 4 0,1-5 4 16,-2 0 4-16,1 1 0 0,8-6 4 0,0 6 0 0,-8-2 4 0,16 2 4 15,-8-6 0-15,0 5-8 0,8 0 4 0,1 1 4 0,-9-5-4 16,15 4 4-16,-6-1-4 0,-1-3 0 0,8 4 0 0,-7-4-8 16,6 0-4-16,2-2-20 0,0 2 0 0,-2-5 0 0,10 5 0 15,-8-5 0-15,-2 0 0 0,10 0 0 0,-8 0 0 0,7 0 0 16,-8-5 0-16,1 5-68 0,-1-5-64 0,0 5-64 0,1-3-48 0,-9-2-40 16,8 0 4-16,-8 1 48 0,0 4 36 0,-8-5 40 0,9 0 28 15,-9 1 28-15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2:19.7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966E2F-DC25-4E32-B257-A328CCA71D3C}" emma:medium="tactile" emma:mode="ink">
          <msink:context xmlns:msink="http://schemas.microsoft.com/ink/2010/main" type="writingRegion" rotatedBoundingBox="21275,5947 21474,2851 22076,2890 21876,5986"/>
        </emma:interpretation>
      </emma:emma>
    </inkml:annotationXML>
    <inkml:traceGroup>
      <inkml:annotationXML>
        <emma:emma xmlns:emma="http://www.w3.org/2003/04/emma" version="1.0">
          <emma:interpretation id="{E09F842C-EF56-44E9-AFFB-16A638D30951}" emma:medium="tactile" emma:mode="ink">
            <msink:context xmlns:msink="http://schemas.microsoft.com/ink/2010/main" type="paragraph" rotatedBoundingBox="21275,5947 21474,2851 22076,2890 21876,5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405EB7-60B8-4B73-89A9-A769744DBF92}" emma:medium="tactile" emma:mode="ink">
              <msink:context xmlns:msink="http://schemas.microsoft.com/ink/2010/main" type="line" rotatedBoundingBox="21275,5947 21474,2851 22076,2890 21876,5986"/>
            </emma:interpretation>
          </emma:emma>
        </inkml:annotationXML>
        <inkml:traceGroup>
          <inkml:annotationXML>
            <emma:emma xmlns:emma="http://www.w3.org/2003/04/emma" version="1.0">
              <emma:interpretation id="{EAF95A7E-2301-4DFF-A510-FAD7C28DA533}" emma:medium="tactile" emma:mode="ink">
                <msink:context xmlns:msink="http://schemas.microsoft.com/ink/2010/main" type="inkWord" rotatedBoundingBox="21275,5947 21338,4965 21940,5004 21876,5986"/>
              </emma:interpretation>
            </emma:emma>
          </inkml:annotationXML>
          <inkml:trace contextRef="#ctx0" brushRef="#br0">-202-1435 71 0,'0'-9'84'0,"8"4"-4"16,-8 1-4-16,0 4-24 0,0 0 0 0,9 0 0 0,-9 0 0 16,0 0-4-16,0 4 4 0,0 1 0 0,0 4 4 0,0-4 8 0,0 4 0 15,0 4-4-15,0-3 0 0,0 8-4 0,0 0 0 0,0 0 0 16,0 1 0-16,0 9-4 0,0-6-4 0,0 6 0 0,0 4-4 15,0-4-8-15,0 3 0 0,0 2-8 0,0-1 0 0,0 0 0 0,0 4-4 16,0-3-4-16,0-1 0 0,0 0-4 0,0-4-4 16,0 4-4-16,0-5 0 0,0 1 0 0,0-5-4 0,0-1 0 0,0 2 0 15,0-6-4-15,0 1-8 0,0-2 4 0,0-3-8 0,0-4-4 16,0 3-8-16,0-8-12 0,-9-1-16 0,9 1-20 0,0 0-12 16,0-5-24-16,-8 0-20 0,0-5-16 0,8 0 8 0,-7 1-52 0,-2-5-4 15,1 0 28-15,0-1 32 0,-1 1 24 0</inkml:trace>
          <inkml:trace contextRef="#ctx0" brushRef="#br0" timeOffset="-261.3057">-520-1591 23 0,'0'-10'92'0,"0"7"-12"0,0-7-4 0,0 5-24 0,9 1-8 16,-9-1 0-16,0 0-4 0,0 5 8 0,0 0-4 0,8-4 8 16,-8 4 4-16,0 0 8 0,0 0-4 0,7 0 0 0,-7 0-4 15,9 4-4-15,-9-4 0 0,0 5-4 0,0 0 0 0,8 4-4 0,-8-4 0 16,0 3 0-16,0 2 0 0,8-1 0 0,-8 5-4 16,0-6-4-16,0 11-4 0,0 0-4 0,0-1-8 0,0 1 0 0,0-1-4 15,0 5 0-15,0 0-4 0,0 4 0 0,0 2 0 0,0-8-4 16,-8 11-4-16,8-4 0 0,0 0 0 0,0-1 0 0,-8 6 0 15,8-6 0-15,0 1 0 0,-9-1 0 0,9-4-4 0,0 5 0 0,0-6 0 16,-7-4 0-16,7 6 0 0,0-6 0 0,0 0-4 0,0 1 4 16,0-6-4-16,0 1 0 0,0 0 0 0,0-4-4 0,0-2-12 15,0 6-8-15,0-9-16 0,0 4-12 0,0-4-4 0,0-2 0 16,0-3-24-16,0 6-8 0,0-6-8 0,0 0-8 0,0-6 0 16,0 6 4-16,0-8-80 0,7 3 16 0,-7-4 32 0,9 0 28 15,-9-4 16-15</inkml:trace>
          <inkml:trace contextRef="#ctx0" brushRef="#br0" timeOffset="201.4584">-496-1073 91 0,'0'0'100'0,"0"0"-4"0,0 0-4 0,0 5-16 16,0-5-4-16,0 5 4 0,0-5 0 0,9 4 0 0,-9-4 0 15,0 0 4-15,8 0-8 0,0 4 0 0,1-4 0 0,-1 0-4 16,0 0-4-16,-1 0-8 0,10-4-8 0,0 4-8 0,-2-4-8 15,2-1-4-15,8-4-4 0,-10-1-8 0,10 6 0 0,0-5-4 0,-9 0-4 16,9-1-16-16,0 2-12 0,7-6-28 0,-7 4-24 16,-1 1-40-16,-1-5-32 0,2 5-16 0,9 0-52 0,-11 1 0 0,2-7 36 15,-9 6 32-15,9 0 28 0,0 0 24 0</inkml:trace>
        </inkml:traceGroup>
        <inkml:traceGroup>
          <inkml:annotationXML>
            <emma:emma xmlns:emma="http://www.w3.org/2003/04/emma" version="1.0">
              <emma:interpretation id="{89898E06-60B3-404D-A62B-B6FAF5B3603D}" emma:medium="tactile" emma:mode="ink">
                <msink:context xmlns:msink="http://schemas.microsoft.com/ink/2010/main" type="inkWord" rotatedBoundingBox="21418,3998 21492,2853 22007,2886 21934,4031"/>
              </emma:interpretation>
            </emma:emma>
          </inkml:annotationXML>
          <inkml:trace contextRef="#ctx0" brushRef="#br0" timeOffset="-7562.7407">-251-3610 19 0,'0'-4'68'0,"0"-1"-4"0,0 1-8 0,0-5-20 0,0-2-8 15,9 8 4-15,-9-7 0 0,0 1 4 0,0 0 0 0,8 0 0 0,-8 0 8 16,0 0 0-16,0 0 4 0,0 4 4 0,8-4 8 0,-8 5 4 16,0-6 4-16,0 10-8 0,0-4 4 0,0 4 0 0,0 0 0 15,0 0-4-15,0 4-4 0,0 0 0 0,0 2 0 0,-8 2 0 0,8 6-8 16,0-4 0-16,-8 3-4 0,8 1-4 0,0 4-4 0,-9 1-4 15,9-1-8-15,-8 6 0 0,0-2-4 0,-1 5 0 0,9-4-4 16,-7 5-4-16,-1-1 4 0,0 1-4 0,-1 5-24 0,1-2 24 16,8 1 0-16,-8 0-4 0,-1 0 4 0,2 1-4 0,-1-1 0 15,-1 4 0-15,9-4-4 0,-8 5 0 0,0-5 0 0,1 5-4 16,7-5 0-16,-10 0 0 0,3 0 0 0,7-4 0 0,-8 4 4 16,8-5-4-16,-9-3 0 0,9 3 4 0,-8-4-4 0,8 0 0 15,-8-5 0-15,8 5 0 0,0-9 0 0,0 4 0 0,0-4-4 0,0 0-4 16,0-6 4-16,0 7-8 0,0-11-4 0,0 6-8 0,0-6-12 15,0 0-16-15,0 1-16 0,0-5-8 0,0 0-4 0,0 0-20 16,0 0-12-16,8-9-12 0,-8 5-8 0,0-6 0 0,8 6-20 16,-8-11-48-16,0 2 32 0,9-1 40 0,-9-3 16 0</inkml:trace>
          <inkml:trace contextRef="#ctx0" brushRef="#br0" timeOffset="-7246.5863">-39-3471 43 0,'0'-6'88'0,"0"2"-8"0,0 0-8 0,0 4-16 0,0 0-8 15,0-5 0-15,0 5 0 0,0 0 4 0,0 0-4 0,0 0 4 16,0 5 4-16,0-1 0 0,0 0 0 0,0 2 0 0,0 2 4 0,0 2-8 16,0 4-4-16,0-6-4 0,0 6 0 0,0 4-4 15,0-4 0-15,0 9 0 0,0-4-4 0,0 3 0 0,0 2-4 0,0-2 0 16,0 6 0-16,0-5-4 0,0 5-4 0,0-6-4 0,0 6 0 15,0 0 0-15,0-1-8 0,0 0 4 0,0-3-8 0,0 3 4 16,0 0 0-16,0-4-4 0,0 0-4 0,0 0 0 0,0 0 0 0,0 0 0 16,0-5-4-16,0 6 4 0,0-11 0 0,0 6-4 15,0-6-4-15,0 1 4 0,0 0-4 0,0-5 0 0,0 0-4 0,0-4 0 16,-8 4-4-16,8-4-20 0,0-1-16 0,-7-4-12 0,7 5-16 16,0-5-16-16,-9 0-12 0,9-5-8 0,-8 5-4 0,0-4-8 15,8-1-4-15,-9-4-68 0,1 4 36 0,0-4 36 0,-8 0 16 16</inkml:trace>
          <inkml:trace contextRef="#ctx0" brushRef="#br0" timeOffset="-7039.142">-348-3051 27 0,'0'-3'96'0,"0"3"-8"0,-9-5-4 16,9 5-32-16,0 0-4 0,0 0-4 0,0 0 0 0,0 0 4 0,0 0-4 15,9 0 0-15,-9 0 0 0,8 0 0 0,-8 0 8 0,7 5-4 16,2-10 0-16,-1 5-4 0,0 0 0 0,1 0-8 0,7-5-4 15,-9 1-20-15,10 4 16 0,0-5-8 0,-1 5 0 0,8-5-4 0,-7 1-4 16,-2 0-4-16,10-1 0 0,-8 1-4 0,7-1-4 0,-8 0 0 16,9-4-12-16,-1 5-28 0,-7-1-28 0,8 0-24 15,-10 1-20-15,2-1 0 0,-2 0-80 0,2-3 36 0,0-2 16 0,-1 0 24 16,0 2 24-16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2:33.3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B62FB0-C684-4A07-8F39-CB218EC1CB58}" emma:medium="tactile" emma:mode="ink">
          <msink:context xmlns:msink="http://schemas.microsoft.com/ink/2010/main" type="writingRegion" rotatedBoundingBox="21167,6158 28148,6375 28051,9493 21070,9276"/>
        </emma:interpretation>
      </emma:emma>
    </inkml:annotationXML>
    <inkml:traceGroup>
      <inkml:annotationXML>
        <emma:emma xmlns:emma="http://www.w3.org/2003/04/emma" version="1.0">
          <emma:interpretation id="{8F350D09-5ABC-4659-8D5C-0EB56DB16BBC}" emma:medium="tactile" emma:mode="ink">
            <msink:context xmlns:msink="http://schemas.microsoft.com/ink/2010/main" type="paragraph" rotatedBoundingBox="21581,6171 28148,6375 28113,7472 21547,7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DB39C0-5AD1-4D87-BA1A-B3F91740D5AB}" emma:medium="tactile" emma:mode="ink">
              <msink:context xmlns:msink="http://schemas.microsoft.com/ink/2010/main" type="line" rotatedBoundingBox="21581,6171 28148,6375 28113,7472 21547,7268"/>
            </emma:interpretation>
          </emma:emma>
        </inkml:annotationXML>
        <inkml:traceGroup>
          <inkml:annotationXML>
            <emma:emma xmlns:emma="http://www.w3.org/2003/04/emma" version="1.0">
              <emma:interpretation id="{53A3560B-C6F7-45EE-BE2C-37B1104D2E59}" emma:medium="tactile" emma:mode="ink">
                <msink:context xmlns:msink="http://schemas.microsoft.com/ink/2010/main" type="inkWord" rotatedBoundingBox="21581,6171 23568,6233 23534,7330 21547,72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28 71 0,'8'-9'104'0,"-8"5"-12"16,0-1-4-16,0 1-28 0,0 4-8 0,0-5-8 15,0 5 4-15,0-5-8 0,0 10 8 0,8 0 4 0,-8-5 0 0,0 9 12 16,0-5-4-16,0 5-8 0,0 0 8 0,0 5-4 0,0 0-4 16,0 4 0-16,0 1-4 0,0-2-4 0,0 7-4 0,0-1 0 15,0 5-12-15,0-1-4 0,0 1-4 0,0-1 0 0,0 1-4 16,0-1-4-16,0 5 0 0,0-4-4 0,0 4 0 0,0-5 0 16,0 2 0-16,0-2-8 0,0-5 0 0,0 1 0 0,-8 0-8 0,8-4 0 15,0-1-16-15,0-4-12 0,0 0-16 0,0-1-32 0,0-4-28 16,-8-4-28-16,8 0-4 0,0-1-36 0,-9-8-8 0,9 4 24 15,-8-10 28-15,8 6 24 0,-7-11 24 0</inkml:trace>
          <inkml:trace contextRef="#ctx0" brushRef="#br0" timeOffset="-253.3225">-251-150 67 0,'0'0'92'0,"0"0"-8"0,0-5-4 16,0 5-24-16,0 0 0 0,0 5 0 0,0-5 8 0,0 4 0 15,0 5-4-15,0 0 0 0,-8 1 4 0,8 3-4 0,0 1-4 0,0 0-4 16,0 4 0-16,-8 1-4 0,8-1-8 0,0 5-24 0,-9 0 24 16,9 4-4-16,0-3-4 0,-7 3-4 0,7 0 0 0,0 1-8 15,-8-6 0-15,8 6-8 0,0 0 4 0,0-5-4 0,0 4-4 16,0-4 0-16,-8 4 0 0,8-4 0 0,0 1-4 0,0-6-4 16,0 5 4-16,0-5-8 0,0 1 0 0,0 0-4 0,0-6-4 0,0 1-8 15,0-1-12-15,0 1-12 0,0-5-20 0,0 5-24 0,0-10-16 16,0 6-16-16,0-6 0 0,8 1-4 0,-8-1-60 0,0-4 20 15,0 0 32-15,8-4 20 0</inkml:trace>
          <inkml:trace contextRef="#ctx0" brushRef="#br0" timeOffset="209.1908">-210 285 43 0,'-7'6'100'16,"7"-3"-8"-16,-9 7-4 0,1-6-32 0,8 1 0 0,-8-1-8 15,8 5 0-15,0-9-4 0,0 9 8 0,0-4 0 0,8-5 4 0,-8 5 8 16,8-5-4-16,1 5-12 0,-2-5 0 0,1 0 0 0,9 0 0 16,-2 0-12-16,-5-5-4 0,14 0-8 0,-8 5-4 0,0-5-4 15,9 1 0-15,-9-1-8 0,8-4 0 0,-7 5-4 0,8-1-16 0,-1-4-12 16,-8 4-44-16,8-4-32 0,-7 5-28 0,8-6-12 0,-1 6-64 16,-8-5 28-16,1 0 36 0,-2 4 28 0,10-4 20 0</inkml:trace>
          <inkml:trace contextRef="#ctx0" brushRef="#br0" timeOffset="586.1856">557-316 67 0,'-8'-9'84'0,"8"5"-4"0,0-1-4 0,0-4-24 16,0 4-8-16,8 0 0 0,-8-3-8 0,7 3 0 0,-7 0-4 15,9-4-4-15,-1 4 0 0,0 1-4 0,1-1 0 0,-1 1 0 0,-1 4 0 16,10-5-4-16,-9 5-4 0,0 0-4 0,9 0 4 0,-10 0-4 16,2 0 0-16,-1 5-8 0,0-5 4 0,1 4 0 0,-1 5-4 15,0-4 4-15,-8 4-8 0,0 1 4 0,0 3 0 0,0-4-4 0,-8 1 4 16,8 3 0-16,-8 2-4 0,-1 2 4 0,1-3 0 16,0-1 0-16,-1 2-4 0,2-1 0 0,-1-1 0 0,-1 1 0 0,1-1 0 15,0-3 0-15,1 4 0 0,-3-5 0 0,3 0 0 0,7 0 4 16,-8 0 0-16,8 1-4 0,0-2 4 0,0-3 4 0,0 4 0 15,0 1 0-15,0-6 8 0,0 1 0 0,8 3 0 0,-8-3 4 0,7 0 4 16,3 4-8-16,-10-4 4 0,7 0-4 0,1-1 0 0,0 1 0 16,1-1-4-16,-1 1 4 0,-1-1-8 0,2 1 4 0,7-5-4 15,-7 5 0-15,-1-5-4 0,9 0 0 0,-10 4 0 0,9-4-4 16,-7 0-4-16,7 0-8 0,-7 0-28 0,6 0-36 0,2 0-28 16,-9 0-12-16,9 0-36 0,-2 0-28 0,2 0 20 0,0 0 32 15,-10 0 28-15</inkml:trace>
          <inkml:trace contextRef="#ctx0" brushRef="#br0" timeOffset="1117.0672">1226 194 11 0,'0'0'112'0,"-8"4"-12"0,8-4-4 16,0 5-28-16,0-5-4 0,0 4 4 0,0 0 12 0,0 1 8 16,0-5 0-16,0 5 0 0,0-5 0 0,8 0 4 0,-1 0-4 0,1 0 0 15,1 0 0-15,-1 0-4 0,9 0-8 0,-9-5-4 0,8 0-16 16,0 1-8-16,9 0-4 0,-9-1-12 0,0-4 0 0,8 4-4 15,1-4-12-15,-8 4-4 0,7-4 4 0,1 0-12 0,-9 0-16 0,8 5-32 16,1-6-44-16,-8 0-48 0,-2 6-52 0,10 0-20 16,-8-5-60-16,-2 9 28 0,2-9 48 0,-2 4 32 0,-6 0 28 0,7 1 28 15</inkml:trace>
          <inkml:trace contextRef="#ctx0" brushRef="#br0" timeOffset="904.3675">1413-69 39 0,'0'10'120'0,"0"-5"-8"0,-7 4-8 0,7-4-20 0,-10 4 0 15,10 0 0-15,-7 0-4 0,7 0 4 0,-8 1-4 0,8-1-4 16,-9 0-4-16,9 0-8 0,0 5-4 0,-8-5-4 0,8 4-4 15,0 1-12-15,0 0-4 0,0 0-4 0,0 4-4 0,0-4-4 16,0 4 0-16,0-4-4 0,0 5-4 0,0-2-4 0,0 2 0 0,0 0-8 16,0 3 4-16,0-8-4 0,0 5-4 0,0-1 0 0,0 0-8 15,0-4-4-15,0 0-8 0,0 4-16 0,0-8-12 0,0 3-16 16,0-4-32-16,0 1-28 0,-8-2-16 0,8-3 4 0,0 0-72 16,-9-1 20-16,9-4 32 0,-7 0 28 0,7 0 28 0</inkml:trace>
        </inkml:traceGroup>
        <inkml:traceGroup>
          <inkml:annotationXML>
            <emma:emma xmlns:emma="http://www.w3.org/2003/04/emma" version="1.0">
              <emma:interpretation id="{1B669798-095F-487D-AE25-5A2E3C08CB9C}" emma:medium="tactile" emma:mode="ink">
                <msink:context xmlns:msink="http://schemas.microsoft.com/ink/2010/main" type="inkWord" rotatedBoundingBox="24314,6283 24853,6300 24824,7240 24284,72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14.5642">2555-284 3 0,'8'0'64'0,"-8"-4"0"0,0 4 0 0,9-5-28 15,-9 1 4-15,0 4-4 0,7-4 0 0,-7-2 0 0,0 6-4 16,0 0 0-16,8-4-4 0,-8 4 0 0,0 0-4 0,0 0 4 0,0-5 0 16,0 10 0-16,0-5 4 0,9 4 4 0,-9-4 4 0,0 6 0 15,0 2 4-15,0-3-4 0,0 4 4 0,0 0 0 0,0 0-4 16,0 0-4-16,0 5-4 0,0 0 4 0,0 0-12 0,0 0 0 16,-9 4-4-16,9-4 4 0,-8 4-4 0,1 0-4 0,-2 0 0 15,9 6 0-15,-8-7-4 0,0 2 0 0,-1 0 0 0,1-1-4 16,-7 1 0-16,6-1 0 0,1 0-4 0,0 1 4 0,-1-1 0 0,1-4-4 15,0 4 4-15,8-3-4 0,-9-2 0 0,9-5 0 0,-7 6 0 16,7-5 0-16,0 0-4 0,0 1 0 0,-8-1 4 0,16-4-4 16,-8 3 4-16,0-3 0 0,0 4 0 0,7-4 4 0,-7 0-8 15,9-2 0-15,-9 3 4 0,8-6-4 0,0 5 4 0,-8-1 0 16,9 1 0-16,-1-1-4 0,0-4 0 0,1 5 4 0,6-1-4 0,-7-4 4 16,1 0 0-16,-1 5 0 0,9-5 0 0,-10 0-4 0,1 0 4 15,9 5 0-15,-2-5 0 0,-5 0-20 0,5 0 20 0,2 0 4 16,-9 0-4-16,8 0 4 0,0-5-4 0,1 5-4 0,0 0 0 15,-10-5-4-15,10 5-4 0,-1 0 0 0,1-4-12 0,-10-1-16 16,10 5-24-16,-9-4-28 0,9-1-24 0,-9 1-16 0,7-1 0 0,-6-1 4 16,-1-2-68-16,0 3 28 0,1 1 32 0,-2-6 20 0,-7 6 16 15</inkml:trace>
          <inkml:trace contextRef="#ctx0" brushRef="#br0" timeOffset="5158.9073">2987-4 55 0,'0'-4'100'0,"0"-1"-8"0,0 0-8 0,0 5-28 0,0 0-4 0,0-4 0 16,-8 4-8-16,8 4 4 0,0-4 0 0,0 5 8 0,0 0 0 0,-9-1-4 16,9 6 8-16,0-6-4 0,0 5-4 0,-8 5 0 15,8 0 0-15,-7 0-16 0,7 0 16 0,-9 4-4 0,9 0 0 16,-8 5-4-16,0 0-4 0,8-5 0 0,-8 10-4 0,8-6-4 0,-9 2 0 16,9-2-8-16,-8 6 0 0,1-5-8 0,7 0 4 0,-9 0-4 15,9 5 0-15,-8-10-4 0,8 4-4 0,0 2 0 0,-8-5 0 16,8-2-8-16,0 1 0 0,0 1 4 0,0-6-4 0,0 1-4 0,0 0-8 15,-9 0-8-15,18-4-16 0,-9-2-24 0,0 1-16 16,0-3-32-16,8 2-24 0,-8-8-12 0,8 5-4 0,-8-5-44 0,9-5 0 16,-9 5 28-16,7-4 28 0,1-6 20 0</inkml:trace>
        </inkml:traceGroup>
        <inkml:traceGroup>
          <inkml:annotationXML>
            <emma:emma xmlns:emma="http://www.w3.org/2003/04/emma" version="1.0">
              <emma:interpretation id="{74B03620-6DD6-4D1F-A4AB-93BEDD4A3586}" emma:medium="tactile" emma:mode="ink">
                <msink:context xmlns:msink="http://schemas.microsoft.com/ink/2010/main" type="inkWord" rotatedBoundingBox="25626,6664 26228,6682 26219,6976 25617,695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40.1559">3801 61 3 0,'-7'4'104'16,"-1"0"-8"-16,8 2-8 0,-9-2-28 0,9 0-4 0,-8 1 0 0,8 0 0 16,0-5 4-16,0 0 4 0,0 4 4 0,0-4 8 0,0 0-12 15,8 5 8-15,1-5-4 0,-9 5 0 0,8-5 4 0,7 0-4 16,-6 0 0-16,7 0-4 0,-7 4-4 0,6-4-4 0,2 0-8 15,-1 0-4-15,0 0-4 0,1 0-8 0,8 4-4 0,-10-4-8 16,10 0-4-16,-8 0-4 0,7 0-4 0,-8 0 0 0,1 0 0 0,7 4-4 16,-8-4-12-16,1 7-16 0,-9-7-24 0,8 3-24 0,-8 2-24 15,0 4-36-15,1-5-36 0,-9 1 0 0,0 0-56 0,0 4 8 16,0 0 40-16,0-5 28 0,-9 6 28 0,1-5 20 0</inkml:trace>
          <inkml:trace contextRef="#ctx0" brushRef="#br0" timeOffset="5646.603">3892 313 15 0,'0'4'112'0,"-8"1"-8"0,8-1-12 0,0 1-24 15,0-1-4-15,0 1 4 0,-8 0 16 0,8 0 0 0,0-5 0 0,0 4 4 16,8-4-8-16,-8 4-4 0,8-4-4 0,-8 0-4 0,9 0 0 16,-2 0-8-16,1 0 0 0,9 0-8 0,-9 0-4 0,9 0-4 15,-2-4-8-15,2 4-12 0,0 0-4 0,-2-4 0 0,10 4-4 16,-8-5-8-16,7 0-4 0,-8 5-12 0,9-5-20 0,-1 5-32 15,-7-4-28-15,8-1-36 0,-2 1-32 0,1-1-12 0,-7 1-40 16,8 4-4-16,-10-9 32 0,10 4 32 0,0 0 32 0,-9-4 16 0</inkml:trace>
        </inkml:traceGroup>
        <inkml:traceGroup>
          <inkml:annotationXML>
            <emma:emma xmlns:emma="http://www.w3.org/2003/04/emma" version="1.0">
              <emma:interpretation id="{E38B937C-A6BD-4378-95A2-C7A3B7CE4F39}" emma:medium="tactile" emma:mode="ink">
                <msink:context xmlns:msink="http://schemas.microsoft.com/ink/2010/main" type="inkWord" rotatedBoundingBox="27178,6488 28143,6518 28119,7291 27154,7261"/>
              </emma:interpretation>
              <emma:one-of disjunction-type="recognition" id="oneOf3">
                <emma:interpretation id="interp3" emma:lang="" emma:confidence="0">
                  <emma:literal>16</emma:literal>
                </emma:interpretation>
                <emma:interpretation id="interp4" emma:lang="" emma:confidence="0">
                  <emma:literal>10</emma:literal>
                </emma:interpretation>
                <emma:interpretation id="interp5" emma:lang="" emma:confidence="0">
                  <emma:literal>Sb</emma:literal>
                </emma:interpretation>
                <emma:interpretation id="interp6" emma:lang="" emma:confidence="0">
                  <emma:literal>lb</emma:literal>
                </emma:interpretation>
                <emma:interpretation id="interp7" emma:lang="" emma:confidence="0">
                  <emma:literal>14</emma:literal>
                </emma:interpretation>
              </emma:one-of>
            </emma:emma>
          </inkml:annotationXML>
          <inkml:trace contextRef="#ctx0" brushRef="#br0" timeOffset="9570.0567">5352 382 47 0,'-8'14'84'16,"0"-6"-12"-16,-1 2-4 0,9-1-24 0,-8-4-4 0,0-1 4 15,8 0 4-15,0-4-4 0,-7 0 4 0,7 0 4 0,7-4-4 0,-7-5 0 16,8 4 4-16,-8-4-4 0,17-4-4 0,-9 3 0 0,0-4 0 16,8 0 0-16,-8-4-8 0,9 0-4 0,-2 0 4 0,2-5 0 15,0 4-4-15,-1-5 0 0,0 7 0 0,-8-6 0 0,17 4-4 16,-17-3 4-16,8 4-8 0,1-2 4 0,-1-2-4 0,-7 4 0 15,6 0 0-15,-7 4 0 0,1-5-4 0,-1 6 0 0,0-1-4 0,1 0 4 16,-1 0-4-16,-1 5 0 0,-7-5 4 0,9 5 0 0,-9-1-8 16,0 7 4-16,8-7 0 0,-8 6-4 0,0-1 0 0,0 0-8 15,0 1 0-15,0 4 4 0,0-5 0 0,0 5-4 0,0 5 0 0,0-5 0 16,0 4 0-16,0 6 0 0,0-6 0 0,-8 6-4 16,8 3 4-16,0 1-4 0,0 0 0 0,-9-1 4 0,9 6 0 15,-7-1 0-15,7 5 0 0,-8 0 0 0,8 0-4 0,-9 0 0 0,1 0 4 16,8 0 0-16,-8 4-4 0,-1-4 0 0,9 0 4 0,-8 5-4 15,8-5 0-15,-7 0 0 0,-1-1 4 0,8 2-4 0,-9-2-4 16,9-3 4-16,-8 4-4 0,8-5 4 0,0 0-4 0,0 0-4 0,-8-4-4 16,8 5-8-16,0-6-24 0,0 1-8 0,0-4-20 15,0 3-12-15,0-4-20 0,0 1-20 0,0-6-16 0,0 1-8 0,8-1-16 16,-8-4-40-16,8 0 32 0,-8 0 24 0,9-4 24 0,-9-1 28 16</inkml:trace>
          <inkml:trace contextRef="#ctx0" brushRef="#br0" timeOffset="9983.9502">6176-54 15 0,'8'-10'100'16,"-8"5"-8"-16,0 2-4 0,7-2-24 0,-7 5 0 0,-7 0-4 16,7-5-4-16,0 5-8 0,-8 0 0 0,8 0-4 0,0 0 0 15,0 0-8-15,-8 0-4 0,8 0-4 0,0 0 0 0,-9 5-4 0,9-5-4 16,0 5 12-16,-8-2 0 0,1 2 0 0,-2 0-4 0,9 4 4 15,-8 1 4-15,0-1-4 0,-1 0 0 0,1 5 0 0,0 0 4 16,-8 4 0-16,8 0 0 0,0 1 0 0,-9 3-4 0,9-3-4 16,-1 5 4-16,-6-3 0 0,6 7-4 0,1-5 0 0,0 0 0 15,1 5-8-15,-3-6 0 0,3 6 4 0,7-5-8 0,0 5 4 0,-8-6-8 16,16 6 0-16,-8-5 0 0,0 0-4 0,7-1 0 0,3 2 0 16,-3-6-4-16,1 5 0 0,0-5 0 0,1 1 0 0,6-1 4 15,-6-4-4-15,7-1 4 0,1 1-8 0,-2-4 0 0,2-2 4 0,0 2 0 16,-1-1-4-16,0-4 4 0,-8-5 0 0,9 4 0 15,-2-4-4-15,2 0 0 0,-9-4 0 0,1-1 4 0,-1 0-4 0,0-4 0 16,1-1 4-16,-2 2 0 0,-7-1-4 0,8-5 0 0,-8 1-4 16,-8 3 4-16,8-4-4 0,-7 0 4 0,-2 0 0 0,9 1 0 15,-16-1 0-15,7 5 0 0,-6-5 0 0,5 10 0 0,-5-6-4 16,-2 7 0-16,2-2 4 0,-2 5 0 0,-8 0-4 0,8 5-4 16,2-2-8-16,-10 2-20 0,8 4-16 0,2 5-20 0,-2-5-20 0,-8 5-32 15,10 4-28-15,6-4-12 0,-7 4-8 0,0 1-44 0,8 0 24 16,-9-1 36-16,9 0 32 0,0 0 20 0</inkml:trace>
        </inkml:traceGroup>
      </inkml:traceGroup>
    </inkml:traceGroup>
    <inkml:traceGroup>
      <inkml:annotationXML>
        <emma:emma xmlns:emma="http://www.w3.org/2003/04/emma" version="1.0">
          <emma:interpretation id="{2C185398-ABC7-45AB-9F58-AD301D9063D9}" emma:medium="tactile" emma:mode="ink">
            <msink:context xmlns:msink="http://schemas.microsoft.com/ink/2010/main" type="paragraph" rotatedBoundingBox="21138,7440 25607,7712 25546,8728 21076,8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25F99F-6B3E-45CF-A02A-CAFB9EA8D7BB}" emma:medium="tactile" emma:mode="ink">
              <msink:context xmlns:msink="http://schemas.microsoft.com/ink/2010/main" type="line" rotatedBoundingBox="21138,7440 25607,7712 25546,8728 21076,8457"/>
            </emma:interpretation>
          </emma:emma>
        </inkml:annotationXML>
        <inkml:traceGroup>
          <inkml:annotationXML>
            <emma:emma xmlns:emma="http://www.w3.org/2003/04/emma" version="1.0">
              <emma:interpretation id="{DAD055AB-A69F-4078-B86F-4E46B970691C}" emma:medium="tactile" emma:mode="ink">
                <msink:context xmlns:msink="http://schemas.microsoft.com/ink/2010/main" type="inkWord" rotatedBoundingBox="21583,7467 23662,7594 23600,8610 21522,8484"/>
              </emma:interpretation>
            </emma:emma>
          </inkml:annotationXML>
          <inkml:trace contextRef="#ctx0" brushRef="#br0" timeOffset="10963.9292">-291 1184 43 0,'0'-4'108'0,"0"-6"-8"0,0 6-8 0,0-1-32 0,0 5-4 16,0 0-8-16,0-4-4 0,0 4-8 0,0 0-4 0,0 0 0 15,0 4 4-15,0-4 4 0,0 5 0 0,8-1 4 0,-8 1 8 16,0 4-4-16,0 0 0 0,7 1-8 0,-7-1 0 0,0 5 0 15,0-1 0-15,0 5 0 0,9 1-4 0,-9 0 4 0,0 3-8 16,0 2-4-16,0 2 0 0,0 2-8 0,0-1 0 0,0 6-4 0,0-6 0 16,8 6-8-16,-8-1 4 0,0 0-8 0,0-1 4 0,0-3-4 15,8 4 0-15,-8-4-8 0,0 0 4 0,9-1-4 0,-9-4-12 16,0 0-8-16,0-5-16 0,0 1-24 0,0-6-28 0,0 1-24 16,0-4-28-16,0-6 16 0,0 0-68 0,0 1 8 0,0-10 40 15,-9 5 24-15,9-8 24 0</inkml:trace>
          <inkml:trace contextRef="#ctx0" brushRef="#br0" timeOffset="11504.0336">247 960 47 0,'0'0'108'0,"-9"-5"-12"16,1 5 0-16,8 0-32 0,-7 0 0 0,-1-5-4 0,8 5-8 16,-9-4 0-16,9 4 0 0,0 0-4 0,0-5-4 0,0 0 0 15,0 1-4-15,0 4 0 0,9-5 0 0,-1 1-8 0,-1-1-4 0,1 1-4 16,1-1 0-16,-1 1-8 0,0 4 4 0,9-5-4 0,-10 5-4 16,2 0 0-16,7 0 0 0,-8 0 0 0,1 5 0 0,6-1-4 15,-6 1-4-15,-1-1 0 0,-8 5 0 0,8 0 0 0,1 1 0 0,-9-1 0 16,0 5 0-16,0-5 0 0,0 5-4 0,0 4 0 15,-9-3 4-15,9-2-4 0,-8 5 0 0,0-5 4 0,8 6-8 0,-9-5 4 16,2-1 4-16,-1 6 0 0,8-5-8 0,-9-5 0 0,9 4 4 16,-8-3 0-16,8 3 0 0,0-3 0 0,0-6 0 0,0 5 0 15,0 1 0-15,0-6 4 0,8 0-4 0,-8 1 4 0,9 5 0 0,-1-10 0 16,-1 4 0-16,2-4 0 0,-1 0 0 0,9 4 0 0,-9-4 0 16,7 0 0-16,2 0 0 0,0 6-4 0,7-12 4 15,-8 6-8-15,1-4 0 0,7 4-4 0,1-4-8 0,-2 4-12 0,2-5-24 16,-1 5-32-16,1-5-32 0,0 5-8 0,-1-5 0 0,1 1-64 15,-1 0 24-15,1-1 28 0,0 0 20 0,-1 1 24 0</inkml:trace>
          <inkml:trace contextRef="#ctx0" brushRef="#br0" timeOffset="11708.4864">1201 1203 47 0,'0'4'112'0,"0"5"-16"0,0-4-8 0,0 4-32 15,0-5 0-15,0 1 0 0,8 0 8 0,-8 0 8 0,0-5 8 0,9 4 0 16,-1 0-8-16,-8-4-8 0,15 6-4 0,-6-6 0 0,-1 0-8 16,9 0-8-16,-2 0-4 0,2 0-8 0,0 0-4 0,-1 4-8 15,8-4-4-15,-7 0 0 0,8 0-8 0,-10 0-8 0,10 0-8 0,-1 0-16 16,-7 0-28-16,6-4-40 0,-6 4-36 0,0 4-16 16,-1-4-40-16,-7 0-12 0,6 4 32 0,-15 1 28 0,8-5 28 0</inkml:trace>
          <inkml:trace contextRef="#ctx0" brushRef="#br0" timeOffset="11906.9555">1332 1524 103 0,'-8'14'116'0,"8"-5"-12"0,0 0-4 0,-9 0-16 0,9 0 0 0,0 1 8 16,0-2 0-16,9-2 4 0,-9-2 0 0,0 0-8 0,8 0 4 16,0-4-8-16,-8 6 0 0,16-6-12 0,-8 0-8 0,0 0 0 15,9 4-8-15,0-8-8 0,-2 4-28 0,2 0 16 0,-2-6-12 16,2 2-4-16,0 4 0 0,6-4-8 0,-6 0-16 0,8-2-16 15,-1 2-36-15,-8 0-40 0,1 4-48 0,7-5-44 0,-7-4-4 0,6 4-68 16,-6 0 36-16,8 1 48 0,-8-1 28 0,-2 1 28 0,10-5 20 16</inkml:trace>
        </inkml:traceGroup>
        <inkml:traceGroup>
          <inkml:annotationXML>
            <emma:emma xmlns:emma="http://www.w3.org/2003/04/emma" version="1.0">
              <emma:interpretation id="{C7947989-A7BC-4083-91E1-5541D32624DB}" emma:medium="tactile" emma:mode="ink">
                <msink:context xmlns:msink="http://schemas.microsoft.com/ink/2010/main" type="inkWord" rotatedBoundingBox="21118,7779 21609,7809 21575,8372 21083,8343"/>
              </emma:interpretation>
            </emma:emma>
          </inkml:annotationXML>
          <inkml:trace contextRef="#ctx0" brushRef="#br0" timeOffset="10714.0852">-740 1193 15 0,'0'0'80'0,"9"-3"-4"0,-9 3-12 0,8-6-24 16,-1 6 0-16,-7 0-4 0,8-4 0 0,-8 4 0 0,9 0 0 0,-1 0 0 16,-8 0 4-16,8 0 0 0,1 0 8 0,-9 0 8 0,8 0 8 15,-1 0 4-15,-7 4 0 0,9 2-4 0,-9-3 4 0,8 2 0 16,-8 4 0-16,8 0-8 0,-8-4-8 0,0 8 0 0,8-3-4 15,-8 3-4-15,0 1-8 0,0 5 0 0,0 0-4 0,0-1-8 16,0 0-4-16,-8 0-4 0,8 5 0 0,0-4-8 0,-8 3 0 0,8 1 0 16,0 0 0-16,-8 1-4 0,8-1-4 0,0-5 0 0,0 4-4 15,0 2-8-15,-9-6-8 0,9 0-16 0,0 0-20 0,0 0-20 16,0 1-24-16,9-5-32 0,-9-1-16 0,0-3 0 0,8-1-60 0,-8-1 8 16,8 2 32-16,-8-5 36 0,8-1 24 0</inkml:trace>
          <inkml:trace contextRef="#ctx0" brushRef="#br0" timeOffset="11148.4684">-479 1584 87 0,'-8'4'96'0,"-1"0"12"0,9 2 0 0,-7-2-20 0,-1 0-4 16,8 6-4-16,-9-6-4 0,9 0 0 0,0 2-8 0,-8-2-4 16,8 0-8-16,0 1-8 0,0-5-8 0,0 0-4 0,8 0 0 15,-8 0-8-15,9 0 0 0,-1 0-8 0,-8 0-4 0,7 0 0 16,2-5-8-16,7 1 0 0,-7 4-4 0,-1-4-4 0,7-2-12 15,-6-2-16-15,7 2-20 0,1 2-32 0,0-4-28 0,-10 2-20 0,9-7 0 16,1 4-76-16,-1-1 32 0,0 1 28 0,9-4 28 0,-9 3 24 16</inkml:trace>
        </inkml:traceGroup>
        <inkml:traceGroup>
          <inkml:annotationXML>
            <emma:emma xmlns:emma="http://www.w3.org/2003/04/emma" version="1.0">
              <emma:interpretation id="{9EF6DFA6-C58C-4A00-BFE8-1C90351BFA94}" emma:medium="tactile" emma:mode="ink">
                <msink:context xmlns:msink="http://schemas.microsoft.com/ink/2010/main" type="inkWord" rotatedBoundingBox="24323,7729 25602,7806 25556,8559 24277,848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955.9784">3313 1446 31 0,'-8'0'80'0,"-1"-5"-24"16,2 1 12-16,-1 4-20 0,0-5-4 0,8 5-4 0,-9-5-4 0,1 0 4 15,0 1-4-15,8-5 0 0,-9 0-4 0,9 4-4 0,0-4 0 16,0-4-4-16,0 3 0 0,0-4 0 0,9 6-4 0,-9-6 4 15,8 0 0-15,0 4 4 0,1-3 4 0,-1-1-4 0,0 1 0 0,-1 3-4 16,10-4 0-16,-9 5 0 0,1 0 4 0,7 0-4 16,0 0-4-16,-8 4 4 0,9 0-4 0,-9 2 0 0,9 3-4 0,-10-6 0 15,10 6 4-15,-9 6-8 0,7-6-8 0,-6 3 4 0,-1 2 0 16,0 4 4-16,1-4-8 0,-1 4 4 0,0 4-8 0,1-3 4 16,-2 3 4-16,-7 1-4 0,8 0 0 0,-8 4-4 0,0 1 0 0,0 0 4 15,-8-1-4-15,1 4 0 0,7-3 0 0,-17 8 0 0,9-4-4 16,-9 0 4-16,9 1 0 0,-8 3 0 0,0-4 0 15,-8 0 4-15,7 5-4 0,0-6 0 0,-6 1-4 0,6-5 4 0,0 6 0 16,-8-7 0-16,10 2 0 0,7-5 0 0,-9-1-16 0,0 1 16 16,10-4 0-16,-1 0 0 0,-1-2 4 0,1-4-4 0,0 1 4 15,8 0 0-15,-7-5-4 0,7 0 0 0,0-5 4 0,0 0-4 16,0 1-4-16,0-1 4 0,7-4 0 0,-7 0 0 0,8 0 0 16,0-5 0-16,-8 5-4 0,9-5 8 0,-1 5-4 0,-1-1 0 0,2 2 4 15,-1-1-4-15,0-1 0 0,1 1 0 0,-1 4 4 0,0 0-8 16,-1 1 4-16,10 4 4 0,-9 0 0 0,1 4-4 0,-1 1 8 15,0 0-4-15,1 4 0 0,6-4 4 0,-7 4 0 0,1 0 0 16,6 5 0-16,-5 0 4 0,-3-1 4 0,10 1-4 0,-9 0 4 16,7 1 0-16,-6 2 0 0,7-3 8 0,-7-1 0 0,-1 6-8 0,9-5 4 15,-10 0 4-15,9-6-4 0,-7 6-4 0,-1-4 4 0,9-2-4 16,-10 3 0-16,1-3-4 0,1-3 0 0,-1-1-4 0,7 0 4 16,-5 2-4-16,-3-6 0 0,1 0-4 0,1-6-8 0,-1 2 0 0,0 0-4 15,1-1-24-15,-9-3-40 0,7-3-4 0,1 3-44 16,-8-6-36-16,8 4 0 0,-8-3-48 0,0-6-4 0,0 6 32 0,0-1 32 15,0-4 24-15,0-1 28 0</inkml:trace>
          <inkml:trace contextRef="#ctx0" brushRef="#br0" timeOffset="15819.8271">2432 1813 31 0,'-8'9'80'0,"8"-5"-8"0,0 1 0 16,0 0-24-16,0-1 4 0,0-4 0 0,0 5 4 0,0-5 0 0,8 0 4 16,1-5 4-16,-9 1 0 0,8-6-4 0,-1 6 4 0,10-5-8 0,-9-5-4 15,1 0 0-15,7 1-4 0,0-1 0 0,0-5-4 16,1 1 0-16,0-5 0 0,-2 0-4 0,10 0-4 0,-8-5-8 0,7 6 0 16,-8-6-4-16,8 1-4 0,1 4 0 0,-8-4-4 0,7-1 0 15,-8 5 0-15,1-5-8 0,7 5 0 0,-8 1 0 0,1-2 0 16,-2 2-4-16,-6 4 4 0,7-1 0 0,-7 0-4 0,-2 5 0 15,1 1 0-15,1-1-4 0,-1 0 4 0,-8 5 4 0,8 0-4 16,-8 4 4-16,8-4-4 0,-8 5 0 0,0-1-12 0,0 5 20 0,0-5-4 16,0 5 0-16,0-4-4 0,0 8 0 0,0-4 0 0,0 5 4 15,0 0-4-15,0-1 0 0,0 5 0 0,0 1 0 16,0 3-4-16,0 1 4 0,-8 0 0 0,8-1 0 0,0 6 0 0,0 0-4 16,-8-1 4-16,8 4-8 0,0 2 4 0,-8 3 0 0,8-4 4 15,-9 0-4-15,9 0 4 0,-8 4-4 0,8-4 4 0,-7 0 0 16,7 0-4-16,-9 5 0 0,9-5 4 0,-8-1 0 0,8 2-4 0,-8-6 4 15,8 5-4-15,0-5 0 0,-9 1-4 0,9-1 0 0,0-4 4 16,0 0 0-16,0-1-4 0,0 1 0 0,0 0 0 0,0-5 0 16,0-5-8-16,-8 6-4 0,8-6-12 0,8 1-4 0,-8-1-16 15,0-4-12-15,0 5-16 0,0-5-32 0,-8 0-20 0,8 0-12 16,0-5 4-16,-7 1-64 0,7 4 8 0,0-5 32 0,-8 1 28 0,8-1 28 16</inkml:trace>
        </inkml:traceGroup>
      </inkml:traceGroup>
    </inkml:traceGroup>
    <inkml:traceGroup>
      <inkml:annotationXML>
        <emma:emma xmlns:emma="http://www.w3.org/2003/04/emma" version="1.0">
          <emma:interpretation id="{9FB86262-235E-471D-AFBD-8B59C1D7A192}" emma:medium="tactile" emma:mode="ink">
            <msink:context xmlns:msink="http://schemas.microsoft.com/ink/2010/main" type="paragraph" rotatedBoundingBox="21728,8627 26735,8559 26746,9415 21740,9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F75A52-80C5-4F2F-AFA4-DD404A6EC3A2}" emma:medium="tactile" emma:mode="ink">
              <msink:context xmlns:msink="http://schemas.microsoft.com/ink/2010/main" type="line" rotatedBoundingBox="21728,8627 26735,8559 26746,9415 21740,9483"/>
            </emma:interpretation>
          </emma:emma>
        </inkml:annotationXML>
        <inkml:traceGroup>
          <inkml:annotationXML>
            <emma:emma xmlns:emma="http://www.w3.org/2003/04/emma" version="1.0">
              <emma:interpretation id="{0142179E-F9AD-4121-9B7B-EABEFE12B524}" emma:medium="tactile" emma:mode="ink">
                <msink:context xmlns:msink="http://schemas.microsoft.com/ink/2010/main" type="inkWord" rotatedBoundingBox="21728,8627 22325,8619 22335,9303 21737,9311"/>
              </emma:interpretation>
              <emma:one-of disjunction-type="recognition" id="oneOf5">
                <emma:interpretation id="interp9" emma:lang="" emma:confidence="0">
                  <emma:literal>+3=223</emma:literal>
                </emma:interpretation>
                <emma:interpretation id="interp10" emma:lang="" emma:confidence="0">
                  <emma:literal>+2=223</emma:literal>
                </emma:interpretation>
                <emma:interpretation id="interp11" emma:lang="" emma:confidence="0">
                  <emma:literal>+3=2233</emma:literal>
                </emma:interpretation>
                <emma:interpretation id="interp12" emma:lang="" emma:confidence="0">
                  <emma:literal>+2=2233</emma:literal>
                </emma:interpretation>
                <emma:interpretation id="interp13" emma:lang="" emma:confidence="0">
                  <emma:literal>+3=2223</emma:literal>
                </emma:interpretation>
              </emma:one-of>
            </emma:emma>
          </inkml:annotationXML>
          <inkml:trace contextRef="#ctx0" brushRef="#br0" timeOffset="17648.5148">-128 2050 3 0,'0'-9'88'0,"0"3"-8"0,8 3-4 0,-8-2-24 0,0 5-4 16,0-4-4-16,0 4 0 0,0 4-4 0,0 1 4 0,0-2 0 15,0 3-4-15,0 3 0 0,7 1 0 0,-7-1-4 0,0 4 4 0,0 1-4 16,9 0-4-16,-9 4 4 0,0-4-8 0,8 9 0 0,-8-5 0 16,0 6-8-16,0-6 0 0,0 4-4 0,0 2 0 0,0-2-4 15,0 1-4-15,0 0 0 0,0 0 0 0,0 0-4 0,0 0 0 16,0 0-4-16,0 0-4 0,0-5 4 0,0 6-4 0,0-5 0 15,0-2-12-15,0-3-8 0,0 4-20 0,0-4-24 0,0-5-12 16,0 0-12-16,0 5 0 0,-8-10-64 0,16 1 4 0,-8 0 24 0,0-5 20 16</inkml:trace>
          <inkml:trace contextRef="#ctx0" brushRef="#br0" timeOffset="18136.2114">50 2455 27 0,'0'0'92'0,"0"4"-4"0,0-4-12 0,0 6-20 0,0-2-4 15,-7-4-8-15,14 4 0 0,-7 1 4 0,0 0-4 0,0-5 0 16,0 4 0-16,10-4 4 0,-3 0-4 0,1 4 0 0,1-4-8 16,-1 0-4-16,9 0-4 0,-10 0-8 0,10 0 0 0,-9 0-4 15,8 0-8-15,0 0-12 0,1 0 16 0,-1 0-4 0,1 0-8 0,7-4 0 16,-8 4-8-16,1 0-8 0,-1-4-20 0,8 4-16 0,-7-5-16 16,7 5-16-16,1-5-8 0,-1 5-64 0,-8-4 4 0,8 0 20 15,1-2 24-15</inkml:trace>
          <inkml:trace contextRef="#ctx0" brushRef="#br0" timeOffset="17946.7174">206 2089 43 0,'0'0'104'0,"0"-6"-8"0,9 6-8 16,-9-4-28-16,0 4-8 0,0 0 0 0,0 0-4 0,0 0-4 0,0 4 8 16,0 2-4-16,0-6 0 0,0 8 0 0,8-3-4 15,-8 4 4-15,0 5-4 0,0-6-4 0,0 7-8 0,0-1-8 0,0 4 0 16,7 0-8-16,-7 5 0 0,0 0 0 0,0 0 0 0,0 4-4 16,0-4-4-16,0 5 0 0,0-1-4 0,0 1 4 15,0-1-8-15,0-3 4 0,0 3-4 0,0 0-12 0,0-3 20 0,0-2-8 16,0 1-4-16,0-4-4 0,0-1 4 0,0-1-20 0,0 3-20 15,-7-7-28-15,7-3-28 0,0 0-16 0,0-2 4 0,-8-3-80 16,8-1 28-16,-9 1 28 0,9-5 36 0</inkml:trace>
        </inkml:traceGroup>
        <inkml:traceGroup>
          <inkml:annotationXML>
            <emma:emma xmlns:emma="http://www.w3.org/2003/04/emma" version="1.0">
              <emma:interpretation id="{6B129B88-6AEC-42F5-8C66-AE71CB02E7A1}" emma:medium="tactile" emma:mode="ink">
                <msink:context xmlns:msink="http://schemas.microsoft.com/ink/2010/main" type="inkWord" rotatedBoundingBox="22902,8912 23299,8906 23303,9225 22907,9230"/>
              </emma:interpretation>
            </emma:emma>
          </inkml:annotationXML>
          <inkml:trace contextRef="#ctx0" brushRef="#br0" timeOffset="18363.6028">1055 2308 59 0,'0'0'88'0,"0"5"-8"0,0-1-8 0,-9-4-28 0,9 4 0 0,0-4 0 16,0 5 0-16,9 0 4 0,-9-5-4 0,8 0 8 0,-8 5 4 15,7-5 0-15,10 0-4 0,-9 0-4 0,0 0-4 0,9 0-4 16,-1 0-4-16,-8 0-8 0,8 0 0 0,0 4-12 0,1-4 4 16,-1 0-4-16,1 5-12 0,-2 0 4 0,-6-5-4 0,7 4-12 15,1 1-12-15,-10-5-36 0,10 4-32 0,-9 1-24 0,1-1-16 0,-9 1-64 16,8 4 32-16,-8-4 24 0,8 0 32 0</inkml:trace>
          <inkml:trace contextRef="#ctx0" brushRef="#br0" timeOffset="18571.2404">1169 2584 7 0,'0'9'104'15,"0"-5"-16"-15,0 0-4 0,0 6-28 0,0-10 4 0,0 4 0 16,0 1 4-16,0 0-4 0,0-5 0 0,0 0 0 0,7 0-20 16,1 0 16-16,-8-5-12 0,9 5-4 0,-1-5-8 0,9 1-4 15,-9-1-8-15,-1 0-4 0,10 1 0 0,-9 0-4 0,9-1-12 0,-9 1 4 16,8-1-4-16,-8 0-8 0,9 0-8 0,-9 1-20 0,7 4-24 15,2 0-24-15,-9-5-20 0,9 5 0 0,0-4-68 0,-10 4 20 16,9 0 28-16,1-5 24 0</inkml:trace>
        </inkml:traceGroup>
        <inkml:traceGroup>
          <inkml:annotationXML>
            <emma:emma xmlns:emma="http://www.w3.org/2003/04/emma" version="1.0">
              <emma:interpretation id="{AA14D44D-E933-4495-9D22-1F44C1611466}" emma:medium="tactile" emma:mode="ink">
                <msink:context xmlns:msink="http://schemas.microsoft.com/ink/2010/main" type="inkWord" rotatedBoundingBox="24259,8628 26735,8594 26746,9415 24270,9449"/>
              </emma:interpretation>
            </emma:emma>
          </inkml:annotationXML>
          <inkml:trace contextRef="#ctx0" brushRef="#br0" timeOffset="19010.5347">2498 2304 11 0,'-17'-10'76'0,"9"6"-4"0,0-6-4 0,-1 2-28 0,2-2 0 0,-1 1-4 15,8-4 0-15,-9 3 4 0,9-4 0 0,0 0 0 0,0 1 0 0,0-6 0 16,9 5 0-16,-1 1 4 0,-8-1 0 0,7 1-4 0,2 3 0 15,7-3 4-15,-7 3 0 0,-1 1 0 0,9 0-4 0,-10 5-4 16,9-1 0-16,-7 0-4 0,7 1 0 0,0 4-4 0,-8-5-4 16,9 10 4-16,-2-5-8 0,-5 4 0 0,5 1-4 0,-6 4 0 15,7-4-8-15,-7 4 4 0,-2 5 0 0,1-5-4 0,0 5-4 16,-8 3 0-16,9-2-4 0,-9 3 0 0,-9 5 4 0,9-4-4 0,-8 3 0 16,0 1-4-16,1 1 0 0,-2-2 0 0,-7 0 4 0,-1 2-4 15,0-1 0-15,2 0 0 0,-2 0 4 0,-7-5 0 0,8 1 0 16,-1-1 0-16,2-4 0 0,-2 0 0 0,0-6 0 0,9 3 0 15,-9-3 0-15,10-3 0 0,-10-1 0 0,9 0 0 0,8 1 0 16,-8-5 0-16,8 0 0 0,-7-5 0 0,7 1 0 0,0 0 0 0,7-1 0 16,-7 0 0-16,8 2 4 0,-8-4-4 0,8 3 8 0,1 0-4 15,6-6 0-15,-6 10 0 0,-1-4 4 0,9 0 0 0,-9 4 0 16,9 0 4-16,-2 0-4 0,2 0 0 0,-1 4 4 0,0 0 0 16,-8 2-4-16,17-2 0 0,-8 4 0 0,-2-1 0 0,2 1 0 15,0 1-8-15,-2 0 0 0,2-4 0 0,-1 4-4 0,0 0-8 0,1 0-8 16,7 1-20-16,-8-1-32 0,1-5-36 0,-1 5-28 0,1-4-4 15,-2 4-28-15,-6-4-28 0,7-2 20 0,0 3 40 0,-8-6 24 16,9 5 20-16</inkml:trace>
          <inkml:trace contextRef="#ctx0" brushRef="#br0" timeOffset="19625.9137">3256 2423 11 0,'0'0'112'0,"0"0"-12"0,8 0-8 0,-8 4-24 16,0 1 0-16,0 0 0 0,0-1 12 0,0 1-4 15,0 4 0-15,0 1-4 0,0-6-8 0,0 5-4 0,0 0 0 16,0 1-8-16,9-2-4 0,-9 3-8 0,0 2-4 0,8-5-4 0,0 6-8 16,-8 0 0-16,7 0-4 0,2-5-4 0,-9 4 0 0,8 1-4 15,0-4-4-15,1 4 0 0,-1-1-4 0,0 1 0 0,-8 1 0 16,9-2-4-16,-9-4 4 0,7 4 0 0,-7-4 0 0,0 1-4 16,0 3 4-16,0-8 0 0,0 4 0 0,8-4-4 0,-16 0 0 15,8-1 0-15,0-4-4 0,0 0 8 0,-7-4-4 0,7-1-4 0,0 0 0 16,-9-4 4-16,9 0 0 0,0 0 0 0,0-5 0 0,-8 0 0 15,8-4 0-15,0 0-4 0,-8-1 4 0,8-5 0 0,0 2-4 16,0-5 0-16,-9 4 0 0,9-9 0 0,0 5 4 0,0-5-4 16,0-1 0-16,0 6 4 0,0-6 0 0,0 1 0 0,0 0 0 15,0 4 0-15,9 1 0 0,-9 0 0 0,0 3 0 0,8 2 0 0,-8-2 4 16,8 6-4-16,1 0 0 0,-2 4 0 0,1 1 0 0,0 3 0 16,1 1 4-16,-1 5 4 0,-1-1-4 0,10 1 0 0,-9 4-4 15,9-5 4-15,-9 5 0 0,8 0 0 0,0 0 0 0,1 0 0 16,0 5-4-16,6-5 8 0,-6 0-8 0,7 4 4 0,-7-4-4 15,6 5 4-15,11-5-4 0,-9 0 0 0,7 0 0 0,0 0 0 0,1 4 0 16,-1-4 4-16,2 0 0 0,6 0-4 0,-8 0 0 0,10-4 0 16,-2 4 0-16,1-5-4 0,8 1 4 0,-8 4 0 0,0 0 0 15,7-5 0-15,-7 0 0 0,8 5 4 0,-8-4-4 0,0-1 0 0,8-1 0 16,-9 3 0-16,2-6 0 0,-10 4 0 0,8 0-16 16,-6 1 16-16,-2-1 4 0,0 1 0 0,-7 4 0 0,0-5-4 0,-1 1 0 15,1 4 0-15,-10 0 0 0,2 0 0 0,-1 0 0 0,-7 0 0 16,-1 4 4-16,-1 1-4 0,2-1 4 0,-9 5 0 0,8 1 0 15,-8-1 4-15,0 0 4 0,0 0 4 0,-8 1 4 0,8 3 0 0,0-4 4 16,-9 5 4-16,9 0 4 0,-7-5-4 0,7 4 4 0,0 2 0 16,0-1-4-16,0-1 0 0,-8 1-8 0,8-1 0 15,0 1-4-15,0 0 0 0,0 0 0 0,0 0-4 0,0 0 0 0,0-6-4 16,0 6 0-16,0 0 0 0,0-5-4 0,0 0 0 0,0 1-4 16,0-1 4-16,0 0-4 0,0-4 0 0,0 4-8 0,0-5 0 15,0 1-12-15,0-5-24 0,0 5-20 0,0-5-28 0,0 0-24 16,0 0-28-16,-9 0-32 0,9-5 8 0,-8 0-32 0,8-4-24 15,-8 5 36-15,-1-5 28 0,1-1 36 0,-7 1 24 0</inkml:trace>
          <inkml:trace contextRef="#ctx0" brushRef="#br0" timeOffset="20121.0215">3973 2290 55 0,'0'-5'100'0,"0"0"-4"0,-8 5-4 0,16-3-28 0,-8-2 4 15,0 0 4-15,9-4 0 0,-9 4 4 0,8 0 4 0,-8 1-4 0,8-6 0 16,1 6 0-16,-1 0-4 0,-1-6 0 0,10 6-8 0,-9 0-12 16,9-2-4-16,-9 6-4 0,8-4-12 0,-8 4 0 0,9 0-8 15,-9 0-8-15,7 4 4 0,-6 2-8 0,-1-2 0 0,0 0-4 16,1 6-4-16,-9 4 4 0,8-6-4 0,-8 6 0 0,0 1 0 15,0-2 0-15,0 1 0 0,-8 3-4 0,8-2 4 0,-9 3-4 0,1-4 0 16,8 0 0-16,-8 4 0 0,-1-4 4 0,2-1-4 0,-1-3 0 16,8 4 4-16,-8-6-8 0,8-2 4 0,-9 2-4 0,9-3 0 15,0 0 4-15,-8-5 0 0,8 0 0 0,8 4-4 0,-8-4 4 0,0-4 0 16,9-1 4-16,-9 5-8 0,8-5 4 0,-8 1 0 16,8 0 0-16,-1-2 4 0,2 6-4 0,-1-4 4 0,0 0-4 0,1-1 4 15,-1 5-4-15,-1-5 0 0,3 5 0 0,-3 0 4 0,1 0 0 16,9 0-4-16,-17 0 4 0,15 5 0 0,-6-5 0 0,-1 5 0 15,0-1 0-15,1 0 0 0,-1 2 0 0,-8 2 4 0,8 2-4 0,-1-6 0 16,2 10 0-16,-9-6 4 0,8 2-4 0,-8 4 4 0,8 0 0 16,-8-1 0-16,0 1 0 0,0 0-4 0,0-1 8 0,0 1 4 15,-8 5-16-15,0-5 20 0,8 4 8 0,-16-3-8 0,8 2 0 16,-9-3 0-16,1-1 0 0,7 2-4 0,-6-2-4 0,-10 1-4 16,8-1 0-16,-7-3 0 0,8-1-8 0,-8 0-4 0,7-4-8 15,1 0-24-15,-8 0-36 0,7-5-32 0,1-5-36 0,0 0-52 16,-1-4 0-16,1-5-72 0,-1 0 24 0,2 0 48 0,6-8 36 15,-7 3 32-15,7-8 16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5:27.0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0FBFCD-3D2D-4D8E-A94E-D2A22119C189}" emma:medium="tactile" emma:mode="ink">
          <msink:context xmlns:msink="http://schemas.microsoft.com/ink/2010/main" type="writingRegion" rotatedBoundingBox="14416,7059 17839,7202 17796,8225 14373,8082">
            <msink:destinationLink direction="with" ref="{603403B4-65B5-4BE5-92DF-A231535F0587}"/>
          </msink:context>
        </emma:interpretation>
      </emma:emma>
    </inkml:annotationXML>
    <inkml:traceGroup>
      <inkml:annotationXML>
        <emma:emma xmlns:emma="http://www.w3.org/2003/04/emma" version="1.0">
          <emma:interpretation id="{EB8431EA-D7B0-426E-8B16-26EBC65E9133}" emma:medium="tactile" emma:mode="ink">
            <msink:context xmlns:msink="http://schemas.microsoft.com/ink/2010/main" type="paragraph" rotatedBoundingBox="14416,7059 17839,7202 17796,8225 14373,8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75FCFB-6AE9-498C-9554-8765023DAC3B}" emma:medium="tactile" emma:mode="ink">
              <msink:context xmlns:msink="http://schemas.microsoft.com/ink/2010/main" type="line" rotatedBoundingBox="14416,7059 17839,7202 17796,8225 14373,8082"/>
            </emma:interpretation>
          </emma:emma>
        </inkml:annotationXML>
        <inkml:traceGroup>
          <inkml:annotationXML>
            <emma:emma xmlns:emma="http://www.w3.org/2003/04/emma" version="1.0">
              <emma:interpretation id="{7506EDE4-F617-42BC-9A78-CDC7E634687F}" emma:medium="tactile" emma:mode="ink">
                <msink:context xmlns:msink="http://schemas.microsoft.com/ink/2010/main" type="inkWord" rotatedBoundingBox="14416,7059 16809,7159 16766,8182 14373,80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-4458 711 15 0,'0'-4'68'0,"0"0"-8"0,0-1-8 0,0-4-12 0,0 5-12 0,0-1 0 16,0-4 0-16,0 4 8 0,0 0 0 0,0-4 4 0,0 4 8 15,0 0 0-15,0 2 0 0,0-2 4 0,0 0 0 0,0 5 0 16,0 0 0-16,0-4 0 0,0 4 0 0,0 0-8 0,0 0 0 16,0 0-4-16,0 4 4 0,0 1 0 0,0 0 0 0,0-2 4 15,0 7 0-15,0-1-16 0,0 1 20 0,0-1 0 0,0 0-4 0,0 5 0 16,0 0 0-16,0-1 0 0,0 6 0 0,0-6 0 0,0 6-8 15,0-1 0-15,0 5 0 0,0-5 0 0,0 5 0 0,0 0-4 16,0 5 0-16,0-6-4 0,0 6 0 0,0-5-4 0,0 4-12 16,-8 1-16-16,8-1 0 0,0 1 0 0,0-1 0 0,0 1 0 15,0 0 0-15,0-1 0 0,0-4 0 0,0 0 0 0,-9 0 0 16,9 0 0-16,0 0 0 0,0 0 0 0,0-5 0 0,0 0 0 16,0 1 0-16,0-6 0 0,0 6 0 0,0-5 0 0,0-1 0 15,0 1 0-15,0 0 0 0,0-4 0 0,0-2 0 0,0 2 0 0,0-1 0 16,0-5 0-16,0 6 0 0,0-7 0 0,0 3 0 0,0-6 0 15,0 4 0-15,0-4 0 0,0 0 0 0,0 0-60 0,0 0-8 16,0 0-12-16,0-4-8 0,0-2-8 0,0 3-8 0,0-2-8 0,0 0-12 16,0 1-8-16,0-5-4 0,0-1 12 0,0 2 0 15,0-7-20-15,9 2-40 0,-9-1 28 0,0 0 20 0,0 0 32 0</inkml:trace>
          <inkml:trace contextRef="#ctx0" brushRef="#br0" timeOffset="622.3607">-4369 1143 39 0,'0'0'136'0,"0"-6"0"16,-8 6 0-16,8 0-20 0,0 0-4 0,0 0 4 0,0 0-4 15,0 0 8-15,0 0 0 0,0 6 4 0,0-6-8 0,0 0-4 16,0 0-4-16,8 0-4 0,-8-6-8 0,8 6-8 0,-8 0-12 16,9 6-16-16,-9-6-40 0,7 0-20 0,1 0 0 0,1 0 0 15,-1 0 0-15,0 0 0 0,1 0 0 0,-1 0 0 0,-1 0 0 0,1 0 0 16,9 0 0-16,-9 0 0 0,1 0 0 0,-1 0 0 0,-1 0 0 15,10 0 0-15,-9 0 0 0,0 0 0 0,1 0 0 0,-2 0 0 16,1 0 0-16,9 0 0 0,-9 0 0 0,1 0-84 0,-1 0-68 16,-8 0-52-16,7 0-32 0,2 0-56 0,-1 5 24 0,-8-5 44 15,0 4 36-15,8 1 36 0,-8-1 32 0,0-4 20 0</inkml:trace>
          <inkml:trace contextRef="#ctx0" brushRef="#br0" timeOffset="376.0179">-4125 707 3 0,'9'-4'100'0,"-9"-1"-4"0,0 0-8 0,8 1-16 16,-8 0-4-16,0 4 0 0,8 0 4 0,-8-5 4 0,8 5-4 15,-8 0 4-15,0 0-4 0,9 0 0 0,-9 0 4 0,0 5-4 16,8-1 4-16,-8 0 0 0,0 1 0 0,7 4 0 0,-7-5-4 15,9 6-4-15,-9-1-4 0,0 5-4 0,0-1-4 0,0-3-4 16,8 9 0-16,-8-6 0 0,0 5-12 0,0 0 4 0,0 1 0 0,0-1 0 16,0 1-32-16,0 4-12 0,0-1 0 0,0-3 0 15,0 4 0-15,0 0 0 0,0 1 0 0,0-3 0 0,0 2 0 0,0 1 0 16,0-2 0-16,0 0 0 0,0-2 0 0,0 3 0 0,0-5 0 16,0 5 0-16,0-5 0 0,0-4 0 0,0 4 0 0,0 1 0 15,0-6 0-15,0 1 0 0,0-4 0 0,0 4 0 0,0-6 0 0,0 2 0 16,0-2 0-16,0-2 0 0,0 2 0 0,0-3 0 15,0 0 0-15,0-1 0 0,0 1 0 0,0-5 0 0,0 0-32 0,-8 0-40 16,8 5-8-16,0-5-12 0,0 0-8 0,0 0-8 0,-9-5-4 0,9 5-12 16,-7 0-8-16,7-5-8 0,-8 1 4 0,-1-1 0 15,9 0-76-15,-8-3 32 0,0 2 32 0,0 2 32 0,-1-5 20 0</inkml:trace>
          <inkml:trace contextRef="#ctx0" brushRef="#br0" timeOffset="-4859.5376">-7183 859 67 0,'0'-5'72'15,"0"0"8"-15,0 5-4 0,0-4-20 0,0 4 0 0,0-5 8 16,0 5 0-16,0-5-8 0,0 5 4 0,0 0-4 0,0 0-4 15,0 0 0-15,0-5 4 0,0 5-4 0,0 0-12 0,0 0 0 16,0 0-8-16,0 5 4 0,0-5 0 0,0 5 0 0,0-5 0 0,0 5-4 16,9-1 4-16,-9 1 0 0,0 4 0 0,0 0-4 15,0 0 0-15,0 5 4 0,8 0-4 0,-8 0 0 0,0 4-4 0,0 1 4 16,0-1-8-16,0 0 0 0,0 5 0 0,0 0-8 0,0 0 4 16,0 0-4-16,0 0 0 0,0 0 0 0,0 0 0 0,0 0-4 15,0 0-8-15,0 0 4 0,0 0 0 0,0-5 0 0,0 0-4 0,0 0-4 16,0-4 8-16,0 4-4 0,0-4-4 0,8 0 0 0,-8-4 0 15,0 3 0-15,0-4 0 0,0 1 0 0,8-2 0 0,-8-3-12 16,0-1 4-16,9 6-4 0,-9-10-4 0,0 5-12 0,0-5-12 16,0 4-16-16,0-4-8 0,0 0-8 0,7 0-16 0,-7 0-16 15,0-4-8-15,0-1-4 0,0 0 0 0,0 0 0 0,0-4 8 0,0 1-76 16,0 3 20-16,8-9 28 0,-8 6 28 0,9-7 24 0</inkml:trace>
          <inkml:trace contextRef="#ctx0" brushRef="#br0" timeOffset="-4586.2675">-6864 923 83 0,'0'0'112'0,"7"-5"0"15,-7 5-4-15,0 0-20 0,0 0-4 0,-7 0-4 0,7 0-12 16,0 0 4-16,0 0-12 0,0 0-4 0,0 5-4 0,0-5-4 16,0 4 0-16,0 1 0 0,0-1 0 0,0 6-4 0,0-6-4 15,0 6 0-15,7 4-4 0,-7-6 4 0,0 6 0 0,0 0 0 0,0 4-8 16,0 0 0-16,0-4 0 0,9 10-8 0,-9-6 0 0,0 0-4 15,0-1 0-15,0 7-8 0,0-5 4 0,8 4-4 0,-8-5-4 16,0 5 0-16,0-4 0 0,0-1-4 0,0 0 0 0,0 0-4 16,0 0 4-16,0-4-4 0,0 4-4 0,0-4 0 0,0 0-4 15,0-4-8-15,0-2-8 0,0 6-16 0,0-9-16 0,0 4-20 0,0-4-12 16,-8-5-12-16,8 4-12 0,0-4-8 0,0-4-16 0,-9 4 24 16,9-5 0-16,-7-4-80 0,-1 4 24 0,8-4 32 0,-9 0 32 15,1-5 20-15</inkml:trace>
          <inkml:trace contextRef="#ctx0" brushRef="#br0" timeOffset="-4269.5951">-7361 685 75 0,'-9'-10'92'0,"1"-4"-4"0,0 0 0 0,-9 1-16 0,9 4-8 0,-1-5 0 15,9 5 0-15,-7-5 4 0,-1 0-4 0,8 5 0 0,0-5-4 16,-8 5 0-16,8 0 8 0,0-5-4 0,0 5 4 0,8 0 0 15,-8 0 0-15,8-1 0 0,-1 7 4 0,-7-2-4 0,9-1-4 16,7 2-4-16,-7 0-8 0,-1 4-24 0,9 0 20 0,-10 0-4 16,9 0-4-16,-7 4 0 0,7 0-4 0,0 2-4 0,1-1 4 15,-1-2-4-15,8 7-4 0,-7-6 4 0,8 6-24 0,-10-2-8 0,10-3 0 16,-8 4 0-16,7 1 0 0,1-2 0 0,-2-3 0 0,2 4 0 16,-1-4 0-16,1 0 0 0,-1-1 0 0,1 1 0 0,0-1 0 15,7-4 0-15,-7 5 0 0,-1-5 0 0,1 0 0 0,-10 0 0 16,10 0 0-16,-8 0 0 0,7 0 0 0,-8-5 0 0,-7 5 0 15,6-4-24-15,2 4-64 0,-9 0-12 0,0-5-12 0,1 5-20 0,-1 0-20 16,-8 0-20-16,7 0 0 0,-7 0-16 0,0-4-40 0,0 4 32 16,0 0 32-16,0 0 36 0,-7 4 20 0</inkml:trace>
        </inkml:traceGroup>
        <inkml:traceGroup>
          <inkml:annotationXML>
            <emma:emma xmlns:emma="http://www.w3.org/2003/04/emma" version="1.0">
              <emma:interpretation id="{ED36DC73-5097-420D-99BE-8C886F32C85A}" emma:medium="tactile" emma:mode="ink">
                <msink:context xmlns:msink="http://schemas.microsoft.com/ink/2010/main" type="inkWord" rotatedBoundingBox="17399,7229 17837,7247 17798,8172 17360,81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784.1021">-6415 1212 15 0,'-9'-5'112'16,"1"1"-4"-16,8-1-4 0,-8 0-20 0,8 2 0 0,-9-3-8 15,9 2 4-15,0-1-4 0,0 5-4 0,-8-5 0 0,16 5-8 0,-8 0 0 16,0 0 0-16,9 0-4 0,-9 0-4 0,8 0-4 0,-8 5-4 16,8 0 0-16,1-5 0 0,-9 10-8 0,7-7 0 0,1 7-4 15,0-6-4-15,1 10-4 0,-1-5 0 0,0 0-4 0,1 5-8 16,-2 0 0-16,-7 4 0 0,8-4-4 0,1 4-4 0,-1-4 0 16,0 4 0-16,-8 0 0 0,8 1 0 0,-8-5-4 0,9 4 0 0,-9 1 4 15,7-6-4-15,-7 1-4 0,0 0 0 0,0 0 4 0,0-5 0 16,0 0 4-16,0 1 4 0,0-6-4 0,0 0 0 0,0-4 0 15,0 0 0-15,0 0 4 0,0-4-8 0,0-5 4 0,0 4 0 16,0-8-4-16,0 3 0 0,0-4 0 0,0 0-4 0,0-4 4 16,8-1-4-16,-8-3 0 0,0 3 4 0,0-3-4 0,9-2 4 0,-9 2-4 15,8-1 0-15,-8 0 0 0,8 0 4 0,1 0 0 0,-1 5 0 16,-8-5-4-16,7 4 0 0,1 6 4 0,1-6 4 0,-9 5-8 16,8 5 0-16,-8 0 0 0,8 0 0 0,-8-1-4 0,0 6-4 15,9 4 8-15,-9-5-8 0,0 5-8 0,0-4-8 0,0 4-8 16,0 0-16-16,7 4-20 0,-7-4-16 0,0 0-16 0,0 5-28 0,0-1-16 15,0-4-8-15,8 6 12 0,-8-6-60 0,9 4 0 0,-9-4 36 16,8 5 28-16,-8-5 28 0,8 0 20 0</inkml:trace>
          <inkml:trace contextRef="#ctx0" brushRef="#br0" timeOffset="-3291.9867">-5829 795 71 0,'-8'-6'92'0,"0"-2"-8"0,-1-2 4 0,9 1-24 0,-7 0 0 16,7 0 0-16,0 0-4 0,-8-1 4 0,16 2-12 0,-8-6 20 16,0 4 0-16,0 2-4 0,7-6 4 0,-7 4-4 0,9 1 0 15,-1-1 4-15,0 2-4 0,1-1 0 0,-1-1-4 0,0 6-8 16,-1-1 0-16,2 1-4 0,-1 0-4 0,0-1-8 0,1 0-4 0,6 5 0 15,-5 0-12-15,-3 0 0 0,1 0-8 0,0 5 0 0,1 0-4 16,-1-1 0-16,-1 0-4 0,10 5 0 0,-17-3 0 0,8 2-4 16,1 2 4-16,-9 3-4 0,8-4-4 0,-8 5 0 0,0 0 0 0,0 4 0 15,0-4 4-15,0 4-4 0,-8-4 0 0,8 4-4 16,-9 0 8-16,1 1-8 0,0-5 4 0,-1 4-4 0,2-4 4 0,-1 4 0 16,-1-9 0-16,1 5-8 0,0-4 8 0,1-1 0 0,-3 0-4 15,3-5 4-15,-1 1 0 0,-1-1-4 0,9-4 4 0,-8 0 0 16,8 0-4-16,-8 0 4 0,8-4 0 0,0-1-4 0,0 1 4 0,0 4 0 15,0-5 0-15,0 1 8 0,0 4-8 0,0-5 4 16,0 5 4-16,8 0-4 0,-8 0 8 0,8 0 0 0,1 5 4 0,-1-1 4 16,-8 1 8-16,7-1-4 0,3 5 8 0,-3 1 4 0,9-1-28 15,-7-4-8-15,-1 4 0 0,8 0 0 0,0 0 0 0,-7 0 0 16,7-4 0-16,0 4 0 0,0-5 0 0,1 1 0 0,0-5 0 16,-2 6 0-16,2-3 0 0,-1-6 0 0,0 3 0 0,9-6 0 0,-10 1 0 15,2 1 0-15,0 0 0 0,-1-6 0 0,0 1 0 16,0 4-80-16,-7-3-56 0,7-6-24 0,-7 4-28 0,-2 1-24 0,-7 0 24 15,8-5-72-15,-8 5 36 0,0 0 40 0,0 0 32 0,-8 4 28 16,8-4 24-16</inkml:trace>
          <inkml:trace contextRef="#ctx0" brushRef="#br0" timeOffset="-2929.3874">-5086 1276 51 0,'8'0'216'15,"-8"5"0"-15,0-5 8 0,0 4-4 0,0-4 4 0,0 0-4 16,0 5-40-16,0-5-32 0,0 0-28 0,-8 0-24 0,8 0-16 16,8 0-28-16,-8 0-52 0,0 0 0 0,0 0 0 0,0 0 0 0,0 0 0 15,0 0 0-15,0 0 0 0,0 0 0 0,0 0 0 16,-8 0 0-16,8 0 0 0,0 0 0 0,0-5 0 0,0 5 0 0,0 0 0 16,0 0 0-16,0 0 0 0,0-4 0 0,0 4 0 0,0-5 0 15,0 5 0-15,0 0 0 0,0-5 0 0,0 5-148 0,0-4-124 16,0 4-44-16,0-4 0 0,0 4 48 0,0-6 48 0,-9 6 48 0,9-4 32 15,0 4 28-15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5:06.0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6B644B-CB90-4A33-9831-BDECC6B1C054}" emma:medium="tactile" emma:mode="ink">
          <msink:context xmlns:msink="http://schemas.microsoft.com/ink/2010/main" type="writingRegion" rotatedBoundingBox="10615,7455 12493,7516 12464,8395 10587,8333">
            <msink:destinationLink direction="with" ref="{603403B4-65B5-4BE5-92DF-A231535F0587}"/>
          </msink:context>
        </emma:interpretation>
      </emma:emma>
    </inkml:annotationXML>
    <inkml:traceGroup>
      <inkml:annotationXML>
        <emma:emma xmlns:emma="http://www.w3.org/2003/04/emma" version="1.0">
          <emma:interpretation id="{33893BBB-1394-432A-BC0D-F79B1F2F2F75}" emma:medium="tactile" emma:mode="ink">
            <msink:context xmlns:msink="http://schemas.microsoft.com/ink/2010/main" type="paragraph" rotatedBoundingBox="10615,7455 12493,7516 12464,8395 10587,8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1A53D4-46F4-4B45-A318-CB5642D49C60}" emma:medium="tactile" emma:mode="ink">
              <msink:context xmlns:msink="http://schemas.microsoft.com/ink/2010/main" type="line" rotatedBoundingBox="10615,7455 12493,7516 12464,8395 10587,8333"/>
            </emma:interpretation>
          </emma:emma>
        </inkml:annotationXML>
        <inkml:traceGroup>
          <inkml:annotationXML>
            <emma:emma xmlns:emma="http://www.w3.org/2003/04/emma" version="1.0">
              <emma:interpretation id="{90A45683-42E8-4E88-9814-18FFC462B9DD}" emma:medium="tactile" emma:mode="ink">
                <msink:context xmlns:msink="http://schemas.microsoft.com/ink/2010/main" type="inkWord" rotatedBoundingBox="10615,7455 11231,7475 11202,8353 10587,8333"/>
              </emma:interpretation>
            </emma:emma>
          </inkml:annotationXML>
          <inkml:trace contextRef="#ctx0" brushRef="#br0">-11243 908 31 0,'0'-4'80'16,"7"-1"0"-16,-7 0-4 0,0 1-24 0,0-1 4 0,0 0 0 15,0 1 4-15,8 4 0 0,-8-5 0 0,0 1 8 0,0 4 4 0,8-5 0 16,-8 5-4-16,0-4 0 0,9 4 0 0,-9 0 4 16,0 0 0-16,0 0-4 0,0-5 4 0,0 5 0 0,7 0-8 0,-7 0 4 15,0 0-4-15,0 0 4 0,8 0-12 0,-8 0 4 0,0 0 0 16,0 0-4-16,9 5-4 0,-9-5-4 0,0 4 0 0,0 1-28 16,8-1-20-16,-8 5 0 0,8 1 0 0,-8-1 0 0,9 5 0 15,-9-1 0-15,7 6 0 0,-7-1 0 0,8 0 0 0,0 1 0 16,-8 5 0-16,9-3 0 0,-9 2 0 0,8 5 0 0,-1-5 0 0,-7 5 0 15,9-6 0-15,-1 6 0 0,-8 0 0 0,8-5 0 0,1 4 0 16,-1-4 0-16,-8 5 0 0,7-6 0 0,1 7 0 0,-8-7 0 16,9 5 0-16,-9-4 0 0,8 0 0 0,-8 1 0 0,7-1 0 0,-7-2 0 15,0-2 0-15,9 5 0 0,-9-6 0 0,0 0 0 0,0-4 0 16,0 4 0-16,8-4 0 0,-8 0 0 0,0-5 0 0,0 0 0 16,0 0 0-16,0 0 0 0,0-4 0 0,0 0 0 0,0-2 0 15,0 3 0-15,0-6 0 0,8 4 0 0,-16-4 0 0,16 0 0 16,-8-4 0-16,0-2 0 0,0 3 0 0,0-2 0 0,9 0 0 15,-9-4 0-15,0 0 0 0,0 0 0 0,8-5 0 0,-8 5 0 16,7-5 0-16,-7 0 0 0,8-4 0 0,1 0 0 0,-9 0 0 0,8-1 0 16,0-5 0-16,1 7 0 0,-2-6 0 0,1 0 0 0,1 0 0 15,-1 0 0-15,0 0 0 0,8 0 0 0,-8 0 0 0,0 1 0 16,9-2 0-16,-10 2 0 0,2-2 0 0,7 2 0 0,-7 3 0 0,6 1 0 16,-7-1 0-16,1-4 0 0,6 10 0 0,-6-7 0 15,7 3 0-15,-7 3 0 0,-1-4 0 0,-1 4 0 0,10 0 0 16,-9 0 0-16,0 1 0 0,1 5 0 0,-2-3 0 0,1-2 0 0,1 4 0 15,-9 4 0-15,8-4 0 0,-8 0 0 0,8 4 0 0,-8 1 0 16,0 4 0-16,7-5 0 0,-7 5 0 0,0-5 0 0,0 5 0 16,0 0 0-16,0 0 0 0,0 0 0 0,0 0 0 0,0 5 0 0,0-5 0 15,-7 5 0-15,7-5 0 0,0 4-56 0,0 1-56 0,-8-5-16 16,8 5-28-16,0-1-28 0,-8 0-12 0,8 1 20 0,-9 0-76 16,9-1 36-16,0 1 40 0,-8 0 32 0,8-5 28 0,0 4 24 15</inkml:trace>
        </inkml:traceGroup>
        <inkml:traceGroup>
          <inkml:annotationXML>
            <emma:emma xmlns:emma="http://www.w3.org/2003/04/emma" version="1.0">
              <emma:interpretation id="{D10B761B-B29F-4EC0-A71C-092340B2971D}" emma:medium="tactile" emma:mode="ink">
                <msink:context xmlns:msink="http://schemas.microsoft.com/ink/2010/main" type="inkWord" rotatedBoundingBox="11944,7716 12486,7733 12475,8056 11933,80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14.1391">-9896 1114 3 0,'0'0'116'0,"0"0"-8"0,-9 0 0 0,9 0-28 0,0 0 0 15,0 0 4-15,-8 0 4 0,8 0 0 0,0 0 8 0,0 0 4 0,0 0-4 16,8 0 4-16,-8 0-4 0,9 0 4 0,-9 0 4 0,8 0-4 16,-1 0 4-16,1 0-8 0,1 0-12 0,-1 0-4 0,0 5-12 15,8-5-8-15,-8 0-52 0,9 0-8 0,-9 0 0 0,8 4 0 16,0-4 0-16,1 0 0 0,-10 5 0 0,10-5 0 0,-2 0 0 0,2 5 0 16,0-5 0-16,-9 0 0 0,8 0 0 0,0 0 0 15,1 3 0-15,-10-3 0 0,10 0 0 0,-1 0 0 0,-7 0 0 0,6 0 0 16,2 0 0-16,-9 0 0 0,8 0 0 0,-8 0 0 0,9 0 0 15,-10 0 0-15,10 0 0 0,-9 0 0 0,0 0 0 0,8 0 0 16,-8 0 0-16,0 0 0 0,1 0 0 0,-1 0 0 0,-1 0 0 0,-7 0 0 16,9 0 0-16,-9 0 0 0,0 0 0 0,8 0 0 0,-8 0 0 15,0 0 0-15,0 0 0 0,0 0 0 0,0 0 0 0,0 0 0 16,-8 0 0-16,8 0 0 0,-9 0-12 0,9 6-96 0,-7-6-24 16,-1 5-24-16,8-5-28 0,-9 4-8 0,1 1 8 0,-9-1-76 15,10 1 40-15,-9-1 32 0,7 1 36 0,-6 4 32 0,-2-3 20 16</inkml:trace>
          <inkml:trace contextRef="#ctx0" brushRef="#br0" timeOffset="879.1632">-9843 1421 39 0,'0'5'108'0,"0"0"0"16,0-5 4-16,-9 0-12 0,18 0 4 0,-9 5 4 0,0-5 0 15,7 0 0-15,-7 0 4 0,8 0 0 0,1 0-4 0,-1 0 4 16,0 0-8-16,-1 0-8 0,2 0 0 0,7 0-4 0,-7 0-8 0,6 0 0 16,2 0-12-16,-9 0-12 0,9 0-40 0,-2 0-20 15,-6 0 0-15,6 0 0 0,2 0 0 0,-1 0 0 0,-7 0 0 0,6 0 0 16,2 0 0-16,-9 0 0 0,8 0 0 0,1 0 0 0,-9 0 0 16,7 0 0-16,-6 0 0 0,7 0 0 0,-7 0 0 0,6 0 0 15,-6 0 0-15,-1 4 0 0,7-4 0 0,-6 0 0 0,-1 0 0 0,0 5 0 16,1-5 0-16,-9 0 0 0,8 0 0 0,-1 0 0 0,-7 0 0 15,9 4 0-15,-9-4 0 0,0 0 0 0,8 0 0 16,-8 0 0-16,0 0 0 0,0 0 0 0,0 0 0 0,0 0 0 0,0 0 0 16,0 0 0-16,0 0 0 0,0 0 0 0,-8 0 0 0,8 0 0 15,0 0 0-15,0 0 0 0,-9 0 0 0,9 0 0 0,-7 0 0 16,7 0-4-16,-8 0-140 0,-1 0-36 0,1 0-40 0,0 0 0 0,8 0-60 16,-9 0 20-16,2 0 48 0,-1 0 36 0,0 0 32 0,-1 0 32 15,9 0 24-15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8:31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DF935E-466B-4178-81E8-E1975FA42467}" emma:medium="tactile" emma:mode="ink">
          <msink:context xmlns:msink="http://schemas.microsoft.com/ink/2010/main" type="writingRegion" rotatedBoundingBox="2215,13293 8749,13258 8755,14371 2220,14405"/>
        </emma:interpretation>
      </emma:emma>
    </inkml:annotationXML>
    <inkml:traceGroup>
      <inkml:annotationXML>
        <emma:emma xmlns:emma="http://www.w3.org/2003/04/emma" version="1.0">
          <emma:interpretation id="{F30F5C9B-B995-4D21-A2C8-8BAE17AE5227}" emma:medium="tactile" emma:mode="ink">
            <msink:context xmlns:msink="http://schemas.microsoft.com/ink/2010/main" type="paragraph" rotatedBoundingBox="2215,13293 8749,13258 8755,14371 2220,14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86B901-7D1D-44C9-90BB-BC0DBB40D124}" emma:medium="tactile" emma:mode="ink">
              <msink:context xmlns:msink="http://schemas.microsoft.com/ink/2010/main" type="line" rotatedBoundingBox="2214,13293 8749,13258 8755,14371 2220,14405"/>
            </emma:interpretation>
          </emma:emma>
        </inkml:annotationXML>
        <inkml:traceGroup>
          <inkml:annotationXML>
            <emma:emma xmlns:emma="http://www.w3.org/2003/04/emma" version="1.0">
              <emma:interpretation id="{46443C1F-25E9-49E1-B9A6-85613188643E}" emma:medium="tactile" emma:mode="ink">
                <msink:context xmlns:msink="http://schemas.microsoft.com/ink/2010/main" type="inkWord" rotatedBoundingBox="2214,13292 2732,13290 2737,14331 2220,14334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4</emma:literal>
                </emma:interpretation>
              </emma:one-of>
            </emma:emma>
          </inkml:annotationXML>
          <inkml:trace contextRef="#ctx0" brushRef="#br0">-8-1875 55 0,'0'0'76'0,"0"0"-12"0,0 0 0 16,0 0-20-16,0 0 0 0,0 0 0 0,0 0 0 0,0 0 0 0,0 0 0 15,0 0-4-15,0 0 4 0,0 0-20 0,0 0 16 0,0 0-4 16,0 0 0-16,0 0 4 0,0 0-4 0,0 0 8 0,0 0 0 16,0 0 8-16,0 0 4 0,8 4 0 0,-8 2 0 0,0-1 0 15,9-2 0-15,-9 7-4 0,8-6-4 0,-8 6 4 0,8-2-4 0,-8 6 0 16,0 0 0-16,9 0-4 0,-9 0-4 0,8 4-4 15,-8 0-4-15,0 1-4 0,0 0-4 0,0 3-8 0,0-4 0 0,0 5-4 16,0 0 0-16,0 4 4 0,0 2-8 0,0-2 0 0,0 0-4 0,0 1 8 16,0-1-12-16,-8 5 8 0,8-4-4 0,0 4 0 15,-9-1-4-15,9 3 8 0,0-2-8 0,0-6 0 0,-8 7 0 0,8-6-4 16,-8 6 4-16,8-10-4 0,0 4 4 0,0 0 0 0,-9-4 0 16,9 1 0-16,0-2 0 0,0-4 0 0,0 1 0 0,0 0 0 15,0-6 0-15,0 1 4 0,0 0 0 0,0-5-4 0,0 0 0 16,0 0 0-16,0-4-4 0,0 4 4 0,0-5 0 0,0 1 0 15,9 0 0-15,-9-5 0 0,0 0 0 0,8 4 0 0,-8-4 0 0,8 0 0 16,-8 0 0-16,9 0 0 0,-9 0 8 0,8 0-8 0,-1 0 4 16,1 0-4-16,1 0 0 0,-1 0 0 0,0 0 4 0,-8 0-4 15,17 0 0-15,-10 0 0 0,2 0 0 0,-1 0-4 0,0-4 4 16,9 4 4-16,-9-5-8 0,-1 5 8 0,10-5-4 0,-9 5-4 16,9-4 8-16,-9-1-4 0,8 1 4 0,0 4-4 0,-7-5 4 0,7-4 0 15,0 4-4-15,-8 1 0 0,9-1-4 0,-1 1 4 0,0-1 0 16,-8 1-4-16,9-1 0 0,0 5 0 0,-9-5 8 0,7 0-4 15,-6 1 0-15,-1 4 0 0,0-5 0 0,9 5-4 0,-10 0 0 0,-7-4 4 16,9 4 0-16,-1 0-8 0,0 0-8 0,-8 0-8 16,8 0-16-16,-8 0-24 0,9 0-16 0,-9 0-16 0,0 0-20 0,0 0-20 15,0 0-16-15,8 0-8 0,-8-4-40 0,0-1-16 0,0 0 32 16,7 1 44-16,-7-1 24 0,0-3 20 0</inkml:trace>
        </inkml:traceGroup>
        <inkml:traceGroup>
          <inkml:annotationXML>
            <emma:emma xmlns:emma="http://www.w3.org/2003/04/emma" version="1.0">
              <emma:interpretation id="{D89BC497-BC4F-4CD2-89E3-1C587D1A9D25}" emma:medium="tactile" emma:mode="ink">
                <msink:context xmlns:msink="http://schemas.microsoft.com/ink/2010/main" type="inkWord" rotatedBoundingBox="3271,13732 3612,13731 3614,13948 3272,13949"/>
              </emma:interpretation>
            </emma:emma>
          </inkml:annotationXML>
          <inkml:trace contextRef="#ctx0" brushRef="#br0" timeOffset="385.9677">1056-1435 15 0,'0'0'84'16,"0"0"-4"-16,0 0-12 0,-8 0-24 0,8 0-4 0,0 0 0 0,0 0-4 15,0 0 0-15,0 0-4 0,8 0 0 0,-8 0 0 0,9 0 0 16,-9 0 4-16,8 0 0 0,0 0 4 0,-8 0 0 0,7 0 4 16,2 0 0-16,-1 0 0 0,0 0 4 0,9 0-4 0,-10 0-8 15,3 0 0-15,-3 0 0 0,9 0 0 0,-7 0-8 0,6 0-4 16,-5 0 0-16,-3 0-4 0,1 0 0 0,9 0 0 0,-9 0-4 15,-1 0 0-15,3 0 0 0,-3 0-8 0,1 0 0 0,1 0 0 0,-1 0 0 16,0 0-4-16,-8 0 0 0,9 0 0 0,-9 0 0 0,7 0 0 16,1 0-4-16,-8 0 4 0,0 0-8 0,0 0 0 0,0 0 0 15,0 0-4-15,8 0-8 0,-8 0-20 0,0 0-28 0,0 0-36 0,-8 0-24 16,8 0-8-16,0 0-84 0,-8 0 24 0,1 0 40 16,7 0 28-16,-9 0 24 0</inkml:trace>
          <inkml:trace contextRef="#ctx0" brushRef="#br0" timeOffset="601.903">1105-1242 59 0,'0'5'92'0,"0"-1"-12"16,0 0-12-16,0-4-20 0,0 0-8 0,0 5-4 0,0-5-4 16,0 0 0-16,0 0 0 0,0 5-4 0,0-5 0 0,0-5-4 0,8 10 0 15,1-5 0-15,-9 0 0 0,8 0 0 0,-8 0 0 16,7 0-4-16,3 0 4 0,-3 0-4 0,1 0-4 0,0 0 4 0,9 0-4 15,-10 0 0-15,10 0-4 0,-9 0 0 0,9 0-4 0,-9-5-4 16,9 5 0-16,-2 0-4 0,-6 0-8 0,7 0-16 0,0-5-24 16,-8 5-28-16,9 0-20 0,-9 0-88 0,9 0 28 0,-10 0 28 0,10 0 28 15</inkml:trace>
        </inkml:traceGroup>
        <inkml:traceGroup>
          <inkml:annotationXML>
            <emma:emma xmlns:emma="http://www.w3.org/2003/04/emma" version="1.0">
              <emma:interpretation id="{1B3ABE06-3E9C-4719-B1B1-1273DB8C9F70}" emma:medium="tactile" emma:mode="ink">
                <msink:context xmlns:msink="http://schemas.microsoft.com/ink/2010/main" type="inkWord" rotatedBoundingBox="4311,13375 6344,13364 6350,14383 4316,14394"/>
              </emma:interpretation>
            </emma:emma>
          </inkml:annotationXML>
          <inkml:trace contextRef="#ctx0" brushRef="#br0" timeOffset="1321.4077">2232-1458 39 0,'0'0'76'0,"-9"0"-8"0,1 0 0 0,0 0-24 0,8 0 4 16,-9 0-4-16,1 0 0 0,0-5 0 0,1 5-8 0,7-4 0 15,-9 0 0-15,1-1-8 0,0 1-4 0,8-6 4 0,-9 6-8 16,1-1 4-16,8-3 0 0,0-3-4 0,0 3 4 0,-8 3-4 0,8-4 0 15,0-1 0-15,0 2 0 0,0-2-4 0,0 6 0 0,8-6 4 16,-8 2 0-16,8 3 0 0,-8-4-4 0,9 4 0 0,-9 0 4 16,8 1-4-16,0 0 0 0,-8-2-4 0,9 2 4 0,-2 4-4 15,1-4 0-15,9 4-4 0,-9 0 0 0,0 0 0 0,1 0 4 16,6 4-4-16,-6-4-4 0,-1 4 0 0,8 2 8 0,-7-2-4 16,-2 0-20-16,10 6 20 0,-9-1 0 0,0 0-4 0,1 1 4 0,-1 3 0 15,-1 0 0-15,1 6 0 0,-8-6-4 0,9 6 0 0,-9 0 0 16,0 3 0-16,0 1 0 0,0 0 0 0,-9 1 0 0,9-1-4 15,-8 4 0-15,1 0 0 0,-1-3 4 0,-1 2 0 0,-7 2-4 16,7-5 0-16,-6 0 0 0,6 0 0 0,-7 0 0 0,8-5 0 16,-9 0 0-16,1 1 0 0,8-5 0 0,-9-1 0 0,9-3 0 15,-7-1 0-15,6 0 0 0,1-4 0 0,0-5 0 0,-1 4-4 16,1-4 4-16,0-4 0 0,-1 4 0 0,2-5-4 0,7 0 0 0,-8 1 4 16,8-5 0-16,0 4 0 0,0-4 0 0,-9 4 0 0,9-4 0 15,0 0 0-15,0 5 0 0,0-6-4 0,9 5 4 0,-9-3 4 16,0 3-8-16,8 0 4 0,-8-4-4 0,7 9 4 0,2-4 4 0,-9-1-4 15,8 5 0-15,0 0 0 0,1-5 4 0,-1 10-4 16,9-5 0-16,-10 0 0 0,1 5 4 0,9-5 0 0,-9 4-4 0,9 1-16 16,-10-1 24-16,10 1 0 0,-9 0-4 0,8 3 0 0,0-3 0 15,-8 0 0-15,9 0 0 0,0 4 0 0,-9-5 0 0,7 1 0 16,-6-1 0-16,7 1 0 0,1-1 0 0,-10 1 0 0,10 0 0 0,-9 0 0 16,9-1-4-16,-2-4 4 0,-6 0-4 0,7 4 0 0,-7-4 4 15,6 0-4-15,2 0 0 0,-9 0-4 0,9-4-4 0,-9 4-4 16,9-4-16-16,-10-1-20 0,1 0-24 0,9 0-28 0,-9 1-16 15,-1-5-8-15,2 4-88 0,-1-4 32 0,-8 0 32 0,8-1 28 16,1-3 24-16</inkml:trace>
          <inkml:trace contextRef="#ctx0" brushRef="#br0" timeOffset="1632.6072">2892-1622 39 0,'0'0'76'0,"0"0"0"0,0 0-12 0,0 0-24 16,0-6-4-16,0 6-4 0,0 0-4 0,0 0 0 0,0 6 0 15,0-12 4-15,0 12 8 0,0-6 0 0,0 4 4 0,8 0 0 16,-8 1 8-16,0 0 4 0,9-1 0 0,-9 6 8 0,8-2-4 0,-8 2 0 16,7 4 0-16,-7 0-4 0,9-1-8 0,-9 6 0 0,8-1-8 15,-8-4-4-15,0 3 0 0,8 7-4 0,-8-6 0 0,0 5-4 16,8-4-4-16,-8 3-4 0,0-3 0 0,9 4-4 0,-9-5-4 15,0 0 0-15,8 0 0 0,-8 1-8 0,0-1 0 0,7 1 0 16,-7-1 0-16,9-4-4 0,-9 0 0 0,0-1-4 0,8-3 0 0,-8-1-4 16,0 0-4-16,8 0-12 0,-8-5-16 0,0 6-12 0,0-5-8 15,0-5-20-15,0 0-20 0,9 0-16 0,-9 0-12 0,0-5 8 16,0 0-80-16,0-4 16 0,0 0 36 0,0-5 32 0,0 0 20 0</inkml:trace>
          <inkml:trace contextRef="#ctx0" brushRef="#br0" timeOffset="1907.873">3087-1590 23 0,'10'0'88'0,"-10"-5"-16"0,0 5 0 0,0 0-28 16,0 0 4-16,0 0-8 0,7 0 0 0,-7 0 0 0,0 5 0 0,8-5 4 16,-8 4 0-16,8 0 0 0,-8 2 4 0,9 2 4 0,-9-3 4 15,8 5 0-15,-8 3-4 0,0-4 4 0,7 4-4 0,3 1-4 16,-10 5-4-16,0-1-4 0,7 1 0 0,-7-1 0 0,8 0 0 15,-8 6-8-15,0-6-24 0,9 5 20 0,-9-1 0 0,8-3-4 16,-8 4-4-16,0-1-4 0,8 2 0 0,-8-6-4 0,7 5-4 0,-7-5 0 16,10 1 0-16,-10-1-4 0,7 0 0 0,-7 0 0 0,0-3-4 15,8-2 0-15,-8-4 0 0,9 0 0 0,-9 1-4 0,0-1-4 16,0-5-8-16,0 1-12 0,0 0-12 0,8-5-16 0,-16-5-28 16,8 5-20-16,0-5-20 0,-9 1-12 0,9-5-20 0,-8-1-52 15,8-3 36-15,-7 4 40 0,-3-5 20 0,3-4 24 0</inkml:trace>
          <inkml:trace contextRef="#ctx0" brushRef="#br0" timeOffset="2218.0416">2778-1659 19 0,'-8'0'84'0,"-1"0"-8"0,9-5-4 15,-8 1-28-15,8 4-4 0,0 0-4 0,0-5-4 0,0 0-4 16,-7 1-4-16,14-1 0 0,-7 0 0 0,0 2 4 0,0-3 4 15,8-3 0-15,-8 5 4 0,9-6 0 0,-1 1 0 0,0 5 0 0,-8-7 4 16,8 8 4-16,1-6 4 0,-2 4 4 0,1-4-4 0,9 4-4 16,-9 1 0-16,1-1-4 0,6 1 0 0,-7-1-4 0,1 5 0 15,7 0 0-15,-7 0 0 0,6 0-4 0,-6 0 4 0,7 0 0 16,1 5 0-16,-9-1 0 0,8 1-4 0,0-1 0 0,1 6 0 16,-2-1 0-16,2-5-4 0,0 4 0 0,-2 3 0 0,10-2-4 15,-8 0-4-15,-2-4 0 0,2 4 0 0,0 1-8 0,-1-7 0 0,1 2 0 16,-2 0 0-16,2-5-8 0,-9 4 4 0,8-4 0 0,0 0 0 15,-7-4-12-15,7-1 0 0,-7 0-12 0,-2 2-48 0,10-7-52 16,-17 1-60-16,8-1-36 0,0 1-76 0,-8-6 36 0,0 7 40 16,0-5 48-16,0-1 32 0,-8 0 20 0</inkml:trace>
          <inkml:trace contextRef="#ctx0" brushRef="#br0" timeOffset="15663.7533">3553-1664 11 0,'0'-4'68'0,"0"-1"-4"15,9 5-4-15,-9-5-24 0,0 5-8 0,-9 0 0 0,9 0-4 16,0-4-4-16,0 4-8 0,9 0 0 0,-9 0 4 0,0 0 0 0,0 0-4 15,8 0 8-15,-8 0-4 0,0 0 4 0,8 0 0 0,-8 0 0 16,9 0 0-16,-9 0 8 0,8 0 0 0,-8 0 0 0,8 0 4 16,1 0 0-16,-9 4 0 0,7-4 4 0,1 0 0 0,-8 5 0 0,8-5 0 15,-8 5 8-15,9-5 4 0,-1 4-8 0,-8-4 0 16,8 5-4-16,-8-1 4 0,9-4-4 0,-9 4 4 0,7 1 0 0,1 0 0 16,-8 0-4-16,9-1 4 0,-9 0 4 0,8 6 0 0,-8-6 0 15,0 6-4-15,8-1-4 0,-8 0 0 0,0 1-8 0,0-2 0 16,0 7 0-16,0-2-4 0,0 1-4 0,7 0 0 0,-7 4-4 0,0 0 4 15,0-5-4-15,-7 6 0 0,7 0-4 0,0-1 0 16,0 5 0-16,7-4-4 0,-7-1 0 0,0 4 0 0,0 2-4 0,0-6-4 16,10 4 0-16,-10-3 4 0,0 4-4 0,0-4 0 0,7-2 0 15,-7 7 4-15,0-6 0 0,8 0-4 0,-8 0 4 0,0 1-4 16,0-1 4-16,9 1 0 0,-9-6-4 0,0 6 0 0,8-6 0 0,-8 1 4 16,0 4-4-16,8-4 4 0,-8 0-4 0,0 0 0 0,9-5 4 15,-9 5-8-15,8 0 8 0,-1-5 0 0,-7 5-4 0,8-5-4 16,-8 0 4-16,9 0 4 0,-9 0-4 0,8 1 4 0,0-1-4 15,-8-5 0-15,9 1 0 0,-2 0 0 0,1 0 4 0,-8-1-4 16,9 0 0-16,-1-4 8 0,0 5-4 0,0-5 4 0,1 0-4 0,-2 0 0 16,1 0 4-16,9 0 4 0,-9-5-8 0,1 5 4 0,-1-4 0 15,-1 0-4-15,10-1 0 0,-9 0 4 0,0-4-4 0,9 4 0 16,-10-4-4-16,2 0 0 0,7-1-8 0,-7 1-4 0,-1 0-16 16,0 0-40-16,-1-5-44 0,2 5-52 0,-1 0-56 0,0-5-56 15,1 1 0-15,-1 3 40 0,0-4 52 0,-8 0 32 0,0 6 24 0,9-6 24 16</inkml:trace>
        </inkml:traceGroup>
        <inkml:traceGroup>
          <inkml:annotationXML>
            <emma:emma xmlns:emma="http://www.w3.org/2003/04/emma" version="1.0">
              <emma:interpretation id="{2A934059-F7F2-4943-B659-BC8D9D95B109}" emma:medium="tactile" emma:mode="ink">
                <msink:context xmlns:msink="http://schemas.microsoft.com/ink/2010/main" type="inkWord" rotatedBoundingBox="6689,13867 6837,13866 6838,14008 6690,14009"/>
              </emma:interpretation>
            </emma:emma>
          </inkml:annotationXML>
          <inkml:trace contextRef="#ctx0" brushRef="#br1" timeOffset="468755.8813">4566-1229 51 0,'-9'5'72'0,"9"0"-4"0,0-5 4 0,0 4-20 0,-8-4-4 15,8 0 0-15,0 0 4 0,-8 0 0 0,8 0-4 0,0 5 4 16,-8-5 0-16,8 0 4 0,0 0 0 0,-9 0-4 0,9 0 8 15,-7 0 0-15,7 0-8 0,0-5 0 0,0 5 0 0,-8 5-4 16,8-5-8-16,0 0 0 0,0 0-8 0,0 0-4 0,-9 0 0 0,9 0-4 16,0 0-4-16,0 0-4 0,0 0 0 0,0-5-4 0,0 5 0 15,0 0-4-15,0 0 0 0,0-4-4 0,0 4 4 0,0-5 0 16,0 5-4-16,0-5 0 0,0 5 0 0,0-4-4 0,0 0 0 0,0 4 0 16,9-5 0-16,-9 0 4 0,0 5-8 0,0-4 4 15,8 4 4-15,-8-4-4 0,7 4 0 0,-7 0 0 0,9 0 4 16,-9 0-4-16,8 0-4 0,0 0 4 0,0 0 0 0,-8-6 4 0,9 6 0 15,-2 6-4-15,1-6-12 0,-8 0 12 0,9 4 4 0,-1-4 0 16,-8 4 0-16,8-4 0 0,-8 5 0 0,0 0 0 0,0-1 0 16,9 0 0-16,-9 1 0 0,0 4 0 0,0-4-4 0,-9 0 4 0,9 0-4 15,0 4 0-15,-8-5 0 0,8 0 0 0,-8 1 0 16,-1 0 4-16,9-1 4 0,-8-4-8 0,1 5 0 0,-2-5 4 0,9 0-4 16,-8 5 4-16,0-5 0 0,0 0-4 0,-1-5 4 0,2 5-4 15,-1-5 4-15,8 5-4 0,-9-4 4 0,1-1 4 0,8 0-8 16,-8 1-4-16,-1 0 4 0,9-1 0 0,0 1-4 0,-8-1 8 15,8 0-4-15,0 0-4 0,0 1 4 0,0-1-4 0,0 0 4 16,0 1 0-16,0 0 0 0,0 4-4 0,8-5 4 0,-8 0 0 0,0 5 0 16,9-4 0-16,-1 4 0 0,-8-4 0 0,8 4 0 0,-8 0 4 15,9 0 0-15,-1-6-8 0,-1 6 4 0,2 0 0 0,-1 0 0 16,0 0 0-16,-8 0 0 0,8 0 0 0,1 0-4 0,-9 0 4 16,7 0 4-16,1 0-24 0,-8 6 28 0,0-6 0 0,9 0-4 15,-9 4 0-15,0-4 0 0,0 4 0 0,0-4 0 0,0 5 0 0,0 0 0 16,0-5 0-16,-9 4-4 0,9 0 0 0,0-4 4 0,-8 5 0 15,1 0-4-15,7-5 4 0,-9 0-4 0,9 0 0 0,-8 4 0 16,0-8 0-16,0 4-4 0,8 0 4 0,-9-5 0 0,9 5 0 0,-7-5 0 16,-1 5 0-16,8-4-4 0,-9 0 4 0,9 4 0 15,0-5-4-15,0 5 0 0,0-5 4 0,0 1 0 0,-8 4-4 0,8-4 0 16,0 4 4-16,0-6 0 0,0 6 0 0,8 0 4 0,-8 0-4 16,0 0-4-16,0 0 4 0,9 0 0 0,-9 0 0 0,8 0-4 15,-8 0 4-15,7 0 0 0,-7 0 4 0,9 0-4 0,-1 0 0 0,0 0 0 16,-8 0 0-16,8 0 4 0,1 0-8 0,-9 0 8 0,7 0-4 15,1 0-4-15,-8 0 4 0,0 0 4 0,0 0-4 0,9 0 4 16,-9 0 0-16,0 0 0 0,0 0 0 0,0 0 0 0,0 0-20 16,0 0 28-16,0 0 0 0,-9 0-8 0,9 0 0 0,0 0 0 15,0 0 0-15,-8 0 4 0,8 0-8 0,0 0 0 0,-7-4 0 0,7 4 4 16,-9-4-4-16,9 4 0 0,0-5 0 0,-8 5 0 0,8-5 0 16,0 1 0-16,-8 4 0 0,8-4 0 0,0-2 0 0,0 6-4 15,0-4 0-15,0 4 4 0,0-4 0 0,0 4 0 0,0 0 0 16,0 0 0-16,0 0 0 0,0 0 0 0,0 0 4 0,0 0 0 15,0 0-4-15,0 0 4 0,0 4-4 0,8-4 0 0,-8 0 0 0,0 0 0 16,0 0 0-16,8 0-4 0,-8 4 0 0,0-4 4 16,9 6-4-16,-9-6-4 0,0 4 0 0,7-4-16 0,-7 4-20 0,0 1-24 15,0-5-12-15,8 0-28 0,-8 5-28 0,0-5-8 0,0 0-36 16,0-5-40-16,0 5 32 0,0-5 44 0,0 1 24 0,0-6 24 16</inkml:trace>
        </inkml:traceGroup>
        <inkml:traceGroup>
          <inkml:annotationXML>
            <emma:emma xmlns:emma="http://www.w3.org/2003/04/emma" version="1.0">
              <emma:interpretation id="{4EFA3191-85CC-4A3E-A056-664D5FA76FA2}" emma:medium="tactile" emma:mode="ink">
                <msink:context xmlns:msink="http://schemas.microsoft.com/ink/2010/main" type="inkWord" rotatedBoundingBox="7505,13871 8752,13864 8753,13952 7506,13958">
                  <msink:destinationLink direction="with" ref="{30CDA44C-07DA-485E-9FF0-F0D7EB895673}"/>
                </msink:context>
              </emma:interpretation>
            </emma:emma>
          </inkml:annotationXML>
          <inkml:trace contextRef="#ctx0" brushRef="#br1" timeOffset="473493.7216">5299-1297 35 0,'-7'0'80'0,"7"0"-8"0,0 0-4 15,0 0-20-15,-9 4-8 0,9-4 0 0,0 0-8 0,0 0 0 16,0 0-4-16,0 0 0 0,0 0-4 0,9 0 0 0,-9 0 4 0,0-4 4 16,7 8 0-16,1-4-4 0,-8 0 4 0,9 0 4 0,-1 0 4 15,8 0 0-15,-7 0 8 0,6 0 0 0,2 0 4 0,0 0-8 16,-2 0 4-16,10 0-4 0,-8 0 0 0,7 0-4 0,0 0 4 0,9 6-4 15,-8-6-4-15,-2 0 4 0,11 0-8 0,-2 0 0 16,-7 0 0-16,7 0 0 0,1 4 0 0,-1-4 0 0,2 0-4 0,-2 0 0 16,-8 0-4-16,9 0 0 0,-1 0-4 0,1 0 0 0,0 0 8 15,0 0-8-15,-1 0-4 0,-8 0 8 0,9 0-4 0,-1 0 0 16,-7 0 4-16,7 0 0 0,-7 0 0 0,7 0-4 0,-7 0 0 16,-1 0-16-16,1 0 16 0,-1 0 0 0,1 0 0 0,0 0 0 15,-9 0-4-15,0 0 0 0,1 0-8 0,-9 0-8 0,8 0 0 0,-8 0 0 16,0 0 0-16,1 0 0 0,-1 0 0 0,0 0 0 0,-8 0 0 15,0 0 0-15,7 0 0 0,-7 0 0 0,0 0 0 0,0 0 0 16,0 0 0-16,-7 0 0 0,7 0 0 0,-8 0-20 0,8 4-48 0,-8 1-32 16,-1-5-32-16,1 5-28 0,0-1-36 0,-1 0-4 15,2 2-84-15,-10 2 48 0,1-3 40 0,-1 4 36 0,10 0 32 16,-18 0 20-16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03.0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6DE3DC-A680-467E-A367-FAF064466A09}" emma:medium="tactile" emma:mode="ink">
          <msink:context xmlns:msink="http://schemas.microsoft.com/ink/2010/main" type="writingRegion" rotatedBoundingBox="3408,3672 3332,6697 2341,6672 2418,3647"/>
        </emma:interpretation>
      </emma:emma>
    </inkml:annotationXML>
    <inkml:traceGroup>
      <inkml:annotationXML>
        <emma:emma xmlns:emma="http://www.w3.org/2003/04/emma" version="1.0">
          <emma:interpretation id="{FA78ADE2-5BB6-481D-8154-72A9E21F4628}" emma:medium="tactile" emma:mode="ink">
            <msink:context xmlns:msink="http://schemas.microsoft.com/ink/2010/main" type="paragraph" rotatedBoundingBox="3408,3672 3332,6697 2341,6672 2418,3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F29E0-B72A-4B95-B598-37E04F94BE96}" emma:medium="tactile" emma:mode="ink">
              <msink:context xmlns:msink="http://schemas.microsoft.com/ink/2010/main" type="line" rotatedBoundingBox="3408,3672 3332,6697 2341,6672 2418,3647"/>
            </emma:interpretation>
          </emma:emma>
        </inkml:annotationXML>
        <inkml:traceGroup>
          <inkml:annotationXML>
            <emma:emma xmlns:emma="http://www.w3.org/2003/04/emma" version="1.0">
              <emma:interpretation id="{E018B897-4F86-4FA2-BEBE-09785168A9B1}" emma:medium="tactile" emma:mode="ink">
                <msink:context xmlns:msink="http://schemas.microsoft.com/ink/2010/main" type="inkWord" rotatedBoundingBox="3408,3672 3375,5005 2384,4980 2418,36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-1321-453 27 0,'-9'-10'88'0,"9"2"-4"0,0 3 0 16,0-4-24-16,0 4-8 0,0 0 4 0,-8 1 0 0,8-1 0 15,0 1 0-15,0-1 0 0,0 5 8 0,0-5 12 0,0 5 0 16,0 0 4-16,0 5 8 0,0-5-4 0,8 5 0 0,-8 4 0 0,0 0-4 16,0 0 0-16,9 1-8 0,-9 3-8 0,0 6-8 0,8-5 0 15,-8 4-4-15,0 4-4 0,7-3 0 0,-7 8-8 0,0 1 0 16,0 0-4-16,0 0-8 0,0-1-4 0,0 5-12 0,0 0-12 15,0 0 0-15,0 4 0 0,0-4 0 0,0 1 0 0,0 4 0 16,0-5 0-16,0 4 0 0,0 1 0 0,0-5 0 0,0 0 0 0,0 0 0 16,0-4 0-16,0 4 0 0,0-4 0 0,0-6 0 15,0 1 0-15,0 0 0 0,0 0 0 0,0-5 0 0,0-4 0 0,0 0 0 16,0 0 0-16,0-5-24 0,0 0-28 0,0 1-12 0,0-6-20 16,0-4-12-16,0 4-8 0,0-4-16 0,0-4-16 0,0 0-12 15,0-1-8-15,0-4 4 0,0-1-76 0,-7 2 32 0,7-6 36 0,0 0 28 16,0-4 24-16</inkml:trace>
          <inkml:trace contextRef="#ctx0" brushRef="#br0" timeOffset="346.5802">-1444-104 3 0,'0'-10'92'0,"-8"1"-16"0,8 4-4 16,0-3-28-16,0 2-4 0,0-2-4 0,0 3-4 0,8-4 0 15,-8 4-8-15,0-4 0 0,9 0 0 0,-1 0-4 0,-1 4 4 16,-7-5 0-16,8 2-4 0,1-1 4 0,7 4 0 0,-7-4-4 0,-1 0 0 16,8-1 4-16,-8 6 0 0,8-5-8 0,1 4 4 0,-10-4-4 15,10 4 4-15,0 1 0 0,-1-1 0 0,0 0-4 0,0 5 0 16,1 0 4-16,7-4-4 0,-7 4-4 0,-1 4 4 0,0-4 0 16,0 5-4-16,9-5 4 0,-9 9-4 0,0-4 0 0,1 0 4 15,-9 4 0-15,8-5 4 0,1 5-4 0,-9 1 0 0,7-1 0 0,-5 5 4 16,-3-5 0-16,-7 4-4 0,8 1 0 0,-8 0 0 0,0 0 0 15,0 0 0-15,0 0-4 0,0-1 0 0,-8 1 0 0,1 4-4 16,-3-4-4-16,3-1 0 0,-1 1 0 0,-9 0 0 0,9-1 0 16,-8-3-8-16,8 4 4 0,-9-5-4 0,1 0-4 0,0-4-4 15,0 4-4-15,7-4-8 0,-7-1-20 0,0 1-16 0,0 0-16 0,7-5-20 16,-6 0-8-16,5 4-4 0,-5-4-52 0,6-4-20 0,-7 4 36 16,9 0 28-16,-2 0 20 0</inkml:trace>
          <inkml:trace contextRef="#ctx0" brushRef="#br0" timeOffset="1002.4723">-930 217 3 0,'0'-5'104'0,"0"0"-8"0,0 1-8 0,0-1-28 16,0 0-8-16,0 1-12 0,0 4 0 0,0-4-4 16,0 4-8-16,0 0 4 0,0 0 4 0,0 0 4 0,0 4 12 0,9-4 4 15,-9 4 4-15,0 6-4 0,0-6 4 0,8 6-4 0,-8-2-4 16,7 2-4-16,1 4-4 0,-8 4 0 0,9-4-8 0,-9 4-4 15,8 5 4-15,0 0-12 0,-8 0 0 0,9 5-4 0,-9-6-4 0,7 6 0 16,-7 0-4-16,8-6-4 0,-8 7 0 0,0-7 0 0,9 5-4 16,-9-4 0-16,0 0 0 0,0-4 0 0,8 3 0 0,-8-8 0 15,0 5 0-15,0-6 0 0,0 1 0 0,0-4-4 0,8-2 0 16,-8 2 0-16,0-6-16 0,0-4 24 0,0 4-4 0,0-4 4 16,0 0-4-16,0-4 0 0,0 0-4 0,0-1 0 0,0-4 0 15,0 0-4-15,0-5 4 0,0 5 0 0,8-6 0 0,-8 2 0 0,0-5 0 16,0 5 0-16,9-6 0 0,-9 0 0 0,7 5 0 0,-7-4-4 15,8 4 4-15,1-4 0 0,-9 4 0 0,8 6-4 0,0-6 4 16,1 4-4-16,-9 1 4 0,8 0 0 0,-1 0 0 0,1 4 0 16,-8 1 0-16,9-1 0 0,-1 5-4 0,0-5 4 0,1 5 4 15,-1 0-4-15,8 0-4 0,-8 0 4 0,0 0 0 0,1 5 0 0,-1-5 4 16,7 5 0-16,-6-1-4 0,-1 1 0 0,9 0 0 0,-9 3 4 16,8-3 0-16,-8 0 0 0,0 4 0 0,9 0-4 0,-9 1 4 15,-1 3 0-15,2-4 0 0,-1 5 0 0,0-1 4 0,1-3 8 0,-9 3-8 16,0 1 0-16,8 0 0 0,-8 5 4 0,0-6 4 15,-8 1 4-15,8 5 0 0,-9-6 4 0,1 1-4 0,8 0 0 0,-8-1-24 16,-8 1 24-16,8 0 0 0,-9 0-4 0,9-5-4 0,-9 0 0 16,10 0 0-16,-10 0 0 0,1-4-4 0,-1 0 0 0,2 0-8 15,-2-5 0-15,0 0-4 0,2 0-4 0,6 0-8 0,-7-5-12 16,-1 0-24-16,2 0-8 0,6 1-16 0,-7-6-12 0,7 2-24 16,-6-2-16-16,6 2-12 0,1-2-8 0,0 0-4 0,0 2-56 0,-1-6 28 15,9 0 40-15,-8 5 24 0,8-5 20 0</inkml:trace>
        </inkml:traceGroup>
        <inkml:traceGroup>
          <inkml:annotationXML>
            <emma:emma xmlns:emma="http://www.w3.org/2003/04/emma" version="1.0">
              <emma:interpretation id="{6E254857-9491-4C75-B281-E2D99D82A361}" emma:medium="tactile" emma:mode="ink">
                <msink:context xmlns:msink="http://schemas.microsoft.com/ink/2010/main" type="inkWord" rotatedBoundingBox="2910,5897 2890,6686 2499,6676 2519,58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130.667">-1338 1965 31 0,'0'-10'84'16,"0"1"0"-16,0 4-16 0,0-4-16 0,0 4-8 0,0-3 0 16,-8-2-4-16,16 6-4 0,-8-6 0 0,0 1-4 0,8 0 0 0,-8 0-8 15,9 0 0-15,-9 0 0 0,8-1-4 0,-1 1 4 0,2 0 0 16,-1 0-4-16,0 0 8 0,1-1-8 0,7 1 0 0,-7-1 4 16,6 2-4-16,-7 3-4 0,9-4 0 0,-10 4-4 0,10 1 0 15,-9 0 8-15,9-1-8 0,-2 1 0 0,-6 4 0 0,7-5-4 16,1 5 0-16,-9 0 4 0,8 0-8 0,0 5-4 0,-7-5 4 0,7 4 0 15,-7 1 4-15,6 3 0 0,-6-3 0 0,-1 4-4 0,7 1 4 16,-15-1 4-16,10 0 0 0,-3 0-4 0,1 5 4 0,-8 4 0 16,0-4 0-16,0 0 0 0,0 4-4 0,0 0 0 0,0 1 0 15,-8-1-4-15,8 1 4 0,-7-1-4 0,-3 0 4 0,3 0-8 16,-1 1 0-16,0-1 0 0,-1 0 0 0,1-3 0 0,1-2-4 0,-2 1 0 16,-7 0 4-16,7-1-8 0,1-3-4 0,0-1-20 0,1-5-16 15,-2 1-20-15,1 0-12 0,0-1-12 0,-1-4-12 0,9 0-8 16,-8 0-60-16,0 0 24 0,8-4 24 0,0-1 24 0</inkml:trace>
          <inkml:trace contextRef="#ctx0" brushRef="#br0" timeOffset="10804.515">-1272 1840 11 0,'0'-4'92'0,"0"-1"-16"0,0 2 4 16,0-3-28-16,0 2 0 0,0 4 0 0,0-5 0 0,0 0-4 16,0 5-4-16,0-4 0 0,0-1 4 0,0 5 0 0,0 0 4 0,0-5-4 15,0 5 0-15,0 0 4 0,0 0-8 0,0 0 4 16,0 0 0-16,0 0 0 0,0 5 4 0,0-5 0 0,0 9 0 0,0-4 0 15,0 0 0-15,0 5-4 0,0 2-4 0,0-2-8 0,0 3 4 16,0 1-8-16,0 4 0 0,0 1-4 0,0-1-4 0,0 5 0 16,0 0-4-16,0 0-4 0,0 0 0 0,8 4-4 0,-8 1 0 0,0-5 0 15,0 4-4-15,0 1 0 0,0-1-4 0,-8 1 0 16,8 0 0-16,0-6-20 0,0 6 24 0,0-5 0 0,0 0-4 0,0 0-4 16,0-5 4-16,0 5 0 0,0-9-4 0,0 4 0 0,0-4 0 15,0 0 0-15,0-5 0 0,0 0 0 0,0 0-4 0,0-4-4 16,0 0 0-16,0-1-8 0,0 0-8 0,0-4-8 0,0 6-8 0,0-6-8 15,0 0-12-15,0 0-8 0,0 0-8 0,0 0-16 0,0-6-12 16,0 2-12-16,0 0-4 0,0-6 0 0,0 1 4 0,0 0-64 16,0 0 4-16,-9 0 32 0,9-5 32 0,0-5 16 0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18.5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A54527-A7ED-4BA7-8E82-C58DF10D83F7}" emma:medium="tactile" emma:mode="ink">
          <msink:context xmlns:msink="http://schemas.microsoft.com/ink/2010/main" type="inkDrawing" rotatedBoundingBox="5685,6610 10009,6450 10011,6504 5687,6664" shapeName="Other"/>
        </emma:interpretation>
      </emma:emma>
    </inkml:annotationXML>
    <inkml:trace contextRef="#ctx0" brushRef="#br0">-2 174 51 0,'0'0'88'16,"0"0"-4"-16,0 0-4 0,0 0-20 0,0-5 0 0,8 10 4 0,-8-5 8 16,9 0 4-16,-9 0 0 0,8 0 8 0,9 0-24 0,-10 0 24 15,1 0 0-15,9 0 0 0,-1 0-4 0,8 0 0 0,-7 0 0 16,8 0-4-16,-1 0 0 0,1 0 0 0,7 0-8 0,1-5-4 15,-1 5 4-15,0 0-4 0,2 0-4 0,-2-4-4 0,8 4 0 16,2-5-20-16,-10 5-36 0,10-4 0 0,-2 4 0 0,1-5 0 16,7 1 0-16,-7-1 0 0,-1 5 0 0,10-4 0 0,-1-1 0 0,0 0 0 15,0 5 0-15,-1-4 0 0,1-1 0 0,8 0 0 16,-8 5 0-16,1-4 0 0,7-1 0 0,-1 1 0 0,-6 4 0 0,7-5 0 16,0 1 0-16,-1-1 0 0,1 5 0 0,9-5 0 15,-9 1 0-15,0-1 0 0,9 5 0 0,-9-5 0 0,8 5 0 0,-8-5 0 16,9 5 0-16,-9 0 0 0,0 0 0 0,8-3 0 0,-9 3 0 0,1 0 0 15,2 0 0-15,-2 3 0 0,0-3 0 0,-1 0 0 0,1 5 0 16,0-5 0-16,0 0 0 0,-8 5 0 0,8-5 0 0,0 0 0 16,0 0 0-16,0 0 0 0,-8 0 0 0,8 0 0 0,0 0 0 15,-7-5 0-15,6 0 0 0,-6 5 0 0,7-3 0 0,-8-2 0 16,0 0 0-16,0 1 0 0,0-1 0 0,-1 0 0 0,1-4 0 0,1 4 0 16,-10 2 0-16,9-2 0 0,-8 0 0 0,-1 0 0 0,2 5 0 15,-10 0 0-15,1-4 0 0,-1 4 0 0,2 0 0 0,-10 0 0 16,-1 0 0-16,2-5 0 0,-8 10 0 0,7-5 0 0,-8 0 0 15,-7 0 0-15,7 0 0 0,-7 0 0 0,-2 0 0 0,1 0 0 16,1 0 0-16,-9 0 0 0,8 0 0 0,-8 0 0 0,0 0 0 0,0 4 0 16,0-4 0-16,0 0 0 0,0 0 0 0,0 5 0 15,0-5 0-15,-8 0 0 0,8 5 0 0,-9-5 0 0,9 0 0 0,-8 5 0 16,8-5 0-16,-7 3 0 0,-2-3 0 0,9 0 0 0,-8 5 0 16,-9-5-12-16,9 5-172 0,0-5-64 0,1 0-32 0,-10 0-32 15,9 0 44-15,-9 4 52 0,0-4 36 0,2 0 36 0,-10 0 32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10:56:40.5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B7D829-46E2-4CA8-9B45-F53266D385A6}" emma:medium="tactile" emma:mode="ink">
          <msink:context xmlns:msink="http://schemas.microsoft.com/ink/2010/main" type="inkDrawing" rotatedBoundingBox="17647,1568 17662,1568 17662,1583 17647,1583" shapeName="Other"/>
        </emma:interpretation>
      </emma:emma>
    </inkml:annotationXML>
    <inkml:trace contextRef="#ctx0" brushRef="#br0">1088-321 0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10:56:41.8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89D752-B333-40E0-A1AB-F474F8E93A69}" emma:medium="tactile" emma:mode="ink">
          <msink:context xmlns:msink="http://schemas.microsoft.com/ink/2010/main" type="inkDrawing" rotatedBoundingBox="17448,1723 17463,1723 17463,1738 17448,1738" shapeName="Other"/>
        </emma:interpretation>
      </emma:emma>
    </inkml:annotationXML>
    <inkml:trace contextRef="#ctx0" brushRef="#br0">889-166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10:56:41.6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11701F-F58C-4BA3-8F32-7D8A3EC4523E}" emma:medium="tactile" emma:mode="ink">
          <msink:context xmlns:msink="http://schemas.microsoft.com/ink/2010/main" type="inkDrawing" rotatedBoundingBox="17448,1723 17463,1723 17463,1738 17448,1738" shapeName="Other"/>
        </emma:interpretation>
      </emma:emma>
    </inkml:annotationXML>
    <inkml:trace contextRef="#ctx0" brushRef="#br0">889-166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38.2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C910C2-CDA4-4182-A50E-E7800526B718}" emma:medium="tactile" emma:mode="ink">
          <msink:context xmlns:msink="http://schemas.microsoft.com/ink/2010/main" type="inkDrawing" rotatedBoundingBox="16564,1887 16571,1915 16564,1917 16557,1889" shapeName="Other"/>
        </emma:interpretation>
      </emma:emma>
    </inkml:annotationXML>
    <inkml:trace contextRef="#ctx0" brushRef="#br0">0 0 19 0,'0'0'56'0,"0"0"-4"15,0 0-4-15,0 0-20 0,0 0-4 0,0 0-4 0,0 0 0 16,0 0 0-16,0 0 0 0,0 0 0 0,0 0-4 0,0 0 4 16,0 0-4-16,0 0 0 0,0 0 0 0,0 0 4 0,0 0 0 0,0 0-4 15,0 5 4-15,7-5 4 0,-7 0 0 0,0 0 0 0,0 0 4 16,0 0 4-16,0 5 0 0,0-5-8 0,0 4 0 0,0-4 4 15,0 0-8-15,0 4 0 0,0-4-4 0,0 0 0 0,0 5-4 0,0-5 0 16,0 0-4-16,0 5 0 0,0-5-8 0,0 0 0 16,0 0-4-16,0 0-8 0,0 0-12 0,0 0-24 0,0 0-20 0,0 0-12 15,0 0-44-15,0 0-28 0,0 0 20 0,0 0 20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51.5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B8343B-9391-4C33-817C-2F5DF9A8D82C}" emma:medium="tactile" emma:mode="ink">
          <msink:context xmlns:msink="http://schemas.microsoft.com/ink/2010/main" type="inkDrawing" rotatedBoundingBox="21537,3690 26313,5745 24051,11003 19275,8947" semanticType="enclosure" shapeName="Other"/>
        </emma:interpretation>
      </emma:emma>
    </inkml:annotationXML>
    <inkml:trace contextRef="#ctx0" brushRef="#br0">2519-4757 31 0,'0'0'64'0,"0"0"-4"16,0 0 0-16,0 0-24 0,0 0-4 0,0 0 0 0,0 0 0 15,0 0 0-15,0 0 0 0,0 0 0 0,0 0 4 0,0 0-4 16,0 0 8-16,0 0 0 0,0 0-4 0,0 0 4 0,0 0-4 0,0 0 0 16,0 0-4-16,0 0 8 0,0 0-4 0,0 0 0 0,0 0 8 15,0 0-4-15,0 0-8 0,0 0-4 0,0 0 0 0,0 0 0 16,0 0-8-16,0 0 0 0,0 0 0 0,0 0 8 0,0 5-8 0,0-5 4 15,0 0 0-15,0 4 0 0,0 0 4 0,0-4 0 16,0 5-4-16,9 5 0 0,-9-6 0 0,0 1 0 0,8 4 4 0,-8 0-4 16,8-4 0-16,-8 9-4 0,8-6 0 0,-8 2 0 0,9-1 0 15,-1 0-4-15,-1 5 4 0,2 0 4 0,-1-6-4 0,-8 6 0 16,8 0-20-16,1 0 20 0,-1-1 0 0,-1 1 0 0,1 5 0 16,1-6-4-16,7 6-4 0,-7-1-4 0,-1-4 0 0,-1 4 0 15,2 1 4-15,7 3-4 0,-8-3-4 0,1 0 4 0,-1 3-4 0,8 2 4 16,-8-7 0-16,9 6 0 0,-9 0-4 0,0 0 0 0,8 0 0 15,-8 4 0-15,9-4 0 0,-9 0-4 0,9 0 0 0,-10 4 4 16,9-3 0-16,1-2-4 0,-10 7 4 0,10-7 0 0,-9 0 0 16,9 6-4-16,0-5 4 0,-10 1-4 0,9 3 4 0,-7-5-4 15,7 1 0-15,0 0 0 0,-8 5 0 0,9-6 4 0,-2 6 0 0,-5-5-4 16,5 0 4-16,2 4 0 0,0-4-4 0,-10 4 0 0,9-3 0 16,1 3 4-16,-9 1-4 0,8-1 4 0,1-3-4 0,-9 3 0 15,8-1 4-15,0 2-8 0,-8-5 4 0,9 5 0 0,0-1 0 0,-9 1 0 16,7-1 0-16,2 1 0 0,0-1 0 0,-9 0 4 15,8 1 0-15,0 0-4 0,-8-5-4 0,8 4 4 0,1 0-16 0,-1 1 20 16,1 0 0-16,-10-1-4 0,10 1 0 0,-1-6 4 0,1 7-4 16,-10-2 0-16,10-1 0 0,0 2 0 0,-1 0 4 0,-9-1-4 15,10 2 0-15,0-3 0 0,-2 1 0 0,-5 1 0 0,5-5 0 16,2 9 0-16,-2-9 0 0,2 5 0 0,-9-1 0 0,9 1 0 16,-2-1 0-16,2 0 0 0,0 1 0 0,-1-1 0 0,0-5 0 15,0 7 0-15,1-2 0 0,0 1 0 0,-2-1 0 0,10 0 0 0,-9-3 0 16,0 3 0-16,1 0 0 0,0 1 0 0,-2-1 4 0,2 1-4 15,-1 0 0-15,0-2 4 0,9-2-4 0,-10 3 0 0,2 1 0 16,0-1 0-16,-1 1 4 0,0-5-4 0,1 4 0 0,-1 0 0 16,1-3 0-16,-2 3 0 0,2-4 0 0,0 4 0 0,-2-4 0 15,2 5 0-15,-9-5 0 0,9 4 0 0,-2-4 0 0,2 5-4 0,-1-6 4 16,1 1 4-16,-1 5-4 0,-8-5 0 0,9 4-4 0,-2-4 4 16,2 4 4-16,-1-3-4 0,-7 3 0 0,6-5-20 0,2 6 24 15,-1-5-4-15,-7 5 4 0,6-5 0 0,2 4-4 0,0-4 0 16,-1 5 0-16,-9-6 4 0,10 1-4 0,0 0 0 0,-2 5 4 15,2-5-4-15,-1-1 4 0,1 2-4 0,-10 3 0 0,10-9 4 0,0 10-4 16,-1-5 4-16,0-5-4 0,0 5 4 0,-7 0-8 0,7 0 0 16,0-1 4-16,-8-3 0 0,9 3 0 0,-2 2 0 0,-5-6 0 15,5 5 0-15,-6-5-4 0,7 5 4 0,-7-5 4 0,6 1-4 0,-7 4 0 16,9-5 0-16,-9 0 0 0,8 1 4 0,-8-2 0 16,1 2-4-16,7 0 4 0,-8-1-4 0,1-5 0 0,6 6 0 0,-6-6 0 15,-1 7 0-15,0-8 0 0,1 2 0 0,-1 0 0 0,7 0 0 16,-15-1 0-16,9 2 0 0,7-6 0 0,-16 4 0 0,9-3 0 15,-2 3 4-15,1-3-4 0,1-1 0 0,-1 4 0 0,-8-3 4 0,8-2-4 16,0 3 0-16,-8-3 4 0,9 1-8 0,-2 1 4 0,-7-2 0 16,8-3 4-16,-8 4-4 0,9 1 0 0,-9-2 4 0,8-3-4 15,-8 4 4-15,8 1-4 0,-8-1 4 0,0-5-4 0,9 5 0 16,-9 1 0-16,0-1 0 0,8 0 0 0,-8-4 4 0,0 3 0 16,0 1-4-16,0-4 4 0,0 5-4 0,7-6 0 0,-7 6 4 15,0-6-4-15,0 0 4 0,0 1 0 0,0 0-4 0,0-5 4 16,0 4 0-16,0-4-4 0,0 0-4 0,0 4 0 0,0-4 8 15,0 0 0-15,0 0-4 0,0 0 0 0,0-4-4 0,0 4-4 16,0-4-4-16,0-1-16 0,0 0-16 0,-7 5-28 0,7-4-36 0,0-6-36 16,-8 6-52-16,8 0-8 0,-9-6-60 0,9 1 16 0,-8-4 44 15,0 3 36-15,8-3 28 0,-9-1 28 0</inkml:trace>
    <inkml:trace contextRef="#ctx0" brushRef="#br0" timeOffset="-1635.6597">2332-4748 19 0,'0'0'64'0,"0"0"-4"0,0 0 0 0,0 0-24 16,0-4 0-16,0 4-8 0,0 0-8 0,0-5-8 0,0 5 16 15,0 0 0-15,0 0 0 0,0 0 0 0,0-4 0 0,0 4 4 0,0 0 0 16,0 0 0-16,0 0 4 0,0 0 8 0,0 0-4 15,0 0 0-15,0 0 8 0,0 0-4 0,0 0 0 0,0 0 4 0,0 0-4 16,0 4-4-16,0-4-4 0,0 5 0 0,0-5-8 0,0 4 0 16,-8 0 0-16,8 1-4 0,0 0 0 0,-8 0 0 0,8-1 0 15,0 6-4-15,-9-2 4 0,9 2 0 0,-8-1 0 0,1 0 0 0,-3 1-4 16,3 3 0-16,-1-4 0 0,0 5 0 0,8 0 4 0,-9-1-4 16,-6 1 0-16,6 0-4 0,1 4 4 0,0 0-4 0,-1 1 0 15,-7-1-4-15,9 1 0 0,-10-1 0 0,9 4-4 0,-9 2 4 16,0-2-4-16,2 1 4 0,7 0-4 0,-9 0 0 0,0 5 4 15,2-6-4-15,-2 2 0 0,2 3-4 0,-2-4 0 0,0 4 0 16,1 0 0-16,0 1 8 0,0-5-8 0,-1 5 4 0,0-1-8 16,2-4 4-16,6 5 4 0,-7-1-4 0,-1-1 0 0,2 3 0 15,-2-2 0-15,0 1 0 0,2 0-4 0,-2-1 4 0,1-1 0 0,0 3 0 16,-1 3-4-16,1-5 0 0,-1 5 4 0,2-4-4 0,-2 4 0 16,0 0 0-16,2 0 0 0,-2-4 0 0,1 4 4 0,0-1-4 15,-1 1 0-15,1 1 0 0,-1-1 0 0,-7 0 0 0,8 0 0 16,-1 0 0-16,1 0 0 0,0-1 0 0,-1 2 0 0,-7-1-4 15,8 1 4-15,-1-1 4 0,2 0-4 0,-10 4 0 0,8-4 0 0,0 1 4 16,-6-2-8-16,6 2 4 0,1 3-4 0,-9-4 4 0,9 5 0 16,0-5 0-16,0 5 0 0,-1-6 4 0,-7 1 0 0,7 6-4 15,1-6 0-15,-1 0 0 0,2-1 0 0,-2 1 0 0,0 0 0 0,2 0 0 16,-2 0 0-16,9 1 0 0,-9-1-4 0,2 0 4 16,-2 0 0-16,1 0 0 0,7-1 4 0,-6 2-4 0,-2-1 0 0,0-4 0 15,9 4 0-15,-7 0 0 0,-2-1 0 0,0 2 0 0,2-1 0 16,-2-5 4-16,9 6-4 0,-9-1 0 0,2-5 0 0,-2 5 0 15,0-5-4-15,2 6 4 0,7-6 0 0,-9 5 0 0,0-4 0 16,2-1 0-16,-2 5 0 0,1-4 0 0,7 0 0 0,-6-1 0 0,-2 0 0 16,0 1 0-16,2 3 0 0,-2-3 0 0,1 0 0 15,-1-1 0-15,1 5 4 0,0-4-4 0,-1 4 0 0,2-4 0 0,-2 4 0 16,-8-5 0-16,8 5-4 0,2 0 4 0,-2-4 0 0,2 4 0 16,-2-5 0-16,0 5 4 0,1-5-4 0,0 2-4 0,0-2 0 15,-1 0 4-15,0 1 0 0,10-1 0 0,-9 0 0 0,-1 2 0 0,9-2-4 16,-8 0 4-16,8 0 0 0,-9-4 0 0,9 5 0 15,-9-5 0-15,10 0-4 0,-10 4 4 0,9-4 4 0,-9 0 0 0,10 0-4 16,-1 0 0-16,0-5 0 0,-9 5 0 0,9 0 0 0,-1-5 0 16,2 0-4-16,-1 0 4 0,-1 1 0 0,1-6 0 0,0 6 0 15,0-5 0-15,-1 4 0 0,2-4 0 0,7 0 0 0,-8 0-4 16,-1-5-16-16,1 4 28 0,8-3-4 0,-8 4-4 0,8-6 4 16,-9 2 0-16,9-1-4 0,-8-4 4 0,8 3-4 0,0-3 0 15,-7-1 4-15,7 1-8 0,0 0 8 0,0 0-4 0,0-5 4 0,0 4-4 16,0-4 0-16,0 0 0 0,0 0 0 0,0 0-4 0,0 4-4 15,0-4 0-15,0 0-8 0,0 0-12 0,0-4-24 0,0 4-20 16,-9 0-20-16,9 0-28 0,0 0-36 0,0-4-20 0,-8-1-20 16,8 0-24-16,0 0 24 0,0-4 40 0,-8 1 28 0,8-6 20 15</inkml:trace>
    <inkml:trace contextRef="#ctx0" brushRef="#br0" timeOffset="3814.0709">-9-8 35 0,'0'0'68'0,"0"0"0"0,0 0-4 0,0 0-32 0,0-4-8 16,0 4 0-16,0 0 0 0,0 0 0 0,0 0-4 0,0 0 0 0,0 0 0 16,0 4 0-16,0-4 4 0,0 0-4 0,0 0 4 0,0 0 0 15,0 0 0-15,0 0 4 0,0 0-4 0,0 0 4 0,0-4 0 16,0 4 0-16,8 0 4 0,-8-4 0 0,0 4 0 0,0-6 4 16,7 6-4-16,-7-4 4 0,9-1 0 0,-9 1-8 0,8-1 4 15,-8 1-4-15,8-1 0 0,1 0-4 0,-1-4 0 0,-1 3 0 0,3 3-4 16,-3-2 4-16,1 1-4 0,9-6 0 0,-9 6 0 0,-1-1 0 15,10-4 0-15,0 5-4 0,-1-5 8 0,0-1-12 0,0 7 4 16,1-8 0-16,0 3 0 0,6-2-4 0,-6 1 0 0,7 1 0 0,1-3 0 16,-1 3-4-16,1-2 4 0,0 1 0 0,-2 0 0 15,2 0 0-15,-1 0 0 0,10-1-4 0,-11 1 0 0,2 0 4 0,-1 4 0 16,1-4 0-16,-1 0 0 0,1 0 4 0,0 0 4 0,-1 4-4 16,1-4 0-16,-1 0 0 0,-8 0-4 0,9 4 0 0,-1-4 4 15,-7 0-4-15,6 3 0 0,-6-2 4 0,8 3-4 0,-9-4 0 16,0 4-4-16,9 1 4 0,-9 0 0 0,0-1 0 0,9-4-4 15,-9 4 0-15,0 5 0 0,1-5 0 0,0 1 0 0,6-1 0 0,-6 5 0 16,-1-5-4-16,9 1 0 0,-9 0 4 0,0 4 0 0,9-5 0 16,-9 0 0-16,8 1 0 0,-7 4 0 0,8-4 0 0,-10-2 0 15,10 2-4-15,-9 0 4 0,9-2-4 0,-9 2 4 0,0 0-4 16,9 0 4-16,-9-2 0 0,8 2 0 0,-7 4-8 0,0-4 8 16,6-1-4-16,-6 5 0 0,0 0 0 0,-2-5 0 0,10 5 0 15,-8 0 0-15,-2 0 0 0,2 0 4 0,8 0-4 0,-10 0 0 0,2 0 0 16,0 0 4-16,-2 0-4 0,2 0 0 0,0 0 0 0,-1 0 0 15,8 0 0-15,-7 0-4 0,-2-4 8 0,2 4-8 0,-1 0 0 16,8 0 0-16,-7 0 0 0,8 0 0 0,-10-5 0 0,10 5 0 16,-8 0 0-16,7 0 0 0,1 0 0 0,0 0 0 0,-1-5 0 15,-1 5 0-15,2 0 0 0,0 0 0 0,-1 0 0 0,1 0 0 0,-1 0 0 16,9 0 0-16,-9 0 0 0,1 0 0 0,-1 0 0 0,1 0 0 16,0 0 0-16,-1 0 0 0,1 0 0 0,7 0 0 0,-7 0 0 15,-1 0 0-15,0 0 0 0,0 0 0 0,1 0 0 0,-1 0 0 0,1 0 0 16,0 0 0-16,-1 0 0 0,1 0 0 0,-1 0 0 15,1 0 0-15,-2 0 0 0,11 0 0 0,-9 0 0 0,-2 0 0 0,1 0 0 16,1 0 0-16,0 0 0 0,-1 0 0 0,1 0 0 0,-1 0 0 16,1 0 0-16,0 0 0 0,7 5 0 0,-8-5 0 0,1 5 0 15,0-5 0-15,-1 4 0 0,-8 1 0 0,8 0 0 0,1-1 0 16,0 0 0-16,-1 2 0 0,1-2 0 0,-10 4 0 0,10-2 0 0,-1-2 0 16,1 6 0-16,0-10 0 0,-10 8 0 0,10-3 0 0,-1-5 0 15,-7 5 0-15,8-1 0 0,-1 0 0 0,-8-4 0 0,8 5 0 16,1-5 0-16,0 5 0 0,-9-5 0 0,9 4 0 0,-2 1 0 15,-6-5 0-15,8 5 0 0,-1-5 0 0,1 5 0 0,0-5 0 0,-10 4 0 16,10 1 0-16,-1-5 0 0,1 4 0 0,-1-4 0 0,1 4 0 16,-9-4 0-16,8 5 0 0,1-5 0 0,-1 5 0 0,1-5 0 15,-8 4 0-15,7 1 0 0,-8-5 0 0,8 5 0 0,1-2 0 16,-8 3 0-16,6-2 0 0,-6 1 0 0,0-5 0 0,7 4 0 16,-8 6 0-16,1-6 0 0,7 1 0 0,-8-1 0 0,1 1 0 0,-2 1 0 15,2-3 0-15,8-3 0 0,-9 5 0 0,0-1 0 0,1 1 0 16,-2-5 0-16,2 5 0 0,0-5 0 0,6 0 0 0,-6 4 0 15,0-4 0-15,-2 5 0 0,10-5 0 0,-8 0 0 0,-2 0 0 16,2 4 0-16,0-4 0 0,-1 5 0 0,8-5 0 0,-7 4 0 16,-1 1 0-16,0-5 0 0,1 5 0 0,-1-1 0 0,1 1 0 0,-10-5 0 15,10 4 0-15,-1 1 0 0,-7 0 0 0,6-1 0 0,-7 1 0 16,9 0 0-16,-9-1 0 0,8 5 0 0,-8-4 0 16,9-1 0-16,-9 1 0 0,0 0 0 0,8-1 0 0,-8 0 0 0,1 2 0 15,7-1 0-15,-7-5 0 0,-1 3 0 0,7 2 0 0,-6 0 0 16,-1-1 0-16,9-4 0 0,-10 4 0 0,1 2 0 0,9-6 0 15,-9 4 0-15,0 0 0 0,1 1 0 0,-2-5 0 0,1 6 0 0,9-3 0 16,-9 2 0-16,1 0 0 0,-1-5 0 0,-1 4 0 0,1 1 0 16,1-1 0-16,-1 1 0 0,0-1 0 0,-8 1 0 0,9-1 0 15,-1 1 0-15,-1 0 0 0,2-1 0 0,-1 1 0 0,-8-5 0 16,8 3 0-16,1 3 0 0,-9-1 0 0,8-1 0 0,0-4 0 16,-8 5 0-16,7 0 0 0,-7-5 0 0,9 4 0 0,-9 1 0 0,8-5 0 15,-8 4 0-15,0-4 0 0,8 5 0 0,-8-1 0 0,0-4 0 16,0 6 0-16,0-2 0 0,0-4 0 0,0 4 0 0,0-4 0 15,0 5 0-15,9-5 0 0,-9 4 0 0,0-4 0 0,0 0 0 16,0 5 0-16,0-5 0 0,0 5 0 0,0-5 0 0,0 0 0 16,0 0 0-16,0 0 0 0,0 4 0 0,0-4 0 0,8 0 0 0,-8 0 0 15,0 0 0-15,0 0 0 0,0 0 0 0,0 0 0 16,0 0 0-16,-8 0 0 0,8 0 0 0,0 0 0 0,0 0 0 0,0 0 0 16,-9 0 0-16,1 0 0 0,0 0 0 0,-1 0-40 0,2 0-136 15,-9 0-56-15,7 0-4 0,-7 0-68 0,-8 0 32 0,7-4 48 16,-8 4 40-16,1-5 32 0,-1 0 28 0,-7 1 28 0</inkml:trace>
    <inkml:trace contextRef="#ctx0" brushRef="#br0" timeOffset="1932.5116">-115 25 11 0,'0'0'80'0,"0"0"-12"0,0 0 0 0,0 0-28 16,0 0 0-16,0 0-8 0,0 0-4 0,0 0 0 0,0 0-4 15,0 0 0-15,0 0 0 0,0 0 0 0,0 0 4 0,0 0 4 0,0 0-4 16,0 0 0-16,0 0 0 0,7 0 4 0,-7 0 0 0,0 0 8 15,0 0 0-15,9 0 0 0,-9 0 0 0,8 0 4 0,-8 0 0 16,0 4-8-16,8-4 4 0,-8 5-4 0,8-5 0 0,1 5-4 16,-1 0 0-16,-8-1 0 0,7 0 4 0,-7 1-4 0,9 4 0 15,-1 1-4-15,0-6-4 0,1 5 0 0,-9 0 4 0,8 1-4 16,0 3 0-16,-1-4-4 0,10 1 0 0,-9 3 0 0,1-4 0 0,-1 5 0 16,-1 0-8-16,10-5 8 0,-9 5-4 0,9 0 0 0,-9 0-4 15,8 0 0-15,-8-1 0 0,9 1 0 0,-9-1-4 0,7 1 4 16,2-4 0-16,-9 3 0 0,9 1-4 0,0 0 0 0,-2-1 0 15,2 1 4-15,-2 0-4 0,2 0 0 0,0-1 0 0,-1-3 4 16,0 3-4-16,0 1 0 0,1 0 0 0,0-1-4 0,-2-3 0 0,10 4 0 16,-8-6 0-16,-2 6 0 0,2 0 4 0,0-4-8 0,-2-2 4 15,10 6 0-15,-8-4 0 0,-2 3 0 0,2-4-8 0,8 1 8 16,-10-1-4-16,2 4 4 0,0-3 0 0,-2-1-4 0,2 0 4 16,8 0 0-16,-10 0 0 0,2 0 0 0,-1 1-4 0,1-1 4 15,-1-4-4-15,0 3 0 0,1 2 4 0,-2-1 4 0,10-4-4 0,-8 3 0 16,-1 2 0-16,0-6 0 0,1 6-4 0,-2-6 0 0,10 6 4 15,-8-7 0-15,-2 7 0 0,10-5 0 0,-8 3-4 0,7-2 4 16,-8 2 0-16,8-3-8 0,1 0 4 0,-8 4 0 0,7-4 0 16,1-1 0-16,0 6 4 0,-1-6-4 0,-1 0 0 0,2 6 4 15,0-5-4-15,-9-1 0 0,9 5 0 0,0-4 4 0,-1-1 0 0,0 1-4 16,0-1 4-16,1 5-4 0,-1-5 4 0,1 2-8 0,0-2 8 16,-1 1-4-16,1 4 0 0,-10-5 0 0,10 1 0 0,-1 0 0 15,1-1 0-15,0 1 0 0,-1 0 0 0,-7 3 0 0,6-2 0 16,2-2 0-16,-1 0 4 0,1 1-4 0,0 0 4 0,-1-1 0 15,1 0-4-15,-1 1 4 0,9 0-4 0,-9-1 4 0,1 1-4 0,7-5 0 16,-7 5 0-16,7 0 0 0,-7-2 0 0,7 3 0 0,-7-2 4 16,-1-4-4-16,9 4 0 0,-9 1 0 0,9 0 4 0,-9-5-4 15,1 4 0-15,-1-4 4 0,9 5-4 0,-9 0 4 0,1-5-4 0,0 0 0 16,-1 3 0-16,1-3 0 0,-1 5 0 0,1-5 4 16,-2 0 0-16,2 5-4 0,-1-5 0 0,1 0 4 0,0 5 0 0,-1-5-4 15,1 0 0-15,-1 4 4 0,1-4-4 0,7 0 0 0,-7 0 0 16,-1 0 4-16,1 5 0 0,7-5-4 0,-7 0 4 0,7 0 0 15,-7 0-4-15,0 0 0 0,7 0-4 0,-8 0 4 0,1-5 4 16,0 5-4-16,-1 0 0 0,9 0 0 0,-9 0 0 0,1 0 0 0,-2 0 0 16,2 0 4-16,-9 0-4 0,9-4 0 0,0 4 0 15,-1-5 4-15,-8 5 0 0,8-5-4 0,1 5 0 0,-8-5 4 0,7 2-4 16,1-2 4-16,-9 0-4 0,8 1 4 0,-7-1-4 0,8 0 0 16,-10 1 0-16,10-6 0 0,-1 7 0 0,-7-7 0 0,6 5 4 15,-6 1-4-15,8-1 0 0,-1 0 0 0,-8-3 0 0,8 3 4 16,-7 0-4-16,8-3 0 0,-10 2 4 0,10 2-4 0,-8 0 0 15,7-6 0-15,-8 6 0 0,9-1 0 0,-9-4 0 0,9 5 0 0,-10-6 0 16,10 6 0-16,-8-2 0 0,0-2 0 0,-2 3 0 0,10-4 0 16,-8 5 0-16,-2-6 0 0,2 6 0 0,0-5 0 0,-2 4 0 15,2-4 0-15,-1 5 0 0,1-6 0 0,-10 6 0 0,10-6 0 16,-1 6 0-16,1-6 0 0,-10 6 0 0,10-6 0 0,-9 2 0 16,9 3 0-16,-10-5 0 0,10 1 0 0,-1 1 0 0,-7-2 0 0,-1 2 0 15,8-1 0-15,-8-1 0 0,8-4 0 0,-7 5 0 0,-1 0 0 16,8-5 0-16,-8 5 0 0,9 0 0 0,-9-5 0 0,0 5 0 15,8 0 0-15,-8-6 0 0,0 7 0 0,9-6 0 0,-10 5 0 0,10-1 0 16,-9-3 0-16,0 4 0 0,9-1 0 0,-10 2 0 16,2-6 0-16,7 4 0 0,-7-4 0 0,-1 6 0 0,0-2 0 0,1-4 0 15,6 1 0-15,-7 4 0 0,1-6 0 0,7 2 0 0,-7-1 0 16,-2 5 0-16,1-6 0 0,9 3 0 0,-9 3 0 0,-1-5 0 16,10 0 0-16,-9 5 0 0,1-5 0 0,7 5 0 0,-7-5 0 0,-2 5 0 15,1 1 0-15,0-2 0 0,9 1 0 0,-9-1 0 16,1 6 0-16,-2-6 0 0,-7 6 0 0,8-5 0 0,1 4 0 15,-1 1 0-15,-8-1 0 0,8 0 0 0,-8 1 0 0,8 0 0 0,-8-1 0 16,9 0 0-16,-9 5 0 0,0-4 0 0,7-1 0 0,-7 0 0 16,8 1 0-16,-8-1 0 0,0 1 0 0,9-6 0 0,-1 6 0 15,-8-1 0-15,8 0 0 0,1-3 0 0,-9 3 0 0,8 0 0 16,-1-4 0-16,1 4 0 0,-8 1 0 0,9 0 0 0,-9 0 0 16,8-2 0-16,0 2 0 0,-8-1 0 0,0 0 0 0,9 5 0 0,-9-4 0 15,0 0 0-15,7 4 0 0,-7-5 0 0,0 5 0 0,0 0 0 16,0-5 0-16,0 5 0 0,0 0 0 0,0 0 0 0,0 0 0 15,0-4 0-15,0 4 0 0,0 0 0 0,0 0 0 0,0 0 0 0,0 0 0 16,0 0 0-16,0-5 0 0,0 5 0 0,0 0 0 16,0 5 0-16,0-10 0 0,0 5 0 0,0 0 0 0,0 0 0 0,0 0 0 15,0 0 0-15,0 0 0 0,0 0 0 0,0 0 0 0,0 0 0 16,0 0 0-16,0 0 0 0,-7 0 0 0,7 0 0 0,-9 0 0 16,9 5-8-16,-8-5-124 0,0 4-32 0,-1-4-44 0,1 5-8 0,-7 0-32 15,-2-5-16-15,9 4 40 0,-9 0 40 0,1 1 36 16,0 0 28-16,-9-1 24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59.3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DB62E8-3F38-40F8-885D-D1C599150118}" emma:medium="tactile" emma:mode="ink">
          <msink:context xmlns:msink="http://schemas.microsoft.com/ink/2010/main" type="inkDrawing" rotatedBoundingBox="21761,8759 22043,3996 22148,4002 21867,8765" semanticType="verticalRange" shapeName="Line">
            <msink:sourceLink direction="with" ref="{F94F0BFF-D067-4EC7-BFEA-BDD7373646C2}"/>
            <msink:sourceLink direction="with" ref="{EABD4F0D-70BD-496E-BC56-ED4273B1827C}"/>
          </msink:context>
        </emma:interpretation>
      </emma:emma>
    </inkml:annotationXML>
    <inkml:trace contextRef="#ctx0" brushRef="#br0">246 0 19 0,'0'5'80'15,"0"-5"-8"-15,0 0-12 0,8 0-28 0,-8 0 0 0,0 4 0 0,0-4 0 16,0 0-4-16,9 5-4 0,-9-5-4 0,0 0 4 0,0 5 0 15,8-5 0-15,-8 4 4 0,0-4 0 0,0 4-16 0,0 2 20 16,0-2 0-16,0 0 0 0,0 1 0 0,0 0 4 0,0-1 0 16,0 1 0-16,0 0-4 0,0-1 0 0,0 0-4 0,0 1 4 15,0 4-8-15,0-4 4 0,0 5 0 0,0-7-8 0,0 7 0 0,0-1-4 16,0-4 0-16,0 4 0 0,0-1 4 0,0 2 0 16,0-1-4-16,0 1 0 0,0-1-4 0,0 0 4 0,0 0-4 0,0 5 4 15,0-5 0-15,0 0 0 0,0 5-4 0,0-5 4 0,0 5-8 16,0-5 4-16,0 5 0 0,0 0 0 0,0 0-4 0,0-2 4 15,0 3-4-15,0-2 4 0,-8 1-4 0,8 0-4 0,0 5 4 0,0-6 0 16,0 5 0-16,-9-5 0 0,9 7-4 0,0-7 0 16,-8 7 0-16,8-3 0 0,0-3 0 0,-7 4-4 0,7-4 4 15,0 4-4-15,-8-4 4 0,8 4-4 0,0-4 4 0,0 4 0 0,-9 1 0 16,9-6-4-16,0 6 0 0,-8-5 0 0,8 4 0 0,0 1 4 16,-8-6 0-16,8 6-4 0,0-6 0 0,-9 6-12 0,9-1 20 15,0-4-8-15,-8 4 0 0,8 1 0 0,0-1 0 0,0-4 0 0,-7 4 4 16,7 0 0-16,0 0-4 0,0-4 4 0,0 4-4 15,0-4 0-15,0 5 4 0,0-1 0 0,0 1-4 0,0-1 0 0,0-4 0 16,0 4 0-16,0 0-4 0,0 1 4 0,-9-1-4 0,9 0 4 16,0 1 0-16,0 0 0 0,0-1 0 0,0 0 0 0,0 0 0 15,0 1 4-15,-8-1-4 0,8 0 0 0,0 1 0 0,0-1 0 0,0 0 0 16,0-4 0-16,0 4 0 0,0 0 0 0,-8 1 4 0,8-1-4 16,0 1 0-16,0 0 0 0,0-1 0 0,-8 0 0 0,8 0 4 15,0 0-8-15,0-4 4 0,0 4 0 0,0 1 4 0,0-1-4 16,0 1 0-16,0-1 0 0,0 0 0 0,0-4 0 0,0 5 4 15,0-1-4-15,0 0 0 0,0 0-4 0,0 0 4 0,0 2 4 0,0-7-4 16,-9 5 0-16,9 1 0 0,0-1 0 0,0 5 0 0,0-9 0 16,-8 4 0-16,8 1-16 0,0-1 20 0,-7 0-4 0,7 0 4 15,0 1-4-15,0-1 0 0,-9 0 4 0,9 1-4 0,0 0 4 16,-8-6-4-16,8 6 4 0,0 0-4 0,0-2-4 0,0 1 4 16,0 1 0-16,0-6 0 0,-8 6 0 0,8-1 0 0,0-3 0 0,0 2 0 15,0-3 4-15,0 4-4 0,0-4 0 0,0 0 8 16,-9 4-12-16,9-4 4 0,0 0 0 0,0 4 0 0,-8-4 0 0,8 0 0 15,0 0 4-15,0 4-4 0,-7-4 0 0,7 0 0 0,0-1 0 16,-10 6 0-16,10-6 4 0,0 1-4 0,0 5 0 0,0-6 4 16,0 1-4-16,-7 0 0 0,7 0 0 0,0 4 4 0,0-4 0 15,0 0-4-15,0-2 0 0,0 3 0 0,0-2 0 0,-8 6 0 0,8-6 0 16,0 2 0-16,0-2 0 0,0 1 0 0,0 3 0 16,-8-2 0-16,8-1 0 0,0 0 0 0,0 4 4 0,-9-4-4 0,9-1 0 15,0 1 0-15,0 0 0 0,0 4-4 0,0-4 4 0,0 0 0 16,0 0 0-16,0 0 0 0,0-1 0 0,-8 6 0 0,8-5 0 15,0-1 4-15,0 1-4 0,0 4 0 0,-7-4 4 0,7-1 0 16,0 1-4-16,0 0 0 0,0 0 0 0,0 0 0 0,0 5 0 16,0-6-4-16,-9 0 4 0,9 1 0 0,0 0 0 0,0 0 4 0,0 0-4 15,0 0 0-15,0-1 0 0,0 1 4 0,0 4-4 0,0-4 4 16,0-1-4-16,0 1 0 0,0 0 0 0,0-1 0 0,0 2 0 16,0-1 0-16,0-1-4 0,-8 6 4 0,8-5 4 0,0-1-4 0,0 1-4 15,0 4 8-15,0-4-4 0,0 0 0 0,0 4 4 16,0-4-4-16,0 1 0 0,0 2 0 0,0-3 0 0,0-1 0 0,0 2 0 15,0-2 4-15,0 1 0 0,0-1-8 0,0 0 8 0,0-2-4 16,0 2 0-16,0-4 0 0,0 5 4 0,0-5-4 0,0 5 0 16,0-5 4-16,0 1-8 0,0-2 8 0,0 7 0 0,0-7-4 0,0 2 0 15,0-1 4-15,0 0 0 0,0 1-4 0,0-2 0 16,0 2 0-16,0-1 0 0,0 0 0 0,0 1 4 0,0-2-4 0,0 2 0 16,0-2 4-16,0 3 0 0,0-3-4 0,0 1 0 0,0-4 0 15,0 4 0-15,0 0 0 0,0 0 0 0,0-4 0 0,0 4 0 16,0-4 0-16,0 4 0 0,0-5 0 0,0 6 0 0,0-6 4 0,0 5-4 15,0-4 0-15,0 0 4 0,0 4 0 0,0-5-4 0,0 1 4 16,0 5-4-16,0-6 0 0,0 5-4 0,0-1 8 0,0-2-4 16,0 3 4-16,0 0 0 0,0 0 0 0,0 1-4 0,0-2 4 15,0 2-4-15,0-2 0 0,0-2 4 0,0 2-4 0,0 2 0 16,0-1 4-16,0 0-4 0,0 0 0 0,0 0 4 0,0-4-4 0,0 5 4 16,0-1-4-16,0-1 0 0,0 2 0 0,0-6 4 0,0 6-8 15,0-1 8-15,0 0 0 0,0 0 0 0,0 0-4 0,0 0 4 16,0 2-4-16,0-8 4 0,0 6-4 0,0 1-4 0,0-1 4 15,0 0 0-15,0 0 0 0,0 0 4 0,0-4 0 0,0 4 0 16,0 0 0-16,0-4-4 0,0 4 4 0,0-5 0 0,0 6 0 16,0-6-4-16,0 1 4 0,0 4 0 0,0-5-4 0,0 2 0 0,0-1 4 15,0 3 0-15,8-3-4 0,-8-1 0 0,0 6 4 0,0-6 0 16,0 5-4-16,0-3 0 0,0-3 4 0,0 2 0 0,0 0-4 16,0 4 0-16,0-5 0 0,0 1 4 0,0-1-4 0,0 1 0 15,0-1 0-15,0 1 4 0,0 0-4 0,0-1 0 0,0 1 0 16,0-2 0-16,0 3 0 0,0-1 0 0,0-1 0 0,0 1 0 0,0 0 0 15,0-5 4-15,0 4 0 0,0 1-4 0,0-1 0 0,9 1 0 16,-9-1 0-16,0 2 0 0,0-2 0 0,0 0-4 0,0 1 4 16,0-1 0-16,0 1 0 0,0 0-4 0,0-5 4 0,0 4 0 0,0 1 0 15,0-5 0-15,0 4 4 0,0-4-4 0,0 4-4 16,0-4 8-16,0 0 0 0,0 5-8 0,7-5 8 0,-7 5-4 0,0-5-4 16,0 0 8-16,0 5-4 0,0-1 4 0,0-4-4 0,0 0 0 15,0 4 0-15,0-4 0 0,0 0 4 0,0 0-4 0,0 0 0 16,0 0 0-16,0 6 0 0,0-6 4 0,0 0-4 0,0 0 0 15,0 0 0-15,0 0 0 0,0 0 4 0,0 0 0 0,0-6-4 16,0 6 8-16,0 6-4 0,0-6 0 0,0 0-4 0,0 0 4 16,0 0-4-16,0 0 4 0,0 0-4 0,0 0 0 0,0 0-4 0,0-6 0 15,0 6 0-15,0 0-8 0,0 0-8 0,0-4-4 0,0 4-12 16,0-4-12-16,0-1-24 0,0 0-12 0,0 0-36 0,0 1-24 16,-7 0-8-16,7-1 16 0,0-4-80 0,-9 4 12 0,9-4 44 15,0 1 28-15,-8-2 20 0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7:03.0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4F0BFF-D067-4EC7-BFEA-BDD7373646C2}" emma:medium="tactile" emma:mode="ink">
          <msink:context xmlns:msink="http://schemas.microsoft.com/ink/2010/main" type="writingRegion" rotatedBoundingBox="22075,5826 25614,5173 25781,6077 22242,6730">
            <msink:destinationLink direction="with" ref="{36DB62E8-3F38-40F8-885D-D1C599150118}"/>
          </msink:context>
        </emma:interpretation>
      </emma:emma>
    </inkml:annotationXML>
    <inkml:traceGroup>
      <inkml:annotationXML>
        <emma:emma xmlns:emma="http://www.w3.org/2003/04/emma" version="1.0">
          <emma:interpretation id="{0BE61ED8-8669-47DB-A9AE-5263B95FA345}" emma:medium="tactile" emma:mode="ink">
            <msink:context xmlns:msink="http://schemas.microsoft.com/ink/2010/main" type="paragraph" rotatedBoundingBox="22075,5826 25614,5173 25781,6077 22242,6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63A9C-5499-419A-BBC6-527D38D07AF6}" emma:medium="tactile" emma:mode="ink">
              <msink:context xmlns:msink="http://schemas.microsoft.com/ink/2010/main" type="line" rotatedBoundingBox="22075,5826 25614,5173 25781,6077 22242,6730"/>
            </emma:interpretation>
          </emma:emma>
        </inkml:annotationXML>
        <inkml:traceGroup>
          <inkml:annotationXML>
            <emma:emma xmlns:emma="http://www.w3.org/2003/04/emma" version="1.0">
              <emma:interpretation id="{C2993AB7-4A83-4E62-B553-A4C159482DDB}" emma:medium="tactile" emma:mode="ink">
                <msink:context xmlns:msink="http://schemas.microsoft.com/ink/2010/main" type="inkWord" rotatedBoundingBox="22135,6151 22423,6098 22517,6608 22229,66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 9 87 0,'0'0'96'0,"0"0"-4"0,0-5-4 15,0 5-24-15,8 0 0 0,-8-4 0 0,0 4-8 0,0 0 4 16,9 0-4-16,-9 0-12 0,0 0 0 0,8 0 0 0,-8 4-4 0,0-4 4 15,8 5-8-15,-8-5 0 0,7 5 4 0,-7-1 0 0,9 6 0 16,-9-6 0-16,0 5 4 0,0 0 0 0,0 1-8 0,0-2 0 16,0 6 0-16,8 0 0 0,-8 0-4 0,0-1-4 0,0 6 0 15,0-1-4-15,0-4 0 0,0 4-8 0,-8 1 0 0,8-1 0 16,0 0-4-16,0 0 0 0,0 1 4 0,0 0-8 0,0-1-4 0,0 0 0 16,0 0 4-16,0 1-4 0,0-6 0 0,0 1-4 0,0 5 0 15,0-6 0-15,0-3 0 0,0 4-4 0,0-5 8 0,0 4-4 16,-9-8-4-16,9 4 4 0,0 1-8 0,0-6-4 0,0 1-8 15,0-5-12-15,0 4-20 0,-7-4-4 0,7 5-12 0,0-5-12 16,-8-5-12-16,8 5-12 0,-8 0-12 0,8-4-4 0,-9-1 4 0,1 1-4 16,0-6-68-16,8 6 24 0,-9-1 28 0,2-4 32 0</inkml:trace>
          <inkml:trace contextRef="#ctx0" brushRef="#br0" timeOffset="-336.1954">-139 82 15 0,'0'0'80'0,"-8"-3"-12"0,8 3-4 0,0-6-24 0,0 6 4 16,0 0 0-16,0-5 0 0,0 5 0 0,0-4 0 0,0 0 0 0,0-1 0 15,0 5 4-15,0-5 0 0,0 1 0 0,0 4-4 0,0-5 4 16,0 5-4-16,0 0-4 0,0 0 0 0,0 0-8 0,0-5 4 16,0 5 0-16,0 5-4 0,8-5 4 0,-8 0 4 0,0 5-4 0,0-1 0 15,0 1 0-15,0 4-4 0,0 0 0 0,0-3-4 16,8 2 0-16,-8 6 0 0,0-1 0 0,0-4-4 0,0 10 0 0,0-5-4 16,0 4-4-16,0 0 0 0,0-4 0 0,-8 5-4 0,8-2 4 15,8 2-8-15,-8-1 8 0,0-4-8 0,0 4-4 0,0 1 4 16,0-5-4-16,0-1-16 0,0 6 20 0,0-6 0 0,0-3-8 0,0 4 4 15,0 0 4-15,0-6-4 0,0 2-4 0,9 4 4 0,-9-5-8 16,0-5 4-16,0 5 4 0,8-4-8 0,-8 4-4 0,0-4 4 16,0 0 0-16,0-1-4 0,0 1-8 0,0-5-4 0,0 4-16 15,0-4-16-15,0 0-16 0,0 0-16 0,0 0-28 0,0 0-16 16,0 0-16-16,0-4 12 0,0-1-44 0,0 1-12 0,0-1 36 0,0-4 24 16,0-1 16-16</inkml:trace>
          <inkml:trace contextRef="#ctx0" brushRef="#br0" timeOffset="255.9206">-180 257 51 0,'0'0'100'16,"0"0"-4"-16,0 0-4 0,0 0-28 0,0 4 4 0,0-4 4 15,0 4 4-15,0-4 8 0,0 6 0 0,9-6-4 0,-9 4-4 16,0-4 4-16,8 4-4 0,-8-4 0 0,7 5 0 0,2 0-4 0,-1-5 4 16,-8 4-8-16,8-4-4 0,9 0-4 0,-10 0-4 15,1 0-8-15,1 5-8 0,-1-5 0 0,0 0-8 0,1 0-4 0,-1 0-8 16,8 0 0-16,-8 0-4 0,0 0-4 0,0 0-4 0,1-5-4 0,-1 10-4 15,-1-5-4-15,2 0-8 0,-1 0-16 0,-8 0-24 16,8 0-24-16,1 0-28 0,-1 0-20 0,-8 0-36 0,0 0-16 0,8 0 4 16,-8 0-76-16,7 0 32 0,-7-5 44 0,9 5 28 0,-9 0 28 15,0-4 20-15</inkml:trace>
        </inkml:traceGroup>
        <inkml:traceGroup>
          <inkml:annotationXML>
            <emma:emma xmlns:emma="http://www.w3.org/2003/04/emma" version="1.0">
              <emma:interpretation id="{4733A05B-D0C8-485A-9759-A21C7F85882D}" emma:medium="tactile" emma:mode="ink">
                <msink:context xmlns:msink="http://schemas.microsoft.com/ink/2010/main" type="inkWord" rotatedBoundingBox="23603,5544 23872,5495 23977,6062 23708,61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0.1451">1289-537 71 0,'0'-5'88'0,"7"1"-4"0,-7 0-4 15,0 4-20-15,0-6 0 0,8 2 0 0,-8 4-4 0,9-4 4 16,-9-1 0-16,0 5-4 0,8 0-4 0,-8-5 0 0,8 5 0 16,-8 0 0-16,0 0-12 0,7 0 4 0,-7 0 0 0,10 0-4 0,-10 5 4 15,0-5 0-15,0 5-4 0,0-1 0 0,7 0 0 16,-7 2 0-16,0 2 0 0,0-3-4 0,0 4-4 0,0 1 0 0,0-2 0 15,0 6 0-15,-7 0-4 0,7-5-4 0,0 5-4 0,0 0 0 16,-10-1-4-16,10 6 0 0,0-5-4 0,0 4 4 0,-7-4 0 16,7 3 0-16,0 2 0 0,0-5-4 0,0 4 0 0,0 0-4 0,0 2 0 15,0-7 4-15,0 5 0 0,0-4-4 0,0 5 0 0,0-6-16 16,0 6 24-16,0-6 0 0,0 1 0 0,0-5 4 0,0 5-4 16,7-5 8-16,-7 5 0 0,10-5 0 0,-10 0 0 0,7 0-4 15,-7 1-8-15,8-6-12 0,1 5 0 0,-1-4 0 0,-8 0 0 16,8-1 0-16,1 1 0 0,-2 0 0 0,1-5 0 0,1 4 0 0,-1-4 0 15,0 0 0-15,0 0 0 0,1 0 0 0,-2 0 0 0,1 0 0 16,1-4 0-16,-1-1 0 0,0 0 0 0,9 1 0 0,-10-1 0 16,1 0 0-16,1-4 0 0,-1 5 0 0,-8-6 0 0,8 1 0 0,1 0 0 15,-1 0 0-15,-1 0-64 0,-7 1-56 0,9-7-20 16,-9 6-32-16,0-1-28 0,0-3 0 0,8 4-52 0,-8-1 16 0,0 1 36 16,0 0 36-16,0 5 28 0,0-5 24 0</inkml:trace>
        </inkml:traceGroup>
        <inkml:traceGroup>
          <inkml:annotationXML>
            <emma:emma xmlns:emma="http://www.w3.org/2003/04/emma" version="1.0">
              <emma:interpretation id="{61A59A84-0C25-4F27-8C8C-C8679EB73A05}" emma:medium="tactile" emma:mode="ink">
                <msink:context xmlns:msink="http://schemas.microsoft.com/ink/2010/main" type="inkWord" rotatedBoundingBox="24389,5645 25658,5411 25781,6077 24512,63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962979.4688">2072-432 7 0,'0'0'84'0,"0"0"-12"16,-9 0 4-16,9 0-24 0,0 0 0 0,0 0 0 0,0 0 0 15,0 5-4-15,0-5 0 0,0 0-4 0,0-5-4 0,0 5 4 16,0 0-4-16,0 0 4 0,0 0-4 0,0 0 0 0,0 0 0 0,0 0 4 15,0 0 0-15,0 5-4 0,0-5-4 0,0 0 4 0,0 0 0 16,0 0 8-16,0 0 0 0,0 0 0 0,0 5 4 0,0-5 4 16,0 4-4-16,0-4 4 0,0 5 0 0,0-5 0 0,9 0-4 15,-9 5-4-15,7-1 4 0,-7-4 0 0,8 5-8 0,1-5 4 16,-9 0-4-16,8 0 0 0,0 5 0 0,-1-5-16 0,10 0-28 0,-9 4 0 16,1-4 0-16,-1 0 0 0,9 0 0 0,-10 4 0 15,1-4 0-15,9 0 0 0,-9 0 0 0,9 0 0 0,-10 0 0 0,1 0 0 16,9 5 0-16,-9-10 0 0,9 10 0 0,-10-5 0 0,1 0 0 15,9 0 0-15,-9 0 0 0,1 0 0 0,-1 0 0 0,7 0 0 16,-15 0 0-16,17 0 0 0,-9 0 0 0,-8 0 0 0,9 0 0 0,-2 0 0 16,1 0 0-16,-8 0 0 0,9 0 0 0,-9 0 0 0,0 0 0 15,8 0 0-15,-8 0 0 0,0 0 0 0,0 0 0 0,0 0 0 16,0 0 0-16,0 0 0 0,0 0 0 0,0 0 0 0,0 0 0 16,0 0 0-16,0 0 0 0,0 0 0 0,0 0 0 0,0 0 0 15,0 0 0-15,0 0 0 0,-8 0 0 0,8 0-20 0,0 0-68 0,0 0-20 16,-9 0-12-16,9 0-4 0,-8 0-20 0,8 0-12 0,-7 0-8 15,7 5 8-15,-9-5-48 0,1 0-16 0,0 0 40 16,8 4 40-16,-9-4 24 0,1 0 20 0</inkml:trace>
          <inkml:trace contextRef="#ctx0" brushRef="#br1" timeOffset="963436.6645">2096-175 59 0,'0'5'96'0,"0"-5"-4"0,-9 0-8 0,9 5-28 0,0-5-4 0,0 0-4 16,0 0 0-16,0 0 0 0,0 3-4 0,0-3 8 0,0 0 0 16,0 0 4-16,0 0 4 0,9 0-4 0,-9 0 4 0,0 0 0 15,8 0 0-15,-8 0 4 0,0 6 4 0,8-6 8 0,-1 0 0 0,-7 0-4 16,10 4 4-16,-3-4-8 0,1 0-4 0,1 0-4 0,-1 5-4 15,0-5 0-15,1 0 0 0,-2 0-4 0,1 4 4 0,0-4-4 16,1 0-40-16,7 0-12 0,-7 0 0 0,-2 0 0 0,1 0 0 16,1 0 0-16,7 0 0 0,-8 5 0 0,1-5 0 0,6 0 0 15,-6 0 0-15,-1 0 0 0,0 0 0 0,1 0 0 0,6 0 0 16,-7 0 0-16,1 0 0 0,-1 0 0 0,0 0 0 0,-8 0 0 0,9 0 0 16,-2 0 0-16,1 0 0 0,-8 0 0 0,9 0 0 15,-9 0 0-15,8 0 0 0,-8 0 0 0,0 0 0 0,0 0 0 0,8 0 0 16,-8 0 0-16,0 0 0 0,0 0 0 0,0 0 0 0,0 0 0 15,0 0 0-15,0 0 0 0,0 0 0 0,0 0 0 0,0 0 0 16,-8 0 0-16,16 0 0 0,-8 0 0 0,0 0 0 0,0 0 0 0,0 0 0 16,0 0 0-16,0 0 0 0,-8 5 0 0,8-5 0 0,0 4-80 15,0-4-64-15,-8 5-32 0,8-5-36 0,-9 5-4 0,9-5-76 16,-8 4 44-16,1 2 44 0,-2-3 40 0,9 2 28 0,-8-1 20 16</inkml:trace>
          <inkml:trace contextRef="#ctx0" brushRef="#br1" timeOffset="984051.7816">2936-464 27 0,'-9'0'84'15,"9"0"-8"-15,0 0-12 0,0 5-16 0,0-5 0 0,0 0-4 16,0 0-20-16,0 0 20 0,0 0-4 0,0 0 0 0,0 0-4 16,-8 0-4-16,8 0 0 0,0 0 0 0,0-5-4 0,0 5 0 0,0 0 0 15,0-5 0-15,0 5 4 0,0-4-4 0,0-1 8 16,0 1 4-16,0 0-4 0,0-1 4 0,0 0 4 0,0 1-8 0,0-6 4 15,0 7-4-15,8-8 0 0,-8 7 4 0,0-5 0 0,9 4-4 16,-9-3 4-16,0-2 4 0,8 6-4 0,0-6-4 0,-1 6 0 16,-7-6-4-16,9 2 0 0,-1 3 4 0,0-4-4 0,1 4 0 0,-1 0-4 15,0-3 0-15,1 2-4 0,-2 2-4 0,1 0-4 0,0 4-4 16,1-5 0-16,-1 5 0 0,9 0 4 0,-10 0-4 0,1 0 0 16,1 0-4-16,-1 5-4 0,0-1 0 0,-1 0 0 0,3 2 0 15,-3-2 0-15,1 5 0 0,1-4 4 0,-1 4-8 0,-8 0 4 16,8 1 4-16,-8 3-4 0,9 0 0 0,-9-3-4 0,0 4 0 15,0 5-4-15,0-6 4 0,-9 5 0 0,9 0 0 0,-8 1-24 16,0-1 24-16,-1 1 0 0,1 3-4 0,1 1-4 0,-10-4 4 0,9 4 4 16,-9-5 0-16,9 4-8 0,-8-2 4 0,0-2 0 0,-1 0 0 15,2 1 4-15,6-2-4 0,-7-3 0 0,-1-1 0 0,0 2 0 16,10-6 4-16,-9 0 0 0,7 1 0 0,-6 0 0 0,5-10-4 0,3 3 4 16,-1 2 0-16,8-1 0 0,-9-4 0 0,1-4 0 15,8 4 0-15,0-5 0 0,0 2-4 0,-8-3 4 0,8-3 0 0,0 4 0 16,0 1 0-16,0-6 0 0,0 1 0 0,8 5 0 0,-8-5 0 15,0 4 4-15,0-4-4 0,8-1 0 0,-8 6 0 0,9 0 0 16,-9-1 0-16,0 1 4 0,8 4 0 0,-8-5 0 0,7 0 0 0,3 5-4 16,-10 0 0-16,7 0 4 0,1 0 0 0,1 5 0 0,-1 0 4 15,0-1 0-15,-1 1 0 0,2-1 0 0,7 5 4 0,-7-4 4 16,7 4-4-16,-7-1 4 0,6 2 8 0,-7-1-8 0,9 5 0 16,0-4 4-16,-2 3 0 0,-6-4-16 0,7 5-4 0,1-5 0 15,-2 0 0-15,-6 1 0 0,7-1 0 0,0 0 0 0,-8 0 0 16,9-4 0-16,-1 0 0 0,-7-1 0 0,-2 0 0 0,10 1 0 0,-9-5 0 15,9 0 0-15,-9 0 0 0,-1 0 0 0,1-5 0 0,1 5 0 16,-1-4 0-16,9-5 0 0,-17 4 0 0,8-4 0 0,-1 0 0 16,2 0 0-16,-1-1 0 0,0-3 0 0,-8 4 0 0,8-5 0 15,-8-4 0-15,0 4 0 0,0 4 0 0,9-3 0 0,-18-1 0 16,9 0-28-16,0 1-104 0,-8 4-32 0,8-6-40 0,-8 6-12 16,0 0-72-16,-1 0 20 0,-6 0 52 0,6 5 36 0,1-2 36 15,-9 6 24-15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7:50.3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A61542-B6CC-4D35-8454-3D70C8360713}" emma:medium="tactile" emma:mode="ink">
          <msink:context xmlns:msink="http://schemas.microsoft.com/ink/2010/main" type="inkDrawing" rotatedBoundingBox="20599,7010 21401,8551 21095,8710 20294,7169" semanticType="verticalRange" shapeName="Other">
            <msink:sourceLink direction="with" ref="{4E75E7EE-EA88-4256-BDF8-9A7A80C02625}"/>
          </msink:context>
        </emma:interpretation>
      </emma:emma>
    </inkml:annotationXML>
    <inkml:trace contextRef="#ctx0" brushRef="#br0">1439-1499 27 0,'0'0'56'0,"0"0"-4"0,0 0 0 15,0 0-28-15,8 0 4 0,-16 0 0 0,16 0 0 0,-16 0-4 16,8 0-8-16,0 0 0 0,0 0 4 0,-9 0-4 0,9 0 4 0,0 0 0 15,0 0 0-15,-8 0 0 0,8 0 4 0,0 0 0 0,0 0 0 16,-7 0 4-16,7 0 0 0,0 0 0 0,0 0 0 0,0 0 4 16,0 0 0-16,0 0-4 0,0 0 4 0,0 0-4 0,0 0 0 15,0 0 4-15,0 0-4 0,0 0 0 0,0 0-4 0,0 0 8 16,0 0-4-16,0 0-8 0,0 0 12 0,0 0-4 0,0 0 4 0,0 0 0 16,0 0 0-16,0 0 0 0,7 0-4 0,-7 0 4 0,0 0 0 15,8 5 0-15,-8-5 0 0,9 0 0 0,-9 4-4 0,8-4 4 16,0 5-4-16,-8-5 0 0,9 4 0 0,-1 1 4 0,-1-5 0 0,2 5-8 15,-1 0 8-15,0-1-4 0,0 0 4 0,1-4-4 16,-1 5-8-16,-1-1 0 0,10 2 0 0,-9-2 0 0,1 0-4 0,-1 1 4 16,7 0-4-16,-6 3 0 0,-1-3 0 0,0 0 0 0,9 4 0 15,-10-4 0-15,2 4 0 0,7-4-4 0,-8 3 4 0,1-3 0 16,6 4 0-16,-6 1-8 0,-1-2-8 0,9-3 0 0,-9 4 0 16,0 1 0-16,8-2 0 0,-8 2 0 0,0-1 0 0,9 1 0 15,-10-1 0-15,3-1 0 0,5-3 0 0,-7 4 0 0,1 1 0 16,6-2 0-16,-6 2 0 0,-1-6 0 0,9 10 0 0,-9-5 0 0,0 0 0 15,8 1 0-15,-8-1 0 0,0 5 0 0,1-5 0 0,7 0 0 16,-7 5 0-16,-2 0 0 0,1-5 0 0,1 4 0 0,-1 1 0 16,0 0 0-16,-1 1 0 0,3-7 0 0,-3 5 0 0,1 1 0 15,1-5 0-15,-1 6 0 0,0-2 0 0,1-4 0 0,-2 5 0 16,-7-5 0-16,8 5 0 0,0-5 0 0,1 5 0 0,-9-5 0 0,8 6 0 16,0-2 0-16,-8-4 0 0,9 5 0 0,-2-6 0 0,1 7 0 15,-8-1 0-15,9-1 0 0,-9-4 0 0,8 5 0 0,0 0 0 16,-8-5 0-16,8 4 0 0,-8 1 0 0,9 0 0 0,-9-4 0 15,7 3 0-15,-7 1 0 0,8-1 0 0,-8 1 0 0,9-4 0 16,-9 3 0-16,8 1 0 0,-8 0 0 0,0-5 0 0,8 5 0 0,-8 0 0 16,0-5 0-16,9 5 0 0,-9-1 0 0,0-4 0 0,8 5 0 15,-8-4 0-15,0 4 0 0,7-6 0 0,-7 6 0 0,0-4 0 16,8 3 0-16,-8-4 0 0,0 0 0 0,0 5 0 0,0-4 0 16,9-1 0-16,-9-1 0 0,0 6 0 0,0-4 0 0,0-1 0 15,0 4 0-15,0-3 0 0,0-1 0 0,0 0 0 0,0 0 0 0,0 5 0 16,0-5 0-16,0 0 0 0,0 0 0 0,0 1 0 0,0-1 0 15,0 0 0-15,0-4 0 0,0 4 0 0,0 0 0 0,0-5 0 16,0 6 0-16,0-6 0 0,0 6 0 0,0-6 0 0,0 0 0 16,0 7 0-16,0-8 0 0,0 2 0 0,0 0 0 0,0-1 0 15,0 0 0-15,0 2 0 0,0-2 0 0,0 0 0 0,0 1 0 0,0 1 0 16,0-6 0-16,0 3 0 0,0 2 0 0,0 0 0 0,0-1 0 16,0 1 0-16,0-1 0 0,0 1 0 0,0-1 0 0,0-4 0 15,0 5 0-15,0-1 0 0,0 1 0 0,0 0 0 0,0-1 0 16,0-4 0-16,0 5 0 0,0-2 0 0,0-3 0 0,0 6 0 15,0-6 0-15,0 5 0 0,0-5 0 0,0 0 0 0,0 0 0 16,0 0 0-16,0 0 0 0,0 0 0 0,0 0 0 0,0 0 0 0,0 4 0 16,0-4 0-16,0 0 0 0,0 0 0 0,0 0 0 0,0 5 0 15,0-5 0-15,0 5 0 0,0-5 0 0,0 0 0 0,0 0 0 16,0 4 0-16,0-4 0 0,0 5 0 0,0-5 0 0,0 0 0 16,0 0 0-16,0 0 0 0,0 0 0 0,0 0 0 0,0 0 0 15,0 0 0-15,0 0 0 0,0 0 0 0,0 4 0 0,0-4 0 0,0-4 0 16,0 4 0-16,-9 0-4 0,9 0-76 0,0 0-36 0,0-5-32 15,-8 5-40-15,8-4-28 0,0-1-32 0,-7 0-8 0,-1-4 28 16,8 0 48-16,-9 0 28 0,9-1 32 0,-8-3 28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8:08.3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96342F-A23E-4799-B703-60A70735FA85}" emma:medium="tactile" emma:mode="ink">
          <msink:context xmlns:msink="http://schemas.microsoft.com/ink/2010/main" type="writingRegion" rotatedBoundingBox="8072,15066 8329,15182 8185,15500 7928,15385"/>
        </emma:interpretation>
      </emma:emma>
    </inkml:annotationXML>
    <inkml:traceGroup>
      <inkml:annotationXML>
        <emma:emma xmlns:emma="http://www.w3.org/2003/04/emma" version="1.0">
          <emma:interpretation id="{C0D49419-8AEC-47E6-9C27-6B50EBFCC925}" emma:medium="tactile" emma:mode="ink">
            <msink:context xmlns:msink="http://schemas.microsoft.com/ink/2010/main" type="paragraph" rotatedBoundingBox="8072,15066 8329,15182 8185,15500 7928,15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D972A5-B230-4506-81D3-78C2FD43B090}" emma:medium="tactile" emma:mode="ink">
              <msink:context xmlns:msink="http://schemas.microsoft.com/ink/2010/main" type="line" rotatedBoundingBox="8072,15066 8329,15182 8185,15500 7928,15385"/>
            </emma:interpretation>
          </emma:emma>
        </inkml:annotationXML>
        <inkml:traceGroup>
          <inkml:annotationXML>
            <emma:emma xmlns:emma="http://www.w3.org/2003/04/emma" version="1.0">
              <emma:interpretation id="{F08698EE-26D8-4EC6-B6DF-0D1BE575E58C}" emma:medium="tactile" emma:mode="ink">
                <msink:context xmlns:msink="http://schemas.microsoft.com/ink/2010/main" type="inkWord" rotatedBoundingBox="8170,15057 8266,15433 8097,15476 8002,15099">
                  <msink:destinationLink direction="with" ref="{A90348E4-6B95-4B34-BF74-F65C6A28274B}"/>
                </msink:context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]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}</emma:literal>
                </emma:interpretation>
              </emma:one-of>
            </emma:emma>
          </inkml:annotationXML>
          <inkml:trace contextRef="#ctx0" brushRef="#br0">-922-1160 55 0,'-8'0'76'0,"8"0"-8"0,0 0-4 0,0 0-24 0,0 0-4 16,0 0 0-16,0 0-8 0,0-4 0 0,0 4-4 16,0 0 4-16,0-5-4 0,0 5 0 0,0-5-4 0,0 5 0 0,0-4 0 15,0-1-4-15,0 5 4 0,0-5-4 0,0 2 0 0,0-2 0 16,0 5-4-16,0-5 0 0,0 0 4 0,0 5-4 0,8-4-4 15,-8 4 4-15,0-4 0 0,7 4-4 0,-7 0 0 0,9 0-4 0,-9 0 4 16,8 0 0-16,-8 0-4 0,8 0 4 0,1 4-4 0,-1-4 0 16,-8 4 4-16,8-4-4 0,1 5 0 0,-9 0-4 0,7 0 4 15,1-5 0-15,0 3 0 0,1 7 0 0,-9-6 0 0,8 1 0 16,-8 0 0-16,8-1 4 0,1 5-4 0,-9-5 0 0,0 1 0 16,0 5 0-16,7-6 0 0,-7 1 0 0,0 4 4 0,0-5 0 0,0 6-4 15,0-6 0-15,-7 1 4 0,7 4-4 0,0-4 0 0,-9 4 4 16,9-5-4-16,-8 6 4 0,8-6-4 0,-8 1 0 0,8-1 4 15,-9 1 0-15,1 0-8 0,8 0 4 0,-8-1 0 0,1-4-4 16,7 0 0-16,-9 4 4 0,9-4 0 0,0 0 0 0,-8 0 0 16,8 0-8-16,0 0 8 0,0 0 4 0,0 0-8 0,0 0 0 0,0 0 4 15,0 0-4-15,0 0 0 0,0 0-4 0,0 0 4 0,0 0 0 16,0 0-4-16,0 0 4 0,0 0 0 0,0 0 0 0,0 0 0 16,0 0 0-16,8 0 0 0,-8 0-4 0,0 0 4 0,9 0 0 15,-9 0 0-15,7 0 0 0,-7 0 0 0,8 0 0 0,-8 5 4 16,8-5-8-16,1 0 4 0,-9 0 0 0,8 4 0 0,-8-4 0 15,8 0-4-15,1 6 4 0,-9-6 0 0,7 4 0 0,-7-4 0 0,8 4 0 16,-8-4 0-16,9 5 0 0,-9 0 0 0,8-5 0 16,-8 3 0-16,0 2 0 0,8-5 4 0,-8 5-4 0,0 0 0 0,0-1 8 15,7 0-4-15,-7 2 0 0,0-2 0 0,0 1-4 0,0 0 0 16,0-1 8-16,0 0 0 0,0 1-4 0,0 4 0 0,-7-4 0 16,7 0 0-16,0 3-4 0,-8-3 4 0,8 5 0 0,-8-6 4 0,8 1-4 15,-9-1 4-15,9 5-4 0,-8-4 0 0,1-1 0 0,-2 1 0 16,9 0 0-16,-8-5 0 0,0 5-4 0,8-5 0 0,-9 0 0 15,1 0-4-15,8 4-8 0,-8-4 0 0,1 0-16 0,7 0-24 16,-9 0-32-16,9 0-20 0,-8 0-8 0,8 0-72 0,-8-4 16 16,-1 4 40-16,9 0 12 0,-8 0 24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7:52.0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75E7EE-EA88-4256-BDF8-9A7A80C02625}" emma:medium="tactile" emma:mode="ink">
          <msink:context xmlns:msink="http://schemas.microsoft.com/ink/2010/main" type="writingRegion" rotatedBoundingBox="20138,7664 20741,7664 20741,8348 20138,8348">
            <msink:destinationLink direction="with" ref="{5CA61542-B6CC-4D35-8454-3D70C8360713}"/>
          </msink:context>
        </emma:interpretation>
      </emma:emma>
    </inkml:annotationXML>
    <inkml:traceGroup>
      <inkml:annotationXML>
        <emma:emma xmlns:emma="http://www.w3.org/2003/04/emma" version="1.0">
          <emma:interpretation id="{CA500B3D-5298-4C7D-8F14-292ADA171259}" emma:medium="tactile" emma:mode="ink">
            <msink:context xmlns:msink="http://schemas.microsoft.com/ink/2010/main" type="paragraph" rotatedBoundingBox="20138,7664 20741,7664 20741,8348 20138,8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261CFB-0A90-48E4-B3ED-4C3EC0289AC5}" emma:medium="tactile" emma:mode="ink">
              <msink:context xmlns:msink="http://schemas.microsoft.com/ink/2010/main" type="line" rotatedBoundingBox="20138,7664 20741,7664 20741,8348 20138,8348"/>
            </emma:interpretation>
          </emma:emma>
        </inkml:annotationXML>
        <inkml:traceGroup>
          <inkml:annotationXML>
            <emma:emma xmlns:emma="http://www.w3.org/2003/04/emma" version="1.0">
              <emma:interpretation id="{F537DA53-8E43-44C7-A8C5-5610D57A4045}" emma:medium="tactile" emma:mode="ink">
                <msink:context xmlns:msink="http://schemas.microsoft.com/ink/2010/main" type="inkWord" rotatedBoundingBox="20138,7664 20741,7664 20741,8348 20138,8348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1593-995 31 0,'0'0'96'0,"0"0"-4"0,0-4 0 0,0 4-28 0,0 0 4 15,0-5-8-15,0 5 0 0,0 0-8 0,0 0 0 16,0 0-4-16,0 0 4 0,0 0-4 0,0 0 0 0,0 0 0 0,0 0 4 16,0 0 0-16,0 0-4 0,0 5 12 0,9-5-4 0,-9 4 0 15,0-4 4-15,0 5 0 0,8-1-4 0,-8 2 0 0,0 3-4 16,0 0 0-16,0 0-4 0,8 0-8 0,-8 5-4 0,0 0-4 16,0-1-4-16,0 1-4 0,0 4 0 0,0-4 0 0,0 5-8 15,0 4 4-15,-8-9-8 0,8 8 0 0,0-4-4 0,-8 1-4 0,8 4 0 16,0-5 0-16,-9 0 0 0,9 6 0 0,-8-7 4 0,8 2-4 15,-7-1-4-15,7 1 4 0,-8 0 0 0,-1-1-4 0,9 0 4 16,-8 0-4-16,0-4 4 0,-1 5 0 0,2-5-4 0,-1-2 0 16,-1 2 0-16,1 0 0 0,0 0 0 0,0-5 0 0,-8 5 0 15,8-4 0-15,-1 3 0 0,-7-4 0 0,7-4 0 0,1 4 0 0,-7-4 0 16,6-2 0-16,1 3 0 0,-9-2 0 0,9 1 0 0,1-5 0 16,-2 0 0-16,1-5 0 0,0 5 0 0,0-10 0 0,-1 7 0 15,2-2 0-15,7-4 0 0,-8-1 0 0,-1 2 0 0,1-1 0 16,8-1 0-16,-8 1 0 0,8-1-4 0,-9-3 4 0,9 4 0 15,0-5-4-15,0 0 4 0,-8 6 0 0,8-6 0 0,0 4 0 0,0 1 0 16,0-5 0-16,0 4 0 0,0 2 0 0,0-1 0 0,0 0 0 16,0-1 0-16,0 2 0 0,0 3 0 0,0-5-4 0,0 6 8 15,0-5-4-15,0 4 0 0,8 0 0 0,-8 1 0 0,0-1-20 16,0 1 24-16,9-1-4 0,-9 5 4 0,8-4 0 0,-8-1-4 16,8 5 4-16,-8-5-4 0,9 5 0 0,-1 0 0 0,-1-5 0 0,-7 5 4 15,9 0-4-15,-1 0 4 0,0 0-4 0,0 0 0 0,1 5 0 16,-2-5 0-16,1 0 4 0,1 5 0 0,-1 0 4 0,0-1-4 15,1 1 4-15,-1-1 0 0,-1 1 0 0,10-1 4 0,-9 6 4 16,0-6 4-16,1 5-8 0,-1 1-12 0,-1-5 0 0,2 3 0 16,7 2 0-16,-8-1 0 0,1 0 0 0,-1-4 0 0,-1 4 0 15,2 0 0-15,-1 0 0 0,0-4 0 0,9 4 0 0,-10 0 0 0,1-5 0 16,1 2 0-16,-1 2 0 0,0-4 0 0,9 2 0 0,-10-6 0 16,2 4 0-16,-1 0 0 0,8-4 0 0,-7 0 0 0,-1 0 0 15,8 0 0-15,-8 0 0 0,0-4 0 0,9 4 0 0,-9-4 0 16,8-2 0-16,-8 2 0 0,0 0 0 0,9 0 0 0,-10-2 0 15,3-2 0-15,5 3 0 0,-15-4 0 0,17-1 0 0,-17 1 0 0,8 5 0 16,-1-5 0-16,-7-1 0 0,0 6 0 0,0-10-52 0,0 9-152 16,0-8-60-16,0 3-56 0,-7 1 24 0,-1-5 44 0,-1 5 48 15,1-4 40-15,0-2 32 0,1 2 24 0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3:29.7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BD4F0D-70BD-496E-BC56-ED4273B1827C}" emma:medium="tactile" emma:mode="ink">
          <msink:context xmlns:msink="http://schemas.microsoft.com/ink/2010/main" type="writingRegion" rotatedBoundingBox="23026,8272 25906,8442 25856,9287 22976,9117">
            <msink:destinationLink direction="with" ref="{36DB62E8-3F38-40F8-885D-D1C599150118}"/>
          </msink:context>
        </emma:interpretation>
      </emma:emma>
    </inkml:annotationXML>
    <inkml:traceGroup>
      <inkml:annotationXML>
        <emma:emma xmlns:emma="http://www.w3.org/2003/04/emma" version="1.0">
          <emma:interpretation id="{F946DAE6-70F0-4445-8695-03D1390AF6C8}" emma:medium="tactile" emma:mode="ink">
            <msink:context xmlns:msink="http://schemas.microsoft.com/ink/2010/main" type="paragraph" rotatedBoundingBox="23026,8272 25906,8442 25856,9287 22976,9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ABB236-EDEE-4B6A-95D5-FF9CCA4FBF3B}" emma:medium="tactile" emma:mode="ink">
              <msink:context xmlns:msink="http://schemas.microsoft.com/ink/2010/main" type="line" rotatedBoundingBox="23026,8272 25906,8442 25856,9287 22976,9117"/>
            </emma:interpretation>
          </emma:emma>
        </inkml:annotationXML>
        <inkml:traceGroup>
          <inkml:annotationXML>
            <emma:emma xmlns:emma="http://www.w3.org/2003/04/emma" version="1.0">
              <emma:interpretation id="{21230391-31F8-40E5-9274-4114B88E6CE9}" emma:medium="tactile" emma:mode="ink">
                <msink:context xmlns:msink="http://schemas.microsoft.com/ink/2010/main" type="inkWord" rotatedBoundingBox="23026,8272 24996,8388 24951,9162 22980,90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-1755 148 3 0,'-8'0'88'0,"8"0"-8"0,0 0-4 0,0 0-24 0,0 0 4 16,-9 0-4-16,9 5 0 0,0-5 4 0,0 0-4 0,0 4 0 15,9 1-4-15,-9-5 8 0,0 4 0 0,0-4 4 0,8 5 0 0,-8-1-4 16,8 2-8-16,-8-6 0 0,7 4 4 0,3 0 0 0,-10-4 0 16,7 5 0-16,1-5 0 0,1 0 0 0,-1 0-4 0,0 0 0 15,1 4-4-15,6-4 0 0,-6 0-4 0,-1 0-4 0,0 0 0 0,0 0 0 16,8 0-12-16,-8 0 4 0,1 0-4 0,7-4-12 16,-7 8 4-16,-1-4 0 0,-1 0-4 0,1 0-4 0,1 0 0 0,-1 0-8 15,0 0 0-15,1 0 0 0,-1 0 0 0,-8 0 0 0,7 0 0 16,-7 0 0-16,9 0 0 0,-9 0-4 0,0 0-4 0,0 0-8 15,8 0-12-15,-8 0-12 0,0 0-12 0,0 0-16 0,0 0-28 0,0 0 4 16,-8 0-16-16,8 0-16 0,0 0-8 0,-9 0 4 16,9 0 0-16,-7 0-60 0,7 0-8 0,-8 0 40 0,-1 0 32 0,1 0 24 15</inkml:trace>
          <inkml:trace contextRef="#ctx0" brushRef="#br0" timeOffset="259.3058">-1755 290 55 0,'0'4'84'0,"0"-4"-4"0,0 0-4 0,0 6-20 0,8-6 4 15,-8 0 4-15,0 4 0 0,0-4 0 0,7 0 4 0,-7 0 4 16,0 0 0-16,10 0 0 0,-3 0-4 0,-7 0 0 0,8-4-4 16,1 4 0-16,-1 0-4 0,0 4 0 0,1-4-20 0,-2 0 20 0,1 0-4 15,1 0-8-15,7 0-4 0,-8 0-4 0,1 0-8 16,-2 0 0-16,1 0-8 0,1 0-4 0,-1 0 4 0,0 0-12 0,-8 0 0 15,9 0-4-15,-1 0 0 0,-1 0-4 0,-7 0 0 0,8 0-8 0,-8 0-4 16,9 0-4-16,-9 0-24 0,0 4-16 0,0-4-20 16,8 0-28-16,-8 0-40 0,0 0-32 0,0 0 0 0,0 0-72 0,0 0 36 15,0 0 36-15,0 0 32 0,0 0 20 0</inkml:trace>
          <inkml:trace contextRef="#ctx0" brushRef="#br1" timeOffset="-984571.6683">-2416 97 71 0,'0'0'72'0,"0"-4"24"0,0-1-4 0,0 1-20 0,0 4-4 0,-8-5 8 16,8 1-4-16,0 4 0 0,0-5 0 0,0 0 0 0,0 2-8 15,0 3-4-15,0-6 0 0,0 6-4 0,0-5 0 0,8 1 0 16,-8 4-4-16,0-4-4 0,0 4 4 0,9-6-4 0,-9 6 0 15,0 0-4-15,7 0-4 0,-7-4-4 0,8 4 4 0,-8 0-4 0,9 4 0 16,-1-4-4-16,-8 6-4 0,8-6 4 0,1 4-4 0,-9 0-4 16,8 7-4-16,-1-8-4 0,1 2 0 0,-8 4 0 0,9-4-4 15,-1 4-4-15,0 0 0 0,-8 0 0 0,9 0 0 0,-1-1-4 16,-8 7 0-16,7-5 0 0,2-1-4 0,-9 0 0 0,8 1 0 16,-8 3 4-16,8-4-4 0,-8 0 0 0,9 0 4 0,-9 0-4 0,0 1 0 15,8-6 0-15,-8 0 0 0,0 6 0 0,0-6 0 0,0 1 4 16,0-5-4-16,0 5 0 0,0-5 0 0,0 4 0 0,0-8 0 15,0 4 0-15,0 0 0 0,0-5 0 0,0 0 0 0,0 1 0 16,0 0 0-16,8-2-4 0,-8-2 4 0,0 3 0 0,0-5 0 16,0 2 0-16,7-1-4 0,-7-1 4 0,0 1 0 0,9 1 4 0,-9-2-8 15,8 1 4-15,-8 0 0 0,8-1 0 0,-8 1 0 0,0 0 0 16,9 0 0-16,-9 4 0 0,8-4 0 0,-8 4 0 0,7 1 0 16,-7-1 0-16,10 1 4 0,-10-1-4 0,7 1 0 0,-7 4 0 15,8 0 4-15,-8 0-4 0,0 0 0 0,8 0 0 0,-8-5 4 16,9 5 0-16,-9 0 0 0,8 5 4 0,-8-5-4 0,7 0 4 15,-7 0 0-15,9 0 4 0,-9 0 0 0,8 0 0 0,-8 0 0 0,8 0 0 16,1 0-12-16,-9 0 0 0,8 0 0 0,0 0 0 0,-8 0 0 16,7 4 0-16,-7-4 0 0,9 0 0 0,-9 0 0 0,8-4 0 15,-8 4 0-15,0-5 0 0,8 5 0 0,-8-5 0 0,0 2 0 16,0-3-44-16,0 6-28 0,0-5-32 0,-8 1-32 0,8 0-40 16,-8-2-32-16,8-2 12 0,-9 3-68 0,2 0 12 0,-1 2 64 0,0-2 36 15,-1-1 28-15,1 6 20 0</inkml:trace>
          <inkml:trace contextRef="#ctx0" brushRef="#br0" timeOffset="6789.5041">-1217 166 19 0,'0'0'60'0,"-9"-4"0"0,9 4-8 16,-7-5-16-16,7 5-4 0,0-4-4 0,-8 4 0 0,8-5 0 0,0 0 0 16,0 1 0-16,0-1 4 0,0-1 0 0,0 3 4 0,0 3 0 15,0-5 0-15,0 1 4 0,0 4 0 0,0-5 8 0,0 5-8 16,0-5 4-16,0 5 8 0,0 0-4 0,0 0 4 0,0 0 4 16,0 0 0-16,0 0 4 0,0 5-4 0,0 0-20 0,0-1 20 15,0 4-8-15,0 3-4 0,0-2-4 0,0 0-8 0,0 0-4 0,0 6 0 16,8-2-8-16,-8 1 0 0,0 3-4 0,0 2-4 15,0-1 0-15,0 1-8 0,0 0 8 0,0-1-4 0,0 4-4 16,0-3-4-16,0 4 4 0,0-5-4 0,0 0 4 0,7 1 0 0,-7-1 0 16,0 1 0-16,9-1-4 0,-9-4 0 0,0 4 4 0,0-4-8 15,8-1 8-15,-8-3-4 0,0-1 0 0,0 0 4 0,0 1-4 16,0-6 0-16,0 0 4 0,0 0 0 0,0-4-4 0,0 7 4 16,0-7-4-16,0-7 0 0,0 3 0 0,0 0 4 0,0 0-8 15,8-2 8-15,-8-2-4 0,0 3 0 0,0-4 0 0,0-5 0 0,0 5 4 16,0-5-4-16,0-4 0 0,0 4 0 0,9-4 0 0,-9-1-4 15,0 1 4-15,0-6 0 0,0 7 0 0,0-7 0 0,0 2-4 16,0-2 8-16,0 2-8 0,0-1 4 0,8-4 4 0,-8 3-8 0,0 2 4 16,7-1-4-16,-7 0-16 0,0 0 24 0,10 0-4 0,-10 4 4 15,0-3 0-15,7 3-4 0,-7 6 0 0,8-6 0 0,-8 6 4 16,0-6-4-16,0 5 4 0,8 1-4 0,-8 3 0 0,9-4 0 16,-9 5 4-16,8 0-8 0,-8-5 4 0,7 5-4 0,-7 0 4 15,0 4 0-15,9-4 0 0,-1 6 0 0,-8-7 0 0,8 5 0 0,-8 0 0 16,9 1 0-16,-1 4 0 0,0-5-4 0,-8 5 4 0,9 0 4 15,-2-5-4-15,1 10 4 0,0-5-4 0,1 0 0 0,7 0 0 16,-7 5 0-16,-2-5-4 0,10 4 0 0,-1-4 8 0,-9 5-4 16,10 0 0-16,0-5 0 0,-1 4 0 0,0 2 0 0,0-3-4 15,1 2 4-15,0-1 4 0,-2 1-4 0,2 0 0 0,8-1 0 0,-10 1 0 16,2-1 0-16,0 1 0 0,-2-1 0 0,2 1 0 16,-1 0 0-16,0-1-4 0,1 1 4 0,-1-5 0 0,1 4 0 0,-10 1 0 15,10 0 0-15,-9-5 0 0,9 4 0 0,-9 1 0 0,-1-5 4 16,1 0-4-16,1 5-20 0,-1-5 24 0,-8 0 0 0,8 4 0 15,1-4-4-15,-9 0 0 0,8 0 0 0,-8 4 0 0,7-4 4 0,-7 0-4 16,0 5 4-16,9-5-4 0,-9 5 4 0,0-1 0 0,8-4 0 16,-8 5-8-16,0 0 8 0,8-1-4 0,-8 0 0 15,0 2 4-15,9-1-4 0,-9-2 8 0,0 2 0 0,0 0 4 0,0-1 0 16,0 6 0-16,8-6 4 0,-8 5 4 0,0-3 4 0,0 2-4 16,0 1-4-16,0 0 4 0,0 0-4 0,0 0 4 0,0 1 0 15,0-1 0-15,0 0 0 0,0 0-4 0,0 1-4 0,0-1 0 0,0 0 4 16,0 1-4-16,0-2-4 0,0-3 0 0,0 4-4 0,0-4 4 15,0 4-4-15,0-5 4 0,0 0-4 0,0 1 0 0,0 0 0 16,0 0-4-16,0-1 0 0,0-4-4 0,0 4 0 0,0-4 0 16,0 0 0-16,0 0 0 0,0 0-12 0,-8 0 0 0,8 0-16 15,0 0-20-15,0 0-24 0,0 0-20 0,-9 0-12 0,9 0-20 0,-8-4-36 16,8 4-4-16,-8-4 4 0,8-1-64 0,-9 5 16 16,9-10 40-16,-7 6 28 0,-1 0 28 0,8-5 24 0</inkml:trace>
        </inkml:traceGroup>
        <inkml:traceGroup>
          <inkml:annotationXML>
            <emma:emma xmlns:emma="http://www.w3.org/2003/04/emma" version="1.0">
              <emma:interpretation id="{CEAECDD5-309F-485C-940D-FA01A9BCE346}" emma:medium="tactile" emma:mode="ink">
                <msink:context xmlns:msink="http://schemas.microsoft.com/ink/2010/main" type="inkWord" rotatedBoundingBox="24428,8649 24847,8674 24815,9225 24395,9201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zo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7671.2079">-957 290 3 0,'0'0'80'0,"-7"0"-12"0,7-4 0 15,0 4-28-15,0-5-8 0,0 0 4 0,0 5 0 0,0-4-4 0,0-1 0 16,0-4 4-16,0 5-4 0,7-2 4 0,-7-2 0 0,0-2 0 15,10 1 4-15,-10 5 4 0,7-5-4 0,-7-1 4 0,8 6 4 16,1-5 0-16,-1 5 4 0,-8-2-8 0,8-3-8 0,1 5 0 16,-2-1 0-16,1 1 0 0,0 4-4 0,1 0 0 0,-1-5 0 15,0 5 4-15,1 0-4 0,-2 0-4 0,1 0 0 0,1 5-4 16,-1-5 0-16,0 4-4 0,-8 1 0 0,8-1-4 0,1 1-4 16,-2 5 0-16,1-6 0 0,-8 5 0 0,9 0 0 0,-9 0-4 0,0 0-4 15,8 0 0-15,-8 5 0 0,0 0-4 0,0-5 4 0,0 5-4 16,0-1 0-16,-8 1 0 0,8 0 0 0,-9 4 0 0,1-4 0 15,1 1 4-15,-2 2-4 0,1-3 4 0,-8 4-4 0,7 1-4 16,-6-5 4-16,6-1 0 0,-7 1 0 0,-1 0 0 0,2 0 4 0,6-5-4 16,-7 5-4-16,-1-5 4 0,10 0 4 0,-10-5-8 0,9 6 4 15,-9-6 0-15,9-4 0 0,1 0-4 0,-2 5 4 0,9-5 0 16,-8 0 0-16,8 0-4 0,-8-5 0 0,8 5 8 0,0-4-8 16,0 4 8-16,0-4-8 0,0-2 0 0,0 2 4 0,8 0 4 15,-8-1-4-15,0 0 0 0,8 1 0 0,-8-1 4 0,9-4-4 0,-9 4 0 16,7 1 0-16,-7-1 0 0,8 5 0 0,-8-4 4 0,9-1-4 15,-9 5 0-15,8 0 0 0,0-4 4 0,-1 4-4 0,-7 0 4 16,10 0-4-16,-3 4 4 0,-7 1 4 0,8-1-4 0,1-4 0 16,-1 9 8-16,0-4 0 0,-8-1 0 0,9 1 4 0,-2 4 0 15,1-4 4-15,0 4 0 0,1 1 4 0,-1-2 0 0,0 2 0 16,1-2-4-16,-2 2 8 0,1-2-4 0,-8 2-4 0,9 4-4 0,-1-5 0 16,0 0 0-16,0 0 0 0,1 0 0 0,-2 1 0 0,1-1-4 15,-8-4-4-15,9 3 4 0,-1-3 0 0,0 0 4 0,-8-5-4 16,9 4 0-16,-1-4-16 0,-1 0 16 0,1 0 0 0,-8 0 0 15,9-4 4-15,-1-1-12 0,0-4-4 0,1 5 0 0,-2-5 0 0,1-1 0 16,-8 1 0-16,9-5 0 0,-1 5 0 0,0-4 0 0,-8 3 0 16,8-4 0-16,1 0 0 0,-9 1 0 0,7 0 0 0,-7 3 0 15,0-4 0-15,0 5 0 0,8 0-12 0,-8 0-24 0,0 4-24 0,-8-4-32 16,8 5-28-16,-7-1-36 0,7 0-40 0,-9 1-4 16,1 4-80-16,0 0 40 0,0 0 44 0,-9 0 28 0,10-5 32 0,-2 5 32 15</inkml:trace>
        </inkml:traceGroup>
        <inkml:traceGroup>
          <inkml:annotationXML>
            <emma:emma xmlns:emma="http://www.w3.org/2003/04/emma" version="1.0">
              <emma:interpretation id="{42D6F11D-879C-4763-9E0E-93F6935BDEA7}" emma:medium="tactile" emma:mode="ink">
                <msink:context xmlns:msink="http://schemas.microsoft.com/ink/2010/main" type="inkWord" rotatedBoundingBox="25447,8506 25900,8533 25866,9114 25413,908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971851.7871">46 203 47 0,'0'-5'80'16,"0"1"-12"-16,0-1 4 0,0 1-20 0,0 0-4 0,0-6 4 0,0 5 0 15,0 1 0-15,0-1-4 0,0 1 0 0,0 4-4 0,0-5 0 16,0 0-8-16,0 5 0 0,0-4 0 0,0 4 0 0,0 0 0 16,0 0 12-16,0 4-4 0,0 1 0 0,0 0 0 0,0 4-4 15,10-5 4-15,-10 11-4 0,0-7 0 0,0 1 0 0,0 5-4 16,0-1-4-16,0 2-4 0,0 3-4 0,0 0 0 0,0-4-4 0,0 4-4 15,0 0 0-15,0 1 0 0,0 0-8 0,0-1 0 0,0 0 0 16,0-5 0-16,0 6-4 0,0 0 0 0,0-6 0 0,0 1 0 16,0 0 0-16,0 0-24 0,0-1 28 0,0-3-8 0,0 4 4 15,0-6-4-15,0-2 4 0,0 2-4 0,0-3 0 0,0 0 0 16,-10-1 0-16,10-4 0 0,0 0-4 0,0 0 0 0,-7 0 0 0,7 0 0 16,0-4-4-16,-8-1 0 0,8 0 0 0,-8-3 0 0,8-2 0 15,-9 1 4-15,9 0-4 0,-8-5 0 0,8 0 4 0,0-4 0 16,0 4 0-16,-7-4 0 0,7-5 0 0,0 4 4 0,0 1-4 15,0-4 4-15,0-2-4 0,0 1 4 0,0 5 0 0,0-5 0 16,0 0 0-16,7 0 0 0,-7 5 0 0,0-5 0 0,8 4 0 16,-8 1 0-16,9 4 4 0,-9-4 0 0,8 4 0 0,-8 0 0 0,8 1 0 15,-1 4 4-15,3-1-4 0,-3 1 0 0,1 0 0 0,1-1 0 16,-1 6-4-16,0-5 4 0,1 4 0 0,-2 2 0 0,1-2 0 16,0 5 0-16,9-6 4 0,-9 6-4 0,1 0 0 0,-2 0 0 15,10 0 0-15,-9 6 0 0,0-1 0 0,1-5 0 0,-1 8-4 16,-1-3 0-16,1 3-12 0,1 2 16 0,-1-1 4 0,-8 5-4 0,8-5 0 15,-8 0-4-15,0 9 0 0,0-4 4 0,0 0-4 0,0 0 0 16,0 4 0-16,-8-3 0 0,8-2 0 0,-8 1 4 0,-1-1 0 16,9 1-4-16,-8-1 0 0,1-3 0 0,-1 4 0 0,8-5 0 15,-9 0 4-15,9-5-4 0,-8 6 0 0,8-10 0 0,0 4 0 16,0 1 0-16,-8-5 0 0,8 5 0 0,0-10 0 0,8 5 0 0,-8 0-4 16,0-5 4-16,8 1 0 0,-8 0 0 0,9-2 0 0,-1 2 0 15,-8-5 0-15,7 4 0 0,1-4 0 0,1 4 0 0,-1-3 0 16,0 2 0-16,1-2 0 0,-1 3 4 0,-1 0-4 0,2 0 4 0,-1 1-4 15,0 0 4-15,0 4-4 0,1 0 4 0,-2-5-4 16,1 5 4-16,1 5 0 0,-1-5 0 0,0 4 4 0,1 0 0 0,-1-4 0 16,-1 10 0-16,-7-5 0 0,8-1 4 0,1 0-4 0,-1 6 0 15,-8-1-4-15,8-4 4 0,1 4-4 0,-9 0 0 0,8 5-16 16,-8-5 20-16,0 0 0 0,7 1 0 0,-7 3 0 0,0-4 0 16,0 6 8-16,0-7 0 0,0 6-4 0,-7-5 4 0,7 4 0 15,-8 2 0-15,8-6-4 0,-9 5 4 0,1-5 0 0,0 5-4 0,-9-5 4 16,10 0-4-16,-1 0-4 0,-9 0 4 0,0-4 0 0,2 4-4 15,6-4 0-15,-7-1 0 0,-1-4-8 0,2 5 0 0,-2-5 0 16,9 0 0-16,-9 0-8 0,2-5-4 0,6 1 0 0,-7-1-16 16,7 0-20-16,-6-4-24 0,6 0-24 0,-7-4-36 0,7 3-36 15,1-4-16-15,0 5-8 0,-8-4-48 0,8-6 32 0,0 5 36 16,-1-4 32-16,1-1 24 0,1 1 24 0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57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0064B7-B7BA-4785-9FA9-6A45502D739E}" emma:medium="tactile" emma:mode="ink">
          <msink:context xmlns:msink="http://schemas.microsoft.com/ink/2010/main" type="inkDrawing" rotatedBoundingBox="19620,8674 25065,8866 25060,8991 19615,8800" shapeName="Other"/>
        </emma:interpretation>
      </emma:emma>
    </inkml:annotationXML>
    <inkml:trace contextRef="#ctx0" brushRef="#br0">0 24 39 0,'-8'0'84'0,"8"0"-16"16,0 0-8-16,0 0-24 0,0 0-4 0,0 0 0 0,8-4 0 15,-8 4-4-15,0 0 0 0,0-5 0 0,0 5-4 0,7-4 0 16,-7 4 0-16,9 0 0 0,-9-4 0 0,8 4 0 0,-8-5-4 0,8 5 8 16,-8 0 0-16,9 0 8 0,-1 0 0 0,-1-5 8 15,3 5 0-15,-10 0-4 0,7 0 4 0,1 0-4 0,9 0-8 0,-9 5 0 16,-1-5 4-16,2 0-4 0,-1 0-4 0,9 0 0 0,-9 0 0 15,7 5 0-15,2-5 0 0,-9 0 0 0,9 4 4 0,0-4 0 16,-2 4-4-16,2-4-4 0,-2 0 4 0,2 5-4 0,8-5 0 0,-10 0 0 16,10 0-8-16,-8 4 8 0,7-4 0 0,1 0-8 15,0 0 0-15,-10 0 0 0,10 0 4 0,-1 0-4 0,1 0 0 0,0-4 0 16,-1 4 0-16,1 0 0 0,-1 4 0 0,-8-4 0 0,8 0 0 16,1 0-4-16,0 0 0 0,-9 0 0 0,8 0-4 0,0 0 0 15,-7 0 4-15,8 0-4 0,-1 0 0 0,-8 0 0 0,8 0 0 16,-7 0 8-16,8 0-12 0,-10 0 4 0,2 0 0 0,8 0 0 15,-10 0-4-15,10 0 0 0,-8 0 4 0,7 0 0 0,-8 4 0 0,8-4-4 16,-7 0 0-16,0 6 0 0,8-6 0 0,-2 4 4 0,-6-4-4 16,0 5 0-16,7-1 0 0,-8-4 0 0,8 4 4 0,-7-4 0 15,8 6-4-15,-10-2 0 0,10-4 0 0,-8 5 4 0,-2-5-4 0,10 4 0 16,-8 1 0-16,7-5 0 0,-8 4 0 0,1-4 0 16,7 0 4-16,-8 5-4 0,8-5-4 0,-7 5 4 0,-1-5 4 0,8 4-8 15,-7-4 4-15,0 0-4 0,6 0 0 0,-6 0 0 0,0 5 0 16,7-5 0-16,-8 5 0 0,1-5 0 0,7 0 0 0,-8 4 0 15,8-4 0-15,-7 0 0 0,8 0 0 0,-10 0 0 0,10 4 0 16,0-4 0-16,-9 5 0 0,9-5 0 0,0 5 0 0,-2-5 0 16,1 4 0-16,1-4 0 0,0 0 0 0,-1 5 0 0,1-5 0 15,-1 5 0-15,9-5 0 0,-9 4 0 0,1-4 0 0,0 4 0 0,-1 1 0 16,1-5 0-16,-1 5 0 0,0-5 0 0,0 4 0 0,1-4 0 16,-8 5 0-16,7-5 0 0,1 0 0 0,-1 5 0 0,0-5 0 15,0 5 0-15,-7-5 0 0,8 0 0 0,-1 0 0 0,1 0 0 16,-1 0 0-16,0 0 0 0,0 0 0 0,1 0 0 0,0 0 0 15,-1 0 0-15,1 3 0 0,-1-3 0 0,1 0 0 0,7 0 0 0,-7 0 0 16,-1 5 0-16,9-5 0 0,-9 5 0 0,1-5 0 0,7 4 0 16,-7-4 0-16,-1 5 0 0,9 0 0 0,-9-5 0 0,1 4 0 15,0-4 0-15,-1 0 0 0,1 0 0 0,-2 5 0 0,2-5 0 16,-1 0 0-16,1 0 0 0,-1 0 0 0,1 0 0 0,0 0 0 16,-1 0 0-16,1 0 0 0,-1 0 0 0,-8 0 0 0,9 0 0 0,-1 0 0 15,1 0 0-15,-1 0 0 0,1 0 0 0,-10 0 0 0,10 0 0 16,0 0 0-16,-1 0 0 0,1 0 0 0,-8 0 0 0,6 4 0 15,1-4 0-15,1 0 0 0,0 4 0 0,-9-4 0 0,9 0 0 0,0 0 0 16,-10 0 0-16,10 0 0 0,-1 0 0 0,-7 0 0 0,6 5 0 16,-6-10 0-16,8 10 0 0,-1-5 0 0,-7 0 0 0,-1 0 0 15,8-5 0-15,-7 5 0 0,8 0 0 0,-10 0 0 0,2 0 0 16,8 0 0-16,-10 0 0 0,2 0 0 0,8 0 0 0,-10 0 0 16,2-4 0-16,0 4 0 0,-2-4 0 0,2 4 0 0,-1 0 0 0,1 0 0 15,-1 0 0-15,0 0 0 0,1 0 0 0,-2 0 0 16,2-5 0-16,0 5 0 0,-1 0 0 0,0 0 0 0,0 0 0 0,1 0 0 15,0 0 0-15,-2 0 0 0,2 0 0 0,-9 0 0 0,8 0 0 16,0 0 0-16,1 0 0 0,0 0 0 0,-2 0 0 0,-7-4 0 16,9 4 0-16,0 0 0 0,-2 0 0 0,-6-5 0 0,7 5 0 0,1 0 0 15,-2-5 0-15,-6 5 0 0,7 0 0 0,-7 0 0 0,6-4 0 16,-7 4 0-16,9 0 0 0,0 0 0 0,-10 0 0 0,1 0 0 16,9 0 0-16,-9 0 0 0,9-5 0 0,-10 5 0 0,1 0 0 15,9 0 0-15,-9 0 0 0,1 0 0 0,6 0 0 0,-7 0 0 16,1 0 0-16,-1 0 0 0,0 0 0 0,1 0 0 0,-2 0 0 15,1 0 0-15,1 0 0 0,-1 0 0 0,0 0 0 0,0 0 0 0,1 0 0 16,6 0 0-16,-6-5 0 0,-1 5 0 0,0 0 0 0,1 0 0 16,-1-3 0-16,-1 3 0 0,1 0 0 0,1-5 0 0,-1 5 0 15,0-5 0-15,1 5 0 0,-1 0 0 0,-1 0 0 0,2-5 0 16,-1 5 0-16,0 0 0 0,-8 0 0 0,9 0 0 0,-1 0 0 16,0 0 0-16,-1 0 0 0,2 0 0 0,-9 0 0 0,8 0 0 0,0 0 0 15,1 0 0-15,-9 0 0 0,8 0 0 0,-1 0 0 16,-7 0 0-16,10 0 0 0,-10 0 0 0,7 0 0 0,-7 0 0 0,0 0 0 15,0 0 0-15,0 0 0 0,8 0 0 0,-8 0 0 0,0 0 0 16,0 0 0-16,0 0 0 0,0 0 0 0,0 0 0 0,0 0 0 16,0 0 0-16,0 0 0 0,0 0 0 0,0 0 0 0,0 0 0 0,0 0 0 15,0 0 0-15,0 0 0 0,0 0 0 0,0 0 0 0,0 0 0 16,0 0 0-16,0 0 0 0,-8 0 0 0,8 0 0 0,0 0 0 16,0 0 0-16,-7 0 0 0,7 0 0 0,-10 0 0 0,3 0 0 15,-1 0 0-15,-1 5 0 0,-7-5-52 0,7 0-112 0,-6 5-60 16,-2-5-12-16,-8 0-64 0,10 0 24 0,-10 0 48 0,1 0 44 0,-1 0 36 15,0-5 28-15,1 5 24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04.5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4A4803-1751-4EC1-8E64-D188F5946DE4}" emma:medium="tactile" emma:mode="ink">
          <msink:context xmlns:msink="http://schemas.microsoft.com/ink/2010/main" type="writingRegion" rotatedBoundingBox="3237,3750 10641,3822 10610,6987 3207,6915"/>
        </emma:interpretation>
      </emma:emma>
    </inkml:annotationXML>
    <inkml:traceGroup>
      <inkml:annotationXML>
        <emma:emma xmlns:emma="http://www.w3.org/2003/04/emma" version="1.0">
          <emma:interpretation id="{6D7B62D9-7948-46DD-90B3-F1C3B60CCC1B}" emma:medium="tactile" emma:mode="ink">
            <msink:context xmlns:msink="http://schemas.microsoft.com/ink/2010/main" type="paragraph" rotatedBoundingBox="3865,3756 10641,3822 10631,4774 3855,47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F61855-12A4-4AEE-A3B1-3D649166DEDA}" emma:medium="tactile" emma:mode="ink">
              <msink:context xmlns:msink="http://schemas.microsoft.com/ink/2010/main" type="line" rotatedBoundingBox="3865,3756 10641,3822 10631,4774 3855,4708"/>
            </emma:interpretation>
          </emma:emma>
        </inkml:annotationXML>
        <inkml:traceGroup>
          <inkml:annotationXML>
            <emma:emma xmlns:emma="http://www.w3.org/2003/04/emma" version="1.0">
              <emma:interpretation id="{D7F39A1F-6267-41C6-98D0-8EFE60E6B509}" emma:medium="tactile" emma:mode="ink">
                <msink:context xmlns:msink="http://schemas.microsoft.com/ink/2010/main" type="inkWord" rotatedBoundingBox="3861,4169 4435,4174 4431,4594 3856,45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 11 0,'0'5'88'0,"0"-5"0"0,0 0-4 16,0 4-24-16,0-4-8 0,0 5-8 0,0-5 20 15,8 4 8-15,-8-4 4 0,8 5 4 0,1-1 8 0,-1-4-8 0,-1 5 4 16,1-5 4-16,1 0 0 0,7 0-4 0,1 5-8 0,-1-5 0 16,0 0-4-16,8 0-4 0,-7 0-4 0,8 0-16 0,-2 0-4 15,2 0-4-15,-1-5-12 0,1 5-4 0,0-5 0 0,-1 5-8 0,1-4 0 16,-1 4-4-16,1 0-4 0,-1-5-4 0,0 5 0 0,-7 0-4 15,-1 0-4-15,9 0-12 0,-17 0-16 0,9 0-16 0,-10 5-28 16,1-1-24-16,0 1-28 0,1 0-32 0,-9-1-20 0,0 6-8 16,0-1-56-16,-9-5 44 0,1 5 36 0,0 0 28 0,-8 1 32 15</inkml:trace>
          <inkml:trace contextRef="#ctx0" brushRef="#br0" timeOffset="247.3382">179 381 39 0,'-8'5'104'0,"8"5"-8"0,0-6-12 16,0 0-20-16,0 1 4 0,0 0 4 0,0-1 4 0,0-4 0 15,0 5 12-15,0-5-4 0,0 0 0 0,8 0 0 0,1 0 4 0,-1 0 0 16,-1 0 0-16,1 0-4 0,1 0 0 0,7-5-8 0,-7 5-8 16,6-4-8-16,2 4-8 0,-9 0-8 0,9-5-8 0,-2 5-4 15,2-5-4-15,0 5-4 0,-2-4-4 0,2 0-4 0,-1 4-4 0,1-5 0 16,-1 5 0-16,0-5 0 0,-8 5-4 0,9 0 0 15,-10 0-8-15,10 0-4 0,-9 0-8 0,9 0-20 0,-9 0-44 0,1 0-44 16,-2 0-48-16,-7 0-48 0,8 0-56 0,-8 0 8 0,8 0 40 16,-8 0 40-16,0 0 32 0,0 0 32 0,9 0 20 0</inkml:trace>
        </inkml:traceGroup>
        <inkml:traceGroup>
          <inkml:annotationXML>
            <emma:emma xmlns:emma="http://www.w3.org/2003/04/emma" version="1.0">
              <emma:interpretation id="{E70C4535-3513-4807-99C9-0E7390A908A2}" emma:medium="tactile" emma:mode="ink">
                <msink:context xmlns:msink="http://schemas.microsoft.com/ink/2010/main" type="inkWord" rotatedBoundingBox="5119,3818 6372,3830 6364,4559 5111,45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1.1243">1329-26 15 0,'-9'0'88'0,"2"0"-8"0,-1 0 0 0,0 0-24 15,-1-5-4-15,1 5 0 0,8-9-4 0,-8 4 0 0,8-4-4 16,-9 5 4-16,9-10 0 0,0 4 0 0,-7 1 0 0,7-4 0 0,0 3-4 16,0-4 0-16,0 6-4 0,7-6 0 0,-7 4-4 0,0 1-4 15,9-4 0-15,-9 3-8 0,8 1 0 0,-8-1 0 0,8 6-4 16,1-5 0-16,-1 5-4 0,0-1 0 0,-1 0 0 0,2 5 0 16,-1 0 0-16,9-4 0 0,-9 4 0 0,9 0 0 0,-10 4 0 15,9-4 0-15,-7 5 0 0,6 0-4 0,2-1 4 0,0 5-8 0,-1-5 4 16,-9 6 0-16,10-1-4 0,0 1-4 0,-9 3 4 0,9-4-4 15,-10 9 0-15,1-4 0 0,0 5 0 0,1-1 0 0,-9 1-4 16,8 3 0-16,-8 2 0 0,0-2 4 0,0 1-4 0,-8 5 0 16,-1-5 0-16,1 4 0 0,8 1 0 0,-15 0 0 0,6-6 0 15,1 6 0-15,-9-6 0 0,9 2 0 0,-9-2 0 0,10-3 0 0,-1-1 0 16,-9-4-4-16,9 1 8 0,0-2-4 0,-8-4-4 0,8-5 4 16,-1 1 0-16,1-1 0 0,0 1 0 0,8-5 0 0,-7-5 0 15,-3 1 0-15,10 4 0 0,-7-9 0 0,7 4 0 0,-8-4-4 0,8 1 4 16,0-2-4-16,0 0 4 0,0 6-4 0,-9-5 4 15,9 0 0-15,0-2 0 0,0 3 0 0,9 3-4 0,-9-4 4 0,0 4 0 16,8 1 0-16,-8 0-4 0,7-1 4 0,-7 5 0 0,10-4 0 16,-3 4 4-16,1 0 0 0,0-5-4 0,1 5 4 0,6 5 0 15,-6-5-4-15,7 4 4 0,-7-4 0 0,7 5 0 0,0-1 0 0,0 0 0 16,1 1 0-16,0 0 0 0,-2-1 4 0,2 1 0 16,-2 3-4-16,2-2 0 0,0 3 4 0,-1-4-4 0,8-1-4 0,-7 1 4 15,-1-1 0-15,0 1-4 0,1-5 4 0,7 5-4 0,-8-5-4 16,1 4-4-16,-1-4-8 0,1 0-24 0,-2 0-28 0,2 0-48 15,0-4-44-15,-10-1 4 0,10 0-68 0,-1 1 16 0,-8-5 40 0,1 4 28 16,6-10 28-16,-6 7 16 0</inkml:trace>
          <inkml:trace contextRef="#ctx0" brushRef="#br0" timeOffset="1827.9844">1974-343 11 0,'-9'0'100'0,"9"4"0"16,0-4-4-16,9 5-20 0,-9-5 0 0,8 0 0 16,-8 0 4-16,7 4 4 0,1-4 0 0,1 0-4 0,-1 0-4 0,0 0-4 15,9 0-8-15,-10 0-4 0,10 0-8 0,-9 0-4 0,9 0-8 16,-2 0-4-16,10 0-4 0,-8 0-8 0,-2 0-4 0,10 0-4 16,-8 0-4-16,7 0-4 0,-8 0 0 0,8 0-8 0,1 0-16 0,0 0-28 15,-1 0-36-15,1 0-40 0,-8 0-36 0,7 0-4 0,-1 0-60 16,-6 0 28-16,8 0 32 0,-8 0 28 0,6 0 28 0</inkml:trace>
          <inkml:trace contextRef="#ctx0" brushRef="#br0" timeOffset="1344.2487">2103-160 43 0,'0'0'96'0,"0"0"-12"0,9 0-8 0,-9 5-20 0,8-5 4 16,-8 0 4-16,8 5-4 0,-8-5 0 0,9 4-4 0,-9 0 4 16,8 2-4-16,-8 2-4 0,7-3 0 0,1 4 0 0,1 1-16 15,-9 3 0-15,8-4 0 0,0 6-8 0,1-2-4 0,-9 5 0 16,8-5 0-16,-1 6-4 0,-7 0-4 0,9-1 0 0,-9 1-4 16,8-1 0-16,-8 0 0 0,8 5-4 0,-8-5 0 0,0 1-4 0,8-2-4 15,-8 3-4-15,0-2 0 0,0 0-4 0,0 1-12 0,0-2-16 16,0-3-16-16,0-1-32 0,0 2-20 0,0-1-16 0,0-5 0 15,0 0-72-15,0-3 28 0,0-3 28 0,0 2 28 0,0-5 20 0</inkml:trace>
          <inkml:trace contextRef="#ctx0" brushRef="#br0" timeOffset="1607.5737">2316-104 51 0,'0'-10'92'16,"0"6"-4"-16,0-1-4 0,0 0-28 0,0 5-4 0,0-4-8 15,0 4-4-15,0 0 0 0,0 0 0 0,9 0-4 0,-9 0 12 0,7 0-16 16,-7 4 28-16,8 1 12 0,-8 0-4 0,8 4-4 0,-8-4-4 16,0 8 4-16,9-4-4 0,-1 1-4 0,-8 4 0 0,7-1-4 15,-7 6-4-15,0-6 0 0,10 10-8 0,-10-5-4 0,7 6-4 0,-7-6-4 16,0 5-4-16,8-1-4 0,-8 2-8 0,0-2 4 16,0 2-8-16,9-2-4 0,-9 2 8 0,0-2-4 0,0-4-4 0,0 6-4 15,8-11 0-15,-8 6 0 0,0-6-8 0,0 1 0 0,0 0-12 16,0-5-4-16,0-5-12 0,0 1-12 0,0 0-16 0,0-5-8 15,0-5-20-15,0 5-24 0,-8-9-12 0,8 4 0 0,-9-4 0 0,9-4-72 16,-8 3 20-16,1-8 32 0,-3 4 28 0,3-4 24 0</inkml:trace>
        </inkml:traceGroup>
        <inkml:traceGroup>
          <inkml:annotationXML>
            <emma:emma xmlns:emma="http://www.w3.org/2003/04/emma" version="1.0">
              <emma:interpretation id="{DBF6D8B6-241E-4455-9B6A-D681E6F7A825}" emma:medium="tactile" emma:mode="ink">
                <msink:context xmlns:msink="http://schemas.microsoft.com/ink/2010/main" type="inkWord" rotatedBoundingBox="6807,3786 8112,3799 8103,4749 6798,47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76.9803">3025 107 31 0,'-16'-10'80'0,"8"6"0"0,-1-6 8 15,2 6-28-15,-1-5 0 0,8 0 0 0,-9 0-4 0,1-1 0 16,8 6-12-16,-8-6 0 0,8 6-8 0,0-1 0 0,-9 1-4 16,9 4 0-16,0-5 0 0,0 5 0 0,9 0 4 0,-9 5 8 0,0-1 4 15,8 1 0-15,-8-1 0 0,8 6-4 0,-8-1 0 0,9 5 0 16,-1-5-4-16,-8 4-4 0,7 6-8 0,2 0 4 0,-1-1-12 15,0 0 0-15,0 5-4 0,1 0 4 0,-1-1-8 0,-1 2 0 0,2-2-4 16,-1 2 0-16,0-6 0 0,1 0 0 0,-1 5 0 0,0-5 0 16,-1-4-4-16,2 4 4 0,-9-8-4 0,8 4 4 0,-8-5 4 15,8 0-4-15,-8-5 4 0,0 1-4 0,0 0 0 0,0-5 0 16,0 0 0-16,0-5-4 0,0 0-4 0,0 1 4 0,-8-10-4 16,8 5 4-16,0-10-4 0,-8 6 0 0,8-10 0 0,0 5 0 0,-9-10 0 15,9 5 0-15,0-5 0 0,0 1-4 0,-7 0 4 16,7-5-4-16,0 0 4 0,0 4-4 0,0-4 4 0,0 4 0 0,0-4 0 15,0 5 0-15,0-2 0 0,0 2 0 0,0 5 0 0,0-2 0 16,0 2 0-16,0 4 0 0,0-6 0 0,0 6 0 0,0 4 0 16,0-5 0-16,7 6 0 0,-7-1 0 0,0 5 0 0,0 1 0 15,9-2 0-15,-9 1-4 0,8 4 0 0,-8-4 4 0,8 4 0 0,1 1 0 16,-1 4-12-16,-1-5 16 0,3 5 0 0,-3 0 0 16,9-5-4-16,-7 5 0 0,6 0 4 0,-6 0-4 0,7 0 0 0,1 5 0 15,-2-5 4-15,2 0 0 0,8 0-4 0,-8 0 4 0,6 0 0 16,1 0 0-16,1 0 0 0,0 0-4 0,-1-5 0 0,1 5 0 15,7 0 0-15,1-4 0 0,-9 4 0 0,10-4 0 0,-2-1 0 0,0 5 0 16,-7-5 0-16,7 0 0 0,1 1 0 0,-9-1 0 0,9 1 0 16,-9-1 0-16,1 1 0 0,0-1-4 0,-9 1 4 0,9 4 0 15,-10-5-4-15,2 5 4 0,-1 0 0 0,1 0 0 0,-10-5 0 16,10 5 0-16,-9 0 0 0,9 5 0 0,-9-5 0 0,-1 0 0 16,2 5 0-16,-1-5 0 0,0 4 0 0,1 1 0 0,-1-1 4 0,0-4-4 15,-1 5 0-15,2-1 4 0,-1 1-4 0,0-1 0 0,1 1 8 16,-1 0-4-16,-1 0 0 0,3 3 4 0,-3-3 0 0,1 0 4 15,1-1 0-15,-1 6 4 0,0-6 4 0,-8 5 4 0,7 0 0 16,2 1 4-16,-9-1 0 0,8 0-4 0,-8 0 4 0,8 0-4 16,-8 0 4-16,0 1-4 0,0 4 4 0,9-6-8 0,-9 2 4 0,0 4-8 15,0-6 0-15,0 2-4 0,0 4-12 0,0-5 0 16,-9 0 0-16,9 0 0 0,0 0 0 0,0 1 0 0,-8-5 0 0,8 4 0 16,0-5 0-16,-8 5-12 0,8-4-40 0,-9-1-24 0,2 1-32 15,7-5-28-15,-8 0-44 0,0 5-28 0,-1-5 16 0,1 0-76 16,1-5 40-16,-3 5 44 0,-5-5 36 0,6 1 24 0,1-1 24 0</inkml:trace>
          <inkml:trace contextRef="#ctx0" brushRef="#br0" timeOffset="3101.1813">3539 143 39 0,'-8'-4'96'0,"8"8"-8"0,-8-8-4 16,8 4-20-16,-9-5 4 0,9 0 0 0,0 1-4 0,0 0 8 0,0-6-4 15,0 6-4-15,0-6-4 0,9 1-8 0,-1 0 0 0,-8 0-4 16,8 4 0-16,1-8-4 0,-2 3-4 0,1 1 0 0,1 4-4 16,7-4-4-16,-7 5 0 0,6-1-4 0,-7 1-4 0,9-1 0 15,-9 5-4-15,8 0 0 0,-8 0-4 0,9 5 0 0,-1-1-4 16,-7 1-4-16,-2 4 4 0,10 0-8 0,-9 0 4 0,0 5 0 0,1 0-4 15,-1-1 0-15,-8 6 0 0,0 0 0 0,0-1 0 0,0 0 0 16,0 5-4-16,-8 0 0 0,-1-5 0 0,1 10 0 0,0-6 0 16,-9 2 0-16,10-2 0 0,-10 1 0 0,1 0 0 0,-1 0 8 15,10-5-4-15,-10 6-4 0,0-6 0 0,2-4 0 0,-2 4 0 16,9-4 4-16,-9 0-4 0,9-6 0 0,1 3 0 0,-2-8 0 16,1 2 0-16,0 0-4 0,-1-5 4 0,9 0 0 0,-8 0-4 0,8-5 0 15,0-3 4-15,0 3 4 0,0-5 0 0,0 1-8 16,0 0 4-16,0-1 0 0,8 2 0 0,-8-2 0 0,9 1 0 0,-9 0 0 15,8 0 4-15,0 4-4 0,1-4 4 0,-2 4-4 0,1 5 4 16,1-4 4-16,7 4 0 0,-7 0 4 0,-1 4 4 0,7 1 4 16,2 0 8-16,0-1-4 0,-2 6 4 0,2-2 8 0,-1 2-4 0,0-6 0 15,1 10 0-15,-1-5 0 0,8 0 0 0,-7 1-4 0,-1-2 0 16,1 3 0-16,-1-3-4 0,0 1 0 0,1-4 0 0,7 4-4 16,-16-5-4-16,9 5-4 0,-2-9-12 0,2 5 0 0,-9 0 0 15,0-5 0-15,9 0 0 0,-10 0 0 0,2-5 0 0,-1 5 0 16,-8-5-12-16,8-4-56 0,-8 5-36 0,0-5-40 0,0 0-48 0,0-1-24 15,0-4-24-15,-8 1-24 0,8-1 36 0,-8 1 44 16,-1-1 36-16,9-4 28 0,-7-1 24 0</inkml:trace>
        </inkml:traceGroup>
        <inkml:traceGroup>
          <inkml:annotationXML>
            <emma:emma xmlns:emma="http://www.w3.org/2003/04/emma" version="1.0">
              <emma:interpretation id="{E857A8CF-781D-4100-8D57-3F351D99F5A3}" emma:medium="tactile" emma:mode="ink">
                <msink:context xmlns:msink="http://schemas.microsoft.com/ink/2010/main" type="inkWord" rotatedBoundingBox="8686,3803 10641,3822 10632,4704 8678,4686"/>
              </emma:interpretation>
              <emma:one-of disjunction-type="recognition" id="oneOf3">
                <emma:interpretation id="interp3" emma:lang="" emma:confidence="0">
                  <emma:literal>ma</emma:literal>
                </emma:interpretation>
                <emma:interpretation id="interp4" emma:lang="" emma:confidence="0">
                  <emma:literal>m z</emma:literal>
                </emma:interpretation>
                <emma:interpretation id="interp5" emma:lang="" emma:confidence="0">
                  <emma:literal>cm z</emma:literal>
                </emma:interpretation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cen z</emma:literal>
                </emma:interpretation>
              </emma:one-of>
            </emma:emma>
          </inkml:annotationXML>
          <inkml:trace contextRef="#ctx0" brushRef="#br0" timeOffset="5181.5314">5048 121 47 0,'7'-6'68'0,"-7"2"0"0,0 4-8 0,0 0-20 0,0-4 4 16,9-1 0-16,-9 0 0 0,0 1 4 0,0 4 0 0,0-5 0 15,0 0 0-15,0 1 0 0,-9 4-4 0,9-5 0 0,0 1 0 0,-7-1 4 16,7 1-8-16,0-1 4 0,-8 1 0 0,8-1-8 0,-8 0-4 16,-1 1-4-16,1 4 0 0,8-5-4 0,-17 5 0 0,10 0-4 15,-1 0-4-15,-1 0 4 0,1 5-4 0,-7-1 0 0,5 1 0 0,3 4 0 16,-1 0-4-16,-9-4 0 0,9 4 4 0,-1 5-4 15,2-5-4-15,-9 4 4 0,7-3 0 0,1 8-4 0,0-4 0 16,-1 4-12-16,9-4 16 0,-7 4 0 0,7 0-4 0,-8 1 0 0,8-1 0 16,0 1 0-16,0 4-4 0,0-5 0 0,8 0 0 0,-1 5-4 15,2-5 4-15,-1 1 0 0,0-5-4 0,1 4 4 0,7-4 0 16,0 0-4-16,0 0 4 0,1-1-4 0,0-4 0 0,-2 1 4 16,2-6 0-16,7 0 0 0,-8 2 4 0,9-6-4 0,-1 0 0 15,-7 0-4-15,8-6 4 0,-10 2-4 0,10 0 4 0,-8-6 0 0,7 1 0 16,-8 0-4-16,0-5 0 0,0 5 4 0,1-4-4 0,0-1 0 15,-2 0 0-15,2 0 0 0,-9-5 0 0,0 6 0 0,8-1 0 16,-8-3 0-16,-8 2 4 0,9 1 0 0,-1 1-4 0,-8-6 0 16,8 10 4-16,-8-5 0 0,0 5 0 0,0-4 0 0,0 3 4 15,0 1 4-15,0 0-4 0,0 4 4 0,0 0 4 0,0 1-4 0,0 0-4 16,0-1 0-16,0 5-4 0,0 0 0 0,0-5 4 0,0 5-4 16,0 0 4-16,0 5 0 0,0-5 0 0,0 5-4 0,0-1 4 15,0 0-4-15,0 6 0 0,9-6 0 0,-9 6 0 0,0-2 0 16,8 2-4-16,-8-1 4 0,7 4 0 0,-7 1 0 0,8-4-4 15,1 4 0-15,-1-1 0 0,-8 1 4 0,8 4-4 0,1-8 0 0,-2 3 0 16,1 1 0-16,9 0 0 0,-9-5 0 0,0 0 0 0,1 0 4 16,-2 1-4-16,10-1 0 0,-9-4 0 0,0-1 0 0,1 0 0 15,6 1 0-15,-7-5 0 0,1 0 0 0,7-5 0 0,-7 1 4 16,-1 4-4-16,-1-9 0 0,2 4 0 0,7-4 0 0,-16 0 0 16,17-1 0-16,-10 2 0 0,1-2 0 0,-8-4 4 0,9 5-4 0,-1 0 0 15,-8-5 0-15,8 5 0 0,-8-5 4 0,9 5-4 0,-9 0 0 16,8-6 4-16,-8 7 0 0,0-1-4 0,7-1 4 0,-7 2 0 15,0 3 0-15,0-4 4 0,0 5-4 0,0-2 0 0,0-2-4 16,0 8 4-16,8-5 0 0,-8 0 0 0,0 5-4 0,0-4 4 16,9 4 0-16,-9 0 4 0,0 0-4 0,8 4 0 0,-8 1 4 15,8-5-4-15,-8 5 0 0,9-1 4 0,-9 6-4 0,8-6 0 0,-1 5 0 16,2-4 0-16,-9 3-4 0,8 2 4 0,0-1-4 0,-8-1 4 16,8 7-4-16,1-6 0 0,-1 5 0 0,-1-5 0 0,2 0 0 15,-1 5 4-15,0-5 0 0,-8 0-4 0,9 0 0 0,-1-4 0 16,0 5 0-16,-1-2 0 0,2-3 0 0,-1-5 4 0,0 5-8 15,-8-1 0-15,9-4 4 0,-1 0 4 0,-1-4-4 0,-7 4 0 0,10-5 0 16,-3 0 0-16,1 1 0 0,1-5 0 0,-1 4 4 0,0-4-8 16,-8 0 8-16,7-5-4 0,2 5 0 0,-1-5-4 0,0 5 8 15,1-5-4-15,-1 1-4 0,-8-1 4 0,8 0 0 0,1 0 0 0,-2 1 0 16,1-2 0-16,-8 7 0 0,8-6 0 0,1 0 0 16,-1 5 0-16,-8 1-4 0,8-3 4 0,1 7 4 0,-9-5-4 15,7 9 4-15,1-5-4 0,-8 1 8 0,9 4-4 0,-1 0 4 0,0 0 0 16,-8 4 4-16,7 1-12 0,3 0 16 0,-3-1 0 0,1 4 4 15,1 2-4-15,-9 4 4 0,8-5 0 0,0 5 0 0,1-1-4 16,-2 2 0-16,-7-2-4 0,8 5-12 0,0 1 0 0,1-1 0 16,-9-4 0-16,8 4 0 0,0-4 0 0,-8 4 0 0,9-4 0 15,-9 0 0-15,7 0 0 0,1-5 0 0,-8 5 0 0,0-5-24 0,9 0-24 16,-9-4-24-16,0-1-32 0,0 1-20 0,0 0-24 0,0-5-28 16,0 0 0-16,0-5 8 0,0 0-64 0,0 1 16 0,0-6 36 15,0 2 32-15,0-2 36 0,0 1 20 0</inkml:trace>
          <inkml:trace contextRef="#ctx0" brushRef="#br0" timeOffset="5553.5376">6475-320 67 0,'0'0'108'0,"0"-5"-4"0,0 5-8 0,0-5-16 0,0 5 0 0,8-4 4 16,-8 4-4-16,8-5 0 0,-8 5-8 0,9-4-12 0,-2 4-4 15,-7 0-8-15,8-5-4 0,1 5-8 0,-1 0 0 0,9 0-8 16,-9 0 0-16,-1 0-4 0,2 5 0 0,7-1 0 0,-8 1 0 0,1-1-8 16,-1 1 0-16,-8 5-4 0,7-2 0 0,-7 2 0 15,9-1-4-15,-9 0 0 0,-9 5 0 0,9 0-4 0,0-1 0 0,-7 6 0 16,-1-6 4-16,-1 6 0 0,1-6-4 0,0 6 0 0,0-6 0 16,-8 1-4-16,8 5 4 0,-1-6 0 0,1 1 0 0,0-4-4 15,-1 4 0-15,1-1 8 0,1-4-4 0,7 1 4 0,-9-7 0 16,9 7 0-16,0-5 8 0,0-1 4 0,0 1 12 0,0 0 0 15,0-1 8-15,9 1 4 0,-9-5 4 0,7 4-4 0,1-4 4 0,1 0-4 16,-1 0 4-16,0 0 0 0,1 0-4 0,-1 0-4 0,-1 5-4 16,10-5-36-16,-9 0 0 0,9 0 0 0,-9 0 0 0,8-5 0 15,-8 5 0-15,9 0 0 0,-2 0 0 0,-7 0 0 0,9 0 0 0,-9 0 0 16,1 0 0-16,6 0-32 0,-5-4-132 0,-3 4-64 16,1-5-24-16,0 5-64 0,-8-4 48 0,9-1 40 0,-9 0 44 0,0 1 36 15,8-1 32-15,-8-5 20 0</inkml:trace>
        </inkml:traceGroup>
      </inkml:traceGroup>
    </inkml:traceGroup>
    <inkml:traceGroup>
      <inkml:annotationXML>
        <emma:emma xmlns:emma="http://www.w3.org/2003/04/emma" version="1.0">
          <emma:interpretation id="{8D4B2643-4D22-4075-B59F-C2DC6C5430D8}" emma:medium="tactile" emma:mode="ink">
            <msink:context xmlns:msink="http://schemas.microsoft.com/ink/2010/main" type="paragraph" rotatedBoundingBox="3118,6392 7925,5310 8102,6097 3296,7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65F7A7-4963-423A-99BB-0365E6801B3D}" emma:medium="tactile" emma:mode="ink">
              <msink:context xmlns:msink="http://schemas.microsoft.com/ink/2010/main" type="line" rotatedBoundingBox="3118,6392 7925,5310 8102,6097 3296,7179"/>
            </emma:interpretation>
          </emma:emma>
        </inkml:annotationXML>
        <inkml:traceGroup>
          <inkml:annotationXML>
            <emma:emma xmlns:emma="http://www.w3.org/2003/04/emma" version="1.0">
              <emma:interpretation id="{1D2D31F8-8FE4-4ADC-9433-CAA185D0C6A7}" emma:medium="tactile" emma:mode="ink">
                <msink:context xmlns:msink="http://schemas.microsoft.com/ink/2010/main" type="inkWord" rotatedBoundingBox="3153,6546 3557,6455 3650,6868 3246,695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109.2048">-407 2313 43 0,'0'0'92'16,"-10"5"-8"-16,10-5-4 0,-7 0-24 0,-1 0-8 0,-1 0 0 0,9 5 0 16,-16-5-8-16,7 3 0 0,2 2 0 0,-1-5 0 0,0 5 0 15,-1-5 0-15,-7 4 0 0,7 1 0 0,2 0-4 0,-1-1 0 16,-1 6 4-16,1-2 0 0,0 2-4 0,0-1-4 0,-1 5 0 15,2-5 0-15,-1 0-4 0,-1 5 0 0,1-5 0 0,0 5-4 16,-1-1 4-16,9 1 0 0,-8 0 0 0,8 0 0 0,-7 0 0 16,7 0 0-16,-8-2 0 0,8 3-4 0,0-2-4 0,0 1 0 0,0 0-4 15,0 0 0-15,8 0 0 0,-1-1-4 0,-7-4 0 0,8 4 0 16,1-2-4-16,-1-2 4 0,0 0-4 0,1 0 0 0,-1 0 0 16,8-3 0-16,-8 2 0 0,8-3 0 0,1-1 0 0,-1-4-4 15,-8 5 4-15,9-5-4 0,-1 0 4 0,0 0-8 0,0 0 4 16,1 0-4-16,0-5 0 0,-2-4 0 0,2 4-8 0,-2 2-24 0,2-7-24 15,0 0-28-15,-9 1-44 0,7-4-40 0,-6 2-4 0,7-2-68 16,-7-1 24-16,-1-3 40 0,0 2 32 0,1 2 28 0,-2-6 24 16</inkml:trace>
        </inkml:traceGroup>
        <inkml:traceGroup>
          <inkml:annotationXML>
            <emma:emma xmlns:emma="http://www.w3.org/2003/04/emma" version="1.0">
              <emma:interpretation id="{A33A1D2B-7B64-4193-BBB9-B9EDB4EDE390}" emma:medium="tactile" emma:mode="ink">
                <msink:context xmlns:msink="http://schemas.microsoft.com/ink/2010/main" type="inkWord" rotatedBoundingBox="4301,6221 4713,6128 4810,6555 4397,664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430.3467">530 2033 47 0,'0'5'84'0,"0"-5"-4"0,0 0-4 15,0 0-20-15,0 0-4 0,0 0 4 0,0 0 0 0,9 0 4 16,-9 0 4-16,7 0 0 0,-7 0 4 0,8 0 4 0,0 0-8 0,1 0 0 15,-1 0-4-15,-1 0-4 0,3 0-4 0,-3 0 0 0,10 0-4 16,-9 0-4-16,7 4-8 0,-6-4-4 0,7 0-8 0,1 0-4 16,-9 5-4-16,8-5 0 0,0 4-4 0,-7-4 0 0,7 5-4 15,0-5 0-15,1 4 0 0,-9 1-4 0,7 0-4 0,-5 0-4 16,5-1-4-16,-6 0-24 0,7 1-20 0,-7 0-20 0,-2-1-24 0,1 1-24 16,-8 4-12-16,8-4 4 0,-8-1-60 0,0 5-4 0,0-3 36 15,0-2 28-15,-8 0 24 0</inkml:trace>
          <inkml:trace contextRef="#ctx0" brushRef="#br0" timeOffset="10680.9707">522 2354 27 0,'0'10'112'0,"0"-2"-12"0,0 2-12 0,0-6-28 15,0 6 0-15,0-6 0 0,0 1 4 0,0-1 8 0,0 1 0 16,8-1 8-16,-8 1 4 0,9-5-4 0,-2 5 8 0,-7-5 0 0,8 0 0 15,0 0 4-15,1 0 8 0,-1 0-12 0,9 4-4 0,-10-4-4 16,1 0-12-16,9 0 0 0,-9 0-4 0,8 0-12 0,0 0-8 16,-7-4-4-16,7 4-8 0,-7 0-20 0,6-5-12 0,-7 5 0 15,1 0 0-15,7 0 0 0,-7-5 0 0,-2 5 0 0,1 0 0 16,1 0 0-16,-1-4 0 0,0 4-8 0,-1 0-100 0,3 0-44 0,-10 0-60 16,7 0-32-16,-7 0-68 0,0 0 48 0,0 0 48 0,8 0 40 15,-8 0 36-15,-8 0 24 0,8 0 20 0</inkml:trace>
        </inkml:traceGroup>
        <inkml:traceGroup>
          <inkml:annotationXML>
            <emma:emma xmlns:emma="http://www.w3.org/2003/04/emma" version="1.0">
              <emma:interpretation id="{B96DD63A-2FD0-4916-95FE-851636AEF10D}" emma:medium="tactile" emma:mode="ink">
                <msink:context xmlns:msink="http://schemas.microsoft.com/ink/2010/main" type="inkWord" rotatedBoundingBox="6675,5591 7925,5310 8102,6097 6852,6378"/>
              </emma:interpretation>
              <emma:one-of disjunction-type="recognition" id="oneOf6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~</emma:literal>
                </emma:interpretation>
                <emma:interpretation id="interp13" emma:lang="" emma:confidence="0">
                  <emma:literal>n</emma:literal>
                </emma:interpretation>
                <emma:interpretation id="interp14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2411.1055">3180 1468 59 0,'0'5'80'0,"-8"0"-4"0,1 0 0 0,7-1-24 16,-10-4 4-16,10 5 0 0,-7-5 0 0,-1 4-8 0,8-4 0 0,-9 0 0 15,9 0 0-15,-8 0 0 0,8 0-4 0,-8 0 4 0,-1-4 0 16,9 4-4-16,-7-5-4 0,7 1-8 0,0 4 4 0,-8-5-8 16,8 0 4-16,0 0 0 0,0 1-8 0,0-1 4 0,-8-3-4 0,8-2 4 15,0 6-8-15,0-6 4 0,8 7-4 0,-8-8 0 0,0 7 0 16,8-5 0-16,-8 4 4 0,7-3-4 0,-7 2 0 0,9-2 0 16,-9 3 0-16,8 0 0 0,0 1 0 0,1 0 0 0,-1-2 0 15,-1 6-4-15,3-4 0 0,-3 4 0 0,1 0-4 0,0 0-4 16,1 0 4-16,-1 0 0 0,-1 4-20 0,2-4 20 0,-1 10-4 0,9-6 0 15,-9 1-4-15,0 4 4 0,-1 1 0 0,-7-2-4 0,9 2 0 16,-1 4 0-16,-8-6 0 0,8 11-4 0,-8-6 0 0,0 6 0 16,0-1 0-16,0 1 4 0,-8 4-4 0,0 0 0 0,8 0 4 15,-9-1-4-15,2 2 0 0,-9-2 4 0,7 2-4 0,-7 2 0 16,7-2-4-16,-6-2 0 0,-2 2 4 0,2-2 0 0,5-3-4 16,-5 4 4-16,-2-5 0 0,0-4 0 0,-6 4 0 0,14-4 0 15,-7 0 0-15,0-5 0 0,-1 0 0 0,1 0 0 0,8-4 0 16,-1 0-4-16,-6-1 4 0,6-4 0 0,1 0-4 0,0 0 4 0,-1-4 0 15,9 4 0-15,-8-10-4 0,8 6 4 0,-7-6 0 0,7 6 4 16,0-5-8-16,0 0 0 0,0-1 4 0,0 1 4 0,0 0-4 16,7 0 0-16,-7 0 0 0,8 0 0 0,-8-1 0 0,9 1 0 0,-9 6 0 15,8-7 0-15,0 5-4 0,1 0 4 0,-1 1 4 16,-1 4 0-16,2-5-16 0,7 5 20 0,-8 0-4 0,1 0 0 0,6 0 4 16,-6 0 4-16,7 0-4 0,1 0 4 0,-2 0 0 0,-6 5 0 15,7-1 4-15,1-4 0 0,0 5 0 0,-2 0 0 0,2-1 0 16,-2 2 0-16,2-3 0 0,0 2-4 0,-1-1 0 0,-9 1 4 0,10 4-4 15,0-4-4-15,-9-1 0 0,9 1 0 0,-10-5-4 0,9 4 0 16,-7 1 0-16,-1-5 0 0,-1 0 0 0,3 5-4 0,-3-5 0 16,1-5 0-16,1 5-8 0,-1-5-4 0,0 5-12 0,-1-4-24 15,-7-1-28-15,9-4-28 0,-9 5-20 0,8-6-32 0,-8 6-16 16,0-4 4-16,8-2-32 0,-8-4-24 0,0 4 32 0,0 1 28 0,0-4 36 16,0 3 24-16</inkml:trace>
          <inkml:trace contextRef="#ctx0" brushRef="#br0" timeOffset="12731.7652">3702 1519 59 0,'0'-4'96'0,"0"-1"-12"0,0 0-4 0,0 5-20 15,0-4 0-15,0 4-4 0,0 0-4 0,0-5 0 0,0 5 12 16,0 0 4-16,0 0 4 0,0 5 4 0,0-5-4 0,9 4 0 16,-9 1-4-16,0 0 0 0,7-1 4 0,-7 6 0 0,0-1-8 0,8 0-4 15,-8 0-4-15,9 5-8 0,-9 0 0 0,0-1-4 16,8 2-4-16,-8 3-8 0,0 0-8 0,0 0-4 0,0 0-4 16,0 0-4-16,0 1 0 0,0 0 0 0,0-1-8 0,0-1-16 0,0-2 20 15,0 3-4-15,0 2 0 0,0-8-4 0,0 2-8 16,0 0-12-16,0 0-12 0,8-5-16 0,-8 5-24 0,0-5-16 0,0-4-12 15,0-1-20-15,0 0-24 0,0 1-8 0,9-5 8 0,-9 0-84 16,0 0 32-16,0-9 36 0,0 5 36 0,0-6 20 0</inkml:trace>
          <inkml:trace contextRef="#ctx0" brushRef="#br0" timeOffset="13274.3154">3588 1317 11 0,'-8'5'92'0,"8"-5"-8"16,0 5-8-16,-8-5-20 0,8 0-4 0,0 4 0 0,0-4 4 15,0 0 0-15,8 0 12 0,-8 0 4 0,8-4 0 0,1 4 4 16,-1-5 0-16,-1 0 0 0,10 5-4 0,-9-4 4 0,0 0-4 0,8-2-4 16,1 2-4-16,-1 4 4 0,1-4-8 0,-2-1 0 0,2 0 0 15,0 5-8-15,-2 0-4 0,2-5 0 0,-1 5-4 0,1 0 0 16,-1 0-4-16,0 0-8 0,1 5-4 0,-2-5-4 0,2 5-4 15,0 0 0-15,-2-5-4 0,2 4 0 0,-1 0-4 0,-7 2-4 16,6-2-4-16,2-4 0 0,-9 4 0 0,9 1-8 0,-9 0-4 0,8-5-20 16,-8 4-24-16,0-4-40 0,1 0-40 0,-1 0-56 0,-8 0-28 15,8 0-36-15,-8-4-16 0,0 4 44 0,0-5 40 0,0 0 32 16,0-3 36-16,-8 2 16 0</inkml:trace>
          <inkml:trace contextRef="#ctx0" brushRef="#br0" timeOffset="12987.0797">3874 1561 27 0,'0'-5'96'16,"0"0"-12"-16,0 1-4 0,0 4-20 0,0 0-4 0,8-4 0 0,-8 4-8 15,0 0 4-15,0 0 0 0,7 0 0 0,-7 0 4 0,0 0 8 16,9 0 4-16,-9 4 4 0,8-4 4 0,0 4 0 0,-8 1 4 16,9 0 0-16,-1-1-4 0,-8 5-24 0,7 1 16 0,-7 3-4 15,8-4-4-15,-8 5-8 0,9 4-8 0,-9-4-4 0,0 10-4 16,8-6-12-16,-8 4-4 0,0-3-4 0,0 4 0 0,0 0-4 0,0 0-4 16,0 1 0-16,0-7 0 0,0 6 0 0,0-5 0 15,0 1-8-15,0-5 4 0,0-1-8 0,0 1-4 0,0-1 4 0,0-3 0 16,0-1-12-16,0-4-16 0,0-1-24 0,0 1-20 0,0-5-8 0,0 0-16 15,-8 0-16-15,8-5-12 0,0 1-12 0,-9-1 0 16,1 0 8-16,1-3-84 0,-1-2 36 0,-1 1 28 0,1 0 28 16,0-5 24-16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28.1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BDF5DF-0A7E-4C45-8313-02E8F1EFCE8A}" emma:medium="tactile" emma:mode="ink">
          <msink:context xmlns:msink="http://schemas.microsoft.com/ink/2010/main" type="writingRegion" rotatedBoundingBox="6285,7203 12913,5722 13236,7167 6608,8648"/>
        </emma:interpretation>
      </emma:emma>
    </inkml:annotationXML>
    <inkml:traceGroup>
      <inkml:annotationXML>
        <emma:emma xmlns:emma="http://www.w3.org/2003/04/emma" version="1.0">
          <emma:interpretation id="{1CAE207C-B5CD-47C0-A254-66D037D90A80}" emma:medium="tactile" emma:mode="ink">
            <msink:context xmlns:msink="http://schemas.microsoft.com/ink/2010/main" type="paragraph" rotatedBoundingBox="6285,7203 12913,5722 13236,7167 6608,8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BCE99-394B-40AB-B842-115360CDD0BA}" emma:medium="tactile" emma:mode="ink">
              <msink:context xmlns:msink="http://schemas.microsoft.com/ink/2010/main" type="line" rotatedBoundingBox="6285,7203 12913,5722 13236,7167 6608,8648"/>
            </emma:interpretation>
          </emma:emma>
        </inkml:annotationXML>
        <inkml:traceGroup>
          <inkml:annotationXML>
            <emma:emma xmlns:emma="http://www.w3.org/2003/04/emma" version="1.0">
              <emma:interpretation id="{27205162-89E5-4C96-ACF0-C01EAF1B8B17}" emma:medium="tactile" emma:mode="ink">
                <msink:context xmlns:msink="http://schemas.microsoft.com/ink/2010/main" type="inkWord" rotatedBoundingBox="8358,7626 9663,7334 9798,7936 8492,82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4542 3450 31 0,'-8'0'84'16,"0"5"20"-16,8 4-8 0,-8-9-28 0,-1 0-4 0,9 5-4 16,0-5-8-16,-8 0-4 0,8 5 4 0,0-5 4 0,8 0-4 15,-8 0 4-15,0 0 4 0,9 0-4 0,-1 0-4 0,-8 0 0 0,8 0 0 16,0 0-8-16,1-5 0 0,-2 10-4 0,1-5-4 16,1 0-4-16,7 0-4 0,-7 0-8 0,-1 0-4 0,7 0 0 15,-6 0-4-15,7 0-4 0,-7 4-4 0,-2-4 0 0,10 4-4 0,-9-4-12 16,8 0-12-16,0 6-24 0,-8-2-28 0,9-4-32 0,-9 4-16 15,9-4 0-15,-10 5-12 0,10-5-64 0,-1 4 32 0,1-4 32 16,-1 0 20-16,-8 0 24 0</inkml:trace>
          <inkml:trace contextRef="#ctx0" brushRef="#br0" timeOffset="387.9931">5464 3450 67 0,'0'11'92'0,"-9"-8"-8"0,9 2-8 16,0-5-28-16,0 5 0 0,0-5-4 0,-8 4 0 0,8-4 0 15,8-4-4-15,-8 4-4 0,0-5 0 0,0 0 4 0,9 2-4 0,-1-3 0 16,0 1-4-16,0-3 8 0,1-2 0 0,-2 6 4 0,1-6-4 16,1 2-4-16,-1-2 0 0,9 1 0 0,-9-5 4 0,7 5-4 15,-6 0 4-15,7 0 0 0,-7-5-4 0,-1 5 4 0,8-5-4 16,-8 5 0-16,8-5 0 0,-7 5 0 0,6-6-4 0,-6 7 0 15,-1-1-8-15,0-1-4 0,9 2 0 0,-10-1 4 0,1-1-4 0,1 1-4 16,-1 4 0-16,0 0 0 0,1 1 0 0,-1 0 4 16,-1-1 0-16,-7 5 8 0,9 0-4 0,-1 0 8 0,-8 5-4 15,8-1 4-15,-8 5 0 0,0 0 4 0,8 1 0 0,-8-2 0 0,0 6-8 16,0 0-20-16,0 4-8 0,0 1 0 0,9-1 0 0,-9 5 0 16,0 0 0-16,0 0 0 0,0 0 0 0,-9 5 0 0,9-6 0 15,0 6 0-15,0-5 0 0,0 5 0 0,0-6 0 0,0 0 0 0,0 7 0 16,0-5 0-16,0-2 0 0,0-4 0 0,0 1 0 15,0 3 0-15,0-8-36 0,0 4-108 0,-8-4-48 0,8 0-48 0,0-4-44 16,-8-2 4-16,8-3 44 0,-8 0 44 0,8-1 28 0,-9 0 40 16,9-4 20-16</inkml:trace>
        </inkml:traceGroup>
        <inkml:traceGroup>
          <inkml:annotationXML>
            <emma:emma xmlns:emma="http://www.w3.org/2003/04/emma" version="1.0">
              <emma:interpretation id="{E9ADE9E3-A6B3-4F4F-AEC9-680FA9AA0F2F}" emma:medium="tactile" emma:mode="ink">
                <msink:context xmlns:msink="http://schemas.microsoft.com/ink/2010/main" type="inkWord" rotatedBoundingBox="10856,6431 12399,6086 12546,6745 11003,70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79.4037">7250 2331 47 0,'8'-5'80'0,"-8"5"-12"16,0-3 0-16,0 3-28 0,0-5 0 0,0 5-4 0,8-5 0 16,-8 0 0-16,0 1 0 0,0-1 0 0,0 0 4 0,0 1 4 15,-8 0-4-15,8-1 4 0,0 0 0 0,0 1 0 0,-8-1 0 0,8 0-4 16,0 1 0-16,-9 0 4 0,1-2-12 0,1 2 0 0,7 0-4 16,-9-1-4-16,1 5 0 0,0-5-8 0,-9 5 4 0,10 0-4 15,-1-4-4-15,-1 8 4 0,-7-4-4 0,7 5 0 0,1-5-4 16,1 5 0-16,-10-1 4 0,9 6 0 0,-1-6-4 0,1 5 0 15,0 0 0-15,1 1 0 0,-2-2 0 0,1 6 0 0,0-4-4 16,8 3 0-16,0 1 0 0,-9 0 0 0,9-1-4 0,0 1 0 16,0 0 4-16,0 0 0 0,9 0-4 0,-9 0 0 0,8-1 0 15,-8 1 0-15,8 0 0 0,1 4 4 0,-2-4 0 0,9-5-4 0,-7 5 0 16,-1-1 0-16,9 1 0 0,-10-4 0 0,10-2 4 0,-1 2-4 16,1-1 0-16,-2 0 0 0,2-5 0 0,0 6 0 0,7-10 0 15,-8 5 0-15,1-1 0 0,7-4 4 0,-8 0 0 0,8-4-4 16,-7-1 0-16,8 0 4 0,-10 0-4 0,2-4 0 0,8 0 0 15,-10 0 0-15,2 0 0 0,0-5 0 0,-2 4 4 0,2-2 0 0,-1 2-20 16,-7-4 24-16,6 0-4 0,-6 1 0 0,7-1 0 0,-8 5 0 16,1-5 4-16,-1 5-4 0,-1-5 4 0,2 5 0 0,-9 0-4 15,8 0 4-15,0 0 4 0,-8-5-8 0,9 9 0 0,-9-5 0 0,8 7-4 16,-8-7 4-16,0 6-4 0,8-1 4 0,-8 0-4 16,0 1 4-16,0 4-4 0,7-5 4 0,-7 5 0 0,0 0 4 0,9 0 0 15,-9 0-4-15,0 0 8 0,8 0 4 0,-8 5-4 0,8-1 0 16,1 1 0-16,-9 0 0 0,8-1 0 0,-8 6 0 0,7-2-4 15,3 2 4-15,-3-1-8 0,-7 0 0 0,8 0 0 0,0 5 0 0,1 0 0 16,-1-5 0-16,-1 0 0 0,2 5-4 0,-1-5 4 0,0 5 0 16,1-5 0-16,-1 5-8 0,0-5 4 0,1 0 4 0,-2 1 0 15,1-6-4-15,0 4 0 0,1-1-4 0,-1-4 4 0,0-3 0 16,1 5 0-16,6-5 0 0,-6 0 0 0,-1-5 4 0,0 5 0 16,9-10 0-16,-10 6-4 0,1-4 0 0,9 3 0 0,-9-4 0 15,1-5-4-15,-2 4 4 0,9-3 4 0,-7 4-4 0,-1-5 0 16,0 0 0-16,1 5 0 0,-2-5 4 0,1 5-4 0,-8 0 4 0,9 0-4 15,-1 0 0-15,-8-1 0 0,0 1 0 0,8-1 0 0,-8 7 4 16,0-2 0-16,8 0 0 0,-8 1-4 0,0-1 4 0,0 0-4 16,0 5 0-16,9-4 4 0,-9 4-4 0,0 0 0 0,0 0 4 0,7 0 0 15,-7 0 0-15,0 0-4 0,8 0 4 0,1 4-4 0,-9 1 0 16,8 0 4-16,0-1-4 0,-8 6 0 0,9-7 0 0,-1 7 0 16,-1-5 0-16,-7 9 0 0,8-5 0 0,1 0 0 0,-1 0 0 15,0 5 4-15,1-5 0 0,-2 0 0 0,1 0-4 0,1 0 0 16,-1 1 0-16,0-1-4 0,0 0 4 0,1-5 0 0,-2 6 0 15,-7-6 0-15,8 1 0 0,1-5 0 0,-1 5 0 0,0-5 0 0,1 0 4 16,-1 0-4-16,-1 0 0 0,1-5 0 0,1 0 0 0,-1 5 0 16,0-4 0-16,-8-6 4 0,9 6-24 0,-1 0 20 0,-1-6 0 15,2 1 4-15,-1 0 0 0,-8 0-4 0,8 0 4 0,1 0 0 16,-1-1-4-16,-1 1 0 0,-7 0 0 0,8 0 0 0,1-5 0 16,-1 5 0-16,-8-1 0 0,8 2 0 0,1-2-4 0,-1 1 4 0,-8 0 0 15,7 4 0-15,2-3 0 0,-1 3-4 0,-8 0 4 16,8 5 0-16,0-5 0 0,1 5-4 0,-9-4 4 0,8 4 0 0,-1 0 4 15,-7 4-4-15,9-4 0 0,-1 5 4 0,-8 0-4 0,8 0 4 16,1-2 0-16,-9 2 0 0,8 4-4 0,0 1 0 0,-8-6 4 16,7 6 0-16,-7-2 0 0,9 2-4 0,-9-1 0 0,8 5 4 0,-8-5-4 15,8 5 4-15,-8 0 0 0,0-5 0 0,0 4-4 0,0-4 0 16,9 5 4-16,-9-4-4 0,0 4-4 0,0-6 4 0,0 2-4 16,0-1-8-16,0 0-12 0,0-1-16 0,0 2-16 0,0-5-12 15,0 0-8-15,0-1-24 0,0 0-12 0,0-4-20 0,0 0-8 16,0 0 12-16,0 0-68 0,0-4 8 0,0 4 40 0,0-9 20 0,8 4 28 15</inkml:trace>
        </inkml:traceGroup>
        <inkml:traceGroup>
          <inkml:annotationXML>
            <emma:emma xmlns:emma="http://www.w3.org/2003/04/emma" version="1.0">
              <emma:interpretation id="{9EA2F07E-4F7D-4965-A802-ACFEDEE64B94}" emma:medium="tactile" emma:mode="ink">
                <msink:context xmlns:msink="http://schemas.microsoft.com/ink/2010/main" type="inkWord" rotatedBoundingBox="12722,5905 12943,5856 13044,6307 12823,6356"/>
              </emma:interpretation>
            </emma:emma>
          </inkml:annotationXML>
          <inkml:trace contextRef="#ctx0" brushRef="#br0" timeOffset="3864.891">8872 1785 27 0,'0'-10'96'0,"0"7"-8"0,0-2-8 0,9-4-24 0,-9 4-4 16,8 0-4-16,-8 1 4 0,8 0-4 0,-8-1 0 0,9 1 0 16,-2 4 0-16,-7-5-4 0,17 5 8 0,-9-5-4 0,0 5 0 0,-1 0 4 15,10 0-4-15,-9 0-4 0,9 0-4 0,-9 0 0 0,8 5-4 16,-8-5-24-16,1 5 20 0,7-1-4 0,-8 1-4 0,1-1 0 16,-2 0-4-16,1 6 0 0,1-6-4 0,-1 6 0 0,-8-1-4 15,0 4-4-15,0-3 4 0,0 4-4 0,0-1-4 0,-8 1 0 16,8 0 4-16,-9-1-4 0,1 1-4 0,1 5 4 0,-2-5 0 0,1-1-4 15,0 1 0-15,0-1 4 0,-1 1 0 0,1 0 0 0,1-4-4 16,-2 3 0-16,9-4 0 0,-8 1 0 0,8-1 4 0,0-5 0 16,0 5 4-16,0-4 4 0,0 4 0 0,0-4 4 0,8 4 8 15,-8-5 0-15,9 1 4 0,-9 0-4 0,7 4 0 0,1-4 4 16,1-1 0-16,-1 1-4 0,0-1 0 0,0 1-4 0,1-1 0 0,-2 2-4 16,1-2 0-16,1-4-4 0,-1 0 0 0,0 4-4 0,1-4-4 15,-1 0-4-15,-1 0-12 0,1 0-16 0,1 0-32 0,-1 0-56 16,-8 0-64-16,0 0-32 0,8 0-72 0,-8-4 48 0,0 4 36 15,0-4 32-15,0-2 32 0,-8 6 24 0</inkml:trace>
        </inkml:traceGroup>
        <inkml:traceGroup>
          <inkml:annotationXML>
            <emma:emma xmlns:emma="http://www.w3.org/2003/04/emma" version="1.0">
              <emma:interpretation id="{419D99A4-4718-494A-8C99-3354A605F0DA}" emma:medium="tactile" emma:mode="ink">
                <msink:context xmlns:msink="http://schemas.microsoft.com/ink/2010/main" type="inkWord" rotatedBoundingBox="6285,7203 7725,6881 7929,7795 6489,81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99.2386">3180 3474 11 0,'-8'-5'96'0,"8"5"-12"0,0-5-8 0,-7-4-20 0,7 4-4 16,0-3-8-16,0 3 0 0,0-4 0 0,7-1-4 0,-7 2-4 15,0-6 0-15,8 4 0 0,0 1-4 0,1-5 0 0,-1 5 0 16,-1 0-4-16,2 0 0 0,7 0-4 0,-7 4 0 0,7 0 0 16,-9 1-12-16,10-1 4 0,0 5-4 0,-9-4 4 0,9 8-4 15,-10-4 4-15,9 5 0 0,-7 4 0 0,-1-4-4 0,9 9-4 0,-17-5 0 16,7 4 0-16,-7 1 8 0,8 5-8 0,-8-5-4 0,0 8 4 15,-8-4-4-15,8 10 0 0,-7-5-8 0,-3 0 4 0,3 0-4 16,-10 0 8-16,9 0-8 0,-7 0 4 0,6 0 4 0,-7 0 0 0,-1-5 0 16,0 1-4-16,10-6 0 0,-9 1 0 0,-1-1 0 15,9-3-4-15,-1-1 8 0,-6-4-4 0,6-1 0 0,1 0 0 0,0-4-4 16,1 0 4-16,-3 0 0 0,10-4 0 0,-7 4 4 0,7-4-4 16,0-1 4-16,-8 0-4 0,8-3 0 0,0 2 0 0,0 2 0 15,8-5 0-15,-8 4 4 0,7 1-4 0,-7-1 0 0,10-4 4 0,-3 5 0 16,-7 4 0-16,8-6 0 0,0 6 0 0,1-4-4 0,-1 4 8 15,8 4 0-15,-8-4 4 0,9 0 0 0,-9 6 8 0,7-6-4 16,-6 4 0-16,7 0 0 0,1 1 0 0,0-5-4 0,-10 5 0 16,9-1 0-16,1 1 0 0,0-5 0 0,-2 5-4 0,2-1 0 15,-2-4-4-15,2 0 4 0,0 4-4 0,8-4-4 0,-10 0-4 16,2 0-12-16,-1 0-12 0,0 0-36 0,1-4-48 0,-1 4-24 0,1-4 0 16,-2-1-72-16,-6 0 24 0,7 1 32 0,0-1 28 15,-8 0 24-15</inkml:trace>
          <inkml:trace contextRef="#ctx0" brushRef="#br0" timeOffset="-762.0065">2495 3350 63 0,'0'-9'80'15,"0"4"-4"-15,0 0-4 0,0 1-28 0,0-1-4 0,0 0-4 16,0 5-8-16,0-4-4 0,0 4-4 0,0-5 4 0,0 5-4 16,8 0 4-16,-8-4 12 0,0 4-4 0,8 4 4 0,-8-4 8 15,9 5 0-15,-9-5 0 0,8 4-4 0,0 6 0 0,1-6-12 16,-2 6 0-16,1-6-8 0,1 10 4 0,-1-5 0 0,0 5-8 0,-1 0 0 15,3 0 4-15,-3 4-8 0,1-4-4 0,1 5 0 0,-1-2-4 16,0 1 8-16,1 6-8 0,-2-6-4 0,1 4 4 0,0 2 0 16,-8-6-4-16,9 6 4 0,-1-7 0 0,-8 2-4 0,8-1 4 15,-8 1-4-15,0-6-4 0,0 1 4 0,9-1 4 0,-9-3-4 16,0-1 8-16,0 0-4 0,0-5 0 0,0 2 0 0,0-6-4 0,0 0 0 16,0 0 0-16,0 0 0 0,-9-10 4 0,9 6-4 0,0-6-4 15,0 2 4-15,0-6 4 0,0 0-4 0,0 0 0 0,-8-4 0 16,8-1 0-16,0 1 0 0,0-4 0 0,-8-7 4 0,8 5-4 0,0-2 0 15,0-1 0-15,0-1 4 0,-9 0 0 0,9 1-4 16,0-5 4-16,0 4-8 0,0 1 4 0,0-1 0 0,0 1 4 0,0-2-4 16,0 7 0-16,0-5 4 0,0 3-4 0,0 2 0 0,0-2-4 15,0 6 4-15,0 0 0 0,0 0 0 0,9 0 0 0,-9 4 4 16,0 0-4-16,8 1 0 0,-8-2 0 0,8 6 0 0,-8 0-4 16,9 0 4-16,-2 4 0 0,1-4 0 0,1 5 4 0,-1-1-8 15,8 0 8-15,-7 0 0 0,6 5-8 0,2-4 4 0,0 4-4 0,-2 0 8 16,2 0-4-16,8 0-4 0,-10-5 4 0,10 5 0 0,-1 0 4 15,9 0-8-15,-9 5 8 0,1-5-4 0,7 0 0 0,2 0 0 16,-2 0 0-16,-7 0-4 0,7 0 4 0,1 0 4 0,-1 0-4 16,0 0 4-16,2 0-8 0,-2 0 8 0,1 0-4 0,-1 0 8 15,0 0-8-15,2 0 0 0,-2 0-4 0,1 0 8 0,-9 0-8 0,9 4 4 16,-1-4 0-16,-7 5 0 0,-1-5-4 0,9 5 8 0,-9 0 0 16,-7-5-4-16,8 4 0 0,-1 0 4 0,-8 1-24 0,1 4 24 15,7-4 0-15,-16 0-4 0,9-1 4 0,-9 5 0 0,8-4 0 0,-8 0-4 16,0 4 4-16,1-5 4 0,-1 1 0 0,-8 5 0 15,7-6 8-15,-7 5 0 0,8-1 4 0,-8-3 0 0,0 5 0 0,0-1 8 16,0 0-4-16,0 1 4 0,0-2-4 0,0 2 4 0,0-2-4 16,0 6-4-16,0-4 4 0,0-1 0 0,0 0-4 0,0 5 0 15,0-5-4-15,0 4 0 0,0-3 0 0,0 4-4 0,0-5 0 16,0-1-4-16,0 2-8 0,0-1 4 0,0 1 4 0,0-1-4 0,0 0 0 16,0 0 0-16,0-4-4 0,0-1 0 0,0 6-4 15,0-10-4-15,-8 4-8 0,8 1-20 0,0-1-28 0,0-4-24 0,-7 0-32 16,7 5-32-16,-8-5-4 0,-1 0-8 0,9 0-48 0,-16-5 24 15,7 5 36-15,2-4 24 0,-1-1 20 0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7:54.3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AC1AF1-6A18-455C-BE39-F38384D08D01}" emma:medium="tactile" emma:mode="ink">
          <msink:context xmlns:msink="http://schemas.microsoft.com/ink/2010/main" type="writingRegion" rotatedBoundingBox="2305,8883 5355,8483 5529,9811 2480,10211"/>
        </emma:interpretation>
      </emma:emma>
    </inkml:annotationXML>
    <inkml:traceGroup>
      <inkml:annotationXML>
        <emma:emma xmlns:emma="http://www.w3.org/2003/04/emma" version="1.0">
          <emma:interpretation id="{39D692D7-A5AC-40C8-9F43-083B9479A829}" emma:medium="tactile" emma:mode="ink">
            <msink:context xmlns:msink="http://schemas.microsoft.com/ink/2010/main" type="paragraph" rotatedBoundingBox="2305,8883 5355,8483 5529,9811 2480,10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0617F-2B3F-406E-ABF3-E358D70E697F}" emma:medium="tactile" emma:mode="ink">
              <msink:context xmlns:msink="http://schemas.microsoft.com/ink/2010/main" type="line" rotatedBoundingBox="2305,8883 5355,8483 5529,9811 2480,10211"/>
            </emma:interpretation>
          </emma:emma>
        </inkml:annotationXML>
        <inkml:traceGroup>
          <inkml:annotationXML>
            <emma:emma xmlns:emma="http://www.w3.org/2003/04/emma" version="1.0">
              <emma:interpretation id="{215307F3-3F5E-4473-8A42-96B9BDEE3FAB}" emma:medium="tactile" emma:mode="ink">
                <msink:context xmlns:msink="http://schemas.microsoft.com/ink/2010/main" type="inkWord" rotatedBoundingBox="2320,9723 2628,8784 3505,9072 3197,10011"/>
              </emma:interpretation>
            </emma:emma>
          </inkml:annotationXML>
          <inkml:trace contextRef="#ctx0" brushRef="#br0">-1109 4680 27 0,'0'-4'92'16,"0"-2"-8"-16,0 6-4 0,0-4-20 0,0 4 0 0,0-4 0 15,0 4-4-15,0 0-4 0,0 0-4 0,0-5 0 0,0 5-4 16,0 0-4-16,0 0 0 0,0 0 4 0,0 0 12 0,0 5 0 16,0-5 0-16,0 4 4 0,8 6 0 0,-8-6 0 0,0 5-4 0,0 0 0 15,8 1-8-15,-8 3 0 0,0 1 0 0,9 0-4 0,-9 4-4 16,7 1-4-16,-7 3-4 0,0 2-8 0,0 3 0 0,0-4-4 15,0 4-4-15,8 1 0 0,-8 4 0 0,0-5-20 0,-8 6 20 16,8-1 0-16,0 0-8 0,0 0 4 0,-7 0-4 0,7-5 0 16,-9 5-4-16,9 1 4 0,-8-1 0 0,0-5 0 0,8 1-8 0,-9 0 4 15,-7-1 0-15,7 1 0 0,2-6 0 0,-1 2-4 0,-9-2 0 16,9-4 0-16,1 1 0 0,-10 0 0 0,9-6 4 0,-9 1-4 16,9-1 4-16,-8-3-4 0,8-1 4 0,0 1 0 0,-1-7-4 15,-7 3-4-15,7-2 8 0,2-4 0 0,-1 0-4 0,-1 0-4 16,1-4 8-16,0-2-8 0,0 3 8 0,-1-2-4 0,2-5 0 15,-1 1-4-15,-1-4 4 0,1 3 0 0,0-4 0 0,-9 1 4 0,17-1-4 16,-7 1 0-16,-1-7 0 0,-1 2 0 0,1 5 0 16,8-6 0-16,-8 2 0 0,8-2 0 0,0 5 0 0,-9-5 0 0,9 6 0 15,0-6 0-15,9 6 0 0,-9-1 0 0,8 0-4 0,-8 1 4 16,8 3-4-16,-8-4 4 0,9 6 0 0,-1-2 0 0,-1 6-4 16,1-6 0-16,1 10 4 0,-1-4-20 0,9 0 20 0,-9 4 4 0,-1 0-4 15,10 0 4-15,-1 4 0 0,-7 0 0 0,6-4 0 0,2 10-4 16,-9-6 0-16,9 1 4 0,0 5-4 0,-2-2 0 0,2 1 4 15,-2-4 0-15,2 4 0 0,0 6 0 0,-9-7 0 0,7 1-4 16,2 1 4-16,0-2 0 0,-1 1-4 0,0 1 0 0,0-1 4 16,1 0 0-16,0 0 4 0,-2-4-4 0,2 4 0 0,-2-4-4 15,2 4 4-15,0-4-4 0,-1 0 4 0,1-1 0 0,-2 0 4 0,2-4-4 16,0 5-4-16,7-5 0 0,-8 4 4 0,1-4 0 0,-2 0 0 16,2 0-8-16,0 0 8 0,-2 0-8 0,2 0 4 0,-1 0 0 15,1 0-8-15,-1 0-4 0,0-4-8 0,1 4-16 0,-10-5-24 16,10 5-20-16,-1 0-20 0,-7-4-16 0,-1 0-24 0,8-1-16 15,-8 0 0-15,0-4 4 0,0 4-72 0,9-4 32 0,-10 0 28 16,2-1 40-16,-1 2 20 0</inkml:trace>
        </inkml:traceGroup>
        <inkml:traceGroup>
          <inkml:annotationXML>
            <emma:emma xmlns:emma="http://www.w3.org/2003/04/emma" version="1.0">
              <emma:interpretation id="{0DE1CBAF-9B8D-4C8B-B9F3-71F6B93970CD}" emma:medium="tactile" emma:mode="ink">
                <msink:context xmlns:msink="http://schemas.microsoft.com/ink/2010/main" type="inkWord" rotatedBoundingBox="3742,9101 4355,9021 4410,9446 3798,9526"/>
              </emma:interpretation>
            </emma:emma>
          </inkml:annotationXML>
          <inkml:trace contextRef="#ctx0" brushRef="#br0" timeOffset="269.2806">-115 4933 91 0,'0'4'112'0,"0"4"-16"0,0-1-12 16,0-4-28-16,0 2 8 0,9 0 4 0,-9-1 12 0,0 0 4 15,8-4-8-15,0 5 4 0,-8-5 0 0,9 0 0 0,-2 0-8 0,10 0 0 16,-9 0-8-16,8 0 0 0,0 0 0 0,1 0-4 16,-1 0-4-16,1 0-4 0,7 0-8 0,1 0-4 0,-1 0-8 0,0 0-4 15,0 0-4-15,1 0-4 0,7 0-4 0,-7 0 0 0,8 0-4 16,-9 0-4-16,9 0-4 0,-8 0-8 0,-2 0-8 0,2 0-8 15,-1 0-32-15,-7 5-24 0,8-5-24 0,-17 4-20 0,8 1-28 0,-8-1-12 16,0 1 0-16,1-1-68 0,-9 1 24 0,-9 5 36 0,9-6 28 16,-8 5 28-16,-9-5 20 0</inkml:trace>
          <inkml:trace contextRef="#ctx0" brushRef="#br0" timeOffset="484.22">82 5222 43 0,'0'4'104'0,"-9"5"-16"0,9-4-8 16,0 4-20-16,-8-4 0 0,8 0 4 0,0-2 8 0,0 2 8 16,8 0-4-16,-8-5 4 0,9 4-4 0,-1-4 0 0,-1 0-8 15,2 0-4-15,-1 0-4 0,8 0-4 0,0 0 0 0,-8 0 0 0,9 0-16 16,0 0-8-16,-2-4 0 0,2 4-8 0,-1 0-8 16,1 0 0-16,7 0-4 0,-8 0-4 0,1 0-4 0,-1 0 0 0,0 0-8 15,1-5-24-15,-10 5-24 0,10 0-32 0,-1 0-32 0,-7 5-28 16,6-1-8-16,-6-4-56 0,7 5 8 0,-8-5 32 0,9 0 28 15,-10 5 28-15,2-5 20 0</inkml:trace>
        </inkml:traceGroup>
        <inkml:traceGroup>
          <inkml:annotationXML>
            <emma:emma xmlns:emma="http://www.w3.org/2003/04/emma" version="1.0">
              <emma:interpretation id="{68067415-15EC-4267-A718-E39171564A9E}" emma:medium="tactile" emma:mode="ink">
                <msink:context xmlns:msink="http://schemas.microsoft.com/ink/2010/main" type="inkWord" rotatedBoundingBox="5044,8800 5390,8755 5529,9811 5183,9856"/>
              </emma:interpretation>
            </emma:emma>
          </inkml:annotationXML>
          <inkml:trace contextRef="#ctx0" brushRef="#br0" timeOffset="958.9875">1223 4854 15 0,'0'-9'84'0,"-8"0"-8"0,8 0-8 0,0 0-16 0,-9-5 0 15,9 5 0-15,9-5 0 0,-9 5 4 0,8-6-4 0,-8 2 8 16,8-1-4-16,0 5-4 0,1-4 4 0,-1-1-4 0,-1 4-4 15,2 2-4-15,-1-6-4 0,9 4 8 0,-9 2-8 0,7 2-4 0,-6-2-4 16,-1 3 0-16,9-4-4 0,-9 9-4 0,9-5-4 16,-10 0 0-16,9 5 0 0,-7 0-4 0,6 0 0 0,-6 0 0 0,-1 0 0 15,9 5 0-15,-9 0 0 0,0-5 0 0,-1 4 0 0,2 6 0 16,-1-6 0-16,0 6 0 0,1-6 8 0,-1 5 0 0,0-4-4 16,-8 3 4-16,9 2 4 0,-9-1-16 0,0 5 20 0,0-4-4 0,0-2-4 15,0 6 4-15,0-5-4 0,-9 4 0 0,1 2-4 0,8-6-4 16,-8 5 0-16,-1-1 0 0,1 1-8 0,0 0 4 0,-1 0-8 15,2-1 4-15,-1-3 0 0,-9 4-8 0,9 0 4 0,-9-6 4 16,10 6-8-16,-1 0-4 0,-9-6 4 0,9 2 0 0,1 0 0 16,-3-2-4-16,3 6 0 0,-1-5-4 0,-1 0-4 0,1-4-8 15,0 5-12-15,-1-1-16 0,9-5-16 0,-7 5-16 0,7-4-8 0,0 4-12 16,0-4-12-16,0 4-20 0,0 0-4 0,-8-4 4 0,16 4-20 16,-8 0-60-16,0-4 48 0,0 5 28 0,0-2 20 0,0 1 28 15</inkml:trace>
          <inkml:trace contextRef="#ctx0" brushRef="#br0" timeOffset="1199.3796">1394 5621 107 0,'0'8'124'16,"0"2"-8"-16,0-1 8 0,0-4-12 0,0 3 4 0,0-3 0 0,0 0 4 15,0-5 4-15,0 4 4 0,0-4 8 0,0 0-12 16,0 0 0-16,8 0 0 0,-8 0-12 0,0 0-20 0,0 0-16 0,9 0-16 15,-9 0-48-15,0 0-12 0,8 0 0 0,-8 0 0 0,0 0 0 16,0 0 0-16,0 0 0 0,7 0 0 0,-7 0 0 0,0 0 0 16,0 0 0-16,0 0 0 0,0 0 0 0,0 0 0 0,0-4 0 0,0 4 0 15,0 0 0-15,0 0 0 0,0 0 0 0,0 0 0 0,0 0 0 16,0 0 0-16,0 0-132 0,0 0-180 0,0 0-56 0,0-5 60 16,0 0 56-16,0 0 48 0,0 2 36 0,0-2 32 0,0 0 28 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7:16.3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EA9215-0B87-4C8A-9B57-E7B3F64091DD}" emma:medium="tactile" emma:mode="ink">
          <msink:context xmlns:msink="http://schemas.microsoft.com/ink/2010/main" type="writingRegion" rotatedBoundingBox="19296,8665 19290,13958 18776,13957 18782,8664"/>
        </emma:interpretation>
      </emma:emma>
    </inkml:annotationXML>
    <inkml:traceGroup>
      <inkml:annotationXML>
        <emma:emma xmlns:emma="http://www.w3.org/2003/04/emma" version="1.0">
          <emma:interpretation id="{FF3963A5-98F4-429D-B13F-7D5E0B3758F2}" emma:medium="tactile" emma:mode="ink">
            <msink:context xmlns:msink="http://schemas.microsoft.com/ink/2010/main" type="paragraph" rotatedBoundingBox="19296,8665 19290,13958 18776,13957 18782,8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B792C9-CC9D-441F-994D-FEAA7C78B4CF}" emma:medium="tactile" emma:mode="ink">
              <msink:context xmlns:msink="http://schemas.microsoft.com/ink/2010/main" type="line" rotatedBoundingBox="19296,8665 19290,13958 18776,13957 18782,8664"/>
            </emma:interpretation>
          </emma:emma>
        </inkml:annotationXML>
        <inkml:traceGroup>
          <inkml:annotationXML>
            <emma:emma xmlns:emma="http://www.w3.org/2003/04/emma" version="1.0">
              <emma:interpretation id="{35177901-32FF-4404-AC2A-2F4721DFBA36}" emma:medium="tactile" emma:mode="ink">
                <msink:context xmlns:msink="http://schemas.microsoft.com/ink/2010/main" type="inkWord" rotatedBoundingBox="19234,8665 19233,9270 18825,9269 18826,86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92 7 0,'8'-4'60'0,"-8"4"-4"0,7-4-12 0,-7-1-20 0,0 0-4 16,0 0-4-16,10 5 0 0,-10-4 0 0,0 4-4 0,0-4-4 0,0 4 0 15,0-5 4-15,0 5-4 0,0 0 0 0,0 0 4 16,0 0-4-16,0-4 0 0,0 4 0 0,0 0 4 0,0 0-8 0,0 0 0 15,0 0 0-15,0 0 0 0,0 0-4 0,0 4 4 0,0-4 0 16,0 0-4-16,0 0 0 0,0 0 4 0,0 0-4 0,0 0 4 16,0 0 0-16,0-4-8 0,0 4 8 0,0 0 0 0,7 0 0 15,-7 0 0-15,0-5-4 0,0 5 0 0,0 0 0 0,0-5 4 0,0 5 4 16,8-4 0-16,-8 4 0 0,0-5 0 0,0 5 0 16,0-4 4-16,0 0 0 0,0 4 4 0,9-6 0 0,-9 6 0 0,0-4 0 15,0-1 4-15,0 5 4 0,0 0 0 0,0-4 4 0,0 4 0 16,0-5 4-16,0 5 4 0,0-4 0 0,0 4 4 0,8 0 4 15,-8 0-4-15,0 0 4 0,0 0-4 0,0 0 4 0,0 0 4 0,0 0 4 16,0 0 8-16,0 0 0 0,0 0 0 0,0 0 0 0,0 4 0 16,0 1-4-16,0-1-8 0,0 1 0 0,0 5-4 0,0-2-4 15,0 1-8-15,0 1-4 0,0 3-4 0,0-4-4 0,0 9 0 16,0-4 4-16,-8 5-8 0,8-6-4 0,0 6 0 0,0 0-4 16,0-1 0-16,-9 1 0 0,9-2-4 0,0 2 0 0,-8-1 4 0,8 1-4 15,0-1 0-15,0-4 0 0,-7 4-4 0,7 0 4 0,-10 1-4 16,10-1 0-16,0-4 0 0,0 4 4 0,0-4 0 0,0 1-4 15,0-2 0-15,0 0 0 0,0-4 0 0,0 0-12 0,0 5 16 16,0-9 0-16,0 4 0 0,0 0-4 0,0-5 0 0,0 1 0 16,0-5 0-16,-7 5 0 0,7-5 0 0,0 0 0 0,0 4 0 0,0-4 4 15,0-4-8-15,0 4 4 0,-8 0 0 0,8-5 4 0,0 0-8 16,0 1 4-16,0-5 0 0,0 5 0 0,0-6 0 0,0 1 0 16,0 0 0-16,0-5 0 0,0 1-4 0,0 0 4 0,0-2 0 15,0 1-4-15,0 0 4 0,0-4 0 0,8 0-4 0,-8-1 4 16,0 6 0-16,0-6 0 0,7 1 0 0,-7 4 0 0,10-4 0 0,-10 3 0 15,7-2 0-15,-7 3-4 0,8-4 8 0,1 4-4 0,-9 0 0 16,8 0 0-16,-8 0 0 0,8 0-4 0,-1 6 4 16,-7-6 0-16,9 4 0 0,-9 2 0 0,0-2 0 0,8 1 0 0,-8 4 0 15,8-4-4-15,-8 5 8 0,9-1-4 0,-9 1-4 0,8-1 4 16,-8 0 0-16,0 5 0 0,8-4 4 0,-8 4-8 0,9 0 4 16,-9 0 4-16,0 0-4 0,7 0 4 0,-7 0-20 0,8 4 20 0,-8-4 0 15,8 5 0-15,-8 0 0 0,9-1-4 0,-9 1 4 0,8 3 0 16,-8-3-8-16,8 5 8 0,1-6-4 0,-9 10 0 0,7-5 4 15,-7 0 0-15,8 5 0 0,-8 0-4 0,9 0 0 0,-9 0 0 16,8-1 4-16,-8 1 0 0,8-1-4 0,-8 6 0 0,7-1 0 16,-7 1 4-16,0-5-4 0,10 4 0 0,-10 0 4 0,0 1-4 0,7-1 4 15,-7 0 0-15,0-4 0 0,8 4-4 0,-8-4 0 16,0 4 0-16,0-4 4 0,9 0-4 0,-9 4 0 0,0-9 0 0,0 5 0 16,0-4 0-16,0 3 0 0,8-4-4 0,-8 0 4 0,0 1-4 15,0-7 4-15,0 8-4 0,0-7-4 0,0 1 0 0,0-1-4 16,0 1-4-16,0-5-8 0,0 4-12 0,0-4-20 0,-8 0-12 0,8 5-16 15,0-10-12-15,-9 5-8 0,9 0-12 0,-8-4-12 0,1-1-4 16,7 1 0-16,-10-1 12 0,3 1-88 0,-9-7 28 0,7 8 28 16,1-7 36-16,-8 6 20 0</inkml:trace>
          <inkml:trace contextRef="#ctx0" brushRef="#br0" timeOffset="235.8827">-45 414 63 0,'0'5'96'0,"0"-5"-8"0,-8 4-12 16,8-4-20-16,0 4-8 0,0-4 0 0,0 6-4 0,0-6 4 0,0 0 4 16,0 0 4-16,0 0 12 0,0 0 0 0,8-6-8 0,-8 6 4 15,8-4 0-15,-1 4 0 0,-7-4 0 0,9-1-4 0,-1 5-8 16,0-5-4-16,1 5 0 0,-1-4-4 0,9 0-8 0,-10 4-4 16,1-6-4-16,9 6-4 0,-9-4 0 0,8 4-8 0,-8 0-4 15,9 0 0-15,-9-4 0 0,9 4 0 0,-10 0-4 0,9 4-8 16,1-8-4-16,-9 8-12 0,8-8-12 0,1 8-28 0,-1-8-44 0,1 8-48 15,-2-8-32-15,2 8-60 0,0-4 12 0,-2 0 44 0,-7 0 32 16,9 0 28-16,0 0 24 0</inkml:trace>
        </inkml:traceGroup>
        <inkml:traceGroup>
          <inkml:annotationXML>
            <emma:emma xmlns:emma="http://www.w3.org/2003/04/emma" version="1.0">
              <emma:interpretation id="{6A801C3C-985E-4C0A-9565-FA25D83924C7}" emma:medium="tactile" emma:mode="ink">
                <msink:context xmlns:msink="http://schemas.microsoft.com/ink/2010/main" type="inkWord" rotatedBoundingBox="19291,13385 19290,13958 18776,13957 18777,13384"/>
              </emma:interpretation>
            </emma:emma>
          </inkml:annotationXML>
          <inkml:trace contextRef="#ctx0" brushRef="#br1" timeOffset="1.01873E6">-45 4942 51 0,'0'0'80'0,"0"0"0"16,-8 0-8-16,8 0-24 0,0 0-4 0,0-5-4 0,0 5-4 15,0-5 0-15,0 5 0 0,0-4 0 0,0 0-4 0,0-2 0 16,0-2 4-16,0 3 4 0,0 0 4 0,0-4 0 0,0 0 4 0,0 5-4 16,0-6 8-16,0 1-8 0,0-1 4 0,0 2-4 0,0-1-4 15,0-1 0-15,0 1 0 0,0 1 0 0,0-2 0 0,0 1-4 16,8-1 0-16,-8 1 0 0,0 5-4 0,8-7-4 0,-8 8-4 16,7-6-4-16,-7 4-4 0,9 1 0 0,-9-1 0 0,8 0-4 15,0 5 0-15,1 0-4 0,-9-4 4 0,8 4-4 0,-1 0 0 0,3 4 0 16,-3-4 0-16,1 5-4 0,-8 0 4 0,17-1 0 0,-17 5-4 15,8-4 0-15,-1 4 0 0,2 0 0 0,-1 5-24 0,0-5 28 16,-8 6-8-16,9-2 4 0,-9 5-4 0,8-5 8 0,-8 6-4 16,0-1-4-16,0 1 4 0,0 0 0 0,0 4 0 0,0-6-12 15,-8 1 12-15,-1 6-4 0,9-6 4 0,-8 5-4 0,0-5 0 0,-1 1 0 16,-6-1 0-16,7 1 0 0,-1-1 0 0,1-4 4 0,-9 4-4 16,10-4 0-16,-1 0 0 0,-9-6 0 0,9 2 0 0,-1-1 0 15,2 0 0-15,-1-5 0 0,0 2 4 0,-1-2-4 0,1-4 0 16,0 4 0-16,8-8 0 0,-9 4 0 0,9-4 0 0,-7 4 0 15,7-10 0-15,0 6 0 0,-8-1 0 0,8-4-4 0,0-1 4 0,0 6-4 16,0-5 4-16,0 0 0 0,0 3 0 0,0-2 0 0,8-1-4 16,-8 3 4-16,0 3 0 0,7-2 0 0,-7 0-4 0,9 1 8 15,-9 0 0-15,8 4 0 0,-8-5-8 0,8 5 8 0,1 0 0 16,-1 0 0-16,0-5 0 0,-1 10 0 0,10-10 0 0,-9 10-4 16,1 0 4-16,-1-5 0 0,9 4-20 0,-10 0 28 0,10 1 0 15,-9 0 0-15,7 4 0 0,-6-4 4 0,7 3 4 0,1-4-4 0,-9 6 4 16,8 0 4-16,0-2-4 0,-7 2 4 0,7-1 0 0,0 0 0 15,-8 1 4-15,9-6-4 0,-9 5 0 0,9-4 4 0,-10 3-4 16,10-3-12-16,-9 0-12 0,9-1 0 0,-9-4 0 0,-1 5 0 16,1-5 0-16,1 0 0 0,7 0 0 0,-7-5 0 0,-2 5 0 15,1-4 0-15,1-1 0 0,-9-4 0 0,8 0 0 0,0 4 0 0,-8-3 0 16,8-6 0-16,-8 4 0 0,9 2 0 0,-9-6 0 16,0 4 0-16,0-4 0 0,0 6 0 0,0-6 0 0,0 4 0 0,0-3 0 15,0 4 0-15,0-5 0 0,-9 5 0 0,9-1 0 0,0 1 0 16,-8 0-24-16,8 0-108 0,-8 0-40 0,8-1-44 0,-8 5-8 15,-1-3-72-15,1 3 32 0,8 1 48 0,-7-1 44 0,-2 5 32 0,1-5 28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7:18.8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32A72E-5019-47DD-9BF1-C118411F3BB2}" emma:medium="tactile" emma:mode="ink">
          <msink:context xmlns:msink="http://schemas.microsoft.com/ink/2010/main" type="writingRegion" rotatedBoundingBox="21835,2673 22332,2673 22332,3210 21835,3210"/>
        </emma:interpretation>
      </emma:emma>
    </inkml:annotationXML>
    <inkml:traceGroup>
      <inkml:annotationXML>
        <emma:emma xmlns:emma="http://www.w3.org/2003/04/emma" version="1.0">
          <emma:interpretation id="{9B08F773-9E49-484B-A5EB-0EE1F43D94AB}" emma:medium="tactile" emma:mode="ink">
            <msink:context xmlns:msink="http://schemas.microsoft.com/ink/2010/main" type="paragraph" rotatedBoundingBox="21835,2673 22332,2673 22332,3210 21835,3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25EDC2-0441-4349-8620-B5C193C79562}" emma:medium="tactile" emma:mode="ink">
              <msink:context xmlns:msink="http://schemas.microsoft.com/ink/2010/main" type="line" rotatedBoundingBox="21835,2673 22332,2673 22332,3210 21835,3210"/>
            </emma:interpretation>
          </emma:emma>
        </inkml:annotationXML>
        <inkml:traceGroup>
          <inkml:annotationXML>
            <emma:emma xmlns:emma="http://www.w3.org/2003/04/emma" version="1.0">
              <emma:interpretation id="{253D932B-4DE8-4EA3-A483-3AF47284FDFB}" emma:medium="tactile" emma:mode="ink">
                <msink:context xmlns:msink="http://schemas.microsoft.com/ink/2010/main" type="inkWord" rotatedBoundingBox="21835,2673 22332,2673 22332,3210 21835,3210"/>
              </emma:interpretation>
            </emma:emma>
          </inkml:annotationXML>
          <inkml:trace contextRef="#ctx0" brushRef="#br0">268 42 71 0,'0'0'88'15,"0"0"0"-15,0-5-4 0,0 5-24 0,0 0 4 0,0 0-4 16,0 0 4-16,0-5-20 0,0 5 16 0,0 0-8 0,0-4-4 0,0 4-4 15,0-5 0-15,0 5-4 0,0-4 4 0,0 4-12 0,0-5 0 16,-9 5-4-16,9-4 4 0,0 4 0 0,-8 0 0 0,8-5-4 16,0 5 4-16,-7 0-8 0,-1 0 0 0,8-5-4 0,-9 5 0 15,1 0 0-15,0 5-4 0,-1-5 4 0,-6 5-4 0,6-5 0 16,1 4-4-16,0 1 0 0,0-1 0 0,-9 1 0 0,10-1 0 0,-10 6-4 16,9-6 4-16,-1 6-4 0,-6-1 4 0,5 0 0 0,3 5-4 15,-1-5 4-15,0 0-4 0,-1 5 4 0,1-1 0 0,1 1 0 16,-2-4 0-16,9 4 4 0,-8 4-4 0,8-4 4 0,-8 4-4 15,8-4 4-15,0 4-4 0,0 0 4 0,0-4-4 0,0 4 0 16,0 0 4-16,0 2 0 0,8-3 0 0,-8 2 0 0,8-6 4 16,1 6-4-16,-9-6-4 0,7 6 0 0,1-6 4 0,1 1 0 0,7 0 0 15,-9-4 4-15,10-2 0 0,-9 2 0 0,9-1-4 0,0-4 4 16,-2 3-4-16,2-8 0 0,-1 5 0 0,0-5-4 0,9 0 0 16,-8 0 0-16,6 0-8 0,-6-5-4 0,0 2 0 0,7-2 0 15,-8 0 0-15,9-4 0 0,-9 4 0 0,0-4-4 0,1-1-44 16,-2 2-40-16,2 3-48 0,0-4-52 0,-9-1-44 0,-1 2-8 0,2-2-28 15,-1 1 36-15,-8 0 40 0,8 0 40 0,-8 4 24 0,0-4 28 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11.0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359AE0-2827-4832-B891-A3BB3950F556}" emma:medium="tactile" emma:mode="ink">
          <msink:context xmlns:msink="http://schemas.microsoft.com/ink/2010/main" type="inkDrawing" rotatedBoundingBox="17759,17352 21394,11487 24502,13413 20867,19278" hotPoints="21417,11433 0,0 17726,17315" semanticType="enclosure" shapeName="RightTriangle">
            <msink:sourceLink direction="with" ref="{82AFB593-E9B4-42F8-A83C-37287E5221E6}"/>
            <msink:destinationLink direction="with" ref="{DE3CE325-B5B7-4B1F-BE5F-14A8C7BBD03B}"/>
          </msink:context>
        </emma:interpretation>
      </emma:emma>
    </inkml:annotationXML>
    <inkml:trace contextRef="#ctx0" brushRef="#br0">3752-2 51 0,'-8'0'60'0,"8"0"-4"0,0 5-4 0,0-10-24 0,0 5-4 0,0 0 0 16,0 0-4-16,0 0 0 0,0 0-8 0,0 0 4 0,0 0 0 15,0 0 4-15,0 0 0 0,0 0 0 0,0 0 4 0,0 0 4 16,0 5 4-16,0-5 4 0,0 0 0 0,0 5 4 0,0-5 4 16,0 4-4-16,0 1 8 0,0-1 0 0,-9 1-4 0,9-1 0 0,-8 5-4 15,8-4 0-15,-8 5-8 0,-1-2 0 0,9 2-4 0,-7 4 0 16,-1-6 0-16,0 6-4 0,-9-4 0 0,9 4 0 0,-1-1 0 15,-6 1-4-15,6 4 4 0,-7 1 0 0,-1-6-4 0,2 10 0 16,-2-5 4-16,0 1-8 0,2 4 4 0,-2 0-4 0,-8 0 0 0,10 4 4 16,-10-3-4-16,1 3 0 0,-1 5 0 0,0-5 0 0,1 5 0 15,-1 0 0-15,-7 1-4 0,7-1 0 0,-7 0 0 0,0 4-4 16,-1 2 4-16,9-2-4 0,-10-4 4 0,2 5 0 0,-1 0-4 16,1-1 0-16,0 1-4 0,7-5 4 0,-7 5 0 0,-2 0-4 15,9-1 4-15,-7 1 0 0,7 0-4 0,1-1 0 0,-8 1 0 0,7 0-4 16,0 0 4-16,10-1-4 0,-10 0 0 0,1 2 4 0,-1-3 0 15,0 7-4-15,10-5 0 0,-10 4 4 0,1-4-4 0,-1 1 0 16,1 2 0-16,-1-3 0 0,0 4 4 0,1-4-4 0,-1 4 4 16,1-5-8-16,0 6 4 0,-9-6-4 0,8 2 8 0,-7 3-4 15,7 0 0-15,1-4 4 0,-9 4 0 0,9 0-4 0,-9-4 4 16,9 4-4-16,-9 1 0 0,9 0 0 0,-9-6 0 0,9 5 0 0,-1-5 0 16,-7 6 0-16,7-1 0 0,1-5 0 0,-1 6 0 15,0-5 4-15,1 0-4 0,-1-1 0 0,2 6 0 0,-2-10 0 0,1 5 0 16,-1-1 0-16,1 1 4 0,-1-1-4 0,8-4 0 0,-7 5 0 15,0-5-4-15,8 5 4 0,-9-5 4 0,0 0-4 0,10 0 4 16,-10 1-4-16,8-1 0 0,-7 0 0 0,8 0 0 0,-8 0 0 0,-1 0 0 16,8 1 4-16,-7-2-4 0,-1 1 0 0,10 1 0 15,-10-1 4-15,0 0-4 0,9 0 0 0,-9 0 0 0,2-1 0 0,6 2 0 16,-8-1 4-16,1 0-4 0,8 1 0 0,-8-1 0 0,7 0 0 16,0 0 0-16,-8 0 0 0,10 0-16 0,-2-5 20 0,1 5 0 15,0 0 0-15,-1-4-4 0,1 0 4 0,-1 4-4 0,2-5 0 0,-2 5 4 16,0-4 0-16,2 0-4 0,-10 4 4 0,8-4-4 0,2 4 0 15,-2-5 4-15,1 5-4 0,-8-5 0 0,7 6 0 0,0-1 0 16,2-4 0-16,-2 4 0 0,-8-5-4 0,10 5 0 0,-2-5 4 16,1 5 4-16,-8-4-4 0,7 0 0 0,0-1 0 0,2 5 0 15,-2-4-4-15,1 0 8 0,-1-1-4 0,1 0 0 0,-9 2-4 16,9-2 8-16,0 0-8 0,0 0 4 0,-1 1 0 0,0-5 4 16,2 5-4-16,-2-1 0 0,2 0 0 0,5-3 0 0,-5 3 0 0,-2-4-4 15,9-1 4-15,-8 2 0 0,8-2 0 0,0 2 0 0,-9-2 0 16,9-3 0-16,-1-1 0 0,2 5 0 0,-1-4 0 0,0-5 0 15,-1 4 0-15,1 0 0 0,0-4 4 0,8 0-8 0,-9 4 4 16,2-4 0-16,-1 0 4 0,8-6-4 0,-9 6 0 0,9 0-4 0,-8-5 4 16,8 1 0-16,-8 3-16 0,1-4 20 0,7 0 0 0,0 1 0 15,-10 0-4-15,10-2 0 0,-7 1 0 0,7 0 4 0,0-4-4 16,-8 4 0-16,8-5 0 0,0 1-4 0,0 5 8 0,0-10-4 16,0 4 0-16,-9 1 0 0,9-1 0 0,0-4 0 0,0 0 4 15,0 0-4-15,0 0 0 0,0 5 0 0,0-5-4 0,0 0 4 0,9 0 0 16,-18 0 0-16,9 0 0 0,0 4 0 0,0-4 0 15,0 0 0-15,0 5 0 0,0-5 0 0,0 5 0 0,0-1 4 0,0-4-4 16,0 5 0-16,0-5 0 0,0 5 0 0,0-1 0 0,0-4 0 16,0 0 0-16,0 0 0 0,0 4-4 0,0-4 8 0,0 0-4 15,0 0 0-15,0 0-4 0,0 0 4 0,0 0 0 0,0 0 0 0,0 0-4 16,0 0 4-16,0 0 0 0,0 0 0 0,9 0 4 0,-9 0-4 16,0 0 0-16,0 0 0 0,8 0 0 0,-8 0 0 0,0 0 4 15,7 0-4-15,-7 0-4 0,10 0 8 0,-3 0-8 0,-7 0 4 16,8 0-16-16,0 0 20 0,1 0 0 0,-1 0 4 0,-1 0-4 15,2 0-4-15,-1 0 4 0,0 0 0 0,9 0-4 0,-9 0 4 16,-1 0 0-16,10 0-4 0,0 0 4 0,-1 0 0 0,-7 0-4 0,6 0 0 16,2 0 0-16,-2 0 0 0,10 0 0 0,-8 0 0 0,-2 0 4 15,2 0-4-15,8 0 0 0,-8 0 4 0,6 0-4 0,2 0 0 16,-1-4 4-16,1 4-4 0,-8-4 0 0,7-1 0 0,1 5 4 16,-1-5-4-16,9 1 0 0,-9-1-4 0,1 0 0 0,-2 1 8 15,2-1-4-15,-1 1 4 0,9-5-4 0,-9 4 4 0,1 0-8 0,-1 0 8 16,1 1 0-16,7 0-4 0,-7-1 0 0,0 0 0 0,-1 1 4 15,1-1-4-15,-1 5 0 0,1-4 0 0,7-1 4 0,-7 5-4 16,-1-4 4-16,9 4 0 0,-9 0-4 0,1 0-4 0,7 0 4 16,-7-4 4-16,7 4-4 0,-7 0 0 0,7 0 4 0,-7 0-8 15,7 0 4-15,-7 4 4 0,7-4-4 0,-7 0 0 0,7 0 0 0,-7 0 0 16,8 0 4-16,-9 0-4 0,9 0 4 0,-8 0-4 16,-1-4 0-16,0 4 0 0,0 0 0 0,10 0 0 0,-11-7 4 0,2 7-4 15,-1-3 0-15,1 3 4 0,0-5 4 0,7 0-8 0,-7 5 0 16,-1-4 4-16,1-1 0 0,7 1-8 0,-7-1 4 0,7 1 0 15,-7-1 0-15,7 1 4 0,-7-1-4 0,7 5 0 0,2-10 0 0,-10 6 0 16,9-1 0-16,-9 1 4 0,9-1-4 0,-1-4 4 0,-8 4-4 16,9 1 8-16,-1-5-8 0,-7 4 0 0,8 1 0 0,-9-6-4 15,9 6 4-15,-8-6 0 0,7 6 0 0,-7 0 0 16,7-6-4-16,-7 6 4 0,7 0 0 0,1-6 0 0,-9 6 8 0,8-1-8 16,-7 0 4-16,7 1 0 0,-7-1 4 0,9 0-8 0,-2 5 0 0,-7-4 4 15,7 0 4-15,-7-1-4 0,7 5 0 0,-8-5-4 0,1 5 4 16,7-4 0-16,-7 4-4 0,0-5 8 0,-1 5-4 0,1-4 0 15,-2-1 4-15,2 5-8 0,-8-5 8 0,7 5-4 0,1-4 0 16,-10-1 0-16,10 5 4 0,-1-5-8 0,-7 5 8 0,-1-4-4 16,8-1 0-16,-7 5 0 0,8-4 0 0,-10-1 0 0,2 5 4 0,8-4-4 15,-8 4 0-15,-2-5 0 0,10 5 0 0,-9 0 0 16,0 0 0-16,1-5 0 0,-2 5 0 0,10 0-4 0,-8 0 0 0,0 0 0 16,-2 0 0-16,10 0 0 0,-8 0 0 0,-2 0 0 0,2 0 0 15,-2 0 0-15,2 0 0 0,8 0 0 0,-8-4 0 0,-2 4 0 16,2 0 0-16,-1-5 0 0,0 5 0 0,1-5 0 0,-1 5 0 15,1-4 0-15,7 4 0 0,-8 0 0 0,0 0 0 0,1-5 0 0,-1 5 0 16,1 0 0-16,-2 0 0 0,2 0 0 0,0 0 0 0,-2 0 0 16,2 0 0-16,-9 0 0 0,9 0 0 0,-2 0 0 0,2 5 0 15,-9-5 0-15,9-5 0 0,-9 5 0 0,8 0 0 0,-8 0 0 0,0 0 0 16,1 0 0-16,-1 0 0 0,-1 0 0 0,1 0 0 16,1 0 0-16,-9 5 0 0,8-5 0 0,-8 0 0 0,0 0 0 0,8 0 0 15,-8 0 0-15,0 0 0 0,0 0 0 0,0 0 0 0,0 0 0 16,0 0 0-16,0 0 0 0,0 0 0 0,0 0 0 0,0 0 0 15,0 0 0-15,0 0 0 0,0 0 0 0,0 0 0 0,0 0 0 16,0 0 0-16,0 0 0 0,-8 0 0 0,8 0 0 0,0 0 0 16,0 0 0-16,-8 0 0 0,8 0 0 0,0 4 0 0,-9-4 0 0,9 0 0 15,0 5 0-15,-8-5 0 0,8 0 0 0,-7 0 0 0,7 0 0 16,-8 5 0-16,8-5 0 0,-9 0 0 0,9 4 0 0,-8-4 0 16,8 0 0-16,-8 5-100 0,-1-5-88 0,2 0-48 0,-1 0-12 15,-1 0-52-15,1 0 40 0,0 0 52 0,-9 0 36 0,10 0 32 16,-10-5 24-16</inkml:trace>
    <inkml:trace contextRef="#ctx0" brushRef="#br0" timeOffset="-2232.7817">3735-25 27 0,'0'-4'76'0,"0"4"-8"0,-8 0-8 15,8-5-24-15,0 5 0 0,0-4 0 0,0 4 0 0,0-5 0 0,8 5 4 16,-8-4-4-16,0 4 4 0,0-4 4 0,-8 4 0 16,8-7 4-16,0 7 0 0,0 0 4 0,0-3 0 0,0 3 4 0,0 0-4 15,0 0 0-15,0 0-4 0,0 0 0 0,0 0 4 0,0-5 4 0,0 5 4 16,0 0 0-16,0 5 0 0,0-5 4 0,0 3-4 15,0-3-4-15,0 7 0 0,0-3-4 0,0 0-8 0,0 1-4 0,0 4-8 16,0-5 0-16,0 6-4 0,0 0-4 0,0 3-4 0,0-4 4 16,0 4-8-16,0 1 0 0,0 0 0 0,0 0 0 0,0 4-4 15,0-4 4-15,0 4-4 0,0 0-4 0,0-4 0 0,0 4 4 16,0 1-4-16,0-1-4 0,0 5 0 0,0-5 4 0,0 6-8 16,0-6 0-16,0 5 0 0,0 0 0 0,0 0 0 0,0-1 0 0,0-3 0 15,0 8 0-15,0-3 0 0,8-2 0 0,-8 1 0 0,0 0 0 16,0 0 0-16,0 5 0 0,9-5 0 0,-9 0 0 0,0 4 0 15,0-4 0-15,8 0 0 0,-8 0 0 0,8 5 0 0,-8-6 0 16,0 2 0-16,0 3 0 0,0-4 0 0,9 0 0 0,-9 0 0 16,0 0 0-16,0-1 0 0,0 2 0 0,0-2 0 0,0 2 0 0,0-2 0 15,0 1 0-15,0 0 0 0,0 0 0 0,0 0 0 16,0 0 0-16,0 0 0 0,0 0 0 0,0 0 0 0,0 0 0 0,0 0 0 16,7 0 0-16,-7-1 0 0,0 6 0 0,0-5 0 0,0 0 0 15,0 5 0-15,0-6 0 0,0 1 0 0,0 5 0 0,0-5 0 16,0 0 0-16,0 4 0 0,0-4 0 0,0 0 0 0,0 4 0 0,0-3 0 15,0-2 0-15,0 2 0 0,0 3 0 0,0-4 0 0,0 0 0 16,0 0 0-16,0 0 0 0,0 0 0 0,0 0 0 0,0-1 0 16,0 2 0-16,0-2 0 0,0 2 0 0,0-2 0 0,0 1 0 0,0 0 0 15,0 0 0-15,0 0 0 0,0 0 0 0,0 0 0 0,0 0 0 16,0 0 0-16,0 0 0 0,0-1 0 0,0 6 0 0,8-5 0 16,-8 0 0-16,0 0 0 0,0 0 0 0,0 4 0 0,0-4 0 15,0 5 0-15,8-5 0 0,-8 0 0 0,0 4 0 0,0-3 0 16,0-2 0-16,0 6 0 0,9-6 0 0,-9 6 0 0,0 0 0 15,0-6 0-15,0 6 0 0,0 0 0 0,0-1 0 0,0 1 0 16,0 0 0-16,8-2 0 0,-8 3 0 0,0-2 0 0,7 0 0 0,-7 6 0 16,0-6 0-16,0 5 0 0,10-4 0 0,-10 4 0 0,0-4 0 15,0 4 0-15,0 0 0 0,7-5 0 0,-7 5 0 0,0 0 0 16,8 0 0-16,-8 0 0 0,0 0 0 0,0 6 0 0,9-6 0 16,-9 0 0-16,0 4 0 0,0-4 0 0,8 5 0 0,-8-5 0 15,8 5 0-15,-8-5 0 0,0 5 0 0,7-1 0 0,-7-3 0 16,0 3 0-16,9 1 0 0,-9-5 0 0,0 4 0 0,8 1 0 0,-8 0 0 15,8-5 0-15,-8 6 0 0,9-3 0 0,-9 2 0 0,0-5 0 16,8 5 0-16,-8 0 0 0,8-1 0 0,-8 1 0 0,0 0 0 16,9-5 0-16,-9 4 0 0,0 1 0 0,7 0 0 0,-7 0 0 0,8-5 0 15,-8 4 0-15,0 2 0 0,8-6 0 0,-8 4 0 16,0 0 0-16,9-2 0 0,-9 1-4 0,8-2 4 0,-8 4 0 0,8-5-4 16,-8 4 4-16,0 0 0 0,9-3 0 0,-9 4 0 0,7-5 0 15,-7 5-4-15,0-5 4 0,8 0 0 0,-8 0 0 0,0 0 0 16,9 0 4-16,-9-1-4 0,0 2-4 0,8-5 4 0,-8-1 0 0,0 6 4 15,8-10-4-15,-8 4 0 0,0-4 0 0,7-1-4 0,-7 2 4 16,0-6 0-16,10 5 0 0,-10-10 0 0,0 6 0 0,7-1 0 16,-7-4 0-16,0-6 0 0,8 7 0 0,-8-6 0 0,0 0 0 15,0 1 0-15,0-6-4 0,0 0 4 0,0 1 0 0,0 0 0 16,0 0 0-16,0-5 0 0,0 0 0 0,0 0 0 0,0 0 0 0,0 0-4 16,0-5-12-16,0 0-12 0,0 5-8 0,0-5-16 15,0 1-20-15,0 0-28 0,-8-6-24 0,8 1-40 0,-7 5-24 0,7-5 8 16,-10-5-60-16,3 0 20 0,7-4 36 0,-8-1 32 0,0 1 28 15,-1-9 20-15</inkml:trace>
    <inkml:trace contextRef="#ctx0" brushRef="#br0" timeOffset="18324.8894">172 5654 27 0,'0'-4'64'0,"0"4"-4"0,0 0-4 16,0 0-24-16,0 0-4 0,-9 4-12 0,9-4 8 0,0 0-4 0,0 0 0 15,0 0 4-15,0 0-4 0,0 0 0 0,0 0 0 16,-8 0 4-16,8 0 0 0,0 0 0 0,0 0 4 0,0 0 0 0,0 0 4 16,0 0 0-16,8 0 4 0,-8 0-20 0,-8 0 20 0,8 0-4 15,0 0 4-15,0 0 0 0,0 5 0 0,0-5 0 0,0 0-4 16,0 0 0-16,0 0-4 0,0 0 0 0,0 0-8 0,0 0 0 0,0 0 0 15,0 0 0-15,0 0-4 0,0 0 0 0,0 0 0 0,0 0-4 16,0 0 0-16,0 0 4 0,0 0-4 0,0 0 0 0,0 0 0 16,0 0 4-16,0 0 0 0,0 0 0 0,8 0 0 0,-8 0 4 15,9 0 0-15,-9 0 0 0,8 0 0 0,0 0 0 0,-8 0-4 16,9 0 4-16,-2 0 0 0,9 0 0 0,-7-5 0 0,6 5 0 0,-5-4-4 16,5 4 0-16,-6-5 0 0,7 1-4 0,0-1 0 15,0 1 4-15,1 4 0 0,7-11 0 0,-8 8-4 0,1-2 4 0,7 0-4 16,-7 1 0-16,8-1 0 0,-10 1-4 0,10-1 0 0,0 1 4 15,-9-5-4-15,8 4 0 0,0 0 0 0,-7 0 4 0,8 5-4 16,-10-4 0-16,10-1 0 0,-8 1 0 0,7-1-4 0,-8 5 0 0,8 0 4 16,-7-4-20-16,8 4 24 0,-10 0-4 0,2 0 0 0,0 0-4 15,-2 0 4-15,2 0-4 0,8 0 0 0,-10 0 0 0,2 0 0 16,0 0 4-16,-9 0-4 0,7 0 0 0,2 0 0 0,0 0 0 16,-2 0 4-16,2 0-4 0,0 0 0 0,-9 0 0 0,7 0 0 15,2-5 4-15,0 5-4 0,-1 0 0 0,0-5 0 0,-8 5 0 0,9-4 0 16,-1 4 0-16,0-4-4 0,1 4 4 0,-1-5-4 0,1 0 4 15,-2 5 0-15,2-4 0 0,0-1 0 0,-2 0-4 0,2 1 0 16,-1 4 4-16,0-4 4 0,1-2 0 0,-1 2-4 0,1 4-4 16,-2-4 4-16,2 4-4 0,0-5 0 0,-2 5 0 0,2-5 0 15,-1 5 0-15,1 0 4 0,-1 0 0 0,0 0 4 0,-8 0-8 16,8 0 0-16,1 0 4 0,-9 5 0 0,9-5-4 0,-9 5 4 0,8-5-4 16,-8 4 4-16,8-4 0 0,-7 0 0 0,6 0-4 15,-6 4 0-15,-1-4 0 0,9 0 0 0,-9 0 8 0,0 6-4 0,8-6-4 16,-8 0-20-16,9 0 24 0,-9 0 0 0,-1 0 0 0,10 0-4 15,-9 0 4-15,9 0 0 0,-9-6 0 0,8 12-4 0,-8-6 4 16,9 0 4-16,-9 0-8 0,7 0 0 0,-6 0 0 0,7 0 0 0,-7 0 0 16,7 0 0-16,0 0 4 0,-8-6 0 0,9 6 0 0,-9 0-4 15,9-4 4-15,-2 4 0 0,2-4-4 0,-9-1 0 0,8 0 0 16,0 5 0-16,-7-4 0 0,7 0 0 0,0-6 0 0,0 6 0 16,1-1 0-16,-9 0 0 0,8 1 0 0,1-1 0 0,-1 0 0 15,-7 1 0-15,6 4 0 0,2-4 0 0,-9-1 0 0,9 5 0 0,-2-5 0 16,-6 5 0-16,7 0 0 0,1-4 0 0,-10 4 0 15,10 0 0-15,-9 0 0 0,9-5 0 0,-9 5 0 0,7-4 0 0,2 4 0 16,-9 0 0-16,9-5 0 0,-1 5 0 0,-8 0 0 0,8-5 0 16,1 1 0-16,-10-1 0 0,10 5 0 0,0-5 0 0,-2 5 0 15,-7-4 0-15,9-1 0 0,0 5 0 0,-2-4 0 0,2-1 0 0,-9 1 0 16,9 4 0-16,-2-5 0 0,2 0 0 0,-9 5 0 16,9-4 0-16,-2-1 0 0,2 5 0 0,-9-5 0 0,9 1 0 0,0 4 0 15,-2-5 0-15,-7 5 0 0,9 0 0 0,-1 0 0 0,0-4 0 16,1 4 0-16,-9 0 0 0,8 0 0 0,0 0 0 0,1 0 0 15,0 0 0-15,-2 0 0 0,2-5 0 0,-2 10 0 0,2-10 0 0,0 5 0 16,-1 0 0-16,0 0 0 0,0 0 0 0,1-4 0 0,0 4 0 16,-2 0 0-16,2 0 0 0,-1 0 0 0,0 0 0 0,1 0 0 15,-9 0 0-15,9 0 0 0,-2 0 0 0,2 0 0 0,-9 0 0 16,9 0 0-16,-9 0 0 0,8 0 0 0,0 0 0 0,-8 0 0 16,8 0 0-16,-8 0 0 0,9 0 0 0,-9 0 0 0,9 0 0 0,-2 0 0 15,-6 0 0-15,7 0 0 0,-7 0 0 0,6 0 0 0,2 0 0 16,0 0 0-16,-1 0 0 0,-9 0 0 0,10 0 0 15,0 0 0-15,-2 0 0 0,2 0 0 0,-1 0 0 0,1 0 0 0,-1 0 0 16,0 0 0-16,-7 0 0 0,7 0 0 0,0 0 0 0,0 4 0 16,-7-4 0-16,7 0 0 0,-7 0 0 0,6 5 0 0,-7-5 0 15,9 0 0-15,-10 4 0 0,10-4 0 0,-9 0 0 0,1 5 0 0,7-5 0 16,-9 0 0-16,10 0 0 0,-9 0 0 0,9 4 0 0,-9-4 0 16,1 0 0-16,6 0 0 0,-7 0 0 0,9-4 0 0,-9 4 0 15,8 4 0-15,-8-8 0 0,9 4 0 0,-9 0 0 0,-1 0 0 0,10 4 0 16,-9-4 0-16,1 0 0 0,-1 0 0 0,0 0 0 15,1 0 0-15,-2 0 0 0,1 5 0 0,1-5 0 0,-9 0 0 0,8 5 0 16,0-5 0-16,-8 4 0 0,8-4 0 0,1 5 0 0,-9-5 0 16,0 5 0-16,7-5 0 0,-7 4 0 0,0 1 0 0,8-5 0 15,-8 4 0-15,9-4 0 0,-9 0 0 0,0 0 0 0,8 0 0 16,-8 5 0-16,8-5 0 0,1 0 0 0,-9 0 0 0,8 0 0 16,-8 0 0-16,7 0 0 0,1 0 0 0,-8 0 0 0,9 4 0 15,-9-4 0-15,8 0 0 0,-8 0 0 0,8 0 0 0,-8 5 0 0,0-5 0 16,0 0 0-16,0 0 0 0,9 0 0 0,-9 5 0 0,0-5 0 15,0 0 0-15,0 4 0 0,0-4 0 0,0 0 0 0,0 0 0 16,0 0 0-16,0 0 0 0,0 0 0 0,-9 0 0 0,18 5 0 16,-9-5 0-16,0 5 0 0,0-5 0 0,0 0 0 0,0 0 0 0,0 0 0 15,0 0 0-15,0 4 0 0,0-4 0 0,0 0 0 0,0 0 0 16,-9 0 0-16,9 0 0 0,0 0 0 0,0 0 0 0,0 0 0 16,0 5 0-16,0-5 0 0,0 0 0 0,0 0 0 0,0 0 0 0,-8 0 0 15,8 0 0-15,0 0 0 0,0 0 0 0,0 0 0 16,-8 4 0-16,8-4 0 0,0 0 0 0,0 0 0 0,-9 0 0 0,9 0 0 15,0 0 0-15,0 0 0 0,-8 0 0 0,8 0 0 0,0 0 0 16,0 0 0-16,-7 0 0 0,7 0 0 0,-8 0 0 0,8 0 0 16,0 0 0-16,-9 0 0 0,9 0 0 0,-8 5 0 0,8-5 0 0,-8 0 0 15,8 0 0-15,-9 0 0 0,9 5 0 0,-8-5 0 0,1 0 0 16,7 0 0-16,-9 0 0 0,1 0 0 0,8 0 0 0,-8 0 0 16,0 0 0-16,-1 0 0 0,1 0 0 0,8 0 0 0,-7 0 0 15,-2 0 0-15,1 4 0 0,0-4 0 0,-1 0 0 0,1 4 0 16,1-4 0-16,-3 5 0 0,3-5 0 0,-1 5 0 0,-9-1 0 15,9 1 0-15,-8-5 0 0,8 9 0 0,-9-9 0 0,1 4 0 16,9 6 0-16,-10-6 0 0,0 1 0 0,1 0 0 0,0-1 0 0,0 0 0 16,-1 2 0-16,10-2 0 0,-10 0 0 0,0-4 0 0,1 5 0 15,9-5 0-15,-2 0 0 0,-7 5 0 0,7-5 0 0,1 0 0 16,0 0 0-16,-1 0 0 0,2 0 0 0,-1 0 0 0,0 0 0 0,8 0 0 16,-9 0 0-16,1 0 0 0,8 0 0 0,-8 0 0 15,-1 0 0-15,2 0 0 0,-1 0 0 0,-1 0 0 0,1 0 0 0,0 0 0 16,1 4 0-16,-3-4 0 0,-5 0 0 0,6 5 0 0,1 0 0 15,-9-5 0-15,10 4 0 0,-9-4 0 0,7 4 0 0,-7 1 0 16,7-5 0-16,2 5 0 0,-10-1 0 0,9-4 0 0,0 0 0 0,-9 5 0 16,10-5 0-16,-1 0 0 0,-1 0 0 0,1 0 0 0,0 0 0 15,-1 0 0-15,1 4 0 0,1-4 0 0,-2 0 0 0,1 0 0 16,0 0 0-16,0 5 0 0,-1-5 0 0,2 4 0 0,-1-4 0 16,-1 5 0-16,1 0 0 0,-9-5 0 0,9 5 0 0,1-1 0 15,-10 1 0-15,9-5 0 0,0 4 0 0,-1 1 0 0,-6-5 0 16,6 4 0-16,-7-4 0 0,8 0 0 0,-1 0 0 0,-6 5 0 0,6-5 0 15,1 0 0-15,0 0 0 0,-1 0 0 0,-7 0 0 0,9 0 0 16,-2 0 0-16,1 0 0 0,0-5 0 0,-1 10 0 0,1-10 0 16,1 5 0-16,-3 0 0 0,-5 0 0 0,7 0 0 0,-1 0 0 15,1 0 0-15,1 0 0 0,-2 0 0 0,-7 0 0 0,7 0 0 16,-7 0 0-16,9 0 0 0,-2 0 0 0,-7 0 0 0,7 0 0 16,-7 0 0-16,7 5 0 0,-6-5 0 0,-2 0 0 0,9 0 0 0,-9 4 0 15,10-4 0-15,-10 5 0 0,9-5 0 0,-9 5 0 0,10-5 0 16,-9 0 0-16,7 3 0 0,-7-3 0 0,7 7 0 0,2-7 0 15,-10 0 0-15,9 0 0 0,0 4 0 0,-9-4 0 0,10 0 0 16,-1 0 0-16,-1 0 0 0,1 0 0 0,0 0 0 0,-1 0 0 0,1 0 0 16,1 0 0-16,-10 0 0 0,9 0 0 0,0 0 0 15,-1 0 0-15,2 0 0 0,-10 0 0 0,9 4 0 0,0-4 0 0,0 5 0 16,-8-5 0-16,8 0 0 0,-9 4 0 0,9-4 0 0,-9 5 0 16,10-5 0-16,-10 4 0 0,9 1 0 0,-9-5 0 0,9 5 0 15,-8-5 0-15,8 4 0 0,-8-4 0 0,7 0 0 0,-6 4 0 0,6-4 0 16,-7 0 0-16,7 0 0 0,-6 5 0 0,-2-5 0 0,9 0 0 15,-9 0 0-15,9 5 0 0,-8-5 0 0,8 0 0 0,-9 5 0 16,9-5 0-16,-7 0 0 0,-2 4 0 0,0-4 0 0,9 5 0 16,-9-5 0-16,2 4 0 0,7-4 0 0,-9 5 0 0,0-1 0 15,10-4 0-15,-10 5 0 0,9-5 0 0,-7 5 0 0,-2-5 0 16,9 4 0-16,-1-4 0 0,-7 5 0 0,7-5 0 0,2 5 0 0,-9-1 0 16,7-4 0-16,1 4 0 0,0-4 0 0,-1 0 0 0,2 6 0 15,-1-6 0-15,-1 4 0 0,1-4 0 0,0 4 0 0,1-4 0 16,-3 5 0-16,10-5 0 0,-7 5 0 0,-1-1 0 0,-1-4 0 15,1 4 0-15,0-4 0 0,-1 6 0 0,2-6 0 0,-1 4 0 0,0 0 0 16,-1-4 0-16,1 6 0 0,0-6 0 0,-1 4 0 0,2-4 0 16,-1 0 0-16,-1 4 0 0,-7-4 0 0,8 0 0 0,-1 0 0 15,2 0 0-15,-10 5 0 0,9-5 0 0,0 0 0 0,-9 0 0 16,10 0 0-16,-2 0 0 0,-7 0 0 0,8 0 0 0,-8 0 0 16,8 0 0-16,-9 5 0 0,9-5 0 0,-9 0 0 0,10 5 0 0,-10-5 0 15,9 3 0-15,-9-3 0 0,2 0 0 0,6 5 0 0,-7-5 0 16,8 0 0-16,-9 5 0 0,1-5 0 0,8 0 0 0,-9 0 0 15,2 4 0-15,7-4 0 0,-9 0 0 0,9 0 0 0,-9 0 0 16,10 0 0-16,-10 0 0 0,9 0 0 0,-9 0 0 0,9 0 0 16,1 0 0-16,-10 0 0 0,9 0 0 0,-1 0 0 0,-7 0 0 0,9 0 0 15,-2 0 0-15,1 0 0 0,-9 0 0 0,9 0 0 0,0 0 0 16,-1 0 0-16,-6 0 0 0,7 0 0 0,-1 0 0 16,1 0 0-16,1 0 0 0,-10 0 0 0,9 0 0 0,-1 0 0 0,1 0 0 15,0 0 0-15,-8 0 0 0,8 0 0 0,0 0 0 0,-9 0 0 16,9 0 0-16,-1 0 0 0,2 0 0 0,-1 0 0 0,-9 0 0 15,9 0 0-15,0-4 0 0,-1 4 0 0,-6 0 0 0,6 0 0 0,1 0 0 16,0 0 0-16,-1-5 0 0,1 5 0 0,1 0 0 0,-1 0 0 16,-1-5 0-16,1 5 0 0,0 0 0 0,-1 0 0 0,2 0 0 15,-1 0 0-15,-1 0 0 0,1 0 0 0,0 0 0 0,0-3 0 0,-1 3 0 16,2 0 0-16,7 0 0 0,-8 0 0 0,-1 0 0 16,1 0 0-16,0 0 0 0,-1 0 0 0,9 0 0 0,-8 0 0 0,1 0 0 15,-1 0 0-15,-1 0 0 0,1 0 0 0,0 0 0 0,8 0 0 16,-9 0 0-16,1 0 0 0,1 0 0 0,7 0 0 0,-9 0 0 15,1 0 0-15,0 0 0 0,0 0 0 0,8 0 0 0,-9 0 0 16,2 0 0-16,-1 0 0 0,-1 0 0 0,9 0 0 0,-8 0 0 16,0 0 0-16,-1 0 0 0,1 0 0 0,8 0 0 0,-7 0 0 0,-1 0 0 15,-1 0 0-15,9 0 0 0,-8 0 0 0,0 0 0 0,-1 0 0 16,9 0 0-16,-8 0 0 0,1 0 0 0,-2 0 0 0,1 0 0 16,0 0 0-16,-1 0 0 0,1 0 0 0,0 0 0 0,1 0 0 15,-2 0 0-15,1 0 0 0,0 0 0 0,8 0 0 0,-9 0 0 16,1 0 0-16,0 0 0 0,-1 0 0 0,9 0 0 0,-7 0 0 0,7 0 0 15,-8 0 0-15,8 0 0 0,-8 0 0 0,8 0 0 0,-9-5 0 16,9 5 0-16,-8 0 0 0,1 0 0 0,7 0 0 0,-10-5 0 16,10 5 0-16,-7-5 0 0,7 5 0 0,-8 0 0 0,-1 0 0 15,9-4 0-15,-8 4 0 0,8 0 0 0,-8-4 0 0,8 4 0 16,-7 0 0-16,7-6 0 0,0 6 0 0,0 0 0 0,0 0 0 0,-9 0 0 16,9 0 0-16,0 0 0 0,0 0 0 0,0 0 0 0,0 0 0 15,0 0 0-15,0 0 0 0,0 0 0 0,0 0 0 0,0 0 0 16,0 0 0-16,0 0 0 0,0 0 0 0,0 0 0 0,0 0 0 0,0 0 0 15,0 0 0-15,0 0 0 0,0 0 0 0,0 0 0 16,0 0 0-16,0-4 0 0,0 4 0 0,0 0 0 0,0 0 0 0,0-4 0 16,0 4 0-16,0 0 0 0,0 0 0 0,0 0 0 0,0-6 0 15,0 6 0-15,0 0 0 0,0-4 0 0,0 4 0 0,9 0 0 16,-9 0 0-16,0 0 0 0,0 0 0 0,7 0 0 0,-7 0 0 16,0-4 0-16,8 4 0 0,0-5 0 0,-8 5 0 0,9-5 0 0,-1 5 0 15,-1 0 0-15,3 0 0 0,-3 0 0 0,10-4 0 0,-9 4 0 16,7 0 0-16,-6 0 0 0,7 0 0 0,1 0 0 0,0 0 0 15,-2 0 0-15,2 0 0 0,8 0 0 0,-10 0 0 0,2 0 0 16,8 0 0-16,-1-4 0 0,-8 4 0 0,8 0 0 0,-7-6 0 0,8 6 0 16,-1 0 0-16,1 0 0 0,-10 0 0 0,10 0 0 15,0 0 0-15,-9-4 0 0,8 4 0 0,-7 0 0 0,7 0 0 0,1 0 0 16,-10 0 0-16,10 0 0 0,-8 0 0 0,7 4 0 0,-8-8 0 16,1 4 0-16,7 0 0 0,-7 0 0 0,6-4 0 0,-6 4 0 15,8-5 0-15,-1 5 0 0,-7-5 0 0,6 5 0 0,-6-4 0 0,8-1 0 16,-1 5 0-16,1-5 0 0,0 5 0 0,-10-4 0 15,10 4 0-15,-1 0 0 0,1-5 0 0,0 5 0 0,-10 0 0 0,10 0 0 16,-1 0 0-16,-7 0 0 0,8 0 0 0,-10 0 0 16,10 0 0-16,-8 0 0 0,-2 0 0 0,10 0 0 0,-8 0 0 0,-1 0 0 15,0 0 0-15,1 0 0 0,-2 0 0 0,2 0 0 0,0-4 0 16,-2 4 0-16,10 0 0 0,-8-5 0 0,-2 5 0 0,2-4 0 0,0 4 0 16,-1-5 0-16,8 0 0 0,-7 5 0 0,-2-5 0 15,2 1 0-15,8 0 0 0,-10 4 0 0,2-5 0 0,8 0 0 0,-10 5 0 16,10-4 0-16,-8-1 0 0,7 5 0 0,-8-4 0 0,8 4 0 15,-7-5 0-15,8 1 0 0,-1 4 0 0,-8 0 0 0,9-4 0 16,-9-3 0-16,9 7 0 0,-9-3 0 0,8-2 0 0,-7 5 0 0,8-5 0 16,-10 1 0-16,10-1 0 0,-1 1 0 0,-7-1 0 0,8 1 0 15,-10-5 0-15,10 4 0 0,-8 0 0 0,7 0 0 0,-8 1 0 16,1-1 0-16,7 1 0 0,-8-5 0 0,8 4 0 0,-7 0 0 16,0 1 0-16,6 0 0 0,-6-1 0 0,8 0 0 0,-9 1 0 15,8-6 0-15,0 6 0 0,-7 0 0 0,8-2 0 0,-1 2 0 0,1-5 0 16,0 4 0-16,-2-3 0 0,1 2 0 0,1 2 0 0,0-5 0 15,-1 4 0-15,1-4 0 0,-1 4 0 0,1 1 0 0,-10 0 0 16,10-6 0-16,0 6 0 0,-9-1 0 0,9 1 0 0,-9-1 0 16,8 0 0-16,-7 1 0 0,-1 4 0 0,0-5 0 0,1 0 0 15,-1 5 0-15,8-4 0 0,-7-1 0 0,-1 5 0 0,-7 0 0 0,6 0 0 16,2-4 0-16,-1 4 0 0,0 0 0 0,1 0 0 16,-1 0 0-16,1 0 0 0,-2 0 0 0,2 0 0 0,0 0 0 0,-2 0 0 15,-6 0 0-15,7 0 0 0,1-5 0 0,-2 5 0 0,2 0 0 16,0 0 0-16,-2 0 0 0,2-4 0 0,-1 4 0 0,-7 0 0 15,6 0 0-15,2 0 0 0,-9 0 0 0,9 0 0 0,-2 0 0 0,-6 0 0 16,7 0 0-16,-7 0 0 0,7-5 0 0,-7 5 0 0,-2 0 0 16,9 0 0-16,-7 0 0 0,6 0 0 0,-5 0 0 0,-3 0 0 15,10 0 0-15,-9 0 0 0,7 0 0 0,-6 0 0 0,-1 0 0 16,9 0 0-16,-9 0 0 0,0 0 0 0,8 0 0 0,-8 0 0 16,0 0 0-16,1 0 0 0,-1 0 0 0,0 0 0 0,1 0 0 0,-2 0 0 15,1 5 0-15,1-5 0 0,-9 0 0 0,8 0 0 0,-8 4 0 16,8-4 0-16,-8 0 0 0,7 5 0 0,-7-5 0 0,0 0 0 15,10 4 0-15,-10-4 0 0,0 5 0 0,7-5 0 0,-7 0 0 16,0 0 0-16,8 0 0 0,-8 4 0 0,0-4 0 0,9 0 0 16,-9 0 0-16,0 0 0 0,8 5 0 0,-8-5 0 0,0 0 0 0,0 0 0 15,8 0 0-15,-8 0 0 0,0 0 0 0,0 0 0 0,0 0 0 16,0 5 0-16,0-5 0 0,0 0 0 0,9 0 0 0,-9 0 0 16,0 0 0-16,0 0 0 0,-9 0 0 0,9 0 0 0,0 0 0 15,0 0 0-15,0 0 0 0,0 0 0 0,0 0 0 0,0 0 0 16,0 0 0-16,0 4 0 0,0-4 0 0,0 0 0 0,0 5 0 0,0-5 0 15,0 0 0-15,-8 0 0 0,8 0 0 0,-8 0 0 0,8 5 0 16,0-5 0-16,-9 0 0 0,1 0 0 0,1 0 0 0,-3 0 0 16,3 0-72-16,-1 0-144 0,0 0-40 0,-1 0-76 0,1 0 36 0,1 0 56 15,-2-5 40-15,1 5 40 0,0-5 32 0,-1 5 20 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13.1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3CE325-B5B7-4B1F-BE5F-14A8C7BBD03B}" emma:medium="tactile" emma:mode="ink">
          <msink:context xmlns:msink="http://schemas.microsoft.com/ink/2010/main" type="inkDrawing" rotatedBoundingBox="19173,15758 19896,17111 19553,17295 18830,15942" semanticType="callout" shapeName="Other">
            <msink:sourceLink direction="with" ref="{38359AE0-2827-4832-B891-A3BB3950F556}"/>
          </msink:context>
        </emma:interpretation>
      </emma:emma>
    </inkml:annotationXML>
    <inkml:trace contextRef="#ctx0" brushRef="#br0">401-457 39 0,'0'0'84'0,"0"0"-4"16,0 5-8-16,0-5-20 0,0-5-8 0,0 5 0 0,0 0-4 0,8-4 0 16,-8 4 0-16,0-4 4 0,7 4 0 0,-7 0 4 0,9-6 4 15,-9 6 4-15,8 0-8 0,0 0 8 0,-8 0-8 0,9-4 4 16,-1 4 0-16,9 0 0 0,-10 0-4 0,1 0-4 0,1 4 0 16,-1-4 0-16,7 6-4 0,2-6 0 0,-9 4 0 0,9 0 0 15,0 1 0-15,-2 0 4 0,2-1-4 0,8 1 4 0,-10 4 0 16,2 1-4-16,8-2-4 0,-10 2-4 0,2-2-4 0,8 2 0 0,-10-1-4 15,10 0 0-15,-9 4 4 0,1 2-4 0,-1-6-8 0,1 5 8 16,7-1-8-16,-16 1 0 0,9 5 0 0,-2-6 0 0,2 6 0 16,-9-5 0-16,9 4-8 0,-9-1-8 0,8 2 0 0,-8 0 0 0,8 0 0 15,-7-1 0-15,-2 0 0 0,1 0 0 0,9 0 0 16,-9 6 0-16,1-6 0 0,-1-1 0 0,8 7 0 0,-8-6 0 0,0 1 0 16,0 4 0-16,1-5 0 0,-1 0 0 0,-1 1 0 0,10 4 0 15,-17-5 0-15,8 0 0 0,1 0 0 0,-1 1 0 0,0 4 0 16,-8-5 0-16,7 1 0 0,-7 0 0 0,9-1 0 0,-9 0 0 15,8 5 0-15,-8-5 0 0,0 0 0 0,8 0 0 0,-8 2 0 16,0-2 0-16,0 0 0 0,9-4 0 0,-9 4 0 0,0-4 0 0,0 3 0 16,0 2 0-16,0-5 0 0,0 0 0 0,0 0 0 0,0 0 0 15,0-1 0-15,0 1 0 0,0 0 0 0,0 0 0 0,0 0 0 16,-9-6 0-16,9 6 0 0,0 0 0 0,0-4 0 0,0-2 0 16,-8 6 0-16,8-4 0 0,0-2 0 0,-8 2 0 0,8-1 0 15,0 0 0-15,-9 0 0 0,9-4 0 0,0 4 0 0,0-5 0 0,0 1 0 16,-7-1 0-16,7 1 0 0,0 0 0 0,0-5-32 0,0 0-28 15,0 5-24-15,0-5-20 0,0 0-20 0,-8 0-32 0,8-5-32 16,0 5 8-16,-8-5-60 0,8 0 4 0,-9 1 36 0,9-1 36 0,-8-4 32 16,8 5 28-16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8:51.7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37F133-4444-4D6A-9276-46C4B24D96F4}" emma:medium="tactile" emma:mode="ink">
          <msink:context xmlns:msink="http://schemas.microsoft.com/ink/2010/main" type="writingRegion" rotatedBoundingBox="2255,15163 7844,15428 7784,16693 2195,16428"/>
        </emma:interpretation>
      </emma:emma>
    </inkml:annotationXML>
    <inkml:traceGroup>
      <inkml:annotationXML>
        <emma:emma xmlns:emma="http://www.w3.org/2003/04/emma" version="1.0">
          <emma:interpretation id="{C816847E-BCE3-4476-8320-4602FD575E32}" emma:medium="tactile" emma:mode="ink">
            <msink:context xmlns:msink="http://schemas.microsoft.com/ink/2010/main" type="paragraph" rotatedBoundingBox="2255,15163 7844,15428 7784,16693 2195,16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223A8B-6C47-4C1E-A929-B77E54F3FC1B}" emma:medium="tactile" emma:mode="ink">
              <msink:context xmlns:msink="http://schemas.microsoft.com/ink/2010/main" type="line" rotatedBoundingBox="2255,15163 7844,15428 7784,16693 2195,16428"/>
            </emma:interpretation>
          </emma:emma>
        </inkml:annotationXML>
        <inkml:traceGroup>
          <inkml:annotationXML>
            <emma:emma xmlns:emma="http://www.w3.org/2003/04/emma" version="1.0">
              <emma:interpretation id="{89A18D81-F6B6-47AC-BD1E-E371B9637AB2}" emma:medium="tactile" emma:mode="ink">
                <msink:context xmlns:msink="http://schemas.microsoft.com/ink/2010/main" type="inkWord" rotatedBoundingBox="2255,15163 2858,15192 2815,16101 2212,16072"/>
              </emma:interpretation>
            </emma:emma>
          </inkml:annotationXML>
          <inkml:trace contextRef="#ctx0" brushRef="#br0">56 11 11 0,'0'0'56'15,"0"0"0"-15,0 0-4 0,0 0-28 0,0 0 8 0,0 0-4 0,0 0 0 16,0 0 0-16,0 0 0 0,0 0 4 0,0 0 0 15,0 0 4-15,0 0 0 0,0-5 4 0,0 5 4 0,0 0 4 0,0-5 4 16,0 5 0-16,0 0-8 0,0 0-4 0,0 0-8 0,0 0 0 16,0 0 0-16,0-4 0 0,0 4 8 0,0 0 4 0,0 4-4 15,9-4 8-15,-9 10 4 0,0-6 8 0,0 0 4 0,8 6 0 0,-8-1 0 16,0 5-4-16,0-1-4 0,8 1-4 0,-8 0-4 0,0 4-4 16,0 5-4-16,0 0-8 0,0 0-4 0,0 5-4 0,-8-1-8 15,8 0 0-15,-8 2-4 0,-1-2-4 0,9 5 0 0,-8-5 4 16,8 6-8-16,-7-6 4 0,-1 5-4 0,8 0 4 0,-9-3-4 15,1-2 4-15,8 0-4 0,-8 0 0 0,8-4 0 0,0 5 0 16,-9-5-4-16,9 0 0 0,0-5 0 0,0 5 0 0,0-4-20 0,0-1 24 16,0-4-4-16,0 4 0 0,0-4 4 0,0-6 0 0,0 6 0 15,0-4-4-15,0-1 4 0,0-1-8 0,0-3 0 0,0 0 4 16,0 4 0-16,0-9 4 0,0 5-4 0,0-5 0 0,0 0 0 16,0 0 0-16,0 0 0 0,9 0 0 0,-9 0 0 0,0 0 0 0,8 0 0 15,-8 0-4-15,8 0 4 0,1 0 0 0,-1 0-4 16,-1 0 4-16,1 0-4 0,1 0 4 0,-1 0 4 0,0 0-4 0,9 0 0 15,-10 0 0-15,10 0-4 0,-1 0 4 0,1-5 0 0,-1 5 0 16,0-4 0-16,1 4 0 0,-2 0 0 0,10-5 4 0,-8 5-4 16,0-5 0-16,-2 5 0 0,10-5 4 0,-8 2-4 0,-2 3 0 15,2-5 4-15,8 5-8 0,-10 0 0 0,2-5 0 0,0 5 8 16,-2 0-4-16,-6 0 0 0,7-4 4 0,1 4-4 0,-9 0 0 16,8 0 4-16,-8 0 0 0,0 0-4 0,1 0 0 0,-1 0 0 0,-1 0 0 15,1 0-4-15,1 0 0 0,-9 0-4 0,8 0 4 0,-8 0-4 16,0 0-12-16,8 0-16 0,-8 0-28 0,0 0-24 0,0 0-24 15,0 0-40-15,0 0-36 0,0 0-28 0,0 0-36 0,0-5 28 0,-8 0 52 16,8 5 28-16,0-4 32 0,0-6 20 0</inkml:trace>
        </inkml:traceGroup>
        <inkml:traceGroup>
          <inkml:annotationXML>
            <emma:emma xmlns:emma="http://www.w3.org/2003/04/emma" version="1.0">
              <emma:interpretation id="{43CD12B8-FC01-4D88-BD9D-D3784F07F5E2}" emma:medium="tactile" emma:mode="ink">
                <msink:context xmlns:msink="http://schemas.microsoft.com/ink/2010/main" type="inkWord" rotatedBoundingBox="3450,15521 3869,15540 3857,15802 3438,15782"/>
              </emma:interpretation>
            </emma:emma>
          </inkml:annotationXML>
          <inkml:trace contextRef="#ctx0" brushRef="#br0" timeOffset="553.5227">1308 588 67 0,'0'9'80'0,"7"-4"4"0,-7-1 0 0,0 0-16 15,0-4 4-15,8 5 4 0,-8-5-4 0,8 0 4 0,-8 5 8 16,9-5 0-16,-1 0-4 0,0 0-4 0,1 0-8 0,6 0-4 15,-6 0-4-15,7 0-8 0,-8 0-4 0,1 0-4 0,6 0-4 0,-6 0-8 16,7 0-4-16,1 0-4 0,-10 0-4 0,10 0-4 0,-9 0 0 16,9 0 0-16,-9 0-4 0,8 0-4 0,-8 0-8 0,0 0-4 15,9 0-20-15,-17 0-32 0,15 0-44 0,-15 0-56 0,9 0-44 16,-1 4-52-16,-8-4 36 0,8 0 36 0,-8 0 36 0,0 0 24 16,9 0 24-16</inkml:trace>
          <inkml:trace contextRef="#ctx0" brushRef="#br0" timeOffset="334.1083">1226 368 27 0,'0'0'88'0,"0"0"-16"0,0 0 4 0,0 0-32 15,0 0-4-15,0 0 0 0,0 0 0 0,0 0 0 0,0 0 0 16,0 0 4-16,8 0 4 0,0 0 0 0,-1 0 4 0,-7 0 12 15,17 0 4-15,-9 0-4 0,1 0 0 0,-1 0-8 0,9 0-4 16,-2 0-8-16,-7 0-4 0,9 0-4 0,0 0-4 0,-2 0-4 16,-6 0-4-16,7 0-4 0,1 0 0 0,-2 0-4 0,-6 0 0 0,7 0-8 15,-7 0 4-15,6 0-4 0,-7 0 0 0,1 0 0 0,7 0-4 16,-7 0-4-16,-1 0-4 0,-1 0 0 0,2 5-8 0,-9-5 0 16,8 0-16-16,-8 0-16 0,0 0-32 0,8 0-36 0,-8 0-24 0,0 0-16 15,-8 0-72-15,8 0 40 0,-8 4 32 0,8-4 32 16,-9 4 20-16</inkml:trace>
        </inkml:traceGroup>
        <inkml:traceGroup>
          <inkml:annotationXML>
            <emma:emma xmlns:emma="http://www.w3.org/2003/04/emma" version="1.0">
              <emma:interpretation id="{34DC4CDE-38D0-4F74-B756-338A76A050F4}" emma:medium="tactile" emma:mode="ink">
                <msink:context xmlns:msink="http://schemas.microsoft.com/ink/2010/main" type="inkWord" rotatedBoundingBox="4306,15367 5479,15423 5424,16581 4252,16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465417.2933">3087 711 35 0,'0'-9'92'0,"0"1"-4"0,0-2-8 16,0 5-24-16,0-4 0 0,0 4-8 0,0 1-4 0,0 4-4 0,0-5-8 15,0 5 0-15,0 0-8 0,0-4 0 0,0 4 0 0,0 0 0 16,9 4 8-16,-9-4 4 0,0 5 4 0,8-1 0 0,-8 6 4 16,0-1-4-16,8 1 0 0,-8-2-4 0,0 6-4 0,0-1 0 0,0 6 0 15,7-6-8-15,-7 11-4 0,0-2 0 0,0-4-20 0,0 6 16 16,0 3-4-16,0-4 0 0,0 0-4 0,0-1 0 0,0-3 0 15,0 4 0-15,0-5-8 0,0 1 4 0,0-1-4 0,0-4-4 16,0-2 0-16,0 3 0 0,0-6-4 0,0-5 4 0,0 6-4 16,0-6-8-16,0 1-4 0,0-5-20 0,0 5-16 0,0-10-20 0,0 5-16 15,-7-5-4-15,7 1-12 0,0 0-60 0,-8-6 0 0,0 6 28 16,8-6 28-16,-9 0 16 0</inkml:trace>
          <inkml:trace contextRef="#ctx0" brushRef="#br1" timeOffset="465657.6504">2712 450 15 0,'-8'-9'92'15,"8"5"-16"-15,0-6-12 0,0 6-36 0,8-1 8 0,-8 5-4 16,0-5 4-16,9 5-4 0,-9 0-4 0,8 0-8 0,-8-3 0 0,7 3 8 16,2 0-4-16,-1 0 4 0,0 0-4 0,1 0 4 0,-1 0-4 15,7 3 4-15,-6-3 4 0,7 0 0 0,1 0 0 0,-1 0-4 16,-8 0 0-16,8 0-4 0,1 0 0 0,-1 0 0 0,9-3 0 15,-9 3-4-15,0 0-4 0,0 0 0 0,1-5 0 0,0 0-8 16,-2 5 0-16,2-5 0 0,-2 1-4 0,2 4 4 0,8-5-8 16,-10 0-4-16,2 1-8 0,0 4-24 0,-1-4-32 0,0 4-32 0,-8 0-28 15,9 0-60-15,-2 0 32 0,-5 0 24 0,5 4 28 0</inkml:trace>
          <inkml:trace contextRef="#ctx0" brushRef="#br1" timeOffset="465161.975">2956 641 47 0,'0'0'100'0,"0"-3"-4"0,0 3-4 0,0 0-20 15,0-5-4-15,0 5 0 0,0 0-8 0,0 0-4 0,0 0-4 16,0 0-8-16,0 0-4 0,0 0-4 0,0 0-4 0,0 0 0 16,0 5 0-16,-7-5-8 0,7 3 8 0,0 4-4 0,0 1 0 0,0-3 0 15,-8 4-8-15,8 5 4 0,0-1 0 0,-8 1 0 16,8 0-4-16,0 4 0 0,-9 0 0 0,9 1-8 0,-8 4 4 0,8-1-8 15,0 2 0-15,-8-1-4 0,8-1 0 0,0 2 0 0,0-2-4 16,-9 1 0-16,9-5-8 0,0 1 0 0,0-1-8 0,0 0-4 16,0-4-24-16,9 0-24 0,-9-1-16 0,0-3-20 0,8-2-4 0,-8 2-8 15,8-6-80-15,-8-4 40 0,9 5 24 0,-1-10 24 16,-8 5 24-16</inkml:trace>
          <inkml:trace contextRef="#ctx0" brushRef="#br1" timeOffset="464917.6294">2182 450 3 0,'0'0'80'16,"-7"0"0"-16,7 0-20 0,0 0-16 0,-9 0-4 0,9 0-4 15,-8-5 4-15,8 1-4 0,0 0-4 0,-8 4 0 0,8-5-4 16,-9-4 0-16,9 4 0 0,0-3 0 0,0-2-8 0,0 1 4 16,0-1-4-16,0-3 0 0,0-1-4 0,0 1 4 0,0-1-4 15,0 5 0-15,0-5 0 0,9 1 0 0,-9-2-24 0,8 6 24 0,-8 0 0 16,8-4-8-16,1 3 4 0,-2 5-4 0,-7-3 4 0,8 3-4 16,9 0 0-16,-9 5 4 0,-1-4-4 0,3 4 0 0,5 0 4 15,-6 0-4-15,7 4 0 0,-9-4 4 0,10 5-4 0,0 4 0 0,-9-5 0 16,9 6 0-16,-2-1 8 0,-7 0-4 0,9 5 0 15,0-5 0-15,-10 5 0 0,10-1 4 0,-9 6 0 0,0-1 0 0,-1 0-4 16,3 5 0-16,-10 1-4 0,7-2-4 0,-7 5 4 0,0-4-4 16,0 5 4-16,-7 4-4 0,7-4 0 0,-10 4 0 0,3-5 0 15,-1 5 0-15,-9 1 0 0,9-2 0 0,-8 1 0 0,0 0-4 0,-1 0 0 16,2-4 4-16,-2-1-4 0,0 1-4 0,1-6 4 0,0 1 0 16,0-4 4-16,-8-1 4 0,7 0-4 0,0 1 0 0,1-6 0 15,9 1-4-15,-10-5 0 0,0-1 4 0,9 2-4 0,-9-5 0 16,10 0 0-16,-1-1 4 0,-1-4 0 0,1 0 0 0,0 0-8 15,0-4 0-15,-1 4-16 0,9-5 28 0,-7-4-4 0,7 3-4 16,0 3 0-16,0-6 0 0,-8 4 8 0,8-4-8 0,0 4 0 16,0 1 0-16,0-5 0 0,8 4 0 0,-8 0 0 0,0 1 0 0,7-1-4 15,-7 1 4-15,9-1 0 0,-9 0 0 0,8 5 4 0,0-4-4 16,0 4 4-16,1 0 0 0,-1 0-8 0,-1-5 4 0,2 5 0 16,-1 0 0-16,9 0 0 0,-9 0 4 0,9 0-4 0,-10 0 4 0,1 5-4 15,9-5 0-15,-9 4 4 0,9-4-4 0,-10 5 0 16,10-5 0-16,-1 0 0 0,-9 0 0 0,10 5 0 0,-9-5 0 0,9 0 0 15,0 4 4-15,-10-4 0 0,9 5-4 0,1-5 0 0,-9 0 0 16,8 0 0-16,1 4 0 0,-1-4 0 0,-9 0-4 0,10 0 4 16,0 0-12-16,-1 0-4 0,0 0-24 0,0 0-16 0,1 0-20 0,0-4-16 15,-2 4-12-15,2-5-8 0,-1 1-88 0,0-1 32 0,1 0 36 16,-1-4 28-16,1 0 16 0</inkml:trace>
          <inkml:trace contextRef="#ctx0" brushRef="#br1" timeOffset="577425.3879">2346 1364 43 0,'0'0'72'0,"0"0"-4"0,0 0-4 0,0 0-28 15,0 0-4-15,0 0 4 0,0 0-4 0,0 0 4 0,0 0-8 16,0 0 4-16,0 0-4 0,0 0 0 0,0 0-4 0,0 0 4 16,0 0 0-16,0 0-4 0,0 0 0 0,0 0-4 0,0 0-4 15,0 0 0-15,0 0-4 0,0 0 4 0,0 0-4 0,0 0 0 0,0 0 0 16,0 0-4-16,0 0 8 0,0 0-4 0,0 0 0 0,0 0 0 16,0 0 0-16,0 0 0 0,0 0 0 0,0 0 4 0,0 0-8 15,0 0 4-15,0 0-20 0,0 0 24 0,0 0-8 0,0 0 8 0,0 0-8 16,0 0 0-16,0 0 0 0,0 0 0 0,0 0 0 15,0 0 0-15,0 0 0 0,0 0-4 0,0 0 0 0,0 0 4 0,0 0-4 16,0 0-4-16,0 0 0 0,0 0 4 0,0 0-4 0,0 0-4 16,0 0 4-16,0 0 0 0,0 0-4 0,0 0-4 0,0 0 4 15,0 0-12-15,0 0-12 0,0 0-20 0,0 0-24 0,0 0-16 0,0 0-24 16,0 4-84-16,0-4 44 0,0 5 28 0,0-5 24 0</inkml:trace>
        </inkml:traceGroup>
        <inkml:traceGroup>
          <inkml:annotationXML>
            <emma:emma xmlns:emma="http://www.w3.org/2003/04/emma" version="1.0">
              <emma:interpretation id="{58490DCB-2952-4B2F-845B-3242F4C1FA47}" emma:medium="tactile" emma:mode="ink">
                <msink:context xmlns:msink="http://schemas.microsoft.com/ink/2010/main" type="inkWord" rotatedBoundingBox="5850,15973 5883,15975 5881,16013 5848,16011"/>
              </emma:interpretation>
            </emma:emma>
          </inkml:annotationXML>
          <inkml:trace contextRef="#ctx0" brushRef="#br1" timeOffset="465917.469">3658 807 91 0,'0'6'136'15,"0"2"0"-15,0-4 16 0,0 1-16 0,0 0 12 0,0-5 4 16,-8 4-4-16,8-4-4 0,0 0-12 0,-8 5-8 0,8-5-8 0,0 0-4 16,0 0-8-16,-9 0-16 0,9 0-12 0,0-5-24 0,-8 5-52 15,8 0 0-15,0 0 0 0,0 0 0 0,0 0 0 0,0 0 0 16,0 5 0-16,0-5 0 0,0 0 0 0,0 0 0 0,0 0 0 15,0 0 0-15,0 0 0 0,0 0-36 0,0 0-108 0,0 0-48 16,0 0-44-16,0 0-72 0,0 0 20 0,0 0 52 0,8 0 44 0,-8 0 36 16,0 0 32-16,9 0 20 0</inkml:trace>
        </inkml:traceGroup>
        <inkml:traceGroup>
          <inkml:annotationXML>
            <emma:emma xmlns:emma="http://www.w3.org/2003/04/emma" version="1.0">
              <emma:interpretation id="{0E865B80-63BB-467B-AF06-86C29A5FD77F}" emma:medium="tactile" emma:mode="ink">
                <msink:context xmlns:msink="http://schemas.microsoft.com/ink/2010/main" type="inkWord" rotatedBoundingBox="6283,15610 7366,15661 7334,16336 6251,16285"/>
              </emma:interpretation>
            </emma:emma>
          </inkml:annotationXML>
          <inkml:trace contextRef="#ctx0" brushRef="#br1" timeOffset="466484.7445">4042 1059 71 0,'0'5'96'0,"0"-5"-8"0,0 3 0 0,0-3-20 16,0 0-4-16,0-3 0 0,0-2 0 0,0 1-8 0,-9-1 0 16,9-4 0-16,0 0 4 0,0 0-8 0,0-5 4 0,9 0-4 15,-9 0-4-15,8-4-4 0,-8-1 0 0,8 1-4 0,-8-4 0 16,7-2 0-16,2-3-8 0,-9 4-4 0,8-4 0 0,0-1-8 0,1 1 0 16,-1 4 0-16,0-5 0 0,1 6-4 0,-2-1 4 0,1 0-4 15,-8 0-4-15,8 5-4 0,1 3 4 0,-9-2-20 0,8 3 20 16,0 5 0-16,-8 0-4 0,0-1 0 0,9 1-4 0,-9 5 4 0,0 4-4 15,0-5 0-15,7 5 0 0,-7-5 4 0,0 5-4 16,0 0 4-16,0 5 0 0,8-5 8 0,-8 5 0 0,0-1 0 16,0 5 0-16,0 1 0 0,9-1 0 0,-9 4 4 0,0 1-4 0,8-1-4 15,-8 2 0-15,8 7-4 0,-8-3 4 0,7 4-4 16,-7 0-4-16,0-1 0 0,10 6 0 0,-10 0 0 0,7-1 0 0,-7 0-4 16,8-4 0-16,-8 4-4 0,9 1 0 0,-1-5 0 0,-8 5-4 15,8-6-8-15,1 1-16 0,-9 0-24 0,7-4-20 0,1-1-16 16,0 0-8-16,-8 0-16 0,9-4-24 0,-1-4-8 0,0 3-24 0,-8-8-48 15,9 3 36-15,-2-2 32 0,1-6 28 0,1 0 24 0</inkml:trace>
          <inkml:trace contextRef="#ctx0" brushRef="#br1" timeOffset="466925.566">4694 684 91 0,'0'0'108'0,"0"0"-8"0,0 0-4 15,0 0-28-15,0-5-8 0,0 1-4 0,0-1-4 0,0 0-8 16,0-4-8-16,0 5 0 0,0-7-4 0,8-1 4 0,-8 3-4 0,0-1-4 16,8-3 8-16,-8-1 0 0,9 4 0 0,-9-3-12 15,8-1-4-15,0 6-4 0,-8-6 0 0,7 4 0 0,2 1 0 0,-1 5-4 16,0-6-4-16,1 6 8 0,-1 4-4 0,-1-5-4 0,3 1 0 16,-10 4 0-16,7 0-4 0,1 0 4 0,0 4 0 0,1 1 0 15,-9-1 4-15,8 6-4 0,-1-1 0 0,2 0 0 0,-9 5 0 0,0-1-4 16,0 1 4-16,8 4-4 0,-8 6 0 0,-8-2 0 0,8 2 0 15,0 3-4-15,-9 0 4 0,2 5-4 0,-1-5 4 16,-1 5-4-16,1-4 4 0,-7 4-4 0,5-5 4 0,3 1-4 0,-10-5 0 16,9 0 0-16,-9-1 0 0,10-3 0 0,-1-5 0 0,0 0 0 15,-1-1 0-15,1-8-4 0,0 4 4 0,8-4-4 0,-9-5 0 16,9 0 4-16,-7 0 0 0,7 0-4 0,0-5 0 0,0 0 4 0,-8 1 0 16,8-1-4-16,0-4 4 0,0 5-4 0,8-1 4 0,-8-4 0 15,0 4 0-15,7 1-4 0,-7-1 4 0,9-4 0 0,-9 9 4 16,8-5-4-16,0 0 4 0,-8 5 0 0,9 0-4 0,-1-4 4 15,7 4-4-15,-6 0 4 0,-1 0 4 0,0 4-4 0,9 1 4 16,-10-5-4-16,10 5 0 0,-1-1 0 0,-7 1 0 0,6-5 0 0,2 5 0 16,0-1 0-16,-1 1-4 0,0-1 0 0,0 1 0 0,1 0-4 15,0-1-12-15,-2-4-28 0,2 0-48 0,-2 5-36 0,10-5-16 16,-8-5-76-16,-2 5 24 0,2 0 32 0,0-4 36 0,-1-6 20 16</inkml:trace>
        </inkml:traceGroup>
        <inkml:traceGroup>
          <inkml:annotationXML>
            <emma:emma xmlns:emma="http://www.w3.org/2003/04/emma" version="1.0">
              <emma:interpretation id="{9CFD5CAD-75D6-487A-8354-0EEBF290C603}" emma:medium="tactile" emma:mode="ink">
                <msink:context xmlns:msink="http://schemas.microsoft.com/ink/2010/main" type="inkWord" rotatedBoundingBox="7783,15864 7824,15866 7822,15903 7781,159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67101.0972">5559 697 7 0,'8'0'152'0,"-1"5"-8"16,1-5 0-16,1 5-12 0,-9-5 0 0,0 4 8 15,8-4 8-15,-8 5-4 0,0-5-4 0,0 5-20 0,0-5-16 0,0 0-12 16,0 0-8-16,0 0-12 0,0 0-8 0,0 0-20 0,0 0-4 16,0 0-8-16,0 0-8 0,0 0-8 0,0 0-12 0,0 0-8 15,0 0-24-15,-8 0-48 0,8 4-60 0,0-4-56 0,0 0-52 0,-9 4-64 16,9-4 48-16,0 0 52 0,-8 0 32 0,8 5 36 15,0-5 24-15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12.5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AFB593-E9B4-42F8-A83C-37287E5221E6}" emma:medium="tactile" emma:mode="ink">
          <msink:context xmlns:msink="http://schemas.microsoft.com/ink/2010/main" type="writingRegion" rotatedBoundingBox="18434,16399 19078,16399 19078,16990 18434,16990">
            <msink:destinationLink direction="with" ref="{38359AE0-2827-4832-B891-A3BB3950F556}"/>
          </msink:context>
        </emma:interpretation>
      </emma:emma>
    </inkml:annotationXML>
    <inkml:traceGroup>
      <inkml:annotationXML>
        <emma:emma xmlns:emma="http://www.w3.org/2003/04/emma" version="1.0">
          <emma:interpretation id="{5D2F05FC-C97C-4883-A95F-F0CDD3C689FF}" emma:medium="tactile" emma:mode="ink">
            <msink:context xmlns:msink="http://schemas.microsoft.com/ink/2010/main" type="paragraph" rotatedBoundingBox="18434,16399 19078,16399 19078,16990 18434,16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DC056-6F90-426E-B344-EE27C912FA06}" emma:medium="tactile" emma:mode="ink">
              <msink:context xmlns:msink="http://schemas.microsoft.com/ink/2010/main" type="line" rotatedBoundingBox="18434,16399 19078,16399 19078,16990 18434,16990"/>
            </emma:interpretation>
          </emma:emma>
        </inkml:annotationXML>
        <inkml:traceGroup>
          <inkml:annotationXML>
            <emma:emma xmlns:emma="http://www.w3.org/2003/04/emma" version="1.0">
              <emma:interpretation id="{422F58E2-CB3D-4A8B-B77E-9C5251FD8C92}" emma:medium="tactile" emma:mode="ink">
                <msink:context xmlns:msink="http://schemas.microsoft.com/ink/2010/main" type="inkWord" rotatedBoundingBox="18434,16399 19078,16399 19078,16990 18434,16990"/>
              </emma:interpretation>
            </emma:emma>
          </inkml:annotationXML>
          <inkml:trace contextRef="#ctx0" brushRef="#br0">335 30 39 0,'0'-5'64'0,"0"5"0"0,0 0-8 0,0-4-28 0,0 4-8 16,0 0 0-16,0 0 4 0,0-5 4 0,0 5-8 0,0-5 4 16,0 5-4-16,0 0 4 0,0-3 0 0,0 3 0 0,0 0 0 0,0-7 0 15,0 7 4-15,0 0 4 0,0-3-4 0,0 3 0 0,0 0 4 16,0 0-4-16,0 0 4 0,0 0 4 0,0 0 4 0,0 0 0 16,0 0-4-16,0 0 4 0,0 0-8 0,0 0-4 0,0 0 0 0,0 0 0 15,0 0 4-15,0 0 0 0,0 0-4 0,0 0 4 0,0 0 4 16,0 3 0-16,0-3 4 0,9 7 0 0,-9-4 0 0,0 2 0 15,0 4 0-15,0 0 0 0,0 0-4 0,0 0-4 0,0 6-4 16,0-6 0-16,0 9-4 0,0-4 0 0,0 4 0 0,0-4-4 16,0 5-4-16,0-1-16 0,0-4 16 0,0 4 0 0,-9 0 0 15,9 0-4-15,0-4 0 0,0 4-4 0,-8 1 0 0,8-7-4 16,-8 3 4-16,8 4 0 0,0-5-4 0,-8-1 4 0,-1 1-4 16,2 0 0-16,-1-1-4 0,8 1 0 0,-9 0 4 0,1 0-4 0,0 0 0 15,-1 0 4-15,-6-1-4 0,7-3 0 0,-1 3 0 0,1-4 0 16,-9 0 0-16,10 1 0 0,-1-2 0 0,-9 2 0 0,9-6 0 15,0 6 4-15,-8-6-4 0,8-4 4 0,-1 5 0 0,1-1-4 16,-9-4 0-16,9 0-4 0,1-4 4 0,-1 4 0 0,-1-5-4 16,1 1 4-16,0-1 0 0,8 0 0 0,-9-4 0 0,1 4 0 0,8-3 0 15,-7-6 0-15,7 4 0 0,-9 2 0 0,9-6 0 16,0 4 4-16,0-4-4 0,0 6-4 0,0-6 4 0,0 4 0 0,-8-4 0 16,8 6 0-16,0-2 0 0,0 2 0 0,0-2 0 0,8 1 0 15,-8 0-4-15,0 4 4 0,9-3-4 0,-9 3 8 0,0 0-8 16,7 0 4-16,-7 1 0 0,8 4 4 0,-8-5 0 0,9 1-8 0,-1 4 4 15,0 0 4-15,1 0-4 0,-1-5 0 0,-1 10 0 0,1-5 0 16,1 0 0-16,7 4 4 0,-7 1 0 0,-1-5-8 0,-1 4 4 16,10 1 0-16,-9 0 0 0,0 4 0 0,9-5 0 0,-10 1 0 0,2 4 0 15,7 0 4-15,1 1-4 0,-10-2 4 0,10 2 4 16,-1-2-4-16,-7 2-4 0,6 0 0 0,2-2 4 0,-1 2 0 0,-7-2 0 16,6 2 0-16,2-1 0 0,0 1 4 0,-1-7-4 0,0 7 0 15,-8-6-4-15,9 1-4 0,-2 0 12 0,2-1-8 0,0-4 0 16,-9 5 0-16,7-5 0 0,2 0 0 0,-9 0-8 0,9 0-8 0,-9-5-4 15,8 1-20-15,-8 4-24 0,0-5-32 0,1-4-20 0,-1 5-36 16,0-2-24-16,1-2 12 0,-9-2-12 0,7 2-48 0,-7-2 28 16,0-4 40-16,0 0 24 0,0 0 24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16.9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880200-96E9-47DC-8541-97167C8BB07E}" emma:medium="tactile" emma:mode="ink">
          <msink:context xmlns:msink="http://schemas.microsoft.com/ink/2010/main" type="writingRegion" rotatedBoundingBox="19636,17731 21051,17281 21319,18124 19903,18574"/>
        </emma:interpretation>
      </emma:emma>
    </inkml:annotationXML>
    <inkml:traceGroup>
      <inkml:annotationXML>
        <emma:emma xmlns:emma="http://www.w3.org/2003/04/emma" version="1.0">
          <emma:interpretation id="{A02FA618-399E-4A1D-A131-9B3075C5E674}" emma:medium="tactile" emma:mode="ink">
            <msink:context xmlns:msink="http://schemas.microsoft.com/ink/2010/main" type="paragraph" rotatedBoundingBox="19636,17731 21051,17281 21319,18124 19903,18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459EFF-1369-40F9-AA3F-0F8E058C702E}" emma:medium="tactile" emma:mode="ink">
              <msink:context xmlns:msink="http://schemas.microsoft.com/ink/2010/main" type="line" rotatedBoundingBox="19636,17731 21051,17281 21212,17785 19796,18235"/>
            </emma:interpretation>
          </emma:emma>
        </inkml:annotationXML>
        <inkml:traceGroup>
          <inkml:annotationXML>
            <emma:emma xmlns:emma="http://www.w3.org/2003/04/emma" version="1.0">
              <emma:interpretation id="{9FA721C2-2BCB-4488-90B5-13FA39AFAAF4}" emma:medium="tactile" emma:mode="ink">
                <msink:context xmlns:msink="http://schemas.microsoft.com/ink/2010/main" type="inkWord" rotatedBoundingBox="19636,17731 21051,17281 21212,17785 19796,18235"/>
              </emma:interpretation>
            </emma:emma>
          </inkml:annotationXML>
          <inkml:trace contextRef="#ctx0" brushRef="#br0">-636 150 35 0,'-8'-10'80'16,"8"2"-8"-16,0 3 0 0,-9-4-24 0,9 0 0 0,0-1 4 15,-8 1 0-15,8 0-4 0,0 0 0 0,0 0 0 0,0-1 8 16,0 1 4-16,0-1-4 0,0 7 4 0,0-7 4 0,0 6-4 0,0-6 0 16,0 6 0-16,0 0 0 0,0-1-8 0,0-1 0 0,0 3-4 15,0-2-4-15,0 5 0 0,0-5 0 0,8 5 4 0,-8 0-4 16,0 0 4-16,9 0 0 0,-9 0-4 0,8 0-4 0,-1 5 4 15,2 0-12-15,-9-2 0 0,8 3-4 0,0 3-4 0,1 0 0 16,7 0-8-16,-9 1 0 0,2 0-4 0,-1 2 0 0,0 2 0 0,1 0-4 16,-1 0-4-16,0 0 0 0,1-1 0 0,-2 5 4 15,1-4-4-15,0 0 0 0,1 4-4 0,-9-4-4 0,8 4 8 0,-1-4 0 16,-7 0-4-16,10 0 0 0,-10-5 0 0,0 5-4 0,7-5 8 16,-7 0-8-16,0 0 4 0,0 1 4 0,0-6-4 0,0 1 0 15,0-1 0-15,0-4-4 0,0 5 4 0,0-5 0 0,0 0 0 0,-7-5 0 16,7 1 0-16,0-1 0 0,0-4-4 0,0 0 4 0,-10 0 0 15,10-5 0-15,0 4-4 0,-7-8 8 0,7 5-8 0,0 0 4 16,-8-6 0-16,8 0 0 0,0-4 0 0,0 5 0 0,0-5 0 0,0 5 0 16,0-1 0-16,0-4 0 0,0 5 0 0,0 0 0 15,0-1-4-15,0 1 4 0,0-1-4 0,0 5 4 0,0 1-16 0,0-1 20 16,0 1 0-16,0-1-4 0,8 4 4 0,-8 2-4 0,0-2 0 16,7 0 4-16,-7 2-4 0,10-2 4 0,-10 5-4 15,7-3 0-15,1 3-4 0,1-3 8 0,-1 2-4 0,0-3 0 0,-1 5 0 16,2 0 0-16,-1-6 0 0,9 5 4 0,-9-4 0 0,9 5-4 15,-2-6 0-15,-7 6 0 0,9-5-4 0,7 4 0 0,-7-4 4 16,-1 0-4-16,8-1 4 0,1 6 0 0,-8-5 0 0,7 0 0 0,0-1 0 16,0 1 0-16,10 4 4 0,-11-3-4 0,2 3 0 0,-1-4 0 15,9-1 0-15,-9 7 0 0,1-2 0 0,7-5 0 0,-7 6 0 16,8 0 0-16,-9-2 0 0,0-2 0 0,10 2 0 0,-11 2 0 16,2 0 0-16,-1-1-4 0,1 0 4 0,7 5 0 0,-7-4 4 15,-8 0-4-15,7 4 4 0,1-6-4 0,0 6 4 0,-10 0-4 0,10 0 0 16,-8-4 0-16,7 4 0 0,-8 0 0 0,0 0-4 0,0 0 4 15,1 0-4-15,-9 4 4 0,8-4 0 0,-8 6 0 0,9-2 0 16,-9 0 0-16,0 1 0 0,1 0 0 0,-2-1 4 0,1 6 0 16,1-6 0-16,-9 6-4 0,8-2 0 0,0 2 0 0,-8-2 0 15,0 6 4-15,9-4 0 0,-9-2 4 0,8 1 0 0,-8 1-8 0,0-1 4 16,7 5 0-16,-7-10 0 0,0 6 0 0,0-1 0 16,0 0 0-16,8 0 4 0,-8 0 0 0,0 1-8 0,0-6 0 0,0 5 0 15,0-4 0-15,0 5 0 0,0-6 0 0,0 0 0 0,0 5 0 16,0-3 0-16,0-2 0 0,0 0 0 0,0 1 0 0,0-5 0 15,0 5 0-15,0-2 0 0,0-3 0 0,0 0 0 0,0 0 0 0,-8 5 0 16,8-5-28-16,0 0-32 0,-7-5-28 0,7 5-24 0,-8-3-28 16,8 3-36-16,-9-5-16 0,1 0 20 0,0 1-64 0,-1 0 12 15,-6 4 36-15,6-6 36 0,1-3 24 0,-8 5 28 0</inkml:trace>
        </inkml:traceGroup>
      </inkml:traceGroup>
      <inkml:traceGroup>
        <inkml:annotationXML>
          <emma:emma xmlns:emma="http://www.w3.org/2003/04/emma" version="1.0">
            <emma:interpretation id="{F6CA2DFF-255A-4441-B4BD-7D764C14983B}" emma:medium="tactile" emma:mode="ink">
              <msink:context xmlns:msink="http://schemas.microsoft.com/ink/2010/main" type="line" rotatedBoundingBox="20502,17816 20766,18287 20494,18441 20229,17970"/>
            </emma:interpretation>
          </emma:emma>
        </inkml:annotationXML>
        <inkml:traceGroup>
          <inkml:annotationXML>
            <emma:emma xmlns:emma="http://www.w3.org/2003/04/emma" version="1.0">
              <emma:interpretation id="{608CAC76-C808-4832-838B-3E32D1D5C9F9}" emma:medium="tactile" emma:mode="ink">
                <msink:context xmlns:msink="http://schemas.microsoft.com/ink/2010/main" type="inkWord" rotatedBoundingBox="20502,17816 20766,18287 20494,18441 20229,17970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42.2815">48 113 39 0,'-7'0'96'15,"-1"0"-8"-15,8 0 0 0,-9 0-20 0,1 5 4 0,8-5-8 0,-8 0 8 16,8 0-8-16,-8-5-4 0,8 5 0 0,0-4 0 0,0-6 0 16,0 10-4-16,0-9-16 0,0 4 28 0,0-4 0 0,0 5-4 15,8-5 4-15,-8 4-8 0,8-4-4 0,-8 1-4 0,8 1-4 16,1-1-8-16,-1 3-4 0,-1 1 0 0,-7-6-4 0,9 6-4 16,7 4 0-16,-7-4-8 0,-1 4 4 0,-1 0 0 0,1 0-8 0,1 4-4 15,-1-4 0-15,0 9 4 0,1-4-8 0,6-1 0 0,-15 6 0 16,9 3-4-16,-1-4 0 0,0 5 0 0,0-5 0 0,1 5 0 15,-9 5 0-15,0-6 0 0,8 5 0 0,-8-4 0 0,0 5-8 16,0-1 8-16,-8 1-4 0,8 0 0 0,-9-2 0 0,9-3-4 16,-8 4 8-16,0 1-8 0,0-6 4 0,-1 1 0 0,9 0 0 0,-7 0 4 15,-1-5-4-15,-1 5 0 0,-7-5 0 0,7-5 0 0,1 5 0 16,1-4 0-16,-1 0 0 0,-1-5 0 0,9 4 0 0,-8-4 0 16,0-4-4-16,-1 4 4 0,2 0-4 0,7-5 4 0,-8 0-4 0,-1 0 4 15,9 1 4-15,0 4-4 0,-8-4-4 0,8-1 4 16,0 1-16-16,0-1 16 0,0 0 4 0,-8 1 0 0,8 4-4 15,0-5 0-15,8 1 0 0,-8 0 4 0,0 4-4 0,0-7 4 0,8 7-4 16,-8-3 0-16,0 3 0 0,9 0-4 0,-9 0 4 0,8-5-4 16,-8 5 4-16,7 0 4 0,2 0-4 0,-1 0 0 0,0 0 0 15,-8 5 4-15,9-2 0 0,-1-3 0 0,-1 7-4 0,1-3 0 0,1 0 0 16,-1 1 4-16,0-1 0 0,9 6 8 0,-10-6-4 16,2 1-4-16,-1-1 4 0,0 5 4 0,9-4 0 0,-9 4 4 0,-1-4 0 15,2 0 0-15,7 3 0 0,-7-3 0 0,-1 0 0 0,0-1 0 16,-1 1 4-16,2 0-20 0,7-1 0 0,-7-4 0 0,-1 0 0 15,-1 4 0-15,-7-4 0 0,10 0 0 0,-3 0 0 0,1-4 0 16,0 4 0-16,-8-4 0 0,9-1 0 0,-1 0 0 0,-8-4 0 16,0 4 0-16,7-3 0 0,-7 3 0 0,0-4-36 0,0 4-64 0,0-5-40 15,-7 2-48-15,7-1-36 0,-8-1 16 0,8 1-64 0,-9 1 20 16,1-7 64-16,0 6 28 0,-9-5 28 0,10 5 28 0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36.2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B2F8B4-E040-4B0D-AE69-7C93CF732A84}" emma:medium="tactile" emma:mode="ink">
          <msink:context xmlns:msink="http://schemas.microsoft.com/ink/2010/main" type="writingRegion" rotatedBoundingBox="25039,11561 26959,11623 26940,12211 25020,12149"/>
        </emma:interpretation>
      </emma:emma>
    </inkml:annotationXML>
    <inkml:traceGroup>
      <inkml:annotationXML>
        <emma:emma xmlns:emma="http://www.w3.org/2003/04/emma" version="1.0">
          <emma:interpretation id="{5446BA12-28DB-46B3-B4B2-9A2948919AF1}" emma:medium="tactile" emma:mode="ink">
            <msink:context xmlns:msink="http://schemas.microsoft.com/ink/2010/main" type="paragraph" rotatedBoundingBox="25039,11561 26959,11623 26940,12211 25020,12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B86BE7-DA76-478D-8B0D-BCFD0B6916DF}" emma:medium="tactile" emma:mode="ink">
              <msink:context xmlns:msink="http://schemas.microsoft.com/ink/2010/main" type="line" rotatedBoundingBox="25039,11561 26959,11623 26940,12211 25020,12149"/>
            </emma:interpretation>
          </emma:emma>
        </inkml:annotationXML>
        <inkml:traceGroup>
          <inkml:annotationXML>
            <emma:emma xmlns:emma="http://www.w3.org/2003/04/emma" version="1.0">
              <emma:interpretation id="{9F18F847-4E9D-4CD7-981D-D76731ED1C08}" emma:medium="tactile" emma:mode="ink">
                <msink:context xmlns:msink="http://schemas.microsoft.com/ink/2010/main" type="inkWord" rotatedBoundingBox="25038,11574 26207,11611 26189,12187 25020,12149"/>
              </emma:interpretation>
              <emma:one-of disjunction-type="recognition" id="oneOf0">
                <emma:interpretation id="interp0" emma:lang="" emma:confidence="0">
                  <emma:literal>cos</emma:literal>
                </emma:interpretation>
                <emma:interpretation id="interp1" emma:lang="" emma:confidence="0">
                  <emma:literal>ces</emma:literal>
                </emma:interpretation>
                <emma:interpretation id="interp2" emma:lang="" emma:confidence="0">
                  <emma:literal>Cos</emma:literal>
                </emma:interpretation>
                <emma:interpretation id="interp3" emma:lang="" emma:confidence="0">
                  <emma:literal>nos</emma:literal>
                </emma:interpretation>
                <emma:interpretation id="interp4" emma:lang="" emma:confidence="0">
                  <emma:literal>Ces</emma:literal>
                </emma:interpretation>
              </emma:one-of>
            </emma:emma>
          </inkml:annotationXML>
          <inkml:trace contextRef="#ctx0" brushRef="#br0">345 146 23 0,'0'0'72'0,"0"0"-8"0,0 0-12 16,0 0-16-16,0 0-4 0,0 0-4 0,7 0-8 0,-7 0 0 15,0 0 0-15,8 0 0 0,-8 0 0 0,0-5 0 0,0 5 0 0,0 0-4 16,8-5 0-16,-8 5 0 0,0-4 0 0,9 4 0 0,-9-5 4 15,0 5 0-15,0-4 4 0,0-1 0 0,0 1-4 0,0-1 0 16,8 1 4-16,-8-1-4 0,0 0 0 0,0 2 0 0,0-3 4 16,0 2 0-16,-8-1 0 0,8-4 0 0,0 4 0 0,-9 1 4 15,9-1-4-15,0-3 4 0,-8 1 0 0,8 4 4 0,-8-2-28 0,1 0 24 16,-2 1 0-16,1-1 4 0,0 0-4 0,-1 1-4 0,-7 4 0 16,7-4 0-16,2 4-4 0,-9 0 4 0,7-5-4 0,-6 5 0 15,5 0-4-15,-5 0 0 0,6 0 0 0,-7 0 0 0,9 5-4 16,-10-5-4-16,9 4 4 0,-9 0 0 0,9 1-4 0,-1 0 0 15,-6-1 0-15,7 1 0 0,-1 0-4 0,1 5 0 0,0-2 0 0,-1-3 0 16,2 8 0-16,-1-3 0 0,-1 0 0 0,9-2 0 0,-8 1 0 16,0 5-4-16,1-5 4 0,7 5-4 0,-10-1 0 0,10 1 4 15,0 4 0-15,-7-4 0 0,7 0 0 0,0 4 0 0,0-4 0 0,0 4 0 16,0-4 0-16,0 5 0 0,0-6 0 0,0 6-4 16,7-1 4-16,3-4 0 0,-10 4 0 0,7-3 0 0,1-2-4 0,0 1 4 15,1 0-4-15,-1-1 0 0,8 0 4 0,-8 1 0 0,9 0 0 16,-1-4 4-16,-9-1-4 0,10 4-4 0,0-8 4 0,-1 4 0 15,8 1 4-15,-7-6-4 0,-2 5 0 0,10-4-20 0,-8-5 24 16,7 4-4-16,-8 1 4 0,9-5-4 0,-9 0 0 0,9 0 0 16,-9 0 0-16,0-5 4 0,1 1-8 0,6-1 4 0,-13 0 0 0,5 1 0 15,2-5-4-15,0 4 4 0,-10-4 0 0,1 0-4 0,9 0 4 16,-9-5 0-16,0 5-4 0,1-1 0 0,-2-4 0 0,-7 6 4 16,8-2-4-16,1-3 0 0,-9 4 0 0,8-1 4 0,-8 1 0 15,8 1-4-15,-8 3 0 0,9-5 8 0,-9 1-4 0,0 5-4 16,8-1 8-16,-8 0-4 0,0-4 0 0,7 4 0 0,-7 1 0 0,0 4 0 15,0-4 0-15,8-1 0 0,-8 5 0 0,0 0 4 0,9-5 0 16,-9 5 4-16,0 0 4 0,8 0 0 0,-8 0 0 0,8 0 0 16,-8 5 0-16,9-5 0 0,-9 5 0 0,8-1 0 0,-8 0-8 15,7 1 8-15,2 0-4 0,-9-1 0 0,8 6-4 0,0-6 0 16,0 5-4-16,-8 1 4 0,9-1-4 0,-2 0 4 0,1 1-4 16,1-2 0-16,7 2 0 0,-7-2-16 0,-1 2 16 0,-1-2 4 0,10-2-4 15,-9 2 0-15,9-2 0 0,-9 2 0 0,8-3 0 0,0 0 4 16,-8-5-4-16,9 4 4 0,-1 1 0 0,0-5-4 0,1-5 0 15,-2 5 0-15,2 0 0 0,0-4 0 0,-9-1 0 16,9 0 0-16,-2-3 0 0,2 2-4 0,-2-2 0 0,-6-2 0 0,7 1 4 16,-7-1 0-16,7-3 0 0,-9 5-4 0,2-7 0 0,-1 7 4 0,0-7-4 15,1 2 0-15,-9-1 4 0,0 4 0 0,8-3-4 0,-8-1 0 16,0 0 4-16,0 1-4 0,0-2 0 0,0 2 0 0,-8-1 0 16,8 0 0-16,-9 0 0 0,1 1 0 0,8 0 0 0,-8-1 0 15,-1-5 0-15,2 6 0 0,-1-2 0 0,0 2 0 0,-9-1 0 16,9 0 0-16,-1 5 0 0,2-5 0 0,-10 5 0 0,9 0 0 0,0 1 0 15,-9 1 0-15,10 4 0 0,-10-2 0 0,9 5 0 0,-9 0 0 16,2 0 0-16,7 5 0 0,-9-2 0 0,9 8 0 0,-8-2 0 16,-1 0 0-16,1 0-4 0,8 6 4 0,-8-2-4 0,8 0-4 0,-9 1 0 15,9 0-8-15,-1-1-4 0,1 1-4 0,1 0-12 16,-1 0-12-16,8 0-4 0,-9 0-12 0,9-1-4 0,0-4-8 0,0 5 0 16,0-5-8-16,9 0-12 0,-1-4 0 0,-8 4-8 0,15-4 0 15,-6 4 4-15,-1-5 4 0,9-4 4 0,-2 5 4 0,10-5-12 16,-8 0-44-16,7 0-8 0,1 0 28 0,-2-5 20 0</inkml:trace>
        </inkml:traceGroup>
        <inkml:traceGroup>
          <inkml:annotationXML>
            <emma:emma xmlns:emma="http://www.w3.org/2003/04/emma" version="1.0">
              <emma:interpretation id="{3C1673B0-0AE4-4239-9F1A-88AB2594D0E8}" emma:medium="tactile" emma:mode="ink">
                <msink:context xmlns:msink="http://schemas.microsoft.com/ink/2010/main" type="inkWord" rotatedBoundingBox="26536,11609 26959,11623 26942,12161 26519,12147">
                  <msink:destinationLink direction="with" ref="{070F612E-7AF8-4677-8D9E-7A412E6534A6}"/>
                </msink:context>
              </emma:interpretation>
            </emma:emma>
          </inkml:annotationXML>
          <inkml:trace contextRef="#ctx0" brushRef="#br0" timeOffset="411.897">1649 105 63 0,'8'-10'104'0,"0"7"-8"0,-8-7 0 16,9 5-28-16,-9 0-4 0,0-4 0 0,-9 5 0 0,9-1 4 15,-8 1-4-15,8 0 0 0,-8-3-8 0,8 4-4 0,-9 3-24 16,1-5 20-16,1 5-8 0,-1 0-4 0,8 0 4 0,-9 0-8 15,1 0 0-15,0 5 0 0,-1-2-4 0,1 4 4 0,1-3-4 16,7 5 0-16,-9-5-8 0,1 5 0 0,0 1 0 0,8-6 0 16,-8 5-4-16,8 1 0 0,0-1 0 0,0 0-4 0,-9 0 0 15,9 0-4-15,9 1 0 0,-9-6 0 0,0 5 0 0,8-4 0 16,-8 4 0-16,8-4 0 0,0-1-4 0,1 0 4 0,-2 2 0 0,10-2-4 16,-9 0 4-16,0 1-4 0,9 0 0 0,-10-1 0 0,10 0 0 15,-1 2 4-15,1-1 0 0,-10-2 0 0,10 2 0 0,-1 4-4 16,0-4-4-16,1 0 8 0,-1 3 0 0,1-3 0 0,0-1-4 0,-2 6 0 15,2-1 0-15,-2-4 0 0,-6 4 0 0,7 0 0 16,-7-4 0-16,7 4 4 0,-9 0 0 0,-7 0 0 0,9 0 0 0,-9 1 8 16,0 3 0-16,0-3 0 0,0-1-4 0,-9 4 4 0,2-3 0 15,-1 4 4-15,-9-1-4 0,9-4 0 0,-9 5 0 0,2 0 0 16,-10-5-4-16,8 5 0 0,2-5-4 0,-2 0-4 0,-8 0 0 16,9 1 4-16,0-6-4 0,-8 0 0 0,7 1-4 0,1 0 0 0,-1-5-4 15,2 0 0-15,-2 0 0 0,9-5-4 0,-9 5-12 0,10-9-4 16,-2 5-12-16,-7-1-20 0,16-4-16 0,-17-1-8 0,17 2-20 15,-8-6-8-15,1 4-16 0,7 2-12 0,-9-6-8 0,9 0 8 16,-8-1-32-16,8 2-36 0,8-1 36 0,-8 1 32 0,0-1 32 0,9 0 12 16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37.2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0F612E-7AF8-4677-8D9E-7A412E6534A6}" emma:medium="tactile" emma:mode="ink">
          <msink:context xmlns:msink="http://schemas.microsoft.com/ink/2010/main" type="inkDrawing" rotatedBoundingBox="27377,12062 27424,11156 28467,11210 28420,12116" semanticType="callout" shapeName="Other">
            <msink:sourceLink direction="with" ref="{3C1673B0-0AE4-4239-9F1A-88AB2594D0E8}"/>
            <msink:sourceLink direction="with" ref="{64686141-05E1-4EFC-95FD-7067FF6E47CE}"/>
          </msink:context>
        </emma:interpretation>
      </emma:emma>
    </inkml:annotationXML>
    <inkml:trace contextRef="#ctx0" brushRef="#br0">321 64 59 0,'0'-10'104'15,"8"6"-8"-15,-1-5-12 0,-7 4-16 0,9-3 0 0,-9 2-4 0,0 2 0 16,8 0 0-16,-8-1 0 0,0 5-4 0,8-5-4 0,-8 5-8 15,0 0 0-15,9-4-4 0,-9 4 4 0,8 0 0 0,-8 0 4 16,8 4 4-16,-1-4 8 0,-7 5 0 0,9 0 4 0,-1 3-4 0,0-2-4 16,1 2 0-16,-9 6-4 0,8 0-4 0,-1 0-8 0,3 5 0 15,-10-2-4-15,7 6-8 0,-7 0 0 0,8 0-4 0,-8 5-4 16,0 0 0-16,0-1-4 0,0 0-4 0,0 5 0 0,0-4-4 16,0 4 0-16,-8-4 0 0,8-1-24 0,-7 1 20 0,7-1 0 15,-10 1-4-15,3-1-4 0,7 1 0 0,-8-6 0 0,-1 6 0 0,1-5 0 16,0 0 0-16,-1-5 0 0,2 5 0 0,-9-4 0 0,7 3 0 15,-7-8 0-15,7 5 0 0,-6 0 0 0,-2-6 0 0,1 1 0 16,0 0 0-16,-1-6 0 0,1 2 0 0,-8-2 0 0,7-2 0 16,1 2 0-16,-1-8 0 0,1 6 0 0,0-6 0 0,-1 0 0 15,2-6 0-15,-2 2 0 0,9-6 0 0,-9 2 0 0,10 3 0 0,-1-8 0 16,-1 3 0-16,1-4 0 0,0 5 0 0,-1-4 0 16,9-1 0-16,-8 0 0 0,8 0 0 0,0 1 0 0,0-1 0 0,0 0 0 15,0 0 0-15,0 0 0 0,8 0 0 0,-8 1 0 0,9-1 0 16,-9 6 0-16,8-7 0 0,0 6 0 0,1-4 0 0,-9 3 0 15,8 1 0-15,-1 4 0 0,1-4 0 0,1 4 0 0,-1 1 0 0,0 0 0 16,1 4 0-16,-1-5 0 0,-1 5 0 0,2 0 0 0,-1 0 0 16,0 5 0-16,0-1 0 0,8 0 0 0,-8 1 0 0,1 4 0 15,-1 1 0-15,9-2 0 0,-9 2 0 0,-1-1 0 0,10 0 0 16,-9 6 0-16,0-2 0 0,9 1 0 0,-10-1 0 0,2 1 0 16,7 0 0-16,-8-1 0 0,9 1 0 0,-10 0 0 0,10 0 0 15,-9-5 0-15,9 5 0 0,-2 0 0 0,2-5 0 0,0 4 0 0,-2-3 0 16,2-1 0-16,-1-1 0 0,8 2 0 0,1-5 0 0,-8 3 0 15,7-2 0-15,1-6 0 0,0 4 0 0,-1-4 0 0,-1 0 0 16,2 0 0-16,0-4 0 0,7 4 0 0,-7-10-72 0,-1 6-44 16,1-6-24-16,-1 2-16 0,1-6-20 0,0 0-8 0,-1 1 12 15,1-6-88-15,-10 5 44 0,10-5 40 0,-1 1 28 0,-7-5 28 16,8 5 20-16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45.4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CD8BCE-BE71-481C-810D-2D9938C59E1B}" emma:medium="tactile" emma:mode="ink">
          <msink:context xmlns:msink="http://schemas.microsoft.com/ink/2010/main" type="inkDrawing" rotatedBoundingBox="30236,11607 31697,11742 31688,11839 30227,11704" semanticType="underline" shapeName="Other"/>
        </emma:interpretation>
      </emma:emma>
    </inkml:annotationXML>
    <inkml:trace contextRef="#ctx0" brushRef="#br0">72 2 19 0,'-8'5'68'0,"-1"-5"-8"0,9 0-4 0,-7 3-28 15,7-3 4-15,-8 0-12 0,8 0 4 0,-9 0 0 0,9 7 4 16,-8-7 0-16,8 0 0 0,-8 0 0 0,8 0 0 0,-9 0 0 16,9 0 0-16,0 0 0 0,0 0 4 0,-8 4 0 0,8-4 4 0,0 0 0 15,0 0 4-15,0 4 4 0,0-8 0 0,0 8 0 0,0-4 0 16,0 0-4-16,0 0 0 0,0 5 0 0,0-5-4 0,0 4 0 15,0 1 0-15,0-5 0 0,0 4 4 0,0-4-4 0,0 5 4 16,8 0-4-16,-8-1 0 0,9-4 4 0,-9 6 0 0,8-3 0 0,0 2 0 16,1-5-16-16,-1 5 24 0,-1-1 0 0,10-4-8 15,-9 5 4-15,9-1-4 0,-2-4-4 0,2 5 0 0,8-5 0 0,-10 4 4 16,10-4-4-16,-8 0-4 0,7 0-4 0,1 0 0 0,-1 0-16 16,1 0-12-16,7 5 0 0,-7-5 0 0,7 0 0 0,-7 0 0 15,7 0 0-15,-7 0 0 0,7 0 0 0,1 0 0 0,0 0 0 0,0 0 0 16,-1 0 0-16,0 0 0 0,1 0 0 0,0 0 0 15,0 0 0-15,-1 0 0 0,0 0 0 0,1 0 0 0,0 4 0 16,0-8 0-16,-1 4 0 0,0 0 0 0,1 4 0 0,0-4 0 0,-8 5 0 16,7-5 0-16,-7 0 0 0,7 5 0 0,-7 0 0 0,-1-5 0 15,1 4 0-15,-2 0 0 0,2 1 0 0,-8 0 0 0,0-5 0 16,-2 4 0-16,2 1 0 0,-2 0 0 0,-5-5 0 0,5 4 0 0,-6 0 0 16,-1-4 0-16,0 6 0 0,-8-6 0 0,9 0 0 15,-2 4 0-15,-7-4 0 0,0 0 0 0,8 0 0 0,-8 0 0 0,0 0 0 16,0 0 0-16,0 0 0 0,0 0 0 0,0 0 0 0,0 0 0 15,0 0 0-15,0 0 0 0,0 0 0 0,0 0 0 0,0 0 0 16,-8 4 0-16,8-4 0 0,0 0 0 0,-7 5 0 0,7-5 0 0,-9 0 0 16,9 5 0-16,-8-5 0 0,0 4 0 0,8 0 0 0,-9-4 0 15,1 0 0-15,1 6 0 0,-3-1 0 0,3-5 0 0,-1 3-48 16,-1-3-120-16,1 0-64 0,0 0-12 0,-8 0-64 0,8 0 36 16,0 0 48-16,-9 0 40 0,9 0 36 0,-8 0 32 0,-9 0 20 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49.3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D41D5B-9AA4-4AF2-B52C-9120E02B17A0}" emma:medium="tactile" emma:mode="ink">
          <msink:context xmlns:msink="http://schemas.microsoft.com/ink/2010/main" type="writingRegion" rotatedBoundingBox="30390,10228 31670,10228 31670,11307 30390,11307"/>
        </emma:interpretation>
      </emma:emma>
    </inkml:annotationXML>
    <inkml:traceGroup>
      <inkml:annotationXML>
        <emma:emma xmlns:emma="http://www.w3.org/2003/04/emma" version="1.0">
          <emma:interpretation id="{47C37AED-158C-40CB-B03B-886CCD5292AA}" emma:medium="tactile" emma:mode="ink">
            <msink:context xmlns:msink="http://schemas.microsoft.com/ink/2010/main" type="paragraph" rotatedBoundingBox="30390,10228 31670,10228 31670,11307 30390,11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02EA33-A49B-44EB-8B33-91AB39C218D8}" emma:medium="tactile" emma:mode="ink">
              <msink:context xmlns:msink="http://schemas.microsoft.com/ink/2010/main" type="line" rotatedBoundingBox="30390,10228 31670,10228 31670,11307 30390,11307"/>
            </emma:interpretation>
          </emma:emma>
        </inkml:annotationXML>
        <inkml:traceGroup>
          <inkml:annotationXML>
            <emma:emma xmlns:emma="http://www.w3.org/2003/04/emma" version="1.0">
              <emma:interpretation id="{A64BDCBA-576A-4BAB-88D4-D567155EDD87}" emma:medium="tactile" emma:mode="ink">
                <msink:context xmlns:msink="http://schemas.microsoft.com/ink/2010/main" type="inkWord" rotatedBoundingBox="30390,10228 31670,10228 31670,11307 30390,11307">
                  <msink:destinationLink direction="with" ref="{79C2596E-9FB5-45B4-A1F2-AC5056E42AA9}"/>
                  <msink:destinationLink direction="to" ref="{6343CF3A-374D-405C-A4BD-C3691DF75236}"/>
                </msink:context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nr</emma:literal>
                </emma:interpretation>
                <emma:interpretation id="interp4" emma:lang="" emma:confidence="0">
                  <emma:literal>ń</emma:literal>
                </emma:interpretation>
              </emma:one-of>
            </emma:emma>
          </inkml:annotationXML>
          <inkml:trace contextRef="#ctx0" brushRef="#br0">1311-724 23 0,'0'0'68'0,"0"0"-4"0,0 0 0 0,0 0-32 15,0 0 0-15,0 0 4 0,0-6 0 0,0 6 0 0,0 0 0 16,0-4 0-16,0 4 0 0,0-4 0 0,0 4-4 0,0-5 0 16,0 0 0-16,0 5 0 0,-7-3 0 0,7 3 0 0,0-5 0 0,0-1 0 15,0 6-8-15,0 0 0 0,0-4 0 0,0 4-8 16,0 0 0-16,0 0 4 0,0 0 0 0,0 0-8 0,7 0 4 0,-7 0 0 16,0 4-4-16,8-4 0 0,-8 6-4 0,9-1 0 0,-9-2 0 15,8 2 4-15,-8 0 0 0,8-1 0 0,1 6 0 0,-1-2 0 16,-1 1 0-16,2 6-4 0,-1-2-4 0,0-4 0 0,1 5 4 15,-1 3 4-15,0-2-4 0,-1-1 0 0,2 0-20 0,-9 4 20 0,8-4 0 16,0 4 4-16,1-4-4 0,-1-1 0 0,-8 6 4 16,7-5-4-16,3-1 0 0,-10 1 0 0,7 0-4 0,1-4 0 0,-8 3 0 15,0-4 0-15,8 1 0 0,-8-2 0 0,0-3 0 0,0 4 0 16,9-4 0-16,-9 0 0 0,0-5 4 0,0 4-4 0,0-4 4 16,0 5 0-16,0-10 4 0,0 5-4 0,0 0 0 0,0-4-4 15,0-1-4-15,0-4 4 0,0 4 0 0,0-3 0 0,0 3 0 16,0-5-4-16,0-4 0 0,0 6 0 0,0-6 4 0,0-4-4 0,0 4 0 15,0-5 0-15,0 0 4 0,0 1-4 0,0 0 0 0,0-5 0 16,0 0 0-16,0-4 0 0,8 4 0 0,-8-5 0 0,0 0 0 16,7 1 0-16,-7-1 0 0,0-4 0 0,9 5 0 0,-9-1 0 0,8 1 0 15,-8-1 0-15,8 1 0 0,-8-1 0 0,0 6 0 16,0-6 0-16,0 5 4 0,9 0-4 0,-9 5 0 0,0-5 0 0,0 4 0 16,0 0 0-16,8 2-16 0,-8-2 20 0,0 1 0 0,0 0-4 15,8-1 0-15,-8 6 4 0,7-6-4 0,-7 6 0 0,9-6 0 16,-1 6 0-16,-8-1-4 0,8 0 4 0,1 1 0 0,-1-2 0 0,0 1 0 15,1 6 0-15,-2-6 0 0,1 4 0 0,0 6 0 0,9-6 0 16,-9 2 0-16,1 3 0 0,6 5 0 0,-6-5-4 0,7 0 4 16,-9 5 0-16,10 0 0 0,0 0 0 0,-1 0 0 0,0 5 0 15,0-5 0-15,1 5 0 0,7-5 0 0,1 5 4 0,0-1-4 16,-1-4 4-16,1 4 0 0,7 2-4 0,-7-2 0 0,7-4 4 16,0 4-4-16,1 1 0 0,0 0 0 0,8-1 0 0,-9 1 0 0,0 0 4 15,2-1-4-15,-2 0 0 0,1 2 0 0,-9-2 0 0,9 0 0 16,-9 1 0-16,1 0 0 0,-8 0 0 0,-2-2 4 0,2 7 0 15,-2-6 0-15,2 1 0 0,-9 0 0 0,-8 3 0 0,9-2 8 16,-1-1 0-16,-8 3 0 0,0-3 4 0,0 4 0 0,8-4 8 0,-8 3 0 16,0-3 0-16,0 4 4 0,0 1 0 0,-8 3 4 15,8-4-4-15,0 1 8 0,0 3-8 0,0 2 0 0,0-2-4 0,0 1 4 16,0 3-8-16,0-2 0 0,0-1 4 0,-8 4-4 0,8 0-4 16,0-4 0-16,-9 4 0 0,9 0 0 0,0-4 0 0,-8 5-4 15,8-6 0-15,-7 6 0 0,7-4-4 0,0-3 0 0,-10 2 0 0,10-5 0 16,0 5-4-16,-7-5 4 0,7 1-4 0,0-1-4 0,0 0 0 15,0-5 0-15,0 6 0 0,-8-6-4 0,8-4 0 0,0 5-4 16,0-5-8-16,0 4-12 0,0-4-16 0,-9 0-20 0,9 0-20 16,0 0-20-16,-8 0-8 0,0-4-28 0,8 4-12 0,-7-5-8 15,-2 1 12-15,-7-1-40 0,7 0-32 0,-7 5 48 0,0-4 28 16,0-1 28-16,7 1 20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49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4A78EA-DD70-4E29-85E4-50A2AD4E03BE}" emma:medium="tactile" emma:mode="ink">
          <msink:context xmlns:msink="http://schemas.microsoft.com/ink/2010/main" type="writingRegion" rotatedBoundingBox="31415,10743 31301,12993 30740,12965 30854,10715"/>
        </emma:interpretation>
      </emma:emma>
    </inkml:annotationXML>
    <inkml:traceGroup>
      <inkml:annotationXML>
        <emma:emma xmlns:emma="http://www.w3.org/2003/04/emma" version="1.0">
          <emma:interpretation id="{83B340DD-6706-4AD7-BDF3-8535AD5A0097}" emma:medium="tactile" emma:mode="ink">
            <msink:context xmlns:msink="http://schemas.microsoft.com/ink/2010/main" type="paragraph" rotatedBoundingBox="31415,10743 31301,12993 30740,12965 30854,10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FA4EAB-7B41-4086-A7CF-401FCAF7E9FC}" emma:medium="tactile" emma:mode="ink">
              <msink:context xmlns:msink="http://schemas.microsoft.com/ink/2010/main" type="line" rotatedBoundingBox="31415,10743 31301,12993 30740,12965 30854,10715"/>
            </emma:interpretation>
          </emma:emma>
        </inkml:annotationXML>
        <inkml:traceGroup>
          <inkml:annotationXML>
            <emma:emma xmlns:emma="http://www.w3.org/2003/04/emma" version="1.0">
              <emma:interpretation id="{60141B54-1F3F-41E3-AD79-ACEE6F7C997A}" emma:medium="tactile" emma:mode="ink">
                <msink:context xmlns:msink="http://schemas.microsoft.com/ink/2010/main" type="inkWord" rotatedBoundingBox="31289,10737 31261,11297 30939,11281 30967,10720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£</emma:literal>
                </emma:interpretation>
              </emma:one-of>
            </emma:emma>
          </inkml:annotationXML>
          <inkml:trace contextRef="#ctx0" brushRef="#br0">1874-756 19 0,'0'-6'84'0,"0"2"0"16,0 0-4-16,0-1-28 0,0-4-4 0,0-1-4 0,8 2 0 16,1-6 0-16,-9 4-4 0,16-3 0 0,-8 3 4 0,1 1 0 15,-2-4 4-15,10-1 4 0,-9 6-4 0,0-3-4 0,9 2 0 0,-10 5-4 16,10-6 0-16,-9 6-8 0,9-1 0 0,-10 5-4 0,1 0 0 15,1-3 0-15,-1 3-4 0,0 3 0 0,1-3 0 0,-1 5-4 16,-1-1 0-16,-7 1 0 0,8 0 0 0,-8 4-4 0,0-5 0 0,9 7-4 16,-9-3 0-16,0 1 0 0,-9 5 0 0,9-1-4 15,-8 1 0-15,8 0 0 0,-7 0-4 0,-1 4 0 0,-1-4 0 0,-7 5 0 16,-1-1 0-16,10 0 0 0,-10-5-4 0,9 6 0 0,-9-1 0 16,2-4 0-16,-2 3 4 0,9 3-4 0,-9-6 0 0,10 5 0 15,-10-6 4-15,9 1 0 0,0 3 0 0,-1-2 0 0,1-7 4 16,1 6 4-16,7 0-4 0,0-4 0 0,-9 4 0 0,9-6 4 15,9 6 4-15,-9-10 0 0,0 6 0 0,7-1 8 0,1 0 4 0,1-4 4 16,-1 5-4-16,8-10 0 0,-7 8 0 0,6-8-8 0,2 5 0 16,-9-5 0-16,9 4-8 0,-1-4 0 0,0 0-4 0,1 0 0 15,-2 0-4-15,10 0 0 0,-8 0-4 0,-10 0-12 0,10 0-20 16,-1-4-44-16,1 4-40 0,-10 0-60 0,2 0-28 0,-1 0-44 16,0 0 12-16,-8-5 28 0,0 5 36 0,0 0 32 0,0 0 28 15</inkml:trace>
        </inkml:traceGroup>
        <inkml:traceGroup>
          <inkml:annotationXML>
            <emma:emma xmlns:emma="http://www.w3.org/2003/04/emma" version="1.0">
              <emma:interpretation id="{FADE5215-7950-483A-A49F-0F2522EF5877}" emma:medium="tactile" emma:mode="ink">
                <msink:context xmlns:msink="http://schemas.microsoft.com/ink/2010/main" type="inkWord" rotatedBoundingBox="31340,12232 31301,12993 30740,12965 30778,1220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02.7633">1704 876 63 0,'0'-4'88'0,"-9"-1"-4"0,9 1-4 16,0-1-24-16,0-4-4 0,0-1 0 0,0-3-4 0,0-1 0 0,0 1 0 15,9-2 0-15,-2 2 0 0,-7-5 0 0,8-1-4 0,1 1 4 16,-1-1 4-16,0 1-8 0,-1 0 0 0,10 4-8 0,-9-4-4 15,1 4 0-15,-1 0 0 0,0 5-4 0,8 0 4 0,-8 0 0 16,0-1 4-16,1 6 0 0,-1-1-4 0,0 0 0 0,1 5 0 0,-2-5 0 16,1 5-20-16,1 0 24 0,-1 5-8 0,0-5 4 0,0 5-4 15,8 0-4-15,-8-1-4 0,1 6 4 0,-1-1-8 0,0 0 0 16,1 5 0-16,-1 0 0 0,-1-1-8 0,-7 1 0 0,9 4 0 16,-1 0-4-16,-8 6 0 0,0-2 0 0,8 2 0 0,-8-2 0 15,0 2-4-15,-8-2 4 0,8 1 0 0,-8 0-4 0,-1 5 0 0,2-5 4 16,-10-1 0-16,9 6-8 0,-9-5 4 0,2 0-4 15,-2 0 4-15,-8 0 4 0,10-5 0 0,-2 0-4 0,-8 1 0 0,10-1 0 16,-2-4 0-16,-8 0 0 0,8-5-4 0,2 0 0 0,-2-4 0 16,9 4 4-16,-8-9 0 0,8 0-4 0,0 0 0 0,-1-5 0 15,9 1 0-15,-8-1 4 0,8-4-4 0,0 0 4 0,0 0 0 0,0-1-4 16,8 1 8-16,-8-4-4 0,9 3 0 0,-1 1 0 0,-8-4-4 16,8 3 4-16,1 1 0 0,-2 4 0 0,1-4 0 0,-8 4 0 15,9 5 0-15,7 0 4 0,-16 0 0 0,7 0 0 0,3 5-4 0,-3 0 8 16,1 4-4-16,1 0 4 0,-1 1 4 0,9-2 0 15,-10 6 0-15,1-4 4 0,9 3 0 0,-9 1 0 0,9 0 0 0,-10-1 0 16,10 6 4-16,-1-5-4 0,-8-1 4 0,8 2 0 0,1-2 0 16,-9-5 0-16,9 7 0 0,-2-7 4 0,2 7 0 0,-1-6-20 15,0-5-4-15,-8 1 0 0,9 0 0 0,0-5 0 0,-2 0 0 16,-7-5 0-16,9 0 0 0,0-3 0 0,-9-2 0 0,8-4 0 16,-8 1 0-16,0-1 0 0,9-5 0 0,-9 2 0 0,-1 2 0 15,2-8 0-15,-9 5 0 0,8-1 0 0,-8 2 0 0,0-2 0 0,0-4 0 16,-8 5-12-16,-1 5-104 0,2-6-36 0,-1 1-28 0,-1 4-24 15,1 0 0-15,0 0-60 0,-9 0 12 0,10 0 52 0,-10 1 28 16,9-1 40-16,-9 6 24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37.6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C2596E-9FB5-45B4-A1F2-AC5056E42AA9}" emma:medium="tactile" emma:mode="ink">
          <msink:context xmlns:msink="http://schemas.microsoft.com/ink/2010/main" type="inkDrawing" rotatedBoundingBox="29019,11437 29469,11494 29468,11509 29017,11452" semanticType="callout" shapeName="Other">
            <msink:sourceLink direction="with" ref="{A64BDCBA-576A-4BAB-88D4-D567155EDD87}"/>
            <msink:sourceLink direction="with" ref="{64686141-05E1-4EFC-95FD-7067FF6E47CE}"/>
          </msink:context>
        </emma:interpretation>
      </emma:emma>
    </inkml:annotationXML>
    <inkml:trace contextRef="#ctx0" brushRef="#br0">-50-229 95 0,'0'0'116'0,"-8"0"-8"0,8 0-8 0,0 0-20 0,0 0 4 0,-9 0 4 16,9 0 4-16,0 0-4 0,0 0 0 0,0 0 0 0,0 5 0 16,0-5-4-16,0 0 0 0,9 0 0 0,-9 0 0 0,8 4-8 15,0-4-4-15,-1 0 0 0,3 0-4 0,-3 4 0 0,1-4-4 0,9 4 0 16,0-4-4-16,-10 6-8 0,9-6-52 0,1 4 0 0,0-4 0 16,-2 5 0-16,2-5 0 0,8 5 0 0,-10-5 0 0,2 0 0 15,0 4 0-15,7-4 0 0,-8 0 0 0,1 4 0 0,-2-4 0 16,2 0 0-16,0 6 0 0,-9-6 0 0,7 0 0 0,-6 0 0 15,7 4 0-15,-7-4 0 0,-1 4 0 0,-1-4 0 0,-7 0 0 0,9 0 0 16,-9 4 0-16,0-4 0 0,8 0-52 0,-8 0-64 0,0 6-24 16,0-6-20-16,-8-6-24 0,8 6-8 0,0 0 8 0,-9 0-84 15,9-4 52-15,-7 4 36 0,-1 0 40 0,8-4 24 0,-9 4 24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4:37.9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43CF3A-374D-405C-A4BD-C3691DF75236}" emma:medium="tactile" emma:mode="ink">
          <msink:context xmlns:msink="http://schemas.microsoft.com/ink/2010/main" type="inkDrawing" rotatedBoundingBox="29085,11668 29544,11712 29538,11775 29079,11731" semanticType="callout" shapeName="Other">
            <msink:sourceLink direction="to" ref="{A64BDCBA-576A-4BAB-88D4-D567155EDD87}"/>
          </msink:context>
        </emma:interpretation>
      </emma:emma>
    </inkml:annotationXML>
    <inkml:trace contextRef="#ctx0" brushRef="#br0">7 0 55 0,'-8'6'168'0,"8"2"-12"0,0-8-8 0,0 5-24 0,0-1 0 15,0 1 12-15,0-1 8 0,8 1 0 0,-8-1-12 16,8-4-12-16,1 5-12 0,-9-1-4 0,15-4-8 0,-7 5-4 16,1-5-8-16,7 5-16 0,-7 0-24 0,6-5-44 0,2 0 0 0,0 4 0 15,-2-4 0-15,2 0 0 0,8 0 0 0,-10 0 0 0,2 0 0 16,8 0 0-16,-10 0 0 0,10 0 0 0,-8 0 0 0,7 0 0 15,-8 0 0-15,8 0 0 0,-7 0 0 0,-1 0 0 0,1 0 0 0,-1 0 0 16,-8 0 0-16,0 0 0 0,1 0 0 0,-9 0-188 0,0 0-72 16,0 4-68-16,-9-4 16 0,1 5 52 0,-9 0 48 0,-7-1 36 15,8 1 36-15,-16 0 28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5:0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96F399-B1C9-4E2A-A2BE-2EA95C3FF25C}" emma:medium="tactile" emma:mode="ink">
          <msink:context xmlns:msink="http://schemas.microsoft.com/ink/2010/main" type="writingRegion" rotatedBoundingBox="27282,12284 28391,12284 28391,12729 27282,12729"/>
        </emma:interpretation>
      </emma:emma>
    </inkml:annotationXML>
    <inkml:traceGroup>
      <inkml:annotationXML>
        <emma:emma xmlns:emma="http://www.w3.org/2003/04/emma" version="1.0">
          <emma:interpretation id="{BCD2EDE6-9A72-4B8C-9788-E3946CB88871}" emma:medium="tactile" emma:mode="ink">
            <msink:context xmlns:msink="http://schemas.microsoft.com/ink/2010/main" type="paragraph" rotatedBoundingBox="27282,12284 28391,12284 28391,12729 27282,12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AD5C1-7A6B-404C-A6C2-E2A76D0AD655}" emma:medium="tactile" emma:mode="ink">
              <msink:context xmlns:msink="http://schemas.microsoft.com/ink/2010/main" type="line" rotatedBoundingBox="27282,12284 28391,12284 28391,12729 27282,12729"/>
            </emma:interpretation>
          </emma:emma>
        </inkml:annotationXML>
        <inkml:traceGroup>
          <inkml:annotationXML>
            <emma:emma xmlns:emma="http://www.w3.org/2003/04/emma" version="1.0">
              <emma:interpretation id="{64686141-05E1-4EFC-95FD-7067FF6E47CE}" emma:medium="tactile" emma:mode="ink">
                <msink:context xmlns:msink="http://schemas.microsoft.com/ink/2010/main" type="inkWord" rotatedBoundingBox="27282,12284 28391,12284 28391,12729 27282,12729">
                  <msink:destinationLink direction="with" ref="{070F612E-7AF8-4677-8D9E-7A412E6534A6}"/>
                  <msink:destinationLink direction="with" ref="{79C2596E-9FB5-45B4-A1F2-AC5056E42AA9}"/>
                </msink:context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77 53 7 0,'0'0'60'0,"-8"0"-8"0,8 0-4 16,0 0-28-16,0 0 0 0,-9 0 0 0,9 0-4 0,-8 0 0 15,8-5 8-15,0 5-8 0,-8 0 4 0,8-4-4 0,-7 4 4 0,7 0-4 16,-9-5 0-16,9 5 4 0,0-5-4 0,0 1 4 0,-8 4 0 15,8-4 4-15,0-1 0 0,-8 5 0 0,8-5 0 0,0 1 4 16,0 4 0-16,-9-5 0 0,9 5 8 0,0-4 0 0,0 4 0 16,0-5 4-16,-8 5-4 0,8 0 0 0,0 0 0 0,0 0 0 15,0 0-8-15,0 0 4 0,0 0 0 0,0 0-8 0,0 0 4 0,0 0 8 16,0 5-4-16,0-5 4 0,0 4 0 0,0 1 4 0,0-1 0 16,0 1 4-16,8 0-4 0,-8-1 4 0,0 5 0 0,9-4-4 15,-9 4 4-15,0 0 0 0,8 1-4 0,-8 3-4 0,8-4 0 0,-8 1-8 16,9-2 4-16,-2 3-8 0,1 2-4 0,0-5 4 15,-8 2-4-15,9 3-4 0,-1 2 0 0,0-6 4 0,8 4-4 0,-8 1-4 16,1 0 4-16,7-5-4 0,-7 5 0 0,6-1 4 0,-7 1-4 16,9-5-4-16,0 5 0 0,-2 0 0 0,-6-5 0 0,7 5 0 15,1-5-8-15,-2 1 0 0,2-2 0 0,8 2 0 0,-10-1 0 0,2 0 0 16,0-5 0-16,-2 6 0 0,2-6 0 0,8 1 0 0,-10 0 0 16,2 0 0-16,0-2 0 0,-1-3 0 0,8 5 0 0,-7-5 0 15,-2 0 0-15,2 0 0 0,-1 0 0 0,8 5 0 0,-7-5 0 16,0 0 0-16,-1 0 0 0,0 0 0 0,0-5 0 0,1 5 0 15,0-5 0-15,-2 5 0 0,2-3 0 0,-2 3 0 0,-5 0 0 16,5-5 0-16,2 0 0 0,0 0 0 0,-2 1 0 0,-7 0 0 16,9-2 0-16,0-2 0 0,-10 3 0 0,10-4 0 0,-1 4 0 0,-8-4 0 15,1 5 0-15,6-6 0 0,-6 1 0 0,7 4 0 0,-7-4 0 16,-1 0 0-16,-1 0 0 0,1 0 0 0,9-1 0 0,-9 1 0 16,1 0 0-16,-2 0 0 0,1 4 0 0,-8-4 0 0,9 0 0 0,-1 0 0 15,0 4 0-15,-8-4 0 0,8 5 0 0,-8-1 0 16,9-4 0-16,-9 4 0 0,0 5 0 0,7-4 0 0,-7 4 0 0,0-5 0 15,0 5 0-15,0 0 0 0,0 0 0 0,0 0 0 0,0 0 0 16,0 0 0-16,0 0 0 0,0 0 0 0,0 5 0 0,0-5 0 16,0 0 0-16,0 4 0 0,0-4 0 0,0 0 0 0,0 0 0 15,0 5 0-15,0-5 0 0,0 4 0 0,0-4 0 0,0 5 0 0,0-5 0 16,0 0 0-16,0 0 0 0,0 0 0 0,-7 5 0 16,7-5 0-16,0 0 0 0,0 0 0 0,0 0 0 0,-9 0 0 0,9 0 0 15,0 0 0-15,-8 0 0 0,8-5 0 0,-8 10-28 0,0-5-128 16,8 0-44-16,-9 0-36 0,9-5-20 0,-8 5-28 0,8 0 40 15,0-5 44-15,0 1 40 0,0-1 28 0,0 5 24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6:43.7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14E1B9-1B0C-400E-BFBD-CADE75AA6E43}" emma:medium="tactile" emma:mode="ink">
          <msink:context xmlns:msink="http://schemas.microsoft.com/ink/2010/main" type="writingRegion" rotatedBoundingBox="9079,15975 10890,16355 10670,17408 8858,17028"/>
        </emma:interpretation>
      </emma:emma>
    </inkml:annotationXML>
    <inkml:traceGroup>
      <inkml:annotationXML>
        <emma:emma xmlns:emma="http://www.w3.org/2003/04/emma" version="1.0">
          <emma:interpretation id="{505C7F95-4058-4C13-A138-E4C9C2F58B6A}" emma:medium="tactile" emma:mode="ink">
            <msink:context xmlns:msink="http://schemas.microsoft.com/ink/2010/main" type="paragraph" rotatedBoundingBox="9079,15975 10890,16355 10670,17408 8858,17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751031-C838-4B7D-BEB7-8F7C6368B2A2}" emma:medium="tactile" emma:mode="ink">
              <msink:context xmlns:msink="http://schemas.microsoft.com/ink/2010/main" type="line" rotatedBoundingBox="9079,15975 10890,16355 10670,17408 8858,17028"/>
            </emma:interpretation>
          </emma:emma>
        </inkml:annotationXML>
        <inkml:traceGroup>
          <inkml:annotationXML>
            <emma:emma xmlns:emma="http://www.w3.org/2003/04/emma" version="1.0">
              <emma:interpretation id="{ECA0E29B-B61E-482A-997C-734F1B703CB4}" emma:medium="tactile" emma:mode="ink">
                <msink:context xmlns:msink="http://schemas.microsoft.com/ink/2010/main" type="inkWord" rotatedBoundingBox="9079,15975 10890,16355 10670,17408 8858,17028"/>
              </emma:interpretation>
            </emma:emma>
          </inkml:annotationXML>
          <inkml:trace contextRef="#ctx0" brushRef="#br0">31 125 51 0,'-7'4'80'0,"7"-4"0"0,-8 5-8 0,8-5-24 0,-9 0 0 16,9 0-8-16,0 4-4 0,0-8-4 0,-8 4 4 0,8 0-4 15,0-5 0-15,0 1-4 0,0-1 0 0,0 0-4 0,0 2 0 16,0-4-4-16,8-1 4 0,-8 3 4 0,0-4-4 0,9 4 0 0,-9-3 0 16,8-1 0-16,-8-1-4 0,7 1-4 0,-7 4 0 0,10-4 0 15,-3 5-4-15,1-6 4 0,1 6-4 0,-1 0-4 0,0 4 0 16,-1-6 0-16,2 6 0 0,-1 0-4 0,-8 0 0 0,8 6 4 15,1-2-4-15,-1 0-4 0,-8 1 4 0,0 4 0 0,0 0-4 16,8 0 4-16,-8 1 0 0,0 4 4 0,0-1-8 0,0-4 4 0,0 4 0 16,0 2-4-16,0-1 4 0,0-1-8 0,0-4 0 0,0 6 8 15,0-6-8-15,0 0 4 0,0 0 0 0,0-4 0 0,0 4 0 16,0-4-4-16,0-1 0 0,0-4 0 0,0 4 0 0,0-4 4 0,0 0 0 16,0 5 0-16,9-5 0 0,-9 0 0 0,7 0 0 15,-7 0-4-15,8 0 4 0,0 0 0 0,-8 0 0 0,9 0 4 0,-1 0-4 16,0-5 0-16,1 10 0 0,-2-5 4 0,1 0-8 0,1 0 4 15,-1 0 4-15,0 0-8 0,9 0 8 0,-10 0 0 0,1 5-8 16,1-5 0-16,-1 0 4 0,0 4 0 0,8 1 0 0,-8 0 4 16,1-1-4-16,-1 0 8 0,-8 2-4 0,8 2 0 0,0 2-4 0,-8-2 4 15,9 3 0-15,-9 2-4 0,0 1 4 0,-9-1 4 16,9 1 0-16,-8 0 0 0,0-1 0 0,0 1 8 0,-1 0 0 0,1 0 0 16,-8 4 4-16,8-4 0 0,-9 0-4 0,2-5 0 0,-2 5 0 15,1-5 0-15,-1-1-4 0,1 2-4 0,8-5 0 0,-9 3-4 16,1-8 0-16,0 6 0 0,8-2 0 0,-9-4-4 0,9 0 0 15,0-4 0-15,-8 4-4 0,8-6-4 0,0 2 0 0,-1-5-8 16,1 4-8-16,1-3-16 0,7-2-12 0,-10 1-12 0,10 0-12 0,0 0-8 16,0 0 0-16,0-5 0 0,0 5-4 0,0-5-44 0,10 3-36 15,-10 3 32-15,7-5 16 0,1 3 32 0</inkml:trace>
          <inkml:trace contextRef="#ctx0" brushRef="#br0" timeOffset="358.159">765 46 83 0,'0'0'92'0,"0"0"-4"16,0 0-4-16,0 0-28 0,0 0 0 0,0 0 0 0,0 5-8 16,0-5-8-16,0 0 4 0,-7 0-4 0,7 0 0 0,-8 5-8 15,8-5 0-15,0 5 4 0,-8-1 0 0,-1 5 4 0,9-5 0 0,-8 6-4 16,0-1-4-16,-1-1 0 0,2 7 0 0,-1-6 0 0,-1 5-4 15,1 4 0-15,0-4-4 0,0 0-4 0,8 4-4 16,-9 0 4-16,2 1-4 0,-1 0 0 0,8-1 0 0,-9 1-4 0,9-2-4 16,0 6 0-16,0-4-4 0,0-1 0 0,0 0 0 0,0-1 0 15,9 3 0-15,-1-2 0 0,-1-3 0 0,-7 2 0 0,17-3 0 16,-9-1-4-16,0 2 4 0,9-1 0 0,-10-6-4 0,10 2 0 0,-9-1 0 16,9 0 4-16,-2-5 0 0,-6 2-8 0,7-2 4 0,1-4 0 15,-10 0 0-15,10 0 4 0,-9 0 0 0,9 0 0 0,-9-4 0 16,-1-2-4-16,2-2 0 0,-1 3 0 0,0-4 0 0,-8 5 0 15,9-6 0-15,-9 0 4 0,0 2-4 0,0-2 0 0,0 2 0 16,0-2 0-16,-9-4 0 0,9 10 0 0,-8-9-4 0,0 8 4 16,-1-5-4-16,2 6 0 0,-1-5 0 0,-9 9 0 0,9-5 0 15,1 5 0-15,-3-5 0 0,-5 10 0 0,6-5 0 0,1 5 0 0,-9-1 0 16,10 5 0-16,-1 1 0 0,0-1-4 0,-1 4 4 0,9 1-4 16,-8-1-8-16,0 2-4 0,8-1-12 0,-9 0-12 0,9-1-8 15,0 0-16-15,0 1-4 0,0 1-12 0,0-2-12 0,9-4 0 16,-1 0-4-16,-8 1-68 0,8-7 12 0,1 2 24 0,-1 0 24 15</inkml:trace>
          <inkml:trace contextRef="#ctx0" brushRef="#br0" timeOffset="747.1824">1116 331 63 0,'0'-10'92'0,"9"6"-8"0,-9 0-4 15,0-1-24-15,0 0-4 0,0 5-4 0,-9 0-4 0,9 0-8 16,0 0-4-16,0 5 0 0,-8 0-4 0,8-5-4 0,-8 4-8 15,8 6 0-15,0-6 4 0,0 5-4 0,-7 0 0 0,7 1 4 16,0-1 0-16,0 4 0 0,0-3-4 0,0 3 0 0,0 2 8 0,7 3-8 16,-7-5 0-16,8 2 4 0,0-2-4 0,-8 5 4 0,9-5-8 15,7 2 4-15,-16 3 0 0,16-4-12 0,-8-5 16 0,9 4-4 16,-9 1 0-16,9-4 4 0,-2-2-4 0,-6-2 0 0,7 2 0 16,1-3 0-16,-2 0-4 0,2-5 4 0,-9 0-4 0,8 0 4 0,1-5 0 15,-1 0 0-15,-8-3-4 0,8 2 0 0,-8-7 0 0,1 4-4 16,-1-5-4-16,0-4 4 0,1 4-4 0,-9-4 0 15,8 0 0-15,-8-1-4 0,0 1 4 0,0-1 0 0,0 1-4 0,0-5 0 16,-8 5 0-16,8-1 0 0,-9 1 0 0,1 4 0 0,0-5 4 16,-1 6-4-16,-6 0 0 0,6-1 0 0,1 0 0 0,-8 4 4 15,7 2-8-15,-6 3 4 0,-2 0-4 0,9 1 4 0,-9-1-4 0,10 5 0 16,-10 0 4-16,9 5 0 0,-9-1 0 0,9 1-4 16,1 4 0-16,-2 1-4 0,1-2 4 0,0 6-4 0,0-4-8 0,8 3-8 15,-9 0-4-15,9 1-8 0,0-5-16 0,0 6-8 0,9-2-12 16,-9 1-8-16,8-5-4 0,0 0 0 0,0-1-8 0,1-1-44 15,-2-3-24-15,1 0 4 0,9-4 52 0,-9 0 20 0</inkml:trace>
          <inkml:trace contextRef="#ctx0" brushRef="#br0" timeOffset="1023.4435">1516 198 63 0,'9'-9'96'0,"-1"0"-8"0,-1 0-8 0,-7 4-24 16,0 0-4-16,0 0-8 0,8 5 0 0,-8 0 0 0,0 0 4 0,0 0-4 15,9 0 0-15,-9 5 4 0,8 0-4 0,-8 0-4 0,8 4 4 16,-8-5 4-16,9 1-8 0,-1 4 4 0,-1 0-4 0,3-4-4 15,5 4 0-15,-7 0 0 0,1 0-4 0,6-4 0 0,-6 4-4 16,-1-5 0-16,9 2 4 0,-9-2-4 0,7 0-4 0,-6-4 4 16,7 5 0-16,-7-5 0 0,-1 0-4 0,0-5-4 0,1 5 0 15,-2-8-4-15,1 2-4 0,0-2-4 0,-8-2 0 0,9-4 0 0,-9 6-4 16,0-6 0-16,8-5-4 0,-16 6 0 0,8-6 4 0,0 1-4 16,-9 4-20-16,1-4 24 0,0-1-4 0,1 6 0 0,-2-1-4 15,-7 0 0-15,7 4 0 0,-7 2 0 0,0 3 0 0,0 0 0 16,-1 5-4-16,0 5 0 0,2 0-4 0,-2 3 0 0,2 6-8 0,-2 5-12 15,0-1-8-15,1 4-16 0,7 2-24 0,-6-1-20 0,7 5-28 16,-1-1-8-16,1 1-84 0,0 0 20 0,8-2 36 0,0 2 28 16,0-1 32-16</inkml:trace>
          <inkml:trace contextRef="#ctx0" brushRef="#br0" timeOffset="85579.2154">162 285 19 0,'0'-4'68'0,"-8"-1"-4"15,1 0-4-15,-2 1-24 0,9 0-4 0,-8 4-4 0,0-6-8 0,8 2 0 16,-9 4 0-16,9-4 4 0,-8-1 0 0,8 5 4 16,-8-5 0-16,8 5 0 0,-9-4 4 0,9 4 4 0,-7-5 0 0,7 5 0 15,0-5 4-15,0 5 0 0,0-4 0 0,0 4 4 0,0-4-4 16,-8 4 8-16,8 0 0 0,0-5-8 0,0 5 4 0,0-5-4 15,0 5-4-15,0 0-4 0,8 0 0 0,-8 0-8 0,0-4 0 0,0 4-4 16,-8 0-4-16,8 0 0 0,0 0 0 0,0 0-4 0,0 0 0 16,8 0 0-16,-8 0 0 0,0 0 4 0,0 4-4 0,7-4 4 15,-7 0 0-15,9 5 4 0,-1-5 0 0,0 5 0 0,1-1 0 16,-1 0 0-16,0 1 4 0,8 0 4 0,-8-1-4 0,9 6 0 16,-1-6 0-16,0 6 4 0,9-2 0 0,-8 2 0 0,6-6 0 0,2 11 0 15,-1-7 0-15,1 1 4 0,7 1-4 0,-7 3 0 0,7-4 0 16,-7 1 0-16,8 3 0 0,0 1 0 0,-1-5-8 0,0 5 4 15,-7 0 0-15,7-5-24 0,1 5 0 0,-9 0 0 0,1-1 0 16,7-4 0-16,-7 5 0 0,-1-1 0 0,1 2 0 0,0-7 0 16,-9 6 0-16,9 0 0 0,-9-4 0 0,8 4 0 0,-7-1 0 0,-1-3 0 15,0-1 0-15,1 4 0 0,-1-4 0 0,1 4 0 0,-10-3 0 16,10-1 0-16,-9 5 0 0,0-5 0 0,8 0 0 0,-8 1 0 16,0-1 0-16,1-4 0 0,-1 4 0 0,-8-5 0 0,8 5 0 15,-8-4 0-15,9 4 0 0,-9-4 0 0,0-5 0 0,7 5 0 16,-7-5 0-16,0 0 0 0,0 4 0 0,0-4 0 0,0 0 0 0,0 0 0 15,0 0 0-15,0 0 0 0,0 0 0 0,0 0 0 0,-7-4 0 16,14 4 0-16,-7 0 0 0,0 0 0 0,-7 4 0 0,7-4 0 16,0 0 0-16,0 0 0 0,-9 0 0 0,9 0 0 0,0 0 0 15,-8-4 0-15,8 4 0 0,-8 0 0 0,8 0 0 0,-9 0 0 16,1-5 0-16,0 5-140 0,1 0-84 0,-2 0-36 0,1 0-80 16,0 0 64-16,-1 0 52 0,-6 0 36 0,5-5 32 0,-5 5 36 0,7 0 20 15</inkml:trace>
          <inkml:trace contextRef="#ctx0" brushRef="#br0" timeOffset="59436.3727">1051 65 11 0,'-7'-4'80'0,"7"4"-8"0,-10-5-4 0,10 5-20 0,0-5-4 0,0 5 0 15,-7-5 0-15,7 5-4 0,0 0 4 0,0-4-4 16,0 4-4-16,0 0-4 0,0 0 4 0,0 0-4 0,0-5-12 0,0 5 20 16,0 0 4-16,0 0-4 0,0 0 0 0,0 5-4 0,0-5 0 15,0 0-4-15,0 0 0 0,0 0-4 0,0 0 4 0,0 4 4 16,0-4 0-16,0 5 0 0,7 0 0 0,-7 4 0 0,0 0 8 16,10 0-4-16,-10 0 0 0,7 4 0 0,1 2-4 0,-8-1 0 15,9 4 0-15,-1 1 0 0,9-1 0 0,-10 0-4 0,9 5 0 0,-7-4 4 16,7 3-4-16,-7 2-4 0,6-2-4 0,2 1 4 0,-1 5 4 15,0-5-8-15,1-2-4 0,8 8 0 0,-10-5 0 0,2-2 0 16,-1 5-4-16,8-3 4 0,-7-2-4 0,-1 2 0 0,8-1 0 16,-7-1-4-16,0 0 4 0,-2 2-8 0,2-6-4 0,-1 5-4 15,1 0 0-15,-1-4 0 0,0 4 0 0,1-5 0 0,-10 5 0 0,10-4 0 16,-9-1 0-16,9 0 0 0,-9 0 0 0,-1 0 0 0,3 1 0 16,-3-1 0-16,1-4 0 0,0 0 0 0,1-1 0 0,-1 0 0 15,-8 2 0-15,7-1 0 0,-7-5 0 0,9 0 0 0,-9 0 0 0,8 1 0 16,-8-1 0-16,0-5 0 0,0 1 0 0,8-1 0 15,-8 1 0-15,0 0 0 0,0-1 0 0,0-4 0 0,0 0 0 0,0 0 0 16,0 0 0-16,0 5 0 0,0-10 0 0,0 5 0 0,0-4 0 16,0 4 0-16,0-5-8 0,-8 0-48 0,8 1-24 0,0-5-24 15,-8 4-28-15,8 1-36 0,-9-6-28 0,2 1-16 0,-1 0-68 16,-1 0 52-16,1 0 40 0,0 0 32 0,-9-2 36 0,10 3 20 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5:06.1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B8DF77-9EF0-467C-80B6-AB33AB8B9887}" emma:medium="tactile" emma:mode="ink">
          <msink:context xmlns:msink="http://schemas.microsoft.com/ink/2010/main" type="inkDrawing" rotatedBoundingBox="25424,15381 26090,14382 26993,14985 26327,15983" semanticType="callout" shapeName="Other">
            <msink:sourceLink direction="with" ref="{0EDBABF5-B2D7-4FA1-86B3-9BF969884DD3}"/>
          </msink:context>
        </emma:interpretation>
      </emma:emma>
    </inkml:annotationXML>
    <inkml:trace contextRef="#ctx0" brushRef="#br0">631 299 7 0,'8'-14'76'0,"-8"1"-4"0,7-6-8 0,-7 6-20 0,9-5-4 0,-9 4 4 15,8-5-4-15,-8 1 0 0,8-1 0 0,-8 1 0 16,9 0 0-16,-9 5 4 0,0-6 4 0,0 5 4 0,0 1 4 0,0-2 4 16,0 7 0-16,0-2 0 0,0 1 0 0,0 0-4 0,0 5-4 15,0-2 4-15,0 2 4 0,0 4-4 0,0 0-4 0,0 0 0 16,0 4 4-16,0 2 4 0,0 2-4 0,0 2 0 0,-9 4-8 0,9-1-4 15,0 1-4-15,-8 4 0 0,0 1 0 0,8 3-4 0,-9 2-4 16,2 3-4-16,7 0 0 0,-8 6-8 0,0-6 4 0,-1 6-8 16,1-1 0-16,0 4 0 0,-1-4-8 0,2 0 0 0,-1 6-4 15,8-7-4-15,-9 1 0 0,1 5 0 0,0-5 0 0,-9 1 0 16,10-2 0-16,-1 1 0 0,-9 1 0 0,0-6 0 0,2 0 0 0,-2 1 0 16,1-1 0-16,0 0 0 0,-1-4 0 0,-7 5 0 15,8-9 0-15,-9 4 0 0,0-5 0 0,1-4 0 0,8 5 0 16,-8-6 0-16,-1-4 0 0,8 0 0 0,-7 1 0 0,8-7 0 0,-8-3 0 15,7 0 0-15,1 0 0 0,-1-3 0 0,10-7 0 0,-10 1 0 16,0 0 0-16,9-4 0 0,0-2 0 0,1 1 0 0,-2 1 0 16,1-1 0-16,8-4 0 0,-8 4 0 0,8-4 0 0,0 3 0 0,-9-3 0 15,18 5 0-15,-9 0 0 0,0-2 0 0,0 2 0 0,8-1 0 16,-8 0 0-16,8 0 0 0,1 1 0 0,-2 3 0 0,1 1 0 16,0 0 0-16,1 0 0 0,-1 0 0 0,9-1 0 0,-10 5 0 15,10 1 0-15,-9-1 0 0,9 5 0 0,-2-4 0 0,-7 4 0 16,9 0 0-16,0 0 0 0,-2 4 0 0,-6 1 0 0,7-1 0 0,1 1 0 15,-2 5 0-15,2-1 0 0,0 0 0 0,-2 5 0 16,2-5 0-16,-9 5 0 0,9-1 0 0,-2 6 0 0,2 0 0 0,-9-6 0 16,9 5 0-16,-2 0 0 0,2-4 0 0,0 5 0 0,-9-6 0 15,7 6 0-15,2-6 0 0,8 2 0 0,-8-2 0 0,-2 1 0 16,10 0 0-16,-1-5 0 0,1 0 0 0,-1-5 0 0,1 6 0 16,0-6 0-16,-1 1 0 0,9-5 0 0,-9 0 0 0,8 0 0 0,-7 0 0 15,7-5 0-15,1 1 0 0,-9-1 0 0,9-4-16 0,-9 0-60 16,9 5-32-16,-9-11-28 0,1 6-28 0,-1 0-20 0,1-4-4 15,0 3 4-15,-1-3-68 0,-8-1 40 0,8 0 32 0,-7 0 36 16,8 0 32-16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5:45.6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981798-AFA6-4038-944D-FE4806991C84}" emma:medium="tactile" emma:mode="ink">
          <msink:context xmlns:msink="http://schemas.microsoft.com/ink/2010/main" type="writingRegion" rotatedBoundingBox="28922,14636 29082,15820 27591,16023 27430,14839">
            <msink:destinationLink direction="with" ref="{70C03390-AA19-461A-83DB-7B6B15965E46}"/>
          </msink:context>
        </emma:interpretation>
      </emma:emma>
    </inkml:annotationXML>
    <inkml:traceGroup>
      <inkml:annotationXML>
        <emma:emma xmlns:emma="http://www.w3.org/2003/04/emma" version="1.0">
          <emma:interpretation id="{39A2E0ED-BA42-4228-9795-F3E6E42C8A59}" emma:medium="tactile" emma:mode="ink">
            <msink:context xmlns:msink="http://schemas.microsoft.com/ink/2010/main" type="paragraph" rotatedBoundingBox="28922,14636 29082,15820 28467,15904 28307,14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C73FD8-B08F-43FF-A487-53B294633ABC}" emma:medium="tactile" emma:mode="ink">
              <msink:context xmlns:msink="http://schemas.microsoft.com/ink/2010/main" type="line" rotatedBoundingBox="28922,14636 29082,15820 28467,15904 28307,14720"/>
            </emma:interpretation>
          </emma:emma>
        </inkml:annotationXML>
        <inkml:traceGroup>
          <inkml:annotationXML>
            <emma:emma xmlns:emma="http://www.w3.org/2003/04/emma" version="1.0">
              <emma:interpretation id="{1430C4A5-3038-40C4-8083-8F9DA342CBD4}" emma:medium="tactile" emma:mode="ink">
                <msink:context xmlns:msink="http://schemas.microsoft.com/ink/2010/main" type="inkWord" rotatedBoundingBox="28922,14636 29082,15820 28467,15904 28307,14720"/>
              </emma:interpretation>
              <emma:one-of disjunction-type="recognition" id="oneOf0">
                <emma:interpretation id="interp0" emma:lang="" emma:confidence="0">
                  <emma:literal>„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Ę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1168-303 23 0,'0'0'64'0,"0"0"-8"0,0-5 0 0,0 5-20 0,0-5-8 15,0 5 4-15,0-4-4 0,0 4 0 0,0 0 0 0,9-4 4 16,-9-1 4-16,0 5 0 0,8-5 0 0,-8 5 4 0,0-4 4 0,7-1-16 16,-7 5 20-16,0 0-4 0,0-4 4 0,9 4 0 0,-9-5-4 15,0 5 8-15,8 0-8 0,-8 0 0 0,0-5 4 0,0 5-4 16,0 0 4-16,0 0 4 0,8 0 0 0,-8 0 4 0,0 0 0 16,0 0 0-16,0 0 0 0,0 0 0 0,0 0 0 0,9 0-4 15,-9 5 0-15,0-5 0 0,0 0-4 0,0 5-4 0,0-1 0 0,0-4 0 16,0 5 4-16,0-1-4 0,0 1-8 0,0 0-36 0,0-1 0 15,0 5 0-15,0 0 0 0,0-4 0 0,0 4 0 0,0 1 0 16,0-2 0-16,-9 2 0 0,9-2 0 0,0 2 0 0,-8-1 0 16,8 5 0-16,-8-5 0 0,-1 5 0 0,9-5 0 0,-7 0 0 15,-1 5 0-15,-1 0 0 0,1-5 0 0,0 4 0 0,0-3 0 16,-1 4 0-16,2-1 0 0,-1-4 0 0,-1 5 0 0,1-5 0 0,0 5 0 16,-1 0 0-16,1-1 0 0,1-3 0 0,-2 3 0 0,1 1 0 15,0-4 0-15,0 4 0 0,-1 0 0 0,2-1 0 0,-1 0 0 16,-1 1 0-16,1 0 0 0,0-1 0 0,-1 2 0 0,1-1 0 15,1-1 0-15,-1 1 0 0,-1 0 0 0,1-1 0 0,0-3 0 16,8 3 0-16,-9-3 0 0,9-1 0 0,0 0 0 0,0 1 0 0,-8-2 0 16,8 2 0-16,0-7 0 0,0 2 0 0,0 5 0 0,0-6 0 15,0 0 0-15,8-4 0 0,-8 6 0 0,0-2 0 0,9 1 0 16,-9 0 0-16,0-5 0 0,8 4 0 0,-8 0 0 0,8-4 0 16,1 5 0-16,-1-5 0 0,-8 5 0 0,15-5 0 0,-15 4 0 15,9-4 0-15,7 0 0 0,-7 0 0 0,-1 5 0 0,-1-5 0 0,10 5 0 16,-9-5 0-16,9 0 0 0,-2 0 0 0,-6 0 0 0,7 0 0 15,-7 4 0-15,6-4 0 0,2 0 0 0,-1 0 0 0,-7 0 0 16,6 0 0-16,-6 0 0 0,7 0 0 0,-7 0 0 0,7 0 0 16,-9 0 0-16,2 0 0 0,7 0 0 0,-7 4 0 0,-1-4 0 15,0-4 0-15,1 8 0 0,-9-8 0 0,7 4 0 0,1 0 0 0,0 0 0 16,-8 0 0-16,9 0 0 0,-1 0 0 0,-8 0 0 16,7 4 0-16,-7-4 0 0,10 0 0 0,-10 0 0 0,0 0 0 0,7 0 0 15,-7-4 0-15,8 4-68 0,-8 0-20 0,0 0-16 0,0 0-12 0,9 0-16 16,-9 0-16-16,0-4-16 0,8-1-8 0,-8 0 16 15,0 1-76-15,8-1 32 0,-8-4 40 0,7 5 28 0,-7-6 24 0</inkml:trace>
          <inkml:trace contextRef="#ctx0" brushRef="#br0" timeOffset="348.6717">1494 36 95 0,'9'0'120'0,"-9"-4"-12"16,0 4-8-16,0 0-20 0,0 0 0 0,-9 0 8 0,9 0-4 16,0 0-4-16,0 4-4 0,0-4-8 0,0 5-4 0,0 0 4 15,0-1-4-15,0-4 4 0,0 10 4 0,0-6-4 0,0 5 8 0,0-4-4 16,-8 3-8-16,8 6 0 0,0 0 0 0,0-5-4 0,-8 5 0 16,8 0-4-16,0 4-4 0,-7-4 4 0,7 4-16 0,-9 1-40 15,9-1 0-15,-8 0 0 0,0 1 0 0,8-2 0 0,-9 6 0 0,1-3 0 16,8 2 0-16,-8 1 0 0,-1 0 0 0,2-5 0 15,7 6 0-15,-8-2 0 0,0 1 0 0,8 0 0 0,-9-5 0 0,1 6 0 16,8-1 0-16,-7-5 0 0,7 5 0 0,-10-5 0 0,10 1 0 16,-7 0 0-16,7-2 0 0,0 1 0 0,-8-4 0 0,8 5 0 15,0-6 0-15,0 1 0 0,0 0 0 0,0-4 0 0,0-2 0 16,0 1 0-16,-9 1 0 0,9-6 0 0,0 1 0 0,0-1 0 16,0-4-12-16,9 0-92 0,-9 0-4 0,0-4-24 0,-9-5-24 0,9 4-20 15,9-9-16-15,-9 6 0 0,0-7-56 0,8-3 32 0,-1 0 40 16,-7-6 40-16,10 1 24 0</inkml:trace>
        </inkml:traceGroup>
      </inkml:traceGroup>
    </inkml:traceGroup>
    <inkml:traceGroup>
      <inkml:annotationXML>
        <emma:emma xmlns:emma="http://www.w3.org/2003/04/emma" version="1.0">
          <emma:interpretation id="{593E474E-8F20-4E2A-8923-92171432ECD7}" emma:medium="tactile" emma:mode="ink">
            <msink:context xmlns:msink="http://schemas.microsoft.com/ink/2010/main" type="paragraph" rotatedBoundingBox="27503,14956 27935,15134 27791,15481 27360,153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D67322-2F66-4913-9BF4-2DBD7A6C4014}" emma:medium="tactile" emma:mode="ink">
              <msink:context xmlns:msink="http://schemas.microsoft.com/ink/2010/main" type="line" rotatedBoundingBox="27503,14956 27935,15134 27791,15481 27360,15302"/>
            </emma:interpretation>
          </emma:emma>
        </inkml:annotationXML>
        <inkml:traceGroup>
          <inkml:annotationXML>
            <emma:emma xmlns:emma="http://www.w3.org/2003/04/emma" version="1.0">
              <emma:interpretation id="{0EDBABF5-B2D7-4FA1-86B3-9BF969884DD3}" emma:medium="tactile" emma:mode="ink">
                <msink:context xmlns:msink="http://schemas.microsoft.com/ink/2010/main" type="inkWord" rotatedBoundingBox="27503,14956 27935,15134 27791,15481 27360,15302">
                  <msink:destinationLink direction="with" ref="{0EB8DF77-9EF0-467C-80B6-AB33AB8B9887}"/>
                </msink:context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ć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-39272.6541">0 0 31 0,'9'4'128'0,"-9"6"-16"0,0-6-12 0,8 5-28 16,-8-4 12-16,0-1 8 0,7 6-4 0,-7-6 0 0,0 0-16 16,0 2-4-16,10 2-8 0,-3-8-4 0,1 5-4 0,0-5-4 15,9 5-4-15,0-5-8 0,-2 0-4 0,2 0-4 0,8 5-8 16,-9-5-4-16,8 0 0 0,1 0-4 0,0 0-4 0,-1 0-4 0,1-5-8 16,0 5-4-16,-10 5-4 0,10-5-20 0,-8 0-16 15,-1 3-24-15,1 2-32 0,-10-5-12 0,2 5-16 0,-9-1-32 0,0 1-36 16,0 0 40-16,-9-1 28 0,2 0 20 0</inkml:trace>
          <inkml:trace contextRef="#ctx0" brushRef="#br0" timeOffset="-39067.5611">99 210 11 0,'-8'10'160'0,"-9"-1"-8"0,9 0-8 0,-1 5-24 0,1-5 0 15,0-5 12-15,8 10 4 0,-7-9 4 0,-3 3-8 0,10 2-16 0,0-1-8 16,0-5-4-16,0 6-12 0,0-5 0 0,10 0-8 0,-3 3-8 15,1-3-12-15,9-5-12 0,-9 5-40 0,17-1-12 16,-18 1 0-16,18-5 0 0,-8 0 0 0,-1 5 0 0,8-5 0 0,-7 0 0 16,8 0 0-16,-10 0 0 0,10 0 0 0,-8 0 0 15,-1 0-116-15,-7 0-96 0,6 0-52 0,-5 0-68 0,-3 0 48 0,1 0 44 16,-8 0 48-16,0 0 36 0,0 4 32 0,-8-4 20 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5:4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AB365D-7492-463F-AF3B-5087E4CC5DC1}" emma:medium="tactile" emma:mode="ink">
          <msink:context xmlns:msink="http://schemas.microsoft.com/ink/2010/main" type="writingRegion" rotatedBoundingBox="29501,14655 31197,14655 31197,15045 29501,15045"/>
        </emma:interpretation>
      </emma:emma>
    </inkml:annotationXML>
    <inkml:traceGroup>
      <inkml:annotationXML>
        <emma:emma xmlns:emma="http://www.w3.org/2003/04/emma" version="1.0">
          <emma:interpretation id="{AC55C07D-EC11-44F1-BF90-1BA427949E0D}" emma:medium="tactile" emma:mode="ink">
            <msink:context xmlns:msink="http://schemas.microsoft.com/ink/2010/main" type="paragraph" rotatedBoundingBox="29501,14655 31197,14655 31197,15045 29501,15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6F2DD7-F996-402B-A264-581121DA8B84}" emma:medium="tactile" emma:mode="ink">
              <msink:context xmlns:msink="http://schemas.microsoft.com/ink/2010/main" type="line" rotatedBoundingBox="29501,14655 31197,14655 31197,15045 29501,15045"/>
            </emma:interpretation>
          </emma:emma>
        </inkml:annotationXML>
        <inkml:traceGroup>
          <inkml:annotationXML>
            <emma:emma xmlns:emma="http://www.w3.org/2003/04/emma" version="1.0">
              <emma:interpretation id="{2119728C-2CFA-44E6-9940-4C09A0C65F0B}" emma:medium="tactile" emma:mode="ink">
                <msink:context xmlns:msink="http://schemas.microsoft.com/ink/2010/main" type="inkWord" rotatedBoundingBox="29501,14908 30128,14908 30128,14931 29501,149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 20 71 0,'-8'0'100'0,"-1"0"-8"0,9 0-4 0,-8 0-16 0,0 0 0 16,8 0-4-16,-9 0 4 0,9 0-4 0,0 0-4 0,0 0-4 15,-7 0 0-15,7 0-4 0,0 0 4 0,7 0 8 0,-7-4-4 0,0 4 4 16,9 0 0-16,-9 0 4 0,8 0 0 0,0-4 0 0,-8 4 0 16,9 0-4-16,-1 0-8 0,-1 0 4 0,1 0 0 15,9 0-4-15,-9 0 0 0,1 0-4 0,6 0 0 0,-6 0-56 0,7 0 0 16,1 0 0-16,-2 0 0 0,2 0 0 0,0 0 0 0,-1 0 0 16,8 0 0-16,-7 0 0 0,8 0 0 0,-1 0 0 0,-1 0 0 15,2 0 0-15,0 0 0 0,-1 0 0 0,1 0 0 0,-1 4 0 16,1-4 0-16,-9 0 0 0,8 0 0 0,-7 4 0 0,0-4 0 15,-2 0 0-15,2 0 0 0,-9 0 0 0,0 0 0 0,1 5 0 0,-2-5 0 16,1 0-52-16,-8 0-68 0,0 0-16 0,0 0-24 0,-8 0-20 16,8 0-8-16,-7-5 8 0,-2 5-72 0,1-4 28 0,0 4 44 15,-1-4 36-15,1-3 28 0,1 4 20 0</inkml:trace>
        </inkml:traceGroup>
        <inkml:traceGroup>
          <inkml:annotationXML>
            <emma:emma xmlns:emma="http://www.w3.org/2003/04/emma" version="1.0">
              <emma:interpretation id="{7DF3D1FF-5AC5-4917-A5A0-5E5A4F4AC030}" emma:medium="tactile" emma:mode="ink">
                <msink:context xmlns:msink="http://schemas.microsoft.com/ink/2010/main" type="inkWord" rotatedBoundingBox="30683,14655 31197,14655 31197,15045 30683,15045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955.5143">1345-158 59 0,'0'-6'84'16,"0"2"-8"-16,7 0 4 0,-7-1-20 0,0 0 0 0,0 5 0 0,0-4 4 15,0-1 0-15,0 5 0 0,0 0 0 0,-7-5-8 16,7 5 4-16,-10 0-8 0,10 0 0 0,-7 5 0 0,7-5 4 0,-8 5 0 15,0-5 0-15,-1 4-4 0,1 6 0 0,1-6 0 0,-2 6-8 16,1-6 0-16,0 5-4 0,-1 0-4 0,1 1-4 0,8-2 4 16,-8 3-20-16,8 2 16 0,-7-5-4 0,7 6 4 0,0-5-4 0,0 5 0 15,7 0-4-15,-7-5 0 0,8 5-4 0,0 0 0 16,1 0 4-16,-1-5-4 0,0 4 0 0,8 1 0 0,-8-5 0 0,9 5 0 16,-2-5-4-16,2 0 0 0,8 0 0 0,-8 1 0 0,-2-1-4 15,10-5-4-15,-8 2 4 0,-2-2-4 0,10 0-4 0,-8-4-4 16,7 0 0-16,-8 0 0 0,1 0 0 0,-1-4 0 0,0 0 0 0,1-6 0 15,-10 6 0-15,10-6 0 0,-9 1 0 0,0-5 0 0,1 1 0 16,-1-2 0-16,-1 2 0 0,-7-1 0 0,8-3 0 0,-8-3 0 16,0 2 0-16,9 0 0 0,-18-1 0 0,9 1 0 0,0 5 0 15,-8-6 0-15,8 0 0 0,-7 1 0 0,-1 4 0 0,-1 1 0 16,1-1 0-16,0 1 0 0,-1 3 0 0,-6 1 0 0,-2 0 0 0,9 4 0 16,-16-4 0-16,7 9 0 0,1-5 0 0,-1 5-8 15,-7 0-4-15,-1 0-4 0,10 5-16 0,-10-5-16 0,0 5-40 0,1 4-16 16,-1-4-28-16,1 4-40 0,-1 0-36 0,10 0-40 0,-10 0 4 15,0 0 28-15,9 1 40 0,-9 4 36 0,9-1 28 0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5:46.9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C03390-AA19-461A-83DB-7B6B15965E46}" emma:medium="tactile" emma:mode="ink">
          <msink:context xmlns:msink="http://schemas.microsoft.com/ink/2010/main" type="inkDrawing" rotatedBoundingBox="29483,15824 29484,14815 29982,14816 29981,15825" semanticType="verticalRange" shapeName="Other">
            <msink:sourceLink direction="with" ref="{EF981798-AFA6-4038-944D-FE4806991C84}"/>
          </msink:context>
        </emma:interpretation>
      </emma:emma>
    </inkml:annotationXML>
    <inkml:trace contextRef="#ctx0" brushRef="#br0">301-3 99 0,'-9'0'116'0,"1"4"-12"0,0 1 0 0,-1 0-16 0,-7-1 4 16,7 1 8-16,2-1-4 0,-1 5-8 0,0 1-4 0,-1-1-8 0,1 0 0 15,0 1-4-15,-1 3 0 0,2-5-24 0,-1 7 28 0,8-1-8 16,-9 0 0-16,1 4-8 0,8-4 4 0,-8-1-12 0,8 6-4 16,0 0 0-16,0-1-8 0,-8 0 0 0,8 0-4 0,0 0 0 0,0 1-8 15,0 3-4-15,0-3 0 0,0-1-4 0,0 1-20 0,8-5 0 16,-8 4 0-16,0 0 0 0,8-3 0 0,-8-2 0 15,8 1 0-15,-8 0 0 0,9-6 0 0,-1 6 0 0,-1-4 0 0,2-6 0 16,-1 1 0-16,0 0 0 0,9-1 0 0,-9-4 0 0,-1 0 0 16,10-4 0-16,-9-1 0 0,9 0 0 0,-9 1 0 0,8-2 0 15,-8 2 0-15,9-5 0 0,-9 4 0 0,9 0 0 0,-10-3 0 16,1 3 0-16,9 1 0 0,-9 0 0 0,1-2 0 0,-2 6 0 16,-7 0 0-16,8 0 0 0,0 0 0 0,1 0 0 0,-9 6 0 0,8-2 0 15,-8 0 0-15,8 1 0 0,-8 0 0 0,9 3 0 0,-9 2 0 16,7-6 0-16,-7 10 0 0,8-4 0 0,-8-2 0 0,0 6 0 15,9 0 0-15,-9 0 0 0,0 0 0 0,0 4 0 0,0-4 0 16,8 0 0-16,-8 4 0 0,0-4 0 0,0 4 0 0,0 0 0 16,-8-4 0-16,8 4 0 0,0 1 0 0,-9-5 0 0,1 4 0 0,8-4 0 15,-7 4 0-15,-2-4 0 0,1 0 0 0,0-1 0 16,-9 1 0-16,9-1 0 0,-8 1 0 0,0 0 0 0,-8-4 0 0,7 3 0 16,1-4 0-16,-1 1 0 0,-7-1 0 0,7 0 0 0,-8-6 0 15,10 4 0-15,-10-3 0 0,8 0 0 0,-7-4 0 0,8 0 0 16,-1 0 0-16,2-4 0 0,-2 4 0 0,0-11 0 0,2 8 0 0,7-6 0 15,-9 0-4-15,9-5-56 0,-1 5-20 0,2-10-20 0,-1 1-16 16,8 4-16-16,-9-9-16 0,9 0-8 0,0 1-8 0,0-6 8 16,0 0-80-16,9 1 32 0,-1-1 36 0,-1 2 36 0,10-3 20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5:21.9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1EF0670-8EF2-4D0E-9C67-92CF5BC781A3}" emma:medium="tactile" emma:mode="ink">
          <msink:context xmlns:msink="http://schemas.microsoft.com/ink/2010/main" type="writingRegion" rotatedBoundingBox="1761,3888 3205,3458 3445,4262 2000,4693">
            <msink:destinationLink direction="with" ref="{77300A28-5CD1-46B9-B1FD-7273B320A29C}"/>
          </msink:context>
        </emma:interpretation>
      </emma:emma>
    </inkml:annotationXML>
    <inkml:traceGroup>
      <inkml:annotationXML>
        <emma:emma xmlns:emma="http://www.w3.org/2003/04/emma" version="1.0">
          <emma:interpretation id="{58B98C67-2877-4AA2-A456-70D8B6EEA210}" emma:medium="tactile" emma:mode="ink">
            <msink:context xmlns:msink="http://schemas.microsoft.com/ink/2010/main" type="paragraph" rotatedBoundingBox="1761,3888 3205,3458 3445,4262 2000,4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539F09-9282-4C07-B49D-3B67EEAD7499}" emma:medium="tactile" emma:mode="ink">
              <msink:context xmlns:msink="http://schemas.microsoft.com/ink/2010/main" type="line" rotatedBoundingBox="1761,3888 3205,3458 3445,4262 2000,4693"/>
            </emma:interpretation>
          </emma:emma>
        </inkml:annotationXML>
        <inkml:traceGroup>
          <inkml:annotationXML>
            <emma:emma xmlns:emma="http://www.w3.org/2003/04/emma" version="1.0">
              <emma:interpretation id="{D1E4EACB-57FF-43F6-9DFF-DE1BDA971BEB}" emma:medium="tactile" emma:mode="ink">
                <msink:context xmlns:msink="http://schemas.microsoft.com/ink/2010/main" type="inkWord" rotatedBoundingBox="1761,3888 3205,3458 3445,4262 2000,46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823 255 3 0,'0'0'132'15,"0"4"-8"-15,0-4-8 0,0 0-24 0,0 0 8 16,0 5-12-16,-8-5 4 0,8 0-16 0,8 0-4 0,-8 5-8 0,0-5-12 16,0 0-4-16,0 0 0 0,0 0 0 0,0 0 0 0,0 4 0 15,0-4-4-15,0 4 0 0,0 1-4 0,9 0-4 0,-9 4-4 16,0-4-4-16,0 3-4 0,8 2-8 0,-8 4 0 0,8-5-4 0,-8 4 0 15,0 1-4-15,9 0 0 0,-9 0 0 0,0 0-4 0,7 0-8 16,-7-1-4-16,0 1-4 0,0 0-12 0,0 0-8 0,0 0-12 16,0-1-8-16,0-4-4 0,0 5-16 0,0-6-16 0,8 2-12 0,-8 0-8 15,0-6 4-15,0 5-8 0,0-4-28 0,0-1-44 16,0 1 24-16,0-5 40 0,0 5 16 0</inkml:trace>
          <inkml:trace contextRef="#ctx0" brushRef="#br0" timeOffset="-240.3564">163 191 59 0,'0'0'80'0,"0"4"0"16,-8-4-8-16,8 4-20 0,0-4 0 0,-9 0 0 0,9 5 4 16,-8-5-8-16,8 0 0 0,0 0 0 0,-7 0-4 0,7 0-4 15,0 0-8-15,-9 0 4 0,9 0-8 0,0-5-4 0,0 5 0 0,0 0 0 16,0-4-8-16,0 4 0 0,0-4 4 0,0-1-4 0,0 0 4 15,0 1-4-15,0 4 8 0,0-10-4 0,0 5-4 0,0-3 4 16,0 3-4-16,0-4 0 0,0 0 4 0,0 4-4 0,0-3 4 16,9-2-4-16,-9 1 4 0,0 4-4 0,7-4 0 0,-7 0 0 15,8-1 0-15,-8 2-4 0,9-2 0 0,-1 1 0 0,0 4 0 0,1-4 0 16,-1 5-4-16,-1-1 0 0,1 1 0 0,1-1 0 16,-1 0-4-16,9 5 0 0,-9-3 0 0,-1 3 0 0,10 0 4 0,-9 0-4 15,9 0 4-15,-10 3-4 0,10-3 0 0,-9 5 0 0,9 0 0 16,-9-1 0-16,-1 1 4 0,10-1 0 0,-9 5-4 0,0-4 4 15,1 4-4-15,-1 1 4 0,-1-2 0 0,2 2 0 0,-9 4-24 0,8-5 24 16,-8 4 0-16,0 6 0 0,8-5 0 0,-8-1-4 0,-8 6 0 16,8-1 0-16,-8 5-4 0,8-4 0 0,-9 3 0 0,2 1-4 15,-10 1 0-15,9-2 0 0,-9 0 4 0,2 2-4 0,-2 3 0 16,9-3 0-16,-17 3 0 0,9-4 4 0,0 0-4 0,-8 0 0 16,7 1 0-16,1-7 4 0,-8 6 0 0,7-4 0 0,1-6 4 0,-1 5-4 15,1-9 0-15,8 4 0 0,-8-2 0 0,7-7 0 0,-6 5 0 16,6-9 0-16,1 5 0 0,0-5 0 0,-1-5 0 0,1 5 0 15,0-4 0-15,-1-5 0 0,9 4 0 0,-7-4 4 0,7-1-8 16,0 1 4-16,0 0 4 0,-8 0-8 0,8-4 4 0,0 3 0 16,0 1 4-16,0 0-8 0,0-1 4 0,8 2 0 0,-8-2 0 0,0 7 0 15,7-8 0-15,-7 7 0 0,9 0 0 0,-9 4 0 0,8-5 4 16,0 5 0-16,1 0 0 0,-1 0 0 0,0 0 4 0,8 5-4 16,-8-1 4-16,9-4 4 0,-9 4 0 0,9 0-4 0,-2 6 4 15,2-5 0-15,8 0 4 0,-10 3 4 0,2-3 0 0,8 0-4 16,-9 4 4-16,8-4 0 0,0 3 0 0,1-2-4 0,-8-2 0 0,7 5-4 15,1-4-4-15,-10-1 4 0,10 0-4 0,0-4-4 0,-9 5 4 16,9-5-4-16,-10 5 0 0,10-5 0 0,-8 4 0 0,7-4-4 16,-8 0-4-16,1-4-4 0,-2 4-12 0,2-5-16 0,-9 5-28 15,9-5-28-15,0 5-24 0,-10-4-28 0,1 0-20 0,0-1 0 16,1 5-68-16,-1-9 20 0,-8 5 40 0,0-2 32 0,7-2 24 16,-7 3 24-16</inkml:trace>
          <inkml:trace contextRef="#ctx0" brushRef="#br0" timeOffset="517.471">685-158 71 0,'0'0'88'0,"0"0"-4"0,0 4 0 0,9-4-24 16,-9 5 8-16,7-1 8 0,-7 1 0 0,8 0-8 0,0-1 4 15,1-4 4-15,-1 5-8 0,-1-1 4 0,3 1-4 0,5-5-4 16,-6 5 4-16,7-5-4 0,0 4 0 0,0-4-4 0,1 5 4 0,0-5-4 15,-2 0-4-15,2 0-4 0,8 5-4 0,-10-5-12 0,10-5-4 16,-8 5-4-16,7 0-8 0,1-5-4 0,-10 5 4 0,10-4-4 16,-1 4-4-16,1-5-4 0,0 5 0 0,-1-5 0 0,-8 1-8 15,8 4-4-15,1 0-12 0,-8-5-20 0,7 5-32 0,-8 0-28 16,-7 0-32-16,6 0-40 0,2 0-16 0,-9 5-36 0,0-1-12 0,1 1 32 16,-9 0 36-16,8-1 32 0,-8 1 24 0</inkml:trace>
          <inkml:trace contextRef="#ctx0" brushRef="#br0" timeOffset="255.6561">961 264 47 0,'0'-9'96'0,"0"-1"-4"0,0 2-8 0,0 2-24 0,0 2 0 15,0 0-4-15,0 4 0 0,0-5 0 0,0 5 8 0,0 0 0 0,10-5 8 16,-10 5-4-16,0 0 0 0,7 5 4 0,-7-5-4 0,8 5 0 16,-8-1-4-16,9 0-12 0,-9 6-4 0,8-6-4 0,-8 6-4 15,8-1-4-15,1 0 0 0,-9 5-8 0,0 0-4 0,8 0-4 16,-8 4-4-16,7-1 0 0,-7 2 0 0,8 0-8 0,-8-1 4 0,9 1 0 15,-9-1-4-15,0 0 0 0,8 1-4 0,-8-1 0 0,0 0-4 16,8-4 0-16,-8 1 0 0,0-2-4 0,0-5-4 0,0 2-4 16,0-1-4-16,0-4-16 0,0-1-16 0,0 0-16 0,0-4-16 15,0 6-20-15,-8-12-16 0,8 6-16 0,-8-4-4 0,8 0 4 16,-9-6-80-16,1 1 40 0,8 0 28 0,-7 0 28 0,-1-6 16 0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5:34.8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CCD3EE-4A31-4D4B-97AE-BCDA2DC6FB13}" emma:medium="tactile" emma:mode="ink">
          <msink:context xmlns:msink="http://schemas.microsoft.com/ink/2010/main" type="writingRegion" rotatedBoundingBox="27464,5154 32095,3988 32615,6056 27984,7221"/>
        </emma:interpretation>
      </emma:emma>
    </inkml:annotationXML>
    <inkml:traceGroup>
      <inkml:annotationXML>
        <emma:emma xmlns:emma="http://www.w3.org/2003/04/emma" version="1.0">
          <emma:interpretation id="{0FF30927-DBE1-4747-A806-0405394CC335}" emma:medium="tactile" emma:mode="ink">
            <msink:context xmlns:msink="http://schemas.microsoft.com/ink/2010/main" type="paragraph" rotatedBoundingBox="27464,5154 32095,3988 32485,5538 27854,6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BE8891-4250-40B1-B22A-44A524874FBB}" emma:medium="tactile" emma:mode="ink">
              <msink:context xmlns:msink="http://schemas.microsoft.com/ink/2010/main" type="line" rotatedBoundingBox="27464,5154 32095,3988 32485,5538 27854,6704"/>
            </emma:interpretation>
          </emma:emma>
        </inkml:annotationXML>
        <inkml:traceGroup>
          <inkml:annotationXML>
            <emma:emma xmlns:emma="http://www.w3.org/2003/04/emma" version="1.0">
              <emma:interpretation id="{FBBAE16F-40E5-4E3C-8431-61CCE56C6BFC}" emma:medium="tactile" emma:mode="ink">
                <msink:context xmlns:msink="http://schemas.microsoft.com/ink/2010/main" type="inkWord" rotatedBoundingBox="27464,5154 28046,5007 28333,6145 27750,6292">
                  <msink:destinationLink direction="to" ref="{D5CD6F94-D93F-4019-B607-00AD02067C1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 32 3 0,'9'-9'88'0,"-9"4"-12"15,8 1-4-15,-8-1-24 0,8 1 4 0,-8 4-4 0,0 0 4 16,0-5 8-16,9 5 0 0,-9 0 8 0,0 0 8 0,8 0 0 16,-8 0-4-16,7 0-4 0,-7 5 4 0,0-5 0 0,10 4 4 0,-10-4 0 15,7 5 4-15,-7-1 0 0,8 1-8 0,-8 4 4 0,8-4-8 16,-8 4-4-16,9 0-4 0,-9 5 0 0,8-5-8 0,-8 5 0 16,0 0-4-16,0 4-4 0,0-4-20 0,0 4 16 0,0 5-28 15,0-4-12-15,0 3 0 0,-8 1 0 0,8 0 0 0,-9 5 0 16,9-6 0-16,-8 6 0 0,0 0 0 0,1-1 0 0,-3 1 0 0,3-6 0 15,-1 6 0-15,-1 0 0 0,1-1 0 0,0 0 0 0,-8 1 0 16,8-5 0-16,0 5 0 0,-1-1 0 0,1-5 0 0,0 3 0 16,-1-3 0-16,9 0 0 0,-7 2 0 0,-1-2 0 0,8-3 0 15,-9 4 0-15,9-5 0 0,0 1 0 0,0-1 0 0,-8 1 0 16,8-1 0-16,0-4 0 0,0 4 0 0,8-4 0 0,-8-1 0 16,0 6 0-16,9-6 0 0,-1-3 0 0,-1 4 0 0,-7 0 0 0,9-1 0 15,7-4 0-15,-7 1 0 0,-1-2 0 0,7 3 0 16,2-3 0-16,0 1 0 0,-2-4 0 0,2-1 0 0,-1 1 0 0,8-1 0 15,-7-4 0-15,8 5 0 0,-10-5 0 0,10 0 0 0,0 0 0 16,-9-5 0-16,9 5 0 0,-10-4 0 0,10-1 0 0,-8-4 0 16,7 0 0-16,-8 4 0 0,9-9 0 0,-9 6 0 0,1-2 0 0,-9-4 0 15,8 6 0-15,0-6 0 0,-8 0-28 0,1 0-100 0,-1 0-28 16,0 0-36-16,1 1-24 0,-1-1-12 0,-8 0-48 0,7 0 44 16,-7 2 44-16,0-3 40 0,0 1 24 0,0 0 28 0</inkml:trace>
        </inkml:traceGroup>
        <inkml:traceGroup>
          <inkml:annotationXML>
            <emma:emma xmlns:emma="http://www.w3.org/2003/04/emma" version="1.0">
              <emma:interpretation id="{EAA80AE0-7CB5-4622-B1FD-6D526911AAA0}" emma:medium="tactile" emma:mode="ink">
                <msink:context xmlns:msink="http://schemas.microsoft.com/ink/2010/main" type="inkWord" rotatedBoundingBox="28751,5555 29243,5432 29356,5883 28865,6006"/>
              </emma:interpretation>
            </emma:emma>
          </inkml:annotationXML>
          <inkml:trace contextRef="#ctx0" brushRef="#br0" timeOffset="666.2591">1142 776 59 0,'0'4'116'15,"0"0"-4"-15,0 1 8 0,0 0-8 0,0-1 12 0,0 0-16 0,10-4 24 16,-10 5 8-16,7-5-4 0,1 0-4 0,1 5-4 0,-1-5-16 16,0 0-4-16,8 0-8 0,-8 0 0 0,9 0-16 0,-1 0-16 15,0 0-12-15,0 0-56 0,1 4 0 0,0-8 0 0,7 8 0 16,-8-4 0-16,1 0 0 0,7 0 0 0,-8 0 0 0,-7 0 0 16,6 0 0-16,2 0 0 0,-1 0 0 0,-7 5 0 0,-2-5 0 0,1 0 0 15,1 5 0-15,-9 0-12 0,8-5-136 0,-8 4-48 0,0 1-44 16,-8-1-64-16,8 0 20 0,-9-4 40 0,1 10 48 0,1-10 40 15,7 4 28-15,-9-4 24 0</inkml:trace>
          <inkml:trace contextRef="#ctx0" brushRef="#br0" timeOffset="424.8966">1118 473 7 0,'0'0'112'0,"0"4"-8"0,0 0 4 0,0-4-16 16,0 6 12-16,0-2 8 0,0-4 0 0,9 4 4 0,-9 1 4 15,8 0 0-15,-1-5-4 0,3 4 0 0,-3 0-8 0,1-4-4 0,1 0-4 16,7 6-4-16,0-1-8 0,-8-5-4 0,9 3-16 0,8-3-12 16,-10 0-52-16,2 0-4 0,-1 0 0 0,8 5 0 0,-7-5 0 15,-2 0 0-15,10 0 0 0,-8 0 0 0,0 0 0 0,6 0 0 16,-6 0 0-16,0 0 0 0,-2 0 0 0,2 0 0 0,0 0 0 16,-2 0 0-16,-7 0 0 0,1 5 0 0,7-5 0 0,-7 0 0 0,-1 4 0 15,-8-4 0-15,7 0 0 0,-7 5 0 0,0-5-16 0,-7 5-104 16,7-1-28-16,-8 0-28 0,-1-4-28 0,1 5 0 0,0-1-64 15,-9 1 20-15,2-5 48 0,6 5 40 0,-7-5 28 0,-1 5 24 16</inkml:trace>
        </inkml:traceGroup>
        <inkml:traceGroup>
          <inkml:annotationXML>
            <emma:emma xmlns:emma="http://www.w3.org/2003/04/emma" version="1.0">
              <emma:interpretation id="{87638FFE-B406-4AB0-B674-D87FCC5C12C4}" emma:medium="tactile" emma:mode="ink">
                <msink:context xmlns:msink="http://schemas.microsoft.com/ink/2010/main" type="inkWord" rotatedBoundingBox="30255,4587 32127,4116 32485,5538 30613,6009"/>
              </emma:interpretation>
              <emma:one-of disjunction-type="recognition" id="oneOf1">
                <emma:interpretation id="interp1" emma:lang="" emma:confidence="0">
                  <emma:literal>Na</emma:literal>
                </emma:interpretation>
                <emma:interpretation id="interp2" emma:lang="" emma:confidence="0">
                  <emma:literal>są</emma:literal>
                </emma:interpretation>
                <emma:interpretation id="interp3" emma:lang="" emma:confidence="0">
                  <emma:literal>na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zła</emma:literal>
                </emma:interpretation>
              </emma:one-of>
            </emma:emma>
          </inkml:annotationXML>
          <inkml:trace contextRef="#ctx0" brushRef="#br0" timeOffset="4395.5832">2815-326 35 0,'-8'0'56'0,"8"0"0"0,-8 0 0 0,8 0-24 16,-9 0 0-16,1 5-4 0,8-5 4 0,-8-5-4 0,8 5 4 15,-9 0 0-15,9-5 0 0,-7 5 0 0,7-4 4 0,-8-1 0 16,8 1 0-16,-9 0 0 0,9-1-4 0,0-4 4 0,0 4 4 0,-8-3 0 16,16-3 0-16,-8 3 0 0,0-6-4 0,9 4-4 0,-9 2 0 15,8-6-4-15,-1 4 4 0,2-3-8 0,-1-1 4 0,9 5-4 16,-9-5 0-16,7 5 0 0,2-5 4 0,0 5-4 0,-2 0 0 16,2 0-4-16,-1-1 0 0,1 1 4 0,0 5-4 0,-2-1 0 15,2 0-4-15,-9 5 0 0,8 0 0 0,0 5-4 0,-7-5 0 0,7 5 0 16,-7 5-4-16,-2-2 4 0,1 1-4 0,0 5-4 15,1-1 4-15,-9 2 0 0,0 3-4 0,8-4 4 0,-8 4-4 0,0 0 0 16,-8 5-4-16,8-4 4 0,-9 3-4 0,1-3 0 0,0 3 0 16,1-3 0-16,-10 4 0 0,9 0-4 0,-9 0 4 0,0 0 0 15,2 0 0-15,-2-5 0 0,-8 5 0 0,10 0 0 0,-2-5 0 16,2 0 0-16,-2 1 0 0,0-6 0 0,1 6 0 0,0-10 0 16,8 4 0-16,-9-3 0 0,9-1 0 0,8 1 0 0,-8-6 0 15,-1 1 0-15,9-1 0 0,0-4 0 0,0 5 0 0,0-5 0 0,0 0 0 16,9 0 0-16,-9 0 0 0,8 0 4 0,0 0-4 0,1 0 4 15,-1 0 0-15,0-5 0 0,-1 5 0 0,10 0 4 0,-9 0 0 16,9 0 0-16,-10 0 0 0,10 0 0 0,-1 0 0 0,1 5 4 0,-10-5-4 16,10 0 0-16,0-5-4 0,-1 5 4 0,0 0 0 0,0 0-4 15,1 5 0-15,-9-5 0 0,8 0-4 0,0 0 0 0,1 0 0 16,-9 0-8-16,8 0-4 0,-8 0-8 0,9 0-16 0,-9 4-16 16,-1-4-12-16,3 0-24 0,-3 0-24 0,1 0-16 0,1 0-8 15,-1 0 8-15,-8 0-64 0,8 0 8 0,-8 0 28 0,9 0 28 0,-9-4 24 16</inkml:trace>
          <inkml:trace contextRef="#ctx0" brushRef="#br0" timeOffset="5106.9929">3336-180 35 0,'0'-4'96'0,"0"-1"-12"0,0 0-8 15,0 5-20-15,0-4 0 0,0-1 0 0,0 1-4 0,0-2 0 0,9 6 0 16,-9-3 0-16,0 3 0 0,0-5-4 0,8 5 0 0,-8 0 4 15,0-5 0-15,8 10-4 0,-8-5 0 0,9 0 0 0,-9 5 4 16,0-5 0-16,8 3 0 0,-8 3 4 0,7 3-4 0,-7-5-4 0,0 6 0 16,9-6-4-16,-9 6 0 0,0-2-8 0,8 2-4 15,-8 4-4-15,0-6 0 0,0 6-4 0,8 0 0 0,-8-5 0 0,0 5-4 16,0-1-4-16,8 1 0 0,-8-4-4 0,0 4 0 0,9-1 0 16,-9-4 0-16,0 5-4 0,0-5 0 0,0 5-4 0,7-5 0 15,-7 1-4-15,0-1 4 0,0 0-4 0,0 0 0 0,0-4 0 0,0-1 0 16,0 1 4-16,0-1-8 0,0 1 8 0,0-5 4 0,0 5-8 15,8-10 4-15,-8 5-4 0,0 0 0 0,0-9 0 0,0 4-4 16,9 1 4-16,-9-6-4 0,8 1 4 0,-8 0 4 0,8-5-4 16,-8 0 0-16,0 1 4 0,9-1-8 0,-1-5 4 0,-8 1-4 15,7 0 4-15,-7-5-4 0,0 4 8 0,8-3-4 0,-8-2 0 0,9 2 0 16,-9-6 4-16,0 6-8 0,8-6 4 0,-8 0 0 16,0 1-4-16,0-1 4 0,8 1 0 0,-8 5 0 0,9-7 0 0,-9 7-4 15,8-6 4-15,-8 5 0 0,7 0 0 0,-7 4 0 0,9 1-4 16,-9 0 4-16,8 4 0 0,0 0 0 0,0 1 0 0,-8 4 0 15,9-2 0-15,-1 3 0 0,-1-1-4 0,2 4 4 0,7 0 0 16,-7 1 0-16,-1 0 0 0,7-1 0 0,-6 5 0 0,7-4 0 0,1 4 0 16,7 0 0-16,-8 0-4 0,8 0 4 0,1 0 0 15,0 0 0-15,-1 0 0 0,8 0 0 0,-7 0 0 0,7 4 4 0,2-4 0 16,-2 0-4-16,1 0 0 0,-1 5 0 0,1-5 0 0,0 0 0 16,0 4 4-16,-1 0-8 0,0-4 4 0,-7 5 0 0,7 0-4 15,-7-5 4-15,-1 4 0 0,1 1 0 0,0 0 0 0,-1-2 0 0,-8 3 4 16,0-1-8-16,1-1 4 0,-1-4 0 0,1 5 0 15,-10-1 0-15,1 1 0 0,1-1 0 0,-1 1 0 0,0 0 0 0,-8-1 4 16,9 2-4-16,-9-3 0 0,0 2 4 0,0 0 4 0,0-1 0 16,0 5 0-16,0-4-12 0,0 4 16 0,0-5 8 0,-9 6-8 15,9-1 4-15,0 0 0 0,-8 0 0 0,8 5 0 0,-8-4 4 0,8-2-4 16,0 6 4-16,-9 0-4 0,9-5-4 0,-8 5-12 16,8-5 0-16,0 6 0 0,0-2 0 0,0-4 0 0,-7 4 0 0,7-4 0 15,0 6 0-15,0-7 0 0,0 2 0 0,0-1 0 0,0 0 0 16,0 0 0-16,0 1 0 0,0-5 0 0,0 3 0 0,0-3 0 15,0-1 0-15,0 1 0 0,0 0 0 0,0-1 0 0,0 1 0 0,0-5 0 16,0 0 0-16,0 5 0 0,0-5 0 0,-8 0 0 0,8 0 0 16,0 0-12-16,-9 0-72 0,9-5-24 0,0 5-24 0,-8-5-24 15,8 5-28-15,-8-4 0 0,-1-1-8 0,1 0-68 0,8 1 40 16,-16-1 48-16,8-3 28 0,0 3 28 0</inkml:trace>
          <inkml:trace contextRef="#ctx0" brushRef="#br0" timeOffset="5562.8306">3956-336 23 0,'0'-5'92'15,"0"1"-12"-15,0 0-4 0,9-1-20 0,-9 0 0 0,8 1-4 16,-8-1 4-16,8-3-4 0,1 3 4 0,-2-5 0 0,1 6 0 15,0-1 4-15,1 0 8 0,-1 1-4 0,0-1-4 0,8 0-4 0,-8 5 0 16,9-4-4-16,-1 4 0 0,-7 0 0 0,6 0-8 0,-6 0-4 16,-1 0-4-16,9 4-4 0,-9 1-4 0,-1 0 0 0,1-1-4 15,1 1-4-15,-1 4-4 0,0 1 0 0,1-5-4 0,-9 3-20 16,0 6 24-16,0-5-4 0,0 4-4 0,0 2 0 0,0-7-4 16,-9 6 0-16,9 0 0 0,-8 0 4 0,0 0-4 0,-1-1-4 15,-6 6 4-15,7-5-4 0,-9-1 4 0,9 1-4 0,-9 0 0 0,1 0 0 16,8 0 0-16,-8-6 4 0,-1 6-4 0,10-4 0 0,-10 3 0 15,9-4 0-15,-9 1-4 0,9-5 4 0,1 4 0 0,-2-1 0 16,1-3 0-16,8 0 4 0,-8 4-4 0,8-4 0 0,0-2 4 16,0 2 0-16,-9 0 0 0,9 0 0 0,9 4 8 0,-9-4-8 15,0-1 8-15,8 1 4 0,-8-1 4 0,8 1-4 0,1-1 8 0,-2 1-4 16,1 0 8-16,0 4-8 0,1-4 0 0,-1-1-4 0,9 1 0 16,-2-1-4-16,-6 1 0 0,7-1 0 0,1 1-8 0,-2 0 4 15,2-1-4-15,-9-4 0 0,9 5-4 0,-2-1-4 0,2 1-4 16,-9-5 0-16,8 0-16 0,-8 5-24 0,1-5-24 0,-1 4-24 15,0-4-16-15,0 0-32 0,-8 0-28 0,0 0 4 0,0 0-36 0,0 0-20 16,0 0 36-16,-8-4 32 0,0 4 32 0,0-5 16 0</inkml:trace>
          <inkml:trace contextRef="#ctx0" brushRef="#br0" timeOffset="5976.2585">2774 343 63 0,'0'-4'92'0,"8"4"-24"0,-8 0 16 0,0-4-20 15,0 4 0-15,8 0-4 0,-8 0 8 0,9 0 4 0,-1 0 0 16,0 0 4-16,-1 0 0 0,2 0-4 0,7 0 4 0,1-6 4 15,-10 12 0-15,18-6 0 0,-8 0 0 0,8 4-4 0,-1-4 0 0,-1 4 0 16,11-4-12-16,-2 5-4 0,1-5 0 0,-1 4-4 0,10-4 4 16,-2 5-8-16,1-1 4 0,8 1 0 0,-1 0-28 0,1-1-28 15,0-4 0-15,1 4 0 0,7 6 0 0,0-10 0 0,-8 9 0 16,8-5 0-16,0 2 0 0,-8 2 0 0,8-3 0 0,-8 0 0 16,8 4 0-16,-8 0 0 0,-9-5 0 0,9 6 0 0,-7-1 0 0,-2 0 0 15,-8-5 0-15,1 6 0 0,-9-1 0 0,10 0 0 0,-11-5 0 16,-6 7 0-16,0-8 0 0,-2 2 0 0,2 4 0 0,-9-9 0 15,0 5 0-15,1 0 0 0,-2-1 0 0,-7-4 0 0,8 0 0 16,-8 4 0-16,-8-4 0 0,8 0 0 0,-7 0 0 0,-2 0 0 16,9 0-56-16,-16 0-68 0,8 0-24 0,-8 0-36 0,8 0-28 0,-9-4 8 15,0 4-80-15,-6 0 48 0,6 0 44 0,-8 4 32 0,1-4 32 16,-1 0 32-16</inkml:trace>
        </inkml:traceGroup>
      </inkml:traceGroup>
    </inkml:traceGroup>
    <inkml:traceGroup>
      <inkml:annotationXML>
        <emma:emma xmlns:emma="http://www.w3.org/2003/04/emma" version="1.0">
          <emma:interpretation id="{7EF26339-7EB3-42FD-8474-9A3C710ECE78}" emma:medium="tactile" emma:mode="ink">
            <msink:context xmlns:msink="http://schemas.microsoft.com/ink/2010/main" type="paragraph" rotatedBoundingBox="30920,6016 31410,5829 31573,6255 31084,64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BF6F59-AD80-4C17-BC8B-E7C9783C1B53}" emma:medium="tactile" emma:mode="ink">
              <msink:context xmlns:msink="http://schemas.microsoft.com/ink/2010/main" type="line" rotatedBoundingBox="30920,6016 31410,5829 31573,6255 31084,6442"/>
            </emma:interpretation>
          </emma:emma>
        </inkml:annotationXML>
        <inkml:traceGroup>
          <inkml:annotationXML>
            <emma:emma xmlns:emma="http://www.w3.org/2003/04/emma" version="1.0">
              <emma:interpretation id="{499E8E2B-2D1A-48E2-9196-B71AA2B5DABC}" emma:medium="tactile" emma:mode="ink">
                <msink:context xmlns:msink="http://schemas.microsoft.com/ink/2010/main" type="inkWord" rotatedBoundingBox="30920,6016 31410,5829 31573,6255 31084,6442">
                  <msink:destinationLink direction="to" ref="{E26F6659-223F-4549-AB90-5744C5748C09}"/>
                </msink:context>
              </emma:interpretation>
              <emma:one-of disjunction-type="recognition" id="oneOf2">
                <emma:interpretation id="interp6" emma:lang="" emma:confidence="0">
                  <emma:literal>r</emma:literal>
                </emma:interpretation>
                <emma:interpretation id="interp7" emma:lang="" emma:confidence="0">
                  <emma:literal>V</emma:literal>
                </emma:interpretation>
                <emma:interpretation id="interp8" emma:lang="" emma:confidence="0">
                  <emma:literal>P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6460.962">3304 1008 87 0,'0'0'108'15,"0"-4"-12"-15,0-1-4 0,8 0-24 0,-8 1 0 0,9-5 4 0,-9-1-4 16,0 6 4-16,7-5-4 0,-7 0-8 0,0-1-4 0,8 1-8 15,1 0-4-15,-9 0 0 0,8 4 4 0,0 1 0 0,-8-1 4 16,9 5 4-16,-1 0 4 0,-8 0 0 0,7 9 8 0,2-4-8 16,-9 4 0-16,8 0-4 0,-8 0-8 0,8 5-4 0,-8 0-4 15,8 4-4-15,-8 1-8 0,9-1 0 0,-9 0-8 0,7 6 0 0,-7-6 0 16,0 4 0-16,0 2-4 0,0-6 0 0,0 5 0 16,0 0-4-16,0 0 4 0,-7-4 0 0,7-2 0 0,0 2-4 0,-9-1-8 15,9-5-4-15,-8 6 0 0,8-10 0 0,0 5 0 0,0-4 0 16,-8-2 0-16,8-3 0 0,0 0 0 0,0-5 0 0,-8 0 0 15,16-5 0-15,-8 0 0 0,0 1 0 0,0-6 0 0,8 2 0 0,-8-6 0 16,8 0 0-16,1 0 0 0,-9 0 0 0,7-4 0 0,1 4 0 16,1 1 0-16,-1-6 0 0,0 6 0 0,1-1 0 0,-1 4 0 15,-1-3 0-15,1 3 0 0,1 1 0 0,-1 0 0 0,9 0 0 16,-9 5 0-16,-1-1 0 0,2 0 0 0,-1 2 0 0,8-3 0 16,-7 6 0-16,-1-5 0 0,8 5 0 0,-8-4 0 0,9 0 0 0,-2 4 0 15,-7-5 0-15,9 0 0 0,0 5 0 0,-2-4 0 0,2-1 0 16,-9 5 0-16,9-5 0 0,-2 1 0 0,-6 0 0 0,7-2 0 15,-7 2 0-15,-1 0 0 0,0 4 0 0,-8-5 0 0,7 0 0 16,-7 1 0-16,0-1-76 0,-7-4-72 0,7 5-32 0,-8-1-36 16,-9-4 4-16,9 4-76 0,-9-4 36 0,10 0 44 0,-18-1 40 0,9 1 32 15,0 5 28-15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10:56:40.5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D9DA62-5994-4A21-B0CE-3309E14674C2}" emma:medium="tactile" emma:mode="ink">
          <msink:context xmlns:msink="http://schemas.microsoft.com/ink/2010/main" type="inkDrawing" rotatedBoundingBox="17647,1568 17662,1568 17662,1583 17647,1583" shapeName="Other"/>
        </emma:interpretation>
      </emma:emma>
    </inkml:annotationXML>
    <inkml:trace contextRef="#ctx0" brushRef="#br0">15727-2227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10:56:41.6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C7CB4C-4178-4425-AA03-BC6CD9D92C13}" emma:medium="tactile" emma:mode="ink">
          <msink:context xmlns:msink="http://schemas.microsoft.com/ink/2010/main" type="inkDrawing" rotatedBoundingBox="17448,1723 17463,1723 17463,1738 17448,1738" shapeName="Other"/>
        </emma:interpretation>
      </emma:emma>
    </inkml:annotationXML>
    <inkml:trace contextRef="#ctx0" brushRef="#br0">15528-2072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10:56:41.8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C6A9A1-9B89-4C51-B884-FFA974AAAA2A}" emma:medium="tactile" emma:mode="ink">
          <msink:context xmlns:msink="http://schemas.microsoft.com/ink/2010/main" type="inkDrawing" rotatedBoundingBox="17448,1723 17463,1723 17463,1738 17448,1738" shapeName="Other"/>
        </emma:interpretation>
      </emma:emma>
    </inkml:annotationXML>
    <inkml:trace contextRef="#ctx0" brushRef="#br0">15528-2072 0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6:38.2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B76C63-BE5B-4BBE-9AB7-5619B3E4BF7E}" emma:medium="tactile" emma:mode="ink">
          <msink:context xmlns:msink="http://schemas.microsoft.com/ink/2010/main" type="inkDrawing" rotatedBoundingBox="16564,1887 16571,1915 16564,1917 16557,1889" shapeName="Other"/>
        </emma:interpretation>
      </emma:emma>
    </inkml:annotationXML>
    <inkml:trace contextRef="#ctx0" brushRef="#br0">14639-1906 19 0,'0'0'56'0,"0"0"-4"15,0 0-4-15,0 0-20 0,0 0-4 0,0 0-4 0,0 0 0 16,0 0 0-16,0 0 0 0,0 0 0 0,0 0-4 0,0 0 4 16,0 0-4-16,0 0 0 0,0 0 0 0,0 0 4 0,0 0 0 0,0 0-4 15,0 5 4-15,7-5 4 0,-7 0 0 0,0 0 0 0,0 0 4 16,0 0 4-16,0 5 0 0,0-5-8 0,0 4 0 0,0-4 4 15,0 0-8-15,0 4 0 0,0-4-4 0,0 0 0 0,0 5-4 0,0-5 0 16,0 0-4-16,0 5 0 0,0-5-8 0,0 0 0 16,0 0-4-16,0 0-8 0,0 0-12 0,0 0-24 0,0 0-20 0,0 0-12 15,0 0-44-15,0 0-28 0,0 0 20 0,0 0 20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8:12.8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F8E9A6-0773-4CC8-9621-600BEC30EE6F}" emma:medium="tactile" emma:mode="ink">
          <msink:context xmlns:msink="http://schemas.microsoft.com/ink/2010/main" type="writingRegion" rotatedBoundingBox="6315,15395 9343,17222 9089,17642 6061,15815"/>
        </emma:interpretation>
      </emma:emma>
    </inkml:annotationXML>
    <inkml:traceGroup>
      <inkml:annotationXML>
        <emma:emma xmlns:emma="http://www.w3.org/2003/04/emma" version="1.0">
          <emma:interpretation id="{4536D770-E9D5-4287-B0A6-C8DA3E7094CF}" emma:medium="tactile" emma:mode="ink">
            <msink:context xmlns:msink="http://schemas.microsoft.com/ink/2010/main" type="paragraph" rotatedBoundingBox="6315,15395 9343,17222 9089,17642 6061,15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602D72-BEF2-4D52-B28C-96B3122B0D33}" emma:medium="tactile" emma:mode="ink">
              <msink:context xmlns:msink="http://schemas.microsoft.com/ink/2010/main" type="line" rotatedBoundingBox="6315,15395 9343,17222 9089,17642 6061,15815"/>
            </emma:interpretation>
          </emma:emma>
        </inkml:annotationXML>
        <inkml:traceGroup>
          <inkml:annotationXML>
            <emma:emma xmlns:emma="http://www.w3.org/2003/04/emma" version="1.0">
              <emma:interpretation id="{C88BB498-8F05-4E8F-93D9-1C57F5320908}" emma:medium="tactile" emma:mode="ink">
                <msink:context xmlns:msink="http://schemas.microsoft.com/ink/2010/main" type="inkWord" rotatedBoundingBox="6165,15643 7416,16398 7361,16490 6110,15735"/>
              </emma:interpretation>
            </emma:emma>
          </inkml:annotationXML>
          <inkml:trace contextRef="#ctx0" brushRef="#br0">-2822-646 35 0,'0'0'64'0,"0"0"-4"0,0 0 4 0,0 0-36 0,0 0 4 0,0 0-8 15,0 0 0-15,-8 0 4 0,8 0-16 0,0 0 8 0,0 0-4 16,0 0-8-16,8 0-4 0,-8 0 12 0,0 0-8 0,0 0 0 15,0 0-12-15,0 0 20 0,0 0-4 0,0 0 0 0,8 0 4 16,-8 4 0-16,0-4 0 0,9 5 0 0,-2 0 8 0,1-1-4 16,0 1 4-16,-8 4 4 0,17-5 0 0,-10 7 0 0,3-3 0 0,5 1 0 15,-6 5 0-15,7-1 0 0,0-3 4 0,0 4 4 0,1-1-8 16,0 1-4-16,-2 3 8 0,2-2 0 0,-1-1-8 0,8 0 4 16,1 4-4-16,-8-4 0 0,7 0 0 0,1 4 0 0,-2-5 0 0,2 1 0 15,-1 0 0-15,1 0 0 0,-1 4 0 0,9-3-4 16,-9-2 0-16,1 1 0 0,7 0-4 0,-7-1 4 0,7 1-4 0,-7 0 0 15,8-1 0-15,-9 1 0 0,0 0 0 0,10 0 0 0,-11-1 4 16,2 2-4-16,-1-2-4 0,1 1 4 0,0 0 0 0,-9 0 4 16,9-2-4-16,-9-2 0 0,8 4 0 0,-7 0 0 0,-1-5 0 0,0 4 0 15,0 1 0-15,1 0-4 0,0-5 4 0,-10 5 0 0,10-4-4 16,-9 3 0-16,7-4 4 0,-6 0 0 0,-1 1-8 16,0 0 4-16,1-2-4 0,-1-3 4 0,0 4 4 0,1-5-4 0,-2 5 4 15,-7-4-4-15,8-1 0 0,-8 1 4 0,0-5 0 0,0 0 0 16,8 5 4-16,-8-5-4 0,0 0 4 0,0 0-4 0,0 0 0 15,0 5 0-15,0-5 0 0,0-5-16 0,0 5 0 0,-8 0 0 0,8 0 0 16,0 0 0-16,0 0 0 0,-8 0 0 0,8 0 0 16,-7 0-36-16,7 0-28 0,0 0-36 0,-9 0-32 0,1 0-48 0,0-5-32 15,8 5-48-15,-9 0-8 0,1-5 44 0,0 5 40 0,8-4 36 16,-9 4 28-16,9 0 20 0</inkml:trace>
        </inkml:traceGroup>
        <inkml:traceGroup>
          <inkml:annotationXML>
            <emma:emma xmlns:emma="http://www.w3.org/2003/04/emma" version="1.0">
              <emma:interpretation id="{4502D4A8-FDDD-4EFF-8B9C-A75860F641A5}" emma:medium="tactile" emma:mode="ink">
                <msink:context xmlns:msink="http://schemas.microsoft.com/ink/2010/main" type="inkWord" rotatedBoundingBox="8647,16802 9343,17222 9089,17642 8394,172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170.3044">-147 656 19 0,'0'0'80'0,"0"-5"-8"0,0 2-4 0,0 3-24 0,0-5 0 15,0 0 0-15,0 5-4 0,0-4-4 0,0 4-4 0,0 0 0 16,0-5 0-16,0 5 0 0,0 0 0 0,0 0-4 0,0 0 4 15,0 0 0-15,0 0 4 0,8 0-4 0,-8 0 4 0,0 5 8 16,0-1 0-16,0-4 0 0,0 5-4 0,0 3 4 0,0-3-8 0,0 5 0 16,0-1 4-16,0 0-8 0,0 0-4 0,0 5 0 0,0 5-8 15,-8-6 0-15,8 1 0 0,-9 5-4 0,9-1 0 0,-8 0-8 16,8 1 4-16,-8-1-4 0,8 0 0 0,-7 0 0 0,7-4-4 16,-10 4 0-16,3 1 0 0,7-6 0 0,0 2 0 0,-8-2-4 0,8 1 0 15,0-5-4-15,0 6 4 0,0-7 4 0,0 1-4 0,0-4 0 16,0 4 0-16,0-4 4 0,0 3 0 0,8-3-4 0,-8 0 0 15,0 0-4-15,7-5 4 0,-7 0-4 0,10 4 4 0,-3-4 0 16,1 0 0-16,-8 0-4 0,8 0 8 0,1 0-4 0,-1 0 0 16,8-4 0-16,-8 4 4 0,0-5-4 0,1 0 4 0,-1 5-4 0,7-5-4 15,-6 1 4-15,-1 0 0 0,0-1 0 0,1-4-4 0,-1 4 8 16,0 1-4-16,1-5 0 0,-2 5 0 0,1-3 0 0,-8 4 0 16,8-7-4-16,1 6 8 0,-9-1-4 0,8 1 4 0,-8-1-4 15,0 5 0-15,0-4-4 0,0 4 8 0,0-5-4 0,0 5 0 16,0 0 0-16,0 0 0 0,0 0-4 0,0 0 4 0,0 0 4 0,0 0-20 15,0 0 20-15,0 0 8 0,0 0-4 0,0 5-4 0,0-1 4 16,0 1-4-16,0-1 0 0,0 1 4 0,0-1 0 0,0 1-4 16,0 3 4-16,0 3 4 0,0-2 0 0,0 0 0 0,0 0 0 15,0 4 0-15,0-3 0 0,0 4 0 0,0-5 4 0,0 5-4 16,0-5 0-16,0 4 0 0,0-3 0 0,0-1 0 0,0 0-8 16,0 5 0-16,0-4 0 0,0-2 0 0,0 2-4 0,0-5 0 15,0 3 4-15,0 1-4 0,0-4 0 0,0 4 0 0,0-5-4 0,0 5-4 16,0-4-12-16,0 0-16 0,0 0-16 0,-8-1-32 0,8-4-36 15,0 5-28-15,-9 0-8 0,9-1-68 0,-8-4 8 0,8 0 36 16,-8 0 40-16,1 0 24 0,7 0 16 0</inkml:trace>
          <inkml:trace contextRef="#ctx0" brushRef="#br0" timeOffset="846.2028">-507 808 39 0,'0'-5'76'0,"0"5"-8"0,0 0-12 16,0-4-24-16,-8 4-4 0,8-4 0 0,0 4-8 0,0 0 0 15,0 0 0-15,0-5 0 0,0 5-4 0,0 0 4 0,0 0-4 16,0 0 0-16,8 0 4 0,-8 0-4 0,0 0 4 0,0 5 0 16,9-5 0-16,-1 0 4 0,-8 4 0 0,8-4 0 0,1 4 4 0,-2 1 0 15,1 0 0-15,1-1 8 0,-1 1-4 0,0 4 4 0,9-5-4 16,-10 6 4-16,10-1 0 0,-1 0 0 0,1 1 0 0,-10-2-4 16,10 6 4-16,-1-4 0 0,1-2-8 0,-1 2 0 0,0 3 4 15,1-4-4-15,-2 1 0 0,2 4-4 0,0-5 0 0,-2 0 0 16,2 5 4-16,-1-4-12 0,1 3 4 0,-1-4 4 0,0 0 0 0,1 4-20 15,-2 2 24-15,2-6-8 0,-9 4 4 0,9-3 0 0,0-1 0 16,-10 4-4-16,9 1 0 0,-7-4 0 0,-1-2 4 0,9 6-4 16,-10-4-4-16,1-1 0 0,1 1 0 0,-1-2 0 0,0 1 0 15,-1 1-4-15,2-6 0 0,-1 5 0 0,-8-5 0 0,8 6 0 16,1-5-4-16,-9-1-4 0,8-4 4 0,-8 5-4 0,0 0 4 0,0-1-4 16,8-4 4-16,-8 0-4 0,0 0 4 0,0 0-4 0,0 0 0 15,0 4 0-15,0-4 0 0,0 0-4 0,0 0 4 0,0 0 0 16,0-4-4-16,-8 4 4 0,8 0-12 0,0 0 0 0,0-4-8 15,0 4-20-15,-8-5-20 0,8 0-28 0,-9 5-28 0,9-9-40 16,-8 4-28-16,8 0-16 0,-8 1-68 0,-1-5 48 0,2 5 32 16,-1-6 32-16,8 1 32 0,-8 4 28 0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5:48.2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300A28-5CD1-46B9-B1FD-7273B320A29C}" emma:medium="tactile" emma:mode="ink">
          <msink:context xmlns:msink="http://schemas.microsoft.com/ink/2010/main" type="inkDrawing" rotatedBoundingBox="15613,6022 15637,3309 16234,3314 16209,6027" semanticType="verticalRange" shapeName="Other">
            <msink:sourceLink direction="with" ref="{A1EF0670-8EF2-4D0E-9C67-92CF5BC781A3}"/>
            <msink:destinationLink direction="to" ref="{B8FFD329-6D0A-4208-B2F3-B87F238CC68A}"/>
          </msink:context>
        </emma:interpretation>
      </emma:emma>
    </inkml:annotationXML>
    <inkml:trace contextRef="#ctx0" brushRef="#br0">146 7 7 0,'-8'0'92'0,"8"-5"16"0,0 5-4 0,8-5-16 15,-8 5 0-15,9 0 4 0,-9 0 8 0,8 0 0 0,-8 0 8 0,7 0 0 16,1 0 8-16,1 0-4 0,-1 0 4 0,0 5-4 0,9 0-8 16,-10-1 0-16,10 0-8 0,-9 6-12 0,9-6-4 0,-2 10-16 15,2-5-8-15,-9 5-48 0,9 0-8 0,-1 4 0 0,0 0 0 0,9 6 0 16,-9-2 0-16,0 6 0 0,1-6 0 0,-2 11 0 16,2-1 0-16,0 0 0 0,-2 5 0 0,-5 0 0 0,5 4 0 0,2 4 0 15,-9-3 0-15,8 8 0 0,-8 1 0 0,9 4 0 0,-9 0 0 16,0 0 0-16,-8 4 0 0,7 6 0 0,-7-5 0 0,0 5 0 15,0-2 0-15,0 1 0 0,0 5 0 0,-7-5 0 0,-1 5 0 16,0-5 0-16,-1 5 0 0,1-5 0 0,-9 1 0 0,2-1 0 0,-2 0 0 16,2-4 0-16,-2-1 0 0,0 2 0 0,-8-2 0 0,10 0 0 15,-10-4 0-15,1 0 0 0,-1 1 0 0,9-6 0 0,-8 0-8 16,-10 0-124-16,10-4-28 0,0-4-40 0,0-1-20 0,-10-5-40 16,11 1 0-16,-11 0 32 0,10-9 44 0,-9 4 32 0,1-5 28 0,0-4 24 15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6:07.4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CE3618-DAA7-4551-A3D4-C421324816F1}" emma:medium="tactile" emma:mode="ink">
          <msink:context xmlns:msink="http://schemas.microsoft.com/ink/2010/main" type="writingRegion" rotatedBoundingBox="1248,7473 2455,7035 2762,7880 1555,8318">
            <msink:destinationLink direction="with" ref="{B5EB8B02-7641-4E0A-BE65-1284E4F9B042}"/>
          </msink:context>
        </emma:interpretation>
      </emma:emma>
    </inkml:annotationXML>
    <inkml:traceGroup>
      <inkml:annotationXML>
        <emma:emma xmlns:emma="http://www.w3.org/2003/04/emma" version="1.0">
          <emma:interpretation id="{7E3DB261-28DE-4FD0-99E2-87C75EAD95F3}" emma:medium="tactile" emma:mode="ink">
            <msink:context xmlns:msink="http://schemas.microsoft.com/ink/2010/main" type="paragraph" rotatedBoundingBox="1248,7473 2455,7035 2762,7880 1555,8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3EEB62-1ABC-4EC7-A99A-4715FC7FFFC7}" emma:medium="tactile" emma:mode="ink">
              <msink:context xmlns:msink="http://schemas.microsoft.com/ink/2010/main" type="line" rotatedBoundingBox="1248,7473 2455,7035 2762,7880 1555,8318"/>
            </emma:interpretation>
          </emma:emma>
        </inkml:annotationXML>
        <inkml:traceGroup>
          <inkml:annotationXML>
            <emma:emma xmlns:emma="http://www.w3.org/2003/04/emma" version="1.0">
              <emma:interpretation id="{6BC55E5D-3956-4714-85AF-FAAF8B1AECCB}" emma:medium="tactile" emma:mode="ink">
                <msink:context xmlns:msink="http://schemas.microsoft.com/ink/2010/main" type="inkWord" rotatedBoundingBox="1248,7473 2455,7035 2762,7880 1555,83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-400 3961 19 0,'0'0'80'0,"-8"5"-4"0,0-5-4 15,-1-5-28-15,9 5 4 0,-7-4-4 0,7 4-4 0,-8-5 0 0,8-1 0 16,0 3 0-16,0-7 0 0,0 6 0 0,-9-5 0 0,9 0 4 16,0 0 0-16,0 0 0 0,9-1-4 0,-9 1-4 0,0 0 0 15,8-1 0-15,-8-3-4 0,7 5 0 0,-7-3 0 0,9 3-12 0,-9 3 0 16,8-4-4-16,0-1 0 0,0 6 4 0,1 0-4 0,-1-6 4 16,-1 6-4-16,2-1 0 0,-1 0-4 0,0 1 4 0,9 4-4 15,-9 0 0-15,-1-5 0 0,2 5 0 0,7 0 0 0,-7 0-4 16,-1 0 4-16,-1 5 0 0,10-5 0 0,-9 4 0 0,0 1 0 15,1 0 4-15,-1 4-8 0,-8 0 0 0,7 0 0 0,2 0 0 0,-9 1 0 16,0 3 0-16,8 1-4 0,-8 5 0 0,0-2 0 0,-8-2 0 16,8 7 0-16,-9-4 0 0,9 6-4 0,-7-2 4 0,-1 1-4 15,-1 0 4-15,1-5-4 0,-7 5 4 0,5 1-4 0,3-2-16 16,-10-3 20-16,9 0 0 0,-9-1 0 0,10 1 0 0,-9-6-4 16,-1 1 0-16,9-1 4 0,-1-4 0 0,-6-4 0 0,6 4-4 15,1-9 4-15,0 5-4 0,0-5 4 0,-8 0 0 0,8 0-4 0,8-5 4 16,-9 1 0-16,1-6-8 0,0 5 4 0,-1-4 0 15,9 1 0-15,-8-6 0 0,8 4 0 0,0 2 0 0,-7-6 0 0,7 4 0 16,0 2 0-16,0-6 0 0,0 4 0 0,0 2-4 0,0-2 4 16,7 6 0-16,-7-6-4 0,8 6 4 0,1-1 0 0,-9 0 0 15,8 5 0-15,0 0 0 0,1-4 4 0,-1 4 0 0,8 4 0 0,-8-4-4 16,8 5 0-16,1-5 0 0,-10 5 0 0,10 4 4 16,0-4 0-16,-1-1 0 0,0 0 0 0,0 2 0 0,1 2-4 0,0-3 0 15,-2 4 4-15,2-5-4 0,-2 2 0 0,2 2 0 0,-9-3 0 16,9 0 4-16,-2-1-4 0,2 0 4 0,-9 2 0 0,9-1-4 15,0-5 0-15,-10 3 0 0,9-3 4 0,-7 0-20 0,-1 5 20 0,9-5-8 16,-10 0 0-16,1 0-4 0,1 0-8 0,7 0-16 0,-9 0-16 16,2 0-20-16,-1-5-24 0,-8 5-24 0,8-3-20 0,1-2 0 15,-1-1-24-15,-8 2-28 0,8 0 24 0,-8-1 28 0,9-4 24 16,-9-1 20-16</inkml:trace>
          <inkml:trace contextRef="#ctx0" brushRef="#br0" timeOffset="241.3543">180 3819 31 0,'0'-4'100'16,"0"4"-12"-16,0 0-4 0,-9 0-24 0,9-5-8 0,0 5-4 0,0 0-4 15,0 5 4-15,9-5 0 0,-9 0 8 0,0 0 12 0,8 0 4 16,-8 4 4-16,0 0-4 0,7-4-8 0,-7 5 0 0,8 4-8 16,1-4 0-16,-9 4-8 0,8 1-24 0,0-2 20 0,-8 6-12 0,9 0-4 15,-1 0-8-15,-8 4-4 0,7-4 0 0,-7 4-4 16,9 0 0-16,-9 2 0 0,8-3-8 0,-8 2 0 0,8-6-4 0,-8 5 0 15,8 1 0-15,-8-5-8 0,9-1-4 0,-9 1-4 0,0 0-12 16,7-4-16-16,-7-2-12 0,0 2-12 0,8-6-16 0,-8 0-12 16,0 2-12-16,0-1 0 0,0-5-4 0,0 0-76 0,0-5 16 15,0-1 32-15,0 2 28 0,0-5 28 0</inkml:trace>
          <inkml:trace contextRef="#ctx0" brushRef="#br0" timeOffset="743.0133">65 3411 3 0,'0'0'88'0,"0"0"0"0,0 0-8 15,0 0-24-15,9 0 0 0,-9 0 8 0,7 4 4 0,-7 1 4 16,8-5-4-16,-8 4 0 0,9-4 8 0,-1 6-8 0,0-6-8 16,9 4 0-16,-10 0 0 0,10-4 0 0,-1 5-4 0,-7 0-4 15,6-5 0-15,2 3-4 0,-1-3 0 0,8 0-8 0,-7 0-4 16,-1 5-8-16,0-5 0 0,9 0-4 0,-8 0-8 0,6 0 0 0,-6 0-4 15,0 0 0-15,7 0-4 0,-8 5 4 0,1-5-4 0,7 0 0 16,-8 5-8-16,1-5-4 0,-2 0-12 0,2 4-20 0,-9-4-32 16,9 5-28-16,-10-5-44 0,10 5-24 0,-9-5-8 0,0 4-60 15,1 1 32-15,-9 0 40 0,8-5 28 0,-8 8 24 0</inkml:trace>
          <inkml:trace contextRef="#ctx0" brushRef="#br0" timeOffset="480.7139">400 3842 31 0,'8'-8'104'15,"-8"-3"-8"-15,0 7-4 0,0 0-28 0,0-1-4 0,0 5-8 16,0 0-4-16,0 0-4 0,0 0 0 0,0-5 0 0,7 5 8 16,-7 0 8-16,0 0-12 0,0 5 20 0,9-5 0 0,-9 5 0 0,8-1 0 15,0 0-4-15,-8 7-4 0,8-3-4 0,-8 1 0 0,9 1-8 16,-9 3-4-16,8 0-12 0,-1 2 0 0,-7 3-4 0,0 0-4 16,9 1-8-16,-9 3 0 0,0-2 0 0,8-3-4 0,-8 6-8 15,0-4 4-15,0-1-4 0,0 0 0 0,0 0 0 0,0 1-4 16,0-6 0-16,0 1 0 0,0 0 0 0,0-4 0 0,0-2-4 0,0-3 0 15,0 4-8-15,0-4-12 0,0-5-16 0,0 5-20 0,0-5-12 16,-8 0-24-16,8-5-20 0,-9 5-16 0,9-5-8 0,-7-4 8 16,7 4-84-16,-8-3 36 0,-1 2 32 0,1-7 32 0,0 4 16 15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6:23.5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FFD329-6D0A-4208-B2F3-B87F238CC68A}" emma:medium="tactile" emma:mode="ink">
          <msink:context xmlns:msink="http://schemas.microsoft.com/ink/2010/main" type="inkDrawing" rotatedBoundingBox="13068,5752 15734,5765 15730,6612 13063,6599" semanticType="callout" shapeName="Other">
            <msink:sourceLink direction="to" ref="{77300A28-5CD1-46B9-B1FD-7273B320A29C}"/>
          </msink:context>
        </emma:interpretation>
      </emma:emma>
    </inkml:annotationXML>
    <inkml:trace contextRef="#ctx0" brushRef="#br0">94 141 31 0,'-8'-19'72'0,"1"6"-4"0,-10-1-8 0,17 0-24 16,-16 0 4-16,7 5-8 0,9 0 0 0,-8 0 0 0,1 0 0 16,-2-1-4-16,9 6 4 0,-8-1-4 0,8 1 0 0,0-2 4 0,-8 6-4 15,8-3-4-15,0 3 4 0,0 3 4 0,0-3-20 16,0 6 20-16,0 3 4 0,0-5-8 0,0 6 0 0,8 4-4 0,-8-6 0 16,0 6 0-16,8 0-4 0,-8 4 0 0,9 1-4 0,-2-1 0 15,-7 5 0-15,8 0-4 0,1 0 0 0,7 0-4 0,-7 4 4 16,-1-4-4-16,7 5 4 0,2 0 0 0,0-1-4 0,-2 0-4 0,2 1 0 15,8 0 0-15,-10-1 0 0,10 0 4 0,-1-3-8 16,9 4 0-16,-9-6 4 0,1 5 0 0,7-3 0 0,2-2-4 0,-2-4 0 16,9 6 0-16,-8-6 4 0,7 0 4 0,-7 0-4 0,8-4 0 15,-1 0 0-15,2-1 0 0,7 2 0 0,-9-6 0 0,9 5 0 16,0-5 0-16,-9-5 0 0,10 6 4 0,-1-6 0 0,0-4-4 0,-1 5 0 16,1-5 4-16,0 0 0 0,8-5 4 0,-8 5 0 15,0-9 0-15,8 4 4 0,-7-4-4 0,-3 0 8 0,12 0-4 0,-11-5 4 16,10 1 0-16,-10-1-4 0,1 0 4 0,0-4-4 0,0-1 0 15,-9 1 4-15,10-1 0 0,-9-3-8 0,-1 3 4 0,9-4-4 16,-16 4 0-16,8-3 0 0,-1 0 0 0,-7 3-4 0,8-4 0 0,-9 0 0 16,1 0 0-16,-9 5 0 0,9-6 0 0,-9 6 0 15,9-4-4-15,-9 3 4 0,1-4 0 0,-8 5 0 0,7-1 0 0,-8 1 0 16,0 0 0-16,1-1 0 0,-9 1 4 0,0 4-4 0,0 0 4 16,1 1 0-16,-2-1-4 0,-7 0 0 0,8 5 4 0,-8 0 0 15,0-1 0-15,0 6 0 0,0-5-4 0,0 4 4 0,0 5-4 16,0-4 0-16,-8 4-4 0,8-5 0 0,-7 5 0 0,7 0 0 0,0 0 0 15,-9 0-4-15,9 0 0 0,-8 5-4 0,8-5 0 16,-8 4-4-16,8-4-4 0,0 5-4 0,-8-5-8 0,8 4-20 0,0 1-16 16,-9-1-20-16,9 1-24 0,-8 5-28 0,8-6-40 0,-7 5 8 15,-2 0-68-15,1 0 24 0,8-4 36 0,-8 9 28 0,-1-10 28 16,-6 5 16-16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6:55.2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BC3F75-85CA-4591-B46B-D2AACAF23EBB}" emma:medium="tactile" emma:mode="ink">
          <msink:context xmlns:msink="http://schemas.microsoft.com/ink/2010/main" type="inkDrawing" rotatedBoundingBox="913,9652 13844,9807 13833,10721 902,10565" semanticType="callout" shapeName="Other">
            <msink:sourceLink direction="to" ref="{2FA6E88B-0529-4761-A17D-BFCA50DCDE2F}"/>
            <msink:sourceLink direction="to" ref="{C3950CED-C87C-445F-A283-086781B973A1}"/>
            <msink:destinationLink direction="to" ref="{92D76940-05DC-4EE8-B1FF-B1A6DFAAA389}"/>
          </msink:context>
        </emma:interpretation>
      </emma:emma>
    </inkml:annotationXML>
    <inkml:trace contextRef="#ctx0" brushRef="#br0">32 16 23 0,'0'-5'104'0,"0"0"-12"0,0 1-4 0,0 4-20 16,0-4 0-16,0 4-4 0,0-6 0 0,0 6 0 0,0 0-4 16,0 0 0-16,0 0-4 0,0 0 0 0,0 0-4 0,0 0-8 0,0 0 0 15,0 0-4-15,0 6 0 0,0-6 0 0,0 0 0 16,0-6 0-16,0 12 0 0,0-6 0 0,0 4-8 0,0 0 0 0,0 1-4 16,0 0 0-16,0 4 0 0,0 0-4 0,0 0 0 0,0 5 0 15,0-1-4-15,0 1-4 0,0 4 0 0,-9 1 0 0,9 0-20 16,0 3 20-16,0 1-4 0,-7 0 0 0,7 5-4 0,0-5-4 15,-8 5 0-15,8-1 4 0,0 0-4 0,-8 1-4 0,8 0 4 16,0-1 0-16,0-1 0 0,0-2 0 0,0 5-4 0,0-12 0 0,0 6 4 16,0-4 0-16,0-1-4 0,0-4 4 0,0 0 0 0,0 0-4 15,0-6 4-15,0 2-8 0,0-2 4 0,0-2 0 0,0-2-4 16,0 0 4-16,0-4 0 0,0 5 0 0,0-5 0 0,0 0 4 16,0 5-4-16,0-5 0 0,8 0 0 0,-8 0 0 0,0 0 0 15,8 0 0-15,-8 0 4 0,7-5-4 0,-7 5 0 0,9 0 0 16,-9 0 0-16,8 0 0 0,0 0 0 0,1 5 0 0,-1-5 0 0,0 0 4 15,1 0-4-15,-2 0 4 0,9 0 0 0,-7 0 0 0,7 0-4 16,-7 0 0-16,6 0 4 0,2 0 0 0,-1 4-8 0,0-4 8 16,1 4-4-16,-1 2 0 0,1-6 0 0,-2 5 4 0,10-2-4 0,-9-3 4 15,9 5 0-15,0 0 0 0,-1-1-4 0,1 1 0 16,-1 0 4-16,9-1 0 0,-9 0-4 0,9-4 4 0,-9 5 0 0,9-1 0 16,-1-4 0-16,-7 5-4 0,7 0 0 0,0-5 4 0,2 5-4 15,-2-5 4-15,1 4-4 0,-1 1 4 0,0-5 0 0,2 4-4 16,-2-4 0-16,1 0 4 0,-9 5-4 0,9-5-4 0,-1 4 8 0,2-4-4 15,-2 5 0-15,0-5 4 0,10 0 0 0,-10 5-4 0,1-5 4 16,-1 4-4-16,9-4 0 0,-1 5 0 0,-7-1 0 0,8-4 0 16,-1 5 0-16,-6 0 0 0,6 0 0 0,1-1 4 0,0-4-4 15,0 4 0-15,-9 1-4 0,8-5 4 0,2 4 0 0,-2 2 0 16,-6-6 0-16,6 4 0 0,1 0 0 0,-1-4 0 0,2 5 0 16,-2-5 4-16,1 5-8 0,-1-5 4 0,10 3 4 0,-10-3-4 15,1 0 0-15,-1 0 4 0,9 6-4 0,-7-6 0 0,7 0 0 0,-9 4 0 16,2-4 0-16,5 5 0 0,-5-5-4 0,-2 0 8 0,9 0 0 15,-7 0-4-15,-2 0-4 0,9 0 4 0,-8 4 0 0,7-4 0 16,-6 0 0-16,7 4 0 0,-9-4 0 0,9 0 4 0,0 0-4 16,0 0-4-16,-8 0 8 0,8 0-4 0,0 0-4 0,-9 0 0 15,9 0 4-15,0 0 0 0,-9 0 4 0,10 0-4 0,-9 0 0 16,7 0 0-16,-7 0 0 0,9 0 0 0,-10-4 0 0,9 4 4 0,0 0-4 16,-9-4 0-16,9 4 0 0,1 0 4 0,-1-5-4 0,0 5 0 15,-1-4 4-15,1 4-8 0,0 0 4 0,0-6 0 0,0 6 0 16,-8 0 0-16,8 0-4 0,0 0 0 0,0 0 8 0,-1 0-4 0,1 0 4 15,8 0 0-15,-8 0-4 0,0 0 0 0,1 0 0 16,-1 6 0-16,-1-6 4 0,9 0 0 0,-8 4-4 0,8-4 0 0,-8 5 0 16,0-5 0-16,0 4 0 0,8 0-4 0,-8 2 0 0,1-6 4 15,7 4 0-15,-10 1 0 0,3 0 0 0,7-1 0 0,-8 0 0 16,8 1 0-16,-8-5 4 0,8 5 0 0,-8-1-4 0,8-4 0 16,-8 4 0-16,8 2 0 0,-8-6 0 0,8 0 0 0,0 4 4 15,-8-4-4-15,8 0 0 0,-8 0 4 0,8 0 0 0,0 0 0 0,0 0-4 16,0 0 0-16,-8 0 4 0,8-4-4 0,0 4 4 0,0-6-4 15,0 6 0-15,1-4 4 0,-1 4-4 0,0-4 4 0,0 4-4 16,0-5 4-16,0 0 0 0,0 5-4 0,9-4 4 0,-9 4-4 16,0 0 0-16,0 0 8 0,0 0-8 0,0 0 4 0,0 0-4 15,0 0-4-15,1 4 8 0,-1-4-4 0,0 5 0 0,0 0 4 16,0-1 0-16,-8 0-4 0,8 2-4 0,0-2 8 0,-8 0 0 0,8 2 0 16,-8-2-4-16,8 0 4 0,-8 6 0 0,8-6-4 0,-8 0 0 15,8 1 0-15,-9-5 0 0,10 5 4 0,-10-1 0 0,2 1-4 16,6-5 8-16,-6 0-8 0,7 5 0 0,-8-5 8 0,0 0-8 15,8 0 4-15,-8 0 0 0,0 0 0 0,8 0 0 0,-9 0 0 16,10 0 4-16,-10-5-8 0,10 5 0 0,-1-5 4 0,-9 5 0 0,1-4 0 16,8 4-16-16,-7-5 20 0,7 5-4 0,-8-5 0 0,8 1 0 15,-8 4-4-15,8-4 4 0,-8 4 0 0,8-5-4 0,-8 5 4 16,8-5 0-16,-8 5 0 0,8 0 0 0,-8-4-4 0,-1 4 0 0,10-4 4 16,-10 4-4-16,2-6 0 0,-1 6 4 0,0-4-4 15,0 4 4-15,-1-4-4 0,1-2 0 0,0 6 4 0,0-4 0 0,-8 4-4 16,8 0 0-16,0 0 0 0,0 0 0 0,0-4 0 0,-1 4 4 15,-6 0 4-15,7 0-4 0,0 0-4 0,-9 4 0 0,9-4 4 16,-9 0 0-16,2 0 0 0,7 0 0 0,-9 0-4 0,2 0 4 0,-2 0 0 16,1 0 0-16,-1 0 0 0,2 0-4 0,-2 0 4 15,1 0-4-15,-9 0 0 0,9 0 0 0,0 4 0 0,-9-4 0 0,10 6 0 16,-10-6 0-16,8 0 0 0,-6 4 0 0,-2-4 0 0,1 4 0 16,-1-4 0-16,0 6 0 0,-7-2 0 0,7-4 0 0,-7 4 0 15,8-4 0-15,-9 5 0 0,0 0 0 0,1-5 0 0,0 4 0 0,-1 0 0 16,1-4 0-16,-1 5 0 0,-7 0 0 0,6-1 0 0,-6-4 0 15,0 5 0-15,-1 0 0 0,0-5 0 0,0 5 0 0,1-1 0 16,0-4 0-16,-10 5 0 0,10-5 0 0,-9 0 0 0,0 0 0 16,0 0 0-16,-8 0 0 0,9 0 0 0,-2 0 0 0,-7 0 0 15,0 0 0-15,0 0 0 0,8 0 0 0,-8 0 0 0,0 0 0 0,0 0 0 16,0-5 0-16,0 5 0 0,0-4 0 0,-8-1 0 16,8 0 0-16,0 0 0 0,0 1 0 0,0-6 0 0,0 2 0 0,0 3 0 15,0-4 0-15,8-5 0 0,-8 4 0 0,0-3 0 0,0 4 0 16,0-9 0-16,0 8 0 0,9-3 0 0,-9-6 0 0,0 5 0 15,8 1 0-15,-8-6 0 0,8 1 0 0,-8 4 0 0,0-4 0 0,0-1 0 16,9-3 0-16,-9 4 0 0,0-1 0 0,0 0 0 0,8-3 0 16,-8 4 0-16,0-6 0 0,0 2 0 0,0-2 0 0,0 2 0 15,0-1 0-15,0 0 0 0,7-5 0 0,-7 5 0 0,0 1 0 16,0-2 0-16,0 2 0 0,0-2 0 0,8 2 0 0,-8 4 0 16,-8-1 0-16,8 0 0 0,8 6 0 0,-8-5 0 0,0 8 0 0,0-4 0 15,0 5 0-15,0 0 0 0,0 0 0 0,-8 0 0 0,8 4 0 16,0 0 0-16,0 0 0 0,0 2 0 0,-7 3 0 0,7-5 0 15,0 0 0-15,-8 5 0 0,8 0 0 0,-9-4 0 0,9 4 0 16,0 0 0-16,-8 0 0 0,8 0 0 0,-8 0-140 0,8 0-44 16,-9 4-32-16,9-4 0 0,-8 5-76 0,1 0 28 0,7-2 48 15,-9 2 40-15,9 0 36 0,-8 0 24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7:34.5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4EED7A-1D1A-41B7-B7E7-97F571FA8640}" emma:medium="tactile" emma:mode="ink">
          <msink:context xmlns:msink="http://schemas.microsoft.com/ink/2010/main" type="inkDrawing" rotatedBoundingBox="25530,10936 29225,11096 29222,11167 25527,11007" semanticType="underline" shapeName="Other">
            <msink:sourceLink direction="with" ref="{EEB4F4DF-6917-430E-8712-81A33D72191C}"/>
            <msink:sourceLink direction="with" ref="{A3D2092F-1B06-4BE3-8BBB-04E8F3164F73}"/>
          </msink:context>
        </emma:interpretation>
      </emma:emma>
    </inkml:annotationXML>
    <inkml:trace contextRef="#ctx0" brushRef="#br0">-3 0 35 0,'0'0'84'0,"0"0"-4"15,0 5 0-15,0-5-28 0,0 0 0 0,0 0 4 0,0 0 0 0,0 0 4 16,0 0 0-16,9 0 8 0,-9 0 4 0,0 0 0 0,7 4-4 16,1-4 0-16,-8 5 0 0,8-5 4 0,1 0-4 0,-1 4 4 15,0 1 0-15,1-5 0 0,6 5-20 0,-6-5 20 0,7 0-4 16,-7 0 0-16,6 4-8 0,2-4-4 0,-1 0-4 0,1 0 0 16,7 0 0-16,-8 0-4 0,8 0-4 0,1 0-8 0,-8 0-36 15,15 0 0-15,-7-4 0 0,7 4 0 0,0 0 0 0,2 0 0 0,-2-5 0 16,8 5 0-16,2-5 0 0,-2 5 0 0,1-4 0 0,9 4 0 15,-10-5 0-15,9 5 0 0,0 0 0 0,0-4 0 0,-1 4 0 16,1 0 0-16,8 0 0 0,-8 0 0 0,1 0 0 0,7 4 0 16,-8-4 0-16,0 5 0 0,-1-1 0 0,1 1 0 0,0 0 0 15,8-1 0-15,-8 1 0 0,0-1 0 0,1 1 0 0,-2-2 0 16,1 8 0-16,0-7 0 0,0 1 0 0,0 4 0 0,-9-4 0 0,10-1 0 16,-1 1 0-16,0-5 0 0,-1 4 0 0,1 2 0 0,0-2 0 15,0-4 0-15,8 4 0 0,-8 1 0 0,-1-5 0 0,2 4 0 16,-1-4 0-16,0 5 0 0,0-5 0 0,0 0 0 0,-1 0 0 15,1 5 0-15,-7-5 0 0,6 0 0 0,-7 0 0 0,-1 4 0 0,2-4 0 16,-2 5 0-16,1-5 0 0,-9 0 0 0,10 0 0 0,-10 4 0 16,8-4 0-16,-6 0 0 0,6 0 0 0,-8 0 0 0,2 0 0 15,-2 4 0-15,1-4 0 0,-9 0 0 0,9 0 0 0,-9 0 0 16,1 0 0-16,0 0 0 0,-1 0 0 0,1-4 0 0,-10 8 0 16,2-4 0-16,-1 0 0 0,-7 0 0 0,6 0 0 0,-6 0 0 0,-1 0 0 15,0 0 0-15,-8 0 0 0,9 0 0 0,-9 5 0 0,0-5 0 16,0 0 0-16,0 0 0 0,8 5 0 0,-8-5 0 0,0 5 0 15,0-5 0-15,-8 4 0 0,8-4 0 0,0 0 0 0,0 4 0 16,0-4 0-16,0 0 0 0,0 6 0 0,0-6 0 0,0 0 0 16,0 0 0-16,0 0 0 0,0 0 0 0,0 0 0 0,0 0 0 0,0 0 0 15,0 0 0-15,0 0 0 0,0 0 0 0,0 0 0 0,0 0 0 16,0 0 0-16,0 0 0 0,-9 0 0 0,1 0 0 0,0 0 0 16,8 0-80-16,-17 0-128 0,10 0-48 0,-10 0-48 0,0 0 8 15,1 0 48-15,-8 0 48 0,7 0 36 0,-8 0 32 0,2 0 24 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8:33.3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9D2090-94EE-47E1-9B2C-2C4B029CDEB7}" emma:medium="tactile" emma:mode="ink">
          <msink:context xmlns:msink="http://schemas.microsoft.com/ink/2010/main" type="inkDrawing" rotatedBoundingBox="22980,7573 28643,8708 28369,10078 22706,8943" semanticType="callout" shapeName="Other">
            <msink:sourceLink direction="to" ref="{66AE2624-1A2B-4AFB-B619-2A44F4009D58}"/>
            <msink:sourceLink direction="from" ref="{D05CDFF2-BDE0-4572-962D-CC165785BFBC}"/>
          </msink:context>
        </emma:interpretation>
      </emma:emma>
    </inkml:annotationXML>
    <inkml:trace contextRef="#ctx0" brushRef="#br0">-1 868 31 0,'0'0'76'0,"0"0"0"0,0-4-8 0,8 4-28 0,-8-5 4 0,9 0-4 15,-9 0-4-15,8 1-4 0,0 0 0 0,1-5 0 0,-2-1 4 16,9 1 0-16,-7 1-4 0,7-7 0 0,-7 6 0 0,6-10 4 15,2 6-8-15,-1 0 4 0,0-6 0 0,9 0 0 0,0 1-4 16,-1-1 8-16,1-3 0 0,-1 0 0 0,0 3 0 0,9-4-12 0,-8 0 0 16,7-5 0-16,1 5 0 0,8 1-4 0,-9-5 4 15,8 3 0-15,2 1-4 0,-10-5 0 0,17 5-4 0,-8 1 4 0,0 0-4 16,8 2-4-16,-9-3 0 0,9 5 0 0,-8 4 4 16,8-4-4-16,0 4 0 0,0-5 0 0,0 6 0 0,-1 0 0 0,1 3 0 15,1-4-4-15,-1 6 4 0,0-6-4 0,8 4-12 0,-8 1 20 0,8 0 0 16,0 0 4-16,8 0-4 0,-8-1-4 0,-1 2 4 0,10-2-4 15,-9 1 4-15,8 5-8 0,-8-1 0 0,9 0 0 0,-1 0-4 16,-8 1 4-16,9 4 0 0,-2-5-4 0,2 5 0 0,-9 0 0 16,0 0 4-16,8 0-4 0,-8 5 0 0,0-1 0 0,1 1-4 15,-1 0 4-15,-9 0-4 0,10 3 4 0,-10-3 0 0,1 5 0 0,0-2 0 16,1 2-4-16,-1 3 0 0,-9 1 0 0,1-5 4 16,7 5-4-16,-6 0 0 0,-2 4 4 0,1-4-4 0,-1 4 4 0,-6 0-4 15,6 1 0-15,-8-1 0 0,10 4 0 0,-10-3 0 0,1 0 0 16,0 4 0-16,0-5 4 0,-9 5-4 0,9-5 0 0,-9 6 0 15,8-6 0-15,-7 4 0 0,0 2 0 0,7-6 0 0,-7 0-4 0,-1 5 4 16,1-5 4-16,-1 1-4 0,0 4 4 0,0-5-8 0,1 1 8 16,-1-1-4-16,1 0 4 0,0 1-4 0,-1-1-4 0,1 0 4 15,-1 0 0-15,1 1 0 0,0 0-4 0,-2-1 4 0,-6 1 4 16,7-6-4-16,1 5 0 0,-1 0 4 0,1-4-4 0,0 5 0 16,-10-6 4-16,10 1-4 0,-8 0 4 0,7 0-4 0,-8-1 4 0,1 1-4 15,-2-4 0-15,2 4 4 0,0-6-8 0,-2 6 8 0,2-4 0 16,-9-2 0-16,0 3 0 0,8-3 0 0,-8 1 0 0,1 0 0 15,-1 0 4-15,-8 0-4 0,8-4 0 0,1 4 0 0,-1 1 0 16,-8-6-4-16,7 5 0 0,1-5 4 0,-8 1 0 0,9 0 0 16,-1-1-4-16,-8 1 0 0,8 0 4 0,-8-5-4 0,9 3 0 15,-9-3 0-15,8 0 4 0,-8 6 0 0,7-6 4 0,-7 0-4 16,0 0 0-16,0 0 0 0,0 0 0 0,9 0 0 0,-9 0 0 0,0 0 0 16,0 0-4-16,0 0 4 0,0 0 0 0,0 0 0 0,0 0 0 15,0 0 0-15,0 0 0 0,0 0 0 0,0 0 4 0,0 0 0 16,0 0-4-16,0 5-4 0,0-5 4 0,0 0 8 0,0 0-4 15,0 0-4-15,0 0-16 0,0 0 24 0,0 0 4 0,0 0 0 0,0 0 0 16,0 0 4-16,0 0 0 0,0 0 0 0,0 0 0 0,0 0 0 16,0 0 0-16,0 0-4 0,0 0-8 0,0 0-8 0,0 0 0 15,0 0 0-15,0 0 0 0,0 0 0 0,0 0 0 0,0 0 0 16,0 0 0-16,0 0 0 0,0 0 0 0,0 0 0 0,0 0 0 16,0 0 0-16,0 0 0 0,0 0 0 0,0 0 0 0,0 0 0 0,0 0 0 15,0 0 0-15,0 0 0 0,0 0 0 0,0 0 0 0,0 0 0 16,0 0 0-16,0 0 0 0,0 0 0 0,0 0 0 0,0 0 0 15,0 0 0-15,0 0 0 0,0 0 0 0,0 0 0 0,0 0 0 16,0 0 0-16,0 0 0 0,8 0 0 0,-8 4 0 0,0-4 0 16,0 0 0-16,8 5 0 0,-8-5 0 0,0 0 0 0,8 4 0 0,-8-4 0 15,9 0 0-15,-2 5 0 0,-7-5 0 0,8 4 0 0,1-4 0 16,-1 5 0-16,0-5 0 0,1 5 0 0,-1-5 0 0,7 4 0 16,-6-4 0-16,7 6 0 0,-7-3 0 0,6 2 0 0,2-5 0 15,-1 5 0-15,1-1 0 0,-1 1 0 0,0-1 0 0,1 1 0 16,-2-1 0-16,2 1 0 0,8-1 0 0,-8-4 0 0,-2 5 0 0,10 0 0 15,-9 0 0-15,0-1 0 0,9 0 0 0,-9 1 0 0,9 0 0 16,-9-1 0-16,8-4 0 0,-7 5 0 0,-2 0 0 0,10-1 0 16,-8 0 0-16,0 2 0 0,6-2 0 0,-6 0 0 0,0 1 0 15,-2 0 0-15,10-1 0 0,-8 1 0 0,-2 0 0 0,2 0 0 16,0-2 0-16,-2 2 0 0,2 0 0 0,-1-1 0 0,0 1 0 0,1 0 0 16,-9-5 0-16,8 4 0 0,0 0 0 0,-8 1 0 0,9-5 0 15,-9 6 0-15,1-6 0 0,-1 3 0 0,-1-3 0 0,1 0 0 16,1 0 0-16,-9 0 0 0,8 0 0 0,0 0 0 0,-8 0 0 15,0 0 0-15,0 0 0 0,0 0 0 0,0 0 0 0,9 0 0 0,-9 0 0 16,0 0 0-16,0 0 0 0,-9 0 0 0,9 0 0 16,0 0 0-16,0 0 0 0,0 0 0 0,0 0 0 0,0 0 0 0,0 0 0 15,0 0 0-15,-8 0 0 0,8 0 0 0,0 0 0 0,0 0 0 16,-8-3 0-16,8 3 0 0,-9-6 0 0,9 6 0 0,0-5 0 16,-8 5 0-16,1-4 0 0,7 0 0 0,-8-1 0 0,8 5 0 15,-9-5 0-15,9 1 0 0,-8-1 0 0,0 0 0 0,8 2 0 16,-9-2 0-16,1-5 0 0,1 6 0 0,7-1 0 0,-9-4 0 0,1 5 0 15,8-6 0-15,-8 1 0 0,0 0 0 0,8-1 0 0,-9 2 0 16,9-2 0-16,-8-4 0 0,1 5 0 0,7-4 0 0,-9 0 0 16,9-2 0-16,-8 6 0 0,8-5 0 0,-8-4 0 0,8 8 0 15,-9-4 0-15,9 1 0 0,-8-1 0 0,1 0 0 0,7 5 0 16,-8-5 0-16,-1 6 0 0,9-2 0 0,-8 0 0 0,8 2 0 0,-8-2 0 16,-1 6 0-16,9-5 0 0,-8 4 0 0,8 1 0 0,-7 0 0 15,7-2 0-15,-9 6 0 0,9-4 0 0,-8 0 0 0,8 4 0 16,0 0 0-16,-8-5 0 0,8 5 0 0,0 0 0 0,0 0 0 0,0 0 0 15,0 0 0-15,0 0 0 0,0 0 0 0,-8 0 0 16,8 0 0-16,0 0 0 0,0 0 0 0,0 0 0 0,8 5 0 0,-8-5 0 16,0 4 0-16,0 0 0 0,0 2 0 0,0 2 0 0,-8-3 0 15,16 4 0-15,-8-5 0 0,0 6 0 0,0 5 0 0,8-7 0 16,-8 1 0-16,8 5 0 0,-8-5 0 0,9 4 0 0,-9-3 0 16,7 4 0-16,1-1 0 0,1-4 0 0,-1 4 0 0,0 2 0 15,1-1 0-15,-1-5 0 0,-1 6 0 0,-7-7 0 0,8 6 0 0,1-5 0 16,-1 0 0-16,0 5 0 0,-8-5 0 0,9 0 0 0,-9 5 0 15,7-5 0-15,-7 1 0 0,8-2 0 0,-8 2 0 0,0-1 0 16,0-4 0-16,0 3 0 0,0 2 0 0,0-6 0 0,0 6 0 0,0-6 0 16,0 5 0-16,0-3 0 0,0-3 0 0,-8 7 0 15,8-6 0-15,0 1 0 0,-7 0 0 0,7-1 0 0,-9 0 0 0,9 1 0 16,-8-1 0-16,0 1 0 0,-1 0 0 0,1 0 0 0,1-5 0 16,-1 4 0-16,-1 0 0 0,1 1 0 0,-9-5 0 0,9 5 0 15,-8-1 0-15,0 1 0 0,-1 0 0 0,2-1 0 0,-2 1 0 0,0-1 0 16,-6 1 0-16,6 0 0 0,-8 0 0 0,8-1 0 0,-6 0 0 15,-1 1 0-15,7-1 0 0,-8 2 0 0,1-6 0 0,8 4 0 16,-1 0 0-16,0 1 0 0,2-5 0 0,-2 0 0 0,9 0 0 16,-9 0 0-16,10 5 0 0,-1-5 0 0,8 0 0 0,-9 0 0 15,9 0 0-15,0 0 0 0,0 0-32 0,0 0-108 0,9 0-48 16,-9-5-44-16,8 5-12 0,-1 0-40 0,-7 0 36 0,10-5 44 0,-3 1 36 16,1 4 32-16,0-4 24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8:38.7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8AB020-DA96-4EB2-8EE7-F133A43EF746}" emma:medium="tactile" emma:mode="ink">
          <msink:context xmlns:msink="http://schemas.microsoft.com/ink/2010/main" type="inkDrawing" rotatedBoundingBox="21537,14998 27913,15287 27909,15379 21533,15091" semanticType="underline" shapeName="Other">
            <msink:sourceLink direction="with" ref="{E273801A-6693-452C-A222-7CFC5CFC5E1B}"/>
            <msink:sourceLink direction="with" ref="{01ACF748-A847-4090-9822-087C43ED0E11}"/>
            <msink:sourceLink direction="with" ref="{0DAAAA87-EE3F-444B-9EA3-1B4CE22ABCC0}"/>
            <msink:sourceLink direction="with" ref="{A1BB9E28-5509-4023-84EF-2D57941F9FF4}"/>
          </msink:context>
        </emma:interpretation>
      </emma:emma>
    </inkml:annotationXML>
    <inkml:trace contextRef="#ctx0" brushRef="#br0">0 3 35 0,'8'0'80'0,"0"0"4"0,-8 0-4 0,9 0-20 0,-9 0 4 0,8 0 0 16,-8 0 4-16,8 0 8 0,-1 0 4 0,2 0-4 0,-1 0-4 15,0 0-8-15,1 0-4 0,7 0 4 0,0 0 0 0,0 0 0 16,1 0-4-16,7 0 4 0,-7 0-4 0,6 0-4 0,2 0 0 0,9 0 0 15,-11 0-8-15,11 0 0 0,-10 0-8 0,9 0 4 16,-1 0-12-16,0 0 0 0,1 0 0 0,0 0 0 0,0 0-4 0,-1 0 0 16,0-4 0-16,1 4 0 0,0 0 0 0,0 0-4 0,-1 0 0 15,0 0 0-15,10 0-4 0,-10 0-20 0,1 0 0 0,8 0 0 16,-9 0 0-16,1 0 0 0,8 0 0 0,-1 0 0 0,-7 0 0 16,8 0 0-16,-1 0 0 0,1 0 0 0,-8 0 0 0,8 0 0 0,-1 0 0 15,-7 0 0-15,8 0 0 0,-8 0 0 0,7 0 0 0,-7 0 0 16,0 0 0-16,7 0 0 0,-7 0 0 0,0 0 0 0,-1 4 0 15,0-4 0-15,1 0 0 0,0 5 0 0,0-5 0 0,7 0 0 16,-6 5 0-16,-2-5 0 0,8 0 0 0,-8 5 0 0,10-5 0 0,-10 3 0 16,10-3 0-16,-2 0 0 0,1 0 0 0,-1 5 0 0,2-5 0 15,-2 0 0-15,1 0 0 0,-1 0 0 0,2 0 0 0,7 0 0 16,-9 5 0-16,1-5 0 0,7 0 0 0,-6 0 0 0,-2 4 0 16,9-4 0-16,-8 5 0 0,9-5 0 0,-10 5 0 0,9-1 0 15,-9-4 0-15,9 4 0 0,0 1 0 0,-8-5 0 0,8 4 0 0,-8 1 0 16,8-5 0-16,-9 5 0 0,10 0 0 0,-10-5 0 15,9 4 0-15,0 1 0 0,-7 0 0 0,5-1 0 0,3 0 0 0,-1 1 0 16,0-5 0-16,0 5 0 0,8-1 0 0,-9 1 0 0,1 0 0 16,0-1 0-16,0-4 0 0,1 5 0 0,-1-1 0 0,-1-4 0 15,1 5 0-15,0-1 0 0,0-4 0 0,-9 0 0 0,10 5 0 0,-1-5 0 16,-9 0 0-16,1 0 0 0,8 0 0 0,-8 5 0 0,0-5 0 16,8 0 0-16,-9 0 0 0,2 0 0 0,-2 0 0 0,1 0 0 15,-1 0 0-15,-7 0 0 0,8 4 0 0,-9-4 0 0,1 5 0 16,-1-1 0-16,2-4 0 0,-11 5 0 0,11 0 0 0,-10 0 0 15,0-1 0-15,0 0 0 0,1 1 0 0,-1-1 0 0,1-4 0 0,0 6 0 16,-1-2 0-16,1 0 0 0,-1 1 0 0,-8 0 0 0,9-2 0 16,-1 2 0-16,1-5 0 0,-1 5 0 0,1 0 0 0,-1-5 0 15,1 0 0-15,0 4 0 0,-2-4 0 0,-6 0 0 0,7 0 0 16,1 0 0-16,0 0 0 0,-1 4 0 0,1-4 0 0,-10 0 0 16,10-4 0-16,-1 4 0 0,1 0 0 0,-8-4 0 0,6 4 0 15,-6 0 0-15,8-5 0 0,-9 5 0 0,0 0 0 0,1 0 0 0,-2-5 0 16,2 5 0-16,0 0 0 0,-2 0 0 0,-7-5 0 0,9 5 0 15,-9 0 0-15,1 0 0 0,6 0 0 0,-6 0 0 0,-1 0 0 16,0 0 0-16,0 0 0 0,1 0 0 0,-1 0 0 0,-1 5 0 16,10-5 0-16,-9-5 0 0,1 5 0 0,-1 5 0 0,0-5 0 15,-1 0 0-15,2 5 0 0,7-5 0 0,-7 5 0 0,-1-5 0 0,-1 4 0 16,3-4 0-16,-3 4 0 0,1 2 0 0,0-6 0 16,1 4 0-16,-1-4 0 0,-1 5 0 0,-7-5 0 0,9 5 0 0,-9-5 0 15,8 0 0-15,-8 0 0 0,8 4 0 0,-8-4 0 0,0 0 0 16,0 0 0-16,0 0 0 0,0 0 0 0,0 0 0 0,0 0 0 15,0 0 0-15,0 0 0 0,0 0 0 0,0 0 0 0,0 0 0 0,0 0 0 16,0 0 0-16,0 0 0 0,0 0 0 0,0 0 0 0,0 0 0 16,0 0 0-16,0 0 0 0,0 0 0 0,0 0 0 0,0 4 0 15,0-4 0-15,0 0 0 0,0 0 0 0,0-4 0 0,0 4 0 16,0 0 0-16,0 0 0 0,0 0 0 0,-8 0-8 0,8 0-148 16,-8-4-44-16,-1-1-44 0,2 0-32 0,-1 5-8 0,-1-4 40 0,1-6 48 15,-7 6 32-15,-2-6 36 0,0 2 24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06.3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A5358B-1A44-4CD6-9466-A6425A1ECB75}" emma:medium="tactile" emma:mode="ink">
          <msink:context xmlns:msink="http://schemas.microsoft.com/ink/2010/main" type="writingRegion" rotatedBoundingBox="29053,14814 33766,14840 33761,15696 29048,15670"/>
        </emma:interpretation>
      </emma:emma>
    </inkml:annotationXML>
    <inkml:traceGroup>
      <inkml:annotationXML>
        <emma:emma xmlns:emma="http://www.w3.org/2003/04/emma" version="1.0">
          <emma:interpretation id="{88D6D49D-5B3B-4F35-80DA-43575367CA6F}" emma:medium="tactile" emma:mode="ink">
            <msink:context xmlns:msink="http://schemas.microsoft.com/ink/2010/main" type="paragraph" rotatedBoundingBox="29053,14814 33766,14840 33761,15696 29048,15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86DE50-888B-4758-B61F-55B579380E4D}" emma:medium="tactile" emma:mode="ink">
              <msink:context xmlns:msink="http://schemas.microsoft.com/ink/2010/main" type="line" rotatedBoundingBox="29053,14814 33766,14840 33761,15696 29048,15670"/>
            </emma:interpretation>
          </emma:emma>
        </inkml:annotationXML>
        <inkml:traceGroup>
          <inkml:annotationXML>
            <emma:emma xmlns:emma="http://www.w3.org/2003/04/emma" version="1.0">
              <emma:interpretation id="{01AAD58C-6128-4864-B3EC-CC6D9D9F985D}" emma:medium="tactile" emma:mode="ink">
                <msink:context xmlns:msink="http://schemas.microsoft.com/ink/2010/main" type="inkWord" rotatedBoundingBox="29051,15228 29502,15231 29500,15559 29049,155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7891 3800 75 0,'0'0'112'0,"-7"0"-8"0,7 0 0 16,0 0-24-16,0 0 4 0,0 0-4 0,0 0-4 0,0 0 4 16,-10 0-4-16,10 0 0 0,10 0 0 0,-10 0 4 0,0 0 0 15,0 0-12-15,7 0 20 0,-7 0 0 0,0 0-4 0,8 0-4 16,1 0-4-16,-9 0 4 0,8 0-8 0,0 4-4 0,-8-4-4 16,9 0-4-16,-2 0-24 0,9 5-36 0,-7-5 0 0,-1 5 0 0,0-5 0 15,1 0 0-15,-2 4 0 0,10-4 0 0,-9 0 0 0,9 0 0 16,-9 0 0-16,7 5 0 0,-6-5 0 0,7 0 0 0,1 0 0 15,-10 0 0-15,10 0 0 0,-1 0 0 0,-7 0 0 0,6 0 0 16,2 0 0-16,-9 0 0 0,9 0 0 0,-10 0 0 0,10 0 0 16,-9 0 0-16,0 0 0 0,1 0 0 0,-1 0 0 0,-1 0 0 0,-7 0 0 15,9 0 0-15,-9 0 0 0,8 0 0 0,-8 0 0 0,0 0 0 16,0 0 0-16,0 0 0 0,0 0 0 0,0 0 0 0,0 0-48 16,0 0-44-16,0 0-16 0,0 0-12 0,-8 0-8 0,8 0-4 15,-9 0-8-15,9 0-4 0,0 0 4 0,-7 0 4 0,7 0-52 16,-8 0-12-16,-1 0 32 0,1 0 36 0,0 0 24 0</inkml:trace>
          <inkml:trace contextRef="#ctx0" brushRef="#br0" timeOffset="324.7909">7940 4093 11 0,'0'0'132'0,"0"0"-8"0,8 5-4 0,-8-5-16 16,8 0 8-16,-8 0 4 0,0 0-8 0,9 0-4 0,-1 5-4 16,0-5 0-16,1 0-4 0,-9 0 0 0,7 0-4 0,1-5-8 0,1 5 4 15,-1 0-4-15,9 0-8 0,-9 0 0 0,-1 0-8 0,10 5-4 16,-9-5-4-16,9 0-28 0,-2 4-32 0,-6-4 0 0,7 0 0 16,1 0 0-16,-10 0 0 0,10 0 0 0,-1 0 0 0,-7 5 0 15,6-5 0-15,2 0 0 0,-9 0 0 0,9 4 0 0,-9-8 0 16,-1 8 0-16,2-4 0 0,-1 0 0 0,0 0 0 0,0 0 0 0,1 5 0 15,-9-5 0-15,0 0 0 0,8 4 0 0,-8-4 0 0,0 0 0 16,0 0 0-16,0 0 0 0,0 0 0 0,0 5 0 0,0-5-40 16,0 0-80-16,0 0-28 0,0 0-28 0,-8 0-24 0,8 0-8 15,0-5-72-15,-9 10 40 0,9-10 44 0,-8 5 36 0,8 5 32 16,-8-5 20-16</inkml:trace>
        </inkml:traceGroup>
        <inkml:traceGroup>
          <inkml:annotationXML>
            <emma:emma xmlns:emma="http://www.w3.org/2003/04/emma" version="1.0">
              <emma:interpretation id="{1E737B42-A972-417C-8908-C40D2BF0E191}" emma:medium="tactile" emma:mode="ink">
                <msink:context xmlns:msink="http://schemas.microsoft.com/ink/2010/main" type="inkWord" rotatedBoundingBox="30171,14836 32357,14848 32352,15688 30166,15676"/>
              </emma:interpretation>
            </emma:emma>
          </inkml:annotationXML>
          <inkml:trace contextRef="#ctx0" brushRef="#br0" timeOffset="7061.9828">9025 3704 23 0,'0'0'84'0,"-8"0"-12"0,8 0-4 0,-9-5-20 0,9 5-4 16,0 0-4-16,-8-5 0 0,8 5-4 0,0-4 0 0,0 4-8 15,0-5 0-15,-7 5-20 0,7-5 20 0,0 5 0 0,0-3 0 16,0-2 0-16,0 5 0 0,0-5 0 0,0 0 0 0,0 5 4 0,0-4 0 15,0 0 0-15,0 4 8 0,0-6 4 0,0 2-8 16,0 0 4-16,0-1 4 0,0 0 0 0,0 1 4 0,0-1-4 0,0 0 0 16,0 1-4-16,0 0 0 0,7-6 0 0,-7 6-4 0,0-6 0 15,8 5-4-15,-8-4 0 0,9 5-4 0,-9-5-4 0,8 0 0 16,0-1 0-16,1 1-4 0,-1 5 0 0,-8-6-4 0,7 1 0 16,1 5-4-16,1-1 0 0,-1-3 0 0,0 1 0 0,1 4 0 15,-1-2 0-15,-1 5-4 0,-7-5-4 0,9 5 8 0,-1 0 0 0,0-4 0 16,0 4-4-16,-8 0 0 0,9 0-4 0,-2 4 0 0,-7-4 0 15,8 5 0-15,1-5 0 0,-1 5 0 0,-8-2-4 0,8 4 4 16,1-3-4-16,-1 5 0 0,-1-5 0 0,1 5 0 0,1 1 0 0,-1-2 4 16,0 2-4-16,1 4 8 0,-1-1-4 0,-8-4 0 15,7 6 4-15,2-1-4 0,-9 4 4 0,8-4-4 0,-8 4 0 0,8 1 4 16,-8-6-4-16,0 9 0 0,0-3-4 0,-8 4 4 0,8-5 0 16,0 5-4-16,-8 0 0 0,-1 1 4 0,2-7 0 0,7 7-4 15,-8-2 0-15,-1 2 4 0,-7-2-4 0,16 1 0 0,-17-4 0 0,10-1 0 16,-1 5 0-16,-1-10-4 0,1 6 4 0,0-4-4 15,8-3-4-15,-9 2 4 0,1-5 0 0,1 0-4 0,7 1 4 0,0-1 0 16,-9-4 0-16,9-1 4 0,0-4-4 0,0 5-4 0,0-5 4 16,0 4 0-16,0-4-4 0,0 0 4 0,0 0 4 0,0 0-4 15,0 0 0-15,0 0 4 0,0 0 0 0,0 0 0 0,0 0 0 16,9 0 0-16,-9 0 0 0,0 0 0 0,7 0 0 0,-7 0 0 0,8 0 0 16,-8 0 0-16,9 0 0 0,-1 5 4 0,0-5 0 15,9 0 0-15,-10 5-4 0,1-5 4 0,9 0-4 0,-9 4 0 0,9-4 4 16,-1 4 0-16,-8-4 0 0,9 5-4 0,-1 0 0 0,8-5-24 15,-7 4 20-15,-2-4-12 0,2 5-4 0,-1-5-8 0,1 5-12 16,0-5-12-16,-10 0-16 0,10 4-16 0,-1-4 0 0,-9 0-20 16,2 0-12-16,7 0-4 0,-7 0-12 0,-1-4 8 0,-8-1-56 15,8 0-16-15,1 1 40 0,-9-6 24 0,7 6 24 0</inkml:trace>
          <inkml:trace contextRef="#ctx0" brushRef="#br0" timeOffset="7706.2958">9645 3855 35 0,'0'0'128'0,"0"0"-16"0,0 0-8 0,0-5-28 16,0 5 0-16,0 5 0 0,0-5 0 0,0 4-8 0,8-4 0 15,-8 6-8-15,0-2-4 0,7 5-4 0,-7-4-4 0,0 3-4 0,10-3 0 16,-10 4 0-16,7 1-4 0,-7 4-16 0,8-6 16 0,1 6 0 16,-9 0 0-16,8 0-8 0,-8-5 0 0,8 4-4 15,-8 1-4-15,9 1-4 0,-9-2 0 0,7 1-4 0,-7 0 4 0,8-1-12 16,-8-4 8-16,8 5-8 0,-8 0 0 0,9-5 0 0,-9 0 0 15,8 1-4-15,-8-1 0 0,0 0 0 0,8-4 4 0,-8-1-4 16,0 0 4-16,0 1 4 0,0 0 0 0,0-5-4 0,0 0-8 0,0 0 4 16,0-5-4-16,0 0-4 0,0 1 0 0,0 0 0 0,0-6-4 15,0 1 4-15,0-5 0 0,0 0-8 0,0 1 8 0,0-6-4 16,0 0-4-16,0 2-4 0,0-6 4 0,0 0 4 0,0 0-4 16,0 0 4-16,0 0 0 0,0-4-4 0,0 3 4 0,0-2 4 15,0 3 4-15,0-1-4 0,0-3 4 0,0 4-4 0,0 5 0 0,0-6 4 16,0 2 0-16,0 3 0 0,0 1 0 0,0-1-4 15,0 1 4-15,0 4 0 0,9-4 0 0,-9 4 0 0,0 5 0 0,7-5 4 16,-7 5-4-16,0-5 4 0,8 5-24 0,1 0 28 0,-9 0-4 16,8 0 0-16,0 0-4 0,0 5 4 0,1-6 0 0,-2 5 0 15,1 0-4-15,1 1 0 0,-1 0 4 0,9-1 0 0,-9 0 0 0,-1 1 0 16,10-1 0-16,-1 5 0 0,0-4-4 0,1-1 4 16,-1 5-4-16,1-5 0 0,-2 5 4 0,2-5-4 0,8 5 0 0,-9-4 0 15,8 4 0-15,-7 0 0 0,7 0 0 0,-7 0 0 0,-2-5 0 16,10 5 4-16,-8 0-8 0,-2 0 0 0,2 0 0 0,-9 5 4 15,9-5-4-15,-2 0 8 0,-6 0-4 0,-1 0 0 0,0 0 4 0,1 0 0 16,-1 0-4-16,0 0 0 0,-1 0 4 0,2 0 0 0,-9 0 0 16,8 0 0-16,0 0 0 0,-8 4 4 0,9-4-4 0,-9 0 4 15,8 0 4-15,-1 5 0 0,-7-5 4 0,10 5 0 0,-3 0 0 16,-7-1 0-16,8 1 4 0,0-1 8 0,-8 6-4 0,9-6 4 16,-1 5 0-16,-8 6-4 0,7-7 4 0,-7 1-4 0,10 5 0 0,-10-1 4 15,7 2 0-15,-7-2-4 0,8 1 0 0,-8 0-4 0,0-1 0 16,0 6-20-16,9-5 0 0,-9-1 0 0,0 1 0 0,8 1 0 15,-8-2 0-15,0 1 0 0,0-6 0 0,0 1 0 0,0 6 0 16,8-6 0-16,-8 0 0 0,0 0 0 0,0-4 0 0,0 4 0 16,0-4 0-16,0-1-32 0,0 1-24 0,0-5-24 0,0 4-24 0,-8-4-20 15,8 0-28-15,0 0-20 0,0 0 0 0,-8-4-8 0,8-1-80 16,-9 1 48-16,9-1 40 0,-8-4 32 0,1 4 32 0</inkml:trace>
          <inkml:trace contextRef="#ctx0" brushRef="#br0" timeOffset="8120.1909">9897 3886 87 0,'9'-3'112'0,"-9"-2"-8"0,0 0-4 0,8 1-16 0,-8 0-4 16,8-2 4-16,0 2-12 0,1-1-8 0,-2 1-4 0,-7 4-8 15,17-4-4-15,-9 4-8 0,0 0 4 0,1-5-4 0,6 5-4 16,-7 0-4-16,9 0-4 0,-9 5-4 0,1-1-4 0,6-4 0 16,-6 4-4-16,-1 5-4 0,0-3 0 0,0 2 0 0,1 2 4 0,-1-2-4 15,-1 2 4-15,-7-2 0 0,0 2 0 0,9 0 0 16,-9 3-4-16,0 1 0 0,-9-5 4 0,9 5 0 0,-7-5 0 0,7 4 4 16,-8 1 0-16,-1-4 0 0,1 4-4 0,0-6 0 0,0 2-4 15,-1 4 4-15,2-4-4 0,7-2-4 0,-8 1 0 0,-1 0 0 16,1 0 4-16,8-4-4 0,-8 4 4 0,8-4 0 0,0-1 4 0,0 1 0 15,0 0 0-15,0-1 0 0,0 5 4 0,0-4-4 0,0 0 4 16,0-1 0-16,0 0 0 0,8 1 0 0,-8 0 0 0,0-1-4 16,8 1-4-16,-8 0 0 0,9-1-4 0,-1 1-4 0,-8 0 0 0,7-1 0 15,2 0 0-15,-1-4-8 0,0 5-4 0,0 0-4 16,1-1-8-16,6 1-20 0,-6-5-16 0,-1 0-16 0,0 5-16 16,1-5-20-16,6 0-20 0,-7 0-20 0,1 4-4 0,-1-8-4 0,0 4-96 15,9-5 52-15,-10 5 36 0,2-9 32 0,7 4 24 0</inkml:trace>
          <inkml:trace contextRef="#ctx0" brushRef="#br0" timeOffset="8414.4035">10713 3818 3 0,'9'-4'112'0,"-9"-1"-8"15,7 0-12-15,-7 5-24 0,8-4 0 0,-8 4 0 0,0 0 0 16,9 0 0-16,-9 0 0 0,8 0 0 0,-8 0 0 0,0 0-4 16,0 0-4-16,8 4 4 0,-8-4 4 0,0 5 0 0,0 0-4 15,0-1 0-15,8 5 4 0,-8-4-4 0,0 5-4 0,0-2-4 16,0 1-4-16,0 5-4 0,0-1-8 0,0-3-4 0,0 3-4 0,0 2-4 16,0-2-8-16,0 1-4 0,0 0-4 0,0 0 0 0,0 0 0 15,0-1-8-15,0 1 0 0,0 0-4 0,0-1-8 0,0 1-8 16,0-4-12-16,0 3-12 0,0 1-16 0,0 0-16 0,0-5-12 0,0 5 0 15,0-5-20-15,0 0-12 0,0 0-8 0,0-4-8 16,0 4 0-16,0-5-32 0,0 1-60 0,0 0 56 0,0-5 32 16,0 0 28-16</inkml:trace>
          <inkml:trace contextRef="#ctx0" brushRef="#br0" timeOffset="8927.8367">10729 3584 67 0,'0'0'112'0,"0"0"0"0,0 0-4 0,0 0-20 16,0 0 8-16,0 0 4 0,8 0-12 0,-8 0 0 0,9 5-4 0,-9 0-4 16,8-5-4-16,0 4 0 0,0-4 0 0,1 4-4 0,-2-4 0 15,1 6-4-15,9-2-4 0,-9 0-12 0,9-4-4 0,-2 5-8 16,2 0-8-16,0-5-4 0,-2 0-8 0,2 4 0 0,-1-4-8 15,8 0-4-15,-7 0-12 0,0 0-12 0,-2 0-24 0,10 0-12 16,-8 0-24-16,-2 0-16 0,2 0-32 0,0 0-20 0,-1-4-20 0,-9 4-4 16,10 4-68-16,-9-4 36 0,9-4 36 0,-10 4 32 0,3 0 20 15</inkml:trace>
          <inkml:trace contextRef="#ctx0" brushRef="#br0" timeOffset="8685.4849">10942 3865 71 0,'0'-6'120'0,"7"-3"-16"0,-7 5-4 0,0 0-20 0,8-1-4 16,-8 0 4-16,0 5-8 0,0-5-4 0,9 5 0 0,-9 0-12 16,0 0 0-16,8 0-4 0,-8 5 0 0,0-5 4 0,8 5 4 15,-8 0 0-15,0-1 4 0,9 5 0 0,-9-5 0 0,0 6-4 16,0-1 0-16,8-1-4 0,-8 2-4 0,0-1 0 0,0 1-4 0,0 4-8 16,0-6 0-16,0 6-8 0,0-4-4 0,0 3-4 0,0 1-4 15,0-1-4-15,0 1-20 0,0 1 20 0,0-2-4 0,0 1-4 16,0-5 0-16,0 6-4 0,0-3-8 0,0 2 0 0,0 0-12 0,0 0 0 15,0-5-4-15,0 0-8 0,0 0-16 0,0 1-4 16,0-2-16-16,0-3-8 0,0 4-16 0,0-9-16 0,0 5-28 0,0 0-20 16,-8-10-4-16,8 5-12 0,0-5-68 0,0 1 40 0,-9-1 36 15,9-4 32-15,0 0 24 0</inkml:trace>
        </inkml:traceGroup>
        <inkml:traceGroup>
          <inkml:annotationXML>
            <emma:emma xmlns:emma="http://www.w3.org/2003/04/emma" version="1.0">
              <emma:interpretation id="{0FDBAC62-FE41-4E5D-B1DC-2D895CAEBA80}" emma:medium="tactile" emma:mode="ink">
                <msink:context xmlns:msink="http://schemas.microsoft.com/ink/2010/main" type="inkWord" rotatedBoundingBox="32625,14834 33766,14840 33761,15669 32621,15663">
                  <msink:destinationLink direction="with" ref="{2B503FFB-43E9-4DEE-8BA3-5525CC39329B}"/>
                </msink:context>
              </emma:interpretation>
            </emma:emma>
          </inkml:annotationXML>
          <inkml:trace contextRef="#ctx0" brushRef="#br0" timeOffset="9475.9005">11456 3942 115 0,'0'0'148'0,"0"0"-16"0,-10 5-8 0,10-5-16 15,0 0 0-15,0 4-4 0,10-4-8 0,-10 5-8 0,0-5-4 16,7 0-20-16,-7 0-4 0,8 5-8 0,1-5-8 0,-1 0-8 0,0 0-4 16,1 0-4-16,6 0-12 0,-7 0-4 0,9 0-4 0,0 0-12 15,-2 0-8-15,2 0-8 0,-1 0-12 0,8 0-16 0,-7-5-4 16,0 5-20-16,-2 0-8 0,-6 0-8 0,7-5-12 0,1 5-8 16,-2-4 0-16,-6 4-52 0,7-5-24 0,-7 0 36 0,-1 1 32 15,-1 0 12-15</inkml:trace>
          <inkml:trace contextRef="#ctx0" brushRef="#br0" timeOffset="9286.4097">11594 3772 27 0,'0'-4'128'0,"0"4"-12"0,0 0-12 0,8-5-20 0,-8 5 4 16,0 0 8-16,0 0 0 0,0 5-8 0,0-5-12 0,0 4 0 15,0 1-4-15,0 0-8 0,0 4-4 0,0-5-4 0,0 5 0 16,0 1-4-16,0-1-4 0,0 5-4 0,0-5-4 0,0 4-8 0,0 6-4 16,0-6-4-16,0 1-8 0,0 0 0 0,0 4-4 15,0-4 0-15,0 4-8 0,0-3-4 0,0 2-8 0,0-3-8 16,0 5-12-16,0-6-12 0,0 1-8 0,0-1-8 0,0-3-8 0,0 4-12 15,0-5-12-15,0 0-12 0,0 0-12 0,0-4-4 0,0 0 0 16,-8-1-76-16,8-4 16 0,0 0 28 0,-8 0 32 0,8-4 16 16</inkml:trace>
          <inkml:trace contextRef="#ctx0" brushRef="#br0" timeOffset="9792.0554">11912 3721 15 0,'0'0'120'16,"8"-4"-12"-16,-8 4-12 0,0 0-24 0,8-5 4 0,-8 5 0 16,9 0 0-16,-1 0-8 0,-1 0-12 0,-7 0 4 0,8 5-4 15,1-5-12-15,-1 4-16 0,9 1 8 0,-9 0-4 0,-1 0 0 16,2 4-8-16,7-4 4 0,-8 3-4 0,1 2-4 0,-1-1-4 0,-1 0-4 15,2 0 0-15,-9 5 0 0,8-5-4 0,-8 5-4 16,0 0 4-16,-8-5-8 0,8 5 4 0,-9 0-4 0,2-6 0 0,-1 6 0 16,-1-4 0-16,-7 4 4 0,8-6-4 0,-8 2 4 0,8-1-4 15,-9 4 0-15,9-3 0 0,-9-5 4 0,10 4 4 0,-1-1-4 16,-1 2 4-16,1-6 4 0,0 6 4 0,-1-1 0 0,9 0 4 16,-7-5 0-16,7 6 0 0,0-1-4 0,0-1 4 0,0-1-4 0,0 1 4 15,0 1-4-15,0 0-4 0,7 0 0 0,-7-4-4 0,9 4 0 16,-1 0 0-16,0-4-8 0,-8 4-8 0,9-4-8 0,6-1-12 15,-7 1-12-15,1 0-12 0,-1-1-20 0,9-4-16 0,-9 4-16 16,-1-4-20-16,10 0-4 0,-1 0-56 0,-7-4-12 0,6 0 36 0,-6-1 32 16,7 0 16-16</inkml:trace>
          <inkml:trace contextRef="#ctx0" brushRef="#br0" timeOffset="10086.8282">12320 3800 39 0,'0'-5'112'0,"8"1"-8"0,-8 4-4 16,8 0-20-16,-8-5 4 0,0 10 0 0,0-5 4 0,0 0-8 16,0 4 0-16,0 1-12 0,0-1 0 0,0 1-8 0,0 4 0 15,9-4 4-15,-9 4-4 0,0 1-4 0,0-6-4 0,-9 9-4 16,9-3-8-16,0 4 0 0,0-6-4 0,0 6-8 0,0 0-4 0,0 0-4 16,0 0-4-16,0 0-4 0,0-1 0 0,0 6-4 0,-8-6-4 15,8 1-4-15,0 5-12 0,0-6-4 0,-8 1-12 0,8 1-8 16,0-3-12-16,0 7-4 0,-9-10-8 0,9 5-16 0,0 0-32 15,0-5 12-15,0-5-4 0,0 6-12 0,0-6 0 0,0 0-28 16,0-4-52-16,0 5 36 0,0-10 36 0,0 5 12 0</inkml:trace>
          <inkml:trace contextRef="#ctx0" brushRef="#br0" timeOffset="10480.8061">12336 3414 39 0,'0'0'132'15,"0"0"-8"-15,0 0-4 0,0-4-16 0,0 4 4 0,0 0-12 0,0 0-4 16,9 4-8-16,-9-4-4 0,7 0-20 0,1 5 16 0,-8-5-12 16,9 4-4-16,-1-4-8 0,0 5-4 0,9-5-4 0,-10 5-12 15,1-5-4-15,9 5-4 0,-9-1-4 0,9 1-4 0,-2-1-4 0,-6-4-8 16,7 5-12-16,0 0-20 0,-8-1-20 0,9-4-36 16,-9 4-44-16,0 1-32 0,1-5-12 0,-2 5-56 0,1-2 28 0,-8 4 36 15,9-7 28-15,-9 4 28 0</inkml:trace>
          <inkml:trace contextRef="#ctx0" brushRef="#br0" timeOffset="10272.3344">12474 3842 35 0,'0'-5'104'0,"0"0"0"0,0 0 0 0,0 5-20 15,0 0-4-15,0 0 4 0,0 0 0 0,0 5 4 0,0 0-16 16,0 4-4-16,0-5 4 0,0 5-4 0,0 1-4 0,9-1 0 16,-9 4-4-16,0-3 0 0,0 4-4 0,0 0 0 0,0 4-4 15,-9-4-8-15,9 4 0 0,0 0-8 0,0-4-4 0,0 5-8 0,0-2-4 16,-8 2 0-16,8-4-8 0,0 2 0 0,0 1-4 16,-7-4-4-16,7 5-8 0,0-6-4 0,0 1-8 0,0-5-4 0,-8 5-16 15,8-5-8-15,0 1-4 0,0-2-16 0,0-3-8 0,0 0-12 16,0-1-12-16,0-4-16 0,0 0-8 0,0 0-8 0,0-9-4 15,0 4-80-15,0-3 40 0,0-2 32 0,0 1 28 0,0-10 20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8:46.5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FCC2F1-DDA1-4D76-9E80-130BE32353E6}" emma:medium="tactile" emma:mode="ink">
          <msink:context xmlns:msink="http://schemas.microsoft.com/ink/2010/main" type="writingRegion" rotatedBoundingBox="23352,15529 25744,15606 25721,16314 23329,16237"/>
        </emma:interpretation>
      </emma:emma>
    </inkml:annotationXML>
    <inkml:traceGroup>
      <inkml:annotationXML>
        <emma:emma xmlns:emma="http://www.w3.org/2003/04/emma" version="1.0">
          <emma:interpretation id="{84755708-7899-4F57-B5C4-5809A5759BA9}" emma:medium="tactile" emma:mode="ink">
            <msink:context xmlns:msink="http://schemas.microsoft.com/ink/2010/main" type="paragraph" rotatedBoundingBox="23352,15529 25744,15606 25721,16314 23329,16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9C53ED-7999-49D4-BC35-A9E54AF09E7C}" emma:medium="tactile" emma:mode="ink">
              <msink:context xmlns:msink="http://schemas.microsoft.com/ink/2010/main" type="line" rotatedBoundingBox="23352,15529 25744,15606 25721,16314 23329,16237"/>
            </emma:interpretation>
          </emma:emma>
        </inkml:annotationXML>
        <inkml:traceGroup>
          <inkml:annotationXML>
            <emma:emma xmlns:emma="http://www.w3.org/2003/04/emma" version="1.0">
              <emma:interpretation id="{73C01186-CB9A-4AB3-9429-051DE2E8D3D5}" emma:medium="tactile" emma:mode="ink">
                <msink:context xmlns:msink="http://schemas.microsoft.com/ink/2010/main" type="inkWord" rotatedBoundingBox="23352,15529 23811,15544 23791,16167 23332,161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2419 4328 15 0,'-7'4'92'0,"-2"-4"-12"15,1 5 0-15,0-5-24 0,-1 0 0 0,1 0 0 0,0 4 0 16,-1-4-4-16,2 0-4 0,-1 0-8 0,-9-4 0 0,9 4-4 16,1-5-4-16,-3 1 0 0,3 4-4 0,-1-5 0 0,8 0 0 0,-9 0 8 15,1-4-8-15,8 5 8 0,0-6-4 0,-8 2-4 0,8-2 0 16,0-4 0-16,0 6 0 0,0-2 0 0,8-4-4 0,-8 1-4 16,0 4 0-16,8-5 0 0,1 4 4 0,-9 2 0 0,8-2 0 15,-1 1 0-15,-7 0 0 0,10 0 0 0,-3-1 0 0,1 6-4 16,1-1 4-16,7 1 0 0,-16 4 0 0,16-5 0 0,-8 5 4 15,0 5-4-15,1-5-4 0,-1 4 0 0,0 1 0 0,1 4-4 16,-2-4-4-16,1 9-4 0,9-5 0 0,-9 5 0 0,-8-6 0 0,8 11-4 16,1-5 0-16,-2 4 0 0,-7 1 0 0,0 3-4 0,8-4 4 15,-8 5 0-15,0 1-4 0,-8-1 4 0,8-2-4 0,-7 3 0 16,-2-1 0-16,1 5 0 0,-9-6 4 0,9 1-4 0,-7 1 0 0,-2-2 4 16,0 2-4-16,9-2 0 0,-16-3 0 0,8-1 4 15,-1 1-8-15,0-6 4 0,2 1-4 0,-2 0 0 0,9-5 0 16,-8-4 0-16,0-1 4 0,7 1-4 0,1-5 0 0,0 0 0 0,-8 0 0 15,16-5-4-15,-8 1 4 0,0-1-4 0,8 0 0 0,0-4 8 16,-9 0-4-16,9 4 4 0,0-4 0 0,0 0-8 0,0 0 4 16,0 0 0-16,9-1 4 0,-9 5 0 0,0-3 0 0,8 3 0 0,-8-4 0 15,8 4 0-15,-8 1 0 0,7 4 0 0,2-4 0 16,-9 4 4-16,8-6 0 0,0 6-4 0,1 0 4 0,-1 0 0 0,0 6 0 16,1-2 0-16,-2 0 0 0,1 1-4 0,9 0 8 0,-9-1-4 15,9 6 4-15,-2-7 4 0,2 7 0 0,-9-1 0 0,8-4 4 16,0 9-4-16,1-5 4 0,7 0 0 0,-16 0-4 0,17-4-4 0,-8 4 8 15,-10 0-4-15,10-4-4 0,-1 4 0 0,1-5 0 0,-2 1 0 16,-6 0-4-16,-1-5 0 0,9 0 0 0,-10 0-4 0,1 0-4 16,1-5 4-16,-1 0-12 0,-8 1-20 0,8-1-28 0,-8-4-36 15,0 0-36-15,0 0-48 0,0 0-16 0,0-1-56 0,0-3 16 16,-8-1 40-16,8-5 32 0,-8 6 32 0,-1-6 24 0</inkml:trace>
        </inkml:traceGroup>
        <inkml:traceGroup>
          <inkml:annotationXML>
            <emma:emma xmlns:emma="http://www.w3.org/2003/04/emma" version="1.0">
              <emma:interpretation id="{0A0CC5AC-2386-4B0B-86AD-62CCFFBE8F4F}" emma:medium="tactile" emma:mode="ink">
                <msink:context xmlns:msink="http://schemas.microsoft.com/ink/2010/main" type="inkWord" rotatedBoundingBox="24355,15839 24707,15850 24705,15908 24353,158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851.6087">3178 4410 59 0,'0'0'104'0,"0"0"-4"0,0 0-8 0,0 0-20 15,0 0-4-15,0 0 0 0,0 0 4 0,0 0 4 0,0 0-4 16,0 0 0-16,0 0-4 0,0 0 0 0,0 0-4 0,0 0 0 15,0 5 0-15,0-5 0 0,0 0 0 0,8 0-4 0,-8 0 0 16,0 4 0-16,0-4-4 0,9 0 0 0,-9 5-4 0,7-5-8 0,-7 0 0 16,0 0 0-16,8 4-4 0,-8-4 4 0,8 0-4 0,-8 0 0 15,9 0-8-15,-9 0 0 0,0 0-4 0,8 6-24 0,-8-6-4 16,8 0 0-16,-8 0 0 0,0 0 0 0,9 0 0 0,-9 3 0 16,0-3 0-16,7 0 0 0,-7 0 0 0,8 5 0 0,-8-5 0 0,0 0 0 15,9 5 0-15,-9-5 0 0,8 0 0 0,-8 0 0 0,8 0 0 16,-8 0 0-16,7 0 0 0,-7 0 0 0,10 4 0 0,-3-4 0 15,-7 0 0-15,8 0 0 0,-8 0 0 0,9 0 0 0,-1 0 0 16,0 0 0-16,-8 5 0 0,9-5 0 0,-2 0 0 0,-7 0 0 16,8 5 0-16,0-5 0 0,1 0 0 0,-9 0 0 0,8 0 0 0,0 0 0 15,1 0 0-15,-9 4 0 0,7-4 0 0,1 0 0 0,-8 0 0 16,9 5 0-16,-1-5 0 0,-8 0 0 0,8 4 0 0,0-4 0 16,-8 0 0-16,9 0 0 0,-9 0 0 0,7 4 0 0,1-4 0 15,-8 0 0-15,0 0 0 0,9 0 0 0,-9 0 0 0,8 0 0 16,-8 0 0-16,0 0 0 0,0 0 0 0,8 0 0 0,-8 0 0 0,0 0 0 15,0 0 0-15,0 0 0 0,0 0 0 0,9 0 0 16,-9 0 0-16,0 0 0 0,0 0 0 0,0 0 0 0,0 0 0 0,0 0 0 16,0 0 0-16,0 0 0 0,0 0 0 0,8 0 0 0,-8 0 0 15,0 0 0-15,0 0 0 0,0 0 0 0,0 0 0 0,0 0 0 16,-8 0 0-16,8 0 0 0,8 0 0 0,-8 0 0 0,0 0 0 0,0 0 0 16,0 0 0-16,0 0 0 0,0 0 0 0,0 0 0 0,0 0 0 15,0 0 0-15,0 0 0 0,0 0 0 0,-8 0 0 0,8 0 0 16,0 0 0-16,0 0 0 0,0 0 0 0,0 0 0 0,0 0 0 15,0 0 0-15,0 0 0 0,0 0 0 0,0 0 0 0,0 0 0 16,0 0 0-16,0 0 0 0,-9 0-104 0,9 0-84 0,-8 0-48 0,8 0-16 16,-8-4-52-16,8 4 52 0,-9-4 40 0,9-1 36 15,-8 1 36-15,1-1 28 0</inkml:trace>
        </inkml:traceGroup>
        <inkml:traceGroup>
          <inkml:annotationXML>
            <emma:emma xmlns:emma="http://www.w3.org/2003/04/emma" version="1.0">
              <emma:interpretation id="{CAD1E7AF-F98D-4477-95E0-3B3CF0CA1892}" emma:medium="tactile" emma:mode="ink">
                <msink:context xmlns:msink="http://schemas.microsoft.com/ink/2010/main" type="inkWord" rotatedBoundingBox="25394,15676 25742,15687 25721,16314 25374,163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8898.5774">4198 4874 95 0,'0'0'112'0,"0"0"-12"16,0 0 0-16,0 0-28 0,0 0-4 0,0 0 0 0,0 0-4 0,0 0-8 15,0 0-4-15,0-6-8 0,0 6-8 0,0 0 0 0,7-4 0 16,-7 0-4-16,0-1-4 0,8 0-4 0,-8 1-4 0,8-6 0 16,-8 2 4-16,9 3-4 0,-1-10 4 0,0 7-4 0,1-7 4 15,-2 7 0-15,10-5 4 0,-9-1 0 0,0 0 4 0,-1-5 0 16,3 6 0-16,5-1-4 0,-6-5 0 0,-1 6 4 0,0-6-8 0,8 0 4 15,-8 2-4-15,0 3 0 0,1-4-8 0,-1 4 4 0,0-4-4 16,1 4 4-16,-2 0-4 0,1-4-4 0,1 8 0 0,-9-3 0 16,8-1 0-16,0 5 0 0,-8-4-4 0,9 3 0 0,-9 1-4 0,8-1-16 15,-8 1 24-15,7 1-4 0,-7 1 0 0,8-1 0 16,-8-1 0-16,0 5 4 0,9-6-4 0,-9 1 4 0,0 5 0 0,8-5 0 16,-8 4 0-16,8-5 4 0,-8 6-4 0,9-1 0 0,-9-3 0 15,0 2 4-15,0 2 0 0,8 0 0 0,-8-1 4 0,0 0-4 16,7 2 4-16,-7 3-4 0,0-6 0 0,0 6 0 0,0 0 0 0,0-5-4 15,0 5-4-15,0 0-8 0,0 0 0 0,0 0 0 0,0 5 0 16,0-5 0-16,0 6 0 0,0-3 0 0,0-3 0 0,0 10 0 16,0-6 0-16,9 0 0 0,-9 2 0 0,0-2 0 0,0 5 0 15,0 0 0-15,0 1 0 0,0 3 0 0,0-4 0 0,0 5 0 16,0 0 0-16,0 0 0 0,0-1 0 0,0 1 0 0,0 4 0 16,0-4 0-16,0 5 0 0,0-6 0 0,0 5 0 0,0 1 0 15,0-5 0-15,0 5 0 0,0-1 0 0,0-4 0 0,0 4 0 0,0-4 0 16,0 4 0-16,0-4 0 0,0-1 0 0,0 1 0 0,0 0 0 15,0 0 0-15,0-5 0 0,0 4 0 0,0-3 0 0,0-1 0 16,0 0 0-16,0 1 0 0,0-6 0 0,0 0 0 0,0 6 0 0,0-10 0 16,0 0 0-16,0 3 0 0,0-3 0 0,0 0 0 15,0 6 0-15,0-6 0 0,0 0 0 0,0 0 0 0,0 0 0 0,0-6-56 16,0 3-72-16,0 3-28 0,0-5-28 0,-9 0-20 0,9 1 0 16,0 4-68-16,0-9 40 0,-7 4 40 0,7 1 36 0,-8-5 32 15,8-1 24-15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24.1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503FFB-43E9-4DEE-8BA3-5525CC39329B}" emma:medium="tactile" emma:mode="ink">
          <msink:context xmlns:msink="http://schemas.microsoft.com/ink/2010/main" type="inkDrawing" rotatedBoundingBox="30010,14176 33203,14672 33198,14708 30004,14212" semanticType="callout" shapeName="Other">
            <msink:sourceLink direction="with" ref="{0FDBAC62-FE41-4E5D-B1DC-2D895CAEBA80}"/>
            <msink:sourceLink direction="with" ref="{D29B8AE3-E8EA-4EF5-BFBE-FD51CE398C4F}"/>
          </msink:context>
        </emma:interpretation>
      </emma:emma>
    </inkml:annotationXML>
    <inkml:trace contextRef="#ctx0" brushRef="#br0">24-2 51 0,'-9'0'80'0,"9"0"-12"0,0 4-4 16,-8-4-20-16,8 0-4 0,0 0-4 0,0 4 0 0,-7-4 4 15,14 0 4-15,-7 6 0 0,0-6 4 0,8 5 12 0,1-2 0 0,-1-3 8 16,0 5 0-16,1-5-4 0,6 5-4 0,2-1 0 16,-1-4-4-16,0 5-4 0,9-5 0 0,0 5-4 0,7-1-8 0,-7-4 4 15,7 4-8-15,0-4 0 0,1 5-8 0,8-1 4 0,-1 1-4 16,2 0 0-16,-1 0-4 0,-1-1 0 0,9 1-8 0,-9 4 4 15,10-5-4-15,-1 6-4 0,0-6 0 0,0 5 4 0,-1 0-4 16,1 1 0-16,8-6 0 0,-8 6 0 0,8-1 0 0,-8 0 0 0,8-4 4 16,-7 4-4-16,7 0 4 0,-1 0 0 0,-6-4-4 0,7 4 8 15,-8-1-8-15,8-3 4 0,-8 5 0 0,8-6 0 0,-8 6-4 16,0-2 0-16,-1-2 4 0,1 2-4 0,0-3-4 0,1 4 0 16,-10 1-4-16,9-6 0 0,-8 5 4 0,7 1-4 0,-6-6-4 15,-2 5 4-15,1 0-20 0,-1 0 20 0,9 1 0 0,-7-2 0 0,-2-3 0 16,-8 4 0-16,10 1-4 0,-2-1 0 0,-6-4 0 15,6 3 0-15,-8-3 4 0,9 4-4 0,-8-4 4 0,-1 4 0 0,1-4-4 16,-9-1 0-16,10 1 0 0,-10-1 0 0,0 1 0 0,0 0 0 16,1-1 0-16,-8-4 0 0,7 5 0 0,-8-5 0 0,1 0 0 15,-1 5-4-15,0-5 0 0,1 0 4 0,-2 0 0 0,-6 4 0 0,-1-4 0 16,0 0 0-16,1 0 0 0,-1 0 0 0,-1 0 0 16,-7 0 0-16,8 0 0 0,1 0 0 0,-9 0-4 0,0 0 4 0,8 0-4 15,-8 0-4-15,0 0 4 0,8 0-4 0,-8 0 0 0,9 0-4 16,-9 0-8-16,8 0-8 0,-8 0-4 0,7-4-8 0,-7 4-12 15,9 0-8-15,-9 0-16 0,0 0-20 0,8 0-32 0,-8 0-40 0,0-5-4 16,0 5-28-16,-8 0-20 0,8 0 20 0,-9 0 40 0,2-5 28 16,-10 5 28-16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8:23.0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6257E2-FD30-4AD5-977F-FBD472BCE833}" emma:medium="tactile" emma:mode="ink">
          <msink:context xmlns:msink="http://schemas.microsoft.com/ink/2010/main" type="writingRegion" rotatedBoundingBox="6267,14573 9102,13853 9291,14598 6457,15318"/>
        </emma:interpretation>
      </emma:emma>
    </inkml:annotationXML>
    <inkml:traceGroup>
      <inkml:annotationXML>
        <emma:emma xmlns:emma="http://www.w3.org/2003/04/emma" version="1.0">
          <emma:interpretation id="{5EF6C511-7975-4D04-9E58-DA4A5CFE3838}" emma:medium="tactile" emma:mode="ink">
            <msink:context xmlns:msink="http://schemas.microsoft.com/ink/2010/main" type="paragraph" rotatedBoundingBox="6267,14573 9102,13853 9291,14598 6457,15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B891B-AEC8-4F8A-8BB3-02639B2924B1}" emma:medium="tactile" emma:mode="ink">
              <msink:context xmlns:msink="http://schemas.microsoft.com/ink/2010/main" type="line" rotatedBoundingBox="6267,14573 9102,13853 9291,14598 6457,15318"/>
            </emma:interpretation>
          </emma:emma>
        </inkml:annotationXML>
        <inkml:traceGroup>
          <inkml:annotationXML>
            <emma:emma xmlns:emma="http://www.w3.org/2003/04/emma" version="1.0">
              <emma:interpretation id="{3C83230D-D2F7-4C51-9356-827DBC87D0B5}" emma:medium="tactile" emma:mode="ink">
                <msink:context xmlns:msink="http://schemas.microsoft.com/ink/2010/main" type="inkWord" rotatedBoundingBox="6333,14833 6616,14761 6739,15246 6457,153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4166-316 59 0,'0'0'56'15,"0"0"12"-15,0 5 4 0,0-5-28 0,0 0 0 0,0 0-4 16,0 0 0-16,0 0-4 0,-8 0 4 0,8 0 0 0,0 0-4 16,0 0 0-16,0 0 0 0,0 0 4 0,0 0-4 0,0 0 8 15,0 0-4-15,0 0 0 0,0 0-4 0,0 0 4 0,0 0 0 16,0 0-8-16,0 0-4 0,0 0 4 0,0 0-8 0,0-5 0 0,8 5-4 16,-8-4 0-16,0-1 0 0,0 5-4 0,8-4 0 0,-8-1-4 15,0 1 0-15,9 4-4 0,-9-5 0 0,7 0 0 0,1 1 0 16,-8 0 0-16,9 4 0 0,-1-5-4 0,0 5 0 0,-1 0 0 0,3 0 0 15,-10 0 0-15,7 0 0 0,1-5 0 0,1 5-4 16,7 5 0-16,-7-5 0 0,-2 0 4 0,1 5 0 0,0-5 0 0,1 4-4 16,-1 0 4-16,0-4-4 0,1 5 0 0,-2 0 4 0,1-1-4 15,1 1 4-15,-9-1 0 0,8 5 0 0,-8-4 0 0,8 5-4 16,-8-1 8-16,0-5-8 0,0 6 4 0,0-2 0 0,-8 2 0 0,8 0 0 16,0-2 0-16,-8 1 0 0,-1 0 0 0,9 1 0 0,-8-2 0 15,1 2 4-15,-2 4-4 0,9-5 0 0,-8-5 0 0,0 5 0 16,-1 1-4-16,9-1 4 0,-8-5-4 0,0 2 4 0,8-2-4 15,-7 0 0-15,7 1 4 0,0-5-4 0,-9 5 4 0,9-5-4 16,0 0 0-16,0 0 0 0,0 4 0 0,0-4 0 0,0 0-4 0,0 0 4 16,0 0-4-16,0 0 0 0,0 0 0 0,0 0 4 15,0-4-4-15,9 4 4 0,-9 0 4 0,0 4-8 0,7-4 4 0,-7 0 0 16,8 0 0-16,-8 0 4 0,8 0-4 0,-8 0 0 0,9 0 0 16,-1 0 0-16,0 0 0 0,-8 0-4 0,9 0 4 0,-2 5 0 15,1-5 0-15,1 5 4 0,-1-5-4 0,0 4 0 0,0-4 0 0,1 4 0 16,-2-4 0-16,1 6 0 0,1-2 0 0,-1 0 0 15,0 1 0-15,1 0 0 0,-9 0 0 0,8-5 0 0,-1 3 0 0,-7 2 0 16,8 0 4-16,-8-1 0 0,9 1-4 0,-9 4 0 0,0-5 4 16,0 1-4-16,8-1 0 0,-8 1 0 0,0 5 4 0,0-6 0 15,-8 6 0-15,8-6 0 0,0 5 0 0,-9-4 4 0,9 4-4 16,-8-4 4-16,8 4 4 0,-7 0 0 0,-1-5 4 0,-1 6 0 0,1-6 4 16,0 1-4-16,-1 4 4 0,1-4 0 0,1 0-4 15,-2-1 0-15,1-4-8 0,0 4 4 0,0 1-4 0,-1-5-4 0,-6 0 0 16,6 4 0-16,1-4-4 0,0 0-4 0,-1 0-4 0,1 0-12 15,0 0-24-15,1 0-24 0,-2-4-32 0,1 4-40 0,0-5-24 16,-1 5-20-16,1 0-52 0,1-4 36 0,-3 4 28 0,10 0 40 16,-7 0 24-16</inkml:trace>
        </inkml:traceGroup>
        <inkml:traceGroup>
          <inkml:annotationXML>
            <emma:emma xmlns:emma="http://www.w3.org/2003/04/emma" version="1.0">
              <emma:interpretation id="{743062A5-2D37-49E0-8C83-49953F4A7D8F}" emma:medium="tactile" emma:mode="ink">
                <msink:context xmlns:msink="http://schemas.microsoft.com/ink/2010/main" type="inkWord" rotatedBoundingBox="7424,14280 9102,13853 9284,14568 7606,14994"/>
              </emma:interpretation>
              <emma:one-of disjunction-type="recognition" id="oneOf1">
                <emma:interpretation id="interp1" emma:lang="" emma:confidence="0">
                  <emma:literal>600</emma:literal>
                </emma:interpretation>
                <emma:interpretation id="interp2" emma:lang="" emma:confidence="0">
                  <emma:literal>60</emma:literal>
                </emma:interpretation>
                <emma:interpretation id="interp3" emma:lang="" emma:confidence="0">
                  <emma:literal>000</emma:literal>
                </emma:interpretation>
                <emma:interpretation id="interp4" emma:lang="" emma:confidence="0">
                  <emma:literal>6000</emma:literal>
                </emma:interpretation>
                <emma:interpretation id="interp5" emma:lang="" emma:confidence="0">
                  <emma:literal>000</emma:literal>
                </emma:interpretation>
              </emma:one-of>
            </emma:emma>
          </inkml:annotationXML>
          <inkml:trace contextRef="#ctx0" brushRef="#br0" timeOffset="-116726.1574">5969-898 79 0,'0'-4'96'0,"7"4"-4"0,-7 0-4 16,-7 0-24-16,7 0 0 0,0 0-4 0,-9 0-4 0,9 0 0 15,0 0-8-15,-8 0-4 0,8 0-4 0,-8 0-8 0,8 0-4 16,-9 4 0-16,1-4-8 0,8 5 0 0,-8-5 0 0,1 4-4 16,-2 5 4-16,9-4-4 0,-8 4 4 0,0 0 0 0,-1 0 0 15,9 5-8-15,-8 0 0 0,0 0 4 0,-1 0 0 0,9 4 0 0,-7-4-4 16,-1 4 0-16,8 1 0 0,-8-5-4 0,8 4 0 0,0 0-4 16,0-4 4-16,-9 4 0 0,9-4-4 0,9 5 0 0,-9-6 0 15,0 1 0-15,8 0 0 0,-8-1-4 0,8 1-12 0,-1 0 12 0,2-1 4 16,-1-3 0-16,0-1-4 0,1 0 0 0,7 0 0 15,-7 1 0-15,-2-2 0 0,9-3 0 0,1 0 0 0,-9-1 4 0,8 1-4 16,-8 0 0-16,9-5 4 0,-2 0-4 0,-5 0 0 0,5 0 4 16,-6-5-4-16,-1 0 0 0,9 1 4 0,-10-1-4 0,1 0 0 15,0-3 4-15,1 3 0 0,-9-4 0 0,8 0-4 0,-8-1 4 0,0 1-4 16,0 0 0-16,0 4 4 0,0-4-4 0,-8 0 4 0,8 0-4 16,-9 4 4-16,1-5-4 0,8 7 0 0,-8-2 0 15,1-4 0-15,-2 4 0 0,1 5 4 0,0-5-4 0,-1 1 0 0,1 4 0 16,1 0 0-16,7 0 0 0,-10 0 0 0,3-5-4 0,-1 5 0 15,0 0 0-15,8 5 0 0,-9-5-4 0,9 4 4 0,-8-4-12 16,8 5 0-16,-7 0-4 0,7-1-16 0,0-4-8 0,-9 5-16 0,9 0-8 16,0 3-12-16,0-3-4 0,0 0-4 0,0 4 0 15,0-4-64-15,9 4-12 0,-9-5 36 0,0 1 20 0</inkml:trace>
          <inkml:trace contextRef="#ctx0" brushRef="#br0" timeOffset="-116346.1733">6246-683 23 0,'7'-8'96'0,"1"3"-4"16,1-4-4-16,-9 5-28 0,0 4-4 0,0 0-4 0,0-6-4 16,8 6-8-16,-8 0-4 0,0 0-4 0,0 6-4 0,0-2-4 15,0 0-4-15,0 1 0 0,0 0 4 0,0 3-4 0,0 2 0 0,0-1 0 16,8 1-8-16,-8-1 4 0,9-1-4 0,-9 6-4 16,7-4 4-16,1 3-4 0,1-4 0 0,-1 5 0 0,-8-4-4 0,16-2-4 15,-7 6 8-15,-2-4-4 0,1-1 0 0,9-5 4 0,-9 5-4 16,9 1-4-16,-1-6 4 0,-8 6 0 0,8-6-4 0,1 1 8 15,-10-1-4-15,10 1 4 0,0-5-8 0,-9 0 12 0,7 0-4 0,-6 0 0 16,7 0 4-16,-7-5 0 0,-1 5 4 0,-1-9 0 0,3 5 0 16,-3-6 0-16,1 6-4 0,-8-6 0 0,8-3-4 0,-8 4 0 15,0-1-4-15,0-4 0 0,0 1 0 0,0-1-4 0,0 0 4 16,-8 6-4-16,8-7 4 0,-8 1-4 0,1 1-4 0,-3-1 8 16,3 1 0-16,-10-1 0 0,9 4-4 0,0-4 0 0,-8 6 4 0,0-2-8 15,7 1 4-15,-7-1 0 0,0 2 0 0,8 3-4 0,-9 1 4 16,1-1 0-16,0 5-4 0,8-5-4 0,-9 5 4 0,9 5 0 15,-1 0 0-15,1-5 0 0,1 9-4 0,-2-4-4 0,1 3 0 16,0 2-4-16,8-2-4 0,0 2-4 0,0 4-4 0,0-5-8 16,0 0-8-16,0 5-4 0,0-5-12 0,8 1-4 0,0 3-4 15,-8-4-4-15,9 0-36 0,-2-4-44 0,1 5 20 0,1-7 20 0</inkml:trace>
          <inkml:trace contextRef="#ctx0" brushRef="#br0" timeOffset="-116045.9767">6718-870 59 0,'0'-5'80'0,"9"5"-12"0,-1-5 0 0,-8 5-32 16,0 0 4-16,8 0 0 0,-8 5 0 0,0-5-4 0,9 5 4 0,-9-1-8 15,0 1 0-15,7 4-4 0,-7-5 0 0,8 6 0 0,-8-6-4 16,8 6 0-16,1-1 0 0,-1 0 0 0,-1-4-4 0,3 4 0 16,-3 0 4-16,1 0 0 0,1-4-4 0,7 4 4 0,-9-4 0 0,2-2-4 15,-1 2-4-15,9 0 8 0,-9 0 0 0,9-5 4 0,-10 0-4 16,1 0 0-16,0 0-4 0,9-5 4 0,-9 0 0 0,1 0-4 15,-2-3 0-15,-7 3-4 0,8-4 0 0,-8-5-4 0,9 6 0 16,-9-2-4-16,0-4-4 0,0 0 4 0,0 0 0 0,0 5-20 16,-9-4 20-16,1-1 0 0,8 0-4 0,-7 5 0 0,-2-1 0 0,1 1 0 15,0 1-4-15,-9-2 4 0,9 6-4 0,1-1-4 0,-2 5 4 16,-7 0 0-16,7 0-4 0,-7 5 0 0,7-1-4 0,2 1-4 16,-9 4-12-16,7 0-20 0,1 5-20 0,1-5-24 0,-3 5-32 15,3 4-4-15,-1-4-88 0,-1 4 32 0,1-4 36 0,0 5 20 16,1-6 24-16</inkml:trace>
          <inkml:trace contextRef="#ctx0" brushRef="#br0" timeOffset="-117179.9434">5250-783 39 0,'-7'-5'72'0,"-1"5"0"0,8 0-8 16,0-4-16-16,-9 4-8 0,9-4-4 0,0-1-4 0,0 5 0 0,0-5-4 16,0 0 0-16,0 1 4 0,0-5 0 0,0 4-8 0,0 0 0 15,0-4 4-15,9 4-4 0,-9-4-4 0,0 5 0 0,8-1-4 16,-1-4 4-16,1 4-4 0,1-4 0 0,-9 5 0 0,8-1-4 0,0 1 4 15,8-1-4-15,-8 0 0 0,1 0-4 0,7 1-4 0,-8 4 4 16,1 0 0-16,-2-5 0 0,10 5-4 0,-9 0 4 0,0 5-4 16,1-5 0-16,-1 4 4 0,-1 1-8 0,1 0 4 0,1 4 0 15,-9 0 0-15,8 0 0 0,-8 1-4 0,0-1 0 0,0 0 0 16,8 0 4-16,-16 5 0 0,8 0-4 0,0-5 4 0,0 1-4 0,0 3 0 16,-8-4 0-16,8 0 0 0,0 1 4 0,-9-7 0 0,9 7-4 15,0-5 0-15,0-1 0 0,0-4 0 0,0 4-4 0,0 2 4 16,0-6 0-16,0 0 0 0,0 0-4 0,0 0 4 0,0 0 0 15,0 0 0-15,0 0 0 0,9 0 0 0,-9 0 0 0,0 0 0 16,8 0 0-16,0 0 0 0,-8 0 0 0,9 0 0 0,-1 0 0 0,-1 0 0 16,2 0 0-16,7 0 0 0,-8 0 0 0,1 0 0 0,6 0 0 15,-6 4 0-15,7-4 0 0,-7 0-4 0,6 4 4 0,-7 2 0 16,9-6 4-16,-9 4-4 0,9 0 0 0,-10 1 0 0,10 0 0 0,-9-1 0 16,0 0 0-16,1 2 0 0,-1 2 0 0,-1-3 4 0,2 5-8 15,-9-6 12-15,8 5-4 0,-8 0 0 0,0 0 0 0,0 1 4 16,0-2 4-16,0 2-4 0,-8 4 0 0,8-5-4 0,-9 4 0 15,-6 1 4-15,6-4 0 0,1 3-4 0,0 1 12 0,-9-5-4 16,2 5 0-16,6-5 0 0,-7 1-4 0,-1-2 4 0,2 2-4 16,-2-1 0-16,0-4 4 0,2-1 0 0,-2 0-4 0,1 2-8 15,0-6 4-15,8 4 0 0,-9-4 0 0,0 0-4 0,2 0-4 16,7-4 0-16,-9 4 0 0,9-6-12 0,-9 2-16 0,10 4-20 0,-2-9-12 16,1 4-12-16,8 1-8 0,-8-1-4 0,8 0-4 0,0-3-92 15,0 3 36-15,0-4 20 0,0 0 32 0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24.8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02E69C-9CBF-403D-85D5-017567740C5F}" emma:medium="tactile" emma:mode="ink">
          <msink:context xmlns:msink="http://schemas.microsoft.com/ink/2010/main" type="inkDrawing" rotatedBoundingBox="28971,16241 33233,16530 33226,16626 28965,16337" shapeName="Other">
            <msink:destinationLink direction="with" ref="{F77B5EBA-9973-4826-9264-594C49DD67AB}"/>
          </msink:context>
        </emma:interpretation>
      </emma:emma>
    </inkml:annotationXML>
    <inkml:trace contextRef="#ctx0" brushRef="#br0">0 0 55 0,'9'6'80'0,"-1"2"-4"0,0 2-4 15,1-6-20-15,-2 6-4 0,10-2 4 0,-9-3-4 0,7 4 0 0,2-5 4 16,0 1-4-16,8 0 0 0,-2-1-4 0,2 1-4 0,8-5 4 15,0 5 0-15,7 0 4 0,1-5-4 0,8 0-8 0,-1 4 4 16,1-4-8-16,8 0 4 0,0 0 4 0,9 0 0 0,-1 0 0 0,1 0 4 16,6 0-4-16,-6-4-4 0,16 4-8 0,-8 0-4 0,-2 0-4 15,2 0 0-15,0 0 0 0,-2 0 0 0,2 0-4 0,0 4 4 16,7-4 0-16,-16 5 0 0,9-5 8 0,0 4 4 0,-2 0 0 16,2-4 8-16,0 5 0 0,-1 0 0 0,0 4-4 0,8-4 0 15,-7-2-4-15,0 4 0 0,-2 1-4 0,2-3 0 0,0-1 0 0,7 1-4 16,-7 4-4-16,-1-5-4 0,0 1-4 0,1-1-4 15,-1 6-8-15,-7-5 0 0,6-1 0 0,-6 5 0 0,-1-4 0 0,-8-1 0 16,9 6 0-16,-9-6 0 0,0 1 0 0,0 4 0 0,-8-5 0 16,0 6 0-16,0-6 0 0,-1 1 0 0,-6 4 0 0,-2-5 0 15,1 2 0-15,-1 2 0 0,-6-3 0 0,-2 0 0 0,-7-1 0 16,7 0 0-16,-7 2 0 0,-10-1 0 0,10-2 0 0,-8 2 0 0,-1-5 0 16,-8 0 0-16,0 5 0 0,0-5 0 0,1 0 0 0,-9 0 0 15,0 0 0-15,0 0 0 0,-9 0 0 0,9 0 0 0,-8 0 0 16,0 0 0-16,0 0 0 0,-1 0 0 0,-6 0 0 0,6 0-8 15,1-5-60-15,-9 5-24 0,9 0-24 0,-7-5-32 0,-2 5-32 0,0-3-20 16,10-2-12-16,-10 5-56 0,1-6 44 0,-1 2 48 0,2 0 32 16,-2-1 28-16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27.5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EB8B02-7641-4E0A-BE65-1284E4F9B042}" emma:medium="tactile" emma:mode="ink">
          <msink:context xmlns:msink="http://schemas.microsoft.com/ink/2010/main" type="inkDrawing" rotatedBoundingBox="3482,6254 4847,9773 1611,11029 245,7510" hotPoints="4233,8857 2423,10668 612,8857 2423,7046" semanticType="enclosure" shapeName="Circle">
            <msink:sourceLink direction="with" ref="{CFCE3618-DAA7-4551-A3D4-C421324816F1}"/>
            <msink:sourceLink direction="with" ref="{C12EEEBF-92FF-4341-A15D-F9C76939324F}"/>
          </msink:context>
        </emma:interpretation>
      </emma:emma>
    </inkml:annotationXML>
    <inkml:trace contextRef="#ctx0" brushRef="#br0">2074 82 3 0,'0'0'72'16,"0"-5"4"-16,-8 5-12 0,8-4-28 0,-8 4 4 0,-1 0-8 16,9-5 0-16,-8 5-4 0,0 0-4 0,1-4 0 0,-2-1 0 15,1 5 0-15,0-5-4 0,-1 1 0 0,1 0 0 0,0 4 4 0,-1-5 4 16,2 0-4-16,-1 5-4 0,0-3 0 0,-1-4 4 0,-6 7 0 15,5-4-4-15,-5 0 0 0,6 4 4 0,-7-4 0 0,9 4 0 16,-10-6 0-16,0 2 0 0,1 4-4 0,0 0-4 0,7 0 4 16,-8-4 4-16,-8 4-4 0,10 0 0 0,-2 0 4 0,0 0-4 15,2 0 0-15,-10 0-4 0,8 4-8 0,-7-4 8 0,8 4 0 0,-1-4-8 16,-7 6 4-16,-1-2-4 0,10 0 0 0,-10 0 0 0,1 3 0 16,-1-4 0-16,9 2 0 0,-8 4 0 0,-1-5 0 0,1 6-4 15,7-6 4-15,-8 5 0 0,1-4-4 0,0 4 0 0,0 1 0 16,7-1 4-16,-8-1-4 0,1 2 4 0,8 4-4 0,-8-5 4 15,-1 0 0-15,8 5 0 0,-7-5-4 0,-1 6 4 0,10-2 0 0,-10 0-4 16,8-4 4-16,-7 5-4 0,-1 0 0 0,10 4 0 0,-10-4 0 16,0 0 0-16,1 0 0 0,-1 0 0 0,10 4 4 0,-10-4 0 15,1 5 0-15,-1-6-4 0,0 5 0 0,1 0 4 0,-1 0 0 16,1-4 0-16,-1 9 0 0,1-4 4 0,-1 0-4 0,1-1-4 16,-1 0 4-16,0 5-4 0,9-5 0 0,-9 5 0 0,10-5 0 0,-10 5 0 15,8 1 0-15,-7-7 0 0,8 7 0 0,-1-2 0 0,2-3 4 16,-2 4-4-16,0 0 0 0,1 0 4 0,7-5-4 0,-6 5 4 15,-2 0-4-15,9 1-4 0,-8-3 4 0,8 2 0 0,-9 1-4 16,9-2 4-16,0 0 0 0,-8 2 0 0,8-1 0 0,0 0-4 16,-1 0 0-16,1 0 0 0,0 0 4 0,-1 0 0 0,2 0-4 15,-1 4 4-15,0-3-4 0,-1-2 0 0,9 1 0 0,-8 5 4 16,1-5-4-16,7 0-4 0,-10 0 8 0,10 0-4 0,-7-1 4 0,7 2-4 16,-8-2 4-16,8 2-4 0,0-2 4 0,0 1-4 0,-9 0 0 15,9 0 0-15,0 0-4 0,0 0 0 0,-8-5 8 0,8 5-4 16,0 0 0-16,0 0 0 0,0 4-4 0,-8-3 4 0,8-2 0 15,0 2 0-15,0 2 0 0,0-3 0 0,0 4 4 0,0-4-4 0,0 0-4 16,0 5 4-16,0-5 0 0,0 0 0 0,0-1 0 16,0 2 0-16,8-2 0 0,-8 2 0 0,0-2 0 0,8 1 4 0,-8 0-4 15,9 0 0-15,-9 0 0 0,8 0-4 0,-8 0 0 0,7 0 4 16,3 0 0-16,-3 0 4 0,-7-1 0 0,8 6-4 0,1-5 0 16,-1 0 0-16,0 5 0 0,-8-6-4 0,7 2 0 0,2 3 4 0,-1-4 0 15,0 4 0-15,1-3 0 0,-1-2 0 0,0 2 0 0,1 3 4 16,-2-4 0-16,1-1-4 0,0 2 0 0,1-2-4 0,-1 2 8 15,0-2-4-15,1-3 0 0,-2 8-4 0,10-8 8 0,-9 3-4 16,0 2 0-16,8-2 0 0,-8 2 0 0,9-6 0 0,-9 4-4 16,9 2 4-16,-10-6 0 0,9 5 0 0,1-5 0 0,0 5 4 15,-2-5-4-15,2 6 0 0,-2-6 4 0,2 0-4 0,8 1 0 0,-8-1-4 16,-2 0 4-16,10 0 0 0,-1 1 0 0,1-1-20 0,1 0 24 16,-2 1-4-16,1-5 0 0,-1 4 4 0,0-4 0 0,0 4 0 15,10-4-4-15,-11 4 0 0,2-4 0 0,8 0 0 0,-9-1 0 16,9 1 0-16,-8 0-4 0,7 0 4 0,1 0 0 0,-9 0 4 0,8 0 0 15,-7-6-4-15,7 7 0 0,1-6 0 0,-9-1 0 0,10 2 0 16,-2-2 0-16,1 3 0 0,-1-3 0 0,9 1 0 0,-8-4 0 16,-1 4 4-16,9-5 0 0,-8 1-8 0,7 4 4 0,-8-4 0 0,10 0 0 15,-10-1-4-15,9 1 4 0,-8-5 0 0,7 4 0 16,-6-4 0-16,7 0 4 0,-9 0-4 0,9 0 0 0,-8 0 4 0,8 0 0 16,-9 0 0-16,9-4-4 0,-9-1 0 0,9 1 0 0,-8-1 0 15,8 0-4-15,-1 0 4 0,-7 1 0 0,8-5 0 0,-1 0 0 16,1 0 0-16,0-1 0 0,-8 2 0 0,7-2 0 0,2-4 0 0,-10 6 0 15,0-1 0-15,1-1 0 0,-1-3 0 0,2-1 0 0,-2 4-4 16,-7-4 4-16,7 6-12 0,-7-6 12 0,-1-1 4 0,1 2-4 16,-1 4 0-16,0-5 0 0,-8 0 0 0,1 0 0 0,8-4 0 15,-10 3 0-15,11 2 0 0,-9-5 0 0,-2 5 0 0,2-6 0 16,0 1 0-16,6 0 0 0,-6 5 0 0,0-6 0 0,-2 0 0 16,2 1 0-16,-1-1 0 0,1 5 0 0,-1-4 0 0,0 0 0 15,1 4 0-15,-2-4-4 0,2 4 4 0,0 0 0 0,-2-4 0 0,-6 4 4 16,7-5-4-16,1 6 0 0,-9-1 0 0,-1-4 0 0,10 4 0 15,-9-4 0-15,1 4 0 0,-1-5 0 0,7 1 4 0,-6-1-4 16,-1 2 0-16,0-2 0 0,1 1 0 0,-1-5 0 0,-1 4 0 0,3 1 0 16,-3-4 4-16,1 3-4 0,0-4-4 0,1 5 4 15,-1-5 0-15,-1 0 0 0,2 5 0 0,-1-6 0 0,0 6 4 0,1-5-4 16,-1 5 0-16,-8-5 0 0,8 5 0 0,1-5 4 0,-9 5-4 16,7-1 0-16,-7 0 4 0,0-3-4 0,0 4 4 0,0-2-4 15,0 2 0-15,0-4-16 0,0 4 24 0,8-6-8 0,-8 6 4 0,-8-5 0 16,8 0 0-16,0 5 0 0,0-6 0 0,0 2 0 0,0 0 0 15,0-2 0-15,-7 1 0 0,7 1 0 0,0-6-4 0,-9 4 0 16,9 1 0-16,-8 1 0 0,8 0 0 0,-8-2 4 0,-1 1-4 16,1 0 4-16,8 0-4 0,-8 0 0 0,-1 2 4 0,2-3-4 15,-1 2 0-15,8-2-4 0,-9 2 4 0,1-6 0 0,0 5 0 0,1 0-4 16,-3 0 4-16,3 0 4 0,-1-4-4 0,8 4 0 16,-9 0 0-16,1 0 0 0,0 0 0 0,-1 5 0 0,2-5 0 0,-1 4 4 15,-9-3-4-15,9 4 4 0,0-1-4 0,-1 0 4 0,2 1-4 16,-1 4 4-16,-9-4-4 0,9-1 4 0,0 1-4 0,-8 4 4 15,8-4-4-15,-9 0 0 0,9 4 4 0,-1-4 0 0,-6 0 0 16,7-1-4-16,-9 6 0 0,9-6 4 0,-8 1-4 0,8-1 0 16,-9 2 0-16,9-3 4 0,-9 7 0 0,10-7-8 0,-1 3 8 15,-9-1-4-15,9 4 8 0,-9-5-4 0,10 6 0 0,-10-5 4 0,9 5-8 16,-9-6 4-16,10 5 0 0,-10 0 0 0,0 0-4 0,9 0 4 16,-8 1-4-16,8-1 4 0,-9 0-4 0,0 5 4 0,2-5-4 15,-2 0 0-15,1 1 4 0,0 3-4 0,8-4 0 0,-17 1 0 0,16 4 0 16,-14-5 4-16,6 1-4 0,0 3 0 0,2-4 4 15,-2 1-4-15,1 3 4 0,-1-4-4 0,1 0 4 0,-9 1-4 0,10 4 4 16,-2 0-4-16,1-5 0 0,-1 5 0 0,1-1 4 0,-8-3-4 16,7 4 0-16,1-1 0 0,0 1 4 0,-1 1 0 0,-7-2-4 15,8 5 0-15,-1-4 0 0,1 0 4 0,-8 0 0 0,7-1-4 16,1 6 0-16,0-5 0 0,-8-1 0 0,7 1 4 0,1 1-4 0,-1-2 0 16,1 6 4-16,0-9 0 0,-1 8-4 0,2-5 0 0,-2 1 4 15,0 0-4-15,-8-1 0 0,18 2 0 0,-9 3 0 0,-1-4 0 16,1-1 0-16,0 6 0 0,-1-5 0 0,2 4 0 0,-2 1 4 15,0-1-4-15,9 0 0 0,-9 1 0 0,2-1 0 0,-2 0 0 0,2 1 0 16,-2 0 0-16,9-1 0 0,-9 0 0 0,2 5 0 0,-2-5 4 16,0 1-4-16,9-1 4 0,-9 5-4 0,1-4 0 0,-1-1 0 15,2 1 0-15,5 4 0 0,-5-5 0 0,-2 1 0 0,0-1 0 16,10 5 4-16,-9-5-4 0,-1 2 0 0,9 3 0 0,-8-6 0 16,8 6 4-16,-9-4-4 0,9 4 4 0,0 0 0 0,-1 0 0 15,-6 0 0-15,6-5 0 0,1 5-4 0,0 0 0 0,-1 0 0 0,2 0 0 16,7 0 0-16,-8 0 0 0,0 5-4 0,8-5 0 0,-9 0-4 15,9 0-8-15,0 0-12 0,0 0-32 0,-8 0-28 0,8 0-28 16,0 0-32-16,0 0-32 0,0 0 20 0,0 0-76 0,0 0 24 16,0 0 36-16,0 4 32 0,0-4 28 0,8 6 24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6:08.9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A88677-7FC4-45D3-86D3-4C07E1D56575}" emma:medium="tactile" emma:mode="ink">
          <msink:context xmlns:msink="http://schemas.microsoft.com/ink/2010/main" type="inkDrawing" rotatedBoundingBox="1063,8290 3844,8342 3843,8420 1062,8368" shapeName="Other"/>
        </emma:interpretation>
      </emma:emma>
    </inkml:annotationXML>
    <inkml:trace contextRef="#ctx0" brushRef="#br0">-848 4530 59 0,'0'0'96'0,"0"0"-8"0,0 0-4 15,0 0-20-15,-9 0-4 0,9 0-4 0,0 0-4 0,0 0 0 16,0 0 4-16,9 0 0 0,-9 0-4 0,0 0-4 0,0 0-4 16,0 0 0-16,0 0 0 0,0 0-12 0,-9 0-4 0,9 0 0 0,0 0 4 15,9 0 0-15,-9 0-4 0,0 0 0 0,8 0 4 0,-8 5 4 16,0-5 4-16,8 0-4 0,0 0 4 0,1 0 0 0,-2 0 0 16,1 0 0-16,1 0 0 0,7 3-24 0,1-3 24 0,-2 0-4 15,2 0 0-15,0 0-4 0,-2 0 0 0,10 0 0 0,-1 0-4 16,1 0-4-16,0 0-4 0,7 0-4 0,-7 0 8 0,7 0-8 0,0 6 0 15,2-6-4-15,-2 0-4 0,1-6 4 0,8 6 0 0,-9 0 0 16,8 0-4-16,-7 0 4 0,8 0-8 0,-1 6 4 0,-6-6-4 16,6 0 0-16,2 0 0 0,-2 0 0 0,-8 0 0 0,9 0 4 0,0 0 0 15,0-6-4-15,-1 6 4 0,2 0-8 0,-2 0 4 16,9-3-4-16,-8 3 0 0,-1 0 4 0,2-5 0 0,-2 5-4 0,1 0 0 16,-1 0 4-16,2 0 0 0,-10 0-4 0,10-5 0 0,-2 5 4 15,-8 5-4-15,9-5 4 0,-8 0-4 0,-1 5 0 0,10-2 0 16,-10-3 0-16,8 6 0 0,-6-2 0 0,-2-4 4 0,0 5-4 0,9-1-4 15,-8-4 4-15,0 5 0 0,7 0 4 0,-7-5-4 0,0 4 4 16,-1-4-4-16,0 0 0 0,1 5 0 0,0-5 0 0,0 0 0 16,-9 0 0-16,9 0 0 0,-9 0 0 0,1 0 0 0,7 0 0 15,-7 0 0-15,-10 0 0 0,10 0 0 0,0 0 0 0,-9 0 0 16,9 0 0-16,-10 0 0 0,2 0 0 0,0 0 0 0,-1 0 0 16,0 0 0-16,0 0 0 0,-7 0 0 0,7 0 0 0,-7 0 0 15,-2 0 0-15,1 0 0 0,9 0 0 0,-17 0 0 0,8 0 0 0,0 0 0 16,-8 0 0-16,9 0 0 0,-9 0 0 0,0 0 0 0,0 0 0 15,7 0 0-15,-7 0 0 0,0 0 0 0,0 0 0 0,0 0 0 16,0 0 0-16,-7 0 0 0,7 0 0 0,0 0 0 0,-9 0 0 16,9 0 0-16,0 0 0 0,-8 4 0 0,0-4-56 0,8 0-64 15,-8 5-32-15,-1-5-40 0,-6 6-20 0,6-3-20 0,-7-3-40 16,7 5 44-16,-7-1 44 0,0 1 36 0,-9 4 24 0,10-4 24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6:09.8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2EEEBF-92FF-4341-A15D-F9C76939324F}" emma:medium="tactile" emma:mode="ink">
          <msink:context xmlns:msink="http://schemas.microsoft.com/ink/2010/main" type="writingRegion" rotatedBoundingBox="1278,8771 3710,8951 3642,9866 1210,9686">
            <msink:destinationLink direction="with" ref="{B5EB8B02-7641-4E0A-BE65-1284E4F9B042}"/>
          </msink:context>
        </emma:interpretation>
      </emma:emma>
    </inkml:annotationXML>
    <inkml:traceGroup>
      <inkml:annotationXML>
        <emma:emma xmlns:emma="http://www.w3.org/2003/04/emma" version="1.0">
          <emma:interpretation id="{A8C48755-070D-4E0C-B8BE-9373D6C787E5}" emma:medium="tactile" emma:mode="ink">
            <msink:context xmlns:msink="http://schemas.microsoft.com/ink/2010/main" type="paragraph" rotatedBoundingBox="1278,8771 3710,8951 3642,9866 1210,9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CFCF8D-5A3B-4ED0-AEE8-D28D97B5DBAE}" emma:medium="tactile" emma:mode="ink">
              <msink:context xmlns:msink="http://schemas.microsoft.com/ink/2010/main" type="line" rotatedBoundingBox="1278,8771 3710,8951 3642,9866 1210,9686"/>
            </emma:interpretation>
          </emma:emma>
        </inkml:annotationXML>
        <inkml:traceGroup>
          <inkml:annotationXML>
            <emma:emma xmlns:emma="http://www.w3.org/2003/04/emma" version="1.0">
              <emma:interpretation id="{0955231C-754E-4A82-BE0F-572824A66AD3}" emma:medium="tactile" emma:mode="ink">
                <msink:context xmlns:msink="http://schemas.microsoft.com/ink/2010/main" type="inkWord" rotatedBoundingBox="1278,8771 3710,8951 3642,9866 1210,9686"/>
              </emma:interpretation>
              <emma:one-of disjunction-type="recognition" id="oneOf0">
                <emma:interpretation id="interp0" emma:lang="" emma:confidence="0">
                  <emma:literal>za</emma:literal>
                </emma:interpretation>
                <emma:interpretation id="interp1" emma:lang="" emma:confidence="0">
                  <emma:literal>za 1</emma:literal>
                </emma:interpretation>
                <emma:interpretation id="interp2" emma:lang="" emma:confidence="0">
                  <emma:literal>za. 1</emma:literal>
                </emma:interpretation>
                <emma:interpretation id="interp3" emma:lang="" emma:confidence="0">
                  <emma:literal>za-n</emma:literal>
                </emma:interpretation>
                <emma:interpretation id="interp4" emma:lang="" emma:confidence="0">
                  <emma:literal>z. 1</emma:literal>
                </emma:interpretation>
              </emma:one-of>
            </emma:emma>
          </inkml:annotationXML>
          <inkml:trace contextRef="#ctx0" brushRef="#br0">-612 5507 15 0,'-8'-9'96'0,"0"4"-4"0,8-4-8 16,-9 5-24-16,9-1 0 0,-8-4-8 0,8 4 0 0,0 1-4 0,-7-1-8 15,7 1-4-15,0 4-8 0,0-5 0 0,0 5-4 0,0-6-4 16,0 6-4-16,0 0 8 0,0 0 4 0,7 6 4 0,-7-1-4 16,8-1 4-16,1 5-12 0,-9-4 4 0,8 4-4 0,0 6 0 15,1-2-4-15,-1-4-4 0,-1 9 4 0,2-4-8 0,-1-1 4 16,0 6-12-16,0 0 8 0,1-1 0 0,-1-4-8 0,-1 4 4 0,2-4 0 15,-9-1-4-15,8 1 4 0,-8-5 0 0,8 5-20 0,-8-5 24 16,0-5 0-16,9 6 0 0,-9-5 0 0,0-5 0 0,0 4-4 16,0-4 0-16,-9 0-4 0,9-4 0 0,0-1 0 0,-8 0 0 0,8 0 4 15,-8-4 0-15,8 1 0 0,-9-2-4 0,2-4 0 16,7 5 4-16,-8-9-4 0,-1 4 0 0,1 1 0 0,0-11 0 0,0 6 0 16,-1 0 0-16,2-5-4 0,-1 0 4 0,-1 0 0 0,1 0 0 15,0 0 0-15,-1-5 0 0,1 10 0 0,8-5 0 0,-7 0-4 16,7 1 0-16,-9 2 4 0,9-2 0 0,0 8-4 0,0-4 4 0,0 4 0 15,0 0 0-15,9 1 0 0,-9 4 0 0,7 0 0 16,1-1-4-16,1 6 0 0,-1-1 4 0,0-4 0 0,1 4-4 16,-1 5 0-16,8-4 4 0,0 4 4 0,1 0 0 0,-2-5-4 0,2 5 4 15,0 0-4-15,-2 0 4 0,10 0 0 0,0 0-4 16,-9 0 4-16,8 0-4 0,0 0 0 0,1 0 4 0,0 0-4 0,7 0-4 16,-8-4 0-16,1 4 4 0,7-5-4 0,-7 0 4 0,7 1 0 15,-7 4-4-15,9-5 8 0,-11-5-4 0,11 10 0 0,-10-8 0 16,-1 3 0-16,11 1 4 0,-9-6-8 0,7 6 8 0,-7-1-4 0,-1 0 0 15,1 2 4-15,-2-2-4 0,2 0 0 0,-1 0-4 0,-7 1 4 16,-1 4 0-16,0-5 0 0,1 5 4 0,-1-5-4 0,1 5 0 16,-10 0 0-16,1-4 4 0,1 4 0 0,-1 0 4 0,-8 0 0 15,8 0 4-15,-8 0 4 0,0 0 8 0,9 4 4 0,-9-4 4 16,0 5 4-16,0-5-4 0,0 5-4 0,0-5 4 0,0 4 0 0,0 1 0 16,0 5-4-16,0-7 0 0,0 7-4 0,0-6-4 0,0 6 4 15,8 3-4-15,-8-4 0 0,0 1 0 0,0 4 0 0,7-5-4 16,-7 0-4-16,0 5 4 0,0-5-4 0,0 0 4 0,0 5-8 15,9-5 4-15,-9 0-4 0,0 0-4 0,0 1 0 0,0-2 0 16,0 2 0-16,0-1-4 0,0 0 0 0,0-5-4 0,0 6 4 0,0-6-8 16,0 7-4-16,0-8 0 0,0 2-12 0,0 4-12 0,0-5-16 15,0 1-16-15,0 0-12 0,-9-1-20 0,9 1-20 0,0-1-20 16,-7 1-4-16,7-1 8 0,-8 1-72 0,-1 0 24 0,9 0 32 16,-16-5 24-16,7 4 28 0</inkml:trace>
          <inkml:trace contextRef="#ctx0" brushRef="#br0" timeOffset="470.7864">-188 5608 43 0,'-8'-5'92'0,"8"1"-4"0,0 0-4 16,-9-2-40-16,9-2 16 0,0 3-8 0,0-4 0 0,0 4-8 0,0-4 4 15,0 0-8-15,9 4-4 0,-9-4-4 0,8 4-4 16,-8-4 0-16,8 5 0 0,1-5 0 0,-1 4-4 0,0 0-4 0,-1 5 0 16,2-3 0-16,-1 3-4 0,9 0 4 0,-9-6-4 0,9 6-4 15,-10 6 0-15,1-6-4 0,9 3 4 0,-9 2 0 0,9 0-4 16,-10 4 0-16,1 0 0 0,1 0 0 0,7 0 4 0,-16 5-8 16,7-5 0-16,2 5 4 0,-9 5 0 0,8-1-4 0,-8 1 0 0,0-2 0 15,0 1 0-15,0 1-4 0,0 4 0 0,-8-5-4 16,-1 5 0-16,9-4 0 0,-7-1 0 0,-1 0 4 0,0 1 0 0,-1-5 0 15,1 4 4-15,1-4-4 0,-3-6 0 0,3 6 4 0,-1-4 0 16,-9-1-4-16,9-4 0 0,1 3 0 0,-2-8 4 0,1 5-4 16,8-5 4-16,-8 5-4 0,-1-5 4 0,1 0 0 0,8 0-4 15,-8-5 4-15,8 5-4 0,-9 0 4 0,9-5 0 0,0 5-20 16,0-4 24-16,0 4 0 0,0-4-4 0,0 4 0 0,9 0 0 0,-9 0 0 16,8 0 4-16,-8-5 0 0,8 5 4 0,1 0 4 0,-1 0-4 15,0 0 4-15,1 0 0 0,-2 0-4 0,9 0 4 0,-7 0-4 16,6 5-4-16,-5-10 0 0,5 5 0 0,2 0 0 0,-2 0-4 15,2 0 0-15,-9 0 0 0,17 0 0 0,-9 0-4 0,1 0 0 16,-1 0-4-16,1 0-8 0,7 0-12 0,-8 0-24 0,8 0-36 0,-7 0-32 16,-1 0-16-16,8-5 12 0,-7 1-72 0,-1-1 16 0,0 0 32 15,1 1 20-15,-1-6 24 0</inkml:trace>
          <inkml:trace contextRef="#ctx0" brushRef="#br0" timeOffset="728.0977">685 5589 63 0,'0'6'116'0,"0"-2"-12"0,0-4-12 0,9 4-24 16,-9-4 4-16,0 5 4 0,7 0 0 0,-7-5 4 0,0 4 0 0,8-4-12 16,-8 0 0-16,8 5 4 0,-8-5-8 0,9 0-4 0,-1 0-8 15,-1 0-4-15,3 0-4 0,-3 0 0 0,1 0-8 0,9-5 0 16,-9 5-4-16,-1 0-8 0,10 0 0 0,-9 5-4 0,9-5-8 0,-9 0 0 15,8 0 4-15,-8 0-8 0,9 0 0 0,-1-5-4 16,-7 5-4-16,6 0 0 0,-6-4-4 0,7 4-12 0,-9 0-24 0,10 0-28 16,-9 0-28-16,1 0-40 0,-1-5-24 0,9 5 0 0,-17 0-68 15,8-5 40-15,-1 5 24 0,1-4 28 0,-8 4 28 0</inkml:trace>
          <inkml:trace contextRef="#ctx0" brushRef="#br0" timeOffset="1092.1227">1394 5649 59 0,'0'5'128'0,"0"4"-16"0,9-5-16 0,-9-4-24 16,0 5 0-16,0 1 8 0,0-6 0 0,0 0 4 0,8 0-8 0,-8 0-12 16,0 0 0-16,7-6-4 0,-7 1-4 0,9-3-8 0,-9-2 0 15,8 6-4-15,0-6-8 0,1 2 0 0,-1-6-4 0,0 4-4 16,-1 2-4-16,2-6 0 0,-1 0-4 0,0 4 0 0,1-3 0 0,-1-1-4 15,-1 5 0-15,3 0 0 0,-10 0 0 0,7-1-4 16,1 1 4-16,0 0 0 0,1 0-8 0,-1 4 0 0,-1 1 0 0,2-1 0 16,-9 1 4-16,8-1-4 0,0 5 4 0,1 0 0 0,-1-6 4 15,-8 6 0-15,8 6 4 0,-1-1 0 0,2-5 0 0,-1 9 0 16,-8-5 0-16,8 5 0 0,1 1 0 0,-1 3-4 0,-8 1 0 0,8 0 0 16,1-1-4-16,-9 6 4 0,7-1-4 0,-7 0 0 15,8 6-4-15,-8-5 4 0,0 3 0 0,8 2-8 0,-8-2 8 0,0 0-8 16,0 1 0-16,0 1 0 0,0-1 0 0,0-5-4 0,0 5 0 15,0-5 0-15,0 1-4 0,0-1-4 0,0 0-8 0,0-4-12 16,0 0-32-16,0 0-32 0,0-6-32 0,9 2-44 0,-9-1-32 16,0-4-8-16,0 0-60 0,0-2 40 0,0-3 40 0,0-3 36 15,0-2 28-15,0 0 24 0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37.9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7B5EBA-9973-4826-9264-594C49DD67AB}" emma:medium="tactile" emma:mode="ink">
          <msink:context xmlns:msink="http://schemas.microsoft.com/ink/2010/main" type="inkDrawing" rotatedBoundingBox="4787,8011 31014,16844 30486,18411 4260,9579" semanticType="callout" shapeName="Other">
            <msink:sourceLink direction="with" ref="{9F02E69C-9CBF-403D-85D5-017567740C5F}"/>
            <msink:sourceLink direction="with" ref="{32EB5084-C233-4B71-AE10-6A75F7B94A73}"/>
          </msink:context>
        </emma:interpretation>
      </emma:emma>
    </inkml:annotationXML>
    <inkml:trace contextRef="#ctx0" brushRef="#br0">26676 7890 35 0,'0'-5'60'0,"0"0"-4"0,0 5 0 16,8-4-24-16,-8 0 0 0,0-2 0 0,0 3 4 0,9-2 0 0,-9 5 0 16,0-5 0-16,8 0 0 0,-8 1-4 0,8 0 4 0,-8-2 0 15,0 2 0-15,8 0 4 0,-8-1 0 0,9 0 0 0,-9 5 8 16,0-4 0-16,0 4 0 0,0-4 0 0,0 4-8 0,0 0-4 15,0-6 4-15,0 6-8 0,0 0 0 0,0 0 0 0,0 0 0 0,0 0 0 16,0 0-4-16,0 0 4 0,0 0 4 0,0 0 0 0,-9 0-4 16,9 0 4-16,-8 6 4 0,8-6-4 0,-8 4 0 0,8-4-4 15,-8 4 4-15,-1-4-8 0,1 5 4 0,1 0 0 0,-10-1 0 16,9 6-4-16,-9-6-4 0,9 0-4 0,-8 6 4 0,8-2-4 16,-9-2-4-16,2 2 0 0,-2 2 0 0,9-6 0 0,-17 6 0 0,18-2-4 15,-18-3-20-15,8 4 24 0,2 1-4 0,-2-6 4 0,-8 5 0 16,8 0-4-16,-6 1 0 0,6-6-4 0,-7 6 4 0,-1-1 0 15,0-5-4-15,1 5 0 0,-1 1-8 0,2-1 0 0,-2 0 0 16,1-4 0-16,-10 4 0 0,11 0 0 0,-11-5 0 0,2 6 0 16,0-6 0-16,-1 6 0 0,9-6 0 0,-18 6 0 0,10-2 0 15,-1-3 0-15,1 0 0 0,-9-1 0 0,1 6 0 0,7-6 0 0,-8 0 0 16,1 1 0-16,-2 0 0 0,2-1 0 0,-9 1 0 16,8 0 0-16,0-1 0 0,0-4 0 0,1 4 0 0,-9 1 0 0,7 0 0 15,2-5 0-15,-9 4 0 0,9-4 0 0,-2 5 0 0,-7-5 0 16,9 0 0-16,-1 4 0 0,-8-4 0 0,8 0 0 0,-8 0 0 15,9 0 0-15,-9 0 0 0,8 0 0 0,-9 0 0 0,10 0 0 0,-9 0 0 16,9 0 0-16,-9 0 0 0,7 0 0 0,2 0 0 0,-1 0 0 16,-8 0 0-16,9-4 0 0,-2 4 0 0,2-5 0 0,-1 5 0 15,0-4 0-15,0-1 0 0,1 5 0 0,-9-5 0 0,9 1 0 16,-2 0 0-16,-7-6 0 0,9 6 0 0,-1-1 0 0,-9-4 0 16,10 5 0-16,-9-6 0 0,9 6 0 0,-1-6 0 0,-9 2 0 0,10-2 0 15,-1 1 0-15,1 4 0 0,-10-4 0 0,18-4 0 0,-17 3 0 16,17 1 0-16,-10 0 0 0,2-5 0 0,-1 5 0 0,1 0 0 15,-10 0 0-15,9-1 0 0,1 1 0 0,-2-5 0 0,2 5 0 16,-1 0 0-16,1 0 0 0,-2-6 0 0,2 7 0 0,-1-1 0 16,1-5 0-16,-2 4 0 0,2 2 0 0,-1-6 0 0,1 4 0 0,7-3 0 15,-8 0 0-15,1 3 0 0,-2-4 0 0,2 0 0 0,7 6 0 16,-8-6 0-16,0 0 0 0,1 1 0 0,-2 3 0 0,2-4 0 16,-1 0 0-16,1-1 0 0,-2 3 0 0,2-2 0 0,-1 0 0 15,1 1 0-15,7-6 0 0,-8 6 0 0,1-1 0 0,-2 1 0 16,2-6 0-16,7 5 0 0,-7 0 0 0,-2-4 0 0,2 4 0 0,-1 0 0 15,0-4 0-15,0 4 0 0,1-5 0 0,-1 6 0 0,-7-5 0 16,6-2 0-16,2 7 0 0,-9-5 0 0,8 0 0 0,0 4 0 16,-8-4 0-16,8 0 0 0,1 4 0 0,-2-4 0 0,-6-1 0 0,7 4 0 15,1-2 0-15,-2 3 0 0,2-4 0 0,-9 4 0 16,8-5 0-16,1 6 0 0,-2-1 0 0,-7 0 0 0,9 0 0 16,-9 1 0-16,9-1 0 0,-10 0 0 0,9 1 0 0,-8-1 0 0,9 0 0 15,-2 1 0-15,-6-2 0 0,7 7 0 0,1-6 0 0,-2 0 0 16,2 4 0-16,-1-4 0 0,1 6 0 0,-2-7 0 0,2 7 0 15,-1-6 0-15,1 5 0 0,-2-1 0 0,2-3 0 0,-1 4 0 0,1-5 0 16,-2 5 0-16,10-2 0 0,-10-1 0 0,2 3 0 16,8-1 0-16,-9 1 0 0,8 0 0 0,-8-5 0 0,8 5 0 0,1 0 0 15,0-1 0-15,-10 2 0 0,10-5 0 0,0 2 0 0,-1 3 0 16,0-2 0-16,0 1 0 0,1 0 0 0,0 0 0 0,-10 0 0 16,10-1 0-16,-1 1 0 0,-8 0 0 0,9 0 0 0,-8 0 0 15,7 0 0-15,-8-1 0 0,8 6 0 0,1-6 0 0,-9 1 0 16,8 0 0-16,1 5 0 0,-2-6 0 0,2 1 0 0,0-1 0 0,-1 7 0 15,1-7 0-15,-2 1 0 0,11 0 0 0,-11 5 0 0,2-5 0 16,0-1 0-16,-1 1 0 0,9 4 0 0,-9-4 0 0,0 5 0 16,0-5 0-16,1 4 0 0,0-5 0 0,-1 6 0 0,0-5 0 15,0 0 0-15,-7 4 0 0,6-4 0 0,2 5 0 0,0-6 0 16,-1 6 0-16,1-6 0 0,-2 1 0 0,2 4 0 0,0-3 0 0,-1-2 0 16,1 2 0-16,-2-2 0 0,2 1 0 0,0 0 0 0,-1-1 0 15,1 1 0-15,-2 0 0 0,10 0 0 0,-9 0 0 0,1 0 0 16,0-1 0-16,-1 1 0 0,0 0 0 0,0 0 0 0,1 0 0 0,-1-6 0 15,1 6 0-15,-2 1 0 0,2-6 0 0,0 4 0 16,-1-3 0-16,1 4 0 0,-2-5 0 0,2 5 0 0,0-5 0 0,-1 1 0 16,9 3 0-16,-9-4 0 0,9 0 0 0,-9 1 0 0,9-1 0 15,-1 0 0-15,-7 0 0 0,7 1 0 0,1 0 0 0,-9-2 0 16,9 2 0-16,-1-1 0 0,-7-5 0 0,7 5 0 0,1-4 0 0,-9 0 0 16,9 4 0-16,-10-5 0 0,11 1 0 0,-11 0 0 15,2 0 0-15,7 0 0 0,-7-1 0 0,7 5 0 0,-7-4 0 0,7 0 0 16,-7-1 0-16,7 1 0 0,-7-1 0 0,7 2 0 0,-7-2 0 15,7 1 0-15,1-1 0 0,-1 0 0 0,-7 6 0 0,7-6 0 16,1 1 0-16,-1-1 0 0,1 2 0 0,-9-2 0 0,9-4 0 0,-1 5 0 16,-7-1 0-16,7 1 0 0,-7 0 0 0,7-5 0 0,-7 4 0 15,-2 1 0-15,10 1 0 0,-9-7 0 0,1 5 0 16,0 1 0-16,-1-4 0 0,9 3 0 0,-9-4 0 0,0 4 0 0,0-3 0 16,1 0 0-16,-1 2 0 0,9-2 0 0,-8-2 0 0,-2 6 0 15,2-4 0-15,7 3 0 0,-7-4 0 0,-1 5 0 0,9-5 0 16,-9 4 0-16,1 1 0 0,7-5 0 0,-8 5 0 0,0-1 0 15,1 1 0-15,0 0 0 0,-1-1 0 0,0 2 0 0,0-7 0 16,1 5 0-16,0 1 0 0,-1 0 0 0,-8 0 0 0,8 0 0 0,1-1 0 16,-9 1 0-16,8-1 0 0,-8 2 0 0,9-2 0 0,-1-4 0 15,1 9 0-15,-1-9 0 0,0 5 0 0,0-1 0 0,-7 1 0 16,8 0 0-16,-2 0 0 0,2-6 0 0,0 6 0 0,-1 0 0 16,0-5 0-16,0 4 0 0,-7 1 0 0,8-1 0 0,-10-3 0 15,10 3 0-15,-9 1 0 0,1-1 0 0,7 2 0 0,-8-2 0 0,1 1 0 16,6 4 0-16,-6-4 0 0,-2-1 0 0,10 6 0 0,-8-7 0 15,6 7 0-15,-6-5 0 0,8 5 0 0,-10-6 0 0,10 5 0 16,0-4 0-16,-10 4 0 0,10-4 0 0,0-1 0 0,-1 6 0 0,-8-6 0 16,8 6 0-16,-7-6 0 0,7 0 0 0,-7 6 0 0,7-6 0 15,-8 1 0-15,8 0 0 0,-8 0 0 0,9 3 0 0,-1-3 0 16,-8 0 0-16,9 0 0 0,-1-1 0 0,-7 1 0 0,6-1 0 16,2 1 0-16,0 0 0 0,-1-1 0 0,1 1 0 0,-2 0 0 15,2-1 0-15,-8 1 0 0,6 0 0 0,2 0 0 0,-8 4 0 0,6-4 0 16,-6-1 0-16,8 1 0 0,-10 4 0 0,2-4 0 0,8 4 0 15,-10-4 0-15,2 4 0 0,-1-5 0 0,8 6 0 0,-8-6 0 16,1 6 0-16,8-6 0 0,-10 6 0 0,2-6 0 0,6 6 0 16,-6-7 0-16,8 7 0 0,-10-5 0 0,10-1 0 0,-9 2 0 15,8-2 0-15,-7 0 0 0,-1 5 0 0,8-4 0 0,-7 0 0 0,-1 0 0 16,1-1 0-16,-2 1 0 0,10-1 0 0,-9-3 0 16,1 4 0-16,7-1 0 0,-8 0 0 0,8 1 0 0,-8 0 0 15,9-5 0-15,-8 5 0 0,6-1 0 0,1 2 0 0,1-7 0 0,-8 6 0 16,6-1 0-16,2 1 0 0,0-1 0 0,-1 1 0 0,-8 0 0 15,9 0 0-15,-1-2 0 0,-8 3 0 0,8-2 0 0,-7 6 0 16,7-5 0-16,-7-1 0 0,-2 5 0 0,10-4 0 0,-1 4 0 0,-8-4 0 16,9-1 0-16,-1 5 0 0,-7-4 0 0,7 4 0 15,0-4 0-15,1 0 0 0,-10 4 0 0,10-4 0 0,0 0 0 0,-1-1 0 16,1 5 0-16,-2-4 0 0,-6 0 0 0,8 4 0 0,-10-5 0 16,10 1 0-16,-9 0 0 0,1-1 0 0,7 6 0 0,-8-6 0 15,1 1 0-15,-2 0 0 0,2 0 0 0,-1 4 0 0,8-5 0 0,-8 1 0 16,1-1 0-16,-2 1 0 0,2 0 0 0,8-1 0 0,-9 1 0 15,0 0 0-15,0-1 0 0,1 1 0 0,-2-1 0 0,2 2 0 16,-1-2 0-16,1 5 0 0,-2-4 0 0,-7 0 0 0,9 4 0 16,-9-4 0-16,9 4 0 0,-9 0 0 0,7-4 0 0,2 4 0 15,-9 0 0-15,7-4 0 0,-5 4 0 0,5 0 0 0,-7 0 0 0,9-4 0 16,-2 4 0-16,-7 1 0 0,9-1 0 0,-9 1 0 16,9-2 0-16,-9 1 0 0,-1 0 0 0,1 1 0 0,9 0 0 0,-9-1 0 15,0 0 0-15,0 0 0 0,1 0 0 0,-1 0 0 0,7 0 0 16,-7 1 0-16,1-1 0 0,-1 0 0 0,8 0 0 0,-9 1 0 15,2 4 0-15,7-5 0 0,-8 0 0 0,1 0 0 0,-1 1 0 0,7 4 0 16,-7-6 0-16,1 2 0 0,-1-1 0 0,0 5 0 0,0-5 0 16,0 1 0-16,8-1 0 0,-8 0 0 0,9 0 0 0,-9 0 0 15,8 0 0-15,-9 5 0 0,10-4 0 0,-1 4 0 0,-7-5 0 16,7 0 0-16,0 5 0 0,-8-5 0 0,8 0 0 0,-8 4 0 16,9-3 0-16,-10-1 0 0,10 6 0 0,-1-6 0 0,1 4 0 0,-9-4 0 15,7 1 0-15,2 4 0 0,-1-5 0 0,0 0 0 0,0 5 0 16,1-4 0-16,-1-1 0 0,8 4 0 0,-7-4 0 0,-1 1 0 15,1 4 0-15,6-5 0 0,-6 5 0 0,-2 0 0 0,2-5 0 16,-1 5 0-16,1-1 0 0,-2-4 0 0,2 6 0 0,-1-2 0 16,1 1 0-16,-2 0 0 0,2 0 0 0,8 0 0 0,-10-1 0 0,10 1 0 15,-9 0 0-15,8 0 0 0,-7 0 0 0,6-1 0 0,2 2 0 16,-8-2 0-16,6 6 0 0,2-6 0 0,-8 2 0 0,7-2 0 16,-8 6 0-16,9-6 0 0,-10 1 0 0,10 4 0 0,-8-3 0 15,-2 3 0-15,10-5 0 0,-9 6 0 0,8-1 0 0,-7-4 0 16,8 5 0-16,-2-1 0 0,-6 1 0 0,8-1 0 0,-2 0 0 15,2 2 0-15,-1-3 0 0,1 2 0 0,0-1 0 0,-2 5 0 0,2-5 0 16,-9 1 0-16,8 4 0 0,0-5 0 0,1 1 0 0,0 4 0 16,-1-5 0-16,-8 5 0 0,9-4 0 0,-1 4 0 0,-8-5 0 15,9 5 0-15,-1-6 0 0,-8 6 0 0,8-3 0 0,1 3 0 16,0 0 0-16,-2 0 0 0,2-5 0 0,-1 5 0 0,-7 0 0 16,16 0 0-16,-10-5 0 0,2 5 0 0,-1 0 0 0,1 0 0 0,7 0 0 15,-7 0 0-15,0 0 0 0,-2 0 0 0,2 0 0 0,-1 0 0 16,9 0 0-16,-9 0 0 0,1 0 0 0,-2 0 0 0,2 0 0 15,0 0 0-15,-1 0 0 0,1 0 0 0,-2 5 0 0,10-5 0 0,-9 0 0 16,1 0 0-16,7 5 0 0,1-5 0 0,-9 0 0 16,9 3 0-16,-1 3 0 0,1-6 0 0,-1 5 0 0,0-1 0 0,2-4 0 15,-1 5 0-15,7-1 0 0,-8 1 0 0,1-1 0 0,-1 1 0 16,9-5 0-16,-8 5 0 0,-1-1 0 0,8 2 0 0,-7-3 0 16,8 2 0-16,-8 0 0 0,7-1 0 0,-8 1 0 0,10-5 0 0,-10 4 0 15,8 1 0-15,-7 4 0 0,8-9 0 0,-8 4 0 16,7 6 0-16,-8-10 0 0,10 9 0 0,-10-5 0 0,8-4 0 0,2 10 0 15,-10-6 0-15,8 1 0 0,2-5 0 0,-2 5 0 0,-8-1 0 16,9 0 0-16,0 2 0 0,-1-2 0 0,2 0 0 0,-2 1 0 16,9-5 0-16,-9 5 0 0,2-1 0 0,-2 1 0 0,9-5 0 15,-9 5 0-15,0 0 0 0,10-5 0 0,-9 3 0 0,-1 2 0 16,10-5 0-16,-10 5 0 0,9-1 0 0,-9 1 0 0,9-5 0 0,-8 5 0 16,8-1 0-16,-9-4 0 0,9 4 0 0,-9-4 0 0,10 5 0 15,-1-5 0-15,0 6 0 0,-9-6 0 0,10 0 0 0,-3 0 0 16,3 0 0-16,-1 0 0 0,-1 3 0 0,1-3 0 0,0 0 0 0,8 0 0 15,-7 0 0-15,-2 0 0 0,9 0 0 0,-8 0 0 16,8 0 0-16,-8 0 0 0,8 0 0 0,-9 0 0 0,9 0 0 0,0 0 0 16,0 0 0-16,0 0 0 0,0 0 0 0,0 0 0 0,0 0 0 15,0 0 0-15,0 0 0 0,0 0 0 0,0 0 0 0,0 0 0 16,0 0 0-16,0 0 0 0,0 0 0 0,0 0 0 0,0 0 0 0,0 0 0 16,0 0 0-16,0 0 0 0,0 5 0 0,0-5 0 15,0 0 0-15,0 0 0 0,0 0 0 0,-8 0 0 0,8 0 0 16,0 0 0-16,0 0 0 0,0 0 0 0,0 0 0 0,0 0 0 0,0 0 0 15,0 5 0-15,0-5 0 0,0-5 0 0,0 5 0 0,0 0 0 16,0 0 0-16,0 0 0 0,0 0 0 0,0 0 0 0,0 0 0 16,0 0 0-16,0 0 0 0,0 0 0 0,0-5 0 0,0 2 0 0,8-3 0 15,-8 1 0-15,0 1 0 0,9-5 0 0,-9 0 0 0,8-1 0 16,-8 2 0-16,8-2 0 0,-8-4 0 0,9 0 0 0,-2 1 0 16,1 4 0-16,0-5 0 0,1 5 0 0,-9-5 0 0,8 0 0 15,-1 5 0-15,3 0 0 0,-3-5 0 0,1 5 0 0,1-5 0 16,-9 5 0-16,8 0 0 0,0 0 0 0,-1-1 0 0,2 1 0 0,-1 0 0 15,0 0 0-15,-8 0 0 0,9-1 0 0,-1 1 0 16,0 0 0-16,1-5 0 0,-2 6 0 0,1-2 0 0,0 0 0 0,-8 2 0 16,9-2 0-16,-1 6 0 0,0-5 0 0,1 4 0 0,-2-3 0 15,-7 2 0-15,8 2 0 0,1 0 0 0,-9-1 0 0,8 0 0 16,-8 5 0-16,8-4 0 0,-8 4 0 0,0 0 0 0,0 0 0 0,7 0 0 16,-7 0 0-16,0-5 0 0,0 5 0 0,0 0 0 15,0 0 0-15,0 0 0 0,0 0 0 0,0 5 0 0,0-5 0 0,0 0 0 16,0 0 0-16,0 0 0 0,0 0 0 0,0 0 0 0,0 4 0 15,-7-4 0-15,7 5 0 0,0 0 0 0,-8-1 0 0,8 0 0 16,-8 6 0-16,-1-1 0 0,9 0 0 0,-8 1 0 0,1 2 0 0,-2 3 0 16,-7-2 0-16,7 1 0 0,1 0 0 0,-7 5 0 0,6-2 0 15,-7-3 0-15,7 5 0 0,-7-1 0 0,0 1 0 0,8-1 0 16,-9-4 0-16,2 4 0 0,-2 1 0 0,9-1 0 0,-9-4 0 16,2 4 0-16,6-4 0 0,-7 0 0 0,7-1 0 0,-7-4 0 15,7 5 0-15,2-5 0 0,-1 0 0 0,-1-4 0 0,1 4 0 0,0-4 0 16,8 0 0-16,-8-1 0 0,8-4 0 0,0 4 0 15,0-4 0-15,-9 0 0 0,9 0 0 0,9 0 0 0,-9 0 0 0,0 0 0 16,8 5 0-16,-8-5 0 0,8 0 0 0,0 4 0 0,1-4 0 16,-1 5 0-16,-1 0 0 0,2 0 0 0,7-1 0 0,1 0 0 15,-9 1 0-15,8 0 0 0,0 4 0 0,1-4 0 0,0 4 0 16,-2-5 0-16,2 6 0 0,-2-5 0 0,2 3 0 0,8 1 0 0,-8-3 0 16,-2 2 0-16,2-3 0 0,-1 3 0 0,0-3 0 15,1 0 0-15,-9 4 0 0,7-5 0 0,-5 2 0 0,5-2 0 0,-6 0 0 16,-1 2 0-16,9-2 0 0,-10 0 0 0,-7 1 0 0,8-5 0 15,-8 5 0-15,8-5 0 0,-8 0 0 0,9 4 0 0,-9-4 0 16,0 0 0-16,0 0 0 0,0 0 0 0,0 0 0 0,0 0 0 0,0 0 0 16,-9 0 0-16,9 0 0 0,0 0 0 0,-8 0-60 0,0 0-124 15,8 0-60-15,-7 0 16 0,-2 5-76 0,1-5 44 0,0 0 44 16,-1 0 36-16,-6 0 32 0,5 0 28 0,-5 5 28 0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6:58.4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FC5E43-DBAA-4301-8B7E-0C344D01466C}" emma:medium="tactile" emma:mode="ink">
          <msink:context xmlns:msink="http://schemas.microsoft.com/ink/2010/main" type="inkDrawing" rotatedBoundingBox="6886,8649 7598,8702 7577,8994 6864,8941" semanticType="callout" shapeName="Other">
            <msink:sourceLink direction="with" ref="{69C8CC18-B2B7-4D6D-BEA6-76DD3D40F7A4}"/>
          </msink:context>
        </emma:interpretation>
      </emma:emma>
    </inkml:annotationXML>
    <inkml:trace contextRef="#ctx0" brushRef="#br0">4983 4856 59 0,'0'0'88'0,"-8"0"-4"0,8 0-8 0,0 0-16 0,0 0 0 16,0 0 0-16,0 0 0 0,0 0-4 0,0 0-4 15,0 0 0-15,-9 0-4 0,9 0 0 0,0 0 4 0,0 0-4 0,0 0-4 16,0 0-4-16,0 0 4 0,0 0 0 0,0 0-8 0,0 0 4 15,0 0-4-15,0 0-4 0,0 0 0 0,0 0 4 0,0 0-4 16,0 0 12-16,0 0 0 0,0 0-4 0,0 0 4 0,0 4-4 0,9-4 0 16,-9 5 0-16,0 0-4 0,8-5 0 0,-8 4-4 15,7 5-8-15,-7-4 0 0,9 5-4 0,-1-2 0 0,-8 1-20 0,8 5 20 16,1-5-4-16,7 5 0 0,-9-1-4 0,2 1 0 0,-1 0-4 16,0 0 0-16,9 0 4 0,-10 0 0 0,3 0-4 0,5-1 0 15,-7 1 0-15,1-1-4 0,6 1 4 0,-6-4 4 0,7-1-8 0,-7-1 4 16,7 2 0-16,-9-5 0 0,10 4-4 0,0-4 0 15,-9-1 4-15,9 1 0 0,-2-5 0 0,-7 4 0 0,9-4-4 0,0-4 4 16,-2 4-8-16,2-5 0 0,-2 5 0 0,2-4 0 0,0-1 0 16,-1-4 0-16,-7 4 0 0,6-5 0 0,2 6 0 0,-1-5 0 15,0 0 0-15,1 0 0 0,-9-4 0 0,9 3 0 0,-9 1 0 0,7-1 0 16,-6 2 0-16,-1-2 0 0,9 1 0 0,-10 0 0 0,1-1 0 16,1 6 0-16,-1-5 0 0,-8 4 0 0,8 1 0 0,0-6 0 15,-8 6 0-15,9 4 0 0,-2-4 0 0,-7-2 0 0,0 2 0 16,8 0 0-16,-8 4 0 0,0-5 0 0,0 5 0 0,9-5 0 15,-9 5 0-15,0-5 0 0,0 5 0 0,0 0 0 0,0 0 0 0,0 0 0 16,0 0 0-16,0 0 0 0,0 0 0 0,0 0 0 0,0 0 0 16,0 0 0-16,0 0 0 0,0 0 0 0,0 0 0 0,0 0 0 15,-9 0 0-15,9 0 0 0,0 0 0 0,0 0 0 0,-8 0-32 16,8 5-128-16,-7-5-44 0,-2 5-32 0,1 0-28 0,0-1-16 16,0 6 48-16,-1-6 32 0,-6 5 44 0,6 0 32 0,-7 1 20 15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59.3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F95081-948E-49F1-A551-A33B54FB3377}" emma:medium="tactile" emma:mode="ink">
          <msink:context xmlns:msink="http://schemas.microsoft.com/ink/2010/main" type="inkDrawing" rotatedBoundingBox="19727,9375 19770,11929 19713,11930 19671,9376" semanticType="callout" shapeName="Other">
            <msink:sourceLink direction="with" ref="{BD2B67C8-4E3A-46A5-A463-16A1FB1EFB18}"/>
            <msink:sourceLink direction="with" ref="{D05CDFF2-BDE0-4572-962D-CC165785BFBC}"/>
          </msink:context>
        </emma:interpretation>
      </emma:emma>
    </inkml:annotationXML>
    <inkml:trace contextRef="#ctx0" brushRef="#br0">-7 0 27 0,'0'4'84'15,"0"0"-4"-15,0 2-8 0,7-2-20 0,-7 5 0 0,0 0-4 16,0 1-4-16,0-2 0 0,0 6-4 0,0-4 4 0,0 3-8 0,0 1 0 15,0 5-4-15,-7-6 0 0,7 6-4 0,7 3 4 0,-7-3-4 16,0 4 4-16,0 0-4 0,10 4 4 0,-10 0-8 0,0 1 4 16,0 4 0-16,7 0-4 0,-7 0-4 0,0 5-4 0,8 0-4 0,-8 4 0 15,0 1 0-15,8-1 0 0,-8 0 0 0,0 5 0 16,9-5-4-16,-9 5 0 0,0 0 0 0,8 0-4 0,-8 0 4 0,0 0 0 16,7 0 0-16,-7-1-4 0,0 2 0 0,9-3 0 0,-9 3 0 15,0 3 4-15,0-3-8 0,0-3 0 0,0 3 8 0,0 3-4 16,0-3 0-16,0-1-4 0,0-1 0 0,0 1 4 0,-9-5 0 15,9 5-4-15,0-5-4 0,-7 1 4 0,7-1 0 0,0-4 0 16,0-1 0-16,0 1 0 0,-8 0 0 0,8 0 0 0,0-2 4 0,0-2-4 16,0-1 4-16,0 0-4 0,0 0 0 0,0-4 0 0,0 3-4 15,0-2 4-15,0-2-4 0,0-4 0 0,0 0 4 0,0 0 0 16,0 0-4-16,0 0 4 0,0-10-4 0,0 6 4 0,0 0 0 16,0-6-4-16,0 1-4 0,0-5 0 0,0 5 0 0,0-5 4 15,0-4-4-15,0 4 0 0,0-4-4 0,0-1-12 0,0 0-12 0,0-4-4 16,0 0-12-16,0 0-4 0,0 0-4 0,0 0-28 0,0-4 12 15,0-5-4-15,0 4 0 0,0-4-80 0,0 0 20 0,0-5 24 16,0 0 16-16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7:59.0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1EA2C4-0B25-4557-A093-13E689E3FC06}" emma:medium="tactile" emma:mode="ink">
          <msink:context xmlns:msink="http://schemas.microsoft.com/ink/2010/main" type="inkDrawing" rotatedBoundingBox="30088,10990 30954,11044 30952,11064 30087,11010" shapeName="Other"/>
        </emma:interpretation>
      </emma:emma>
    </inkml:annotationXML>
    <inkml:trace contextRef="#ctx0" brushRef="#br0">8927-425 39 0,'0'0'116'0,"0"0"-12"0,0 0-8 0,-8 0-28 0,8-5-4 15,0 5 0-15,0 0 8 0,0 0 4 0,-8 0 4 0,8 0-4 16,0 0 8-16,8 0-4 0,-8 0 4 0,8 0 0 0,1 5 0 0,-2-5-4 15,1 0 0-15,1 0-4 0,7 0-4 0,-8 0-12 0,8 5 4 16,1-5-4-16,-1 0 0 0,8 4-4 0,-7-4 0 0,8 5-4 16,-1-5-4-16,0 4-36 0,9-4-12 0,-8 0 0 0,7 5 0 0,1-5 0 15,-1 0 0-15,0 0 0 0,2 0 0 0,-2 3 0 16,1-3 0-16,8 0 0 0,-9 6 0 0,-7-6 0 0,7 0 0 0,1 5 0 16,-9-5 0-16,1 4 0 0,0-4 0 0,-10 5 0 0,2-5 0 15,0 4 0-15,-2 1 0 0,-7-5 0 0,1 0 0 0,-1 0 0 16,0 5 0-16,-8-5 0 0,9 0 0 0,-9 0 0 0,0 0 0 0,0 0 0 15,-9 0 0-15,9 0 0 0,0 0-12 0,-8-5-88 0,0 5-20 16,8-5-8-16,-9 5-24 0,1 0-16 0,-7-4-8 0,6 4 4 16,1-5-52-16,-9 5-4 0,9-4 44 0,-9 4 36 0,2-5 28 15,-2 5 20-15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7:59.3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E0C7BB-7888-4374-BF16-BC2A5C5257E9}" emma:medium="tactile" emma:mode="ink">
          <msink:context xmlns:msink="http://schemas.microsoft.com/ink/2010/main" type="inkDrawing" rotatedBoundingBox="30308,11331 30896,11362 30895,11392 30307,11361" shapeName="Other"/>
        </emma:interpretation>
      </emma:emma>
    </inkml:annotationXML>
    <inkml:trace contextRef="#ctx0" brushRef="#br0">9131-86 83 0,'0'5'104'15,"8"-5"-4"-15,-8 5 0 0,0-5-12 0,8 0 8 0,1 0 8 16,-9 0-4-16,7 0-8 0,1 0 0 0,1 0 4 0,-1 0-4 0,0 0 0 16,9 0 0-16,-10-5 0 0,10 5-8 0,-1 0 0 0,1 0-4 15,-1 0-8-15,9 0-4 0,-9 0 0 0,0 0-8 0,9 0-4 16,-10 0-8-16,10 0-44 0,-8 0-4 0,8 0 0 0,-10 5 0 0,10-5 0 15,-9 0 0-15,0 0 0 0,1 0 0 0,7 4 0 16,-8-4 0-16,1 5 0 0,0-5 0 0,-2 4 0 0,-6-4 0 0,7 5 0 16,1-5 0-16,-10 5 0 0,1-5 0 0,1 0 0 0,-1 4-24 15,0-4-132-15,-8 0-44 0,9 0-44 0,-9 0-56 0,-9 5 16 16,9-5 48-16,-8 0 44 0,0 0 36 0,-1 5 32 0,-6-5 20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1:00.3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21155F-0C93-48E1-92B3-D76056FD68EC}" emma:medium="tactile" emma:mode="ink">
          <msink:context xmlns:msink="http://schemas.microsoft.com/ink/2010/main" type="inkDrawing" rotatedBoundingBox="22157,7305 26001,11495 23704,13602 19861,9412" semanticType="callout" shapeName="Other">
            <msink:sourceLink direction="with" ref="{0EF2C9A1-7D8A-46ED-AFB7-BCAF4668AC1D}"/>
            <msink:sourceLink direction="with" ref="{D05CDFF2-BDE0-4572-962D-CC165785BFBC}"/>
          </msink:context>
        </emma:interpretation>
      </emma:emma>
    </inkml:annotationXML>
    <inkml:trace contextRef="#ctx0" brushRef="#br0">0 258 7 0,'25'-9'88'0,"0"0"0"15,7-1-12-15,-8 2-28 0,9-2-4 0,7 1-4 0,-6 0 4 16,6 0-4-16,1-1 0 0,8 1-4 0,-9 0-4 0,10 0 0 16,-1 0 0-16,8 1 4 0,0-2-8 0,-8 0 4 0,16 6 0 0,-8-5 0 15,9 4-4-15,-2-4 4 0,1 0-8 0,9 4 4 16,-8-4-4-16,6 4 0 0,2-4 0 0,0 0 0 0,7 5 0 0,1-6-8 16,-1 5 0-16,1 1-4 0,-1-5 4 0,1 4-4 0,-1 1 0 15,1 4 0-15,0-5 4 0,-9 5-12 0,9-5 0 0,-1 5 4 16,-8 5-4-16,1-5 0 0,-1 5-4 0,0-1 8 0,-7-4-4 0,8 5-4 15,-10 4 4-15,-7-5 0 0,0 1-4 0,0 5 4 0,0-6-4 16,0 5 0-16,1-5-16 0,-10 6 20 0,1-1-4 0,1-4 0 16,-9 4 0-16,7-4 4 0,-7-1-4 0,-1 5 4 0,2-4-4 15,-2-1 0-15,-6 6 0 0,6-6 8 0,-8 2-8 0,0-3 4 16,2 2 0-16,-2 0-4 0,1-1 0 0,-9 1-4 0,9 4 4 0,-9-5 4 16,1 1-4-16,-1-1-4 0,1 6 0 0,-9-5 4 15,8-1 0-15,-7 0 0 0,0 6 4 0,-2-6-8 0,2 6 0 0,-1-6 4 16,1 6 0-16,-1-2 4 0,-8-3 0 0,8 4-8 0,-7-4 4 15,6 5 0-15,-6-7 4 0,7 7-4 0,-7-6 0 0,-1 6 0 16,7-6 0-16,-6 0 0 0,-1 7 0 0,9-8 0 0,-9 2 0 0,8 0 0 16,-8-1 0-16,8 6 0 0,-7-6-4 0,6 0 4 0,-6 1 0 15,7 4 0-15,-7-4 0 0,7 0 0 0,-9 3-4 0,2 2 4 16,-1-1 0-16,0 0 0 0,1 0 0 0,-1 1 0 0,-8 3 4 16,7 2 0-16,-7-7 0 0,0 10-4 0,10-4 0 0,-10 0 0 15,0 4-12-15,0 1 16 0,0-1 0 0,0 1-4 0,0-1 8 0,0 4-8 16,0 2 0-16,0-2 0 0,0 6 0 0,0-5 4 15,0 5-4-15,0-1 4 0,0-4 0 0,0 9 0 0,0-3 0 0,0-3 0 16,0 1 0-16,0 6 0 0,0-1 0 0,0-5-4 0,0 6 0 16,0-6 0-16,0 6 0 0,0-1 4 0,0-5 0 0,0 5 0 15,0 0 0-15,0 0-4 0,0 5 4 0,0-5-4 0,0 1 0 0,0 3 0 16,0-4 4-16,0 0-4 0,0 4 4 0,0-3-4 16,0 4 4-16,0-5 0 0,0 4 0 0,0-4 0 0,7 1 0 15,-7-1 0-15,0 1 0 0,0-2 0 0,0 1-4 0,0 0 4 0,0 0 0 16,0 0 0-16,0 1-4 0,0-1 8 0,0 0-4 0,0 0 0 15,0 0 0-15,0 1-4 0,0-2 4 0,0 1 0 0,0 0 0 16,0 5-4-16,0-6 4 0,0 7-4 0,0-7 0 0,0 2 4 0,0-1-4 16,0 5 4-16,8-5 0 0,-8 0-4 0,0-4 4 15,0 4 0-15,8-5 0 0,-8 5-4 0,9-3 4 0,-1-2-4 0,-8 0 4 16,7 0 0-16,2 1-4 0,-1-5 4 0,-8 5-4 0,8-6 4 16,1 5-4-16,-1 2 4 0,0-7 0 0,-8 2 0 0,9-2 0 15,-2 6-4-15,-7-6 0 0,8 2 0 0,-8-2 0 0,8 6 4 0,-8-5-4 16,0 0 4-16,9 0-4 0,-9 5 4 0,0-6-4 0,0 2 8 15,0-5-4-15,0 7 0 0,8-8 4 0,-8 10-4 0,0-9 0 16,0 2 0-16,8 3 4 0,-8-1-4 0,0 0 0 0,0-5 4 16,0 6-4-16,9-6 0 0,-9 5 0 0,0-4 4 0,7-1-4 15,-7 4-4-15,0-4 4 0,0 1 0 0,0 0-4 0,8-6 0 16,-8 6 4-16,0-6-4 0,0 6 4 0,0-6-4 0,0-3 0 0,0 3 0 16,0-4-4-16,0 1 4 0,-8-1-4 0,16-4-8 0,-16-2-4 15,8 3-16-15,0-6-20 0,0 0-24 0,0-6-32 0,0 3-28 16,-7-2-12-16,7 0 0 0,0-3-64 0,-9-7 28 0,1 7 36 15,8-7 28-15,-17-3 20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7:28.4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EC670C-98CD-434E-855B-DF1F3990DFEF}" emma:medium="tactile" emma:mode="ink">
          <msink:context xmlns:msink="http://schemas.microsoft.com/ink/2010/main" type="writingRegion" rotatedBoundingBox="2059,17192 6462,16861 6548,18003 2145,18335"/>
        </emma:interpretation>
      </emma:emma>
    </inkml:annotationXML>
    <inkml:traceGroup>
      <inkml:annotationXML>
        <emma:emma xmlns:emma="http://www.w3.org/2003/04/emma" version="1.0">
          <emma:interpretation id="{69C25AC2-E5A4-40DB-A5F7-101637891773}" emma:medium="tactile" emma:mode="ink">
            <msink:context xmlns:msink="http://schemas.microsoft.com/ink/2010/main" type="paragraph" rotatedBoundingBox="2059,17192 6462,16861 6548,18003 2145,18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98244-8647-4D85-8F2D-B24A4FECBB73}" emma:medium="tactile" emma:mode="ink">
              <msink:context xmlns:msink="http://schemas.microsoft.com/ink/2010/main" type="line" rotatedBoundingBox="2059,17192 6462,16861 6548,18003 2145,18335"/>
            </emma:interpretation>
          </emma:emma>
        </inkml:annotationXML>
        <inkml:traceGroup>
          <inkml:annotationXML>
            <emma:emma xmlns:emma="http://www.w3.org/2003/04/emma" version="1.0">
              <emma:interpretation id="{A6604351-BDF3-429D-82CE-068AF6443FE4}" emma:medium="tactile" emma:mode="ink">
                <msink:context xmlns:msink="http://schemas.microsoft.com/ink/2010/main" type="inkWord" rotatedBoundingBox="2059,17192 2716,17143 2787,18094 2130,181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 2020 11 0,'0'0'68'0,"0"-5"-8"0,0 5-4 0,0 0-20 0,0 0-8 0,0 0 0 15,0 0-8-15,0 0 4 0,0 0-16 0,0 0 16 0,0 0-4 16,0 5 4-16,0-5 0 0,0-5 4 0,0 5-8 0,0 0 8 15,0 0-4-15,0 0 0 0,0 0 8 0,0 0 0 0,0 0 8 16,0 0 16-16,0 0 8 0,0 5 8 0,8-5 0 0,-8 4 4 16,0 1 0-16,0 0-4 0,0 3-8 0,0 2-4 0,0-1-4 0,0 4-4 15,0-3-8-15,0 8-4 0,0-4-8 0,0 3 0 0,0 7-4 16,0-5-4-16,0 4 0 0,0-1-8 0,0 6-4 0,0-5 4 16,-8 4-8-16,8 2 0 0,-8-2 0 0,8 0 0 0,-9 5-4 15,9-4 4-15,-7-1-8 0,7 5 0 0,-8-4 4 0,-1-1 0 16,9 5-4-16,-8-4 0 0,8 0 0 0,-8-1 4 0,8-4 0 0,0 0 0 15,0 0-4-15,-9 0 4 0,9-5 0 0,0 1-4 0,0-6 0 16,0 1 0-16,0 0 0 0,0 0 0 0,0-5 0 0,0 0 0 16,9 0 0-16,-9 0-4 0,0-4 4 0,8 0 0 0,-8 3 0 15,0-3 0-15,8 1-20 0,-8-3 24 0,0 2 0 0,9 0 0 16,-9-5-4-16,8 4 4 0,-8 0-4 0,7-4 0 0,-7 5 0 16,0 0 0-16,9-1 0 0,-1-4 0 0,-8 5 0 0,8-5 0 0,0 0 4 15,-8 0-4-15,9 4-4 0,-2-4 4 0,1 0 0 16,1 0 4-16,7 0-4 0,-7 0 0 0,-1 0 4 0,7 0-4 0,-6 0 0 15,7-4 4-15,1 4-4 0,-1-5 4 0,0 5 4 0,1-4-4 16,-2-1 0-16,2 5 0 0,0-5 0 0,-2 1 4 0,2 0-4 16,-1-1 4-16,1 0 0 0,-1 2-4 0,0-3-4 0,1 1 0 0,-2 5 4 15,2-4-4-15,-9 0 4 0,9 4 4 0,-9 0-4 16,8-5-4-16,-8 5 8 0,0 0-8 0,1 0 4 0,-1 0 0 0,-1 0-4 16,3 0-4-16,-3 0 0 0,-7 0-4 0,8 0-4 0,1 5-8 15,-9-5-16-15,8 0-24 0,0 0-20 0,-8 0-20 0,7 4-32 16,2-4-20-16,-1 0-12 0,0-4-44 0,-8 4-8 0,9-5 28 0,-1 0 36 15,0 1 20-15,8-6 32 0</inkml:trace>
        </inkml:traceGroup>
        <inkml:traceGroup>
          <inkml:annotationXML>
            <emma:emma xmlns:emma="http://www.w3.org/2003/04/emma" version="1.0">
              <emma:interpretation id="{5B49F216-5990-4FB5-9623-9FD51D7675BE}" emma:medium="tactile" emma:mode="ink">
                <msink:context xmlns:msink="http://schemas.microsoft.com/ink/2010/main" type="inkWord" rotatedBoundingBox="3420,17513 3821,17482 3849,17845 3447,178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2.898">1302 2607 91 0,'0'9'116'0,"-8"0"-20"0,8 1-8 16,0-6-32-16,0 1 0 0,0-5-4 0,0 4 4 0,0 0 4 15,0-4 8-15,0 0 4 0,8 5 4 0,-8-10 4 0,9 5 8 0,-9 0-8 16,8 0 0-16,0 0 8 0,-1 0 0 0,2 0-8 0,-1 0 4 15,0 0-4-15,1 0-4 0,7 0 0 0,-7 0-4 16,6 0-8-16,-7 0-4 0,9 0-8 0,-10 0-40 0,10 0-12 0,-9 0 0 16,1 0 0-16,7 0 0 0,-9 0 0 0,10 0 0 0,-9 0 0 15,1 0 0-15,7 0 0 0,-7 0 0 0,-2 0 0 0,1 0 0 16,1 0 0-16,-1 0 0 0,0 0 0 0,0 0 0 0,-8 0 0 0,9 0 0 16,-9 0 0-16,7 0 0 0,-7 0 0 0,0 0-104 0,0 0-72 15,0 0-64-15,0 0-64 0,0 5-20 0,0 0 80 0,-7-1 44 16,7 1 40-16,-9 0 24 0,9-2 28 0</inkml:trace>
          <inkml:trace contextRef="#ctx0" brushRef="#br0" timeOffset="334.641">1220 2345 87 0,'-7'0'104'0,"7"0"-8"0,0 0-8 16,-8 0-24-16,8 0-4 0,0 0-8 0,0 0-8 0,0 0-24 16,-9 0 12-16,9 0-4 0,0 0 0 0,0 0-4 0,9 0 4 15,-9 5-4-15,0-5 4 0,8 5 4 0,-1-5 0 0,3 4 4 16,-10-4 4-16,7 4-4 0,9 1 0 0,-7-1-4 0,-1 1 4 0,8-5-8 15,-8 5-4-15,9 0 4 0,-1-1-4 0,-9-4 4 0,10 0-4 16,0 5-8-16,-1-5 0 0,0 0-4 0,0 0 0 0,1 0-4 16,0 5 0-16,-10-5-4 0,10 0 0 0,-1-5 0 0,0 5-4 15,-8 0 0-15,9 0 0 0,-9 0-4 0,9 0 0 0,-10 0-16 16,1 0-16-16,1 0-20 0,-1 0-28 0,0 0-24 0,-8 0-32 0,8 0-52 16,-8 0-12-16,0 0 32 0,-8 0 36 0,8 0 28 0</inkml:trace>
        </inkml:traceGroup>
        <inkml:traceGroup>
          <inkml:annotationXML>
            <emma:emma xmlns:emma="http://www.w3.org/2003/04/emma" version="1.0">
              <emma:interpretation id="{EE967C0C-5E7E-458E-96D0-D366AF5653AC}" emma:medium="tactile" emma:mode="ink">
                <msink:context xmlns:msink="http://schemas.microsoft.com/ink/2010/main" type="inkWord" rotatedBoundingBox="4770,17322 5703,17252 5765,18062 4831,1813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240.481">2631 2598 51 0,'-8'4'76'0,"1"1"-8"0,-2-5-4 0,9 5-24 16,-8-1 0-16,0 0 4 0,8-4 4 0,0 5 0 0,0 0-8 16,-8-5 0-16,8 5 0 0,0-5-4 0,0 4-4 0,0-4 4 0,0 0 0 15,0 0 4-15,0 0 0 0,0 0 4 0,0 0 4 0,0 0 0 16,0 0 4-16,0 0 0 0,0-4 0 0,0-1 0 0,8 0-4 16,-8 0-4-16,0 1-4 0,8-5 4 0,0 0-8 0,-8-1 4 15,9-4-8-15,-2 0-4 0,1-4 0 0,1 5 0 0,-1-6-4 16,0 2-4-16,9-2 4 0,-10 0-8 0,1 1-4 0,1 0 0 0,-1-5-16 15,0 4 16-15,9 1 0 0,-17 4-4 0,16-3 4 0,-8 2-8 16,-8-3 0-16,8 4 4 0,1 0-4 0,-1 0-4 0,-1 6 0 16,-7-2 4-16,8 1 0 0,-8 0 0 0,9 4-4 0,-9-4 0 15,8 5 4-15,-8-1-8 0,0 0 4 0,0 5 0 0,0 0 0 16,0-5 0-16,0 5 0 0,0 0 0 0,0 0 4 0,0 5 0 0,0-5-4 16,8 5 4-16,-8 0 0 0,0-1-4 0,0 1 4 0,9 4 0 15,-9 0 0-15,0 0 0 0,8 5 0 0,-8-4 0 0,7 3 0 16,-7 6 0-16,9-1 0 0,-9 1 0 0,8-2 0 0,-8 1 0 15,0 6 0-15,8-6 0 0,-8 5 0 0,8 0 0 0,-8 0-4 16,9-4 0-16,-9 4-4 0,0-5 8 0,8 4 0 0,-8-4 0 0,0 6-4 16,7-6 0-16,-7 1-4 0,0-6 0 0,9 5 8 0,-9-5-4 15,0 2 4-15,0-1-4 0,0-5 0 0,0-1 0 0,8 7 0 16,-8-11-12-16,0 6 4 0,0-6 0 0,0 1-20 0,0-1 16 0,0 1-8 16,0-5-20-16,0 0-12 0,0 4-24 0,0-4-12 15,0 0-16-15,0-4-12 0,0 4-12 0,0-5-8 0,0 1 4 0,-8-1-68 16,8-4 8-16,0 0 36 0,0 1 28 0,0-2 24 0</inkml:trace>
          <inkml:trace contextRef="#ctx0" brushRef="#br0" timeOffset="62824.9188">3283 2460 27 0,'9'5'72'0,"-1"-1"0"0,-8 1-8 16,8-5-16-16,-8 0-4 0,9 4 0 0,-9-4-16 0,8 0 24 0,-8-4 0 16,8 4 0-16,1-5-4 0,-9 1 4 0,7-1 0 0,1-4 0 15,-8 4 0-15,9-4-4 0,-9-5 0 0,8 5-4 0,-8-4-8 16,8 3-4-16,-8-9-4 0,0 6 0 0,8-1-4 0,-8-3 4 16,0-2-8-16,0 5 4 0,0-4 0 0,-8 4-4 0,8 0-4 15,0-4 0-15,-8 4 0 0,8 0-4 0,-8 0 4 0,-1 1-8 0,1-1 4 16,1 5 0-16,-2 0-4 0,1-2 0 0,0 3 0 0,-1 3 0 15,1 1-4-15,0-5 0 0,-1 9 4 0,2-5-4 0,-9 5 0 16,7 0-4-16,1 0 4 0,1 5-4 0,-3-1 0 0,3 1 0 16,-1-1 4-16,-1 6-4 0,1 0-4 0,0-6 8 0,8 9-4 15,-7-4 0-15,-2 1 0 0,9-2 0 0,0 7 0 0,-8-6 0 0,8 0 0 16,0 5-4-16,0-5 4 0,0 4 0 0,8-3 0 0,-8-1 0 16,9 4 0-16,-9-3 0 0,7 0 0 0,1 3-4 0,0-3 4 15,1-2 0-15,-1 1-16 0,-1 5 20 0,10-5 0 0,-9 0-4 16,9 5 4-16,-9-4 0 0,8-2-4 0,0 6-4 0,-7-4 4 0,7 3-4 15,0-4 4-15,-8 5 0 0,9 0 0 0,-9-4 4 16,9 3 0-16,-2 1-4 0,-6 0 0 0,7-1 0 0,-7 0 4 0,-1 1-4 16,7 5 0-16,-6-5 0 0,-1 4 0 0,0-4 0 0,1 4 4 15,-2-4-8-15,1 5 8 0,-8-6-8 0,0 6 8 0,9-6-4 16,-9 6 0-16,0-6 0 0,-9 1 4 0,9 5-4 0,-8-6 4 16,1 1-4-16,7-5 0 0,-9 5 0 0,-7-5 0 0,7 5 0 15,1-5-4-15,-7-4 4 0,6 4 0 0,-7-4 0 0,7-5 0 0,-6 4 4 16,-2-4-4-16,9-4 4 0,-9 4-4 0,9-10 0 0,-8 6 4 15,8-6-4-15,0-3 4 0,-1 4-4 0,1-5 0 0,-9 0 0 16,10 0 0-16,7-4 0 0,-8 4 0 0,0-4 0 0,8-1 0 16,-9 0 0-16,9 6 0 0,0-5 0 0,0 3-8 0,0-2 0 15,0 3-4-15,0-4-24 0,0 4 0 0,0-4-24 0,9 0-36 0,-9 4-24 16,8-5-20-16,-8 1-76 0,0 5 20 0,8-6 32 0,-8 0 28 16,0 1 24-16</inkml:trace>
        </inkml:traceGroup>
        <inkml:traceGroup>
          <inkml:annotationXML>
            <emma:emma xmlns:emma="http://www.w3.org/2003/04/emma" version="1.0">
              <emma:interpretation id="{0B16B6CC-46FB-4789-AC58-7269B7A1EAF4}" emma:medium="tactile" emma:mode="ink">
                <msink:context xmlns:msink="http://schemas.microsoft.com/ink/2010/main" type="inkWord" rotatedBoundingBox="5711,17213 6484,17155 6502,17402 5730,17460"/>
              </emma:interpretation>
              <emma:one-of disjunction-type="recognition" id="oneOf3"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4354.08">3611 2285 15 0,'-17'-4'84'16,"0"-5"-12"-16,9 0-4 0,-8-1-16 0,8 2-4 15,0-2-8-15,0 1 0 0,-1-5 0 0,1 5-4 0,1-5-4 0,7 1 4 16,0 3-4-16,-9-3 0 0,9 4 4 0,0-5-8 0,0 4-4 16,0 1 0-16,9 0 8 0,-9 0-8 0,7 0 4 0,-7 4 0 15,8-4 0-15,1 4 0 0,-1 1 0 0,0-5 0 0,-8 9-4 0,8-5 4 16,8 0-4-16,-8 5 0 0,1-4 0 0,7 4 4 0,-7 0 0 16,6 0-4-16,2 0-4 0,-1 0 0 0,-7 0 0 0,6 4 0 15,10-4-4-15,-8 5 0 0,-2 0 4 0,2-5 4 0,8 4-4 16,-10 1 0-16,10-1 0 0,-8 1-4 0,-1-1 0 0,8 1 4 15,-7 0 4-15,7 0 4 0,-7-1-4 0,-1 1 8 0,8-5-4 16,-7 4 4-16,-2-4 0 0,10 5-4 0,-8-5 0 0,-2 0 0 0,2 4-4 16,0-8-4-16,-1 4 4 0,0 0-8 0,0-5 0 15,1 5 0-15,0-4-4 0,-10-1 0 0,10 1-8 0,-9-1 8 0,7-5-8 16,-5 6-4-16,-3-1 0 0,1 1-8 0,-8-5-12 0,9 4-32 16,-9 0-44-16,0 1-60 0,0 0-60 0,0-6-68 0,-9 6 20 15,9-1 44-15,-8 0 40 0,1 5 28 0,-3-4 28 0,-5 4 28 16</inkml:trace>
        </inkml:traceGroup>
        <inkml:traceGroup>
          <inkml:annotationXML>
            <emma:emma xmlns:emma="http://www.w3.org/2003/04/emma" version="1.0">
              <emma:interpretation id="{61107CF9-C074-4989-8868-2123FC16397E}" emma:medium="tactile" emma:mode="ink">
                <msink:context xmlns:msink="http://schemas.microsoft.com/ink/2010/main" type="inkWord" rotatedBoundingBox="6036,17371 6272,17353 6322,18016 6086,1803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3711.0125">3822 2203 3 0,'0'0'88'0,"0"0"-16"0,0 0 0 0,0 0-24 0,-8 0 0 15,8 0-8-15,0 0 4 0,0 0-8 0,0 0 4 16,0 5 4-16,0-1-4 0,0 1 0 0,0-1 4 0,0 1 4 0,8 4 0 16,-8 1 0-16,0-2 0 0,0 2 0 0,0 4 0 0,0-6-8 15,0 6 4-15,9 0 0 0,-9 4 0 0,0-4-4 0,8 4 0 16,-8-4 0-16,0 0-4 0,0 4-4 0,0 1-8 0,0-1 0 15,0-4-8-15,0 4 0 0,7 1 0 0,-7-6-4 0,0 6 0 16,0-6-4-16,0 5 0 0,0-4 0 0,9 0-4 0,-9 5 0 0,0-6 0 16,8 2-4-16,-8-2 0 0,0-4 0 0,8 0 0 0,-8 4-8 15,0-2-4-15,8-3-8 0,-8 2-16 0,0-6-12 0,9 6-16 16,-9-7-16-16,0 7-12 0,0-10-16 0,0 5-8 0,0-1 4 0,0-4-44 16,0 0-28-16,0-4 32 0,0-1 32 0,0 2 24 15</inkml:trace>
          <inkml:trace contextRef="#ctx0" brushRef="#br0" timeOffset="64012.4791">3985 2328 31 0,'0'-5'80'0,"0"0"-8"0,0 0-4 0,0 1-24 16,0 4-8-16,9-4 0 0,-9 4-4 0,0 0-8 0,0 0 4 15,8-6-4-15,-8 6 0 0,7 0-4 0,-7 6 4 0,0-6 0 16,10 4 0-16,-10 0 8 0,7 6 0 0,-7-5 4 0,8 3 0 15,-8 1 4-15,9 1-4 0,-9-2 0 0,8 6 0 0,-8 0 0 16,8 4 4-16,-8-4-12 0,0 5 0 0,7-1 0 0,-7 5 0 0,0-5-4 16,0 1 0-16,9 3 0 0,-9-4-8 0,0 6 0 0,0-6 0 15,0 5-4-15,0-4 0 0,0 3-4 0,0-3 0 0,0-1 0 16,0 1 0-16,0-1-4 0,0-4 0 0,0 4 4 0,0-4-4 0,0-5-4 16,0 5 4-16,0-5-4 0,0 0 0 0,0-5 0 15,0 6-4-15,0-6-4 0,0-4 4 0,0 5-12 0,0-5-12 0,-9 0-16 16,9 0-16-16,0-5-12 0,-7 1-12 0,7-1-8 0,-8 0-16 15,8-8 16-15,-8 4-60 0,-1 0-16 0,1-10 40 0,1 5 20 16,-3-4 20-16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7:22.4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CEF1ED-0AAD-48C7-AD72-2D67F9DF51E0}" emma:medium="tactile" emma:mode="ink">
          <msink:context xmlns:msink="http://schemas.microsoft.com/ink/2010/main" type="writingRegion" rotatedBoundingBox="20087,9690 33495,9578 33538,14813 20131,14926"/>
        </emma:interpretation>
      </emma:emma>
    </inkml:annotationXML>
    <inkml:traceGroup>
      <inkml:annotationXML>
        <emma:emma xmlns:emma="http://www.w3.org/2003/04/emma" version="1.0">
          <emma:interpretation id="{698A935E-F313-46D7-86E0-4579D5BAFA06}" emma:medium="tactile" emma:mode="ink">
            <msink:context xmlns:msink="http://schemas.microsoft.com/ink/2010/main" type="paragraph" rotatedBoundingBox="21472,10376 28507,9211 28726,10528 21690,116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2C8F30-B72D-4953-9A52-F3DB05AD3A2C}" emma:medium="tactile" emma:mode="ink">
              <msink:context xmlns:msink="http://schemas.microsoft.com/ink/2010/main" type="inkBullet" rotatedBoundingBox="21533,10742 23155,10473 23223,10883 21601,11152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356-687 59 0,'0'0'88'15,"0"0"-4"-15,8 0 4 0,-8 0-12 0,8 5-4 0,1-5 8 0,-1 0 8 16,0 0 4-16,8 0 0 0,0 0-8 0,1 0 4 16,0 0 4-16,6 0 8 0,1 0 0 0,10 0 0 0,-11 0-12 0,11 0-4 15,6 0-8-15,-7 0-4 0,0 0-12 0,7 0 0 0,2 0-8 16,-10 0-4-16,17 0 0 0,-16 0-4 0,7 0-12 0,9 5-32 15,-8-5 0-15,-1 4 0 0,2 1 0 0,-2-5 0 0,9 4 0 0,-9 1 0 16,2 1 0-16,7-3 0 0,-9 2 0 0,9-5 0 0,-7 9 0 16,5-4 0-16,-5-1 0 0,-2 1 0 0,9-1 0 0,-16-4 0 15,8 9 0-15,-1-9 0 0,-6 5 0 0,-2 0 0 0,0-1 0 16,1 1 0-16,-9-5 0 0,1 4 0 0,0 1 0 0,-1-5 0 16,-7 5 0-16,-1-1 0 0,-9-4 0 0,2 5-24 0,-1 0-88 0,-8-5-28 15,0 4-24-15,0 0-32 0,-8 1-8 0,-1-5-40 0,2 5-12 16,-9-1 48-16,-1-4 40 0,0 5 32 0,2 0 20 0</inkml:trace>
      </inkml:traceGroup>
      <inkml:traceGroup>
        <inkml:annotationXML>
          <emma:emma xmlns:emma="http://www.w3.org/2003/04/emma" version="1.0">
            <emma:interpretation id="{9C7DC3DD-FBC3-4531-8CBF-0911E3F6E574}" emma:medium="tactile" emma:mode="ink">
              <msink:context xmlns:msink="http://schemas.microsoft.com/ink/2010/main" type="line" rotatedBoundingBox="23108,10105 28507,9211 28726,10528 23326,11423"/>
            </emma:interpretation>
          </emma:emma>
        </inkml:annotationXML>
        <inkml:traceGroup>
          <inkml:annotationXML>
            <emma:emma xmlns:emma="http://www.w3.org/2003/04/emma" version="1.0">
              <emma:interpretation id="{EEB4F4DF-6917-430E-8712-81A33D72191C}" emma:medium="tactile" emma:mode="ink">
                <msink:context xmlns:msink="http://schemas.microsoft.com/ink/2010/main" type="inkWord" rotatedBoundingBox="23227,10825 23694,10747 23712,10852 23244,10930">
                  <msink:destinationLink direction="with" ref="{4D4EED7A-1D1A-41B7-B7E7-97F571FA8640}"/>
                </msink:context>
              </emma:interpretation>
            </emma:emma>
          </inkml:annotationXML>
          <inkml:trace contextRef="#ctx0" brushRef="#br0" timeOffset="4590.4785">2061-599 31 0,'0'0'60'0,"0"-5"-8"0,0 5 4 0,0 0-24 15,0 0 0-15,0 0-8 0,0 0 0 0,0 0 0 0,0 0 0 0,0 0 0 16,0 0 0-16,0 0 0 0,0 0 4 0,-9 0 0 0,9 0 0 15,0 0 0-15,0 0 4 0,0 0 0 0,0 0 0 0,0 0 4 16,0 0-4-16,0 0 0 0,0 0 4 0,0 5 4 0,0-5 4 16,0 0-16-16,0 0 16 0,0 4 8 0,9-4-4 0,-9 0 4 15,0 0 4-15,8 0 4 0,-8 0 0 0,0 5 4 0,7-5-4 0,3 0 4 16,-10 0 0-16,7 0 0 0,1 0-8 0,0-5-8 0,1 10 0 16,-1-5-4-16,-8-5 0 0,7 5-4 0,10 0-4 0,-17 0-4 15,8 0 0-15,9 0-4 0,-9 0-4 0,-1 0 0 0,2 0-8 0,-1 0-16 16,0 0 0-16,9 0 0 0,-9 0 0 0,1 0 0 15,6 0 0-15,-7 0 0 0,9 0 0 0,-10 5 0 0,3-5 0 0,5 0 0 16,-6 0 0-16,7 0 0 0,-9 4 0 0,2-4 0 0,-1 0 0 16,0 5 0-16,1-5 0 0,-1 0 0 0,0 5 0 0,1-5 0 15,-2 0 0-15,1 0 0 0,0 4 0 0,-8-4 0 0,9 0 0 16,-1 0 0-16,-8 0 0 0,8 0 0 0,-8 0 0 0,9 0 0 16,-2 0 0-16,-7 0 0 0,8 0 0 0,-8 0 0 0,9 0 0 0,-1 0 0 15,-8 0 0-15,8 0 0 0,-8-4 0 0,7 4 0 0,-7 0 0 16,0 0 0-16,10-5 0 0,-10 5 0 0,0-5 0 0,0 5 0 15,0 0 0-15,7 0 0 0,-7-4 0 0,0 4 0 0,0 0 0 16,0 0 0-16,0 0 0 0,0 0 0 0,0 0 0 0,-7 0 0 16,7 0 0-16,0 0 0 0,0 0 0 0,-10 0 0 0,10 0 0 0,0 0 0 15,-7 0 0-15,7 0 0 0,-8 0-48 0,0 0-120 0,-1 0-44 16,1 4-28-16,8-4-60 0,-16 0 28 0,8 0 44 0,8 5 44 16,-8-5 32-16,-9 0 28 0,17 0 20 0</inkml:trace>
        </inkml:traceGroup>
        <inkml:traceGroup>
          <inkml:annotationXML>
            <emma:emma xmlns:emma="http://www.w3.org/2003/04/emma" version="1.0">
              <emma:interpretation id="{A3D2092F-1B06-4BE3-8BBB-04E8F3164F73}" emma:medium="tactile" emma:mode="ink">
                <msink:context xmlns:msink="http://schemas.microsoft.com/ink/2010/main" type="inkWord" rotatedBoundingBox="24421,10805 24598,10775 24626,10941 24449,10970">
                  <msink:destinationLink direction="with" ref="{4D4EED7A-1D1A-41B7-B7E7-97F571FA8640}"/>
                </msink:context>
              </emma:interpretation>
            </emma:emma>
          </inkml:annotationXML>
          <inkml:trace contextRef="#ctx0" brushRef="#br0" timeOffset="2766.2246">3358-476 27 0,'-9'5'84'0,"1"-5"4"0,0 0-4 16,-1 4-24-16,1-4 0 0,-9 0-8 0,17 0-4 0,-7-4 0 0,-1-1-4 16,0 1-4-16,8 0 0 0,-9-2 0 0,9-2 0 15,0-2 0-15,0 2-4 0,0-2 0 0,0 6 0 0,9-10 4 0,-9 4-4 16,8 2 0-16,0-2 4 0,-1-4-4 0,-7 5 4 0,10 0 8 15,-3 0 4-15,1 4-4 0,1-4 0 0,-1 5 4 0,0-1 0 16,-8 5 0-16,9-5-8 0,-2 5 0 0,1-4 0 0,0 4-4 0,1 4-8 16,-1-4-4-16,-8 5-4 0,8 0 0 0,-8-1 0 0,9 1-8 15,-9 4 0-15,0 0 0 0,0 0 0 0,0 0-4 0,0 1-4 16,0-1-4-16,-9 4 4 0,9-3 0 0,-8 4-4 0,0-6 0 16,8 3 4-16,-9-3-4 0,1 1 0 0,0-5-4 0,8 2 0 15,-7-2 4-15,-2 0 0 0,9-4-4 0,0 0 0 0,0-4 0 0,-8 4 0 16,8-10 0-16,0 6 4 0,0-5-8 0,0 1 4 15,0-3 0-15,8 3 0 0,-8-2 4 0,0-4-4 0,0 6 0 0,9-2 0 16,-9-4 0-16,7 5 0 0,-7 0-4 0,0 0 4 0,8 4 4 16,-8-4-8-16,8 5 4 0,1 4 0 0,-9-5 0 0,8 5 0 15,-8-5 0-15,0 5 0 0,8 5 0 0,-8-5 0 0,9 5 0 0,-9-1 4 16,7 1 0-16,-7-1-4 0,0 1 4 0,8 4-4 0,-8 0 0 16,0-4 4-16,0 4 0 0,0 0 0 0,0 1 0 0,0-2 0 15,0 2-4-15,0-6 8 0,0 6 0 0,-8-6-4 0,8 6 4 16,0-5-4-16,-7-5 0 0,7 3 4 0,-9 2-4 0,9-5-4 15,0 0 0-15,-8-5 8 0,8 5-4 0,0-3-4 0,0-2 0 16,-8-5 0-16,8 1 4 0,0 4-4 0,0-4 0 0,0 0 0 0,0-5 0 16,0 10 0-16,0-10 0 0,0 5 0 0,0 4 0 0,0-4 0 15,0 4 4-15,0-4 0 0,0 5-4 0,0 4 4 0,0-5 4 16,0 5 0-16,0 0-8 0,0 0 0 0,0 0 0 0,0 5 0 16,0-5 0-16,0 4 0 0,0 5 0 0,-9-4 0 0,9-1 0 15,0 1 0-15,-8 4 0 0,8-4 0 0,0-1-48 0,0 6-36 0,-8-6-40 16,8 6-40-16,0-6-36 0,0 0-4 0,-7-4-60 15,7 5 16-15,0-5 40 0,0 0 36 0,0 0 36 0,-9 0 28 0</inkml:trace>
        </inkml:traceGroup>
        <inkml:traceGroup>
          <inkml:annotationXML>
            <emma:emma xmlns:emma="http://www.w3.org/2003/04/emma" version="1.0">
              <emma:interpretation id="{09178968-DA56-4068-8ADB-520EC123ABD9}" emma:medium="tactile" emma:mode="ink">
                <msink:context xmlns:msink="http://schemas.microsoft.com/ink/2010/main" type="inkWord" rotatedBoundingBox="25392,9727 27465,9384 27626,10354 25553,10697">
                  <msink:destinationLink direction="to" ref="{14187FAC-DE04-4B29-9527-C154F03046CD}"/>
                </msink:context>
              </emma:interpretation>
            </emma:emma>
          </inkml:annotationXML>
          <inkml:trace contextRef="#ctx0" brushRef="#br0" timeOffset="10773.6593">5959-1182 67 0,'-9'4'100'0,"9"2"-8"0,-8-2-16 0,8 0-20 16,0 1 0-16,-8-5-4 0,8 5 0 0,0-5 0 0,0 0 4 15,8 0 0-15,-8 4 0 0,0-4 4 0,8 0 0 0,1 0-8 16,-1-4-4-16,9 4 0 0,-10 0 0 0,9 0-12 0,-7 0 4 0,7-5-8 16,0 5 0-16,9-5-8 0,-10 5-4 0,10-4-4 0,-8 0-4 15,7 4-4-15,1-6 0 0,0 2-20 0,-10 4 8 0,10-4-8 16,-1 4-20-16,-7 0-20 0,8 0-28 0,-10-5-28 0,2 5-12 16,8 0 0-16,-18 0-80 0,10 0 16 0,-1 5 40 0,1-5 20 15,-10 0 24-15</inkml:trace>
          <inkml:trace contextRef="#ctx0" brushRef="#br0" timeOffset="9705.4004">4319-1210 7 0,'0'0'64'0,"-7"0"0"0,7 0 0 15,-10 0-28-15,10-4 0 0,0 4-8 0,0 0-4 0,0-5 4 16,0 1 0-16,-7 4 0 0,7-5 0 0,0 1-4 0,0-1 0 16,0 0 4-16,0 2 0 0,0-3-4 0,0 2 4 0,0-1 4 0,0 0-4 15,0 1 0-15,0-1 0 0,0 1 4 0,0-1-4 16,0 1 4-16,0-1-8 0,0 5 8 0,0-6 0 0,0 6-4 0,0-3 4 15,0 3 0-15,0 0 0 0,0-5-4 0,0 5 0 0,0 0-4 16,7 0 4-16,-7 0 0 0,0 5 0 0,0-5-4 0,10 3 0 16,-3 3 0-16,-7-1-4 0,8 4-4 0,1-5 0 0,-9 5 4 0,8 1-8 15,0 0 0-15,1-2 0 0,-2 1 0 0,1 5 0 0,-8-1-4 16,8 2 0-16,1-1 0 0,-1-1-4 0,-8 1 0 0,8-1 0 16,1 1 0-16,-9 1 0 0,7-2-4 0,-7 1 4 0,8 0 0 15,1-1 0-15,-9 1-4 0,0-1 4 0,8 1 0 0,-8-4-4 16,0 3 0-16,0 1 0 0,0-5 0 0,8 0 4 0,-8 1-4 0,0-1 4 15,0 0 0-15,0 1-4 0,0-6 0 0,0 0 4 0,0 6-4 16,0-7 4-16,0-3-4 0,0 6 4 0,0-6 0 0,0 4 4 16,0-4-4-16,0 0 0 0,0 0 4 0,0 0 0 0,0-4 0 15,0-2 0-15,0 3 0 0,0-2-8 0,0 0 4 0,0-3 0 16,0-2 0-16,0 1 0 0,0 0 0 0,0-1-4 0,0-3 0 0,0-1 4 16,0 0 0-16,0-5 0 0,0 6 0 0,0-5 0 0,9 0-4 15,-9-1 0-15,0 0 0 0,0-3 0 0,0 4 0 0,0-6 0 16,0 2 0-16,0 3 0 0,0-4 0 0,0 0 0 0,-9 5 0 0,9-5 0 15,0 4 0-15,0-3 0 0,0 4 0 0,0-1 0 16,0 0 0-16,0 1 0 0,0 0 4 0,0 0-8 0,0 4 4 0,0 0-16 16,0-4 20-16,0 4 0 0,0 0 0 0,9 1 0 0,-9-1 0 15,0 4-4-15,0-3 0 0,0-1 0 0,8 0 0 0,-8 1 0 16,0 3 0-16,7-4 0 0,-7 6 0 0,8-1 0 0,1-6 0 16,-9 11 0-16,8-10 0 0,0 5 0 0,-8 0 4 0,9 4-4 0,-1-4 0 15,-1 0 0-15,2 4 0 0,-1 1 0 0,0-1 0 16,0 0-4-16,1-3 4 0,-2 2 0 0,10 2 4 0,-9 4-4 0,0-4 0 15,9-2 0-15,-2 2-4 0,2 4 4 0,0-4 0 0,-2 4 0 16,2-5 0-16,-1 5 0 0,1 0 0 0,7 0 0 0,1-5 0 16,-1 5 0-16,1 0 0 0,0 0 0 0,-2 0 0 0,1 0 0 15,1 0 0-15,7 5 0 0,-7-5 4 0,9 0-4 0,-10 5 0 16,-1-1 0-16,11-4-4 0,-9 4 0 0,-2-4 0 0,11 6 4 0,-10-2 4 16,0 0-4-16,-8 2 0 0,9 2 0 0,0-3 0 15,-10 0 0-15,10-1 0 0,-9 1 0 0,9 0 0 0,-9-1 0 0,0 0 0 16,1-4-4-16,-9 5 4 0,9 0 0 0,-2-1 0 0,-7 1 0 0,9-5 0 15,-9 5 0-15,1-5 0 0,-1 4 0 0,-1 0 4 16,2-4 0-16,-1 5-4 0,0 0 0 0,-8-1 0 0,8-4 4 0,1 5-4 16,-9 0 0-16,7 0 4 0,-7-2-8 0,0-3 4 0,8 6 8 15,-8-2-4-15,0 5 0 0,9-4 0 0,-9-1 8 0,0 1-4 16,0 0 4-16,0-2 0 0,0 7 4 0,0-5 0 0,8 4 4 16,-8-4 0-16,0 4-4 0,0-5 4 0,0 5-4 0,0 1-4 0,-8-1 8 15,8 0 0-15,0-4-8 0,0 8-4 0,0-4 0 0,0 1 0 16,0-1 0-16,0 0-4 0,0 1 4 0,0-6-8 0,0 5 4 15,-9-4 0-15,9 4 0 0,0-4-4 0,0-1 0 0,0 0 0 16,0 1-4-16,0 1 4 0,-8-6-4 0,8 0 4 0,0 3-4 16,0-3-12-16,0 0-16 0,0 0-16 0,0 0-20 0,-7 0-16 15,7 0-8-15,0 0-24 0,-9 0-24 0,9 0-12 0,-8 0 4 0,0-3-12 16,8 3-52-16,-8-6 24 0,-1 6 36 0,2-5 32 0,-1 1 16 16</inkml:trace>
          <inkml:trace contextRef="#ctx0" brushRef="#br0" timeOffset="10202.1875">4996-1292 35 0,'0'-9'80'0,"0"4"-4"0,0 0 0 15,0-3-24-15,8-2-4 0,-8 1 0 0,9 0-4 0,-9-1 4 16,8-3-4-16,0 4 0 0,1-1 0 0,-2-3 0 0,1 5 4 0,9-3-4 16,-9 3 4-16,9-2 4 0,-10 1-4 0,1 4-4 0,9 1-4 15,-9 0-8-15,8-1 0 0,-8 5-4 0,0 0 4 0,1 0-4 16,-1 0-4-16,0 5 0 0,1-1-4 0,-2 5 0 0,1 0-4 16,1 1-4-16,-1-2 0 0,-8 6 0 0,8-4 0 0,-8 3-8 15,0 1 0-15,0 5 4 0,0-1-4 0,0-4 0 0,-8 4 0 0,8 0 0 16,-8 0 0-16,-1 2 0 0,1 2 0 0,1-4-4 0,-10 1 0 15,9-1 0-15,-1 0 0 0,-7-4 0 0,9 4 0 16,-10 0 0-16,0-4-4 0,9 0 4 0,-9 1 0 0,10-2 0 0,-1-4 0 16,-9 0 0-16,9 0 0 0,1-5-4 0,-2 6 4 0,9-5 4 15,-8-1-4-15,0-4 0 0,8 5 0 0,0-5 0 0,0 0 0 16,0 4 0-16,0-4 0 0,0 0 0 0,0 0 0 0,0 0 0 0,0-4 0 16,8 4 0-16,-8 0 4 0,8 0-4 0,-8 0 4 0,9 4 0 15,-2-4 4-15,-7 0 0 0,8 5 0 0,1-5 0 0,-1 4 0 16,0-4 0-16,9 5 0 0,-10-5 0 0,10 5 0 15,-9-5 0-15,9 4 0 0,-10-4 0 0,9 5 0 0,1-5 0 0,0 0-4 16,-2 0 0-16,2 4-4 0,-1-4 4 0,0 5-4 0,1-5-4 0,-1 0-8 16,1 0 0-16,-2 5-12 0,2-5-20 0,0 0-16 15,-2 5-24-15,2-5-28 0,8 0-24 0,-18 0 4 0,18 0-20 0,-8 0-36 16,-9 0 20-16,16-5 28 0,-16 0 24 0,9 5 24 0</inkml:trace>
          <inkml:trace contextRef="#ctx0" brushRef="#br0" timeOffset="10499.3934">6154-1366 27 0,'0'0'92'0,"0"-4"-8"0,0 4-12 0,0-5-20 0,8 5-4 15,-8-4-4-15,0-1 0 0,0 5-4 0,0 0 4 0,8 0 0 0,-8-5 8 16,9 5 8-16,-9 0 4 0,8 0 0 0,-8 5-4 0,8-5-4 15,-8 5 0-15,0-1 0 0,9 5 0 0,-9-4-4 0,0 5-4 16,0-1 0-16,0 0-4 0,0 5-8 0,0-6 4 0,0 5-8 0,0-2-4 16,0 2 0-16,0 1-4 0,0 1-8 0,0-2 4 0,-9 0-4 15,9 1-8-15,0 0 4 0,0-1-8 0,-8 1 4 0,8-4-4 16,0 4-4-16,0 0 0 0,0-1 0 0,0-3-4 0,0-1 0 16,0-1-4-16,0 2-4 0,0-2-16 0,0 3-12 0,0-3-12 15,0-3-16-15,0-1-28 0,-8-4-24 0,8 5-16 0,0 0-24 0,-9-5-12 16,1-5-20-16,8 5 32 0,-8-5 24 0,8 1 20 15</inkml:trace>
        </inkml:traceGroup>
        <inkml:traceGroup>
          <inkml:annotationXML>
            <emma:emma xmlns:emma="http://www.w3.org/2003/04/emma" version="1.0">
              <emma:interpretation id="{66AE2624-1A2B-4AFB-B619-2A44F4009D58}" emma:medium="tactile" emma:mode="ink">
                <msink:context xmlns:msink="http://schemas.microsoft.com/ink/2010/main" type="inkWord" rotatedBoundingBox="28109,9822 28595,9741 28726,10528 28239,10609">
                  <msink:destinationLink direction="to" ref="{8B9D2090-94EE-47E1-9B2C-2C4B029CDEB7}"/>
                </msink:context>
              </emma:interpretation>
            </emma:emma>
          </inkml:annotationXML>
          <inkml:trace contextRef="#ctx0" brushRef="#br0" timeOffset="11135.6701">7011-1132 3 0,'8'0'96'0,"-8"6"-8"0,8-6-8 0,-8 0-24 0,0 0-8 0,8 0-4 15,-8-6 0-15,9 2-4 0,-9 0 0 0,7-6 0 0,1 1-4 16,1 0 0-16,-1-5-4 0,0 0 0 0,1-4 0 0,6 4 4 15,-7-3 0-15,9-3-4 0,0 2-16 0,-2-5 16 0,2 5 4 0,-1-5-4 16,-7 4-4-16,6-4-4 0,2 2 0 0,0 2 4 0,-2-5-4 16,-7 2 0-16,9 3 0 0,-9 1 4 0,9 0 0 0,-10-1 0 15,2 5 4-15,-1-4-4 0,0 4 4 0,0 1 4 0,1-1 0 16,-2 4 0-16,1-4-4 0,-8 11 0 0,9-7-4 0,-9 1 0 16,8 4-8-16,-8 0 4 0,8 1 0 0,-8 0-4 0,0 4 0 0,0 0 4 15,0 0 0-15,9 0 4 0,-9 4 4 0,0 0 0 0,0 1-4 16,0 4 0-16,0-4 4 0,0 8 4 0,0-3-4 0,0 4 4 15,0 0 0-15,0 4-12 0,-9 0-24 0,9 0 0 0,0 6 0 16,-8-2 0-16,8 1 0 0,-8 1 0 0,8 3 0 0,-9 0 0 16,1-4 0-16,8 4 0 0,-7 1 0 0,-2 0 0 0,9-1 0 15,-8 2 0-15,8-7 0 0,-8 5 0 0,8-3 0 0,0-2 0 0,0 2 0 16,-8-1 0-16,8-1 0 0,0 2 0 0,0-7 0 16,0 1 0-16,0 1 0 0,0-1 0 0,0 1 0 0,0-6 0 0,0 2 0 15,0-2 0-15,0 1 0 0,0-5-112 0,0-1-40 0,0 2-32 16,-9-1-28-16,9-5 8 0,0 2-76 0,-7-6 36 0,-1 4 44 15,-1-4 36-15,1 0 32 0,0-4 24 0</inkml:trace>
        </inkml:traceGroup>
      </inkml:traceGroup>
    </inkml:traceGroup>
    <inkml:traceGroup>
      <inkml:annotationXML>
        <emma:emma xmlns:emma="http://www.w3.org/2003/04/emma" version="1.0">
          <emma:interpretation id="{99B95E5C-9330-4229-9C5D-F8DDF8DBCA4C}" emma:medium="tactile" emma:mode="ink">
            <msink:context xmlns:msink="http://schemas.microsoft.com/ink/2010/main" type="paragraph" rotatedBoundingBox="20752,11176 29309,11566 29249,12864 20693,12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718DC6-791B-4E6D-B458-50CECC69AE44}" emma:medium="tactile" emma:mode="ink">
              <msink:context xmlns:msink="http://schemas.microsoft.com/ink/2010/main" type="line" rotatedBoundingBox="20752,11176 29309,11566 29249,12864 20693,12474"/>
            </emma:interpretation>
          </emma:emma>
        </inkml:annotationXML>
        <inkml:traceGroup>
          <inkml:annotationXML>
            <emma:emma xmlns:emma="http://www.w3.org/2003/04/emma" version="1.0">
              <emma:interpretation id="{BD2B67C8-4E3A-46A5-A463-16A1FB1EFB18}" emma:medium="tactile" emma:mode="ink">
                <msink:context xmlns:msink="http://schemas.microsoft.com/ink/2010/main" type="inkWord" rotatedBoundingBox="20751,11205 22417,11281 22363,12481 20696,12405">
                  <msink:destinationLink direction="with" ref="{ABF95081-948E-49F1-A551-A33B54FB3377}"/>
                  <msink:destinationLink direction="with" ref="{48EF61DB-1DCA-40FD-A611-5F20C851A1D1}"/>
                </msink:context>
              </emma:interpretation>
            </emma:emma>
          </inkml:annotationXML>
          <inkml:trace contextRef="#ctx0" brushRef="#br0" timeOffset="989.8698">6 437 67 0,'0'-9'92'0,"0"0"-4"0,0-5 0 0,-9 0-20 0,9 6 0 16,0-2-4-16,0 1 0 0,0-4 0 0,9 7-8 0,-9-2 4 0,8-2 4 15,-8 6-8-15,7-1-4 0,2 5 0 0,-1 0-16 0,0 0 16 16,0 5 0-16,-8-1-4 0,16 6 0 0,-8-2-4 0,1 2-4 15,-1 4 0-15,0 0-8 0,1-1-4 0,-1 6-4 0,7-2-4 16,-6 2 0-16,-1 4-4 0,0-4 0 0,1 3-8 0,-1-3 0 16,-1 4 0-16,2 0-4 0,-1-1 4 0,0 2-4 0,-8-6 0 15,9 5 0-15,-1-5 0 0,-8 1-4 0,8-1 0 0,-8-4 0 0,0-1 0 16,0 1 0-16,0-5 4 0,7 1 0 0,-7-2 0 16,0-8-4-16,0 5 4 0,0 0-4 0,-7-5 0 0,7-5 0 0,0 0-4 15,-8 0 4-15,8-3 0 0,-8-6 0 0,8 0-4 0,0 1 4 16,-9-6 0-16,1 1 0 0,8-1 0 0,-8-8-4 0,-1 4 0 15,2-5 4-15,-1-4-4 0,8 0 0 0,-9 0 4 0,1 0 0 0,0-5-4 16,-1 5 4-16,9-4 0 0,-8-1-4 0,8 5 4 0,-7 0 0 16,7 0-4-16,-8 0 4 0,8 4 0 0,0 1 0 0,0-1 4 15,0 9-4-15,0 1 0 0,8 0 4 0,-8 4-24 0,0 0 24 16,7 4-4-16,1 2 4 0,-8-1-4 0,9 3 4 0,7 6 0 16,-7-3 0-16,-1 3-4 0,8 0 0 0,-8 0 0 0,9 0 4 0,-1 0 0 15,0-5-4-15,0 10 0 0,8-5 0 0,1 3 0 0,0-3 0 16,-1 6 0-16,1-6 0 0,7 0 0 0,-7 5 0 0,7-5 0 15,0 0 0-15,10 4 0 0,-10-4 0 0,10 0 0 0,-10 0-4 16,8 4 4-16,-8-4 0 0,10 0-4 0,-10 0 4 0,1 0-4 16,0 0 4-16,0 0 0 0,-1 0 0 0,0 0 0 0,-7-4 0 0,0 8 0 15,-1-4-4-15,1 0 4 0,-10 4 0 0,2-4-4 0,-9 6 8 16,9-6-4-16,-10 4 0 0,2-4 4 0,-1 5-4 0,-8-5 4 16,8 5 0-16,-8-1 0 0,0 0-4 0,0 2 0 0,0-2 4 15,8 4 0-15,-8-2 4 0,0 2 0 0,0-2 0 0,-8 2 8 16,16 6 0-16,-8-5 8 0,0 5 0 0,0 0 4 0,0-1-4 0,9 6 4 15,-9-4-4-15,0 2-12 0,0 2 12 0,8-1 0 0,-8 0 0 16,0 5-4-16,7-5 0 0,-7 1-4 0,9-6 0 0,-9 6-4 16,0-6 4-16,8 6-8 0,-8-5 0 0,0-1 0 0,0-4-4 0,0 6 4 15,8-6-8-15,-8-5 0 0,0 5 0 0,0-4-4 16,0 0 0-16,0-5-8 0,0 4-8 0,0-4-24 0,0 5-20 0,0-10-32 16,-8 5-24-16,8-4-20 0,0-1-16 0,-8 0-20 0,8 1 12 15,-9-1-76-15,9-4 24 0,-7 5 32 0,-1-6 44 0,-1 1 20 16,1 0 24-16</inkml:trace>
          <inkml:trace contextRef="#ctx0" brushRef="#br0" timeOffset="1434.2297">617 442 31 0,'0'-5'84'0,"0"-4"-4"16,0 4-4-16,0 1-24 0,0-5 0 0,9 0 4 0,-9-1-4 16,7 7 4-16,1-8 0 0,0 3-4 0,1-2 8 0,-1 2-4 15,9-2 4-15,-10 6 0 0,10-6-8 0,-9 6-4 0,7-1 0 16,-5 5 0-16,5-5-4 0,2 5 0 0,-9 0-8 0,8 5-8 0,-8 0 0 16,9-1-4-16,-9 6-4 0,0-6-4 0,1 6 4 0,-2 3-8 15,1 0 4-15,1-2-4 0,-9 6-4 0,0-3 0 0,0-1-4 16,0 6 0-16,0-1 0 0,0 1 0 0,-9-1-4 0,1 5 4 0,1-4 0 15,7-1-4-15,-9 0 0 0,-7 5 4 0,8-4 0 0,-1-1-4 16,1 0 0-16,1-4 0 0,-10 4 0 0,9-4 0 0,-1 0 0 16,1 0-4-16,8-1 0 0,-7-4 4 0,-3 1-4 0,10-1 4 15,0-1-4-15,0-3 0 0,-7 5 4 0,7-6 4 0,0 1-4 16,7 0 0-16,-7-1 4 0,0 1-4 0,10-5 0 0,-3 4 0 0,1 1 4 16,1-5-4-16,-1 4 0 0,0-4 4 0,1 0 0 15,-2 0-4-15,10 0 4 0,-1 0-4 0,1 0 0 0,-10 0 0 0,10-4 0 16,-1-1-4-16,1 5-4 0,-2-4 0 0,10-1-8 0,-8 5-16 15,-1-4-20-15,0-1-20 0,9 0-36 0,-9 1-24 0,9-1-4 16,-10-5-56-16,2 2 0 0,8 3 32 0,-10-4 28 0,2 0 24 16</inkml:trace>
          <inkml:trace contextRef="#ctx0" brushRef="#br0" timeOffset="78647.3937">-329-214 7 0,'0'0'68'0,"0"-5"4"0,0 5-8 15,0 0-28-15,0 0-8 0,0 0 0 0,0 0 0 0,0 0 0 16,0 0 4-16,0 0-8 0,0 0 8 0,0 0-4 16,0 0 4-16,0 0-4 0,0 0 8 0,0 0 0 0,0 0 8 0,0 0 4 0,0 0 4 15,0 0-4-15,0 0 4 0,0 0 4 0,0 0-4 0,0 0-4 16,0 0 0-16,0 0 4 0,0 0-4 0,0 0 0 0,0 0 0 0,0 0 0 16,0 0 0-16,0 5 0 0,0-5-4 0,0 0-4 15,0 5-4-15,0-1-4 0,0-4-8 0,-8 4 4 0,8 6 0 0,0-6-4 16,-8 6-4-16,8-6-4 0,-9 6-4 0,9-2 4 0,0 6 0 15,-8-4-4-15,0 3-4 0,8 1 4 0,-7 0-4 0,-2-5 4 16,9 5-4-16,-8 4-4 0,0-4 0 0,8 5 0 0,-9-6 4 16,9 6 0-16,-8-1 0 0,0 4-4 0,8-4 4 0,-9 2 4 0,9 2-4 15,0-4 0-15,-7 1 4 0,7 4 0 0,0 1-4 16,0-7 0-16,0 6 0 0,0-4 0 0,0 3 0 0,0-3 0 0,0 4 0 16,0-5 0-16,7 0-4 0,-7 0 4 0,0-4 0 0,9 5 0 15,-1-1 0-15,-8 1 0 0,8-1-4 0,-8 0 0 0,9-4 0 16,-1 4 4-16,0 1-4 0,1-5-4 0,-2 4 4 0,1 0 4 15,0-5-4-15,1 6 0 0,-1-1 0 0,0-4-4 0,1 5 0 16,-2-6 0-16,1 6 0 0,1-6 0 0,-1 1 0 0,7 1 0 0,-5-2 0 16,-3 1 0-16,1 0 0 0,1-1 0 0,-1 1 0 0,9-5 0 15,-10 5 0-15,1 0 0 0,0-5 0 0,1 0 0 0,-9 5 0 16,8-5 0-16,0 0 0 0,1 5 0 0,-9-5 0 0,7 1 0 16,-7-2 0-16,8-3 0 0,-8 4 0 0,9-4 0 0,-9 4 0 15,0-5 0-15,8 1 0 0,-8 1-12 0,0-3-12 0,8 2-8 0,-8-5-12 16,0 5-24-16,8-5-24 0,-8 0-28 0,0 0-28 0,9 0-36 15,-9-5-8-15,7 0-60 0,-7 2 16 0,8-8 44 0,-8 3 32 16,9-2 28-16,-1-4 28 0</inkml:trace>
        </inkml:traceGroup>
        <inkml:traceGroup>
          <inkml:annotationXML>
            <emma:emma xmlns:emma="http://www.w3.org/2003/04/emma" version="1.0">
              <emma:interpretation id="{7EF5CD3E-F717-4804-A0E5-C44CAFDF7D8C}" emma:medium="tactile" emma:mode="ink">
                <msink:context xmlns:msink="http://schemas.microsoft.com/ink/2010/main" type="inkWord" rotatedBoundingBox="22758,11268 24262,11336 24217,12331 22712,12263"/>
              </emma:interpretation>
            </emma:emma>
          </inkml:annotationXML>
          <inkml:trace contextRef="#ctx0" brushRef="#br0" timeOffset="79463.723">2916-99 55 0,'0'0'72'0,"0"0"0"16,0 0-12-16,0 0-20 0,0 0-4 0,0 0 0 0,0 0 0 0,0 0-4 16,0 0 0-16,0 0-4 0,0 0 0 0,0 0 0 0,0 0 4 15,0 0 4-15,0 0 4 0,0 0 4 0,0 0 8 0,9 0-4 16,-9 0 0-16,8 0 4 0,-8 0 0 0,8 0 0 0,-8 0 4 15,8 4 4-15,1 1 0 0,-1-5-4 0,-1 4 0 0,2 6 0 16,-9-6 0-16,8 1 0 0,0 4-8 0,1 0 4 0,-9 5-24 0,8-5 20 16,0 9-8-16,-1-5-4 0,-7 2 4 0,9 3-4 0,-1 0-8 15,-8 0 4-15,8 2-4 0,-8 2-4 0,0 1 0 0,9 0-4 16,-9 0 4-16,0 0-4 0,0 0-4 0,0 0 0 0,0 0-4 0,0 0-4 16,0-5-8-16,0 5 0 0,0 0 0 0,0 1 0 15,-9-7 0-15,9 1 0 0,-8 6 0 0,8-6 0 0,-8 0 0 0,8 0 0 16,-9 1 0-16,2-1 0 0,-1 1 0 0,0 0 0 0,-1-1 0 15,1 0 0-15,0 0 0 0,-1 0 0 0,-6 1 0 0,6-1 0 16,1 1 0-16,-8-1 0 0,7-4 0 0,2 4 0 0,-10-4 0 0,9 3 0 16,0-2 0-16,-9-1 0 0,10-5 0 0,-1 4 0 0,-1-3-44 15,-7-1-32-15,7 0-20 0,2 0-16 0,7-4-16 0,-8 0-32 16,-1-1-28-16,9 0 0 0,0-4-68 0,-8-4 32 0,8 4 40 16,0-4 36-16,8-1 28 0,-8-4 20 0</inkml:trace>
          <inkml:trace contextRef="#ctx0" brushRef="#br0" timeOffset="1600.301">1612 506 119 0,'0'9'136'0,"0"-4"-16"16,0 0-16-16,0 4-28 0,0-5-4 0,0 1 4 0,0 5-4 0,0-6-4 16,0 0-12-16,8 1-8 0,-8-1-8 0,9-4-8 0,-2 0 0 15,1 0-12-15,-8 6 0 0,17-6-8 0,-9 0 0 0,0 0 0 16,8 0-12-16,-8-6 0 0,9 6-28 0,-9 0-28 0,9-4-28 16,-2-1-28-16,-6 5-12 0,-1-4-76 0,9 4 32 0,-9-4 28 15,-1-1 24-15,2-5 20 0</inkml:trace>
          <inkml:trace contextRef="#ctx0" brushRef="#br0" timeOffset="23390.8087">1604 597 11 0,'0'0'72'0,"-9"-3"-4"0,9 3-4 0,0 0-28 15,-8 3 4-15,0-6-8 0,8 6 0 0,0-6 4 0,-7 3 0 16,7 0 0-16,-9 0-4 0,9 0 0 0,-8 0 0 0,8 0 0 0,0 0 4 15,0 0 4-15,0 0-4 0,-8 0 0 0,8 0 4 16,0 0-4-16,0 0-4 0,0 0 0 0,0 0 0 0,0 0-4 0,0 0 0 16,0 0-4-16,0 0 0 0,0 0-4 0,0 0 0 0,0-5 0 15,0 5 0-15,8 0 4 0,-8-5-4 0,0 5 4 0,8 0 0 16,-8 0 4-16,9-4 0 0,-2 4 0 0,-7 0 0 0,8 0 0 0,0 0 0 16,9 0-4-16,-9 0 4 0,1 0-4 0,6 0-4 15,-6 0 0-15,-1 0-4 0,8 0 4 0,-7 0-4 0,6 0 0 0,2 0-4 16,-9 0 0-16,9 0-4 0,-10 0 4 0,10 0-4 0,-9 0-4 15,9 4 0-15,-2-4-16 0,-6 0 16 0,7 5 4 0,-8-5 0 16,1 5 0-16,6-5 0 0,-6 0-4 0,-1 0 4 0,0 3 0 0,1-3-4 16,-1 0 0-16,-1 0 0 0,-7 0-4 0,8 0 4 0,1 0 0 15,-9 0 0-15,0 0 0 0,0 0 0 0,8 0 0 0,-8 0 0 16,0 0 0-16,0 0 0 0,0 0 0 0,0 0-4 0,0 0 4 16,0 0 0-16,0 0 0 0,0 0-4 0,0 0 4 0,0 0-4 15,0 0 4-15,0 0-4 0,-8 0 0 0,8 0 4 0,0 0-4 16,-9 0 0-16,9 0 0 0,-8-3 0 0,8 3 0 0,-7 0-4 0,-1-5 0 15,-1 5 4-15,1 0 0 0,-9 0-4 0,9-5 8 0,1 5 0 16,-10 0-8-16,9 0 4 0,-9 0 0 0,2 0 0 0,6 0 0 16,-7 0-4-16,-1 0 0 0,10 0 0 0,-10 0 4 0,1 0 0 15,7 0 0-15,-6 0 0 0,6 0 0 0,-7 0 0 0,8 0 0 16,-1 0 0-16,-6 0-4 0,6 0 4 0,1 0 0 0,8 0 0 16,-8 0 0-16,-1 0-20 0,9 0 24 0,-8 0 0 0,8 0 0 0,0 0-4 15,0 0 4-15,0 0-4 0,-8 0 0 0,8 0-4 0,0 0 4 16,8 0 0-16,-8 0-4 0,0 0 4 0,0 0 0 0,8 0-4 15,-8 0 4-15,9 0 0 0,-9 0 0 0,8 0 0 0,0 0 0 16,-8 0 0-16,9 0 0 0,-2 0 4 0,1 0-8 0,9 0 8 0,-9 0-4 16,0 0 0-16,1 0 0 0,6 0 4 0,-6 0-4 15,-1 0 0-15,9 0 0 0,-9 0-4 0,-1 0 8 0,10 0-4 0,-9 0 0 16,0 0 0-16,1 0 0 0,-1 0 0 0,-1 0-4 0,2 0 4 16,-1 0 0-16,-8 0 4 0,8 0 0 0,-8 0-4 0,0 0 0 15,8 0 0-15,-8 0 4 0,0 0-4 0,0 0 4 0,0 0-8 0,-8 0 4 16,8 0 0-16,-8 0 0 0,8 0 0 0,-8 0-4 0,-1 0 4 15,2 0 4-15,-1 0-8 0,-1 0 4 0,1 0-4 0,-9 0 4 16,9 0 0-16,1 0 0 0,-10 0 0 0,9-4 0 0,0 4-16 16,-9 0 20-16,10-4-4 0,-2 4 4 0,1-6-4 0,0 6 4 15,8-4-4-15,-8-1 0 0,-1 5 0 0,9-4 0 0,0 4 0 16,0 0 4-16,-8 0 0 0,8-4-4 0,0 4 0 0,0 0-4 16,0 0 4-16,0 0 0 0,0 0 0 0,8 0-4 0,-8 0 4 15,0 0-4-15,9 0-4 0,-9 0-8 0,8 0-16 0,-8 0-20 0,8 0-24 16,-8 0-20-16,8 0-40 0,1 0-24 0,-2 0 4 0,-7 0-68 15,8 0 16-15,1 0 40 0,-9 4 24 0,8-4 28 0</inkml:trace>
          <inkml:trace contextRef="#ctx0" brushRef="#br0" timeOffset="1957.8601">2086 515 67 0,'0'10'128'0,"0"-6"-20"0,-10-4-8 0,10 5-28 15,0-5-4-15,0 0 4 0,10-5 0 0,-10 5-4 0,0-9-8 16,7 4-4-16,-7-4-4 0,8 0-12 0,0-5-4 0,1 0-8 0,-1 1 0 15,-1-1 0-15,10 0-8 0,-9-4 0 0,9-1 4 16,-9 5-4-16,8-4 4 0,0 0 0 0,-7 4 4 0,7-4-4 0,0-1 0 16,0 6 0-16,-7-5 0 0,6 5 4 0,2-7-4 0,-9 7-4 15,9 4 4-15,-9-5 0 0,-1 4 0 0,10 1 0 0,-9 0 8 16,1 0 4-16,-9 5 0 0,8-1 8 0,0 5-4 0,-8-5 0 0,9 10 0 16,-9-5 0-16,0 5 0 0,0-1 0 0,7 5-4 15,-7 0 4-15,0 0-4 0,0 4 0 0,0-2-32 0,0 7-4 0,0 0 0 16,0-4 0-16,0 9 0 0,0-5 0 0,0 5 0 0,0 0 0 15,0 0 0-15,0 4 0 0,0-3 0 0,0-2 0 0,0 6 0 16,0-5 0-16,0 4 0 0,0-4 0 0,0 0 0 0,0 0 0 0,0 0 0 16,0 0 0-16,0-5 0 0,0 1 0 0,0-1 0 0,0-4 0 15,0-1-52-15,0-3-92 0,0-6-36 0,-7 1-44 0,7 0-4 16,0-5-64-16,0-5 44 0,0-4 44 0,0 4 40 0,0-8 28 16,0-1 24-16</inkml:trace>
        </inkml:traceGroup>
        <inkml:traceGroup>
          <inkml:annotationXML>
            <emma:emma xmlns:emma="http://www.w3.org/2003/04/emma" version="1.0">
              <emma:interpretation id="{D90DA7D3-583D-460D-9B91-1B23700645C0}" emma:medium="tactile" emma:mode="ink">
                <msink:context xmlns:msink="http://schemas.microsoft.com/ink/2010/main" type="inkWord" rotatedBoundingBox="26242,11926 27993,12006 27968,12548 26218,12468"/>
              </emma:interpretation>
            </emma:emma>
          </inkml:annotationXML>
          <inkml:trace contextRef="#ctx0" brushRef="#br0" timeOffset="14396.1584">5070 602 35 0,'-8'-5'84'16,"8"2"-4"-16,0-2-12 0,0 0-24 0,0 1 0 0,8-6-4 15,-8 6-4-15,8-1 0 0,-1 1 0 0,3-5-4 0,-3 4 4 0,1-4 4 16,9 4 0-16,-9 1 4 0,1-1 0 0,6 0 0 0,2 5 4 16,-1-4 0-16,-7 4-8 0,6-5 4 0,2 5-16 0,-1 0 0 15,-7 5 0-15,6-5-4 0,2 4-4 0,-9 1 0 0,9 0-4 16,-10 4 0-16,1-5-4 0,1 6 0 0,-1-1-4 0,-8 4 0 16,8-3-4-16,-8 4 4 0,0 4-4 0,0-4-8 0,0 4 8 15,-8 0-4-15,0 0 0 0,8 1 0 0,-9-1 0 0,1 1 0 0,1-1 0 16,-1 0 4-16,-9 0-4 0,9 1 4 0,-1-1-8 0,1 1 4 15,1-5 0-15,-2-1 0 0,1 5 0 0,8-8 0 0,-8 4 0 16,0 0 0-16,8-6 0 0,0 2 4 0,0 4 0 0,-9-6 0 16,9-3-16-16,0 4 16 0,0 1 4 0,0-6 4 0,0 5 0 0,9-4 0 15,-9-1 0-15,0 1 0 0,8-1 0 0,0 1 4 0,0-1 4 16,1 2 0-16,-2-2 0 0,1-4 0 0,1 5-4 0,7-5 0 16,-7 4 0-16,6-4-4 0,2 0 0 0,-1 0-4 0,0 0 0 15,1 0-4-15,-1 0-4 0,1-4 0 0,-2 4-4 0,2-5-4 16,0 1-12-16,-2 4-24 0,10-6-20 0,-8 2-32 0,-2-1-36 0,2 5-12 15,-1-9-4-15,8 5-68 0,-7-1 36 0,0-4 28 0,-2 0 32 16,10 4 16-16</inkml:trace>
          <inkml:trace contextRef="#ctx0" brushRef="#br0" timeOffset="14883.2659">6342 726 3 0,'0'5'108'0,"-8"0"-8"0,8 0-4 0,0-2-24 16,-9 7 0-16,9-6-8 0,0 1 0 0,0 0 0 0,-7-1 0 0,7 1-4 15,7-5 4-15,-7 5-4 0,9-2-8 0,-9-3-4 0,16 5-4 16,-8-5 0-16,1 0-8 0,6 0-4 0,2 0-8 0,0 0-4 16,-2 0-4-16,10 0 0 0,-8-5-4 0,7 5 0 0,0-3-12 15,0 3-4-15,10 0-8 0,-11 0-28 0,2-5-32 0,-1 5-28 16,1 0-28-16,0 0-4 0,-1 0-76 0,-7 0 36 0,6 0 24 0,-6 0 32 15,8 5 16-15</inkml:trace>
          <inkml:trace contextRef="#ctx0" brushRef="#br0" timeOffset="14682.8016">6481 589 39 0,'0'0'88'0,"0"0"-8"0,7 0-4 0,-7 0-24 15,0 0-4-15,0 0-4 0,0 0 0 0,0 0 0 0,9 0 8 16,-9 0 8-16,8 0 0 0,-8 5 4 0,8-5 0 0,-8 3-4 16,0 2 0-16,0 5-8 0,8-6 4 0,-8 6-4 0,0-2-4 15,0 6-4-15,0-4-4 0,0 4-4 0,0-1-4 0,0 1-4 16,-8-1-4-16,8 6-4 0,0-6-4 0,-8 6-4 0,8-5 0 0,0 4-4 15,0-4 0-15,-8 4-4 0,8-4 0 0,0 5-8 0,-9-6-4 16,9 1-4-16,0 0-16 0,-7-5-20 0,7 4-12 0,0-3-28 16,0-1-20-16,-8 0-16 0,8-4-4 0,0 0-56 0,-9-5 0 0,9 0 28 15,0 0 28-15,-8-5 28 0</inkml:trace>
        </inkml:traceGroup>
        <inkml:traceGroup>
          <inkml:annotationXML>
            <emma:emma xmlns:emma="http://www.w3.org/2003/04/emma" version="1.0">
              <emma:interpretation id="{1DB1AE90-0EB1-4ACD-9A5F-116F2FFE410E}" emma:medium="tactile" emma:mode="ink">
                <msink:context xmlns:msink="http://schemas.microsoft.com/ink/2010/main" type="inkWord" rotatedBoundingBox="25494,11415 29308,11589 29249,12864 25436,12690"/>
              </emma:interpretation>
            </emma:emma>
          </inkml:annotationXML>
          <inkml:trace contextRef="#ctx0" brushRef="#br0" timeOffset="80057.8846">4539 5 31 0,'0'-3'80'16,"0"3"-4"-16,0 0 0 0,0 0-28 0,0-5 8 15,0 5 0-15,0 5 0 0,0-10 0 0,0 5 4 0,-7 0-8 0,7 5 4 16,-8-10-4-16,8 10 4 0,-9-5 0 0,9 3-4 0,-8 3-4 15,0-6 0-15,-1 9-4 0,1-1-4 0,1 2 4 0,-1 0 0 16,-1-2 4-16,-7 6-4 0,7 0 0 0,1 0 0 0,1 4 0 0,-10 0-8 16,9 1 4-16,-1-1-4 0,-7 4 0 0,9-2 0 15,-2 3 0-15,1 0 0 0,0-1-4 0,-1 6 0 0,1-5 0 0,1 4-8 16,7-3 4-16,-10 3-4 0,10 0 0 0,0-4 0 0,-7 5 0 16,7-1-4-16,0 1-4 0,0-1 0 0,7 0 0 0,-7 2 0 15,0-2-4-15,10 0 4 0,-3 1-8 0,-7 0 0 0,8-1-4 0,1-5 0 16,-1 7-4-16,0-7 0 0,1 6 0 0,6-5 0 0,-7 0 0 15,1 0 0-15,7 0 0 0,-7 1-8 0,6-7-4 0,-6 6-12 16,7-4-16-16,-7-6-24 0,-1 6-32 0,7-6-36 0,-6 1-36 16,7-5-40-16,-7 5-20 0,6-5-36 0,-6-4 32 0,-1-1 44 15,8 2 40-15,-7-6 24 0,-2 0 24 0</inkml:trace>
          <inkml:trace contextRef="#ctx0" brushRef="#br0" timeOffset="15203.4095">7198 850 51 0,'9'5'116'0,"-9"0"-8"15,7-1-4-15,-7 1-20 0,0-5 4 0,8 0 4 0,-8 0 0 16,0-5-12-16,0 1-4 0,9-1-8 0,-9 0-12 0,8-4-4 0,0 0 0 15,1 0-4-15,-1-5-4 0,-1 0 0 0,1 1 0 16,9-1-4-16,-9 0-4 0,9-4 4 0,-1 4-8 0,0-4 0 0,-8 4 0 16,8-4-4-16,1 4 0 0,-9-4-4 0,9 4 4 15,-2 0-8-15,-6-1 0 0,-1 2 4 0,8 5 0 0,-7-2 0 0,-1 1 0 16,-8 0-8-16,7 4 0 0,2 0 0 0,-9 1 0 0,0-1 4 16,8 5-4-16,-8 0-12 0,0 0 24 0,0 5 0 0,0-1 8 15,0 1 0-15,0 5 4 0,0-2-20 0,0 1-20 0,0 1 0 0,0 4 0 16,0 4 0-16,0 0 0 0,0 0 0 0,0 1 0 0,0 4 0 15,0-1 0-15,0 2 0 0,0 3 0 0,0 0 0 0,0 1 0 16,0 0 0-16,0-1 0 0,0 1 0 0,0 0 0 0,0 4 0 16,0-10 0-16,0 6 0 0,0 0 0 0,0-1 0 0,0-4 0 15,0 0-72-15,0 0-92 0,0-5-60 0,0 0-20 0,0 0-72 16,-8 1 48-16,8-5 44 0,0 0 40 0,0-5 40 0,-9 4 28 0</inkml:trace>
          <inkml:trace contextRef="#ctx0" brushRef="#br0" timeOffset="13971.6989">4539 497 23 0,'0'-4'64'0,"0"4"-8"0,0 0 4 0,0 0-24 0,0-5-8 0,0 5 0 16,0 0-8-16,0 0 4 0,0-5 0 0,0 5 0 0,0 0 0 15,0 0 0-15,0-4-4 0,0 4 4 0,0 0 0 0,0 0-4 16,0 0 0-16,0-5 0 0,0 5 0 0,0 0 4 0,0 0 0 0,0 0 4 16,0 0 8-16,9 0 8 0,-9 5 8 0,0-1-4 15,0 1 0-15,8 0-8 0,-8-1 0 0,0 5 0 0,8 0-8 0,-8 1 0 16,8 3-4-16,-8-3-4 0,9 3-4 0,-9 6 0 0,7-2-4 16,-7 2 0-16,8-1 0 0,-8 1-4 0,9 4 0 0,-1-5 0 15,-8 0-4-15,8 6 0 0,1-6 0 0,-9 0-4 0,8 0 0 0,-1 1-4 16,1 4 4-16,-8-9 0 0,9 4-4 0,-1-4 4 0,-8-1 0 15,8 1-4-15,-8-4 0 0,9-2 0 0,-9 2 0 0,0-1 0 16,0-4 0-16,0-1 4 0,0-4-4 0,8 0 0 0,-8 0 0 16,0-4 0-16,0-1 4 0,0 0-4 0,0-3 4 0,0-2-4 15,-8 1 0-15,8-5 4 0,0 1-4 0,0-1 0 0,0 0 4 0,0-5-4 16,0 1-4-16,-9 0 4 0,9-5 0 0,0 0 0 16,0 0-4-16,-8 0 4 0,8 0 0 0,0-4 0 0,0 3-4 0,0-3 4 15,0 0 0-15,-8 0 0 0,8-1 0 0,0 0 0 0,0 0-4 16,0 6 4-16,0-6 0 0,0 5-4 0,8 0 8 0,-8 1-4 15,0 3-4-15,0 0 4 0,0 1 0 0,8 4 0 0,-8 1 0 0,0-1 0 16,9 6 0-16,-9 2 0 0,0-3 0 0,8 4 0 0,-8 1 0 16,7-1 0-16,2 1 0 0,-1 4 0 0,-8-5 0 0,8 5 0 15,0 0 0-15,1 0 0 0,6 0-16 0,-6-4 20 0,7 4 0 16,1 0 0-16,-2-4-4 0,2 4 4 0,0 0-4 0,8-7 4 16,-2 7-4-16,10 0 0 0,-8-3 0 0,7 3 0 0,-7-5 0 0,7 5 0 15,1 0 4-15,-1 0-4 0,9 0 0 0,-8 0 0 0,-1 0 0 16,10 0 0-16,-10 5 0 0,0-2 0 0,1-3 0 15,0 7 0-15,0-3 0 0,-9 0 0 0,9 1 0 0,-9 4-4 0,9-5 4 16,-9 1 0-16,-8 4 4 0,8-3-4 0,-7 2 0 0,8 1 0 16,-8-4 0-16,-2-1 0 0,-7 5 0 0,9-4 0 0,-10 4 0 15,10-4 0-15,-9 0 0 0,1-1 4 0,-9 0-8 0,8 1 0 0,0-5 4 16,-8 5 0-16,0-5 0 0,7 0 0 0,-7 4 0 0,0-4 4 16,0 0-4-16,0 5 4 0,0-5 0 0,0 0 0 0,9 5 0 15,-9-5 4-15,0 4 4 0,8 0 0 0,-8 2 4 0,0-2 0 16,0 0 0-16,8 6 4 0,-8-2 0 0,9-2 0 0,-9 2-4 15,0 6 0-15,8-4 0 0,-8-2 0 0,0 1 0 0,0 1-4 0,0 4 0 16,0-5 0-16,0 0-4 0,0 0 0 0,0 1 0 0,0-2 0 16,0 6 0-16,0-9-4 0,-8 4-4 0,8 0-4 0,0-4 4 15,0 0-8-15,0 4-4 0,-9-5-4 0,9 1-12 0,0-1-24 16,-8-4-16-16,8 6-20 0,-8-2-32 0,8-4-20 0,-9 0-8 16,2 0 12-16,7 0-68 0,-8 0 24 0,0 0 32 0,-9 0 24 0,9 0 20 15</inkml:trace>
          <inkml:trace contextRef="#ctx0" brushRef="#br0" timeOffset="80712.177">7802 456 11 0,'0'0'84'0,"0"-5"-8"15,8 1-4-15,-8-1-28 0,8 0 0 0,-8 5 0 0,9-5 0 16,-9 5 4-16,7 0 0 0,1 0 4 0,1-4 4 0,-1 8 4 16,-8-4 0-16,8 0-4 0,-1 5 0 0,3 0 4 0,-3 0-4 15,10-1-4-15,-9 1 0 0,0 4 0 0,1 0 0 0,-2 5 0 0,1-5-4 16,0 0 4-16,9 5 0 0,-9 4 0 0,1-3 0 16,-2 2 0-16,10 2-4 0,-9-1-4 0,0 5 0 0,1-5-8 0,-1 6 8 15,-1-2-4-15,1 1-4 0,1 1 0 0,-9 3 0 0,8-5-8 16,-8 6 0-16,8 0-4 0,-8-1 0 0,0 1 0 0,9 0-12 15,-18-1-8-15,9 0-4 0,0 1 0 0,0 0 0 0,-8-6 0 0,0 6 0 16,8-1 0-16,-9-4 0 0,-6 5 0 0,7-6 0 0,-1 1 0 16,-7 1 0-16,7-6 0 0,-6 5 0 0,6-5 0 0,-7 1-32 15,-1-2-36-15,9-2-24 0,-8 3-28 0,0-5-40 0,7-3-48 16,-6 4-20-16,5-5-52 0,-5-5 48 0,7 1 36 0,-1 0 32 16,1-5 36-16,1 0 24 0</inkml:trace>
        </inkml:traceGroup>
      </inkml:traceGroup>
    </inkml:traceGroup>
    <inkml:traceGroup>
      <inkml:annotationXML>
        <emma:emma xmlns:emma="http://www.w3.org/2003/04/emma" version="1.0">
          <emma:interpretation id="{71353058-4790-4F2E-95F6-E21CAA2C6111}" emma:medium="tactile" emma:mode="ink">
            <msink:context xmlns:msink="http://schemas.microsoft.com/ink/2010/main" type="paragraph" rotatedBoundingBox="26356,12507 33519,12447 33526,13344 26364,134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89E230-DD3F-4522-86B9-7C113D005E49}" emma:medium="tactile" emma:mode="ink">
              <msink:context xmlns:msink="http://schemas.microsoft.com/ink/2010/main" type="line" rotatedBoundingBox="26356,12507 33519,12447 33526,13344 26364,13404"/>
            </emma:interpretation>
          </emma:emma>
        </inkml:annotationXML>
        <inkml:traceGroup>
          <inkml:annotationXML>
            <emma:emma xmlns:emma="http://www.w3.org/2003/04/emma" version="1.0">
              <emma:interpretation id="{D4946C48-A821-4F7B-88BB-DC240F631597}" emma:medium="tactile" emma:mode="ink">
                <msink:context xmlns:msink="http://schemas.microsoft.com/ink/2010/main" type="inkWord" rotatedBoundingBox="26359,12761 27172,12754 27176,13159 26362,131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2318.3384">5364 1547 47 0,'0'-4'76'0,"-9"-5"-4"0,9 4-4 0,0-5-16 0,0 6-8 16,-8-5 4-16,8 5 0 0,0-5-8 0,0 4 4 0,-8-4 0 16,8 5 4-16,-9-2 0 0,1 2-4 0,8-1 4 0,-7 1-4 0,-1 4-4 15,8-4 4-15,-9 4-4 0,1 0-4 0,0 0 0 16,8 0-4-16,-9-5 0 0,1 10-8 0,1-5 0 0,-2 0-4 0,9 4 4 16,-8-4-8-16,0 4 0 0,0 1 0 0,-1-1 0 0,9-4-4 15,-8 10 4-15,1-6-12 0,7 1 4 0,-9 0-4 0,9 4 0 16,0 0 0-16,-8-1 0 0,8 2-4 0,0-5 0 0,0 4 0 15,0 5 0-15,0-5 0 0,8 0 0 0,-8 0 4 0,9 0-4 16,-2 5 4-16,1-5 0 0,1 0-4 0,-1 1 4 0,0-1 0 0,0 0-4 16,8-5 4-16,1 1 0 0,-9 4-4 0,9-9 4 0,-2 5 0 15,2 0 0-15,-9-5 0 0,9 0 0 0,-2-5 0 0,2 0 0 16,-9 1 0-16,9-1 0 0,-10 0-4 0,1-3 0 0,9-1 4 0,-17-1 0 16,8 1 0-16,1-5-4 0,-1 5 4 0,-8-5-4 15,0 5 4-15,0-5 0 0,7 0-4 0,-7 1 0 0,0-2 0 0,-7 2 4 16,7 0-4-16,0-1 0 0,-8 0 0 0,8 1 0 0,-9-2 0 15,1 2-4-15,0-1 4 0,8 0 4 0,-9 5-4 16,1-5 0-16,1 5-4 0,-2 0 4 0,1 0 0 0,0 4 0 0,8 0 0 0,-8 0 0 16,-1 5 0-16,1 0 0 0,1 0 0 0,-2 5 0 15,1-5 0-15,8 5-4 0,-8 4 4 0,-1-4 0 0,9 4 0 0,-8 0 0 16,8 5 0-16,-7-5 0 0,7 0 0 0,0 5 0 0,0 0 0 16,0-5 0-16,0 5 0 0,0-1 0 0,7 1 0 0,-7-4 0 15,8-1 0-15,1 4 0 0,-1-3 0 0,0-1 4 0,1 0-4 0,6-5-4 16,-6 1 4-16,7 4 0 0,1-9 0 0,-2 5 4 0,2 0 0 15,0-5-4-15,-2 0 4 0,2 0 0 0,-1 4-4 0,1-4 0 16,-1 0 4-16,0 0 0 0,1 0 0 0,-10 0 0 0,10-4 0 16,-1 8 4-16,-7-4-4 0,6 0 0 0,-5 4 4 0,-3 1 4 15,1 0 0-15,9-1 4 0,-9 1-4 0,-8 0 0 0,7 3 0 0,2-3-4 16,-1 4 0-16,0 1-4 0,-8-1 0 0,9 0-4 0,-1 0 0 16,0 0-4-16,-1 1-4 0,2 0-4 0,-1-2-12 0,0 1-24 15,9-4-24-15,0 4-32 0,-2-5-28 0,2-4-16 0,-2 5 4 16,10-5-72-16,0-5 32 0,-1 5 28 0,9-4 28 0,-9-1 28 15</inkml:trace>
        </inkml:traceGroup>
        <inkml:traceGroup>
          <inkml:annotationXML>
            <emma:emma xmlns:emma="http://www.w3.org/2003/04/emma" version="1.0">
              <emma:interpretation id="{3F474F7B-C91D-4C3C-B2E7-AE34FEB0BE92}" emma:medium="tactile" emma:mode="ink">
                <msink:context xmlns:msink="http://schemas.microsoft.com/ink/2010/main" type="inkWord" rotatedBoundingBox="27843,12846 28992,12836 28996,13269 27847,132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331.2983">6693 1571 43 0,'0'0'100'0,"-9"0"-4"0,1 0-8 15,8 0-28-15,-8 0-8 0,8 0-4 0,0 4-8 0,0-4-4 0,0 0-4 16,0 0 0-16,0 0 4 0,8 0-4 0,0 0 0 0,1 0 4 16,-1 0 0-16,8 0-4 0,-8 0 0 0,9 0-4 0,6 0-4 15,-6 0-4-15,8 0-4 0,-1 0 0 0,9 0 0 0,-9 0-8 16,1 0-4-16,7 0 0 0,1 0-4 0,-9 0-12 0,9 0-28 16,-9 0-40-16,1 0-28 0,-1 0-36 0,-7 0-28 0,8 0 20 0,-10 0 24 15,2 0 20-15</inkml:trace>
          <inkml:trace contextRef="#ctx0" brushRef="#br0" timeOffset="102327.3098">6871 1502 55 0,'0'-6'76'0,"0"3"0"15,0-7-16-15,0 6-4 0,0 4-4 0,0-4 0 0,0-2 0 16,0 2 0-16,0-1 0 0,-7 5-4 0,7-4 0 0,0 4 0 0,0 0-8 16,0-4 8-16,0 4 4 0,0 0 0 0,0 4 0 0,0-4 0 15,0 4 0-15,0 1-4 0,-8-1-4 0,8 2-4 0,0 2 0 16,0-3 0-16,-8 3-12 0,8 2 0 0,0-1-4 0,-9 1-4 16,9 4-4-16,0-6-4 0,0 6 0 0,-8 0 0 0,8 0-4 15,0 0-4-15,0-1 0 0,0 1 0 0,0 0-4 0,0-1 0 0,0 1 0 16,0-1 0-16,0 2-4 0,0-1 0 0,0-1-8 0,0-4-4 15,0 1-12-15,0-1-8 0,0 0-12 0,0-4-12 0,0-1-24 16,0 1-16-16,0 0-20 0,0-5-4 0,0 0-16 0,0-5-64 16,-7 5 44-16,7-5 28 0,0-4 24 0</inkml:trace>
          <inkml:trace contextRef="#ctx0" brushRef="#br0" timeOffset="102344.2671">7476 1460 31 0,'0'-4'80'0,"8"0"-8"15,-8-1-4-15,7 0-24 0,-7 0 0 0,0 1 0 0,9-1-4 16,-9 1-4-16,8-1 4 0,-8 5 0 0,8-5 0 0,1 1-4 15,-9 4 4-15,0 0 8 0,8 0 8 0,-8 0-4 0,8 0 4 0,-8 0-4 16,0 4 0-16,0-4-8 0,7 5 0 0,-7 0-4 0,0 4-4 16,0-5-4-16,0 6-4 0,0-5 0 0,0 3-4 0,0 1-8 15,0 1 0-15,0 4 0 0,0-5-8 0,0 4 0 0,-7-3 0 0,7-1-4 16,0 4 0-16,0-3 0 0,0-1 0 0,0 0 0 16,0 5-4-16,0-10 0 0,0 6 0 0,0-2 0 0,0-3 0 0,0 0 4 15,0-1 0-15,0 1-4 0,0 0 0 0,7-5 0 0,-7 0 4 16,9 0-4-16,-1 0 0 0,0-5 0 0,1 0 0 0,-1 1 0 15,0 4 0-15,1-10 0 0,-2 6 0 0,9 0 0 0,-7-1 0 16,6 0 0-16,-5 1 0 0,-3 4 4 0,10-5 0 0,-9 0-4 16,0 1 4-16,-1 4-4 0,2 0 0 0,-1 0 4 0,0 0 0 0,1-4 4 15,-9 8-4-15,8-8 0 0,-8 8 4 0,8-4-4 0,-8 0 0 16,9 0 4-16,-9 4 0 0,0 1 0 0,7 0-4 0,-7-5 4 16,0 4 0-16,8 1 0 0,-8 4-4 0,8-5 0 0,-8 1 8 15,0 4-8-15,9 1 0 0,-9-1 4 0,0 0 0 0,8 0-4 16,-8 0 0-16,8 1 0 0,-8 3 4 0,0-4-4 0,0 1 8 0,0 3-8 15,0-4 4-15,0 1 4 0,0-1 0 0,0 0 4 0,0 5 4 16,-8-5 8-16,8 0 0 0,-8 0 4 0,-1-4 0 0,1 4-4 16,0-4 4-16,1 0-4 0,-2 3 0 0,1-8-4 0,-9 5-4 15,9-5 0-15,-9 0-24 0,10 0 20 0,-9 0 0 0,-1 0-8 16,10-5 0-16,-10 5 0 0,9-8-4 0,-9 3-8 0,9 0 0 16,1-4-4-16,-10 0-12 0,9 0-16 0,8 0-24 0,-9-1-28 0,1-3-24 15,0 3-32-15,-1-4-32 0,9 5-8 0,-7-4-64 0,-1-1 16 16,8 6 36-16,-8-7 32 0,8 6 32 0,0-1 24 0</inkml:trace>
        </inkml:traceGroup>
        <inkml:traceGroup>
          <inkml:annotationXML>
            <emma:emma xmlns:emma="http://www.w3.org/2003/04/emma" version="1.0">
              <emma:interpretation id="{8EC6735B-8872-4586-AE16-2702C4E0483E}" emma:medium="tactile" emma:mode="ink">
                <msink:context xmlns:msink="http://schemas.microsoft.com/ink/2010/main" type="inkWord" rotatedBoundingBox="30095,12974 30591,12970 30593,13161 30097,131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5831.6321">8919 1611 27 0,'0'0'84'0,"0"-4"-8"15,0 4 0-15,0 0-28 0,0 0 0 0,0 0-4 0,0-4-4 16,0 8 0-16,0-8 0 0,0 4-4 0,0 0-4 0,0 0 0 16,0 0 0-16,0 0 4 0,0-5 4 0,8 5-4 0,-8 0 4 0,0-5 0 15,9 10 0-15,-9-10 8 0,7 5-12 0,1-4 4 16,1 4-8-16,-1 0 4 0,0 0 0 0,0-5 0 0,8 5 0 0,-8-5 4 16,9 1-4-16,0 4-4 0,-2-4 0 0,2 4-4 0,-1-5-4 15,1 0-4-15,-1 5-4 0,0-4 4 0,1 4-8 0,-2-5 0 16,2 0-4-16,0 5 4 0,-2-4-4 0,2 4 0 0,-9 0 0 0,9 0-4 15,-2 0-4-15,-6 0 0 0,-1 0 0 0,0 0-4 0,9 0 4 16,-9 0-4-16,-1 0 0 0,-7 0-4 0,9 0 0 0,-1 0-4 16,0 0-4-16,-8 0-8 0,9 0-16 0,-1 0-8 0,-8 0-4 15,0 0-12-15,0 0-16 0,0 0-12 0,0 0-12 0,0 0-4 16,0 0 0-16,0 0-36 0,0 0-36 0,-8 0 28 0,-1 0 36 0,1 4 16 16</inkml:trace>
          <inkml:trace contextRef="#ctx0" brushRef="#br0" timeOffset="106103.4176">9082 1731 59 0,'0'0'76'16,"0"4"-12"-16,0-4 4 0,0 0-28 0,0 0-4 0,0 0 4 15,8 0-4-15,-8 0 0 0,0 0 4 0,9 0 0 0,-9 0 0 16,8 0 4-16,-1 0 0 0,-7 0 0 0,9 0 0 0,-1 0 0 0,0 0 4 15,9 0-8-15,-10-4 0 0,1 4 0 0,1-5-8 16,-1 5-8-16,9 0-4 0,-9 0 4 0,-1-4-4 0,1 4-4 0,1 0 0 16,7-5-4-16,-7 5 0 0,-1 0-8 0,-1 0 8 0,10-4-8 15,-9 4 0-15,1 0 0 0,-1 0-4 0,0 0 4 0,-1 0-8 16,2 0 0-16,-1 4-4 0,0-8-4 0,-8 8-12 0,9-8-20 16,-1 8-28-16,-1-4-24 0,-7 0-12 0,10 0-12 0,-3 0-64 15,1 0 24-15,-8 0 20 0,8-4 32 0</inkml:trace>
        </inkml:traceGroup>
        <inkml:traceGroup>
          <inkml:annotationXML>
            <emma:emma xmlns:emma="http://www.w3.org/2003/04/emma" version="1.0">
              <emma:interpretation id="{7D4B4D3D-9B73-4987-A8C5-7FA98B34CBA7}" emma:medium="tactile" emma:mode="ink">
                <msink:context xmlns:msink="http://schemas.microsoft.com/ink/2010/main" type="inkWord" rotatedBoundingBox="31206,12466 33519,12447 33526,13344 31214,1336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8918.5065">10191 1782 11 0,'0'-5'52'16,"0"10"-4"-16,0-10-8 0,0 5-20 0,0 0-4 0,0-5 4 16,0 5-4-16,0 0 0 0,0-4 0 0,0 4 4 0,0-5 0 15,0 5 0-15,0-4 0 0,0 4-8 0,0-5 8 0,0 5-4 0,0-5 4 16,0 1 0-16,0 4 0 0,0 0 4 0,0 0 0 0,0 0 0 15,0 0-4-15,0-5 0 0,0 5 0 0,0 0 8 0,0 0-8 16,0 0-4-16,0 0 4 0,0-5-20 0,0 5 20 0,0 0 0 16,-8-4 0-16,8 4-4 0,0-5 0 0,0 5 0 0,-9-4-4 15,9 4 4-15,0-5-4 0,-8 1 0 0,8 4-4 0,-7-5 0 16,7 0 4-16,-8 5 0 0,8 0 0 0,-9-4 0 0,1 4 0 0,8 0-4 16,-8 0 4-16,8 0-4 0,-9 0-8 0,2 0 4 15,7 0 4-15,-8 0 4 0,-1 0-8 0,9 0 4 0,-8 0 0 0,0 4 0 16,8-4 0-16,-8 5-4 0,-1-5 0 0,9 5 0 0,-7-5-4 15,7 4 0-15,-8 1 4 0,8-1-4 0,0 1 4 0,-9-1 0 16,9 6-4-16,0-6 0 0,0 6 4 0,0-6 0 0,0 5-4 0,0-4 0 16,0 4 8-16,0-4 4 0,9 4-4 0,-9 0-4 0,0-4 4 15,8 4 0-15,-8 0 4 0,7-5-4 0,-7 6 0 0,9-1 0 16,-1 0 0-16,-8-5-4 0,8 7 0 0,0-8-4 0,1 7 4 16,-1-6 4-16,-1 0-4 0,2 6 4 0,-1-6-4 0,0 1 4 15,1-5-4-15,-1 4 0 0,-1 1 4 0,1-5 0 0,9 0 0 0,-9 0 4 16,1 5-4-16,-1-5 0 0,-1 0 0 0,2-5-4 0,-1 5 0 15,0 0 0-15,0-5 0 0,9 1 4 0,-10-1-4 0,2 1 0 16,-1-6 0-16,0 6 0 0,-8 0 0 0,9-6-4 0,-1 2 4 16,0-2-4-16,-1 1 0 0,-7-5 0 0,9 5 0 0,-1-5 0 15,-8 5 4-15,0-5 0 0,8 5-4 0,-8-5 0 0,0 1 0 0,0-1 0 16,0 4 0-16,0-3 0 0,0 4 0 0,-8-5 0 16,8-1 0-16,-8 7 0 0,8-1 0 0,-9-5 0 0,2 5 0 0,7 0 0 15,-8-1 0-15,0 6 0 0,8-6 0 0,-9 6 0 0,1 0 0 16,0-1 0-16,-1 0-4 0,2 1 4 0,-1 4-4 0,-1-5 4 15,1 5 0-15,0 0-4 0,8 0 4 0,-8 0 0 0,-1 0-4 0,2 0 0 16,7 0-4-16,-8 5 0 0,8-5 4 0,-9 4-8 0,9 6 0 16,0-6-4-16,-8 0 0 0,8 6 0 0,0-6 0 0,0 6-8 15,0-1-20-15,0 0 16 0,0 5 4 0,0-5 0 0,0-1 0 16,8 7 4-16,-8-6 0 0,9 0 4 0,-1 0 0 0,-1 0 4 16,-7-4 0-16,9 4 4 0,-1-4 4 0,8 0-4 0,-7 4 4 0,6-9 4 15,-6 4-4-15,7-4 4 0,-7 5 0 0,7-5 0 0,-9 0 0 16,10 5 0-16,-9-10 0 0,9 5 4 0,-10 0 0 0,3-5 0 15,5 5 8-15,-7 0 0 0,1-4 4 0,-1 4 0 0,-1 0-4 16,-7 0 4-16,10 0 4 0,-10 0 0 0,7 0 0 0,-7-5 0 16,8 5 0-16,-8 0-4 0,0 5 0 0,9-5 4 0,-9 4 0 15,0 1 0-15,8 0 0 0,-8-1 0 0,0 1 0 0,8-1 0 0,-8 1-4 16,0 4 0-16,9-4 0 0,-9 4-4 0,7 0 4 0,-7-5-4 16,8 10 0-16,-8-9-4 0,8 4-4 0,-8 1 4 0,9-5-4 15,-1 3 0-15,-8-3 0 0,8 3-4 0,1-2 4 0,-2-2-4 16,-7 0-4-16,8 1 0 0,1-5-8 0,-1 4-4 0,8-4 0 15,-7 5-32-15,-2-5 16 0,1-5-16 0,1 5-8 0,7-4-12 0,-7-1-12 16,-1 1-12-16,-1 0-8 0,10-6 4 0,-9 1-56 0,0 1-20 16,1-3 36-16,-2 3 24 0,-7-6 20 0</inkml:trace>
          <inkml:trace contextRef="#ctx0" brushRef="#br0" timeOffset="149321.4283">10640 1222 59 0,'8'-10'92'0,"-8"6"-8"0,0 0-4 16,8-1-20-16,-8 5-4 0,0-5-4 0,9 0-4 0,-9 5-4 16,8-4-4-16,-1 4-4 0,-7 0-4 0,8 0 0 0,-8-5-8 15,9 5 4-15,-1 0-4 0,-8 0 0 0,8 0 0 0,1 0-4 16,-2 5 4-16,-7-5-12 0,8 4 4 0,1-4-8 0,-9 5 0 15,8 0 0-15,0 0 0 0,-8-1 4 0,8 0-8 0,-8 2 4 0,0-2 0 16,9 5-4-16,-9-4 0 0,0 4 0 0,0 0 0 0,0-5 4 16,0 6-8-16,0-6 4 0,0 6-4 0,0-2 4 0,0-3 4 15,-9 4-4-15,9 1 0 0,0-6 0 0,-8 0 0 0,8 5 4 16,-8-4-8-16,8 0 8 0,0 4 0 0,-8-4-4 0,8 0 0 16,0-1 0-16,-9 0 0 0,9 1 4 0,0-1 4 0,0 1 0 0,0-5 0 15,0 5-4-15,0 0 0 0,0-1 4 0,0 1-4 0,0-1 4 16,0 1 0-16,0-5 0 0,0 4 0 0,9 1 0 0,-9 0 0 15,0-1 4-15,8 1 0 0,-8-1-4 0,8-4-4 0,0 5 0 0,-8 0-4 16,9 0 4-16,-2-5-4 0,1 4-4 0,1-4-12 16,-1 4-4-16,0-4-8 0,1 5-12 0,-1-5-16 0,-1 4-20 0,1-4-16 15,1 6-16-15,-1-6-8 0,0 4-28 0,1-4-44 0,-1 0 32 16,-1 0 24-16,-7 4 20 0</inkml:trace>
          <inkml:trace contextRef="#ctx0" brushRef="#br0" timeOffset="149691.4481">11120 1722 3 0,'0'0'128'0,"0"0"-8"0,0-5-8 0,0 5-24 15,0 0 0-15,0 0-4 0,0 0 4 0,0 0-12 0,0 0-4 16,0 0-12-16,9 0-4 0,-9 5-4 0,8-5-4 0,-8 0-4 16,8 0 0-16,1-5-4 0,-9 5-4 0,15 0 0 0,-5 0-4 15,-3 0 0-15,1 5-4 0,0-5 0 0,9 0 0 0,-10 4 0 16,2-4-4-16,7 0-4 0,-7 5 4 0,7-5-8 0,-9 0 0 0,10 4-4 15,-9-4 0-15,1 0-4 0,7 5-4 0,-7-5-12 0,6 0-4 16,-7 0-12-16,1 0-8 0,7 0-12 0,-7 0-8 0,-2 0-8 16,1 0-16-16,1 0-12 0,-1 0-12 0,0 0-12 0,-1 0-4 15,-7 0-28-15,10-5-64 0,-10 1 40 0,7 4 36 0,1-5 24 16,-8 1 16-16</inkml:trace>
          <inkml:trace contextRef="#ctx0" brushRef="#br0" timeOffset="150257.4983">11634 1314 23 0,'0'-5'132'0,"0"0"-16"0,0 1 0 0,0-6-28 0,0 7 4 16,0 3-4-16,0-5-16 0,0 5-4 0,0 0-16 0,9 0 0 15,-9-5-4-15,0 5-8 0,0 0 4 0,0 0 0 0,8 5 0 16,-8-5-4-16,0 5 0 0,8-2 4 0,-8 2-4 0,0 0 0 0,9 4-16 15,-9-4 16-15,0 3-4 0,8 1 4 0,-8 1-4 0,0 4-4 16,0-1-4-16,0 1-4 0,0 0-4 0,0 0-4 0,0 4 0 16,0-4-4-16,0 4-4 0,0 1 0 0,0-2-4 0,-8 2-4 15,8 0 4-15,0-1 4 0,0-4-4 0,0 4 0 0,-9 1-4 16,9-6 4-16,0 1 0 0,0 0-4 0,0-1 0 0,0-3-4 0,0-1 4 16,0-1-4-16,0-1 4 0,0 1 0 0,0-8 0 0,0 4 0 15,0 1 0-15,0-5 0 0,0 5 0 0,0-5 0 0,0-5 4 16,0 5-4-16,0-5 4 0,0 1-4 0,9-1 0 0,-9-5-4 15,8 7 4-15,-8-2 0 0,7-4-4 0,2-1-4 0,-1 6 8 16,0-5 0-16,0 0 0 0,1 4-4 0,-9-4 8 0,7 4-4 16,1-4-4-16,1 5 4 0,-1-1 0 0,0 5 0 0,-8-5-4 0,9 5 0 15,-9 0 4-15,8-4 0 0,-8 4 0 0,7 4 0 0,-7-4 4 16,8 5-4-16,-8-5 0 0,0 5 0 0,9-1 8 0,-9 0-8 16,8 1 0-16,-8 0 0 0,0-1 4 0,8 1 0 0,-8 5-4 0,9-1-4 15,-9-5 4-15,8 10 0 0,-8-10 0 0,7 6 0 16,2 0 0-16,-9-2 0 0,0 1 0 0,8 0 4 0,-8 0-4 0,8 0 4 15,-8 1-4-15,0-1 4 0,0 0 0 0,0 0 0 0,0-4 0 16,0 4 0-16,0 0 4 0,-8 0 0 0,8-4-4 0,-8 4 4 16,-1-4 0-16,2 0-4 0,-1 3 0 0,-1-3 0 0,-7 0 0 0,7-1 0 15,1-4 0-15,-7 5-4 0,6-5 4 0,-7 5 0 0,-1-5-4 16,10 0 0-16,-2 0-4 0,-7-5 0 0,8 0-4 0,-1 5-8 16,2-4-8-16,-1-6-8 0,8 6-8 0,-9 0-12 0,1-6-12 15,8 6-8-15,-8-6-12 0,8 1-16 0,0 0-12 0,0-5-8 16,0 5-8-16,0 0 4 0,0-5-88 0,8 0 24 0,-8 1 36 0,8 3 40 15,1-2 12-15</inkml:trace>
          <inkml:trace contextRef="#ctx0" brushRef="#br0" timeOffset="150746.4468">12042 1092 23 0,'0'-8'108'0,"9"3"-4"0,-9 1-4 0,8-5-24 0,-1 4 0 15,-7 1 0-15,9-1-16 0,-1 1 16 0,0-1-4 0,1 1-8 16,-1-2 0-16,0 2-8 0,8 4 0 0,-8-5 0 0,0 5-8 0,1-4 0 15,-1 4 4-15,9 0-8 0,-10 0-4 0,1 0-4 16,0 0 0-16,1 0-4 0,6 4 0 0,-6-4-8 0,-1 5-4 0,0-1-4 16,1 2 0-16,-1-2 0 0,-8 5-4 0,8-4 0 0,1-1 0 15,-9 6 0-15,0-6-4 0,7 5 0 0,-7-1 0 0,0 3-4 16,0-2 0-16,-7-5 0 0,7 5-4 0,-9 1 8 0,9 0-4 16,-8-2 0-16,0 1-4 0,-1-4 0 0,1 4 4 0,0 0 0 0,-1-5 0 15,2 6-4-15,-1-1 8 0,-1-5-4 0,1 6 4 16,0-6 4-16,8 6 0 0,-7-6 0 0,-3 6 0 0,10-6 4 0,-7 0 8 15,7 6-8-15,0-6 12 0,-8 1-4 0,8 5 4 0,0-7 4 16,8 7 0-16,-8-6-4 0,0 1 8 0,7 0-4 0,-7-1 0 16,10 6-20-16,-3-10-12 0,1 3 0 0,0 2 0 0,-8 0 0 0,9 0 0 15,-1-1 0-15,8 1 0 0,-8-5 0 0,0 5 0 0,9-5 0 16,-9 4 0-16,1-4 0 0,-2 0 0 0,1 0 0 0,0 4 0 16,1-4 0-16,-1 0-24 0,0 0-72 0,-8 0-32 0,9 0-32 15,-9 0-48-15,0 0-4 0,0 0-72 0,-9 0 32 0,9 0 52 16,-8 0 28-16,0-4 40 0,-1 4 16 0</inkml:trace>
        </inkml:traceGroup>
      </inkml:traceGroup>
    </inkml:traceGroup>
    <inkml:traceGroup>
      <inkml:annotationXML>
        <emma:emma xmlns:emma="http://www.w3.org/2003/04/emma" version="1.0">
          <emma:interpretation id="{86D1AF1C-0251-45D9-ACF1-5C507FBFB661}" emma:medium="tactile" emma:mode="ink">
            <msink:context xmlns:msink="http://schemas.microsoft.com/ink/2010/main" type="paragraph" rotatedBoundingBox="20112,13729 28142,13606 28161,14803 20131,14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E1A6E3-E780-44BF-B994-0C30D9FDFE05}" emma:medium="tactile" emma:mode="ink">
              <msink:context xmlns:msink="http://schemas.microsoft.com/ink/2010/main" type="line" rotatedBoundingBox="20112,13729 28142,13606 28161,14803 20131,14926"/>
            </emma:interpretation>
          </emma:emma>
        </inkml:annotationXML>
        <inkml:traceGroup>
          <inkml:annotationXML>
            <emma:emma xmlns:emma="http://www.w3.org/2003/04/emma" version="1.0">
              <emma:interpretation id="{D0D42C00-CC1F-4A8B-B908-408AADE87F2E}" emma:medium="tactile" emma:mode="ink">
                <msink:context xmlns:msink="http://schemas.microsoft.com/ink/2010/main" type="inkWord" rotatedBoundingBox="21528,13806 23497,13776 23509,14543 21540,1457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620.1649">404 2667 63 0,'-7'0'80'0,"7"0"-4"0,-8 0-12 16,8 0-20-16,-8 0 0 0,8 0-8 0,-9-5 0 0,9 5-4 16,-8 0-4-16,8 0-4 0,0-4-4 0,0 4-4 0,-8-5 0 15,8 1 0-15,0 4-4 0,0-5 4 0,0 0-4 0,0 5 0 16,0-5 0-16,0 1 4 0,0 0-4 0,0-1 4 0,0 0 0 15,0 5 0-15,0-4 4 0,8-1-4 0,-8 1 0 0,0-1 8 0,0 0-4 16,8 2 4-16,-8-7-4 0,9 5-4 0,-9-4 8 0,8 4 0 16,0-4-4-16,-1 5 0 0,2-5 0 0,-9-1 0 0,8 5 0 15,9-4 0-15,-9 0-8 0,0 0 0 0,1 0-4 0,-2 5 0 16,1-6 0-16,0 6 4 0,9-1-8 0,-10 0 4 0,3 1-4 16,-3 4 4-16,1 0-4 0,1 0 0 0,-1 0 4 0,0 4-4 0,-1 1 8 15,2 0-4-15,-1 3-4 0,0-2 0 0,1 2 4 0,-1 2 0 16,0-2 0-16,1 6 0 0,-9 1 0 0,7-6 0 0,-7 4 0 15,8 1 0-15,-8 1 0 0,0-2-4 0,0 0 4 0,0 5 0 0,0-3-4 16,0 3 0-16,-8 0 0 0,1 0 0 0,-2 1-20 16,1 0 20-16,0-1 0 0,-9 4 0 0,9-3 0 0,-8-1-4 0,8 1 0 15,-9-1 4-15,2 0-4 0,-2 0 0 0,9-4 0 0,-9 0 0 16,2 0 0-16,6-4 0 0,-7 3 0 0,7-4 0 0,1-4 0 16,0 4 0-16,-1-4 4 0,2-5 0 0,-1 3-4 0,8-3 0 15,-8 5 0-15,8-5 0 0,0-5 4 0,-9 5-4 0,9-3 4 16,0 3-4-16,0-5 0 0,0 0 0 0,0 1 0 0,0-1 0 0,0 0 0 15,0 1 0-15,0-1 0 0,0 5 0 0,0-4 0 0,9 0 0 16,-9-1 0-16,0 5-4 0,0 0 4 0,8-5 0 0,-8 5 4 16,0 0-4-16,8 0 4 0,-8 5 0 0,7-5 0 0,-7 5 4 15,9-5 0-15,-1 4 0 0,-8 0 0 0,8 1 0 0,1-1 0 16,-1-4 0-16,-8 5 4 0,8 0 4 0,1 4-4 0,-2-4 4 0,1-2 0 16,0 2 0-16,1 5 4 0,-1-6 0 0,9 0 0 0,-10 2-4 15,1-2 4-15,1 0-8 0,7 6 4 0,-9-6-4 0,10 1 0 16,-9 0 0-16,1-5 0 0,7 4-4 0,-7 0 4 0,6-4-4 15,-7 6 0-15,9-6 4 0,0 0-4 0,-10 0 0 0,10 0-4 16,-9 0 8-16,0-6-8 0,9 2 4 0,-10 0 0 0,1-1 0 16,9 0-4-16,-9-3-4 0,1 2 4 0,-2-2 0 0,1-2 0 0,1 1 0 15,-9-1 0-15,8 2-4 0,0-1 0 0,-8-5-4 0,8 5 4 16,-8 0 0-16,0-1-8 0,0 1-8 0,0-5-8 0,0 5-16 16,0 0-12-16,0 0-16 0,-8 0-16 0,8 4-16 0,-8-4-20 15,8 0-24-15,-8 4-8 0,-1 1-20 0,9-1-40 0,-8 0 36 16,1 0 24-16,7 1 28 0,-9-1 28 0</inkml:trace>
          <inkml:trace contextRef="#ctx0" brushRef="#br0" timeOffset="66431.7361">1139 2805 15 0,'0'-5'80'0,"0"5"-8"0,0 0 0 0,-9-5-28 16,9 1 4-16,0 4-4 0,0-5 0 0,-7 5-4 0,7-5 0 0,0 2 0 16,0-2-8-16,0 5 0 0,0-6-8 0,0 6 4 0,0 0-4 15,0 0 8-15,0-4 4 0,0 4 4 0,0 0 8 0,0 4 0 16,0-4-4-16,0 6 0 0,7-1-8 0,-7-2 0 0,0 2-4 15,0 4 0-15,9-4-16 0,-9 4 16 0,0 0 0 0,8 0-4 0,-8 1 0 16,8-1-4-16,-8 4-4 0,0 1 4 0,8 0-4 0,-8 0-8 16,9 0 4-16,-9-1-4 0,0 2 0 0,8-2-4 0,-8 1 0 15,7 3-4-15,-7-2 0 0,9-1 0 0,-9 0 4 0,0-1-4 16,8 0 0-16,-8-3 0 0,8 4-4 0,-8-5 4 0,0 0-4 16,9-5 4-16,-9 6-4 0,0-6 4 0,0 6 0 0,0-10 0 0,8 5 0 15,-8-5 0-15,0 0 0 0,0 0 0 0,0 0 4 0,0-5-4 16,0 0 0-16,0 0 0 0,0-4 0 0,0 0-4 0,-8 0 4 15,8-5-4-15,8 1 4 0,-8-1-4 0,0 0 0 0,0-4 0 16,0-1 0-16,0 1 0 0,0-1 0 0,0-3 0 0,0-1 0 16,0 4 0-16,-8-4 0 0,8 0 0 0,0 5 0 0,0-5 0 0,0 0 0 15,0 4 0-15,0-3 0 0,0 4 0 0,0-6 0 0,0 6 0 16,0 0 4-16,0 0-4 0,0-1 0 0,0 1 0 0,0-1 0 16,8 6-20-16,-8-6 20 0,0 1 4 0,0 4-4 0,8-5 4 0,-8 6-4 15,7 0 0-15,2-1 0 0,-9-4 4 0,8 8-4 16,0-4 0-16,1 4 0 0,-1 2 4 0,-1-1-4 0,3 0 0 0,-3 4 0 15,9-4 0-15,-7 5 0 0,-1 4 4 0,8-5-4 0,-8 5 0 16,9-5 0-16,-1 5 4 0,0 0-4 0,0 0 0 0,1 0 0 16,7 0 0-16,-7 0-4 0,6 0 4 0,-6 0 4 0,8 0-8 15,7 0 0-15,-7 0 4 0,-1 0-4 0,9 0 0 0,-1 0 8 16,-7-4 0-16,7 4-4 0,2 0 0 0,-2 0 0 0,-7-5 0 0,7 5 0 16,0 0 0-16,1 0-4 0,-9 0 4 0,10 0 0 0,-11 0 0 15,11-4 0-15,-9 4 0 0,-2 0 0 0,1 0 4 0,1 0-8 16,-8 0 4-16,7 0 0 0,-8 4 0 0,1-4 0 0,0-4 0 15,-2 4 4-15,-7 0-4 0,9 4 0 0,-17-4 0 0,7 0 0 16,3 5 4-16,-3-1 0 0,-7 1 0 0,0 0-4 0,0-1 4 0,8 5 4 16,-8-1 4-16,0 3 0 0,0-3 4 0,0 2 0 0,-8 4 4 15,8 0 0-15,0-1-4 0,0 0-4 0,0 1 4 0,0 0 0 16,0 4 0-16,0-3 0 0,0-2 0 0,0 1 0 0,0-5 0 0,0 6-4 16,0-2 0-16,0-4-4 0,0 0 8 0,0 4-4 15,0-8 0-15,0 5 0 0,0-1-4 0,0 0-4 0,0-5 0 0,0 5 0 16,0-4-4-16,0 0 4 0,0 0-4 0,0-1 0 0,0 0-4 15,0 1 4-15,0-5-4 0,0 0-4 0,0 5-12 0,0-5-8 16,0 0-20-16,0 0-12 0,0 0-24 0,0 0-12 0,-7 0-28 0,7 0-24 16,-10 0-16-16,3-5 12 0,7 5-80 0,-8-5 24 15,-1 1 36-15,1 0 32 0,0 4 32 0</inkml:trace>
        </inkml:traceGroup>
        <inkml:traceGroup>
          <inkml:annotationXML>
            <emma:emma xmlns:emma="http://www.w3.org/2003/04/emma" version="1.0">
              <emma:interpretation id="{E273801A-6693-452C-A222-7CFC5CFC5E1B}" emma:medium="tactile" emma:mode="ink">
                <msink:context xmlns:msink="http://schemas.microsoft.com/ink/2010/main" type="inkWord" rotatedBoundingBox="22908,13686 24654,13659 24667,14480 22920,14507">
                  <msink:destinationLink direction="with" ref="{978AB020-DA96-4EB2-8EE7-F133A43EF746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6909.9279">1743 2741 35 0,'0'-10'80'0,"0"1"0"0,7 0-4 0,-7-1-20 0,8 6-4 16,1-5-4-16,-9-1-4 0,8 6 0 0,0-5 0 0,1 4-4 15,-1-4 0-15,-1 5 0 0,2-1 0 0,-1 0 0 0,8 0 0 16,-7 5-4-16,-2 0 0 0,1 0 4 0,9 0-4 0,-9 5 0 0,1 0-8 16,-1 0-4-16,-1-1-4 0,1 5 4 0,1 0-4 15,-1 0 0-15,-8 1-4 0,8-1 0 0,-8 0 0 0,9 5-4 0,-9-1 4 16,0 1-4-16,0 0 0 0,-9 1-4 0,9-2 0 0,-8 1-4 16,0 3 4-16,-1-2-4 0,1 3 0 0,1-4 0 0,-1-1-4 15,-9 1 4-15,9 5-4 0,-9-6 0 0,10-3 0 0,-10 3 4 0,9 1 0 16,0-5-4-16,-8 1 4 0,8-2-4 0,-1 2 4 0,1-6-8 15,0 6 8-15,-1-6 0 0,9 0-4 0,-8 2 0 16,8-6 0-16,0 0 4 0,-7 4-4 0,7-4 0 0,0 0 0 0,0 0 4 16,0 0 0-16,0 0 4 0,7 0 0 0,-7 4 4 0,0-4 8 15,8 0 0-15,-8 5 8 0,9-5 8 0,-9 5-4 0,8-5 12 16,0 4 0-16,1-4 0 0,-1 4 0 0,-1 2-8 0,2-6 0 0,7 4-8 16,-8-4 4-16,1 0-8 0,6 4 0 0,2-4-4 15,-9 0-8-15,9 0 0 0,-10 0 0 0,10 0-4 0,-1 5 0 0,1-5 0 16,-10-5-8-16,10 5 0 0,0-4 0 0,-1 0-16 0,-9 4-28 15,10-6-40-15,0 2-52 0,-9 0-20 0,-1-1-36 0,10 0 4 16,-9-3-72-16,0-2 32 0,1 0 40 0,-1 2 36 0,-8-2 28 0,0-3 20 16</inkml:trace>
          <inkml:trace contextRef="#ctx0" brushRef="#br0" timeOffset="68027.5162">2746 2364 3 0,'-8'-4'88'0,"8"-1"-12"0,0-4-4 0,0 4-28 0,-9 1 0 15,9-6 0-15,9 6-4 0,-9-5 0 0,0 4-4 0,8-4 4 16,-1 4 4-16,-7-4 0 0,9 4 4 0,-1 0 4 0,0-3 0 15,0 3 4-15,1 1-4 0,-1-1 4 0,-1 0 0 0,10 5 4 0,-9-4 4 16,1 4 0-16,6 0-4 0,-7-5 0 0,9 5 0 0,-9 0 0 16,9 5-4-16,-10-5-4 0,10 4-4 0,-1-4 0 0,1 5-8 15,-1 0-4-15,0-1-8 0,1 5-4 0,-9-5 0 0,16 6 0 16,-7-1 0-16,-2-4-4 0,2 4-8 0,-1 0 0 0,1 0 0 16,7-4-4-16,-7 4 4 0,-1 1-8 0,8-6 4 0,-7 1-4 0,-1 4 0 15,8-4 0-15,-7-5-4 0,-2 4 0 0,10-4-4 0,-8 0-4 16,0 0-12-16,-2 0-28 0,2 0-32 0,-1 0-40 0,0-4-40 15,-8-1-44-15,9 0 12 0,-9 1-72 0,0-1 40 0,1-4 36 0,-9 4 36 16,7-4 32-16,-7 0 20 0</inkml:trace>
          <inkml:trace contextRef="#ctx0" brushRef="#br0" timeOffset="67470.9752">2835 2497 15 0,'0'-5'84'0,"0"1"-12"0,0 4 0 0,0-4-28 16,0 4 4-16,0 0-4 0,0 0 0 0,0 0 8 0,0-6 0 15,0 12 4-15,0-6 4 0,0 0 0 0,0 4 0 0,0 5 0 0,9-4 0 16,-9 3 0-16,0 2-4 0,0-1-4 0,0 5 4 0,0-1-8 16,0 1 4-16,8 6-4 0,-8-3-4 0,0 2-4 0,0 4-4 15,0-5 0-15,0 5-8 0,0-5 0 0,0 5-8 0,0-5-4 16,0 6 0-16,0-6-4 0,0 0-4 0,0 5 0 0,0-9-4 15,0 4 4-15,0 0-8 0,0-4 0 0,0 5 0 0,0-6-4 0,0-3-8 16,0 3-8-16,0 1-16 0,0-5-20 0,0 1-8 0,0-7-16 16,0 7-24-16,0-5-16 0,0-1-8 0,0-4 0 15,0 4-40-15,0-8-28 0,0 4 44 0,0 0 20 0,0-4 28 0</inkml:trace>
          <inkml:trace contextRef="#ctx0" brushRef="#br0" timeOffset="67713.8401">3079 2539 55 0,'10'-5'80'0,"-10"5"0"15,0-5-8-15,7 5-20 0,-7-5 0 0,8 10 4 0,-8-5 4 0,0 0 4 16,8 5 0-16,-8 0 4 0,9-1 4 0,-9 5-4 16,0 0-12-16,8 0 0 0,-8 1-4 0,0 3 0 0,0 1-4 0,0 0-4 15,0-1 0-15,0 2 0 0,7 3-8 0,-7 0 0 0,0 0-4 16,-7 1 0-16,7 0-4 0,0-1-4 0,0 1 4 0,0-2-4 15,0 1-4-15,0 1-8 0,0-5 0 0,0 4-4 0,0 0 0 0,0-4 0 16,0 5 0-16,0-6-4 0,0 2-4 0,0-2 0 0,0 1 0 16,0-5-8-16,0-1 0 0,0 2-8 0,0-1 0 0,0-5-20 15,0 6-16-15,0-10-4 0,-8 4-20 0,8 2-12 0,0-6-12 16,0-6-8-16,-9 6-8 0,9-4 4 0,-8-6-36 0,8 6-40 16,0-5 28-16,-8-4 36 0,1 3 20 0</inkml:trace>
        </inkml:traceGroup>
        <inkml:traceGroup>
          <inkml:annotationXML>
            <emma:emma xmlns:emma="http://www.w3.org/2003/04/emma" version="1.0">
              <emma:interpretation id="{01ACF748-A847-4090-9822-087C43ED0E11}" emma:medium="tactile" emma:mode="ink">
                <msink:context xmlns:msink="http://schemas.microsoft.com/ink/2010/main" type="inkWord" rotatedBoundingBox="25312,13987 27387,13955 27397,14598 25322,14630">
                  <msink:destinationLink direction="with" ref="{978AB020-DA96-4EB2-8EE7-F133A43EF746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8678.7757">4139 2773 27 0,'0'5'104'0,"0"-5"-4"0,0 0-8 16,0 3-16-16,0-3 0 0,9 0 0 0,-1 0-4 0,-8 0 4 15,8 0-8-15,1 0 4 0,-1 0-16 0,0 0-4 0,8 0-4 16,0-3-4-16,-7 3-8 0,16-5-8 0,-10 5-4 0,2-6-4 0,-2 2-4 15,10 0 0-15,-8-1-4 0,7 0-4 0,-8 1-4 0,1 0-4 16,0-2-12-16,7 2-16 0,-16 0-32 0,9-1-36 0,-2 0-28 16,-7 1-24-16,1-1-48 0,-1 0 20 0,0 1 32 0,1 0 28 0,-9-6 24 15</inkml:trace>
          <inkml:trace contextRef="#ctx0" brushRef="#br0" timeOffset="68476.3181">4319 2561 51 0,'0'0'88'0,"0"0"-8"16,0-5-8-16,-7 5-20 0,7 0-4 0,0 0 4 0,0 0 4 0,0 0 4 15,0 5 4-15,7-5 4 0,-7 5 4 0,0-1-8 0,0 6 0 16,0 0 0-16,0-7-8 0,8 7 0 0,-8 3 0 0,0-3-4 15,0 3-4-15,0 1 0 0,0 0-4 0,0 4-8 0,0 0-4 0,0-4 4 16,0 4-12-16,0-4-4 0,0 4 0 0,0 1-8 16,0-5 0-16,0 4-4 0,0-4 0 0,0 0-4 0,0 4 0 0,0-4-4 15,0-1 0-15,0 1-8 0,0-4-4 0,0 3-16 0,0-3-12 16,0-1-16-16,0 0-16 0,-8-5-12 0,8 1-24 0,0 4-12 16,0-9-8-16,-7 5 4 0,7-5-80 0,-10 0 24 0,10-5 40 0,-7 5 24 15,7-4 24-15</inkml:trace>
          <inkml:trace contextRef="#ctx0" brushRef="#br0" timeOffset="74120.2641">5755 2896 35 0,'0'0'84'0,"-8"0"-8"0,8 0 0 0,-8 0-20 16,-1-5-4-16,9 5-4 0,-8 0 0 0,0-4 0 0,8 4-8 0,-9-5 0 15,2 5 0-15,7-4-8 0,-8-1 0 0,8 1-4 0,-9-1 0 16,9 0 0-16,-8-4 4 0,8 5-8 0,0-5 4 0,0-1-8 15,0 5 0-15,0-4 4 0,0 1 4 0,0-2 0 0,0 1 0 16,8 1-4-16,-8-3-4 0,9 3 4 0,-1-2 0 0,-8 2 0 16,7-2 4-16,2 1 0 0,-1 0-4 0,0-1 4 0,1 2 0 0,-1-2-8 15,0 5 0-15,-1-4-4 0,2 5 0 0,-1-1 0 0,9 1 4 16,-9-1 0-16,0 5 0 0,1 0-4 0,-2 5 0 0,1-1 0 16,0 1 0-16,1 4-4 0,-1-5 0 0,-1 11-4 0,3-2 0 15,-3-4-4-15,1 9 4 0,-8-4-4 0,9 4-4 0,-9-4 4 16,8 5 0-16,-8-1-4 0,0 1 4 0,0-1-4 0,0 0 0 0,-8 5 0 15,8-4-20-15,-9-1 24 0,-6 5 0 0,5-5-4 0,3 0 0 16,-10 0 0-16,1 2 4 0,0-2-4 0,0 0 0 0,-1-4 0 16,0 0 0-16,2-1-4 0,-2 1 8 0,1-4 0 0,0-2-8 0,-1-3 0 15,9-1 0-15,-7 1 0 0,5 0 0 0,3-5 0 16,-1-5 4-16,8 5-4 0,-9-5 0 0,9 1 0 0,-8-1 0 0,8 0 4 16,0 2-4-16,0-2 8 0,0-5-4 0,0 6 0 0,0-6 0 15,8 6-4-15,-8 0 4 0,0-1 0 0,9-4 0 0,-9 9 0 16,8-5 0-16,-8 5 0 0,0-5 0 0,7 5 4 0,3 5 0 15,-3-5-4-15,1 5 8 0,-8 0-4 0,8-1 0 0,1 1 4 16,-1-1 0-16,8 5 0 0,-8-4 4 0,9 4 0 0,-9-4-4 0,7 0 4 16,2 3-4-16,0-3 0 0,-1 4 4 0,8-4-4 0,-7-1-4 15,8 1 4-15,-1-5 0 0,-8 5-4 0,8-5 0 0,1 0-4 16,-1 0 0-16,1 0-4 0,0 0-4 0,-1 0-4 0,-8 0-12 16,8-5-32-16,-7 0 4 0,-1 5-20 0,0-4-16 0,0-1-28 15,-7 0-20-15,-1 1-12 0,0-6-16 0,1 7-52 0,-2-7 36 16,-7 1 32-16,8-5 28 0,-8 5 24 0</inkml:trace>
        </inkml:traceGroup>
        <inkml:traceGroup>
          <inkml:annotationXML>
            <emma:emma xmlns:emma="http://www.w3.org/2003/04/emma" version="1.0">
              <emma:interpretation id="{0DAAAA87-EE3F-444B-9EA3-1B4CE22ABCC0}" emma:medium="tactile" emma:mode="ink">
                <msink:context xmlns:msink="http://schemas.microsoft.com/ink/2010/main" type="inkWord" rotatedBoundingBox="27505,13781 28145,13771 28157,14568 27517,14577">
                  <msink:destinationLink direction="with" ref="{978AB020-DA96-4EB2-8EE7-F133A43EF746}"/>
                </msink:context>
              </emma:interpretation>
            </emma:emma>
          </inkml:annotationXML>
          <inkml:trace contextRef="#ctx0" brushRef="#br0" timeOffset="74372.1156">6334 2699 55 0,'0'-4'116'0,"8"-1"-12"0,-8 0-8 0,0 5-28 0,0-5 4 15,-8 5-8-15,8 0 4 0,0 0 0 0,0 0 4 0,0 0-4 16,8 0 0-16,-8 5-4 0,0 0 4 0,8-5 0 0,-8 5 8 15,0 3-8-15,0-3 0 0,8 4 0 0,-8 1-4 0,0-2 0 16,9 2-4-16,-9 4-12 0,0 0 0 0,0-1-4 0,0 1-24 0,0-1 12 16,7 6-4-16,-7-5-4 0,0 4 0 0,0 0-8 0,0 1-4 15,0-1 0-15,0 1-4 0,-7-6-4 0,7 6 0 0,0-2-4 16,0 2-4-16,7-1-4 0,-7-4-4 0,0 4-16 0,0-4-16 0,0 1-12 16,0-2-20-16,8-4-20 0,-8 5-4 0,0-4-16 15,0-7-16-15,9 7-16 0,-9-6 0 0,0-4-12 0,8 0-60 0,-8-4 40 16,8-1 32-16,-8 0 32 0,9-3 24 0</inkml:trace>
          <inkml:trace contextRef="#ctx0" brushRef="#br0" timeOffset="74872.0414">6448 2360 51 0,'-9'-5'112'0,"9"5"-4"0,-8-4-4 0,1 4-20 0,7 0-4 0,0 0-8 16,-8 0-8-16,8 0-4 0,0 4-4 0,0-4 8 15,0 0-4-15,0 0-4 0,0 5 0 0,0-5 4 0,8 0 4 0,-8 0 8 16,7 0 0-16,1 0 4 0,1 4 0 0,-1-4-4 0,9 0-4 16,-9 0 0-16,8 0-4 0,0 0-4 0,1 5-8 0,-2-5-4 15,10 0-12-15,-8 0-4 0,-2 0 0 0,10 0-8 0,-8 0-4 0,7 0-4 16,-8 5-8-16,8-5-8 0,-7 4 0 0,8 0 0 0,-10 1 0 16,10-5 0-16,-8 5-40 0,0 4-44 0,-2-9-48 0,10 9-60 15,-8-5-44-15,-2 0-76 0,2 6 36 0,0-5 52 0,-2 4 40 16,-7-5 36-16,1 2 28 0,-1-2 24 0</inkml:trace>
        </inkml:traceGroup>
        <inkml:traceGroup>
          <inkml:annotationXML>
            <emma:emma xmlns:emma="http://www.w3.org/2003/04/emma" version="1.0">
              <emma:interpretation id="{A1BB9E28-5509-4023-84EF-2D57941F9FF4}" emma:medium="tactile" emma:mode="ink">
                <msink:context xmlns:msink="http://schemas.microsoft.com/ink/2010/main" type="inkWord" rotatedBoundingBox="20116,14012 27843,13894 27857,14807 20131,14926">
                  <msink:destinationLink direction="with" ref="{978AB020-DA96-4EB2-8EE7-F133A43EF746}"/>
                  <msink:destinationLink direction="from" ref="{D5CD6F94-D93F-4019-B607-00AD02067C1E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4624.0236">6587 2781 15 0,'0'-3'100'0,"8"-8"-8"0,-8 7-8 0,0 0-24 0,0-1 0 0,7 0-4 16,-7 5 4-16,0-4 0 0,0 4 4 0,9 0 8 0,-9 0 4 15,0 0-4-15,8 4 0 0,-8-4 4 0,8 5 0 0,-8 0 0 16,0 3 0-16,9 3-4 0,-9-3 0 0,0 1-4 0,0 5 0 15,0-5-8-15,0 5-8 0,8 0-4 0,-8 4-4 0,0-4-8 16,0 4-8-16,0 1 0 0,0-1-8 0,0 0 0 0,-8 5-4 0,8-5 0 16,0 6-4-16,0-6-4 0,0 0 0 0,8 0 0 0,-8 1-4 15,0-1-4-15,0 1 4 0,0-1-4 0,7-4 0 0,-7 0-8 16,0-1 4-16,0-4 0 0,10 1-12 0,-10-1-4 0,0-5-8 16,7-4-16-16,-7 0-20 0,8 0-12 0,-8 0-16 0,0-4-8 15,0-5-12-15,0-1-8 0,0 1-8 0,0-4-8 0,0-1 8 0,0 0-28 16,0-4-48-16,0-1 36 0,-8-3 28 0,8-1 32 0</inkml:trace>
          <inkml:trace contextRef="#ctx0" brushRef="#br0" timeOffset="37908.54">-1039 3461 35 0,'0'4'108'16,"0"5"-8"-16,-7-4-4 0,7-2-20 0,0 4 4 0,0-3 8 16,0-4 4-16,0 4-4 0,7-4 4 0,-7 0-4 0,8 0 0 0,1 0 0 15,-1-4-4-15,0 4-4 0,9-4-4 0,-10 4-4 0,10-7-4 16,-1 4-4-16,0-2-8 0,1 0-4 0,-1 5-8 0,1-4-8 16,-10 0-4-16,10-1-4 0,-1 0-4 0,1 5-4 0,-1-4-4 15,0 4-4-15,-8 0 0 0,9-5-4 0,-10 5-4 0,10 0 0 16,-9 0-8-16,1 0-4 0,-1 0-4 0,-1 0-20 0,1 0-28 0,1 0-28 15,-1 0-28-15,-8 0-32 0,8 0-36 0,-8 0-4 0,9 0-68 16,-9 0 32-16,0 0 40 0,8 0 36 0,-8 0 24 0,0-4 20 16</inkml:trace>
          <inkml:trace contextRef="#ctx0" brushRef="#br0" timeOffset="37662.72">-1031 3048 15 0,'0'0'104'0,"0"0"-4"15,0 0-16-15,0 0-20 0,-8 0 0 0,8 0 8 0,0 4 0 16,0-4 8-16,0 0 4 0,8 4-4 0,-8-4-8 0,9 6 4 16,-1-6 4-16,-8 4 0 0,8-4 4 0,9 4-8 0,-10-4 0 0,2 5 0 15,7-5 0-15,1 5-8 0,-2-5-8 0,2 0-4 0,0 0-8 16,-2 0 4-16,2 0-12 0,8 0-4 0,-10 0-4 0,10 5-8 16,-8-5 0-16,-2 0-4 0,2 4-8 0,0-4 0 0,-2 0 0 15,2 5-4-15,-1-5-4 0,1 4 4 0,-10 0-4 0,2 1-8 16,7-5-4-16,-8 5-8 0,1-1-8 0,-9 1-24 0,8 0-16 0,-1-5-28 15,-7 5-20-15,0-2-20 0,0-3-16 0,0 5-20 0,0-5-8 16,0 5-32-16,0-5-16 0,-7 0 36 0,-1 4 32 0,-1-4 32 16,1 5 24-16</inkml:trace>
          <inkml:trace contextRef="#ctx0" brushRef="#br0" timeOffset="41110.3177">438 2561 3 0,'0'0'28'0,"0"0"4"0,0 0 0 0,0 0-16 0,0 0-8 16,0 0 0-16,0 0 0 0,0 0 4 0,0 0-4 0,0 0-4 16,0 0 4-16,0 0 4 0,0 0-4 0,0 0 0 0,0 0 0 0,0 0-4 15,0 0 0-15,0 0-4 0,0 0 0 0,0 0 8 0,0 0-8 16,0 0 0-16,0 0 0 0,0 0 4 0,0 0 4 0,0 0-4 15,0 0 0-15,0 0-4 0,0 0 0 0,0 0 4 0,0 0 0 0,0 0-4 16,0 0-4-16,0 0 4 0,0 0 0 0,0 0 0 16,0 0 0-16,0 0 0 0,0 0 0 0,0 0-4 0,0 0 4 15,0 0 4-15,0 0-4 0,0 0 0 0,0 0 0 0,0 0 0 0,0 0-4 16,0 0 4-16,0 0-4 0,0 0 8 0,0 0-4 0,0 5 0 16,0-5-16-16,0 0 16 0,0 0 0 0,0 0-4 0,0 0 0 15,0 0 4-15,0 0-32 0,0 0-40 0,0 4-20 0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1:01.5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EF61DB-1DCA-40FD-A611-5F20C851A1D1}" emma:medium="tactile" emma:mode="ink">
          <msink:context xmlns:msink="http://schemas.microsoft.com/ink/2010/main" type="inkDrawing" rotatedBoundingBox="19681,11503 24460,12121 24277,13531 19498,12912" semanticType="callout" shapeName="Other">
            <msink:sourceLink direction="with" ref="{BD2B67C8-4E3A-46A5-A463-16A1FB1EFB18}"/>
            <msink:sourceLink direction="with" ref="{0EF2C9A1-7D8A-46ED-AFB7-BCAF4668AC1D}"/>
          </msink:context>
        </emma:interpretation>
      </emma:emma>
    </inkml:annotationXML>
    <inkml:trace contextRef="#ctx0" brushRef="#br0">24 0 35 0,'0'0'76'0,"0"6"0"0,0-6-12 15,0 4-20-15,0 0 0 0,0 2-8 0,0 2 0 0,0-3 0 16,0 4-4-16,0 5 0 0,0 0 0 0,0 0 0 0,0-1-4 0,0 6 4 15,0-1 0-15,0 0-4 0,0 5 4 0,0 0-8 16,0 5 4-16,0-5-4 0,0 5 4 0,0-2-12 0,0 7 4 0,0-6 0 16,0 5-4-16,0 0 0 0,0 1 0 0,0-1-8 0,0-1 0 15,0 2 4-15,0 4 0 0,0-5-4 0,0 0 0 0,0 0 0 16,0 5 0-16,0-5-4 0,0 5-4 0,0-5 4 0,0 0 0 16,0 0 4-16,0 0-4 0,0-5-4 0,10 6 4 0,-10-6 0 0,0 1 0 15,7-1-4-15,-7-4 4 0,8 4 4 0,-8-4-4 0,8 1 0 16,1-2 0-16,-1-3-4 0,-1-1 0 0,2 1-4 0,-1-2 8 15,0-2-8-15,1-1 8 0,7-1-4 0,-9 1 4 0,10 0-8 16,0-1 4-16,-1-3 4 0,8 3-4 0,-7-3 4 0,8-1-4 16,-1 0 4-16,-1 1 0 0,2-2-4 0,9 2 0 0,-11-7 0 0,11 7 0 15,-2-1 0-15,0 1 0 0,1-1 4 0,0 0-4 0,7-5 4 16,-7 6 0-16,-1-1-4 0,10 0 4 0,-10-5 0 0,9 6-8 16,-1-1 8-16,-7-4 0 0,16 3-4 0,-8 2 4 0,0-6-4 15,0 6 0-15,7-5 0 0,1-1 0 0,0 1 0 0,0-1 0 16,1 0 4-16,-1 1 0 0,8 0-4 0,-9-5 0 0,10 0 0 15,-1 0 0-15,0 0 4 0,0 0-4 0,7 0 4 0,-7-5-4 16,9 0 0-16,-1 1 0 0,-8 0 4 0,9-1-4 0,-1 1 0 0,1-6 0 16,-2 5 4-16,1 1-4 0,1-6 4 0,-1 6-8 0,1 0 4 15,-1-6 0-15,-1 6 4 0,2-1 0 0,-9-4-4 16,8 5 0-16,1-1 0 0,-9 0 0 0,0 1 0 0,7-1 0 0,-5 0 4 0,-2 1 0 16,0 4 0-16,0-4 0 0,0-1 0 0,-8 0 4 15,8 5 0-15,-8-4 0 0,8-2 0 0,-8 6 4 0,-1 0 0 0,10 0-4 16,-10-4 0-16,-7 4 0 0,9 0 0 0,-3 0-20 0,-5 0 20 15,-2 0-4-15,1-4 4 0,-1 4 0 0,-6 0 0 0,6 0-4 16,-7-5 4-16,0 5-4 0,0-4 4 0,-9-2 0 0,9 3 0 0,-9 3 0 16,1-5 0-16,-1-4 4 0,1 9 4 0,-2-10 0 0,2 6 0 15,-1-1 0-15,-7-3-4 0,8 3 0 0,-10-5 0 0,10 6-4 16,-8-1 0-16,-2-4 0 0,2 4 0 0,0 1 0 0,-2-5-4 16,2 4 0-16,-9 1 0 0,0-1 4 0,9 0 0 0,-10 0 4 15,2 5 0-15,-9-4 0 0,8 4 0 0,0 0-4 0,-8 0 4 16,0-5-4-16,9 5 8 0,-9 0-4 0,0 0 4 0,0 0-4 15,0 0 0-15,8 0 4 0,-8 0-4 0,0 0-8 0,0 5 8 16,8-5-4-16,-8 0 0 0,0 0 0 0,0 0-4 0,0 0 4 0,0 0-8 16,0 0 4-16,0 0-4 0,9 0 0 0,-18 0-8 0,9 0-4 15,0 0-8-15,-8 0-32 0,0 0-28 0,-1-5-40 0,1 5-44 16,0 0-16-16,-1-4-36 0,-6 0-12 0,-2-1 28 0,2 0 36 0,-2 1 32 16,-8-1 28-16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23.5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9B8AE3-E8EA-4EF5-BFBE-FD51CE398C4F}" emma:medium="tactile" emma:mode="ink">
          <msink:context xmlns:msink="http://schemas.microsoft.com/ink/2010/main" type="inkDrawing" rotatedBoundingBox="29695,16373 29876,14220 29963,14227 29782,16380" semanticType="scratchOut" shapeName="Other">
            <msink:destinationLink direction="with" ref="{2B503FFB-43E9-4DEE-8BA3-5525CC39329B}"/>
          </msink:context>
        </emma:interpretation>
      </emma:emma>
    </inkml:annotationXML>
    <inkml:trace contextRef="#ctx0" brushRef="#br0">163 76 19 0,'0'-4'72'0,"0"-6"-4"16,8 1-4-16,-8 5-24 0,0-5-4 0,0 4 4 0,-8-5 0 15,8 6-4-15,0-1 0 0,0 1 4 0,0 0-4 0,0-1-4 16,0 5 0-16,0-5 0 0,0 5-8 0,0 0 0 0,0 0 0 16,0-4 0-16,0 4 4 0,0 4 8 0,0-4 8 0,0 5 4 15,0 0 4-15,0-1-8 0,0 0 4 0,0 5 4 0,8 1-4 16,-8 4 0-16,0-5 0 0,0 9 0 0,0 0 0 0,0 1-8 0,0 4 0 16,0 0 0-16,0 5 0 0,0-2-4 0,0 2 0 15,0 4-4-15,0 5 0 0,0-5 0 0,0 4-4 0,0 2 0 0,0 3-4 16,0-4-4-16,0 4-4 0,0 0 0 0,0 0 4 0,0 1-24 15,0-1 16-15,0 0 4 0,0 5 0 0,0-4-4 0,0-1 0 16,0 4-4-16,-8-3 0 0,8 4 0 0,0-4-4 0,-8 2 0 0,-1-1 0 16,9-3 0-16,-8 6 0 0,1-4-4 0,-3-1 4 0,3 0-4 15,-1 0 4-15,0 1 0 0,-1-6 0 0,1 6 0 0,1-5 0 16,-2-5 0-16,1 4 0 0,0-4 0 0,-1 1-4 0,9-2 0 16,-8 2 4-16,0-6-4 0,8 5 4 0,-9-5-4 0,9 2 4 15,0-2-4-15,-7 1 0 0,7-6 0 0,0 6 0 0,0-5 4 0,0 0-8 16,-8 0 4-16,8-4 0 0,0-1-4 0,0 0 8 0,0-4 0 15,0-1-8-15,0 1 4 0,0-4-4 0,0-1 4 0,0-5-8 16,0 0-8-16,0-4-12 0,0 0-20 0,0 0-20 0,0-8-24 16,0-1-20-16,0-1-24 0,0-4-32 0,0-4-16 0,0-1 0 15,0-3-48-15,0-1 32 0,0-4 36 0,0-5 36 0,8-1 16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1:07.2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AD6D91-CBCD-48CC-A665-D9E7D6E333DF}" emma:medium="tactile" emma:mode="ink">
          <msink:context xmlns:msink="http://schemas.microsoft.com/ink/2010/main" type="writingRegion" rotatedBoundingBox="31696,16608 32615,16411 32697,16793 31778,16990"/>
        </emma:interpretation>
      </emma:emma>
    </inkml:annotationXML>
    <inkml:traceGroup>
      <inkml:annotationXML>
        <emma:emma xmlns:emma="http://www.w3.org/2003/04/emma" version="1.0">
          <emma:interpretation id="{AC8416EE-227C-450B-BA39-CBF1E13DCF9E}" emma:medium="tactile" emma:mode="ink">
            <msink:context xmlns:msink="http://schemas.microsoft.com/ink/2010/main" type="paragraph" rotatedBoundingBox="31696,16608 32615,16411 32697,16793 31778,16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C241AD-2F71-4A7A-A823-500C23A50001}" emma:medium="tactile" emma:mode="ink">
              <msink:context xmlns:msink="http://schemas.microsoft.com/ink/2010/main" type="line" rotatedBoundingBox="31696,16608 32615,16411 32697,16793 31778,16990"/>
            </emma:interpretation>
          </emma:emma>
        </inkml:annotationXML>
        <inkml:traceGroup>
          <inkml:annotationXML>
            <emma:emma xmlns:emma="http://www.w3.org/2003/04/emma" version="1.0">
              <emma:interpretation id="{62270AF1-C658-4D22-9E5C-D04A415DAFF3}" emma:medium="tactile" emma:mode="ink">
                <msink:context xmlns:msink="http://schemas.microsoft.com/ink/2010/main" type="inkWord" rotatedBoundingBox="31696,16608 32615,16411 32697,16793 31778,16990"/>
              </emma:interpretation>
              <emma:one-of disjunction-type="recognition" id="oneOf0">
                <emma:interpretation id="interp0" emma:lang="" emma:confidence="0">
                  <emma:literal>Mu</emma:literal>
                </emma:interpretation>
                <emma:interpretation id="interp1" emma:lang="" emma:confidence="0">
                  <emma:literal>Mam</emma:literal>
                </emma:interpretation>
                <emma:interpretation id="interp2" emma:lang="" emma:confidence="0">
                  <emma:literal>mu</emma:literal>
                </emma:interpretation>
                <emma:interpretation id="interp3" emma:lang="" emma:confidence="0">
                  <emma:literal>km</emma:literal>
                </emma:interpretation>
                <emma:interpretation id="interp4" emma:lang="" emma:confidence="0">
                  <emma:literal>Mm</emma:literal>
                </emma:interpretation>
              </emma:one-of>
            </emma:emma>
          </inkml:annotationXML>
          <inkml:trace contextRef="#ctx0" brushRef="#br0">24 416 7 0,'0'0'56'0,"-9"0"-8"0,9 0 0 16,0-3-24-16,-8 3 4 0,8 0 0 0,0 0 4 0,0-5-8 0,0 5 4 16,-8 0 4-16,8-5 0 0,0 1 4 0,0-1 0 15,0 0 4-15,8 1 0 0,-8 0 0 0,0-5 4 0,0 4-4 0,8-5 4 16,-8 6 0-16,0-6-8 0,9 6 0 0,-9-5 4 0,7 4-4 16,-7-3-8-16,8 2 4 0,-8-2-4 0,9 2 0 0,-1-2-4 15,-8 3 0-15,8 0 0 0,-8-3 4 0,9 3-8 0,-1 0 4 0,-1-4-4 16,-7 4 0-16,8-4-4 0,1 5 0 0,-1 0 0 0,-8-1 0 15,8-5 0-15,-8 10-4 0,9-4-4 0,-2-1 4 0,-7 1 0 16,0 4-4-16,8 0-4 0,-8 0 4 0,0 0 0 0,0 0-4 16,0 4 0-16,0 5-4 0,0-4 0 0,-8 5 0 0,8-2 4 15,-7 1-4-15,-2 5 0 0,9-1 0 0,-8 2 4 0,0-1-4 0,-1 0 0 16,9-1-4-16,-8 6 4 0,1-6 0 0,-1 0 0 16,-1 1 0-16,9 0 0 0,-8-4 0 0,8-2 4 0,0 2-4 0,-8-1 0 15,8-4-4-15,0-1 0 0,0-4 4 0,0 0 0 0,8 0 0 16,-8-4 0-16,8-1 0 0,-8-4 0 0,9-1 0 0,-1 2 0 15,-1-6 0-15,1-4 0 0,1 4 0 0,7-4-4 0,-7-1 4 16,-2 0 0-16,10-3 0 0,-9-1 0 0,8 0 0 0,-7 5 4 0,6-5-8 16,-6-2 4-16,-1 8 0 0,9-6 0 0,-9 5 0 0,-1-1 4 15,1 1 0-15,1 4 4 0,-9-4-4 0,8 9 4 0,0-4-4 16,-8 3 4-16,0 6-4 0,9-1 4 0,-9 0-4 0,0 1 0 16,0 4 0-16,-9 0 0 0,9 4 4 0,0 1-4 0,-8 4 0 15,8 1 0-15,-8-2-4 0,-1 2 4 0,9 4-4 0,-8-1 4 0,1 0 0 16,-1 1-4-16,8 0 0 0,-9 0 4 0,1 0 0 0,8 0 0 15,-8-1-4-15,8 2 4 0,-9-7-4 0,9 6 0 0,0-5 4 16,0 1 0-16,0-5 4 0,0-1-4 0,0 0 4 0,0 1 0 16,0-5 0-16,9 0-4 0,-9-5-4 0,8 5 0 0,0-8 0 15,1 3 0-15,-1-5 0 0,-1 6 0 0,1-10 0 0,1 5 0 0,-1-2 0 16,0-1 0-16,1-2 4 0,6 5-4 0,-6-5 0 0,-1 5 0 16,0-5 0-16,0 5 4 0,-8-1 0 0,9 2 0 0,-2 3 0 15,-7-3 4-15,8 3-4 0,-8 5-4 0,0-6 0 0,0 6 4 16,0 6 0-16,0-6 4 0,0 5-8 0,-8 3 4 0,8-3 0 15,-7 3 0-15,7 2 0 0,-9 3 0 0,9-3 0 0,0 4-4 0,-8-5 0 16,8 5 0-16,0-1 0 0,-8-5 4 0,8 7-4 0,0-5 4 16,0 3 0-16,0-3 0 0,0-1 4 0,8 0 0 0,-8-5 0 15,8 1 0-15,-8 0 4 0,9-1 0 0,-2-4-8 0,1 0 0 0,-8-4 0 16,9 4-4-16,7-5 0 0,-7 0 4 0,-1-4-4 16,7 1 4-16,-6 3 0 0,7-5-4 0,-7-3 0 0,6 3 0 0,2 2 0 15,-9-7 4-15,9 6 0 0,-9 0 4 0,8 0 0 0,-8 0 4 16,0 0-4-16,1 4 0 0,-1-5 4 0,-1 6 0 0,3 4 0 15,-10-5 0-15,7 1-4 0,-7 4-4 0,0 4 0 0,0-4 8 16,0 5 0-16,0-1-4 0,0 1 0 0,0 0 0 0,0 0-4 16,0 4 4-16,0 0-4 0,0-5 0 0,0 6 4 0,0-1 0 0,0-5 0 15,0 4-4-15,0 3 4 0,0-7-4 0,0 6 0 0,0-6 4 16,0 1-8-16,0-1 4 0,8 1 4 0,-8 0 0 0,8-5-4 16,1 5 8-16,-9-5-4 0,8 0-4 0,-1 0 4 0,2 0-8 0,-1-5 4 15,9 5 0-15,-9-10 0 0,0 10 0 0,8-9-4 16,-8 5 4-16,9-6-4 0,-9 2 4 0,9 1-4 0,-10-1 0 0,9-1 4 15,-7 0 0-15,-1 0 0 0,9 0 0 0,-10 4 4 0,1-4 0 16,9 4 4-16,-9 0-12 0,-1 1 0 0,3-1 0 0,-10 5 0 16,7-4 0-16,1 4 0 0,-8 0 0 0,9 0 0 0,-9 4 0 15,0-4 0-15,0 5 0 0,8-1 0 0,-8 1 0 0,0 0 0 0,0 0 0 16,0 4 0-16,0-5 0 0,0 1 0 0,0 4 0 16,0-4 0-16,0 4 0 0,0-5 0 0,0 4 0 0,8-1 0 0,-8 1 0 15,0-3 0-15,0 0 0 0,0-1 0 0,9 1 0 0,-9-1 0 16,0-4-52-16,0 0-100 0,0 5-44 0,0-5-36 0,-9 0-8 15,9 5-44-15,0-5 40 0,-8 0 44 0,8 0 40 0,-8 0 24 16,8 0 28-16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1:38.5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65 63 0,'0'-9'80'16,"0"4"-4"-16,0-4-4 0,0 4-20 0,0 2 0 0,0-8 0 0,0 7 4 16,0 0-4-16,0-1 4 0,0 5 0 0,0-5-4 0,0 1 0 15,0 4-4-15,0 0 0 0,0-4 0 0,0 4-4 0,0 0-4 16,0 0-8-16,0 0 4 0,0 0 0 0,0 0-4 0,0 0 0 16,0 0 0-16,0 0-8 0,0 0 0 0,0 0 0 0,0 0-4 15,0 0-4-15,0 0 0 0,0 4-8 0,0-4 0 0,0 4-4 0,0-4 0 16,0 5 0-16,0-5-4 0,0 5-4 0,0-1-8 0,0 0-16 15,0 2-20-15,0 2-28 0,0-3-28 0,0 0-24 0,0 4 0 16,0-4-56-16,0 4-4 0,0-5 36 0,0 5 20 0,0-4 28 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6:11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72EA05-E6BB-4300-B2F1-45FCBFE92757}" emma:medium="tactile" emma:mode="ink">
          <msink:context xmlns:msink="http://schemas.microsoft.com/ink/2010/main" type="writingRegion" rotatedBoundingBox="4751,7632 12919,7573 12927,8662 4759,8720"/>
        </emma:interpretation>
      </emma:emma>
    </inkml:annotationXML>
    <inkml:traceGroup>
      <inkml:annotationXML>
        <emma:emma xmlns:emma="http://www.w3.org/2003/04/emma" version="1.0">
          <emma:interpretation id="{29B770F2-8CF2-4161-9712-FBD52DC66B8D}" emma:medium="tactile" emma:mode="ink">
            <msink:context xmlns:msink="http://schemas.microsoft.com/ink/2010/main" type="paragraph" rotatedBoundingBox="4751,7632 12919,7573 12927,8662 4759,8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60824-34A4-42D5-90F5-67E257A18A77}" emma:medium="tactile" emma:mode="ink">
              <msink:context xmlns:msink="http://schemas.microsoft.com/ink/2010/main" type="line" rotatedBoundingBox="4751,7632 12919,7573 12927,8662 4759,8720"/>
            </emma:interpretation>
          </emma:emma>
        </inkml:annotationXML>
        <inkml:traceGroup>
          <inkml:annotationXML>
            <emma:emma xmlns:emma="http://www.w3.org/2003/04/emma" version="1.0">
              <emma:interpretation id="{CC377114-FA53-4CC8-B1AB-731A4C9C52E8}" emma:medium="tactile" emma:mode="ink">
                <msink:context xmlns:msink="http://schemas.microsoft.com/ink/2010/main" type="inkWord" rotatedBoundingBox="4756,8305 5375,8300 5378,8694 4759,86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3508-3299 23 0,'0'0'100'0,"0"0"-8"0,0 5 4 0,0-5-20 0,8 0 4 15,-8 0 8-15,8-5 8 0,-8 5-4 0,9 0-4 0,-2 0 4 0,1-6 0 16,1 6-8-16,-1 0-4 0,8 0-8 0,0 0-4 16,1 0-4-16,-1-4-8 0,1 4-4 0,7 0-8 0,-8 0-4 0,1-4-4 15,7 4-8-15,1 0 0 0,-1-5-8 0,-8 5-4 0,8-5 0 16,1 5-4-16,0-4-8 0,-1-2 0 0,-7 6-8 0,6-4-24 15,-6 4-28-15,0 0-28 0,-2 0-16 0,2 0-40 0,-9 4-28 16,0 2 0-16,1 3-60 0,-9 0 16 0,0 1 36 0,0-1 32 0,0 5 32 16,-9 0 16-16</inkml:trace>
          <inkml:trace contextRef="#ctx0" brushRef="#br0" timeOffset="198.4778">3778-2984 19 0,'0'5'112'0,"0"0"-4"0,0 4 0 16,8-5-20-16,-8 1 12 0,0-1 8 0,8-4 0 0,-8 6-12 16,9-6-4-16,-9 4-4 0,8-4 0 0,-1 0-12 0,2 0 0 0,7 0-4 15,-8-4-8-15,9 4-8 0,-1-6-4 0,-8 2-8 16,9-1-12-16,-1 1-4 0,8-1-4 0,-7 1-8 0,-2-6-12 0,2 6-12 16,-1-1-44-16,1-4-56 0,-1 4-68 0,0 1-32 0,1-1-60 15,-9 0 36-15,8 5 44 0,-8 0 36 0,0-4 24 0,1 4 28 16</inkml:trace>
        </inkml:traceGroup>
        <inkml:traceGroup>
          <inkml:annotationXML>
            <emma:emma xmlns:emma="http://www.w3.org/2003/04/emma" version="1.0">
              <emma:interpretation id="{69C8CC18-B2B7-4D6D-BEA6-76DD3D40F7A4}" emma:medium="tactile" emma:mode="ink">
                <msink:context xmlns:msink="http://schemas.microsoft.com/ink/2010/main" type="inkWord" rotatedBoundingBox="6070,7403 7332,7995 6903,8911 5640,8318">
                  <msink:destinationLink direction="with" ref="{A4FC5E43-DBAA-4301-8B7E-0C344D01466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85.9851">4952-3662 31 0,'0'-6'80'16,"0"2"-8"-16,0 0-4 0,0-1-24 0,0 0 0 0,0 1 0 15,0 0 0-15,0 4-4 0,0-6 0 0,0 2 0 0,0 0 4 16,0 4 0-16,0 0 0 0,0-5 4 0,0 5-4 0,0 0 0 16,0 0 4-16,0 0 4 0,0 0 0 0,0 0-12 0,0 0 0 0,0 5 4 15,0-1-4-15,0 0-4 0,0 6-4 0,0-1-8 16,0 4 0-16,0-2 0 0,0 6-8 0,0 1 4 0,0 1-4 0,0 4-4 16,0 0-4-16,0 4 0 0,0 1-4 0,0-1 0 0,0 1 4 15,0 4-4-15,0-4 0 0,0-1 0 0,0 5-4 0,0-4 4 16,0-5 0-16,0 4-4 0,0-4 0 0,0 0 4 0,0-5-4 15,0 1 0-15,0-1 0 0,0-4 0 0,0-1-4 0,0 1 4 16,0-4-4-16,0-2 0 0,0 2-4 0,0-6 0 0,0 1-8 0,0 1 0 16,0-3-8-16,0-3-4 0,0 5-16 0,0-5-16 0,0 0-20 15,0 0-16-15,0 0-12 0,0-5-4 0,0 2 8 0,0 3-88 16,0-11 28-16,0 7 28 0,0-6 36 0</inkml:trace>
          <inkml:trace contextRef="#ctx0" brushRef="#br0" timeOffset="7614.6946">5214-3745 27 0,'0'0'92'16,"7"-5"-4"-16,-7 5-8 0,0 0-16 0,8 5-4 0,-8-5 4 15,0 5 0-15,0 3 0 0,0-2 0 0,9 2-4 0,-9 2-8 0,0-2 0 16,0 6-4-16,0 0-4 0,0 1-4 0,8-2-8 0,-8 5 0 16,0 5-4-16,0-5 0 0,0 5-4 0,0 1-4 0,0 3 0 15,0-4 0-15,0 0 0 0,0 5-4 0,0-6-4 0,0 1 4 16,0 4 0-16,0-3-4 0,0 3-4 0,0-4 0 0,0 0-4 0,0-5 0 16,0 5 0-16,0-5 0 0,0-4 0 0,0 5-4 15,0-5 4-15,0-1-4 0,0 1-4 0,0-5-4 0,0 1 4 0,0-5-4 16,0 3-8-16,0-3-12 0,0-5-8 0,-8 4-16 0,8 0-16 15,0-4-20-15,-9-4-12 0,9 4-12 0,-8-4 8 0,1-1-80 16,-3 0 16-16,10-3 36 0,-7-2 28 0</inkml:trace>
          <inkml:trace contextRef="#ctx0" brushRef="#br0" timeOffset="7883.5054">4732-3997 39 0,'-8'-5'96'0,"8"0"-16"0,0 5-4 0,-9 0-28 0,9-3-8 16,0 3-4-16,0 0-4 0,0 0 4 0,0 0 4 0,9 0 4 15,-9 0 4-15,8 0 4 0,0 0 4 0,1 0 8 0,-1 0 4 16,-1 0 0-16,1-6-4 0,9 6 0 0,0 0 0 0,-2 0 0 16,2 0-8-16,8 0-4 0,-10 0-4 0,10 0 0 0,-8 0-12 0,7 0 0 15,1 0-8-15,0 0-4 0,-10 0-4 0,10 0-4 0,-1 0 0 16,1 0-4-16,-1 0 0 0,1 0 0 0,0 0-8 0,-1 0 0 15,-1 6-4-15,2-6-4 0,-8 3-16 0,7 2-20 0,1 0-28 16,-9-1-24-16,8 0-36 0,-7 2-24 0,8 2-4 0,-10 1-64 0,2 0 8 16,0 1 44-16,-9-1 32 0,7 0 24 0,2 5 28 0</inkml:trace>
          <inkml:trace contextRef="#ctx0" brushRef="#br0" timeOffset="8384.1665">5735-3429 27 0,'-8'-8'104'0,"8"2"-12"15,0-2-4-15,-9-2-32 0,9 6-4 0,0-1-8 0,0 0-4 0,0-4 0 16,0 9 0-16,0 0 0 0,0-4 0 0,9 4 4 0,-9 0 4 15,8 4 0-15,-8 1 4 0,8-1 0 0,-8 6-28 0,9-6 16 16,-9 6-4-16,8 4 0 0,-1-6-4 0,3 6-4 0,-3 0-4 0,-7 4-4 16,8-4-4-16,0 9 0 0,-8-5 0 0,9 1-8 0,-1-1 4 15,-8 0 0-15,7 2 0 0,-7-3-4 0,9 1 4 0,-9-4 0 16,0 4 0-16,8-8 0 0,-8 4 4 0,0-6 0 0,0 2 0 16,0-1 4-16,0-4 4 0,0-5 0 0,0 4-4 0,0-8 0 15,0 4 0-15,0-5-4 0,0-4 0 0,0-1-4 0,0 2 4 0,0-2-4 16,0-4-4-16,0 1 0 0,0-6 4 0,0 1-4 0,8 4 0 15,-8-4-4-15,0-1 4 0,9-3-4 0,-9 3 0 0,0 1 0 16,8-5 4-16,-8 5-4 0,8 0-4 0,-1-2 0 0,-7 2 4 16,9 0 0-16,-1 4 0 0,0 1-4 0,1-1 0 0,-9 1 0 15,8 3 4-15,-8-3-8 0,8 8 4 0,1-5-4 0,-9 6-4 0,7 4-4 16,-7-5-20-16,8 5-16 0,-8 0-16 0,8 0-24 16,-8 5-24-16,9-1-20 0,-9 1-36 0,8 0 32 0,-8 0-76 0,7-1 28 15,3 0 32-15,-10 1 28 0,7 0 24 0</inkml:trace>
        </inkml:traceGroup>
        <inkml:traceGroup>
          <inkml:annotationXML>
            <emma:emma xmlns:emma="http://www.w3.org/2003/04/emma" version="1.0">
              <emma:interpretation id="{F8D5CF9B-3C9C-4035-866E-799722D84A6C}" emma:medium="tactile" emma:mode="ink">
                <msink:context xmlns:msink="http://schemas.microsoft.com/ink/2010/main" type="inkWord" rotatedBoundingBox="7668,7747 8082,7744 8085,8141 7671,8144"/>
              </emma:interpretation>
            </emma:emma>
          </inkml:annotationXML>
          <inkml:trace contextRef="#ctx0" brushRef="#br0" timeOffset="8712.2883">6420-3796 19 0,'0'-5'104'0,"0"1"-8"0,0 0-8 0,0-1-20 16,0-4-4-16,0 4-4 0,0 1-4 0,0-1 0 0,0-3 0 15,9 2 0-15,-9 2-4 0,8-1 0 0,-1 0 0 0,2-4-4 16,-1 5-4-16,0-1-8 0,0 5 0 0,9-4-8 0,-10 4-4 16,2-5-4-16,7 5 4 0,1 0-8 0,-10 0 0 0,10 0 0 15,-9 5-4-15,9-5-4 0,-9 4 0 0,-1 1-4 0,2 4 0 0,-1-5 0 16,0 6-4-16,0 3 0 0,-8-3 4 0,0 3 0 16,9 1-4-16,-9 0 4 0,-9 5-4 0,9-6 0 0,-8 1 4 0,8 5-4 15,-8-6 0-15,0 6 0 0,-1-6 0 0,2 6 0 0,-1-6 0 16,-1 1 0-16,-7-5 0 0,7 4 0 0,1-3 0 0,1-1 0 15,-1-4 4-15,-1 4 0 0,9-5-4 0,-8 1 0 0,0 0 4 0,8-1-4 16,0 1 4-16,0-1-4 0,0 1 4 0,0 0 0 0,0-5 4 16,0 5 8-16,0-1 0 0,8 0 0 0,0-4 4 0,-8 5 0 15,9 0 4-15,-1 0 0 0,-1-1-4 0,1-4 4 0,1 4-4 0,7 1-4 16,-7-5 0-16,6 0 0 0,2 5-4 0,-9-5-4 16,9 0-4-16,-2 0 4 0,2 0 0 0,0 0-8 0,-9 0-12 0,16-5-28 15,-16 5-36-15,9-5-56 0,-2 5-48 0,-5-4-40 0,5 4-4 16,-6-4 24-16,-1-1 36 0,7 5 28 0,-6-5 28 15</inkml:trace>
        </inkml:traceGroup>
        <inkml:traceGroup>
          <inkml:annotationXML>
            <emma:emma xmlns:emma="http://www.w3.org/2003/04/emma" version="1.0">
              <emma:interpretation id="{67A75602-516D-468B-AF03-35B08F5D2D3E}" emma:medium="tactile" emma:mode="ink">
                <msink:context xmlns:msink="http://schemas.microsoft.com/ink/2010/main" type="inkWord" rotatedBoundingBox="8621,8125 9013,8122 9016,8635 8625,86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707.1335">7375-3227 39 0,'0'0'104'0,"0"-4"-4"16,0 4-4-16,0 0-20 0,0 0-8 0,0 4 4 0,0-4 8 15,0 0 0-15,0 0 0 0,0 0 4 0,8 0 0 0,-8 0 8 16,7 0 0-16,-7 0 0 0,9 0 4 0,-1 0 0 0,0 0-8 15,9 0-4-15,-9 0-4 0,-1 0-8 0,10 0-4 0,0 0-4 0,-1 0 4 16,-9 0-8-16,10 0-28 0,0 0-32 0,-2 0 0 0,2-4 0 16,-1 4 0-16,1 0 0 0,-1-5 0 0,-8 5 0 0,9 0 0 15,-1-5 0-15,0 5 0 0,-8-4 0 0,9-1 0 0,-9 5 0 16,0 0 0-16,8-3 0 0,-8 3 0 0,-8 0 0 0,8 0 0 16,1 0 0-16,-9 0 0 0,8-6 0 0,-8 6 0 0,0 0-132 0,0 6-56 15,0-6-60-15,0 0-44 0,0 0 4 0,0 3 44 0,-8-3 28 16,8 0 60-16,-9 0 28 0,1 0 20 0</inkml:trace>
          <inkml:trace contextRef="#ctx0" brushRef="#br0" timeOffset="17428.3592">7546-3475 63 0,'0'-4'76'0,"0"4"-4"0,0-5-4 0,7 1-24 15,-7 4 0-15,0-6 0 0,0 3 4 0,0-2-4 0,0 5-4 16,0-5 4-16,0 1 0 0,0 4 0 0,0 0 4 0,0 0 0 16,10-4 8-16,-10 4 4 0,0 0 4 0,0 0 4 0,0 0 4 15,0 0 0-15,0 4 0 0,0-4 0 0,7 4-4 0,-7 6-8 0,0-7-4 16,0 7-4-16,0-5-4 0,0 9-4 0,0-5-8 16,0 0 0-16,0 5-8 0,0 0-20 0,0 0 20 0,0 4-8 0,0-5 4 15,0 6-8-15,0-1-8 0,0 0 8 0,0 1-8 0,0-1-4 16,0 0 0-16,0-4 0 0,0 5 4 0,0-1-4 0,0 0-4 15,0 1 0-15,0-1 0 0,0-4 4 0,0 0 0 0,0 0-4 0,0-1 0 16,0 0 0-16,0-3 0 0,0-1 0 0,0 5 0 0,0-9-4 16,0 4 0-16,0-5-4 0,0 5-4 0,0-4-16 0,0-1-16 15,0 1-12-15,0 0-16 0,0-1-16 0,0-4-8 0,0 0-16 0,0 5-16 16,-7-5-8-16,7 0-4 0,0 0 4 0,0 0-68 16,-10 0 24-16,10-5 20 0,-7 5 36 0,7-4 20 0</inkml:trace>
        </inkml:traceGroup>
        <inkml:traceGroup>
          <inkml:annotationXML>
            <emma:emma xmlns:emma="http://www.w3.org/2003/04/emma" version="1.0">
              <emma:interpretation id="{27A7A567-597A-476B-8F4F-49C789A2FDAD}" emma:medium="tactile" emma:mode="ink">
                <msink:context xmlns:msink="http://schemas.microsoft.com/ink/2010/main" type="inkWord" rotatedBoundingBox="9744,7810 11734,7724 11772,8601 9782,86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385.7828">8638-3507 15 0,'0'5'80'0,"-8"0"-8"0,0-5-4 15,-1 3-24-15,2-3 0 0,-1 0-4 0,8 0-8 0,-8 0 4 16,-1-3 0-16,9 3-4 0,-8-5 0 0,1-4 0 0,7 5-4 16,-10-1 0-16,10-5 4 0,0 2 4 0,0 3 4 0,0-5-4 15,0 1 4-15,0-5 0 0,0 5 0 0,0-4 4 0,0-2-8 0,0 6 4 16,10-4 0-16,-3-1-4 0,-7 1 0 0,8-1-4 0,1 0-4 16,-9 0 0-16,8 0 0 0,0 0-4 0,-1 6 4 0,2-6-4 15,-1 4 0-15,0 2-4 0,1 2-4 0,-1-2 0 0,0 3 0 16,1 0-4-16,-2 0 4 0,1 5 0 0,0 0-8 0,1 0 0 15,-1 0 0-15,0 5 0 0,1 5-4 0,-2-6-20 0,1 6 24 0,1-2-4 16,-9 2 0-16,8 4 0 0,-8 0 0 0,8 4 4 0,-8 0-4 16,0 0-4-16,0 5 4 0,-8 0-4 0,8 5 0 0,-8-6-4 15,-1 6 4-15,1 0-4 0,1-2 0 0,-2 3 0 0,1 3 0 0,-9-4 0 16,9-2 0-16,-7 3 0 0,6-2 0 0,-7-4 0 16,7 0 0-16,-7 1 0 0,7-7 4 0,2 1 0 0,-9-4 0 0,7 0-4 15,1-5 4-15,1 0 0 0,-3 1 0 0,3-6-4 0,-1 0 0 16,8-4 4-16,-9 0-4 0,9-4 4 0,0 4 0 0,0-4 0 15,0-6 0-15,-8 6 0 0,8-6 0 0,0 1 0 0,0 0-4 16,8 0 4-16,-8 0 0 0,0 0 0 0,0-1 0 0,9 1 0 16,-1 0 0-16,-8 4 4 0,7-4-4 0,-7 5 0 0,10 4 4 0,-3-5 0 15,1 5 0-15,1 0 0 0,7 0 0 0,-9 5 0 0,2-5 0 16,-1 9 0-16,9-5 0 0,-9 1 4 0,0 4 0 0,8 0 0 16,0-4-4-16,-7 4 4 0,7 0 0 0,0 0 0 0,-8 1 0 15,9-1-4-15,-2 0 0 0,-5-4 0 0,5 4 0 0,2 0-4 16,0-5 4-16,-10 6-4 0,9-6 0 0,1 1 0 0,0 0 0 0,-10-1 0 15,10 0-4-15,-1 2-4 0,-8-1-16 0,8-5-16 0,-8 0-20 16,9 3-20-16,-9-3-24 0,1 0-20 0,-1 0-16 0,-1 0 8 16,1-3-72-16,1 3 12 0,-1-5 36 0,0-1 32 0,-8 2 20 15</inkml:trace>
          <inkml:trace contextRef="#ctx0" brushRef="#br0" timeOffset="21024.0763">9233-3397 67 0,'0'5'100'0,"0"-5"-4"0,9 0 0 16,-9 5-20-16,0-5 0 0,8 4 4 0,-8 0 0 0,0 1-8 16,0 0 0-16,8-1-28 0,-8 1 16 0,9 0-4 0,-9 4-8 0,8-4-4 15,-8 3-4-15,7 2-4 0,-7-1-4 0,8-1-8 0,-8 7 4 16,0-6-8-16,9 5 0 0,-9 1-4 0,8-3-4 0,-8 2 4 16,8 0-4-16,-8 0-4 0,0-1 0 0,0 1 0 0,0 0-4 15,0 0 0-15,0-5 4 0,0 4 4 0,0-2-8 0,0-3 0 16,0 1 0-16,0-5 0 0,0 2 0 0,0-2 0 0,0 0 0 0,0-4 0 15,0 0 0-15,0 0 0 0,0-4-4 0,0 0 4 0,-8-2-4 16,8-2 0-16,0-2 0 0,0 2 0 0,-8-2 0 0,8-4 0 16,0-4 0-16,-9 0 4 0,9 4-4 0,-8-9 0 0,8 0 4 15,-7 0-4-15,7 0 0 0,0-1 0 0,0-3 0 0,0 0 0 16,-8 0 0-16,8-1 0 0,0 0 0 0,0 1 0 0,0 0 0 0,0-1-4 16,0 0 4-16,0 1 0 0,8-1 0 0,-8 6 0 0,0-5 0 15,7 3 0-15,-7 1 0 0,8 5 0 0,-8 0 0 0,9-1 0 16,-1 0 0-16,-8 6 0 0,8-1 0 0,1 0 0 0,-1 5 0 0,-1 0 0 15,3 1 0-15,5 2 4 0,-7 2 0 0,1-1-4 16,6 0 0-16,-6 5 0 0,7 0 4 0,-7-4 0 0,7 4-4 16,0 0 4-16,0 4-4 0,1-4 0 0,0 0 0 0,6 5 4 0,-6-5-4 15,7 5 0-15,-7-5 0 0,6 4 0 0,2-4 0 0,0 0 0 16,-1 0 0-16,9 0 4 0,-9 6 0 0,10-6-4 0,-11 0 0 16,11 0 0-16,-10 0 0 0,9 0 4 0,-1 3-4 0,0-3 0 0,-7 0 0 15,7 5 0-15,1-5 0 0,-9 5 0 0,10-5 0 16,-11 4 0-16,11 1 0 0,-10-1 0 0,0 6 4 0,0-6-4 0,1 5 0 15,0-4 0-15,-9 4 0 0,9-5 0 0,-10 6 4 0,2-1-4 16,-1 0 0-16,1 1 4 0,-1-2 0 0,-8-2-4 0,9 2 4 16,-9 2 0-16,0-2 0 0,1 2 8 0,-2-6 0 0,1 6 0 0,-8-2 4 15,8-2 0-15,1 2 0 0,-9-3 4 0,0 4-12 16,0-4 16-16,8 0 8 0,-8 3 0 0,0-3-4 0,0-1 0 0,0 1-4 16,0 0 0-16,0 4-4 0,0-4 4 0,0-1 0 0,0 1-8 15,0-1 0-15,0 1 0 0,0 0-4 0,-8-1 0 0,16 1-4 16,-16-1 0-16,8 1-4 0,0 0 0 0,0 0 0 0,0-1-4 15,0 0 0-15,0 1 0 0,0 0-8 0,-9-5 0 0,9 5-8 16,0-5-8-16,0 4-20 0,-8-4-16 0,8 0-28 0,0 0-16 0,0 0-20 16,-8 0-28-16,8 0-16 0,0 0 4 0,-7-4-64 0,-2 4 12 15,9-5 40-15,-8 0 28 0,8 0 28 0,-8 1 28 16</inkml:trace>
          <inkml:trace contextRef="#ctx0" brushRef="#br0" timeOffset="22029.1879">9789-3387 23 0,'-8'-5'80'0,"8"5"-8"16,0 0 0-16,-9-5-20 0,9 1-8 0,-8 0 0 0,8-2-4 15,0 2-4-15,0 0 0 0,-8-6-4 0,8 2 0 0,0 2 0 16,0-2 0-16,0-2 0 0,0 1-4 0,8 0 4 0,-8 0 0 0,0 0-4 16,8-5 8-16,1 10-8 0,-9-6 0 0,8 1-4 0,-8 0-8 15,7-1 4-15,1 6 4 0,1-5 4 0,-1 4 0 0,9 0-12 16,-10 5 0-16,1-4 4 0,1 4 0 0,-1 0-8 0,8 0 4 15,-7 4-4-15,-2-4 0 0,1 10-4 0,9-6 4 0,-9 5-4 16,1 1 4-16,-1-1-8 0,-1 0 0 0,1 5 0 0,-8 0 0 0,9-1 0 16,-9 1 0-16,0 5 0 0,8-1-4 0,-16 0 4 0,8 0-8 15,0 0 8-15,-9 1 0 0,1 4-4 0,1 0 4 0,-1 0-8 16,-1-5 4-16,-7 5 0 0,7 0 0 0,-6-5 0 0,-2 1 4 16,9 4-4-16,-9-5 0 0,2-4-4 0,6-1 4 0,-7 1 0 15,-1-4 0-15,10 4 0 0,-10-10 0 0,9 0 0 0,0 1 0 16,-1 1 0-16,1-6 0 0,1 0 0 0,-2-6 0 0,1 6 0 0,0-5 0 15,8-3 4-15,-9 2-4 0,9 2 0 0,0-5 0 0,-8 1 0 16,8-3-4-16,0 7 8 0,0-5-4 0,0 0 0 0,0-1 0 16,0 6 0-16,0-5-4 0,0 4 4 0,0 1 0 0,0-1 0 0,8 0 4 15,-8 1-4-15,9 4 4 0,-1 0 4 0,0 0-12 16,1 4 24-16,-2-4 0 0,1 5 4 0,1 0 0 0,7 4 8 0,1-4-4 16,-2 3 4-16,2 2 0 0,0-1 0 0,-2 0 0 0,2 1-4 15,-1-2 4-15,0 2-4 0,1 4 0 0,8-6 0 0,-10 3-8 16,2-8 0-16,-1 7 0 0,1-1-4 0,-1-5 0 0,0 1-4 15,1-1-4-15,-10 1 4 0,10-1-8 0,-9-4 4 0,9 0-4 16,-2 0 0-16,-7 0-4 0,1-4-4 0,7-1-12 0,-7 1-12 0,-1-5-24 16,8 4-24-16,-8-4-20 0,0 1-24 0,0-3-32 0,1 3-20 15,-1-6 20-15,-1 4-76 0,-7-4 24 0,9 1 36 0,-1-1 36 16,-8 1 24-16</inkml:trace>
        </inkml:traceGroup>
        <inkml:traceGroup>
          <inkml:annotationXML>
            <emma:emma xmlns:emma="http://www.w3.org/2003/04/emma" version="1.0">
              <emma:interpretation id="{F729CFA0-5580-415C-A867-7E66E8F5AD42}" emma:medium="tactile" emma:mode="ink">
                <msink:context xmlns:msink="http://schemas.microsoft.com/ink/2010/main" type="inkWord" rotatedBoundingBox="12089,7697 12920,7691 12927,8662 12096,8668"/>
              </emma:interpretation>
            </emma:emma>
          </inkml:annotationXML>
          <inkml:trace contextRef="#ctx0" brushRef="#br0" timeOffset="23086.3304">10889-3865 31 0,'-16'-9'88'16,"8"5"0"-16,-1-5-8 0,9-2-24 0,-8 8-4 0,8-2 0 0,-7 0 0 15,7-4 0-15,0 5 0 0,0-1 4 0,0 5 4 16,0-4 12-16,0-1-8 0,7 5-8 0,-7 0 4 0,8 0 0 0,1-4-4 16,-1 4 0-16,-8 0 0 0,8 0 8 0,0 0-4 0,8 0 4 15,-8 0 4-15,1 0 0 0,7 4 0 0,-7-4-4 0,6 5-4 16,2-1 0-16,-1 1-4 0,1-1 0 0,-1 1-4 0,0-1 0 0,1 6 0 15,7-7-48-15,-8 8-4 0,1-2 0 0,7 0 0 16,1 0 0-16,-10 0 0 0,10 0 0 0,-8 1 0 0,7-1 0 0,-8 0 0 16,9 0 0-16,-1-5 0 0,-7 6 0 0,8-5 0 0,-10-1 0 15,10 0 0-15,-1-4 0 0,-7 6 0 0,8-6 0 0,-10 0 0 16,10-6 0-16,-1 6 0 0,-7-4 0 0,-1 0 0 0,8-1 0 0,-7 0 0 16,-1-4 0-16,0 5 0 0,-8-6 0 0,1 6 0 15,7-5-56-15,-16 4-124 0,8-3-64 0,-8 2-36 0,0-3-24 0,0 4 44 16,-8 1 48-16,8-5 44 0,-8 4 28 0,0 1 24 0</inkml:trace>
          <inkml:trace contextRef="#ctx0" brushRef="#br0" timeOffset="22442.0847">11158-3649 35 0,'0'-5'88'0,"0"2"-8"0,0 3-4 0,0-5-20 0,0 5-4 16,0 0 8-16,0 0 0 0,0 5-12 0,0-2 24 0,0 2-4 0,0 0 0 15,0 4 0-15,0 0-8 0,0 0-8 0,0 5 0 16,0 0-4-16,0-1-4 0,0 6 0 0,0 0 0 0,0 4-4 0,0-2 0 15,-8 3-12-15,8 3 4 0,0-3-4 0,-8 3-4 0,8 0-4 16,-8 1 0-16,8 0-8 0,-9-1 0 0,9-4 0 0,-7 5-4 16,7-6 0-16,0 1 0 0,-8-4-4 0,8 4-4 0,0-5 0 0,0 0 0 15,0-4-4-15,0 0 0 0,0 1-8 0,0-7-8 16,0 1-8-16,0-4-16 0,0 4-4 0,0-5-16 0,0-4-16 0,0 5-16 16,0-1-12-16,0-4-4 0,0-4 0 0,0 4-68 0,0-5 8 15,0 1 28-15,0-1 28 0,0-4 20 0</inkml:trace>
          <inkml:trace contextRef="#ctx0" brushRef="#br0" timeOffset="22733.8871">11298-3553 15 0,'0'0'92'0,"7"-4"-4"0,-7 4 0 0,0-5-28 15,0 5 4-15,0 5-4 0,8-5 4 0,-8 4 4 0,0-4 4 16,0 5-4-16,0 0 8 0,8 0-8 0,-8-1-4 0,0 5 4 0,0 1 4 15,9-6-8-15,-9 10 0 0,0-5-4 0,8 4 0 0,-8 1-4 16,0 0-4-16,0 4 0 0,0 0-4 0,0 1-4 0,0-1-4 16,0 6-4-16,0-7-4 0,0 7-4 0,0-2-8 0,0 1-4 15,0 0 4-15,0 0-8 0,0 0 4 0,0 0-8 0,0 0 0 16,0 0 0-16,0 0 0 0,0-4-4 0,0 0 0 0,0-6 0 0,0 0-4 16,0 1 0-16,0 0 0 0,0-5 0 0,0 0-4 0,0-4 0 15,0-1-4-15,0 1-12 0,0 0-12 0,0-5-20 0,0-5-12 16,0 5-20-16,0-5-16 0,-8 1-20 0,8-7-16 0,0 3-12 0,-9 4 4 15,9-10-16-15,0 5-56 0,-8-5 36 0,0 0 36 16,8 0 32-16,-7 0 20 0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2:05.7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D76940-05DC-4EE8-B1FF-B1A6DFAAA389}" emma:medium="tactile" emma:mode="ink">
          <msink:context xmlns:msink="http://schemas.microsoft.com/ink/2010/main" type="inkDrawing" rotatedBoundingBox="2457,15954 8890,15790 8944,17918 2511,18081" semanticType="callout" shapeName="Other">
            <msink:sourceLink direction="to" ref="{EDBC3F75-85CA-4591-B46B-D2AACAF23EBB}"/>
          </msink:context>
        </emma:interpretation>
      </emma:emma>
    </inkml:annotationXML>
    <inkml:trace contextRef="#ctx0" brushRef="#br0">-5 10 47 0,'0'-5'72'0,"0"5"-4"0,0-4-4 16,0 4-28-16,0 0-8 0,0 0 4 0,0 0-4 0,0 0-4 0,0 0 0 16,0 4 4-16,0-4 0 0,0 0 8 0,0 0 8 15,8 0 16-15,-8 5 8 0,0-5 4 0,8 5 4 0,-8 3-4 0,9-2-8 16,-9 2-8-16,8 7 4 0,-8-2-4 0,7 5 0 0,2 0-4 15,-1 1 0-15,-8 8-8 0,8 1 0 0,0-1 0 0,-8 6-8 16,9 4-4-16,-9-5-8 0,8 8 0 0,-1 2-4 0,-7-1-4 0,0 5 0 16,9 0 0-16,-9 0 0 0,8 0-4 0,-8 4 0 15,8 1 0-15,-8 0-4 0,0-1 4 0,9 5-4 0,-9-5 0 16,0 0 0-16,0 1 0 0,8 0-4 0,-8 4 4 0,0-9 0 0,0 4 0 16,0 0-8-16,0 1 8 0,0-5 0 0,0 0-4 0,0 4-4 15,0-4 0-15,0-5-4 0,0 0 4 0,0 1 0 0,0-1 4 16,0-4 0-16,0-5-8 0,0-1 4 0,0 2 0 0,0-6 4 15,0 1-4-15,0-5 0 0,0 0 0 0,0-5 0 0,0 2 4 16,0-8-4-16,0 2 0 0,0 0 0 0,8 0 0 0,-8-5 0 16,0 0 0-16,0-4-4 0,0 4 4 0,0-4 0 0,0 3 0 0,0-3-4 15,0-5 4-15,9 5 0 0,-9-1 0 0,0 1 0 0,0-5 0 16,0 5 0-16,0-1 0 0,0-4 0 0,0 5 0 0,0-5 0 0,0 5 0 16,0-5 0-16,0 4 0 0,0-4 4 0,0 0-4 15,7 4 0-15,-7-4 4 0,0 0-8 0,0 0 4 0,0 0 4 0,0 0-8 16,8 5 4-16,-8-5 0 0,0 0 0 0,0 0-4 0,8 0 4 15,-8 0 0-15,9 0 0 0,-9 5 0 0,8-5 0 0,-8 0 0 16,7 0 0-16,3 0 0 0,-3 0 4 0,1 0-4 0,1 4 4 0,-1-4-4 16,0-4 0-16,-1 8 0 0,10-8 0 0,-9 8-4 0,9-8 4 15,0 4 4-15,-2 0 0 0,-7 0-4 0,17 0 4 0,-9 0-4 16,1 0 4-16,-1 4-4 0,8-4 0 0,1 0 0 0,-8 0 0 16,6 0 0-16,2 0 4 0,8 0-8 0,-9 0 0 0,0 0-12 15,10 0 20-15,-11 0-4 0,11 0 4 0,-10 0-4 0,9 0 4 0,-1 0 0 16,0 0-4-16,1 0 4 0,0 0 0 0,0 0 0 15,-1 0-4-15,10-4 0 0,-10 4 4 0,0 0-4 0,1-5 4 0,8 5-4 16,-9-5 4-16,1 5 0 0,8-4-4 0,-9 0 4 0,9-1-8 16,0 0 4-16,-1 1 0 0,2-1 0 0,-2 0 0 0,1-4 0 15,-1 4 4-15,9-3-4 0,-7 3 4 0,6 0-8 0,-7-4 4 0,8 5 4 16,0-6 0-16,-8 6 0 0,8-6-4 0,0 6 4 0,0-5-4 16,-1 4 0-16,1-4 4 0,0 4 0 0,1-4 0 0,-1 6-4 15,-1-7 0-15,1 0 0 0,8 6 0 0,-8-6 0 0,8 2 0 16,-8-3-4-16,8 3 4 0,0-1 0 0,-8-1 0 0,8 2 4 15,0 3-4-15,-8-4 0 0,8-1 0 0,0 2 0 0,0 3 0 16,-8-4 0-16,8 4 0 0,0 0 0 0,1 1 0 0,-10 0 0 0,9-2 4 16,1 2-4-16,-10 4 4 0,9 0-8 0,-8-4-12 0,8 4 16 15,2 0 4-15,-12-6 4 0,10 6-8 0,-7 0 4 0,-1 0 0 16,8 0 4-16,-8 0 0 0,0 0-4 0,8 6 4 0,-8-6 0 16,-1 0-8-16,10 0 4 0,-10 0 0 0,10 0 0 0,-10 0-4 15,9 0 4-15,-8 0 4 0,8 0-4 0,-7 0 4 0,-1 0-8 0,8 0 4 16,-8 0 0-16,8 0 4 0,-8 0-4 0,0-6 0 0,8 6 0 15,-8 0 4-15,-1 0 0 0,9-4-4 0,-8 4-4 0,1 0 8 16,-1 0-8-16,0 0 4 0,-1-4 0 0,-7 4 0 0,8-5-4 16,-9 5 4-16,2 0 0 0,-2 0 0 0,1 0-4 0,0 0 4 15,-8 0 0-15,7 0 0 0,2 0 0 0,-10 0 0 0,0 0 0 0,9 0 0 16,-8 0-4-16,0 0 4 0,-1 5 0 0,9-1-4 16,-17-4 0-16,9 0 0 0,0 4 0 0,-1 2 0 0,-7-6 4 0,-1 4-4 15,1 0 0-15,-1-4 0 0,-8 6 0 0,8-2 0 0,-7 0 0 16,-1-4 0-16,1 5 0 0,-1 0-4 0,-8-5 8 0,9 4-4 15,-9 1 0-15,0-5 0 0,-1 5 0 0,2-5 0 0,-1 4 0 0,-8 0 0 16,8-4 0-16,-8 5 0 0,0-5 0 0,0 0 0 0,0 5 0 16,0-5 0-16,0 0 0 0,0 0 0 0,0 5 0 0,0-5 0 15,0 0 0-15,0 0 0 0,-8-5 0 0,8 5 0 0,0-5 0 16,0 0 0-16,-8 5 0 0,8-4 0 0,0 0 0 0,-9-1 0 16,9-4 0-16,-7 4 0 0,7-4 0 0,-8-5 0 0,8 4 0 0,-8-3 0 15,8 0 0-15,-9-5 0 0,9 3 0 0,-8-3 0 0,8 0 0 16,-8-1 0-16,8-4 0 0,-9 1 0 0,9-2 0 0,-7-3 0 15,7 5 0-15,-8-7 0 0,8-3 0 0,-9 5 0 0,9-1 0 16,-8-4 0-16,8 0 0 0,-8 0 0 0,8 0 0 0,-7-5 0 16,7 5 0-16,-10-5 0 0,10 5 0 0,-7-4 0 0,7-1 0 0,-8 5 0 15,8-5 0-15,-9 5 0 0,9-4 0 0,-8 3 0 0,8 1 0 16,-8-1 0-16,8 2 0 0,0 3 0 0,0 1 0 0,0 4 0 16,-9-5 0-16,9 10 0 0,0-1 0 0,0 1 0 0,0 4 0 15,0 6 0-15,0-6 0 0,0 9 0 0,0-4 0 0,0 5 0 16,0 4 0-16,0-6 0 0,0 6 0 0,0 0 0 0,0 0 0 15,0 0 0-15,0 0 0 0,0 0 0 0,0 0 0 0,0 0 0 0,0 0 0 16,0 0 0-16,0 0 0 0,0 0 0 0,0 0 0 0,0 0 0 16,0 0 0-16,0 0 0 0,0 6 0 0,0-6 0 0,0 0 0 15,0 4 0-15,0-4 0 0,9 4 0 0,-9-4 0 0,0 5 0 0,0 0 0 16,0-5 0-16,8 4 0 0,-8 0 0 0,0-4 0 16,0 6 0-16,0-1 0 0,0-5 0 0,8 3 0 0,-8-3 0 0,0 0 0 15,0 5 0-15,0-5 0 0,0 0 0 0,0 0 0 0,0 0 0 16,0 0 0-16,-8 0 0 0,8 5 0 0,0-5 0 0,0 0 0 15,8-5 0-15,-8 10 0 0,0-5 0 0,0 0 0 0,0 0 0 0,0 4 0 16,0-4-56-16,-8 4-100 0,8-4-56 0,0 6-24 16,-8-2-76-16,8-4 40 0,-9 4 44 0,9 1 48 0,-7-1 24 0,-1 1 32 15,0 0 28-15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1:55.3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4EA3F0-E325-44D0-A7BC-DFF52403EAAF}" emma:medium="tactile" emma:mode="ink">
          <msink:context xmlns:msink="http://schemas.microsoft.com/ink/2010/main" type="writingRegion" rotatedBoundingBox="3470,16483 6817,16342 6862,17413 3515,17554"/>
        </emma:interpretation>
      </emma:emma>
    </inkml:annotationXML>
    <inkml:traceGroup>
      <inkml:annotationXML>
        <emma:emma xmlns:emma="http://www.w3.org/2003/04/emma" version="1.0">
          <emma:interpretation id="{5A9AC733-AE65-437B-87E8-108ABF4054D3}" emma:medium="tactile" emma:mode="ink">
            <msink:context xmlns:msink="http://schemas.microsoft.com/ink/2010/main" type="paragraph" rotatedBoundingBox="3470,16483 6817,16342 6862,17413 3515,17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C16C9B-69EF-40D0-8331-2414A588BCB1}" emma:medium="tactile" emma:mode="ink">
              <msink:context xmlns:msink="http://schemas.microsoft.com/ink/2010/main" type="line" rotatedBoundingBox="3470,16483 6817,16342 6862,17413 3515,17554"/>
            </emma:interpretation>
          </emma:emma>
        </inkml:annotationXML>
        <inkml:traceGroup>
          <inkml:annotationXML>
            <emma:emma xmlns:emma="http://www.w3.org/2003/04/emma" version="1.0">
              <emma:interpretation id="{7A89F31D-9DD6-4168-8D35-562E39056B1D}" emma:medium="tactile" emma:mode="ink">
                <msink:context xmlns:msink="http://schemas.microsoft.com/ink/2010/main" type="inkWord" rotatedBoundingBox="5254,16992 5605,16977 5617,17261 5266,17276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ą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4006 5374 23 0,'0'0'80'0,"8"-4"-12"15,-8 4 0-15,9 0-20 0,-9 0 0 0,8 0-4 0,-8 4 4 16,7-4 8-16,2 0-4 0,-1 0 0 0,9-4 4 0,-9 4-4 0,7 0 0 16,-6-5-4-16,7 5-4 0,1 0-4 0,0-5-4 0,-2 5-8 15,2-4-8-15,-9 4-4 0,16-5 4 0,-16 5-8 0,9-4-4 16,-2 4 4-16,2-5-4 0,0 5-4 0,-9 0 0 0,9 0-8 15,-10 0-20-15,1 0-12 0,9 0-32 0,-17 0-24 0,8 5-12 0,-8-1-52 16,0-4-24-16,0 5 32 0,0-1 28 0,-8 1 24 0</inkml:trace>
          <inkml:trace contextRef="#ctx0" brushRef="#br0" timeOffset="217.4216">4031 5613 47 0,'0'5'80'0,"0"-1"-8"0,0 1-4 15,0-5-28-15,7 4 0 0,-7-4 0 0,9 5 4 0,-9-5 8 16,8 0 4-16,-8 0 0 0,8-5 8 0,1 5 0 0,-1-4 4 16,0 4-4-16,8-5-8 0,-8 1-8 0,9-1-4 0,-9 0 0 0,9 0-12 15,-2 1-4-15,-7-1-4 0,9 1-4 0,-10-5-4 0,10 4-4 16,-9 0-4-16,1 1 0 0,7 4-4 0,-9-4 0 0,2 4-20 16,-1-5-16-16,0 5-24 0,-8 0-36 0,9 0-28 0,-1 0-16 15,-8 0-60-15,0 0 16 0,0 0 32 0,0 0 24 0,0 0 28 16</inkml:trace>
        </inkml:traceGroup>
        <inkml:traceGroup>
          <inkml:annotationXML>
            <emma:emma xmlns:emma="http://www.w3.org/2003/04/emma" version="1.0">
              <emma:interpretation id="{94720BF8-6CC0-496D-9244-8F20EA79DB5D}" emma:medium="tactile" emma:mode="ink">
                <msink:context xmlns:msink="http://schemas.microsoft.com/ink/2010/main" type="inkWord" rotatedBoundingBox="3470,16483 6817,16342 6858,17321 3511,1746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21.1752">4937 5167 19 0,'0'-3'100'0,"-9"-2"-16"0,9 0-4 0,0 1-28 0,-8 4-4 0,8-10-4 16,0 6-4-16,0 4-8 0,0 0-4 0,0-5 0 15,0 5-4-15,0 0-4 0,0-4 4 0,8 8 4 0,-8-4 12 0,9 5 4 16,-2-5 4-16,1 9 12 0,0 0-8 0,1 1 0 0,-1-2-4 16,-1 6-4-16,10 0 0 0,-9 0-8 0,9 4 0 0,-2 0-4 15,-6 0-4-15,7 6-4 0,1-2-4 0,-9 2-4 0,1 3 0 0,6-4-4 16,-7 5 0-16,1-5-4 0,-1 4 0 0,0-4 0 0,-8 0 0 16,9 0 0-16,-9 0 0 0,7-5 4 0,-7 0 0 0,0-4 4 15,0 0-4-15,0-5 0 0,0 0 0 0,0 0 0 0,0-9 0 16,-7 5-8-16,7-10 0 0,-9 1 0 0,9-5 0 0,-8 0 0 15,8-5-4-15,-8-5 4 0,-1 1 0 0,9 0-4 0,-8-5 4 0,0 0 0 16,8-4 0-16,-7 3-4 0,7-3 0 0,-9-5 0 0,9 4-4 16,0 5 4-16,0-4-4 0,0-1 4 0,-8 6 0 0,8 3 0 15,8-4 0-15,-8 9-4 0,0-4 4 0,0 8 0 0,9-3 0 16,-2 3 0-16,-7 7 0 0,8-7-4 0,0 10 4 0,1-4 4 16,-1 4-4-16,9 4 0 0,-10 1 0 0,10 0 0 0,-1-2 0 15,-9 7-16-15,18-5 24 0,-8 3-4 0,0 2 0 0,-2 0 0 0,2-2 4 16,8 2-4-16,-10-2 0 0,10 2 0 0,-8-1-4 0,-2 1 0 15,10-7 0-15,-8 3 4 0,-2 2 0 0,2-3-4 0,0-5 8 16,-2 5-8-16,2-5 4 0,-1-5-4 0,-7 5 0 0,-2-5 4 16,10-3 0-16,-9 2-8 0,0-2 0 0,-8-2-8 0,9 2-16 15,-9-6-24-15,0 4-28 0,0-4-28 0,0 0-28 0,-9 6-12 0,1-10 16 16,0 8-72-16,-1-4 12 0,-6 1 40 0,-2-1 28 16,1 0 20-16</inkml:trace>
          <inkml:trace contextRef="#ctx0" brushRef="#br0" timeOffset="6549.0642">2269 5406 47 0,'0'0'60'0,"0"0"-4"0,-8 0 0 15,8 0-32-15,0 5 4 0,0-5-4 0,0 0 0 0,0-5-4 0,-9 5 4 16,9 0 4-16,0 0-4 0,0 0 0 0,0 5 0 0,0-5-4 15,-7 0 0-15,7 0 0 0,0 0 0 0,0 0-4 0,0 0 0 16,0-5 0-16,7 5 4 0,-7-4-4 0,0 4 0 0,0-5 0 16,0 5-4-16,0 0 0 0,0-4-4 0,0-1 0 0,9 5 0 15,-9 0 4-15,8-4 0 0,-8 4 8 0,8 0 8 0,1 0 0 0,-1 0 8 16,0 4-4-16,-1 5 0 0,2-4 0 0,-1 4 0 0,0-4 0 16,9 9 0-16,-9-5-12 0,1 5 0 0,6-1-4 0,-7 1 0 15,1-1 0-15,6 6 4 0,-5 0 0 0,-3-1-8 0,1 0 0 0,1 0 0 16,-1 5-4-16,0-4 0 0,-1-1 0 0,-7-1 0 15,9 7 0-15,-1-10 0 0,-8 4-4 0,0 1-8 0,8-6 8 0,-8 1 0 16,0-4-4-16,0-2 4 0,0 2 0 0,9-1-4 0,-9-4 4 16,0-1 0-16,0-4 0 0,0 4 8 0,0-4-4 0,0 0 0 15,0 0 0-15,0 0 0 0,-9-4-4 0,9 4 0 0,0-4 0 16,0-1 0-16,0 0 0 0,0-3 0 0,-8 2 0 0,8-7-4 16,0 8 0-16,0-9 4 0,-8 5-4 0,8-4 0 0,-9-6 4 0,9 5-4 15,0-4 4-15,-7 0-4 0,7-1 4 0,-8 1-4 0,8-1 0 16,0-3 0-16,-8 4 4 0,8-6-4 0,0 2 0 0,-9-6 0 15,9 5 0-15,-8 0 0 0,8 0 0 0,0-4 0 0,-7 4 0 16,7-5 0-16,-10 5 0 0,10 0 0 0,0-5-4 0,-7 6 4 16,7-1-4-16,-8 4 0 0,8-3 8 0,0 4-4 0,-9 4 0 0,9-5 0 15,0 1 4-15,0 4-4 0,0 0 0 0,0-1 0 0,-8 7 0 16,8-5 0-16,0 3-20 0,0 1 24 0,0 0 0 0,0 0-4 16,0 4 0-16,0-4 0 0,0 4 0 0,0 1 0 0,0 0-4 15,0-2 4-15,0 2 0 0,8 0 0 0,-8-1 0 0,0 0 0 16,0 5 0-16,9-3 0 0,-9-2 0 0,8 5 0 0,-1-6 0 0,3 2 0 15,-3 0 0-15,10-1 0 0,-9 5 0 0,7-5 0 0,2 1 0 16,0 0 4-16,-1-2-4 0,0 2 0 0,9 0 0 0,0-1 0 16,-1 0 0-16,1 1 0 0,-2-1 0 0,11-4 0 0,-2 5 0 0,0-1 4 15,1-4-4-15,-1 4-4 0,10 0 4 0,-10 1-4 16,9-5 8-16,-8 4-4 0,-1 1 0 0,9-6 0 0,-8 5-4 16,-1 5 4-16,1-4-4 0,-1-1 8 0,2 5-4 0,-10 0 0 0,-1-4-4 15,2 4 4-15,0 0 0 0,-9 4 0 0,9-4 0 0,-17 5 4 16,9-5 0-16,-2 4 0 0,2 1 0 0,-9 0 0 0,-1 0 0 15,3 4 0-15,-3-5-4 0,1 1 0 0,1-1 4 0,-1 6 4 16,-8-6-4-16,8 6 4 0,-8-2 0 0,9-3 4 0,-9 4-4 16,0 1 4-16,7-2-4 0,-7-2 8 0,0 2 4 0,0 2-4 0,0-2 0 15,0 3 4-15,0 2 0 0,0-5 0 0,0 2 0 0,0 3 0 16,0-3 4-16,0 4 0 0,0-5 0 0,0 5 0 0,0-1 0 16,0-5 0-16,0 7-4 0,0-1-4 0,0-5 8 0,0 6-8 15,0-2 0-15,0-4 0 0,0 5 4 0,0-6-4 0,0 7-4 16,0-7 0-16,0 2 0 0,0 0 0 0,0-2-4 0,0-3-4 0,0 4 0 15,0-5 0-15,0 6 0 0,0-10 0 0,0 4 0 0,0 1 0 16,0 0-4-16,0-5 4 0,0 0-4 0,0 0 0 0,0 5-4 16,0-5-8-16,0 0-12 0,0 0-20 0,0-5-20 0,0 5-28 0,-7-5-20 15,7 5-28-15,-9-5-32 0,1 1-8 0,8 0-4 16,-8-6-56-16,-1 6 40 0,-6-6 32 0,5 6 24 0,-5-6 32 0,7 6 20 16</inkml:trace>
        </inkml:traceGroup>
        <inkml:traceGroup>
          <inkml:annotationXML>
            <emma:emma xmlns:emma="http://www.w3.org/2003/04/emma" version="1.0">
              <emma:interpretation id="{930CBF3D-F92B-4CE6-9D7B-3668822EC4F5}" emma:medium="tactile" emma:mode="ink">
                <msink:context xmlns:msink="http://schemas.microsoft.com/ink/2010/main" type="inkWord" rotatedBoundingBox="4014,17010 4537,16988 4559,17510 4036,1753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144.4706">2881 5475 39 0,'-9'0'84'0,"2"0"0"0,7 0-12 0,-8 5-20 0,8-5-4 0,-9 0 0 15,9-5-4-15,-8 5-4 0,8 0 0 0,0-4-4 0,-8-1-4 16,8 0-4-16,0 1 8 0,0 0-4 0,0-1 0 0,0 0 0 16,0 1 0-16,0-1 4 0,0-4-4 0,8 4 0 0,-8-4 0 15,8 4-4-15,-8 1 0 0,9-1-4 0,-1 1 0 0,-8-5-4 16,7 9-4-16,2-5-4 0,-1 0 0 0,8 1 4 0,-7 4 0 0,-1-5 0 16,8 5 0-16,-8 0-8 0,9 0 4 0,-9 0-8 0,-1 0 4 15,10 5-4-15,-9-5 4 0,0 9 4 0,1-4 4 0,-1 4 0 16,-1 0-4-16,2 0 0 0,-9 5 0 0,0-5 0 0,0 10-4 0,0-6 0 15,0 10 4-15,-9-5-4 0,2 0 0 0,-1 6-4 16,-1-2 4-16,1 1-8 0,0 1 4 0,-9-2-4 0,10-3 0 0,-10 4 4 16,1 0 0-16,7-5-4 0,-6 0 4 0,-2-4 0 0,9 0 0 15,0-1 0-15,-8-3 0 0,8-1 0 0,-1 0-4 0,1-9 4 16,0 4-4-16,-1 2 0 0,1-6 4 0,1 0 0 0,7-6-4 0,-8 6-4 16,-1-4 0-16,9 0 0 0,0-6 4 0,0 6 0 15,-8 0 4-15,8-6-4 0,0 6 0 0,0-6 4 0,0 6-8 0,0-1 0 16,0-4 4-16,8 4 0 0,-8 1-20 0,9-1 20 0,-1 1 0 15,-8-1 4-15,15 5 0 0,-6-5 0 0,-1 5-4 0,0 0 0 16,1 0 8-16,6 0-8 0,2 5 4 0,-9-5 0 0,9 5 0 0,-2-1 0 16,2 1 0-16,0 4 0 0,-2-5 0 0,2 6 4 0,8-6 0 15,-17 6 0-15,16-2 4 0,-16 2 0 0,9-1 4 0,-2 0 0 16,2-5 0-16,0 6 4 0,-1 0 4 0,-7-6-4 0,6 5-4 16,-7-4 4-16,9 0 0 0,-10-2 0 0,10 2-4 0,-9-5 0 15,1 5 0-15,-1-5 4 0,0 4 0 0,-1-8-4 0,2 4 4 16,-1-5-4-16,0 0-4 0,1 2 0 0,-9-7-8 0,8 1 0 15,-8-1 0-15,8-4 0 0,-8 6 0 0,0-6-4 0,0 0-12 16,0 0-28-16,0-4-32 0,0 4-40 0,-8-5-52 0,8 6-40 0,-8-5-24 16,-9 5-24-16,9-2 36 0,-8 6 40 0,8-5 32 0,-9 5 28 15,2 0 24-15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2:08.7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CD6F94-D93F-4019-B607-00AD02067C1E}" emma:medium="tactile" emma:mode="ink">
          <msink:context xmlns:msink="http://schemas.microsoft.com/ink/2010/main" type="inkDrawing" rotatedBoundingBox="8174,14555 25861,4384 27396,7053 9708,17224" semanticType="callout" shapeName="Other">
            <msink:sourceLink direction="to" ref="{FBBAE16F-40E5-4E3C-8431-61CCE56C6BFC}"/>
            <msink:sourceLink direction="from" ref="{A1BB9E28-5509-4023-84EF-2D57941F9FF4}"/>
          </msink:context>
        </emma:interpretation>
      </emma:emma>
    </inkml:annotationXML>
    <inkml:trace contextRef="#ctx0" brushRef="#br0">-2 10905 23 0,'0'14'76'0,"9"-5"-8"16,-1 4-8-16,0-3-24 0,9-1-4 0,-10 0-4 0,2 5 0 0,-1-9 0 16,0 3-4-16,9 2 0 0,-9-6 0 0,8 1 4 0,0 0 0 15,-7-1 0-15,7-4 0 0,0 0 4 0,0 0 0 0,8 0 0 16,-7-4 0-16,8-1 0 0,-10 0 0 0,10-4 0 0,0 0-4 15,-1-5 4-15,1 5 4 0,7-5-8 0,-7 0 0 0,7-4 0 16,2 0 0-16,-2-1-8 0,0 1-4 0,1-6 0 0,-1 2 0 0,2-5-4 16,6 3-4-16,-8-2 0 0,1-2 4 0,8 0 0 0,-9-3-8 15,10 3 0-15,-10-5 4 0,8-3 0 0,-6 3-4 0,6-2 4 16,-8-2 0-16,2-5-4 0,6 1 4 0,2 4-8 0,-10-4 4 16,8-5 0-16,1 4 0 0,0-4 0 0,0 1-4 0,-1-1 0 15,9-5 4-15,-7 1 0 0,6-1 4 0,-7-3-8 0,8-2 4 0,0 1-4 16,-1-4 4-16,-6 3-4 0,7-3 0 0,-1-1 0 0,1 1 0 15,0-2 4-15,0 2-4 0,0 0 4 0,1-1 0 0,-10 1-4 16,9-1 0-16,0 0 4 0,-1 5-4 0,1-5 0 0,0 6 0 16,1-1 0-16,-10 0 0 0,9 0 0 0,0-5 0 0,-9 5 0 15,9 0 0-15,-7 0 0 0,7-1 0 0,-9 2 0 0,1-7 0 0,0 2 4 16,8 0-4-16,-9-5 0 0,1 4 0 0,-1-5 0 0,2 1 0 16,-2 0 0-16,9 0 0 0,-7-6 4 0,-2 7-4 0,9-6 0 15,-8 4 4-15,-1-3-8 0,2 3 4 0,6-3 0 0,-7 4 0 16,-1 4 0-16,2-4 0 0,-2 4-12 0,1 1 16 0,-9-1-4 15,10 0 4-15,-2 6 0 0,-8-6-4 0,10 5 0 0,-2-1 4 0,1 2-4 16,-1-6 0-16,2 5 0 0,-2 1 4 0,1-7-4 0,0 1 0 16,8 5 0-16,-8-4 0 0,-1-1 0 0,9 0 0 0,1 1 0 15,-10 0 4-15,9-1-4 0,-8-4 0 0,8 4 0 0,-1-5 4 16,-6 6-4-16,7 0 4 0,-1 0 0 0,-7-2-4 0,8 1 4 16,1 5-4-16,7-4 8 0,-10 4-4 0,3-5 0 0,-1 6 0 0,0-2-4 15,8 5 0-15,-8-3 4 0,0 3 0 0,8 1 0 0,-8-6 0 16,8 6 0-16,-9 0 4 0,10-1-4 0,-1 1 0 0,-7-1 4 15,7 0 0-15,0 1-4 0,-1 0 0 0,9-1-4 0,-8 1 4 16,0 0 0-16,9 4 0 0,-9-4 4 0,8-2 0 0,1 2 0 16,-2 0-4-16,2 4 0 0,-1-5 4 0,9 5-4 0,-9 1-4 15,1-1 0-15,6 0 4 0,-6-1 0 0,7 6 0 0,-7-4-4 0,-2 4 4 16,10 3 0-16,0-2 0 0,-2-2 0 0,-6 5 0 16,7 1 0-16,1-1 0 0,-1-3 0 0,9 3 0 0,-8-5 0 0,-2 5 0 15,2-4 4-15,0 3-4 0,-2 3 0 0,10-7 4 0,0 7 0 16,-9-3 0-16,8 1-4 0,1 1 4 0,-8-1-4 0,7 5 4 15,-7 0-4-15,8 0 0 0,-10 0 0 0,2 4-4 0,7 0 0 0,-7-4 0 16,0 9 4-16,7-4 0 0,-8-1-4 0,1 5 0 0,-1-4 4 16,0 4-4-16,1 0 4 0,0-4 0 0,-1 3-4 0,0 2 0 15,1-2 0-15,7 2 4 0,-7-6 0 0,-2 5 0 0,2 0-4 16,8 0 0-16,-9 0 4 0,1 0-4 0,-1-4 0 0,0 8 0 16,1-3 4-16,-1-2-4 0,0 2 0 0,1 4 4 0,-9-6 0 0,9 5-4 15,-1 2 0-15,0-2 0 0,-7 1 0 0,-1 0 0 0,8-1 4 16,-8 1-8-16,1-1 8 0,-1 6-4 0,1-6 0 0,-1 1 4 15,-1 4-4-15,2-4 0 0,-1 4 0 0,1-4 0 0,-1 0-4 16,-1 4-12-16,2-4 20 0,-1 3 0 0,1-3-4 0,-1 0 4 16,-8 4 0-16,9-4-4 0,-2 4 0 0,1-4 4 0,1-1 0 0,-1 6-4 15,1-5 4-15,-1 3-4 0,-1-2 4 0,-5 3-4 16,5-5 0-16,1 6 0 0,1-1-4 0,-9-4 4 0,8 4 0 0,-8 0 0 16,9 0 0-16,-9 0-4 0,7 1 4 0,-7-1 0 0,9 0 0 15,-9 0 0-15,0 0 4 0,0 0-4 0,9 1 0 0,-9-1 0 16,0 5 0-16,0-4 0 0,0 3 0 0,0-4 0 0,9 5 0 0,-9-5 0 15,0 0 0-15,0 6 0 0,0-6 0 0,-1 4-4 0,1 2 4 16,9-6 4-16,-9 4 0 0,0-4-4 0,0 6 0 0,8-6 0 16,-7 4 0-16,-1-3-4 0,0 4 4 0,0-1 0 0,0-3 0 15,8 3 4-15,-8-4-4 0,-8 6-4 0,8-7 4 0,1 6-4 16,-10 1 4-16,9-6 4 0,-8 4 0 0,0 2-8 0,0-2 4 0,1-4 0 16,-3 5 0-16,-5 0 0 0,-2 0 0 0,9 4 0 0,-17-4-20 15,10 0 24-15,-2 0 0 0,-6 0 0 0,-2-1-4 0,0 1 0 16,1 0 0-16,0 0 4 0,-9 4 0 0,9-4-4 0,-8 0 0 0,-2 0 0 15,2-5 0-15,-1 6 0 0,1-2 0 0,0 0 0 16,-9 1 4-16,9-4-8 0,-2 2 4 0,2 3 4 0,-8-6-4 0,7 5-4 16,-8 0 0-16,8-5 4 0,-7 5 0 0,8 0 4 0,-10 0-4 15,10-5 0-15,-8 5 0 0,0 1 0 0,7-3 0 0,-8 3 0 16,1-2 0-16,-2 1 0 0,2 0 0 0,0-1 0 0,-10 6 0 16,9-5 0-16,1 0 4 0,0 4-4 0,-10-4 0 0,10 0-4 0,-9 0 4 15,8 4 0-15,-7-4 0 0,6 0-4 0,2-1 4 16,-9 6 0-16,9-5 0 0,-2 0 0 0,-6-1 4 0,7 1-8 0,0 4 0 15,-8-3 4-15,9-2 0 0,-1 6 0 0,-7-6 0 0,6 6 0 16,2-6 0-16,-9 7 0 0,9-7 0 0,-10 5-4 0,1 1 4 16,1-1 0-16,-1 0 0 0,9 1 0 0,-9 0-4 0,-8-1 8 0,7 0-4 15,2 1 4-15,-9 4-4 0,8-5 0 0,-8 0 0 16,0 1 0-16,8 4 0 0,-8-4 0 0,0 4 4 0,0-6-4 0,0 2-4 16,0 4 4-16,0-4 4 0,0-1-4 0,0 5 0 0,0-5 4 15,0 1-4-15,0-1 0 0,0 0 0 0,0 1 0 0,0 0-4 16,-8-2 4-16,8 2 0 0,0 0 0 0,-8-1-4 0,-1-5 4 15,2 6 0-15,-1 0 0 0,-1-5 0 0,-7 4-4 0,7 0 4 16,-6-4 0-16,-10 5-4 0,8-6 0 0,-7 6 0 0,0-5 4 0,-9 0 4 16,8 4-4-16,-7-4 0 0,-1 4-4 0,1-4 0 0,0 0 0 15,-2 4 4-15,2-4 0 0,-1 0 0 0,1 4 0 0,-9-4 0 16,8 5-4-16,1-6 4 0,-1 7 0 0,9-3 4 0,-8-3-8 16,7 5 0-16,-9-1 4 0,11-4 0 0,-2 4 0 0,9 0 0 15,-9 1 0-15,9 0 4 0,7-2 0 0,-6 2 0 0,6 4-4 0,1-4 0 16,0-1 0-16,8 5 0 0,0-5-16 0,0 5 20 0,0 0 0 15,8 0-4-15,0-4 0 0,1 4 0 0,-1 0-4 0,8 0 4 16,0 0 0-16,1 0 0 0,-2 0 0 0,10 0 0 0,0 0 4 0,-1 0-4 16,1 4 0-16,-1-4 0 0,9-4 0 0,-1 4 4 15,-7 4-8-15,7-4 4 0,2 0-4 0,-2 5 8 0,0-5-4 0,1 5 0 16,-1-5 0-16,2 4 0 0,-2-4 0 0,0 4 0 0,1 2 0 16,-1-2 0-16,-7 0 0 0,8 1 0 0,0 0 0 0,-9-1 0 15,1 1 0-15,7-5 4 0,-7 5-4 0,-1 3 0 0,0-8-4 0,-8 11 4 16,9-8 0-16,-8 2 0 0,8 0 0 0,-10-1 0 0,2 5 0 15,-9-4 0-15,8-1-4 0,-8 1 4 0,9 4 0 0,-9-4 0 16,0 4 4-16,-8-5 0 0,7 6-4 0,-7-6 4 0,9 6 0 16,-9-1 0-16,0-5-4 0,0 5 4 0,0-3 0 0,0 2 0 15,-9 1 0-15,9 1-4 0,0-1 4 0,-7-1-4 0,7 2 8 0,-8-1-4 16,0 5 0-16,-1-5 4 0,9 0 0 0,-8 1 4 0,0 4 0 16,-1-6 0-16,2 6 4 0,-1-4 4 0,-1 3-4 0,1 1 8 15,0-1-4-15,-9 1 4 0,10 0-4 0,-1-1 4 0,-1 2-4 16,-7-1 4-16,7-1 0 0,-6 1-4 0,6 5 4 0,-7-6 0 15,8 1-4-15,-1 0 0 0,-6 0 8 0,6-6-12 0,1 6-16 16,-9 0 0-16,9 0 0 0,1-6 0 0,-1 2 0 0,-9 4 0 0,17-5 0 16,-17 0 0-16,9 0 0 0,1 0 0 0,7-4 0 0,-9 5 0 15,1-6 0-15,0 1 0 0,0 3 0 0,8-3 0 0,-9-5 0 16,9 5 0-16,-8-5 0 0,8 4 0 0,0-4 0 0,0 0 0 16,0 0 0-16,0 0 0 0,0 0 0 0,0 0 0 0,0 0 0 15,0 0 0-15,0 0-12 0,0 0-128 0,0-4-44 0,0-1-56 0,0 5-32 16,0-5-16-16,0 5 44 0,0-8 40 0,8 8 36 15,-8-9 36-15,0 4 24 0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0:41.9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932FE6-68B1-44A2-8859-5645C6FB1721}" emma:medium="tactile" emma:mode="ink">
          <msink:context xmlns:msink="http://schemas.microsoft.com/ink/2010/main" type="writingRegion" rotatedBoundingBox="1263,11363 14663,11540 14606,15871 1206,15694"/>
        </emma:interpretation>
      </emma:emma>
    </inkml:annotationXML>
    <inkml:traceGroup>
      <inkml:annotationXML>
        <emma:emma xmlns:emma="http://www.w3.org/2003/04/emma" version="1.0">
          <emma:interpretation id="{81D8BF02-03E8-47EF-95D0-9720A0C4A4E6}" emma:medium="tactile" emma:mode="ink">
            <msink:context xmlns:msink="http://schemas.microsoft.com/ink/2010/main" type="paragraph" rotatedBoundingBox="1263,11363 14663,11540 14649,12639 1249,12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9B2507-65F4-49C9-B40D-2863FAC8BC25}" emma:medium="tactile" emma:mode="ink">
              <msink:context xmlns:msink="http://schemas.microsoft.com/ink/2010/main" type="line" rotatedBoundingBox="1263,11363 14663,11540 14649,12639 1249,12462"/>
            </emma:interpretation>
          </emma:emma>
        </inkml:annotationXML>
        <inkml:traceGroup>
          <inkml:annotationXML>
            <emma:emma xmlns:emma="http://www.w3.org/2003/04/emma" version="1.0">
              <emma:interpretation id="{F40EBF51-AB76-4727-8EA5-C7C0091F30BD}" emma:medium="tactile" emma:mode="ink">
                <msink:context xmlns:msink="http://schemas.microsoft.com/ink/2010/main" type="inkWord" rotatedBoundingBox="1263,11376 3746,11408 3731,12495 1249,124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116 269 27 0,'0'0'84'0,"-8"0"-8"0,8 0 0 0,-8 0-20 15,0 0-4-15,8 0 0 0,-9 0 0 0,9 0 0 0,-7 0-4 16,7 0 0-16,-8 0-4 0,8 0 0 0,-9 0-8 0,9 0 0 16,0 0 0-16,-8 0-8 0,8 0 0 0,0 0 0 0,0 0-4 0,-8-5-4 15,8 0 8-15,0 1-8 0,0-1 4 0,0 1-4 0,0-5 8 16,0 4-8-16,0-5-4 0,0 1 4 0,0-4 0 0,0 4 0 16,8-4-4-16,-8-2 0 0,0 1 0 0,8 0 0 0,-8 1 0 0,9-1 0 15,-1 1-4-15,-8-2 0 0,7 2-4 0,10 4 0 16,-9-5 0-16,0 6-4 0,1-2 0 0,-1 0 4 0,8 6-4 0,-8-1 4 15,0 1 0-15,9 4-4 0,-10-5 0 0,10 5 0 0,-1 5 4 16,-7-5 0-16,6 4-4 0,-6 1 0 0,7-1 0 0,1 6 0 16,-9-6 4-16,8 10-4 0,-8-5 4 0,0 0 0 0,9 5-4 0,-9 0 0 15,-1-1 0-15,-7 6 0 0,9 0 0 0,-9-1-4 0,8 4 0 16,-8-3 0-16,-8 3 0 0,8 6 0 0,-9-5-4 0,2 5-4 16,-1-1 0-16,0 1 0 0,-9 0 0 0,9-2 0 0,-8 2 4 15,-1 0-4-15,1 0 4 0,-1-1 0 0,2-4 0 0,-10 0 0 16,8 0 0-16,2 0 4 0,-2-5-4 0,0 1 4 0,2-6 0 15,-2 1 0-15,1 0 4 0,0-5-4 0,8 0 0 0,-1 1 0 16,1-6 4-16,-9 0-4 0,9-4-20 0,8 5 20 0,-7-5 0 0,-2 0 0 16,9-5 0-16,0 5 0 0,-8-4 0 0,8 0 0 0,0 4 0 15,0-6 0-15,0 2 0 0,0 0 0 0,0-1 0 0,0 0 0 16,8 1-4-16,-8 4 8 0,9-5-4 0,-2 5 0 0,-7 0 0 0,8-5 0 16,1 5 0-16,-1 5 0 0,9-5 0 0,-9 0 0 15,8 5 4-15,0-5 0 0,-8 4 0 0,9 1 4 0,-1-5-4 0,0 5 0 16,1-1 0-16,-2 0 0 0,2 2 4 0,8-6-4 0,-9 4 0 15,0 0-4-15,1 1 4 0,-2-5 0 0,2 5 0 0,8-1-8 16,-10-4 0-16,2 0 0 0,0 5-4 0,-2-5-12 0,2 0-12 0,-1 0-20 16,1 0-32-16,-10 0-24 0,10 0-16 0,0-5-4 0,-9 5-44 15,7-4-8-15,-6-6 24 0,-1 6 16 0,0-6 32 0</inkml:trace>
          <inkml:trace contextRef="#ctx0" brushRef="#br0" timeOffset="705.1154">695 406 35 0,'0'0'116'0,"0"0"-12"16,0 0-4-16,0 0-32 0,0 0 0 0,0 0-4 0,0 0-8 15,0 0 0-15,0 0-8 0,0 4 0 0,0-8 0 0,8 8 8 16,-8-4-8-16,0 6 0 0,8-6 0 0,-8 4-4 0,9 0-8 16,-9 2 4-16,8-2-8 0,0 5 0 0,-8-4-4 0,9 4-4 15,-2 0 0-15,1 0-4 0,1 0 0 0,-9 5-4 0,8-5 0 0,0 0-4 16,0 6 4-16,-8-7-4 0,9 6 4 0,-2-5-4 0,-7 1 0 15,8 3 4-15,-8-4-4 0,9 5 0 0,-9-5 0 0,0 0 0 16,0 1 0-16,0-6 0 0,0 6 0 0,0-6 0 0,0 1-4 0,0-1 0 16,0 1 4-16,0-5-4 0,0 5 0 0,0-5-4 15,0 0 0-15,0 0 0 0,-9 0-4 0,9-5 0 0,0 0 0 0,-8 1 0 16,8-5 0-16,-7 4 0 0,7-4-4 0,-9-1 4 0,9-3 0 16,-8 4 0-16,0-5 0 0,8-1 0 0,-8-2 0 0,-1-2 0 15,9 1-4-15,-8-5 4 0,1 5-4 0,-2-5 4 0,9-4-4 0,-8 3 0 16,0-3 4-16,-1 4 0 0,9-5 0 0,-8 5-4 0,8-4 0 15,-8-1 4-15,-1 5 0 0,9 1 0 0,0-2 0 0,-7 6-4 16,7 0 4-16,0 0 4 0,0 4-4 0,0-4 0 0,0 8 0 16,0-4 0-16,0 5 0 0,0 0 0 0,0 0 0 0,0 1-4 15,7 2 4-15,-7 2 0 0,9-6 0 0,-1 6 0 0,-8-1 4 16,8 1-4-16,1-1 4 0,7 1-4 0,-7 0 0 0,6-3-4 0,2 7 4 16,-1-8 0-16,0 3 0 0,1 1 0 0,8-1 0 0,-10 0 0 15,10 1 0-15,7 0 0 0,-7-5 0 0,-1 4 4 0,9 0-4 16,-9 0 0-16,9-4-4 0,-9 5 4 0,9-1 4 0,0 1-4 15,-8-6 0-15,7 6 0 0,-7 0 0 0,-1-2-4 0,9 6 4 0,-9-4 0 16,1 0 0-16,0 4 0 0,-10 0 4 0,10-6-8 16,-1 6 4-16,-7 0 0 0,-1 0 0 0,0 0 0 0,9 0 0 0,-9 0 0 15,-7 0 0-15,6 0 0 0,2 0 0 0,-1 0 0 0,-7 6 0 16,6-12 0-16,-6 6 4 0,7 0 0 0,-9 0-4 0,3 0 4 16,-3 0-4-16,1 6 4 0,9-6 0 0,-9 0 0 0,1 0 0 0,-9 4 0 15,8-4 4-15,-1 0 4 0,1 4 4 0,-8-4 4 0,9 6 4 16,-1-6 4-16,-8 4 0 0,8 0 8 0,-8 1 4 0,9 0 0 15,-9-1 8-15,7 1 0 0,-7-1-8 0,8 5 0 0,-8-4-16 16,9 5-24-16,-9-6 0 0,0 5 0 0,8 0 0 0,-8 0 0 16,0 1 0-16,0 0 0 0,8 3 0 0,-8-4 0 0,0 0 0 0,0 0 0 15,0 5 0-15,0-5 0 0,0 0 0 0,0 0 0 0,0-4 0 16,0 4 0-16,0 1 0 0,0-6 0 0,0 5 0 0,0-4 0 16,0-1 0-16,0 1 0 0,0 0 0 0,0-1 0 0,0-4 0 15,0 4 0-15,-8 2 0 0,8-6-64 0,0 4-36 0,-8 0-20 16,8 1-8-16,-9-5-24 0,1 5-12 0,1-1-8 0,-2 0 8 0,1 2-76 15,0-6 24-15,-1 5 40 0,-6-2 40 0,7-3 24 0,-9 0 24 16</inkml:trace>
          <inkml:trace contextRef="#ctx0" brushRef="#br0" timeOffset="1391.3128">1143 516 47 0,'0'0'80'0,"0"0"-8"0,-7 0-4 0,7 0-28 0,-8-4 4 15,8 4-4-15,-9-5-4 0,9 5 0 0,0-5-4 0,-8-3-4 16,8 3-4-16,0 0 0 0,0 1 0 0,-8-6 0 0,8 6 0 15,0-5 0-15,0 0-4 0,0 4 0 0,0-4 12 0,0 5-4 16,8-6 4-16,-8 6 0 0,0-6 4 0,8 6-4 0,-8-1 0 16,9 0 4-16,-1 0 0 0,-8 2-8 0,7-2-4 0,2 0 0 0,-1 5-4 15,0 0 4-15,1-4-4 0,-1 4 0 0,-1 0-4 0,1 4-4 16,1-4 4-16,7 5-4 0,-7 0 0 0,-1-2-4 0,-1 2 0 16,2 5 0-16,-1-2-4 0,-8 6 0 0,8 0 0 0,-8 0 0 0,0 0-4 15,0 4-4-15,0 0 0 0,0 1 0 0,0-1 0 16,-8 5-4-16,0 0 0 0,-1 0 4 0,9-5-8 0,-15 6 4 0,6-1 0 15,1-1 0-15,-9-4 4 0,9 1 4 0,1 0-4 0,-10-6 4 16,9 6-4-16,-9-11 4 0,10 6 0 0,-1-5-4 0,-9 0 8 16,9-3-4-16,0-2-4 0,-1-4 4 0,9 5 0 0,-7-5 0 0,-1 0 0 15,8-5 4-15,0 5-4 0,-9-4 0 0,9-2-4 16,0 6 4-16,0-4 0 0,0-1 0 0,0 1-4 0,0-1 4 0,0 1 4 16,9-1-4-16,-9 5 4 0,8-9 0 0,-8 9-4 0,7-4 8 15,2 4 0-15,-1-5 4 0,0 5 0 0,0-5 8 0,1 5-4 16,6-3 4-16,-6 3 0 0,7-6 0 0,1 6 0 0,-10 0 0 15,10-5-4-15,-1 5-4 0,1 0 4 0,-1 0-8 0,0 0 4 16,1 0-8-16,-2 0 4 0,2-4-8 0,0 4 4 0,-1 0-4 0,0 0 0 16,0 4 0-16,8-8-4 0,-7 4-12 0,-9 0-20 0,9 0-12 15,-2-4-28-15,2 4-28 0,0-5-32 0,-9 5-4 0,9-5-44 16,-10 1 0-16,9-1 20 0,-7 0 24 0,-1-3 24 0,0 2 28 0</inkml:trace>
          <inkml:trace contextRef="#ctx0" brushRef="#br0" timeOffset="2281.0067">2000-172 11 0,'-8'0'104'0,"8"0"-8"0,-9 0-8 0,9-4-28 0,0 4-4 16,0 0-4-16,-8-6-4 0,8 6-4 0,0-4-4 0,0 4 0 15,0-4 0-15,0 4-4 0,8-4 8 0,-8 4 4 0,9-5 12 0,-9-1-4 16,8 6 12-16,0 0-4 0,1-3 0 0,-1 3-4 0,8 0 0 15,-8-5-4-15,8 5 0 0,-7 0-8 0,6 0 0 0,2 0-8 16,0 0 0-16,-1-5-4 0,0 5-8 0,0 0-4 0,1-4 0 0,7 4-8 16,-8-4-4-16,1 4 0 0,-1 0 0 0,9 0-4 0,-9 0-20 15,0-5 16-15,0 5-4 0,1 0-12 0,0 0-20 0,-2 0-24 16,2 0-32-16,-2 0-28 0,-5 0-48 0,5 5-4 0,-6-5-68 16,7 4 20-16,-9 0 32 0,2-4 28 0,-1 5 32 0,0-5 24 15</inkml:trace>
          <inkml:trace contextRef="#ctx0" brushRef="#br0" timeOffset="1749.3546">2237 99 39 0,'-9'-4'76'0,"9"-1"0"0,-8-5-4 0,8 6-20 0,-8-5 0 0,8 4-4 16,0-4 0-16,0 5 0 0,-7-1 0 0,7 0-4 0,0-4 0 16,0 9 4-16,0-4 0 0,0-1 0 0,0 5 4 0,0-5 4 15,0 5 0-15,0 0 8 0,0 5 4 0,7 0 4 0,-7-1-8 16,0 2 0-16,0 2 0 0,0 1-4 0,8 5-20 0,-8-1 12 16,0 2-4-16,8 3-8 0,-8 0-4 0,0 5-8 0,9-4-4 15,-9 8 0-15,8-5 0 0,-8 6-8 0,0-5-4 0,0 5-4 0,7-1 4 16,-7-4-4-16,0 5-4 0,0-5 0 0,0-1 0 0,9 2-4 15,-9-2-4-15,0-3 0 0,0-1-8 0,0 1-8 0,8-6-16 16,-8 1-16-16,0 0-4 0,0-6-12 0,8 2-8 0,-8-1-16 0,9-4-16 16,-9 0-8-16,0-1-20 0,0-4 0 0,0 0-28 15,0 0-40-15,0-4 40 0,0-1 32 0,0 0 24 0,0-4 20 0</inkml:trace>
          <inkml:trace contextRef="#ctx0" brushRef="#br0" timeOffset="2001.7236">2368 209 63 0,'0'-4'84'0,"0"-1"-4"0,0 5-4 0,0 0-24 0,0-5-4 0,0 5-4 16,0 0 8-16,0 0 0 0,0 0 8 0,0 0 8 0,7 0 4 15,-7 5 4-15,8-5 0 0,-8 5 0 0,8-1 0 0,-8 0 0 16,9 1-4-16,-1 4 0 0,-8 1-8 0,7-1-4 0,3 0-8 0,-10 5-4 16,7 0-12-16,-7-1-4 0,8 6-4 0,-8-1-4 15,9 0-8-15,-9 1 0 0,8-2 0 0,-8 6-4 0,0-3-4 0,8 2 0 16,-8 1 0-16,0-4 0 0,0 3-4 0,0-4 0 0,7 1-4 15,-7 3 0-15,0-3-4 0,0-5-4 0,0 4 0 0,0-4-4 16,0-4-8-16,0 3-12 0,0-3-8 0,0-6-8 0,0 5-16 16,0-4-12-16,0-5-28 0,0 0-24 0,0 0-12 0,-7-5 4 15,7 0-20-15,0 1-56 0,-8-5 44 0,0 0 32 0,8-5 28 0,-9 5 16 16</inkml:trace>
        </inkml:traceGroup>
        <inkml:traceGroup>
          <inkml:annotationXML>
            <emma:emma xmlns:emma="http://www.w3.org/2003/04/emma" version="1.0">
              <emma:interpretation id="{3CEEB99C-D1AB-481E-92CF-A6A2B17CBAA5}" emma:medium="tactile" emma:mode="ink">
                <msink:context xmlns:msink="http://schemas.microsoft.com/ink/2010/main" type="inkWord" rotatedBoundingBox="4166,11794 4638,11800 4631,12276 4160,122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33.4829">2938 424 11 0,'-9'0'80'0,"9"0"-8"0,-7 0-8 0,7 0-20 0,0 0-4 0,-8 0-4 15,8 0 0-15,0 0-4 0,0 0-8 0,0 0 0 0,0 0 0 16,0 0 0-16,0 0 0 0,0-4 8 0,8 4 0 0,-8 0 8 16,7 0 8-16,-7 0 4 0,9-4-4 0,-1 4-4 0,0 0 0 15,1-6 0-15,-1 6-4 0,7 0-4 0,-6-4-8 0,7 4 0 0,1 0-4 16,-1 0 0-16,0-4-4 0,1 4 0 0,-9 0-4 16,8 0 0-16,0 0 0 0,1 0 0 0,7 0-4 0,-16 0 0 0,9 0 0 15,-2 0 0-15,2 0-4 0,0 0-4 0,-1-5 0 0,0 5 0 16,0 0 0-16,-7 0 0 0,7-5 0 0,0 5-4 0,-8 0 0 15,0 0 0-15,1 0-8 0,-1 0 0 0,0 0-8 0,1-5-8 0,-2 10-24 16,-7-5-24-16,0 0-28 0,0 0-16 0,8 0-4 0,-8 0-64 16,-8-5 0-16,8 5 40 0,0 0 24 0,-7-3 24 0</inkml:trace>
          <inkml:trace contextRef="#ctx0" brushRef="#br0" timeOffset="4478.8273">3215 159 7 0,'-7'4'104'0,"7"-4"-8"0,-10 0 0 0,10 4-20 16,-7-4-8-16,7 0 0 0,0 6-4 0,0-1-4 0,-8-2-8 15,8 2 0-15,0 0 0 0,0-1-4 0,0 1 0 0,0 4 0 16,0 0-4-16,8 0-4 0,-8 1-4 0,0-1 0 0,7 4-4 0,-7 1 0 16,0 0-8-16,10 4-4 0,-10-4 0 0,7 5-4 0,-7-1 0 15,0 0-4-15,8 0-4 0,1 0 0 0,-9 2 0 0,0-2 0 16,8 0-8-16,-8 0 0 0,8 0-4 0,-8 1 0 0,0-6-16 15,7 1 16-15,-7 0-4 0,0-1-12 0,9 2-20 0,-9-6-24 0,0 0-24 16,0 0-20-16,0-4-8 0,0-1-12 0,8 1-60 0,-8 0 28 16,0-5 24-16,0 0 24 0,0-5 20 0</inkml:trace>
        </inkml:traceGroup>
        <inkml:traceGroup>
          <inkml:annotationXML>
            <emma:emma xmlns:emma="http://www.w3.org/2003/04/emma" version="1.0">
              <emma:interpretation id="{74D65F14-5AC3-4B62-AA39-15A74B5B4C68}" emma:medium="tactile" emma:mode="ink">
                <msink:context xmlns:msink="http://schemas.microsoft.com/ink/2010/main" type="inkWord" rotatedBoundingBox="5109,11510 6127,11524 6117,12328 5098,123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66.7697">3991 250 51 0,'-10'-4'80'0,"3"-5"-12"0,-10-1-8 0,9 1-20 0,0 0-8 16,-1 0 0-16,9-5 0 0,-7 6-4 0,-1-3-4 0,8-2-4 16,0 0 4-16,-8 3 0 0,8-4 0 0,0 5 0 0,0-4 0 15,8 3 0-15,-8 1-4 0,8 0 0 0,-8 0 8 0,7 0-8 16,2 4 4-16,-1 0 0 0,0-4 0 0,1 9-4 0,-1-4 12 16,9-1 0-16,-10 5-4 0,1 0 4 0,9 0-4 0,-9 5 0 0,8-1 0 15,-8-4-4-15,9 9-4 0,-1-4-4 0,-9 4 0 0,2 0-4 16,-1 0-4-16,9 5 0 0,-9 0 0 0,-8 0-4 0,8 4 0 15,-8 5-4-15,0-4 4 0,0 3 0 0,0 5-4 0,-8-3 4 16,8 3-4-16,-8 1-4 0,-9-1 4 0,9 5 4 0,-8-5 0 16,8 2-4-16,-9-2-4 0,1-4 4 0,0 0 4 0,-1 0 0 0,1-1 0 15,-1-3-4-15,10-5 4 0,-10-1-8 0,1 1 0 0,0-4 4 16,8-1 4-16,0-5-4 0,-9 1 4 0,9-5-4 0,-1 0 0 16,9-5-4-16,-7 5 12 0,-1-4-8 0,8-1-4 0,0-4 4 15,0 4 0-15,-9-4 4 0,9 4-4 0,9-3 0 0,-9 3 0 16,0-4 0-16,0 4 0 0,8-4-4 0,-8 4 8 0,7 0 0 0,2 2 4 15,-1 3-4-15,0-5 0 0,1 5 4 0,-1 0 4 0,0 0 0 16,8 0 4-16,-8 5 0 0,0-2 4 0,9 2-4 0,0 0 4 16,-2 4-4-16,-7-4 0 0,9-1 4 0,-1 6-4 0,0-7 0 15,1 2-4-15,-2 5 4 0,2-1-8 0,0 0 0 0,-1-4 0 0,0 4 0 16,0-5-4-16,1 1 0 0,0 0 0 0,-10-1 0 16,10 1-4-16,-1 0 0 0,0-5-4 0,0 4-4 0,1-4-8 0,-9 5-16 15,8-5-40-15,-8-5-4 0,1 5-32 0,7-4-28 0,-8-1 4 16,1 0-32-16,-9-4-20 0,7 4 20 0,1-4 24 0,-8 0 28 15,0 0 16-15</inkml:trace>
          <inkml:trace contextRef="#ctx0" brushRef="#br0" timeOffset="5839.729">4332-122 55 0,'0'6'100'0,"0"-6"-8"0,-8 0-8 0,8 4-24 0,0-4-8 16,0 0 4-16,0 0 0 0,0 0 8 0,8 0 4 0,-8 0 4 16,0 0 0-16,9 0 8 0,-1 0 4 0,0 0 4 0,-8 0 8 0,8 0 4 15,8 4-12-15,-8-4 4 0,1 0-8 0,7 0-4 16,-7 0-8-16,6 0-4 0,2 0-4 0,-1 0-12 0,-7 0-4 0,6 0-4 16,10 0-8-16,-8 0-4 0,-2 0-24 0,2 0-8 0,0 5 0 15,-2-5 0-15,10 0 0 0,-8 0 0 0,-2 5 0 0,10-5 0 16,-8 0 0-16,-2 4 0 0,10-4 0 0,-8 5-28 0,-2-5-92 0,2 4-44 15,0 1-60-15,-9-5-16 0,8 4-60 0,0 1 48 0,-8-5 40 16,1 10 48-16,-1-6 24 0,-1 1 24 0</inkml:trace>
          <inkml:trace contextRef="#ctx0" brushRef="#br0" timeOffset="5310.1184">4504 195 71 0,'0'-4'92'0,"0"4"-16"0,0 0 0 0,0 0-20 16,0 0 8-16,0 0 0 0,0 4 4 0,8-4 4 0,-8 5 4 0,8-5 0 15,-8 5-4-15,8-1-4 0,-8 0-4 0,9 1 0 0,-2-1-4 16,1 6 0-16,-8-1-4 0,9 0-4 0,-1 5-8 0,0 0 0 16,-8-1-4-16,9 6-12 0,-9-5 0 0,8 9-8 0,-8-4 0 0,0-1-4 15,0 0-4-15,0 4 0 0,0 2-4 0,7-6 0 16,-7 5-4-16,0 0-4 0,0-4-8 0,0 3 4 0,0-3-8 0,0-1-8 16,0-4-12-16,0 4-12 0,0-4-12 0,0 0-16 0,8-5-20 15,-8 0-12-15,0-4-16 0,0 3-4 0,9-3 4 0,-9-5-84 16,0 0 28-16,8-5 36 0,-8 1 28 0,0-5 20 0</inkml:trace>
          <inkml:trace contextRef="#ctx0" brushRef="#br0" timeOffset="5575.4078">4715 195 27 0,'0'-14'88'0,"0"6"0"16,0 2-12-16,0-2-24 0,0 3-8 0,0 0-4 0,0 1-4 15,0 0-4-15,9 4-4 0,-9-6 0 0,0 6 4 0,8 0 4 16,-8 0 8-16,8 0 16 0,-8 0 8 0,9 6 4 0,-9-2-4 0,8 0-4 15,-1 1 4-15,-7 4-4 0,0 1 0 0,8 3 0 0,1 1-4 16,-9-1-4-16,8 1-8 0,-8 5 0 0,0-6-8 0,8 11-4 16,-8-6-4-16,0 5-4 0,0-4-4 0,0 4-4 0,9-2 0 15,-9 2-8-15,0 1-4 0,0-1 4 0,0-5-8 0,0 5 4 16,0-5-4-16,0 0-4 0,8 1 0 0,-8-5 0 0,0 4-4 0,0-4 4 16,7-5-8-16,-7 5 0 0,0-5-4 0,0-4-4 0,0 4-8 15,0-4-12-15,0-1-16 0,0-4-16 0,0 5-16 0,0-10-16 16,0 5-16-16,-7-4-8 0,7-1-4 0,-8 0 4 0,-1-4-68 0,9 0 8 15,-8 0 32-15,0-5 32 0,-1 0 24 0</inkml:trace>
        </inkml:traceGroup>
        <inkml:traceGroup>
          <inkml:annotationXML>
            <emma:emma xmlns:emma="http://www.w3.org/2003/04/emma" version="1.0">
              <emma:interpretation id="{391C7779-BF5A-4BDC-AE8F-5F78D0F2ABC3}" emma:medium="tactile" emma:mode="ink">
                <msink:context xmlns:msink="http://schemas.microsoft.com/ink/2010/main" type="inkWord" rotatedBoundingBox="7260,11443 10082,11480 10069,12486 7247,124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689.0693">6004 387 15 0,'0'0'80'0,"0"0"-4"16,0 0-4-16,0 0-28 0,0 0 0 0,0 0-4 0,0 5 0 0,0-10-8 16,0 5 0-16,0 0 0 0,0 0 4 0,0 0 4 0,8 0 8 15,-8 0 8-15,0 0 12 0,9 0 4 0,-9 0-4 0,8 0 0 16,0 0 4-16,-1 0 4 0,2-3 0 0,-1 3-8 0,9 0 8 0,-1-5-8 15,-7 5-4-15,14-5 0 0,-6 5-8 0,0 0-8 16,-2-4 0-16,10 0-12 0,-8 4 4 0,7-6-12 0,1 6-4 0,-1-4 0 16,0-1-4-16,-8 5-4 0,9-4 0 0,0 4-4 0,-1 0-4 15,-8 0 0-15,8 0-4 0,-7 0 0 0,-1-4 0 0,1 4 4 16,-1 0-4-16,0 0-4 0,-7 0 0 0,6 4-20 0,-7-4 16 16,1 4-4-16,-9-4-8 0,8 0-20 0,-8 5-16 0,8-1-24 0,-8-4-20 15,-8 6-16-15,8-2-24 0,0 0-28 0,-8 1 0 0,-1 0-20 16,1 3-44-16,1-3 32 0,-1 0 40 0,-9-1 32 0,0 6 20 15</inkml:trace>
          <inkml:trace contextRef="#ctx0" brushRef="#br0" timeOffset="6936.4332">6118 631 27 0,'0'5'100'0,"0"-1"-4"0,0 1-16 0,0 0-24 0,0-5-4 16,0 4 0-16,0-4 0 0,0 5 8 0,0-5 4 15,0 0 8-15,8 0 8 0,-8 0-4 0,9 0 0 0,-1-5 0 16,0 5 4-16,1 0-4 0,-2-4-24 0,1 4 32 0,9-5-12 0,0 5-8 16,-9-5 0-16,7 5-8 0,2-4-4 0,0 4-12 0,-2-5 0 15,2 5-12-15,8-5 0 0,-10 5-8 0,2 0-4 0,0-4-4 16,-2 4 0-16,2 0-4 0,8 0 0 0,-10 0-4 0,2 0 0 0,-1 0 0 16,1 0-4-16,-1 0-4 0,-8 0-24 0,9 0-32 15,-9 0-36-15,7 4-44 0,-6-4-48 0,-1 5-4 0,9 0-68 0,-17-5 20 16,8 4 48-16,-1 1 36 0,-7-5 24 0,9 0 24 0</inkml:trace>
          <inkml:trace contextRef="#ctx0" brushRef="#br0" timeOffset="8973.5181">6943-182 23 0,'0'0'80'0,"0"0"-4"0,0 0-8 0,7 0-24 0,-7 0 0 15,8 0 0-15,-8 0 0 0,9 0 4 0,-9 0 4 0,8 0 4 16,0 0 0-16,9 0 4 0,-10 0 0 0,10 0-4 0,-9 0 0 16,16 0-8-16,-16 0-4 0,9 6 0 0,8-6-12 0,-10 0-8 15,10 4-4-15,-8-4 0 0,7 5-4 0,1-5 0 0,-2 0-4 16,2 0 0-16,-1 5-4 0,1-5-4 0,-1 4 0 0,1-4-8 0,0 4 4 15,-1 2-16-15,9-6-12 0,-9 4-28 0,1 0-24 0,-1 0-24 16,1 2-12-16,0-2-76 0,-10 6 12 0,10-6 40 0,-1 5 24 16,-7 0 20-16</inkml:trace>
          <inkml:trace contextRef="#ctx0" brushRef="#br0" timeOffset="8426.9787">7203 195 39 0,'-8'-14'80'0,"8"11"-12"0,0-8-4 0,0-2-28 0,-8 8 8 16,8-9-8-16,0 6 0 0,0-2 0 0,0 6 0 0,0-6-4 0,0 2 4 15,0 3-4-15,0 0 0 0,0 0 4 0,0 1 12 0,0 4 4 16,8 0 12-16,-8 0 0 0,0 4-4 0,0 1-4 0,0 0-4 15,8 4-4-15,-8 0-4 0,9 5-4 0,-9-5 0 0,8 9-8 16,-8-4-4-16,0 4-4 0,7 1 0 0,-7-1-4 0,8 5-4 16,-8 0-4-16,0 0 4 0,9 0-12 0,-9 0 8 0,0 0-8 0,8 0 4 15,-8 0-8-15,0 5 4 0,8-10-4 0,-8 4 0 0,0 2 0 16,9-6-4-16,-9 1-4 0,0-2-4 0,7 2 0 0,-7-1-12 16,0-4-16-16,0 0-12 0,8-1-20 0,-8 1-20 0,0 0-20 0,0-5-4 15,0 1 0-15,0-6-64 0,0 5 0 0,0-4 36 16,0-5 24-16,0 4 24 0</inkml:trace>
          <inkml:trace contextRef="#ctx0" brushRef="#br0" timeOffset="8711.2189">7472 163 39 0,'0'-4'84'0,"0"4"-12"0,9-5 0 0,-9 5-28 16,0 0-8-16,0 0 4 0,0 0 0 0,0 0 4 0,8 0 4 15,-8 5 4-15,0-1 4 0,0 0 0 0,8 2 0 0,-8 2 0 16,7 2-4-16,-7-1 4 0,9 0-12 0,-9 4-4 0,8 2-8 16,-8 3 0-16,8 0 0 0,-8 0-4 0,0 1-8 0,9 4 0 0,-9-5-4 15,0 5 0-15,0 5 0 0,0-6 0 0,0 2-4 0,0 3-4 16,0-4 0-16,0 5 0 0,0-6-20 0,0 5 20 0,0-3-4 16,0-1 0-16,0 0 4 0,0 0-4 0,0 0-4 0,0-5 0 15,0 0-4-15,0 1 0 0,0-6-4 0,0 1-4 0,0 0-12 16,0-5 0-16,0 0-8 0,0 0-12 0,0-9-12 0,0 5-12 0,0-1-16 15,0-8-8-15,-9 4 4 0,9-5-4 0,-8-4-64 0,8 5-8 16,-8-10 32-16,8 5 24 0</inkml:trace>
          <inkml:trace contextRef="#ctx0" brushRef="#br0" timeOffset="9455.1554">7929 539 59 0,'0'-5'80'0,"0"2"-4"16,0-2-4-16,0 0-24 0,0 0-4 0,0 1-8 0,0-1-4 16,0 5 0-16,0 0 0 0,0-5 0 0,0 5 8 0,0 0 4 15,8 0 8-15,-8 0 0 0,9 0 0 0,-9 5-4 0,7 0 4 16,-7-1-8-16,8 6-8 0,-8-5 4 0,9 3-8 0,-1 1-4 0,0 1-4 15,1-1-8-15,-1 4 0 0,-1 1-4 0,1 0 4 0,1 0-8 16,-1 0 0-16,-8 4 0 0,8-4-4 0,1 4-4 0,-2-4 8 16,-7 5-4-16,8-1 0 0,-8-4 0 0,9-1-4 0,-9 1 0 15,8-1-16-15,-8 1 24 0,0-5-4 0,0 0 4 0,8-3-8 16,-8-2 0-16,0 1 4 0,0-5 0 0,0-5-4 0,0 1 0 0,0-2 0 16,0-3-4-16,0 0 4 0,0 0 4 0,0-4-4 0,-8-6-4 15,16 6 4-15,-8-6 4 0,0 0-8 0,0-3 8 0,0 4-8 16,0-1 4-16,0-4 0 0,0 0 4 0,0 5-4 0,0 0 0 15,8-1 4-15,-8 0-4 0,9 1 0 0,-9 0 0 0,7 4-4 16,-7 5 4-16,8-4 0 0,1 3 0 0,-9-4 0 0,8 6-4 0,0 2 0 16,1 2-8-16,-9 0 0 0,8 4-16 0,-1-6-20 0,1 6-16 15,1 0-28-15,-9 0-16 0,8 0 0 0,0 6-52 0,1-6-12 16,-1 4 28-16,-1-4 20 0,-7 0 28 0</inkml:trace>
          <inkml:trace contextRef="#ctx0" brushRef="#br0" timeOffset="9791.3412">8484 30 51 0,'-9'-14'88'0,"9"10"-12"0,0-5 0 0,0 0-28 0,0-2-4 15,0 3 0-15,0 3 0 0,0-4-4 0,9 4 4 0,-9-3-4 16,8 3 0-16,0-4-4 0,-1 4 4 0,2-4-8 0,-1 4 8 0,0-4 0 15,1 5 0-15,-1-1-8 0,9 5 4 0,-10-5 0 16,1 5-12-16,9 0 0 0,-9 0-4 0,-1 0-8 0,2 5 4 0,-1 0-4 16,0-1-4-16,1 5 0 0,-1 0 0 0,-8 1-4 0,8 4 0 15,-8-1-4-15,0 1 4 0,0 5 0 0,-8-6-4 0,8 10 0 16,-8-4 4-16,8-1-4 0,-9 0-4 0,1 5 8 0,0-4-4 16,-1-1 0-16,2 0 4 0,-1 0-4 0,0 1 0 0,-1-6 0 15,1 1 4-15,1 0-4 0,-3-5 0 0,3 5-4 0,7-5 4 0,-8-4 0 16,8 4 0-16,0 0 0 0,0-4 0 0,0-1 0 0,0 6 0 15,0-6 0-15,0 1 0 0,0-1 4 0,8 1 0 0,-8 0 0 16,7 0 4-16,-7-1 4 0,10 0 0 0,-3 1 4 0,-7-1 0 0,8-4 0 16,1 6-4-16,-1-2 0 0,0 0-4 0,-1-4 4 15,2 5-4-15,-1-5 0 0,0 5 0 0,1-5-4 0,7 0 0 0,-7 0-8 16,-2 0 0-16,9 3-4 0,-7-3-16 0,7 0-16 0,-7 0-36 16,-2 0-32-16,10 0-20 0,-9 5-8 0,7-5-60 0,-5 5 20 15,5-5 36-15,-6 0 20 0,7 5 20 0</inkml:trace>
        </inkml:traceGroup>
        <inkml:traceGroup>
          <inkml:annotationXML>
            <emma:emma xmlns:emma="http://www.w3.org/2003/04/emma" version="1.0">
              <emma:interpretation id="{07D5466E-30C9-4A6E-AF08-E5065DC415ED}" emma:medium="tactile" emma:mode="ink">
                <msink:context xmlns:msink="http://schemas.microsoft.com/ink/2010/main" type="inkWord" rotatedBoundingBox="10584,11991 10999,11996 10992,12519 10577,1251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153.8841">9332 585 11 0,'0'0'100'0,"0"0"-16"16,0 0-12-16,0 0-28 0,0 0 0 0,0 0 0 0,0 5 0 15,0-5-12-15,0 0 24 0,7 0 4 0,-7 0 4 0,10-5 0 16,-3 5 8-16,1 0-4 0,0 0-4 0,9 0 0 0,-10 5 0 15,10-5 4-15,0 0-8 0,-1 0-4 0,0-5-4 0,0 5-8 16,9 0-4-16,-9 0-8 0,0 0-4 0,8 0-8 0,-7 0-4 0,0 0 0 16,6 0-8-16,-6 0 0 0,0 0-4 0,-9 5-8 0,9-5-8 15,-2 4-12-15,-7-4-24 0,1 5-16 0,7-5-24 0,-7 5-28 16,-9-1-24-16,7-4-4 0,1 5-72 0,-8-5 28 0,0 4 32 16,0-4 28-16,0 5 20 0</inkml:trace>
          <inkml:trace contextRef="#ctx0" brushRef="#br0" timeOffset="10387.8336">9616 360 31 0,'0'0'108'0,"0"-4"-8"16,-7 4-8-16,7 0-20 0,0 0-8 0,-8 4 4 0,8-4-4 16,0 6-4-16,0-2 4 0,0 0 0 0,0 1-4 0,0 0 0 15,-8-2-8-15,8 7-4 0,8-1-4 0,-8 1 4 0,0 4-4 16,0-6-4-16,8 11 0 0,-8-6 0 0,0 1-8 0,0 0-4 15,0 4-4-15,7 0-4 0,-7 1-4 0,0 0 0 0,0 3-4 16,0-3-4-16,0-1 0 0,0 5-4 0,0-4-4 0,0-1 0 0,0 4-8 16,0-3 0-16,0 0-16 0,0 0-16 0,9-2-16 0,-9-3-24 15,0-1-20-15,8 2-28 0,-8-2-4 0,0-4-32 0,8 1-28 16,-8-2 24-16,9-3 36 0,-9-5 24 0,8 5 20 0</inkml:trace>
        </inkml:traceGroup>
        <inkml:traceGroup>
          <inkml:annotationXML>
            <emma:emma xmlns:emma="http://www.w3.org/2003/04/emma" version="1.0">
              <emma:interpretation id="{3AD5FF15-11A8-41DC-8241-3B59E524127D}" emma:medium="tactile" emma:mode="ink">
                <msink:context xmlns:msink="http://schemas.microsoft.com/ink/2010/main" type="inkWord" rotatedBoundingBox="11627,11588 14662,11628 14649,12609 11614,12569"/>
              </emma:interpretation>
              <emma:one-of disjunction-type="recognition" id="oneOf5">
                <emma:interpretation id="interp5" emma:lang="" emma:confidence="0">
                  <emma:literal>Raz</emma:literal>
                </emma:interpretation>
                <emma:interpretation id="interp6" emma:lang="" emma:confidence="0">
                  <emma:literal>raz</emma:literal>
                </emma:interpretation>
                <emma:interpretation id="interp7" emma:lang="" emma:confidence="0">
                  <emma:literal>rzaz</emma:literal>
                </emma:interpretation>
                <emma:interpretation id="interp8" emma:lang="" emma:confidence="0">
                  <emma:literal>raił</emma:literal>
                </emma:interpretation>
                <emma:interpretation id="interp9" emma:lang="" emma:confidence="0">
                  <emma:literal>Tez</emma:literal>
                </emma:interpretation>
              </emma:one-of>
            </emma:emma>
          </inkml:annotationXML>
          <inkml:trace contextRef="#ctx0" brushRef="#br0" timeOffset="10858.5754">10384 338 51 0,'-9'-10'76'0,"9"1"-8"0,0 0 0 0,0-5-28 0,0 5 0 0,0-5-4 16,0 5 0-16,0-5 0 0,0 5-4 0,9 0 4 0,-9-5-4 15,8 5 4-15,-8 0 0 0,7 0 0 0,2-1 0 0,-1 7 4 16,0-2 0-16,1-1 4 0,-1 2 4 0,0 0-16 0,8-1 12 16,-8 5-8-16,0 0 0 0,9 0-4 0,-9 5-4 0,1-1-4 0,6 0-4 15,-6 2 0-15,-1 2-4 0,0 2 0 0,-1-1-8 0,3 4-4 16,-3 1 0-16,-7 5 0 0,8-1-4 0,-8 1 4 0,0-1-4 15,0 5 0-15,-8 0 0 0,8 4 0 0,-7-4 0 0,-3 0 0 16,3 5 0-16,-1-1 0 0,0 0 0 0,-1-3 4 0,-6 3-4 16,6-5-4-16,1 2 4 0,0-1-4 0,-1 0 4 0,1 0 0 0,0-5 0 15,1 1 0-15,-2-1 4 0,9 0-4 0,-8 0 4 0,8-4-4 16,0 0 4-16,0 0-4 0,0-5 0 0,0 4 0 0,0-3 4 16,0-1 0-16,8 5 0 0,1-9 0 0,-9 3 0 0,7 2 0 15,1-7 4-15,0 3 0 0,1 3-4 0,7-4 4 0,-7-1 0 0,6-4 0 16,2 5 0-16,-2-5-4 0,-5 0 0 0,14 4-4 15,-8-4 4-15,0 0 0 0,9-4-4 0,-9 4-4 0,8 0-8 0,1-5-12 16,-1 1-20-16,1 4-52 0,-8-5-8 0,6 1-20 0,2 4-8 16,-1-5-64-16,-7-1 28 0,8 3 20 0,-10-2 24 0,2 0 32 15</inkml:trace>
          <inkml:trace contextRef="#ctx0" brushRef="#br0" timeOffset="11524.3156">11199 585 27 0,'0'-5'112'16,"0"5"-12"-16,0 0-4 0,0 0-36 0,-8 0-4 0,8 0-4 16,0 0 4-16,0 0 8 0,8 0 4 0,-8 0 4 0,0 0-4 15,0 5-8-15,8 0-8 0,-8-5 0 0,9 9-8 0,-1-4-8 16,-8-1-4-16,8 5-4 0,-1 0-4 0,2 1-4 0,-1 4-4 16,-8-1-4-16,8 1 0 0,1 0 0 0,-1 0 0 0,0 4-4 15,1-4 0-15,-9 4-24 0,7-3 24 0,1 2 0 0,-8 1-4 0,8-4 0 16,-8 5 0-16,0-6 0 0,0 5 0 0,0-5-4 15,9-2 0-15,-9 2 0 0,0-4 0 0,0 1 4 0,0 0-4 0,0-7 0 16,0 2 0-16,0-5 0 0,-9 0 0 0,9 0 0 0,0-5 0 16,0 2-4-16,-8-7 4 0,8-4 0 0,0 5 0 0,0-5 0 15,-8-5 0-15,8 1 0 0,0 0 0 0,-7-5-4 0,7 0 4 0,-9-5 0 16,9 6 0-16,-8-10 0 0,8 4 0 0,-8-4 0 16,8 0 0-16,0-1-4 0,-9-3 0 0,9 4 4 0,0 0 0 0,0 0 0 15,-8 0 0-15,8 0 0 0,0 4 0 0,0 0 0 0,0 1 0 16,0-1 0-16,8 5 0 0,-8 0 0 0,9 5 0 0,-9 0 0 15,8 0 0-15,0 4 4 0,-8-4-4 0,9 8 0 0,-2-4 0 0,1 5 0 16,0-4 0-16,9 3 0 0,-10 1 0 0,3 0 0 16,5 4 0-16,2-4 0 0,-9 5 0 0,16-1 0 0,-7-3 0 0,-1 2-16 15,8 2 20-15,-7-1 0 0,8 0 0 0,7 1 0 0,-7-1 0 16,7 1-4-16,-8-1 0 0,9 1 0 0,-1 4 0 0,2-4 0 16,6-3-4-16,-8 7 4 0,1-3 0 0,0 3-4 0,7-5 4 0,-7 5-4 15,0 0 4-15,0 0 0 0,-1 0 0 0,0 0 0 0,1 0 0 16,0 0 0-16,-9 0 0 0,9 0 0 0,-8 0 0 0,0 0 0 15,-2 0 0-15,2 0 0 0,-1 0 0 0,1 0 0 0,-8 5 0 0,-2-5 0 16,10 3 0-16,-9-3 4 0,0 7-4 0,1-3 0 16,-9-4-4-16,8 4 4 0,1 1 0 0,-9 4 4 0,8-5-4 0,-7 6 0 15,-2-6 0-15,1 5 0 0,1-4 4 0,-1 4-4 0,0 0 4 16,1 0-4-16,-1 0 0 0,-8 1 4 0,7-1 0 0,1 0 0 16,-8 0 4-16,9 1 0 0,-9-2 0 0,8 2 4 0,-8-1 0 15,8 4 4-15,-8-2 4 0,0-3 0 0,0 6 4 0,9-5 4 16,-9 4-4-16,0 2 0 0,0-6 4 0,0 4-8 0,7-3-20 0,-7 4 28 15,0-1-4-15,0-4-4 0,0 5-4 0,0-5 0 0,0 1-4 16,0 3 0-16,0-4-4 0,0 1 0 0,0-6 0 0,0 6-4 16,0-2 0-16,0-3-4 0,0 0 0 0,0-1-4 0,0 0-4 15,0 2-8-15,0-6-24 0,-7 0-24 0,7 4-20 0,0-4-36 16,-9-4-28-16,9 4-16 0,-8 0 8 0,0-6-68 0,8 2 36 16,-9-5 28-16,-6 4 24 0,7 0 28 0</inkml:trace>
          <inkml:trace contextRef="#ctx0" brushRef="#br0" timeOffset="12053.288">11876 470 31 0,'0'-4'96'16,"-8"0"-16"-16,8-1-4 0,0 0-28 0,-9-4 0 0,9 4 0 0,0-3 0 15,0-2 4-15,0-4 0 0,9 5-4 0,-9-4 8 0,8 3 0 16,0-4 0-16,1 1 8 0,-1 4-12 0,-1-5 0 0,10 5-8 16,-9-5 0-16,0 4 0 0,9 6-4 0,-1-5 0 0,-8 4-4 15,8 1 0-15,1-1-4 0,-10 5-4 0,10 0 0 0,-9 5 0 16,9-1-8-16,-10 1 0 0,1 4-4 0,9 0-4 0,-9 5 0 16,1 0-4-16,-9 0 0 0,8-1-4 0,-8 6 0 0,0-2 0 0,0 2 0 15,0 5 0-15,0-2 0 0,-8 1 0 0,-1 0-4 0,9 0 0 16,-8 0 0-16,-9 0 0 0,9 0 0 0,1 0 0 0,-10-5 0 15,9 5 4-15,0-4-4 0,-8-1 0 0,8-4 0 0,-9 4 0 0,9-4-4 16,0 0 4-16,-1-6-16 0,2 6 16 0,7-4 4 16,-8-2 0-16,-1 2-4 0,9-1 4 0,0 0 0 0,0 1-4 0,-8-1 0 15,8-5-4-15,8 5 8 0,-8-4-8 0,0 4 4 0,0 0 4 16,9-4-8-16,-1-2 8 0,-1 8-4 0,-7-7 0 0,17 1 0 16,-9 4 4-16,0-9-4 0,9 4 4 0,-10 1-4 0,10-5 4 0,0 5-4 15,-2-5 4-15,10 0-4 0,-8 0-8 0,7-5 0 16,0 5-8-16,0-5-20 0,1 1-20 0,0-1-40 0,-1 1-48 0,1-1-8 15,-1 1-20-15,1-7-36 0,0 8 24 0,-1-2 28 0,-8-4 32 16,8 0 28-16</inkml:trace>
          <inkml:trace contextRef="#ctx0" brushRef="#br0" timeOffset="12721.5011">12765 200 55 0,'0'5'108'0,"-9"-1"-12"0,1 0-8 0,8 5-16 0,-7-4 4 0,7 0 12 16,0 0 8-16,0-1 0 0,0-4 0 0,0 5 4 0,7-1 0 16,-7-4 4-16,8 5 0 0,9-5 0 0,-9 4-8 0,9-4 0 15,-1 0-8-15,0 0 0 0,1 0-12 0,7 0 0 0,-8 5-8 16,8-5-8-16,1 0-44 0,0 0-16 0,-1 0 0 0,-7 0 0 16,6 0 0-16,2 0 0 0,-1 0 0 0,1-5 0 0,0 10 0 15,-1-5 0-15,1 0 0 0,-10 0 0 0,10 0 0 0,0 0 0 0,-9 0 0 16,9 0 0-16,-9 0 0 0,8 0 0 0,-7 0 0 0,-2 0 0 15,-5 0-12-15,5 0-168 0,-6 0-60 0,-1 5-44 0,-8-5-28 16,8 4 44-16,-8-4 52 0,9 5 40 0,-18-5 32 0,9 0 28 0,-8 0 24 16</inkml:trace>
          <inkml:trace contextRef="#ctx0" brushRef="#br0" timeOffset="12221.8375">12896 539 27 0,'0'0'116'0,"0"0"-16"0,0 0-12 0,0-5-28 16,0 5-4-16,0 0 0 0,0 0-4 0,0 0 4 0,0 0-4 0,0 0-4 16,0 0 0-16,8 0 4 0,-8 0 0 0,7 0-8 0,-7 5-4 15,0-5 0-15,9 5-4 0,-9-1 4 0,8 1-4 0,-8 4-4 16,0 1-4-16,8-2-4 0,-8 6-4 0,8 0 0 0,-8 0-4 16,0 0 0-16,0 4-4 0,0 1 0 0,0-1-4 0,0 0 0 0,0 0-4 15,0 1 0-15,9-1-4 0,-9 1 4 0,0-1-8 16,0 0-4-16,8-4-8 0,-8 4-20 0,0-4-32 0,7-5-24 0,-7 5-28 15,9-5-4-15,-9 0-32 0,8 0-36 0,-8-4 32 0,8-5 28 16,-8 0 20-16</inkml:trace>
          <inkml:trace contextRef="#ctx0" brushRef="#br0" timeOffset="12453.2179">13116 544 7 0,'0'-10'112'0,"0"2"-16"0,0-2-8 0,8 6-24 0,-8-6-8 16,0 6 0-16,0 0 0 0,7-1-4 0,-7 0 0 0,0 5 0 15,10-4 0-15,-10 4 0 0,0-5-4 0,7 10 8 0,-7-5-16 16,8 0 4-16,1 4-4 0,-9 1 4 0,8 4-8 0,-8-5 4 0,8 6-4 16,-8-1-4-16,7 4 0 0,-7-3 0 0,0 4 0 0,0 0-4 15,0 4-4-15,0 0 0 0,9 0 0 0,-9 1-4 0,0-1-4 16,0 0 0-16,0 6-4 0,0-6 0 0,0 0-4 0,0 0-4 0,0 1 4 16,0-1-8-16,0 0 0 0,0-3 4 0,0 3-4 15,0-4-4-15,0-6-4 0,0 5-4 0,0-2-4 0,8-2-20 0,-8-5-16 16,0 1-16-16,-8-1-28 0,8-4-20 0,0 0-36 0,0 0 28 15,-9-4-60-15,9-1-8 0,-7-4 40 0,-1 0 24 0,8 0 24 16</inkml:trace>
        </inkml:traceGroup>
      </inkml:traceGroup>
    </inkml:traceGroup>
    <inkml:traceGroup>
      <inkml:annotationXML>
        <emma:emma xmlns:emma="http://www.w3.org/2003/04/emma" version="1.0">
          <emma:interpretation id="{1B7644E0-221E-4B13-9E30-7D32B4E3FE91}" emma:medium="tactile" emma:mode="ink">
            <msink:context xmlns:msink="http://schemas.microsoft.com/ink/2010/main" type="paragraph" rotatedBoundingBox="3301,12746 11786,12942 11750,14512 3265,143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F159B8-2B2D-4C2D-A414-692A61435C4B}" emma:medium="tactile" emma:mode="ink">
              <msink:context xmlns:msink="http://schemas.microsoft.com/ink/2010/main" type="line" rotatedBoundingBox="3301,12746 11786,12942 11750,14512 3265,14315"/>
            </emma:interpretation>
          </emma:emma>
        </inkml:annotationXML>
        <inkml:traceGroup>
          <inkml:annotationXML>
            <emma:emma xmlns:emma="http://www.w3.org/2003/04/emma" version="1.0">
              <emma:interpretation id="{74E9093A-3241-4378-A24F-2B407C3F3A52}" emma:medium="tactile" emma:mode="ink">
                <msink:context xmlns:msink="http://schemas.microsoft.com/ink/2010/main" type="inkWord" rotatedBoundingBox="3295,13000 4604,13030 4586,13803 3277,1377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6072.3723">2089 1686 35 0,'0'0'64'0,"0"0"-4"0,0 0 0 0,0 0-24 15,-7 4 0-15,7-8-8 0,0 8 4 0,0-4 4 0,0 0-4 16,-8 0 0-16,8 0 4 0,0 0-4 0,0 0 0 0,-9 0 0 16,9 6 0-16,0-6 4 0,-8 0-4 0,8 0-4 0,0 0 4 15,-8-6 0-15,8 6 0 0,0-4-4 0,0 4 0 0,-8-4 0 0,8-6 0 16,0 7 0-16,0-8 0 0,0 7-4 0,0-10 4 0,0 0-4 16,0 1 0-16,8-1-4 0,-8-4 4 0,0 4-8 0,8-4 4 15,0-1-4-15,1 1 0 0,-9-5 0 0,8 8 0 0,-1-2-4 16,2 3 0-16,7-4 4 0,-7 4-4 0,-1 4 0 0,7 2 0 15,-6-2 0-15,-1 6 0 0,9-1 0 0,-9 0 0 0,9 5 0 0,-10-4 0 16,9 8 0-16,-7-4 0 0,6 5 0 0,2 0 0 0,-9-1 0 16,9 1 0-16,-9 4-4 0,8 0 0 0,-8-4 0 0,9 9 4 15,-9-5-4-15,9 0 0 0,-10 5 0 0,1 0 0 0,0 4 0 16,1-4 0-16,-1 4-4 0,-1 0 0 0,3 5-4 0,-10-4 4 16,0 4 0-16,7-1-4 0,-7 2 0 0,0-2 4 0,-7 6-4 0,7-5 0 15,-10 4 0-15,10 1 0 0,-7-5 0 0,-1 0 4 0,-1 4-4 16,1-4 0-16,-7 0 0 0,6 0 4 0,-7 0-4 0,7 0 0 15,-7-4 0-15,0-1 4 0,0 1-4 0,7-2-4 0,-7-3 8 0,0-1-4 16,-1 2 0-16,9-6 0 0,-7 5 0 0,-2-10 0 16,9 5 4-16,-9-4-4 0,0 0 0 0,10-1 4 0,-1-4-4 0,-9 5 0 15,9-5 0-15,0-5 0 0,-1 5 0 0,2-4 0 0,-1-1 0 16,8 0 0-16,-9 1 0 0,9-1 0 0,-8 1-4 0,8-1 4 16,0 0 0-16,-8 1 0 0,8-1-4 0,0-4 4 0,0 4 0 0,0 0 0 15,0 1 0-15,0 0 0 0,8-1-4 0,-8 5 0 16,0 0 4-16,8-4 0 0,-8 4 4 0,9 0-4 0,-1-5 4 0,-1 5-4 15,2 0 0-15,-1 5 0 0,0-5 4 0,1 4 0 0,7-4-4 16,-9 5 0-16,10-1 4 0,-9 0-4 0,9 1 0 0,0 0 4 16,-10 0 0-16,9-1 0 0,1 1-4 0,-10-1 0 0,10 1 0 15,0 4 4-15,-9-4 0 0,7-1-4 0,2 1 4 0,-9 0 0 16,9-1 0-16,0-4-4 0,-10 0 4 0,9 5-4 0,-7-5 0 0,-1 0 0 16,9 0 0-16,-10 0 0 0,10 0-4 0,-9-5-4 0,0 5-8 15,-1-4-24-15,10-1-16 0,-9 5-16 0,1-5-28 0,-1 1-28 16,0-1-20-16,1-4 8 0,-9 4-68 0,7-4 8 0,1 0 40 0,1-1 28 15,-9 2 28-15,8-6 20 0</inkml:trace>
          <inkml:trace contextRef="#ctx0" brushRef="#br0" timeOffset="46309.2535">2726 1801 15 0,'0'0'100'0,"0"-5"-12"0,0 5-4 0,0-4-24 0,0 4-4 16,0 0 0-16,0-5-4 0,0 5 0 0,0-6-12 0,0 6 4 15,0-3-8-15,0 3 4 0,0-5 12 0,0 5 8 0,8 0 0 16,-8 0 8-16,8 0 0 0,-8 0 0 0,9 5 4 0,-9-5-8 16,7 3 0-16,-7 8-4 0,8-7-8 0,1 5-8 0,-9 1-20 15,8 3 8-15,-8-4-4 0,8 5-8 0,-8 0 0 0,9 4-4 16,-9 0-4-16,8-4-4 0,-8 5-4 0,0 0-4 0,7-1-8 0,-7 4-12 16,8-4-16-16,-8-4-16 0,9 5-8 0,-1-1-16 0,-8-4-16 15,8 0-12-15,1 0-12 0,-9-5-8 0,8 0 0 0,-8 0-60 16,7-4-8-16,2 0 40 0,-1-5 28 0,-8 0 24 0</inkml:trace>
          <inkml:trace contextRef="#ctx0" brushRef="#br0" timeOffset="46823.1498">2588 1535 11 0,'0'0'96'16,"-9"-5"-12"-16,9 5-8 0,0 0-28 0,0 0-4 0,0 0-8 0,-8 0-4 15,8 0-4-15,0 0 4 0,8 0 4 0,-8-5 8 0,0 5-4 16,9-4 8-16,-9-1 4 0,7 5 4 0,1-4 0 0,-8-1 4 0,9 1-12 16,-1 4 0-16,0-5 4 0,9 0-4 0,-10 1-4 0,10-1 0 15,-9 2-4-15,9-4-4 0,-2 7-4 0,2-3-8 0,-1 3 4 16,0-5-8-16,1 5 0 0,8 0-4 0,-10 0-4 0,10 0-4 16,-8 0 0-16,7-5 0 0,0 5-4 0,0 5 0 0,1-5 0 15,7 0 0-15,-7 0-16 0,-1 0-8 0,9 0-24 0,-9 0-16 0,10 0-32 16,-2 0-28-16,-7-5-16 0,7 5-8 0,-7 0-64 0,7-4 28 15,-7-1 28-15,-1 0 28 0,9 1 28 0</inkml:trace>
          <inkml:trace contextRef="#ctx0" brushRef="#br0" timeOffset="46584.8687">2971 1700 55 0,'0'-14'104'0,"0"5"-8"0,0 1-8 0,0-3-24 0,0 7-4 15,0-5-8-15,0 4-4 0,0 1-4 0,0 4-4 0,0-5-4 0,0 5 0 16,0 0 12-16,7-5 16 0,-7 10 8 0,0-5-4 0,8 5 0 15,-8-1 4-15,9 1 0 0,-9 4 0 0,0 1 0 0,8-2-4 16,0 6-8-16,-8 0 4 0,9-1-12 0,-1 6-4 0,-8-5-4 0,7 9-4 16,2-5-12-16,-9 5 0 0,8 1-12 0,-8-2 0 15,0 0 4-15,8 1-8 0,-8 1-4 0,8-2 0 0,-8 2-4 0,9-6 0 16,-9 4-4-16,0-3 8 0,8 0-8 0,-8-2 0 16,0-2 0-16,0-2 0 0,0 1-8 0,7 0 4 0,-7-5-8 0,0-4-8 15,0 0-8-15,0-1-20 0,0 1-12 0,0-5-20 0,-7 0-12 0,7-5-24 16,0 1-16-16,-8-6-16 0,-1 6 0 0,9-6-4 0,-8-3-68 15,0-1 44-15,0 0 28 0,-8-4 32 0,8-1 20 0</inkml:trace>
        </inkml:traceGroup>
        <inkml:traceGroup>
          <inkml:annotationXML>
            <emma:emma xmlns:emma="http://www.w3.org/2003/04/emma" version="1.0">
              <emma:interpretation id="{28A38870-A130-45AA-AC75-1E9A69B5B276}" emma:medium="tactile" emma:mode="ink">
                <msink:context xmlns:msink="http://schemas.microsoft.com/ink/2010/main" type="inkWord" rotatedBoundingBox="5532,13140 5956,13149 5947,13544 5523,135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7456.2034">4324 1778 47 0,'-7'14'128'0,"-2"-5"-12"0,9 5-8 0,-8-5-12 0,8 1 0 0,0-2 4 15,-8 1-12-15,8 1-8 0,0-6-12 0,0 5-4 0,0-5 0 16,8 1 4-16,-8 0 0 0,8-5 8 0,1 5 0 0,-2-5 0 16,1 4 8-16,9-4-8 0,-9 0-16 0,9 0-4 0,-2 0-4 0,2-4-8 15,0 4-8-15,-2-5 0 0,2 5-8 0,8-5-8 0,-10 0 0 16,2 1-4-16,8 4-4 0,-10-4-8 0,2-1-8 0,0 5-8 15,-2-4-32-15,2 4-48 0,-1-5-52 0,1 5-64 0,-10 0-44 16,2 0-36-16,7 0 36 0,-16 0 48 0,8 0 40 0,-8 0 32 16,9 0 20-16</inkml:trace>
          <inkml:trace contextRef="#ctx0" brushRef="#br0" timeOffset="47248.1908">4283 1521 11 0,'0'0'108'0,"0"0"-16"0,0 0-8 16,0 0-28-16,0 0-4 0,0 0 0 0,0 0 0 0,0 0 8 15,9 0-16-15,-9 0 20 0,0 0 8 0,8 0 4 0,-8 0-8 16,8-5-4-16,1 5 0 0,6 0 0 0,-6 0-4 0,-1-4-4 0,8 4-4 15,0 0-8-15,-8 0-4 0,9-5-4 0,0 5-4 0,-2 0-8 16,2 0 0-16,-1 0-4 0,0 0-4 0,1 0-4 0,-1 0-4 16,1 0 0-16,-2 5-8 0,-6-1-8 0,7-4-4 0,-7 5-16 15,-1-1-16-15,-1 1-16 0,1 0-28 0,1-1-32 0,-9 6-28 0,8-1 4 16,-8-5-68-16,-8 6 20 0,8-1 32 0,-9 0 28 0,1-5 28 16</inkml:trace>
        </inkml:traceGroup>
        <inkml:traceGroup>
          <inkml:annotationXML>
            <emma:emma xmlns:emma="http://www.w3.org/2003/04/emma" version="1.0">
              <emma:interpretation id="{45C8A6D1-79D5-4CAF-940B-3A446DB00414}" emma:medium="tactile" emma:mode="ink">
                <msink:context xmlns:msink="http://schemas.microsoft.com/ink/2010/main" type="inkWord" rotatedBoundingBox="6955,13113 8108,13140 8084,14176 6931,1415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2140.1631">5735 1535 23 0,'0'-5'84'0,"-8"0"-8"0,8 1 0 0,-9-1-28 0,9 1-8 16,0-1 0-16,0 1-4 0,0 4 0 0,0-5-8 0,0 5-4 16,0-5 4-16,0 1 0 0,0 4-4 0,9 0 4 0,-9 0 0 0,8-5 8 15,-8 5 0-15,8 0 4 0,1 0 0 0,-9 0 0 0,8 0 8 16,9 0-4-16,-10 0-4 0,1-3-4 0,0 3-4 0,9 3 0 15,-1-3-12-15,-8 0 4 0,9 0-4 0,-1 0-4 0,-9 0 0 16,10 0-4-16,0 0-4 0,-1 0 0 0,0 0 0 0,0 0 0 16,1 0-4-16,0 0 0 0,7 0-4 0,-8 0 0 0,0 0-12 0,9 0-4 15,-9 0-32-15,8 0-36 0,-7 5-32 0,8-5-8 0,-10 4-56 16,10-4-8-16,-8 5 32 0,7 0 32 0,-8-1 28 0</inkml:trace>
          <inkml:trace contextRef="#ctx0" brushRef="#br0" timeOffset="51567.1995">5906 1640 3 0,'0'-4'80'0,"0"-1"-8"0,0 0-8 16,0-3-24-16,0 8-4 0,0-5 4 0,0 0-4 0,0 1-4 0,0 4 0 16,0-5-4-16,0 5 0 0,0-5 0 0,0 5 0 0,0 0-4 15,0 0 0-15,0 0 4 0,0 0-4 0,0 0 0 0,0 0-4 16,0 0 0-16,0 0 4 0,0 0 0 0,0 0 0 0,0 0 4 0,0 0 8 16,0 0 12-16,0 5-4 0,0 0-4 0,0-1 4 15,0 1-4-15,0 4-4 0,0 0 0 0,9 5 0 0,-9-5-4 0,0 9-8 16,0-4 0-16,8 4-4 0,-8 1 0 0,8 4-4 0,-8 0 0 15,0 0 0-15,9 0 0 0,-9-1-8 0,0 2 4 0,7-2-4 16,-7-4-4-16,0 6 4 0,0-6 0 0,8 0 0 0,-8 6-4 0,0-11 0 16,0 6-4-16,0-1 0 0,0-4 0 0,0-1 4 0,0 1-4 15,0 0 0-15,0-5 0 0,0 5 4 0,0-5-4 0,0 0 0 16,8-4 0-16,-8 4-4 0,0-4 4 0,0-1-8 0,0 1 0 16,0 0-4-16,0-5-4 0,0 4-4 0,0-4-12 0,0 0-8 15,0 4-4-15,0-4-8 0,0 0-24 0,0 0-12 0,0 0-8 0,0 0-8 16,0-4 0-16,0 0-44 0,0 4-32 0,0-5 36 0,0 0 24 15,0 1 20-15</inkml:trace>
          <inkml:trace contextRef="#ctx0" brushRef="#br0" timeOffset="51875.8293">6069 1778 63 0,'0'-5'72'0,"0"1"-4"15,9 4-4-15,-9-5-24 0,0 5-4 0,0 0-8 0,0 0-4 0,0 0 0 16,0-4 0-16,0 4-4 0,0 0 0 0,8 0 4 0,-8 0 8 16,0 4 8-16,8-4 8 0,-8 0 8 0,9 5 0 15,-9-1 0-15,7 1 4 0,-7-2-8 0,8 8-4 0,-8-7-4 0,8 5 0 16,-8 5-4-16,9-5-4 0,-1 5-4 0,-8 0-4 0,8 0 0 16,1 4-8-16,-9-5 0 0,7 6-4 0,-7 0 0 0,8-1-4 15,-8 1 4-15,9-2-8 0,-9 1 0 0,8 6 0 0,-8-6-8 0,8-5 4 16,-8 6-4-16,9-5 4 0,-9 0 0 0,0 0-4 15,8 0 0-15,-8-5-4 0,0 5 4 0,0-10-4 0,7 5-4 0,-7-4 0 16,0-2 0-16,0 3-28 0,0-6 20 0,0 0-16 0,0 0-16 16,0 0-20-16,-7 0-12 0,7-6-8 0,-8 3-12 0,8-2 0 15,-9-4-8-15,9 5-80 0,-8-10 36 0,0 5 28 0,-1-5 24 0</inkml:trace>
          <inkml:trace contextRef="#ctx0" brushRef="#br0" timeOffset="52584.4916">6575 1961 51 0,'-8'-8'88'0,"8"-2"-8"0,0 1-4 16,0 0-24-16,0-1-8 0,0 2 0 0,0-2-4 0,0 1 0 15,0 4-4-15,0-4-4 0,0 5-4 0,0-5 0 0,0 4 0 16,0 5 0-16,8-5 0 0,-8 5 0 0,8-4 4 0,-8 4 0 16,9 4 8-16,-9-4 8 0,8 5 0 0,-1 0-4 0,2-1-4 0,-1 5-4 15,0 0 0-15,0 1-4 0,1-2-4 0,-9 6-4 0,15 0 0 16,-6 0 0-16,-1 4-8 0,0 0 0 0,1 1-4 0,-1 0 0 16,0 3-4-16,-8-3 0 0,7-1 0 0,2 0 0 0,-1 1-4 15,-8-1 0-15,8 1 4 0,1-5-4 0,-9-1 0 0,0 1 4 16,0-5-4-16,8-1 0 0,-8 2 4 0,0-5-16 0,0 0 20 0,0-5-4 15,0 4 0-15,0-8 0 0,0-1 0 0,0 0 0 0,0 1-4 16,-8-2 0-16,8-2 0 0,0-1-4 0,0-5 0 0,0 1 4 16,0-1 0-16,0 0-4 0,0-5 4 0,-9 1-4 0,9 0 0 15,0-5-4-15,0 4 4 0,0 2 0 0,0-7 0 0,0 5 0 16,0-3 0-16,0 4 0 0,9-1 0 0,-9 6 0 0,0-6 4 16,0 5 0-16,8 5-4 0,-8-5 0 0,0 5 0 0,7 4 0 0,-7-4 0 15,0 5-4-15,10-1 0 0,-10 5-4 0,7 0 0 0,-7-4-12 16,8 4-16-16,-8 4-16 0,0-4-20 0,9 5-28 0,-9-5-16 15,8 4-4-15,0-4 4 0,-8 6-76 0,7-6 8 0,2 3 36 16,-1-3 24-16,0 0 28 0</inkml:trace>
          <inkml:trace contextRef="#ctx0" brushRef="#br0" timeOffset="53226.2926">7326 1599 55 0,'-9'0'76'0,"9"-5"0"0,-8 5-8 16,8-4-20-16,0-1-4 0,-8 1-4 0,8-1-4 0,0 1-4 0,0-6 0 15,0 6 4-15,0-5-4 0,0-1 0 0,0 1 0 0,8 0 4 16,-8 0 4-16,8 0 0 0,-8-1 0 0,9 1 4 0,-2-1 0 15,1 2 0-15,1-1-8 0,-1-1-4 0,0 2-4 0,1-1-4 0,-1 4 8 16,8-5-28-16,-8 6 20 0,0-1-4 0,0-4 0 16,9 9 0-16,-10-4-8 0,2 4 0 0,-1-5 0 0,0 5-4 0,1 5 0 15,-1-5 0-15,0 4-4 0,-1 0 4 0,2 1-4 0,-9 0 0 16,8 4 4-16,-8 1-4 0,8-1 0 0,-8-1 0 0,0 6 0 16,0-1 0-16,-8 6-4 0,8 0 4 0,-8-1-4 0,-1 1 4 15,9-1-4-15,-7 0 0 0,-9 5 4 0,7-5-4 0,1 1 0 16,0 0 0-16,-8-1 0 0,8 0 4 0,-1-5-4 0,1 2 4 0,0-6-4 15,0 4 0-15,-1-3-4 0,2-6 4 0,7 5 0 0,-8-4 0 16,8-5 0-16,-9 0 0 0,9 0 0 0,0 0 0 0,0 0 0 16,0-5-4-16,0 1 4 0,0-1 0 0,0 1 0 0,9-6 0 15,-9 6 0-15,0-1 0 0,8-4 0 0,-8 5 0 0,7-1-4 16,-7-5 4-16,9 6 0 0,-1 4 4 0,0-5-4 0,-8 1 4 0,17 4 4 16,-9 0 0-16,-1 4 0 0,2 1 8 0,-1-1 4 0,9 1 0 15,-9 5 8-15,0-1 0 0,8 0 4 0,0 0-4 0,-7 0 4 16,6 5 0-16,-5-5-4 0,5 0 4 0,2 5 4 0,-9-5-4 0,8 0 0 15,0 0-4-15,-7 1 0 0,7-1 0 0,-9-4 0 16,10-1-4-16,-9-4-4 0,9 5 4 0,-9-5 0 0,1 0 0 0,-2-5-4 16,1 1-4-16,9-1 0 0,-9-4-4 0,-8-1 0 0,7 1-4 15,3-4 0-15,-3-1-4 0,-7 0-4 0,0 0 0 0,0-4-8 16,8 4-8-16,-16-4-16 0,8 4-24 0,0-5-28 0,-7 1-32 0,7 4-36 16,-10 1-36-16,3-1-4 0,-1 1-60 0,-9 3 8 15,9-4 48-15,1 5 32 0,-10 5 28 0,9-1 28 0</inkml:trace>
        </inkml:traceGroup>
        <inkml:traceGroup>
          <inkml:annotationXML>
            <emma:emma xmlns:emma="http://www.w3.org/2003/04/emma" version="1.0">
              <emma:interpretation id="{246670DB-A7C5-457E-AFAB-F32C478F8E95}" emma:medium="tactile" emma:mode="ink">
                <msink:context xmlns:msink="http://schemas.microsoft.com/ink/2010/main" type="inkWord" rotatedBoundingBox="8553,13023 9054,13034 9043,13510 8542,1349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5259.0201">9209 1369 11 0,'0'-8'76'0,"0"3"-4"16,0 0-4-16,0-4-24 0,0 4 0 0,0-3-4 0,0 3 0 0,0-4 0 16,0 3 4-16,0 2 0 0,0-5 4 0,0 5 4 0,0-2 0 15,0 3 4-15,0-2 0 0,0 5 0 0,0-5 0 0,0 5 0 16,0 0 4-16,0 0 8 0,0 0 8 0,0 5 4 0,0 0 4 16,0-2-8-16,0 7 4 0,0 3-12 0,0 2-4 0,-8-2 0 15,8 11-28-15,0-6 20 0,-8 4 0 0,8 7-8 0,-8-2 0 0,8 5-4 16,-9 4-4-16,2-3-8 0,-1 3-20 0,8 1-12 0,-9 4 0 15,1-4 0-15,0 4 0 0,-1 1 0 0,1 0 0 0,1-6 0 16,-2 5 0-16,1 1 0 0,8-2 0 0,-8-3 0 0,0 4 0 16,-1-4 0-16,1 5 0 0,1-7 0 0,7 3 0 0,-9-1 0 15,1-1 0-15,8 1 0 0,-8-5 0 0,-1 0 0 0,9 0 0 0,-8 0 0 16,8-4 0-16,-7 4 0 0,7-4 0 0,-8-1 0 16,8-4 0-16,0 0 0 0,-9 0 0 0,9 0 0 0,0-5 0 0,0 5 0 15,0-9 0-15,0 4 0 0,0-4 0 0,0 0 0 0,0-1 0 16,-8-3 0-16,8-2 0 0,8 2 0 0,-8 0 0 0,0-6 0 15,0 0 0-15,0 1 0 0,0-5 0 0,0 5 0 0,0-5 0 0,0 0 0 16,-8 0 0-16,8-5 0 0,0 5 0 0,0-5 0 0,0 1 0 16,0-6 0-16,-8 6-12 0,8-6-104 0,0 2-32 0,0-2-44 15,-9 2-32-15,9-6-4 0,0 0-48 0,0 1 48 0,0-2 36 16,0-3 36-16,0-1 32 0,-8 1 20 0</inkml:trace>
        </inkml:traceGroup>
        <inkml:traceGroup>
          <inkml:annotationXML>
            <emma:emma xmlns:emma="http://www.w3.org/2003/04/emma" version="1.0">
              <emma:interpretation id="{1EBA6D08-73B5-4693-A100-9B1D65765331}" emma:medium="tactile" emma:mode="ink">
                <msink:context xmlns:msink="http://schemas.microsoft.com/ink/2010/main" type="inkWord" rotatedBoundingBox="10237,12906 11786,12942 11750,14512 10200,1447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6843.9928">9470 2300 55 0,'8'10'100'0,"-8"-1"-4"0,0 1 0 0,9-6-16 0,-9 5 4 0,0-5 4 16,0 1-4-16,-9 0 4 0,9-1-8 0,0-4-16 0,0 5-8 16,0-5-4-16,0 0-8 0,0 0-4 0,0 0 0 0,0 0-4 15,0 0 0-15,0 0-4 0,0 0 0 0,0 0-4 0,0 0-4 16,0 0 0-16,0 0 0 0,0 0 0 0,0 0-4 16,0 0-4-16,0 0-4 0,0-5 4 0,0 5-4 0,0 0-4 0,0-4 0 15,0 4-4-15,0-5 0 0,0 5-8 0,0-5-4 0,0 1-4 0,0 4-12 16,0-4-16-16,0-1-20 0,0 1-24 0,0-1-32 0,0 0-24 15,9 0 0-15,-9-4-56 0,0 4 8 0,0-3 24 0,8 3 24 16,-8-4 32-16</inkml:trace>
          <inkml:trace contextRef="#ctx0" brushRef="#br0" timeOffset="63364.0729">9756 1608 35 0,'0'-9'88'0,"0"4"-8"16,0-4-4-16,0 5-24 0,0-5-4 0,0 4-4 0,0 0-4 15,0-4 0-15,0 5-8 0,8-1 0 0,0 0 0 0,-8 1 0 0,9-1 8 16,-1 5 0-16,-1-5 4 0,1 5 12 0,9 0 4 0,-9 0-4 16,8 0-4-16,1 5 0 0,-9-5 0 0,8 5-16 0,8-1 16 15,-7 1 0-15,0 4 0 0,-2-4 0 0,10 4-8 0,0-4 0 16,-9 4 0-16,8 0 0 0,0 0 0 0,-7-4 0 0,8 4-4 16,-1 0-4-16,1 0-4 0,-1 0-4 0,-8-4-8 0,9 4 4 15,-1-5-4-15,1 2-4 0,-10-1 0 0,10-2 0 0,-8-3-4 0,7 5-4 16,-8-5 0-16,8 0 4 0,-7 0-8 0,0-5 0 0,-1 5 0 15,0-3-4-15,-8-2-4 0,9-1-4 0,-9 2-8 0,0 0-28 16,1-1-36-16,-2 0-36 0,-7 1-40 0,8-6-40 0,-8 6 8 16,0-5-72-16,-8 0 28 0,8 4 48 0,-7-4 36 0,-2 0 28 15,1 0 20-15</inkml:trace>
          <inkml:trace contextRef="#ctx0" brushRef="#br0" timeOffset="62738.1825">9927 1828 3 0,'0'-4'88'0,"0"-1"-12"0,0-4-4 0,0 4-16 16,0 1-4-16,0-5-4 0,0 4 0 0,0-1 0 0,0-2-4 16,0 4 4-16,0-1-8 0,0-4 0 0,0 4 4 0,0 1 0 15,0-1 0-15,0 1-4 0,0 4 0 0,0-5 4 0,0 5-8 0,0 0 0 16,0 0 0-16,8 0 4 0,-8 5 0 0,0-1 8 0,0 1-4 15,0-1 0-15,9 1 0 0,-9 4 0 0,8 0 0 0,-8-1 0 16,0 3-4-16,7 2 0 0,-7 1-4 0,8 1 0 0,-8 2-4 16,0 2-8-16,9-1 0 0,-9 1-4 0,0 3-4 0,0-4 0 15,0 6 0-15,0-2-4 0,0 2 0 0,0-6 0 0,0 5-4 0,0 0-4 16,0-5 4-16,0 5-24 0,0-4 24 0,0-1-4 16,0 0 0-16,0 1 0 0,0-1 0 0,0-4 0 0,8 0 0 15,-8-1-4-15,0 0 0 0,0-3-4 0,0-1 4 0,0 4-4 0,0-3 0 16,0-6 0-16,0 6-8 0,0-5-4 0,0-1-8 0,0 1-8 15,0-5-12-15,0 4-8 0,0-4-12 0,0 0-12 0,0 4-4 16,0-4-8-16,0-4-12 0,0 4-8 0,0-4-4 0,0-1 0 0,0 1 4 16,0-6-32-16,0 5-44 0,0-4 32 0,0-4 36 0,0 3 24 15</inkml:trace>
          <inkml:trace contextRef="#ctx0" brushRef="#br0" timeOffset="63059.0895">10196 1847 3 0,'0'-5'84'0,"0"5"0"0,0-5-8 15,8 5-24-15,-8 0-8 0,0 0-8 0,0 0-4 0,0 0 4 16,0 0-4-16,0 0 8 0,8 0 4 0,-8 5 0 0,0-5 8 0,9 5 0 16,-9-1 0-16,0 6 8 0,8-6-4 0,-8 5-4 0,7 0 0 15,-7 1-4-15,9 4 0 0,-9-1-4 0,0 6 0 0,8-5 0 16,-8 9-4-16,0-6-4 0,0 1 0 0,0 6-4 0,0-6 0 15,0 5-4-15,0 0-4 0,0 0-4 0,8 0-4 0,-16 0 0 16,16 0-4-16,-8 0 0 0,0-5-4 0,0 5 0 0,0 0-4 0,0-5 0 16,0 5 0-16,0-4 0 0,9-1 0 0,-9-4 0 0,0 4 0 15,0-4 0-15,0 0-4 0,0-6 4 0,0 2-4 0,0-1 0 16,0-4-4-16,0-1-4 0,0 1 4 0,0-1-8 0,0-4-12 16,-9 0-16-16,9-4-12 0,0-1-12 0,-8 1-20 0,8-1-20 15,-8-4-28-15,8-1 8 0,-9-3 8 0,2-1-12 0,-1 0-68 0,-1-4 40 16,-7-1 28-16,8 2 28 0,-1-7 12 0</inkml:trace>
          <inkml:trace contextRef="#ctx0" brushRef="#br0" timeOffset="64372.9536">5695 2380 47 0,'0'0'76'0,"0"0"0"0,0 0-12 0,-9 0-20 16,9 0-4-16,0-7 0 0,0 7-4 0,0 0-8 0,0 0 0 15,0 0-4-15,0 0 0 0,0 0 0 0,0-3 4 0,0 3 0 16,0 0 8-16,9 0 8 0,-9 0 8 0,0 0 0 0,8 3 4 16,-8-3-4-16,8 0-4 0,-8 7-4 0,7-4 4 0,2-3-4 15,-1 5 0-15,9 0-4 0,-9-1 4 0,-1 5-4 0,10-4-4 0,-9 4 0 16,9-5 0-16,-9 6-4 0,8-1 0 0,0-4-4 16,-7 4 0-16,7 0-4 0,0-5 0 0,0 6-4 0,1-5 0 0,0 3 0 15,-2-3 0-15,2 0 0 0,-2-1-4 0,2 1 0 0,0-5 0 16,-1 5-4-16,0-5 0 0,0 0 0 0,1 0 0 0,0 4 0 15,6-8 0-15,-6 4-4 0,0 0 0 0,-2-5 4 0,2 0 0 0,0 5-4 16,-2-9 4-16,2 4-8 0,-1 1-4 0,0 0 4 0,-8-1 0 16,9 0 4-16,-1 0 0 0,-7-4-4 0,6 5-4 0,-6-5 4 15,7 4 0-15,-7 1 0 0,-1-1 0 0,-1 0-4 0,1 0 0 16,1 1 0-16,-1 0 4 0,-8-1-4 0,8 0 4 0,1 1-4 16,-9 4 0-16,0-5 0 0,8 1 0 0,-8 4 0 0,0-5 0 0,0 5 0 15,0-5 4-15,0 5-4 0,0 0-4 0,0 0 4 0,0-3 0 16,0 3 0-16,0 0 4 0,0 0-8 0,0 0 0 0,0 0-8 15,0 0-12-15,0 0-28 0,0 0-28 0,0 0-24 0,0 0-32 0,-8 0-36 16,8 3-8-16,0-3-48 0,-9 0-4 0,9 0 40 16,-8 5 36-16,8 0 36 0,-8-1 20 0</inkml:trace>
        </inkml:traceGroup>
      </inkml:traceGroup>
    </inkml:traceGroup>
    <inkml:traceGroup>
      <inkml:annotationXML>
        <emma:emma xmlns:emma="http://www.w3.org/2003/04/emma" version="1.0">
          <emma:interpretation id="{15014D59-4BAA-45FC-A50A-5D5ED040D9E1}" emma:medium="tactile" emma:mode="ink">
            <msink:context xmlns:msink="http://schemas.microsoft.com/ink/2010/main" type="paragraph" rotatedBoundingBox="3556,14973 7294,14812 7333,15712 3595,158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2EA5CB-B97D-4581-92AB-D0169D580F05}" emma:medium="tactile" emma:mode="ink">
              <msink:context xmlns:msink="http://schemas.microsoft.com/ink/2010/main" type="line" rotatedBoundingBox="3556,14973 7294,14812 7333,15712 3595,15873"/>
            </emma:interpretation>
          </emma:emma>
        </inkml:annotationXML>
        <inkml:traceGroup>
          <inkml:annotationXML>
            <emma:emma xmlns:emma="http://www.w3.org/2003/04/emma" version="1.0">
              <emma:interpretation id="{675954E1-5EF6-4A11-BFD8-BB632FC1C129}" emma:medium="tactile" emma:mode="ink">
                <msink:context xmlns:msink="http://schemas.microsoft.com/ink/2010/main" type="inkWord" rotatedBoundingBox="3556,14973 4235,14944 4263,15596 3585,15625"/>
              </emma:interpretation>
            </emma:emma>
          </inkml:annotationXML>
          <inkml:trace contextRef="#ctx0" brushRef="#br0" timeOffset="69322.6918">2440 3502 19 0,'0'0'80'0,"0"5"-4"0,-8-5-4 15,8 0-20-15,0 0-4 0,0 0 0 0,-7 0-4 0,7 0 0 16,0 0 0-16,0 0-8 0,-10 0 0 0,10 0 4 0,0 0-4 0,-7 0 4 16,7 0-8-16,0 0-4 0,-8 0 4 0,8 0-4 15,0 0 0-15,0-5-8 0,0 5 4 0,0-4-4 0,0 4-4 0,0-4 0 16,0-6 4-16,0 6 4 0,0-1 0 0,0-3-8 0,0-2 4 15,-9 5-4-15,9-3-4 0,9-6 4 0,-9 4-4 0,0 1 4 16,0 0 0-16,0-1-4 0,8 2 4 0,-8-2 0 0,0 1-4 0,7 0 0 16,-7 4 0-16,10 1 0 0,-3-1 0 0,1 1 4 0,1-1-4 15,-9 5 0-15,16-5 0 0,-9 5-4 0,2 0 4 0,-1 5 0 16,9 0-4-16,-9-1 0 0,0 1 0 0,8-1 0 0,-8 1 4 16,9 4-8-16,-9 0 0 0,9 1 8 0,-10-2-4 0,1 6-4 15,1-4 4-15,-1 4 0 0,0 4 0 0,1-4 0 0,-9 4 0 0,8 0-4 16,-8 0 0-16,0 6 0 0,0-2 0 0,-8 1 0 0,8 0 4 15,-9 5-8-15,1-1 4 0,0 1-4 0,-9 0 4 0,10-6-4 16,-2 6 4-16,-7-1-4 0,-1-3 0 0,2-2 4 0,6 0-4 16,-7 2 4-16,-1-6-4 0,0-4-4 0,10 5 4 0,-9-6 0 15,7-3 0-15,-6-2 0 0,5-3 4 0,3 0-4 0,-1-1 0 0,-1-4 0 16,1 0 0-16,0 0 0 0,1-4 4 0,-2 4-4 0,1-5 0 16,8-4-4-16,-8 5 4 0,8-6 0 0,0 6 0 0,-9-5 0 15,9-1-4-15,0 6 4 0,0-6 0 0,0 1 0 0,0 0 0 16,0 5-4-16,0-6 4 0,9 6 0 0,-9-1 0 0,0 2 0 15,8-4 0-15,0 7 4 0,1-3-4 0,-2 3 4 0,1 0-4 0,0 0 0 16,1 0 8-16,-1 0-4 0,9 3 4 0,-2 4-4 0,-6-7 0 16,7 3 0-16,0 2 0 0,-8-1 0 0,9 6 0 0,-1-6 0 15,0-4 0-15,1 9-4 0,-1-4 4 0,1-1-4 0,-2 6 4 16,2-6 0-16,0 1-4 0,-2 0 0 0,2-1 0 0,-1 1 4 16,1-5-8-16,-1 4 4 0,0-4-4 0,1 0-4 0,7 5-4 0,-8-5-12 15,1-5-12-15,-2 5-20 0,10 0-8 0,-8-4-16 0,-1-1-24 16,0 1-12-16,1-6-12 0,-2 6 0 0,2-6-60 0,0 1 4 15,-2 0 40-15,2-5 16 0,-1 2 28 0</inkml:trace>
        </inkml:traceGroup>
        <inkml:traceGroup>
          <inkml:annotationXML>
            <emma:emma xmlns:emma="http://www.w3.org/2003/04/emma" version="1.0">
              <emma:interpretation id="{6C3E4079-1EB0-4823-B81D-A4955503FC38}" emma:medium="tactile" emma:mode="ink">
                <msink:context xmlns:msink="http://schemas.microsoft.com/ink/2010/main" type="inkWord" rotatedBoundingBox="4829,15146 5215,15129 5231,15498 4845,1551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9820.9218">3631 3791 55 0,'0'14'120'0,"-8"-4"-16"0,8-1-4 0,-8 0-32 0,8 0 4 0,0-4 0 16,0 4 4-16,-9-4-8 0,9-2-4 0,9 4-4 0,-9-4-8 16,0-3 8-16,8 0-4 0,0 0 4 0,1 0 0 0,-1 0 0 15,-1-3 0-15,10 3-4 0,-9-7-4 0,9 4-4 0,-2-2-4 16,2 0-12-16,0 1 0 0,-2-1-4 0,2 0-8 0,-1 1 0 16,1 0-4-16,-1-5-4 0,0 4-8 0,1 5 0 0,-2-5 0 0,-6 0-12 15,7 5-12-15,1-4-32 0,-9 4-24 0,-1 0-44 0,2 4-44 16,-1-4-12-16,0 5-76 0,1 0 40 0,-1 0 36 0,-8-1 28 15,7 1 28-15,-7-5 20 0</inkml:trace>
          <inkml:trace contextRef="#ctx0" brushRef="#br0" timeOffset="69597.0027">3582 3507 15 0,'0'4'112'0,"9"-4"-12"0,-9 5-12 0,0 0-28 0,0 0-4 0,0-5 0 16,0 4-4-16,0-4 0 0,-9 5 0 0,18-5 4 0,-9 5 0 16,0-5-4-16,7 0 0 0,-7 0 4 0,8 0-8 0,-8 0-4 15,9 0 0-15,-1 0 4 0,0 0-4 0,1 0 4 0,6 4-4 0,-7-4-8 16,9 0 0-16,-9 0-4 0,9 4-4 0,-1-4 0 16,-8 0-4-16,9 0-4 0,-2 5 0 0,2-5-4 0,-9 0 0 0,9 0-8 15,-2 0-4-15,2 0 4 0,-9 0 0 0,9 0-4 0,-9 0 0 16,8 0-4-16,-8 0-4 0,0 0-4 0,1 0-8 0,-1 0-12 15,0 0-20-15,-8 0-12 0,7 0-24 0,-7 0-28 0,9 0-28 0,-9 0-4 16,0 0-60-16,0 0 4 0,-9 0 36 0,9 0 36 16,-7 0 20-16</inkml:trace>
        </inkml:traceGroup>
        <inkml:traceGroup>
          <inkml:annotationXML>
            <emma:emma xmlns:emma="http://www.w3.org/2003/04/emma" version="1.0">
              <emma:interpretation id="{C35D54CC-56B7-4B08-87E8-16DEE8ADA06B}" emma:medium="tactile" emma:mode="ink">
                <msink:context xmlns:msink="http://schemas.microsoft.com/ink/2010/main" type="inkWord" rotatedBoundingBox="5949,15320 6441,15298 6461,15750 5968,15771"/>
              </emma:interpretation>
              <emma:one-of disjunction-type="recognition" id="oneOf12">
                <emma:interpretation id="interp16" emma:lang="" emma:confidence="0">
                  <emma:literal>raz</emma:literal>
                </emma:interpretation>
                <emma:interpretation id="interp17" emma:lang="" emma:confidence="0">
                  <emma:literal>r Z</emma:literal>
                </emma:interpretation>
                <emma:interpretation id="interp18" emma:lang="" emma:confidence="0">
                  <emma:literal>rz</emma:literal>
                </emma:interpretation>
                <emma:interpretation id="interp19" emma:lang="" emma:confidence="0">
                  <emma:literal>rż</emma:literal>
                </emma:interpretation>
                <emma:interpretation id="interp20" emma:lang="" emma:confidence="0">
                  <emma:literal>ro</emma:literal>
                </emma:interpretation>
              </emma:one-of>
            </emma:emma>
          </inkml:annotationXML>
          <inkml:trace contextRef="#ctx0" brushRef="#br0" timeOffset="71114.0224">4772 3741 7 0,'0'-4'88'0,"-8"-1"-12"0,1 0-4 16,-1 5-24-16,-1-4 0 0,9 0 0 0,-8 4-8 0,0-5 0 0,8 0 0 16,-9 1-4-16,9 4-4 0,-7-6 0 0,7 2 4 15,0 0-8-15,0-1 0 0,0 5-8 0,-8-5 0 0,16 5-4 0,-8 0 8 16,0 0 4-16,7 0 8 0,-7 0 4 0,9 0 8 0,-1 5-4 16,0 0 0-16,1-1-8 0,-1 6 0 0,-1-6 0 0,10 6-8 15,-9-2 0-15,9 2-4 0,-9 4 0 0,8-1-4 0,-8 1-4 0,8 4 0 16,-7-4-4-16,6 5-4 0,-6-1 0 0,-1-1 0 0,0 2 0 15,1 0 0-15,7 4-4 0,-16-5 0 0,9 1 4 0,-2-1-4 16,1 0-12-16,-8 0 16 0,8-4 4 0,-8 0-4 0,0 1 0 16,0-2-4-16,0-5 0 0,0 2 4 0,0-1-4 0,0 0 8 15,0-4-8-15,0 0 0 0,0-5 4 0,0 4-4 0,0-4 0 0,0 0 0 16,-8-4 0-16,8-1-4 0,0 0 4 0,-8 0-4 0,8-4 0 16,0 5 0-16,-7-6 0 0,7-3 4 0,0 5-4 0,-9-7 0 15,9 1 0-15,0-4 0 0,0 4 0 0,0-4 0 0,0 4-4 16,0-4 4-16,0-1-4 0,0 5 4 0,0-4 4 0,0 4-4 15,0-5 0-15,9 6 0 0,-9-1 0 0,7 1 0 0,-7 4 0 0,8-5 0 16,0 4 0-16,-8 2 0 0,9-1 0 0,-1-1 0 0,-1 1 0 16,3 5 0-16,-3-1 0 0,1 0-4 0,-8 1 4 0,9-1 0 15,-1 5-4-15,0-5 4 0,-1 5 0 0,2 0 0 0,-1 0 0 16,0-4 0-16,1 8 4 0,-1-4 0 0,0 0-4 0,1 0 4 16,-2 5-4-16,1-5 4 0,0 5-4 0,1-1-4 0,-1-4 4 15,0 0-20-15,1 5 24 0,-2-5 0 0,-7 5-4 0,8-5 4 0,1 0 0 16,-9 4-4-16,8-4 0 0,-8 0 0 0,0 0 0 0,8 0 0 15,-8 0 0-15,0 0 0 0,0 0 0 0,0 0-8 0,0 0-12 16,0 0-20-16,0 0-20 0,0 0-32 0,-8 0-28 0,8 0-20 16,-8 0 8-16,8-4-80 0,-9 4 20 0,9 0 40 0,-8-5 20 15,8 5 32-15</inkml:trace>
        </inkml:traceGroup>
        <inkml:traceGroup>
          <inkml:annotationXML>
            <emma:emma xmlns:emma="http://www.w3.org/2003/04/emma" version="1.0">
              <emma:interpretation id="{87699DC2-3E28-441B-B15C-8E16058C3F84}" emma:medium="tactile" emma:mode="ink">
                <msink:context xmlns:msink="http://schemas.microsoft.com/ink/2010/main" type="inkWord" rotatedBoundingBox="6873,14898 7297,14880 7313,15262 6890,15280"/>
              </emma:interpretation>
            </emma:emma>
          </inkml:annotationXML>
          <inkml:trace contextRef="#ctx0" brushRef="#br0" timeOffset="71654.5753">5661 3398 59 0,'-7'-6'72'0,"-1"6"-4"15,8-4 0-15,-9 0-28 0,9-1 0 0,0-5-4 0,0 6 0 0,-8-5-4 16,16 4-4-16,-8-4 0 0,0 0-4 0,0-1 0 0,9 2 0 16,-9-2 0-16,8 1 4 0,-1 5-4 0,2-5 0 0,-1 5 0 15,-8-3 4-15,8-1-4 0,1 8 0 0,7-5 0 0,-9 5-4 0,2-4 0 16,-1 4 0-16,0 0 0 0,1 0 4 0,-1 4-4 0,-1-4-4 16,3 5 0-16,-3 0-4 0,1-2 4 0,0 4 4 0,1 1-4 15,-9-3 0-15,8 4 0 0,-8 0-4 0,0 4-4 0,0-3 0 16,0 4-8-16,0-1 4 0,0 1 4 0,-8 0 0 0,-1 0-8 15,9 4 4-15,-8-4 0 0,0 0 0 0,1 0-4 0,-3-1 0 0,-5 1 4 16,15-5 4-16,-9 4-8 0,1-3 0 0,0-5 0 0,-1 4 0 16,2-4 0-16,7-1 0 0,0-4 0 0,-8 0 0 0,8 4 0 15,0-4-4-15,0 0 4 0,0 0-4 0,0 0 4 0,0 0 0 16,0 0-4-16,0 0 8 0,8 0-4 0,-8 0 4 0,7 0 0 16,-7 0 0-16,9 0 4 0,-1 5 0 0,-8-5 4 0,8 5 4 0,1-5 4 15,-1 4 0-15,9 1 4 0,-10 0 8 0,9-1-4 0,-7 5 0 16,6-4 0-16,2-1 4 0,-9 1 0 0,9 4-4 0,-2-4 4 15,2-1 0-15,0 1 0 0,-9-5-8 0,9 0 0 0,-2 5 4 0,-7-5-8 16,9 0 0-16,0-5-4 0,-10 5 0 0,1-5-4 16,1 1 0-16,7-1-4 0,-9-4 0 0,-7 4-4 0,9-4-4 0,-9 0-4 15,8 0-4-15,-8 0-16 0,0-1-28 0,0-3-28 0,-8 4-28 16,8-6-36-16,-9 6-48 0,2-4 36 0,-1 4-72 0,0-4 16 16,-1 3 40-16,-6-3 32 0,5 3 28 0,-5 1 20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6:28.1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E66A36-72D6-473D-BA1D-9CC54A8CF5DA}" emma:medium="tactile" emma:mode="ink">
          <msink:context xmlns:msink="http://schemas.microsoft.com/ink/2010/main" type="inkDrawing" rotatedBoundingBox="16289,4125 17156,8033 14015,8730 13148,4822" semanticType="enclosure" shapeName="Other">
            <msink:sourceLink direction="with" ref="{7CE89E62-C1F9-42AA-B7C4-C47D56A2F5E6}"/>
            <msink:destinationLink direction="with" ref="{A6064414-8E25-479C-8660-D541B0D85D84}"/>
          </msink:context>
        </emma:interpretation>
      </emma:emma>
    </inkml:annotationXML>
    <inkml:trace contextRef="#ctx0" brushRef="#br0">1864 3 19 0,'0'0'60'0,"0"0"-8"15,0 0-4-15,0-5-20 0,0 5 0 0,0 0-4 16,0 0-4-16,0 0 0 0,0 5-4 0,0-10 0 0,0 5-4 0,0 0 0 15,0 0 4-15,0 5 0 0,0-5 0 0,0 0 4 0,0 0-4 16,0 0 4-16,0 0 0 0,0 0 0 0,0 0 4 0,0 0 0 16,0 0 0-16,0 0 0 0,0 0 4 0,0 5-4 0,0-5 0 0,-9 4 0 15,9-4 0-15,-8 4 0 0,8 2 0 0,-8-2 0 0,8 5 0 16,-9-4-4-16,1 4-4 0,8 0 4 0,-7-1-4 0,-1 2 4 16,-1 4 0-16,1-5 0 0,0 5-8 0,-1-5 4 0,1 5 0 15,1 0 4-15,7-1 0 0,-9-4 0 0,1 4-8 0,0 2 0 16,0-6 0-16,-1 5 4 0,9 1 0 0,-8-7 0 0,1 6-4 0,-2-5 0 15,9 4 4-15,-8 2-4 0,0-7 0 0,-1 6 0 16,1-4 0-16,0 4 0 0,1-1 0 0,-2-4 0 0,1 5 0 0,0 0-4 16,8 0 4-16,-9 0-20 0,-6-1 20 0,15 1 0 0,-17-1-4 15,9 1 4-15,8 0 0 0,-17 0 0 0,9 0 0 0,1-1-4 16,-3 2 0-16,3-2 4 0,-1 1-4 0,-1 3 0 0,1-2 0 0,0-1 0 16,1 0 0-16,-2 4-4 0,1-4 0 0,8 4 0 15,-8-4 4-15,-1 4 0 0,-7-4-4 0,16 4 8 0,-9 0-8 0,-6 0 0 16,15 1 4-16,-17-1 0 0,9 1 0 0,0-1-4 0,-1 0 4 15,2 1 0-15,-1 4 0 0,-9-5-4 0,9 1-4 0,-1 0 4 16,-6 2 0-16,7-2 4 0,-1 0-4 0,1-1 0 0,0 0 0 0,-8 5 0 16,8-5 0-16,-1 1 0 0,-7-1 0 0,8 0 4 0,-1 0-4 15,2 5 0-15,-1-4-4 0,-9 0 4 0,9-1 0 0,-1 0 0 16,1 0-4-16,1 0 4 0,-10 1 0 0,9 4-4 0,0-5-4 16,-9 1 4-16,10-1 0 0,-2 1 4 0,1 3-4 0,-8-3 4 15,7-2-4-15,2 8 4 0,-10-7 0 0,9 4-4 0,-9 2 0 16,9-6-20-16,-7 4 24 0,6 2 0 0,-7 3 0 0,-1-4 0 15,10 0 0-15,-10 0 0 0,1 4 0 0,-1-4 0 0,10 0 0 16,-10 5 0-16,0-6-4 0,9 6 0 0,-9-5 0 0,2 0 0 0,7 0 4 16,-9 4-4-16,1-3 0 0,8-2 0 0,-9 1-4 0,9-4 4 15,-7 4-4-15,6-1 4 0,1 2 0 0,-9-6 0 0,9 5 0 16,0 0 0-16,-1-4 4 0,-6-2-4 0,7 7 0 0,-1-6 0 0,1 0-4 16,1 5 4-16,-3-4 4 0,-5-1-4 0,6 0 0 0,1 5 0 15,0-5-4-15,1 0 8 0,-3 7-4 0,3-8 0 0,-1 1 0 16,-1 5 0-16,1-4 0 0,-9-1 0 0,10 5 0 0,-1-5 4 15,0 5-8-15,-1-4 4 0,-7 3 0 0,7-3 0 0,2-1 0 16,-1 5-4-16,-1-5 8 0,-7 1-4 0,8 4 4 0,-1-5-4 0,2 0 0 16,-10 1 0-16,9-1 0 0,0 5 0 0,-9-5 0 0,10 1 0 15,-1 0-4-15,-1-2 4 0,-7 2 0 0,7-1 0 0,2 1-16 16,-10-5 16-16,9 4 0 0,0 0 4 0,-1 0 0 0,1-4-4 16,1 4 0-16,-1-3 4 0,-1 2-4 0,1-3 0 0,0-1 0 15,-1 2 0-15,1-1 0 0,1 4 0 0,-2-4 0 0,1 0 0 0,0-1 0 16,8-4 0-16,-8 5-4 0,-1 0 4 0,9-5 0 0,-8 5 0 15,1-5 0-15,-2 5 0 0,9-5 0 0,-8 0 0 0,8 0 4 16,-8 5-4-16,8-10 0 0,-9 6 0 0,9-1 0 0,0-5 0 16,-8 5 0-16,8-3 0 0,0 3 0 0,-7-5-4 0,7 1 4 15,0-1 0-15,0 1 0 0,-8-1 0 0,8 1 0 0,0-1 4 0,0-4-4 16,0 0 0-16,-9 5 0 0,9-5-4 0,0 0 4 16,0 5 4-16,0-5 0 0,0 0-8 0,0 0 0 0,0 0-4 0,-8 0 4 15,8 0-12-15,0 0-24 0,0 0-24 0,0 0-36 0,0 0-52 16,0 0-20-16,-8-5-68 0,8 5 24 0,0-5 28 0,0-4 32 15,0 5 32-15,0-10 20 0</inkml:trace>
    <inkml:trace contextRef="#ctx0" brushRef="#br0" timeOffset="3322.156">53 3507 15 0,'0'0'60'16,"0"0"-4"-16,0 0-8 0,0 0-16 0,0 0-8 0,0 0 0 15,0 0-8-15,0 0 0 0,0 0 0 0,0 0 0 0,0 0 4 16,0 0-8-16,0 0 0 0,0 0-4 0,0 0 8 0,8 0 0 15,-8 0-4-15,0 0 0 0,8 0 4 0,-8 0 4 0,0 0 0 0,9 0-4 16,-9 5 0-16,7-5 4 0,-7 0 0 0,8 5-4 0,1-5 0 16,-1 0 8-16,0 4-4 0,-8-4-4 0,8 0 0 0,1 6 0 15,-2-3 0-15,1-3 0 0,1 5 0 0,-1-5 0 0,0 0-4 0,1 5 4 16,-1-5-8-16,7 0 8 0,-6 0-4 0,-1 0 0 16,0 0 0-16,9 0 0 0,-10 0 0 0,10 0 0 0,0 0 0 0,-9 0-4 15,7 0 0-15,-6 0 8 0,7 0-8 0,1 0 0 0,-1 4 4 16,0-4 0-16,1 0 0 0,-2 0 0 0,2 0 0 15,0 5 0-15,-1-5 0 0,0 0 0 0,9 4 4 0,-10-4-4 0,2 0-4 16,-1 5-4-16,8-5 8 0,-7 0-4 0,8 0 4 0,-10 5-4 16,10-5-4-16,-8 0 4 0,7 0-4 0,-8 0 12 0,9 0-8 15,-1 4 0-15,1-4-4 0,-8 0 0 0,7 0 4 0,1 0 0 0,-1 0 0 16,0 4 0-16,-8-4 0 0,9 0 0 0,0 0-4 0,-1 5 0 16,1-5 4-16,-10 5-4 0,10-5 0 0,-1 5 4 0,1-5 0 15,-8 4-4-15,6-4 0 0,2 4 4 0,-8-4-4 0,7 6-4 16,1-6 4-16,-10 4 0 0,10-4 0 0,-8 4 0 0,7 1 0 15,-8-5 0-15,8 5 0 0,-7-1 0 0,8-4 0 0,-10 5 0 0,2 0 0 16,8-5 0-16,-8 4 0 0,-2 0 0 0,2 2 0 0,8-6 0 16,-10 4 0-16,2 0 4 0,8-4-4 0,-10 5 0 0,2-5 0 15,7 5 0-15,-8-5 0 0,1 4 0 0,7-4-4 0,-7 4-16 16,-1-4 24-16,8 0 0 0,-7 6-4 0,-1-6 0 0,8 0 4 16,-7 4-4-16,8-4 0 0,-10 0 4 0,2 0-4 0,8 4 0 0,-10-4-4 15,2 0 4-15,0 0 4 0,-2 5-4 0,10-5 0 0,-8 0-4 16,-2 0 4-16,2 0 0 0,-1 0 0 0,0 0-4 0,1 0 0 15,-1 0 0-15,1 0 4 0,-1 0-4 0,0 0 0 0,1 0 4 0,-2 0-4 16,2 0 4-16,0 0-4 0,-9 0 4 0,7 0-4 16,2 0 4-16,0 0-4 0,-2 0 4 0,2 0-4 0,-9 0 4 0,9 0-4 15,-2 5 4-15,2-5-4 0,0 0 0 0,-1 0 4 0,-9 0-4 16,10 0 0-16,0 0 4 0,-1 0-4 0,0 4 4 0,0-4 0 16,1 0-4-16,-9 0 4 0,8 0 0 0,1 0-4 0,-1 0 0 0,1 0 0 15,-2 0 0-15,2 0 4 0,-9 0 0 0,8 0-4 16,0 0 0-16,1 0 4 0,-9 0-4 0,8 0 0 0,1 0 0 0,-9 0 0 15,9 0 4-15,-9 0 0 0,7 0 0 0,-6 0 0 0,7 0-4 16,-7 0-4-16,6 0 4 0,-6 0 4 0,7 0-4 0,-8 0 0 16,1 0 0-16,6 0 4 0,-6 0-4 0,7 0 4 0,-7 0-4 0,6 0 4 15,-7 0-4-15,1 0 0 0,7 0 0 0,-7 0 0 0,6 0 0 16,-6 0 0-16,7 0 4 0,-8 0 0 0,9 0 0 16,-10 0-4-16,10 4 4 0,-9-4-4 0,9 0 0 0,-10 6 4 0,10-6 0 15,-1 0 0-15,-7 5 0 0,6-5 0 0,-6 3 0 0,7-3 0 16,-8 5 0-16,1-5 0 0,6 5 0 0,-6-5 0 0,7 4 0 15,-7-4 4-15,-1 5-4 0,0-5 0 0,-1 0 0 0,2 5 0 16,-1-5 4-16,0 4 0 0,1-4-4 0,-1 4 0 0,-1-4 0 16,-7 0 4-16,10 0-4 0,-10 5 0 0,7-5 0 0,-7 0 0 0,8 0 4 15,-8 0 0-15,0 0-4 0,0 0 4 0,0 0-4 0,0 0 0 16,0 0 0-16,9 0 0 0,-9 0 4 0,0 0 0 0,0 0 0 16,0 0 0-16,0 0 0 0,0 0-16 0,0 0 20 0,0 0 0 0,0 0-4 15,0 0 0-15,0 0 0 0,0 0-4 0,0 0 4 16,0 0 0-16,0 0-4 0,0 0 0 0,0 0 0 0,0 0 4 0,8 0-8 15,-8 0 4-15,0 0-4 0,0 0 4 0,0 0 0 0,0 0 0 16,0 0-4-16,0 0 4 0,0 0 0 0,-8 0-4 0,8 0 0 16,0 0 0-16,0 0-4 0,0 0 0 0,0 4-12 0,0-4-20 0,0 0-32 15,-9 5-32-15,9-5-44 0,-8 5-40 0,1-5-4 0,7 5-80 16,-10-5 32-16,-5 0 44 0,6 4 36 0,-7-4 28 0,7 0 28 16</inkml:trace>
    <inkml:trace contextRef="#ctx0" brushRef="#br0" timeOffset="1480.006">1855 8 19 0,'0'0'56'0,"0"0"-4"0,0 0-8 0,0 0-20 0,0 0 0 15,0 0-4-15,0 0 0 0,0 0-4 0,0 0 4 0,0 0-4 16,0 0 0-16,0 0 0 0,0 0 4 0,0 0-4 0,0 0 0 0,0 0 0 16,0 0 4-16,0 0-4 0,0 0 0 0,0 0 4 0,0 0-4 15,0 4 0-15,0-4 4 0,0 0 0 0,0 4 0 0,0-4-20 16,0 6 24-16,0-2 0 0,9 0-4 0,-9 6 4 0,0-1-4 16,7-4 0-16,-7 3 0 0,0 6 0 0,8-4 0 0,-8 3 0 15,9 1-4-15,-9-1 4 0,8 2 0 0,-8-2 0 0,8 5-4 0,0-5 4 16,-8 7 0-16,9-7 0 0,-9 7-4 0,7-3 0 0,1-3-4 15,-8 4 4-15,9 0 4 0,-1-4-4 0,0 5 0 0,-8-1 0 16,9 1 0-16,-1-1-8 0,-1 0 8 0,1 0-8 0,1 1 8 16,-1-1-8-16,0 1 4 0,1-1-4 0,-1 5 0 0,-1-4 0 15,2 3 0-15,-1-3 0 0,0 3 0 0,0 2 0 0,1-2 0 0,-2-4 0 16,1 6 0-16,1-2 0 0,-1 6 0 0,0-5-4 0,1 0 0 16,-1 0 4-16,-8 0 0 0,16 4-4 0,-16-4 4 0,8 0-4 15,0 5 4-15,0-6 0 0,1 2 0 0,-1 3-4 0,-1-4 4 16,2 0 0-16,-1 0-4 0,0 4 0 0,1-4 0 0,-1 0 0 15,0 0 4-15,-1 0-4 0,2 0 0 0,-1 0-12 0,-8 0 16 0,8 4 0 16,1-3 0-16,-1-2-4 0,-1 1 0 0,3 0 0 0,-3 5 0 16,1-5 0-16,0 4 0 0,1-5 0 0,-1 3-4 0,-1 1 4 15,2-2 0-15,-1 3 0 0,0-4-4 0,1 5 0 0,-1-1 0 16,0-4 4-16,-1 5-4 0,2-6 0 0,-1 6 4 0,0-5 0 16,1 5-4-16,-1-1 0 0,0-4 4 0,8 5 0 0,-8-6-4 15,0 6 0-15,1 0 0 0,-1-6 0 0,9 1 0 0,-10 5 0 0,1-5 0 16,9 0 0-16,-9-1 4 0,-1 6-4 0,10-5 0 15,-9 0 4-15,1 0-4 0,7 4 0 0,-7-3-4 0,-2-2 8 0,9 1-4 16,-7 0 4-16,-1 0-8 0,9 0 0 0,-10 0 4 0,10 0 0 16,-9 0 4-16,0-5-4 0,9 5 0 0,-10 0 4 0,1 0-4 15,9-5-4-15,-9 4 8 0,1 2-8 0,6-1 8 0,-6 0-4 0,-1-5 0 16,0 6 4-16,9-2-4 0,-10 2-4 0,1-2 4 0,1 1-4 16,7 0 8-16,-7-5-4 0,-1 6-16 0,-1-2 20 0,1 1 0 15,9-4 0-15,-9 4-4 0,1-1 4 0,-1-3 0 0,8 4-4 16,-8-5 0-16,0 5 0 0,0-4 0 0,1 3 0 0,6-4 4 15,-6 1-8-15,-1 4 4 0,0-5 0 0,1 0 0 0,-1 6 0 0,-1-6 0 16,10 0 0-16,-9 5 0 0,0-4 0 0,1-1 0 0,-1 1 0 16,-1-1 0-16,2 0 0 0,-1 0 4 0,0 0-4 0,-8 1 0 15,8-6 0-15,1 6 0 0,-1-5 0 0,-1-1 0 0,2 0 0 16,-9 7 0-16,8-7 0 0,0 1 0 0,1 0 0 0,-9-5 4 16,8 5-4-16,0-1 0 0,-1 2 0 0,-7-7 0 0,9 6 0 0,-1-4 0 15,-8-1 0-15,8 4 0 0,-8-3 4 0,9-1-4 0,-9 0 0 16,8 1 0-16,-8-2 0 0,7 2 0 0,-7-6 0 0,0 6 0 15,10-5 0-15,-10 3 0 0,0-3 0 0,0-1 0 0,0 1 0 16,0-5 0-16,0 5 0 0,7-5 4 0,-7 0 0 0,0 4 0 16,0-4 0-16,0 0-16 0,0 0 20 0,-7 0-4 0,7 0-4 0,0 0 4 15,0-4 0-15,0 4-4 0,0-5 0 0,0 5 0 0,0 0 0 16,0-5 0-16,0 1 0 0,0 4 0 0,0-5-8 0,0 0-8 16,0-3-16-16,-10 2-16 0,10 2-40 0,0-5-44 0,-7 4-20 15,7-3-32-15,-8-2-32 0,-1 6 24 0,1-6 36 0,0 2 32 16,-1-6 20-16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6:40.2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1BA6D02-33A7-457D-835F-C849444F839C}" emma:medium="tactile" emma:mode="ink">
          <msink:context xmlns:msink="http://schemas.microsoft.com/ink/2010/main" type="writingRegion" rotatedBoundingBox="8643,15135 10592,14735 10731,15413 8782,15813"/>
        </emma:interpretation>
      </emma:emma>
    </inkml:annotationXML>
    <inkml:traceGroup>
      <inkml:annotationXML>
        <emma:emma xmlns:emma="http://www.w3.org/2003/04/emma" version="1.0">
          <emma:interpretation id="{A161564F-8DC7-4DA1-9F76-705C47B139CB}" emma:medium="tactile" emma:mode="ink">
            <msink:context xmlns:msink="http://schemas.microsoft.com/ink/2010/main" type="paragraph" rotatedBoundingBox="8643,15135 10592,14735 10731,15413 8782,15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AD1825-672A-4F33-82AE-C7DCD316F4E3}" emma:medium="tactile" emma:mode="ink">
              <msink:context xmlns:msink="http://schemas.microsoft.com/ink/2010/main" type="line" rotatedBoundingBox="8643,15135 10592,14735 10731,15413 8782,15813"/>
            </emma:interpretation>
          </emma:emma>
        </inkml:annotationXML>
        <inkml:traceGroup>
          <inkml:annotationXML>
            <emma:emma xmlns:emma="http://www.w3.org/2003/04/emma" version="1.0">
              <emma:interpretation id="{E8BE6683-568D-43CE-BC7A-438D0BA189E9}" emma:medium="tactile" emma:mode="ink">
                <msink:context xmlns:msink="http://schemas.microsoft.com/ink/2010/main" type="inkWord" rotatedBoundingBox="8643,15135 10592,14735 10731,15413 8782,15813">
                  <msink:destinationLink direction="with" ref="{A90348E4-6B95-4B34-BF74-F65C6A28274B}"/>
                  <msink:destinationLink direction="with" ref="{B077EB62-3DC3-4C7B-86C2-AD275939CC4B}"/>
                </msink:context>
              </emma:interpretation>
            </emma:emma>
          </inkml:annotationXML>
          <inkml:trace contextRef="#ctx0" brushRef="#br0">293-1132 23 0,'-8'-5'76'0,"-1"0"0"0,9 0-8 0,-8 1-20 0,8-1-4 16,0 1 0-16,0 0 0 0,-7-1-4 0,7 0 0 0,0-4 0 15,0 4-4-15,7-3 0 0,-7 3 4 0,0-4-4 0,8 5 0 16,1-6 0-16,-1 1 0 0,-8 4-4 0,8-4 0 0,1 4-4 0,-2-3-4 16,10 2 8-16,-9 2-8 0,0 0 8 0,9-1-8 15,-10 5-4-15,1-5 0 0,9 5-4 0,-9 0 4 0,1 0-4 0,6 5 0 16,-7 0 4-16,1-5 0 0,7 4 0 0,-16 6 0 0,17-6 4 16,-17 5-4-16,7 0 0 0,2 1-4 0,-9-2 4 0,8 6-4 15,-8 1 4-15,0-2-8 0,0 5 0 0,0-5 0 0,0 6-4 0,0-1 0 16,-8 6 4-16,8-6-8 0,0 5 0 0,-9 0 0 0,9 0 0 15,-7-1 0-15,-1 2 4 0,8-2-4 0,0 6 4 0,-9-5-4 16,9 0-4-16,0 0 4 0,0 0 0 0,0 1-4 0,0-7 0 16,0 1 0-16,0 1 0 0,0-1 4 0,9-4-8 0,-9-1 0 15,8 1 4-15,-8-4-4 0,7-1 0 0,-7 0 0 0,9-5-4 16,-9 1-12-16,8 0-16 0,0-5-16 0,-8 0-20 0,8-5-20 16,-8 0-24-16,9 1-8 0,-9-5 4 0,0 0-76 0,0-1 12 15,0 1 32-15,-9 0 32 0,9-5 24 0</inkml:trace>
          <inkml:trace contextRef="#ctx0" brushRef="#br0" timeOffset="175.5309">391-903 43 0,'0'4'84'0,"0"-8"-8"0,0 8-4 0,0-4-24 0,0 0-4 16,0 0 0-16,0 0-4 0,0 0 4 0,0 0-4 0,8 0-4 16,-8 0-4-16,8 0-4 0,1 0 0 0,-9 0-4 0,8-4-4 15,-1 4 4-15,1 0-8 0,1 0 0 0,-1 0-4 0,9 0 0 0,-9-4-4 16,8 4-4-16,-8-5 0 0,8 0-4 0,-7 5-4 15,6-4 0-15,2-1-24 0,0 0-20 0,-2 1-12 0,-7 0-16 0,9-1-88 16,0 5 20-16,-2-9 20 0,-6 3 28 0</inkml:trace>
          <inkml:trace contextRef="#ctx0" brushRef="#br0" timeOffset="606.3864">1011-1196 7 0,'8'-5'88'0,"-8"0"-36"0,0-3 24 0,0 2-28 0,0 2-8 16,0-5 0-16,-8 4 0 0,8 1-4 0,0-1-4 0,-9 0 0 0,9 1 0 16,0 0-8-16,0-6 0 0,0 10 4 0,0-4-4 0,-8-1 0 15,8 0 0-15,0 0 0 0,0 1 0 0,0 4 0 0,0 0 0 16,0-5-4-16,0 5 0 0,0 0 0 0,0 0-4 0,0 0 0 16,0 0 0-16,0 0 0 0,0 0-8 0,0 0 0 0,0 0 0 15,0 0 4-15,0 0-8 0,0 0 8 0,0 0-4 0,0 0-4 16,0 0 8-16,0 0 0 0,-7 0 0 0,7 0-4 0,0 0 4 15,0 0 4-15,0 0 0 0,0 0 0 0,0 0 0 0,0 0-4 0,0 5 0 16,-9-5 4-16,9 4-4 0,0-4 4 0,-8 5 0 0,8-5 0 16,-8 5 0-16,8 0 4 0,-9-1-4 0,9 6 8 0,-8-6-8 15,8 5 0-15,-8 0 0 0,1 1-4 0,7 4 0 0,-9-6-4 0,1 7 4 16,8-2-4-16,-8 1-4 0,-1-1 4 0,1 1 0 16,8 5-4-16,-8-6 0 0,-1 6 0 0,9-1 0 0,-7 0 0 0,7-4-4 15,-8 4 0-15,8 1 4 0,0-5 0 0,0-1-8 0,-8 0 12 16,8 2-8-16,0-2 0 0,0-3 0 0,0-1 0 0,8 0-4 15,-8 0 4-15,0-4 0 0,0 0 0 0,8 4 0 0,-8-5 0 0,0-4 0 16,0 4 4-16,7 1-4 0,-7-5 0 0,0 5 0 0,0-5-4 16,9 0 4-16,-9 0-4 0,8 0 0 0,-8 0-8 0,0 0-12 15,8 0-12-15,-8-5-12 0,0 0-16 0,9 1-20 0,-9 0-20 16,0-1-12-16,0 1 4 0,0-6-88 0,0 1 16 0,8 5 32 16,-8-6 32-16,0 1 24 0</inkml:trace>
          <inkml:trace contextRef="#ctx0" brushRef="#br0" timeOffset="1594.219">930-1357 35 0,'0'0'80'0,"0"0"-12"0,0-5-8 0,0 5-28 16,0 0 4-16,0 0-12 0,0 0 0 0,-9 0 4 0,9 0 0 16,0 0 0-16,0 0-4 0,-8 0 0 0,8 5 0 0,-8-5-4 15,-1 4 0-15,9 1 4 0,-8 0-4 0,0-1 0 0,8 5-4 16,-9-4 4-16,2 4-4 0,-1 5 0 0,8-5-4 0,-8 5 4 15,-1-1-4-15,9 1 0 0,-8 5 0 0,1-6 0 0,7 6-4 0,0-1 0 16,-10 1 4-16,10-2 0 0,0-2-8 0,0 7 8 16,0-3-4-16,0-1 0 0,0 1 0 0,0-1-4 0,10 0 0 0,-10-3 0 15,7 3 0-15,-7-5-4 0,8 0 4 0,1 2 0 0,-1-2 0 16,0 1 0-16,-1-4 0 0,2-2-8 0,-1 2 4 0,9-1 4 16,-9 0 0-16,0-5 0 0,8 1 0 0,-8 0 0 0,9-1 0 0,-1 1 4 15,-7 0 0-15,6-5 0 0,-6 0-12 0,7 0 8 16,1 0 4-16,-2 0 0 0,-6-5-4 0,7 0-4 0,0 1 8 0,0-1 0 15,-7-4-4-15,7 5 0 0,-7-5 0 0,6-1-4 0,-6 1 4 16,7-5 4-16,-8 5 0 0,1-4-4 0,-2-1 0 0,1 0-4 16,1-4 4-16,-1 4 0 0,0 0 0 0,-8-4-4 0,9 4-4 15,-9-5 4-15,0 1 4 0,0 4-4 0,0-4 0 0,0 4 4 0,0 0-4 16,-9-4 0-16,9 4 4 0,-8 0-4 0,0 1 4 16,-1 4 0-16,1-5-4 0,1 5 0 0,-2-5 0 0,1 5 0 0,0-1 0 15,-9 2 4-15,9-2-4 0,1 5 0 0,-10-4 0 0,9 5 0 16,-9-5 0-16,9 4 0 0,-8 5 4 0,8-4-4 0,0 4 4 15,-9-5-8-15,10 5 4 0,-3 0 0 0,-5 5-4 0,7-1 0 0,-1 1 0 16,1-1 0-16,1 1 4 0,-2 4 0 0,1 0-4 0,0 1 4 16,-1-2-4-16,9 6 0 0,0-4-8 0,-8 4-12 0,8 0-12 15,0-6-24-15,0 7-12 0,0-2-12 0,0-4 0 0,0 0-92 16,8 0 20-16,-8 0 28 0,9 1 20 0</inkml:trace>
          <inkml:trace contextRef="#ctx0" brushRef="#br0" timeOffset="1902.3947">1434-1353 15 0,'0'0'92'0,"0"5"-8"15,9-5-4-15,-9 5-24 0,0-1-4 0,0 5 0 16,0-4-4-16,0 4-4 0,0 0 0 0,0 0-8 0,0 0-4 0,0 1 0 16,8-1 0-16,-8 5-8 0,8-5 8 0,0 5-8 0,-8-5 0 15,9 1-4-15,-1-2 0 0,-1 2 8 0,2-2-4 0,-1 2-4 16,9-6 4-16,-9 1 0 0,-1 0-4 0,1-1 4 0,1 0 4 15,7-4-4-15,-7 5 0 0,-1-5 0 0,-1 0 0 0,3-5 0 0,-3 1-4 16,1 0 0-16,0-1-4 0,-8-4 0 0,9-1-4 16,-1 2 0-16,-8-2-4 0,7-4 0 0,-7 1 0 0,0-1 0 0,0 1-4 15,0-1 0-15,0-5 0 0,0 5 0 0,-7-4-4 0,-1 4 4 16,8 0-4-16,-9 1 0 0,1 4 0 0,-7-2 0 0,5 3 0 16,-5-1 0-16,6 5-4 0,-7 4 0 0,-1 0 0 0,2 0-4 0,-2 4-4 15,0 5-16-15,2 6-24 0,-10-2-20 0,8 0-16 0,-7 5-20 16,-1 6-12-16,1-2-40 0,0 7-28 0,0-2 28 0,-1 0 28 15,1 5 28-15</inkml:trace>
          <inkml:trace contextRef="#ctx0" brushRef="#br0" timeOffset="-563.492">-295-1013 51 0,'-7'0'84'0,"7"0"-4"0,-8 0-4 16,8-5-24-16,0 5 0 0,-9-4-4 0,9 4 0 0,0-4-4 15,0-6-4-15,0 5-4 0,0 1 0 0,0-1-4 0,9-4 4 16,-9 0-4-16,8 0 0 0,-8 0 0 0,7-1 0 0,2 1 0 0,-1 0-4 16,0 0 4-16,1 0 4 0,7-1-8 0,-9 1 0 0,10 0-4 15,-9 0-8-15,9 0 0 0,0-1-4 0,-10 7 0 0,9-2 4 16,-7 0-8-16,6 0 0 0,2 5 0 0,-9 0 0 0,1 0-4 16,7 0 0-16,-16 5 4 0,7-5 0 0,2 10 0 0,-1-2-4 15,-8 1-4-15,0 1 0 0,8 3 4 0,-16 1 0 0,8 5 0 0,0-1-4 16,-8 0 0-16,8 0 0 0,-9 5 4 0,2 0-4 0,-9 0 4 15,7 0-4-15,1 0 0 0,-9-5-4 0,10 6 4 0,-1-1 4 16,-9-6-4-16,9 2 0 0,1 0 0 0,-10-6 0 0,9 1 0 0,-1 1 0 16,1-3 4-16,0-2-8 0,-1-1 8 0,9 0 0 15,-7 0-8-15,7-4 4 0,0 4 0 0,0-4 4 0,-8-1-4 0,8 1 0 16,8-5 0-16,-8 4 0 0,0-4 0 0,7 5 0 0,-7-5 0 16,9 5 0-16,-1-5 0 0,-8 4 0 0,8-4 0 0,1 0 0 15,-1 0 4-15,-8 0-4 0,17 4 0 0,-10-4 4 0,1 0-4 16,0 0 0-16,1 5 0 0,-1-5 0 0,-1 0 4 0,10 0-4 15,-9 0-4-15,1 0 0 0,7 0-8 0,-9 0-20 0,10 5-28 0,-9-5-28 16,9-5-28-16,0 0-4 0,-2 5-80 0,-7-4 16 0,9-5 40 16,-10 0 20-16,10 0 32 0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8:59.9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A2E076-B62A-462E-B804-EFBCBE935854}" emma:medium="tactile" emma:mode="ink">
          <msink:context xmlns:msink="http://schemas.microsoft.com/ink/2010/main" type="writingRegion" rotatedBoundingBox="21841,12527 23994,12580 23984,13007 21830,12954"/>
        </emma:interpretation>
      </emma:emma>
    </inkml:annotationXML>
    <inkml:traceGroup>
      <inkml:annotationXML>
        <emma:emma xmlns:emma="http://www.w3.org/2003/04/emma" version="1.0">
          <emma:interpretation id="{BBD721A8-9B6D-4792-8373-7ACA10DE7FD9}" emma:medium="tactile" emma:mode="ink">
            <msink:context xmlns:msink="http://schemas.microsoft.com/ink/2010/main" type="paragraph" rotatedBoundingBox="21841,12527 23994,12580 23984,13007 21830,12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D9CA96-7069-47FD-B8B8-DE99E68069A0}" emma:medium="tactile" emma:mode="ink">
              <msink:context xmlns:msink="http://schemas.microsoft.com/ink/2010/main" type="line" rotatedBoundingBox="21841,12527 23994,12580 23984,13007 21830,12954"/>
            </emma:interpretation>
          </emma:emma>
        </inkml:annotationXML>
        <inkml:traceGroup>
          <inkml:annotationXML>
            <emma:emma xmlns:emma="http://www.w3.org/2003/04/emma" version="1.0">
              <emma:interpretation id="{79AA2947-C77B-4532-8AD7-0D18818FDC9E}" emma:medium="tactile" emma:mode="ink">
                <msink:context xmlns:msink="http://schemas.microsoft.com/ink/2010/main" type="inkWord" rotatedBoundingBox="21839,12591 22469,12607 22461,12929 21831,129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927 1231 51 0,'0'0'92'0,"0"0"-8"15,0 0-24-15,0-5-4 0,0 5-4 0,0 0 4 0,0-4-8 16,-9 4 0-16,9-4 0 0,0 4-4 0,0-6 0 0,-8 6 0 0,8-4 4 16,0 0 0-16,-7 4-12 0,7-5-4 0,-8 0 8 15,8 5-4-15,-9 0-8 0,1-5 4 0,0 5-4 0,8 0 0 0,-9 0 0 16,1 0 0-16,1 0-4 0,7 0-4 0,-9 0 0 0,1 0 0 16,0 0-4-16,0 5 0 0,-1 0-4 0,-6 0 4 0,6-5-4 15,1 4 0-15,0 0 0 0,-1 6 0 0,1-6-4 0,-9 1 0 0,10 4 0 16,-1 1-4-16,0-2 0 0,-1 2-4 0,1-1 4 0,1 1 0 15,7 3-4-15,-9-4 0 0,1 0 0 0,8 1 4 0,0-2-4 16,-8 2 0-16,8 4 0 0,0-6 0 0,0 1 4 0,0 1-4 16,8-1 0-16,-8 0 0 0,0 0 0 0,8 1 0 0,1-1 4 15,-9-5-4-15,7 6 0 0,1-5 4 0,1 3-4 0,-1-3 4 0,0-1 0 16,-1 2-4-16,3-2 0 0,5 0 0 0,-6-4 0 16,-1 5 0-16,9-5 8 0,-10 0-4 0,10 0 0 0,-1-5-4 0,-8 5 4 15,8-4-4-15,-8 0 4 0,9-6 0 0,-9 5 0 0,1-3-4 16,-1-2 0-16,7 1 0 0,-6 0 4 0,-9-1 0 0,8 1-4 15,0-4 0-15,-8 3 0 0,0-4 4 0,9 6-8 0,-9-6 4 16,0 4 0-16,0-4-4 0,0 6 0 0,-9-6 0 0,9 1 4 0,-8-2 0 16,8 7 0-16,-8-2 0 0,-1-4-4 0,9 5 4 15,-8 0-4-15,1-1 0 0,-1 2 0 0,-1-2 4 0,1 5-4 0,0-4 4 16,8 5-4-16,-9 4 4 0,1-5-8 0,1 5 0 0,-2-4 0 16,1 4 0-16,0 4 0 0,0-4 0 0,8 5 0 0,-9-1 0 15,1 1 4-15,1 4-4 0,7 1 0 0,-9-6 4 0,1 6-8 0,8 3 4 16,-8-4 0-16,8 1 0 0,0-2 4 0,-9 6 0 0,9-4 0 15,0 3 0-15,0-4 4 0,9 1 0 0,-9-2 0 0,8 1 0 16,-8 1 0-16,8-5 0 0,1-1 0 0,-2 1-4 0,1 0 4 16,9-1 0-16,-9 0 4 0,0-4 0 0,8 0-4 0,-8 0 4 15,9 5 0-15,-9-5 0 0,9-5 0 0,-10 5-4 0,10 0 8 16,-9-4 0-16,0 4 0 0,9-4-4 0,-10 4 0 0,2-5 0 0,-1 5 4 16,0 0 0-16,0 0 8 0,1 0 4 0,-1-5 4 0,-1 5 4 15,2 0 8-15,-1 0 0 0,-8 5 4 0,8-5 0 0,1 5 4 16,-9-1 0-16,8 0-8 0,-8 1 4 0,7 4-4 0,1-4-4 15,-8 4 0-15,9-4-8 0,-9 4 0 0,8-5-8 0,0 6 0 0,-8-1-4 16,9 0 0-16,-1-4-4 0,-1 4 0 0,-7-5-4 0,9 1 0 16,-1 5 0-16,0-6 0 0,9 0-8 0,-9-4 0 0,-1 5-12 15,2-5-8-15,-1 0-16 0,9 0-20 0,-9 0-28 0,0-5-24 16,-1 5-40-16,2-4-36 0,-1-6 0 0,-8 6-72 0,8-1 32 16,1-3 40-16,-9-2 36 0,8 1 24 0,-8 0 24 0</inkml:trace>
        </inkml:traceGroup>
        <inkml:traceGroup>
          <inkml:annotationXML>
            <emma:emma xmlns:emma="http://www.w3.org/2003/04/emma" version="1.0">
              <emma:interpretation id="{0EF2C9A1-7D8A-46ED-AFB7-BCAF4668AC1D}" emma:medium="tactile" emma:mode="ink">
                <msink:context xmlns:msink="http://schemas.microsoft.com/ink/2010/main" type="inkWord" rotatedBoundingBox="22894,12553 23994,12580 23984,13007 22883,12980">
                  <msink:destinationLink direction="with" ref="{48EF61DB-1DCA-40FD-A611-5F20C851A1D1}"/>
                  <msink:destinationLink direction="with" ref="{E321155F-0C93-48E1-92B3-D76056FD68EC}"/>
                </msink:context>
              </emma:interpretation>
            </emma:emma>
          </inkml:annotationXML>
          <inkml:trace contextRef="#ctx0" brushRef="#br0" timeOffset="4830.0257">2526 1199 67 0,'0'-5'84'0,"0"0"-4"0,7-4 0 0,-7 5-16 0,0-1 0 0,8 1 0 16,-8-1-4-16,0 1 0 0,9-1 4 0,-9 5-4 0,0-5-4 15,0 5 8-15,8-3-8 0,-8 3 4 0,0 0 4 0,0 0-4 16,0 0 0-16,0 3 0 0,0-3-4 0,0 5 0 0,0 0-8 16,0-1-4-16,0 1-4 0,0 4-8 0,0-5-4 0,0 5 0 0,0-4-4 15,0 5-4-15,0 4 0 0,0-6-4 0,0 2-8 0,0-1 0 16,0 0 4-16,0 5-4 0,0-5-4 0,0 1 4 0,0 3-8 15,0-4 0-15,0 0 4 0,0 1 0 0,0-2 0 0,0 2-8 16,0-1 4-16,0-4 4 0,0 3-8 0,0-3-16 0,0-1 24 16,0-4-4-16,0 5 4 0,0-5 0 0,0 5-4 0,0-5 0 15,8-5-4-15,-8 5 4 0,9-5 0 0,-9 1 0 0,7-1 0 0,1 1 0 16,1 0 0-16,-1-1 0 0,0 0 0 0,0 1 0 0,1-6 0 16,-2 5-4-16,1 2 4 0,1-7 0 0,-1 6 0 0,0-1 0 15,1 0 0-15,-1 5 0 0,-1-4 4 0,1 4-4 0,-8-5-4 16,9 5 4-16,-1 0 0 0,0 0 4 0,-8-5-4 0,9 10 4 15,-1-5-4-15,-8 0 4 0,7 5-8 0,-7-5 4 0,9 4 0 0,-9 1 4 16,8 0-4-16,-8-5 0 0,8 4 0 0,-8 0 0 0,8 2 4 16,-8-3 0-16,9 7-4 0,-9-5 4 0,0 4-4 0,8-4 0 15,-8 3 4-15,0-3 0 0,7 4 0 0,-7 1 0 0,0-6 0 16,0 5 0-16,0 0-4 0,0 1 0 0,0-6 4 0,0 5-4 16,0 6 0-16,0-7 0 0,0 1 0 0,-7 1 0 0,7-1 4 0,-8-1 0 15,8 2 0-15,-9-1 0 0,1 1-16 0,8-1 24 0,-8 0 0 16,0-5 4-16,-1 6-8 0,-6-6 4 0,6 1 0 15,1 0-8-15,0-5 4 0,-1 4-4 0,1-4 0 0,-7 0 0 16,6-4-4-16,1-1 0 0,0 0 0 0,-1 1-4 0,1-1-4 0,8-4 0 16,-7 5-4-16,-2-6-8 0,9 0-16 0,0 2-12 0,-8-1-20 15,8-5-12-15,0 5-16 0,0-5-32 0,0 1-28 0,0 3-4 16,0-4-56-16,0 5 4 0,0-5 32 0,0 5 28 0,0-5 28 16,8 5 20-16</inkml:trace>
          <inkml:trace contextRef="#ctx0" brushRef="#br0" timeOffset="540.1644">1735 1442 11 0,'-9'0'88'0,"9"-5"0"0,0 5-8 15,-8-4-24-15,8 4 4 0,0-5-4 0,0 5 0 0,0 0-4 16,0-4 0-16,0 4-4 0,-8 0 0 0,8 0-4 0,0 0-4 15,0 0-20-15,0-5 20 0,0 5 0 0,8 0 4 0,-8 0 0 0,0-5-8 16,8 5 4-16,-8 0 4 0,9-4 0 0,-9 4 4 0,8 0 0 16,-1-5-4-16,1 5 0 0,1-4 0 0,-1-1-4 0,9 5-4 15,-9 0 0-15,-1 0-4 0,10 0-4 0,-9 0-4 0,9-4-8 16,-2 4 0-16,-6 0-4 0,7 0 0 0,-7 0-4 0,6 0 0 16,-7 0-8-16,9 0 0 0,0 0-8 0,-9 4-16 0,8-4-12 0,-8 0-20 15,0 0-16-15,9 0-24 0,-9 0-20 0,8 0-24 0,-8-4-12 16,9 4-28-16,-9-5-24 0,-1 5 24 0,10-5 36 0,-9 5 28 15,9-5 20-15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5:47.6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FF6BD6-E3E3-4A4C-8C77-FCF1B32FA434}" emma:medium="tactile" emma:mode="ink">
          <msink:context xmlns:msink="http://schemas.microsoft.com/ink/2010/main" type="inkDrawing" rotatedBoundingBox="13986,5518 14724,5114 14959,5543 14220,5947" semanticType="callout" shapeName="Other"/>
        </emma:interpretation>
      </emma:emma>
    </inkml:annotationXML>
    <inkml:trace contextRef="#ctx0" brushRef="#br0">12151 1819 71 0,'-8'0'88'0,"8"-5"0"0,-9 5 0 16,9-4-20-16,-7-1 0 0,7 0 0 0,-8-3 4 0,8 2 4 16,0-2 4-16,0 3-4 0,-9-4 0 0,9-1 0 0,0 2-4 15,0 3 0-15,0-4 0 0,0-1 0 0,0 6-4 0,9-5 0 0,-9 4-4 16,0 1-4-16,8-1 0 0,-8 0-4 0,7 5-4 0,2-4 0 16,-9 4-4-16,8 0-4 0,0 0-8 0,1 4-4 0,-1 1-8 15,-1 0-4-15,1 4-4 0,1 0 4 0,7 5-8 0,-7-5-4 16,-1 4 0-16,-1 6 0 0,2-6-4 0,-1 6 0 0,0 4-4 15,0-5 0-15,1 5-4 0,-1 0 0 0,-8 1 0 0,7-2-4 0,-7 0 4 16,9-3 0-16,-9 5 0 0,0-2 0 0,0 2 0 0,8-6 4 16,-8-5 0-16,0 6 0 0,0-5 0 0,0-1-4 0,0-4-4 15,0 1 0-15,-8-7 0 0,8-3-4 0,0 0 8 0,-9-3-4 16,9-2 4-16,0 0 0 0,0-9 0 0,0 1-4 0,0-1 0 16,0-4 4-16,0-1 0 0,0 1 0 0,-7-5 0 0,7 5 0 15,0-5 4-15,0 0 0 0,0 5 0 0,7-5 0 0,-7 4-4 16,0 1 4-16,9 0 4 0,-9 3 0 0,0 2 0 0,8-1 0 0,-8 5 4 15,8 1 0-15,-8-3 0 0,9 7 0 0,-1 0 0 0,-8-1 4 16,8 5-4-16,-1-5 4 0,2 5 0 0,-1 0-4 0,0 5 4 16,1-5-4-16,6 5 4 0,-5-5-8 0,5 4-4 0,-7 0 0 15,9-4 0-15,0 6 0 0,-2-1 0 0,2-2 0 0,-2-3 0 0,2 0 0 16,0 0 0-16,8 5 0 0,-10-5 0 0,2-5 0 16,8 5 0-16,-1-3 0 0,-8-8 0 0,8 7 0 0,-7-5 0 0,8-4 0 15,-10-1 0-15,10 0 0 0,-8 0 0 0,-2 0 0 0,2-4 0 16,0 0 0-16,-2-1 0 0,-7 1 0 0,1-4 0 0,7 2 0 15,-16 2 0-15,9 0-8 0,-9-1-68 0,0 1-16 0,0-1-20 0,-9 6-8 16,1 0-16-16,0-1-8 0,-1 1-4 0,1 2-4 0,-7-2 12 16,6 4-28-16,-7-1-48 0,7 2 44 0,-6 3 32 0,6 0 32 15,-7-4 16-15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8:21.1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187FAC-DE04-4B29-9527-C154F03046CD}" emma:medium="tactile" emma:mode="ink">
          <msink:context xmlns:msink="http://schemas.microsoft.com/ink/2010/main" type="inkDrawing" rotatedBoundingBox="22950,8590 25767,8719 25744,9234 22926,9104" semanticType="callout" shapeName="Other">
            <msink:sourceLink direction="to" ref="{09178968-DA56-4068-8ADB-520EC123ABD9}"/>
            <msink:sourceLink direction="from" ref="{D05CDFF2-BDE0-4572-962D-CC165785BFBC}"/>
          </msink:context>
        </emma:interpretation>
      </emma:emma>
    </inkml:annotationXML>
    <inkml:trace contextRef="#ctx0" brushRef="#br0">1758-2328 11 0,'-8'0'68'0,"8"0"0"0,0 0-8 0,0 4-20 16,0-4-8-16,0 0-8 0,0 0 8 0,0 0-8 16,0 0 0-16,0 0-4 0,0 0 0 0,0 0-4 0,0 0 0 0,0 0 0 15,0 0 0-15,0 0-4 0,8 0 4 0,-8-4 0 0,0 4 0 0,0 0 4 16,9-6 4-16,-9 2-4 0,8 4 4 0,-8-4 4 15,8-1 0-15,1 0 0 0,-1 1 4 0,-1 0 0 0,2-2-8 0,7-2 8 16,-8 3-4-16,1-4 0 0,6-1 0 0,2 1-8 0,0 0 8 16,-9 5-4-16,16-10 0 0,-8 5-4 0,1-1 0 0,7 1-4 15,-7 0 0-15,6-5-4 0,-6 5-8 0,8-1 12 0,7-3 0 16,-7 4 4-16,-1 0-4 0,9-1 0 0,-1-3-4 0,2 4 0 16,-2-1-4-16,0 2 4 0,1-2-4 0,8 1 0 0,-9 0 0 0,9 5 0 15,-8-6 0-15,7 1-4 0,2 4 4 0,-2-4 0 0,-8 4-4 16,10 1 0-16,-2-6 4 0,-7 6-4 0,8 0 0 0,0 4 0 15,-9-5 0-15,8 0 0 0,2 5 0 0,-10-5 0 0,8 5-4 16,2 0 8-16,-10 0-8 0,9 0 0 0,-8 0 0 0,7-4 0 16,-6 8 0-16,6-4 4 0,-8 5-4 0,2-5 4 0,6 5-4 15,-8 0 4-15,1-1-4 0,0-4 0 0,-8 4 4 0,7 2-4 16,-7-2 0-16,7 5 4 0,-7-4 0 0,-1-1 0 0,9 6 0 0,-9-6-4 16,1 6 0-16,-1-6 0 0,1 0 4 0,-2 6 0 0,-6-6 0 15,8 0 0-15,-1 6 0 0,1-6-4 0,-1 1 4 0,1 4-4 16,-2-4 4-16,-6 0 0 0,8 3 0 0,-1-3-4 0,1 0 4 15,0 4 0-15,-10-4-16 0,10-1 20 0,-1 5-4 0,-7-5 4 0,8 1-4 16,-10 5 0-16,2-6 0 0,-1 1 0 0,0 4-4 16,1-4 0-16,-1 4 0 0,-9 0 4 0,10-4 0 0,-9 4 0 0,9-4 0 15,-9 4 0-15,1 0-4 0,-2-5 4 0,1 5 4 0,0 1 0 16,1-6-4-16,-1 6 0 0,0-2 0 0,1 2 0 0,-2-6 4 16,1 6 4-16,1-2-4 0,-1 2-4 0,0-6 0 0,1 7 0 0,-1-3 0 15,-1 1 0-15,1 0 0 0,1-4 0 0,-9 4 0 0,8 0 0 16,0-5 4-16,1 1-8 0,-1 5 4 0,-8-6 0 0,7 1 0 15,2-1 0-15,-9 0-4 0,0-4 4 0,8 5-4 0,-8-5 8 16,0 0-4-16,0 0 4 0,0 5 0 0,0-5 0 0,0 0 0 16,0 0-4-16,0 0 4 0,0 0 0 0,0 0-4 0,0-5 0 0,0 5 0 15,0-5-4-15,0 5 4 0,0 0 4 0,0-4-4 0,0 4 0 16,0-4 0-16,0-1 0 0,0 1-4 0,0-1 0 0,0 0 0 16,-8 0-16-16,8-4 20 0,0 5 0 0,-9-5-4 0,9 4 0 15,0-4 4-15,-7 5 0 0,-1-6-4 0,8 0 0 0,-9 2-4 16,1-2 0-16,0 6-4 0,8-5 4 0,-9 0 0 0,1-1-4 0,1 2 4 15,-1-2 0-15,-1 1-4 0,1 0 4 0,0 0-4 16,8 0 0-16,-9-5 0 0,1 5 0 0,1-1 0 0,-2-3 0 0,1 4 0 16,0-5 4-16,-1 4-4 0,1-3 4 0,0 4 0 0,1-5 4 0,-2 4 0 15,1-3-8-15,0 4 4 0,8-5 0 0,-9 4 4 16,1 2-4-16,8-6 4 0,-7 4-4 0,7 2 4 0,-10-2-4 0,10 1 4 16,0 0 0-16,-7-1 0 0,7 2 0 0,0 3 0 0,0-5 0 15,0 6 0-15,0-5 0 0,0 5 0 0,0 4 0 0,0-5 0 16,0 0-4-16,0 5 4 0,0-4 0 0,0 4-4 0,0 0 4 0,0 0 0 15,0 0 0-15,0 0 0 0,0 0 0 0,0 0 0 16,0 0 0-16,0 0 0 0,0 4 0 0,7-4 0 0,-7 5-16 16,0 0 20-16,0-5-4 0,0 4 0 0,10 1 4 0,-10-1-4 0,7 5 0 15,-7-4 0-15,8 4 4 0,-8-5-4 0,9 6 0 0,-9-1 4 16,8 0-4-16,0 1 0 0,1-6 0 0,-9 6 0 0,7-2 4 16,1 2 0-16,0 4-4 0,1-10 4 0,-1 10 0 0,0-5-4 15,1 1 4-15,6-2-4 0,-6 1 0 0,-1 1-4 0,0 3 8 16,9-4-4-16,-10 1 4 0,1 4-4 0,1-5 4 0,7 4 0 0,-7-3-4 15,-1-1 0-15,-1 0 0 0,2 5-4 0,-9-5 4 0,8 0 4 16,0 0-4-16,-8 1 0 0,0-2 0 0,8-2 0 0,-8 2 0 16,0 2 0-16,0-6 0 0,0 6 0 0,0-6 0 0,0 0 4 15,0 7-4-15,0-8 4 0,0 2-4 0,-8 0 4 0,8-1-8 16,0 0 4-16,-8-4 0 0,8 5 0 0,0 0 0 0,-8-1 4 0,8-4-4 16,-9 5 4-16,2-1-4 0,7-4 0 0,-8 5-4 0,-1-1 4 15,9-4 0-15,-8 0 0 0,0 5 4 0,-1-5-24 0,1 0 28 16,1 0-8-16,-1 5 0 0,-1-5 4 0,-7 0-4 0,7 0 4 0,1 0 0 15,-8 0 0-15,8 0 0 0,-9 0 0 0,1 0-4 16,9-5 0-16,-10 5 4 0,0 0 0 0,2 0-4 0,-2-5 4 0,-8 5 0 16,10 0-8-16,-2-4 8 0,-8 4-4 0,10-5 0 0,-2 1 4 15,-8 4 0-15,8-5-4 0,2 1 0 0,-10 4 8 0,8-5-8 16,2 0 4-16,6 5-4 0,-7-4 0 0,0 4 0 0,8-4 0 16,0 4 4-16,-1 0-8 0,1-5 4 0,0 5-8 0,-1 0 4 15,9 0-12-15,0 0-12 0,0 0-12 0,0 0-20 0,-7 0-16 0,7 0-24 16,0 0-32-16,0 0-16 0,0 0 8 0,0 0-72 0,0 0 12 15,0 0 40-15,7 0 28 0,-7 0 20 0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5:43.9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649244-80DC-4A4E-9FD5-6674E799C6D5}" emma:medium="tactile" emma:mode="ink">
          <msink:context xmlns:msink="http://schemas.microsoft.com/ink/2010/main" type="writingRegion" rotatedBoundingBox="13026,3550 14959,3549 14960,4480 13027,4481"/>
        </emma:interpretation>
      </emma:emma>
    </inkml:annotationXML>
    <inkml:traceGroup>
      <inkml:annotationXML>
        <emma:emma xmlns:emma="http://www.w3.org/2003/04/emma" version="1.0">
          <emma:interpretation id="{858E7FC6-AC96-4C41-92C1-1E572784CCA2}" emma:medium="tactile" emma:mode="ink">
            <msink:context xmlns:msink="http://schemas.microsoft.com/ink/2010/main" type="paragraph" rotatedBoundingBox="13026,3550 14959,3549 14960,4480 13027,4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4727BA-252A-4E9A-BE20-934E87ABC2C9}" emma:medium="tactile" emma:mode="ink">
              <msink:context xmlns:msink="http://schemas.microsoft.com/ink/2010/main" type="line" rotatedBoundingBox="13026,3550 14959,3549 14960,4480 13027,4481"/>
            </emma:interpretation>
          </emma:emma>
        </inkml:annotationXML>
        <inkml:traceGroup>
          <inkml:annotationXML>
            <emma:emma xmlns:emma="http://www.w3.org/2003/04/emma" version="1.0">
              <emma:interpretation id="{FAFAB8A1-D3A9-4507-8CA8-2DD630415672}" emma:medium="tactile" emma:mode="ink">
                <msink:context xmlns:msink="http://schemas.microsoft.com/ink/2010/main" type="inkWord" rotatedBoundingBox="12966,3734 14939,3522 15036,4432 13064,46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-5441 383 55 0,'-7'0'72'0,"-1"0"-4"0,8 0-8 0,-9 0-20 0,9 0 0 16,-8 0 0-16,8 0 0 0,-8-5 0 0,8 5 0 0,0-4-4 16,-9 4 8-16,9-4-4 0,0-1 4 0,0 1 0 0,0-1-4 15,0 0 0-15,0-4 4 0,-8 5 0 0,8-6 0 0,0 6 0 0,0-5-8 16,0 4 0-16,8-4-4 0,-8 4 4 0,0-4-4 16,0 4-4-16,9-3 0 0,-9 3 0 0,0 0-16 0,8-4 20 0,0 4-8 15,-8 1 4-15,9-1-8 0,-1 1 0 0,-1 4 0 0,-7-5-4 16,17 5 0-16,-9-4 0 0,0 4 0 0,1 0 0 0,-1 0 0 15,-1 4-4-15,2-4-4 0,7 5 0 0,-8-1 0 0,1 1 0 0,-1-1 0 16,-1 5 0-16,2 1-4 0,7-5 0 0,-16 3-4 0,9 2 0 16,-1 4 4-16,-1-1-4 0,-7-4 4 0,0 10-4 0,8-5 4 15,-8-1-4-15,-8 6 0 0,8-1 0 0,0 5 4 0,-7-4-4 0,-1 3 0 16,-1-4 4-16,1 6-4 0,0-2 0 0,-1 2 0 16,-6-2 0-16,-2-3 0 0,9 4 0 0,-9-5-4 0,2 0 4 0,6-4 0 15,-7 5 0-15,-1-11 0 0,2 6 4 0,6-4-4 0,-7-1-4 16,7-4 4-16,1-1 0 0,-8 0 0 0,8-4 0 0,0 0 0 15,0-4 0-15,-1 4 0 0,2-4 0 0,7 4 0 0,-8-5 0 16,8-4-4-16,0 4 4 0,-9 0 0 0,9 1 0 0,0-6 0 16,0 6 0-16,0 0 0 0,0-6 0 0,9 6 0 0,-9 4-4 15,0-5 4-15,8 0 0 0,-8 5 0 0,7-4 0 0,2 4 4 16,-9 0-4-16,8 0 0 0,0 4 0 0,0-4 0 0,8 5 0 16,-8 0 4-16,1-1 0 0,7 6 0 0,-7-6 0 0,6 0 4 0,-7 6-4 15,9-6 4-15,-9 6 0 0,9-1 4 0,-1 0-4 0,-8-5 0 16,8 7 4-16,1-8 4 0,-10 7-4 0,10-6 4 0,0 0-4 15,-2 6 0-15,-7-6 0 0,9-4 0 0,-9 5-4 0,1-5 0 0,6 5 0 16,-6-5 0-16,-1 0-4 0,0-5-4 0,0 0 0 0,1 5-4 16,-1-4-4-16,-1-1-8 0,2-4-16 0,-9 5-20 0,8-1-20 15,-8-3-12-15,0 8-28 0,0-11-24 0,0 7-16 0,8-5 4 16,-8 4 0-16,0 1-60 0,0-1 24 0,0-4 32 0,0 5 32 16,-8-2 24-16</inkml:trace>
          <inkml:trace contextRef="#ctx0" brushRef="#br0" timeOffset="698.149">-4942 493 19 0,'0'0'112'0,"0"-4"-4"0,-9 4-4 16,9-4-20-16,0 4-4 0,0-5 4 0,0 0-4 0,0 1-8 0,0 4-4 15,0-5-4-15,0 5-4 0,9-5-4 0,-9 5 4 0,7 0-8 16,1-4-4-16,-8 4 0 0,8 0-4 0,1 4 4 0,-1-4-4 15,0 5 4-15,1 0-12 0,-2-1 0 0,1 6-8 0,1-2 0 0,7 2 0 16,-8 4-12-16,1 0 4 0,-2-6-4 0,1 11-4 16,1-6 0-16,7 6 0 0,-7-1-4 0,-1 1 0 0,-1-1-8 0,1 0 4 15,-8 1 0-15,9-1 0 0,-1 0 0 0,0 1-4 0,-8-2 4 16,9-2-4-16,-2-2 0 0,-7 1 0 0,0-4 0 0,8-2 4 16,-8 2 0-16,0-1 0 0,0-4-4 0,0-5 4 0,0 4-4 0,0-4 0 15,0 0 0-15,0-4 0 0,0-1 0 0,-8-4 0 0,8 5 0 16,0-10 0-16,-7 4-4 0,7 1 4 0,0-4 0 0,0 0 0 15,-9-6 4-15,9 0-4 0,-8 0 0 0,8 1 0 0,-8-5-4 16,-1 1 4-16,9 3 0 0,-8-8 0 0,8 3 0 0,-7-3-4 16,-1 5 4-16,8-11-4 0,-9 5 4 0,9 1 0 0,-8-5 0 0,8 4-4 15,-8-4 8-15,8 5-4 0,0-1 0 0,0 0 0 16,-9 6 0-16,9 0 0 0,9-2 0 0,-9 5 4 0,0 1-4 0,0 0 0 16,8 4-4-16,-8 0 4 0,8 5 0 0,-8 0 4 0,9 4 0 15,-9-4-4-15,8 9 0 0,-1-5 0 0,1 5 4 0,1-4-4 16,-1 4 0-16,0 0 0 0,1 0 0 0,6 0 0 0,-6 0 4 0,7 0 0 15,1 0-4-15,-2 0 4 0,2 0-4 0,8 0 4 0,-1 0-4 16,1 0 4-16,-1 0-4 0,1-5 0 0,-2 5 0 0,11-4 0 16,-2-1 4-16,1 5-8 0,-1-4 0 0,0-1 4 0,2-4 0 15,-2 4 0-15,8 2 0 0,-6-7 0 0,-2 5 4 0,9-4-4 16,-9-1 0-16,2 6 0 0,-2 0 0 0,8-1 0 0,-6-1 0 16,-10 6 0-16,9-3 0 0,-9 3 4 0,9 0-4 0,-9 0 4 0,1 3-4 15,-10-3 4-15,10 11 0 0,-8-7 4 0,-2 5-4 0,-6 0 8 16,7 5 0-16,-7-5 0 0,-1 5 4 0,-1 0 0 0,-7-1 4 15,8 1-4-15,-8 5 4 0,0-1 4 0,9-4 4 0,-9 4 0 16,0 0-4-16,0 1 4 0,0-6 4 0,0 6-4 0,0-5-24 16,0-1-4-16,0 6 0 0,-9-6 0 0,9 1 0 0,0 0 0 0,0 0 0 15,9-4 0-15,-9 3 0 0,0-4 0 0,0 0 0 16,0 0 0-16,0 0 0 0,0 1 0 0,0-6 0 0,-9 1 0 0,9 0 0 16,0-1 0-16,0 0 0 0,0 1 0 0,0-5 0 0,0 0 0 15,0 0 0-15,0 5 0 0,0-5 0 0,0 0 0 0,0 0 0 16,0 0 0-16,-8 0 0 0,8-5-40 0,-7 5-68 0,7 0-20 0,-8-5-24 15,-1 5-20-15,1 0-16 0,-9-4 16 0,9 4-48 0,1-4-8 16,-10 4 40-16,1-5 24 0,0 0 40 0,8 5 20 0</inkml:trace>
          <inkml:trace contextRef="#ctx0" brushRef="#br0" timeOffset="1176.3752">-4364 489 55 0,'0'-4'116'0,"0"-6"-4"0,0 6-4 0,0-1-20 16,0-4 4-16,0 5 0 0,0-6-4 0,0 1-4 0,8 0-4 16,-8-1 0-16,9 2-4 0,-1-2 0 0,0 1 0 0,-1-1 0 15,2 2-4-15,-1 3 0 0,0-4-8 0,1 4-4 0,6-4-8 16,-5 5-8-16,-3 4-8 0,9-4-8 0,-7 4-4 0,-1 0-4 0,9 0-4 15,-10 4 0-15,1 0-4 0,1 5-4 0,-1 1 4 0,0-1-4 16,-1 4 0-16,-7 1 0 0,0 0-4 0,9 4 0 0,-9 0-4 16,0 1 4-16,0 0-4 0,0 3 0 0,-9 2 0 0,9-6 4 0,-7 4-4 15,7 2 0-15,-8-2 0 0,0-3 0 0,-1-1 4 16,-6 5-4-16,5-4 4 0,3-5-8 0,-1 4 4 0,-1-4 0 0,1-2 0 16,0-2-4-16,1 0 4 0,-3-2 0 0,3 2 0 0,-1-6 0 15,8 1-4-15,-9 0 8 0,9-5-4 0,0 0 0 0,-8 0-4 16,8 4 4-16,0-4-4 0,0 0 4 0,0 0 0 0,0 0 0 0,0 0 0 15,0-4-4-15,8 4 8 0,-8 0-4 0,0 0 8 16,9 4 0-16,-9-4 4 0,8 4 0 0,-1-4 4 0,-7 6 8 0,10-6 4 16,-3 4 0-16,9 1 4 0,-7-5-20 0,6 4-12 0,-5 1 0 15,5-1 0-15,-6 0 0 0,7-4 0 0,0 5 0 0,0 0 0 16,1-5 0-16,0 4 0 0,-2-4 0 0,2 5 0 0,-1-5 0 16,0 0 0-16,-8 5 0 0,9-5 0 0,-2 3 0 0,-5-3-32 15,-3 0-48-15,1 6-24 0,1-1-32 0,-1-5-16 0,-8 4-28 0,0-4-8 16,0 5 12-16,0-5-76 0,-8 4 44 0,-1-4 32 0,-6 0 36 15,5 0 24-15,-5 5 20 0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5:45.5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29043A-2DA9-417A-AD19-402EF38739A3}" emma:medium="tactile" emma:mode="ink">
          <msink:context xmlns:msink="http://schemas.microsoft.com/ink/2010/main" type="inkDrawing" rotatedBoundingBox="13402,4738 15066,4781 15064,4838 13400,4795" semanticType="underline" shapeName="Other"/>
        </emma:interpretation>
      </emma:emma>
    </inkml:annotationXML>
    <inkml:trace contextRef="#ctx0" brushRef="#br0">11482 965 67 0,'0'0'104'0,"0"0"-4"15,0-4 0-15,8 4-12 0,-8 0 0 0,9 0 8 0,-9 0 0 16,8 0 4-16,-1 0-4 0,2 0 0 0,-1 0 0 0,9 0-4 16,-9 0 0-16,9 0-4 0,-2 0-4 0,2 0-8 0,-1 0-4 15,8 0 0-15,1 0-4 0,-8 0 4 0,15 0-4 0,-8 0 0 0,9 0-12 16,-1 0-44-16,1 0-12 0,0 0 0 0,0 0 0 0,7 0 0 15,1 0 0-15,-1 4 0 0,2-4 0 0,-2 0 0 0,1 5 0 16,-1-5 0-16,9 0 0 0,-7 5 0 0,-2-5 0 0,1 4 0 16,9-4 0-16,-10 0 0 0,1 5 0 0,-1-5 0 0,2 0 0 15,-2 0 0-15,1 5 0 0,-1-5 0 0,2 0 0 0,-2 0 0 0,1 0 0 16,-8 0 0-16,-1-5 0 0,0 5 0 0,1 0 0 0,0 0 0 16,-8 0 0-16,-2 0 0 0,2 0 0 0,-8 5 0 0,-1-5 0 15,0 0 0-15,1 0 0 0,-9 0 0 0,-1 0 0 0,2 0 0 16,-9 0 0-16,0 0 0 0,0 0 0 0,0 0 0 0,0 4 0 15,-9-4-60-15,2 5-80 0,-1-5-24 0,-1 4-36 0,-7-4-12 16,-1 5-28-16,2 0-20 0,-2 0 40 0,0-1 44 0,2 0 32 0,-10 1 28 16,0 4 20-16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2:25.1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D8F59C-11A4-4B61-9695-25E6DC7AE4E8}" emma:medium="tactile" emma:mode="ink">
          <msink:context xmlns:msink="http://schemas.microsoft.com/ink/2010/main" type="writingRegion" rotatedBoundingBox="18552,3042 22656,2732 22779,4358 18675,4668"/>
        </emma:interpretation>
      </emma:emma>
    </inkml:annotationXML>
    <inkml:traceGroup>
      <inkml:annotationXML>
        <emma:emma xmlns:emma="http://www.w3.org/2003/04/emma" version="1.0">
          <emma:interpretation id="{9856D187-0387-46C4-8B3A-24B8B2B8DD48}" emma:medium="tactile" emma:mode="ink">
            <msink:context xmlns:msink="http://schemas.microsoft.com/ink/2010/main" type="paragraph" rotatedBoundingBox="20646,2977 22628,2651 22759,3448 20777,37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45690E-B51B-4C4A-950B-65EE3E4E77F2}" emma:medium="tactile" emma:mode="ink">
              <msink:context xmlns:msink="http://schemas.microsoft.com/ink/2010/main" type="line" rotatedBoundingBox="20646,2977 22628,2651 22759,3448 20777,3774">
                <msink:destinationLink direction="with" ref="{697AEC91-EC41-4D0C-BDAC-C5C1EC70F8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B31D449-D2F9-4582-B636-64DA531B66E7}" emma:medium="tactile" emma:mode="ink">
                <msink:context xmlns:msink="http://schemas.microsoft.com/ink/2010/main" type="inkWord" rotatedBoundingBox="20646,2977 22628,2651 22759,3448 20777,3774"/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Pz</emma:literal>
                </emma:interpretation>
              </emma:one-of>
            </emma:emma>
          </inkml:annotationXML>
          <inkml:trace contextRef="#ctx0" brushRef="#br0">2217-337 39 0,'-8'0'76'0,"1"-5"0"0,-2 1-8 0,9 0-24 15,-8 4 0-15,8-10 0 0,-8 6-4 0,8-1-4 0,-9-3 0 0,9 3 0 16,0-5-4-16,0 1 0 0,-8 0-4 0,8-1 0 0,0 2 0 16,0-2 4-16,0 2 0 0,8-6-4 0,-8 4 4 0,0-4 4 15,9 1-8-15,-9 4 4 0,8-6-4 0,0 2 4 0,1 4-8 16,-2-5-4-16,1 6 4 0,0-7-4 0,1 6 4 0,-1 0-8 15,0 0 8-15,1-2-12 0,-2 3 4 0,1 3 0 0,1 1-4 0,-1-1-16 16,0 5 16-16,-1-4 0 0,3 4 4 0,-3 0-8 0,1 4 0 16,1 1 0-16,-1-1 0 0,0 1 0 0,1 3-4 0,-2 3 0 15,1-2 0-15,0 4 4 0,1-3-4 0,-1 4 0 0,0-1 0 16,1 6 0-16,-9-6 0 0,7 6 0 0,1-1-4 0,-8 1 4 16,0-1 0-16,0 0-4 0,0 0 4 0,0 6-4 0,0-2 0 15,-8 1 4-15,8 0-4 0,-7-5 0 0,-2 10 0 0,1-5 0 0,-9 0 0 16,9 0 0-16,-7 0 4 0,6 0-4 0,-7-5 0 0,-1 5-4 15,0 0 4-15,2-4-4 0,-2-2 4 0,9-3 0 0,-8 5 0 16,0-6 0-16,7-3 0 0,1-1 0 0,-7 0 0 0,6 0 0 0,1-4-4 16,0-1 0-16,-1-4 4 0,9 0-4 0,-8 0 0 0,8 0 4 15,0-4 0-15,-8-1 0 0,8 2 0 0,0-7 0 0,0 0 4 16,0 6-4-16,0-6 0 0,0 2 0 0,0-3 0 0,0 8 4 16,8-7-4-16,-8 1 4 0,8 4-4 0,-8-3 4 0,0 3-4 15,9 1 4-15,-9-1-4 0,8 0 0 0,0 5 4 0,-8-5-4 0,9 5-4 16,-2 0 4-16,1 0 4 0,0 0 0 0,9 5-4 15,-9-5 0-15,1 5 0 0,6 0 0 0,-6 4 4 0,-1-5 0 16,7 0 4-16,-5 6 0 0,5-1 0 0,2-4 8 0,-9 4 0 0,8 0 0 16,0 0 0-16,-7 0 4 0,7 1 0 0,0 0-4 0,-8-7 4 15,9 6-4-15,-9-4 0 0,9 0 4 0,-10-1 0 0,10 1-4 16,-9-1-4-16,0 1 4 0,9-5-8 0,-10 4 4 0,1-4-4 0,1 0-4 16,-1-4 0-16,0 4 0 0,9-5 0 0,-10 1-4 15,-7-1 0-15,9 1-8 0,-1-6-8 0,0 6-16 0,0-4-16 0,-8-2-16 16,9 0-20-16,-2 6-28 0,-7-6-20 0,8 2-16 0,-8-3 8 15,0 3-24-15,9-1-28 0,-9-1 28 0,0 2 20 0,8-1 36 16</inkml:trace>
          <inkml:trace contextRef="#ctx0" brushRef="#br0" timeOffset="658.2379">2983-296 55 0,'0'-4'108'0,"0"4"-8"0,-7 0-8 16,7 0-28-16,0 0-12 0,0 0-4 0,0 0-4 0,0 0-4 16,0 0 0-16,0 0 0 0,0 0-4 0,0 4 4 0,7-4 0 15,-7 5 0-15,9 0-4 0,-1-1 0 0,-8 6 4 0,8-6-4 16,1 6-8-16,-1-2-4 0,0 6 0 0,1-5 0 0,-2 5-4 16,1 0 0-16,0 0-4 0,1 0 0 0,-1-1-4 0,-1 6-4 15,3-5 4-15,-10-1-4 0,7 1 0 0,1-1 0 0,1 2 4 0,-9-6-4 16,8-1 4-16,-8 6-4 0,0-9-20 0,8 3 24 0,-8-2 0 15,0-1 4-15,0-1-4 0,0 0 0 0,0-4-4 0,-8 0 0 16,8-4-4-16,0 0-4 0,-8-1 4 0,8-4 0 0,-9-1 0 0,1 1-4 16,8-4 0-16,-7-1 0 0,-3-4 0 0,10-1 0 0,-7 0 0 15,-10-3 0-15,17-1-4 0,-8-5 4 0,0 5 0 0,1-4 0 16,-2-1 0-16,1 1 0 0,0-6 0 0,8 6 0 0,-9-5 0 16,1 5 0-16,8-1 0 0,-8 0 0 0,8 6 0 0,0-6 0 15,0 5 4-15,-9 0 0 0,9 5 0 0,0-2 0 0,0 3-4 0,0-1 4 16,9 4-4-16,-9 0 4 0,0 5-4 0,0-4 4 0,8 3 0 15,0 1 0-15,-8 0-4 0,9-1 4 0,-1 6-4 0,0-5 0 16,1 4 4-16,6 1 4 0,-7-1-4 0,9 5 0 0,0-5 0 16,-2 5 0-16,10-4 0 0,-9 4 0 0,9 0 0 0,0 0 0 15,-2 0-4-15,11 0 4 0,-10 0 0 0,9 0-4 0,-9 0 0 0,8 0 0 16,1-4-16-16,-1 4 20 0,2 0 0 0,-11-5-4 0,11 0 4 16,-2 5-4-16,1-4 0 0,-9 4 4 0,1-5-4 0,7 0 0 15,-7 5 0-15,-1-4 0 0,1 4 0 0,-1-5 0 0,-8 5 0 16,9 0 4-16,-9-4 0 0,9 4-4 0,-10 0-4 0,2 0 4 15,-1 0 0-15,1 4 0 0,-1-4 0 0,0 5 0 0,1-1 0 0,-9 1 4 16,8 0 0-16,-8-1 0 0,0 6 4 0,1-2 0 0,-1-3 0 16,0 4 8-16,1 1 0 0,-2-2 4 0,-7 6-4 0,8-4 8 15,-8 4 0-15,9-6 0 0,-9 6 0 0,0 0 0 0,0 0 0 0,0-1 0 16,0 1 4-16,0 0-8 0,8 0 0 0,-8-1 0 16,0 1 0-16,0 5-4 0,0-6-4 0,-8 1 4 0,8 0-4 0,0 0 0 15,0-1-4-15,0 1 0 0,0 0-4 0,0-4 0 0,0 3 0 16,0-4 0-16,0 1 0 0,0-6-4 0,0 5-4 0,0-4-4 15,0-1 4-15,0-4-8 0,0 5-16 0,0-5-20 0,0 5-28 16,-9-5-52-16,9 0-8 0,-8 0-28 0,8-5-12 0,-7 5 8 16,-2-5-76-16,-7 5 36 0,7-4 40 0,1 4 28 0,-7-5 28 15,-2 0 24-15</inkml:trace>
          <inkml:trace contextRef="#ctx0" brushRef="#br0" timeOffset="1157.4205">3482-342 23 0,'-8'-4'100'15,"8"4"-4"-15,-9-4-4 0,9-1-28 0,0 0 4 0,0-4-8 16,0 1 4-16,0-2 0 0,9 1-4 0,-9-1 4 0,8-4-4 16,-1 1 0-16,1 4-4 0,1-5-4 0,7 5-4 0,-7-5-16 0,6 5 16 15,2-5 0-15,-9 5-4 0,9 4 0 0,-2-4-4 0,2 5-4 16,-9-1-8-16,9 5-4 0,-2-5 0 0,-6 5-4 0,7 5-4 15,-7-5 0-15,-1 5 0 0,-1-1-4 0,10 5 0 0,-17 1-4 0,8-1 0 16,-8 0 0-16,8 5 0 0,-8-5 0 0,0 4-4 16,0 1 0-16,-8 4-4 0,8-4 4 0,-8 5-4 0,0-1 4 15,-1 1-4-15,-6-2 0 0,6 2 0 0,-7-1 0 0,7 1 0 0,-6 0 0 16,7-1 0-16,-9-5 0 0,9 1 4 0,-8 4-4 0,8-8 0 16,-1 4 0-16,-7-6 0 0,8 2-4 0,8-2 4 0,-9 2 0 15,9-6 0-15,-7 6 0 0,7-6 0 0,0 1 0 0,0 0 0 16,0-1 0-16,7 1 0 0,-7 0 0 0,0-5 4 0,9 4 12 15,-1 0 4-15,0-4 4 0,0 5 4 0,1 0 8 0,-1-5 0 0,-1 0 0 16,10 5 4-16,-9-5-4 0,9 0-4 0,-2 0 4 0,-6 0-4 16,7 0 0-16,1 0-8 0,-1 4-4 0,0-8-4 0,1 4-4 15,7 0 0-15,-8 0-4 0,1-5-8 0,-2 0 0 0,2 5 0 16,0-5-24-16,-2 5-20 0,-5-4-36 0,5 4-40 0,-7-4-40 16,1 4-44-16,-9-5 0 0,8 5-76 0,-8-5 32 0,0 5 44 0,0 0 36 15,-8 0 32-15,-1-4 32 0</inkml:trace>
        </inkml:traceGroup>
      </inkml:traceGroup>
    </inkml:traceGroup>
    <inkml:traceGroup>
      <inkml:annotationXML>
        <emma:emma xmlns:emma="http://www.w3.org/2003/04/emma" version="1.0">
          <emma:interpretation id="{437F1A0D-A4C3-422C-9151-E5320FD40393}" emma:medium="tactile" emma:mode="ink">
            <msink:context xmlns:msink="http://schemas.microsoft.com/ink/2010/main" type="paragraph" rotatedBoundingBox="18593,3577 22417,3288 22499,4379 18675,4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AB6BE1-C9A7-400A-A58A-F8E818B97105}" emma:medium="tactile" emma:mode="ink">
              <msink:context xmlns:msink="http://schemas.microsoft.com/ink/2010/main" type="line" rotatedBoundingBox="18593,3577 22417,3288 22499,4379 18675,4668"/>
            </emma:interpretation>
          </emma:emma>
        </inkml:annotationXML>
        <inkml:traceGroup>
          <inkml:annotationXML>
            <emma:emma xmlns:emma="http://www.w3.org/2003/04/emma" version="1.0">
              <emma:interpretation id="{2FA6E88B-0529-4761-A17D-BFCA50DCDE2F}" emma:medium="tactile" emma:mode="ink">
                <msink:context xmlns:msink="http://schemas.microsoft.com/ink/2010/main" type="inkWord" rotatedBoundingBox="18593,3577 19064,3541 19147,4633 18675,4668">
                  <msink:destinationLink direction="to" ref="{EDBC3F75-85CA-4591-B46B-D2AACAF23EBB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389.3957">7 62 35 0,'0'0'72'0,"0"-4"-4"0,0 4-12 0,0-5-24 0,-8 1 0 16,8 4-4-16,0-5 0 0,0 0 0 0,0 1 0 0,0-1-4 15,0 5 0-15,0-3 4 0,0-3-4 0,0 2 4 0,0 4 0 16,0-5 0-16,0 0 0 0,0 5 12 0,0-4-4 0,0 4 8 15,0 0-4-15,0-5 0 0,0 5 4 0,0 0 4 0,0 0-8 16,0 0 0-16,0 0 0 0,8 0 4 0,-8 0 0 0,0 0 4 0,0 0 4 16,9 0 4-16,-9 0 0 0,0 5-4 0,0-5 4 0,8 4 0 15,-8-4-4-15,7 5 0 0,2 4-4 0,-9-3-4 0,8-3-4 16,-8 6 0-16,8 1-4 0,-8-1 0 0,9 4-4 0,-9 1 0 16,8 0-4-16,-8 0-4 0,0 4 0 0,7-4 0 0,-7 5-8 15,0 3-4-15,0-4 0 0,0 6-12 0,0-2 0 0,0 2 0 0,0-2 0 16,0 1 0-16,0 0 0 0,0 5 0 0,0-5 0 15,0 4 0-15,0-4 0 0,0 0 0 0,0 4 0 0,0-3 0 0,0 3 0 16,-7 0 0-16,7-3 0 0,0 3 0 0,0-4 0 0,0 0 0 16,0 5 0-16,0-6 0 0,-8 2 0 0,8-2 0 0,0 1 0 15,0 0 0-15,0 0 0 0,0-5 0 0,0 4 0 0,8-2 0 0,-8-2 0 16,0-3 0-16,7 2 0 0,-7-3 0 0,0-1 0 0,8 2 0 16,-8-2 0-16,9-4 0 0,-1 5 0 0,-8-4 0 0,8-2 0 15,1-3 0-15,-1 4 0 0,-1-4 0 0,2 4 0 0,-1-9 0 16,0 4 0-16,0 1 0 0,1-5 0 0,-1 5 0 0,-1-5 0 15,2-5 0-15,7 5 0 0,-7-5 0 0,7 1 0 0,-9 0 0 0,2-1 0 16,7-4 0-16,-7 4 0 0,6-4 0 0,2 0 0 0,-9 0 0 16,9-1 0-16,-9 1 0 0,8-4 0 0,0 3 0 0,-7 1 0 15,7 0 0-15,-7 0 0 0,-2 0 0 0,9-1 0 0,-7 1 0 16,-1 0 0-16,9 0 0 0,-10 4 0 0,1 1 0 0,-8-5 0 16,9 4 0-16,-1-1 0 0,0 3 0 0,-8-2 0 0,7 0-80 15,-7 5-40-15,0-4-24 0,0-1-40 0,0 0-20 0,10 1 16 0,-10 0-76 16,0-1 32-16,0-4 44 0,0 5 32 0,0-6 28 0,0 1 28 15</inkml:trace>
        </inkml:traceGroup>
        <inkml:traceGroup>
          <inkml:annotationXML>
            <emma:emma xmlns:emma="http://www.w3.org/2003/04/emma" version="1.0">
              <emma:interpretation id="{48547F9B-4D36-4779-AA72-52BA56C7A4EB}" emma:medium="tactile" emma:mode="ink">
                <msink:context xmlns:msink="http://schemas.microsoft.com/ink/2010/main" type="inkWord" rotatedBoundingBox="19641,3944 20130,3907 20155,4232 19665,42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796.0544">1043 365 63 0,'0'0'88'16,"0"0"-8"-16,0 0-4 0,0 0-16 0,0 0-4 0,0 0 4 0,0 0 12 15,0 0 8-15,8 0 8 0,-8 0-8 0,8 0 0 0,1 0 4 16,-1 0 0-16,-8 0 4 0,7 0 0 0,10 0 4 0,-9 0 0 16,0 0-4-16,9 0-8 0,-1 0-4 0,-8 0 0 0,9 0-8 15,-1 0 0-15,0 0-12 0,0 0-4 0,1 0-4 0,0 0-24 0,-2 0-24 16,10 0 0-16,-8 0 0 0,-2 0 0 0,2 0 0 15,-2 0 0-15,2 0 0 0,-9 0 0 0,9 0 0 0,0 0 0 0,-10 0 0 16,9 0 0-16,-7 0 0 0,-1 0 0 0,9 0 0 0,-10 0 0 16,1 0 0-16,-8 0 0 0,9 0 0 0,-1 0 0 0,-8 0 0 15,8 0 0-15,-8 0 0 0,0 0 0 0,0 0-84 0,9 0-24 0,-18 0-16 16,9 0-20-16,0 0-32 0,-8 5-8 0,8-5 8 0,-8 0-52 16,-1 4-4-16,1-4 44 0,1 4 44 0,-2 1 24 0,1 0 20 15</inkml:trace>
          <inkml:trace contextRef="#ctx0" brushRef="#br0" timeOffset="-12529.7319">1140 608 35 0,'0'5'108'0,"-7"4"-12"0,7-4-4 16,0-1-20-16,0 1 4 0,0 0 4 0,0-5 4 0,0 4 4 15,0 1-8-15,0-1-8 0,7-4 4 0,-7 0 4 0,9 0-4 0,-1 5 4 16,0-5 4-16,1 0 0 0,-1 0 0 0,0 0-8 0,8 0 0 15,-8 0-4-15,9 0-4 0,-1 0 0 0,-7 0-4 0,6 0-4 16,2 0-4-16,-2 0-4 0,2 0-44 0,0 0-8 0,-1-5 0 16,0 5 0-16,0 0 0 0,1 0 0 0,0-4 0 0,-2 4 0 15,2-5 0-15,-9 5 0 0,9 0 0 0,-2 0 0 0,-6-4 0 0,-1 4 0 16,0 0 0-16,1 0 0 0,-1 0 0 0,-1 0 0 16,-7 0 0-16,8 0-80 0,-8 4-92 0,0-4-64 0,9 5-16 0,-9-5-56 15,0 0 48-15,0 0 40 0,-9 4 48 0,9-4 32 0,0 0 28 16,0 0 20-16</inkml:trace>
        </inkml:traceGroup>
        <inkml:traceGroup>
          <inkml:annotationXML>
            <emma:emma xmlns:emma="http://www.w3.org/2003/04/emma" version="1.0">
              <emma:interpretation id="{AAEF141C-310A-4873-9F29-2CF2958A8320}" emma:medium="tactile" emma:mode="ink">
                <msink:context xmlns:msink="http://schemas.microsoft.com/ink/2010/main" type="inkWord" rotatedBoundingBox="20575,4018 22461,3875 22465,3926 20579,406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803.844">2005 446 51 0,'0'0'72'0,"0"-4"0"0,-8 4-8 0,8 0-24 16,-8 0-4-16,8 0 0 0,0 4-4 0,-9-4-4 0,9 0 0 15,0 0-4-15,0 6 0 0,0-6 0 0,0 0 0 0,0 4-4 16,0 0 0-16,0-4 4 0,0 5-4 0,0-5 4 0,0 5 0 16,0-1 4-16,0-4 4 0,9 5 4 0,-9-5 0 0,0 5-8 0,8-5 24 15,-8 0-4-15,8 0-8 0,-8 0 4 0,9 0 0 0,-1 0 4 16,0 0 0-16,-8 0 0 0,7 0 0 0,2 0 0 0,7 0 0 15,-7-5 0-15,-1 5-4 0,-1 0 0 0,10-5-4 0,-9 5-4 16,9-4-4-16,-2 4 0 0,2-5-4 0,0 5 0 0,-1-5-4 16,0 1 0-16,9 0-4 0,0 4-4 0,-1-6 0 0,-1 6-4 15,2-4 4-15,0 0-4 0,7 4-4 0,-7-5 4 0,8 5 0 0,-9-5-4 16,9 5 0-16,0-4 0 0,-1-1 4 0,0 5-4 0,1-5 4 16,0 5 4-16,0-4-4 0,-1 0 4 0,0 4-4 0,2-5 4 15,6 0 0-15,-8 1 0 0,1-1-4 0,8 0-4 0,-1 0-8 16,-6 1 0-16,6 0 0 0,-8-1 0 0,10 1 0 0,-2-1 0 15,-6 0 0-15,6 1 0 0,-8-1 0 0,0 5 0 0,2-4 0 0,6 4 0 16,-15-4 0-16,7 4 0 0,2 0 0 0,-11 0 0 0,11-6 0 16,-10 6 0-16,0 0 0 0,0 0 0 0,1 0 0 0,-8 6 0 15,7-6 0-15,-8 0 0 0,8 0 0 0,-7 0 0 0,-1 0 0 16,1 0 0-16,-1 0 0 0,-8-6 0 0,9 6 0 0,-9 0 0 16,0 0 0-16,-1-4 0 0,2 4 0 0,-1 0 0 0,0 0 0 0,-8 0 0 15,9-5 0-15,-9 5 0 0,0 0 0 0,0 0 0 0,8 0 0 16,-8-4 0-16,0 4 0 0,0 4 0 0,0-4 0 0,0 0 0 15,0 0 0-15,0 0 0 0,0 0 0 0,0 0 0 0,0 0 0 16,0 0 0-16,0 0 0 0,0 0 0 0,0 0 0 0,0 0 0 16,0 0 0-16,-8 0 0 0,8 0 0 0,0 0 0 0,-9 0 0 0,9 0 0 15,-8 0 0-15,0 0 0 0,-1 0-48 0,2 0-104 0,-1 0-36 16,0 0-44-16,-9 0-12 0,9 0-48 0,-16 0 48 0,7-4 44 16,1 4 44-16,0 0 24 0,-9 0 24 0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2:28.1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6F6659-223F-4549-AB90-5744C5748C09}" emma:medium="tactile" emma:mode="ink">
          <msink:context xmlns:msink="http://schemas.microsoft.com/ink/2010/main" type="inkDrawing" rotatedBoundingBox="30535,6443 31982,6676 31882,7297 30435,7064" semanticType="callout" shapeName="Other">
            <msink:sourceLink direction="to" ref="{499E8E2B-2D1A-48E2-9196-B71AA2B5DABC}"/>
          </msink:context>
        </emma:interpretation>
      </emma:emma>
    </inkml:annotationXML>
    <inkml:trace contextRef="#ctx0" brushRef="#br0">213 77 51 0,'-8'-10'80'0,"0"1"0"0,-1 0-4 0,-7-1-20 16,7 7 0-16,2-7 0 0,-1 5-4 0,-9 1 0 0,9-1 0 16,1 0 4-16,-3 1-4 0,3 4 0 0,-1-4 0 0,-1 4 4 15,1 0-4-15,0 4 0 0,1 0-4 0,-3 1 0 0,3 0 0 16,7 4 0-16,-8 1 0 0,-1 3-4 0,9 1-4 0,-8 3 0 0,0 2 0 16,8 4-4-16,-9-4 0 0,9 8 0 0,0-4-4 0,0 4 4 15,0 1-8-15,0 4 0 0,9-4-4 0,-1-1 0 0,0 5 0 16,1-4 4-16,6-1 0 0,2 6-4 0,-1-11 0 0,8 6 0 0,1 0 0 15,0-6 0-15,-1 2 0 0,9-6 4 0,-1 0 0 16,2 0 0-16,-2 1 0 0,0-6 0 0,10-4-12 0,-10 6-16 0,8-7 0 16,2-3 0-16,-10 0 0 0,17-5 0 0,-9 0 0 0,2 0 0 15,-2-5 0-15,9 0 0 0,-8-3 0 0,7-2 0 0,1-4 0 16,-7 6 0-16,7-6 0 0,-9-4 0 0,9 4 0 0,-9-5 0 16,2 6 0-16,-2-6 0 0,-6 1 0 0,-2 4 0 0,0-5 0 0,-7 1 0 15,0 4 0-15,-1 1 0 0,-8-1 0 0,0 0 0 0,1 0 0 16,-9 1 0-16,0-1 0 0,0 5 0 0,1-1 0 0,-9-4 0 15,0 6 0-15,7-1 0 0,-7-1 0 0,0 1 0 0,0 4 0 16,-7-4 0-16,7 5 0 0,-9-6 0 0,9 6 0 0,-8 0 0 0,0-1-72 16,8 5-72-16,-8 0-28 0,-1-5-36 0,1 5-8 0,-8 0-44 15,8 5 4-15,-9-5 44 0,9 5 40 0,-7-1 36 0,6 0 24 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5:24.9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9CB23B-2F04-43ED-9CD7-F5A47B5900F6}" emma:medium="tactile" emma:mode="ink">
          <msink:context xmlns:msink="http://schemas.microsoft.com/ink/2010/main" type="writingRegion" rotatedBoundingBox="1254,4428 12093,3499 12257,5405 1418,6334"/>
        </emma:interpretation>
      </emma:emma>
    </inkml:annotationXML>
    <inkml:traceGroup>
      <inkml:annotationXML>
        <emma:emma xmlns:emma="http://www.w3.org/2003/04/emma" version="1.0">
          <emma:interpretation id="{5E224F69-CF38-43B1-95D6-A3B5730F5735}" emma:medium="tactile" emma:mode="ink">
            <msink:context xmlns:msink="http://schemas.microsoft.com/ink/2010/main" type="paragraph" rotatedBoundingBox="1254,4428 12093,3499 12257,5405 1418,6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B18A80-46A6-464F-BC9C-794A45AA9CEE}" emma:medium="tactile" emma:mode="ink">
              <msink:context xmlns:msink="http://schemas.microsoft.com/ink/2010/main" type="line" rotatedBoundingBox="1254,4428 12093,3499 12257,5405 1418,6334"/>
            </emma:interpretation>
          </emma:emma>
        </inkml:annotationXML>
        <inkml:traceGroup>
          <inkml:annotationXML>
            <emma:emma xmlns:emma="http://www.w3.org/2003/04/emma" version="1.0">
              <emma:interpretation id="{32EB5084-C233-4B71-AE10-6A75F7B94A73}" emma:medium="tactile" emma:mode="ink">
                <msink:context xmlns:msink="http://schemas.microsoft.com/ink/2010/main" type="inkWord" rotatedBoundingBox="1291,4853 3996,4621 4118,6041 1412,6272">
                  <msink:destinationLink direction="with" ref="{F77B5EBA-9973-4826-9264-594C49DD67AB}"/>
                </msink:context>
              </emma:interpretation>
            </emma:emma>
          </inkml:annotationXML>
          <inkml:trace contextRef="#ctx0" brushRef="#br0">-15561 2201 75 0,'-8'0'124'0,"8"4"-12"15,-8 0-12-15,8 1-28 0,-9 0-4 0,9-5 4 0,0 4 0 16,0-4-4-16,-8 0 4 0,8 0 0 0,8 0-8 0,-8 0-4 16,0 0 0-16,9-4-4 0,-9 4-8 0,8-5 4 0,0 5-8 15,0-5-4-15,1 1 0 0,-2 4-8 0,1-4-4 0,1 4-8 0,7-6 0 16,-7 6-4-16,6-4 0 0,-7 4-8 0,1-5 4 0,7 5-4 15,-7-4 0-15,6 4-4 0,2 0-4 0,-9-6-12 0,9 6-12 16,-10 0-24-16,1 0-28 0,9 0-40 0,-9 0-36 0,1-3-4 0,6 3-68 16,-6 0 12-16,-1 0 40 0,0 3 32 0,0-3 24 15,-8 0 28-15</inkml:trace>
          <inkml:trace contextRef="#ctx0" brushRef="#br0" timeOffset="453.7847">-14966 2287 43 0,'0'5'104'15,"0"-5"-8"-15,0 0-4 0,0 0-28 0,0 0 4 0,0 0 4 0,0 0 0 16,0-5 0-16,0 1 0 0,8-1-8 0,-8-4 0 0,0-1-12 15,9 2-8-15,-9-2 0 0,8 1-8 0,-8 0 0 0,7-5-4 16,3 0 0-16,-3 1 0 0,1-1-4 0,1 0 0 0,-1 5-4 0,0-4 0 16,-1-1-4-16,-7 0 4 0,9 0-4 0,-1 5 4 15,0-5-4-15,1 4 0 0,-1-3 4 0,0 4 0 0,1 0 0 0,-9-1-16 16,7 2 12-16,1 2 0 0,1-2 0 0,-9 3 0 0,8 0 0 16,-8 5 0-16,8-4 0 0,-8 4 4 0,8-4 4 0,-8 4 0 15,9 0 4-15,-9 0-4 0,0 0 0 0,7 4 4 0,-7 0 4 0,8-4 0 16,-8 5 0-16,0 4 4 0,9-5-4 0,-9 7-16 15,8-8-20-15,-8 7 0 0,8-1 0 0,-8 4 0 0,0 1 0 0,9 0 0 16,-9 4 0-16,8-4 0 0,-8 5 0 0,0-6 0 0,0 10 0 16,0-4 0-16,0 0 0 0,0-1 0 0,0 0 0 0,0-4 0 15,0 4 0-15,7 0 0 0,-7 0 0 0,0 1 0 0,0-6 0 16,0 6 0-16,0-5 0 0,0-1 0 0,0 1 0 0,8 0 0 0,-8-5 0 16,0 0 0-16,0 5 0 0,0-9 0 0,0 4 0 0,0-5-16 15,0 6-116-15,0-6-36 0,0-4-40 0,0 5-12 0,0-5-60 16,0 0 16-16,-8 0 48 0,8 0 36 0,-7-5 36 0,7 1 28 15,0-1 20-15</inkml:trace>
          <inkml:trace contextRef="#ctx0" brushRef="#br0" timeOffset="2393.1487">-17273 1283 27 0,'-8'0'72'0,"-1"4"0"0,9-8-8 0,0 4-28 0,-8 0 0 16,8 0 4-16,0 0-4 0,0 0-4 0,0 0 0 15,0 0 0-15,0 0-4 0,0 0 0 0,-8 0 0 0,8 0-4 16,0-6 0-16,0 6 0 0,8 0 4 0,-8 0 4 0,0 0 8 0,0-3 8 15,8 3 4-15,1 0 8 0,-9 0 0 0,8 0 0 0,-1 0-4 16,10 0 4-16,-9 0-8 0,0 0 0 0,9 0 0 0,-1 0-4 16,0 0 4-16,1 0 0 0,-2 0 0 0,2 0-4 0,0 0 0 15,7 0-4-15,-8 0 0 0,1 0-4 0,7 0-8 0,-8 0 0 16,9 0-12-16,-9-5 12 0,9 5 0 0,-10-5-4 0,10 5 4 0,0 0-8 16,-9-4 0-16,9 4 0 0,-9-5 4 0,8 0-8 0,-7 5-16 15,-1-4-4-15,0 4 0 0,0-5 0 0,1 5 0 0,0 0 0 16,-10-4 0-16,10 4 0 0,-9 0 0 0,0 0 0 0,-1 0 0 0,2 0 0 15,-1 0 0-15,-8 0 0 0,8 0 0 0,-8 0 0 16,0 0 0-16,9 0 0 0,-9 0 0 0,0 0 0 0,0 4 0 0,0-4 0 16,0 0-80-16,0 5-32 0,0-5-32 0,-9 4-40 0,9 1-28 15,0 0-16-15,-8-1-36 0,8 6 40 0,-8-7 36 0,-1 3 36 16,9 3 32-16,-7 0 16 0</inkml:trace>
          <inkml:trace contextRef="#ctx0" brushRef="#br0" timeOffset="-713.1369">-16883 2085 7 0,'0'-4'88'0,"0"-1"-4"16,0 1-12-16,0-1-24 0,0 0 0 0,-7 5-4 0,7-5-4 0,0 5-4 15,0 0 0-15,0 0 0 0,0-4 0 0,0 4 4 0,0 4 8 16,7-4 4-16,-7 5 0 0,9 0-4 0,-9 0 0 0,8 4 0 16,-8 0-8-16,8 0-8 0,1 5-4 0,-1 0 0 0,0-1-4 15,-8 6-4-15,16-2-8 0,-8 2 0 0,0 5 0 0,1-6-8 16,-1 4 4-16,0 2 0 0,8-2-4 0,-8 2-4 0,-8-2 4 16,8 1 0-16,1-4-4 0,-1-1 4 0,-8 0-4 0,7 1 4 15,-7-1 0-15,10-4-4 0,-10 0 0 0,0-5 4 0,0 0 0 0,0 0 8 16,0 0-8-16,0-4 0 0,0 0 4 0,0-5-4 0,0 0 0 15,-10 0 0-15,10-5 0 0,0 0-4 0,-7-4 0 0,7 4 0 16,-8-3 0-16,8-6 4 0,-9 4-4 0,1-3 4 0,8-6 0 16,-8 1-4-16,1 1 0 0,-2-3-20 0,1-3 24 0,0 0-4 0,-1 1 4 15,1-2 4-15,8-3-4 0,-8 0-4 0,-1-1 0 0,2 0 0 16,-1 1 4-16,0-5-4 0,8 4 4 0,-9 1 0 0,1-1-4 16,8-4 0-16,-8 5 4 0,8 3-4 0,0-2-4 0,0 2 8 15,0 2 0-15,0 3-4 0,0 1 0 0,0 4 0 0,0 0 0 16,8 0 0-16,-8 5 4 0,8 0-4 0,-8 4 0 0,9 1 0 0,-1-1 0 15,0 5 4-15,-1 0-4 0,2-4 0 0,7 4 4 0,-7 0-4 16,7 0 0-16,0 0 0 0,0 4 0 0,1-4 4 0,0 0-4 16,-2 0 0-16,10 0 4 0,-1 0 0 0,-7 0-4 0,8 0 0 0,-1-4 0 15,9 4 0-15,-9 0 0 0,1-5 0 0,7 5 4 16,-7-6-4-16,7 6 0 0,-7-3 0 0,7-2 0 0,-7 0 0 0,7 1 0 16,-7 4 0-16,7-5 0 0,-7 1 0 0,-1-1-4 0,1 1 4 15,-1 4 0-15,1-5 0 0,-10 5 0 0,10 0 0 0,-8-4 0 16,-2 4 0-16,2 0-16 0,0 0 20 0,-9 0 0 0,9 0 0 0,-10 0 0 15,1 0 0-15,9 4 0 0,-9-4 4 0,-1 5-4 16,3-1 4-16,-3-4 4 0,1 5 0 0,-8-1 4 0,9 1 4 0,-1-1 4 16,0 1 0-16,-8 0 4 0,7 4 0 0,2 0 0 0,-9-4 0 15,8 4 0-15,-8 0 4 0,8 0 0 0,-8 1 0 0,9-1 0 16,-9 0-4-16,0 0-4 0,8 0 0 0,-8 0 0 0,0 1-4 16,0-2-4-16,0 2 0 0,8-1 0 0,-8 0-4 0,0-4 0 15,0 4 0-15,0-5-4 0,0 2 0 0,0-2-4 0,0 0 0 0,0 1 0 16,-8-5 0-16,8 0-4 0,0 0-4 0,0 5 4 0,0-5-8 15,0 0 0-15,0 0-16 0,0 0-16 0,0 0-16 0,0 0-28 16,-8 0-12-16,8 0-16 0,0-5-16 0,-9 5-16 0,1 5-8 0,0-5 4 16,8 0-72-16,-9 0 16 0,-6 0 40 0,7 0 32 15,-1 0 24-15</inkml:trace>
          <inkml:trace contextRef="#ctx0" brushRef="#br0" timeOffset="-1748.8815">-16727 1277 15 0,'0'-3'88'0,"0"3"-16"0,0-5 0 16,0 0-24-16,0 5-4 0,0 0 0 0,0 0-4 0,0 0 0 15,0 0 8-15,0 0 4 0,0 0 4 0,7 0 8 0,-7 0-4 16,10 0 8-16,-10 0-4 0,7 0-8 0,1 0 4 0,-8 0-8 0,17 0 4 15,-9 0 0-15,-1 0 4 0,10 0 0 0,-9 0-4 0,9 0 4 16,0 0-4-16,-2 0 0 0,2 0 0 0,-1 0-4 0,8 0 4 16,-7 0-4-16,8 0-4 0,-1 0-4 0,1 0 4 0,-1 0 0 15,0 0 0-15,0-4-4 0,10 4 0 0,-2 0-40 0,-7-5-4 16,7 5 0-16,1-5 0 0,-1 5 0 0,0 0 0 0,-7-4 0 16,8 4 0-16,0 0 0 0,-1-5 0 0,1 5 0 0,-9 0 0 0,1-4 0 15,7 4 0-15,-7 0 0 0,-1 0 0 0,9 0 0 0,-9 0 0 16,1 4 0-16,-1-4 0 0,-7 0 0 0,6 0 0 0,2 0 0 15,0 0 0-15,-8 0 0 0,7 0 0 0,-8 0 0 0,0 0 0 16,9 0 0-16,-9 0 0 0,0 0 0 0,1 0 0 0,-1 0 0 16,-7 0 0-16,6 0 0 0,2 0 0 0,-9 0 0 0,9 0 0 0,-9 0 0 15,-1 0 0-15,2 0 0 0,-1 0 0 0,0 0 0 0,1 0 0 16,-9 0 0-16,8 0 0 0,-8 0 0 0,7 0 0 0,-7 0 0 16,0 0 0-16,0 0 0 0,0 0 0 0,0 0 0 0,0 0 0 0,0 0 0 15,0 0 0-15,0 0 0 0,0 0 0 0,0 0 0 16,0 0 0-16,0 0 0 0,0 0 0 0,0 0 0 0,0 0 0 0,0 0 0 15,-7 0 0-15,7 0 0 0,-8 0 0 0,8 0 0 0,-9 5-120 16,1-5-52-16,0 0-44 0,-1 4-16 0,2-4-68 0,-10 5 36 16,1 0 52-16,-1-1 36 0,10-4 32 0,-10 5 32 0,-8 0 16 15</inkml:trace>
          <inkml:trace contextRef="#ctx0" brushRef="#br0" timeOffset="-260.3047">-16393 2140 35 0,'-8'-4'96'0,"0"4"-8"0,8-4-8 0,-8-1-20 0,-1 0 0 16,9 1-4-16,0-6 4 0,0 1-4 0,0 4 0 0,0-4 0 16,0 0-4-16,9 0 4 0,-9-5-4 0,8 5 0 0,0 0-8 15,0 0 0-15,1-1-8 0,6 2 0 0,-6 2 4 0,-1-2-4 0,9 3-4 16,-9 0 0-16,7 1-4 0,2 4 4 0,0-4-8 0,-2 4-4 15,-6 4 0-15,7-4-4 0,1 4 0 0,-9 1-4 0,8 0 0 16,-8 3 0-16,9 3-4 0,-9-3-4 0,-1 1 4 0,1 5-4 0,-8-1 0 16,9 2 0-16,-9 3 0 0,0 0 0 0,0 1-4 0,0-1 0 15,-9 5 0-15,1 0 0 0,8-5 0 0,-7 5-4 0,-10 0 4 16,9 0 0-16,0-5-4 0,-8 6 4 0,8-7 0 0,-9 2 0 16,9-1 0-16,-9 1 0 0,2-5 0 0,6-4 0 0,-7 2 0 15,-1-2 0-15,10-1 0 0,-10 0 0 0,9-9 0 0,-9 4 0 0,9 1 0 16,1-5-4-16,-2 0 0 0,1-5 4 0,0 5-4 15,0-4 4-15,-1-5 0 0,9 4 0 0,-7 1 0 0,7-6 0 0,0 1 0 16,-8 6 0-16,8-7 0 0,0 5 0 0,8-4 4 0,-8-1 0 16,7 6 0-16,-7-1 0 0,9-5 0 0,-1 7 4 0,-8 3 0 15,8-5 8-15,9 5 0 0,-10 0 0 0,1-5 4 0,1 5 4 16,7 0-4-16,1 0 4 0,-10 0-4 0,10 5 0 0,-1-5 0 0,1 5 0 16,-1-5-4-16,0 3 0 0,1 3-4 0,-2-2 0 15,-6-4 0-15,7 5-4 0,1-1 0 0,-2 1 0 0,2 0-8 0,0-1 0 16,-2 1 0-16,2 0-4 0,-9-1-8 0,9 2-12 0,-2-6-24 15,2 0-28-15,-9 3-16 0,9-3-32 0,0 5-24 0,-10-5-12 16,9 0 12-16,1 0-80 0,-10 0 24 0,3-5 40 0,5 2 28 0,-6 3 28 16,-1-6 16-16</inkml:trace>
          <inkml:trace contextRef="#ctx0" brushRef="#br0" timeOffset="1714.5341">-15389 1228 35 0,'0'-5'80'0,"0"5"-8"15,0-5-4-15,0 5-24 0,0-4 0 0,0 4-4 0,0-5-4 0,0 1 0 16,0-1-4-16,0 0 0 0,0 1 0 0,0-1 0 0,0 0-4 0,0 1 0 15,0 4 0-15,0-4 4 0,0-1 0 0,0 5 0 16,0-5 0-16,0 5 0 0,0-5 0 0,8 5-8 0,-8 0 4 0,0 0-4 16,0 0 8-16,7 0 0 0,-7-4 0 0,0 4 0 0,8 0 8 15,-8 0 4-15,9 0 0 0,-1 4 4 0,-8-4 0 0,8 0 0 16,1 0 0-16,-1 5 0 0,-1-5 0 0,2 0-4 0,-1 5 0 0,0 0-8 16,0-1 4-16,9-4-4 0,-10 4-4 0,10 1-4 15,-9 0 0-15,1-1-8 0,7 6 4 0,0-6 0 0,-8 1-4 16,9-1-4-16,-2-4 4 0,2 5 0 0,-9 0 0 0,9 0 4 0,-2-5-4 15,2 4-4-15,0-4 4 0,-1 0 4 0,0 0-12 0,0 0-12 16,1 0 0-16,0 4 0 0,-2-4 0 0,-7 0 0 0,9 0 0 16,0 0 0-16,-2 0 0 0,2-4 0 0,-9 4 0 0,8 0 0 0,0 0 0 15,-7 0 0-15,7 0 0 0,-7 0 0 0,6 0 0 16,-6 0 0-16,7 0 0 0,-8 0 0 0,1 0 0 0,6 0 0 0,-6 0 0 16,-1 0 0-16,0 0 0 0,1 0 0 0,-1 0 0 0,7 0 0 15,-6 0 0-15,-1 4 0 0,-8-4 0 0,8 0 0 0,1 0 0 16,-1 0 0-16,-1 0 0 0,-7 5 0 0,9-5 0 0,-1 0 0 15,-8 4 0-15,8-4 0 0,-8 0 0 0,8 0 0 0,-8 0 0 16,9 0 0-16,-9 5 0 0,0-5 0 0,7 0 0 0,-7 0 0 0,0 0 0 16,0 0 0-16,0 0 0 0,8 0 0 0,-8 0 0 0,0 0 0 15,0 0 0-15,0 0 0 0,0 0 0 0,0 0 0 0,0 0 0 16,0 0 0-16,0 0 0 0,0 0 0 0,0 0 0 0,0 0 0 16,0 0 0-16,0 0 0 0,0 0 0 0,0 0 0 0,0 0 0 15,0 0 0-15,-8 0 0 0,8 0 0 0,0 0 0 0,-7 0-16 0,7 0-136 16,-9 0-36-16,1 0-40 0,0 0 12 0,0 0-72 0,-1 5 40 15,-6-5 40-15,-2 0 36 0,0 0 28 0,-6 0 32 0</inkml:trace>
        </inkml:traceGroup>
        <inkml:traceGroup>
          <inkml:annotationXML>
            <emma:emma xmlns:emma="http://www.w3.org/2003/04/emma" version="1.0">
              <emma:interpretation id="{6212113A-39E6-4EEA-A294-689163578F22}" emma:medium="tactile" emma:mode="ink">
                <msink:context xmlns:msink="http://schemas.microsoft.com/ink/2010/main" type="inkWord" rotatedBoundingBox="4928,4720 5485,4672 5518,5061 4962,5109"/>
              </emma:interpretation>
            </emma:emma>
          </inkml:annotationXML>
          <inkml:trace contextRef="#ctx0" brushRef="#br0" timeOffset="3765.3897">-13522 1421 7 0,'0'3'108'0,"0"-3"-8"0,0 0-8 0,0 0-24 0,0 0 4 16,0 6 0-16,0-6 4 0,0 0 4 0,0 0 8 0,8 0 12 0,-8 0 4 15,8 0 8-15,-8 0-8 0,8 0 4 0,1 0 0 0,-1 0-12 16,-1 0 0-16,2 0-4 0,7 4-4 0,-7-4-4 0,7 0-8 16,0 0-8-16,-8 0-20 0,9 0-48 0,-2 0 0 0,2 0 0 15,-1 4 0-15,1-8 0 0,-10 8 0 0,10-4 0 0,0 0 0 16,-1 0 0-16,0 0 0 0,0-4 0 0,-7 4 0 0,7 0 0 15,0 4 0-15,-8-4 0 0,9 0 0 0,-9 0 0 0,9 0 0 0,-10 0 0 16,1 0 0-16,1 0 0 0,-1 0 0 0,0 0 0 0,-8 0 0 16,7 5 0-16,-7-5-120 0,9 5-60 0,-9-5-60 0,0 4-36 15,0 1-20-15,0 0 48 0,-9-2 44 0,9 7 40 0,-7-5 24 16,7-1 32-16</inkml:trace>
          <inkml:trace contextRef="#ctx0" brushRef="#br0" timeOffset="3508.0778">-13644 1141 11 0,'0'0'104'0,"-8"0"-4"0,8 0-4 16,-9 0-24-16,9 0 0 0,0 0 0 0,0 0-4 0,-8 4-8 0,8-4 4 15,0 0-4-15,0 0 12 0,0 0-4 0,8 0 4 0,-8 0 4 16,9 0 0-16,-9 0 0 0,8 4-4 0,-1-4 4 0,2 0-4 16,-1 5 0-16,0-5-4 0,9 0-4 0,-10 4-4 0,10-4-4 0,-9 0 0 15,9 0 0-15,-2 0-4 0,2 5-4 0,8-5-4 16,-10 0-12-16,2 0-32 0,0 0 0 0,-1 0 0 0,8 0 0 0,-7-5 0 16,-2 5 0-16,10 0 0 0,-8 0 0 0,-2 5 0 0,2-5 0 15,8 0 0-15,-17 0 0 0,16 0 0 0,-16 0 0 0,9 0 0 16,0 0 0-16,-10 0 0 0,1 0 0 0,9 0 0 0,-9 0 0 15,-1 5 0-15,3-5 0 0,-10 5 0 0,7-5 0 0,-7 4 0 0,0 0 0 16,0 1-52-16,0 0-44 0,0-1-20 0,0 1-16 0,-7 0-28 16,7 4-24-16,-10 0 4 0,3 1-28 0,-10-6-40 0,9 5 48 15,0 0 40-15,-8 0 24 0,0 1 36 0</inkml:trace>
        </inkml:traceGroup>
        <inkml:traceGroup>
          <inkml:annotationXML>
            <emma:emma xmlns:emma="http://www.w3.org/2003/04/emma" version="1.0">
              <emma:interpretation id="{C3950CED-C87C-445F-A283-086781B973A1}" emma:medium="tactile" emma:mode="ink">
                <msink:context xmlns:msink="http://schemas.microsoft.com/ink/2010/main" type="inkWord" rotatedBoundingBox="6105,4012 8200,3833 8298,4977 6203,5157">
                  <msink:destinationLink direction="to" ref="{EDBC3F75-85CA-4591-B46B-D2AACAF23EBB}"/>
                </msink:context>
              </emma:interpretation>
            </emma:emma>
          </inkml:annotationXML>
          <inkml:trace contextRef="#ctx0" brushRef="#br0" timeOffset="4573.8144">-12185 696 11 0,'-7'-5'84'0,"14"0"-4"16,-7 1-4-16,0-1-24 0,0 0 0 0,0 1 0 0,0 4 4 15,0 0-4-15,0 0 0 0,0-5 0 0,0 5 4 0,0 0 4 0,0 0 0 16,0 0 8-16,8 0 0 0,-8 0 4 0,0 0 0 0,0 5 0 16,0-1 0-16,9 6 0 0,-9-6-4 0,0 6-4 0,8 4-4 15,-8-6-4-15,0 11-8 0,8-6-8 0,-8 11 0 0,7-6-4 16,-7 10-12-16,0-6-4 0,10 6-4 0,-10 4 0 0,0-5-4 15,7 1 0-15,-7 4-4 0,8 0 0 0,-8-4 0 0,9 4-16 0,-1-4 20 16,-8-1-4-16,8 0-4 0,1 1 0 0,-9-1 0 0,7-4 4 16,1 0-4-16,0 0 0 0,-8-4-4 0,9-1 0 0,-9 0 8 15,8-4-8-15,0 0 0 0,-8 0 0 0,0-1 0 0,9-4-4 16,-9 1 0-16,0-2-4 0,7-2 4 0,-7-2-16 0,0 0-8 16,0 1-12-16,0-5-16 0,0 5-20 0,0-5-8 0,0-5-20 0,0 5-12 15,0-5-12-15,-7 1-16 0,7-6 0 0,0 2 8 0,0-2-84 16,-9 1 48-16,9-4 24 0,0 3 32 0,0-4 20 0</inkml:trace>
          <inkml:trace contextRef="#ctx0" brushRef="#br0" timeOffset="4910.2255">-11875 801 63 0,'0'0'76'0,"0"0"0"15,0-5-4-15,0 5-24 0,0 0-8 0,9 0 4 0,-9 0 0 0,0 0 8 16,8 0 8-16,-8 5 4 0,7-5 8 0,2 5 8 0,-9-5-8 16,8 4-4-16,0 0 4 0,-8 2-4 0,8-2 0 0,1 5 4 15,-2-4-4-15,1 3-4 0,-8 6-4 0,9-4-4 0,-1 4-4 16,0-1 0-16,1 6-8 0,-9-6 0 0,8 6-8 0,-1-1-4 16,-7 1-8-16,9-1-4 0,-9 5 4 0,8-5-4 0,-8 5-4 0,8 0-4 15,-8-4 0-15,0 3 0 0,0 1 0 0,0 0-4 0,8 0 0 16,-8-5 0-16,0 5-4 0,0-4 4 0,0-2-4 0,0 2-4 15,0 0 4-15,0-1-4 0,0-5 0 0,0 1 0 0,-8-4 0 0,8 4 0 16,8-6-4-16,-8 2 0 0,0-6 0 0,0 1-8 16,0 0 0-16,0 0 4 0,0-5-36 0,0 0 4 0,-8 3-16 0,8-3-16 15,0-3-16-15,0 3-12 0,-8 0-20 0,8-5-20 0,-8 0-12 16,8 0 4-16,-9 1-36 0,2-1-24 0,-1-4 36 0,-1 5 36 16,1-6 24-16,0 2 28 0</inkml:trace>
          <inkml:trace contextRef="#ctx0" brushRef="#br0" timeOffset="5334.0092">-12478 517 67 0,'-8'-10'88'15,"8"1"-12"-15,0 4-4 0,0 1-24 0,0 0-4 0,0-1-8 16,0 0 0-16,0 5-4 0,0 0-4 0,0-4 8 0,0 4-4 16,8 0 4-16,-8-5 4 0,7 5 4 0,-7 0 8 0,9-5 12 0,-1 5 0 15,-8-4-4-15,8 0 0 0,9 4 8 0,-9-6-4 0,1 2 0 16,6 0 0-16,2-1 0 0,-9 0 4 0,9 1 0 0,-2 4-4 16,2-5 4-16,-2 5-8 0,2 0-4 0,0-5 0 0,8 5-4 15,-10 0 0-15,2 5-8 0,8-5 0 0,-1 0 0 0,-8 5-12 16,8-1-32-16,1 1 0 0,-1 0 0 0,1-1 0 0,0 0 0 0,7 2 0 15,-7 2 0-15,7-3 0 0,-7 0 0 0,7 4 0 0,-7-4 0 16,7-1 0-16,-8 0 0 0,9 1 0 0,-9 0 0 0,1-1 0 16,7 1 0-16,-7-5 0 0,0 0 0 0,-1 5 0 0,1-5 0 15,-1 0 0-15,1 0 0 0,-10-5 0 0,10 5 0 0,-8-5 0 16,-2 1 0-16,10-1 0 0,-8 0 0 0,0 1 0 0,-10 0 0 0,9-6 0 16,-7 6 0-16,6-6 0 0,-5 6 0 0,-3-6 0 0,-7 6 0 15,8-5 0-15,-8 4 0 0,9-4-52 0,-9 4-100 0,0 1-48 16,-9 0-32-16,9-1-32 0,-8 0-20 0,1 1 40 0,7 4 56 15,-10-5 28-15,-5 5 32 0,6 0 24 0</inkml:trace>
          <inkml:trace contextRef="#ctx0" brushRef="#br0" timeOffset="6136.0123">-11125 1136 19 0,'0'-5'92'0,"0"1"-4"0,0-1-4 0,0-3-24 0,0 3 0 16,8-1 4-16,-8 2-4 0,0-5 4 0,0 4 4 0,0 1-4 15,-8-6-4-15,16 6 4 0,-8-5-8 0,0 4-4 0,0 1-8 16,9-6 0-16,-9 6-4 0,0 0 0 0,8-1 0 0,-8 5 0 0,8 0 4 16,1-5-4-16,-9 5 4 0,7 0-4 0,1 0 0 0,1 5-4 15,-1-5-4-15,0 5 0 0,0-1-4 0,1 5 0 0,-2-4-8 16,10 4-4-16,-9 0 0 0,0 5-4 0,9-5-4 0,-10 4 0 15,1 1-4-15,1 0 4 0,7 4 0 0,-7 1-4 0,-1-1 0 16,8 1 0-16,-8 4 0 0,0-5-4 0,0 5 0 0,1-5-4 16,-1 5 4-16,-1-5 0 0,2 0 0 0,-9 2 0 0,8-2-4 0,0-5 4 15,-8 1 0-15,0-4 0 0,0-1 0 0,9-5 0 16,-9 5 0-16,0-9 4 0,0 0-4 0,0-5 4 0,0 5-4 0,0-8 0 16,0-1 0-16,0-1 0 0,0 1 0 0,0-5 0 0,0 0 0 15,0 0 0-15,0-4 0 0,8 4-4 0,-8 1 4 0,0-1 0 16,0-4 0-16,7 9 0 0,-7-5 0 0,8 0-4 0,-8 5 0 0,9 0 4 15,-9-1-4-15,8 6 4 0,-8-1 0 0,8 1 4 0,-8 4-4 16,9 0 0-16,-9-5 0 0,8 5 0 0,-1 5-4 0,2-5 4 16,-1 0 0-16,0 4 0 0,0-4 0 0,1 5 4 0,6-5-4 15,-6 4 4-15,7-4-4 0,-7 5 4 0,7-5-4 0,0 5 4 16,0-5 0-16,-7 0 0 0,6 0 0 0,10 5 8 0,-8-5-4 0,-2 0 8 16,2 0-4-16,0 0 4 0,8-5 0 0,-10 5 0 0,2-5-4 15,-1 5 0-15,0-5-4 0,1 5 0 0,-9 0 0 0,7 0 0 16,-5-4 0-16,-3 4 0 0,1 0 0 0,1 0 0 0,-1-5 0 15,-8 1 0-15,0 4 0 0,0 0-8 0,0-5-4 0,0 5 4 16,0-5-8-16,-8 1-8 0,8 4-24 0,-9-5-28 0,1 5-28 0,1-5-32 16,-3 1-32-16,3 0-28 0,-1-1 20 0,0 0-72 0,-1 0 20 15,1 1 44-15,-8-1 28 0,8 1 24 0,0 4 32 0</inkml:trace>
        </inkml:traceGroup>
        <inkml:traceGroup>
          <inkml:annotationXML>
            <emma:emma xmlns:emma="http://www.w3.org/2003/04/emma" version="1.0">
              <emma:interpretation id="{5882D390-A36B-4884-BD6E-1087B9B4C775}" emma:medium="tactile" emma:mode="ink">
                <msink:context xmlns:msink="http://schemas.microsoft.com/ink/2010/main" type="inkWord" rotatedBoundingBox="9203,4006 9398,3990 9539,5638 9344,5655"/>
              </emma:interpretation>
              <emma:one-of disjunction-type="recognition" id="oneOf0">
                <emma:interpretation id="interp0" emma:lang="" emma:confidence="0">
                  <emma:literal>Czas</emma:literal>
                </emma:interpretation>
                <emma:interpretation id="interp1" emma:lang="" emma:confidence="0">
                  <emma:literal>czas</emma:literal>
                </emma:interpretation>
                <emma:interpretation id="interp2" emma:lang="" emma:confidence="0">
                  <emma:literal>za</emma:literal>
                </emma:interpretation>
                <emma:interpretation id="interp3" emma:lang="" emma:confidence="0">
                  <emma:literal>ma</emma:literal>
                </emma:interpretation>
                <emma:interpretation id="interp4" emma:lang="" emma:confidence="0">
                  <emma:literal>na</emma:literal>
                </emma:interpretation>
              </emma:one-of>
            </emma:emma>
          </inkml:annotationXML>
          <inkml:trace contextRef="#ctx0" brushRef="#br0" timeOffset="6708.0209">-9225 466 55 0,'0'-5'84'0,"9"1"-4"0,-9 0-8 0,0-2-20 0,0 2-4 15,0 4 0-15,0-4 0 0,8-1 0 0,-8 0-20 0,0 5 20 16,0-4 4-16,8-1 0 0,-8 5 4 0,0-5 4 0,0 5-4 16,0 0 0-16,0-4 4 0,0 4-4 0,0 0 4 0,0 0 0 15,0 0 4-15,0 0 0 0,0 0 0 0,0 4 0 0,-8-4-8 16,8 5-4-16,0 0-4 0,0-1 0 0,-8 1-4 0,8 0-4 0,0 3-4 16,-9 2-4-16,1 4 0 0,8 0-4 0,-7-1-4 0,-2 6 0 15,1-1 0-15,0 0 0 0,0 5 4 0,-1 0-4 0,9 0-4 16,-8 0 4-16,1 4-20 0,-2 1-4 0,1 4 0 0,8-3 0 0,-8 2 0 15,-1 1 0-15,9 0 0 0,0 5 0 0,0-1 0 16,-8-4 0-16,8 5 0 0,0 0 0 0,0 4 0 0,8-3 0 0,-8 2 0 16,9 1 0-16,-9 1 0 0,8-2 0 0,-8 3 0 0,8-3 0 15,1 2 0-15,-2-1 0 0,1 0 0 0,1 1 0 0,-1-6 0 16,0 1 0-16,0 0 0 0,1 0 0 0,-2-1 0 0,1-4 0 16,1-4 0-16,7 4 0 0,-7-4 0 0,-1-6 0 0,-1 6 0 15,1-5 0-15,1 0-8 0,-1-4-88 0,0-1-36 0,1 0-32 16,-1 0-36-16,-1-3-12 0,2-2-60 0,-9-4 20 0,8 0 44 0,0 0 36 15,-8-5 32-15,8 1 28 0</inkml:trace>
        </inkml:traceGroup>
        <inkml:traceGroup>
          <inkml:annotationXML>
            <emma:emma xmlns:emma="http://www.w3.org/2003/04/emma" version="1.0">
              <emma:interpretation id="{F74DDF02-A933-4E47-BE41-9BE3921F859C}" emma:medium="tactile" emma:mode="ink">
                <msink:context xmlns:msink="http://schemas.microsoft.com/ink/2010/main" type="inkWord" rotatedBoundingBox="9966,4774 10809,4702 10852,5196 10009,526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455.8597">-8613 1374 67 0,'0'-8'92'15,"0"-2"-4"-15,0 6-4 0,0-2-24 0,0-2 4 0,0 3 0 16,-7-4 4-16,7 5 0 0,0-6-4 0,7 1 4 15,-7 4-4-15,0-4-4 0,0 5-4 0,0-2-4 0,0 3-4 0,0-2 0 16,8 0-4-16,-8 1-4 0,0 4 4 0,9 0-4 0,-1 0 4 16,-8 0-4-16,8 0 0 0,-1 4-4 0,3 1 4 0,-3 3-4 0,1-2 0 15,1 7-8-15,-1-3 0 0,9 4-4 0,-10-1-8 0,1 0 4 16,0 7-4-16,9-2 0 0,-9 0-4 0,8 1 0 0,-8-2 0 16,1 2 0-16,7 4-4 0,-8-5 0 0,1 0-4 0,-2 1 4 15,1-1 0-15,1 1 0 0,-1-6-4 0,0 6 0 0,1-10 0 16,-9 5-4-16,8-5 4 0,-8 0 0 0,0 1-4 0,0-5 0 0,0-2 4 15,7 2-4-15,-7-5 0 0,0-5 4 0,0 5 0 0,0-8-4 16,-7-2 0-16,7 1 4 0,0-5-4 0,0 5 4 0,-8-5-8 16,8-4 4-16,0 4 0 0,0-4 0 0,0-1 0 0,0 1 0 15,0 0 0-15,0-1 0 0,0 1-4 0,0-1 4 0,0 5 0 16,0 1-16-16,0-6 16 0,0 11 0 0,8-6 4 0,-8 0-4 0,0 4 0 16,7 2 0-16,-7-2-4 0,8 6 4 0,-8 0 4 0,9-1-4 15,-1 0 4-15,0 5-4 0,1 0 0 0,-2-4 4 0,1 4-4 16,1 0 0-16,7 0 0 0,-8 4 4 0,8-4-4 0,-8 5 4 0,9-5 0 15,0 5-4-15,-9-1 4 0,8 0 0 0,0 1 0 16,1-5 0-16,7 5 4 0,-8-1-4 0,1 0 8 0,-2 2 0 16,10-2 0-16,-8-4 4 0,0 4 0 0,6-4 0 0,-6 0 0 0,-1 0 0 15,0 0 0-15,1 0 0 0,-2-4-4 0,2 0 4 0,0-2-8 16,-1-2-8-16,-7 3 0 0,6-4 0 0,-7 0 0 0,1-5 0 16,-1 5 0-16,-1 0 0 0,-7-5 0 0,10 0-8 0,-10 5-40 15,0-4-24-15,0-2-36 0,-10 6-24 0,3-5-36 0,-1 5-28 16,-1 0 8-16,1 0-68 0,0-1 16 0,-8 1 48 0,8 5 36 0,-9-5 24 15,9 4 32-15</inkml:trace>
        </inkml:traceGroup>
        <inkml:traceGroup>
          <inkml:annotationXML>
            <emma:emma xmlns:emma="http://www.w3.org/2003/04/emma" version="1.0">
              <emma:interpretation id="{AD634F6E-77FB-4A2B-ADA1-95EE8B531B5B}" emma:medium="tactile" emma:mode="ink">
                <msink:context xmlns:msink="http://schemas.microsoft.com/ink/2010/main" type="inkWord" rotatedBoundingBox="11622,4432 12169,4385 12216,4933 11669,498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629.4012">-6950 1154 75 0,'0'0'96'16,"0"0"-4"-16,0 0 8 0,0 0-20 0,9 0 12 0,-9 4 8 15,0-4 4-15,8 0 4 0,0 0 4 0,1 0 0 0,-1 0 4 16,0 0 4-16,1 0-4 0,-2 0-4 0,9 0-4 0,1 0-4 0,0 0-8 16,-2 0-16-16,2 0-16 0,-2 0-8 0,2 0-52 0,8-4-4 15,-8 4 0-15,6-5 0 0,-6 5 0 0,7-4 0 0,1 4 0 16,-9-4 0-16,8-1 0 0,-7 5 0 0,0-5 0 0,6 1 0 0,-6-1 0 15,0 5 0-15,-2-5 0 0,2 5 0 0,-9-3 0 16,9 3 0-16,-10 0 0 0,1 0 0 0,1 0-72 0,-1 0-128 0,0 0-56 16,-8 0-72-16,0 0 32 0,9 0 52 0,-9 0 40 0,-9 0 40 15,9 0 36-15,0 0 20 0</inkml:trace>
          <inkml:trace contextRef="#ctx0" brushRef="#br0" timeOffset="8386.5395">-6810 873 43 0,'0'-8'96'0,"0"3"-4"0,8 1-8 0,-8-1-24 16,0 0-4-16,0 5-8 0,0-4 4 0,0 4-4 0,8 0 4 0,-8-4 0 15,7 4 0-15,-7 0 8 0,0 0 0 0,10 0-4 0,-10 0 4 16,7 4 0-16,-7 0 12 0,8 1-4 0,-8 0 0 0,9-1-4 16,-9 6 0-16,8-1-4 0,-8 0-4 0,8 0-4 0,-8 0-8 0,9 5-8 15,-9 0 0-15,0 4-12 0,7-4 4 0,-7 5-4 0,0-1-24 16,0 0 20-16,0 0-4 0,0 1-4 0,0 4 0 0,0-5-4 16,0 0 0-16,0 6 0 0,0-7-4 0,0 2-4 0,0-1 0 15,0 1 0-15,0 0 4 0,0-6-4 0,0 5 0 0,0-5 0 16,0 2 0-16,0-6-4 0,0 5 0 0,0-5-4 0,0 0-4 15,0 0-4-15,0 1 0 0,0-6-8 0,0 6-12 0,0-6-16 16,0 0-4-16,0-4-12 0,0 5-8 0,0-5-4 0,-7 5-12 16,7-5-12-16,0 0-4 0,-9 0-8 0,9 0 0 0,-8-5 8 0,8 5-64 15,-8-5 4-15,-1 1 28 0,9 0 24 0,-8-2 24 16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07:21.3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959F43-2388-434E-BE59-DD0DF55C685F}" emma:medium="tactile" emma:mode="ink">
          <msink:context xmlns:msink="http://schemas.microsoft.com/ink/2010/main" type="writingRegion" rotatedBoundingBox="20974,10475 22779,9188 23275,9885 21470,11171"/>
        </emma:interpretation>
      </emma:emma>
    </inkml:annotationXML>
    <inkml:traceGroup>
      <inkml:annotationXML>
        <emma:emma xmlns:emma="http://www.w3.org/2003/04/emma" version="1.0">
          <emma:interpretation id="{B1A93721-A8A9-4E17-86F0-209D76E238C5}" emma:medium="tactile" emma:mode="ink">
            <msink:context xmlns:msink="http://schemas.microsoft.com/ink/2010/main" type="paragraph" rotatedBoundingBox="20974,10475 22779,9188 23275,9885 21470,11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985AE-6C3E-4528-96AF-02A15735ADF9}" emma:medium="tactile" emma:mode="ink">
              <msink:context xmlns:msink="http://schemas.microsoft.com/ink/2010/main" type="line" rotatedBoundingBox="20974,10475 22779,9188 23275,9885 21470,11171"/>
            </emma:interpretation>
          </emma:emma>
        </inkml:annotationXML>
        <inkml:traceGroup>
          <inkml:annotationXML>
            <emma:emma xmlns:emma="http://www.w3.org/2003/04/emma" version="1.0">
              <emma:interpretation id="{D05CDFF2-BDE0-4572-962D-CC165785BFBC}" emma:medium="tactile" emma:mode="ink">
                <msink:context xmlns:msink="http://schemas.microsoft.com/ink/2010/main" type="inkWord" rotatedBoundingBox="20974,10475 22779,9188 23275,9885 21470,11171">
                  <msink:destinationLink direction="from" ref="{8B9D2090-94EE-47E1-9B2C-2C4B029CDEB7}"/>
                  <msink:destinationLink direction="from" ref="{14187FAC-DE04-4B29-9527-C154F03046CD}"/>
                  <msink:destinationLink direction="with" ref="{E321155F-0C93-48E1-92B3-D76056FD68EC}"/>
                  <msink:destinationLink direction="with" ref="{ABF95081-948E-49F1-A551-A33B54FB3377}"/>
                </msink:context>
              </emma:interpretation>
            </emma:emma>
          </inkml:annotationXML>
          <inkml:trace contextRef="#ctx0" brushRef="#br0">747-1425 3 0,'0'0'100'15,"0"0"-8"-15,-7 4-4 0,7-4-24 0,-10 5 0 0,10-5-16 0,-7 0 24 16,-1 0-4-16,0 6-4 0,8-6 0 0,-9 0 0 15,9 3 0-15,-8-3-12 0,1 0-8 0,7-3-4 0,0 3-4 0,-9-6 0 16,9 6 0-16,-8-5-4 0,8 1 0 0,0 0-4 0,-8-6 0 16,8 6-4-16,0-6 8 0,0 2-4 0,0-2-4 0,0 1 0 15,8-5 0-15,-8 0-4 0,0 5 4 0,8-4-4 0,1 3 4 0,-9-4 0 16,7 5-4-16,1-4 4 0,1 3-4 0,-1-4 4 0,0 6-4 16,9-2 0-16,-10 6 0 0,1-6-4 0,1 6 0 15,7 0-4-15,-7-2 4 0,6 6 0 0,-6-3-4 0,-1 3 0 0,0 3 4 16,9-3-8-16,-10 10 0 0,1-6 0 0,1 6 0 0,-1-1-4 15,0-1 0-15,1 7 4 0,-1 3-4 0,-8-4 0 0,7 4-4 16,-7 1 0-16,0 3-4 0,0 2 0 0,0-2 0 0,-7 6-4 0,-1-5 4 16,-1 4 0-16,1 1 0 0,0 0 0 0,-9-1-4 0,1 0 4 15,0 1 4-15,-1-5-4 0,2 5 0 0,-2-6 4 0,-8 2 0 16,8-6 0-16,-6 4 0 0,6-3-4 0,1-6 4 0,-9 1 0 16,9 0-4-16,0-4 4 0,8-2-4 0,-9-3-4 0,9-1 4 15,-9 1 0-15,10-5 0 0,7 0 0 0,-8 0 4 0,0-5-4 0,8 1 4 16,0-1-4-16,0 1 4 0,0 0 0 0,0-6 0 0,0 6 0 15,0-6 0-15,8 2 0 0,-8 2 0 0,8-2 0 0,-1 3 0 16,-7-4 0-16,9 5 4 0,-1-5-4 0,0 4 4 0,1 5-4 16,-1-5 4-16,0 5 4 0,1-5 0 0,-2 5 4 0,1 0 4 15,9 0-4-15,-9 5 0 0,0-5-4 0,8 5 0 0,1-5 8 0,-9 5-4 16,7-2-4-16,-5 3 4 0,5-2-4 0,2 0 0 16,0 1 0-16,-2 0 0 0,2-1-4 0,-1 6 4 0,0-5-4 0,1-2 0 15,-9 2 0-15,9 0-4 0,-2-5 0 0,2 4 0 0,-1 1 0 16,1-5-4-16,-10 5 0 0,10-5 0 0,-1 0-12 0,-7 0-12 15,-1 0-16-15,8 0-20 0,-8 0-16 0,0 0-24 0,1 0-20 16,-1-5-24-16,-8 5-20 0,0-5 8 0,7-4-72 0,-7 4 20 0,0-3 40 16,0-2 28-16,0 1 28 0</inkml:trace>
          <inkml:trace contextRef="#ctx0" brushRef="#br0" timeOffset="234.3728">1221-1549 83 0,'0'-5'136'0,"0"1"-4"15,0-1-8-15,0 1-24 0,0 4 0 0,0 0-8 0,0 0-4 16,0 0 0-16,0 4 0 0,0 1-4 0,0-1 0 0,0 1-4 16,0 4-4-16,0-4-4 0,0 4-8 0,0 0-4 0,0 0-4 15,0 5-8-15,0 0 0 0,0 0-12 0,0-1-4 0,0 6-4 0,0-1-4 16,0-4-4-16,8 4-4 0,-8 5-4 0,0-4 0 16,0-1-4-16,0 0-16 0,0 1 12 0,0 3 0 0,0-2-4 0,8-3 4 15,-8 1-4-15,0-4-12 0,0 4-4 0,0 1-16 0,7-5-12 16,-7-1-20-16,0 1-12 0,0-4-8 0,9 4-12 0,-9-6-20 15,0-3-12-15,0 4-16 0,8-9-8 0,-8 4-48 0,0 2-16 0,8-12 44 16,-8 6 36-16,0-4 20 0</inkml:trace>
          <inkml:trace contextRef="#ctx0" brushRef="#br0" timeOffset="465.2927">1409-1453 71 0,'0'-8'108'0,"7"-6"-8"0,-7 9-4 0,0-4-24 0,0 4 8 0,0 0 0 16,0 1 16-16,0 4-8 0,0 0 4 0,0 0-4 15,0 4-4-15,8 1 0 0,-8 0-4 0,0 4-4 0,0-4 0 0,0 9-4 16,0-6-4-16,0 6-4 0,8 0-12 0,-8 1 0 0,0-2-8 16,0 5-24-16,0 0 16 0,0 5-8 0,0-4-4 0,0-1-4 15,0 5-4-15,0-5-4 0,0 0-4 0,0 5 0 0,0-5-4 0,0 1 0 16,9-1-4-16,-9-4 0 0,0 0-8 0,0 0 0 16,0 0-4-16,8-6-4 0,-8 2-16 0,0-6-12 0,0 1-20 0,0-5-12 15,0 0-16-15,0 0-12 0,0-5-16 0,0 1-16 0,-8-6-8 16,8 2 0-16,-9-2-40 0,1-4-24 0,0 1 40 0,1-6 24 15,-2 5 40-15,1-4 12 0</inkml:trace>
          <inkml:trace contextRef="#ctx0" brushRef="#br0" timeOffset="695.9951">1244-1985 71 0,'0'0'128'0,"0"0"-4"0,0 5 0 0,0 0-12 0,9-1 0 16,-9 0 4-16,0 7 0 0,0-8-4 0,8 7-4 0,0-6 0 15,-8 1-4-15,9 0-8 0,-1-1-8 0,-1 5-8 0,3-5-8 16,5 1-8-16,2 0 0 0,-9 0-8 0,8-1 0 0,0-4-8 16,9 4-4-16,-9 1-8 0,9-5-28 0,0 5-8 0,-1-5 0 15,-1 4 0-15,11-4 0 0,-9 5 0 0,7-5 0 0,-7 5 0 0,7-5 0 16,-7 4 0-16,-1-4 0 0,9 5-8 0,-9-1-68 0,1 1-28 16,-1 0-28-16,-8 0-28 0,8-1-36 0,-7 5-12 0,-1-5-68 15,-7 6 40-15,6-1 36 0,-7-1 36 0,-8 2 32 0,9-1 28 16</inkml:trace>
          <inkml:trace contextRef="#ctx0" brushRef="#br0" timeOffset="4756.3094">-3-709 39 0,'0'0'64'0,"-8"0"0"0,8 0-4 0,0 0-28 0,-8 0-4 0,8 0 4 15,0 0-4-15,0 0 0 0,-9 0 0 0,9 0 0 0,0 0 4 16,0 0 4-16,0 0 0 0,0 0 0 0,0 0 8 0,0 0 0 16,0 0 0-16,0 0 0 0,0 0 0 0,0 0-4 0,0 0-4 15,0 0-4-15,0 0 8 0,0 0-4 0,0 0-8 0,0 0-12 0,0 0 20 16,0 0 4-16,0 0 0 0,0 0 4 0,9 0 4 0,-9 0-4 15,8 0 0-15,-8 0 4 0,8 0-4 0,1 0 4 0,-1 0-4 16,-1 3 4-16,2-3 0 0,-1 0-4 0,8 0-8 0,-7 0 0 16,6 0-4-16,-6 0 0 0,7 0 0 0,-7 0-4 0,6 0-4 15,2 0-4-15,-1 0-4 0,-7 0 0 0,6 0 0 0,2 0-4 0,0 0 4 16,-1 0-4-16,-9 0 0 0,10 0-4 0,0 0 0 0,-9 0-4 16,9 0 4-16,-10 0-4 0,1 0 0 0,0 0 0 0,9 0 4 15,-10 7-8-15,2-7 4 0,-1 0 0 0,0 3-4 0,1-3 4 16,-9 0-4-16,8 0 0 0,0 0-4 0,-8 0-4 0,7 0 0 15,-7 5-12-15,9-5-12 0,-9 0-12 0,0 0-28 0,8 0-28 0,-8 0-32 16,0 0-28-16,0 0-28 0,0-5 4 0,0 10-68 0,0-5 16 16,0 0 48-16,0 0 32 0,8 0 28 0,-8 0 32 0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2:29.9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377E2F-F54D-4466-A791-CC3A6402F3E0}" emma:medium="tactile" emma:mode="ink">
          <msink:context xmlns:msink="http://schemas.microsoft.com/ink/2010/main" type="writingRegion" rotatedBoundingBox="21288,4332 25391,3259 25690,4402 21587,5475"/>
        </emma:interpretation>
      </emma:emma>
    </inkml:annotationXML>
    <inkml:traceGroup>
      <inkml:annotationXML>
        <emma:emma xmlns:emma="http://www.w3.org/2003/04/emma" version="1.0">
          <emma:interpretation id="{ABAFD7EB-507A-47D7-8804-277882494019}" emma:medium="tactile" emma:mode="ink">
            <msink:context xmlns:msink="http://schemas.microsoft.com/ink/2010/main" type="paragraph" rotatedBoundingBox="21288,4332 25391,3259 25690,4402 21587,5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95330-F343-453E-96C5-441EDA60986B}" emma:medium="tactile" emma:mode="ink">
              <msink:context xmlns:msink="http://schemas.microsoft.com/ink/2010/main" type="line" rotatedBoundingBox="21288,4332 25391,3259 25690,4402 21587,5475"/>
            </emma:interpretation>
          </emma:emma>
        </inkml:annotationXML>
        <inkml:traceGroup>
          <inkml:annotationXML>
            <emma:emma xmlns:emma="http://www.w3.org/2003/04/emma" version="1.0">
              <emma:interpretation id="{5950EC95-D574-4E0B-ACF7-51431C6838DD}" emma:medium="tactile" emma:mode="ink">
                <msink:context xmlns:msink="http://schemas.microsoft.com/ink/2010/main" type="inkWord" rotatedBoundingBox="21325,4474 22622,4135 22883,5136 21587,5475">
                  <msink:destinationLink direction="with" ref="{5D2896C4-BB74-4065-9317-F6AAEB0E3D7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2797 1131 59 0,'0'-4'92'15,"0"-1"-4"-15,-9 0 0 0,9 2-16 0,0-2-4 0,0-5 0 16,-8 6 0-16,8-1-4 0,0-4-16 0,0-1 12 0,8 6 0 15,-8-5-8-15,0 0-8 0,0 4-12 0,9 0 4 0,-9 1-8 0,8 0-8 16,-8-1 0-16,8 5 0 0,-8 0-4 0,7 0 0 0,2 0-4 16,-1 5 0-16,-8-1 0 0,8 5-4 0,1 0 4 0,-1 5-8 15,-1 0 4-15,3 4-4 0,-3 0 0 0,1 1 4 0,0-1-4 0,9 5 0 16,-10 5 0-16,2 0 0 0,-1-6-4 0,9 10 4 16,-9-4 0-16,0-1 0 0,8 1 4 0,-8-1-8 0,0 0 4 0,1-3 0 15,-1 3 0-15,0-4 0 0,1 0 0 0,-2 0 0 0,1-5 0 16,-8 1 0-16,8-5 4 0,-8 0-4 0,9-6 0 0,-9 6 4 15,0-9 0-15,0 4 4 0,0-9-4 0,0 4 0 0,0-4 0 16,0-4-4-16,0 0 4 0,0-1-4 0,0-4 0 0,0-5-4 16,0 5 4-16,-9-5 0 0,9 0 0 0,0-4-4 0,0 0 0 0,-8-1 0 15,8-4 4-15,0 0-4 0,-8-4 0 0,8 0 0 0,-7-2 0 16,7 3 4-16,-9-2-4 0,9-4 0 0,-8 0-4 0,8-1 4 16,0 1 0-16,0 0 0 0,0 4 0 0,-8-4 0 0,8 0 0 15,0 5 0-15,0 4 0 0,0-5 0 0,8 10 0 0,-8-5 0 16,0 5 0-16,0-1 0 0,8 6 4 0,-8-1-4 0,0 5 0 0,9 0 4 15,-9-2-4-15,7 3 4 0,1-1 0 0,0-1-4 0,1 6 4 16,-1-5 0-16,9 5-4 0,-10-5 0 0,10-1 4 0,-1 6 0 16,0-6-4-16,0 1 0 0,9 0 0 0,-1 5 4 0,1-6-4 0,-1 0 0 15,1 6 0-15,7-4 0 0,-7 3 4 0,7 0-4 16,1 1 0-16,-9-1 4 0,10 0-8 0,-2 1 8 0,1 4-4 0,-1 0 0 16,0-4 0-16,2 4 0 0,-11 0 4 0,11 0-4 0,-2 4 0 15,-7-4 0-15,-1 0 4 0,1 4-4 0,-2 1 0 0,2 0 0 16,-1-1 0-16,-7 1 4 0,8 0-4 0,-10-1 4 0,2 0-4 0,0 0 0 15,-1 3 0-15,0-4 4 0,-8 7 0 0,9-6 0 16,-9 0 0-16,0 6 4 0,1-6-4 0,-2 1 8 0,1 0 0 0,1 3 4 16,-9-2 4-16,8-2 0 0,-8 5 0 0,8-4-4 0,-1-1 4 15,-7 5 0-15,10-4 4 0,-10 4-4 0,0-1 0 0,7 3 0 16,-7-2-4-16,0 0 4 0,8 0 0 0,-8 0-4 0,0 5 0 16,0-5-4-16,0 5 0 0,0-1 0 0,0 2 0 0,0-7 0 15,0 6-4-15,0 0 0 0,0 0 0 0,0-5 0 0,0 5-4 16,0-1 0-16,0 1 0 0,0-4 0 0,0 4 0 0,0-6 0 0,0 2-4 15,0 4 4-15,0-6 0 0,0 1-4 0,0-4 0 0,0 5 0 16,0-2-4-16,0-3-4 0,0 0 0 0,0-1-12 0,-8 1-20 16,8 0-12-16,0-5-28 0,-7 4-20 0,7-4-20 0,-10 0-20 0,3 5-20 15,7-10 4-15,-8 5 8 0,0-4-76 0,-9 4 36 16,10-5 28-16,-2 0 24 0,-7 1 32 0</inkml:trace>
          <inkml:trace contextRef="#ctx0" brushRef="#br0" timeOffset="441.8775">3432 1233 3 0,'-7'0'96'0,"-2"0"-8"0,9 0 0 0,-8 0-24 0,8-5-4 0,0 0 4 15,0 0-4-15,8 1 0 0,-8-1 0 0,9-4-4 0,-9 0-4 16,7 4 4-16,1-4 0 0,1 0-8 0,7-1-4 0,-7 1 8 0,-1 5-8 15,7-5 0-15,2 4-4 0,0-4-4 0,-9 4-4 0,8 5-4 16,0-3 0-16,1-2 4 0,-2 5-12 0,2 0 0 0,0 5-4 16,-9-5 0-16,7 3 0 0,2 2-4 0,0 4 0 0,-9 1-4 15,-1-2-4-15,10 1 0 0,-9 1 0 0,0 3 0 0,-8 1 0 16,9 0 0-16,-9 5-4 0,0-6 0 0,0 6 4 0,-9-2 0 0,9 2-4 16,-8 5 0-16,0-6 0 0,0 4 0 0,-8-3 4 0,8 4-4 15,-9-4 0-15,0-2 0 0,2 7 0 0,7-6 0 0,-9-4-4 16,9 4 4-16,-8-4 0 0,-1 0 0 0,9-5 0 0,0 4 4 0,0-8-4 15,-1 4 0-15,2-4 0 0,-1-1 0 0,8 1 0 16,-9-5 0-16,9 0 0 0,0 5 4 0,0-5-4 0,0 0 8 0,9 0-4 16,-9 4 8-16,8-4 4 0,-1 0 4 0,2 5 8 0,-1-5 8 15,0 5 0-15,0-5 8 0,9 4-8 0,-1 0 4 0,-8 1-4 16,9 0-4-16,-2-1 0 0,10 1-4 0,-8 0-8 0,7-1 0 0,-8-4-4 16,9 4-4-16,-1-4 0 0,1 6-4 0,-1-6 0 15,1 0-8-15,7-6-8 0,-7 2-12 0,-1 0-32 0,9-1-40 0,-1 0-40 16,-7-9-52-16,7 6-28 0,-7-2-12 0,-1-4-28 0,9 1 32 15,-9-1 44-15,1 0 28 0,-8-4 28 0,7-5 24 0</inkml:trace>
        </inkml:traceGroup>
        <inkml:traceGroup>
          <inkml:annotationXML>
            <emma:emma xmlns:emma="http://www.w3.org/2003/04/emma" version="1.0">
              <emma:interpretation id="{A75D0838-99C7-4AA1-8668-E6A839BD9B03}" emma:medium="tactile" emma:mode="ink">
                <msink:context xmlns:msink="http://schemas.microsoft.com/ink/2010/main" type="inkWord" rotatedBoundingBox="23817,3939 24245,3827 24358,4260 23930,43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8.5257">5317 668 95 0,'-9'9'128'0,"9"-4"4"16,0-1 4-16,0 6-8 0,0-6 0 0,9 0 4 0,-9 2 4 15,8-2-4-15,-8 0 0 0,7 1-8 0,2-5-8 0,-1 0-4 0,8 0-12 16,1 0-4-16,-10 0-12 0,18-5-16 0,-8 5-8 0,-2-4-52 15,10 0-8-15,-1 4 0 0,1-6 0 0,0 2 0 0,-9 0 0 16,9-1 0-16,-2 0 0 0,-6 1 0 0,0 4 0 0,-2-5 0 0,2 5 0 16,-1-5-4-16,-7 5-120 0,-1 0-40 0,-8 5-52 15,0 0-12-15,0-5-72 0,0 4 32 0,-8 1 52 0,-1 0 40 16,1-1 28-16,0 0 32 0</inkml:trace>
          <inkml:trace contextRef="#ctx0" brushRef="#br0" timeOffset="795.0668">5235 356 39 0,'8'0'112'0,"-8"0"4"0,0 0 0 0,8 0-12 0,1 5 4 15,-9-5 4-15,8 0-4 0,-1 0 0 0,1 0 0 0,1 0 0 16,7 0-8-16,-7 0 0 0,6 0-8 0,2 0-8 0,-1 0-8 16,1 0-12-16,7 0-12 0,-7 0-8 0,-2 0-8 0,10 0-4 0,0 0-8 15,-9 0-4-15,8 0-4 0,-7 0-4 0,7 4 0 16,-7-4-8-16,-1 5-4 0,0-5-4 0,0 4-8 0,1 0-12 0,-10 1-24 16,3 0-28-16,-3 0-28 0,1 4-24 0,-8-4-28 0,8 3-20 15,-8 2 8-15,-8-6-56 0,8 6 4 0,-8-2 36 0,1-2 36 16,-3 2 32-16,-5 2 20 0</inkml:trace>
        </inkml:traceGroup>
        <inkml:traceGroup>
          <inkml:annotationXML>
            <emma:emma xmlns:emma="http://www.w3.org/2003/04/emma" version="1.0">
              <emma:interpretation id="{E75FF150-CA73-4531-8D57-4185F44109FB}" emma:medium="tactile" emma:mode="ink">
                <msink:context xmlns:msink="http://schemas.microsoft.com/ink/2010/main" type="inkWord" rotatedBoundingBox="24620,3461 25391,3259 25688,4397 24918,4599"/>
              </emma:interpretation>
              <emma:one-of disjunction-type="recognition" id="oneOf2"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Ź</emma:literal>
                </emma:interpretation>
                <emma:interpretation id="interp6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8812.0468">6360 196 63 0,'0'0'76'0,"-8"0"-4"0,8 4-4 16,-8-4-20-16,8 0 0 0,-9 0-4 0,9 0-4 0,-7 0 4 0,7 0 0 16,-8 0-4-16,-1 0 0 0,9-4 0 0,-8 4 0 0,8-5 8 15,-8 0-8-15,8 1 0 0,0-1 8 0,0 0-4 0,-9-3-4 16,9-2-8-16,0-4-4 0,0 0 4 0,0 1 0 0,9-6-4 15,-9 1 0-15,0 0-4 0,8-1 0 0,0 1 0 0,-8-5 4 16,9 5-4-16,-1-5 4 0,-1 5 0 0,2-6-4 0,-1 6-4 16,0 0 0-16,1 0 4 0,7 4-4 0,-9-4 0 0,2 8-4 0,-1-4 0 15,0 5-4-15,1 0 0 0,-1 0 0 0,-1 4-8 0,3 5 4 16,-3-4-4-16,1 4 4 0,0 0-4 0,-8 0 0 0,9 4 4 16,-1 1 0-16,-1 4-4 0,2-4 0 0,-1 4-4 0,0 1 4 15,1 3 0-15,-9-4 4 0,8 5-4 0,0 0 4 0,-1 4-8 16,2 0 4-16,-9 0-4 0,8 1-16 0,-8 4 20 0,8 0 0 0,-8 0 4 15,0 4-8-15,0 1 4 0,-8-1 4 0,8 1-12 0,-8 4 4 16,-1-5 0-16,2 5 4 0,-1 5-4 0,-9-4 0 0,1-1 0 16,7 4 0-16,-15-4 0 0,16 1 0 0,-7 3 0 0,-10-4 0 0,8-4 0 15,0 4 0-15,2-4 4 0,-2-1-8 0,1-4 4 16,0 0 0-16,-1-5 0 0,9 0 0 0,-9 1 0 0,9-6 0 0,1-3 0 16,-1-1 0-16,8-4 0 0,-9-1 0 0,9 1 0 0,0-5 0 15,-8 0 4-15,8 0-8 0,0 0 4 0,0-5 0 0,8 1-4 16,-8-6 4-16,0 2 4 0,9-2-4 0,-9 1 0 0,8 0 0 0,-8-5 4 15,7 0-4-15,1 5 0 0,-8-5 0 0,9 5 4 0,-1 0 0 16,-8-5 0-16,8 5 0 0,1 0-4 0,-1-1 4 0,-1 5 0 16,-7 2 0-16,9 3 0 0,-1-5 0 0,0 5-4 0,1 0 4 15,-1 5 0-15,0-2 4 0,-1 2 4 0,10 5-4 0,-9-6 4 16,1 10 4-16,6-5-16 0,-5 5 24 0,5-5 4 0,2 5-8 16,-2 0 8-16,-6-1 0 0,16 6 0 0,-17-6 4 0,7 6 4 15,10-5 0-15,-8-1-4 0,0 6-4 0,-2-6-28 0,2 1 0 0,-2 0 0 16,2 0 0-16,0-5 0 0,6 4 0 0,-6-3 0 0,0-1 0 15,-1-1 0-15,-7-2 0 0,6-1 0 0,2-5 0 0,-1 4 0 16,0-8 0-16,1-1 0 0,-9-1 0 0,7-2 0 0,2-1 0 16,-9-5 0-16,9 1 0 0,0-6 0 0,-10 1 0 0,9 0 0 0,-7-2 0 15,-1-2 0-15,0 0 0 0,1-2 0 0,-2 6 0 16,1-9 0-16,-8 8 0 0,9-4 0 0,-9 0 0 0,0 5 0 0,-9-5 0 16,9 5 0-16,-8-1 0 0,1 1 0 0,-2-1 0 0,1 5 0 15,-9 1 0-15,9-1-8 0,-7 5-120 0,6 0-28 0,-7 4-52 16,-1 1-20-16,0 4-40 0,2 0 4 0,-2 0 44 0,2 0 40 0,-2 4 32 15,0 6 28-15,9-6 20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8:58.8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998357-16A5-4B52-A55B-CBABD353D09B}" emma:medium="tactile" emma:mode="ink">
          <msink:context xmlns:msink="http://schemas.microsoft.com/ink/2010/main" type="inkDrawing" rotatedBoundingBox="3014,7189 3086,7006 3103,7013 3031,7195" semanticType="callout" shapeName="Other">
            <msink:sourceLink direction="with" ref="{FF5C7002-5BC3-418E-B244-17A49F7CAFFC}"/>
          </msink:context>
        </emma:interpretation>
      </emma:emma>
    </inkml:annotationXML>
    <inkml:trace contextRef="#ctx0" brushRef="#br0">82 0 15 0,'-9'9'60'0,"1"1"-8"0,0-2-8 0,8-3-28 0,-9 4 0 15,9-4-8-15,0 4 4 0,-8-5-8 0,8 7 0 0,0-8 4 16,0 2-4-16,-7 4-4 0,7-4 4 0,0 0-4 0,0-1 0 15,0 0-4-15,-9 1 4 0,9-1 0 0,0 6 0 0,0-5 0 16,0-1-4-16,-8 0-4 0,8 6-20 0,0-6 12 0,-8 1-16 16,8 4-12-16,-8-4 0 0,8 4-4 0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2:34.0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7AEC91-EC41-4D0C-BDAC-C5C1EC70F853}" emma:medium="tactile" emma:mode="ink">
          <msink:context xmlns:msink="http://schemas.microsoft.com/ink/2010/main" type="inkDrawing" rotatedBoundingBox="21622,3890 22820,2105 22848,2124 21650,3909" semanticType="strikethrough" shapeName="Other">
            <msink:sourceLink direction="with" ref="{4545690E-B51B-4C4A-950B-65EE3E4E77F2}"/>
          </msink:context>
        </emma:interpretation>
      </emma:emma>
    </inkml:annotationXML>
    <inkml:trace contextRef="#ctx0" brushRef="#br0">1187 15 3 0,'0'-4'88'0,"0"4"-4"0,0 0-8 0,0-5-24 16,0 5 0-16,0 0-4 0,0-4 0 0,0 4-4 0,0 0 0 16,0-5-8-16,0 5 0 0,0 0-8 0,0 0 0 0,8 0 0 15,-8 0 0-15,0 0 0 0,-8 5 4 0,8-1 0 0,0 1 8 16,0-1-4-16,-8 5 4 0,-1 0 0 0,1 1-8 0,1-1-4 15,-2 9 0-15,-7-4-4 0,7 4-4 0,-7 6 4 0,-8-2-4 0,7 7-4 16,-8-2 0-16,10 0-4 0,-10 5 0 0,-7 1 4 0,7 3-4 16,1 1-4-16,-9 3 0 0,9 2-4 0,-8 0 0 0,-2 3 4 15,9-4-4-15,-7 5 0 0,0 5 0 0,-1-5 0 0,9 0 0 0,-9-1 0 16,9 1-4-16,-9 0 8 0,9 0-8 0,-9-4 4 16,9 4-4-16,-1-6 0 0,1 1 0 0,-9-4 4 0,9 5-16 0,-1-5 12 15,0-1 0-15,1 0 4 0,-1 2-4 0,8-6 0 0,-6 4 8 16,-1-4-8-16,7 2 0 0,-8-8 0 0,10 6 0 0,-2-4 0 15,-8-1 0-15,8-3 0 0,10-2 0 0,-9 1 0 0,-1-4 0 16,10-1 0-16,-3 0-4 0,3-4 0 0,-1-5-4 0,-1 5-4 16,1-5-4-16,8-4-8 0,-8-1-12 0,8 1-12 0,0-1-20 0,0-4-20 15,0 0-16-15,0 0 0 0,0 0 4 0,0-4-64 0,0-1 8 16,0 1 16-16,0-1 24 0,0-4 20 0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12:34.6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2896C4-BB74-4065-9317-F6AAEB0E3D7B}" emma:medium="tactile" emma:mode="ink">
          <msink:context xmlns:msink="http://schemas.microsoft.com/ink/2010/main" type="inkDrawing" rotatedBoundingBox="21601,5871 22991,3888 23038,3921 21647,5904" semanticType="strikethrough" shapeName="Other">
            <msink:sourceLink direction="with" ref="{5950EC95-D574-4E0B-ACF7-51431C6838DD}"/>
          </msink:context>
        </emma:interpretation>
      </emma:emma>
    </inkml:annotationXML>
    <inkml:trace contextRef="#ctx0" brushRef="#br0">1396 11 51 0,'0'-5'88'0,"0"1"-8"0,0 4-4 0,0 0-24 16,0-4 0-16,0 4-4 0,0 0-8 0,0 0-8 0,0 0 4 16,0 0-8-16,-9 4-4 0,9 0 4 0,0 1-4 0,-8-1 4 0,0 6 4 15,8 3 8-15,-8-4 4 0,-9 5 0 0,10 0 0 0,-2 0 4 16,-7 8-12-16,-1-3 0 0,2 4 0 0,-2 5 0 0,-8-1-4 15,1 0 0-15,8 6 0 0,-8-1-4 0,-10 4-4 0,11 2-4 16,-11 2 0-16,2-3-4 0,-1 9 0 0,1-6 0 0,0 7-4 16,-2-1-4-16,-6 0 4 0,8 0-4 0,-2 5 4 0,-6-6-4 0,7 6 4 15,-8-1-4-15,9 1 0 0,-10-1 4 0,10 0 0 0,0-4-4 16,-1 5 8-16,1-1 0 0,-2-4-4 0,2 0 4 0,-1 0 0 16,1 0-4-16,7 0 0 0,1-4 4 0,-8-2-4 0,7-3-4 0,0-1 0 15,9 2 4-15,-9-6-4 0,9 0 0 0,-8 0 0 16,7-5 0-16,1 1-4 0,7-5 0 0,-6 0 0 0,7-1 4 15,-9-3-8-15,10-1 4 0,-3-5 0 0,3 7-8 0,-1-12 0 0,8 2 4 16,-9-1-4-16,9 0-4 0,-8-5 0 0,8 1-4 0,0 0-12 16,-8-5-16-16,8 0-16 0,0 0-16 0,-7 5-16 0,7-10-28 15,0 0-24-15,0 5 0 0,0-5 16 0,0 1-84 0,0-5 20 16,0 4 32-16,-9-4 32 0,9-4 20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8:21.9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54ED0C-3410-45CB-ADAC-C68209508EA5}" emma:medium="tactile" emma:mode="ink">
          <msink:context xmlns:msink="http://schemas.microsoft.com/ink/2010/main" type="writingRegion" rotatedBoundingBox="5543,4469 7490,4576 7464,5049 5517,4942">
            <msink:destinationLink direction="with" ref="{914F3513-1FAF-4915-BDBD-E4AA7FD81949}"/>
            <msink:destinationLink direction="with" ref="{D07AE040-E57A-43AF-B56E-22637F38D28C}"/>
          </msink:context>
        </emma:interpretation>
      </emma:emma>
    </inkml:annotationXML>
    <inkml:traceGroup>
      <inkml:annotationXML>
        <emma:emma xmlns:emma="http://www.w3.org/2003/04/emma" version="1.0">
          <emma:interpretation id="{40AF3A62-6438-4428-87C4-D2F91F1B482E}" emma:medium="tactile" emma:mode="ink">
            <msink:context xmlns:msink="http://schemas.microsoft.com/ink/2010/main" type="paragraph" rotatedBoundingBox="5543,4469 7490,4576 7464,5049 5517,4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9F7042-B5AA-4DDC-A43D-8E287C1CD2D5}" emma:medium="tactile" emma:mode="ink">
              <msink:context xmlns:msink="http://schemas.microsoft.com/ink/2010/main" type="line" rotatedBoundingBox="5543,4469 7490,4576 7464,5049 5517,4942"/>
            </emma:interpretation>
          </emma:emma>
        </inkml:annotationXML>
        <inkml:traceGroup>
          <inkml:annotationXML>
            <emma:emma xmlns:emma="http://www.w3.org/2003/04/emma" version="1.0">
              <emma:interpretation id="{A3978220-E78D-49A4-A3C2-B64A6B1ADC9D}" emma:medium="tactile" emma:mode="ink">
                <msink:context xmlns:msink="http://schemas.microsoft.com/ink/2010/main" type="inkWord" rotatedBoundingBox="5543,4469 6273,4509 6247,4982 5517,4942">
                  <msink:destinationLink direction="with" ref="{049C50E3-4507-4F87-B279-F41518914689}"/>
                  <msink:destinationLink direction="with" ref="{E57722C3-D7A1-4269-ABBD-FE211B3EB9A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509 78 31 0,'0'-5'76'0,"0"5"-4"0,0-5-8 0,0 5-28 0,0-4 4 0,0-1-4 16,0 1 0-16,0 4 0 0,0 0 0 0,0-5-4 0,0 5 0 15,0-4 0-15,0 4 0 0,0 0-4 0,-8 0-4 0,8-5 0 16,0 5-4-16,0 0 0 0,-9 0 0 0,9 0-4 0,0 0 0 0,-8 0-4 16,8 0 4-16,0 5-4 0,-7-5 0 0,7 4-20 15,-8-4 20-15,-1 5 0 0,9-1 4 0,0-4-4 0,-8 5-4 0,8-1 4 16,-8 6 0-16,8-5-4 0,-9-1 0 0,9 5 0 0,0 0-4 16,-7-4 0-16,7 4 0 0,-8 1 0 0,8-2 0 15,0 2 4-15,-9-1-4 0,9 0 0 0,0 0-4 0,0 0 0 0,0 1 4 16,-8 4-4-16,8-6 0 0,0 2 4 0,0-1 0 0,0 0-8 15,0-5 4-15,0 5 4 0,0 1-4 0,8-1 0 0,-8-5 0 16,0 6 4-16,0-6 0 0,9 6-8 0,-9-6 4 0,8 5 4 0,-8-4 0 16,7 0-4-16,-7 0 0 0,9-1 0 0,-9 0-4 0,8 1 4 15,0-1 0-15,-8 1 0 0,9 0 4 0,-1-1-4 0,-1 1 0 16,1 0 4-16,-8-5-4 0,9 3 0 0,-1 3 0 0,0-2 0 16,1-4 4-16,-9 5-4 0,8-1 0 0,-1-4 0 0,2 0 4 15,-1 5-4-15,0-5 4 0,-8 0 0 0,8 0 0 0,1 0 0 0,-1 5-4 16,-8-5 0-16,7 0 0 0,2-5 0 0,-1 5 4 0,0 0 0 15,-8-5-4-15,9 5 4 0,-1-4 0 0,0-1-4 0,-8 5 0 16,9-4 0-16,-2-2 0 0,1 3 8 0,0-2-8 0,-8 0 4 16,9 1-4-16,-1-6 8 0,-8 6-4 0,7-1 4 0,-7 1-4 15,10 0 0-15,-10-1 0 0,7-5 0 0,-7 6 4 0,8-1-4 0,-8 1 0 16,0-6 0-16,0 6 0 0,0-6 0 0,0 6-4 0,0-5 4 16,0 4 0-16,0-4-4 0,0 0 4 0,0 0-4 0,0 0 4 15,0-1 0-15,0 2 0 0,0-2-4 0,0 1 0 0,0 0 4 16,0-1-4-16,0 6 0 0,0-5 4 0,0 0-8 0,0-1 4 15,0 2-4-15,0 3 0 0,0-4 12 0,0 4-8 0,0-4 4 16,0 4-4-16,-8-4 4 0,8 5 4 0,0-1-4 0,-7 0-8 0,7 0 8 16,-10 1-4-16,10-5 4 0,0 9 0 0,-7-5 0 0,7 1-4 15,-8-1 0-15,8 1 0 0,-9-1 4 0,9 0-8 0,-8 5 4 16,8 0 0-16,-8 0 0 0,8-3-16 0,-7 3 32 0,7 0-12 16,-9 0-4-16,9 0 4 0,-8 0 4 0,8 0-4 0,-8 0-4 15,8 0 0-15,-9 0 0 0,1 0 0 0,8 0 0 0,-8 0 4 0,-1 0 4 16,9 0-8-16,-7 0 4 0,-1 0-8 0,8 0 0 0,-9 0 0 15,1 0 4-15,8 0 0 0,-8 0 0 0,8 0-4 0,-8 0 8 16,8 0-4-16,-9 0-4 0,9 3 4 0,0-3-8 0,-7 0 4 0,7 0-8 16,0 5-16-16,0-5-20 0,0 5-20 0,0-1-16 15,-8 1-20-15,8-1-8 0,0 1-84 0,0 4 32 0,0 0 32 0,0-4 24 16,0 4 20-16</inkml:trace>
          <inkml:trace contextRef="#ctx0" brushRef="#br0" timeOffset="-815.526">101 37 31 0,'0'0'52'0,"0"0"-8"15,0-5-4-15,0 5-20 0,0 0 0 0,0 0-4 0,0 0-4 16,0-5 0-16,0 5 0 0,0 0 0 0,0 0 4 0,0 0-8 16,0 0 8-16,0-3 0 0,0 3-4 0,0 0 4 0,0 0-4 15,0-6 4-15,0 6 0 0,0 0 0 0,0 0 0 0,0 0 4 16,0 0 0-16,0-4 0 0,0 4 0 0,0 0 0 0,0 0 0 16,0 0 0-16,0 0 4 0,0 0-4 0,0 0 0 0,0 0 0 0,0 0-4 15,0 0 4-15,0 0 0 0,0 0 4 0,0 0-4 0,0 0 0 16,0 0 0-16,0-5 4 0,0 5 0 0,0 0 4 0,0 0-8 15,0 0 8-15,0 0 0 0,0 0 0 0,0 0 0 0,0 0-4 0,0 0-4 16,0 0 4-16,0 0-4 0,0 0 4 0,0 0 0 16,0 0-4-16,0 0 0 0,0-5 0 0,0 10 0 0,0-10-4 0,0 5 0 15,0 0 0-15,0 0 0 0,0 0-4 0,0-4 4 0,0 4-4 16,0 0 4-16,0 0 0 0,0 0-4 0,0 0 4 0,0 0-8 16,0 0 0-16,0 0 4 0,0 0-4 0,0 0 4 0,0 0 0 0,-7 0-4 15,7 0-4-15,0 0 4 0,0 0 0 0,0 0 0 0,-9 0 0 16,9 0-4-16,0 0 4 0,-8 0 0 0,8 0 0 0,0 0 0 15,0 0-4-15,-8 0 0 0,8 0 4 0,0 0 0 0,0 0-4 16,-8 0 0-16,8 0 0 0,0 0 0 0,0 0 0 0,-9 4-4 16,9-4 4-16,0 5-4 0,0-5 4 0,-8 5-4 0,8-1 0 0,0-4 0 15,-7 6 4-15,7-3-4 0,0 2 0 0,-9 4 4 0,9-4-4 16,0-1 0-16,0 1 0 0,-8 4 0 0,8-5-4 0,0 1 4 16,0 5 4-16,0-6-4 0,0 0 0 0,0 6 0 0,0-6-4 15,0 1 4-15,0 4 0 0,0-4 4 0,-8 0-8 0,8-1 4 16,0 0 4-16,0 6-4 0,0-6 0 0,0 1 4 0,0 0 0 0,0-1-4 15,0 5-4-15,0-4 4 0,0-1 0 0,0 1 0 16,-9 0 0-16,9-1 0 0,0 6 0 0,0-5 0 0,0-2 0 0,0 2 0 16,0 4 0-16,0-4 0 0,0 4 4 0,0-5-4 0,0 1-4 15,0 4 0-15,0-4 4 0,0 4 4 0,0-5-4 0,0 6 0 16,0-1 0-16,0-4 0 0,0 4-4 0,9-5 4 0,-9 6 4 0,0-1-4 16,0-5 0-16,0 5 0 0,8-4 0 0,-8 4 0 0,0-4 0 15,0 3 0-15,8-2-4 0,-8-2 4 0,9 5 0 16,-9-4 0-16,0 0 0 0,7-1 0 0,-7 6 0 0,8-6 0 0,-8 0 0 15,0 1 0-15,9 0 0 0,-1-1-4 0,-8 0 4 0,8 2 0 16,-8-6-4-16,8 4 4 0,-8 0 0 0,9 2 0 0,-2-6 4 16,1 0-4-16,-8 4 0 0,9-4 0 0,-1 0 0 0,-8 0-4 0,8 0 4 15,1 0 0-15,-1 0 4 0,-8 0-4 0,7-4 0 0,1 4 0 16,1-6 0-16,-9 6 0 0,8-4-4 0,0 4 8 0,-8-4-4 16,9-2 4-16,-9 2-8 0,7 4 4 0,1-4 4 0,-8-1-4 15,9 0-4-15,-9 1 4 0,8 0 0 0,-8 4 0 0,0-5 4 16,8 0-4-16,-8 5 0 0,0-4 0 0,0-1 4 0,0 0-8 0,8 5 4 15,-8-4 4-15,0-1-4 0,0 1 0 0,0-2 0 0,0 3 0 16,0-2 4-16,0 0 0 0,0 1-4 0,0-1 0 0,-8 0 0 16,8 1 0-16,0-5 4 0,0 5-4 0,0-1 0 0,0 0 0 15,-8 0 0-15,8 1 0 0,0-1 0 0,-8 1 0 0,8-1 0 16,-9 0 0-16,9 5 0 0,-8-4 0 0,8 4 4 0,-7 0-4 0,7 0 0 16,-9-5 0-16,9 5 4 0,-8 0-4 0,8 0 0 15,-8 0 0-15,8 0 0 0,-9 0 0 0,9 0 0 0,-8 0 0 0,8 5 0 16,-7-5 0-16,7 0 0 0,-8 0 0 0,8 0 0 0,-9 0 0 15,9 0 0-15,-8 0 0 0,8 0 0 0,0 0-4 0,-8 4 0 16,8-4 4-16,0 5-16 0,0-5 20 0,0 5-4 0,-9-5 0 0,9 4 4 16,0 1-4-16,0-1 0 0,0-4 0 0,0 5 0 0,0 5 0 15,0-10 0-15,0 4 0 0,0 0 0 0,0 1 0 0,0-1 0 16,0 1 0-16,0 0-4 0,0-1 0 0,0 1 0 0,0 0-4 16,0-2 0-16,0 3-8 0,0-2-8 0,0-4-12 0,0 5-12 15,0-1-4-15,0 1-24 0,0-5-16 0,0 5-20 0,9-5-16 0,-9 4 4 16,0-4-52-16,0 0-20 0,0 0 36 0,8 0 24 0,-8 5 32 15</inkml:trace>
        </inkml:traceGroup>
        <inkml:traceGroup>
          <inkml:annotationXML>
            <emma:emma xmlns:emma="http://www.w3.org/2003/04/emma" version="1.0">
              <emma:interpretation id="{8D555DD4-4871-4C34-91A9-5F712ABC6A91}" emma:medium="tactile" emma:mode="ink">
                <msink:context xmlns:msink="http://schemas.microsoft.com/ink/2010/main" type="inkWord" rotatedBoundingBox="6663,4634 7484,4679 7469,4963 6648,4918">
                  <msink:destinationLink direction="with" ref="{D98618BB-1B99-4302-9108-AE2DE48D25D3}"/>
                </msink:context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1557.0101">1275 188 3 0,'0'0'72'0,"0"-5"-4"0,0 5-4 16,0 0-28-16,0-4-8 0,0 4 0 0,0 0 0 0,0-5 0 15,0 0-4-15,0 5 0 0,0 0 0 0,0-4 0 0,0 4-4 16,0 0 4-16,0 0-4 0,-8 0 0 0,8 0 0 0,0-4-4 15,-7 4 4-15,7 0 4 0,-9 0-8 0,9 0 4 0,0 0-4 16,-8 0 0-16,0 0 0 0,8 0 0 0,-8 0 0 16,8 0 0-16,0 0-4 0,-9 0-4 0,2 0 4 0,7 0-4 0,-8 0 4 0,8 0-4 15,-9 4 0-15,9-4-4 0,-8 0 4 0,0 4-4 0,8 1 4 16,-9 0-4-16,9-1 0 0,-8 1 0 0,8 0-4 0,-7-1 4 16,-1 6-4-16,8-5 0 0,0 3 4 0,-9 1-4 0,9-4 0 15,0 4 4-15,0-5 0 0,0 5 0 0,-8-4-4 0,8 5 4 0,0-6-4 16,0 5-4-16,0 0 8 0,0-4 0 0,8 4-4 0,-8-4 0 15,0 4 0-15,9-4 4 0,-9 4-4 0,0 0 0 0,8-5 0 16,-8 6 0-16,7-6 0 0,1 6 0 0,-8-7 0 0,9 7 0 0,-1-5 4 16,0-1-4-16,1 6 0 0,-1-6 0 0,-1 1 0 15,2 0 0-15,-1-1 0 0,0 0-4 0,0 1 0 0,1 0 4 0,-2-1 0 16,1-4 0-16,1 0 0 0,7 4 0 0,-7-4 4 0,-1 0 0 16,8 0-4-16,-8 6 4 0,0-12 0 0,0 6 0 0,1 0 0 15,6-4-4-15,-6 0 4 0,-1-1-4 0,0 0 4 0,-8 5-4 16,9-4-4-16,-1-5 0 0,0 4 4 0,-1 1 0 0,-7-1 0 15,9-4 0-15,-9 4 4 0,8 1-8 0,-8-5 8 0,8 4 0 0,-8-4-4 16,9 4 4-16,-9 0-4 0,0-4 0 0,0 5 4 0,0 0 0 16,0-1-8-16,8-5 4 0,-8 6 0 0,0-1 0 0,0 1 4 15,0-6 0-15,0 6-4 0,0-1 0 0,0 0 0 0,0 1 0 16,0 0 0-16,0-1 0 0,0 0-16 0,7 5 20 0,-7-5 0 16,0 1-4-16,0-1 0 0,0 5 4 0,0 0 0 0,0 0-4 0,0-4 0 15,0 4 4-15,0 0-4 0,10 0 4 0,-20 0 0 0,20 0-4 16,-10 0 4-16,0 0-4 0,0 0 0 0,0 0 4 0,0 0-4 15,0 4 0-15,7-4 0 0,-7 0 4 0,0 0 0 0,8 5 0 16,-8-5 0-16,0 4 0 0,8 1 0 0,-8 0 4 0,0 0-4 16,9-1-4-16,-9 0 4 0,8 6 0 0,-8-6-4 0,7 6 4 15,-7-1-4-15,0-5 0 0,9 6 4 0,-9-1-4 0,8-5 0 0,-8 5 4 16,8 1-4-16,-8-6 0 0,9 6 0 0,-9-7 4 0,8 3-4 16,-8 3 4-16,8-5-4 0,-1 1 0 0,-7 0 4 0,0-1-4 15,9 1 0-15,-9-5 4 0,8 0-4 0,-8 5 0 0,0-5 4 0,8 0 0 16,-8 0-8-16,0 0 8 0,9 0 0 0,-9 0-4 15,0 0 4-15,8-5 0 0,-8 5-4 0,8 0 4 0,-8-5-4 0,9 1 0 16,-9 4-20-16,0-5 24 0,7 0-4 0,-7 5 0 0,8-9 0 16,-8 5 0-16,8-2 4 0,-8 3-4 0,0-2 0 0,9-4 0 15,-9 4 0-15,8 0 4 0,-8 1 0 0,7-5-4 0,-7 5 0 0,0-1 0 16,10-5 0-16,-10 6 0 0,0-1 0 0,7 1 0 0,-7-1 0 16,0 0 4-16,0 1-4 0,0 4 0 0,0-5 0 0,0 0-4 15,0 5 4-15,8-4 0 0,-8 4-4 0,0 0 4 0,0 0 4 16,-8 0-4-16,8 0 0 0,0 0 0 0,0 0 0 0,0 0 0 15,0 0 0-15,8 0 4 0,-8 0-8 0,0 0 4 0,0 0 4 16,0 0-8-16,0 4 8 0,0-4-4 0,0 5 0 0,9-5 0 16,-9 5 0-16,0-5 0 0,0 4 0 0,8 1 0 0,-8 0 4 15,0-1 0-15,0 1-4 0,0-1-4 0,0 1 4 0,8 0-4 0,-8 0 8 16,0-1-8-16,0 0 8 0,0 1 0 0,0-1-8 0,0-4 4 16,0 5-4-16,7-5 4 0,-7 5 4 0,0-5-8 0,0 0 4 15,0 0 0-15,0 0 0 0,9 0 0 0,-9 0-4 0,0 0 4 16,0 0 0-16,8 0 0 0,-8 0 4 0,8 0-4 0,-8 0 0 15,0-5 0-15,9 5 4 0,-9-5-4 0,8 5 0 0,-8-4-4 0,8 4 4 16,-8-5 0-16,9 1 0 0,-9 0 0 0,7-1 0 0,-7 0 0 16,8 0 0-16,-8 5-4 0,8-4 4 0,-8-1 0 0,9 1 4 15,-9 4 0-15,8-5-8 0,-8 0 8 0,8 5-8 0,-8-4 0 0,9 4 4 16,-9-5 0-16,0 5 0 0,0 0 0 0,7 0 0 0,-7 0 0 16,0-5 0-16,0 5 0 0,0 0 4 0,0 0 0 0,0 0-4 15,0 0 4-15,0 0-4 0,8 5-4 0,-8-5 8 0,0 0 0 16,0 0-4-16,9 0-4 0,-9 0 4 0,0 0 4 0,0 0-4 15,8 0 4-15,-8 0-4 0,0 5 8 0,8-5-4 0,-8 4 4 16,0-4-4-16,9 5 0 0,-9 0-4 0,0-1 4 0,0 1 0 0,0-1 0 16,8 6-4-16,-8-5 4 0,0 3-4 0,0-3-20 15,0 4 28-15,0-4 0 0,0-1 0 0,0 6-8 0,7-7 4 0,-7 3 0 16,0-2-4-16,0 5 4 0,0-4 0 0,0-5-4 0,0 5 0 16,0-1 0-16,0-4 0 0,0 0 0 0,0 0-4 0,0 5 0 15,0-5-8-15,0 0-24 0,0 0-28 0,0 0-40 0,0 0-12 0,0-5-76 16,0 5 8-16,-7-4 32 0,7-1 32 0,0 0 24 15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7:44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4F3513-1FAF-4915-BDBD-E4AA7FD81949}" emma:medium="tactile" emma:mode="ink">
          <msink:context xmlns:msink="http://schemas.microsoft.com/ink/2010/main" type="inkDrawing" rotatedBoundingBox="967,8261 4650,2246 9338,5117 5655,11132" semanticType="enclosure" shapeName="Other">
            <msink:sourceLink direction="with" ref="{3554ED0C-3410-45CB-ADAC-C68209508EA5}"/>
            <msink:sourceLink direction="with" ref="{C5FCCF28-9129-401D-94C5-46FCB5F6E3B4}"/>
            <msink:destinationLink direction="with" ref="{42B6DDA6-9B9C-4806-9E16-167DD4515786}"/>
            <msink:destinationLink direction="with" ref="{977DFBDF-E073-4556-B2F4-B758CDA0AB6D}"/>
            <msink:destinationLink direction="with" ref="{D98618BB-1B99-4302-9108-AE2DE48D25D3}"/>
            <msink:destinationLink direction="from" ref="{9EB78065-5373-46AA-BAF3-DEAE4791AC1B}"/>
            <msink:destinationLink direction="with" ref="{FE3863BC-1828-49F4-B9F8-0217F4144BC8}"/>
          </msink:context>
        </emma:interpretation>
      </emma:emma>
    </inkml:annotationXML>
    <inkml:trace contextRef="#ctx0" brushRef="#br0">-2-2 27 0,'0'0'60'0,"0"0"-12"0,0 0 0 0,0 0-24 15,0 0-4-15,0 0 0 0,0 0-4 0,0 0 0 0,0 0 0 16,0 0 4-16,0 0 0 0,0 0-4 0,0 0-4 0,0 0-8 16,0 0 8-16,0 0-4 0,0 0 4 0,0-4-4 0,0 4 8 0,0 0-4 15,0 0 4-15,0 0-4 0,0 0 4 0,0 0 0 0,0 0-4 16,0 0 8-16,0 0-4 0,0 0 0 0,0 0 0 0,0 0-4 15,0 0 4-15,0 0 0 0,0 0 0 0,0 0 0 0,0 0-4 16,0 0 4-16,0 0 0 0,0 0-4 0,0 0 0 0,0 0-4 16,0 0 4-16,0 0 0 0,0 0 0 0,0 0 0 0,0 0-4 0,0 0-4 15,0 0 0-15,0 0 0 0,0 0 4 0,0 0-4 16,0 0 4-16,0 0-4 0,0 0 8 0,0 0 0 0,0 0 4 0,0 0-4 16,0 0 4-16,0 4-4 0,0-4 8 0,0 0 0 0,9 4 0 15,-9-4-4-15,0 5 4 0,0 0 4 0,8-1-4 0,-8 1-4 16,8-5 0-16,-8 9 0 0,7-5-4 0,-7 2 0 0,0-1 4 15,10-2-8-15,-10 7-4 0,7-6 4 0,-7 0 0 0,8 6 0 16,-8-6 0-16,0 1 0 0,9 0 4 0,-9 3-8 0,8-2 4 16,-8-2 0-16,0 1 4 0,8 4-4 0,-8-5 0 0,9 1-4 0,-9-1 4 15,0 1 0-15,0 4 0 0,8-4 0 0,-8-2 0 0,7 8 0 16,-7-7 0-16,0 5 4 0,8-4-4 0,-8-1 4 0,9 6-4 16,-9-6 0-16,0 6 0 0,8-6 0 0,-8 5 0 0,0-4 0 0,8 4 0 15,-8 0 0-15,0-5 0 0,9 1 0 0,-9 5 0 0,0-6 0 16,7 6-4-16,-7-6 4 0,0 0 0 0,8 6-4 0,-8-6 0 15,0 1 0-15,9 0 4 0,-9 3-4 0,0-2 0 0,0-2 0 16,8 0 0-16,-8 1 0 0,0 0 4 0,0-1 0 0,8 0 0 16,-8 2-4-16,0-2 0 0,0 0 4 0,8 1-4 0,-8 4 4 15,0-5-4-15,0 2 0 0,9-1 0 0,-9 3 0 0,0-3 0 16,7-1 0-16,-7 6 4 0,0-6-8 0,8 0-12 0,-8 5 20 0,0-4 0 16,0 0 0-16,9 0-4 0,-9-1 0 0,0 5 0 0,0-4 4 15,0-1-8-15,0 1 4 0,0 0 0 0,8-1 0 0,-8 1 0 16,0-5 0-16,0 5 0 0,0-1-4 0,0 1 4 0,8-5 4 0,-8 5-8 15,0-1 4-15,0-4 0 0,0 4-4 0,0 1 4 16,9-5 0-16,-9 5 0 0,0-1-4 0,0-4 4 0,0 5 0 0,0-1-4 16,0 1 0-16,0 0 4 0,8-2-4 0,-8 3 4 0,0-6-4 15,0 4 0-15,7 5 4 0,-7-3-4 0,0-2 0 0,8 0 0 16,-8 1 4-16,0 0 0 0,9-1-4 0,-9 5 4 0,0-4-4 0,8-1 0 16,-8 0 0-16,0 6-4 0,8-6 4 0,-8 2 0 0,0 2 4 15,9-3-4-15,-9 0 0 0,8 3 4 0,-8-3-4 0,0 0 0 16,7-1 4-16,-7 1-4 0,9 5 0 0,-9-6 0 0,0 1 4 15,8 3 0-15,-8-3-4 0,8 0 0 0,-8 4 0 0,0-4 0 16,9-2 0-16,-9 7 0 0,8-5 0 0,-8 4 0 0,0 0 0 0,7-4 0 16,-7 4 0-16,8-3 0 0,-8 2 0 0,0-4 4 0,9 6-4 15,-9-1 0-15,8 0 0 0,-8-5 0 0,8 6 0 0,-8-1 0 16,0-5 4-16,9 6-4 0,-9-1 0 0,8 0 0 0,-8 0 0 16,0 0 0-16,7 1 0 0,-7-6 0 0,9 6 0 0,-9-2 0 15,0 2 0-15,8-1 4 0,-8 0-4 0,8 0 0 0,-8 0 0 16,0 5 0-16,8-5 0 0,-8 0 0 0,9 0 0 0,-9 1 0 15,8-1 0-15,-8 0 0 0,7 5 4 0,-7-5-4 0,0 0 0 16,9 0 0-16,-9 5 0 0,8-5-4 0,-8 1 0 0,8 3 4 0,-8-4 0 16,9 1 0-16,-9 4 4 0,0-6-8 0,8 6 4 0,-8-4 4 15,8 4 0-15,-8-1 0 0,7-4-4 0,-7 5 0 0,0 0 0 16,9-5 0-16,-9 4 0 0,8 1 0 0,-8 0 0 0,8-4-4 0,-8 3 8 16,9 1-8-16,-9 0 8 0,0-1 0 0,8 1-4 15,-8-4 0-15,7 3 0 0,-7 1 0 0,10-5 0 0,-10 5 0 0,7-1 0 16,-7-3 0-16,0 4 0 0,8 0 0 0,-8-2 0 0,8 3 0 15,-8-2 0-15,9-3 0 0,-9 8 0 0,8-4-4 0,-8 0 4 16,7-1 0-16,-7 1 0 0,9 5 4 0,-9-6-4 0,8 1 0 0,-8 1 0 16,8 2 0-16,-8-3 0 0,9-1-4 0,-9 2 8 0,8 3-4 15,-8-4 0-15,8 0 0 0,-8-1 0 0,7 1 0 16,-7-1 0-16,9 1 0 0,-9 0 0 0,8 4 4 0,0-4-4 0,-8 0 0 16,9-1 0-16,-9 6 0 0,8-5 0 0,0 0-4 0,-8-1 4 15,9 2-4-15,-2 2 8 0,-7-3-4 0,8-1 0 0,0 6-4 16,-8-5 4-16,9 0 0 0,-1 4 4 0,-1-4 0 0,-7 4-8 0,10-4 8 15,-3 4-4-15,1-3 4 0,-8 2-4 0,9-3 0 0,-1 4 0 16,0-4-4-16,-8 5 4 0,7-6 0 0,2 6 0 0,-1-5 0 16,0 4 0-16,1-4 0 0,-9 4 0 0,8-4 0 0,0 4-16 15,1 0 16-15,-2-4 0 0,1 4 0 0,1 1 4 0,-1-6-4 16,-8 6 4-16,8-5 0 0,0 4-8 0,1-4 4 0,-2 4 0 0,1-4 0 16,1 4 0-16,-1-4 4 0,0 5-4 0,1-6 0 0,-1 5 0 15,-1-4 0-15,1 5 0 0,1-6 4 0,-1 6-4 0,0-6 0 16,1 6 0-16,-1-6-4 0,-1 6 4 0,10-5 0 0,-9-1 0 15,0 6 0-15,1-5-4 0,-2 4 4 0,1-4 0 0,1 0 0 16,-1 4 0-16,0-4 0 0,9 0 0 0,-10-1-4 0,1 6 8 0,1-5 0 16,-1 0-4-16,0-2 0 0,1 2-4 0,6 0 4 15,-6 4 4-15,-1-4-8 0,0 1 4 0,0-2-4 0,1 1 4 16,-1 0 0-16,-1-1 0 0,2-4 0 0,7 5 0 0,-7 0 0 0,-1 0 0 16,-1 0 4-16,1-1 0 0,1 1-4 0,-1 0 0 0,0 0 0 15,1-5 0-15,-1 4 0 0,-1 1 0 0,2 0 0 0,-1 1 0 16,0-2-4-16,0 1 4 0,-8-1 0 0,9 1 0 0,-1 0-4 0,-1 4 4 15,2-4 4-15,-1-2-4 0,0 3 0 0,-8-1 0 16,9 0 4-16,-1 0-8 0,0-1 4 0,1 1 0 0,-9-1 0 0,7 2 0 16,1-7 0-16,0 6 4 0,1 0 0 0,-9 0-8 0,8 0 8 15,-1 0-8-15,3 0 4 0,-3-1 0 0,-7 1 0 0,8-1 4 16,1 1-8-16,-1 0 0 0,0-1 0 0,-1 2 4 0,-7-1 0 0,9-1 0 16,-1 1 0-16,0 0 4 0,1-5-4 0,-1 5 0 0,-8-1 0 15,8 1 0-15,1 0 0 0,-2-4 0 0,1 3 0 0,-8-4 0 16,8 5 0-16,1 1 0 0,-1-7 4 0,-8 5-4 0,8-3 0 15,1 3 0-15,-2 1 0 0,1-4 0 0,-8 3 4 0,9-4-8 16,-1 5 0-16,0-6 4 0,-8 7 0 0,7-1 4 0,3-5-4 16,-3 6 0-16,-7-7 0 0,8 6 4 0,1-1-8 0,-1-4 0 0,-8 6 0 15,8-7 4-15,1 6 4 0,-2-4-4 0,1 4 0 0,-8-6 0 16,8 6 0-16,1-4 0 0,-1 3-4 0,0-4 4 0,-8 5 0 16,9-5 0-16,-2 5 0 0,1-5 0 0,1 5 0 0,-1-5 0 15,-8 0 0-15,8 1 0 0,0 3 0 0,1-4 0 0,-2 1 4 16,-7 3-4-16,8-3 0 0,1 3 0 0,-1-4-4 0,-8 1 4 0,8 4 0 15,1-6 0-15,-1 6 0 0,-1-4 0 0,1 4 0 16,1-6 0-16,-9 6 0 0,8 0 0 0,0-5 0 0,1 5 0 0,-1-1 0 16,-8-3-4-16,7 4 4 0,2-6 0 0,-1 6 0 0,-8-4 0 15,8 4 0-15,1-6 0 0,-1 6 4 0,-1-4-4 0,-7 3 4 16,8-4-4-16,1 1-4 0,-1 4 4 0,-8-5 0 0,8 0 0 0,1 0 4 16,-1 0-4-16,-8 5 0 0,7-5 0 0,2 1 0 15,-1 3 0-15,-8-4 0 0,8 1 0 0,0 3 0 0,1-4-4 0,-9 1 0 16,8 3 8-16,-1-4-4 0,2 5-4 0,-1-4 4 0,0 3 0 15,-8-4-4-15,9 5 8 0,-1-5-4 0,0 5 4 0,-1 0 0 16,2-5-4-16,-1 5 0 0,-8-1 0 0,8-3-4 0,1 3 4 0,-1 1-4 16,-1 0 8-16,3-5-4 0,-3 5 0 0,1 0-4 0,-8 0 4 15,8 0 0-15,1-6 0 0,-1 7 0 0,-1-2 0 0,2 1 0 16,-1 0 4-16,-8-6-4 0,8 6 0 0,1 0 4 0,-1-1-4 16,0-3 0-16,-1 4 0 0,-7-1 0 0,9 1-4 0,-1-5 8 15,0 6-4-15,1-2 0 0,-1 1 0 0,-8-5 4 0,8 5-4 16,1-1 0-16,-2 1-4 0,1-4 0 0,0 3 4 0,1-4 0 0,-9 5 0 15,8 0-4-15,-1-5 8 0,3 4 0 0,-3 1-4 16,1-4 0-16,-8 4 0 0,9-6 0 0,-1 2-4 0,0 4 8 0,-8-4-4 16,7 2 0-16,2-2 0 0,-1 3 0 0,-8-2 0 0,8-3 4 15,1 6-8-15,-9-5 0 0,8 0 4 0,-8 0 0 0,8 5 0 16,1-5 0-16,-9 0 0 0,7 1 0 0,-7-2 0 0,8 6 4 0,-8-4-4 16,9-2 0-16,-9 3 4 0,8-3-8 0,-8 1 4 0,8 5 0 15,-8-5-20-15,8 0 24 0,-8 1 0 0,9-1 0 0,-9 0-4 16,7 0 0-16,-7-4 0 0,0 4 0 0,8 0 0 0,-8 0 0 15,0 0 0-15,9-4 4 0,-9 4-4 0,0-4 0 0,0 4 0 16,8-5 0-16,-8 2 4 0,0-2-4 0,0 5 0 0,0-5-4 0,0 1 4 16,0 0 0-16,0-1 0 0,0 1 0 0,0-5 4 0,0 4-4 15,0 0 0-15,0-4 0 0,0 0 0 0,0 5 0 0,0-5 4 16,0 0-8-16,0 0 4 0,0 0 0 0,0 0 0 0,0 0 0 16,0 0 0-16,0 0 0 0,0 0 4 0,0 0-8 0,0 0 4 15,0 0 0-15,0 0 0 0,0 0 0 0,0 0 0 0,0 0 0 16,0 0 0-16,0 0 0 0,0 0 0 0,0 0 0 0,0 0 0 0,0 0 4 15,0 0-8-15,0 0 4 0,0 0 0 0,0 0 0 16,0 0 4-16,0 0-4 0,0 0 0 0,0 0 0 0,0 0-4 0,0 0 4 16,0 0 0-16,0 0 0 0,0 0 0 0,0 0-4 0,0 0 4 15,0 0-4-15,0 0 4 0,0 0 0 0,0 0 0 0,0 0 4 16,0 0-4-16,0-5 0 0,0 5 4 0,0-4-4 0,8 0 0 0,-8 4 0 16,0-5 0-16,0 1 0 0,0-1 4 0,0 0-4 15,9 1-4-15,-9-5 4 0,0 5 0 0,8-6 0 0,-8 5 0 0,0 1 0 16,0-6 0-16,7 6 0 0,-7-5 0 0,0 4 0 0,8-1 4 15,-8-2-8-15,9 4 4 0,-9-5 0 0,0-1 4 0,8 6-4 16,-8-5 0-16,8 4 0 0,-8-4 0 0,9 4 0 0,-9-4 0 0,7 0-4 16,-7 5 4-16,8-6 0 0,1 1-4 0,-9 1 4 0,8 3-4 15,0-5 4-15,-8 1 0 0,8 0 0 0,1-1 0 0,-2 2 0 16,-7-2 0-16,8 1 0 0,1 0 0 0,-1 0-4 0,-8-1 4 16,8 1 0-16,1 0 4 0,-1 0-4 0,-8 0 4 0,7 1-4 15,1-3 0-15,1 2 4 0,-9 0 0 0,8 0-4 0,0 1 0 16,1-2 0-16,-1-4 0 0,-8 4 0 0,7 2 4 0,2-1-20 0,-1-1 16 15,0 1 4-15,-8-5-4 0,8 5 0 0,1 0 4 0,-1-5 0 16,-1 4-4-16,2-3 0 0,-1 4 4 0,0-5 0 0,1 0-4 16,-1 5 0-16,-1-4 0 0,1-1 0 0,1 0 0 0,-1 1 4 15,0-2-4-15,1 2 0 0,-1-1 0 0,-1 0 0 0,2 0 0 16,-1-4 4-16,0 4-4 0,0 0 0 0,1 0 4 0,-1 1-4 0,-1-6 0 16,2 6 4-16,-1 0-4 0,0-1 0 0,1-5 0 0,7 6 0 15,-7-6 0-15,-2 5 0 0,1-4 0 0,0 4 4 0,1-4 0 16,6 4-4-16,-5-4 4 0,-3-1-4 0,1 6 4 0,9-6-4 15,-9 0 4-15,-1 1-4 0,2 0 0 0,7 1 0 0,-7-2 0 16,-1 0 0-16,9 1 0 0,-10-5 0 0,9 4 0 0,-7 1 0 0,-1-5 0 16,9 5 4-16,-10-5-4 0,10 5 0 0,-9-6 0 15,7 2 0-15,-5-2 0 0,5 2 0 0,2 4 0 0,-9-6 4 0,8 2-4 16,-8-2 0-16,9 2 0 0,-1-5-20 0,-7 3 28 0,6 1 0 16,2 0-4-16,-1 1 0 0,-7-2 0 0,6-3 0 0,2 5-4 15,0-2 4-15,-9 1 0 0,7-5-4 0,2 5 0 0,0 1 0 16,-2 0 0-16,-6-2 0 0,7 1 0 0,1 0 0 0,-2 0 0 0,-6 0 0 15,7 0 0-15,1 0 0 0,-1 1 0 0,-8-2 4 16,8 2 0-16,1-2-4 0,-10 2 0 0,10-1 0 0,0-5 4 0,-9 5 0 16,7 0-4-16,2 0 0 0,-9 0 0 0,9 1 0 0,0-6 0 15,-10 5 0-15,9 0 0 0,-7 0 0 0,6 0 4 0,2 0-4 16,-9 0 0-16,9 0 0 0,-9 0 0 0,8 0 0 0,-8 1 0 0,9 3 0 16,-9-4 0-16,9 6 0 0,-10-7 0 0,9 1 0 0,-7 5 4 15,6-5-4-15,-5 0 0 0,-3 4-4 0,10 1 4 0,-9-5 0 16,0 5-4-16,8-1 4 0,-8 1 0 0,9-5 4 0,-9 4-4 15,0 1 0-15,1 0 0 0,6 0 0 0,-7 0 0 0,1-1 0 16,7 1 4-16,-7-1 0 0,-2 1-4 0,10-5 0 0,-9 5 0 0,0-1-4 16,1 1 4-16,6-1 4 0,-7 1-4 0,9 1 0 15,-9-2 4-15,8 1-4 0,-8-1 4 0,9 0-4 0,-9 1 4 0,9 0-4 16,-10 0 0-16,10-1 0 0,-9 1 0 0,9-1 0 0,-9 1 0 16,7 0 0-16,-6-2 0 0,7 7 0 0,-7-5-4 0,6 0 0 15,-6-1 4-15,7 2 0 0,-8-2 0 0,1 0 0 0,6 1 0 16,-6 0 0-16,7 0 4 0,-7 4 0 0,6-5 0 0,-7 1-4 0,9 0 0 15,-9 4 0-15,1-4 0 0,6 4 4 0,-6-4-4 16,-1-1-4-16,8 6 0 0,-7-6 0 0,-1 5 8 0,8-4 0 0,-8 4-4 16,0-5 4-16,9 1-4 0,-9 0 0 0,-1 0 4 0,2 0-4 15,7 0-4-15,-7-1 4 0,-1 5-4 0,9-4 4 0,-10-1 4 16,1 1-4-16,1-1 0 0,-1 1 0 0,7 1 0 0,-6-2 0 0,-1 0-4 16,0 1 4-16,1-1 0 0,7 1 0 0,-7 0 0 15,-2 0 0-15,1-1-16 0,0 1 28 0,1-1-12 0,7 1 4 0,-7-5 0 16,-2 5 0-16,1-1 4 0,1 1-8 0,-1-1 0 0,0 1 0 15,9 0 0-15,-10-6 0 0,1 7 0 0,9-2 0 0,-9 1 4 16,1 0-4-16,-2-1-4 0,9-3 4 0,-7 3 0 0,-1 1 0 0,9-1-4 16,-10 0 8-16,10 2-4 0,-9-7-4 0,8 6 4 0,-7 0 0 15,6 0 0-15,2 0 4 0,-9-1-4 0,9 0 0 0,-10 1-4 16,10-1 8-16,-9 2-4 0,9-2 0 0,-10 1 4 0,10 0 0 16,-9-1 0-16,8 1-8 0,-7-1 4 0,-2 1 0 0,10 4 0 15,-9-4-4-15,0 0 4 0,9 4 0 0,-10-4 0 0,2 4 0 0,-1 0 0 16,0 0 4-16,0 0-4 0,1 1 0 0,-1-1 4 0,-1 5-4 15,-7 0 0-15,9-5 0 0,-1 6-4 0,0-2 4 0,-8 0-4 16,9-4 4-16,-1 5 4 0,0-1-4 0,-8 2-4 0,7-1 4 16,-7 4 0-16,9-4 0 0,-1 0 0 0,-8 0-4 0,8-1 8 15,1 1 0-15,-9 0 0 0,8 0 0 0,-8 0-4 0,7-1 0 0,3 2 0 16,-10-2 4-16,7 1-4 0,1 0 0 0,-8 0 0 0,8 0 4 16,-8 5-4-16,9-6 0 0,-9 1 0 0,8 0 0 0,-8 4 4 15,7-4-8-15,-7 4 0 0,9-4 4 0,-9 4 0 0,8-3 0 0,-8 3-4 16,8-4 4-16,-8 4 0 0,9 0 0 0,-9-4 4 15,0 4-4-15,8 1 0 0,-8-1 4 0,8-4-4 0,-8 5-4 0,0-1 4 16,0 0 0-16,7 0 4 0,-7 1-4 0,0-1 0 0,0 1 0 16,9 0 0-16,-9-6 8 0,0 10-8 0,0-9 0 0,8 4 0 15,-8 2 0-15,0-2 4 0,0-5-4 0,8 6 4 0,-8-1-4 16,0-4 0-16,0 5 0 0,9-2 0 0,-9-2 4 0,0 3-4 16,8 0-4-16,-8 1 4 0,0-6 0 0,8 6 0 0,-8 0 4 15,0-1-4-15,0 0 0 0,0 1 0 0,0-1 0 0,0 5 4 0,9-5-4 16,-9 1 4-16,0 4-4 0,0-4 0 0,0-2 4 0,0 6-4 15,0-4 0-15,0 4 0 0,0-4 0 0,7 4 0 0,-7-5 0 16,0 5 0-16,0 0 4 0,0-5-4 0,8 0 4 0,-8 1-4 16,0 4 4-16,8-4-4 0,-8-1 4 0,0 5-4 0,0-5 0 15,0 1 0-15,0-1 0 0,9 1 0 0,-9 4 4 0,0-5-4 0,0 1 4 16,0 0 0-16,8-2-4 0,-8 6 0 0,0-4 0 0,0 4 0 16,0-5 0-16,0 5 4 0,0-5 0 0,0 1-4 0,0 4 4 15,0 0 0-15,0 0 0 0,0 0-4 0,0-5 0 0,0 5 4 16,0 0 0-16,0 0 0 0,0 0 0 0,0 0 0 0,0 0 0 15,0-4 4-15,7 4-4 0,-7 0 0 0,0 0 0 0,0 0 4 0,0 0-4 16,0 0 0-16,0 0 4 0,0 0-8 0,0 0 8 0,0-5-4 16,0 10-4-16,0-5 0 0,0-5 0 0,0 5 0 0,0 0 0 15,0 0 0-15,0 0 0 0,0-4 0 0,0 4 0 0,0 0 0 0,10-5 0 16,-10 5 0-16,0-6 0 0,0 6 0 0,0-3 0 16,0 3 0-16,0-5 0 0,7 0 0 0,-7 5 0 0,-7-4 0 0,14 4 0 15,-7 0 0-15,0-5 0 0,0 5 0 0,0-4 0 0,0 4 0 16,0-5 0-16,0 5 0 0,0 0 0 0,0 0 0 0,0 0 0 15,0 0 0-15,0 0 0 0,0 0 0 0,0 0 0 0,0 0 0 0,0 0 0 16,0 0 0-16,0 0 0 0,0 0 0 0,0 0 0 0,0 0 0 16,0 0 0-16,0 0 0 0,0 0 0 0,0 0 0 0,0 0 0 15,0 0 0-15,0 0 0 0,0 0 0 0,0 0 0 0,0 0 0 16,0 0 0-16,0 0 0 0,0 0 0 0,0 0 0 0,0 5 0 16,0-5 0-16,0 0-92 0,0 4-44 0,-7 1-44 0,7-5-48 15,-10 4-84-15,10-4 36 0,-7 5 48 0,-1-5 44 0,-1 5 32 16,-7-5 28-16,9 0 24 0</inkml:trace>
    <inkml:trace contextRef="#ctx0" brushRef="#br0" timeOffset="10670.3972">64 53 11 0,'0'0'52'0,"0"0"-4"16,0 0-8-16,0 0-20 0,-9 0 0 0,9 0-4 0,0 0 4 16,0 0-4-16,0 0-4 0,0 0-4 0,0 0 4 0,0 0-20 15,0 0 20-15,0 0 0 0,0 0 4 0,0 0 0 0,0 0 0 16,0 0-4-16,0 0 4 0,0 0-12 0,0 0 8 0,0 0 0 16,0 0-4-16,0 0-8 0,0 0 4 0,0 0 0 0,0 0 0 0,0 0 0 15,0 0 0-15,0 0 0 0,0 0 8 0,0-5 0 0,0 5-4 16,0-3-4-16,0 3 4 0,0-5-4 0,0-1 4 0,0 2 0 15,0 0-4-15,0-6 4 0,0 6 0 0,9-1 0 0,-9-4 0 16,0 5 0-16,0-6 4 0,8 6-4 0,-8-6 0 0,0 6 0 16,8-5 0-16,-8 4 0 0,9 0 0 0,-9-4-4 0,0 5 4 0,8-1-4 15,-1-4 0-15,-7 4 4 0,8 1-4 0,-8-1 0 0,9 0 0 16,-1 1 0-16,-8-1 0 0,8-4 0 0,1 5 0 0,-2-1 4 16,-7-4-4-16,8 4 4 0,1 0-4 0,-1 0 4 0,0-3-4 15,0 3 0-15,1-4 0 0,-2 4 0 0,1-3 0 0,9-1 4 16,-9 4-4-16,1-5 0 0,-1 6 0 0,7-6 0 0,-6 6 4 0,-1-5 0 15,0 4 0-15,9 1-4 0,-10-6 0 0,2 6-4 16,-1 0 8-16,9-2-4 0,-9 2 0 0,-1-5-4 0,1 4 4 0,9 1-4 16,-9 0 4-16,1-1 0 0,-1 0-4 0,8 1 4 0,-8-1-4 15,0-4 8-15,0 4-8 0,9 1 4 0,-10-2 0 0,2 3-4 16,7-2 0-16,-7 0 4 0,-1-4 0 0,7 4 0 0,-6 1-4 0,-1-1 4 16,0 1 0-16,1 4 0 0,6-4 0 0,-5-1 0 0,-3 0 0 15,1 0 0-15,0 5 0 0,1-4 0 0,6-1 0 0,-6 5-4 16,-1-4 0-16,0-1 4 0,1 5 4 0,7-5-8 0,-9 1 4 15,2 4 0-15,7-5 4 0,-7 0 0 0,-1 1-4 0,9 0 0 16,-10 4 0-16,1-5 0 0,9 0 0 0,-9 0 4 0,9-4-4 0,-10 5 4 16,10 0-4-16,-9-1-4 0,7-4 8 0,-6 4 0 0,7 0-8 15,-7 2 4-15,7-8 0 0,-7 7 0 0,6 0-4 0,-6-6 4 16,-1 6 4-16,8-6-8 0,0 6-8 0,-8 0 16 0,9-6 0 16,-9 6-4-16,9-6 0 0,-2 6 4 0,-6 0-4 0,7-1-4 15,1-4 0-15,-10 4 4 0,10 0-4 0,-1-4 0 0,0 4 4 0,1 1-4 16,-1 0 4-16,1-6 0 0,-2 5 0 0,2-4 4 0,0 5-4 15,-2-1 0-15,2-4 0 0,-1 5 0 0,1-6 0 16,-1 1 0-16,0 5 0 0,1-6 0 0,-2 1-4 0,2 5 4 0,0-5 0 16,-2-2-4-16,2 8 4 0,-1-7 0 0,1 1 0 0,-1 4-4 15,0-3 4-15,1 3 0 0,0-4 0 0,-10 5 0 0,9-2-4 16,1-2 0-16,0 3 4 0,-2 0-4 0,2 1 0 0,-9-6 4 0,8 6-4 16,0 0 0-16,1-1 0 0,-9 0 0 0,8 2 4 0,0-4 0 15,1 3-4-15,-9 0 4 0,8-5-4 0,1 9 4 0,-1-9 0 16,1 9 4-16,-10-5-12 0,10-4 8 0,-1 5-4 0,0-2 0 15,0 2 0-15,1 0 0 0,0-1 4 0,-2 0-8 0,2 1 8 16,-1-6-4-16,0 6 0 0,1-1 0 0,-1 1 0 0,1-1 0 0,-2 1 4 16,2-5 0-16,0 4 0 0,-2 5 0 0,2-5 4 0,0 1 0 15,-2-1-8-15,2 5 0 0,-1-5 4 0,1 1 0 0,7-1-4 16,-8 5 0-16,1-4 0 0,-1-1 8 0,0 5-4 0,1-4-4 16,-2-1 0-16,2 0 4 0,0 5-4 0,-2-4 4 0,2-1 0 15,-1 0 0-15,1 0 0 0,-1 2-4 0,0 3 0 0,1-5 0 0,-9 0 4 16,8 1 0-16,0-1 0 0,1 5 0 0,0-5-4 0,-2 1 0 15,-7 0 0-15,9 4 4 0,0-6-4 0,-10 6 4 0,10 0 0 16,-1-3 0-16,-9 3 0 0,10 0 0 0,0 0 0 0,-9 0-4 16,9 0 0-16,-10 0 4 0,10 0 0 0,-1 0 0 0,-8 0-4 15,8 0 4-15,1-5 0 0,-1 5-4 0,-7 0 0 0,6 0 4 0,2 0 0 16,-1 0-4-16,0 0 4 0,1 0 0 0,-1 0 0 0,1 0-4 16,-2 0 4-16,2 0 0 0,0 0-4 0,-2-5 8 0,2 5-4 15,-1 5-4-15,1-5 0 0,-1 0 4 0,0 0 0 0,1-5 0 16,-2 5-4-16,2 0 4 0,0 0 0 0,-2 0 0 0,-7 0-4 15,9 0 0-15,0 0 4 0,-2 0 0 0,2 0 0 0,-9 0 0 16,9 0 0-16,-2 0-4 0,2 0 0 0,-9 0 0 0,9 0 0 0,0 0 4 16,-2 0 0-16,-7 0 0 0,9 5 0 0,0-5 0 0,-2 0 0 15,-6 5-4-15,7-5 0 0,0 3 0 0,-8-3 0 0,9 6 4 16,-1-6 0-16,-7 4-4 0,6-4 4 0,-7 4-4 0,9-4 4 0,0 0 0 16,-10 5-4-16,10-5 0 0,-9 0 4 0,7 0-4 15,-5 0 4-15,5 0-4 0,-6 5 4 0,7-5-4 0,-7 0 0 0,6 0 4 16,-7 4 0-16,9-4-8 0,-9 0 4 0,8 0 4 0,1 5 0 15,-9-5-4-15,8 0 0 0,0 0 0 0,-8 5-4 0,9-5 8 16,0 0-4-16,-9 3 0 0,7-3 4 0,2 5-4 0,-9-5 4 16,9 5-8-16,-1-5 4 0,-8 5 0 0,8-1 4 0,0-4-4 15,-8 5 0-15,9-5 0 0,0 5 0 0,-9-1 0 0,8-4 0 0,-8 5 0 16,8-1 0-16,1-4 0 0,-10 5 0 0,10-5 0 0,-9 4 0 16,1-4 0-16,7 5 0 0,-9-5 0 0,10 5 4 0,-9-5 0 15,1 4-4-15,6-4 0 0,-5 0 4 0,5 5-4 0,-7-5 0 16,1 5 0-16,6-5 0 0,-6 0 0 0,-1 0 0 0,9 4 0 15,-9-4 0-15,0 5 4 0,8-5-4 0,-8 4 0 0,0-4 0 0,1 0 0 16,7 0 0-16,-7 5 0 0,-2-1 0 0,1-4 0 0,0 5 0 16,1-5 0-16,6 4 4 0,-5-4-4 0,-3 5 0 0,1 0 0 15,1-5 0-15,7 4 0 0,-9-4 0 0,2 5 0 0,-1-5 0 0,9 5 4 16,-9-5-4-16,0 4 0 0,8-4 0 0,-8 4 4 16,0-4-4-16,9 6 4 0,-9-6-4 0,1 0 0 0,6 0 0 0,-6 4 0 15,-1-4 0-15,9 0 0 0,-9 0 0 0,7 4 0 0,-6-4 4 16,-1 0 0-16,0 0-4 0,8 0 0 0,-8 0 0 0,1 5 4 15,7-5-4-15,-8 0-4 0,1 5 4 0,-2-5 4 0,10 4-4 16,-9-4 0-16,0 5 0 0,1-5 0 0,-1 5 0 0,7-5 4 0,-6 4 0 16,-1-4-4-16,9 4 4 0,-9 0-8 0,-1-4 4 15,2 7 0-15,-1-7 4 0,0 3-4 0,9-3-4 0,-9 5 4 0,-1 0 0 16,2-5 4-16,-1 4-4 0,0-4 0 0,1 4 0 0,-1 1 4 16,-1-5-4-16,1 5 0 0,1-5-4 0,-1 4 8 0,0-4 0 15,1 5-8-15,-1-5 0 0,-1 5 8 0,2-5-4 0,-1 4 0 0,0-4 0 16,0 4 0-16,1-4 4 0,-9 6 0 0,8-6-8 15,-1 0 4-15,2 4 0 0,-1-4 4 0,0 5-8 0,1-5 4 0,-1 4 0 16,0-4 0-16,-1 5 0 0,2-5 4 0,-1 4-4 0,0-4-4 16,1 4 4-16,-1-4 4 0,-1 5 0 0,3-5-4 0,-3 5-4 15,1-1 4-15,1-4 4 0,-1 5-4 0,0-5 4 0,-1 5-4 16,2-5 4-16,-9 3-4 0,8-3 4 0,0 6 0 0,1-1-4 16,-1-5 4-16,0 4-4 0,-8-4 0 0,9 5 0 0,-2-1 0 0,1 1 0 15,0-5-4-15,-8 4 8 0,9 1 0 0,-1-5-4 0,0 5 0 16,1-1 0-16,-2-4 0 0,-7 6 0 0,8-3 0 0,1-3 0 15,-1 5-4-15,0 0 4 0,-8-5 4 0,7 4-4 0,3-4 4 0,-3 5-4 16,1-1 0-16,1-4 0 0,-9 5 4 0,8-5-4 16,0 0 0-16,1 4 0 0,-2-4 0 0,-7 5 0 0,8-1 0 0,0-4-4 15,1 0 4-15,-1 5 0 0,0-5 4 0,-8 5-4 0,9-5 0 16,-2 5 4-16,1-5-4 0,1 4 0 0,-9-4 0 0,8 4 0 16,0 1 4-16,0-5-4 0,1 5 0 0,-2-5 0 0,-7 4 4 0,8 1-8 15,1 0 0-15,-1-5 4 0,-8 4 0 0,8 1 4 0,1-5 0 16,-1 5-4-16,-1-1 0 0,-7 0 4 0,8-4-4 0,1 5 4 15,-1 0-4-15,-8-5 0 0,8 4 0 0,1-4 0 0,-2 5 0 16,-7 0 0-16,8-5 0 0,1 4 0 0,-1-4 0 0,-8 4 0 16,8 1-4-16,0-5 8 0,1 5-4 0,-9-5 4 0,7 4-4 0,1-4 0 15,-8 5 0-15,9 0 0 0,-1-5 0 0,-8 4 0 0,8-4 0 16,1 4 4-16,-9 2-4 0,8-6 0 0,-8 5 0 0,7-5 0 16,2 3 0-16,-9 2 4 0,8-5 0 0,0 5-4 0,-8-1 0 15,8-4 0-15,-8 5 0 0,9-5 0 0,-1 5 0 0,-8-1 0 16,7-4 0-16,-7 4 0 0,9 1 0 0,-1-1 0 0,-8-4 4 0,8 5-4 15,1 0 0-15,-9-5 4 0,8 5-4 0,-8-1 0 16,8-4 0-16,-1 4 0 0,-7 1 0 0,9 0 0 0,-1-5 0 0,-8 4 0 16,8 1 0-16,-8 0 0 0,9-5 0 0,-9 4 0 0,8 1 0 15,-1-1 0-15,-7 1 0 0,10 0 0 0,-10-5 4 0,7 5-4 16,1-1 0-16,-8 0 4 0,8 1-4 0,-8-1 0 0,9-4 0 16,-9 5-4-16,8 0 4 0,-8-1 0 0,7 1 0 0,-7 0 4 0,9-5-4 15,-9 3-16-15,8 3 24 0,-8-6-8 0,8 4 0 16,-8 1 4-16,0-5-4 0,9 4 0 0,-9 1 0 0,8-5 0 0,-8 5 4 15,0-5 0-15,8 4-4 0,-8-4 0 0,0 5 0 0,0 0 0 16,7-5 0-16,-7 4 4 0,0 0-4 0,9-4 0 0,-9 5 0 16,0 0 4-16,0-5-4 0,8 4 0 0,-8 0 4 0,0 2-4 0,0-6 0 15,8 4 0-15,-8 0 0 0,0 2 0 0,9-2-4 0,-9 0 4 16,0-4 0-16,0 5 0 0,0 0 0 0,8-1 0 0,-8-4 4 16,0 4-4-16,0 1 4 0,0-5-4 0,0 0 0 0,0 5 0 15,0-5 0-15,0 0 0 0,0 4 0 0,0-4 0 0,8 0 0 16,-8 0 0-16,0 5 4 0,0-5-4 0,0 0 0 0,0 0 0 15,9 5 0-15,-9-5 0 0,0 5 4 0,0-5-4 0,0 0 4 16,0 3-4-16,0 3 0 0,0-6 0 0,0 4 0 0,0-4-4 0,7 4 8 16,-7-4-4-16,0 0 0 0,0 5 0 0,0-5 0 0,0 5-4 15,0-5 4-15,0 0 0 0,8 4 4 0,-8-4-4 0,0 0 0 16,0 5 4-16,0-5-4 0,0 5 0 0,0-5 0 0,0 0 0 0,0 3 4 16,0-3-4-16,0 0 0 0,0 0 0 0,0 5 0 15,0-5 0-15,0 5 4 0,8 0-8 0,-8-5 8 0,0 4-4 0,9-4 0 16,-9 10 0-16,0-10 4 0,0 4 0 0,8 1-4 0,-8-5 4 15,0 4-4-15,0 1 4 0,7-1-4 0,-7 1 0 0,0-5 4 16,0 5-4-16,0-5 0 0,0 4 4 0,0 1 0 0,0-5-4 0,0 0 0 16,0 5 4-16,0-5-4 0,0 0 0 0,0 0 4 0,0 4 0 15,0-4 0-15,0 0-4 0,0 0 4 0,0 0 0 0,0 0-4 16,0 0 4-16,0 0-4 0,0 0 4 0,0-4-4 0,0 4 4 16,0 4-4-16,0-4 0 0,0 0-4 0,0 0 4 0,0 0 4 15,0 0-4-15,0 0 4 0,0 0 0 0,0 0 0 0,0 0-4 16,0 0 0-16,0 0 0 0,0 0 0 0,0 0-4 0,0 0 4 0,0 0-12 15,0 0-8-15,0 0-28 0,0 0-36 0,-7 0-52 0,7 0-48 16,-8 0-44-16,8 0-12 0,-9-4 20 0,1 4 40 0,-7 0 36 16,6 0 28-16,-7-5 20 0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8:02.7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550C61-6351-40E7-8D21-E62ADEDB6CE1}" emma:medium="tactile" emma:mode="ink">
          <msink:context xmlns:msink="http://schemas.microsoft.com/ink/2010/main" type="inkDrawing" rotatedBoundingBox="3844,7676 7661,7772 7660,7831 3842,7735" semanticType="underline" shapeName="Other">
            <msink:destinationLink direction="with" ref="{0D29692F-5EB4-4E58-B601-DD32E6D38F54}"/>
          </msink:context>
        </emma:interpretation>
      </emma:emma>
    </inkml:annotationXML>
    <inkml:trace contextRef="#ctx0" brushRef="#br0">993 2484 15 0,'0'0'32'0,"0"0"0"0,0 0 0 16,0 0-20-16,0 0 0 0,0 0 0 0,0 0-4 15,0 0 0-15,0 0 0 0,0 0 8 0,0 0-12 0,0 0 4 0,0 0 0 16,0 0 4-16,0 0-8 0,0 0 4 0,0 0-20 0,0 0 24 15,0 0-4-15,0 0 4 0,0 0-4 0,0 0 0 0,0 0-4 16,0 0 0-16,0 0 8 0,0 0-4 0,0 0 0 0,0 0-4 16,0 0 12-16,0 0-8 0,0 0 4 0,0 0-4 0,0 0 0 15,0 0 4-15,0 0-4 0,0 0-4 0,0 0 4 0,0 0-4 0,0 0 0 16,0 0 8-16,0 0 0 0,0 0 0 0,0 0 0 0,0 0 0 16,0 0-4-16,0 0 0 0,0 0 4 0,0 0-4 0,0 0 0 15,0 0 0-15,0 0 4 0,0 0 0 0,0 0 0 0,0 0 0 16,0 0-4-16,0 0 0 0,0 0 4 0,0 0-4 0,0 0 0 15,0 0 0-15,0 0 4 0,0 0 0 0,0 0-4 0,0 0 0 16,0 0 0-16,0 0 4 0,0 0-4 0,0 0 0 0,0 0 0 0,0 0 4 16,0 0-4-16,0 0 0 0,0 0 0 0,0 0 0 0,0 0 0 15,0 0 4-15,0 0 0 0,0 0 0 0,0 0-4 0,0 0 0 16,0 0 0-16,0 0-4 0,0 0-16 0,0 0 28 0,0 0-4 16,0 0 4-16,0 0-4 0,0 0 0 0,0 0-4 0,0 0 8 15,0 0-8-15,0 0 4 0,0 0 0 0,0 0-4 0,0 0 0 0,0 0 0 16,0 0-8-16,0 0 4 0,0 0 0 0,0 0-4 0,0 0 4 15,0 0-4-15,0 0 0 0,0 0 0 0,0 0 8 0,0 0-4 16,0 0 0-16,0 0-8 0,0 0 8 0,0 0 0 0,0 0-4 0,0 0 4 16,0 0-4-16,0 0 8 0,0 0-4 0,0 0-4 15,0 0 4-15,0 0 0 0,0 0 0 0,0 0-4 0,8 0 4 0,-8 0 4 16,0 0-4-16,9 0 0 0,-9 0 0 0,0 0 0 0,8 0-4 16,-8 0 4-16,8 0-4 0,-8 0 4 0,9 0 0 0,-9 0 0 15,8 0 0-15,-8 0-4 0,7 0 4 0,-7 0 4 0,8 4-4 0,1-4 0 16,-9 0 0-16,8 0 0 0,-8 0 0 0,8 0 0 0,-8 0 4 15,9 0-4-15,-9 0-4 0,8 0 4 0,-8 0 0 0,7 0-4 16,2 0 4-16,-9 0-4 0,8 0 0 0,-8 0 4 0,8 0-8 16,0 0 8-16,1 0-4 0,-9 0 0 0,7 0 4 0,1 6-8 15,-8-6 12-15,9 0-4 0,-1 0 0 0,0 4 0 0,-8-4 0 16,9 0-8-16,-1 5 4 0,-1-5 0 0,1 4 4 0,-8-4-4 16,9 0 4-16,-1 5-4 0,0-5 4 0,1 0-4 0,-9 0 0 15,8 0-4-15,-1 0 8 0,2 0-4 0,-1 0-4 0,-8 0 4 0,8 0 0 16,0 0 0-16,1 0 0 0,-9 0 4 0,8 0-4 0,-1 4 8 15,-7-4-8-15,9 0 4 0,-1 0-4 0,0 0 4 0,-8 0 4 16,9 0-8-16,-1 5 4 0,-8-5-4 0,7 0 4 0,1 0 0 16,1 0-4-16,-9 0 4 0,8 0 0 0,0 0-8 0,1 0 4 15,-1 4 4-15,-8-4-4 0,7 0-4 0,2 0 4 0,-1 0 0 0,0 0 4 16,0 0-4-16,1 0 4 0,-9 0-4 0,8 0 0 0,-1 0 0 16,2 5 8-16,-1-5-8 0,0 0 4 0,1 0 0 0,-1 0 0 15,-8 0-16-15,8 0 16 0,1 0 0 0,-2 4 0 0,1-4-4 16,0 0 4-16,1 0 0 0,-1 0-4 0,9 5 4 0,-10-5 0 15,1 0 0-15,1 0 4 0,-1 0-8 0,0 5 0 0,-1-5 0 16,2 0 4-16,-1 0-4 0,0 0 0 0,1 3 4 0,-1-3 0 0,0 0-4 16,1 0 4-16,-2 0 0 0,1 0-4 0,9 0 0 0,-9 0 0 15,0 0 4-15,1 0-4 0,-2 0 0 0,1 0 4 0,1 0 0 16,-1 0-4-16,7 0 0 0,-5 6 4 0,-3-6 0 0,1 0-4 16,1 0 0-16,-1 0 0 0,9 5 4 0,-10-5 0 0,1 0 0 15,0 0-4-15,9 4 0 0,-9-4 4 0,1 0-4 0,-2 0 4 0,10 0 0 16,-9 0-4-16,0 0 0 0,9 0 4 0,-10 0 0 0,1 0-4 15,9 5 0-15,-9-10 0 0,1 10 0 0,6-5 0 0,-7 0 0 16,9 0 0-16,-9 0 4 0,9 0 0 0,-10 0-4 0,2 0 0 16,7 0 0-16,-7 0 4 0,6 0-4 0,-7 0 0 0,9 0-16 15,-9 0 20-15,1 0 0 0,6 0-4 0,-6 0 4 0,7 0 0 16,-8 0 0-16,1 4-4 0,6-4 4 0,-6 0-4 0,-1 0 0 0,9 0 0 16,-9 0 0-16,0 0 0 0,8 0 0 0,-8 0 4 0,9 0 0 15,-9 0-4-15,-1 0 0 0,10 0 0 0,-9 5 0 0,0-5 0 16,9 0 0-16,-10 0 0 0,2 0 4 0,-1 0-4 0,9 0 4 15,-9 0-4-15,0 0 0 0,-1 0 0 0,10 0 0 0,-9 4 8 16,1-4-8-16,-1-4 0 0,9 8 8 0,-10-4-8 0,1-4 0 0,0 8 0 16,9-4 0-16,-10-4 0 0,3 4 0 0,-3 0 0 0,10 4 0 15,-9-4 4-15,0 0 0 0,-1 0-4 0,10 0 0 0,-9 0 0 16,1 0 4-16,-1 0-4 0,9 0 0 0,-10 0 4 0,1 0-4 0,1 0 4 16,7 0-4-16,-8 0 0 0,1 0 0 0,-2 0 4 15,1 0 0-15,9 0-4 0,-9 0 0 0,1 0 0 0,-1 0 0 0,7 0 4 16,-6 0-4-16,-1 0 0 0,0 0 0 0,8 0 4 0,-8 0 0 15,1 0-4-15,7 0 0 0,-8 0 0 0,8 0 0 0,-8 0 0 16,1 0 0-16,7 0 4 0,-7 0 0 0,6 5-4 0,-7-5 4 16,9 0 0-16,-9 0-4 0,1 0 0 0,6 0 4 0,-6 0-4 15,7 0 0-15,-8 5 0 0,1-5 0 0,6 0 0 0,-6 0-4 0,-1 0 4 16,9 0 0-16,-9 0 0 0,-1 0 4 0,10 0-4 0,-9 0 0 16,0 0 4-16,9 0-4 0,-10 0 0 0,10 0 0 0,-9 0 0 15,0 0 4-15,9 0-4 0,-10 0 4 0,2 0-4 0,7 0 0 16,-7 0 0-16,-1 0 0 0,9 0 4 0,-10 0-8 0,1 0 4 15,0 0 0-15,9 0 0 0,-10 0 0 0,3 0 4 0,5 0 0 0,-6 0 0 16,-1 0 0-16,0 0-4 0,8 0 0 0,-8 0 4 0,0 0-4 16,1 0 4-16,7 0-8 0,-7 0 4 0,-2 0 4 0,1 4-4 15,0-4 0-15,9 0 0 0,-9 0 0 0,1 0 0 0,-2 0 4 16,1 0 0-16,1 0-4 0,7 0-16 0,-9 0 20 0,3 0 0 16,-3 0-4-16,1 0 4 0,9 0-4 0,-9 0 0 0,1 0 0 0,-2 0 0 15,9 0 4-15,-7 0-4 0,-1 0 0 0,0 0 4 0,1 0-4 16,-2 0 0-16,10 0 4 0,-9 0-4 0,0 0 0 0,0 0 4 15,1 0-4-15,6 0 0 0,-6 0 0 0,-1 0 0 0,9 0 4 16,-9 0-4-16,-1 0 0 0,1 0 0 0,9 0 0 0,-9 0 0 16,1 0 0-16,6 0 0 0,-6 0 0 0,-1 0 0 0,8 0 0 15,-7 0 8-15,-2 0-8 0,1 0 0 0,9 0 0 0,-9 0 0 0,1 0-4 16,6 0 8-16,-6 0-4 0,-1 0 4 0,0 0-4 0,0 0 0 16,1 0 0-16,6 0 0 0,-6 0 4 0,-1 0-4 0,0 0 0 15,1 0 4-15,-1 0-4 0,0 0 4 0,-1 0-8 0,2 0 4 16,-1 0 0-16,-8 0 0 0,8 0 0 0,1 0 4 0,-1 0 0 15,-1 0-4-15,3 0 0 0,-10 0 4 0,7 0-4 0,1 0 0 0,0 0 0 16,-8 0 0-16,9 0 4 0,-1 0 0 0,-8 0-4 0,7 0 0 16,-7 0 0-16,9 0 0 0,-9 0 0 0,8 0 0 0,0 0 0 15,-8 0 0-15,9 0 0 0,-9 0 4 0,8 0 0 0,0 0-4 0,-1 0 0 16,-7 0 0-16,9 0 0 0,-1 0 0 0,-8 0 0 16,8 0 4-16,1 0-4 0,-1 0 0 0,0 0 4 0,1 0-4 0,-9 0 0 15,7 0 0-15,1 0 0 0,0 6 0 0,1-6 4 0,-1 0 0 16,-1 0-4-16,3 0 4 0,-10 0 0 0,7 0 0 0,1 0-4 15,1 0 4-15,-1 0-4 0,-8 0 0 0,8 0 4 0,-1 0-4 16,-7 0 0-16,9 0 4 0,-1 0-4 0,-8 0 0 0,8 0 0 16,1 0 4-16,-9 0-4 0,8 0 0 0,-8 0 4 0,8 0-8 0,-8 0 4 15,9 0 4-15,-9 0 0 0,0 0-4 0,0 0 0 0,7 0-4 16,-7 0 8-16,0 0-4 0,0 0 0 0,0 0 4 0,8 0-4 16,-8 0 0-16,0 0 4 0,0 0 0 0,0 0-4 0,0 0 0 15,0 0-12-15,8 0 16 0,-8 0 0 0,0 0-4 0,0 0 0 16,0 0 4-16,9 0 0 0,-9 0-4 0,0 0 4 0,8 0-4 0,-8 0 0 15,0 0 0-15,8 0 0 0,-8 0 0 0,0 0 0 0,9 0 0 16,-9 0 0-16,0 0 0 0,7 0 0 0,-7 0 4 0,0 0-4 16,8 0 0-16,1 0 0 0,-9 0 0 0,8 0 4 0,-8 0 0 0,8 0-4 15,1 0 4-15,-9 0-4 0,8 0 0 0,-8 0 0 16,7 0 0-16,1 0 0 0,-8 0 4 0,9 0 0 0,-9 0-4 16,8 0 0-16,-8 0 4 0,8 0-4 0,-8 0 4 0,0 0-8 0,9 0 8 15,-9 0-8-15,7 0 8 0,-7 0-8 0,0 0 4 0,8 0 4 16,-8 0-4-16,0 0-4 0,0 0 4 0,9 0 0 0,-9 0 0 15,0 0 0-15,0 0 0 0,0 0 0 0,0 0 0 0,8 0 0 0,-8 0-4 16,0 0 8-16,0 0-4 0,0 0 4 0,0 0 0 16,8 0-8-16,-8 0 4 0,0 0 0 0,0 0 0 0,0 0 0 0,8 0 0 15,-8 0 0-15,9 0 4 0,-9 0-4 0,0 0 0 0,7 0 0 16,-7 0 4-16,0 0-4 0,8 0 0 0,-8 0-4 0,0 0 8 16,9 0-4-16,-9 0 0 0,0 0 0 0,8 0 0 0,-8 0 0 0,0 0 4 15,8 0-4-15,-8 0 0 0,9 0 0 0,-9 0 0 0,0 0 0 16,8 0 0-16,-8 0 0 0,0 0 4 0,7 0 0 0,-7 0-4 15,8 0 0-15,-8 0 0 0,0 0 0 0,0 0 0 0,0 0 0 16,0 0 0-16,9 0 0 0,-9 0 0 0,0 0 0 0,0 0 0 16,0 0 0-16,0 0-4 0,0 0 4 0,0 0 0 0,0 0 4 15,0 0-4-15,0 0 4 0,0 0-4 0,0 0 4 0,0 0-4 16,8 0 4-16,-8 0-4 0,0 0 0 0,0 0 0 0,0 0 4 0,0 0 0 16,0 0-4-16,0 0 0 0,0 0 0 0,0 0 0 0,0 0 4 15,0 0-4-15,0 0 0 0,0 0 0 0,0 0 0 0,0 0 0 16,0 0 4-16,0 0-4 0,0 0 4 0,0 0-24 0,0 0 24 15,0 0 0-15,0 0 4 0,0 0-4 0,0 0-4 0,0 0 4 16,0 0 0-16,0 0 0 0,0 0 0 0,0 0-4 0,0 0 0 16,0 0 4-16,0 0 0 0,0 0 0 0,0 0 8 0,0 0-8 0,0 0 0 15,0 0 4-15,0 0-4 0,0 0 0 0,0 0-4 0,0 0 4 16,0 0 0-16,0 0-8 0,0 0 4 0,-8 0-8 0,8 0-4 16,0 0-16-16,-9 0-32 0,9 3-40 0,-8-3-60 0,1 5-36 0,-1-5-72 15,-9 5 20-15,0-5 44 0,2 4 36 0,-2-4 32 16,1 0 24-16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10.2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705A65-3C48-4650-9F7D-7FE3FE399DA4}" emma:medium="tactile" emma:mode="ink">
          <msink:context xmlns:msink="http://schemas.microsoft.com/ink/2010/main" type="inkDrawing" rotatedBoundingBox="3118,16311 5851,11399 8380,12805 5647,17718" semanticType="callout" shapeName="Other">
            <msink:sourceLink direction="with" ref="{A6F2E88F-ACC8-480E-ABD2-5440D1A0EA4C}"/>
            <msink:sourceLink direction="with" ref="{11E53B61-56C9-4663-84FA-9104457BB8B9}"/>
          </msink:context>
        </emma:interpretation>
      </emma:emma>
    </inkml:annotationXML>
    <inkml:trace contextRef="#ctx0" brushRef="#br0">193 20 35 0,'0'-5'60'0,"0"5"-8"0,0-4 0 0,0 4-20 15,0-4 4-15,0 4-4 0,0 0-12 0,0-5 8 0,0 5-4 0,0 0 0 16,0-5 0-16,0 5 0 0,0 0-4 0,0 0 4 0,0 0 0 16,0 0 4-16,0 0 0 0,0 0 8 0,0 0-4 0,0 0 4 15,0 0 0-15,0 0 4 0,0 0 4 0,0 0-4 0,0 0 4 16,0 0 0-16,0 0 0 0,0 0 0 0,0 0 0 0,0 0 0 15,0 0 4-15,0 0-4 0,0 5 0 0,8 0-4 0,-8-5 0 16,0 4 0-16,0 5 0 0,0-5-4 0,8 6-4 0,-8-1 4 0,0 0-4 16,9 5-4-16,-9 0-4 0,0 5 4 0,0-6-8 0,0 5 0 15,0 1-4-15,8 4 0 0,-8-5 0 0,0 5 0 0,0 0 0 16,0 4-8-16,0 1 0 0,0-5 0 0,0 5 0 0,0-1 0 16,0 0 0-16,0 1 0 0,0-1 0 0,0 1-4 0,7 0 0 15,-7-6 4-15,0 6-4 0,0 0 0 0,-7 0 0 0,14-2 4 0,-7 2-4 16,0 0-24-16,0-1 28 0,0-4 0 0,0 5-8 0,0 4 0 15,0-4 8-15,0-1 0 0,0 1 0 0,0-1-8 0,0 0 0 16,0 5 0-16,0-4 0 0,0 0 4 0,0 4 0 0,0-4-4 16,-7 0 4-16,7-1-4 0,0 0 0 0,0 1 0 0,0 3 0 15,-8-7 0-15,8 8 0 0,0-4 8 0,-9-1-4 0,9 0-4 0,-8 1 4 16,8 0-4-16,-8-1 0 0,8 1 4 0,-8 4-4 0,8-6-4 16,-9 3 4-16,9-2 0 0,-7 1 0 0,7 0 4 0,-8 4-4 15,8-4 0-15,-9-2 0 0,1 2 4 0,8 0-4 0,-8-1 0 0,8 1 0 16,-9 4-4-16,1-4 0 0,8-1 0 0,-7 0 0 15,7 1 0-15,-8 0 4 0,8 4 0 0,-9-5 0 0,9 1 0 0,-8-2 0 16,8 7 0-16,0-5 0 0,-8-1 0 0,8 5-4 0,-9-4 0 16,9 4 0-16,0-4 0 0,0 3 8 0,0-2 0 0,-7 3-8 15,7-5 0-15,0 1 4 0,0 0 0 0,0 3-4 0,0-3 4 0,0-1-4 16,0 1 8-16,0-1-4 0,0 1 0 0,0-1 0 16,0 1 4-16,0 4-4 0,0-9-4 0,0 5 0 0,0-1 4 0,0 1 4 15,-8-1-4-15,8 1 4 0,0 0-4 0,0-1 0 0,0 0 0 16,0-3 0-16,0 3 0 0,0 0-4 0,-9 1 0 0,9-5 4 15,0 4-4-15,0 1 0 0,0 0 4 0,0-6 0 0,0 1-4 16,0 1 4-16,0 3 0 0,0-4 0 0,0 0-4 0,0 1 4 16,0-2 0-16,0 0 0 0,0 1 0 0,0 1-4 0,0-2 4 15,0 1-4-15,0-4 0 0,0 4 4 0,0 0 0 0,0-5 0 0,0 5 0 16,0 0 0-16,0-5 0 0,0 6 0 0,0-2 0 16,0-3 0-16,0 3 0 0,0-3 0 0,0 4 0 0,0-5 0 0,0 5 0 15,0-5 0-15,0 1-4 0,0 4 4 0,0-5 0 0,0 0 0 16,0 6 0-16,0-5 0 0,0-2 0 0,0 1 0 0,0 1 0 15,0-6 0-15,0 6 0 0,0 0 0 0,0-1 0 0,0-4 0 0,0-1 0 16,0 1 0-16,0 0 0 0,0-1 0 0,0 1 0 0,0 0 0 16,0 0 0-16,0 0 0 0,0-1 0 0,0-3 0 0,0 3 0 15,0-4 0-15,0 6 0 0,0-6 0 0,0-1 0 0,0 2 0 0,0-1-4 16,0-1 0-16,0-2 0 0,0 3-4 0,0-5-4 16,0 1 4-16,0 0-4 0,0-1-8 0,0-4-4 0,0 0-4 0,0 0-4 15,0 5 0-15,0-5-8 0,0 0-20 0,0 0-12 0,0 0-8 16,-8 0-20-16,8-5-16 0,0 5-8 0,-8-4-12 0,8-1 16 15,-9-4-72-15,9 5 12 0,-8-10 28 0,1 0 36 0,7 0 12 0</inkml:trace>
    <inkml:trace contextRef="#ctx0" brushRef="#br0" timeOffset="3007.9663">87 4559 43 0,'0'0'76'0,"0"0"-8"0,-8 0-4 0,8 0-28 0,0 0 0 16,0 0 0-16,0 0-4 0,0 0 0 0,0 0 0 0,0 0-4 0,0 0 0 15,0 0-4-15,0 0 0 0,0-5 0 0,0 5 0 16,0 0 4-16,0-4 4 0,8 4 0 0,-8-5 4 0,0 1-8 0,0 4 4 15,0-5 0-15,8 1-4 0,-8 0 4 0,9-3 0 0,-9 4 0 16,8 3 0-16,-8-5 0 0,7-4-8 0,1 9 0 0,1-9 0 16,-9 4 4-16,8 1 0 0,0-1-4 0,1-4 4 0,-1-1-8 0,-1 6 0 15,10-5 4-15,-9-5 4 0,0 5 0 0,9-5 0 0,-1 0 0 16,-8 0-8-16,9 1 4 0,-1-6-4 0,0 0 0 0,0 2-4 16,1-1 0-16,7-1-4 0,-8-4 4 0,1 0 0 0,7 0 0 15,-7 0-4-15,6-4 0 0,-6 4 0 0,8-5 0 0,-8 0-4 16,6 6 0-16,-6-6 0 0,7 1-4 0,-7 0 4 0,6-1 0 0,-6 5 0 15,8-5-4-15,-8 1 0 0,7-1 0 0,-8 5 0 0,8 0 0 16,-7 0 0-16,-1-5 0 0,8 6 4 0,-7 4-4 0,8-10 4 16,-10 5 0-16,10 0 0 0,-8 0-4 15,-2 0 0-15,10-4 0 0,-1 4 0 0,-7 0-4 0,-1 0 8 0,8-5 0 0,-7 5-4 16,8-4-4-16,-10 5 4 0,10-7 0 0,-8 7-4 0,7-6 4 16,-8 5 0-16,1-4-4 0,7 3 4 0,-8-3 0 0,1 4-4 0,-1-5 4 15,0 5-4-15,9-4 4 0,-9 4 0 0,0-5-4 16,1 0 0-16,0 6 0 0,-2-1 0 0,2-4 0 0,-2 3 4 0,2-3-4 15,-9-1 0-15,9 5 0 0,0-4 0 0,-2 4 4 0,2-5-4 16,-1 5 0-16,0-3 0 0,-8 2-4 0,9-3 4 0,-2 3 4 16,2 2 0-16,-9-6-4 0,9 5 0 0,0-5 0 0,-10 6 0 0,9-1 0 15,1 0 0-15,0 0-4 0,-10 0 4 0,10 4 0 16,-1-3 0-16,1-2 4 0,-2 2-4 0,2-2 0 0,0 2 0 0,-9-1 4 16,7 0-4-16,2 0 0 0,0 0 4 0,-2 0-4 0,2 0 0 15,-1-5 0-15,0 5 0 0,1 1 0 0,-1-6 0 0,1 0 0 16,-1 1 0-16,0 4 0 0,1-5 0 0,7 1 0 0,-8 0 0 0,1-1 0 15,-2-4 0-15,2 4-4 0,0 1 4 0,-2-1 0 0,2 0 0 16,-1 2 0-16,1-2-4 0,-1 0 4 0,0 0-4 0,1 1 4 16,-2 0 4-16,2 3-4 0,0-3 0 0,-9 0 0 0,9 3 0 15,-2 1 0-15,-7-4 4 0,9 4-4 0,-10 0 4 0,10-1-4 16,-9 2 0-16,9 0 0 0,-9-2 0 0,-1 1 0 0,10 1 0 16,-9-2 0-16,1 2 0 0,7-2 0 0,-7 6 0 0,6-5 0 15,-7 5 0-15,1-5 0 0,7 4 4 0,-7-4-4 0,6 5 0 0,2-5 0 16,0 5 0-16,-9 0 0 0,7-6 0 0,2 5 0 0,0 2 4 15,-2-1-4-15,2-1 4 0,-1 1-4 0,0 0 0 0,1-1 4 16,-1 1-4-16,1-1 0 0,-10 0 0 0,10 6 4 0,-1-5-4 16,1 5 4-16,-1-2-4 0,-8-3 0 0,8 4-4 0,1 0 4 0,-10 0 0 15,10 1 0-15,-9 0 0 0,9-1 0 0,-10 0 0 0,1-1 0 16,1 2 0-16,7-1 4 0,-7 0-4 0,-1 1 4 0,-1-1-4 16,10 5 4-16,-9-5-4 0,0 0 4 0,1 0-4 0,-1 5-4 15,-1-4 4-15,2-1 0 0,-1 5 0 0,0-5 0 0,9 4 4 16,-17-3 0-16,15 4-4 0,-6-5-4 0,-1-1 4 0,0 7 0 0,1-1 0 15,-9-5-4-15,8 5 4 0,9 0 0 0,-10-1 0 16,-7 1 0-16,8-4 0 0,1 3-4 0,-1 2 4 0,0-2 0 16,-1 1 0-16,2 0 4 0,-1-1-4 0,0-3 0 0,1 4 0 0,-1-1 0 15,9 1 0-15,-10-1 0 0,1 2 0 0,0-5 0 0,1 3 4 16,-1 1-4-16,0 0 0 0,1-1 0 0,-2 1 4 0,1 0-4 16,1 4 0-16,-1-4 0 0,0 0 0 0,-8 5 0 0,7-6 0 0,3 5 4 15,-3 1-4-15,-7-1-4 0,8 1 0 0,1 0 4 16,-9-1 0-16,8 0 8 0,-8 1-8 0,0-1 4 0,8 5 0 0,-8-5-4 15,0 5 0-15,9-5 0 0,-9 5 4 0,0 0-16 0,0 0 20 16,0 0 0-16,0 0 0 0,0 0 0 0,0 0-4 0,0 0 8 16,0 0 0-16,0 0-4 0,0 0 4 0,0 0 4 0,0 0 0 0,0 0 4 15,0 0 0-15,0 0 4 0,0 0 0 0,0 0-24 0,0 0 0 16,0 0 0-16,0 0 0 0,0 0 0 0,0 0 0 0,0 0 0 16,0 0 0-16,0 0 0 0,0 0 0 0,0 0 0 0,0 0 0 15,0 0 0-15,0 0 0 0,0 0 0 0,0 0 0 0,0 0 0 16,0 0 0-16,0 0 0 0,0 0-56 0,-9 5-80 0,9-5-40 0,-8 5-56 15,8-5-12-15,-8 5-36 0,-1-5 32 0,1 4 48 0,-9-4 36 16,10 5 32-16,-1-5 24 0</inkml:trace>
    <inkml:trace contextRef="#ctx0" brushRef="#br0" timeOffset="1388.3572">169 75 59 0,'0'0'72'0,"0"0"-4"0,0 0-8 0,0 0-28 16,0 0-4-16,0 0 0 0,0 0-4 0,0 0 4 15,0 0-4-15,0 0 4 0,0 0-4 0,0 0 4 0,0 0 0 0,0 0 4 16,0 0 0-16,0 0 0 0,0-4 4 0,7 4 0 0,-7 0 0 16,0 0 0-16,9 0 4 0,-9 0-4 0,8 0-4 0,-8 0 0 15,8 0 0-15,0 0-4 0,1 0 4 0,-1 0-4 0,-1 0-4 0,2 0-4 16,-1 0 4-16,0 0-8 0,1 0 0 0,7 0 4 16,-9 0-8-16,10 4 4 0,-9-4 0 0,9 0-4 0,-10 0 0 15,10 0 0-15,-1 0 0 0,1 0 0 0,-1 5 4 0,0-5-8 0,1 0 8 16,-2 0-4-16,2 0-4 0,0 4 0 0,-1-4 4 0,0 0 0 15,0 0 0-15,1-4 0 0,7 4 0 0,-7 0 0 0,-1 0-4 16,0 4 0-16,0-4 4 0,1 0-4 0,7 0 4 0,-7 0-4 16,-1 5 4-16,8-5-4 0,-7 5 0 0,-1-5 4 0,8 0-8 15,-7 5 4-15,8-5 0 0,-1 0-4 0,0 0 0 0,-8 0 4 0,9 4-8 16,0-4 4-16,-1 0 0 0,1 0 0 0,-1 0 0 0,-8 0 0 16,9-4 0-16,-1 4 0 0,1 0 0 0,-1-5 4 0,1 5-4 15,-10 0 0-15,10-5 0 0,0 5 0 0,-9-5 0 0,9 5-4 16,-9-4 4-16,8 4 0 0,-7-5 0 0,8 1 0 0,-10 4 0 15,2 0 0-15,7 0 0 0,-8-5-4 0,1 5 4 0,0 0-16 0,6 0 16 16,-6 0 0-16,0 0 4 0,7 0 0 0,-8 0-4 0,1 0 4 16,-2 0-4-16,10 0-4 0,-9 5 4 0,9-10 0 0,-9 5 0 15,8 0 0-15,-7 0 0 0,8 0 0 0,-10 0 0 0,10 0-4 16,-8 0 4-16,7 0 0 0,-8 0-4 0,8 0 8 0,1 0-8 16,-8 0 0-16,7 0 4 0,-8-5 0 0,8 5 0 0,-7 0-4 0,-1-4 4 15,8 4 0-15,-7-5 0 0,8 5-4 0,-10 0 4 0,2-4-4 16,0-1 0-16,8 5 0 0,-10-4 0 0,2 4 4 0,-2 0-4 15,2 0 4-15,0-5 0 0,-1 5-4 0,0-5 0 0,0 5 4 0,1 0 0 16,0 0-4-16,-10 0 0 0,9-5 0 0,1 5 4 16,0 0-4-16,-2 0 0 0,-6 0 4 0,7 0-4 0,0 0 0 0,0 0 4 15,-7 0-4-15,7 0 0 0,0 0 0 0,0 0 0 0,-7 0 0 16,7 0 0-16,0 0 0 0,1 0 0 0,-9 0 0 0,9 0 4 16,-2 0-4-16,2 0 0 0,-9 0 0 0,9 0 4 0,-2 0-4 0,2 0 4 15,-9 0-4-15,9 0 0 0,-2 0 0 0,2 0 0 0,-9 0 0 16,9 0 0-16,-2 0 0 0,-6 0 0 0,7 0 0 0,-7 0 0 15,6 0 4-15,2 0-4 0,-9 0 4 0,9 0-4 0,-9 0 0 16,8 0 0-16,-8 0 0 0,9 0 4 0,-9 0 0 0,7 0-4 16,-6 0 0-16,7 0 0 0,-7 0 4 0,6 0 0 0,2 0 0 15,-9 0 0-15,9 0-8 0,-9 0 8 0,8 0-4 0,-8 0 0 0,9 0 0 16,-9 0 4-16,7 0-4 0,-6 0 4 0,7 0-4 0,-7 0 0 16,6 0 0-16,-5 0 8 0,-3 0-4 0,10 0 0 0,-9 0 0 15,0 0 0-15,8 0 0 0,-8 0 0 0,0 0 0 0,9 0 0 16,-9 0 0-16,1 0-4 0,6 0 8 0,-7 5-4 0,1-5 4 15,-1 0-8-15,9 0 8 0,-10 0-8 0,1 0 4 0,9 0 0 0,-9 0 0 16,-1 0-4-16,3 5 4 0,-3-5 4 0,10 0-8 16,-9 0 0-16,0 0 4 0,1 0 0 0,-2 0 0 0,1 0 0 0,0 0 0 15,1 5 0-15,-9-5 4 0,8 0-4 0,0 0 0 0,1 0 0 16,-9 4-4-16,7-8 8 0,-7 8 0 0,0-4-8 0,0 0 4 16,0 0 0-16,0 0 4 0,8 0 0 0,-8 0 0 0,0 0-4 0,0 0 0 15,0 0 0-15,-8 0 0 0,8 0-4 0,0 0 0 16,0 0-4-16,-7 0-12 0,7 0-12 0,-9 0-24 0,9 0-40 0,-8 5-32 15,0-5-40-15,-9 0-40 0,9 4 16 0,1-4-72 0,-10 5 24 16,0-5 44-16,2 4 40 0,-2 1 20 0,1-5 24 0</inkml:trace>
    <inkml:trace contextRef="#ctx0" brushRef="#br0" timeOffset="6898.3513">250 117 23 0,'0'0'80'0,"0"0"-8"0,0 0-8 0,0 0-24 16,0 0-12-16,0 0-4 0,0 0 0 0,0 0-4 0,0 0 4 16,0 0-4-16,0 0 0 0,0 0 0 0,0 0 0 0,0 0 0 15,0 0 0-15,0 0 0 0,0 0 0 0,0 0 8 0,0 0 0 16,0 0 0-16,0 0 0 0,0-5 4 0,8 5 4 0,-8 0 8 16,0 0-4-16,9 0-4 0,-9 0 4 0,0 0-4 0,8 0 0 0,-8 0-4 15,8 0-4-15,-8 0 0 0,0 0 0 0,7 0 4 0,-7 0-4 16,0 0 0-16,9 0 0 0,-9 0 0 0,8 0 0 0,-8 0 0 15,8 0-4-15,-8 0 0 0,9 0 0 0,-1 5-4 0,-8-5 4 0,7 0-4 16,3 5-4-16,-3-5 4 0,1 4 0 0,0-4-4 16,1 4 0-16,-1-4 0 0,-1 0-16 0,2 5 16 0,-1-5 4 15,0 0 0-15,9 5-4 0,-9-5 0 0,-1 0 0 0,10 0 4 0,-9 0-4 16,1 0 0-16,7 0-4 0,-7 0 0 0,-2 0 4 0,9 0 0 16,-7 0-4-16,-1 0-4 0,9 0 4 0,-10 0 0 0,1 0 4 15,9 0-8-15,-9 0 0 0,-1 0-4 0,10 0 4 0,-9 0 0 16,1 0 4-16,7 3-4 0,-7-3 0 0,-2-3 0 0,10 3 0 0,-9 0-4 15,0 0 0-15,9 0 0 0,-10 0 4 0,1 0 0 0,9 3-4 16,-9-3 0-16,9 0-4 0,-10 0 4 0,10 0 0 0,-9 0 0 16,0 0 0-16,8 0 4 0,-8 0-8 0,9 0 4 0,-9 0 0 15,0 0 0-15,8 0 0 0,-8 0 0 0,1 0 0 0,7 0 4 16,-7 6-4-16,-1-6-8 0,-1 4 4 0,10-4 4 0,-9 0 0 16,0 5 0-16,1-1-4 0,-1-4 4 0,-1 4 0 0,10-4-8 0,-9 6 4 15,0-2 4-15,1-4-4 0,-1 5 0 0,-1-5 4 0,10 5-4 16,-9-5-12-16,1 0 20 0,-1 0 0 0,-1 0-8 0,10 4 4 15,-9-4 4-15,0 0-4 0,1 0 0 0,6 0 0 0,-6 0 0 16,-1 0-4-16,0 0 0 0,0 0 4 0,9-4-4 0,-10 8 0 16,2-4 4-16,-1 0 0 0,0 0 0 0,9 0 0 0,-9 0-4 0,1 0 0 15,-2 0 0-15,9 0 0 0,-7 0 0 0,-1 0 0 0,-1 0 0 16,3 0 0-16,-3 0 0 0,1 0 0 0,1 0 0 0,7 0 0 16,-9 0 0-16,2 0 0 0,-1 0 0 0,0 0 0 0,1 0 0 15,-1 0 0-15,0 0 0 0,1 0 0 0,-2 0 0 0,1 4 0 16,0-4 0-16,1 0 0 0,-1 0 0 0,0 0 0 0,1 0 0 0,-2 0 0 15,1 0 0-15,1 0 0 0,-1 0 0 0,0 0 0 0,-1 0 0 16,3 0 0-16,5 0 0 0,-15 0 0 0,17 0 0 0,-9 0 0 16,1 0 0-16,-2 0 0 0,1 0 0 0,0 0 0 0,1 6 0 0,-1-6 0 15,9 0 0-15,-10 0 0 0,1 0 0 0,1 0 0 0,7 0 0 16,-8 0 0-16,8 0 0 0,-8 4 0 0,9-4 0 0,-9 0 0 16,9 0 0-16,-10 0 0 0,10 0 0 0,-1 0 0 0,-7 0 0 15,6 0 0-15,-6 0 0 0,7 0 0 0,1 0 0 0,-10 0 0 16,10 0 0-16,-9 0 0 0,9 0 0 0,-2 0 0 0,-6 0 0 0,7-4 0 15,-8 4 0-15,9 0 0 0,-10-6 0 0,10 6 0 0,-9 0 0 16,9-4 0-16,-9 4 0 0,8-4 0 0,-8 4 0 0,9-5 0 16,-9 5 0-16,9-5 0 0,-10 5 0 0,9-4 0 0,-7 4 0 15,-1 0 0-15,8 0 0 0,-8 0 0 0,0 0 0 0,9 0 0 16,-9-6 0-16,-1 6 0 0,10 0 0 0,-9 0 0 0,1 6 0 0,7-6 0 16,-7 0 0-16,-2 0 0 0,1 0 0 0,0 0 0 15,9 0 0-15,-10 0 0 0,3 0 0 0,-3 0 0 0,10-6 0 0,-9 6 0 16,0 0 0-16,-1 0 0 0,10 0 0 0,-9 0 0 0,1 0 0 15,-1 0 0-15,9 0 0 0,-10-4 0 0,1 4 0 0,0 0 0 16,1 0 0-16,7 0 0 0,-7 0 0 0,-2-4 0 0,10 4 0 16,-9 0 0-16,0 0 0 0,1-5 0 0,6 5 0 0,-7 0 0 0,9-4 0 15,-9 4 0-15,1 0 0 0,6-6 0 0,2 6 0 16,-9 0 0-16,0 0 0 0,8-3 0 0,-8 3 0 0,9 0 0 0,-9 0 0 16,9 0 0-16,-10 0 0 0,10 0 0 0,-9 0 0 0,9 0 0 15,-9 0 0-15,-1 0 0 0,10 0 0 0,-9 0 0 0,9 0 0 16,-9 0 0-16,-1 0 0 0,10 0 0 0,-9 0 0 0,9-5 0 0,-10 5 0 15,1 0 0-15,1-5 0 0,7 5 0 0,-7 0 0 0,-1-4 0 16,8 4 0-16,-8-4 0 0,0-1 0 0,0 5 0 0,9-5 0 16,-10 5 0-16,2 0 0 0,-1 0 0 0,0-5 0 0,9 5 0 15,-17 0 0-15,15 0 0 0,-6 0 0 0,-1-4 0 0,0 4 0 16,1 0 0-16,-9 0 0 0,8 0 0 0,-1 4 0 0,3-4 0 0,-3-4 0 16,1 8 0-16,1-4 0 0,-1 0 0 0,-8-4 0 15,8 4 0-15,-1 4 0 0,-7-4 0 0,9 0 0 0,-9 0 0 0,8 0 0 16,0 0 0-16,-8 0 0 0,9 0 0 0,-9 0 0 0,8 0 0 15,-8 0 0-15,8 0 0 0,-8 0 0 0,0 0 0 0,9 0 0 16,-9 0 0-16,0 0 0 0,7 0 0 0,-7 0 0 0,0 0 0 0,0 0 0 16,0 0 0-16,8 0 0 0,-8-4 0 0,0 4 0 0,0 0 0 15,0 0 0-15,0 0 0 0,0 0 0 0,0 0 0 0,0 0 0 16,0 0 0-16,8 0 0 0,-8 0 0 0,0 0 0 0,0 0 0 16,0 0 0-16,9 0 0 0,-9 0 0 0,0 0 0 0,0 0 0 15,0 0 0-15,0 0 0 0,0 0 0 0,8 0 0 0,-8 0 0 0,0-4 0 16,0 4 0-16,0 0 0 0,0 0 0 0,0 0 0 0,0 0 0 15,0 0 0-15,0 0 0 0,8 0 0 0,-8 0 0 0,0 0 0 16,0 0 0-16,0 0 0 0,0 0 0 0,0 0 0 0,0 0 0 16,0 0 0-16,0 0 0 0,0 0 0 0,9 0 0 0,-9 0 0 15,0 0 0-15,0 0 0 0,0 0 0 0,0 0 0 0,0 0 0 16,0 0 0-16,0 0 0 0,0 0 0 0,0 0 0 0,0 0 0 0,0-5 0 16,0 5 0-16,0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0-16,-9 0 0 0,9 0 0 0,0 0 0 0,0 0 0 15,-8 0 0-15,8 0 0 0,-8 0 0 0,8 0 0 0,-9 0 0 16,1 0 0-16,0 0 0 0,8 0 0 0,-7 0 0 0,-2 0 0 0,1 0 0 16,0 0 0-16,-1 0 0 0,-7 0 0 0,7 0 0 15,2 0 0-15,-1 0 0 0,0 0 0 0,-9 0 0 0,10 0 0 0,-3 0 0 16,-5 0 0-16,6 0 0 0,1 0 0 0,-9 0 0 0,10 0 0 16,-1 0 0-16,0 0 0 0,-9 0 0 0,9 0 0 0,-1 0 0 15,2-5 0-15,-1 5 0 0,-9 0 0 0,9-5 0 0,0 5 0 16,-1 0 0-16,2-4 0 0,-1 4 0 0,-9 0 0 0,9 0 0 15,-1-5 0-15,1 5 0 0,1-4 0 0,-10 4 0 0,9 0 0 0,0 0 0 16,-1 0 0-16,2 0 0 0,-1-5 0 0,-1 5 0 0,-7 0 0 16,8 0 0-16,-1-5 0 0,2 5 0 0,-1 0 0 0,-1-4 0 15,1 4 0-15,0 0 0 0,-1 0 0 0,1-5 0 0,1 5 0 16,-1 0 0-16,-9 0 0 0,9-4 0 0,-1 4 0 0,1 0 0 16,1 0 0-16,-10-5 0 0,9 5 0 0,0 0 0 0,-1-4 0 0,1 4 0 15,-8-5 0-15,8 5 0 0,0 0 0 0,-1 0 0 0,1-5 0 16,-7 0 0-16,6 5 0 0,1-4 0 0,0 4 0 0,-1-5 0 15,1 5 0-15,1 0 0 0,-10 0 0 0,9-4 0 0,-1 4 0 0,1 0 0 16,0-4 0-16,1 4 0 0,-10 0 0 0,9 0 0 16,-1 0 0-16,1 0 0 0,-9 0 0 0,10 0 0 0,-1 4 0 0,0-8 0 15,-1 4 0-15,-6 0 0 0,5 4 0 0,3-4 0 0,-1 0 0 16,-1-4 0-16,-7 4 0 0,9 0 0 0,-2 0 0 0,1 0 0 16,0 4 0-16,-9-4 0 0,9 0 0 0,-1 0 0 0,2 0 0 0,-1 0 0 15,0 0 0-15,-1 0 0 0,-7 0 0 0,7 0 0 0,2 0 0 16,-1 0 0-16,-1 0 0 0,-7 0 0 0,9 0 0 0,-3 0 0 15,3 0 0-15,-1 0 0 0,-9 0 0 0,9 0 0 0,-1 0 0 16,2 0 0-16,-9 0 0 0,7 4 0 0,1-4 0 0,-9 0 0 16,10 0 0-16,-1 5 0 0,-9-5 0 0,9 0 0 0,0 4 0 0,-1-4 0 15,-6 0 0-15,6 5 0 0,1-5 0 0,-9 0 0 0,9 0 0 16,1 0 0-16,-2 5 0 0,-7-5 0 0,8 0 0 0,-1 0 0 16,2 5 0-16,-10-5 0 0,9 0 0 0,0 4 0 0,-1-4 0 15,-6 0 0-15,7 0 0 0,-1 5 0 0,-7-5 0 0,7 4 0 16,1-4 0-16,1 0 0 0,-10 0 0 0,9 0 0 0,0 0 0 15,-1 0 0-15,-6 0 0 0,6 5 0 0,1-5 0 0,0 0 0 16,-1 0 0-16,1 0 0 0,-7 0 0 0,6 0 0 0,1 0 0 16,0 0 0-16,-1 4 0 0,1-4 0 0,-9 0 0 0,10 0 0 0,-1 5 0 15,0-5 0-15,-1 0 0 0,-6 0 0 0,6 0 0 0,1 0 0 16,0 0 0-16,-9 0 0 0,9 0 0 0,1 5 0 0,-2-5 0 16,-7 0 0-16,7 4 0 0,1-4 0 0,0 0 0 0,-8 0 0 15,8 5 0-15,-9-5 0 0,9 0 0 0,1 4 0 0,-3-4 0 16,-5 0 0-16,6 0 0 0,-7 5 0 0,9-5 0 0,-2 0 0 0,-7 0 0 15,7 0 0-15,-7 5 0 0,7-5 0 0,-6 0 0 0,6 0 0 16,-7 5 0-16,8-5 0 0,-8 0 0 0,8 0 0 0,-9 0 0 16,9 0 0-16,-9 0 0 0,10 0 0 0,-10 0 0 0,1 4 0 0,7-4 0 15,-6 0 0-15,6 0 0 0,-7 0 0 0,8 0 0 0,-8 0 0 16,8 0 0-16,-9 4 0 0,9-4 0 0,-9 0 0 0,10 0 0 16,-10 0 0-16,9 0 0 0,-9 0 0 0,9 0 0 0,-8 0 0 15,8 0 0-15,0 5 0 0,-9-10 0 0,9 10 0 0,1-5 0 16,-2 0 0-16,-7 0 0 0,7 0 0 0,1 0 0 0,1 0 0 0,-1 0 0 15,-1 0 0-15,1 0 0 0,0 0 0 0,8 0 0 16,-9 0 0-16,1 0 0 0,1 0 0 0,7 0 0 0,-9 0 0 0,1 0 0 16,8 0 0-16,-8 0 0 0,8 0 0 0,-8 0 0 0,-1 0 0 15,9 0 0-15,-8 0 0 0,8-5 0 0,-7 5 0 0,7 0 0 16,-9 0 0-16,9 0 0 0,-8 0 0 0,8 0 0 0,-8 0 0 0,-1 0 0 16,9-4 0-16,-8 4 0 0,8 0 0 0,-8-4 0 15,8 4 0-15,-9 0 0 0,2 0 0 0,7 0 0 0,-8 0 0 0,0-5 0 16,8 5 0-16,-9 0 0 0,1 0 0 0,8-5 0 0,-7 5 0 15,-3 0 0-15,3 0 0 0,7 0 0 0,-8 0 0 0,8 0 0 16,-9 0 0-16,1 0 0 0,8 0 0 0,-8-5 0 0,8 10 0 0,-7-10 0 16,-2 5 0-16,9 0 0 0,-8 0 0 0,8 0 0 0,-8 0 0 15,8 0 0-15,-9-4 0 0,9 4 0 0,-8 0 0 0,8 0 0 16,0-5 0-16,-8 5 0 0,8 0 0 0,-9 0 0 0,9 0 0 16,-7 0 0-16,7 0 0 0,-8 0 0 0,8 0 0 0,-8 0 0 15,8 0 0-15,0 0 0 0,-9 0 0 0,9 0 0 0,0 0 0 16,0 0 0-16,-8 0 0 0,8 0 0 0,0 0 0 0,0 0 0 0,0 0 0 15,0 0 0-15,0 0 0 0,-8 0 0 0,8 0 0 0,0 0 0 16,0 0 0-16,0 0 0 0,0 0 0 0,-9 0 0 0,9 0 0 16,-7 0 0-16,7 0 0 0,0-4 0 0,0 4 0 0,-8 0 0 15,8 0 0-15,0 0 0 0,-9-5 0 0,9 5 0 0,0 0 0 16,-8 0 0-16,8 0 0 0,0 0 0 0,0-5 0 0,-8 5 0 0,8 0 0 16,0-4 0-16,0 4 0 0,0 0 0 0,-7 0 0 15,7 0 0-15,0 0 0 0,0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16,0 0 0-16,0 0 0 0,0 0 0 0,0 0 0 0,0 0 0 15,0 0 0-15,0 0 0 0,0 0 0 0,0 0 0 0,0 0 0 16,0 0 0-16,0 0 0 0,0 0 0 0,0 0 0 0,0 0 0 15,0 0-84-15,0 0-32 0,0 0-16 0,0 0-24 0,7 0-40 0,-7 0 12 16,0 0 4-16,8 0-64 0,-8 0 36 0,0 0 36 0,8 0 28 16,-8-5 24-16,9 1 24 0</inkml:trace>
    <inkml:trace contextRef="#ctx0" brushRef="#br0" timeOffset="10356.0772">250 4495 35 0,'0'9'76'0,"0"-5"-4"0,-8 6-16 0,8-7-16 0,0 8 0 15,-9-7-4-15,9 1-4 0,0-1-4 0,0 1 8 0,0-5-8 0,0 4-4 16,0-4-4-16,-7 0 0 0,7 5-4 0,0-5 4 16,0 0 0-16,0 0 0 0,7 0 0 0,-7 0 0 0,0 0 0 0,0 0 0 15,0 0-4-15,0 0 4 0,0-5-4 0,0 10 4 0,0-5 0 16,0 0 0-16,0 0 4 0,0-5-4 0,0 5 8 0,0 0-4 15,0-4 0-15,0 4 0 0,0-5 8 0,0 5-4 0,0-4-4 0,0-1-4 16,0 5 4-16,0-4-4 0,0 0 4 0,0-3 0 0,0 4 0 16,9-2 0-16,-9 0-4 0,0 1 4 0,8-1-4 0,-8 1-4 15,8-1 4-15,1 1-4 0,-9-1 0 0,8 1 0 0,0-6 0 16,-8 5-4-16,7 1 4 0,2-5-4 0,-1 4 0 0,0-4 0 16,1 0-4-16,-1 5 0 0,-1-6 0 0,3 1 0 0,-3 0 0 15,1-1-4-15,0 2 4 0,9-6 0 0,-10 4 4 0,2-3-4 16,7-1 8-16,-7 1-4 0,7-1 0 0,0-5-4 0,-8 5 0 0,9-4 4 15,-1 0-4-15,0 4 0 0,-8-5-4 0,9 1 4 0,-2 0-4 16,2-1 0-16,0 2 0 0,-1-2-4 0,0 1 0 0,0 4 0 16,1-5 4-16,0 6 0 0,-2-6-4 0,2 6 0 0,-9-1 4 0,9 1-4 15,-2-2 4-15,2 1-4 0,-9 5 4 0,9-6 0 16,-2 7-4-16,-6-6 0 0,7 1 0 0,0 4 0 0,1-5 0 0,-9 0 0 16,8 5 4-16,0-5-4 0,1 0 0 0,-1 0 0 0,1 0 0 15,-10 1 0-15,18-6 0 0,-17 5 0 0,16 1 4 0,-7-6 0 16,-1 6-4-16,1-6 4 0,-1 1-4 0,0 4 4 0,1-4-4 0,-2 4 0 15,2-4 0-15,0 0 0 0,-2 4 0 0,2-5 4 0,-1 6 0 16,1-6-4-16,-10 5 0 0,10 1 0 0,0-1-4 16,-9-5 8-16,9 6-4 0,-2-1 0 0,-7 0 0 0,9 1 4 0,-10 0-4 15,10-2 0-15,-9 1 4 0,1 0-4 0,7 0 4 0,-9-4-4 16,10 4 0-16,-9 1 4 0,9-6-4 0,-9 1 4 0,1 0 0 16,6-1-4-16,-7 1 4 0,1 0-4 0,7-1 0 0,-7 1 4 0,-2-1-4 15,10 2 4-15,-9-6-4 0,7 4 0 0,-5 0 0 0,5-3 0 16,-6 4 4-16,-1-1-4 0,9-5 0 0,-10 7 0 0,9-1 4 15,-7-1 0-15,7-4-4 0,-7 5 0 0,6-1 4 0,-6 1-4 16,-1 0-4-16,8-6 4 0,-7 6 0 0,6 0 0 0,-6-4 0 16,-1 2-4-16,9 2 4 0,-9 0 0 0,7-1 0 0,-6-3 4 15,7 3-4-15,-7 1 0 0,-1-5 0 0,8 4 4 0,-8 1-4 0,8 0 0 16,-7-1 0-16,-2 1 0 0,10 0 0 0,-9-1 0 0,0 1 0 16,1-1 0-16,6 6 0 0,-6-6 4 0,-1 1-4 0,0 0 0 15,0 5 0-15,1-6 0 0,-1 1 4 0,-1-1-4 0,2 0 0 16,-1 1-4-16,0 0 4 0,1 0 0 0,-1-1 0 0,0-4 0 15,-1 6 4-15,2-3-4 0,7-2 4 0,-7 3-4 0,-1-4 0 16,-1 5 0-16,3 0 0 0,-3-1 0 0,1 1 0 0,0-5 0 0,1 5 0 16,-1 4 4-16,-1-4-4 0,2-1 0 0,-9 5 0 0,8-4 0 15,0 4 0-15,1 0 0 0,-1-4 0 0,0 4 0 0,-1-3 4 16,-7 2-4-16,9 1 0 0,-1 0 0 0,0-4 4 0,1 4-4 16,-1 0 0-16,0-4 0 0,1 4 0 0,-2-4 0 0,1 4 0 15,0-4 0-15,1 4 0 0,-1 0 0 0,-1-4 4 0,3 4-4 16,-3 1 0-16,1-6 0 0,1 5 0 0,-1 1 0 0,0-1 4 0,-1 0-4 15,2-4 0-15,-1 4 4 0,0 0-4 0,1 0 0 0,-1-4 4 16,0 4 0-16,1 0-8 0,-2 1 8 0,1-6 0 0,0 6-4 16,9-1 4-16,-9 0 0 0,1-4-4 0,-2 5 0 0,1-1 0 0,1-5 0 15,-1 5 4-15,0 1 0 0,1-6-4 0,6 5 4 0,-7-4-24 16,1 4 28-16,-1 0-4 0,0-4 0 0,1 4 4 0,6 0-4 16,-6 1 0-16,-1-6-4 0,0 6 4 0,9-1-4 0,-10 0 0 15,1 1 0-15,1-6 0 0,7 6 4 0,-7-1-4 0,-1 0 4 16,7 0 0-16,-6 0-4 0,-1-4 0 0,9 4 0 0,-9 0 4 0,-1 1 0 15,2-1-4-15,-1 0 0 0,8 0 0 0,-7 0 4 0,-1 1-4 16,-1-1 4-16,2 0-4 0,7 0 0 0,-7 1 0 0,-1-1 4 16,-1 0 0-16,10 0-8 0,-9 0 8 0,0 0 0 0,1 6 0 15,-1-6 0-15,-1 0-4 0,10 0 4 0,-9 0-4 0,0 1 4 16,1-1-8-16,-1 5 12 0,-1-4-8 0,2-2 0 0,7 1 4 0,-7 5-4 16,-1-4 0-16,0-1 4 0,-1 4 0 0,2-3 0 0,-1 4 4 15,0 0-4-15,1-5 0 0,-9 4 0 0,8 1 4 0,-1-4 0 16,3 3-4-16,-3 1 4 0,-7 0 0 0,8 1-4 0,1-2 0 15,-9 0 4-15,8 2-4 0,-8 2 4 0,8-2-4 0,-1-1 4 16,-7-1 0-16,9 5-4 0,-9 1 0 0,0-5 0 0,8 4 0 0,-8 1 4 16,8-1-4-16,-8-4 0 0,9 9 0 0,-9-4-4 0,8-1 0 15,-8 0 0-15,0 1 0 0,8-1 4 0,-8 0 0 0,9 1 0 16,-9 0 0-16,7-2-4 0,-7 2 4 0,8 0-4 0,-8-1 4 16,0 0 0-16,8 1-4 0,-8-2 0 0,9 2 0 0,-9 0 0 15,0 4 0-15,8-5 0 0,-8 1 0 0,0-2 0 0,8 6 0 0,-8-3 0 16,0-2 0-16,0 5 0 0,0-5 0 0,0 5 0 0,0 0 0 15,0 0 0-15,0 0 0 0,0-4 0 0,0 4 0 0,0 0 0 16,0 0 0-16,0 0 0 0,0 0 0 0,0 0 0 0,0 0 0 0,0 0 0 16,0 4 0-16,0-4 0 0,0 0 0 0,0 0 0 15,0 0 0-15,0-4 0 0,0 4 0 0,0 0 0 0,0 0 0 16,0 0 0-16,0 4 0 0,0-4 0 0,0 0 0 0,0-4 0 0,0 4 0 16,0 0 0-16,0 0 0 0,0 0 0 0,0 0 0 15,0 0 0-15,0 0 0 0,0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16,0 0 0-16,0 4 0 0,0-4 0 0,0 0-52 0,0 5-108 15,-8-5-48-15,8 5-24 0,-8-2-48 0,-1 3 8 0,9-2 40 16,-16 5 40-16,9-5 32 0,-2 6 32 0,-7-5 28 0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8:25.0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2004D7-249D-414F-A4B7-400BB29A1F09}" emma:medium="tactile" emma:mode="ink">
          <msink:context xmlns:msink="http://schemas.microsoft.com/ink/2010/main" type="writingRegion" rotatedBoundingBox="8199,7564 10701,7880 10635,8402 8133,8085">
            <msink:destinationLink direction="with" ref="{6ABD8A76-C4FC-4E17-9587-71965C8117AF}"/>
          </msink:context>
        </emma:interpretation>
      </emma:emma>
    </inkml:annotationXML>
    <inkml:traceGroup>
      <inkml:annotationXML>
        <emma:emma xmlns:emma="http://www.w3.org/2003/04/emma" version="1.0">
          <emma:interpretation id="{E08347D2-9A17-461B-A7F0-213419FA4344}" emma:medium="tactile" emma:mode="ink">
            <msink:context xmlns:msink="http://schemas.microsoft.com/ink/2010/main" type="paragraph" rotatedBoundingBox="8199,7564 10701,7880 10635,8402 8133,8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8C6C3C-12AA-4ECF-BAAF-22A458505CD7}" emma:medium="tactile" emma:mode="ink">
              <msink:context xmlns:msink="http://schemas.microsoft.com/ink/2010/main" type="line" rotatedBoundingBox="8199,7564 10701,7880 10635,8402 8133,8085"/>
            </emma:interpretation>
          </emma:emma>
        </inkml:annotationXML>
        <inkml:traceGroup>
          <inkml:annotationXML>
            <emma:emma xmlns:emma="http://www.w3.org/2003/04/emma" version="1.0">
              <emma:interpretation id="{F87C9203-73FB-411D-9C25-649B8CF05E09}" emma:medium="tactile" emma:mode="ink">
                <msink:context xmlns:msink="http://schemas.microsoft.com/ink/2010/main" type="inkWord" rotatedBoundingBox="8199,7564 8558,7609 8492,8131 8133,8085">
                  <msink:destinationLink direction="to" ref="{9EB78065-5373-46AA-BAF3-DEAE4791AC1B}"/>
                  <msink:destinationLink direction="to" ref="{2497526D-D656-4C5A-BDA4-49359AD2BB1E}"/>
                  <msink:destinationLink direction="from" ref="{2497526D-D656-4C5A-BDA4-49359AD2BB1E}"/>
                </msink:context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cm</emma:literal>
                </emma:interpretation>
                <emma:interpretation id="interp3" emma:lang="" emma:confidence="0">
                  <emma:literal>mm</emma:literal>
                </emma:interpretation>
                <emma:interpretation id="interp4" emma:lang="" emma:confidence="0">
                  <emma:literal>cni</emma:literal>
                </emma:interpretation>
              </emma:one-of>
            </emma:emma>
          </inkml:annotationXML>
          <inkml:trace contextRef="#ctx0" brushRef="#br0">-2995-5284 47 0,'0'0'80'15,"0"0"-12"-15,0 0-8 0,-7 0-24 0,7 6-12 0,0-6 4 0,0 3 0 16,0-3-8-16,0 5 0 0,0 0 4 0,0-1-4 0,7 0 0 16,-14 6 4-16,7-6-4 0,0 5 0 0,0 0 0 0,0 1 4 15,0-1-8-15,7 0 4 0,-7 5-4 0,0-5 0 0,0 5 0 0,0-5 0 16,0 5-4-16,10-5 0 0,-10 0 0 0,0 5-4 15,7-5 0-15,-7 0 0 0,0 1 0 0,0-2-4 0,8-3 0 0,-8 5 4 16,9-6-4-16,-9 0 0 0,0 2 0 0,0-6 0 0,0 4-4 16,8-4 4-16,-8 4-4 0,0-4 4 0,0 0 0 0,0 0 0 15,8 0 0-15,-8 0 4 0,0-4-8 0,9 4 4 0,-9-4 0 0,0 4 0 16,0-6 4-16,7 2-8 0,-7 4 4 0,0-4 0 0,8 4-4 16,-8-5 0-16,8 0 0 0,-8 0 4 0,9 1-4 0,-9 4 0 15,8-4 4-15,-8 4-8 0,8-5 8 0,1 5-4 0,-9 0 4 16,7 0 0-16,1 0-4 0,1 0 0 0,-9-5 0 0,8 5 4 15,0 5-4-15,0-5 0 0,1 5 0 0,-2-5 4 0,1 4 0 16,1 0-4-16,-1-4 0 0,-8 5 0 0,8 0 0 0,1 0 4 16,-1 3-4-16,-1-2 4 0,-7 2-4 0,8 2 4 0,1-1 0 0,-9-4 0 15,8 3 0-15,-8 2 0 0,0-1 0 0,0 0 0 0,0 1 0 16,8-2-4-16,-8 2 4 0,0-2 0 0,0 6 0 0,0-9 0 16,0 4 4-16,-8 1-4 0,8-2 4 0,0 1 0 0,0 1-4 0,-8-5 0 15,8 4 0-15,-9-5 0 0,1 5 0 0,8-4 4 16,-7 0 0-16,-1 4 0 0,-1-5-4 0,1 1 0 0,0 0 4 0,-1 0-4 15,1-1 0-15,-8-4 8 0,8 4-4 0,0-4 0 0,0 0-4 16,-1 0 0-16,1 5 4 0,1-5-4 0,-2-5 0 0,1 5 0 16,0 0-4-16,-1-4 0 0,1 0 0 0,0-1 0 0,1 0-12 15,-2 0 8-15,1 1 0 0,-9-1-8 0,9 1-12 0,8-6-12 16,-7 6-16-16,-3-5-16 0,3 0-16 0,-1-1-8 0,8 1-20 16,-8 4-64-16,8-3 28 0,-9-2 24 0,9 1 32 0</inkml:trace>
          <inkml:trace contextRef="#ctx0" brushRef="#br0" timeOffset="-529.0554">-3042-5284 63 0,'0'0'76'0,"0"0"-12"0,0 0 4 0,0 0-24 0,0 0-4 16,0 0 0-16,0 0-4 0,0 0-4 0,0 0 0 0,0 0 0 15,0 0-4-15,0 0-4 0,0 0 0 0,0 0 0 0,0 0-8 0,0 0 0 16,0 0 0-16,0 0 0 0,0 0 4 0,0 0-4 0,0 0 4 15,7 0-4-15,-7 0 0 0,0 0 8 0,8 0-4 0,-8 0 0 16,9-5-4-16,-9 5 8 0,8 0-4 0,0 0 0 0,-1-4 4 0,3 4-4 16,-3 0 4-16,1-4-4 0,1 4 0 0,-1-5 0 15,9 5-4-15,-10 0-4 0,1 0-4 0,9-5 0 0,-9 5 0 0,0 0 0 16,8 0 4-16,-8 0-4 0,1 0 4 0,-1 0 0 0,0 0-4 16,9 0-4-16,-10 0 4 0,1 0 0 0,1 0 0 0,-1 0 0 15,-8 0 0-15,8 0 0 0,1 0-4 0,-1 0-4 0,-8 0 4 0,0 0 0 16,7 0 0-16,-7 0-4 0,0 0 4 0,0 0-4 15,0 0 0-15,0 0 0 0,0 0 0 0,8 0 0 0,-16 0 0 0,8 0-4 16,0 0 0-16,0 0 0 0,0 0-8 0,0 0-12 0,0 0-20 16,0 0-20-16,-7 0-20 0,7 0-16 0,0 0-8 0,-8 0-44 15,-1 5-36-15,9-5 28 0,-8 0 32 0,0 0 28 0</inkml:trace>
        </inkml:traceGroup>
        <inkml:traceGroup>
          <inkml:annotationXML>
            <emma:emma xmlns:emma="http://www.w3.org/2003/04/emma" version="1.0">
              <emma:interpretation id="{BEA3A8BA-BB22-4597-AAB2-4FE9B9E6C48E}" emma:medium="tactile" emma:mode="ink">
                <msink:context xmlns:msink="http://schemas.microsoft.com/ink/2010/main" type="inkWord" rotatedBoundingBox="8801,7653 9186,7701 9128,8158 8743,8109"/>
              </emma:interpretation>
            </emma:emma>
          </inkml:annotationXML>
          <inkml:trace contextRef="#ctx0" brushRef="#br0" timeOffset="626.8365">-2447-5082 31 0,'0'0'84'0,"0"0"-12"16,0 0-8-16,0 0-28 0,0 0 0 0,0 0 0 0,0 0-4 15,0 0-4-15,0 0-4 0,0 0-4 0,0 0 0 0,0 0-4 16,0 5 0-16,0-1-4 0,0-4 0 0,-9 4 4 0,18 6 0 16,-9-5-4-16,-9 3-4 0,9 2 4 0,0-1 4 0,0 0-8 0,9 5 4 15,-9-4 0-15,0 3 0 0,0 0-4 0,0 1-4 0,8-4 8 16,-8 4-4-16,0-1-4 0,7-4 0 0,3 5 0 0,-10-5 0 15,7 0 0-15,1 1 0 0,-8-1 4 0,8 0-4 0,1 0 4 0,-1 0-4 16,-1 0 0-16,2 1 4 0,-1-5-4 0,0-1 4 16,1 5 0-16,7-4 0 0,-9 0 0 0,2-1 4 0,-1-4-12 0,0 4 16 15,1-4-4-15,-1 5 4 0,9-5-4 0,-10 0 0 0,1 0 0 16,0-5 4-16,9 1 0 0,-10 4-4 0,3-4 0 0,-3-1 4 16,10 0-4-16,-9-4 4 0,0 5-4 0,-1-6 4 0,10 1 0 0,-9 4-4 15,1-4 4-15,-1 0-8 0,-8-5 0 0,8 5 8 0,1-1-8 16,-9 1 0-16,7-4 0 0,-7 4-4 0,0-1 0 0,0 2 8 15,8-6-4-15,-8 4 0 0,0 2 0 0,0-6 0 0,0 4-4 16,-8-4 0-16,8 6 0 0,0-2 4 0,-7-4-4 0,7 6 0 16,-9-2 0-16,9-4-4 0,0 5 4 0,-8 0-4 15,8 0 4-15,-8 0-4 0,-1-1 4 0,9 1-4 0,-8 0 4 0,0 0 0 0,8 4 0 16,-9-4-4-16,2 0 4 0,7 3 0 0,-8-2-4 0,0 3 4 16,8 1 4-16,-9-5-8 0,1 4 4 0,8 1 0 0,-7-1 0 15,-3 1 0-15,3-1 0 0,-1 1 0 0,-1 4 0 0,1-6 0 16,0 2 0-16,1 4-4 0,-2 0 4 0,1-5-20 0,0 5 20 15,-1 0 4-15,1 0-4 0,0 0 0 0,-1 0 0 0,2 0 0 16,-1 5-4-16,0-1 0 0,-1-4 0 0,1 6 0 0,8-2 0 16,-8 1 0-16,-1-1 0 0,2 5-4 0,7-4 4 0,-8 4-4 0,8-5 0 15,-9 6-4-15,1-1 0 0,8 0-16 0,0 0-12 0,-8 0-16 16,8 1-20-16,0 0-24 0,-7-2-16 0,7 1-8 0,0 0-84 16,0 5 28-16,0-5 36 0,0 1 28 0,0-2 20 0</inkml:trace>
        </inkml:traceGroup>
        <inkml:traceGroup>
          <inkml:annotationXML>
            <emma:emma xmlns:emma="http://www.w3.org/2003/04/emma" version="1.0">
              <emma:interpretation id="{0EB8785E-07B0-4D59-9F10-6BB338378796}" emma:medium="tactile" emma:mode="ink">
                <msink:context xmlns:msink="http://schemas.microsoft.com/ink/2010/main" type="inkWord" rotatedBoundingBox="9542,7835 10689,7980 10653,8260 9507,8115"/>
              </emma:interpretation>
            </emma:emma>
          </inkml:annotationXML>
          <inkml:trace contextRef="#ctx0" brushRef="#br0" timeOffset="1908.2045">-1550-5000 35 0,'0'0'72'0,"0"-4"-8"0,0 0-4 15,0-1-28-15,0 0-4 0,0 1 0 0,0-1 0 0,-9 5 0 16,9-5 0-16,0 1-4 0,0 0 0 0,-8-2 0 0,8 6 4 16,0-4 0-16,-8 0-4 0,8 4 0 0,-8 0 4 0,8 0 0 0,-9-5-4 15,9 5 0-15,-7 0 0 0,-1 0 0 0,8 0 0 0,-9 0-8 16,9 0 0-16,-8 0 0 0,8 0 4 0,-8 0 0 0,-1 0-4 15,9 0-4-15,-8 5 0 0,1-5 0 0,7 0-4 0,-8 4 0 16,-1-4 4-16,9 4-8 0,0 2 4 0,-8-6-4 0,8 4 4 16,-8 5-8-16,8-9 0 0,-9 9 4 0,9-4 0 0,0 4 0 0,0-5-4 15,0 2 4-15,0 2-4 0,0-3 0 0,0 4 4 0,0-5-4 16,0 6 4-16,0-1-4 0,0-4 0 0,9 3 0 0,-9 3 0 16,0-3 4-16,8-3-4 0,-8 4 0 0,8 0 0 0,-8 0 0 0,9 0-20 15,-1 1 28-15,-8-1-8 0,7 0 0 0,1 0 4 0,1-4-4 16,-1 4 0-16,0 0 0 0,1-4 4 0,-1 4 0 0,-1-5-4 15,2 1 0-15,-1 0 0 0,0 4 4 0,9-9-4 0,-9 4 0 16,-1 1 0-16,10 0 0 0,-9-5 0 0,1 0-4 0,-1 0 4 16,7 3 0-16,-6-3 4 0,-1 0-4 0,9 0 0 0,-9-3 0 0,-1 3 0 15,3 0 0-15,-3-5 0 0,1 5 0 0,1-5 0 16,-1 1-4-16,0 4 8 0,-1-4 0 0,2-1-4 0,-1 0 0 0,-8 0 0 16,8 5 0-16,1-8 4 0,-9 8-4 0,8-5 4 0,-8 0-4 15,8 0 0-15,-8 1 0 0,0-1 0 0,0 1 0 0,9-6 0 16,-9 6 0-16,0-1 0 0,0-4 0 0,0 5 4 0,7-6-4 15,-7 5 4-15,0-4-4 0,0 1-4 0,8 3 4 0,-8 0 0 0,0-4 0 16,0 4 0-16,0 2-4 0,8 3 4 0,-8-5 0 16,0 5 0-16,9-6 4 0,-9 6 0 0,0 0 0 0,0 0-4 0,8 0 0 15,-8 0 8-15,0 6-4 0,8-6-4 0,-8 5 0 0,0-2 0 16,9 2 8-16,-9 0-4 0,7-1 0 0,-7 1-4 0,8 0 4 16,-8 3 0-16,9-3 0 0,-9 4-4 0,8 1-4 0,0-1 8 0,-8 0 0 15,7 0 0-15,3 0 0 0,-10 0 4 0,7 1-8 0,-7-1 4 16,8 0 0-16,1-4 4 0,-9 4 0 0,8 0 0 0,-8-4-4 15,8 4 0-15,1-5 0 0,-9 1 0 0,0 4 0 0,7-9 0 16,-7 5-4-16,8-1 0 0,-8-4 0 0,8 0 4 0,-8 5-4 16,9-5 0-16,-9-5 0 0,8 5 4 0,-8-4-4 0,8 4 0 0,-8-5 0 15,9-4 4-15,-9 4-4 0,7 1 0 0,1-5 4 0,-8-1-8 16,9 6 12-16,-1-10-8 0,0 9 0 0,0-8 0 0,-8 3 0 16,9 1-4-16,-2 0 4 0,1 0 0 0,1 0 0 0,-9 0 4 15,8 4 0-15,0-5-4 0,1 6 4 0,-9-5-8 0,8 5 4 16,-8-1 4-16,7 0 0 0,-7 5 0 0,8-4-20 0,-8 4 28 15,0-5-8-15,0 5 0 0,9 0 0 0,-9 0 0 0,0 0 0 0,0 0 0 16,8 0-4-16,-8 0 4 0,0 0 4 0,8 5-4 0,-8-5 0 16,0 4 4-16,0-4-4 0,9 0 0 0,-9 5 4 0,0-5-4 15,7 5 0-15,-7-1 4 0,8 0-4 0,-8 1 4 0,0 4-4 16,9-4 0-16,-9 0 0 0,0 4 0 0,0-5 0 0,8 5 4 16,-8-4-4-16,0 0-4 0,8 4 4 0,-8-5 0 0,0 1-4 0,8 0 0 15,-8 0 0-15,0-1 0 0,0 0 4 0,9-4-4 16,-9 5 0-16,0-5 4 0,7 0-8 0,-7 5 4 0,8-5 0 0,-8 0 0 15,9 0 0-15,-9 0 0 0,8-5-4 0,0 5 8 0,-8-5-4 16,9 5 0-16,-1-4 0 0,-1 0 0 0,2-1 0 0,-9 0-4 16,8 0 4-16,0 1 0 0,0-1 0 0,1-4 0 0,-1 4 0 0,-1-4 0 15,2 5 0-15,-1-5 0 0,0 4 0 0,1 0 0 0,-1-4 0 16,-1 4 0-16,-7 1-16 0,8 0 16 0,1-1 4 0,-1 0-4 16,0 1 0-16,-8 4 0 0,9-5 4 0,-1 5 0 0,-1 0-4 15,-7 0 4-15,10-5 0 0,-10 5-4 0,7 0 4 0,1 0-4 16,-8 0 4-16,8 5-4 0,-8-5 4 0,9 5 0 0,-9-5 0 0,8 4 0 15,-8 1-4-15,0-5 4 0,7 5 4 0,-7-1-4 0,0 0 4 16,9 1-4-16,-9-1 0 0,0 1 4 0,0 5 4 0,0-6-4 16,0 1 4-16,8 4-4 0,-8-5 0 0,0 6 0 0,0-1 4 15,0 0 0-15,0-4 0 0,0 4 0 0,0 0 0 0,0 1 0 16,0-2 0-16,0 2 0 0,0-7-4 0,0 7-4 0,0-5 0 0,0 4 0 16,0-4-4-16,0-1-4 0,0 1-4 0,0 0-16 15,0-5-28-15,0 4-40 0,0 0-44 0,0-4-28 0,-8 0-64 0,8 6 8 16,-9-6 36-16,9 0 28 0,-7 0 36 0,7 0 20 0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3:16.7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B6DDA6-9B9C-4806-9E16-167DD4515786}" emma:medium="tactile" emma:mode="ink">
          <msink:context xmlns:msink="http://schemas.microsoft.com/ink/2010/main" type="inkDrawing" rotatedBoundingBox="4056,7754 5538,10730 5419,10790 3937,7813" semanticType="callout" shapeName="Other">
            <msink:sourceLink direction="with" ref="{914F3513-1FAF-4915-BDBD-E4AA7FD81949}"/>
          </msink:context>
        </emma:interpretation>
      </emma:emma>
    </inkml:annotationXML>
    <inkml:trace contextRef="#ctx0" brushRef="#br0">54-2 7 0,'-9'0'64'0,"9"5"-8"0,-8-5-4 0,8 0-28 15,-8 0-8-15,8 0 4 0,0 0-4 0,0 0-4 0,-8 0 4 0,8 0 0 16,0 0-8-16,-9 4 4 0,9-4 0 0,-7 0-4 16,7 0 0-16,0 0 0 0,0 0 0 0,-8 0 4 0,8 0-4 15,0 0-4-15,0 0 0 0,0 0 4 0,0 0 4 0,0 0 0 0,0 0 4 16,0 0 4-16,0 0 0 0,0 0 0 0,0 0 0 0,0 0 0 15,0 0 0-15,0 0-4 0,0 0 4 0,0 0-4 0,0 0-4 16,0 0 0-16,0 0 0 0,0 0-4 0,0 0 0 0,0 0 4 0,0 0-4 16,0 0 0-16,0 0 4 0,0 5-4 0,0-5 0 15,0 4 4-15,0 1 0 0,8-5 4 0,-8 5 0 0,0-1 0 0,7 5 0 16,2-4 0-16,-9 4 4 0,8 1 0 0,0-6 0 0,0 5 0 16,1 0-4-16,-2 1 0 0,1 4 8 0,1-6-4 0,-1 2 4 15,0 4-4-15,1-6 0 0,-1 6-4 0,-1-4-4 0,10 3 4 0,-9 1-4 16,0-1 4-16,1 1 0 0,-1 0-4 0,-1 0-4 15,10 0 0-15,-9-1 4 0,0 2-4 0,1-2-20 0,-1 5 28 0,8-5-4 16,-8 2-4-16,0 3 4 0,9-4-4 0,-10 0-4 0,1 4 4 16,9-4 0-16,-9 0-4 0,1 4 4 0,6-4 0 0,-6 4-4 15,-1-4 0-15,8 3 0 0,-7-2 0 0,6 3 0 0,-6 2 0 16,-1-3 4-16,9-3-4 0,-9 4 0 0,0 0 0 0,8 1 0 16,-8-1 4-16,0 1-4 0,1 0-4 0,6-2 4 0,-5 1 0 0,-3 1-4 15,1-1 4-15,1 0 0 0,-1 1 0 0,7-1 0 0,-6 1-4 16,-1-6 8-16,0 6-8 0,1-1 0 0,-1 0 0 0,0-4 4 15,1 4 0-15,-2 1 0 0,1 0-4 0,0-1 4 0,1 0 0 16,-1 0 0-16,-8 0-4 0,8 1 0 0,8-1 0 0,-16 1 4 16,8-1-4-16,1 0 0 0,-1 1 0 0,0-1 4 0,-1 0-4 0,3 1 0 15,-3-6 4-15,-7 6 0 0,8-6 0 0,1 5 0 0,-1-3-8 16,0-2 0-16,-8 1 4 0,9 0 0 0,-2 0 4 0,1 4 0 16,0-9-4-16,-8 5-4 0,9 0 8 0,-1 0-8 0,0-1 4 15,-8 1-4-15,9 0 4 0,-2-5-4 0,1 5 8 0,-8-1 0 16,9 2-4-16,-1-2 0 0,-8 1 4 0,8-1-4 0,0-3 0 0,1 4 0 15,-9 0 0-15,7-1 0 0,-7-4 0 0,8 5 0 0,1 1 0 16,-9-7-4-16,8 6 4 0,-8-1 0 0,8-4 0 0,1 6 4 16,-9-2-4-16,8-4-4 0,-1 5 4 0,1 0 0 0,-8 0 0 15,9-5 0-15,-1 5 0 0,-8 0 0 0,8-1 0 0,1-4 0 16,-1 5 0-16,-8 0 4 0,7 0-4 0,2 0 0 0,-1-1 0 16,-8 1 0-16,8-1-4 0,1 1 4 0,-1-4 0 0,-8 4 0 0,7-1 0 15,1 1 0-15,1-1 0 0,-1 6 4 0,-8-5 0 0,8-1-4 16,1 1 0-16,-1 0-4 0,-8 0 4 0,7 4 0 0,2-4 0 15,-1 0 0-15,0-1 0 0,-8 1 0 0,8 4-4 0,1-4 4 0,-1 0-4 16,-1 0 0-16,2-1 4 0,-1 2 0 0,0-2-4 0,1 1 4 16,-9-1-20-16,8 0 24 0,0 2-4 0,-1-1 4 0,2 0 0 15,-1-1-4-15,0 1 0 0,1 0 0 0,-1-1 4 0,-1 2-4 16,3 3 0-16,-3-4 0 0,1 0 4 0,0 0 0 0,1 4-4 16,-1-4 0-16,-8 4 0 0,7-4 0 0,2-1 0 0,-1 6-4 15,0-6 8-15,1 6-4 0,-1-6 0 0,0 1 4 0,-1 0-8 16,2 5 0-16,-9-6 4 0,8 1-4 0,0-5 4 0,1 5 0 0,-9-1 0 15,8-3 0-15,0 4 0 0,-8-1 0 0,9-4 0 0,-2 1 0 16,-7-2 0-16,8 2 0 0,-8-1 0 0,8 0 0 0,-8-5 0 16,9 6 4-16,-9-1-4 0,8-4 0 0,-8 4 0 0,0-4 0 0,0 3 0 15,7-3 0-15,-7 4 0 0,0-4 0 0,0 0-4 16,10 5 4-16,-10-7 0 0,0 2 0 0,0 4 0 0,0-9 0 0,0 9 0 16,0-9 0-16,0 5 0 0,0-1 0 0,0-4 0 0,0 0 4 15,0 5 0-15,0-5-8 0,0 0 4 0,0 0-4 0,0 0 0 16,0 0 4-16,0 0 0 0,0 0-4 0,0 0 0 0,0 0-4 0,0 0 0 15,0 0 0-15,0 0-4 0,0 0-4 0,0 0 0 0,0 0-16 16,0 0 4-16,0 0-16 0,-10 0-12 0,10 0-12 0,0-5-12 16,-7 1-12-16,7-1 0 0,0 1-4 0,-8-6 4 0,-1 1-76 15,1-4 20-15,8-1 24 0,-15 0 16 0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7:52.3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064F08-E530-4CE0-9F56-CA38A7BD8B52}" emma:medium="tactile" emma:mode="ink">
          <msink:context xmlns:msink="http://schemas.microsoft.com/ink/2010/main" type="inkDrawing" rotatedBoundingBox="2915,5108 9072,5163 9071,5314 2914,5259" semanticType="enclosure" shapeName="Other">
            <msink:destinationLink direction="with" ref="{391C6ED7-F006-4D26-B73D-8A973E567215}"/>
          </msink:context>
        </emma:interpretation>
      </emma:emma>
    </inkml:annotationXML>
    <inkml:trace contextRef="#ctx0" brushRef="#br0">-5261-2340 19 0,'0'0'40'0,"0"0"4"16,0 0-8-16,0 0-24 0,0 0 4 0,0 0 0 0,0 0-4 0,0 0-4 16,0 0-4-16,0 0 4 0,0 0-4 0,0 0 0 0,-8 0 0 15,8 0 0-15,0 0-4 0,0 0 8 0,0 0-4 0,0 0 0 16,0 0 0-16,0 0-8 0,0 0 8 0,0 0 0 0,0 0-4 15,0-4 8-15,0 4-4 0,0 0 0 0,0 0 0 0,0 0 0 16,0 0 0-16,-8 0 0 0,16 0 0 0,-8-4-4 0,0 8 8 0,0-4-4 16,0 0 4-16,0 0 4 0,0 0 0 0,0 0-4 0,0 0 4 15,0 0-4-15,0 0-4 0,0 0 8 0,0 0 0 0,0 0-4 16,0 0 0-16,0-4-4 0,0 4 8 0,0 0 4 0,0 0-4 16,-8 0-4-16,8-5 4 0,0 5 0 0,0 0 0 0,0 0 0 15,0-5-4-15,0 5 4 0,0 0-4 0,0 0 4 0,0-3-4 0,0 3 0 16,0 0 0-16,0 0 0 0,0 0 0 0,0 0 0 0,0 0 0 15,0-5 0-15,0 5-4 0,0 0 0 0,0-6 0 0,0 6 0 16,0 0 4-16,0 0 0 0,0 0-4 0,0-4 0 0,0 4 4 16,0 0-4-16,0 0 0 0,0 0 4 0,0 0-4 0,0 0 0 15,0 0 0-15,0 0 4 0,0 0 0 0,0 0-4 0,0-4-4 0,0 8 4 16,0-8 0-16,8 4 4 0,-8 0-4 0,0 0 0 0,8-5 0 16,-8 5 4-16,0 0-4 0,9 0 0 0,-9 0 0 0,8-5 0 15,-8 5-20-15,7 0 24 0,-7 0 0 0,8 0 0 0,-8 0 4 16,9 0 0-16,-1 0-8 0,-8 0 0 0,8 0 4 0,-8 0 0 15,9 0 0-15,-2 0-4 0,1 0 4 0,-8 0-4 0,9 0 0 16,-1 0 8-16,0 0-4 0,0 0-4 0,-8 0 4 0,9 0 0 0,-2 0 0 16,1 0-4-16,1 0 0 0,-9 0 4 0,8 0-4 0,0 0 0 15,1 0 0-15,-1 0 4 0,-8 0-4 0,7 0 0 0,1 0 0 16,1 0 4-16,-9 0-4 0,8 0 0 0,0 0-4 0,1 0 0 16,-9 0 4-16,8 0-4 0,-1 0 8 0,2 0-4 0,-9 0 0 15,8 0 0-15,0 0 0 0,-8 0 0 0,9 0 0 0,-1 0 0 0,-1 0-4 16,-7 0 4-16,8 0 0 0,1 0 0 0,-1 0 0 0,0 0 4 15,-8 0-8-15,9 0 0 0,-1 0 4 0,-1 0-4 0,2 0-4 16,-9 0 4-16,8 0 0 0,0 0 0 0,0 0 0 0,1 0 0 0,-1 0 4 16,-8 0 0-16,7 0 4 0,2 0-4 0,-1 0 0 15,-8 0 0-15,8 0-4 0,1 0 0 0,-1 0 0 0,-8 0 0 0,8 0 0 16,-1 0-4-16,-7 0 4 0,9 0 4 0,-1 0 0 0,0 0-4 16,-8 0 4-16,9 0-4 0,-1 0 0 0,-1 0 4 0,3 0 0 15,-10 0 0-15,7 0-4 0,1 0 4 0,0 0 0 0,-8 0-4 16,9 0 0-16,-1 0 0 0,-1 0 4 0,2 0 0 0,-9 0-4 15,8 0 4-15,0 0 0 0,1 0-4 0,-1 0 4 0,0 0-8 0,-8-4 8 16,7 4-8-16,2 0 8 0,-1-5 0 0,0 5-4 0,-8 0 4 16,9-5-4-16,-1 5 0 0,0 0 0 0,1-4-4 0,-9 0 0 15,7 4 8-15,1 0-4 0,0-5 0 0,1 5 0 0,-9 0 0 16,8 0 0-16,-1-5 0 0,3 5 4 0,-3 0 0 0,1-4-4 16,1 4-4-16,-1-5 4 0,0 5 0 0,-1 0 4 0,2 0-4 15,-1 0 0-15,0-5 0 0,1 5 0 0,-1 0 0 0,0 0 0 0,1 0 0 16,-2 0 0-16,1 0 0 0,1 0 0 0,-1 0-16 0,0 0 20 15,0 0 0-15,1 0 0 0,-2 0-4 0,1 0 4 0,-8 0-4 16,9 0 0-16,-1 0 0 0,0 0 0 0,1 0 0 0,-1 0 0 16,-1 0 0-16,1 0 0 0,-8 0 0 0,9 0 0 0,-1 0 0 15,0 0 0-15,1-4 0 0,-1 4 0 0,-1 0 0 0,2 0 0 0,-1 0 0 16,8 0 0-16,-7 0 0 0,-2 0 0 0,1 0 0 0,1 0 0 16,-1 0 4-16,0 0-4 0,1-5 4 0,-1 10-8 0,7-5 8 15,-6 0-4-15,-1 0 0 0,0 0 0 0,1 0 0 0,-1 0 0 16,8-5 4-16,-8 10-4 0,0-5 0 0,0 0-4 0,9 0 4 15,-10 0 0-15,2 0 0 0,-1 0 0 0,9 0 4 0,-9 0-4 0,-1 0 0 16,10 0 0-16,-9 0 4 0,9 0-8 0,-9 0 0 0,8-5 4 16,-8 5 4-16,0 0-4 0,9-4 4 0,-9 4-4 0,8 0 0 15,-8 0 0-15,9 0 0 0,-9-5 0 0,9 5 0 0,-10 0 0 16,9 0 0-16,-7 0 0 0,-1 0-20 0,9-5 28 0,-10 5-8 16,10 5 4-16,-9-5 4 0,0 0-8 0,8 0 0 0,-8 0 0 15,0 0 4-15,9 0 0 0,-9 0 0 0,1 0-4 0,6 0 0 0,-7 0 0 16,1 0 0-16,-1 0-4 0,9 0 8 0,-10 0 0 0,1 0-4 15,1 0 0-15,-1 0 0 0,7-5 0 0,-5 5 0 0,-3 0 0 16,1 0-4-16,9 0 4 0,-9 0-4 0,1 0 4 0,-2-4 0 16,9 4 0-16,-7 0 0 0,-1 0 0 0,9 0 4 0,-10 0-4 15,10-5 4-15,-9 5-4 0,8 0-4 0,-7 0 4 0,-2-4 4 0,10 8-8 16,-1-8 8-16,-7 4 0 0,6 4 0 0,-7-4-4 0,9-4 0 16,0 4 4-16,-9 0 0 0,8 0-4 0,-8 0-4 0,9 0 4 15,-2 4 0-15,-7-4 0 0,9 0 0 0,0 0 0 0,-9 0 0 16,8 0 0-16,-8 0 0 0,8 0 0 0,1 0 0 0,-10 0-4 15,10 0 4-15,-9 0 0 0,9 0 0 0,-9 0 0 0,8 0-4 0,-8 0 4 16,9 0 0-16,-2 0 4 0,-5 0-8 0,5 0 0 0,-7 0 4 16,9 0 0-16,-10 0-4 0,10 0 4 0,-9 0 0 0,9 0 8 15,-9 0-12-15,8 0 8 0,-8 0 0 0,9 0-8 0,-9 0 8 16,0 0-4-16,8 0 0 0,-8 0 0 0,9 0 4 0,-9 0-4 16,-1 0 0-16,10 0 4 0,-9 0-4 0,1 0 0 0,7 0 0 15,-9 0 0-15,10 0 0 0,-9 0 0 0,1 5 0 0,-1-5 0 0,9 0-4 16,-10 0 8-16,10 4-8 0,-9-4 0 0,0 0 8 0,9 5-8 15,-10-5 8-15,1 5-4 0,9-5 0 0,-9 4 0 0,9-4 0 16,-10 0 0-16,10 0 0 0,-9 0 4 0,0 5 0 0,8-5 0 0,-8 0-4 16,9 0 0-16,-1 0 0 0,-7 0 0 0,6 0 0 15,-6 0-4-15,7 0 0 0,1 4 4 0,-10-4 4 0,10 0-4 0,-1 0 0 16,-7 0 0-16,6 0 0 0,-6 0-4 0,7 0 4 0,1 0 0 16,-2 0 0-16,-6 0 0 0,7 0-4 0,-7 0 4 0,6 0 0 15,2 0 0-15,-1 0 0 0,-7 0 0 0,6 0 4 0,-6 0 0 0,7 0 0 16,1 0-4-16,-2 0-4 0,-6 0 4 0,7 0 4 15,-7 0-4-15,7 0 4 0,0 0-4 0,-8 0 0 0,9 0-4 0,-9 0 4 16,9 0 0-16,-10 0 0 0,10 0 0 0,-1 0 0 0,-9 0 0 16,10 0 0-16,-9 0 0 0,9-4 0 0,-9 4 0 0,8 0 0 15,0 0 0-15,-7-5 4 0,7 5-4 0,-7 0 0 0,6 0 8 16,2 0-8-16,-9 0 0 0,9 0 0 0,-2 0 0 0,-6 0 0 16,7 0 0-16,0 0 0 0,0 0 0 0,-7 0 4 0,7 0-4 0,0 0 0 15,1 0 8-15,-1 0-12 0,1 0 8 0,-2 0 4 0,2 0-4 16,0 0 0-16,-9 0-12 0,7 0 8 0,2 0 0 0,0 0 0 15,-2 0 0-15,2 0 0 0,-1 0 0 0,0 0-4 0,1 0 0 16,-9 0 4-16,9 0 4 0,-2 0-4 0,2 0 8 0,-9 0-8 16,9 0 0-16,-2 0 4 0,-6 0-4 0,7 0 4 0,-7 0-4 0,7 0-16 15,-9 0 16-15,10 0 0 0,-9 0 4 0,9 0 0 0,-10 0-4 16,3 0 0-16,5 0-4 0,-7 0 4 0,1 0 0 0,6 5 0 16,-6-5 4-16,-1 0-4 0,9 4 0 0,-9-4 0 0,0 5 0 0,-1-5 4 15,10 5-4-15,-9-5 0 0,1 4 4 0,-1 1-4 0,9-5 0 16,-10 5 4-16,1-5-4 0,0 4 0 0,9 0 0 0,-10-4 0 15,3 5 0-15,5-5 0 0,-6 0 0 0,7 5 4 0,-9-5 0 16,10 4-4-16,-9-4 4 0,9 0 0 0,-9 5 0 0,8-5-8 16,-8 5 4-16,9-5 0 0,-9 4 0 0,9-4 4 0,-10 4-4 0,10-4 0 15,-1 6-4-15,-7-6 4 0,6 0 0 0,-7 5 4 0,9-5 0 16,0 0 0-16,-10 3-4 0,10-3 4 0,-9 0 0 0,8 0-4 16,0 5 0-16,-8-5 0 0,9 0 0 0,-9 5 0 0,9-5 0 15,-2 0 0-15,-6 0 0 0,7 0 0 0,-7 4 0 0,6-4 0 16,-6 4 0-16,7-4 0 0,-8 0 0 0,9 0 0 0,-10 0 0 0,10 0 0 15,-9 0 0-15,9 0 4 0,-10 0 0 0,10 0-4 16,-9 0 0-16,9 0 0 0,-9 0 0 0,-1 0 4 0,10 0-4 16,-9 0 0-16,9 0 0 0,-9 0 0 0,8 0 0 0,-8 0 0 0,0 0 0 15,9 6 0-15,-9-6 0 0,8 0 0 0,-8 0 4 0,0 0-4 16,9 0 0-16,-10 0 0 0,3 0 4 0,5 0 0 0,-6 0-4 16,-1 0 0-16,0 0 0 0,8 0 0 0,-8 0 4 0,0 0-8 0,1 0 4 15,-1 0 4-15,9 0-4 0,-10 0 4 0,1 0-4 16,0 0 4-16,1 0 0 0,7 0-4 0,-7 0 4 0,-2-6 0 0,1 6-4 15,9 0 0-15,-9-4 0 0,-1 4 0 0,3-4 4 0,5 4 0 16,-6 0-4-16,-1-5 0 0,9 5 0 0,-10-5 0 0,1 5 4 16,9-3-4-16,-9 3 4 0,0 0-4 0,8 0 4 0,-8 0-4 0,1 0 4 15,7 0-4-15,-8 0 0 0,1 0-4 0,-2 0 4 0,10 0 4 16,-9 0-4-16,0 0 0 0,1 0-16 0,-1 0 20 0,-1 0-4 16,1 0 4-16,1 0-4 0,-9 0 0 0,8 0 4 0,0 0-4 15,1 0 4-15,-9 0-4 0,7 0 0 0,1 0 0 0,-8 0 0 16,9 0 0-16,-9 0 0 0,8 0 0 0,-8 0 0 0,8 0 0 0,0 0 0 15,-8 0 0-15,9 0 0 0,-2 0 4 0,-7 0-4 16,8 0 4-16,1 0 0 0,-9 0-4 0,8 0 0 0,0 0 0 0,1 0 0 16,-1 0 0-16,-8 0 0 0,7 0 0 0,2 0 0 0,-1 0 0 15,0 0 4-15,-8 0-4 0,8 0 0 0,1 0 0 0,-1 0 0 16,-1 0 0-16,2 0 0 0,-9 0 0 0,8-5 0 0,0 5 0 0,1 0 0 16,-1 0 0-16,0 0 4 0,-1 0-4 0,2 0 0 0,-1 0 0 15,0-6 0-15,1 6 0 0,-9 0 0 0,8 0 0 0,-1 0 4 16,3 0 0-16,-3 0-4 0,1 0 0 0,0-4 0 0,1 4 0 15,-9 0 0-15,8 0 0 0,-1 0 0 0,2 0 0 0,-1 0 0 16,-8 0 0-16,8 0 0 0,1 0 0 0,-1-4 0 0,-8 4 0 0,8 0 4 16,-8 0-4-16,7 0 4 0,2-5-8 0,-9 5 4 0,8 0 0 15,-8 0 0-15,8 0 0 0,-8 0 0 0,9 0 0 0,-9 0 0 16,8 0 4-16,-8 0-4 0,0 0 0 0,8 0 0 0,-8 0 0 16,0 0 0-16,9 0 0 0,-9 0 0 0,0 0 0 0,7 0 4 15,-7 0-4-15,0 0 4 0,8 0-4 0,-8 0 4 0,0-5-4 16,8 5 0-16,-8 0 0 0,9 0 0 0,-9 0 0 0,0 0 0 0,8-4 0 15,-8 4 0-15,7 0 0 0,-7 0 0 0,10 0 0 16,-10 0 4-16,7-5-4 0,-7 5 0 0,8 0-4 0,-8 0 4 0,9 0 0 16,-9 0 0-16,8 0 4 0,-8 0 0 0,0 0-4 0,8 0 0 15,-8 0 0-15,0 0 0 0,0 0 4 0,0 0-4 0,0 0 0 16,0 0 0-16,0 0 0 0,0 0 0 0,0 0 4 0,0 0-4 0,0 0 4 16,0 0 0-16,0 0 0 0,0 0-4 0,0 0 0 0,0 0 8 15,0 0-24-15,0 0 20 0,0 0 0 0,0 0 4 0,0 0-4 16,0 0 0-16,0 0 0 0,0 0 0 0,0 0 0 0,0 0 0 15,0-5 0-15,0 5 0 0,0 0-4 0,0 0 4 0,0 0 0 16,0 0-4-16,0 0 0 0,0 0 4 0,0 0-4 0,0 0 0 0,0 0 0 16,0 0 0-16,0 0 0 0,0 0 4 0,0 0 0 15,0 0-4-15,0 0 0 0,0 0 0 0,0 0 0 0,0 0 0 0,0 0 4 16,0 0-4-16,0 0 0 0,0 0 0 0,0 0 0 0,0 0 0 16,0 0-4-16,0 0 0 0,0 0 0 0,0 0 0 0,0 0-8 15,0 0-12-15,0 0-20 0,0 0-28 0,-8 0-36 0,8 0-36 0,-8 5 4 16,8-5-80-16,-9 0 28 0,1 0 28 0,8 0 28 0,-17 0 28 15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3:17.9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A3B81E-B07A-4786-B0CD-0DDEC6D33913}" emma:medium="tactile" emma:mode="ink">
          <msink:context xmlns:msink="http://schemas.microsoft.com/ink/2010/main" type="inkDrawing" rotatedBoundingBox="4056,7719 5557,7757 5556,7812 4055,7773" semanticType="underline" shapeName="Other"/>
        </emma:interpretation>
      </emma:emma>
    </inkml:annotationXML>
    <inkml:trace contextRef="#ctx0" brushRef="#br0">-4 2 27 0,'0'-5'76'15,"0"10"-8"-15,0-5-4 0,0 0-32 0,0 0-4 0,0 0 4 16,0 0 0-16,0 0-4 0,0 0-4 0,0 0 0 0,0 0-4 0,0 0-4 15,0 0 4-15,0 0-4 0,0 0 4 0,0 0 0 0,0 0 0 16,0 0-4-16,0 0 0 0,0 0 0 0,0 0 0 0,0 0-4 16,0 0 0-16,0 0 0 0,0 0 0 0,0 0 0 0,0 0-4 15,0 0 0-15,0 0 4 0,0 0 0 0,0 0 4 0,0 0 0 16,0 0 0-16,0 0 8 0,0 0 0 0,7 0 4 0,-7 4 4 16,8-4-4-16,1 0 8 0,-9 5-20 0,8-5 16 0,0 5 0 15,1-5 0-15,-1 3 4 0,8-3 0 0,-8 6 0 0,8-1-4 16,-7-5 4-16,6 4 0 0,2 1-4 0,-9-5-4 0,9 0 0 0,-2 4 4 15,2 1-4-15,0-5 0 0,-2 0 0 0,2 0-4 0,-1 4 0 16,1-4 0-16,-1 0-4 0,0 5 0 0,1-5 0 0,7 0-4 16,-8 0 0-16,1 0 0 0,7 5 0 0,-7-5 0 0,-1 0 0 0,0 0 0 15,9 0-4-15,-9 0 4 0,0 0-4 0,9 0 4 0,-9 0 0 16,0 0 0-16,1 0-8 0,6 0 4 0,-6 0 0 0,0 0 0 16,-1 0 0-16,0 0 0 0,9 0 0 0,-9 0 0 0,0 0 0 15,1 0-4-15,-1 0 8 0,1 0-4 0,7 0 0 0,-8 0 0 16,1 0-4-16,-2 0 4 0,2 0 0 0,0 0 0 0,-2 0-8 0,2 0 4 15,-9 0 4-15,9 0-8 0,-2 0-4 0,2 0 0 0,-9 0 0 16,9 0 0-16,-1 0 0 0,-8 0 0 0,8 0 0 0,-7 0 0 16,6 0 0-16,-6 0 0 0,-1 0 0 0,9 0 0 0,-9 0 0 15,0 0 0-15,8 0 0 0,-8 0 0 0,0 0 0 0,1 0 0 16,-1 0 0-16,9 0 0 0,-10 0 0 0,1 0 0 0,0 0 0 0,1 0 0 16,-1 0 0-16,-1 0 0 0,2 0 0 0,-1 0 0 0,-8 0 0 15,8 0 0-15,1 0 0 0,-1 0 0 0,0 0 0 0,-8 0 0 16,7 0 0-16,2 0 0 0,-1 0 0 0,-8 0 0 0,8 0 0 15,1 0 0-15,-1 0 0 0,-8 0 0 0,8 0 0 0,1 0 0 16,-2 0 0-16,-7 0 0 0,8 0 0 0,0 0 0 0,1 0 0 0,-1 0 0 16,-8 0 0-16,7 0 0 0,3 0 0 0,-3 0 0 0,-7 0 0 15,8 0 0-15,1 0 0 0,-1 0 0 0,-8 0 0 0,8 0 0 16,-8 0 0-16,7 0 0 0,2 0 0 0,-9 0 0 0,8 0 0 16,-8 0 0-16,8 0 0 0,-8 0 0 0,9 0 0 0,-9 0 0 15,0 0 0-15,8 0 0 0,-8 0 0 0,0 0 0 0,0 0 0 0,0 0 0 16,8 0 0-16,-8 0 0 0,0 0 0 0,0 0 0 0,0 0 0 15,0 0 0-15,0 0 0 0,0 0 0 0,0 0 0 16,0 0 0-16,0 0 0 0,0 0 0 0,0 0 0 0,0 0 0 0,0 0 0 16,0 0 0-16,0 0 0 0,0 0 0 0,0 0 0 0,0 0 0 15,0 0 0-15,0 0 0 0,0 0 0 0,0 0 0 0,0 0 0 16,0 0 0-16,0 0 0 0,0 0 0 0,0 0 0 0,0 0 0 0,0 0 0 16,0 0 0-16,0 0 0 0,0 0 0 0,0 0 0 0,0 0 0 15,0 0 0-15,0 0 0 0,0 0 0 0,0 0 0 0,0 0 0 16,-8 0 0-16,8 0 0 0,0 0 0 0,0 0 0 0,0 0 0 15,-8 0 0-15,8 0 0 0,-9 0 0 0,9 0 0 0,-8 4 0 16,8-4-132-16,-8 0-116 0,-1 6-28 0,2-6-52 0,-1 0 56 0,0 3 48 16,-1-3 36-16,1 0 40 0,1 0 24 0,-3 0 28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6:24.2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CDA44C-07DA-485E-9FF0-F0D7EB895673}" emma:medium="tactile" emma:mode="ink">
          <msink:context xmlns:msink="http://schemas.microsoft.com/ink/2010/main" type="inkDrawing" rotatedBoundingBox="8221,12623 8331,13451 7684,13537 7575,12709" semanticType="callout" shapeName="Other">
            <msink:sourceLink direction="with" ref="{4EFA3191-85CC-4A3E-A056-664D5FA76FA2}"/>
          </msink:context>
        </emma:interpretation>
      </emma:emma>
    </inkml:annotationXML>
    <inkml:trace contextRef="#ctx0" brushRef="#br0">5763-2475 7 0,'0'-6'64'0,"0"2"-4"0,0 4 0 16,0-4-24-16,0 4 0 0,0-5-12 0,0 5 4 0,0-5-4 0,0 5 4 15,0-4 0-15,0 4-4 0,0-5 4 0,0 5 0 0,0 0-4 16,0-5 4-16,0 5 4 0,0 0 0 0,0 0 0 0,0 0 0 15,0 0-4-15,0 0 0 0,0 0-4 0,0 0 0 0,0 0-4 0,0 0 0 16,0 0 0-16,0 5-4 0,0-5 4 0,0 5-4 0,0-1 0 16,0 1 4-16,0 4-4 0,0 1 0 0,0 3 4 0,0 0-4 15,0 1 8-15,0 4 0 0,0 1-8 0,0 0-4 0,0 3 0 16,0 1 4-16,0 5 0 0,0-5 0 0,0 4 0 0,0 1 0 16,-8-5-4-16,8 4-4 0,0 1-4 0,0-1 4 0,0 1 0 0,-9-1-4 15,9 1 4-15,-7-1-4 0,7 1 4 0,-8-5-4 0,0 4 0 16,-1-3 0-16,1-2 0 0,0 7 0 0,8-12 0 0,-16 6 0 15,8 0 4-15,-1-5 0 0,1-4-4 0,0 3 4 0,0-2-4 16,-1-1 0-16,2-5 0 0,-1 0 0 0,-1 0 4 0,1 1 0 16,0-6 0-16,-1 1 0 0,1 0-4 0,1-5 0 0,-1 0 0 0,-1 0 0 15,1 0 4-15,0-5-8 0,-1 0 4 0,2-4 0 16,-1 4-4-16,-1-4 0 0,9 0 0 0,-8 0 0 0,0-5 0 0,0 5 0 16,-1-5 0-16,2 5 0 0,7-9 0 0,-8 9 0 0,-1-5 0 15,9 0 4-15,-8 1-4 0,8-1 0 0,0 4 4 0,0-4-4 16,-8 6 0-16,8-6 0 0,0 4 0 0,0 2 0 0,0 3 0 0,0-4-4 15,0 4 4-15,0 0 0 0,0 1 0 0,8-1 0 0,-8 1 0 16,0-1 0-16,0 5 0 0,8 0 0 0,-8-4 0 0,9 4 0 16,-9 0 0-16,0 0 0 0,8 0-4 0,-1 0 4 0,-7 0 0 15,9 0 0-15,-1 0 0 0,-8 4 4 0,8-4-4 0,0 5 0 16,1-1 0-16,-1-4 0 0,-1 5 4 0,2-1 0 0,7 1-4 16,-7 0 0-16,-1 4 0 0,7-4 0 0,-6 3 0 0,7 2 8 0,-7-6-4 15,6 6 4-15,2-2-8 0,-9 3 4 0,9-3-16 16,-9-3 20-16,8 3 0 0,-8 2-4 0,9-1 0 0,-9-5 0 0,7 6 0 15,-6-1 0-15,-1-4 0 0,9 4 0 0,-9 0 0 0,9-4 0 16,-10 4 0-16,10-5 0 0,-9 1 0 0,0 4 0 0,8-4 0 16,-8-1 0-16,9 1 4 0,-9-1-4 0,0 1 0 0,8-5 0 0,-8 5 0 15,0-1 0-15,1-4 0 0,7 0 0 0,-7 0 0 0,-2 5 0 16,1-5-4-16,1 0 4 0,-1 0-4 0,0 0 4 0,-1 0 0 16,-7 0-4-16,10 0 4 0,-3-5-4 0,-7 5 0 0,8-4 4 15,1 4 0-15,-9-5-4 0,8 0-4 0,-8 5 0 0,8-4 4 16,-8-5-8-16,9 9 0 0,-9-11-16 0,7 8-20 0,-7-2-12 0,0 1-16 15,8-1-20-15,-8 1-24 0,0-6-16 0,0 6 4 0,0-1-76 16,0 1 12-16,8-1 36 0,-8 1 32 0,-8-1 24 0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3:15.1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D54461-DC2C-4795-8481-F2F494EBCBD0}" emma:medium="tactile" emma:mode="ink">
          <msink:context xmlns:msink="http://schemas.microsoft.com/ink/2010/main" type="inkDrawing" rotatedBoundingBox="5543,7868 5647,10708 5559,10711 5455,7871" semanticType="verticalRange" shapeName="Other">
            <msink:destinationLink direction="with" ref="{0D020A26-E7A3-4117-8095-7E1B760A0B2B}"/>
          </msink:context>
        </emma:interpretation>
      </emma:emma>
    </inkml:annotationXML>
    <inkml:trace contextRef="#ctx0" brushRef="#br0">-62 3390 15 0,'0'0'64'0,"0"0"-4"16,0 0-4-16,0 0-32 0,0 0 4 0,0 0 0 0,0 0-8 0,0 0 0 15,0 0 0-15,0 0-4 0,0 0-4 0,0 0 4 0,0 0-4 16,0 0 4-16,0 0 0 0,0 0-4 0,0 0-4 0,0 0 0 16,0 0 4-16,0 0 0 0,0 0-4 0,0 0 4 0,0 0 0 15,0 0 0-15,0 0 4 0,0 0 0 0,0 0 0 0,0 0 0 16,0 0 0-16,0 0 0 0,0 0 4 0,0 0-4 0,0 0 4 0,0 0 8 15,0 0-4-15,0 0 0 0,0 0 4 0,0 0 4 0,0 4 0 16,0-4 0-16,0 5 0 0,0-5-4 0,0 5 4 0,0-5 0 16,0 4-4-16,0 1-4 0,0 0 0 0,0-1 0 0,0 0 0 15,0 2-8-15,0-2 0 0,0 0 4 0,0 1-4 0,8 4 0 16,-8-5 0-16,0 2 0 0,0-2 0 0,9 0 0 0,-9 6-4 0,0-6 0 16,8 0 0-16,-8 7 0 0,0-8 0 0,0 7 0 0,8-1 0 15,-8-4 0-15,0 3 0 0,0 1-4 0,0-4 0 0,7 5 0 16,-7-1-4-16,0 0 4 0,0-5 0 0,0 6 0 0,9-1-4 0,-9 0 0 15,0 1 4-15,0-6-4 0,0 5 4 0,8 1 0 16,-8-6-4-16,0 5 4 0,0-4-4 0,0 4 4 0,0-5 4 0,0 5-4 16,0-4-4-16,0 4 4 0,0-4 0 0,0 4-4 0,0-5 4 15,0 2-4-15,0 2 0 0,0-4 0 0,0 6 0 0,8-6-4 16,-8 6 4-16,0-6-4 0,0 1 4 0,0 4 0 0,9 0 0 16,-9-4 0-16,0 4-4 0,0-4 0 0,0 4 4 0,0-4-4 15,0 3 0-15,8-3 0 0,-8 4 4 0,0 1-4 0,0-7 0 16,0 7 4-16,0-1-4 0,0 1 4 0,0-6 0 0,0 5-4 0,0-4 0 15,0 4 0-15,0-4 4 0,8 4-4 0,-8-4 4 0,0 4-4 16,0-5 4-16,0 5-4 0,0-4 4 0,0 4-4 0,0-4 4 16,0 4-4-16,0-4 0 0,0 4-4 0,0-4 4 0,9 3-4 15,-18-3 8-15,9 0 0 0,0 4 0 0,0-4 0 0,0 3-4 16,0-2 0-16,0 2 0 0,0 2 4 0,9-6 0 0,-18 6-8 0,18-2 4 16,-9-3 4-16,0 4-4 0,0 1 0 0,0-1-4 0,0 0 8 15,0 0 0-15,0 0 0 0,0 0-4 0,0-1 0 0,0 3 4 16,0-2-4-16,0-4 0 0,0 4-4 0,7 0 4 0,-7 1 0 15,0-2 0-15,0-3 0 0,0 4 0 0,0 0 0 0,0 0 0 16,0-5 0-16,0 6 4 0,0-1-4 0,0 1 4 0,0-2-4 0,0-3 0 16,0 4 0-16,0 1 0 0,0-2 4 0,0 2-4 0,0-1 0 15,0 0 0-15,0 1-4 0,0 3 4 0,0-4 0 0,0 1 0 16,0-2 4-16,0 2-4 0,0-1 0 0,0 0-4 0,0 0 4 0,0-5 0 16,0 6 0-16,0-1 0 0,0 1 0 0,8-1 4 15,-8 0-8-15,0 0 4 0,0 0 0 0,0 1 4 0,0-1-4 0,0 0 4 16,0-5-4-16,0 5 0 0,0 1 0 0,0-1 4 0,0 0-4 15,0 1 0-15,0-2 0 0,0 2 4 0,0-2-4 0,0 2-4 16,0-2 0-16,0 2 4 0,9 4 0 0,-9-5 0 0,0 0 0 16,0 0 0-16,0 0-4 0,0 6 4 0,0-6 0 0,-9-1 0 15,9 2 0-15,9 4 4 0,-9-5-4 0,0 0 0 0,0 5-4 0,0-5 8 16,0 0-4-16,0 5 0 0,0-5 0 0,0 0 0 0,0 5 0 16,0-5 0-16,0 1 0 0,0-2 0 0,0 2 0 0,0-1 4 15,0 0-4-15,0 1 0 0,0-2 0 0,0 2 0 0,0 4 0 16,0-6 0-16,0 2 0 0,0-1 0 0,0 0-4 0,0 0 4 15,0 0-4-15,0 1 4 0,8-1 0 0,-16 4 0 0,8-4 4 16,8 1 0-16,-8-1-4 0,0 5 0 0,-8-5 4 0,8 0-4 0,8 5-4 16,-8-4 4-16,0-2-4 0,0 1 8 0,0 1-4 0,0 4 0 15,0-6-4-15,0 2 4 0,0 4-4 0,0-6 0 0,0 6 8 16,0-4 0-16,0 4-4 0,0-6 4 0,0 6-8 0,0-4 8 16,0 3-4-16,8 1 0 0,-8-4 0 0,0 3 0 0,0-4 0 15,0 5-4-15,0-1 4 0,0-3 4 0,0 4-8 0,0-5 4 0,0 4-24 16,0-3 28-16,0 4-4 0,0-5 4 0,0 4 0 0,0-4 0 15,0 5-4-15,0-4 4 0,0 4-4 0,0-6 0 0,8 2 0 16,-8 4 0-16,0-6 4 0,0 3-4 0,0-3 4 0,0 1-4 0,0 0 0 16,0 0 0-16,0 0 0 0,0 0 0 0,0 1 0 15,0-1 0-15,0 5-4 0,0-5 4 0,0 0 0 0,0 5 0 0,0-5 0 16,0 0 4-16,0 0-4 0,0 5 0 0,0-5 0 0,0 5 0 16,0-5-4-16,0 5 0 0,0-5 4 0,0 5 4 0,0-4-4 15,0-2 0-15,0 2 0 0,0 4 0 0,0-10 0 0,0 6 0 0,0-2-4 16,0 2 0-16,0-2 4 0,0-2-4 0,0 2 8 15,0-3-8-15,0 4 8 0,0-5-4 0,0 7 0 0,0-8 0 0,0 2 0 16,0 4 0-16,0-4 0 0,0 0 0 0,0 3 0 0,0-3 0 16,0 4 0-16,0-4-4 0,0 4 8 0,0-4-4 0,0-1 0 15,0 5-4-15,0-4 4 0,0 4-4 0,0-4 8 0,0 4-8 16,0-4 4-16,0 0 0 0,0 3 0 0,0 1 0 0,0-3 0 0,0 2 0 16,0 2 0-16,0-7 0 0,0 7 0 0,0-1 0 15,-8 1 0-15,8-6 4 0,0 6-4 0,0-2 0 0,0-3 0 0,0 4 0 16,0-5-4-16,0 2 4 0,0 2 0 0,0-2-4 0,0-2 4 15,-8 0 0-15,8 1 4 0,0 0-4 0,0-1 0 0,0 0 0 16,0 1 0-16,0 0-4 0,0-5 4 0,0 4 4 0,0-4 0 0,0 5-4 16,0 0 0-16,0-5 0 0,0 0 0 0,0 5 0 15,0-5 0-15,0 0 0 0,0 4 0 0,0-4 0 0,0 0 0 0,0 5 0 16,0-5 4-16,0 0-4 0,0 0 0 0,0 4-4 0,0-4 4 16,0 4 0-16,0-4 0 0,0 0 0 0,0 0-4 0,0 5 4 15,0-5 0-15,0 0 4 0,0 0 0 0,0 0 0 0,0 0-8 16,0 0 4-16,0 5 0 0,0-10 0 0,0 5 0 0,0 0 0 15,0 0 0-15,0 5-4 0,0-5 4 0,0 0-20 0,0 0 16 0,0 0-4 16,0 0 0-16,0 0-8 0,0 4-16 0,0-8-16 0,0 4-16 16,0 4-16-16,-8-4-24 0,8-4-20 0,0 4-12 0,-9-5 4 15,9 0 8-15,0-3-76 0,-8 3 28 0,8-9 28 0,-7 0 32 0,-2 1 20 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3:02.1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235F8A-615A-444E-A6B3-CD8B67C534D1}" emma:medium="tactile" emma:mode="ink">
          <msink:context xmlns:msink="http://schemas.microsoft.com/ink/2010/main" type="inkDrawing" rotatedBoundingBox="16067,15894 16637,16108 16472,16548 15902,16334" semanticType="enclosure" shapeName="Other"/>
        </emma:interpretation>
      </emma:emma>
    </inkml:annotationXML>
    <inkml:trace contextRef="#ctx0" brushRef="#br0">4835 3207 35 0,'8'0'100'15,"0"-4"-8"-15,1-1-4 0,-9 5-24 0,8 0 0 0,-8 5 0 0,0-1 8 16,0 1-8-16,0-1 4 0,-8 6 8 0,8-1-8 0,0 0-8 15,-9 5 0-15,9 0-8 0,0 0 0 0,0-1-4 0,0 1-4 16,0-1 0-16,0 6 0 0,0-6-4 0,0 6-4 0,0-6-4 0,9 6 0 16,-9-6 0-16,8 6 4 0,-1-5-4 0,3-1-4 0,-3 1 0 15,9-4 0-15,-7 3-8 0,6-3 8 0,2-1-24 16,-9 0 20-16,9 0 0 0,-2-5-4 0,10 1 0 0,-8 0 0 0,0 0-4 16,-2-1 0-16,10-4-4 0,-8 0-4 0,7 0 4 0,-8 0-4 15,1-4 4-15,7 4 0 0,-8-5-4 0,0 0-4 0,0-4 4 16,-7 4-4-16,7-4 0 0,-7 0 0 0,-2 0-4 0,1-6 0 15,1 2 0-15,-1-1 0 0,0 1 0 0,-8-6 0 0,0 1 0 0,9 0 0 16,-9 0 4-16,-9 0 0 0,9-1 0 0,0-4-8 0,-8 5 4 16,0-5 4-16,-1 5-4 0,1-6 0 0,1 6 0 0,-10-5 4 15,9 5-4-15,-9 4-4 0,2-5 0 0,-2 6 4 0,0 4 0 16,2-5 0-16,-10 10 0 0,0-5 0 0,9 9 0 0,-9 0-4 0,2 0 4 16,-2 3-8-16,8 7 4 0,-7-1-4 0,-9 5-12 0,9 4-20 15,-1-4-20-15,10 4-32 0,-10 1-32 0,0 4-40 0,1-1-24 16,-1-3-8-16,8 4-48 0,-7 0 32 0,8-6 40 0,-1 7 36 15,2-1 28-15,-2-4 16 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3:48.0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B574DB-44BC-418C-9008-50891B6D5EE5}" emma:medium="tactile" emma:mode="ink">
          <msink:context xmlns:msink="http://schemas.microsoft.com/ink/2010/main" type="writingRegion" rotatedBoundingBox="6084,12047 7960,12305 7889,12818 6014,12560"/>
        </emma:interpretation>
      </emma:emma>
    </inkml:annotationXML>
    <inkml:traceGroup>
      <inkml:annotationXML>
        <emma:emma xmlns:emma="http://www.w3.org/2003/04/emma" version="1.0">
          <emma:interpretation id="{2DF56201-B9A8-494E-89D5-CDCAD8E6C760}" emma:medium="tactile" emma:mode="ink">
            <msink:context xmlns:msink="http://schemas.microsoft.com/ink/2010/main" type="paragraph" rotatedBoundingBox="6084,12047 7960,12305 7889,12818 6014,12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4A0C63-BBD3-491D-AA89-BE94D7441081}" emma:medium="tactile" emma:mode="ink">
              <msink:context xmlns:msink="http://schemas.microsoft.com/ink/2010/main" type="line" rotatedBoundingBox="6084,12047 7960,12305 7889,12818 6014,12560"/>
            </emma:interpretation>
          </emma:emma>
        </inkml:annotationXML>
        <inkml:traceGroup>
          <inkml:annotationXML>
            <emma:emma xmlns:emma="http://www.w3.org/2003/04/emma" version="1.0">
              <emma:interpretation id="{A6F2E88F-ACC8-480E-ABD2-5440D1A0EA4C}" emma:medium="tactile" emma:mode="ink">
                <msink:context xmlns:msink="http://schemas.microsoft.com/ink/2010/main" type="inkWord" rotatedBoundingBox="6084,12047 7960,12305 7889,12818 6014,12560">
                  <msink:destinationLink direction="with" ref="{AA705A65-3C48-4650-9F7D-7FE3FE399DA4}"/>
                  <msink:destinationLink direction="with" ref="{D2F312D0-0616-438F-842C-CC471AB423DF}"/>
                  <msink:destinationLink direction="with" ref="{4C065451-3B8A-4BE8-A698-572AD85D3D26}"/>
                </msink:context>
              </emma:interpretation>
            </emma:emma>
          </inkml:annotationXML>
          <inkml:trace contextRef="#ctx0" brushRef="#br0">-4005-477 23 0,'0'0'80'15,"0"0"0"-15,0 0-8 0,0 0-28 0,0 0 4 0,0 0-8 16,0-4 0-16,0 4-4 0,0 0 4 0,0-4-4 0,0 4 0 16,0-5-4-16,0 5 0 0,0-5 4 0,0 5 0 0,0-3 0 15,0-3 8-15,0 6 0 0,-8-5 0 0,8 1 0 0,0 4 0 0,0-4-8 16,-9 4-4-16,9 0 0 0,0-5 0 0,0 5-4 0,-8 0 0 16,8 0 0-16,0 0-16 0,-8 0 20 0,8 0-4 0,-7 0-4 15,7 0 4-15,0 0-4 0,0 0 0 0,-9 0-4 0,9 0-4 0,-8 0 0 16,8 0 0-16,0 0-4 0,-8 0-4 0,8 0 4 15,-9 5-4-15,9-5-4 0,0 4 0 0,-8-4 0 0,8 4 0 0,-8 1-4 16,8 1 4-16,-9-3-4 0,9 2 4 0,0 0-4 0,0-1 4 16,0 5-4-16,0-4 4 0,0 4-4 0,-7-5 0 0,7 5 0 15,0 1 0-15,0-5 0 0,0 4 0 0,0-5 0 0,7 6 0 0,-7-6 0 16,0 5 4-16,9-4 0 0,-9 4-4 0,0-4-4 16,8-1 4-16,-8 5 0 0,8-4 4 0,1-1-4 0,-9 1 0 0,8 0 0 15,0-1 0-15,1 2 0 0,-2-3 0 0,1-3 0 0,0 5 0 16,-8-5 0-16,9 5 0 0,-1-5 0 0,-1 0 4 0,3 4-4 15,-3-4 0-15,1 0 4 0,1-4-4 0,-1 4 0 0,0-5 4 0,-1 0-4 16,-7 5 4-16,9-3 0 0,-1-3-4 0,0 2 0 16,-8-1-16-16,9 0 24 0,-9-4 0 0,8 5 0 0,-8-1 0 0,8-4-4 15,-8 3 0-15,0-2 0 0,0 3 0 0,9 1 4 0,-9-5-4 16,0 4 0-16,0-4 0 0,0 5-4 0,0-1 0 0,7 1 4 16,-7-2 0-16,0 2-4 0,0-1 0 0,8 1 0 0,-8-1 4 0,0 1 0 15,0-1 0-15,8 5 0 0,-8 0 4 0,0-5 0 0,9 5-8 16,-9 0 12-16,8 0 0 0,-8 0-4 0,0 0 0 0,8 0 0 15,-8 0 4-15,9 0 0 0,-9 5-4 0,0-5-4 0,7 5 0 16,-7-1 0-16,8 1 0 0,1-1 0 0,-9 1 0 0,0-1 0 16,8 2-4-16,0 3 0 0,-8-5 0 0,9 5 4 0,-9 1-4 15,8-2 0-15,-1-3 0 0,-7 3 4 0,8-2-4 0,-8 3 0 0,9-4 0 16,-9 4 0-16,8-5 0 0,0 1 0 0,-8-5 0 0,9 5 0 16,-9-5 0-16,7 4 0 0,-7-4 0 0,8 0 0 0,-8 0 0 15,9-4 0-15,-1 4 0 0,-8-5 0 0,8 0 0 0,-8 1-20 16,0-1 24-16,8 1 0 0,-8-1 0 0,9-4-4 0,-9 3 4 15,7-2 0-15,-7 3-4 0,8-3 4 0,-8 3-4 0,0-4 0 0,9 4 0 16,-9-4 0-16,8 5 0 0,-8-2 0 0,0 2 0 16,8-1 0-16,-8 1 0 0,0-1 8 0,9 5-8 0,-9-4 4 0,0 4 0 15,8-5 0-15,-8 5 4 0,0 0 0 0,7-5 0 0,-7 5 0 16,0 0 0-16,8 0-4 0,-8 0 4 0,9 0 4 0,-9 0-4 16,8 0 4-16,-8 0 0 0,8 5 4 0,-8-5-8 0,9 5 0 0,-9-5 0 15,8 4 0-15,-8 1-4 0,7-1 0 0,2 1 4 16,-9-1-4-16,8 2-4 0,-8 3 8 0,8-5-4 0,-8 5-4 0,8-4 0 15,-8 0 4-15,9 3-4 0,-9-3 4 0,8 0-4 0,-8-2 0 16,7 3 0-16,-7-1 0 0,9-1 0 0,-9-4-4 0,0 0 0 16,0 5 4-16,8-5-4 0,-8 0 0 0,8 0 0 0,-8 0 0 0,0 0 4 15,9-5-4-15,-9 5 4 0,0-4 0 0,8-1 0 0,-8-1-4 16,0 3 4-16,7-2 0 0,-7 0 0 0,0-3 0 0,8 3 0 16,-8-4-4-16,0 4 0 0,9-4 8 0,-9 5-8 0,0-2 4 15,8-3 0-15,-8 5 4 0,8-1 0 0,-8 1 0 0,9 4 0 16,-9-5 0-16,8 5 8 0,-8 0-4 0,7 0 4 0,-7 0 0 0,9 0 0 15,-1 0 4-15,-8 0 4 0,8 5-4 0,-8-1 4 16,8-4-20-16,1 5 0 0,-9-1 0 0,8 1 0 0,-8-1 0 16,7 2 0-16,-7-2 0 0,9 1 0 0,-9-1 0 0,0 5 0 0,0-4 0 15,0 0 0-15,0 3 0 0,8-3-4 0,-8 0-48 0,0-2-28 16,0 3-28-16,-8-1-24 0,8-1-40 0,0 1-32 0,0-1 20 16,-9 1-72-16,9-5 20 0,-7 0 52 0,7 4 28 0,-8-4 28 0,-1 0 24 15</inkml:trace>
          <inkml:trace contextRef="#ctx0" brushRef="#br1" timeOffset="-89672.1961">-4665-609 11 0,'0'0'84'0,"0"4"12"16,0 1-8-16,7 0-20 0,-7 3-4 0,0-3-4 0,0 4 0 16,0 1-4-16,0-2-4 0,0-2-8 0,0 7 4 0,0-4-4 15,0 1-8-15,0-2-4 0,8 3-4 0,-8-3-4 0,9 1-4 16,-9 0 4-16,8 0-4 0,0 0 0 0,-8 0 4 0,8 1 0 16,1-1-4-16,-2-4 0 0,1-1-4 0,1 1 0 0,7 0 8 0,-7-1-4 15,-1 0-4-15,7-4 0 0,-6 0 0 0,7 5 4 0,-7-5 0 16,6 0 0-16,-6 0 0 0,7-5 8 0,1 5 0 0,-10-4-8 15,10 0 0-15,-1 4 0 0,-7-10-4 0,6 6 4 0,-6-1-4 16,7-4 0-16,-8-1 0 0,9 1 0 0,-10 0-4 0,2 0 0 16,7-4 0-16,-7 3-4 0,-1-4 0 0,0 6 0 0,-8-6-4 0,7 0 4 15,-7 4 0-15,9-3-4 0,-9-1 0 0,0 5 4 0,8-5-4 16,-8 1-4-16,0 3 4 0,-8 1-4 0,8 0 4 0,0 0 0 16,-9 0-4-16,9-1 0 0,-7 6 4 0,-1-6 4 0,8 5-8 15,-8-3 4-15,-1 3-4 0,1 1 0 0,0-1 0 0,-1 5-4 0,-6 0 4 16,6-5-4-16,1 5 4 0,-8 0-4 0,7 0-4 0,-6 0 0 15,6 5-8-15,-7-5-8 0,-1 5-8 0,1-1-16 0,8 1-8 16,-8 0-12-16,0 3-12 0,8 2-16 0,-9-6-16 0,0 10-8 16,9-5 0-16,-7 0-64 0,6 1 0 0,-7 4 28 0,7-5 32 0,1 0 16 15</inkml:trace>
          <inkml:trace contextRef="#ctx0" brushRef="#br1" timeOffset="-90066.6606">-5164-688 39 0,'0'0'76'0,"0"-8"-8"0,0 3 0 0,0 0-16 15,0 1-8-15,0-1 4 0,0-4-8 0,0 4 4 0,0-3 4 0,0 3-4 16,0-5 4-16,9 1 0 0,-9 4 4 0,8-3-4 0,-8-2 4 16,8 6-4-16,0-6-4 0,-8 6 0 0,9-5-8 0,6 4 0 15,-6 1-4-15,-1-1-4 0,0 0-4 0,9 1 0 0,-9 4-8 0,1-4 0 16,6 4 0-16,-7 0-4 0,1 0 0 0,6 0-8 0,-5 0 0 16,-3 4 0-16,1 0 0 0,1 1 0 0,-1 0 4 0,0-1-4 15,-1 6-4-15,-7-2 4 0,0 2 0 0,9-1 0 0,-9 0-4 16,0 5-16-16,0 0 20 0,-9-1-4 0,9 1 4 0,-7 0 0 15,7-1-4-15,-8-3 0 0,0 4 0 0,8-1 0 0,-9-4 0 16,1 1 0-16,8-1 0 0,-7 0 0 0,-3-4 0 0,10 4 0 16,0-4-4-16,-7-5 4 0,7 4 0 0,0-4-4 0,0 4 0 15,0-4 0-15,-8 0 4 0,8 0 4 0,0 0-4 0,8-4-4 0,-8 4 0 16,0 0 4-16,7-4 0 0,-7 4-4 0,0-5 4 0,10 0 0 16,-10 5 0-16,7 0-4 0,1-4 8 0,-8 4-4 0,9 0 0 15,-1-5 0-15,0 5 0 0,-1 0 4 0,2 0 0 0,-1 0-4 0,0 0 4 16,1 0-4-16,-1 0 4 0,0 5 0 0,1-1 0 15,-2-4 0-15,1 5 0 0,0 0 0 0,1-1 4 0,-1 0 4 0,0 1 4 16,1 4 0-16,-9-4 8 0,7 4 0 0,1-5 4 0,-8 6 4 16,9-1 0-16,-9 0 0 0,0 1 0 0,0-2-8 0,0 3-8 15,0-3 4-15,-9 1-4 0,9 0-4 0,-8 5 0 0,1-5-4 16,-2 1 0-16,1 3 0 0,0-4-4 0,-1 1 0 0,-7-2 0 16,9 2 0-16,-10-1-4 0,9 0 0 0,-9 0 0 0,0 0 0 0,10-4-8 15,-9 0 4-15,-1-1-4 0,10 2 0 0,-10-3-8 0,9-3 0 16,-9 0-8-16,9 5-8 0,-8-5-16 0,8 0-8 0,0-5-16 15,-1 5-12-15,1 0-16 0,0-3-16 0,8-3-16 0,-9 2 16 0,9-1-36 16,0 0-32-16,-7-4 20 0,7 5 32 0,7-5 32 16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21.2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DA2EC0-B6E3-4250-9418-DF63371CF39F}" emma:medium="tactile" emma:mode="ink">
          <msink:context xmlns:msink="http://schemas.microsoft.com/ink/2010/main" type="writingRegion" rotatedBoundingBox="7477,14853 9739,15168 9656,15765 7394,15451"/>
        </emma:interpretation>
      </emma:emma>
    </inkml:annotationXML>
    <inkml:traceGroup>
      <inkml:annotationXML>
        <emma:emma xmlns:emma="http://www.w3.org/2003/04/emma" version="1.0">
          <emma:interpretation id="{95D3FB03-CE9A-48F8-8DA2-3C8C98A895E1}" emma:medium="tactile" emma:mode="ink">
            <msink:context xmlns:msink="http://schemas.microsoft.com/ink/2010/main" type="paragraph" rotatedBoundingBox="7477,14853 9739,15168 9656,15765 7394,15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C7323-777D-4180-87C3-D868D7A49093}" emma:medium="tactile" emma:mode="ink">
              <msink:context xmlns:msink="http://schemas.microsoft.com/ink/2010/main" type="line" rotatedBoundingBox="7477,14853 9739,15168 9656,15765 7394,15451"/>
            </emma:interpretation>
          </emma:emma>
        </inkml:annotationXML>
        <inkml:traceGroup>
          <inkml:annotationXML>
            <emma:emma xmlns:emma="http://www.w3.org/2003/04/emma" version="1.0">
              <emma:interpretation id="{2AF274E9-BCC1-42DD-A140-659685D83394}" emma:medium="tactile" emma:mode="ink">
                <msink:context xmlns:msink="http://schemas.microsoft.com/ink/2010/main" type="inkWord" rotatedBoundingBox="7477,14853 8677,15020 8594,15618 7394,15451">
                  <msink:destinationLink direction="with" ref="{D2F312D0-0616-438F-842C-CC471AB423DF}"/>
                </msink:context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50</emma:literal>
                </emma:interpretation>
                <emma:interpretation id="interp2" emma:lang="" emma:confidence="0">
                  <emma:literal>500</emma:literal>
                </emma:interpretation>
                <emma:interpretation id="interp3" emma:lang="" emma:confidence="0">
                  <emma:literal>503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-3766 2001 39 0,'0'3'84'0,"0"-3"-8"0,0 0 0 0,0 0-20 0,0 0 0 15,0 0 4-15,0 0 0 0,7 0 4 0,-7 0 0 0,8 0 4 16,-8 0 4-16,9 0-4 0,-9 0-4 0,8 0 4 0,0 0-4 15,1 0-4-15,-2 0 0 0,1 0 0 0,1 0-4 0,7 0-4 16,-9 0-4-16,2 0-8 0,7 0-4 0,-7 0 0 0,6 0-4 0,-6-3-4 16,7 3-4-16,-8 0-4 0,8-5-4 0,-8 5-4 0,9 0 4 15,0 0-8-15,-9 0 0 0,7 0 0 0,-6 0-4 0,7 0-4 16,-7-5 0-16,-2 5 0 0,1 0-4 0,9 0 0 0,-17 0-12 16,8 5-8-16,-1-5-16 0,2 0-20 0,-9 0-12 0,8 0-28 15,-8 0-24-15,0 0-20 0,0 5 0 0,0-5 4 0,-8 3-68 0,8-3 28 16,-9 7 36-16,2-7 28 0,-1 0 16 0</inkml:trace>
          <inkml:trace contextRef="#ctx0" brushRef="#br0" timeOffset="807.843">-3238 2243 75 0,'9'5'104'0,"-9"0"0"0,7 0-4 16,-7-1-20-16,8 6 4 0,-8-2-8 0,0 2-4 0,9-1-4 16,-9 5 0-16,0-5-12 0,0 5 0 0,8-1-8 0,-8 2-4 0,0-2-4 15,8 1-8-15,-8 0-4 0,9-1 0 0,-9 0 0 0,7 2-4 16,1-2 0-16,0 1-4 0,1 0 0 0,-1-5 0 0,-1 5 0 16,10-5 4-16,-9 0-8 0,9 0 0 0,-10 1 0 0,10-5 0 15,-1 4 0-15,0-5 0 0,1 0 0 0,-1 1 0 0,1-5 0 16,-2 5 0-16,2-5 0 0,0 0 0 0,6 0 0 0,-6-5 0 15,7 0 0-15,-7 1 0 0,6 0 0 0,-6-5-8 0,7 4 4 0,-7-5 0 16,6 1-4-16,-6 0 4 0,0 0 0 0,-2 0-4 0,2-5 0 16,-1 5 0-16,1-5 0 0,-10 5 4 0,10-5-4 0,-9 4 0 15,1 2 4-15,-1-7 0 0,-8 2-4 0,7 5 0 0,-7-7 0 0,0 7 0 16,0-7 0-16,0 2-4 0,-7 3 4 0,7-3-4 16,-8-1 4-16,-1 5-4 0,1-5 0 0,8 0 0 0,-17 5 0 0,10-5 4 15,-1 5-4-15,-9-5-4 0,9 5 4 0,-9 1-4 0,10-2 0 16,-10 5-4-16,1-3 4 0,0 2 0 0,0 2-4 0,-1 0 0 15,1 4 4-15,0-5-8 0,-8 5-8 0,7 5-12 0,1-5-24 0,-8 4-16 16,-1 0-16-16,9 2-12 0,-9 2-12 0,10-3-16 0,-10 5-24 16,8-2 0-16,-7 1-20 0,8 1-40 0,-8-6 24 0,7 5 36 15,1 0 28-15,0-4 20 0</inkml:trace>
          <inkml:trace contextRef="#ctx0" brushRef="#br0" timeOffset="408.9088">-3670 2019 71 0,'-7'5'108'0,"-1"-1"-4"16,8 1-4-16,-8 4-20 0,-1-4-20 0,1 3 28 0,1 2-8 15,-2-1-8-15,9 5 0 0,-8-5-12 0,0 5-4 0,8-5-4 16,-9 5-4-16,9-5 0 0,0 5-8 0,0-1 0 0,0-3-4 15,-8 4-4-15,8-6-4 0,0 6 0 0,0-4-4 0,0-2-4 0,0 1-4 16,8 1 0-16,-8-1-4 0,0 1-4 0,9-6 0 0,-9 0 0 16,0 6-4-16,0-6 4 0,8-4-4 0,-8 5 0 0,8-5 0 15,-8 5 0-15,9-5 0 0,-9 0 0 0,7 0-4 0,-7 0 4 16,8 0-4-16,-8-5 0 0,9 5 0 0,-1-5 4 0,0 1-4 16,-8 4 0-16,7-5 0 0,2 5 0 0,-1-5 0 0,0 5 0 15,1-4 4-15,-1 4-4 0,-1-4 0 0,2 4 4 0,-1 0-4 0,0 0 0 16,9 0 0-16,-10 0 4 0,1 4-4 0,1 0 0 0,7 1 0 15,-7 0 4-15,-1-1 0 0,-1 1-4 0,10 4 0 0,-9 0 0 16,0 0 4-16,1 1-4 0,-2-1 4 0,1 0 0 0,-8 5-4 16,9-5 8-16,-9 5-4 0,8-5 4 0,-8 4 4 0,0 1 0 15,0-4 0-15,0 4 0 0,-8-1 4 0,8-4-4 0,-9 5 0 0,1 0-4 16,1-5 4-16,-2 0-4 0,1 0 0 0,-9 0 0 16,9 1 0-16,1-5-8 0,-10 4 4 0,1-5-4 0,7 0 0 15,-6-4 0-15,-2 5-4 0,9-5 0 0,-9 0 0 0,10 0-8 0,-10-5-4 16,9 1-12-16,-9 0-8 0,10-1-16 0,-1 1-16 0,0-6-4 15,-1 5-20-15,1 1-12 0,1-6-20 0,7 2 0 0,-9 3 8 0,9-4-88 16,0-1 20-16,0 2 32 0,0-2 32 0,0 1 24 0</inkml:trace>
        </inkml:traceGroup>
        <inkml:traceGroup>
          <inkml:annotationXML>
            <emma:emma xmlns:emma="http://www.w3.org/2003/04/emma" version="1.0">
              <emma:interpretation id="{F8DBD35C-BD82-4533-9CDB-2F188A0747DF}" emma:medium="tactile" emma:mode="ink">
                <msink:context xmlns:msink="http://schemas.microsoft.com/ink/2010/main" type="inkWord" rotatedBoundingBox="8912,15217 9717,15329 9684,15567 8879,15455"/>
              </emma:interpretation>
              <emma:one-of disjunction-type="recognition" id="oneOf1"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cm</emma:literal>
                </emma:interpretation>
                <emma:interpretation id="interp7" emma:lang="" emma:confidence="0">
                  <emma:literal>cna</emma:literal>
                </emma:interpretation>
                <emma:interpretation id="interp8" emma:lang="" emma:confidence="0">
                  <emma:literal>ms</emma:literal>
                </emma:interpretation>
                <emma:interpretation id="interp9" emma:lang="" emma:confidence="0">
                  <emma:literal>cus</emma:literal>
                </emma:interpretation>
              </emma:one-of>
            </emma:emma>
          </inkml:annotationXML>
          <inkml:trace contextRef="#ctx0" brushRef="#br1" timeOffset="88402.3646">-2237 2326 35 0,'0'0'76'0,"0"0"-8"0,0 5-4 16,0-5-24-16,0 0 0 0,0-5 0 0,0 5 4 0,0 0-4 16,0 0 4-16,0 0 0 0,0 0 0 0,0 0-4 0,0 0 4 15,0 0 4-15,0 0 0 0,0 0 0 0,0 0 0 0,0 0 0 16,0 0-4-16,0 0-4 0,0 0-4 0,0 0-4 0,0 0 0 16,0 0 0-16,-8 0-8 0,8 0 4 0,0-4-4 0,0 4-4 0,-8 0 0 15,8 0 0-15,0 0 0 0,-8 0-4 0,8 0 0 0,-9 0-4 16,9 0 0-16,-8-5 0 0,8 5 0 0,-7 0 0 0,7 0 0 15,-9 5 0-15,9-5 0 0,-8 0-4 0,8 4 0 0,0 1-4 16,-8-5 4-16,8 5-4 0,-9-1 0 0,9 1 4 0,-8-1 0 16,8 1-4-16,0 5 0 0,0-6 0 0,0 5 0 0,-7 1-4 0,7-2 4 15,0-3-4-15,0 3 0 0,0 2 0 0,0-1 0 16,0-5 0-16,0 6-4 0,0 0 4 0,0-6 0 0,0 5 4 0,0-4-4 16,7 4 0-16,-7-4 0 0,0-1 0 0,0 5 0 0,8-4 4 15,-8 0-4-15,0-1 0 0,9 5 0 0,-1-5 0 0,-8 1 0 16,8 0 8-16,-8-1-8 0,9 1 0 0,-2 0 4 0,1 0-4 0,-8-1 4 15,9-4 0-15,-1 5-4 0,0-5 0 0,0 0 0 0,-8 4 0 16,9-4-4-16,-2 0 4 0,1 0 0 0,1 0 0 0,-1 0-4 16,0 0 0-16,1 0 0 0,-2 0 0 0,1 0 0 0,0-4-4 15,1 4 4-15,-9-5 0 0,8 5 0 0,0-4-4 0,1-1 4 16,-9 0 4-16,7-4-4 0,-7 9 0 0,8-10 0 0,-8 6-4 16,9-5 4-16,-9 0 0 0,8-1 0 0,-8 6 4 0,0-5 0 0,0 0 0 15,8 4 0-15,-8-4 0 0,0 0 0 0,0 4-4 0,0-5 8 16,0 6-4-16,0-5 0 0,0 4 4 0,0 0-4 0,0-3 0 15,0 3 4-15,7 1-4 0,-7 0-16 0,0-2 20 0,0 6 0 16,0 0 0-16,9-4 4 0,-9 4 0 0,0 0 4 0,8 0 0 0,-8-5 4 16,0 10 0-16,8-5-4 0,-8 4 4 0,0-4 0 0,9 6 0 15,-9-2 0-15,8 0-4 0,-8 1 0 0,0 3 4 0,8-3-4 16,-8 0 0-16,9 4 0 0,-2 1-4 0,-7-6 0 0,8 6-4 16,-8-2 4-16,9 2-8 0,-9-1 4 0,8-4 0 0,0 3-4 15,-8-3 4-15,7 5-8 0,-7-6 4 0,10 1 0 0,-3-1-4 0,-7 0 0 16,8 1 0-16,-8 0 0 0,9-5 4 0,-1 0-4 0,-8 4 0 15,8-4 4-15,-8 0 0 0,9 0 0 0,-9 0-4 0,7 0-4 16,-7-4 8-16,8 4-4 0,-8-5 0 0,8 0 0 0,-8 1 0 16,9 0 0-16,-9-5 0 0,8 9 4 0,-8-10-4 0,7 5 0 15,-7 1 0-15,0-5 4 0,10 4 0 0,-10-4-4 0,0 4 4 16,7-3 0-16,-7 3-4 0,0 0 4 0,8 1 0 0,-8-2 0 0,0 2 0 16,0 4 0-16,9-4 4 0,-9-1-4 0,0 5 4 0,0-5-4 15,0 5 4-15,8 0 0 0,-8 0 0 0,0 5 0 0,8-5 4 16,-8 5-4-16,0-1 0 0,7 0 0 0,-7 2 0 0,9-2 4 15,-9 6 0-15,8-6 0 0,-8 0 0 0,8 6 0 0,-8-1 0 16,9 0 0-16,-9 0-4 0,8-4 0 0,-8 4 0 0,8 0 0 0,-8 0 0 16,9-4 0-16,-9-1 0 0,7 6-4 0,1-5-4 0,-8-1 4 15,0 1 0-15,8-1 0 0,-8 0 0 0,9 1 0 0,-9-5 0 16,8 0-4-16,-8 0 4 0,0 0-4 0,7 0 0 0,-7-5 0 0,0 1 0 16,9 0-4-16,-9-5 0 0,0 4-4 0,8-5 4 15,-8 6-4-15,0-6 4 0,8 2-4 0,-8-1 4 0,0-1 0 0,9 1 4 16,-9 0 0-16,0 4 0 0,8-4 0 0,-8 4 4 0,0-3 0 15,8 3 0-15,-8 0 0 0,0 5 0 0,7-4 0 0,-7 4 4 16,0 0 0-16,9-6 0 0,-9 6 8 0,8 0-8 0,-8 0 4 0,8 6-8 16,-8-6 20-16,9 4 4 0,-9-4 0 0,8 10 0 15,-8-10 0-15,7 4 4 0,-7 5 0 0,9-4 0 0,-1-1 0 0,-8 1 0 16,8 4-4-16,-8 0 0 0,8 1-4 0,-8-1-4 0,9-5 0 16,-9 5-4-16,8 0 0 0,-8 1-4 0,0-1-8 0,0 0-12 15,0 0-8-15,0-4-12 0,0 4-24 0,0-4-28 0,0 5-28 16,0-7-36-16,-8 2-44 0,8-5 0 0,0 4-20 0,-9-4-24 15,1 0 32-15,8 0 28 0,-8 0 40 0,0-4 20 0,-1-1 20 0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56.1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AFA4C9-B89C-4989-9E28-A213EA4A9B9C}" emma:medium="tactile" emma:mode="ink">
          <msink:context xmlns:msink="http://schemas.microsoft.com/ink/2010/main" type="writingRegion" rotatedBoundingBox="11927,15564 12424,15564 12424,15907 11927,15907"/>
        </emma:interpretation>
      </emma:emma>
    </inkml:annotationXML>
    <inkml:traceGroup>
      <inkml:annotationXML>
        <emma:emma xmlns:emma="http://www.w3.org/2003/04/emma" version="1.0">
          <emma:interpretation id="{D8E36BA5-AEAF-495B-9430-453F437C85CA}" emma:medium="tactile" emma:mode="ink">
            <msink:context xmlns:msink="http://schemas.microsoft.com/ink/2010/main" type="paragraph" rotatedBoundingBox="11927,15564 12424,15564 12424,15907 11927,15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F1C093-AFA4-4BBC-8D4C-D53D148EC8D8}" emma:medium="tactile" emma:mode="ink">
              <msink:context xmlns:msink="http://schemas.microsoft.com/ink/2010/main" type="line" rotatedBoundingBox="11927,15564 12424,15564 12424,15907 11927,15907"/>
            </emma:interpretation>
          </emma:emma>
        </inkml:annotationXML>
        <inkml:traceGroup>
          <inkml:annotationXML>
            <emma:emma xmlns:emma="http://www.w3.org/2003/04/emma" version="1.0">
              <emma:interpretation id="{B65ECD4C-C0EE-40D4-9731-E32512C7A24B}" emma:medium="tactile" emma:mode="ink">
                <msink:context xmlns:msink="http://schemas.microsoft.com/ink/2010/main" type="inkWord" rotatedBoundingBox="11927,15564 12424,15564 12424,15907 11927,15907"/>
              </emma:interpretation>
            </emma:emma>
          </inkml:annotationXML>
          <inkml:trace contextRef="#ctx0" brushRef="#br0">750 2799 67 0,'-9'-5'84'16,"9"2"-4"-16,0-3-4 0,-8 1-24 0,8 1-4 0,0-5 0 15,-8 4 0-15,8-4-4 0,8 4 0 0,-8-3 0 0,8-2 0 0,-8 1 4 16,9 0-4-16,-2-1 8 0,1 2 0 0,1 3-4 0,-1-4-8 15,0 4 4-15,1 1-8 0,6-1-4 0,-7 0 0 0,1 5-4 16,7-4 0-16,-7 4-4 0,-2 0-4 0,1 4 0 0,1-4 0 0,-1 5-8 16,0 0 4-16,0-1-8 0,1 5 0 0,-2-4 0 0,-7 4-4 15,8 0 0-15,-8 0 0 0,0 1 4 0,0 4-4 0,-8-1 0 16,8 1-4-16,-7-1 0 0,-2 1 0 0,1 4 0 0,0-4 0 16,-9 5 0-16,9-5 0 0,-8 4 0 0,8-4 0 15,-9-2 0-15,2 3 0 0,-2-6 0 0,9 1-4 0,-9-1 0 0,9 1 0 16,-8-7 0-16,8 2 0 0,0 0 0 0,0-1 4 0,-1-4 0 0,1 0 0 15,8-4 0-15,0 4 0 0,0-5-4 0,-7 0 4 16,7 5 0-16,7-3 0 0,-7-3 0 0,0 2 0 0,0-1 4 0,8 5 0 16,-8 0 0-16,9-4 0 0,-1 4 0 0,0 0 4 0,0 0 0 15,-8 0 8-15,9 0-4 0,-2 4 8 0,10 1 4 0,-9-1 4 16,0-4 0-16,9 9 0 0,-10-4 0 0,1-5 0 0,9 5-4 0,0-1 0 16,-10 1-4-16,10 0 0 0,-1-1-4 0,1 1-4 0,-2-1-4 15,2-4 0-15,8 0 0 0,-10 4-12 0,2-4-4 0,0 0-20 16,-2 0-24-16,2 0-24 0,0 0-28 0,-2 0-32 0,2 0-32 15,-1 0 16-15,1 0-64 0,-10 0 4 0,10 0 20 0,-9 0 52 16,9 0 32-16,-9 0 20 0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5:14.1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5FCCF28-9129-401D-94C5-46FCB5F6E3B4}" emma:medium="tactile" emma:mode="ink">
          <msink:context xmlns:msink="http://schemas.microsoft.com/ink/2010/main" type="writingRegion" rotatedBoundingBox="6886,5242 7335,5242 7335,5747 6886,5747">
            <msink:destinationLink direction="with" ref="{914F3513-1FAF-4915-BDBD-E4AA7FD81949}"/>
          </msink:context>
        </emma:interpretation>
      </emma:emma>
    </inkml:annotationXML>
    <inkml:traceGroup>
      <inkml:annotationXML>
        <emma:emma xmlns:emma="http://www.w3.org/2003/04/emma" version="1.0">
          <emma:interpretation id="{E8A1C4B9-D0E7-4371-84B5-517CFC3C9120}" emma:medium="tactile" emma:mode="ink">
            <msink:context xmlns:msink="http://schemas.microsoft.com/ink/2010/main" type="paragraph" rotatedBoundingBox="6886,5242 7335,5242 7335,5747 6886,5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99C29E-1A4C-4B61-B91C-CF7442006924}" emma:medium="tactile" emma:mode="ink">
              <msink:context xmlns:msink="http://schemas.microsoft.com/ink/2010/main" type="line" rotatedBoundingBox="6886,5242 7335,5242 7335,5747 6886,5747"/>
            </emma:interpretation>
          </emma:emma>
        </inkml:annotationXML>
        <inkml:traceGroup>
          <inkml:annotationXML>
            <emma:emma xmlns:emma="http://www.w3.org/2003/04/emma" version="1.0">
              <emma:interpretation id="{A0DE9710-19D1-4854-8CE9-701F997780FB}" emma:medium="tactile" emma:mode="ink">
                <msink:context xmlns:msink="http://schemas.microsoft.com/ink/2010/main" type="inkWord" rotatedBoundingBox="6886,5242 7335,5242 7335,5747 6886,5747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Pr</emma:literal>
                </emma:interpretation>
                <emma:interpretation id="interp2" emma:lang="" emma:confidence="0">
                  <emma:literal>Pw</emma:literal>
                </emma:interpretation>
                <emma:interpretation id="interp3" emma:lang="" emma:confidence="0">
                  <emma:literal>Rw</emma:literal>
                </emma:interpretation>
                <emma:interpretation id="interp4" emma:lang="" emma:confidence="0">
                  <emma:literal>Po</emma:literal>
                </emma:interpretation>
              </emma:one-of>
            </emma:emma>
          </inkml:annotationXML>
          <inkml:trace contextRef="#ctx0" brushRef="#br0">9 67 51 0,'0'0'80'0,"0"0"-12"15,0 0 0-15,0 0-24 0,0 0 0 0,0 0-4 16,0 0 4-16,0 0-4 0,0 0 0 0,0 0 0 0,0 0-4 0,0 0-4 15,0 0 4-15,0 4 0 0,0 1 0 0,8-1-4 0,-8-4 0 16,0 9-4-16,0-4 0 0,7 4 0 0,-7-1-4 0,0 3 0 16,0 2 0-16,9 1-4 0,-9 1 0 0,8-2 0 0,-8 0-4 0,8 1-4 15,-8 5 4-15,0-5-4 0,9 4 0 0,-9 0-4 0,0-4 0 16,0 0 0-16,8 4 0 0,-8-4-4 0,0 0-4 0,0-1 0 16,0 1 4-16,0-5-4 0,8 4-4 0,-8-3 4 0,0-1 0 15,0 0-4-15,0-4 4 0,0-1-4 0,0 1 8 0,0 0 0 16,0-1 0-16,0-4 0 0,-8 0-8 0,16 5 4 0,-8-5 0 0,0-5 0 15,0 5-8-15,0-4 8 0,-8-1 0 0,8 0-4 16,0 1 4-16,0-1 0 0,-8-4 0 0,8 0 0 0,0-1-4 0,0 1-4 16,-9 1 8-16,9-6 0 0,-8 1-4 0,8-2 4 0,0 1 4 15,-8-4-8-15,8 4 8 0,0-4-4 0,0 4 0 0,0-4-4 16,0 0 0-16,0 3 4 0,0-3 0 0,0 5 0 0,0-6 0 16,0 5 0-16,8 1 0 0,-8-1 0 0,8 0-4 0,-8 0 8 0,9 5-8 15,-9-4 0-15,8 4 4 0,-8-1 0 0,8 6 0 0,-8-6 0 16,7 6 0-16,2-6 4 0,-1 6-4 0,-8 0 0 0,8-1 4 15,1 5-4-15,-9-5 4 0,8 5-4 0,-1 0 0 0,3 0 0 16,-10 0 0-16,7 0 4 0,1 5-4 0,0-5 0 0,1 5 0 16,-1-1 4-16,-8 0-4 0,7-4 0 0,2 6 4 0,-1 2 0 0,-8-3 0 15,8 0-8-15,-8 3 4 0,9 2 0 0,-9-1 0 16,0 0 0-16,0 0 0 0,0 0 0 0,0 1 0 0,0 4 0 0,0-5 0 16,-9 4-4-16,9 1 4 0,-8 0 0 0,0-5-4 0,-1 5 4 15,2-1 0-15,-1-3 0 0,-1 3-4 0,1-3 4 0,0-1 0 16,-9 5 0-16,10-9 0 0,-1 3-4 0,-1-2 4 0,-7-2 0 15,7 0 0-15,2 1 0 0,-1-5-4 0,0 0 4 0,-1 0-4 0,1 0 4 16,0-5 0-16,-1 5 0 0,9-4 0 0,-7 0 4 16,7-2-4-16,-8 6-4 0,8-4 4 0,0 0 0 0,0-1-4 0,0 5 0 15,-9-5 4-15,9 5 4 0,0-4-4 0,9 4 0 0,-9 0 0 16,0 0 4-16,8 4 0 0,-8-4 0 0,7 5 4 0,2 0-4 16,-1-1 0-16,0 0 4 0,1 6-4 0,-1-1 0 0,0 0 8 0,-1 1-4 15,10-2 8-15,-9 2 0 0,9 4 0 0,0-1 0 0,-10 1 0 16,9-1 4-16,1 1 0 0,-1-4-4 0,0 3 4 0,-7 1-4 15,7-5-20-15,0 5 24 0,0-4-4 0,1-2-4 0,0 2 0 16,-2-6-4-16,-7 1 0 0,9-1 0 0,0-4-4 0,-10 5 0 16,10-10 0-16,-9 1-4 0,0-1-8 0,8 1-24 0,-8-6-28 0,0-3-56 15,-8-1-40-15,9 0 8 0,-9 0-72 0,8-4 24 0,-16-1 32 16,8 6 32-16,0-6 20 0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6:50.3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CAD10D-F917-4F34-B1AF-1F5D718FEA1E}" emma:medium="tactile" emma:mode="ink">
          <msink:context xmlns:msink="http://schemas.microsoft.com/ink/2010/main" type="writingRegion" rotatedBoundingBox="25760,11769 32367,11939 32294,14819 25686,14650"/>
        </emma:interpretation>
      </emma:emma>
    </inkml:annotationXML>
    <inkml:traceGroup>
      <inkml:annotationXML>
        <emma:emma xmlns:emma="http://www.w3.org/2003/04/emma" version="1.0">
          <emma:interpretation id="{0053D62C-A65D-4518-BFA8-62192F4A012F}" emma:medium="tactile" emma:mode="ink">
            <msink:context xmlns:msink="http://schemas.microsoft.com/ink/2010/main" type="paragraph" rotatedBoundingBox="25942,11790 31368,11889 31349,12892 25923,12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A52DC7-2099-43E5-BD22-20218088C0BE}" emma:medium="tactile" emma:mode="ink">
              <msink:context xmlns:msink="http://schemas.microsoft.com/ink/2010/main" type="inkBullet" rotatedBoundingBox="25929,12512 25978,12513 25977,12518 25928,1251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-1117 8785 47 0,'0'0'136'0,"0"0"0"0,0-5-4 15,0 5-20-15,0 0 4 0,0 0 4 0,0 0 0 0,0 0 4 16,7 0 0-16,-7 5 0 0,0-5-4 0,0 0-4 0,0 0-4 15,9 0 0-15,-9 0-16 0,0 0-16 0,8 0-12 0,-8 0-16 0,0 0-52 16,8 0 0-16,-8 0 0 0,9 0 0 0,-9 0 0 0,0 0 0 16,8 0 0-16,-8 0 0 0,0 0 0 0,0 0 0 0,0 0 0 15,0 0 0-15,0 0 0 0,0 0 0 0,0 0 0 16,0 0 0-16,0 0 0 0,0 0 0 0,0 0 0 0,0 0 0 0,0 0 0 16,0 0 0-16,0 0-104 0,0 0-96 0,0 0-52 0,0 0-20 0,0 0-24 15,0-5 44-15,0 5 52 0,0 0 36 0,0 0 28 16,0 0 24-16</inkml:trace>
      </inkml:traceGroup>
      <inkml:traceGroup>
        <inkml:annotationXML>
          <emma:emma xmlns:emma="http://www.w3.org/2003/04/emma" version="1.0">
            <emma:interpretation id="{CB3A6FAA-8C4F-4FDB-8E1A-3D76942F6403}" emma:medium="tactile" emma:mode="ink">
              <msink:context xmlns:msink="http://schemas.microsoft.com/ink/2010/main" type="line" rotatedBoundingBox="26362,11798 31368,11889 31349,12892 26344,12801"/>
            </emma:interpretation>
          </emma:emma>
        </inkml:annotationXML>
        <inkml:traceGroup>
          <inkml:annotationXML>
            <emma:emma xmlns:emma="http://www.w3.org/2003/04/emma" version="1.0">
              <emma:interpretation id="{B382B247-1E7D-4A8A-8A8D-B627F1A6356F}" emma:medium="tactile" emma:mode="ink">
                <msink:context xmlns:msink="http://schemas.microsoft.com/ink/2010/main" type="inkWord" rotatedBoundingBox="26362,11798 28291,11833 28272,12837 26344,12801">
                  <msink:destinationLink direction="to" ref="{C59D9B18-33C9-4809-BA60-BF1057464697}"/>
                  <msink:destinationLink direction="from" ref="{C59D9B18-33C9-4809-BA60-BF105746469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7.536">-342 8560 87 0,'0'-4'108'0,"0"-6"-4"0,8 6-4 0,-8-6-20 16,0 6-8-16,7-1 0 0,-7 5-4 0,0-4-4 0,0 4-8 0,9-5 4 16,-9 5-8-16,8 0 0 0,-8 0-4 0,0 0 4 0,8 5 0 15,-8-5 4-15,0 9-4 0,0-5 4 0,8 6-4 0,-8-6-4 16,0 6 0-16,0 3 0 0,0-3-4 0,0 3-4 0,0 1-4 0,0-1 0 15,0 6-4-15,0-5-4 0,0 4-4 0,0 1-4 0,0-1-4 16,0 4 0-16,0-3 0 0,0 0-4 0,0 2-4 16,0-1 0-16,0-2 0 0,0 5-4 0,0-5 0 0,0 0 0 0,0-3-8 15,0 3 0-15,0-4-4 0,0 0-8 0,0-6-8 0,0 2-8 16,0-1-16-16,0-4-8 0,0 0-20 0,0-5-12 0,0 0-20 16,0-5-16-16,0 0-16 0,-8 0-4 0,8-3 8 0,0-2-84 0,-8-4 32 15,8 0 36-15,-8-4 28 0,-1-1 20 0</inkml:trace>
          <inkml:trace contextRef="#ctx0" brushRef="#br0" timeOffset="1492.809">301 8693 11 0,'-8'-9'108'15,"8"4"-8"-15,-8-4 0 0,8 0-24 0,-7 0 4 0,7 0 0 16,0 4 0-16,0-4 4 0,-9-1-4 0,9 6-16 0,0 0 0 16,9-6 0-16,-9 6 0 0,0-1 0 0,0 0-4 0,7 5-4 0,-7-4 0 15,8 4-4-15,-8 0 4 0,0 4-4 0,8 1-4 0,-8 0 4 16,9-1-4-16,-1 6-8 0,-8-2-4 0,8 6 0 0,-8 0-4 15,9 0-8-15,-9 1 0 0,7 2-4 0,1-3-4 0,-8 8 0 16,9-3 0-16,-9 0-8 0,8 2 0 0,0-1 0 0,-8 3-4 16,9-5 0-16,-1 5 0 0,-8-5 0 0,7 0 0 0,-7-4-4 0,8 5 4 15,1-6 0-15,-9 1-4 0,0-4 4 0,8-2 0 0,-8 2 4 16,0-6-4-16,0 1 0 0,0-5 0 0,0-5 0 0,0 5 0 16,0-4-4-16,0-6 4 0,0 2-4 0,0-6 0 0,0 0 0 15,0 0 0-15,0-4 0 0,8 0 0 0,-8-1-4 0,0-4 4 16,9 6 0-16,-9-7 0 0,8 1 0 0,-8 0 0 0,7 5-4 0,-7 0 4 15,9-6 0-15,-1 10 0 0,0-4 0 0,-8 4 0 0,8 1 0 16,1 4 0-16,-2-1 0 0,-7 2 4 0,8 2 0 0,1-2-4 16,-9 8 4-16,8-5-4 0,0 5 4 0,-8-5-4 0,9 5 0 0,-1 0 0 15,-8 5 0-15,7-5-4 0,1 5 0 0,-8-5-4 16,9 4-4-16,-9 0-24 0,8 2-24 0,0-2-32 0,-8 0-28 0,9 1-28 16,-9 0-24-16,8-1-8 0,-1 1 0 0,-7 0-64 0,9-5 40 15,-1 0 36-15,0 4 32 0,0-8 20 0</inkml:trace>
          <inkml:trace contextRef="#ctx0" brushRef="#br0" timeOffset="1063.9559">-677 8156 51 0,'-8'0'108'0,"8"-4"-4"0,0 4-8 0,0 0-16 0,0 0 0 16,0 0 8-16,0 0 0 0,0 0-4 0,8 0 0 0,1 0 0 0,-9 0 4 15,7 4 0-15,10-4-4 0,-9-4-4 0,0 4-4 16,9 0 0-16,-2 0-4 0,2 0 0 0,0 0-12 0,6 0-4 0,-6 0-12 16,7 0-8-16,1 0-8 0,0 4-4 0,-1-4-4 0,1 0-4 15,-2 0-4-15,11 0-4 0,-10 0-8 0,9 0-8 0,-9 0-8 16,9 0-20-16,-9 0-24 0,9 5-20 0,-1-5-12 0,-7 4-52 16,7-4-44-16,-7 5 0 0,7 0-52 0,-8-1 8 0,10 1 48 15,-11 4 28-15,2-5 32 0,0 1 24 0</inkml:trace>
          <inkml:trace contextRef="#ctx0" brushRef="#br0" timeOffset="1988.4222">955 8280 23 0,'-9'-8'84'0,"9"-2"-8"15,0 1-4-15,0 0-20 0,-8-1-4 0,16-3-4 0,-8 3 4 16,0-4 0-16,0 6 4 0,9-6 0 0,-2 4 4 0,1-3 4 16,-8 4-4-16,9-1 8 0,-1 1-8 0,0 0 0 0,-1 5 0 15,3-1 0-15,5 0 0 0,-6 5-8 0,-1-4 0 0,0 4-4 16,1 4-12-16,-2-4-4 0,1 5 0 0,0 0-4 0,1-1-4 0,-1 0 0 16,0 5-8-16,1-4 0 0,-9 5-4 0,7-1 0 0,-7 4-4 15,8-3 0-15,-8-1 0 0,0 4 0 0,0 1 0 0,0 0-4 16,-8 0 0-16,8 0 0 0,-7-1 0 0,-2 1 0 0,1-1-20 15,0-3 24-15,-1 3 0 0,-7 1 0 0,9-4-4 0,-2-1 0 16,1 0-4-16,0 1 4 0,-1-6 0 0,1 0-4 0,1 1 4 0,-3 0 0 16,3-5 0-16,7 4 0 0,-8-4 0 0,8 0 0 0,0 0 4 15,0 0-4-15,0-4 4 0,0 4 0 0,0 0 4 0,0 0 4 16,8 0 0-16,-8 4 8 0,7 1 4 0,-7-5 4 0,10 5 4 16,-10-1 0-16,7 0 0 0,1 1-4 0,-8 0 4 0,9-1-8 15,-1 1 0-15,0 0 0 0,1 0-4 0,-2 3-8 0,1-3 0 0,0-1 0 16,9-4-4-16,-9 5-4 0,1 0 0 0,-2-5-16 0,1 0-4 15,9 4-16-15,-9-4-32 0,0-4-32 0,8 4-36 0,-8 0-40 16,1-5-20-16,-1 0-12 0,0 1-40 0,1-1 36 0,-1 0 36 16,-8 2 36-16,7-2 28 0</inkml:trace>
          <inkml:trace contextRef="#ctx0" brushRef="#br0" timeOffset="647.5484">-562 8505 47 0,'0'-5'108'0,"0"5"-4"0,0 0-8 0,-9-4-20 0,18 4 4 0,-18 0-4 15,9 0-4-15,0 0-4 0,0 0 0 0,0 0 0 0,9 0 0 0,-9 4 0 16,0-4 4-16,0 5 0 0,8 0 0 0,-8 4 0 0,0 0 0 16,7 0-4-16,-7 5-4 0,8-5-4 0,-8 5-4 0,9 4-8 15,-9-4-8-15,8 5-24 0,-8-1 16 0,8 4 0 0,-8 2-8 16,0-2-4-16,0 2 0 0,0-6-4 0,9 4-4 0,-9 2-4 15,0-2 0-15,0 1 0 0,0 0-4 0,0 0 0 0,0 1 0 16,0-6-4-16,0 0 0 0,7 0 0 0,-7 0 0 0,0 1-8 16,0-6-4-16,0-4-4 0,8 6-20 0,-8-6-16 0,0 0-20 0,0-5-20 15,9 1-12-15,-9-1-20 0,0-4-16 0,0 0-12 0,0-4 4 16,0-1 0-16,8 1-72 0,-8-5 40 0,0 0 28 0,0-6 36 16,0 6 20-16</inkml:trace>
        </inkml:traceGroup>
        <inkml:traceGroup>
          <inkml:annotationXML>
            <emma:emma xmlns:emma="http://www.w3.org/2003/04/emma" version="1.0">
              <emma:interpretation id="{F26B3915-0759-4E1D-9295-66509E9C2F50}" emma:medium="tactile" emma:mode="ink">
                <msink:context xmlns:msink="http://schemas.microsoft.com/ink/2010/main" type="inkWord" rotatedBoundingBox="28654,12333 28702,12334 28700,12430 28652,124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74.2473">1607 8684 159 0,'0'0'228'16,"8"5"-8"-16,-8-5 0 0,0 4-24 0,0-4 4 0,0 0-8 15,0 0-24-15,0 4-32 0,-8-4-20 0,8-4-28 0,0 4-16 16,0 0-20-16,0-4-52 0,0 4 0 0,0-5 0 0,0 0 0 0,0 2 0 16,0-3 0-16,0 6 0 0,0-5 0 0,0 1 0 15,8 0 0-15,-8-1-48 0,0 0-84 0,7 1-32 0,-7-1-40 0,0 0-16 16,9 1-36-16,-9 0-12 0,8-2 52 0,-8 2 36 0,8 0 36 15,1-1 28-15,-9 0 20 0</inkml:trace>
        </inkml:traceGroup>
        <inkml:traceGroup>
          <inkml:annotationXML>
            <emma:emma xmlns:emma="http://www.w3.org/2003/04/emma" version="1.0">
              <emma:interpretation id="{2724CAEE-8A74-4001-8BA1-C8BBF48DD1B7}" emma:medium="tactile" emma:mode="ink">
                <msink:context xmlns:msink="http://schemas.microsoft.com/ink/2010/main" type="inkWord" rotatedBoundingBox="29182,11893 29927,11906 29912,12736 29167,12723">
                  <msink:destinationLink direction="with" ref="{1046D919-D188-4773-913B-AD3B5DD3385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99.3896">2136 8225 71 0,'0'-4'104'0,"0"-6"0"0,9 1 0 0,-9 4-20 15,0-3 0-15,0 3 8 0,8 0-4 0,-8 1 0 0,8-1-4 16,-8 0 0-16,9 5 0 0,-9 0 0 0,0-4-4 0,8 4 0 0,-8 0-4 16,7 0-4-16,-7 0-4 0,0 4-4 0,8 1-4 0,-8 0-8 15,0-1 0-15,0 6 0 0,0-2-4 0,0 2 4 0,9-1-8 16,-9 5 4-16,0 0-4 0,0-1-44 0,0 6 0 0,0 3 0 0,0 2 0 15,0-6 0-15,0 10 0 0,0-6 0 0,0 6 0 16,0-1 0-16,0 1 0 0,0 4 0 0,0-5 0 0,0 6 0 0,0-6 0 16,0 6 0-16,0-6 0 0,0 0 0 0,8 1 0 0,-8 0 0 15,0-1 0-15,-8-4 0 0,8 0 0 0,0 0 0 0,0-5 0 16,0 0 0-16,0-4 0 0,0 5 0 0,8-11 0 0,-8 2 0 0,0-1 0 16,0 0 0-16,0-4 0 0,8 0 0 0,-8-1 0 15,0-4 0-15,9 0 0 0,-9 0 0 0,0-4 0 0,8-1 0 0,-8-4 0 16,7-1 0-16,2 2 0 0,-9-2 0 0,8-4 0 0,0-4 0 15,0 4 0-15,1-3 0 0,-9-3 0 0,15 2 0 0,-6-5 0 16,-1 5-16-16,0-5 0 0,1 4 4 0,-1 1 4 0,7 0 0 16,-6-1 0-16,-1 6 0 0,0-1 4 0,1 1 4 0,6 3 0 15,-15 1-4-15,9 0 4 0,-1 4 4 0,0 0-4 0,0 1 0 0,1 0 4 16,-9 4 4-16,8 0 0 0,-1 0 0 0,2 0 0 0,-9 0 0 16,8 4 0-16,0 0 0 0,-8 1 4 0,9 0-4 0,-1-1-8 15,-8 6 0-15,7-6 0 0,1 6 0 0,-8-2 0 0,9 2 0 16,-9-1 0-16,0 4 0 0,0 1 0 0,8 0 0 0,-8 0 0 15,0-1 0-15,0 2 0 0,0-2 0 0,0 1 0 0,0 4 0 0,0-4 0 16,0 0 0-16,0-1 0 0,0 7 0 0,0-7 0 0,8-4 0 16,-8 4 0-16,9 1 0 0,-9 0 0 0,8-4 0 0,-8 3 0 15,7-4 0-15,2 1 0 0,-1-2 0 0,0 2 0 0,0-1 0 0,1 1 0 16,-1-7 0-16,8 2 0 0,-8 0 0 0,0-1 0 16,9-4 0-16,-9 0 0 0,8 0 0 0,0-4 0 0,1-1 0 0,0 0 0 15,-2-3 0-15,2-2 0 0,-2-4 0 0,2 6-76 0,-9-6-92 16,9-4-40-16,-9 4-24 0,8-5-36 0,-16 1-12 0,8-4 48 15,0 2 48-15,-8 2 32 0,0-5 28 0,0 0 24 0</inkml:trace>
        </inkml:traceGroup>
        <inkml:traceGroup>
          <inkml:annotationXML>
            <emma:emma xmlns:emma="http://www.w3.org/2003/04/emma" version="1.0">
              <emma:interpretation id="{B8960C76-48EC-4174-9850-72863130AACF}" emma:medium="tactile" emma:mode="ink">
                <msink:context xmlns:msink="http://schemas.microsoft.com/ink/2010/main" type="inkWord" rotatedBoundingBox="30968,12232 31361,12239 31355,12571 30961,12564"/>
              </emma:interpretation>
              <emma:one-of disjunction-type="recognition" id="oneOf4"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ć</emma:literal>
                </emma:interpretation>
                <emma:interpretation id="interp7" emma:lang="" emma:confidence="0">
                  <emma:literal>ł</emma:literal>
                </emma:interpretation>
                <emma:interpretation id="interp8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4049.99">3947 8500 35 0,'0'0'104'0,"0"0"-8"0,-8 0 0 0,8 0-20 16,-8 0-4-16,8 0 0 0,0 0 0 0,-9 0 4 0,9 0 0 15,0 5-4-15,0-5 0 0,0 0 0 0,0 5 0 16,9-5 4-16,-1 4-4 0,-8-4 4 0,8 5 4 0,0-1-4 0,1 1 0 16,6-5-12-16,-6 4-4 0,-1 1-8 0,9 0 4 0,-2-1-8 15,2-4-4-15,-1 5-8 0,0-5-4 0,1 5 0 0,-1-5-8 16,1 4-4-16,-2-4-4 0,2 5-4 0,0-5 0 0,-2 4-4 0,2-4 0 15,-1 0-4-15,1 5-4 0,-10-5 0 0,10 5 0 0,-9-5 0 16,9 4-20-16,-10-4-16 0,1 4-28 0,-8-4-32 0,9 5-36 16,-9-5-44-16,0 0-36 0,0 5 16 0,0-5-72 0,0 0 32 15,-9 0 48-15,9 0 32 0,-8 0 28 0,1 4 28 0</inkml:trace>
          <inkml:trace contextRef="#ctx0" brushRef="#br0" timeOffset="4231.0258">4004 8739 47 0,'-8'9'128'0,"8"0"-12"0,-8 1 0 0,8-2-8 0,-9-3 16 0,9 3-4 16,0-2 8-16,0 3-8 0,0-4-4 0,0-1 0 0,9 1-4 15,-1-1-16-15,-8 1-4 0,17-5-8 0,-9 0-12 0,-1 5-8 16,10-5-8-16,-9 0-8 0,9 0-8 0,-10 0-4 0,10 4-8 16,-1-4-8-16,1 0-4 0,-2 0-4 0,2 0-8 0,-9 0-8 15,9-4-12-15,-10 4-24 0,2 0-24 0,-1 0-44 0,0 0-44 0,-8 0-52 16,8 4-16-16,-8-8-48 0,0 4 16 0,0 0 48 0,0 0 36 15,-8 0 28-15,0 0 24 0</inkml:trace>
        </inkml:traceGroup>
      </inkml:traceGroup>
    </inkml:traceGroup>
    <inkml:traceGroup>
      <inkml:annotationXML>
        <emma:emma xmlns:emma="http://www.w3.org/2003/04/emma" version="1.0">
          <emma:interpretation id="{4879A220-F474-41B8-A14B-F256C652CED1}" emma:medium="tactile" emma:mode="ink">
            <msink:context xmlns:msink="http://schemas.microsoft.com/ink/2010/main" type="paragraph" rotatedBoundingBox="25716,13485 32323,13655 32294,14819 25686,14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72FD07-AC1F-4419-89AF-CB5CF324F647}" emma:medium="tactile" emma:mode="ink">
              <msink:context xmlns:msink="http://schemas.microsoft.com/ink/2010/main" type="inkBullet" rotatedBoundingBox="25692,14418 25773,14421 25772,14450 25691,14448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9569.7864">-1313 10698 35 0,'-8'4'136'16,"8"-4"0"-16,0 0-4 0,-9 0-16 0,9 4 0 0,0-4-4 0,-7 0-4 16,-1 0-8-16,8 0-16 0,0 6-4 0,0-6-8 0,-9 0-8 15,9 0-8-15,0 0-4 0,0 0-4 0,0 0-8 0,0 0-4 16,0 0-8-16,0 0-4 0,9 0-4 0,-9 0-4 0,0 0-4 15,0 0 0-15,0 0-4 0,8 0 0 0,-8 4-4 0,0-4-8 16,7 0-8-16,-7 0-8 0,0 0-20 0,9 0-28 0,-9-4-24 0,8 4-32 16,-8 0-20-16,8 0-16 0,0-6 8 0,-8 6-72 0,9-4 40 15,-2 0 32-15,1-1 24 0,-8 0 24 0</inkml:trace>
      </inkml:traceGroup>
      <inkml:traceGroup>
        <inkml:annotationXML>
          <emma:emma xmlns:emma="http://www.w3.org/2003/04/emma" version="1.0">
            <emma:interpretation id="{A1D1A996-9BCC-4737-A1D8-643E2FD1269F}" emma:medium="tactile" emma:mode="ink">
              <msink:context xmlns:msink="http://schemas.microsoft.com/ink/2010/main" type="line" rotatedBoundingBox="26268,13499 32323,13655 32294,14819 26239,14664"/>
            </emma:interpretation>
          </emma:emma>
        </inkml:annotationXML>
        <inkml:traceGroup>
          <inkml:annotationXML>
            <emma:emma xmlns:emma="http://www.w3.org/2003/04/emma" version="1.0">
              <emma:interpretation id="{FCD5DA58-78A1-4B85-AC22-82CA0127BB4D}" emma:medium="tactile" emma:mode="ink">
                <msink:context xmlns:msink="http://schemas.microsoft.com/ink/2010/main" type="inkWord" rotatedBoundingBox="26262,13769 27201,13793 27178,14688 26239,1466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988.6652">-685 10330 39 0,'0'-4'100'0,"-8"4"-8"0,8-4-8 0,0 4-40 15,0 0 16-15,0 0 0 0,0 0 0 0,-9 4 8 0,9 0-4 16,0-4 4-16,0 10 4 0,0-5 0 0,0 4-12 0,9 0 4 0,-9 4 0 16,0 2 0-16,0-2-4 0,0 1-4 0,0 5 0 0,0-1-8 15,0 4-4-15,0-3-4 0,0 3-8 0,0 2 0 0,0-1-8 16,0-1-4-16,0 6 0 0,0-4-4 0,0-2 0 0,0 0-8 16,0 1 0-16,8 1 0 0,-8-2-4 0,0 2-4 0,-8-6 0 15,8 0-4-15,0 0-12 0,0 1-8 0,0 0-20 0,0-6-16 0,0-4-12 16,0 5-28-16,0-5-16 0,0-4-8 0,0-1-4 0,0-4 8 15,8 0 4-15,-8-4-56 0,0-1-4 0,8 1 36 0,-8-5 24 16,0-5 28-16</inkml:trace>
          <inkml:trace contextRef="#ctx0" brushRef="#br0" timeOffset="10181.1513">-473 10413 23 0,'0'-9'92'0,"0"4"-4"0,8-3-4 16,-8 3-28-16,0 5 0 0,8-5-4 0,-8 0 0 0,0 5 0 15,0 0-8-15,9 0 0 0,-9 0 0 0,0 0 8 0,7 0 0 16,-7 5-4-16,0 0 4 0,8 0-4 0,-8-1-4 0,0 5 0 0,0-4 0 16,0 9 0-16,0-6 0 0,0 2 4 0,0 4 0 0,0 0-4 15,0 4 0-15,0 0-4 0,0 0 0 0,0 1-4 0,0-1-4 16,0 5-4-16,0-5-4 0,0 5 0 0,0 0 0 0,0 0-4 0,0 0 0 16,0 0-4-16,0 0-4 0,0 0 0 0,0 0-4 15,0-5 0-15,0 6-4 0,0-7 0 0,0 2-4 0,0-1 0 0,0-4-4 16,0 0-4-16,0-5-8 0,0 0-4 0,0-4-20 0,0-1-16 15,0 1-24-15,0-5-16 0,0-5-20 0,-8 1-16 0,8-1-12 16,0-4 8-16,-7-5-48 0,7 0-32 0,-9 0 64 0,1-4 24 0,0 0 24 16</inkml:trace>
          <inkml:trace contextRef="#ctx0" brushRef="#br0" timeOffset="10470.3792">-774 10037 67 0,'0'0'96'0,"0"0"-4"16,0 0 4-16,-10 0-20 0,10 0 0 0,10 0 0 0,-10 0 4 15,0 0 4-15,7 5-12 0,1-5 8 0,1 0 0 0,-1 5 0 16,0-5 0-16,1 4 0 0,6-4 0 0,-7 0-4 0,9 5 4 16,0-5-8-16,-2 4-8 0,10-4 0 0,-8 5-12 0,7 0-8 15,-8-5-8-15,8 4-20 0,-7-4 12 0,8 4-8 0,-1-4-8 0,-8 5-4 16,8-5 0-16,1 5-12 0,-8-5-8 0,6 3-20 0,-6-3-32 15,0 6-28-15,7-1-40 0,-16-1-36 0,8 0-24 0,0 0-28 16,1-4-32-16,-1 0 44 0,-7 6 36 0,-1-2 32 0,9-4 28 0</inkml:trace>
          <inkml:trace contextRef="#ctx0" brushRef="#br0" timeOffset="10705.7498">138 10720 131 0,'0'6'188'16,"-8"-2"-8"-16,0-4 0 0,8 4-16 0,-7 1 4 0,-2-5 0 15,9 5-8-15,-8-1-8 0,8-4-16 0,0 0-12 0,-8 0-24 16,8 4-16-16,0-4-16 0,0 0-24 0,0 0-44 0,0 0 0 0,0 0 0 15,0 0 0-15,0 0 0 0,0 0 0 0,8 0 0 0,-8-4 0 16,0 8 0-16,0-4 0 0,0 0 0 0,0 0 0 0,0 0 0 16,0 0 0-16,8 0-32 0,-8 0-124 0,0-4-48 0,0 4-40 15,0-4-56-15,0 4 20 0,0-5 48 0,0 5 40 0,0-5 36 16,0 1 32-16,0 0 24 0</inkml:trace>
        </inkml:traceGroup>
        <inkml:traceGroup>
          <inkml:annotationXML>
            <emma:emma xmlns:emma="http://www.w3.org/2003/04/emma" version="1.0">
              <emma:interpretation id="{57198B15-9EB7-488D-9737-92EA50237A0D}" emma:medium="tactile" emma:mode="ink">
                <msink:context xmlns:msink="http://schemas.microsoft.com/ink/2010/main" type="inkWord" rotatedBoundingBox="27701,13536 29387,13579 29357,14738 27671,1469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9239.3099">1305 10286 27 0,'-9'3'96'0,"1"2"-8"0,1 4-4 16,-2-4-24-16,1 4 0 0,0 0-4 0,-1-5 0 0,1 6 0 15,8-1-4-15,-7 0 0 0,-1 5-4 0,8-5 0 0,-9 5 0 0,9-5-4 16,0 5-8-16,0-1 0 0,0-3-4 0,0 4 0 15,0 0-12-15,9-6 0 0,-9 6 0 0,8-4-4 0,-8-2 8 0,7 6-8 16,1-4 0-16,-8-1 0 0,9 0-4 0,-1 0 0 0,0-4 0 16,1 4-4-16,6-5 4 0,-6 5 0 0,-1-4-4 0,8 0 0 15,-7-1-4-15,-2 1 4 0,1-5-4 0,9 5 0 0,-9-1-4 0,1 1 4 16,6-5 0-16,-7 4 0 0,1-4 0 0,-1 5 0 0,0 0 0 16,1-5 4-16,6 5 0 0,-15-1-4 0,9 5 0 0,-1-5 4 15,0 1 0-15,0 4 0 0,1-4 4 0,-9 3 0 0,7 2 0 16,1-1 0-16,-8 1 0 0,0 4-4 0,9-6 0 0,-9 2 0 15,0 4 0-15,0-1 0 0,8 1 4 0,-8-1-20 0,-8 1 20 16,8 1 4-16,0-2-4 0,-9 1-4 0,9 0 4 0,-8-1 0 16,1 1-8-16,7 0 4 0,-9-1 0 0,1-3-4 0,0-1 0 0,0 5 0 15,-1-5 0-15,-6-4-8 0,6 3-4 0,1-3-4 0,0-5-12 16,-1 0-16-16,1 0-16 0,1-5-12 0,-1-3-24 0,-1-2-20 16,9 1-20-16,-8-5 0 0,8 0-12 0,-8-4-52 0,8-5 24 0,0 5 36 15,-9-10 20-15,9 1 24 0</inkml:trace>
          <inkml:trace contextRef="#ctx0" brushRef="#br0" timeOffset="239731.5125">1738 9909 79 0,'0'-5'84'0,"0"-4"0"0,7 5 0 0,-7-5-20 16,8 4 0-16,0-5 8 0,1 6-4 0,-1 0-4 0,-1-2 4 16,3 2-12-16,5 0 0 0,-6-1 4 0,7 5-4 0,-9-5-4 15,10 5-4-15,0 0-4 0,-9 0 0 0,9 5-8 0,-10-5 0 16,1 5-8-16,9-1-4 0,-9 6 0 0,0-6-4 0,1 5-4 16,-2 1 0-16,-7-1-4 0,8-1 0 0,-8 2 0 0,0 4-4 0,0-1 4 15,0 1-8-15,-8 0 0 0,8-1 0 0,-7 1-4 0,-2 0 4 16,1 0 0-16,0 0 0 0,-1 0 4 0,-7-1-4 0,9 1 0 15,-2 0 0-15,-7 0 4 0,7-2 4 0,1-2 4 0,0 4-4 16,-1 0 4-16,2-5 0 0,-1 0 0 0,8 5 4 0,-8-5 0 16,8 0 0-16,0 0 0 0,0 0-4 0,0 1 0 0,0-5 0 0,0 4 0 15,0-5-4-15,8 5 4 0,0-4 0 0,-1-1 0 16,-7-4 0-16,9 5-4 0,7-5 0 0,-7 5-4 0,-1-5-4 16,0 0 0-16,1 0-4 0,6 0 0 0,-7 0 4 0,9 0 0 0,-9 0-8 15,8 0-8-15,-8 0-12 0,9 0-24 0,-9 0-36 0,-1 0-32 16,10 0-44-16,-9 3-28 0,1-3 4 0,-1 7-64 0,0-7 36 15,1 3 36-15,-2 2 32 0,-7 0 24 0</inkml:trace>
          <inkml:trace contextRef="#ctx0" brushRef="#br0" timeOffset="239869.142">2299 10698 107 0,'0'8'220'0,"0"2"-8"0,9-6-16 0,-9 6-24 0,0-6 4 0,0 1 0 15,-9 0 8-15,9-5-24 0,0 4-28 0,0-4-24 0,0 0-20 16,0 4-20-16,-8-4-20 0,8 0-48 0,0 0 0 0,0 0 0 16,0 0 0-16,0 0 0 0,0 0 0 0,0 0 0 0,0-4 0 0,0 4 0 15,0-4 0-15,0 4 0 0,0 0 0 0,0-5 0 0,0 0 0 16,0 1 0-16,0-6 0 0,0 6 0 0,0-10-68 0,0 5-84 16,0-4-44-16,0-1-32 0,8 0 4 0,-8-4-68 0,9-1 44 15,-9-4 56-15,8 0 28 0,-8 0 32 0,8-5 32 0</inkml:trace>
          <inkml:trace contextRef="#ctx0" brushRef="#br0" timeOffset="238652.6133">628 10881 15 0,'0'5'76'0,"0"-5"4"0,0 4-16 0,0-4-28 0,0 0-4 16,0 5 4-16,0-5-4 0,0 0-4 0,0 0 4 0,0 0 0 15,8-5 4-15,-8 5 0 0,0-4 8 0,8-1 0 0,-8 0 4 16,8-3 4-16,-8 3-4 0,9-4 0 0,-1-1-4 0,-1 1 4 0,2-4-8 16,-1-6 0-16,0 6 0 0,1-6 0 0,-1 0 0 15,0 1 4-15,-1 0-4 0,2 0 4 0,7-5-4 0,-16 0 0 0,9 5-4 16,-1-5 0-16,-1 4-4 0,3-4 0 0,-3 5-4 0,1-5 0 15,0 4-4-15,-8 1 0 0,9-4-4 0,-1 3 0 0,-8 0 0 16,7 1 0-16,2 4-4 0,-9-4-4 0,8 4 4 0,-8 1-4 0,8-1 0 16,-8 0 0-16,9 0-4 0,-9 5 0 0,0 0 4 0,8 1-4 15,-8-2 0-15,0 0-4 0,0 6 0 0,8-1 0 16,-8 0-4-16,0 1 8 0,0 4-4 0,0-4 0 0,0 4 0 0,0 0 0 16,0 0 0-16,0 0-4 0,0 0 4 0,0 0 8 0,0 4 0 15,0 0-4-15,0-4 0 0,7 10 8 0,-7-6 0 0,0 6-4 0,0 0 4 16,0-2 0-16,0 1 0 0,0 5-4 0,9-1 0 15,-9 6 0-15,0-1 4 0,0 1-4 0,0 4 0 0,0-5 0 0,0 5 0 16,0 1-4-16,0-2-8 0,-9 0 0 0,9 2 0 0,9-1 0 16,-9 4 0-16,0-4 0 0,0 1 0 0,0-2 0 0,0 0 0 15,0-3 0-15,0 5 0 0,0-6 0 0,0 0 0 0,0 1 0 0,0-2 0 16,0-3 0-16,8 1 0 0,-8-2 0 0,0-4 0 16,0 0 0-16,0 1 0 0,0-2-4 0,8-3-20 0,-8-5-4 15,0 5-8-15,0-5-16 0,0 0-16 0,0 0-20 0,0 0-20 0,0-5-16 16,0 0-20-16,0 0-12 0,0-3-8 0,0-1 16 0,0-1-68 15,0-4 12-15,0 1 44 0,9-6 24 0,-9 6 32 0</inkml:trace>
          <inkml:trace contextRef="#ctx0" brushRef="#br0" timeOffset="238891.723">1166 10330 55 0,'0'0'112'0,"0"0"-12"0,0 0-4 0,0 0-32 15,0 0-4-15,0 0 0 0,0 0 0 0,0 5 0 0,0-5 0 0,9 0 0 16,-9 0-4-16,7 0 0 0,1 0 0 0,1-5-4 0,-1 5-4 16,0 0 4-16,1 0-4 0,6 0 0 0,2 0-4 0,-1-4-4 15,0 4-4-15,1-4-4 0,-1 4-4 0,1-5-4 0,-2 5-8 0,10 0 0 16,-8 0-4-16,-2 0 0 0,-6-5-4 0,7 5 0 0,1 0-4 16,-10 0-8-16,10 5 0 0,-9-5-12 0,0 5-12 0,1-1-20 15,-9-4-16-15,7 4-16 0,-7 1-24 0,0-5-16 0,0 5-12 16,0 0 16-16,0-5-80 0,0 0 16 0,-7 4 32 0,7-4 32 15,-9 0 20-15</inkml:trace>
        </inkml:traceGroup>
        <inkml:traceGroup>
          <inkml:annotationXML>
            <emma:emma xmlns:emma="http://www.w3.org/2003/04/emma" version="1.0">
              <emma:interpretation id="{B0EB43E3-7E26-44D1-BF85-CCF6F086945C}" emma:medium="tactile" emma:mode="ink">
                <msink:context xmlns:msink="http://schemas.microsoft.com/ink/2010/main" type="inkWord" rotatedBoundingBox="29973,13973 31174,14004 31156,14740 29954,1470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3287.5182">3033 10578 23 0,'0'0'64'0,"-8"0"-4"0,1 0-4 16,7 0-20-16,-8 0-4 0,8 0-4 0,-9 0 4 0,1 0-4 16,8 0 0-16,0 0-4 0,-8-4 0 0,8 4 0 0,-9-5 4 15,9 5 0-15,-8-4 0 0,8-1 4 0,0 0 4 0,0-4-4 16,0 5 4-16,0-5 0 0,0-1 4 0,0 1 0 0,0 0-8 0,0 0 0 15,0 0 0-15,0-1 0 0,0 2 4 0,8-6-4 0,-8 4-8 16,9 2 0-16,-9-6 4 0,8 4 0 0,-8 1-4 0,8-4 0 16,1 3 0-16,-1 1 0 0,-1 0 0 0,10 0 0 0,-9 0-4 15,0-1 4-15,1 1-4 0,6 0 0 0,-6 4 0 0,-1 1-16 16,0-1 12-16,0 1 4 0,8 4-4 0,-8-5 0 0,1 10-4 0,-1-5 4 16,0 4-8-16,1 1 4 0,-1-1 0 0,-1 6-8 0,1-2 0 15,1 7 4-15,-9-6-8 0,8 4 8 0,0 6-8 0,-8-6 0 16,0 6 4-16,9 0 0 0,-9 3-4 0,0-4 0 0,0 6 4 0,-9-2 0 15,9 1-4-15,-8 0 4 0,0 0-8 0,-1 0 4 16,1 1 4-16,1-2-4 0,-10 5-4 0,1-3 4 0,7-2 4 0,-6 2-4 16,-2-6 4-16,1 4-4 0,-1-3-4 0,1-1 4 0,0 1 0 15,-1-5 0-15,2-1 0 0,-2 1 4 0,9-5-8 0,-9 0 8 16,10 0-4-16,-2-4 0 0,1 0 0 0,0-1 0 0,0-4-4 16,-1 0 4-16,1 0-4 0,8-4 0 0,0-1 4 0,0 0 0 0,0 1 0 15,0-1 0-15,0-4-4 0,0 0 4 0,0 4 0 0,8-4 0 16,-8-1 0-16,9 2 0 0,-1-1 0 0,-8-1 0 0,8 6 0 15,0-6-4-15,1 7 4 0,-9-2 4 0,7 0-20 0,1 5 24 16,1-5-4-16,-1 5 0 0,0 0 0 0,-8 0 0 0,9 0 0 16,-1 5 0-16,-1-5 0 0,1 5 0 0,1 0 4 0,-1-2-4 15,0 2 0-15,8 0 4 0,-8 4 4 0,1-4-8 0,7-1 4 0,-8 6-4 16,8-2 4-16,-8-3-4 0,9 4 0 0,-9 1 0 16,9-1 0-16,-10 0 0 0,10-5 0 0,-9 6-4 0,9-1 0 0,-9-4 4 15,8 4-4-15,-8-5 0 0,8 1-4 0,-7 4-4 0,-2-5-4 0,10-4-12 16,-9 5-24-16,0 0-20 0,9-5-24 0,-17 0-20 15,15 0-28-15,-6 0-12 0,-9-5 20 0,8 0-64 0,0-3 8 0,1 3 32 16,-1-4 24-16,-1 0 32 0</inkml:trace>
          <inkml:trace contextRef="#ctx0" brushRef="#br0" timeOffset="243831.0664">3653 10487 59 0,'0'0'76'0,"0"0"0"15,0 0-4-15,-8 0-16 0,8 0-4 0,0 4 0 0,0 1 0 16,0-5 8-16,0 9 0 0,0-5 0 0,0 1-8 0,0 4 8 16,0-4-4-16,0 4 0 0,0 5-8 0,-8-5 0 0,8 5-4 15,0-1 0-15,0 6-4 0,0-5 4 0,-9 0-4 0,9 4-8 0,0-4 0 16,0 3 0-16,0-2-8 0,0 3 0 0,0-4 0 0,9 0 0 15,-9 4-4-15,8-4 0 0,0 0-4 0,1-1-4 0,-1 1 4 16,0-4-4-16,1-2 0 0,6 6-4 0,-7-5 0 0,9 1 4 16,0-7-4-16,-10 2-12 0,10 0 16 0,-1 0 0 0,1-1 0 15,-2-4 4-15,2 0 0 0,7 0 0 0,-8-4 0 0,1 4 0 16,0-5 0-16,-2-5 0 0,10 7-4 0,-8-7 0 0,-2 1 0 16,2-5 4-16,0 6-4 0,-2-7-4 0,2 1 0 0,-1 1-4 15,-7-6 4-15,-2 1-4 0,10 4 0 0,-9-4 4 0,0 0-4 0,-8 0 0 16,9-1 0-16,-9 1-4 0,0-1 4 0,0 1 0 0,0-5-4 15,0 5 4-15,-9-1-4 0,9 1 4 0,-8-5-4 0,0 5 0 16,-1 0 0-16,1-6 0 0,1 6 0 0,-2 0 0 0,1 0 4 0,0-1-8 16,-9 5 4-16,10-4 0 0,-10 4 0 0,9 0 4 15,-9 1-8-15,2 3 4 0,-2 0-4 0,9 7 4 0,-9-2-4 0,2 0 0 16,-2 5 0-16,-8 0 0 0,10 0-4 0,-2 5 0 0,-8 0-8 16,8 5-4-16,2-2-16 0,-2 1-16 0,2 0-16 0,-2 1-16 15,0 3-16-15,1-3-16 0,0 3-20 0,8 1-16 0,0 0 16 0,-1-1-56 16,1-3-4-16,0 4 28 0,8-6 28 0,0 6 32 0</inkml:trace>
        </inkml:traceGroup>
        <inkml:traceGroup>
          <inkml:annotationXML>
            <emma:emma xmlns:emma="http://www.w3.org/2003/04/emma" version="1.0">
              <emma:interpretation id="{EBE786CE-82C1-43B6-85E0-FA61CBDA62A1}" emma:medium="tactile" emma:mode="ink">
                <msink:context xmlns:msink="http://schemas.microsoft.com/ink/2010/main" type="inkWord" rotatedBoundingBox="31874,14251 32308,14262 32299,14601 31865,14590"/>
              </emma:interpretation>
              <emma:one-of disjunction-type="recognition" id="oneOf9">
                <emma:interpretation id="interp13" emma:lang="" emma:confidence="0">
                  <emma:literal>=</emma:literal>
                </emma:interpretation>
                <emma:interpretation id="interp14" emma:lang="" emma:confidence="0">
                  <emma:literal>☺</emma:literal>
                </emma:interpretation>
                <emma:interpretation id="interp15" emma:lang="" emma:confidence="0">
                  <emma:literal>☹</emma:literal>
                </emma:interpretation>
                <emma:interpretation id="interp16" emma:lang="" emma:confidence="0">
                  <emma:literal>•</emma:literal>
                </emma:interpretation>
                <emma:interpretation id="interp17" emma:lang="" emma:confidence="0">
                  <emma:literal>Ę</emma:literal>
                </emma:interpretation>
              </emma:one-of>
            </emma:emma>
          </inkml:annotationXML>
          <inkml:trace contextRef="#ctx0" brushRef="#br0" timeOffset="244091.3693">4828 10518 67 0,'0'0'116'0,"0"5"-16"0,0-5-4 15,8 5-4-15,-8-5 12 0,0 5 4 0,8-5-8 0,1 4-4 0,-9 1-8 16,7-5-4-16,10 4-8 0,-9 1-4 0,8-5 0 15,-7 4-16-15,15-4-4 0,-8 5-4 0,1 0-8 0,7-5-8 0,-8 4-8 16,8 1 0-16,-7-5-4 0,8 4-4 0,-10 1-4 0,10-1 0 16,-8-4-4-16,7 5-4 0,-8-5-12 0,1 5-8 0,-1-1-24 15,0-4-28-15,-7 5-40 0,-1 0-36 0,0-5-32 0,-1 4-4 0,-7 1-44 16,9-5 28-16,-18 4 32 0,9 1 24 0,-7 0 32 0</inkml:trace>
          <inkml:trace contextRef="#ctx0" brushRef="#br0" timeOffset="244317.2811">4893 10808 43 0,'-8'9'172'0,"0"-4"-20"0,8 0-16 0,-9-2-28 0,9 2 8 0,0-5 4 16,0 5-4-16,0-5 0 0,9 4-12 0,-1-4-12 0,-8 0-12 16,8 5-8-16,9-5-8 0,-10-5-16 0,10 5 0 0,-1 0-8 15,1 0-4-15,-2 0-12 0,2 0-4 0,8 0 0 0,-9 0-8 16,8 0 0-16,-8 0-8 0,9 0-4 0,-8 0-16 0,-2 0-36 15,10 5-48-15,-8-5-64 0,-9 0-52 0,8 0-48 0,-8 0 16 0,0 5 40 16,1-1 40-16,-9 1 32 0,-9 0 20 0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6:49.3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4DC072-557E-4607-B879-D04D9AE89E07}" emma:medium="tactile" emma:mode="ink">
          <msink:context xmlns:msink="http://schemas.microsoft.com/ink/2010/main" type="writingRegion" rotatedBoundingBox="25725,11848 25298,17214 24500,17150 24927,11785"/>
        </emma:interpretation>
      </emma:emma>
    </inkml:annotationXML>
    <inkml:traceGroup>
      <inkml:annotationXML>
        <emma:emma xmlns:emma="http://www.w3.org/2003/04/emma" version="1.0">
          <emma:interpretation id="{9CDCF549-B8C7-493A-9A83-E5A3E781AC63}" emma:medium="tactile" emma:mode="ink">
            <msink:context xmlns:msink="http://schemas.microsoft.com/ink/2010/main" type="paragraph" rotatedBoundingBox="25725,11848 25298,17214 24500,17150 24927,1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23E962-97D7-42D3-BD83-F1EDA25D21BA}" emma:medium="tactile" emma:mode="ink">
              <msink:context xmlns:msink="http://schemas.microsoft.com/ink/2010/main" type="line" rotatedBoundingBox="25725,11848 25298,17214 24500,17150 24927,11785"/>
            </emma:interpretation>
          </emma:emma>
        </inkml:annotationXML>
        <inkml:traceGroup>
          <inkml:annotationXML>
            <emma:emma xmlns:emma="http://www.w3.org/2003/04/emma" version="1.0">
              <emma:interpretation id="{2C1CC324-8DE7-48AF-ACE8-2AB2147E3209}" emma:medium="tactile" emma:mode="ink">
                <msink:context xmlns:msink="http://schemas.microsoft.com/ink/2010/main" type="inkWord" rotatedBoundingBox="25725,11848 25611,13284 24904,13228 25018,11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-2047 8422 27 0,'0'0'84'0,"0"5"-8"0,0-5-4 16,0 0-24-16,0 0 0 0,0 0-4 0,0 0-4 0,0 0 4 16,0 0-4-16,0 0 0 0,0-5-4 0,0 10 0 0,0-5 0 15,-9 0 4-15,9 0-4 0,9 0 4 0,-18 0-8 0,9 0 8 0,0 0-8 16,0 0 8-16,0-5-8 0,0 5 4 0,0-4-4 0,0 4 0 15,9-5-4-15,-9 0 0 0,0 1 0 0,8 0 0 0,-8-1 0 16,8 0 4-16,-8-4 0 0,9 0 0 0,-1 0 0 0,-1 0 4 0,3-1-4 16,-3 2 0-16,1-6-4 0,9 4 0 0,-9-4 0 15,8 1-4-15,-8 4 0 0,9-5-4 0,-9 1-4 0,7 3 0 0,2-4-4 16,-9 5 4-16,9-5-4 0,-9 5-4 0,8 0 4 0,-8 0-4 16,0-1-4-16,1 1 0 0,6 0 4 0,-5 5 0 0,-3-6 0 15,1 5 0-15,-8-4 0 0,9 5-4 0,-1 0 0 0,-8-1 0 0,8 0 0 16,-8 5 0-16,7-4 0 0,-7-1 0 0,0 0-20 0,0 5 24 15,0 0 0-15,0 0-4 0,0-3-4 0,0 3 4 0,0 0 0 16,0 0-4-16,9 0 4 0,-18 0 0 0,9 0-4 0,9 3 4 16,-9-3-4-16,0 5 4 0,0-5 0 0,0 9-4 0,0-9 4 15,0 10 0-15,0-6 0 0,0 0 0 0,0 5 0 0,0 1 0 0,0-1 4 16,0 5-4-16,0-5-4 0,0 5 4 0,0-1-4 0,0 1 0 16,0 0 0-16,0 0 0 0,0 0 4 0,0-1 4 0,0 1 0 15,0-1 0-15,0 2-12 0,0-1 8 0,0 0 0 0,0-6 0 16,0 6 0-16,0 0-4 0,0-5 4 0,0 5 0 0,0-5-8 15,0 0 4-15,0 0 0 0,0 1-4 0,0-2 4 0,0 2 0 16,0-6-4-16,0 1-4 0,0 4-4 0,0-4-8 0,0 0-16 0,0-5-16 16,0 3-12-16,0 2-20 0,0-5-8 0,-9 0-20 15,9 0-20-15,0 0-4 0,0 0-8 0,0 0 8 0,-7 0-28 0,7 0-24 16,0 0 24-16,-8 0 36 0,8 0 20 0</inkml:trace>
          <inkml:trace contextRef="#ctx0" brushRef="#br0" timeOffset="254.3486">-1933 8615 7 0,'8'4'108'0,"-8"-4"-12"0,0 6-4 0,0-6-12 16,0 4 0-16,0-4 12 0,0 4 4 0,9-4-4 0,-9 5-8 0,8-5-8 15,0 5 0-15,-1-5 0 0,2 4-4 0,-1-4-4 0,0 0-4 16,9 0-4-16,0 0-4 0,-2 5-8 0,2-5 0 0,-2 0-12 15,2 0-4-15,0 0-4 0,-1 0-8 0,0 0 0 0,9 0-4 16,-9 0-4-16,0 0 0 0,0 0-24 0,1 0 20 0,0 0-4 0,-2 0-8 16,-6 0-8-16,7 5-24 0,-9-5-24 0,3 0-24 0,-3 4-36 15,1-4-28-15,-8 4-16 0,9-4 4 0,-9 0-72 0,8 5 44 16,-8-5 28-16,0 0 32 0,0 6 28 0</inkml:trace>
          <inkml:trace contextRef="#ctx0" brushRef="#br0" timeOffset="742.5559">-1834 8936 47 0,'-9'5'112'0,"1"0"-12"0,0-1-8 0,8-4-24 16,-9 4 0-16,9-4 0 0,0-4-8 0,0 4 4 16,0 0-4-16,0-4-4 0,9-1-4 0,-1 0 0 0,0-4-8 0,1 4-4 15,-2 1 0-15,9 0 0 0,-7-2-4 0,6 2 0 0,2 0 0 16,0 4-8-16,-1-5 0 0,0 5-4 0,0 0-4 0,1 0 0 15,0 0-4-15,-2 5 0 0,-7-1-4 0,9 0 4 0,0 6-4 0,-10-6-4 16,1 6 0-16,1 4 4 0,-1-6-8 0,0 6 0 0,-8-4 0 16,0 3 4-16,0 6-4 0,0-5 0 0,0-1-4 15,0 1 4-15,-8 4-4 0,0-4 0 0,8 0 0 0,-9-1 0 0,9 1 4 16,-8-5-4-16,1 6 0 0,7-7 0 0,0 1 0 0,-9 1-4 16,9-6 4-16,0 1-4 0,-8-5 4 0,8 5-4 0,0-5 4 15,0 0 0-15,8-5-4 0,-8 5 0 0,9-5 4 0,-9 1 0 16,0 0 0-16,7-2 0 0,1 2 0 0,-8-1 0 0,9 1 0 0,-1 0 0 15,-8-1 0-15,8 0 0 0,-1 5 4 0,3-5-4 0,-3 5 0 16,1 0 4-16,1 0-4 0,-1 0 0 0,0 5 8 0,1 0-8 16,-2 0 0-16,1-1 4 0,0 0 0 0,1 5 0 0,-1 1 0 15,0-1-20-15,1-1 20 0,-2 2 4 0,1 3-4 0,-8 2 0 0,9-2 0 16,-9 1 4-16,8 4 0 0,-8-4 0 0,0 4 0 16,0-4 0-16,0 5 0 0,0-6 0 0,-8 6 4 0,8-1 0 0,-9-4 0 15,1 4 4-15,1-4 0 0,-10 0-4 0,9 4-4 0,-9-8 0 16,2 3 0-16,6-4-4 0,-7 1 4 0,-1-1-4 0,0-4-4 15,10-1 4-15,-9 0 0 0,-1 1-4 0,1-5-4 0,0-5 0 0,7 5-4 16,-7-4-4-16,0-5-12 0,8 4-12 0,-9-9-8 16,9 5-24-16,-9-9-8 0,10 4-20 0,-9-4-12 0,7-1-12 0,1 1-8 15,1-6 12-15,-3 2-56 0,3 0-16 0,-1-2 36 0,8 1 28 16,0 1 20-16</inkml:trace>
        </inkml:traceGroup>
        <inkml:traceGroup>
          <inkml:annotationXML>
            <emma:emma xmlns:emma="http://www.w3.org/2003/04/emma" version="1.0">
              <emma:interpretation id="{6F020F9B-8C5F-42F4-99FE-30DDDD58F3D3}" emma:medium="tactile" emma:mode="ink">
                <msink:context xmlns:msink="http://schemas.microsoft.com/ink/2010/main" type="inkWord" rotatedBoundingBox="25262,13955 25150,15362 24645,15322 24757,139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89.5384">-2227 10533 7 0,'0'4'96'0,"-7"1"-8"16,7-1-8-16,0 1-28 0,0-5-4 0,-9 4-4 0,9-4 0 15,0 0-4-15,0 5 0 0,0-5-4 0,0 0 0 0,0 0 4 16,0 0 0-16,0-5 0 0,9 5 0 0,-9-4 0 0,7-1 0 0,-7 1-4 16,8-1 4-16,-8 1 0 0,9-6-8 0,-9 5-4 0,8-4 0 15,0 1 0-15,1-2-4 0,-1 1 0 0,-1-4 0 0,1 3 0 16,1-4 0-16,-1 0-4 0,0 1 0 0,-8 4 0 0,9-5-4 15,-1 0 0-15,-1 0 0 0,2 1-4 0,-1 4 0 0,0-6 0 16,1 2 0-16,-9 4 0 0,8-5 0 0,-8 6-4 0,8-2 4 16,-1 0-4-16,-7 1 0 0,0 0 0 0,9 5 0 0,-9-5 0 0,0 4 8 15,0 0-8-15,0 0 0 0,8 1 0 0,-8-1-4 0,0 0 0 16,0 5 0-16,0 0 4 0,0-4-4 0,0 4 4 0,0 0 0 16,0 0 0-16,0 4 0 0,0-4 4 0,0 5-4 0,0 0 4 15,0-1 0-15,0 6 0 0,0-1 0 0,0 0 4 0,0 0 0 16,0 5 0-16,0-6 0 0,0 12-4 0,8-7 0 0,-8 5 0 0,-8-3-4 15,8 3 4-15,0 0 0 0,0 0 0 0,0 1 0 0,0 0 0 16,0-1-4-16,0 1 0 0,0-2 0 0,0 1 0 0,0-4-4 16,0 5 4-16,0-6-4 0,0 1-4 0,0 0 0 0,0 0 4 15,0-5-4-15,0 5 0 0,0-5 0 0,0 1 0 0,0-2 0 16,0-3-4-16,0 4-4 0,0-4 0 0,0-5-16 0,0 4-12 16,0-4-28-16,0 5-20 0,0-5-20 0,0-5-28 0,0 5-20 0,-8-4-12 15,8 4 12-15,0-5-60 0,-9-4 12 0,9 4 40 0,-7-3 24 16,7 3 28-16</inkml:trace>
          <inkml:trace contextRef="#ctx0" brushRef="#br0" timeOffset="9564.3148">-2340 10835 7 0,'0'5'108'0,"0"-5"-8"0,7 0-4 0,1 0-12 16,-8-5 8-16,9 5 4 0,-1 0 0 0,0-5-8 0,1 5-8 16,6-3-4-16,-6 3 0 0,7-5-8 0,-8 5-4 0,8 0 0 15,1-5 0-15,-1 5-12 0,1-5 0 0,-2 5-4 0,2 0-8 16,0 0-4-16,-2 0-4 0,-6 0-12 0,7 0 0 0,1 0-4 0,-2 0-4 16,-6 0-4-16,7 0 4 0,-7 0-4 0,-1 5-8 0,9-5 0 15,-10 5-8-15,1-5-12 0,-8 5-12 0,8-2-24 16,1-3-28-16,-9 5-28 0,8 0-28 0,-8-5-16 0,0 4 4 0,0 1-76 15,7-5 40-15,-7 5 24 0,0-5 40 0,0 0 24 0</inkml:trace>
          <inkml:trace contextRef="#ctx0" brushRef="#br0" timeOffset="10151.2607">-2219 11147 7 0,'-8'5'104'0,"1"0"-16"0,-2-5-8 16,9 4-28-16,-8-4 0 0,0 0 0 0,8 0-4 0,-8 0-8 16,8-4 0-16,0 4-4 0,0-5-4 0,0 0 4 0,0 1-8 15,8-1 4-15,-8-4 0 0,8 4-4 0,0 0 4 0,-8 1 0 16,9-1 0-16,-2-4 0 0,1 5 4 0,1-1 0 0,-1 0-8 16,9 1 4-16,-9 0-4 0,-1 4-4 0,10-5 0 0,-9 5 0 0,0 0-4 15,9 0 0-15,-10 0-4 0,2 0 0 0,7 5 0 0,-7-5-4 16,-1 4-4-16,0 0 0 0,-1 1 0 0,2 0-4 0,-1 4 0 15,0 0 0-15,1-5 0 0,-9 6 0 0,0-1 0 0,8 5-4 16,-8-5 0-16,0 5 0 0,-8 0 0 0,8-5 4 0,0 4-4 0,-9 1 0 16,9-5 4-16,-8 5-4 0,0 0 0 0,8-5 0 0,-9 0 0 15,2 1 0-15,7-2 0 0,-8 2 0 0,0-6-4 0,8 1 4 16,0 0 0-16,-9-1-4 0,9-4 4 0,0 0 0 0,0 0-4 0,0 0 4 16,-8 0-4-16,8 0 4 0,8-4 0 0,-8-1 0 15,0 0 0-15,0 5 0 0,0-4-4 0,9 0 4 0,-9-2 0 0,0 2 0 16,8 4 0-16,-8-4-4 0,8-1 4 0,-8 0 0 0,7 5 0 15,-7 0 0-15,9 0 4 0,-9-5-4 0,8 5 0 0,0 0 0 16,-8 0 0-16,9 5 0 0,-1-5 0 0,-8 0 4 0,7 5-4 16,3 0 4-16,-3-1-4 0,1 6 0 0,0-6 0 0,-8 0 0 15,9 6 0-15,-1-6 0 0,-1 6 0 0,2-2 0 0,-1 2 4 16,0-1-4-16,1 1 0 0,-1-2 0 0,0 1 4 0,-8 5 0 0,7-5-4 16,-7 0 0-16,0 1 0 0,9 4 4 0,-9-6-4 15,0 2 0-15,0-1 8 0,0 5-4 0,-9-5 0 0,9 0 4 0,-7 5 0 16,-1-5 0-16,8 1 0 0,-8-2 4 0,-1 1 0 0,1 1-4 15,0-6 0-15,-8 6 0 0,8-7-4 0,-9 7 4 0,9-5 0 16,1-1-4-16,-10 0 0 0,0-4 0 0,9 6 0 0,-9-6 0 0,10 4-4 16,-9-4 4-16,7-4-4 0,-7 4-4 0,7-6 0 0,2 2 0 15,-10 0 0-15,9-6-8 0,0 5-8 0,-1-8-8 0,1 5-8 16,1-2-16-16,-1-3-16 0,-1-2-20 0,1 2-12 0,0-1-8 16,-1 0-8-16,9-4 12 0,-8 4-76 0,1-4 16 0,7 3 28 15,-9 2 24-15,9-5 20 0</inkml:trace>
        </inkml:traceGroup>
        <inkml:traceGroup>
          <inkml:annotationXML>
            <emma:emma xmlns:emma="http://www.w3.org/2003/04/emma" version="1.0">
              <emma:interpretation id="{DD375232-C7E7-47ED-8291-46BF1FCB4B00}" emma:medium="tactile" emma:mode="ink">
                <msink:context xmlns:msink="http://schemas.microsoft.com/ink/2010/main" type="inkWord" rotatedBoundingBox="25360,15900 25256,17210 24674,17164 24778,15853"/>
              </emma:interpretation>
              <emma:one-of disjunction-type="recognition" id="oneOf2">
                <emma:interpretation id="interp2" emma:lang="" emma:confidence="0">
                  <emma:literal>lis</emma:literal>
                </emma:interpretation>
                <emma:interpretation id="interp3" emma:lang="" emma:confidence="0">
                  <emma:literal>*Bo</emma:literal>
                </emma:interpretation>
                <emma:interpretation id="interp4" emma:lang="" emma:confidence="0">
                  <emma:literal>*Bo</emma:literal>
                </emma:interpretation>
                <emma:interpretation id="interp5" emma:lang="" emma:confidence="0">
                  <emma:literal>*s</emma:literal>
                </emma:interpretation>
                <emma:interpretation id="interp6" emma:lang="" emma:confidence="0">
                  <emma:literal>*s</emma:literal>
                </emma:interpretation>
              </emma:one-of>
            </emma:emma>
          </inkml:annotationXML>
          <inkml:trace contextRef="#ctx0" brushRef="#br0" timeOffset="247086.4887">-2284 12418 51 0,'0'4'88'0,"0"-8"-8"0,0 4-4 0,0-5-24 0,0 5 0 16,8-4 0-16,-8-1 0 0,0-4 4 0,9 4 8 0,-9-4-4 16,8 0 0-16,-8 0-4 0,8 0 0 0,0-5 0 0,1 0-12 0,-2 1 0 15,1-1 0-15,1 0-4 0,-1 1 0 0,0-2-4 16,1 1 0-16,-1 1 0 0,-1 4-8 0,1-5 4 0,1 4-4 0,-1-3 0 15,-8 3 0-15,8 6-4 0,1-5-4 0,-9 5 4 0,8-6-8 16,-8 6 0-16,0-1 0 0,0 5-4 0,7 0-4 0,-7-5 0 16,0 5 0-16,0 0-4 0,0 0 4 0,0 0 0 0,0 5 0 15,0-5 4-15,9 5 0 0,-9-1 0 0,0 1 0 0,0 0 0 16,0-1 0-16,8 5 0 0,-8-5 0 0,0 6 0 0,0-1-4 16,0 5 4-16,0-5 0 0,0 5 0 0,0-1 0 0,0 1 0 0,0 4-4 15,0-4 0-15,0 5 0 0,0-6 0 0,0 6 0 0,0-5-4 16,0-1-16-16,8 6 20 0,-8-5-4 0,0-1 0 0,0 6-4 15,0-5 0-15,0-5 4 0,0 4-8 0,0-3 4 0,0 4-4 16,0-6 0-16,0-4-12 0,0 6-4 0,0-5-12 0,0 0-20 0,0-1-16 16,0 0-16-16,9-4-24 0,-18 6-24 0,18-6-12 0,-9 0-4 15,-9 0 8-15,9-6-76 0,0 6 36 0,0-4 28 0,0 0 28 16,0-1 24-16</inkml:trace>
          <inkml:trace contextRef="#ctx0" brushRef="#br0" timeOffset="247145.3264">-2316 12735 63 0,'0'0'100'0,"0"4"-16"0,0-4 0 0,0 5-12 15,0-5 8-15,0 0 8 0,8 4-4 0,-8-4 0 0,8 0-8 16,-8 0 0-16,9-4-4 0,-2 4 0 0,1 0-4 0,1-5-4 15,-1 5 0-15,8-4-4 0,-7 4-8 0,6-5-4 0,2 5-8 16,0-5-4-16,-2 5-4 0,2-5-4 0,-1 1-8 0,1 4-4 0,-10-5 0 16,10 5 0-16,0 0-4 0,-1 0-4 0,0 0-4 0,0 0 0 15,-7 0-4-15,6-4-8 0,-5 4-12 0,-3 4-20 0,1-4-28 16,0 0-16-16,1 5-32 0,-1-5-16 0,-1 4-20 0,-7-4 12 16,0 0-72-16,9 0 12 0,-9 5 36 0,0-5 32 0,0 0 24 15</inkml:trace>
          <inkml:trace contextRef="#ctx0" brushRef="#br0" timeOffset="247673.9103">-2210 12959 43 0,'-9'5'100'0,"9"-5"-8"16,-8 0-8-16,8 4-24 0,0-4 4 0,0 0 0 0,-7-4-4 15,7 4 4-15,0 0-8 0,7-5-4 0,-7 1 0 0,0 4 0 16,8-5 0-16,-8 0-8 0,9 1 4 0,-1 4 0 0,0-5 0 0,9 1 0 15,-10-1 0-15,1 1-8 0,9-1-4 0,-9 0 0 16,9 0-4-16,-10 5-4 0,10 0-8 0,0-4-4 0,-9 4 0 0,0 0-8 16,8 4 0-16,-8-4 0 0,0 5 0 0,1 0 0 0,-9 4 0 15,0 0-4-15,8 0 0 0,-8 1 0 0,0-1 0 0,0 3-4 16,-8-1 4-16,8 3-4 0,-9-1 4 0,9 2-4 0,-8-7 4 16,0 6-4-16,-1 0 0 0,9-6-16 0,-7 2 20 0,-1 3 0 15,0-3 0-15,8-6-4 0,-9 6 0 0,9-6 0 0,-8 1 0 0,8 0-4 16,0-5 4-16,0 4-4 0,0-4 4 0,-8 0 0 0,16 0 0 15,-8 0 0-15,0-4 0 0,0 4 0 0,8-5 0 0,-8 5 0 16,9-5 0-16,-9 1 0 0,0 4 0 0,8-4 0 0,0-2 0 16,-8 6 0-16,7-4 0 0,2 0 0 0,-1 4 0 0,0-6 0 15,1 6 0-15,-1 0 0 0,-1 0 0 0,10 0 4 0,-9 6 0 0,0-6-4 16,9 4 0-16,-10 0 4 0,10 2-4 0,0-2 0 0,-9 5 0 16,7-4 4-16,-6 3-4 0,7 2 4 0,1-1 0 0,-9 1 0 15,8 3-4-15,-8-4 0 0,0 5 4 0,1-6-4 0,-1 7 4 0,-1-1 0 16,-7-1 0-16,10 1 0 0,-10 5 0 0,0-6 0 15,0 1 8-15,-10 0-4 0,3 4 4 0,-1-4 4 0,-1 0 0 0,1 0-4 16,-7 0 4-16,6-6-4 0,-7 6 0 0,-1-4 4 0,0-6-4 16,10 5-4-16,-9-4-4 0,-1-1 4 0,0-4-4 0,2 5-4 15,6-10 8-15,-7 5-8 0,9-4 4 0,-10-1-4 0,9-4 4 0,-9-1-8 16,9 2 0-16,-1-2 0 0,-6-4-4 0,7 1-4 0,-1-1-4 16,1-4-20-16,0 4-12 0,-1-4-20 0,2 4-12 0,-1-4-24 15,-1 4-20-15,9 0-12 0,0-4-4 0,-8 4 12 0,8-1-88 16,0 2 40-16,0-1 32 0,8-3 24 0,-8 2 24 0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21.3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FF9B01-C739-4D93-86B5-478F08F334B7}" emma:medium="tactile" emma:mode="ink">
          <msink:context xmlns:msink="http://schemas.microsoft.com/ink/2010/main" type="inkDrawing" rotatedBoundingBox="1417,7570 1785,8562 1553,8648 1185,7656" semanticType="callout" shapeName="Other"/>
        </emma:interpretation>
      </emma:emma>
    </inkml:annotationXML>
    <inkml:trace contextRef="#ctx0" brushRef="#br0">-3 94 3 0,'0'-5'72'0,"0"1"-4"0,0-1-12 16,0 1-16-16,0-1-12 0,0 1-4 0,0-1 0 0,0 1 0 16,0-2-4-16,0 2 8 0,7-1-8 0,-7 1-4 0,0-5 0 15,8 5 0-15,-8-2-4 0,9 2 0 0,-1 0 0 0,-8-1 0 16,8 0 0-16,9 5 0 0,-10-3 0 0,1 3 0 0,1 0-4 0,-1 0 4 16,9 3-4-16,-9-3 0 0,-1 10 4 0,10-6-4 0,-9 6 0 15,0-2 4-15,1 1 0 0,-1 6-4 0,-1-2 0 0,2 5 0 16,-1-4 4-16,0 5-4 0,-8-1 0 0,9 0 4 0,-9 1-8 15,8-1 4-15,-8 5 0 0,0-4-4 0,0-6 4 0,0 6-4 16,0-5 0-16,0-1 0 0,0 0 0 0,0-3 0 0,0 4 0 0,0-10-4 16,0 6 0-16,0-5 0 0,0-2 4 0,0 2-4 0,0-5 0 15,0 0 0-15,0 0 0 0,7 5 0 0,-7-5 0 0,0-5 0 16,0 5 0-16,8 0 0 0,-8-5 0 0,9 5 4 0,-9-3-4 0,0 3 0 16,8-5 0-16,0 5 0 0,-8 0 0 0,9 0 0 15,-1 0 0-15,-1-6 4 0,2 6-4 0,-9 0 4 0,8 0-4 0,0 0 0 16,0 0 0-16,1 6 8 0,-1-6-4 0,-1 5 4 0,-7 3 4 15,9-3 4-15,-1 4 4 0,0 0 4 0,1 4 0 0,-9 2 0 16,8-2 4-16,0 1-4 0,-8 4 4 0,7 5 0 0,-7-4-4 0,9 4 0 16,-9 0 0-16,0-1-4 0,0 2 4 0,0 3 4 15,0-4-4-15,0 0 0 0,0 0 0 0,0 0 4 0,0 0 4 0,-9 1-8 16,9-7 0-16,0 6 4 0,-7-5-20 0,7 1 16 0,-8-1 0 16,8-4-4-16,-8 0-4 0,8 0-4 0,-9-1 0 0,9-4-4 15,-8 1 0-15,8-2 4 0,0-3-8 0,0 4-8 0,0-4 0 16,0 0-12-16,0-1-12 0,0 1-28 0,0-5-32 0,8 4-32 15,-8 1-36-15,9-1-4 0,-9 1-60 0,8-1 32 0,0-4 28 16,-8 5 24-16,7 0 24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25.1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D020A26-E7A3-4117-8095-7E1B760A0B2B}" emma:medium="tactile" emma:mode="ink">
          <msink:context xmlns:msink="http://schemas.microsoft.com/ink/2010/main" type="inkDrawing" rotatedBoundingBox="5471,10656 5613,5198 5755,5202 5614,10660" semanticType="callout" shapeName="Other">
            <msink:sourceLink direction="with" ref="{1BD54461-DC2C-4795-8481-F2F494EBCBD0}"/>
          </msink:context>
        </emma:interpretation>
      </emma:emma>
    </inkml:annotationXML>
    <inkml:trace contextRef="#ctx0" brushRef="#br0">181-3 27 0,'0'0'52'0,"0"5"0"0,0-5 0 16,0 0-28-16,0 0-4 0,0 0 0 0,0 0-4 0,0 0 4 0,0 0 0 15,0 0 0-15,0 0-4 0,0 0 0 0,0 0 0 0,0 0-8 16,0 0 0-16,0 0 4 0,0 0 0 0,0 0 4 0,0 0-4 15,0 0 4-15,0 0 0 0,0 0-4 0,0 0 4 0,0 0 0 0,0 0 0 16,0 0 0-16,0 0-16 0,0 0 24 0,0 0-4 0,0 0 0 16,0 0 4-16,0 0-4 0,0 0 0 0,0 0 8 0,0 0-4 15,0 0 0-15,0 0 8 0,0 0 4 0,0 0-8 0,0 0 4 16,0 0 0-16,0 0-8 0,0 0-4 0,0 4 8 0,0-4-4 16,0 5 0-16,0 0-4 0,0-1-4 0,0 0 0 0,0 7 4 0,0-8-8 15,0 7 4-15,0-2-8 0,0 2 4 0,0 4-4 0,0-6 0 16,0 7-4-16,0-6 8 0,0 4-4 0,0 1 0 0,0-6-4 15,0 7 0-15,0-1 0 0,0-5 0 0,0 6 0 0,0-7 0 16,0 6 0-16,0-5 0 0,0 4-4 0,0-3 4 0,-8 3-4 16,8-3 0-16,0-1 0 0,0 0 0 0,0 5 4 0,0-4-4 0,0-2 4 15,0 2-4-15,0-2 0 0,0 6 4 0,0-4-4 16,0-2 0-16,0 6 0 0,0 0 0 0,0-4 4 0,0 3-4 0,0-4 0 16,0 5 0-16,0-5 0 0,0 5 4 0,0 0-4 0,0-5 0 15,0 5-16-15,0 0 20 0,0-5 0 0,0 5 0 0,0-5-4 16,0 4 0-16,0-3 0 0,0 4 0 0,0-1 4 0,0-4-4 0,0 1 0 15,0 4 0-15,0-6 0 0,0 2-4 0,0-2 4 0,0 2 0 16,0-1 0-16,0 5 0 0,0-5 0 0,-9 0 0 16,9 0 0-16,0 1 0 0,0-1 0 0,0 4 0 0,0-3 0 0,0-1 0 15,0 6 0-15,-8-7 0 0,8 6 0 0,0-5 0 0,0 4 0 16,0-3 0-16,0 3 0 0,0 1 0 0,0-4 0 0,-7 3 4 16,7 1-4-16,0-5 0 0,0 5 0 0,0-5 0 0,-8 5 4 15,8-1-4-15,0 1-4 0,0-4 4 0,-9 3 4 0,9 1-4 0,0-5 0 16,-8 5 0-16,8-5-4 0,0 5 4 0,0-5 0 0,0 0 0 15,0 0 4-15,0 5-4 0,-8-5 0 0,8 1 0 0,0-1 0 16,0-1 0-16,0 2 0 0,0-1 0 0,0 1 0 0,0-2 0 16,0 2 0-16,8-6 0 0,-16 6 0 0,8-2 0 0,0 2 0 0,0-1-20 15,0 0 24-15,0 1 0 0,0-2 0 0,0 2-4 16,0-1 0-16,0 1 0 0,0-2 4 0,0 1-4 0,0 1 0 0,0-1 0 16,0-1 4-16,0 2-4 0,0-1 0 0,0 1 0 0,0-1-4 15,0 4 4-15,0-3 4 0,0-1-4 0,0 0 0 0,-9 0 4 16,9 0-4-16,0 0 0 0,0 1 0 0,0-1 0 0,0 0-4 0,0 1 4 15,0-6 0-15,0 5 0 0,0 0 0 0,0 1-4 0,0-2 4 16,-8-4 0-16,8 6-4 0,0 0 4 0,0-2 0 0,0 2 0 16,0-1 0-16,0 0 0 0,0-5 0 0,0 6 0 0,0-1 4 15,0 0-4-15,0 0 0 0,0 0 0 0,0 1 0 0,0-1-4 16,-7-4 4-16,7 4 0 0,0 0 0 0,0 5 0 0,-9-10 0 16,9 10 0-16,0-5 0 0,0 0 0 0,-8 0 0 0,8 0 0 0,0 1 0 15,0 3 0-15,0-3 0 0,0-1 0 0,-8 0 0 0,8 1 0 16,0-2 0-16,0 2 0 0,0-1 0 0,0 0-16 0,0-5 20 0,-8 6 0 15,8-1-4-15,0-4 0 0,0 3 0 0,0 3 0 16,0-8 0-16,0 7 0 0,0-6 0 0,0 6 0 0,0-6 0 0,0 0 0 16,0 5 0-16,0-4 0 0,0 5 0 0,0-6 0 0,0 5 0 15,0-4 0-15,0 4 4 0,0-4-4 0,0 4 0 0,0 0 0 16,0 1 4-16,0-6-8 0,0 5 4 0,0 1 0 0,0-2 0 16,0 2 0-16,0-2 0 0,-9 2 0 0,9-1 0 0,0 0 0 15,0 1 0-15,0-2 0 0,0 2 0 0,0-2 0 0,0 2 0 16,0 4 0-16,0-5 0 0,0 0 4 0,-8 5-4 0,8-5 0 0,0 1 0 15,0 3 0-15,0-4 0 0,0 0 0 0,0 4 0 0,0-3-4 16,-7-1 4-16,7 5 4 0,0-5-4 0,0 0 0 0,0 5 0 16,0-4 0-16,0-1 0 0,0 0 0 0,0 4 0 0,0-3 0 15,-9-1 0-15,9 0 0 0,0 5 0 0,0-5 0 0,0 0 0 16,0 1 0-16,0 3 0 0,0-4 0 0,0 1 0 0,0-2-4 0,0 2 4 16,0 3 0-16,0-4-4 0,0 1 4 0,0-1 0 0,0 0 0 15,0 0 0-15,0 0 0 0,0 4 0 0,0-7 0 0,0 3 0 16,0 0 4-16,0 0-4 0,0 5 0 0,-8-5 0 0,8 1 0 15,0-1 0-15,0 0 0 0,0 4 0 0,0-3 0 0,0-1 0 16,0 1 0-16,0 3 0 0,0 1 0 0,0-5 0 0,0 5 0 0,0-5 0 16,0 4 0-16,0 1 0 0,0 0 0 0,-8 1 0 0,8-7 0 15,0 6 0-15,0-1 0 0,0 1 0 0,0 0 0 0,0 0 0 16,0 0 0-16,0-1 0 0,0 2 0 0,0-2 0 0,0 1 0 16,0 0 0-16,0-1 4 0,0 1-4 0,0 0 0 0,0-1 0 15,0 1 0-15,0 0 0 0,0 0 0 0,0 0 0 0,0-1 0 0,0 1 0 16,0 5 0-16,0-6 0 0,0 1 0 0,0 0 0 0,0-1 0 15,0 1-4-15,0 0 4 0,0 0 0 0,0 4 0 0,0-4-4 16,0 0 4-16,0 4 0 0,0-4 0 0,0-1 0 0,0 1 0 0,0 4 0 16,0-4-4-16,0 4 4 0,0-4 0 0,0 5-4 15,0-5 4-15,0 4 0 0,0-4 0 0,0 4 4 0,0 1-4 0,0-6 0 16,0 2 0-16,0 2 0 0,0 2-4 0,0-6 0 0,0 5 8 16,0 1-4-16,0-5 0 0,0 5 0 0,0-1 4 0,0-4-4 15,0 4 0-15,0 1 0 0,0-6 0 0,0 5 0 0,0 0 0 0,0 1 0 16,0-5 0-16,0 4 0 0,0-4 0 0,0 4 0 0,0-4 0 15,0 0 0-15,0 4 0 0,0-4 0 0,0 4 0 16,0-4 0-16,0 1 0 0,0-2 0 0,0 0 0 0,0 1 0 0,0-1 0 16,0 2 0-16,0 2 0 0,0-3 0 0,0-1 0 0,0 2 0 15,0-1 0-15,0 4 0 0,0-4 0 0,0 0 0 0,0-1 0 16,0 1 0-16,0 4 0 0,0-4 0 0,0 0 0 0,0 0 0 16,0 0 0-16,0 5 0 0,0-6 0 0,0 1 0 0,0-1 0 15,0 1-4-15,0 5 4 0,0-6 0 0,0 1 0 0,0 4 0 0,0-4 0 16,0 0 4-16,0 5-4 0,0-6 0 0,0 5 0 0,0-5 0 15,0 6 0-15,0-5 0 0,0 4-4 0,0-4 4 0,0 4 0 16,0-4 0-16,0 4 0 0,0-4 0 0,0 1 0 0,0-2 0 16,0 1 0-16,0 0 0 0,0-1 4 0,0 1-8 0,0 0 0 15,0-1 0-15,0 1 4 0,0 0 0 0,0 0 0 0,0-1 0 0,0 1 0 16,0 0 0-16,8 0-4 0,-8-5 4 0,0 10 0 0,0-6 0 16,0-4 0-16,0 5 0 0,0 0 0 0,0-1 4 0,8 2-4 15,-8-6 0-15,0 4 0 0,0-3 0 0,0 3-4 0,0 1 4 0,0-5 0 16,0 5 0-16,0-5-4 0,0 6 0 0,0-7 4 15,9 6-4-15,-9-5 4 0,0 4-4 0,0-3 4 0,7 3-4 0,-7 1 4 16,0-4 0-16,0 4-4 0,8 0 0 0,-8-6 4 0,0 7 0 16,0-6 0-16,0 4 0 0,0 0 0 0,0-2 4 0,0 2-4 15,0-4 0-15,0 0-4 0,0 0 4 0,9 5 0 0,-9-5 0 0,0 0 0 16,0-4 0-16,0 4 4 0,0 0-8 0,8-4 0 0,-8 4 4 16,0-4 0-16,0 4 0 0,0-5-4 0,0 1 4 0,0-1 4 15,0 6 0-15,0-6-8 0,0 1 0 0,0 0 4 0,0-2-4 16,0 3 0-16,0-2 8 0,8 1-4 0,-8-1 0 0,0 0-4 15,0 2 4-15,0-2 0 0,0 1 0 0,0 0-4 0,0-1 4 0,0-4 0 16,0 4 0-16,0 1 0 0,0-5 0 0,0 5 0 0,0-5 0 16,0 4 0-16,0-4-4 0,0 0 4 0,0 4 0 0,0-4-4 15,0 6 4-15,0-6-4 0,0 0 4 0,0 4-4 0,0-4-4 16,0 4 4-16,8-4-4 0,-8 6 8 0,0-6-4 0,0 4 0 16,0 0-4-16,0-4 0 0,0 5-8 0,0-5 4 0,0 5-4 0,0-1 0 15,0-4-4-15,0 0 0 0,0 0-8 0,0 4-4 16,0-4-8-16,0 5-4 0,0-5-4 0,0 0-12 0,0 0-24 15,0 0 20-15,0 5 0 0,0-5 8 0,-8-5-76 0,8 5-8 0,0 0 28 16,-8-5 20-16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8:05.1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0348E4-6B95-4B34-BF74-F65C6A28274B}" emma:medium="tactile" emma:mode="ink">
          <msink:context xmlns:msink="http://schemas.microsoft.com/ink/2010/main" type="inkDrawing" rotatedBoundingBox="8467,15146 9867,15997 9831,16056 8432,15204" semanticType="callout" shapeName="Other">
            <msink:sourceLink direction="with" ref="{E8BE6683-568D-43CE-BC7A-438D0BA189E9}"/>
            <msink:sourceLink direction="with" ref="{F08698EE-26D8-4EC6-B6DF-0D1BE575E58C}"/>
          </msink:context>
        </emma:interpretation>
      </emma:emma>
    </inkml:annotationXML>
    <inkml:trace contextRef="#ctx0" brushRef="#br0">-523-1147 3 0,'0'0'44'0,"0"0"0"0,0 0 0 0,0 0-28 0,0 0 0 16,0 0-4-16,0 0-4 0,0 0 4 0,0 0-4 0,0 0 4 15,0 0-8-15,0 0 8 0,0-4-4 0,0 4-4 0,0 0 4 0,0 0-4 16,0 0 4-16,0 0-4 0,0 0 0 0,0 0 0 0,0 0 0 15,0 0 0-15,0 0 0 0,0 0 0 0,0 0 0 0,0 0-4 16,0 0 0-16,0 0 4 0,0 0 4 0,0 0 0 0,0 0 0 16,0 0-4-16,0 0 4 0,0 0 0 0,0 0 0 0,0 0 0 15,0 0 0-15,0 0 0 0,0 0 4 0,0 0-12 0,0 0 0 0,0 0 4 16,0 0 4-16,0 0 4 0,0 0-4 0,0 0-4 16,0 0 4-16,0 0 4 0,0 0-4 0,0 0 4 0,0 0 0 0,0 0 0 15,0 0 0-15,0 0 0 0,0 0 4 0,0 0-4 0,0 0 0 16,0 0 0-16,0 0 4 0,0 0 0 0,0 0-4 0,0 0 0 15,0 0 0-15,0 0 0 0,0 0 4 0,0 0 0 0,0 0-4 0,0 0 4 16,0 0-4-16,0 0 0 0,0 0 4 0,0 0-4 0,0 0 0 16,0 0 0-16,0 0 4 0,0 0-4 0,0 0 4 0,0 0-4 15,0 0 4-15,0 0 0 0,0 0 0 0,0 0-4 0,0 0 4 16,0 0-4-16,0 0-4 0,0 0 0 0,0 0 4 0,0 0-8 16,0 0 8-16,0 0-4 0,0 0 4 0,0 0 4 0,0 4 0 0,0-4 0 15,0 0 0-15,0 5-4 0,7-5 4 0,-7 5 0 0,8 0-4 16,-8-5 0-16,9 4 0 0,-9 6 0 0,8-6 0 0,-8 0 0 15,8 1 0-15,1 4-4 0,-2-4 4 0,1 0 0 0,1 4 0 16,-1 0-4-16,0-5 4 0,0 6 0 0,1-6 0 0,-2 5 0 16,10-4 0-16,-9 5-4 0,0-2 0 0,9 1 4 0,-10-3 0 15,10 2 0-15,-9 2 0 0,9-2 0 0,-9 2 0 0,8-6-4 0,0 6 4 16,-7-6-4-16,7 6 4 0,0-2 0 0,-8-3 0 0,9 4 0 16,-2-4 0-16,2 4 0 0,-10 0 0 0,10 1 0 0,-2-6 0 15,2 5 0-15,-9 0 0 0,9 0 0 0,-2 1 0 0,2-1 0 16,-9 0 4-16,9 0 0 0,0 0 0 0,-10 1-4 0,9 0-4 15,-7-2 4-15,6 1 4 0,-5 0-4 0,5 0 0 0,-6 0 0 0,7 1 0 16,-9-1 0-16,10-4-4 0,-9 3 0 0,1 1 4 16,7 0-8-16,-7-5 8 0,6 6-4 0,-7-1 0 0,9 0 0 0,-9-4 0 15,8 4 0-15,-8-5 0 0,9 6 4 0,-9-1-4 0,9-4-4 16,-10 3 0-16,10-3 4 0,-1 4 0 0,-7-4 0 0,6 4 0 16,2 1 0-16,-9-6 0 0,9 5 0 0,-2-5 0 0,-6 6 4 0,7-5 0 15,1 4-4-15,-10-5 0 0,10 1 4 0,-1 4 0 0,-7-4-4 16,6-1 4-16,-6 5 0 0,7-4-4 0,-8-2 4 0,7 8 0 15,-7-7-12-15,9 1 0 0,-9 4 0 0,9-4 0 0,-10 4 0 16,10-5 0-16,-9 2 0 0,0 2 0 0,9-3 0 0,-10-1 0 16,2 6 0-16,7-6 0 0,-8 1 0 0,1 3 0 0,-1-3 0 0,-1 0 0 15,2 0 0-15,-1 3 0 0,0-2 0 0,1-2 0 0,-1 0 0 16,0 1 0-16,-1 0 0 0,2-1 0 0,-9 1 0 0,8 0 0 16,0-1 0-16,1-4 0 0,-9 4 0 0,8 2 0 0,-1-6 0 15,-7 4 0-15,10 0 0 0,-3-4 0 0,-7 5 0 0,8-5 0 16,-8 5 0-16,9-5 0 0,-9 0 0 0,8 5 0 0,-8-5 0 0,8 0 0 15,-8 0 0-15,7 0 0 0,-7 3 0 0,0-3 0 0,0 0 0 16,0 0 0-16,0 0 0 0,0 0 0 0,0 0 0 0,0 0 0 16,0 0 0-16,0 0 0 0,0 0 0 0,0 0 0 0,0 0 0 15,0 0 0-15,0 0 0 0,0 0 0 0,0 0 0 0,0 0 0 16,0 0 0-16,0 0 0 0,0 0 0 0,0 0 0 0,0 0 0 0,0 0 0 16,0 0 0-16,0 0 0 0,0 0 0 0,0 0 0 0,0 0 0 15,0 0 0-15,0 0 0 0,0 0 0 0,0 0 0 0,0 0 0 16,-7 0 0-16,7 0 0 0,0 0 0 0,-8 0 0 0,8 0 0 15,-8 0 0-15,-1 0-92 0,1 0-108 0,1 0-52 0,-3 0-72 16,3 0 28-16,-10 0 52 0,9 0 48 0,0 0 40 0,-8-3 28 16,8-2 24-16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27.3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7DFBDF-E073-4556-B2F4-B758CDA0AB6D}" emma:medium="tactile" emma:mode="ink">
          <msink:context xmlns:msink="http://schemas.microsoft.com/ink/2010/main" type="inkDrawing" rotatedBoundingBox="3524,10408 6148,4004 9040,5188 6417,11592" semanticType="callout" shapeName="Other">
            <msink:sourceLink direction="with" ref="{914F3513-1FAF-4915-BDBD-E4AA7FD81949}"/>
            <msink:sourceLink direction="with" ref="{2C29A137-4053-422D-8A31-7853367A6F1E}"/>
          </msink:context>
        </emma:interpretation>
      </emma:emma>
    </inkml:annotationXML>
    <inkml:trace contextRef="#ctx0" brushRef="#br0">140 141 19 0,'0'0'68'0,"8"0"-8"0,-8 0-4 0,0 0-20 0,0 0-8 16,8 0-8-16,-8 0 8 0,9 6-4 0,-9-12-8 0,8 6 4 0,-1 0-4 16,-7 0 0-16,8 0 4 0,1 0 0 0,-1 0 0 15,9 0-4-15,-10 0 4 0,1 0 0 0,9 0 4 0,-1 0-4 0,-7 0 4 16,6 0 4-16,2 0 0 0,0-4 0 0,-2 4-4 0,10 0 0 16,-8-4-4-16,-2 4 8 0,10 0-4 0,-8-5 4 0,-2 5-4 15,10-5-8-15,-8 5 4 0,7-4-4 0,-8 4 8 0,8-5-8 0,-7 5 0 16,-1-5 0-16,8 5-4 0,-7-4 0 0,8 0 0 15,-8 4 4-15,6-5 0 0,-6 5-4 0,0-5 0 0,7 1 0 0,-8 4 0 16,0-5-4-16,9 5-4 0,-9-5 4 0,0 1-4 0,0 4 4 16,9-5-4-16,-9 1 0 0,1 4 0 0,-1 0 0 0,1 0 0 15,-2 0 0-15,10-5 4 0,-9 5 0 0,0 0-4 0,1 0 4 16,0 0-4-16,7 0 4 0,-8 0 0 0,1 0 0 0,7 0 0 16,-8 0 0-16,8 5 0 0,-7-5-4 0,-1-5 0 0,8 5 0 0,1 0 4 15,-8 0-4-15,-2 0 0 0,10 0-4 0,-1 0 4 0,-7 0 0 16,-1 0 0-16,8 0 0 0,-7-5-4 0,8 5 0 0,-10-4 4 15,2 4-4-15,0-5 0 0,8 5 4 0,-10-4 0 0,2-1 0 0,7 5 0 16,-8-4-4-16,1-1 4 0,-2 0 0 0,2 5-4 16,0-4 4-16,-1 4-4 0,0-5 0 0,0 5 0 0,1 0 4 0,0 0 0 15,-2 0 0-15,2-5-4 0,-2 5 4 0,2 0 0 0,0 0-4 16,-1 0 4-16,0 0 0 0,0-4-4 0,9 4 4 0,-9 0-4 16,1 0 0-16,-1 0 4 0,8 0-4 0,-7 0 4 0,8 0 0 0,-10-5 0 15,10 5 0-15,-8 0 0 0,7 0 0 0,-8 0-4 0,8 0 0 16,-7 0 4-16,8 0 0 0,-10 0 4 0,10 5-24 0,-8-5 24 15,7 0-4-15,-8 0 0 0,1-5 0 0,7 10 0 0,-8-5 0 16,1 0-4-16,7 0 8 0,-8 0-4 0,1 0 0 0,-1 0 0 16,9 0 0-16,-9 0-4 0,0 0 0 0,0 0 0 0,1 0 0 15,0 0 4-15,-2 0-4 0,2 0 0 0,-2 0 0 0,2 0 0 0,0 0 4 16,-1 0 0-16,0 0 0 0,0 0 0 0,9 0-4 16,-9 0 0-16,1 0 0 0,-1 4 4 0,1-4-4 0,-2 0 4 0,2 0-4 15,0 0 0-15,-2 0 0 0,2 5 0 0,-1-5 0 0,0 0 4 16,1 5 0-16,-1-5 0 0,8 0-4 0,-7 4 0 0,-1-4 4 15,1 5-4-15,7 0 0 0,-8-5 0 0,0 4 4 0,1-4-4 16,-1 5 0-16,8-5 0 0,-7 0 0 0,-1 4 0 0,1-4 0 16,-1 0 0-16,0 0 0 0,1 0 4 0,-9 0-4 0,8 5 0 0,0-5 0 15,1 0-4-15,-9-5 4 0,8 5 0 0,-8 0 0 0,9 0 0 16,-9 0 0-16,9 0 4 0,-10 0-4 0,1 0 0 0,0 0 0 16,9 0 0-16,-10 0 0 0,2 5 0 0,-1-5 4 0,0 0-4 0,1 0 0 15,-1 4 0-15,0-4 0 0,-1 0 4 0,2 5-4 16,-1 0 0-16,0-5 4 0,1 4-4 0,-1-4 0 0,-8 5 0 0,8-1 0 15,1 1-4-15,-2-5 4 0,1 5 0 0,-8-1 0 0,8-4 0 16,-8 5-4-16,9-5 4 0,-9 5 0 0,8-5 0 0,-8 0 0 16,0 0 0-16,7 4 0 0,-7-4 4 0,0 0-4 0,0 0 0 0,0 0-4 15,10 0 4-15,-10 0 0 0,0 4 0 0,0-4 0 0,0 0 0 16,0 0 0-16,0 5 0 0,0 0 0 0,0-5 0 0,0 4 4 16,-10 1-4-16,10 0 4 0,0-1-4 0,0 0 0 0,0 2 0 15,-7-1 0-15,7-2 4 0,0 2-4 0,-8 0 4 0,8 3-4 16,-9-2 8-16,9-2-8 0,-8 5-4 0,8-4 4 0,-8-1 0 0,1 6 0 15,7-1 0-15,-9-5 4 0,1 5-4 0,8 0 0 0,-8 0 0 16,-1 1 0-16,9-1 4 0,-8 0-4 0,0 0 4 0,8 5-8 16,-9-5 4-16,2 5 0 0,-1-5 0 0,8 5 4 0,-8-1 0 15,-1 2-4-15,1-1 0 0,0-1 0 0,-1 1 0 0,2-1 0 16,-1 6 0-16,-9-6 0 0,9 6 0 0,1-6 0 0,-3 6 4 16,3 0-8-16,-10-2 4 0,9 2 4 0,0 4-4 0,-8-4 0 15,8-1 0-15,-9 5 0 0,9-6 4 0,-9 8-4 0,10-7 4 0,-10 4 0 16,1 2-8-16,-1-2 4 0,10 1 4 0,-10 0-4 0,1 0 4 15,-1 4-4-15,1-3-4 0,0 3 4 0,-9-4 0 0,9 4 0 16,0 1 0-16,-8 0 0 0,7-1 0 0,1 0 4 0,-8 6-4 0,7-6 0 16,-8 1 0-16,10 4 0 0,-10-5 0 0,8 5 0 0,-7-4 0 15,8 4 0-15,-8-4 0 0,7 4 0 0,-8-5 0 16,10 6 4-16,-2-6-4 0,0 0 4 0,-6 1-8 0,6-1 4 0,0 1 0 16,1 0 0-16,0-2 0 0,0 2 0 0,-8-5 0 0,7 5 4 15,0-1-4-15,1-3 0 0,0 3 4 0,0 1-4 0,-1-6 0 16,-7 6 0-16,7 0 0 0,1-1 0 0,-1-4 0 0,2 5 0 0,-10-1 4 15,8 0-4-15,2 1 0 0,-10 0 0 0,9 0 0 0,-9-1 0 16,9 0 0-16,-8 1 0 0,7-1 0 0,-8 1 4 0,10-1-4 16,-10 0 0-16,1 1-4 0,7 4 4 0,1-4 0 0,-8 0 0 15,7-1-4-15,0 1 4 0,-6-1 0 0,6 0 0 0,0 1 0 16,2-5 4-16,-2 5-4 0,0-1-4 0,1 1 4 0,0-6 0 0,0 6 0 16,-1 0 0-16,0-5 0 0,10 4 0 0,-9-4 0 0,-1 5 0 15,0-6-4-15,2 2 4 0,6 3 0 0,-7-5 0 0,0 2 0 16,0-1 0-16,7 0 4 0,-7 0-4 0,0 0 4 0,0-1-4 15,7 2 0-15,-7-2 0 0,0 2 4 0,8-2-8 0,-9 1 8 16,2 0-4-16,-2 0 0 0,9 0 0 0,-9 0 0 0,0-5 0 0,10 10-4 16,-9-10 4-16,-1 10 0 0,0-6 0 0,2 2-4 0,6-2 4 15,-7 2 4-15,-1 3-4 0,2-4 4 0,-2 0-8 0,0 4 4 16,9-4 0-16,-8 0 4 0,0 5-4 0,-1-5 4 0,2 4-4 16,-2-4-4-16,0 5 4 0,2-6 0 0,-2 7 0 0,1-7 0 15,-1 5 0-15,1-3 0 0,8 3 0 0,-8-4 0 0,-1 4 0 0,1-3-4 16,0 3 4-16,-1 0-4 0,2-3 4 0,6 3-4 0,-7 1 4 15,-1-1-4-15,0 1 8 0,2-1-4 0,7 1 0 0,-9 3 4 16,1-3-4-16,0-1 0 0,-1 6 0 0,9-6 0 0,-8 2 0 0,0 2 0 16,-1-3 0-16,0-1 4 0,10 6-8 0,-9-6 4 15,-1 5 0-15,0-4 4 0,10-1-8 0,-10 0 4 0,1 5 0 0,0-4 0 16,8 0 0-16,-9-1 0 0,1 0 0 0,7-3 0 16,-6 3 0-16,-2 1 0 0,9-1 4 0,-9-4-4 0,10 5 0 0,-10-6 0 15,1 6 0-15,7-5-4 0,-6 3 4 0,7-2 0 0,-9-1 0 16,9 5-4-16,-8-6 4 0,8 1 4 0,-9 1 0 0,9 4-24 15,-9-5 24-15,10-1-4 0,-10 2 4 0,9 3 0 0,-9-5 0 0,9 1-4 16,-7 0 0-16,6 5 0 0,-7-5 0 0,7 0 0 0,1 0 0 16,-8-1 0-16,8 2 0 0,0-6 0 0,0 4 0 0,-9 2 0 15,10-2 4-15,-2 2-4 0,1-6 0 0,0 5 0 0,-1-5-4 0,1 1 0 16,1-1 4-16,-1 5 0 0,-1-5 0 0,1 0 0 16,0 1 0-16,-1 0 0 0,9-1-4 0,-8 0 8 0,1-5 0 0,7 6-4 15,-9-5 0-15,1 0 0 0,8-1 0 0,-8 1-4 0,8 0 4 16,-8 0 0-16,8-5 0 0,-9 5-4 0,9-1 4 0,-8-3 0 15,8-1 0-15,-7-1 0 0,7 2 0 0,0-1 0 0,0-5 0 0,-9 6 4 16,9-6-8-16,0 6 4 0,0-6 0 0,0 1 0 0,0 0 0 16,0-1 0-16,0-4 0 0,0 4 0 0,0 2 0 0,0-6 4 15,0 4-4-15,0 0 4 0,0-4-4 0,0 0 0 0,0 5 0 16,0-5 0-16,0 5 0 0,0-5 0 0,0 4 0 0,0-4 0 16,0 0 0-16,0 0 0 0,0 4 0 0,0-4 0 0,0 6 0 15,0-6 0-15,0 0 0 0,0 0 0 0,0 0 0 0,0 0-4 0,0 0 4 16,0 0-8-16,0 0-4 0,0 0-4 0,0 0-16 0,-8 0-24 15,8 0-20-15,0 0-28 0,-8 0-36 0,8-6 4 0,-9 2 12 16,9-5-80-16,-8 0 16 0,8-5 36 0,-8 0 24 0,-1-4 24 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31.4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D29692F-5EB4-4E58-B601-DD32E6D38F54}" emma:medium="tactile" emma:mode="ink">
          <msink:context xmlns:msink="http://schemas.microsoft.com/ink/2010/main" type="inkDrawing" rotatedBoundingBox="5495,7688 5746,10683 5654,10691 5402,7695" semanticType="callout" shapeName="Other">
            <msink:sourceLink direction="with" ref="{25550C61-6351-40E7-8D21-E62ADEDB6CE1}"/>
            <msink:sourceLink direction="with" ref="{6ABD8A76-C4FC-4E17-9587-71965C8117AF}"/>
          </msink:context>
        </emma:interpretation>
      </emma:emma>
    </inkml:annotationXML>
    <inkml:trace contextRef="#ctx0" brushRef="#br0">58 477 47 0,'0'-5'56'16,"0"5"-4"-16,0-5-8 0,0 1-16 0,0 4 0 0,0-5-4 0,0 5 0 15,0-4-4-15,0-2-4 0,0 6 4 0,0-3 0 0,0-2 0 0,0 5-4 16,0-5 0-16,0 1 0 0,0 0 0 0,0 4 0 15,0-5 0-15,0 0 0 0,0 5 0 0,0 0 0 0,0-5 4 0,0 5-4 16,0 0 8-16,0 0 0 0,0 0 4 0,0-4 4 0,0 4 0 16,0 4 4-16,0-4 4 0,0 0 0 0,0 0 4 0,0 0-4 15,0 0 4-15,0 0 4 0,0 0 4 0,0 0 4 0,0 5 4 0,0-5 0 16,0 5-4-16,0 0 4 0,9-1-4 0,-9 0 0 0,0 6-8 16,8-7-4-16,-8 7-4 0,0-1-4 0,0 1-4 0,8 4 0 15,-8-6-4-15,0 6-4 0,0-4 0 0,9 4-8 0,-9-1-4 16,0 0 4-16,0 1 0 0,0 5-4 0,0-6 0 0,0 6-4 15,0-5 0-15,0 4 0 0,0 0 0 0,0 1 0 0,0 4 0 16,0-5-4-16,0 5 0 0,0 0-4 0,0 5 4 0,0-6-4 16,0 6 0-16,0 0 0 0,0-1 0 0,0 5 0 0,0-4 0 15,0 4 4-15,0-1 0 0,-9 2-4 0,9-1 0 0,0 0 0 0,0 5 0 16,0-5 4-16,0 0-4 0,0 0-4 0,0 1 8 16,0-6 0-16,-8 5-8 0,8-4 4 0,0-2 0 0,0 2 0 0,8 0 0 15,-8-5-4-15,0 0 8 0,0 0-4 0,9 0 0 0,-9 1 0 16,0-2 0-16,8 0 0 0,-8 1 0 0,8-4 4 0,-8 4-20 15,9 0 16-15,-9 0 4 0,7-1-4 0,-7 6 0 0,8-5 0 0,-8 0 0 16,9 5 0-16,-9-5 0 0,8 5 0 0,-8-2 0 0,8 2 4 16,-8-5-4-16,0 4 0 0,8 1 0 0,-8 0-4 0,0-1 4 15,0 0 0-15,9-3 0 0,-9 3 0 0,0 1-4 0,0-6 4 0,7 2 0 16,-7 3 0-16,0-4 0 0,8 0 0 0,-8-5 0 16,0 5 0-16,0-4 0 0,0 4 0 0,0-5 0 0,9 0 0 0,-9 0 0 15,0 2 0-15,8-3 0 0,-8-3 0 0,0-1 0 0,0 6 0 16,8-5-4-16,-8 0 0 0,0 0 4 0,0-6 0 0,9 6 4 15,-9-4-4-15,0-2 0 0,8 2 0 0,-8-1-4 0,0 0 4 16,0-5 0-16,7 7 0 0,-7-8 4 0,0 7-8 0,8-6 4 0,-8 6 0 16,0-6-4-16,9 0 0 0,-9 1 4 0,0 4 0 0,0-4 0 15,8 0 0-15,-8-1 0 0,0 5 0 0,8-4 0 0,-8-1 0 16,0 1 0-16,0 4 0 0,0-4-16 0,0-1 16 0,0 1 8 16,0 0-8-16,0 0 4 0,9-1-4 0,-9 0 0 0,0 1-4 15,0-5 4-15,0 4 0 0,-9-4 0 0,9 0 0 0,0 6-4 16,0-6 4-16,0 0-4 0,0 0 4 0,0 0 4 0,0 0-4 0,0 0 0 15,0 0 4-15,0 0-4 0,0-6 0 0,0 6 0 0,0-4 0 16,0-1 0-16,0 1 0 0,0 0 0 0,0-1 4 0,0-5-4 16,0 1 0-16,0 0 0 0,-8-5 0 0,8-4-4 0,0 4 4 0,-8-4 0 15,8-1 0-15,0 1 0 0,-9-4 0 0,9-2 0 16,-8-3 0-16,8 0 0 0,-7-2 0 0,7 2-4 0,-8-5 4 0,8 0-4 16,-9-5 8-16,9 0-4 0,0 6-4 0,-8-6 4 0,8-4 0 15,0 4 0-15,0-5 0 0,0 1 0 0,0 0 4 0,0-1-4 16,-8 2 0-16,8-6 0 0,0 4 4 0,0 1-4 0,-9-5 0 0,9 5 0 15,0 0 0-15,0-5 8 0,-8 4-12 0,8 1 4 0,-7 1 0 16,7-2 0-16,-9 0-16 0,1 1 20 0,8 1 0 0,-8-3-4 16,8 7 0-16,-8-5 0 0,8 4 4 0,-9-1 0 0,9-3-4 15,-8 5 0-15,8 0 4 0,-7-2-4 0,-2 1 0 0,9 6 0 16,-8-6-4-16,8 5 4 0,0 0 0 0,-8 1 4 0,-1-2 0 16,9 5-4-16,-8-4 0 0,8 4-4 0,0 1 4 0,-8 4 0 0,8-5 4 15,-9 5-4-15,9-4 0 0,0 4 0 0,-7 0 4 0,7 0-4 16,0 1 0-16,-8 2 0 0,8-2 0 0,0-1 0 0,-8-1 0 15,8 7-4-15,0-6 4 0,0 4 0 0,0-4 4 0,-9 5-8 16,9-5 0-16,0 5 4 0,0-1 0 0,-8-3 0 0,8 4-4 16,0-1 8-16,0 0-4 0,0 6 0 0,-7-6 4 0,7 5-8 0,0 1 4 15,0-1 0-15,-10 0-4 0,10 1 8 0,0 3-4 0,0 1-4 16,0 0 4-16,0 0 4 0,0 0-4 0,0 4 4 0,0 1-4 16,0-1 4-16,0-1-8 0,0 3 0 0,0-2 4 0,0 5-4 15,0-5 4-15,0 5 0 0,0-4 0 0,0 4-4 0,0-5 4 16,0 5-4-16,0-4 4 0,0 4 0 0,0-5 4 0,0 5-4 0,0-4 4 15,0 4-8-15,0-5 0 0,0 5 4 0,0-4 0 16,0 4-4-16,0 0 0 0,0 0 4 0,0 0-4 0,0-5 4 0,0 5 0 16,0 5 4-16,0-5-4 0,0 4 0 0,0 1 0 0,0-1 0 15,0 1 0-15,0-1 0 0,0 5 0 0,0 1 4 0,0-7-4 16,0 8 0-16,10-2 0 0,-10 4 0 0,0-3 0 0,0 3 0 0,7 1-4 16,-7 0 8-16,0-5-4 0,0 5 0 0,0-1 4 0,0 1-8 15,0 0 4-15,8 4 0 0,-8-4 0 0,0 0-4 0,0 0 4 16,0 4 0-16,0 0 0 0,0 1 4 0,9-6-8 0,-9 11 4 15,0-6 4-15,0 0-4 0,8 6 0 0,-8-6 0 0,0 5 0 16,8-1 0-16,-8 2 4 0,0-2-4 0,7 2 0 0,-7 2 0 0,0-2 0 16,0 3 0-16,9-5 0 0,-9 7 0 0,0-2-4 0,0 5-12 15,0-4 20-15,8 0-4 0,-8-1 4 0,0 5-4 0,0-5 0 16,0 6 4-16,8-6-4 0,-8 5 0 0,0 0 0 0,0-4 0 16,0 4 0-16,0-5 0 0,9 5 0 0,-9 0 0 0,0-4-4 15,0 0 4-15,8 3 8 0,-8-2-8 0,0 3 0 0,0-5-4 0,0 1 8 16,0 4-4-16,0-4-4 0,0-1 4 0,8 5 0 15,-8-4 0-15,0-1 0 0,0 5 0 0,9-4 0 0,-9-1 0 0,0 0 0 16,0 6 0-16,7-5 0 0,-7-1 4 0,0 0-8 0,8 2 4 0,-8-2 0 16,0 0 0-16,9 0 0 0,-9-4 0 0,0 5 0 15,8 0 0-15,-8-2 0 0,0-2 0 0,8 4-4 0,-8-6 8 0,0 6-8 16,0-6 8-16,8 6-4 0,-8-5 0 0,0 5 4 0,9-5-4 16,-9 4-4-16,0-4 4 0,7 0 4 0,-7 0-4 0,0 4-4 15,0-8 8-15,8 8-4 0,-8-9 0 0,0 6 0 0,0-2 0 16,0-3-4-16,9-1 4 0,-9 5-4 0,0-4 4 0,0-1 4 15,8 0-4-15,-8-4 0 0,0 4 0 0,8 1 0 0,-8 0 0 0,0-6 0 16,0 6 0-16,0-1 0 0,9 1 4 0,-9-6-4 0,0 9 0 16,0-3 0-16,0-1 0 0,8 1 0 0,-8-1 0 0,0 0 4 15,0 1-4-15,0-5 0 0,0 4 0 0,0-4-4 0,0 4 8 16,0-4 0-16,0-6 0 0,0 6-4 0,7-4 0 0,-7-1 0 16,0 0 0-16,0 0-4 0,0-4 4 0,0-1 4 0,0 1-8 0,0 0 4 15,0-5 4-15,8 0-4 0,-8 5 4 0,0-5-8 0,0 0 0 16,0 0 4-16,0 4 8 0,0-4-4 0,0 0-4 0,0 0 4 15,0 0-4-15,0 0 0 0,0 0 0 0,0 0 0 0,0 5 0 0,0-5-4 16,0 0 4-16,0 0 0 0,0 0 0 0,0 0 0 16,0 0 0-16,0 0 4 0,0 0-4 0,0 0 0 0,0 0 0 0,0 0 0 15,0 0 4-15,0 0-4 0,0 0 0 0,0 0 4 0,0 0-4 16,0 0 4-16,0 0-4 0,0 0-12 0,0 0 16 0,0 0 0 16,0 0-4-16,0 0 4 0,0 0-4 0,0 0 8 0,0 0-4 15,0 0 0-15,0 0-8 0,0 0 4 0,0 0-4 0,0 0 4 0,0 0 0 16,0 0 0-16,0 0 0 0,0 0 0 0,0 0 0 15,0 0 4-15,0 0-8 0,0 0 8 0,0 0-4 0,0 0 0 0,0 0 0 16,0 0 0-16,0 0 0 0,0 0 0 0,0 0 0 0,0-5-4 16,0 5 4-16,9-4 0 0,-9 4-4 0,0-5-4 0,0 0 4 15,0 0 0-15,0 1-8 0,0 4-4 0,8-5-8 0,-8-4-16 0,0 5-8 16,0-1-12-16,0-4-4 0,0 5-8 0,0-2-4 16,0-2 0-16,0 2-12 0,0-2-8 0,0-2-12 0,0 6-8 0,0-5 0 15,0 0 4-15,0-1-52 0,0 1-16 0,0-1 28 0,0 2 20 16,0 3 32-16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36.4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07AE040-E57A-43AF-B56E-22637F38D28C}" emma:medium="tactile" emma:mode="ink">
          <msink:context xmlns:msink="http://schemas.microsoft.com/ink/2010/main" type="inkDrawing" rotatedBoundingBox="5906,5146 8761,5097 8764,5235 5908,5283" semanticType="underline" shapeName="Other">
            <msink:sourceLink direction="with" ref="{3554ED0C-3410-45CB-ADAC-C68209508EA5}"/>
          </msink:context>
        </emma:interpretation>
      </emma:emma>
    </inkml:annotationXML>
    <inkml:trace contextRef="#ctx0" brushRef="#br0">-4 34 27 0,'0'0'56'0,"0"0"0"0,0 0-4 0,0 0-28 15,0 0-20-15,0 0 24 0,0 0-8 0,0 0 8 0,0 0 0 16,0 0-4-16,0 0-4 0,0 0-8 0,0 0 8 0,0 0 0 0,0 0-4 15,0 0-4-15,0 0 4 0,0 0 0 0,0 0-4 0,0 0 4 16,0 0 0-16,0 0 0 0,0 0 0 0,0 0-4 0,0 5 4 16,0-5-4-16,0 0 0 0,0 4 0 0,0-4 0 0,0 0 0 15,0 5 0-15,0-5 0 0,0 4 0 0,0-4 0 0,0 5 0 16,0-5-4-16,0 0 0 0,0 5 4 0,0-5 0 0,0 0-4 0,0 0 4 16,9 0 4-16,-9 4 0 0,0-4 0 0,0 0 0 0,8 5 0 15,-8-5 4-15,8 0 4 0,-8 0 0 0,8 5 0 0,1-1 4 16,-9-4 0-16,8 4-4 0,-1 1 0 0,2-5 0 0,-1 5 0 0,0-1-4 15,1 1 4-15,-1-5-4 0,-1 5 4 0,1-1 0 16,9 0-4-16,-9-4 0 0,1 6 0 0,-1-1 0 0,-1-5 0 0,10 3 4 16,-9-3-4-16,0 5-4 0,9-5 0 0,-10 0 0 0,10 5-20 15,-9-5 28-15,1 0-8 0,7 0 4 0,-7 0-4 0,6 0 0 16,-7 0 0-16,9 0 0 0,-10 0 0 0,10 0-4 0,0 0 4 16,-9 0-4-16,7 0-4 0,2 0 4 0,-9 0 4 0,9 0 0 15,0 0-8-15,-10 0 4 0,9 0-4 0,1-5 4 0,0 5-4 0,-10 0 0 16,10 0 4-16,-1 0-4 0,1 0-4 0,-2 0 4 0,2 0-4 15,-9 0 4-15,8 0 0 0,0 0-4 0,1 0 4 0,0 0 0 16,-2 0-4-16,2 0 4 0,-1 0 0 0,8 0 0 0,-7 0 0 16,0 0 0-16,-2 0-4 0,2 0 0 0,-1 0 0 0,1 0 0 15,-1 0 0-15,0 0-4 0,1 0 4 0,-2 0-4 0,2 0 8 16,0 0-4-16,-2 0 4 0,2 0-4 0,-1 0 0 0,1 0-4 16,-10 0 4-16,10 0 0 0,0 0 0 0,-1 0 0 0,0 0 0 0,-8 0-4 15,9 0 8-15,-2 0-4 0,2 0 0 0,-9 0 0 0,9 0-8 16,-2 0 4-16,-6 0 0 0,7 0 0 0,-7 0-16 0,7 0 24 15,-9 0-4-15,10 0 0 0,0 0 0 0,-9 0 4 0,0 0-8 16,8 0 4-16,-8 0 0 0,9 0 0 0,-9 0 0 0,9 0-4 0,-10 0 4 16,1 0 0-16,9 0-4 0,-9 0 0 0,-1 0 0 0,10 0 4 15,0 0-4-15,-9 0 0 0,9 0 4 0,-10 0-4 0,9 0 0 16,-7 0 4-16,7 0 0 0,0 0-4 0,1 0 0 0,-9 0 0 16,9 0 4-16,-2 0-4 0,2 0 4 0,-1 0 0 0,0 0 0 15,1 0 0-15,-1 0-4 0,1 0 4 0,-2 0-4 0,10 0 4 0,-8 0 0 16,-2 0-4-16,10-5 0 0,-8 5 0 0,7-3 4 0,-8 3-4 15,8-5 0-15,-7-1 0 0,8 2 4 0,-10 0-4 0,10-1 4 16,-1 0 0-16,-7 1-4 0,8-1 0 0,-10 0 0 0,10 1 0 16,-8 0 0-16,7-1 4 0,-8 5-4 0,8-5 0 0,-7 1 4 15,8-1-4-15,-10 5 0 0,10-5 0 0,-8 1 4 0,0-1-4 0,6 1 4 16,-6 4 0-16,0-5-4 0,-2 0-16 0,10 5 20 0,-8-4 0 16,-2 4 0-16,2-5 0 0,7 1 0 0,-8 4-4 0,1-5 4 15,0 5 0-15,-2-4-4 0,2 4 4 0,-1 0 4 0,0 0-4 16,9 0 0-16,-8-5-4 0,-2 5 4 0,2 0-4 0,-1 0 4 15,0 0-4-15,1 0 4 0,-9 0-4 0,8 0 0 0,0 0 4 0,1 0-4 16,-9 0 0-16,9 0 0 0,-9 0 0 0,-1 0 0 0,10 0 0 16,-9 0 0-16,0 0 0 0,1 0 0 0,-1 0 0 0,-8 0 0 15,7 0 0-15,2 0 0 0,-1 0 0 0,-8 0 0 0,8 0 0 0,-8 0 0 16,9 0 0-16,-9 0 0 0,0 0 0 0,8 0 0 16,-8 0 0-16,0 0 0 0,8 0 0 0,-8 0 0 0,0 0 0 0,0 0 0 15,0 0 0-15,7 0 0 0,-7 0 0 0,0 0 0 0,0 0 0 16,0 0 0-16,0 0 0 0,0 0 0 0,0 0 0 0,0 0 0 15,0 0 0-15,0 0 0 0,0 0 0 0,0 0 0 0,0 0 0 16,9 0 0-16,-9 0 0 0,0 0 0 0,0 0 0 0,0 0 0 0,0 0 0 16,0 0 0-16,0 0 0 0,0 0 0 0,0 0 0 15,0 0 0-15,0 0 0 0,0 0 0 0,0 0 0 0,0 0 0 0,0 0 0 16,0 0 0-16,0 0 0 0,0 0 0 0,0 0 0 0,0 0 0 16,0 0 0-16,0 0 0 0,-9 0 0 0,9 0 0 0,0 0 0 15,0 0 0-15,-7 0 0 0,7 0 0 0,0 0 0 0,-8 0 0 16,0 0 0-16,8 5 0 0,-9-5 0 0,1 0 0 0,0 4 0 15,-1-4 0-15,2 5 0 0,-1-5 0 0,-1 4 0 0,-7 1 0 0,8-5 0 16,-8 4 0-16,8 1 0 0,-9 0 0 0,0-1 0 0,2 1 0 16,-2-1 0-16,1 1 0 0,-1 0 0 0,-7 4 0 0,7-9 0 15,2 9 0-15,-10-5 0 0,8 1 0 0,-7 0 0 0,8-1 0 16,-9-4 0-16,9 5 0 0,0 0 0 0,-9-1 0 0,9-4 0 16,-9 4 0-16,10 2 0 0,-2-6 0 0,-8 5 0 0,10-5 0 0,-2 0 0 15,0 3 0-15,-6-3 0 0,6 0 0 0,0 0 0 0,1 0 0 16,0 5 0-16,0-5 0 0,-1 0 0 0,0 0 0 0,2 0 0 15,-2 0 0-15,0 0 0 0,10 0 0 0,-9 0 0 0,-1 0 0 0,9 0 0 16,-8 0 0-16,8 0 0 0,-9 0 0 0,1 0 0 16,7 0 0-16,-6 0 0 0,-2 0 0 0,9 0 0 0,-9 0 0 0,10 0 0 15,-10 0 0-15,1 0 0 0,7 0 0 0,-6 0 0 0,-2 0 0 16,1-5 0-16,7 5 0 0,-6 0 0 0,-2 0 0 0,0-3 0 16,9 3 0-16,-7 0 0 0,-2 0 0 0,0 0 0 0,2 0 0 0,6-5 0 15,-7 5 0-15,-1 0 0 0,2 0 0 0,6 0 0 0,-7 0 0 16,7 0 0-16,-6 0 0 0,-2 0 0 0,9 5 0 0,-9-5 0 15,9-5 0-15,-8 5 0 0,8 0 0 0,-9 0 0 0,9 0 0 16,-7 0 0-16,6 0 0 0,-7 0 0 0,7 0 0 0,-7 0 0 16,7 0 0-16,-6 5 0 0,7-5 0 0,-1 0 0 0,-6 0 0 0,5 0 0 15,3 0 0-15,-10 0 0 0,9 0 0 0,0 0 0 16,-8 0 0-16,8 0 0 0,-9 0 0 0,9 0 0 0,-9 0 0 0,10 0 0 16,-9 0 0-16,7 0 0 0,-7 0 0 0,7 0 0 0,-6 0 0 15,-2 0 0-15,9 0 0 0,-9 0 0 0,2 0 0 0,6 0 0 16,-7 0 0-16,0 0 0 0,8 0 0 0,-9 0 0 0,1 0 0 15,7 0 0-15,-6 0 0 0,-2 0 0 0,9 0 0 0,-9 0 0 0,2 0 0 16,6 0 0-16,-7 0 0 0,-1-5 0 0,1 5 0 16,0 0 0-16,8 0 0 0,-8-6 0 0,-1 6 0 0,1 0 0 0,-1-4 0 15,2 4 0-15,-2 0 0 0,0-4 0 0,9 4 0 0,-8 0 0 16,0 0 0-16,-1-5 0 0,2 5 0 0,6 0 0 0,-7 0 0 16,7 0 0-16,-7 0 0 0,0 0 0 0,8 0 0 0,-9 0 0 0,9 0 0 15,-9 0 0-15,10 0 0 0,-1 0 0 0,0 0 0 0,-9 0 0 16,10 0 0-16,-2 0 0 0,1 0 0 0,0 0 0 0,-1 0 0 15,1 0 0-15,-7-5 0 0,6 5 0 0,1 0 0 0,0 0 0 16,-1-4 0-16,1 4 0 0,0-5 0 0,-1 0 0 0,2 5 0 16,-1-4 0-16,0 0 0 0,-1-1 0 0,1 5 0 0,-9-5 0 0,10 1 0 15,-1 4 0-15,-1-5 0 0,1 5 0 0,0-5 0 16,1 1 0-16,-2 4 0 0,1 0 0 0,0-5 0 0,-1 5 0 0,1 0 0 16,0 0 0-16,-1 0 0 0,9 0 0 0,-7 0 0 0,-1 0 0 15,-1 0 0-15,1 0 0 0,8 0 0 0,-8 0 0 0,8 0 0 16,-8 0 0-16,-1 0 0 0,9 0 0 0,0 0 0 0,-7 0 0 0,7 0 0 15,-8 0 0-15,8 0 0 0,-9 0 0 0,9 0 0 0,0 0 0 16,-8 0 0-16,8 0 0 0,-8 0 0 0,8 0 0 0,-9 0 0 16,9 0 0-16,-8 0 0 0,8 0 0 0,0 0 0 0,-7 0 0 15,7 0 0-15,0 0 0 0,-8 0 0 0,8 0 0 0,0 0 0 16,-9 0 0-16,9 0 0 0,0 0 0 0,0 0 0 0,-8 0 0 0,8 0 0 16,0 0 0-16,0 0 0 0,0 0 0 0,-8 0 0 0,8 0 0 15,0 0 0-15,0 0 0 0,0 0 0 0,0 0 0 0,0 0 0 16,0 0 0-16,0 0 0 0,0 0 0 0,0 0 0 0,0 0 0 15,0 0 0-15,0 0 0 0,0 0 0 0,0 0-12 0,0 0-88 16,0 0-32-16,8 5-24 0,-8-5-28 0,0 4-20 0,8-4-20 0,-8 5-28 16,9-5 32-16,-1 5 40 0,-1-5 32 0,1 4 28 0,1 1 24 15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38.3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DB0A358-E299-4483-9F02-F52AA349714B}" emma:medium="tactile" emma:mode="ink">
          <msink:context xmlns:msink="http://schemas.microsoft.com/ink/2010/main" type="inkDrawing" rotatedBoundingBox="5767,7737 7772,7669 7776,7783 5771,7850" semanticType="underline" shapeName="Other"/>
        </emma:interpretation>
      </emma:emma>
    </inkml:annotationXML>
    <inkml:trace contextRef="#ctx0" brushRef="#br0">-9 75 43 0,'0'5'76'0,"0"-5"-8"0,0 0-8 15,0-5-24-15,0 5 0 0,0 0-4 0,0 0 0 0,0 0-4 16,0 0-4-16,0 0 0 0,0 0 0 0,0 0 0 0,0 0-4 0,0 0 0 16,0 0 0-16,0 0 0 0,0 0 8 0,0 0-4 0,0 0 8 15,0 0 0-15,8 0 4 0,-8 0 0 0,0 0 4 0,9 0 0 16,-9 0 8-16,7 0 0 0,1 0 0 0,1 0-24 0,-1 0 20 0,0 0 0 15,1 0 0-15,-1 0-4 0,7 0 0 0,-6 0 4 16,7 0-4-16,-7 0 0 0,6 0-4 0,2 0-4 0,-1 0 0 16,1 0-4-16,-1 0 0 0,0 0 4 0,1 0-8 0,7 0 4 0,-8 0 0 15,8 0-4-15,-7 0 0 0,8 0 0 0,-10 0 0 0,10 0-4 16,-8 0 0-16,7 0-4 0,1 0 0 0,-10 0 0 0,10 0 0 16,0 0 0-16,-1-4-8 0,-7 4 8 0,8-5-4 0,-2 5 0 15,2-4 0-15,-9-1-4 0,9 5 4 0,0-4-4 0,-1-1 0 16,-8-1 4-16,8 3-4 0,1-2 0 0,-1 0 0 0,1 1 0 0,0 4 0 15,-1-5 4-15,1 1-4 0,-2 4 0 0,2-5-4 0,-1 5 0 16,1-4 4-16,-1 4 0 0,1 0-4 0,0-5-4 0,-1 5 0 16,1 0 0-16,-1 0 0 0,1 0 0 0,-2 0 0 0,-6 0 0 15,8 0 0-15,-1 0 0 0,-8 0 0 0,8 0 0 0,1 5 0 16,-8-10 0-16,-2 5 0 0,10 0 0 0,-8 0 0 0,7 0 0 0,-8 0 0 16,1 5 0-16,0-5 0 0,7 0 0 0,-8 4 0 0,0-4 0 15,0 0 0-15,1 5 0 0,0-5 0 0,-2 4 0 0,2-4 0 16,-1 5 0-16,0-5 0 0,1 0 0 0,-9 4 0 0,9-4 0 15,-2 0 0-15,2 0 0 0,-9 0 0 0,9 0 0 0,-2 5 0 16,-6-5 0-16,7 0 0 0,1 0 0 0,-10 0 0 0,10 0 0 0,-9 0 0 16,9 0 0-16,-9 5 0 0,-1-5 0 0,10 0 0 0,-9 0 0 15,0 0 0-15,1 3 0 0,-1-3 0 0,-1 0 0 0,2 0 0 16,-1 0 0-16,0 0 0 0,0 0 0 0,1 0 0 0,-9 0 0 16,8 6 0-16,-8-12 0 0,7 12 0 0,2-6 0 0,-9 0 0 15,0 0 0-15,8 0 0 0,-8 0 0 0,0 0 0 0,0 0 0 0,0 0 0 16,8 0 0-16,-8 0 0 0,0 0 0 0,0 0 0 0,0 0 0 15,0 0 0-15,0 0 0 0,0 0 0 0,0 0 0 0,0 0 0 16,0 0 0-16,-8 0 0 0,8 0 0 0,0 0 0 0,0 0 0 0,-8 0 0 16,8 0 0-16,0 0 0 0,-9 0 0 0,2 0 0 15,7 0 0-15,-8 0 0 0,-1 0 0 0,1 0 0 0,0 0 0 16,0 0 0-16,-1 0 0 0,-6 0 0 0,6 0 0 0,-7 0 0 0,7 0 0 16,1 0 0-16,-7 0 0 0,-2 0 0 0,9 0 0 0,-9 0 0 15,1 5 0-15,0-5 0 0,-1 0 0 0,2 4 0 0,-2-4 0 16,0 5 0-16,2-5 0 0,-2 4 0 0,1-4 0 0,-1 5 0 0,1-5 0 15,-9 4 0-15,9 1 0 0,0-5 0 0,-9 5 0 16,9-5 0-16,-8 4 0 0,7-4 0 0,-8 6 0 0,1-6 0 0,8 0 0 16,-8 0 0-16,7 3 0 0,-8-3 0 0,2 0 0 0,6 0 0 15,-7 0 0-15,-1 0 0 0,10 5 0 0,-10-5 0 0,8 0 0 16,-7 0 0-16,8 0 0 0,-9 5 0 0,9-5 0 0,-1 0 0 16,-7 4 0-16,8-4 0 0,-9 0 0 0,8 5 0 0,2-5 0 15,-10 0 0-15,8 0 0 0,2 0 0 0,-10 0 0 0,8 0 0 0,2 0 0 16,-10 0 0-16,8 4 0 0,1-4 0 0,0 0 0 0,-1 0 0 15,-7 0 0-15,16 0 0 0,-9-4 0 0,1 4 0 0,0 0 0 16,0 4 0-16,7-4 0 0,-6 0 0 0,5-4 0 0,-5 4 0 16,7 0 0-16,-9 0 0 0,10 0 0 0,-2 0 0 0,-7 0 0 15,7 0 0-15,1 0 0 0,0 0 0 0,1-5 0 0,-2 5 0 0,-7 0 0 16,7 0 0-16,1 0 0 0,0 0 0 0,-1 0 0 0,2 0 0 16,-1 0 0-16,0 0 0 0,-1 0 0 0,-6 0 0 0,5 0 0 15,3 0 0-15,-1 0 0 0,-1 0 0 0,1-4 0 0,0 4 0 0,1 0 0 16,-2 0 0-16,1 0 0 0,0 0 0 0,-1 0 0 15,1-5 0-15,0 5 0 0,-1 0 0 0,2 0 0 0,-1 0 0 0,-1 0 0 16,1 0 0-16,8 0 0 0,-8 0 0 0,0 0 0 0,8 0 0 16,-9 0 0-16,9 0 0 0,-7 0 0 0,7 0 0 0,-8 0 0 15,8 0 0-15,-9 0 0 0,9 0 0 0,0 0 0 0,-8 0 0 0,8 0 0 16,0 0 0-16,-8 0 0 0,8 0 0 0,-9 0 0 0,9 0 0 16,0 0 0-16,-8 0 0 0,8 0 0 0,0 0 0 0,-7 0 0 15,7 0 0-15,0 0 0 0,-8 0 0 0,8 0 0 0,-9 0 0 16,9 0 0-16,-8 0 0 0,8 0 0 0,-8 0 0 0,8 0 0 15,-9 0 0-15,9 0 0 0,-7 0 0 0,7 0 0 0,-8 0 0 16,8 0 0-16,-9 0 0 0,1 0 0 0,8 0 0 0,0 0 0 16,-8 0 0-16,8 0 0 0,-8 0 0 0,8 0 0 0,-9 0 0 15,9 0 0-15,-7 0 0 0,7 0 0 0,-8 0 0 0,8 0 0 0,0 0 0 16,-9 0 0-16,9 0 0 0,0 0 0 0,0 0 0 0,-8 0 0 16,8 0 0-16,0 0 0 0,-8 0 0 0,8 0 0 0,0 0 0 15,0 0 0-15,0 0 0 0,0 0 0 0,0-5 0 0,-9 5 0 16,9 0 0-16,0 0 0 0,0 0 0 0,0 0 0 0,0 0 0 15,0 0 0-15,0 0 0 0,0 5 0 0,-8-5 0 0,8 0 0 0,0 0 0 16,0 0 0-16,0 0 0 0,0 0 0 0,0 0 0 0,0 0 0 16,0 0 0-16,0 0 0 0,0 0 0 0,0 0 0 0,0 0 0 15,-7 0 0-15,14 0 0 0,-7 0 0 0,0 0 0 0,0 0 0 0,0 0 0 16,0 0 0-16,0 0 0 0,0 0 0 0,0 0 0 16,0 0 0-16,0 0 0 0,0 0 0 0,0 0 0 0,0 0 0 0,0 0 0 15,0 0 0-15,0 0 0 0,0 0 0 0,0 0 0 0,0 0 0 16,0 0 0-16,0 0 0 0,0 0 0 0,0 0 0 0,0 0 0 15,0 0 0-15,0 0 0 0,0 0 0 0,0 0 0 0,0 0 0 0,0 0 0 16,0 0 0-16,0 0 0 0,0 0 0 0,0 0 0 16,0 0 0-16,0 0 0 0,0 0 0 0,0 0 0 0,0 0 0 0,0 0 0 15,0 0 0-15,0 0 0 0,0 0 0 0,0 0 0 16,0 0 0-16,0 0 0 0,0 0 0 0,0 0 0 0,0 0 0 0,0 0 0 16,0 0 0-16,0 0 0 0,0 0 0 0,0 0 0 0,0 0 0 0,0 0 0 15,0 0 0-15,0 0-12 0,0 0-96 0,0 0-28 0,0 5-32 16,0-5-36-16,0 4 8 0,0 1-76 0,0-5 24 0,0 4 40 15,0 1 40-15,0 0 28 0,8-1 28 0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09.5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277EEC-CAEC-4235-B6A3-B456DEF43034}" emma:medium="tactile" emma:mode="ink">
          <msink:context xmlns:msink="http://schemas.microsoft.com/ink/2010/main" type="inkDrawing" rotatedBoundingBox="12129,10798 18741,8464 18793,8611 12181,10946" semanticType="callout" shapeName="Other">
            <msink:sourceLink direction="with" ref="{4FD65C52-B4AF-46A9-AD40-9D87CFD1D98B}"/>
            <msink:sourceLink direction="with" ref="{3A34B3B8-EF11-4C05-8226-DA083ABC6327}"/>
          </msink:context>
        </emma:interpretation>
      </emma:emma>
    </inkml:annotationXML>
    <inkml:trace contextRef="#ctx0" brushRef="#br0">3 2360 31 0,'-8'0'84'0,"8"0"-12"16,0 0-8-16,0 0-16 0,0 0-8 0,0 0-4 0,0 4-4 16,0-4-4-16,0-4-4 0,0 4 0 0,0 0-4 0,0 0 0 15,0 0 0-15,0 0 4 0,0 0 4 0,0 0 0 0,0 0 4 0,8 0 0 16,-8 0 4-16,0 0 8 0,9 0-20 0,-1 0 20 15,-8 0-4-15,7-4 8 0,1 4-8 0,1-5-4 0,-1 0 0 0,0 2 0 16,9 3 0-16,-10-5 4 0,2-5-4 0,7 6 4 0,1-1 0 16,-10-4-8-16,10-1 4 0,-1 6-4 0,8-10 0 0,-7 5-4 15,8 0 0-15,-1-5-4 0,1 5-4 0,-2-5 4 0,2 0-4 0,9-4-4 16,-2 4 4-16,0 0-4 0,1-5 0 0,8 2-4 0,-9-1 0 16,9 4 0-16,8-5 0 0,-8 1 4 0,8-1-4 0,-9-3 0 15,17 4 0-15,-7-2-4 0,-1-3 8 0,0 6-4 0,8-6 0 16,0 4-4-16,-8-4 4 0,8 1 0 0,8-2-4 0,-8 2 0 15,0-2 0-15,9 2-4 0,-10-6 4 0,9 6 0 0,1-6 0 16,-1 0 4-16,0 1-4 0,1-1 0 0,7 1 0 0,-8-1 0 16,9 1 0-16,-9-6 0 0,8 2 0 0,1 3 0 0,-1 0-4 0,0 1 0 15,1-5 4-15,8 4 0 0,-10 1-4 0,2-1 4 0,7 1-4 16,-7 0 0-16,8-2 4 0,-1 2-20 0,9 0 24 0,-9-1 0 16,1 5 0-16,-1-4-4 0,10 0 0 0,-10-1 4 0,9 0-4 0,-9 0 0 15,8 1 0-15,2 4-4 0,-9-5-4 0,7-4 0 16,0 5 0-16,-7 0 0 0,7-1 0 0,-6 0 0 0,-2 1 0 0,9-2 0 15,-9 2 0-15,1 0 0 0,-1 4 0 0,1-4 0 0,-1 4 0 16,-7-5 0-16,8 6 0 0,-10-2 0 0,-6 2 0 0,7-1 0 16,-7 4 0-16,7-4 0 0,-16 4 0 0,8 2 0 0,1-2 0 15,-9 1 0-15,0 4 0 0,-8-5 0 0,8 6 0 0,-9-6 0 0,1 6 0 16,0-1 0-16,-7 1 0 0,6-1 0 0,-7-1 0 0,-1 2 0 16,2 4 0-16,-10-5 0 0,0 6 0 0,2-2 0 0,-2 1 0 15,-7 0 0-15,7-1 0 0,-16 1 0 0,8 3 0 0,1-2 0 16,-8 4 0-16,-2-1 0 0,2 0 0 0,0-4 0 0,-9 5 0 15,8-1 0-15,-8 5 0 0,0-4 0 0,0-1 0 0,-8 5 0 0,9 0 0 16,-9 0 0-16,8-4 0 0,-8 4 0 0,0 0 0 0,0 0 0 16,0 0 0-16,0 0 0 0,0 0 0 0,0 0-4 0,0 0-80 15,-8 0-36-15,8 0-44 0,-9 0-44 0,1 0-8 0,0 0-60 16,0-5 24-16,-8 5 44 0,8-5 32 0,-17 5 32 0,8-3 28 16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15.1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756A37-54EC-4BE6-AF38-15AC47749266}" emma:medium="tactile" emma:mode="ink">
          <msink:context xmlns:msink="http://schemas.microsoft.com/ink/2010/main" type="inkDrawing" rotatedBoundingBox="15554,7258 15790,10799 15737,10802 15500,7261" shapeName="Other">
            <msink:destinationLink direction="with" ref="{6085A7E8-4EDB-4A01-8300-3150D81E59A9}"/>
            <msink:destinationLink direction="with" ref="{37CB534C-EB78-4BCF-8458-56287C3592B2}"/>
          </msink:context>
        </emma:interpretation>
      </emma:emma>
    </inkml:annotationXML>
    <inkml:trace contextRef="#ctx0" brushRef="#br0">-1 0 7 0,'0'0'72'0,"0"4"0"0,9-4-8 0,-18 5-28 16,9-5-4-16,0 5 0 0,0-5-12 0,9 4 4 0,-9 1-4 16,0-5 4-16,0 5-4 0,0-1 0 0,8 0-4 0,-8 1 0 0,0 0 0 15,0-1 0-15,8 0 4 0,-8 2 0 0,0-2 4 16,0 5 4-16,0-4 0 0,0 4 0 0,0 0 0 0,8-5 4 0,-8 6 0 16,0-1 0-16,0 1 0 0,0-1-8 0,-8-1 0 0,8 2 4 15,0-1-4-15,0-1-4 0,0 7 8 0,0-6-8 0,0 5 0 16,0-5 0-16,0 5 0 0,0 0 0 0,0-1-4 0,0 1-8 0,0 0 0 15,0 0 8-15,0 0-8 0,0 4 4 0,0-4 4 16,8-1-4-16,-8 6-4 0,0-5 4 0,0 3-8 0,0-2 4 0,9-2 0 16,-9 5 0-16,0-4 4 0,0 5 0 0,0-6-4 0,0 1 0 15,0 1 0-15,0 2 0 0,0-3 0 0,7-1 0 0,-7 6 0 16,0-5 0-16,-7 0 0 0,7 4 0 0,0-4 4 0,0 4-4 16,0-4 0-16,0 4 0 0,0 0 0 0,0 1 0 0,0-6 0 15,0 6-24-15,0-1 24 0,7 1 0 0,-7-6 0 0,0 6 0 0,0 0-4 16,0-1 4-16,0 0-4 0,8 0 0 0,-8 0 0 0,0-4 0 15,0 4 0-15,9 1 0 0,-9-1 0 0,8 1 0 0,-8-1-4 16,0 0 4-16,0 1 0 0,8-1 0 0,-8 0 0 0,0 1 0 16,0 4-4-16,9-5 0 0,-9 0 8 0,0 6-8 0,0-6 0 0,0 4 4 15,0-3 0-15,8 4 0 0,-8 0-4 0,0 0 0 0,0-5 0 16,0 5 4-16,0 0 4 0,7 1-8 0,-7-2 4 0,0 0 0 16,8 1-4-16,-8 1 4 0,0 4 4 0,9-6-8 0,-9 1-4 15,0 4 4-15,0-3 0 0,8-2 4 0,-8 2-4 0,0 3 0 16,8-4 0-16,-8 4 0 0,0-3 0 0,9-2-4 0,-9 6 4 15,7-5 0-15,-7 0 0 0,0 4 0 0,0-4 0 0,8 0 4 16,-8 0-4-16,0 5 0 0,9-5 4 0,-9 4 0 0,0-4-4 0,8 5 4 16,-8-6-4-16,0 7 0 0,0-7-4 0,8 5 8 0,-8 1-4 15,0 0 0-15,0-6-4 0,0 6 4 0,8 5-4 0,-8-7 12 16,0 2-8-16,0 0-4 0,9-1 8 0,-9 0 0 0,0 2-8 0,0 2 4 16,0-3-4-16,0-1 8 0,0 1-4 0,7-1 0 15,-7 1 0-15,0-1 0 0,0 1 0 0,0 0 0 0,0-1 0 0,0-4 0 16,0 5 0-16,0-1 4 0,0 0-4 0,0 1-4 0,0-1 4 15,0 1 0-15,0 0 4 0,0 0-4 0,0 4 0 0,0-6 0 16,0 2-4-16,0-1 8 0,0 1-4 0,0-5 0 0,8 5 0 0,-8-5 0 16,0 0 0-16,0 0 0 0,0-1 0 0,0 2 4 15,0-6-4-15,0 0 0 0,0 0 4 0,9 1-4 0,-9-6 0 0,0 1 4 16,0-1-4-16,0 2 4 0,0-6-4 0,0 5 0 16,0-5 0-16,0-3 0 0,0 2 4 0,8-4-4 0,-8 1 0 0,0 0 0 15,0-5 0-15,0 0 0 0,0 4 0 0,0-4 0 0,0 0 0 16,0 0-4-16,0 0 4 0,0 0-4 0,0-4-4 0,0 4-8 15,0-5-16-15,0 0-20 0,0 1-28 0,0-4-36 0,0-3-32 0,0 2 4 16,0-5-4-16,-8 2-52 0,8-8 20 0,-9-2 32 0,9-2 28 16,-8-8 20-16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16.4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DD2EB9-916C-46EB-AA7E-D603019E45CB}" emma:medium="tactile" emma:mode="ink">
          <msink:context xmlns:msink="http://schemas.microsoft.com/ink/2010/main" type="inkDrawing" rotatedBoundingBox="16926,6242 17048,10641 16853,10647 16732,6247" semanticType="callout" shapeName="Other">
            <msink:destinationLink direction="with" ref="{9D1BABBF-AD32-40B2-B7E7-F7503C6AAEE5}"/>
          </msink:context>
        </emma:interpretation>
      </emma:emma>
    </inkml:annotationXML>
    <inkml:trace contextRef="#ctx0" brushRef="#br0">97 32 31 0,'0'-5'68'0,"0"5"0"0,0-5-8 0,8 1-24 15,-8-1-4-15,0 5 0 0,0-5 0 0,9 5-4 0,-9 0-4 0,0-4 0 16,0 4-4-16,0 0 0 0,0 0 0 0,0 0 0 16,0 0 8-16,0-4 4 0,0 4 0 0,0 4-4 0,0-4 4 0,0 4-8 15,0 1 20-15,0 0-4 0,0-1 4 0,0 1 4 0,0 0-4 16,0 4-4-16,0 0-4 0,0 1-8 0,0-2 8 0,0 6-4 15,0 0-4-15,0-1 0 0,0 1-4 0,0 4 0 0,0 1 0 0,0 0 0 16,0-6 0-16,0 10 0 0,0-5 0 0,0 0-4 0,0 6 0 16,0-2 0-16,0 2 0 0,0-2-4 0,0 2 0 0,0-2-4 15,0 1 4-15,0 5-4 0,0-6 4 0,-9 6-8 0,9 0 0 16,0-6 0-16,0 6 0 0,-8 0 4 0,8-1 0 0,0 2-4 16,0-3-4-16,-7 7 0 0,7-6 0 0,-8 0 0 0,8 1 4 15,0 4-4-15,-9-4 0 0,9-1 0 0,0 0 0 0,-8 6 0 0,8-6 0 16,-8 1 0-16,8 4 0 0,0-5-4 0,-9 1 4 0,9 0 0 15,0-1 0-15,-7 0 0 0,7 0 0 0,0 2 0 0,-8 3 0 16,8-5-4-16,-9 1 0 0,9 0 0 0,0 4 0 0,-8-5-4 16,8 0 4-16,0 6 4 0,0-2-4 0,-8-3 0 0,8 4-16 15,0-4 16-15,0 4 4 0,0-5 0 0,-8 1-4 0,8 4 0 16,0-4 0-16,0-1 4 0,0 0 0 0,0-3-4 0,0 3 0 16,0 1 4-16,0 0-4 0,0-7 0 0,0 8 4 0,0-7-8 0,0 6 4 15,0-5 4-15,0 4-4 0,0 1 0 0,0-5 0 0,0 4 0 16,0 1 0-16,0 0 4 0,0-6-4 0,0 6 4 0,0-1-4 15,0 1 0-15,8 0 0 0,-8-1 0 0,0 1 0 0,0-1-4 0,0 5 4 16,0-4 0-16,8-1 0 0,-8 0 0 0,0 2 0 0,0-2 0 16,0 0 0-16,0 1 0 0,8 5 0 0,-8-6 4 0,0 0-4 15,0 1-4-15,9-5 4 0,-9 4 0 0,0 1 0 0,0 0 0 16,8-6 0-16,-8 7 0 0,0-8 0 0,7 7 0 0,-7-5 4 16,0 0-4-16,0 0 4 0,0 0-4 0,0 1 0 0,9-2-4 0,-9 5 4 15,0-9 0-15,0 10 0 0,0-5 0 0,0 1 0 0,8-2 0 16,-8 2 0-16,0-2 0 0,0 0-20 0,8 1 24 0,-8 5 0 15,0-4-4-15,9-1 4 0,-9-2-4 0,0 2-4 0,8 1 4 16,-8-1 0-16,0 0 4 0,7-5-4 0,-7 5 0 0,0-4 0 16,8-1 0-16,-8 4 0 0,0-3 0 0,9-1 0 0,-9 1 0 0,8-1 0 15,-8 0 0-15,0 1 0 0,8-1 0 0,-8 0 4 0,0 1-4 16,9-1 0-16,-9 1 0 0,0 3 0 0,8-4 0 0,-8 1 0 16,0 0 0-16,7 2 0 0,-7-1 0 0,0-2 0 0,0 0 0 15,9 1 0-15,-9-1 0 0,0 1 0 0,8-1 0 0,-8-4 0 16,0 4 0-16,8 0 0 0,-8-3 0 0,0 2 0 0,8-3 0 15,-8 1 4-15,0 2-4 0,9-3 0 0,-9-1 0 0,0 2 0 0,8-2 4 16,-8-4-8-16,0 5 4 0,7-5 4 0,-7 1-4 0,0-1 0 16,0 4 0-16,9-3-4 0,-9-6 4 0,0 6 0 0,0-1-4 15,8-5 0-15,-8 1 8 0,0 3-4 0,0-2 0 0,0-2 0 16,0 1-4-16,0-5 4 0,0 5-12 0,0-1 16 0,0-4-4 16,0 0 4-16,8 4 0 0,-8-4-4 0,0 5 0 0,0-5 4 0,0 5-4 15,0-5 0-15,0 4 4 0,0-4-4 0,0 4 0 16,9-4 0-16,-9 6 0 0,0-6 4 0,0 4-4 0,0 0-4 0,0-4 4 15,0 6-4-15,0-6 8 0,0 4-4 0,0-4 0 0,0 4 0 16,0-4 4-16,0 0-8 0,0 0 8 0,0 0-4 0,8 5 0 16,-8-5 0-16,-8 0-4 0,16 0 8 0,-8 0-4 0,-8 0 0 0,8 0 0 15,0 5 0-15,8-5 4 0,-8 0-4 0,0 0-4 0,0 0 4 16,-8-5-4-16,8 10-4 0,0-5 0 0,0 0-8 0,0 0-4 16,0 0-12-16,0 0-12 0,0 0-20 0,0 0-12 0,0 0-28 15,0-5-28-15,0 5-12 0,0 0 12 0,0-5-68 0,-9 1 4 16,9 0 40-16,-8-2 24 0,0-2 28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7:58.9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8618BB-1B99-4302-9108-AE2DE48D25D3}" emma:medium="tactile" emma:mode="ink">
          <msink:context xmlns:msink="http://schemas.microsoft.com/ink/2010/main" type="inkDrawing" rotatedBoundingBox="2906,5226 8998,5242 8995,6148 2903,6132" semanticType="callout" shapeName="Other">
            <msink:sourceLink direction="with" ref="{914F3513-1FAF-4915-BDBD-E4AA7FD81949}"/>
            <msink:sourceLink direction="with" ref="{8D555DD4-4871-4C34-91A9-5F712ABC6A91}"/>
          </msink:context>
        </emma:interpretation>
      </emma:emma>
    </inkml:annotationXML>
    <inkml:trace contextRef="#ctx0" brushRef="#br0">89 98 15 0,'0'0'52'0,"0"0"0"0,0 0-4 0,0 0-24 16,0 0-4-16,0-4-8 0,0 4 0 0,0 0 0 0,-9 0-4 15,9-4 0-15,0 4 0 0,0 0-4 0,0 0 0 0,0 0 0 16,0-5-4-16,0 5 4 0,0 0 0 0,0 0 0 0,0 0 0 15,0 0 0-15,0 0 0 0,-8 0 0 0,8 0 4 0,0 0 4 0,0 0 4 16,-8 0-4-16,8 0 4 0,0 0-4 0,0 0-4 0,-9 0 0 16,9 0 0-16,0 0 0 0,0 0 0 0,0 0 0 0,0 0 4 15,0 0-4-15,0 0 0 0,0 0 0 0,0 0 0 0,0 0 0 16,0 0 0-16,0 0 0 0,0 0-4 0,0 0 4 0,0 0 0 16,0 0 0-16,0 0-4 0,0 0 4 0,0 0 0 0,0 0 0 15,0 0 0-15,0 0 4 0,0 0 0 0,0 0-4 0,0 0 4 0,0 0 0 16,0 0 4-16,0 0 0 0,0 0 0 0,0 0-4 0,0 0 4 15,0 0-4-15,0 0 0 0,0 0-4 0,0 0 4 0,0 0-4 16,0 0 0-16,0 0 4 0,0 0-4 0,0 0-4 0,0 0 0 16,0 0 4-16,0 0-8 0,0 0 4 0,0 0-4 0,0 0 4 15,0 0-4-15,0 0 4 0,0 0 0 0,0 0 0 0,0 0 0 0,0 0 0 16,0 0 0-16,0 0 4 0,0 0-4 0,0 0 4 0,0 0 4 16,0 0-4-16,0 0 8 0,0 5-8 0,0-5 4 0,9 4-8 15,-9-4 8-15,0 4 0 0,8-4-4 0,-8 6 0 0,0-2 4 16,8-4 0-16,-8 5 4 0,9-1-8 0,-9 1 0 0,8-1 0 15,-1 1 0-15,-7-1 4 0,8 1-4 0,-8-5 0 0,9 4 4 0,-1 1-4 16,-8 0 4-16,8-2-20 0,-8 3 16 0,9-1 4 0,-2-1-4 16,1 1-4-16,-8-1 0 0,9 1 0 0,-1-1-4 0,-8 1 4 15,8 0 0-15,0-1 0 0,-8 2-4 0,9-2 0 0,-2 0 8 0,1-4-4 16,-8 5 4-16,9-1-4 0,-1 1 0 0,0-5 0 0,-8 4 0 16,9 1-4-16,-1 0 8 0,-1-1 0 0,-7-4-4 0,8 4 4 15,1 1-4-15,-1 0 4 0,0-5-8 0,-8 5 8 0,9-1-4 16,-1-4 0-16,-1 4 0 0,2 2 4 0,-1-6-4 0,0 4 0 15,1 0 0-15,-1 1 0 0,-1-5 0 0,1 5-4 0,1-1 4 16,-1 1 0-16,0-5 4 0,1 5-4 0,6-1 0 0,-6-4 0 16,-1 4-4-16,0 2 0 0,0-2 4 0,1-4-4 0,-1 4 0 0,8 1 0 15,-8-5 4-15,0 5 0 0,1-1-4 0,-1 0 4 0,0-4 0 16,8 6 0-16,-8-2 0 0,0-4 0 0,1 4 0 0,6 1 0 16,-5-5-4-16,-3 5 0 0,1-1 4 0,0 0-4 0,9-4 4 15,-10 6 0-15,2-6-4 0,-1 5 0 0,0-2 8 0,1-3-4 16,-1 5-4-16,7-5 0 0,-15 5 0 0,17-5 4 0,-9 4 0 15,1-4 0-15,-1 5-8 0,0-5 8 0,1 5-4 0,-2-5 0 0,1 4 0 16,0-4 4-16,1 4-4 0,6-4 0 0,-5 5 0 0,-3-5 0 16,1 4 4-16,1-4-4 0,-1 5 0 0,0-5 0 0,-1 5 4 15,2 0-4-15,-1-5 4 0,9 4-4 0,-9-4 4 0,0 0-4 16,1 5 0-16,-2-1 4 0,1-4-4 0,1 5 0 0,-1-5 4 16,8 4-4-16,-7-4 0 0,-2 5 0 0,1-5 0 0,9 5 4 0,-9-5-4 15,1 4 0-15,-1-4 0 0,7 5 0 0,-6 0 0 0,-1-5 4 16,9 4-4-16,-9 1 0 0,-1-5 0 0,10 5 0 0,-9-1 4 15,0 0-4-15,8-4 0 0,-8 5 0 0,1 0 0 0,7-1 0 0,-7-4 4 16,6 5-4-16,-7-1 0 0,1-4 0 0,7 5 4 16,-7 0-4-16,6-5 0 0,-6 3 0 0,7 3 0 0,-8-2 0 0,9 1-12 15,-10-1 16-15,10-4 0 0,-9 6 0 0,9-2 0 0,-10 0-4 16,10 1 0-16,-9 0 4 0,9-1-4 0,-9 0 4 0,8 1-4 16,-8 0 0-16,8-5 0 0,-7 4 4 0,6 0-4 0,-6 2 4 0,7-2-4 15,-7 0 0-15,-1 2 0 0,9-6-4 0,-10 4 8 0,9 0 0 16,-7-4 0-16,-1 5-4 0,9-5-4 0,-10 5 4 0,1-5 0 15,1 4 0-15,7-4-4 0,-9 4 0 0,2-4 8 0,7 0-4 16,-7 5 0-16,7-5 0 0,-7 0 0 0,-2 5 0 0,9-5 4 16,-7 4-4-16,7-4 4 0,0 0-4 0,-8 5 0 0,9 0 0 15,-9-5 4-15,9 5-4 0,-2-5 0 0,2 4 0 0,-9 1 0 16,8-5 4-16,0 4-4 0,1 0 4 0,0 1-4 0,-10 0 0 0,10-5 0 16,-1 4 0-16,1 1 0 0,-2-5 0 0,2 5-4 0,0-5 4 15,-2 3-4-15,2 3 4 0,-1-6 4 0,1 4 0 0,-1-4-4 16,0 5 0-16,1-1 0 0,-2-4 0 0,2 5-16 0,8-5 20 0,-9 5 0 15,0-1-4-15,1-4 4 0,-2 5-4 0,2-5 0 16,0 5 0-16,-1-1 0 0,0 2 0 0,0-3 0 0,1 2 0 0,0-1 0 16,-2-4 0-16,2 5 0 0,-2 0 0 0,10-1 4 0,-8 1-4 15,-2-1 0-15,2 1 0 0,0-5 0 0,-1 4 0 0,0 1 4 16,0-5-4-16,1 5 0 0,0-5 0 0,-2 4 4 0,2-4-4 0,-2 0 0 16,2 5 0-16,0-5 0 0,-9 4 0 0,9-4 4 0,-2 5 0 15,2-5-4-15,-1 5 0 0,0-5 0 0,1 0 0 16,-1 4 4-16,1-4-4 0,-2 5 4 0,2 0-4 0,0-5 4 0,-2 4-4 15,10-4 4-15,-8 4-8 0,-2 1 4 0,10-5 0 0,-8 5 0 16,-2-1 0-16,10 1 0 0,-8-5-4 0,-1 5 4 0,0-1 4 16,9-4-4-16,-9 4 4 0,0 2-4 0,1-6 0 0,-2 0 0 0,2 4-4 15,0-4 8-15,-2 0-4 0,2 0 0 0,-1 4 0 0,1-4 0 16,-10 0 4-16,10 0 0 0,0 0-20 0,-1 0 20 0,0 0 0 16,0 0-4-16,-7 0 0 0,6 0 0 0,2 0 0 0,-9 0 0 15,9 0 0-15,-2 0 0 0,2 0 0 0,0 0 0 0,-9 0 0 16,9 0 0-16,-2 0 0 0,2 0 0 0,-1 0 0 0,0 0 0 15,-8 0 0-15,9 0 4 0,-2 0 0 0,2 0-4 0,0 0 0 16,-1 0 4-16,0 0-4 0,0 0 0 0,9 0 8 0,-9 0-8 0,1 0 0 16,-1 0 4-16,1 0-4 0,-2 0 0 0,10 0 0 0,-8 0 0 15,-2 0 4-15,10 0 0 0,-8 0-4 0,-1 0 4 0,8 0-4 16,-8 0 4-16,1 0-4 0,8 0 4 0,-10 0-8 0,2 0 8 0,-1-4 0 16,1 4-4-16,7 0 0 0,-7-4 0 0,-1 4 0 15,0 0 4-15,0-6-4 0,1 6 0 0,0-4 0 0,-2 0 0 0,2 4 0 16,-2-5 4-16,2 0 0 0,0 5-4 0,-1-4 0 0,0 4 0 15,0-5 4-15,-7 0-4 0,7 5 0 0,0-4 0 0,0 0 0 16,1-1 4-16,-10 5-16 0,10-5 16 0,0 1 0 0,-9-1 0 0,7 0 0 16,2 1 0-16,-9 4-4 0,9-5 0 0,-9 1 4 0,8-1 0 15,-8 0 0-15,9 1 0 0,-9 4-4 0,9-5 0 0,-10 1 0 16,10-1 0-16,-9 1 4 0,9 4-4 0,-9-5 0 0,-1 0 0 16,10 5 0-16,-9-4 0 0,0-1 0 0,8 2 4 0,-8 3 0 15,9-6 0-15,-9 2-4 0,9 4 4 0,-10-5-4 0,10 0 0 0,-9 5 4 16,9-4-4-16,-9-1 0 0,7 0-4 0,-6 1 8 0,7-1 0 15,-7 1-4-15,-1-2 0 0,8 3 0 0,-8-2 4 0,8 0-4 16,-7 1 4-16,6-1 0 0,-6 0-4 0,-1 1 0 0,9 0 0 16,-9-1-4-16,-1 1 4 0,10-1 4 0,-9 0 0 0,0 0-4 15,1 5 0-15,-1-4 0 0,-1-1 0 0,2 0 4 0,-1 5-8 16,0-4 4-16,0 0 4 0,1 4-4 0,-1-5 4 0,-1 0-4 0,2 1 4 16,-1 0-4-16,0 4 0 0,1-6 4 0,-9 2-4 0,8 0 0 15,0-2 0-15,-1 2 0 0,2-5 0 0,-1 9 0 0,0-9 0 16,1 5 8-16,-1-1-8 0,-1 0 4 0,3 1 0 0,-3 0-4 15,-7-2 0-15,8-3 4 0,1 5-4 0,-1-2 0 0,0 3 0 16,-1-2 0-16,2 0 0 0,-1 1 0 0,0-1 0 0,1 1 0 0,-1-1 0 16,0 0 0-16,1 1 4 0,-2 0-4 0,1-1 0 0,0 0 4 15,1 1-4-15,-1-1 0 0,0 0 0 0,1 1 0 0,-2-1 4 16,-7 5-4-16,8-5 4 0,1 1 0 0,-1-1 0 0,0 1-4 16,-1-1 0-16,3 1 4 0,-3-1-4 0,1 0 4 0,1 0-4 15,-1 1 4-15,0-1 0 0,1 1-4 0,-2 0 4 0,1-1-8 0,0 0 8 16,1 1-4-16,-9-1-4 0,16 0 4 0,-7 2 0 0,-2-2 0 15,-7-1 4-15,8 2 0 0,1 0-4 0,-1-1 0 0,0 0-4 16,0 1 4-16,1 0 0 0,-2-2 0 0,1 2 0 0,9 0 0 16,-17 4 0-16,17-5 0 0,-9 0 0 0,-8 1 4 0,15 0-20 15,-6-2 16-15,-1 2 8 0,-8 0-4 0,8-1-4 0,8 0 4 0,-16 1 0 16,8-1-4-16,1 0 4 0,-1 1 0 0,0 0-4 0,0-2 4 16,1 2-4-16,-2 0 4 0,1-1-4 0,1 0 0 0,-1 0 4 15,0 1-4-15,1 4-4 0,-1-4 4 0,-8-1 0 0,7 0 4 16,2 1-4-16,-1 4 0 0,0-5 4 0,0 1-4 0,1-1 0 15,-1 5 4-15,-1-4-4 0,2 0 0 0,-9-2 4 0,8 6-4 16,0-4 4-16,1-1 0 0,-1 0-4 0,0 5 4 0,-8-4 0 0,7-1 0 16,2 1 0-16,-1 4-4 0,-8-5 4 0,8 1-4 0,1-1 0 15,-1 5 0-15,-1-6 0 0,-7 3 0 0,10 3 0 0,-3-5 4 16,1 0-4-16,0 1 0 0,-8 4 0 0,9-5 0 0,-1 1 4 16,-1 4 0-16,2-5-4 0,-1 1 4 0,-8-1-4 0,8 1 0 15,1 4 0-15,-9-5 0 0,8 1 4 0,0 4-4 0,-8-6 4 0,7 2 0 16,2 4-4-16,-9-4 0 0,8-1-4 0,-8 5-8 15,8-5 16-15,-8 5 0 0,9-4 0 0,-9 0 0 0,8 4 0 0,-8 0-4 16,0-6 4-16,8 6 0 0,-8-4 0 0,0 4 0 0,9 0 0 16,-9 0-4-16,0 0 0 0,0-4 0 0,0 4 4 0,0 0-4 15,7 0 0-15,-7 0 0 0,0 0 0 0,0 0 0 0,0 0 0 16,0 0 4-16,0-5-4 0,0 5 0 0,0 0-4 0,0 0 8 0,8 0-4 16,-8-5 0-16,0 10 4 0,0-10-4 0,0 5 0 15,0 0 4-15,0 0-4 0,0 0 4 0,0 0-4 0,0 0 0 0,0 0-4 16,0 0 4-16,0 0 4 0,0 0-4 0,0 0 0 0,0 0 4 15,0 0-4-15,0 0 0 0,0 0 0 0,0 0 4 0,0 0-4 16,0 0 0-16,0 0 4 0,0 0 0 0,0 0 0 0,0 0-4 0,0 0 4 16,0 0-4-16,0 0 0 0,0 0 0 0,0 0 0 0,0 0 0 15,0 0 0-15,0 0 0 0,0 0 0 0,8 0 4 0,-8 0-4 16,0 0 4-16,0 0 0 0,0 0-20 0,0 0 24 0,0 0 0 16,-8 0-4-16,8 0 4 0,0 0 0 0,0 0-4 0,0 0 0 15,0 0 4-15,0 0-4 0,0 0 0 0,0 0 0 0,0 0 0 0,0 0 0 16,0 0-4-16,0 0 4 0,0 0-4 0,0 0 4 0,0 0 0 15,0 0-8-15,0 0 0 0,0 0 0 0,0 0 0 0,0 0-4 16,0 0-8-16,0 0-12 0,0 0-20 0,0 0-44 0,0 0-48 16,-8 5-60-16,8-5-52 0,-7 5-20 0,-2-1 36 0,1 0 48 15,-9 2 32-15,1-2 24 0,0 5 28 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32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83F15A-7DD5-41A6-B3EA-A984C0605158}" emma:medium="tactile" emma:mode="ink">
          <msink:context xmlns:msink="http://schemas.microsoft.com/ink/2010/main" type="writingRegion" rotatedBoundingBox="11246,12293 19174,12473 19045,18160 11117,17980"/>
        </emma:interpretation>
      </emma:emma>
    </inkml:annotationXML>
    <inkml:traceGroup>
      <inkml:annotationXML>
        <emma:emma xmlns:emma="http://www.w3.org/2003/04/emma" version="1.0">
          <emma:interpretation id="{EA930375-3978-4BCE-BCA0-0D4F94DE5713}" emma:medium="tactile" emma:mode="ink">
            <msink:context xmlns:msink="http://schemas.microsoft.com/ink/2010/main" type="paragraph" rotatedBoundingBox="11204,12472 18459,12280 18488,13365 11233,13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5C750F-A26A-40AA-8F03-CEA2C95A9574}" emma:medium="tactile" emma:mode="ink">
              <msink:context xmlns:msink="http://schemas.microsoft.com/ink/2010/main" type="line" rotatedBoundingBox="11204,12472 18459,12280 18488,13365 11233,13556"/>
            </emma:interpretation>
          </emma:emma>
        </inkml:annotationXML>
        <inkml:traceGroup>
          <inkml:annotationXML>
            <emma:emma xmlns:emma="http://www.w3.org/2003/04/emma" version="1.0">
              <emma:interpretation id="{662B5BDB-6A6A-4A8F-B254-0EE3461CA173}" emma:medium="tactile" emma:mode="ink">
                <msink:context xmlns:msink="http://schemas.microsoft.com/ink/2010/main" type="inkWord" rotatedBoundingBox="11204,12474 12743,12434 12772,13516 11233,13556"/>
              </emma:interpretation>
            </emma:emma>
          </inkml:annotationXML>
          <inkml:trace contextRef="#ctx0" brushRef="#br0">1165 418 39 0,'0'0'76'0,"0"0"-8"0,0 0-12 16,0 0-20-16,0-4-4 0,0 4 0 0,0 0 4 0,0 0-4 16,0 0 0-16,0 0 4 0,0-5 0 0,0 5 0 0,0 0-4 15,0 0 4-15,0 0 8 0,0-5-4 0,0 5 8 0,0 0 4 0,0 0 4 16,0 0-24-16,0 0 20 0,0 0 0 0,0 0 0 0,8 0 0 15,-8 0 0-15,9-3 0 0,-9 3 0 0,8 0 0 0,0 0-4 16,-8 0 0-16,9 0 0 0,-2 0-4 0,1 3 0 0,1-3-8 16,7 0 0-16,-8 0 0 0,1 0-4 0,-2 0 0 0,1 0-12 15,1 0 4-15,-1 0 0 0,0 0-4 0,9 0 0 0,-10 0-4 0,1 0 4 16,1 0 0-16,7 0-4 0,-7 0 0 0,-2 0 0 0,1 0 0 16,9 0 0-16,-9 0 0 0,0 0 0 0,1 0 0 0,-2 0-4 15,1 0 0-15,9 0 0 0,-9 0 0 0,1 0-12 0,-1 0 0 0,-1 0 0 16,-7 0 0-16,8 0 0 0,1 0 0 0,-1 0 0 15,-8 0 0-15,8 0 0 0,-8 0 0 0,0 0 0 0,9 0 0 0,-9 0 0 16,0 0 0-16,0 0 0 0,0 0 0 0,0 0 0 0,0 0 0 16,0 0 0-16,0 0 0 0,0 0 0 0,0 0 0 0,0 0 0 15,0 0 0-15,0 0 0 0,0 0 0 0,0 0 0 0,0 0 0 0,0 0 0 16,0 0 0-16,0 0 0 0,0 0 0 0,0 0 0 0,0 0 0 16,0 0 0-16,0 0 0 0,0 0 0 0,0 0 0 15,0 0 0-15,0 0 0 0,0 0 0 0,0 0 0 0,0 0 0 0,0 0 0 16,0 0 0-16,-9 0 0 0,9 0 0 0,0 0-28 0,0 0-16 15,-8 0-12-15,8 0-20 0,0 0-16 0,-8 0-16 0,8-3-16 16,-9 3-20-16,9 0-24 0,-8-5 0 0,8-1-12 0,-7 6-40 16,-1-4 32-16,8 0 32 0,-9-1 28 0,1 0 24 0</inkml:trace>
          <inkml:trace contextRef="#ctx0" brushRef="#br0" timeOffset="306.6925">1402 157 7 0,'-8'-5'100'0,"8"5"-4"0,0 0-8 0,0 0-28 0,-9 0-4 0,9 0 0 15,0 0 0-15,0 0-4 0,0 0 0 0,0 0 4 0,0 5 8 16,0-5 4-16,0 0-4 0,0 0 4 0,0 5-4 0,0-1 4 16,0 1-4-16,0-1 0 0,0 0-4 0,9 6-4 0,-9-1-4 0,0-1 0 15,0 7-4-15,0-6-8 0,0 5-4 0,0-1 0 0,0 6-8 16,0-5-4-16,0 0 0 0,0 4-4 0,0-4 0 0,0 4-4 15,0-4-4-15,0 4-4 0,0-3 0 0,0-2 0 0,0 1-4 0,0 3 0 16,0-2 0-16,0-6-4 0,0 4 0 0,0 1-4 16,0-5-4-16,0-1 0 0,0 3-12 0,0-2-8 0,0-5-20 0,0 1-12 15,0 0-16-15,-9-1-12 0,9-4-20 0,0 5-20 0,0-5-16 16,0 0 4-16,0 0-16 0,0-5-44 0,0 1 24 0,0-1 28 16,0-4 36-16,9 0 20 0</inkml:trace>
          <inkml:trace contextRef="#ctx0" brushRef="#br0" timeOffset="-2206.415">7 28 47 0,'0'-4'84'0,"0"-2"-12"15,0 3 4-15,0-2-24 0,0 0 0 0,-8 5 0 0,8-4 0 0,0 4 0 16,0 0 0-16,0-4 4 0,0 4 0 0,0 0 8 0,0 0 4 16,0 0 0-16,0 0-8 0,0 4-4 0,0 0 4 0,0 1-4 15,0 3-8-15,0 2-4 0,0-5-4 0,0 3-4 0,0 7 0 16,0-6 0-16,0 5 0 0,0 0-4 0,0 4-8 0,0 0 0 16,0 0 0-16,8 1-8 0,-8 4 0 0,0-6 0 0,0 7-4 0,0-1-4 15,0-5 0-15,0 5-4 0,0 0 4 0,0 0 0 0,0 0-4 16,0-4 0-16,0 3-4 0,0-4 4 0,0 1 0 0,0-5-4 15,0 4-4-15,0-4 8 0,0 0-4 0,0-2 0 0,0-1-8 16,0 2 4-16,0-8-4 0,0 4 4 0,0 0-8 0,0-3-4 16,9 2-8-16,-9-3-8 0,0-1-4 0,0-4-4 0,0 5-4 15,0-5-4-15,0 0-4 0,0 0-12 0,0 0-8 0,0 0-16 0,0 0-4 16,0-5-12-16,0 1 4 0,0-1 0 0,0-3-48 0,0 2-20 16,0-3 28-16,0 0 24 0,0 0 28 0</inkml:trace>
          <inkml:trace contextRef="#ctx0" brushRef="#br0" timeOffset="-1914.1978">194 79 43 0,'0'-5'84'0,"0"5"0"0,9 0 0 0,-9-5-28 16,0 5 0-16,0 0 0 0,0 0 4 0,0 5 4 0,8-5 0 0,-8 5-4 15,0-1-4-15,0-4 12 0,8 10-8 0,-8-6-4 0,8 5 4 16,-8 0-8-16,9 5 0 0,-9-5 0 0,0 5-4 0,8 5-4 15,-8-1 4-15,7-4-8 0,-7 4-4 0,0 5 0 0,9-5-4 16,-9 5-4-16,0 0-4 0,0-5 0 0,0 6-8 0,0-2 0 16,0-4-4-16,0 6 4 0,0-6-4 0,0 5-4 0,0-5 0 0,0 1 0 15,0-1-4-15,0 0 0 0,0-4 0 0,0 0-4 0,0 4 0 16,0-9-4-16,0 1 0 0,0 3 0 0,0-4-8 0,0-4 0 16,0 4-4-16,0-5-8 0,0-4-8 0,0 6-12 0,0-6-16 0,0 4-4 15,0-4-16-15,0 0-20 0,0-4-8 0,-9 4-12 16,9-6 0-16,-7 2 8 0,7 0-76 0,-8-1 20 0,-1-5 24 0,1 6 32 15,0-5 16-15</inkml:trace>
          <inkml:trace contextRef="#ctx0" brushRef="#br0" timeOffset="-1692.0661">-1 331 59 0,'0'0'96'0,"0"0"-12"0,-8 0-4 16,8 0-16-16,0 0-4 0,0 0 4 0,0 0 0 0,8 0 4 15,-8 0-4-15,0 0-4 0,8 0 0 0,-8 0-4 0,0 0-4 0,9 0-4 16,-1 0 0-16,-8 0-4 0,7 0-4 0,2-5-4 0,-1 5-4 16,8 0-8-16,-7-4 0 0,-1-1-4 0,8 5-4 0,-8-4-4 15,0-1 0-15,9 1-4 0,-10 4 0 0,10-5-8 0,-9 0-4 16,0 1-4-16,1-1-16 0,6 1-12 0,-6-1-24 0,-1 5-24 16,0-5-16-16,0 1-16 0,1 4-16 0,6-5-56 0,-6 0 16 15,-1 1 24-15,0-5 40 0,1 4 16 0</inkml:trace>
          <inkml:trace contextRef="#ctx0" brushRef="#br0" timeOffset="-1122.5628">537-256 19 0,'0'-4'84'0,"-7"-6"-12"0,7-4-8 0,0 9-20 0,-9-8 0 16,9 4 0-16,0 0-4 0,0-1-12 0,0 1 20 0,0 0 0 0,0-5 4 15,0 5 0-15,9 0 0 0,-9 0 4 0,7-1 0 0,-7 2-4 16,8-2 0-16,1 1-8 0,-9 5-4 0,8-1 0 0,0 1-4 16,0-2-4-16,1 6-4 0,6-4 0 0,-6 4 0 0,-1 0-8 0,0 4 0 15,1-4-4-15,-1 6 0 0,-1-2-4 0,1 1-4 16,1 4 0-16,-1-5-4 0,0 6 0 0,1-2 4 0,-9 5-4 0,8-2 0 15,-8 2-4-15,0 1 0 0,0 1 4 0,0 2 0 16,-8-3-4-16,8 4 4 0,-9 0-4 0,1 1 0 0,0 0-4 0,-1 3 4 16,-6-7-4-16,7 7 4 0,-1-3 0 0,-7-6 0 0,7 6-4 0,-6-6 8 15,6 1-4-15,1-5 0 0,-8 0 0 0,7 0-4 16,1 1 4-16,1-6 0 0,7 1 0 0,-9-5-4 0,1 0 4 0,8 0 0 16,-8 0 0-16,8-5-4 0,0 1 0 0,0-1 4 0,0 0 0 15,0-4 0-15,0 5 0 0,0-1 0 0,0 1 0 0,0-6 0 16,0 10-16-16,8-5 24 0,-8 1-8 0,0-1 4 0,8 5 0 0,-8 0 4 15,9 0-4-15,-2 5 0 0,-7-1 0 0,8 1 4 0,1 0 0 16,-1 0 0-16,0-1 8 0,0 5 0 0,1 0 0 0,-2 1 8 16,1-1 0-16,1-5 4 0,-1 6 0 0,0-1 0 0,9 0 4 15,-10 1 0-15,1-2 0 0,9-3 0 0,-9 3-4 0,9-2 0 16,-10 3 0-16,10-5-8 0,-9 0-4 0,9 2 0 0,-10-2 4 0,10 1 0 16,-9-5-8-16,9 5 0 0,-9-5 4 0,7 0-8 15,-6 0-4-15,-1-5 4 0,0 5-4 0,1-5 0 0,-1 1 0 0,-1-2 0 16,2-2-4-16,-9 3 0 0,8-5-4 0,-8 7-4 0,0-7-4 15,8 2-16-15,-8-2-16 0,0 5-28 0,0-3-28 0,-8-2-24 16,8 5-24-16,-8-4-24 0,8 0 8 0,-9 4-48 0,2-4 0 0,-1 5 32 16,8-1 28-16,-9 1 28 0,1-1 24 0</inkml:trace>
        </inkml:traceGroup>
        <inkml:traceGroup>
          <inkml:annotationXML>
            <emma:emma xmlns:emma="http://www.w3.org/2003/04/emma" version="1.0">
              <emma:interpretation id="{2732F516-78A8-41D7-9272-80D8BE8618CB}" emma:medium="tactile" emma:mode="ink">
                <msink:context xmlns:msink="http://schemas.microsoft.com/ink/2010/main" type="inkWord" rotatedBoundingBox="13284,12760 14347,12732 14363,13348 13300,133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21.0504">2062 10 39 0,'0'-5'80'0,"0"5"-12"0,0-4-8 0,0 0-20 16,-8-2-4-16,8 2 0 0,0-5-4 0,8 5 0 0,-8-6 0 0,0 1 4 15,9 0 4-15,-1-1 0 0,-8 1 4 0,8 0 4 16,0 0 4-16,1-1 4 0,-2 1 0 0,1 5-4 0,9-5 0 0,-9 4-8 15,1-4-4-15,6 4-4 0,-7 0 0 0,9 5 0 0,-9-3-4 16,9 3 0-16,-10 0-4 0,2 0-4 0,7 0-4 0,-7 0 4 16,-1 3-4-16,0 2 0 0,-1 0-4 0,2 4 0 0,-9-4-4 0,8 4 0 15,-8 0 0-15,8 5 0 0,-8-5 0 0,-8 5-8 0,8 0 0 16,0 4 0-16,-8-4 0 0,8-1 0 0,-9 6 0 16,2-5-4-16,-1-1 0 0,8 1 4 0,-8-4 0 0,-1 3 0 0,9-4-4 15,-8 1 0-15,0-6 0 0,8 0 0 0,0 1-4 0,0 0 4 16,-9-5-16-16,9 0 16 0,0 0 4 0,0 0 0 0,0 0-4 15,0 0 4-15,9 0-4 0,-9 0 0 0,0 0 0 0,0 0 4 0,8-5-4 16,-8 5 0-16,8 0 0 0,-8 0 0 0,0 0 4 0,9 0-4 16,-1 0 0-16,-8 0 0 0,8 0 0 0,-1 0 0 0,2 0 0 15,-9 0 4-15,8 0-4 0,0 0 0 0,1 5 8 0,-1-5-8 16,-1 4 0-16,3 1 4 0,-3 0 4 0,1-1-4 0,0 5 0 16,9 0-4-16,-10-4 0 0,2 9 0 0,-1-5 0 0,0 5 8 15,1-5-4-15,-1 6 0 0,0-3 0 0,-1 2 0 0,-7 0 0 0,9 0 4 16,-9 0 0-16,0-5 0 0,0 5 4 0,0-1 4 0,-9 1-4 15,9 0 0-15,-7-1 0 0,-1 1-4 0,0-4-4 0,-1 4 0 16,-7-6 0-16,7 2 0 0,-6-2 0 0,6 2-8 0,-7-1 4 16,-1-5-4-16,10 1 0 0,-10 0-4 0,9 0 0 0,-9-5-8 0,10 4-16 15,-9-4-12-15,7 0-16 0,1-4-4 0,0-1-12 16,-1 5-16-16,2-10-12 0,-1 6-12 0,-1-5 0 0,9 5 0 0,-8-6-64 16,8-4-4-16,0 6 32 0,-8-2 36 0,8 1 24 0</inkml:trace>
          <inkml:trace contextRef="#ctx0" brushRef="#br0" timeOffset="1303.119">2674 106 71 0,'8'5'96'16,"0"-5"-4"-16,-8 4 0 0,0 1-28 0,9 4 0 0,-9-5 4 16,0 6 0-16,0-1-4 0,0 1-4 0,0 3 4 0,0 1-4 0,0-5-8 15,0 6 0-15,0-3-12 0,0 7-4 0,0-6-4 0,0 1 0 16,0 0-8-16,8 0 0 0,0 0 0 0,-8-1 0 0,9 1-4 15,-2 0 0-15,1-5 0 0,1 5-4 0,-1-5-16 0,8 1 20 16,-7-2 4-16,6 2-8 0,2-6 0 0,0 0 0 0,-2 2 0 16,2-2 0-16,-1-4 0 0,8 0-4 0,-7-4 0 0,0 4 0 0,6-6 0 15,-6 2 4-15,0-5-4 0,-2 1-4 0,2-3 0 16,-1 3 0-16,1-6 0 0,-1 0-4 0,-8 0 0 0,0 0 0 0,1-4-4 16,-1 4 4-16,0-4-4 0,-8-1 0 0,7 1 4 0,-7 0 0 15,0 0-4-15,0-1-4 0,0 1 4 0,-7-1-4 0,7 1 4 16,-8 0 0-16,0 0 0 0,-1-1 0 0,1 1 0 0,0 3 0 0,-8-2 0 15,8 3 0-15,-1 1-4 0,-7 3 0 0,-1-3 0 0,10 3 4 16,-10 5 0-16,1-4 0 0,-1 5-4 0,2 4 0 0,6 0 0 16,-7 4 0-16,0 1 0 0,-1-1 0 0,1 6 0 0,8-1-4 15,-8 0-8-15,-1 1-4 0,9 3-8 0,-9-5-8 0,9 7-12 16,-8-1-8-16,16-5-12 0,-8 4-16 0,0 1-20 0,0-4-8 0,8-2 0 16,0 2 0-16,0-6-80 0,0 6 12 0,8-6 44 15,0-4 32-15,0 0 24 0</inkml:trace>
        </inkml:traceGroup>
        <inkml:traceGroup>
          <inkml:annotationXML>
            <emma:emma xmlns:emma="http://www.w3.org/2003/04/emma" version="1.0">
              <emma:interpretation id="{F820BAD0-1265-45FD-82D5-BB82ECFB7834}" emma:medium="tactile" emma:mode="ink">
                <msink:context xmlns:msink="http://schemas.microsoft.com/ink/2010/main" type="inkWord" rotatedBoundingBox="14688,12380 15114,12369 15124,12745 14698,12756"/>
              </emma:interpretation>
            </emma:emma>
          </inkml:annotationXML>
          <inkml:trace contextRef="#ctx0" brushRef="#br0" timeOffset="1692.2025">3465-403 55 0,'-7'0'80'16,"7"-4"-12"-16,0-1-8 0,0-4-20 0,0 4 4 0,0 1-8 0,0-5 4 15,7 3 0-15,1-3 4 0,1 0 0 0,-1 5 4 0,0-6 0 16,1 2 0-16,-1-2 0 0,8 7 4 0,-8-8-8 0,8 7 0 16,0 0 0-16,-8-1-28 0,9 0 16 0,0 5 4 0,-9-4-12 15,7 4 0-15,-6 0-8 0,-1 4 0 0,0 1-4 0,1 0 4 16,-1-1-8-16,-1 5 0 0,-7 0 0 0,0 1-4 0,0-2 0 0,0 6 0 16,-7 0 0-16,7-4 0 0,-8 3 0 0,-1 6-4 0,-7-6 4 15,7 1-4-15,1 4 0 0,1-4 0 0,-10 1 0 0,9-2 0 16,-9-4 0-16,9 4 0 0,1-4 0 0,-2 6 0 0,1-7 0 15,0 2 4-15,0-6-4 0,8 6 0 0,0-1 0 0,-9-4 0 16,9-1 0-16,0 6 4 0,0-6 0 0,9 0 0 0,-9 1 0 16,0 0 0-16,8 0 0 0,0-2 4 0,0 2 0 0,1 0-4 0,-2-1 4 15,10 1 0-15,-9-5-4 0,0 5 4 0,9-5 0 0,-2 0 0 16,2 0-8-16,0 4 0 0,-2-4 0 0,2 0-4 0,8 0-4 16,-10 0-12-16,2 0-24 0,0 0-32 0,-1 0-36 0,0 0-12 15,0 0 4-15,1 0-76 0,0-4 24 0,-10 4 24 0,9 0 32 0,-7 0 16 16</inkml:trace>
        </inkml:traceGroup>
        <inkml:traceGroup>
          <inkml:annotationXML>
            <emma:emma xmlns:emma="http://www.w3.org/2003/04/emma" version="1.0">
              <emma:interpretation id="{53738CC5-369E-48A0-80B1-47D8730CC1BC}" emma:medium="tactile" emma:mode="ink">
                <msink:context xmlns:msink="http://schemas.microsoft.com/ink/2010/main" type="inkWord" rotatedBoundingBox="15563,12885 15989,12873 15996,13156 15570,131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28.6192">4330-22 67 0,'0'4'128'0,"0"1"-20"16,0-1-12-16,0 6-24 0,8-10 0 0,-8 4 4 0,9-4 8 0,-9 5 0 15,8-5-8-15,-8 0-4 0,7 5 0 0,2-5-4 16,-1 0 0-16,0 0-4 0,9 0-4 0,-9-5-8 0,8 5-4 0,0 0-4 16,1 0-12-16,-9 0-4 0,8 5-8 0,0-5 0 0,1 3-8 15,0-3-4-15,-2 0-4 0,2 6-4 0,-2-2-8 0,2-4-32 16,0 5-8-16,-9-1-16 0,0 0-40 0,-1 2-32 0,2 3-20 16,-1-4-12-16,-8-1-48 0,0 0 32 0,0 1 36 0,-8 0 24 15,-1-1 24-15</inkml:trace>
          <inkml:trace contextRef="#ctx0" brushRef="#br0" timeOffset="2127.5899">4362 175 31 0,'-7'9'136'16,"7"0"-12"-16,0 1-12 0,0-7-16 0,-8 7 8 0,8-1 4 0,8-4 0 16,-8 0 0-16,0-1 0 0,7 5-8 0,2-9-4 0,-1 5-8 15,0-5-8-15,0 0-12 0,9 4-4 0,-1-4-8 0,-8 0-12 16,9 0-4-16,6 0-8 0,-6-4-8 0,0 4 0 0,8-5-12 15,-10 5 0-15,10 0-4 0,-9-4-8 0,9-1-16 0,-9 5-20 0,0-4-40 16,0 4-32-16,1 0-40 0,0 0-32 0,-10-5 4 0,10 5-56 16,-9-5 12-16,0 5 32 0,0-4 40 0,1 4 24 0,-2-5 24 15</inkml:trace>
        </inkml:traceGroup>
        <inkml:traceGroup>
          <inkml:annotationXML>
            <emma:emma xmlns:emma="http://www.w3.org/2003/04/emma" version="1.0">
              <emma:interpretation id="{D3EBB536-143A-4CAD-A94E-1ACAFAD42AFB}" emma:medium="tactile" emma:mode="ink">
                <msink:context xmlns:msink="http://schemas.microsoft.com/ink/2010/main" type="inkWord" rotatedBoundingBox="16801,12685 16933,13312 16594,13383 16463,127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63.8882">5382-183 67 0,'-7'5'100'0,"-2"9"-8"0,1-6-20 0,0 1 0 0,-1 1 4 0,1 4 0 15,-7-1 4-15,6 1-4 0,9 0-8 0,-8 0 0 0,0-5-4 0,-1 5-12 16,1 0-4-16,8-1-12 0,0 2-4 0,0-2-4 16,-8-5 0-16,8 7-8 0,8-7-4 0,-8 7 0 0,0-6-4 0,8-5 0 15,-8 6-4-15,9-1-4 0,-1-4 0 0,0-1 0 0,1 0 0 0,-2 1 0 16,1 0 0-16,0-5 0 0,9 0-4 0,-9 0 0 15,8 0 4-15,-8 4-4 0,1-4 0 0,-1 0 0 0,7 0 0 0,-5 0 0 16,-3 0 0-16,10 0 4 0,-9 0-4 0,0 0 0 0,1-4 0 16,-1 8 0-16,-1-4 0 0,10 5 0 0,-9 0 0 0,0-1 0 15,1-4 0-15,-2 9 0 0,1-4 0 0,1-1 0 0,7 6 0 16,-8-1 0-16,1 0 0 0,-2 0 0 0,-7 5 0 0,8 1 0 16,1-7 0-16,-9 6 4 0,0-1-4 0,8 1 0 0,-8 0 4 0,0 0-4 15,-8 0 4-15,8-1-4 0,-9 1 8 0,1 0-4 0,8-1 0 16,-16 1 4-16,8 0-4 0,0-4 0 0,0-2 0 0,-9 2 0 15,10-2 0-15,-2 2-4 0,-7-6 4 0,-1 5-8 0,10-9 0 16,-1 5 0-16,-9 0-8 0,9-5-12 0,-9-5-12 0,10 5-20 16,-3-5-28-16,3 1-20 0,-1-5-12 0,8 5 4 0,-8-6-60 0,8-4-4 15,-9 6 32-15,9-6 20 0,0 0 28 0</inkml:trace>
          <inkml:trace contextRef="#ctx0" brushRef="#br0" timeOffset="3139.2147">5953 69 75 0,'0'10'96'0,"8"-1"-8"0,-16 0 0 0,8 5-20 15,0-5 0-15,-8 4 4 0,-1 6 0 0,9-5-4 0,-7-1 0 16,-1 6-12-16,8-4-4 0,0 2-8 0,-8-3 0 0,8 4-8 16,0 1-8-16,0-6-4 0,0 6-4 0,8-6-4 0,0 1 4 0,-1 4-4 15,2-4 0-15,7 0-4 0,-7-4 0 0,7 3 0 0,0-4-4 16,0 1 4-16,1-2 0 0,7 1-4 0,1-4 0 0,0 0 0 15,-10 0 0-15,10-5 0 0,7 4 0 0,-7-4 0 0,-1 0 0 0,1-4 0 16,-1-1-4-16,1 0 0 0,0-4 0 0,-1 0 4 16,1-1-4-16,-1 2-4 0,0-5 0 0,-8-2 4 0,9 1-4 0,-8-4 0 15,-9 4 0-15,8-4 0 0,-8 0 4 0,0-5-4 0,0 4 0 16,-8 1 0-16,0-1 0 0,0 0 0 0,0 2 0 0,-8-6 0 16,0 4 0-16,0 1-4 0,-1 0 4 0,-6 0 0 0,6-1-4 0,-7 6 0 15,-1-7 8-15,1 7-8 0,0 0 4 0,-1-1 0 16,-7 4 0-16,8 1 0 0,-1 1 4 0,-7-2-4 0,8 5 0 0,-1 1-4 15,-7 4 4-15,8 0-4 0,-1 0 0 0,-7 4-16 0,7-4 12 16,1 10-4-16,0-5-8 0,8-1-20 0,-9 5-8 0,9-5-20 16,1 6-12-16,-3-1-8 0,3-1-8 0,7-2 0 0,0 3-36 15,0-5-52-15,7 0 36 0,-7 2 28 0,10-2 20 0</inkml:trace>
        </inkml:traceGroup>
        <inkml:traceGroup>
          <inkml:annotationXML>
            <emma:emma xmlns:emma="http://www.w3.org/2003/04/emma" version="1.0">
              <emma:interpretation id="{AC2BB225-282B-40DB-A29F-4A618957466A}" emma:medium="tactile" emma:mode="ink">
                <msink:context xmlns:msink="http://schemas.microsoft.com/ink/2010/main" type="inkWord" rotatedBoundingBox="17137,12870 17759,12853 17773,13362 17151,13379"/>
              </emma:interpretation>
            </emma:emma>
          </inkml:annotationXML>
          <inkml:trace contextRef="#ctx0" brushRef="#br0" timeOffset="2406.842">5350-160 55 0,'8'0'88'0,"-8"0"-4"0,0 0-4 16,8 0-24-16,1 0 4 0,-9 0 0 0,7 0 0 0,1 0 0 15,1 0-8-15,-1 0 4 0,0-4-8 0,-1 4-4 0,3 0-12 0,5 0-4 16,-6 0-4-16,7 0-4 0,-7 0-8 0,6 0 4 0,-7 0-4 16,1 0-4-16,-1 0-4 0,0 0-8 0,8 0 0 0,-8 0-12 15,-8 0-20-15,9 0-24 0,-1 0-24 0,0 0-12 0,-8 0-48 16,0-5-20-16,0 5 28 0,0 0 20 0,0-5 28 0</inkml:trace>
        </inkml:traceGroup>
        <inkml:traceGroup>
          <inkml:annotationXML>
            <emma:emma xmlns:emma="http://www.w3.org/2003/04/emma" version="1.0">
              <emma:interpretation id="{4B3DF8F9-4A50-4275-B039-F543A6D7209F}" emma:medium="tactile" emma:mode="ink">
                <msink:context xmlns:msink="http://schemas.microsoft.com/ink/2010/main" type="inkWord" rotatedBoundingBox="18173,12541 18466,12534 18476,12897 18183,12905"/>
              </emma:interpretation>
            </emma:emma>
          </inkml:annotationXML>
          <inkml:trace contextRef="#ctx0" brushRef="#br0" timeOffset="3523.186">6940-362 47 0,'0'0'96'0,"9"0"-28"0,-2 0 12 0,1 0-20 0,1-4 0 15,-9 4 0-15,8 0 4 0,0 0 0 0,1 0-4 0,-1 0 0 16,7 4-8-16,-6-4-4 0,-1 0 0 0,0 0-4 0,8 0-4 15,-8 0-8-15,1 0-4 0,7 5-8 0,-7-5 0 0,-1 9-4 16,-1-4-4-16,1-1 0 0,1 2-4 0,-1-3 0 0,-8 7-4 16,0-1 0-16,0 0 4 0,0 4-4 0,-8-3-8 0,8 3 4 0,-9-3 8 15,1 4-12-15,-7 0 8 0,6-6-4 0,-7 6 4 16,7-4 0-16,-6 3-4 0,6-4 4 0,-7 1 0 0,7 4 0 0,-6-11-4 16,7 7 4-16,-1-1 0 0,1-4-4 0,0 0 4 0,8-1 0 15,-9 0 4-15,9 1 4 0,0-1 0 0,0 1 8 0,0 0 0 16,0 0 4-16,9-5 8 0,-9 4 0 0,8 1 0 0,0-1 0 0,1-4 0 15,-1 5 0-15,-1-1-4 0,1 1-4 0,1 0-8 0,7 4 0 16,-7-5 0-16,6 1 0 0,2 0-8 0,0 0-4 0,-2-1 0 16,2 0-12-16,-9 1-24 0,9-5-36 0,-2 0-56 0,-6 4-48 0,7-4-4 15,-8 0-68-15,1 0 36 0,-1 0 32 0,-1-4 28 16,-7 4 28-16,9-5 24 0</inkml:trace>
        </inkml:traceGroup>
      </inkml:traceGroup>
    </inkml:traceGroup>
    <inkml:traceGroup>
      <inkml:annotationXML>
        <emma:emma xmlns:emma="http://www.w3.org/2003/04/emma" version="1.0">
          <emma:interpretation id="{B3062DBD-1E2D-450B-B4C0-D6309E52C7CD}" emma:medium="tactile" emma:mode="ink">
            <msink:context xmlns:msink="http://schemas.microsoft.com/ink/2010/main" type="paragraph" rotatedBoundingBox="11369,14003 15335,14315 15255,15334 11289,15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44874A-51CF-4ADF-B35D-B5D366C3933A}" emma:medium="tactile" emma:mode="ink">
              <msink:context xmlns:msink="http://schemas.microsoft.com/ink/2010/main" type="line" rotatedBoundingBox="11369,14003 15335,14315 15255,15334 11289,15021"/>
            </emma:interpretation>
          </emma:emma>
        </inkml:annotationXML>
        <inkml:traceGroup>
          <inkml:annotationXML>
            <emma:emma xmlns:emma="http://www.w3.org/2003/04/emma" version="1.0">
              <emma:interpretation id="{D40E42AC-FE4B-4457-B4E1-958BCE1180AE}" emma:medium="tactile" emma:mode="ink">
                <msink:context xmlns:msink="http://schemas.microsoft.com/ink/2010/main" type="inkWord" rotatedBoundingBox="11369,14003 12887,14123 12807,15141 11289,150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328.9528">1459 1437 39 0,'0'4'112'0,"0"-4"-8"0,0 5-8 0,0-5-20 0,0 4 8 16,-8 1 0-16,8 0 0 0,0 0 0 0,0-1-4 0,0 0-8 15,0 5-4-15,0 1-4 0,0-1-4 0,0-1 0 0,0 2-4 16,0 3-4-16,0 1 0 0,0 5-4 0,0-6-4 0,0 6-8 16,0 0-4-16,0-1-8 0,0 1-4 0,0 3 0 0,0-3-8 15,0-1 0-15,0 0 0 0,0 0-4 0,0 1-4 0,0-1 0 16,0-4-4-16,0 0-8 0,0 0-4 0,0-6-16 0,0 2-24 0,0-1-24 16,0 0-36-16,0-5-28 0,0-4-36 0,0 0 36 0,-9 0-76 15,9-4 24-15,-8 0 36 0,8-1 24 0,-7-4 28 0</inkml:trace>
          <inkml:trace contextRef="#ctx0" brushRef="#br0" timeOffset="5511.4928">1296 1702 43 0,'0'10'108'0,"0"-6"0"0,0 1 0 0,0 4-8 0,8-4 8 16,-8-1-4-16,0 5-4 0,9 1-8 0,-9-6 0 0,8 1-4 15,-1 0-4-15,1-5 0 0,1 4-4 0,-1-4-4 0,9 0-4 0,-10 0-4 16,10 0-8-16,-9 0-12 0,8 0-4 0,0-4-12 0,-8-1 0 15,9 5-8-15,0-5-4 0,-2 1-4 0,-7-1-4 0,9 5-8 16,0-5-8-16,-9 1-24 0,8-1-40 0,-8 5-32 0,0-4-52 0,0 4-44 16,1-5-12-16,-1 5-48 0,-8-4 40 0,7-1 32 15,-7 5 32-15,9-5 32 0,-9 5 24 0</inkml:trace>
          <inkml:trace contextRef="#ctx0" brushRef="#br0" timeOffset="4512.146">358 1450 79 0,'9'0'96'0,"-9"0"-4"0,0 0-4 0,0 5-16 0,0 0 0 15,0 0 4-15,0 3 0 0,-9 1-4 0,9 1 4 0,0-1-4 0,0 4-8 16,9 1-4-16,-9 0 0 0,0 0 0 0,0 4 0 0,0 0-8 16,0 6 4-16,0-6-4 0,0 4-8 0,0 2-4 0,0 3 0 15,0-4-8-15,0 5-8 0,0-5 4 0,0 4-4 0,0 0-4 16,0-3-4-16,0 3-4 0,0 0 0 0,0-4-4 0,0 1-4 0,0-1 4 15,0-2-4-15,0 3-4 0,0-5-4 0,0-6-8 16,0 6-8-16,0-6-16 0,0 1-16 0,0-4-24 0,0-2-24 0,0-2-28 16,-9-2-20-16,9 0-20 0,0-4 16 0,-8 0-56 0,8-4 32 15,-8 0 28-15,8-2 36 0,-9-2 20 0</inkml:trace>
          <inkml:trace contextRef="#ctx0" brushRef="#br0" timeOffset="4275.7769">105 1492 71 0,'0'0'100'0,"0"-5"-12"0,0 5-8 0,0 0-24 15,0 0 0-15,0 0 0 0,0 0 4 0,0 0 0 16,0 0 4-16,0 5 0 0,0-1 4 0,0 6 0 0,0-7-8 0,0 12 4 16,0-7 0-16,0 6 0 0,0 0-4 0,0 4-4 0,0-4 0 15,0 10 0-15,0-6-8 0,0 4-4 0,0 6-4 0,0-5-8 16,0 5 0-16,0-5-8 0,-8 4-8 0,8-4 4 0,0 4-12 15,-9-3 4-15,9 3 0 0,0-4-4 0,0 4-4 0,-7-8 0 0,7 4-4 16,0 0-4-16,0-5-4 0,-8 0-12 0,8-4-12 16,8 0-16-16,-8-5-16 0,0 0-16 0,0 0-24 0,7-4-24 0,-7-1-12 15,9-8 0-15,-9 4 4 0,8-5-76 0,-8-4 36 0,8 0 28 16,-8-5 32-16,9 1 28 0</inkml:trace>
          <inkml:trace contextRef="#ctx0" brushRef="#br0" timeOffset="4702.6355">187 1841 23 0,'0'4'96'16,"0"0"-8"-16,0 1-4 0,0 0-24 0,7-5 4 15,-7 4 0-15,9 0 4 0,-9 2-4 0,8-6 0 0,0 0-8 0,0 4-4 0,1-4-4 16,-1 0-8-16,-1 0-4 0,2 0-8 0,7 0-4 0,1-4-4 16,-2 4-4-16,-6-6-4 0,7 2-4 0,1 0-8 0,0-1-8 15,-2 0-28-15,2 1-36 0,-9 0-28 0,9-6-8 0,-2 6-80 16,-6-6 8-16,7 1 52 0,-7 4 24 0,-2-3 20 0</inkml:trace>
          <inkml:trace contextRef="#ctx0" brushRef="#br0" timeOffset="5081.0952">701 1267 19 0,'0'-10'100'0,"0"2"-8"15,0-2-4-15,7 1-24 0,-7 0-4 0,9 0 0 0,-1 4 0 16,-8-4 0-16,8 0 0 0,0 4 4 0,1-4 0 0,6 5-4 16,-6-1-4-16,-1 0-12 0,9 0 4 0,-9 5-12 0,-1 0-4 0,10-4-4 15,-9 4-4-15,0 4 0 0,9-4-4 0,-10 5-4 0,2 0-20 16,-1 0 20-16,0-1-4 0,-8 5-4 0,8 0-4 0,-8 0 0 16,0 6 4-16,0-7-8 0,-8 6 0 0,8 0 4 0,-8 0-4 15,0 0 0-15,-1 0 4 0,2-1-4 0,-1 1 0 0,-9 4 0 16,9-9 0-16,-1 5 0 0,1 0 0 0,1-5 4 0,-1 0-4 0,-9-4 0 15,17 4 4-15,-8-5-4 0,-1 1 0 0,1 0 0 0,8-5 0 16,-7 4 0-16,7-4 0 0,0 0 0 0,0 0 4 0,0 0-4 16,0 0 0-16,0 0 0 0,0 5 4 0,0-5 0 0,7 0 4 15,-7 0-4-15,8 5 4 0,1-5 4 0,-1 4-4 0,-8 1 0 16,8-5 0-16,9 4 0 0,-10 1-4 0,1 0 0 0,9-5 0 0,-9 5 0 16,9-1-4-16,-1 0 0 0,-8-4-4 0,8 0-4 15,1 0-12-15,-1 5-20 0,0-5-36 0,1 0-36 0,7 0-20 0,-8 0 0 16,1 0-72-16,0 0 20 0,-2 0 36 0,10 0 24 0,-9 0 20 15</inkml:trace>
        </inkml:traceGroup>
        <inkml:traceGroup>
          <inkml:annotationXML>
            <emma:emma xmlns:emma="http://www.w3.org/2003/04/emma" version="1.0">
              <emma:interpretation id="{4A92F524-9FD9-4AD8-A915-50A95A273E9E}" emma:medium="tactile" emma:mode="ink">
                <msink:context xmlns:msink="http://schemas.microsoft.com/ink/2010/main" type="inkWord" rotatedBoundingBox="13379,14396 15317,14549 15259,15285 13321,151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935.5677">2438 1661 39 0,'0'5'80'0,"7"-1"-8"0,-7 1-8 15,0 4-20-15,9 1-8 0,-9-2 0 0,0 2-4 0,8 4 0 16,-8-5-4-16,8 4 0 0,-8 1 0 0,0 0 4 0,9 0-4 15,-9-1 4-15,0 1-4 0,8 4 0 0,-8-4 4 0,0 0-4 16,8 4 0-16,-8-4 0 0,0 0-4 0,0 0 4 0,9 4-4 16,-9-4 0-16,0 0 0 0,0 0 0 0,0-1 0 0,0 2 0 0,0-2 0 15,0 0-4-15,0 1-4 0,0 0 4 0,0-5-4 0,-9 5 0 16,9-1 4-16,0-3-4 0,-8-1 0 0,8 5 0 0,-8-5 0 16,8 5 0-16,-9-5 0 0,1 1-4 0,0-2 0 0,-1 2 0 0,2-2 0 15,-1 2 0-15,0-6 0 0,-1 6-4 0,1-6 0 16,-9 0 4-16,10 1-4 0,-1-1-4 0,-1-4 0 0,-7 0 0 0,9 0 0 15,-10 0 0-15,9 0 0 0,-9 0 0 0,9-4 0 0,-1-1 0 16,-6 1-4-16,7 0 0 0,-9-6 0 0,9 6 0 0,-1-6 0 16,-6 7 0-16,6-7 0 0,1 1 0 0,0-1 0 0,-1 2 0 0,1-2-4 15,1 1 0-15,-1 0 0 0,-1-1 0 0,1 2-4 0,8-2-4 16,-8 1-4-16,-1 0-12 0,9 4-12 0,-8-4-20 0,8 0-20 16,0 4-16-16,-7-4-8 0,7 5-4 0,0-6 4 0,0 6-88 15,0-1 32-15,0-4 24 0,7 5 28 0</inkml:trace>
          <inkml:trace contextRef="#ctx0" brushRef="#br0" timeOffset="15537.6326">2356 1506 11 0,'0'0'40'0,"0"0"0"0,0 0 4 0,0 0-28 16,0 0-4-16,0 0 0 0,0 0-4 0,0 0 0 0,0 0 0 15,0 0 0-15,0 0 0 0,0 0-4 0,0 0 0 0,0 0 0 16,0 0-4-16,0 0 0 0,0 0 0 0,0 0 0 0,0 0 0 0,0 0 0 16,0 0 0-16,0 0 0 0,0 0 0 0,0 0 0 0,0 0 0 15,0 0 0-15,0 0 4 0,0 0-4 0,0 0 0 0,0 0 0 16,0 0 0-16,0 0-4 0,0 0 8 0,0 0-4 0,0 0 4 15,0 0 0-15,0 0-8 0,0 0 4 0,0 0 0 0,0 0 4 16,0 0-4-16,0 0 4 0,0 0-4 0,0 0 0 0,0 0 0 0,0 0-4 16,0 0 8-16,0 0-4 0,0 0 4 0,0 0-4 0,0 0 0 15,0 0 0-15,0 0 0 0,0 0 4 0,0 0-8 0,0 0 8 16,0 0-4-16,0 0 4 0,0 0-4 0,0 0 4 0,0 0-4 16,0 0 4-16,0 0-4 0,0 0 0 0,0 0 0 0,0 0 0 15,0 0 0-15,0 0 0 0,0 0 4 0,0 0-4 0,0 0 0 0,0 0 0 16,0 0 0-16,0 0-4 0,0 0 4 0,0 0 0 0,0 0 4 15,0 0 0-15,0 0-8 0,0 0 4 0,0 0 0 0,0 0 0 16,0 0 0-16,0 0 4 0,0 0 0 0,0 0-4 0,0 0 0 16,0 0 0-16,0 0 0 0,0 0 4 0,0 0 0 0,0 0 0 15,0 0-4-15,0 0 0 0,0 0 4 0,0 0 0 0,0 0 0 16,0 0-4-16,0 0 0 0,0 0 4 0,0 0 4 0,0 0-8 0,0 0 0 16,0 0 4-16,0 0-4 0,0 0 0 0,0 0 4 15,0 0 0-15,0 0 0 0,0 0-4 0,0 0 4 0,0 0 0 0,0 0-4 16,0 0 0-16,0 0-4 0,0 0 12 0,0 0-4 0,0 0 0 0,0 0 0 15,0 0-4-15,0 0 0 0,0 0 4 0,0 0-4 16,0 0 0-16,0 0 8 0,0 0-4 0,0 0 0 0,0 0-4 0,0 0 4 16,0 0 0-16,0 0-4 0,0 0 4 0,0 0 0 0,0 0-4 15,0 0 0-15,0 0 0 0,0 0 0 0,0 0 4 16,0 0-4-16,0 0 0 0,0 0 0 0,0 0 0 0,0 0 0 0,0 0 0 16,0 0 0-16,0 0 0 0,0 0 0 0,0 0 0 0,0 0 0 15,0 0 0-15,0 0 0 0,0 0 0 0,0 0 0 0,0 0 4 16,0 0-4-16,0 0-4 0,0 0 0 0,0 0 4 0,0 0-4 0,0 0 4 15,0 0 0-15,0 0 0 0,0 0 0 0,0 0 0 0,0 0 0 16,0 0 0-16,0 0 8 0,0 0-4 0,0 0-4 0,0 0 4 16,0 0 0-16,0 0 0 0,0 0 0 0,0 0 0 0,0 0 0 15,0 0 4-15,0 0 0 0,0 0 0 0,0 0-4 0,0 0 0 16,0 0 4-16,0 0 0 0,0 0 0 0,0 0 0 0,0 0 0 0,0 0 0 16,0 0 0-16,0 0 0 0,0 0 0 0,0 0-4 0,0 0 4 15,0 0 0-15,0 0 0 0,0 0 0 0,0 0-4 0,0 0 0 16,0 0 0-16,0 0 0 0,0 0 0 0,-8 0 4 0,8 0 0 15,0 0 0-15,0 0 0 0,-7 0 0 0,7 0-16 0,-10 0 16 16,10 0 8-16,0 0-4 0,-7 0-4 0,7 0 4 0,-8 0 0 0,8 0 0 16,-9 0-4-16,9 0 4 0,0 0-4 0,-8 0 4 0,8 0-4 15,-8 0 0-15,8 0 0 0,0 0 0 0,-9 0 0 0,9 0 4 16,-7 0-4-16,7 0 0 0,-8 0-4 0,8 3 4 0,-8-3 4 16,8 0-4-16,-9 5 0 0,9-5-4 0,-8 5 4 0,0 0 4 15,8-1 0-15,-9 0 0 0,9 2-4 0,-7-2 0 0,7 6 0 0,-8-6 0 16,8 5-4-16,-9 0 0 0,9 1 8 0,-8-6-8 0,8 5-4 15,0-4 4-15,0 4-4 0,0 0 4 0,-8-5 4 0,8 6-4 16,0-6 0-16,0 6 0 0,0-5 0 0,0-2 0 0,8 7 0 0,-8-6 0 16,0 1 0-16,8 0 4 0,-8-1 0 0,0 1-8 15,0 0 8-15,9-2 4 0,-9 2-4 0,8 0-4 0,-1 0 8 0,-7-1 0 16,9 1-4-16,-1 0 4 0,0-1-8 0,1 1 4 0,-1-1-4 16,0 5 0-16,-1-4 4 0,2 0 8 0,-1-1-12 0,0-4 4 15,9 5 4-15,-10-5-8 0,3 5 0 0,5-5 0 0,-7 0 4 0,1 4-4 16,6-4 0-16,-6 0 0 0,7-4 4 0,-7 4 0 0,-1-5 0 15,7 0-4-15,-6 1 0 0,-1-1 0 0,9 0 0 0,-9 1 0 16,0-1 0-16,1 1 0 0,-2-5 0 0,1 4 0 0,0 0-4 16,-8-4 0-16,9 4 0 0,-1 0 4 0,-8 2-4 0,0-7 4 15,8 6-4-15,-8-1 0 0,0 0 0 0,0 1 0 0,0-1 0 16,0 0 4-16,0-3 0 0,-8 3-4 0,8 0 4 0,-8 1 0 16,8-6-4-16,-9 6 0 0,1 0 0 0,8-5 0 0,-8 4 0 15,1 0 0-15,-2-4 0 0,1 5 0 0,0-2-4 0,-1-2 4 0,1 3 0 16,0 0 0-16,-1 1 0 0,2 0 0 0,-1-2 0 0,0 6 0 15,-1-4 0-15,1 4 0 0,0 0 0 0,-1-4 0 0,2 4 0 16,-1 0-4-16,-1 0 0 0,1 0 0 0,0 4 0 0,1-4-4 16,-3 4 4-16,3-4-28 0,-1 6 16 0,8-2-12 0,-9 0-8 15,1 1-8-15,8-5-12 0,-8 5-4 0,8-1-12 0,-9 0-4 0,9 2 0 16,0 2-4-16,0-3 4 0,0-5-52 0,-7 5-24 16,7 0 28-16,0-1 16 0</inkml:trace>
          <inkml:trace contextRef="#ctx0" brushRef="#br0" timeOffset="16443.6861">2936 1721 19 0,'0'0'92'0,"0"0"-12"0,0 0-4 0,0 0-24 0,0 0-4 15,0-5 0-15,0 5-4 0,0-4 4 0,0 4-24 0,0-5 24 16,0 5-4-16,-9 0-4 0,9 0 4 0,0-5-4 0,-8 5-4 16,8 0-4-16,-8 5 4 0,8-5 0 0,-9 9 0 0,2-4 4 0,-1 9-8 15,-1-5 0-15,1 0 4 0,0 10 0 0,0-6 4 16,-1 5-4-16,-6 1 0 0,6 0 4 0,1-1 0 0,-9 4-4 0,9 2 4 16,1-2-4-16,-2 1-4 0,1-4-4 0,0 3-4 0,8-2 0 15,-8 2-4-15,8-4-4 0,0-4 0 0,8 4 0 0,-8 0 0 16,8-3-4-16,0-1 0 0,1-1 0 0,6 1 0 0,-6-1-4 0,7-3 4 15,1-1-4-15,-1 1 4 0,8-2-4 0,-7 1 0 0,7-4 0 16,1 0-4-16,-10-1 8 0,10-4-4 0,-1 4 0 0,-7-4 0 16,8-4-4-16,-10 4 0 0,10-4 0 0,-8-6 0 0,-2 6 0 15,2-6 0-15,0 2-4 0,-9-2 4 0,9-4-4 0,-10 1 4 16,1-1-4-16,0 1 4 0,1-6-4 0,-1 0 4 0,-1 1 0 16,-7-1-8-16,0 1 4 0,0-4 0 0,10 3 4 0,-10-4-4 15,-10 0 0-15,10 0 0 0,0 1 0 0,-7 3 0 0,7-4 0 16,-8 5 0-16,-1-5 0 0,1 4 0 0,0 1 0 0,1 0 0 0,-2-1-4 15,1 6 4-15,0-6 0 0,-9 5 0 0,0 1 0 0,10-1 0 16,-9 5-4-16,7-1 0 0,-7 2 0 0,0 3 4 0,-1 0 0 16,9 1-4-16,-8 4 0 0,7 0 0 0,-6 0 4 0,-2 4 0 0,9 1-4 15,-9 5 0-15,10-2 0 0,-1 1-4 0,-9 5-4 0,9-4 0 16,-1 8-8-16,2-4-12 0,-10 4-12 0,17 0-8 0,-8-4-12 16,0 5-4-16,0-1-20 0,8 0-20 0,-9-4-16 0,9 4-12 15,-7 0 4-15,7-4-56 0,0 0-4 0,0 0 32 0,7-1 28 16,2-4 28-16</inkml:trace>
          <inkml:trace contextRef="#ctx0" brushRef="#br0" timeOffset="16853.5902">3465 1744 35 0,'8'4'96'0,"-8"1"-4"0,0 0-8 0,0 4-24 15,-8 0 0-15,8 0 0 0,-7 5-4 0,7 0 4 0,-8 0-4 16,8 0 0-16,-9-1-4 0,9 6-4 0,0 0 4 0,0-6 0 15,0 5-8-15,0 0-4 0,0 1-4 0,9-1-4 0,-1 0 0 16,-1 1 0-16,1-1 4 0,9 0 0 0,0 1-4 0,-9-6 0 16,16 1 0-16,-8 0 0 0,0-5 0 0,9 5 0 0,0-5 0 0,-1-4 0 15,1 4 0-15,-1-4 0 0,0-1 0 0,0-4-4 16,1 4 0-16,0-4-8 0,-1 0 0 0,1-4 4 0,-1 0-8 0,1-1 0 16,0 0-4-16,-10 1 0 0,10-6-4 0,-9 2 0 0,0-2 0 0,1-4 0 15,-9 5-4-15,8-5 0 0,-8 1 0 0,1-2-4 16,-9 2-20-16,8-1 24 0,-8-3 4 0,0 2-8 0,0-3 4 0,0 0 0 15,-8 3-4-15,8-3 4 0,-9 0 0 0,1 4-4 0,1-4 4 16,-2 0-4-16,1 4 4 0,0 0-4 0,-1-4 0 0,-7 4 0 16,0 0-4-16,8 1 8 0,-9-1-4 0,2 4 0 0,-2 1 0 15,0-4-4-15,1 8 0 0,-1-4 4 0,2 4 0 0,-10-5 0 16,9 7 4-16,0 3-4 0,-1-5 0 0,0 5-4 0,2 0 4 0,-10 0 4 16,8 5 0-16,2-5-4 0,-2 3 0 0,0 2 0 15,2 5-4-15,7-6 0 0,-9 6-8 0,0-1-4 0,9 0-8 0,-8 0-20 16,8 0-16-16,-8 5-24 0,7-5-20 0,2 5-28 0,-1 0-24 15,-1-5 0-15,1 4-36 0,0-3-20 0,8-1 28 0,0 0 36 16,0 1 32-16,0-6 16 0</inkml:trace>
        </inkml:traceGroup>
      </inkml:traceGroup>
    </inkml:traceGroup>
    <inkml:traceGroup>
      <inkml:annotationXML>
        <emma:emma xmlns:emma="http://www.w3.org/2003/04/emma" version="1.0">
          <emma:interpretation id="{326090CE-CE67-4345-BA12-3DE07C062393}" emma:medium="tactile" emma:mode="ink">
            <msink:context xmlns:msink="http://schemas.microsoft.com/ink/2010/main" type="paragraph" rotatedBoundingBox="16198,14504 19114,14454 19125,15109 16209,151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6302C8-272D-4649-9EAF-951B42E7A2F9}" emma:medium="tactile" emma:mode="ink">
              <msink:context xmlns:msink="http://schemas.microsoft.com/ink/2010/main" type="line" rotatedBoundingBox="16198,14504 19114,14454 19125,15109 16209,15159"/>
            </emma:interpretation>
          </emma:emma>
        </inkml:annotationXML>
        <inkml:traceGroup>
          <inkml:annotationXML>
            <emma:emma xmlns:emma="http://www.w3.org/2003/04/emma" version="1.0">
              <emma:interpretation id="{7AB4E9B8-D2A3-4C60-8846-A1B8D832914C}" emma:medium="tactile" emma:mode="ink">
                <msink:context xmlns:msink="http://schemas.microsoft.com/ink/2010/main" type="inkWord" rotatedBoundingBox="16199,14587 16783,14577 16790,14971 16206,14981"/>
              </emma:interpretation>
            </emma:emma>
          </inkml:annotationXML>
          <inkml:trace contextRef="#ctx0" brushRef="#br0" timeOffset="21193.4796">6892 1565 47 0,'0'0'92'0,"-9"0"-4"0,9 0-4 0,-8 0-24 16,8 0-8-16,0 5-4 0,-8-5 0 0,8 0-8 0,0 0 8 15,0 0-4-15,0 0 4 0,8 0 0 0,-8 0 8 0,0 0-4 0,8 0 0 16,1 0 0-16,-9 0-4 0,7 0 0 0,1 0-4 0,1 0 4 15,-1 4-4-15,8-4 4 0,-7 4-8 0,6-4 4 0,-6 6-4 16,7-6 0-16,1 0-8 0,-2 4 4 0,-6-4-8 0,7 4 0 16,0-4-4-16,1 5 0 0,-1-5-4 0,-7 0 0 0,6 5-4 15,2-5-4-15,-9 0-4 0,9 0 0 0,-9 0 0 0,8 0 0 0,-8 0-8 16,0 0-4-16,0 0-4 0,1 0-8 0,-1 0-20 16,-1 0-16-16,2 0-24 0,-9 0-24 0,8 0-32 0,-8 0-20 0,0-5-4 15,8 5 0-15,-16-5-60 0,8 5 32 0,0-4 36 0,-8 0 24 16,-1-2 28-16</inkml:trace>
          <inkml:trace contextRef="#ctx0" brushRef="#br0" timeOffset="17468.9755">5032 1996 87 0,'0'8'128'16,"-8"3"-4"-16,8-2 8 0,-9-5-12 0,9 5 0 0,0-4 0 16,0 0 0-16,9-1 4 0,-9 0-4 0,8 1-4 0,-1 0-4 0,2-5-12 15,-1 5-8-15,8-5-8 0,-7 0 0 0,6 0-12 16,2 0-4-16,8 0-8 0,-10 0-8 0,2 0-40 0,8 0-12 0,-1 0 0 16,-8-5 0-16,8 5 0 0,1-5 0 0,-8 5 0 0,7-5 0 15,-8 5 0-15,1-4 0 0,0 0 0 0,-2 4-4 0,-6-5-140 16,-1 5-52-16,0-5-48 0,-1 5-52 0,-7 0 12 0,10-4 44 0,-10 4 40 15,0 0 44-15,0 0 28 0,0 0 24 0</inkml:trace>
        </inkml:traceGroup>
        <inkml:traceGroup>
          <inkml:annotationXML>
            <emma:emma xmlns:emma="http://www.w3.org/2003/04/emma" version="1.0">
              <emma:interpretation id="{D47CF84B-BC25-4961-ADF7-6D4C16B70F69}" emma:medium="tactile" emma:mode="ink">
                <msink:context xmlns:msink="http://schemas.microsoft.com/ink/2010/main" type="inkWord" rotatedBoundingBox="17284,14553 17759,14545 17768,15061 17293,150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841.1151">6215 1776 19 0,'-9'5'76'0,"9"-1"-8"0,-8 1-4 0,8-5-28 0,0 5-4 15,-8-1 0-15,8-4 0 0,0 0 0 0,-9 4 0 0,9-4-4 0,0 5 4 16,0-5-4-16,-8 0 8 0,8 0-4 0,0 0 4 15,0 5 0-15,0-5 0 0,-8 0 4 0,8 0 0 0,0 0-4 0,0 0-4 16,0 0 4-16,0-5-8 0,-7 5 4 0,7-5 0 0,0 5-4 16,0-4 0-16,0 4-4 0,0-4 0 0,0-1 0 0,0 0-4 15,0-4-4-15,0 5 0 0,0-6 0 0,7 1 0 0,-7 4-4 0,0-4 4 16,8 0 0-16,-8 0 0 0,8 4 0 0,-8-4-4 0,9 4 0 16,-1-3 0-16,-8 3 0 0,8-4 4 0,1 4-4 0,-2 0-4 15,1 1 0-15,1-1 0 0,-1 0 0 0,0 2-4 0,0-2 4 16,1 5-4-16,-2 0-4 0,-7-5 8 0,8 5-4 0,1 0-4 15,-1 0 4-15,0 5 0 0,-8-5 0 0,9 5 0 0,-1-2-4 16,-1 2 4-16,1 0-4 0,-8-1 4 0,9 6-4 0,-9-1 4 16,8-1 0-16,0 2-4 0,-8-1 0 0,0 5 4 0,0 0-4 15,9 0 4-15,-9 0 0 0,-9-1 0 0,9 5 0 0,0 1-4 0,0 0 0 16,-8-1 0-16,0 0 0 0,-1 5 4 0,1-5-4 0,1 0 0 16,-10 6 4-16,9-6-4 0,0 0 4 0,-9 1 0 0,1-1-8 15,8 0 8-15,-8-4-4 0,-1 0 0 0,1-1 4 0,8 1-4 16,-9 0 0-16,9-4 0 0,-7-2 0 0,6-3 0 0,-7 4 0 15,7-4 0-15,1-5 0 0,1 5 0 0,-3-5 0 0,3 0 0 0,-1 0-4 16,0 0 4-16,8-5 0 0,-9 5 0 0,9-5 0 0,0 1 0 16,0-1 0-16,-8 0 0 0,8 1 0 0,0-6 0 0,0 6 0 15,0 0 0-15,0-6 0 0,0 5-4 0,8 1 4 0,-8-5 0 0,0 4 0 16,9 1 0-16,-9-5 0 0,8 4 0 0,-8 0 0 16,8 0 4-16,-1 1-4 0,-7 0 0 0,10-1 4 0,-3 5 0 0,1 0 0 15,1-5 0-15,-1 5-4 0,0 0 0 0,8 0 0 0,-8 0 4 16,0 5 4-16,1-5 0 0,7 5 0 0,-7-5 0 0,6 4 4 15,-6 0 0-15,7 1 0 0,-8 0 0 0,8 0 4 0,-8-1 0 0,9 1 0 16,0-1-4-16,-9 1 4 0,7-1-4 0,-6 5 4 0,7-4-4 16,-7 0 0-16,6 0 4 0,-6-1 0 0,7 0 0 0,-8 2-4 15,1-6 0-15,6 4-4 0,-6-4 4 0,-1 4-4 0,0-4 4 16,1 0-8-16,-9 5 4 0,8-10-4 0,-1 5-4 0,2 0 4 16,-9 0 0-16,8-4-4 0,-8 0 0 0,8-2-4 0,-8 2-4 15,8 0-8-15,-8-1-20 0,0 0-28 0,0 0-24 0,0-4-20 0,0 0-32 16,0 0-24-16,0 0 0 0,0-1 4 0,0-3-60 0,0 4 28 15,0-5 36-15,0 6 28 0,0-7 24 0</inkml:trace>
        </inkml:traceGroup>
        <inkml:traceGroup>
          <inkml:annotationXML>
            <emma:emma xmlns:emma="http://www.w3.org/2003/04/emma" version="1.0">
              <emma:interpretation id="{3DD24F9A-CCEF-4401-8548-63E53C13749A}" emma:medium="tactile" emma:mode="ink">
                <msink:context xmlns:msink="http://schemas.microsoft.com/ink/2010/main" type="inkWord" rotatedBoundingBox="18100,14472 19114,14454 19125,15109 18112,15127"/>
              </emma:interpretation>
            </emma:emma>
          </inkml:annotationXML>
          <inkml:trace contextRef="#ctx0" brushRef="#br0" timeOffset="21586.9434">6956 1592 55 0,'-7'10'88'0,"-2"-1"-8"0,1 0-4 0,0 0-24 0,0 0 0 16,-1 6-4-16,9-7 0 0,-8 1-16 0,8 5 16 0,0-4 0 15,-7 3-4-15,7-4 4 0,0 5-4 0,0-5 4 0,0 5-8 0,0-5 0 16,0 1 0-16,0 3-8 0,0-3-4 0,0-2 0 0,7 2-4 15,-7-1-4-15,8 0 0 0,-8-5 0 0,9 2 0 0,-9-2 0 16,8 0-8-16,0 1 4 0,0 0-4 0,-8-5 0 0,16 0 0 16,-8 0 0-16,1 0-4 0,-1 0 4 0,0-5-4 0,9 5 4 0,-10-5-4 15,1 1 0-15,9 0 0 0,-9-2 0 0,8 2-4 0,-8 4 0 16,1-4 4-16,7 4-4 0,-7-5 4 0,-1 5-4 0,-1 0 0 16,10 5 0-16,-9-5 0 0,0 4 0 0,1 0 4 0,-1 6 0 15,-1-6 0-15,2 6-4 0,-1-2 0 0,0 2 4 0,0 5-4 16,-8-7 0-16,9 5 0 0,-1 1 0 0,-1 0 0 0,-7 0 0 15,9 0 0-15,-9 0 0 0,0 4 0 0,8-4 4 0,-8-1-4 16,0 1 4-16,0 4 0 0,0-4 0 0,0 0 0 0,-8-1 4 16,8 2 4-16,-9-1-4 0,2-6 0 0,-1 6 0 0,-1-4 0 0,1 4-4 15,0-6 0-15,0-3-4 0,-8 5 4 0,8-7-4 0,-9 2 0 16,9 0-4-16,-9-1 0 0,10-4 0 0,-10 0 0 0,9 0-4 16,-9 0-4-16,9-4-4 0,1 4-4 0,-10-10-12 0,9 7-12 0,-1-2-8 15,1-5-12-15,1 2-16 0,-1-2-16 0,-1 6-8 16,1-6-8-16,0-4-4 0,8 6 0 0,0-2-16 0,0-4-56 0,-9 5 24 15,18 0 40-15,-9-5 16 0</inkml:trace>
          <inkml:trace contextRef="#ctx0" brushRef="#br0" timeOffset="17266.0072">4982 1680 51 0,'-8'0'104'16,"8"4"-8"-16,-8 1 0 0,8 0-12 0,0-2 0 0,8 2 8 0,-8 0 4 15,8 0-4-15,-8 4-4 0,16-4 0 0,-8-1 4 0,0 1 8 16,9-1 4-16,0 1 0 0,-2-1-4 0,2 6-8 0,-1-6-8 16,8 1-4-16,1 0-4 0,-1-1-8 0,1 1-4 0,-1-1-4 15,1 1-8-15,0 0-52 0,-1-5 0 0,1 4 0 0,7-4 0 16,-7 4 0-16,-1-4 0 0,-8 0 0 0,8 0 0 0,1 0 0 0,-8 5 0 15,-2-5 0-15,-7 0 0 0,9 0 0 0,-9 5 0 0,1-5 0 16,-1 4 0-16,-1-4 0 0,-7 5 0 0,0-5-68 0,-7 5-76 16,7-1-36-16,-8-4-32 0,-1 4-4 0,-7 2-40 0,7-6 4 15,-6 0 48-15,-2 4 32 0,1-4 32 0,-8 0 24 0</inkml:trace>
          <inkml:trace contextRef="#ctx0" brushRef="#br0" timeOffset="22004.0701">7446 1767 11 0,'7'0'100'0,"-7"5"-8"16,9-5-24-16,-9 4-4 0,0-4-4 0,0 5 4 0,0-1-4 0,0 6 4 15,0-6-4-15,0 5-4 0,-9 0 4 0,9 1-4 0,0-2 0 16,0 6-8-16,0 0-4 0,0 0-4 0,0 1 0 0,0-2-4 16,0 0-4-16,0 1 0 0,0-1 0 0,9 6-4 0,-9-5-4 15,0-1 4-15,8 0-4 0,0 2 0 0,1-6 0 0,-1 5 4 16,0-1-4-16,1-3 0 0,-2-1 0 0,9 0-4 0,-7-4 0 16,7 4-4-16,0-5 0 0,1 1-4 0,-9-5 4 0,7 5-4 15,2-5-4-15,8 0 0 0,-8 0 4 0,-2-5-4 0,2 5 0 0,8-5-4 16,-10-4 0-16,2 5 0 0,0-5 0 0,-2 0 0 0,2-1 0 15,-9 1-4-15,9-5 4 0,-9 5-4 0,-1-4 4 0,2-1-8 16,-1 0 4-16,0 0 0 0,0 5 0 0,-8-5 4 0,0 0-8 16,0 1 4-16,0-1 0 0,0 0 4 0,-8 5-8 0,8-4 4 0,-8-1 0 15,0 0 4-15,-1 0 0 0,2 0-4 0,-1 5-20 16,-9-4 28-16,9-1-4 0,-9 0-4 0,2 5 0 0,-2-5 0 0,9 5 0 16,-9 0 0-16,1-1 0 0,0 1 0 0,8 4 4 0,-8 0-4 15,-1 2-4-15,1 3 4 0,-1-5-4 0,10 10 0 0,-10-5 0 16,1 8 4-16,7-3 0 0,-6 4-4 0,6 1 0 0,-7 3-4 0,7-4 4 15,-7 5-4-15,9-4-8 0,-2 3-12 0,1 5-16 0,8-4-12 16,-8 0-20-16,8 0-28 0,-9 0-16 0,9-6-16 0,0 6 4 16,0-3-12-16,9-3-56 0,-9 1 28 0,8 0 36 0,0-4 20 15</inkml:trace>
        </inkml:traceGroup>
      </inkml:traceGroup>
    </inkml:traceGroup>
    <inkml:traceGroup>
      <inkml:annotationXML>
        <emma:emma xmlns:emma="http://www.w3.org/2003/04/emma" version="1.0">
          <emma:interpretation id="{71456607-BA92-4242-8E39-ACE0B468C6E0}" emma:medium="tactile" emma:mode="ink">
            <msink:context xmlns:msink="http://schemas.microsoft.com/ink/2010/main" type="paragraph" rotatedBoundingBox="11333,15727 15769,15827 15751,16641 11314,16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2C9280-2F87-4C5A-9061-BD114AEEF1A1}" emma:medium="tactile" emma:mode="ink">
              <msink:context xmlns:msink="http://schemas.microsoft.com/ink/2010/main" type="line" rotatedBoundingBox="11333,15727 15769,15827 15751,16641 11314,16541"/>
            </emma:interpretation>
          </emma:emma>
        </inkml:annotationXML>
        <inkml:traceGroup>
          <inkml:annotationXML>
            <emma:emma xmlns:emma="http://www.w3.org/2003/04/emma" version="1.0">
              <emma:interpretation id="{78AB1FB6-1DC3-4C0C-9AA8-A24FFC8F4C61}" emma:medium="tactile" emma:mode="ink">
                <msink:context xmlns:msink="http://schemas.microsoft.com/ink/2010/main" type="inkWord" rotatedBoundingBox="11331,15824 11800,15835 11784,16538 11315,1652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206.2224">97 2927 19 0,'0'-4'92'0,"0"4"-4"0,0 0-4 0,0-5-24 0,0 5 0 16,0 0-8-16,0 0-4 0,0 0-4 0,0 0 4 0,0 0 4 15,0 0 0-15,8 0 8 0,-8 5 8 0,0-5-8 0,8 9 4 16,-8-4-4-16,0 4 0 0,9 4 0 0,-9-3-4 0,0 4 0 0,0-1-4 15,0 6 0-15,8-1-4 0,-8 5 0 0,0-4-8 0,0 7 0 16,0-2-8-16,0-2 0 0,0 6-4 0,0-5-4 0,0 5-4 16,0-1-4-16,0-4 0 0,0 5-4 0,0-2-8 0,0-2 4 0,0-1-4 15,0 0 4-15,0-1-4 0,0 2-4 0,0-6 0 0,0 5 0 16,0-5-4-16,0-4 0 0,0 4-8 0,0-4-4 0,0-4-16 16,0 3-16-16,0-4-4 0,0 1-24 0,0-6-4 0,0 1-16 15,0 0-4-15,7-5-4 0,-7 0-4 0,0-5-8 0,0 0 0 16,0 1 8-16,0-6-84 0,0-3 36 0,0-1 32 0,0 0 16 0</inkml:trace>
          <inkml:trace contextRef="#ctx0" brushRef="#br0" timeOffset="23678.9849">154 3276 11 0,'0'5'104'0,"0"-5"-8"16,0 5-4-16,0-1-20 0,0-4 0 0,0 4 8 0,8-4-4 0,-8 5 8 15,8-5 0-15,1 0-8 0,-9 5-4 0,8-5 0 0,-1 0 0 16,2 0 0-16,7 0-8 0,-8 0-4 0,9-5-8 0,-10 5-8 16,10-5-8-16,0 1-4 0,-1 4-8 0,0-4 0 0,-8-1-8 0,9 0 0 15,-1 1-8-15,0-1-4 0,0-4-4 0,1 4-12 16,0-4-8-16,-2 4-20 0,2-4-20 0,-9 5-32 0,8-6-36 0,-8 1-20 16,9 0 8-16,-9 0-68 0,9-5 16 0,-10 5 36 0,10-5 24 15,-9 1 20-15</inkml:trace>
          <inkml:trace contextRef="#ctx0" brushRef="#br0" timeOffset="23481.5134">333 2964 19 0,'0'-5'100'0,"9"2"-8"0,-9-3-8 0,0 2-20 0,8 4 0 0,-8-5 0 16,0 5 0-16,8-4 0 0,-8 8 0 0,9-4 4 0,-9 0 8 0,7 5-12 15,-7-1 0-15,8 2 0 0,-8 2 0 0,8 1 4 0,-8-4-4 16,9 9 4-16,-9-1-8 0,8 1 0 0,-8 0-4 0,7 4 0 16,-7 0-8-16,10 6 0 0,-10-2-4 0,0 2-8 0,0-2 0 0,0 1 0 15,0 5-8-15,0-1-4 0,7 1 0 0,-7-1 0 0,0 1-12 16,0 0 4-16,0-1-4 0,8 0 0 0,-8 1-4 0,0-5 0 16,0 4 0-16,9-7-4 0,-9 2-4 0,0-4 4 0,0 1-4 15,0-1 0-15,0-9-4 0,0 5-8 0,8-5-8 0,-8 0-8 16,0-4-20-16,0-1-20 0,0-4-20 0,-8 0-16 0,8-4-20 0,0 4-20 15,-9-10-16-15,9 6 4 0,-8-5-4 0,1 0-68 16,7-5 44-16,-10 0 28 0,-5 0 36 0,6 0 28 0</inkml:trace>
        </inkml:traceGroup>
        <inkml:traceGroup>
          <inkml:annotationXML>
            <emma:emma xmlns:emma="http://www.w3.org/2003/04/emma" version="1.0">
              <emma:interpretation id="{E61CB29C-4450-4D66-881E-A75B4B199598}" emma:medium="tactile" emma:mode="ink">
                <msink:context xmlns:msink="http://schemas.microsoft.com/ink/2010/main" type="inkWord" rotatedBoundingBox="12832,16004 13226,16013 13217,16382 12824,1637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381.71">1614 3098 111 0,'-9'3'124'0,"9"3"-16"0,0-2-8 16,0 0-16-16,0 1 8 0,-7 0 4 0,14-5-8 0,-7 4-4 15,0 1 0-15,0 0 4 0,9-2-8 0,-1-3 0 0,-8 5 0 16,8-5-4-16,9 5 0 0,-10 0-4 0,3-5-8 0,5 4-4 0,-7 1-4 16,9-5-4-16,0 5-24 0,-2-1 20 0,2-4-4 0,-2 5-8 15,2-5-4-15,0 4-8 0,-1-4-4 0,0 0 0 0,0 0-8 16,1 0 4-16,0 5-4 0,-2-5-12 0,-6 0 0 0,7 0 0 15,-9 0 0-15,10 0-16 0,-9 4-16 0,1-4-16 0,-1 0-20 16,0 0-28-16,-8 0-24 0,0 5-24 0,9-5-32 0,-9 0-12 0,0 0 8 16,0 5-72-16,-9-10 44 0,1 5 32 0,8 0 40 0,-8-5 24 15,-9 5 20-15</inkml:trace>
          <inkml:trace contextRef="#ctx0" brushRef="#br0" timeOffset="24587.1597">1630 3354 63 0,'-8'10'136'0,"0"3"-16"0,-1-4-4 0,9 1-16 0,0-2 16 16,-7 2-8-16,7-2 0 0,0 2 4 0,7-6-8 0,-7 1 0 0,9 5-4 16,-9-6 4-16,8 1-12 0,0-5-4 0,1 4-4 15,6-4 0-15,-5 4-8 0,5-4-8 0,-7 0 0 0,9 0-8 0,0-4-24 16,-2 4-36-16,2-4 0 0,-2-1 0 0,2 5 0 0,0-4 0 16,-1-6 0-16,8 10 0 0,-7-5 0 0,-1 1 0 15,-7-1 0-15,6 0 0 0,2 5-20 0,-9-4-116 0,-1 4-52 0,3 0-48 16,-3-4-24-16,-7 4-36 0,8 0 44 0,-8 0 56 0,0 0 32 15,9 0 32-15,-9 0 24 0</inkml:trace>
        </inkml:traceGroup>
        <inkml:traceGroup>
          <inkml:annotationXML>
            <emma:emma xmlns:emma="http://www.w3.org/2003/04/emma" version="1.0">
              <emma:interpretation id="{25D6A390-AAB7-4553-90DB-E4ADEFB67201}" emma:medium="tactile" emma:mode="ink">
                <msink:context xmlns:msink="http://schemas.microsoft.com/ink/2010/main" type="inkWord" rotatedBoundingBox="14193,15792 14474,15798 14460,16412 14179,16406"/>
              </emma:interpretation>
              <emma:one-of disjunction-type="recognition" id="oneOf8">
                <emma:interpretation id="interp8" emma:lang="" emma:confidence="0">
                  <emma:literal>600</emma:literal>
                </emma:interpretation>
                <emma:interpretation id="interp9" emma:lang="" emma:confidence="0">
                  <emma:literal>60 °</emma:literal>
                </emma:interpretation>
                <emma:interpretation id="interp10" emma:lang="" emma:confidence="0">
                  <emma:literal>60 o</emma:literal>
                </emma:interpretation>
                <emma:interpretation id="interp11" emma:lang="" emma:confidence="0">
                  <emma:literal>60</emma:literal>
                </emma:interpretation>
                <emma:interpretation id="interp12" emma:lang="" emma:confidence="0">
                  <emma:literal>60 D</emma:literal>
                </emma:interpretation>
              </emma:one-of>
            </emma:emma>
          </inkml:annotationXML>
          <inkml:trace contextRef="#ctx0" brushRef="#br0" timeOffset="28850.0091">2968 3235 43 0,'0'0'100'0,"0"0"-4"15,-9 4-4-15,9-4-16 0,0 0-4 0,0 0 0 0,0 0 0 16,-8 0-8-16,8 5 0 0,0-5-8 0,0 0 0 0,0-5-8 16,0 5-8-16,0 0 4 0,0 0-8 0,0 0 4 0,0 0-4 0,8-4 4 15,-8 4-4-15,0-5-4 0,0 1 4 0,9-1 4 16,-9 0 0-16,8-4-8 0,-8 0 4 0,8 0-4 0,1 0 0 0,-1 0-4 15,-1-5 4-15,2-1 0 0,-1 2 0 0,0-1-8 0,0 0 0 16,1 1-4-16,-1 0 4 0,8-1-4 0,-8 0 0 0,0 0 0 16,1 0-4-16,-1 0 0 0,0 5 0 0,-1-4-4 0,2 3 0 0,-1-4-4 15,0 5 0-15,1 5 0 0,-1-5-4 0,0-1 4 0,-8 6-4 16,9-5 0-16,-9 5 4 0,7-3 0 0,1 4-8 0,-8-2 4 16,8 5 0-16,-8-4 4 0,0 4-4 0,0 0 4 0,9 0 4 15,-9 0 0-15,0 0 0 0,0 4 4 0,0 1 0 0,0-2 4 16,0 4 0-16,0 1 0 0,0 1 0 0,0 1-20 0,0-1 0 0,0 4 0 15,0 1 0-15,0 0 0 0,0 4 0 0,0 0 0 0,0 1 0 16,0 0 0-16,0 3 0 0,0-4 0 0,0 6 0 0,0-2 0 16,0 2 0-16,0-2 0 0,-9 6 0 0,9-10 0 0,0 6 0 15,0-1 0-15,0-2 0 0,-8 2 0 0,8-3 0 0,0-2 0 16,0 0 0-16,0 0 0 0,0-4 0 0,-8 0 0 0,8 0 0 0,0 0 0 16,0-6 0-16,0 2 0 0,0-1 0 0,0-4 0 15,0-2 0-15,8 4 0 0,-8-4 0 0,0-3-60 0,-8 0-32 16,16 0-16-16,-8 0-20 0,0-3-28 0,0-4-16 0,0 4-12 0,8-2 16 15,-8-4-72-15,9-1 28 0,-9-3 44 0,8 4 28 0,-1-5 28 16,-7 0 16-16</inkml:trace>
        </inkml:traceGroup>
        <inkml:traceGroup>
          <inkml:annotationXML>
            <emma:emma xmlns:emma="http://www.w3.org/2003/04/emma" version="1.0">
              <emma:interpretation id="{B8ADE15B-EFDA-4CF3-B426-E1C9529A2150}" emma:medium="tactile" emma:mode="ink">
                <msink:context xmlns:msink="http://schemas.microsoft.com/ink/2010/main" type="inkWord" rotatedBoundingBox="14757,15907 15767,15930 15751,16641 14741,16618"/>
              </emma:interpretation>
            </emma:emma>
          </inkml:annotationXML>
          <inkml:trace contextRef="#ctx0" brushRef="#br0" timeOffset="29318.7584">3718 3015 39 0,'9'-5'108'0,"-9"5"-12"0,8-5 0 16,-8 5-16-16,0 0 0 0,0 0 4 0,0 0-8 0,0 5-8 15,0-5 4-15,0 0-12 0,-8 0-8 0,8 0 0 0,0 0-4 0,0 0-8 16,-9 0 4-16,9 0-4 0,0 0 0 0,0 5 0 16,-8-5 0-16,0 4 4 0,8 0 0 0,-8 6 0 0,-1-1 0 0,2 0-4 15,-1 1-4-15,-1-2 4 0,1 6 0 0,0 4 0 0,-9-4-4 16,10 5-4-16,-10-1 0 0,9 5 0 0,0-5-8 0,-9 5 8 16,10 0-12-16,-2-4 4 0,-7 4-4 0,8 0-4 0,8-1-8 0,-9 2 0 15,9-2 4-15,-7 2-4 0,7-2-4 0,7 1 0 16,-7-4 0-16,9 3 0 0,-9-2-4 0,8-3 4 0,0 6-4 15,0-4 4-15,8-1 0 0,-8-4-4 0,9 4-20 0,-9-4 28 0,9 0-4 16,-2 0 0-16,-6-1 0 0,7 0-4 0,1-2 0 0,-1-3-4 16,0-3 4-16,-8 3 0 0,9-2 4 0,-1-6-4 0,0 0 0 15,-7 0-4-15,7 0 4 0,-9-6-4 0,2 2 4 0,-1-5 4 16,0 1-4-16,1-3-4 0,-1 3 0 0,-8-6 0 0,7 0 4 16,-7 0 0-16,0 0-4 0,0 1 4 0,-7-6 0 0,7 6-4 0,-8-1 4 15,8 0 0-15,-9 0 4 0,1 1-4 0,0 3-4 0,-1 0 0 16,2 7 4-16,-1-7 0 0,0 6-4 0,-1 4 8 0,1-5-4 15,0 5 0-15,-8 5-4 0,8-1 0 0,-1 1 4 0,1 0 0 16,0 5 0-16,0-2-4 0,-8 6 0 0,8-5 0 0,-1 4 0 16,9 2-4-16,-8-6-8 0,0 4-16 0,-1 1-4 0,9 0-20 0,0 0-8 15,-8 0-12-15,8-6-8 0,0 6-8 0,0-4-12 0,8-2-12 16,-8 3-8-16,9-8-8 0,-9 2 8 0,8 0 8 0,0-5-76 16,1 0 16-16,6 0 36 0,-6-5 16 0,-1 0 40 0</inkml:trace>
          <inkml:trace contextRef="#ctx0" brushRef="#br0" timeOffset="29720.2028">4134 3267 27 0,'15'-19'100'0,"-5"6"-8"0,-3-1-4 0,1 0-24 0,-8 0-4 0,0 10-4 15,9-5 4-15,-9 4 4 0,0-4-4 0,0 9 0 16,-9-5-4-16,9 1-8 0,0 4 0 0,-8 0-4 0,8 0-4 0,-7 0-4 16,7 4-4-16,0 1 0 0,-10 0 4 0,10 4 0 0,-7 0-4 15,-1 0 4-15,8 0 0 0,-8 5 0 0,8 0-4 0,-9-1 0 16,9 6 0-16,-8 0 0 0,8-1 0 0,0 4-4 0,0 2 0 0,0-6 0 15,0 4-8-15,0 2 0 0,0-2-4 0,0 2 0 0,8-2-4 16,-8-2 0-16,9 2 0 0,-1 0 0 0,0-3-4 0,-1-1 0 16,3-4-24-16,-3 4 24 0,10-8-4 0,-1 4 4 0,-7-6-4 15,6 2 0-15,2-1 0 0,-1-4-4 0,0-5 4 0,1 0 0 16,7 0 0-16,-8-5-4 0,1 0 4 0,-1-3-4 0,1-2 0 16,7-4 4-16,-8 0-4 0,0 1 4 0,-8-6-4 0,9 1 0 0,-1-1 0 15,-7-3 0-15,-2 0 0 0,1 2 0 0,1-7 4 0,-1 8 0 16,-8-3-8-16,8-2 4 0,-8 2 4 0,0 4 0 0,0-2-4 15,0-3 4-15,0 6-4 0,-8-1 0 0,0 4 0 0,-1-5 0 16,1 6 0-16,1-1 0 0,-2-5-4 0,1 6 8 0,-8 4-4 16,7-5 0-16,-6-1 0 0,-2 7-4 0,0-6 4 0,2 5 0 0,-2-1 0 15,1 7 0-15,-1-2 0 0,1 0 0 0,-8 5 0 0,7 0 0 16,1 5 0-16,0 0 0 0,-1-2 0 0,2 7 0 0,-2 4 0 16,0 0-4-16,2-1 4 0,-2 6 0 0,9-1-8 0,-9 0 4 15,9 1-8-15,1-1-4 0,-3 1-16 0,10-1-16 0,-7 5-20 16,7-9-40-16,0 4-8 0,0-4-20 0,7 0-12 0,3-1 12 0,-3 0-72 15,1-3 12-15,9-1 36 0,-2-4 32 0,2-1 24 0</inkml:trace>
        </inkml:traceGroup>
      </inkml:traceGroup>
    </inkml:traceGroup>
    <inkml:traceGroup>
      <inkml:annotationXML>
        <emma:emma xmlns:emma="http://www.w3.org/2003/04/emma" version="1.0">
          <emma:interpretation id="{3E36F1BF-D102-42E6-8E07-CE9786BA0855}" emma:medium="tactile" emma:mode="ink">
            <msink:context xmlns:msink="http://schemas.microsoft.com/ink/2010/main" type="paragraph" rotatedBoundingBox="11702,16994 17185,17484 17117,18235 11635,17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7ACE03-5313-4BF1-9C64-9E8A60D2F4D9}" emma:medium="tactile" emma:mode="ink">
              <msink:context xmlns:msink="http://schemas.microsoft.com/ink/2010/main" type="line" rotatedBoundingBox="11702,16994 17185,17484 17117,18235 11635,17744"/>
            </emma:interpretation>
          </emma:emma>
        </inkml:annotationXML>
        <inkml:traceGroup>
          <inkml:annotationXML>
            <emma:emma xmlns:emma="http://www.w3.org/2003/04/emma" version="1.0">
              <emma:interpretation id="{1C676E12-9C25-4A84-8F84-755929958FE0}" emma:medium="tactile" emma:mode="ink">
                <msink:context xmlns:msink="http://schemas.microsoft.com/ink/2010/main" type="inkWord" rotatedBoundingBox="11691,17116 12323,17173 12267,17801 11635,177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800.1483">464 4377 55 0,'0'-5'84'0,"-8"-4"0"0,8 5-8 0,0-5-20 15,0 4-4-15,0 0 0 0,0 0 0 0,-8 1-4 16,8-1-4-16,0 1 0 0,0-1-4 0,0 5 0 0,0-4 0 0,0 4 0 16,0 0 8-16,0 4-4 0,0-4 0 0,0 5-4 0,0-1 0 15,0 1 0-15,0 4-4 0,0-4 4 0,0 9 0 0,0-5-12 16,0 4-16-16,0-3 16 0,0 8 0 0,0-4-4 0,0 4 0 0,0 5-4 15,0-5-4-15,-9 1 0 0,9 4-4 0,0-1 0 0,0 2-4 16,0-5 0-16,0 3-4 0,-8 0 0 0,8-3-4 0,0 4 0 16,0-4 0-16,0-1 0 0,0 0-4 0,0-4 0 0,0 0-4 15,8-1-8-15,-8-3-8 0,0-1-12 0,0-1-8 0,9 2-24 16,-9-5-16-16,0-1-8 0,0-4-12 0,8 0-4 0,-8 0 4 0,0 0-12 16,0-9-72-16,8 4 36 0,-8-3 28 0,0-2 24 15</inkml:trace>
          <inkml:trace contextRef="#ctx0" brushRef="#br0" timeOffset="31282.1065">545 4666 23 0,'0'4'96'0,"0"1"-8"0,0 0-12 16,0-5-24-16,9 4-4 0,-9 1 4 0,0 0 0 15,8-1-4-15,-8-4 0 0,8 5 0 0,-8-1 4 0,8-4 0 0,1 0 0 16,-2 5 4-16,1-5-4 0,1 0-4 0,7 0-4 0,-7 0 0 15,6 0-12-15,-7-5 0 0,9 5-8 0,0-4-4 0,-2-1 0 16,2 1-4-16,-1-1-8 0,0 0 4 0,1 1-8 0,-1-1 0 16,1 0 0-16,-2 1-12 0,10 0 0 0,-8-6-4 0,-1 10-8 15,0-4-32-15,9-6-20 0,-9 10-20 0,0-5-20 0,1 1 4 0,7-1-80 16,-8 1 20-16,1 4 28 0,0-4 28 0,-2-1 16 0</inkml:trace>
          <inkml:trace contextRef="#ctx0" brushRef="#br0" timeOffset="31077.6556">757 4263 83 0,'8'-6'96'0,"1"2"-4"16,-9 0-4-16,0-1-24 0,0 5-4 0,8-5-8 0,-8 5-4 16,0 0-4-16,0 0 4 0,0 0 0 0,0 0 8 0,0 0 4 15,0 5 0-15,0 0-4 0,0-1 12 0,0 6-4 0,0-2-4 0,0 2-4 16,0 4 0-16,8-1-4 0,-8 1-4 0,0 4 0 0,0 1-4 15,0-1-4-15,0 6 0 0,0-2-4 0,0 0-8 0,0 2 0 16,0 3-8-16,0-3 0 0,0-2 0 0,0 6-4 0,0-1 0 16,9-4-4-16,-9 0 0 0,0 0-4 0,8 0 0 0,-8 0 0 15,0-5-4-15,7 6-4 0,-7-7 0 0,8-3 4 0,-8 4-4 16,9-4-4-16,-9 0 0 0,8-4-4 0,-8-2 0 0,0 2-8 16,0-6-8-16,0 1-16 0,0 0-12 0,0-5-24 0,0 0-12 0,0 4-20 15,0-8-8-15,-8 4-16 0,8-5 0 0,-9 0 4 0,1 1-56 16,1-6-8-16,-1 2 36 0,-1-2 24 0,1 0 32 0</inkml:trace>
        </inkml:traceGroup>
        <inkml:traceGroup>
          <inkml:annotationXML>
            <emma:emma xmlns:emma="http://www.w3.org/2003/04/emma" version="1.0">
              <emma:interpretation id="{E0D960B4-819B-47D4-89BA-0F642E7A4988}" emma:medium="tactile" emma:mode="ink">
                <msink:context xmlns:msink="http://schemas.microsoft.com/ink/2010/main" type="inkWord" rotatedBoundingBox="12750,17408 13121,17441 13090,17792 12718,1775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1511.525">1516 4501 47 0,'0'5'96'0,"8"-1"-12"0,-8-4-4 0,9 4-20 0,-1 2-4 16,-8-2 0-16,7 0 0 0,2 6 4 0,-1-6-4 0,0 6 0 15,0-6 0-15,9 0-4 0,-10 2 0 0,10-2-4 0,0 0-8 0,-2 1-4 16,2 0-8-16,-9-5-4 0,17 5 0 0,-8-5-4 0,-2 3-8 15,2-3 0-15,-2 0-4 0,-6 0 0 0,7 5 0 0,1-5-12 16,0 0 4-16,-10 0 0 0,1 5-16 0,0-1-16 0,1-4-28 16,-1 5-24-16,-8-5-24 0,0 5 0 0,0-1-68 0,0 0 12 15,-8 1 16-15,8-5 28 0,-9 4 28 0</inkml:trace>
          <inkml:trace contextRef="#ctx0" brushRef="#br0" timeOffset="31715.9777">1524 4754 11 0,'-8'13'104'16,"8"-3"-12"-16,-8 3 0 0,8-5-24 0,0-3 4 0,0 5-4 16,0-2 0-16,0-2 4 0,0 2 4 0,8-2-4 0,-8-2-8 15,8-4 0-15,1 4 0 0,-1 1-4 0,-1-5-4 0,2 5 4 16,-1-5-8-16,0 0-4 0,9 0 0 0,-9 0-12 0,8 0 0 0,-8 0-4 16,9 0-8-16,-2 0-8 0,-5 0 8 0,5 0-12 0,2 0-4 15,-2 0-8-15,2 0-8 0,-9 0-24 0,9 0-32 0,-2 0-64 16,-6 0-28-16,7 0 0 0,-7 0-80 0,7-5 28 0,-7 5 44 15,6 0 28-15,-7 0 24 0,1 0 20 0</inkml:trace>
        </inkml:traceGroup>
        <inkml:traceGroup>
          <inkml:annotationXML>
            <emma:emma xmlns:emma="http://www.w3.org/2003/04/emma" version="1.0">
              <emma:interpretation id="{83CA0AD7-21F3-4ABB-9FD9-6F6D33A89147}" emma:medium="tactile" emma:mode="ink">
                <msink:context xmlns:msink="http://schemas.microsoft.com/ink/2010/main" type="inkWord" rotatedBoundingBox="14170,17214 15411,17326 15346,18054 14104,1794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951.5922">2984 4386 51 0,'0'-5'72'0,"0"1"-4"0,0 4 0 0,0-5-24 16,0 5-4-16,0-4 0 0,0-1-4 0,0 5 0 0,0-4 0 0,0-1-4 16,0 5-4-16,0 0 0 0,0-4 0 0,0 4-4 15,0 0 8-15,0 0 0 0,9 0 4 0,-9 0 4 0,0 0 4 0,0 4 4 16,0-4-4-16,0 5 0 0,0-1-8 0,8-4 0 16,-8 5 0-16,0-1 0 0,0 1 0 0,0 4-8 0,0-4 4 0,0 5 0 15,0-2 0-15,0 6-4 0,-8-5-4 0,8 4 0 0,0 2-4 16,-9-2-4-16,9 1 4 0,-8 0-4 0,0-1-4 0,8 1 0 15,-9 4 4-15,1-4-4 0,8 0-4 0,-7 4 0 0,-1-4 0 0,-1 0-4 16,9-5 4-16,-8 5 0 0,0-5 0 0,8 5-4 0,0-10 0 16,0 6 0-16,-9-1-4 0,9 0 4 0,0-4 0 0,0-1-4 15,0 5 4-15,0-4-4 0,0 0 4 0,0-5-4 0,0 4 4 0,0-4 0 16,0 5 0-16,0-5 0 0,0 0-4 0,0 0 4 16,9 4 0-16,-9-4-4 0,0 0 0 0,0 0 0 0,0 0 4 0,8 0 0 15,-8 0 0-15,8 0 0 0,-8 0 0 0,9 0 0 0,-9 0 0 16,0 0 4-16,8 0-8 0,-8 0 4 0,7 5-4 0,-7-5 4 15,8 0-4-15,-8 0 0 0,9 0 4 0,-9 0 0 0,8 0 0 0,0 0-4 16,-8 0 4-16,9 0-4 0,-1 0 0 0,-8 0 4 0,7 0 0 16,2 0 0-16,-9 0-8 0,8 0 8 0,0 0 0 0,0 0-4 15,-8 0-4-15,9 0 8 0,-1 0-4 0,-8 0 0 0,7 0 0 16,2 0 4-16,-9 0-4 0,8 0 4 0,-8-5-4 0,8 5 0 16,-8 0 0-16,9-4 0 0,-9 4 4 0,8 0-4 0,-8-5 0 0,8 5-4 15,-8-4 0-15,7 4 0 0,-7-5 0 0,0 5 0 16,9-5 0-16,-9 5-4 0,8-4-4 0,-8 4-8 0,0 0-12 0,8 0-12 15,-8 0-12-15,0 0-12 0,0 0-20 0,0 0-16 0,0 0-16 16,0 0-12-16,9 0 12 0,-9 0-80 0,0 0 16 0,0 0 28 16,0 0 32-16,-9 0 20 0</inkml:trace>
          <inkml:trace contextRef="#ctx0" brushRef="#br0" timeOffset="33415.3608">3228 4579 59 0,'0'0'76'0,"0"0"4"0,0 0-12 0,0 0-20 0,0 0-8 15,0 5 0-15,0-5 0 0,0 0-8 0,0 0 0 0,0 0 0 0,0 0 4 16,0 0 4-16,0 5 8 0,0-2 0 0,0 2 4 16,0 0 0-16,0-1 0 0,0 6 0 0,0-2-4 0,0 1-4 0,0 1 4 15,0-1 0-15,0 5-4 0,0 0-4 0,0 0-4 0,0-1 4 16,0 1-4-16,0 0 0 0,0 0-4 0,-7-1-4 0,7 2 4 16,0-2-8-16,0 0 0 0,0 1-20 0,0-4 20 0,0 4 0 0,-8-6-4 15,8 6-4-15,0-4 0 0,0-2-4 0,0 2 0 0,0-1 0 16,0 0 0-16,0 0-4 0,0-4 0 0,0 4-8 0,0-4 0 15,-9-2 4-15,18 8 0 0,-18-7 0 0,9 0-4 0,0-4 4 16,0 5-8-16,0-5 4 0,0 5 4 0,0-5-4 0,0 0-4 16,0 0 4-16,0 0-4 0,0 0-4 0,0 0-8 0,0 0-12 0,0 0-12 15,0 0-24-15,0 0-12 0,0-5-28 0,0 5-20 0,0-5-28 16,0 5 8-16,0-4-52 0,0 4-4 0,0-4 32 0,0-1 32 16,0-1 24-16,0 3 20 0</inkml:trace>
          <inkml:trace contextRef="#ctx0" brushRef="#br0" timeOffset="34690.9989">3759 4501 39 0,'0'-5'80'0,"0"1"-12"0,0-1-4 0,0 0-40 0,0 1 24 0,0-1 0 16,0 1 0-16,0-1 0 0,0 1 0 0,0 4 0 0,0-5-4 16,0 5-4-16,-8-5-4 0,8 5-4 0,0 0 4 0,0 0 0 0,-9 0 0 15,9 0 0-15,-7 0 4 0,7 0-4 0,-8 5-4 0,8 0 4 16,-9-5-8-16,9 4 0 0,-8 1-4 0,0 4 0 0,8-5 8 16,-8 1-4-16,8 4-4 0,-9 1 4 0,2-2 0 0,-1 6 0 15,8-4-4-15,-9 4 0 0,1-6 4 0,0 6-4 0,-1 1-4 16,1 2 4-16,8-3 0 0,-7 4-8 0,-1-4 4 0,-1 4-4 0,1 1 0 15,0-1-4-15,8 1 4 0,-9-1 0 0,1 0 0 0,8 1-8 16,-7-2 4-16,7 2-8 0,0-1 8 0,0-4-4 0,-9 5 0 16,9-1 0-16,0-4 0 0,9-1 0 0,-9 1-4 0,0-1 4 15,7 2 0-15,-7-1-4 0,8 0 4 0,1-1-8 0,-9-4 8 16,8 1-4-16,0 3 0 0,1-4 0 0,-1 1 0 0,-1-1 0 16,10 0 4-16,-9 0-4 0,0-4 4 0,9 4-4 0,-10-5 0 15,10 1 0-15,-1 0 4 0,1-1 0 0,-10 1-4 0,10-5 0 0,0 5 4 16,-1-5 4-16,0 4-4 0,0-4 0 0,1 0-4 0,0-4 0 15,-2 4 0-15,2-5 0 0,-9 0 0 0,9 5 0 0,-2-9 4 16,2 4-4-16,-9 1 0 0,8-5 0 0,0 4-4 0,-7-4 0 16,-1-5 0-16,9 0 4 0,-10 5 0 0,10-4-4 0,-9-1 0 0,0-4 0 15,0 4 0-15,1 0 8 0,-2-1-8 0,1 2 0 0,1-1 0 16,-1-3 0-16,0 2 8 0,-8 7-8 0,9-6 0 0,-1 0 8 16,-8 4-8-16,0 2 8 0,7-2-8 0,-7-4 4 0,0 9-4 15,0-3 4-15,0-1 4 0,0-1-8 0,0 1 4 0,0 1-4 16,0-2 4-16,0 1-4 0,0 0 4 0,0-1 0 0,0 1 0 0,0-4 0 15,-7 3 0-15,7 1-4 0,0-4-4 0,0 3 4 0,-8-4 0 16,8 5 0-16,-9 0 4 0,9-5-4 0,-8 5-4 0,8 1 8 16,-8-2-4-16,8 1-4 0,-9-1 8 0,1 2-8 0,8-2 8 15,-7 6-4-15,7-6-4 0,-9 6 0 0,1-6 4 0,8 6 0 16,-8-5 0-16,0 4 0 0,8-4 0 0,-9 4 4 0,1-4-4 0,1 5 0 16,-2-5 0-16,9 4 0 0,-8-5-4 0,0 6 4 0,-1 0 0 15,1-6 0-15,0 6 0 0,-1-1 0 0,2 1 0 0,-1-1 4 16,0 1-4-16,-1 4 0 0,-6-4 0 0,5 4 0 0,3-7-4 0,-1 7 0 15,-1 0 4-15,1 0 0 0,0 0 4 0,1 0-4 16,-3 0-4-16,-5 7 4 0,15-3 0 0,-17-4-4 0,9 4 4 0,-1 1-4 16,2-1 0-16,-1 1 0 0,0-5 0 0,-9 9 0 0,9-4-4 15,-1-1 4-15,2 5-4 0,-1-4 0 0,-1 4 0 0,1-4-12 16,0 4-8-16,0-5-8 0,-1 6-12 0,2-1-16 0,-1-4-12 16,-1 3-16-16,1 2-16 0,0-1-16 0,-1 0-16 0,1 5-4 15,1-4 4-15,-1-2-76 0,-1 2 32 0,1 3 28 0,0-4 36 0,8 1 4 16</inkml:trace>
        </inkml:traceGroup>
        <inkml:traceGroup>
          <inkml:annotationXML>
            <emma:emma xmlns:emma="http://www.w3.org/2003/04/emma" version="1.0">
              <emma:interpretation id="{30CB2B3A-D9A8-4CD8-9F6C-8DEE1F2FE653}" emma:medium="tactile" emma:mode="ink">
                <msink:context xmlns:msink="http://schemas.microsoft.com/ink/2010/main" type="inkWord" rotatedBoundingBox="15796,17641 17160,17763 17121,18193 15758,18071"/>
              </emma:interpretation>
              <emma:one-of disjunction-type="recognition" id="oneOf12">
                <emma:interpretation id="interp16" emma:lang="" emma:confidence="0">
                  <emma:literal>cm</emma:literal>
                </emma:interpretation>
                <emma:interpretation id="interp17" emma:lang="" emma:confidence="0">
                  <emma:literal>m</emma:literal>
                </emma:interpretation>
                <emma:interpretation id="interp18" emma:lang="" emma:confidence="0">
                  <emma:literal>Im</emma:literal>
                </emma:interpretation>
                <emma:interpretation id="interp19" emma:lang="" emma:confidence="0">
                  <emma:literal>om</emma:literal>
                </emma:interpretation>
                <emma:interpretation id="interp20" emma:lang="" emma:confidence="0">
                  <emma:literal>cni</emma:literal>
                </emma:interpretation>
              </emma:one-of>
            </emma:emma>
          </inkml:annotationXML>
          <inkml:trace contextRef="#ctx0" brushRef="#br1" timeOffset="67183.5218">4819 4803 55 0,'0'0'76'0,"0"0"-8"15,0 0-4-15,0 5-16 0,0-5-8 0,0 0 0 0,0 0 4 16,0-5 4-16,0 5 0 0,0-5-4 0,0 5 0 0,0-3 4 16,0-2 4-16,0 5 4 0,0 0-4 0,0-5 8 0,0 1-8 15,0 0-4-15,0 4 0 0,-7-6 4 0,7 2-4 0,0 4-4 16,0-5-4-16,-8 5 4 0,8-4-4 0,-9 4-4 0,9 0 0 0,-8 0 0 16,0-4-8-16,8 4-20 0,-9 0 20 0,1 0-4 0,8 0 0 15,-7 0-4-15,-2 0-4 0,1 0 4 0,8 0-4 0,-8 0 0 16,0 4-4-16,-1-4 4 0,1 4-8 0,1 1 0 0,-2-5-4 15,1 4 4-15,0 2 0 0,-1 2-4 0,1-3 4 0,0 3-4 0,-8-3 0 16,8 5 0-16,0-2 0 0,-1 6 0 0,1-4 0 0,0-1 4 16,-1 5-4-16,2-5 0 0,-1 5 0 0,8-5 0 0,-9 4 0 15,1 1-4-15,8-1 4 0,0 2-4 0,-8-1 4 0,8 0 0 0,0-4-4 16,0 2 0-16,0 2 0 0,0 0 0 0,8-5 4 16,-8 5-4-16,8-5 0 0,-8 5-4 0,9-5 4 0,-1 0 0 0,-1 0 0 15,2 1 0-15,-1-1 4 0,0 0 4 0,1-5 0 0,-1 6 4 16,7-6-4-16,-6 1 0 0,7 0 0 0,-7 3 0 0,7-8 8 15,0 5-4-15,-8 1-4 0,9-6 8 0,-1 0-4 0,0 3-4 16,1-3-4-16,-1 0 4 0,1 0 4 0,-2-3-8 0,2 3-4 0,0-6 4 16,-2 1 4-16,2 1-8 0,-1 0 0 0,0-1 0 0,-8 0 0 15,9 1 4-15,0-1 0 0,-9-4-4 0,7 5-4 0,-6-6 0 16,-1 1 4-16,9 4 0 0,-9-4 0 0,-1 0 4 0,2 0-4 16,-1 0 0-16,-8 0-4 0,8-1 8 0,-8 1-4 0,8 0 4 15,1 0-4-15,-9 0 0 0,8-1 4 0,-8 1-4 0,0-1 0 16,7 2 0-16,-7-1 4 0,0-1-4 0,0 6 0 0,9 0 4 15,-9-7 0-15,0 8-4 0,0-2 0 0,0 0 0 0,0 5 0 0,8-4 0 16,-8 4 4-16,0 0 4 0,0 0-4 0,0-5 0 0,8 5 0 16,-8 0 0-16,0 0 0 0,9 0 0 0,-9 5 0 0,0-5 0 15,8 4 0-15,-8-4 0 0,7 5 4 0,-7 0 0 0,0-2 0 16,8 3-4-16,-8-1 4 0,9 3-4 0,-9-3 0 0,8 4-4 16,-8 1 0-16,8 0 0 0,-8-7 0 0,9 6 0 0,-9 1 0 0,8-1 0 15,-1 4 0-15,-7-3 0 0,10-1 0 0,-3 0 0 0,-7 0 0 16,8 1 0-16,-8-2 0 0,8 2 0 0,1-1 0 0,-1 0 0 15,-8-4 0-15,7 4 0 0,2-5 0 0,-9 1 0 0,8 0 0 0,-8-1 0 16,8-4 0-16,1 0 0 0,-9 0 0 0,8 0 0 16,0 0 0-16,-8-4 0 0,9-1 0 0,-9 0 0 0,7 1 0 0,1 0 0 15,-8-6 0-15,8 1 0 0,-8 4 0 0,9-4 0 0,-9 0 0 16,8 0 0-16,-8 0 0 0,8 0 0 0,1-1 0 0,-9-4 0 16,7 5 0-16,-7 0 0 0,8 5 0 0,-8-6 0 0,0 1 0 15,9 6 0-15,-9-7 0 0,8 5 0 0,-8 0 0 0,8 1 0 0,-8-1 0 16,0 0 0-16,7 1 0 0,-7 0 0 0,10 4 0 0,-10 0 0 15,7-5 0-15,-7 5 0 0,8 0 0 0,1 0 0 0,-9 0 0 16,8 0 0-16,0 0 0 0,1 5 0 0,-1-1 0 0,-8 0 0 16,7 1 0-16,1 0 0 0,1-1 0 0,-1 6 0 0,0-7 0 15,-8 7 0-15,9-1 0 0,-2 1 0 0,-7 3 0 0,8-4 0 16,-8 5 0-16,9-4 0 0,-9 3 0 0,8-3 0 0,-8-2 0 0,0 2 0 16,0-1 0-16,8 0 0 0,-8 1 0 0,0-2 0 0,0-3 0 15,0 0 0-15,8-1 0 0,-8 1 0 0,0-5 0 0,0 5 0 16,9-5 0-16,-9 0 0 0,0 0 0 0,7-5 0 0,-7 5 0 15,8-5 0-15,-8-4 0 0,9 4 0 0,-9 1 0 0,8-5 0 16,0 0 0-16,-8-1 0 0,9 1 0 0,-1 0 0 0,-1 0 0 16,1-5 0-16,1 5 0 0,-1 0 0 0,0-1 0 0,1 1 0 0,-1 0 0 15,-1 0 0-15,2 0 0 0,-1 4 0 0,0-5 0 0,-8 7 0 16,8-7 0-16,1 6 0 0,-1-1 0 0,-1 0 0 0,2 1 0 16,-9 0 0-16,8 4 0 0,0-5 0 0,-8 5 0 0,9 0 0 0,-9 0 0 15,8 0 0-15,-1 5 0 0,-7-5 0 0,8 4 0 16,-8 0 0-16,9 1 0 0,-1 0 0 0,-8-1 0 0,8 6 0 0,-8-7 0 15,9 4 0-15,-1 1 0 0,-8 1 0 0,7 0 0 0,-7 0 0 16,9 0 0-16,-9 1 0 0,0-1 0 0,0 0 0 0,8 5 0 16,-8-5 0-16,0 0 0 0,0 5 0 0,0-5 0 0,0 1 0 0,0-2 0 15,0 2 0-15,0-1 0 0,0 0 0 0,0-5 0 0,0 7 0 16,0-8 0-16,0 2 0 0,0 0-96 0,-8-1-80 0,8-4-44 16,0 4-12-16,-9-8-52 0,9 4 16 0,-7 0 48 0,7 0 36 15,-8-4 36-15,-1-1 32 0,1 0 24 0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54.4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51A114-5131-45E9-BA9D-6972BB7FB2EB}" emma:medium="tactile" emma:mode="ink">
          <msink:context xmlns:msink="http://schemas.microsoft.com/ink/2010/main" type="inkDrawing" rotatedBoundingBox="19388,14527 19959,14526 19960,14989 19389,14990" hotPoints="19983,14791 19727,15047 19472,14791 19727,14536" semanticType="enclosure" shapeName="Circle"/>
        </emma:interpretation>
      </emma:emma>
    </inkml:annotationXML>
    <inkml:trace contextRef="#ctx0" brushRef="#br0">8212 1739 35 0,'0'5'108'0,"0"-1"-12"0,0 1-4 0,-8 0-20 0,8 4 4 16,-8 0 0-16,8 0 8 0,-7 1-12 0,-2 3-4 0,1-4-8 15,8 5-8-15,-8-4-8 0,8-2-8 0,-9 6-4 0,9-4 0 16,0 3-8-16,0-4 4 0,9 5-4 0,-9-5-4 0,8 5 0 16,0-5 0-16,1 5 0 0,-2-5 0 0,1 5 0 0,9-5 4 15,-9 0-4-15,9-1 4 0,-10 3 0 0,10-2 0 0,-1 0 4 16,1 0-4-16,-2 0-4 0,2-5 8 0,0 6-4 0,-2-5 0 0,2-1-8 15,-1 1 0-15,8-5 0 0,-7 4 0 0,0-4-4 0,-2 0 0 16,10 0 4-16,-8 0-4 0,-2 0-4 0,2-4 0 0,-1-1 0 16,1 1 0-16,-1-1-4 0,-8 0 0 0,9-4 4 0,-2 0-4 15,-7 0 0-15,1 0-4 0,7 0 4 0,-7-5 0 0,-1 0 0 16,-1 0-4-16,2 1 4 0,-1-2 0 0,-8 2 0 0,8-1 0 0,-8 1 0 16,8-6 0-16,-8 6 0 0,0-6 0 0,0 6-4 15,0-6 4-15,0 0 0 0,-8 6-4 0,8-5 4 0,-8 4 0 0,0-5 0 16,-1 6 0-16,2-6-4 0,-10 6 0 0,9-1 0 0,-9 4 8 0,2-4-4 15,-2 6-4-15,9-2 4 0,-16 6-4 0,16-1 0 16,-9 0 4-16,-8 1 4 0,10 4-8 0,-2 0 0 0,0 4 0 0,2-4-4 16,-2 10-4-16,-8-6-4 0,10 6-12 0,-2-2-20 0,-8 2-28 15,10-1-32-15,-2 5-40 0,-8-1-28 0,10-3 4 0,-2 4-76 16,0-1 28-16,2-4 40 0,6 5 36 0,-7 0 20 0,-1-5 24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7:42.4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077EB62-3DC3-4C7B-86C2-AD275939CC4B}" emma:medium="tactile" emma:mode="ink">
          <msink:context xmlns:msink="http://schemas.microsoft.com/ink/2010/main" type="inkDrawing" rotatedBoundingBox="9656,14670 10293,15742 10223,15783 9587,14711" semanticType="callout" shapeName="Other">
            <msink:sourceLink direction="with" ref="{E8BE6683-568D-43CE-BC7A-438D0BA189E9}"/>
            <msink:sourceLink direction="with" ref="{66108573-1ABF-4FB4-BE06-B93EC17978C5}"/>
          </msink:context>
        </emma:interpretation>
      </emma:emma>
    </inkml:annotationXML>
    <inkml:trace contextRef="#ctx0" brushRef="#br0">668-1623 35 0,'0'0'68'0,"0"0"-4"0,0 0-4 0,-8 0-28 0,8 0-8 16,0 5 0-16,0-5 0 0,0 0 4 0,0 0 0 15,0 0-4-15,0 0-4 0,0 4 4 0,0-4 0 0,0 0-4 0,0 5 0 16,0-5 0-16,0 4 4 0,0-4-4 0,0 5 0 0,0-5 0 16,0 5 0-16,0-1 0 0,0-4 4 0,0 4 4 0,0-4 0 15,0 5 8-15,8 0 0 0,-8-1-12 0,0-4 20 0,8 10 4 0,-8-6-4 16,0 0 4-16,8 6-8 0,-8-1 0 0,9 0-4 0,-9 1 0 15,8 3-4-15,-1 1 0 0,2-1 0 0,-9 1-4 16,8 4-4-16,0 1 0 0,1 0 4 0,-9-1-4 0,8 0-4 0,0 5 4 16,-1-5 0-16,2 5-4 0,7 0 0 0,-7-5-4 0,-1 6 4 15,-1-6-4-15,10 5 0 0,-9-5-8 0,1 1 8 0,7-2-4 16,-9 7 4-16,10-6-8 0,-9-4 4 0,9 4 0 0,-9 1 4 16,8-1-4-16,-8-4 4 0,9 5 0 0,-1-6 0 0,-7 0 0 15,6 5 0-15,-6-3 0 0,7-2-8 0,-9 1 4 0,10 4 0 0,-9-3 0 16,9-2 0-16,-9 1 0 0,8 5 4 0,-8-6-4 0,0 1-4 15,9 0 4-15,-9-1-4 0,1 1 4 0,-2 0-4 0,1 4 0 16,1-4 0-16,-1 0 4 0,0 0 0 0,0-1 0 0,1 1-4 16,-2-5 0-16,-7 5 0 0,8-5 0 0,1 5 0 0,-9-5-4 15,8 0 0-15,0 0-4 0,-8 1 4 0,9-2 0 0,-9 2 0 0,8-6 0 16,-8 1 0-16,0-1-4 0,7 1 0 0,-7 0 0 0,0-5 0 16,0 5 0-16,0-5 0 0,0 0 0 0,0 0 0 0,0 4 0 15,0-4 0-15,0 0 0 0,0 0 0 0,0 0 0 0,0 0 0 0,0 0 0 16,0-4 0-16,0 4 0 0,0 0 0 0,0 0 0 15,0 0 0-15,0 4 0 0,0-4 0 0,0 0 0 0,0 0-12 0,0 0-28 16,0 0-24-16,0 0-36 0,0 0-32 0,-7 0-40 0,7 0-32 16,0 0-28-16,-8-4-44 0,8 4 52 0,-9 0 40 0,1-5 36 15,8 5 20-15,-8-5 28 0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10.9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D1BABBF-AD32-40B2-B7E7-F7503C6AAEE5}" emma:medium="tactile" emma:mode="ink">
          <msink:context xmlns:msink="http://schemas.microsoft.com/ink/2010/main" type="inkDrawing" rotatedBoundingBox="12023,10817 17731,6786 17821,6914 12113,10945" rotationAngle="832912288" semanticType="callout">
            <msink:sourceLink direction="with" ref="{A6DD2EB9-916C-46EB-AA7E-D603019E45CB}"/>
            <msink:sourceLink direction="with" ref="{3A34B3B8-EF11-4C05-8226-DA083ABC6327}"/>
          </msink:context>
        </emma:interpretation>
      </emma:emma>
    </inkml:annotationXML>
    <inkml:trace contextRef="#ctx0" brushRef="#br0">887-1972 19 0,'0'0'68'0,"0"4"-8"0,0-4-4 0,0 0-20 0,-8 6-4 15,8-6-4-15,0 0-8 0,0 0 8 0,0 0-8 0,0 0 4 0,0 0-4 16,0 0-4-16,0 0-16 0,0 0 24 0,0 0-4 0,0 0 0 16,0 0 0-16,0 0-4 0,0 0 4 0,0 0 0 0,0 0 0 15,0 0 0-15,0 0 0 0,0 0 0 0,0 0 0 0,0-6 0 0,0 6 0 16,0-4 0-16,0 4 0 0,0 0 0 0,8-4 4 15,-8-1-4-15,0 0 4 0,0 5 0 0,8-3 0 0,-8-2 0 0,8-5-4 16,1 6 8-16,-2-6 0 0,-7 6-4 0,17-6 0 0,-9 2 0 16,0-2 0-16,9 1-8 0,-10-5-4 0,10 0 4 0,-1 1-4 15,1-6 4-15,7 7 0 0,-7-8 0 0,-2 2-4 0,10 0 0 0,0-1 0 16,-1 1-4-16,1-5 4 0,-1 5 0 0,1-6-4 16,-2 2 0-16,11-1 0 0,-9 0 0 0,7 5 0 0,-7-6 0 0,7-3 0 15,0 9-4-15,1-10 4 0,-1 5-4 0,2 0 0 0,6-5 0 16,-8 6 4-16,2-1 0 0,6-4-4 0,-8 3 0 0,2 2 0 15,6-6 4-15,-8 5 4 0,1-5-8 0,8 6 4 0,-9-2 0 16,1-3-4-16,0 4 4 0,0-5 0 0,-1 1-4 0,0 4 4 16,1 1 0-16,0-6-4 0,-9 5 0 0,9-5 0 0,0 5 0 15,-1-4 0-15,1 4-4 0,0-4 4 0,0 3-4 0,-1-3 4 0,0 4 0 16,1-5 0-16,8 6-4 0,-9-7 4 0,1 8-4 16,8-7 4-16,-9 0 0 0,9 5 4 0,-8-5 0 0,7 1-4 0,-7 0 4 15,8 0 0-15,-9-2 0 0,10 2 0 0,-10 0 0 0,1-6-4 0,-1 7 4 16,9-3 0-16,-8-3-4 0,-1 5 4 0,10-6 0 15,-10 6 0-15,8-5 0 0,-6 4 0 0,6-4-4 0,1 5 4 0,-1-5 0 16,2 4 4-16,-2 0-4 0,1 1 0 0,-1 0 0 0,2-1 0 16,-2 0 0-16,9 1 0 0,-9 0 0 0,2-2-4 0,-2 2 4 15,1 0 0-15,8-1 0 0,-9-4 0 0,2 5-4 0,-2-6 0 0,1 6 0 16,9-5 0-16,-10 0-4 0,1 0 4 0,7 0 0 16,-7 4-4-16,9-4 4 0,-10 0-4 0,9 5 0 0,-8-6 0 0,7 5-20 15,-6-4 28-15,7 5-8 0,-9 0 4 0,1-1-4 0,-1 5 4 16,2-5 0-16,-2 6-4 0,1-6 0 0,-8 5 0 0,7 0 4 15,-7 1 0-15,8-2-8 0,-9 2 4 0,2-2 0 0,-2 2 4 0,0-1-4 16,8 4 0-16,-6-4 0 0,-2 5 0 0,1-5 0 0,-1 0 0 16,2 0 0-16,-2 4 0 0,1-3 0 0,-1-1 0 0,0 0 0 15,2 0 0-15,-2 0 0 0,1 0 4 0,-1 0-4 0,0 0 0 16,-7 0 0-16,7 0 0 0,2 4-4 0,-2-3 4 0,-7 0 0 16,7-2-4-16,1 6 4 0,-9-1 4 0,8-3-4 0,-7 4 0 15,0-1 0-15,7 0 4 0,-7 1-4 0,7 0 0 0,-7 0 0 0,-1 4 0 16,9-5 0-16,-9 5 0 0,1-4 0 0,7 4 0 15,-7 1 0-15,-1-6 4 0,1 5-4 0,-1 1 0 0,1-1 0 0,0 1 0 16,-1 3-4-16,1-4 4 0,-1 1 0 0,0 4 0 0,-8-1 0 16,1-4 0-16,8 6 0 0,-10-2 0 0,2 5 0 0,-9-4 0 15,9 5 0-15,-9-5 0 0,-1 9 0 0,2-5 0 0,-1 1 0 16,0 4 0-16,-8-5-4 0,0 5 0 0,0 0-4 0,0 0-12 16,0 0-16-16,0 5-20 0,-8-1-20 0,8 1-24 0,-8-5-32 0,-1 4-32 15,2 5 8-15,-10-4-36 0,9 4-24 0,-8 1 36 0,0-2 28 16,-1 2 28-16,-8-1 20 0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37.7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B63266-BAE4-4E79-9FE3-97838813217E}" emma:medium="tactile" emma:mode="ink">
          <msink:context xmlns:msink="http://schemas.microsoft.com/ink/2010/main" type="writingRegion" rotatedBoundingBox="14799,9535 15791,11204 15465,11398 14473,9729">
            <msink:destinationLink direction="with" ref="{A75C011D-3FFA-45F0-B7E7-EC7B1C9A3625}"/>
          </msink:context>
        </emma:interpretation>
      </emma:emma>
    </inkml:annotationXML>
    <inkml:traceGroup>
      <inkml:annotationXML>
        <emma:emma xmlns:emma="http://www.w3.org/2003/04/emma" version="1.0">
          <emma:interpretation id="{C687E0A5-EB3D-4EFB-800D-D1D6BF2A3DBD}" emma:medium="tactile" emma:mode="ink">
            <msink:context xmlns:msink="http://schemas.microsoft.com/ink/2010/main" type="paragraph" rotatedBoundingBox="14799,9535 15791,11204 15465,11398 14473,9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B83F3-9409-4E9E-B214-E4F75F716EA0}" emma:medium="tactile" emma:mode="ink">
              <msink:context xmlns:msink="http://schemas.microsoft.com/ink/2010/main" type="line" rotatedBoundingBox="14799,9535 15791,11204 15465,11398 14473,9729"/>
            </emma:interpretation>
          </emma:emma>
        </inkml:annotationXML>
        <inkml:traceGroup>
          <inkml:annotationXML>
            <emma:emma xmlns:emma="http://www.w3.org/2003/04/emma" version="1.0">
              <emma:interpretation id="{92E83211-3F0F-4544-B098-DAE08C04AAB5}" emma:medium="tactile" emma:mode="ink">
                <msink:context xmlns:msink="http://schemas.microsoft.com/ink/2010/main" type="inkWord" rotatedBoundingBox="14773,9550 14920,9798 14632,9970 14485,9722">
                  <msink:destinationLink direction="with" ref="{A4737470-D109-4A8A-AE0E-1E086631346A}"/>
                  <msink:destinationLink direction="to" ref="{E50BD985-29A8-4BE5-BBAE-460CF8FF5F2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3301-3215 55 0,'0'0'72'0,"0"0"-4"0,0 0-12 0,0 0-20 15,0 0 0-15,0 0-4 0,0 0 0 0,0 0-4 0,0 0 4 16,0 0 0-16,0 0 4 0,0 0 0 0,8 0 4 0,-8 0 0 16,0 5-4-16,9-5 8 0,-9 4 4 0,0-4-8 0,7 5 4 0,1-5 0 15,-8 5 0-15,9-1-4 0,-9 0-4 0,8-4 0 0,0 5 0 16,-1 0 0-16,3 4 0 0,-3-9-4 0,1 9-4 0,1-5 0 16,-9-4 0-16,16 10 0 0,-7-6-8 0,-2-4 0 0,1 10 4 15,1-5-4-15,-1-5-4 0,8 3 0 0,-7 3 0 0,-2-2 4 16,10-4-4-16,-9 4 0 0,0-4 0 0,1 5-4 0,6-5 0 15,-7 0-4-15,1 5 0 0,-1-5 0 0,0 0 0 0,1 0 0 0,-1 4-4 16,-1-4 4-16,2 0-4 0,-9 0 0 0,8 0 0 0,0 0 0 16,-8 0 0-16,0 0-4 0,0 5 4 0,8-5-4 0,-8 0 0 15,0 0 0-15,0 0 0 0,0 5-4 0,0-10 0 0,0 10 0 0,0-5-8 16,0 0-4-16,0 3-12 0,0-3-16 0,0 0-12 16,0 5-12-16,0-5-16 0,-8 0-12 0,8 0-12 0,0 0-4 0,0 5-20 15,-8-5 28-15,8-5-48 0,0 10-32 0,-8-10 40 0,8 5 24 16,0 0 28-16</inkml:trace>
          <inkml:trace contextRef="#ctx0" brushRef="#br0" timeOffset="277.564">3595-3252 31 0,'0'-4'92'0,"0"4"-8"0,0 0-4 0,0-5-28 0,-8 5 0 16,8 0-4-16,0 0 4 0,0 0 0 0,0 0 0 0,-9 0 4 15,9 0-8-15,0 0 4 0,0 5 0 0,-8-5 4 0,8 4-4 16,-8-4-12-16,8 4 4 0,-9-4-4 0,1 6 4 0,8-2-4 16,-7 0 0-16,-1 6-4 0,-1-6 0 0,9 1-4 0,-8 4 0 0,0 1-4 15,-1-6-4-15,-6 5 4 0,15 0 0 0,-17-4-8 0,9 4-4 16,0 0 0-16,-1 0-4 0,1 1 0 0,1-5-4 0,-10 4 0 16,9-5 0-16,-1 5-4 0,1-4-8 0,1-1 0 0,-3 6-4 15,10-7-4-15,-7 2-4 0,-1 0-12 0,0-5-12 0,8 5-20 16,-9-1-12-16,9-4-24 0,0 0-24 0,0 5-12 0,-8-5 8 15,8 0-68-15,0 0 4 0,0-5 40 0,0 5 28 0,0-4 24 0</inkml:trace>
        </inkml:traceGroup>
        <inkml:traceGroup>
          <inkml:annotationXML>
            <emma:emma xmlns:emma="http://www.w3.org/2003/04/emma" version="1.0">
              <emma:interpretation id="{251A3AA2-F375-481E-AEB9-077F5AFD8394}" emma:medium="tactile" emma:mode="ink">
                <msink:context xmlns:msink="http://schemas.microsoft.com/ink/2010/main" type="inkWord" rotatedBoundingBox="15438,10610 15791,11204 15465,11398 15112,10804"/>
              </emma:interpretation>
              <emma:one-of disjunction-type="recognition" id="oneOf1">
                <emma:interpretation id="interp1" emma:lang="" emma:confidence="0">
                  <emma:literal>Ą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3090.0965">4084-2201 31 0,'-8'0'80'15,"8"-5"-8"-15,0 5-4 0,-9 0-24 0,9 0-4 0,-8 0 0 0,8 0-8 16,0 0 0-16,-8 0-4 0,8 5 0 0,0-5-4 0,-7 4-4 16,7 1 0-16,-9-5 0 0,9 5 0 0,0-2-4 0,-8 4 0 15,8-4 0-15,0 2-4 0,0 4 0 0,0-4 4 0,0 4-8 16,0 0 0-16,0-3 0 0,-8 2 0 0,16-4-4 0,-8 6 0 15,0-6 0-15,0 5 0 0,8-4-4 0,-8 4 0 0,9-4 4 0,-2 4-4 16,-7-5 4-16,8 1-4 0,0 0 0 0,1-1 0 0,-1 1 0 16,9-5 0-16,-10 5 0 0,1-5 0 0,9 4 0 0,-9-4 0 15,-1 0 0-15,10 0 0 0,-9-4 0 0,1 4 0 0,-1-5 4 16,9 0-4-16,-10 1 4 0,1-1-4 0,-8-4 4 0,8 4-4 16,1-4 0-16,-9 0 4 0,8 4-4 0,-8-8 4 0,0 3 0 15,0 1 0-15,0 0 0 0,0 0 0 0,0-5 4 0,0 5 0 0,0 1 4 16,-8-2 4-16,8-4 0 0,0 9 4 0,0-4 0 0,-9 0 0 15,9 5 0-15,0-1 4 0,0 0 0 0,0-4-4 0,0 9 0 16,0 0-20-16,0-5 20 0,0 5 0 0,0 0-4 0,0 0-8 16,0 0 8-16,0 0-4 0,0 5 0 0,0-5 4 0,0 4-4 15,0 6 0-15,0-5 4 0,0-1 0 0,0 5-4 0,0 0 0 0,0-4 0 16,0 9 0-16,9-4 0 0,-9 2 0 0,0 2 0 16,8 0 0-16,-8 0 0 0,8 0 0 0,-8-1-4 0,9 1 0 0,-2 0 4 15,1 4-4-15,-8-4-4 0,9 4 4 0,-1-4-4 0,0 4 0 0,0-4 0 16,1 4 0-16,-2 1 0 0,1-5 0 0,1 4 0 15,-9 0 0-15,8-4-4 0,0 4 0 0,1 1 0 0,-1-5 0 0,-8-1 0 16,7 6 0-16,1-6 0 0,-8 5 0 0,9-4 0 0,-9 0 0 16,0 0 0-16,0 0 0 0,0 0 0 0,8 0 4 0,-8-1-4 15,-8-4 0-15,8 6 4 0,0-7-4 0,-9 1 0 0,1 1 4 0,1-6 0 16,-1 5 0-16,-1-5 0 0,1 6 0 0,0-5-4 0,-9-5 0 16,10 4 4-16,-10-4-4 0,1 5 0 0,7-10 4 0,-6 5-20 15,-2-4 20-15,0-1 4 0,9 0-4 0,-7 0 0 0,6-3 0 16,-7 3 0-16,7-9-4 0,1 5 4 0,1 1 0 0,-3-7-4 15,3 6 0-15,-1-4 0 0,8-1 0 0,-8 0 0 0,8 0 0 0,0 0 0 16,0 0 0-16,0 0-4 0,-9 1 4 0,9-1-4 16,0 5-4-16,9-5-4 0,-9 1-4 0,0-1-16 0,8 5-16 0,-8-5-24 15,8 0-28-15,-8 5-20 0,0-5-16 0,7 0 20 0,-7 1-76 16,10-1 8-16,-10 0 36 0,0 1 24 0,7-1 28 0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48.0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013A0E-E105-4E0B-B19D-D0A7B87FFFFE}" emma:medium="tactile" emma:mode="ink">
          <msink:context xmlns:msink="http://schemas.microsoft.com/ink/2010/main" type="writingRegion" rotatedBoundingBox="20783,9157 21152,10785 18668,11348 18299,9721"/>
        </emma:interpretation>
      </emma:emma>
    </inkml:annotationXML>
    <inkml:traceGroup>
      <inkml:annotationXML>
        <emma:emma xmlns:emma="http://www.w3.org/2003/04/emma" version="1.0">
          <emma:interpretation id="{DF903923-2BE9-4619-90AC-C8EB018A4EBE}" emma:medium="tactile" emma:mode="ink">
            <msink:context xmlns:msink="http://schemas.microsoft.com/ink/2010/main" type="paragraph" rotatedBoundingBox="20825,9344 21152,10785 19999,11047 19672,9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6450FB-2183-41FE-AB85-AD46541CB541}" emma:medium="tactile" emma:mode="ink">
              <msink:context xmlns:msink="http://schemas.microsoft.com/ink/2010/main" type="line" rotatedBoundingBox="20825,9344 21152,10785 19999,11047 19672,9606"/>
            </emma:interpretation>
          </emma:emma>
        </inkml:annotationXML>
        <inkml:traceGroup>
          <inkml:annotationXML>
            <emma:emma xmlns:emma="http://www.w3.org/2003/04/emma" version="1.0">
              <emma:interpretation id="{DDB75A73-6838-40EE-B1FE-07C000274792}" emma:medium="tactile" emma:mode="ink">
                <msink:context xmlns:msink="http://schemas.microsoft.com/ink/2010/main" type="inkWord" rotatedBoundingBox="20825,9344 21152,10785 19999,11047 19672,96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595-119 23 0,'9'4'104'0,"-9"1"-4"0,0-5 4 15,8 6-20-15,-8-3 4 0,8-3 8 0,0 5 0 0,-8-5-8 16,9 5-4-16,-1-5-4 0,-1 4 0 0,10-4 0 0,-9 0-4 16,9 0-12-16,-2 0-4 0,2 0-4 0,0 0-8 0,7 0 0 15,-8 0-8-15,1 0-8 0,7 0-8 0,-8 0-4 0,9 0 0 0,-1 4-4 16,-7-4-8-16,8 0-4 0,-10 5-4 0,10-5-16 0,-9 5-12 16,0-5-20-16,1 4-32 0,0 1-24 0,-2-1-36 0,-7 1-20 15,1-5 4-15,-1 4-80 0,0 6 40 0,1-5 40 0,-9-1 20 0,0-4 32 16</inkml:trace>
          <inkml:trace contextRef="#ctx0" brushRef="#br0" timeOffset="-247.3444">800-606 31 0,'0'-4'80'0,"-9"-1"-8"0,9 1-4 0,-8 0-20 16,8-1-4-16,-8 0 0 0,0 1 0 0,8 4 0 15,-9-5-4-15,9 0-4 0,-7 5-4 0,7 0-4 0,-8-3 0 0,-1 3 0 16,9 0-4-16,-8 0 4 0,8 3 0 0,-8-3 0 0,-1 5-4 15,9 0 4-15,-8-1-8 0,8 6 4 0,-7-6-8 0,7 5 8 16,-8-5-8-16,8 6 0 0,0-1-4 0,0 0 0 0,-9 0 0 16,9-4-4-16,0 4 0 0,0 0 0 0,0 1-8 0,9-1 0 15,-9-5 8-15,0 5-4 0,8-3 0 0,-8 2 0 0,7-3 0 0,1 0 4 16,-8-2 4-16,9 2 0 0,-1-5 0 0,0 5-4 0,1-5 0 16,-1 0 0-16,-1 0-4 0,10 0 4 0,-9-5 0 0,0 0-4 15,1 2 0-15,-1-2 0 0,-1 0-4 0,2-3 0 0,-1-2 0 16,0 1 4-16,-8 0-4 0,9-1-4 0,-9 1 0 0,8-5-4 15,-8 5 8-15,0 0 0 0,0-5 0 0,0 5 0 0,-8-4-4 16,8 3 4-16,-9 1 0 0,9-5-4 0,-8 5 4 0,0 0 0 0,8 0 0 16,-9 4 4-16,2-3-4 0,-1 3-4 0,-1 0 4 0,1 5 0 15,8-5-4-15,-8 5 4 0,0 0 0 0,-1 5 0 0,9 0 0 16,-7 0 0-16,-1-2 0 0,-1 7 0 0,9-6 0 0,-8 6 0 16,8-2 0-16,-8 6 0 0,8-4-4 0,0-1 4 0,0 0-4 15,-9 0 8-15,9 0-4 0,9 1 0 0,-9-2 4 0,0-3-4 0,8 4 4 16,-8-4-4-16,8 0 0 0,1-1 4 0,-1 1 0 0,-1-1 4 15,2-4 0-15,-1 5 4 0,8-5-4 0,-7 0 4 0,6 0 4 16,2 5 0-16,-9-5 0 0,9 0 0 0,-2 0 0 0,2 0 0 0,-9 0 0 16,9 5 0-16,0-5 0 0,-2 0 0 0,2 4-4 15,-2 0 0-15,-6-4 0 0,7 5-4 0,1-1 0 0,-9 2-4 0,1-6 0 16,6 4 0-16,-7 0 0 0,9 1-4 0,-9 0-4 0,1-5-4 16,-2 3-8-16,1 2-8 0,1-5-28 0,-9 5-32 0,8 0-24 15,-8-5-28-15,8 4 4 0,-16-4-56 0,8 4 0 0,0-4 36 0,0 6 20 16,-8-6 28-16</inkml:trace>
          <inkml:trace contextRef="#ctx0" brushRef="#br0" timeOffset="-1111.0338">-9-160 31 0,'0'0'92'0,"0"0"0"0,8 0-4 15,-8-5-16-15,0 5 0 0,9 0 0 0,-9 0 0 0,0 0 4 16,8 0-8-16,-8 0 0 0,8 0-8 0,-1-4-4 0,-7 4-4 0,9 0-4 16,-1 0 0-16,0 0-4 0,1 0 0 0,-9 0-24 0,8 0 16 15,0 4-4-15,1-4-4 0,-2 0 0 0,1 5-8 0,0-5 0 16,1 0-4-16,-1 5 0 0,-1-5-4 0,3 4 0 0,-3-4-8 16,1 4 4-16,1-4-8 0,-1 5 0 0,0-5 0 0,-1 5-8 15,-7-5-12-15,9 4-20 0,-1-4-32 0,-8 5-32 0,0-5-28 0,8 5-16 16,-8-5-52-16,0 0-4 0,-8 4 44 0,8-4 32 0,-8 4 16 15</inkml:trace>
          <inkml:trace contextRef="#ctx0" brushRef="#br0" timeOffset="472.3771">832 234 3 0,'0'-4'132'16,"0"4"-12"-16,0 0-12 0,0-5-24 0,0 5 0 15,0-5 0-15,0 5-4 0,0-4 0 0,0 4-8 0,0 0-4 0,0 0-8 16,0 0-4-16,0 0 0 0,0 0-4 0,0 4 4 0,0 1-4 16,0 0 0-16,0 3 4 0,0-2-4 0,0 7-4 0,8-4 0 15,-8 5-8-15,0-1 0 0,0 2 0 0,0 3-4 0,0 0-4 0,0 1-8 16,9-1-4-16,-9 0-16 0,0 5 12 0,8-4 0 0,-8-1-4 16,8 0-4-16,-8 0 4 0,0 1 0 0,7-6-8 0,-7 6 4 15,9-5-4-15,-9-5 4 0,8 0-4 0,-8 0-4 0,8 1 0 0,-8-7-4 16,9 4 0-16,-9-7 0 0,8 0 0 0,-1-7 4 15,-7 4-4-15,10-2-4 0,-10-4 0 0,7-1-4 0,1 2 0 0,-8-1 8 16,8-1-4-16,1 1 4 0,-1-5 0 0,-1 5 4 0,-7 0 0 16,9-1-4-16,-1 2 0 0,0-2 4 0,-8 6 0 0,9-6 4 15,-1 6 0-15,0 0 0 0,-8 4 0 0,9-5 0 0,-2 5 0 16,-7-5 0-16,8 5-4 0,0 0 4 0,-8 5 0 0,9 0-4 0,-1-1 0 16,-8 0 0-16,8 1 0 0,1 0 8 0,-9 3-4 15,7 2-4-15,1 0 4 0,-8-2 0 0,9 6-4 0,-1-5 0 0,-8 5 0 16,8 0 0-16,-8-1 4 0,0-3-4 0,0 4 0 0,7-1 12 15,-7 1-8-15,-7 0 4 0,7 1-4 0,0-7 0 0,-8 6 4 16,0-5 4-16,-1 4-4 0,1-3-4 0,-8-1 0 0,8-5 0 16,-9 6 0-16,9-1-4 0,-16-4-4 0,8-1-4 0,-1 0-4 15,0-4-12-15,2 5-12 0,-2-5-32 0,-8 0-28 0,10-5-36 0,-2 1-44 16,0-5-12-16,2 0-40 0,7-1-12 0,-9-8 36 0,9 4 40 16,-8-4 32-16,8-5 24 0</inkml:trace>
        </inkml:traceGroup>
      </inkml:traceGroup>
    </inkml:traceGroup>
    <inkml:traceGroup>
      <inkml:annotationXML>
        <emma:emma xmlns:emma="http://www.w3.org/2003/04/emma" version="1.0">
          <emma:interpretation id="{C96D51BD-617A-455A-B57A-D7E42BDA17E5}" emma:medium="tactile" emma:mode="ink">
            <msink:context xmlns:msink="http://schemas.microsoft.com/ink/2010/main" type="paragraph" rotatedBoundingBox="19761,10123 19973,10123 19973,10187 19761,101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10F96C-8EC5-4DEA-AB6C-D05414C53D0C}" emma:medium="tactile" emma:mode="ink">
              <msink:context xmlns:msink="http://schemas.microsoft.com/ink/2010/main" type="inkBullet" rotatedBoundingBox="19761,10122 19975,10143 19968,10205 19755,10183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-898.5978">8 0 7 0,'-9'8'116'0,"9"-2"-12"0,0 3-4 0,0-4-20 0,0-1 8 0,0 1 8 16,0-1-8-16,0 1-4 0,0 0-20 0,0-1 12 0,0-4-8 15,9 6-4-15,-9-6-8 0,8 0-4 0,0 0-8 0,-8 3-4 16,7-3-4-16,2 0-4 0,-1 0-4 0,0 0-8 0,1 0-4 0,-1 0-4 16,9 0 0-16,-10 0-8 0,1 0-4 0,9 0-12 0,-9 0-16 15,-1 0-24-15,3 0-36 0,-3 0-28 0,10-3-28 0,-9 3 4 16,0 0-80-16,-1-6 36 0,2 2 36 0,-9-1 28 0,8 0 20 16</inkml:trace>
      </inkml:traceGroup>
    </inkml:traceGroup>
    <inkml:traceGroup>
      <inkml:annotationXML>
        <emma:emma xmlns:emma="http://www.w3.org/2003/04/emma" version="1.0">
          <emma:interpretation id="{D16DD0A8-AFDC-4BF0-9CBE-D84BBBE748A6}" emma:medium="tactile" emma:mode="ink">
            <msink:context xmlns:msink="http://schemas.microsoft.com/ink/2010/main" type="paragraph" rotatedBoundingBox="19042,9565 19333,11010 18600,11157 18309,9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DD9F6D-4DDF-49BB-AD61-5CC4E224DCF6}" emma:medium="tactile" emma:mode="ink">
              <msink:context xmlns:msink="http://schemas.microsoft.com/ink/2010/main" type="line" rotatedBoundingBox="19042,9565 19333,11010 18600,11157 18309,9713"/>
            </emma:interpretation>
          </emma:emma>
        </inkml:annotationXML>
        <inkml:traceGroup>
          <inkml:annotationXML>
            <emma:emma xmlns:emma="http://www.w3.org/2003/04/emma" version="1.0">
              <emma:interpretation id="{4FD65C52-B4AF-46A9-AD40-9D87CFD1D98B}" emma:medium="tactile" emma:mode="ink">
                <msink:context xmlns:msink="http://schemas.microsoft.com/ink/2010/main" type="inkWord" rotatedBoundingBox="19042,9565 19333,11010 18600,11157 18309,9713">
                  <msink:destinationLink direction="with" ref="{34277EEC-CAEC-4235-B6A3-B456DEF4303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815.0331">-1222-436 11 0,'0'-4'84'0,"0"4"-8"0,0-4 0 0,0-2-24 16,0 6-4-16,0-4-4 0,0 4-4 0,0 0 0 0,0 0 0 0,8 0 4 15,-8-4 0-15,0 4 8 0,0 0 0 0,9 0 4 0,-9 0-4 16,8 4 4-16,-8-4-4 0,7 4 0 0,-7 2 0 0,9-2 0 16,-1 0 0-16,0 1-8 0,0 4 4 0,1-4-4 0,-9 4 0 0,8 0 0 15,-1 0-4-15,2 1-4 0,-1 3 0 0,0-4-4 0,1 1 0 16,-1 4-4-16,-1-6-4 0,1 2-4 0,1-1-4 0,-1 4 4 16,0-3-8-16,1-1 0 0,-1 0-4 0,-1 0 4 0,2 0-8 15,-9 1 0-15,8-6 0 0,0 6 0 0,0-6 0 0,1 5 0 16,-9-4-4-16,8-1 0 0,-1 5 0 0,-7-4-4 0,9 0-4 0,-9-1-8 15,0-4-8-15,8 0-16 0,-8 5-16 0,0-5-12 0,0 0-20 16,0 0-16-16,0 0-20 0,8 0-8 0,-16 0 0 0,8-5 12 16,0 1-64-16,0-1 0 0,-8 0 32 0,8 1 32 0,0-1 24 15</inkml:trace>
          <inkml:trace contextRef="#ctx0" brushRef="#br0" timeOffset="-2546.7491">-953-436 75 0,'0'-4'92'0,"0"4"-4"0,0 0-8 16,0 0-20-16,0 0 0 0,0 0 0 0,0 0 0 0,0 0 4 0,0 0-4 15,0 0 0-15,-8 0-4 0,8 4 0 0,0 1-4 16,-9-5-8-16,9 5-4 0,-7-1 0 0,7 6 4 0,-8-6-4 0,-1 5-4 16,1 0 0-16,0-4-4 0,0 8 0 0,-1-3 0 0,2-1-8 15,-1 4 0-15,-1-3-4 0,-7 4 0 0,7-5-4 0,1-1 0 16,1 7 0-16,-10-6-4 0,9 0-4 0,0 0 4 0,-1 0-8 0,2 1 4 15,-1-1-8-15,-1 0 4 0,1 0 0 0,0 0-4 0,0-4-4 16,8 4-20-16,-9-4 16 0,2 4-8 0,7-4-16 0,0-1-20 16,-8 1-12-16,8 0-28 0,0-1-20 0,0-4-16 0,0 4 0 15,0-4-8-15,0 0-60 0,0 5 32 0,0-5 36 0,0 0 16 16,0-5 28-16</inkml:trace>
          <inkml:trace contextRef="#ctx0" brushRef="#br0" timeOffset="-1474.8205">-1067 391 47 0,'0'-6'88'0,"-9"6"-4"0,9-4-4 15,0-1-24-15,0 1-4 0,0 4 4 0,0 0-12 0,0-4-4 16,0 4-4-16,0 0 0 0,0 0-4 0,-8-5 4 0,8 10-4 15,0-5 0-15,8 0-4 0,-8 4 8 0,0 0-4 0,0 1 0 0,0-1-8 16,0 2 0-16,0-2 0 0,0 5-4 0,0-4 0 0,0 4 0 16,0 0-4-16,0-5-4 0,9 6 0 0,-9 4 0 0,8-10-4 15,-8 5 0-15,8 0 0 0,1 1-4 0,-9-6 8 0,8 0-4 16,8 6-4-16,-8-6-16 0,0 1 16 0,0 0 0 0,1-1 0 0,6 0 0 16,-6-4 0-16,-1 5 4 0,9-5-8 0,-9 0 8 0,7 0-8 15,-6-5 4-15,-1 5-4 0,9 0 4 0,-9-4-4 0,-1 0 0 16,3-1 4-16,-3-4-4 0,-7 5 0 0,8-6 0 15,1 0 0-15,-9 2 0 0,0 3 0 0,8-4 4 0,-8 0-4 0,0 0 0 16,0-1 4-16,0 1 4 0,0-1-4 0,0 2 0 0,0-1 4 0,0 5-4 16,0-2 4-16,0 2-4 0,0-1 0 0,0 5 0 0,0-4 4 15,0 4 0-15,0 0 0 0,0 0 4 0,0 4 0 0,0 1 0 16,0-1 4-16,0 2-4 0,0-2 4 0,0 5-4 0,0-1 4 16,0 2 0-16,0 3-4 0,0-3 0 0,0 4 0 0,0-5 0 15,0 10-4-15,0-5 0 0,0-1 0 0,8 5-4 0,-8-4 4 16,0 5-4-16,7-1 0 0,-7-4 0 0,0 4-4 0,9 0 0 0,-9 2 4 15,8-3-4-15,-8 1 4 0,8 1 0 0,-8 4-4 0,0-5 0 16,9 0 0-16,-9 0 0 0,0-4 0 0,0 4 0 0,0 1 0 16,0 0 0-16,-9-6 4 0,9 1-4 0,-8 0 0 0,8-2 0 15,-8 3 4-15,-1-6 0 0,2 1-4 0,-1-1 0 0,8 1 0 16,-8-6 0-16,-9 0 0 0,10 1 0 0,-3-5-4 0,3 0 4 16,-1 0 0-16,-9 0-8 0,9-5 4 0,-1 1-4 0,2 0-8 0,-1-6-8 15,0 5-12-15,-1-4-16 0,1 0-4 0,0-5-16 0,-8 0-12 16,8 1-8-16,-1-1-4 0,1-4-4 0,8-1 4 0,-8 0 0 15,0-2-72-15,8 2 12 0,0-5 20 0,-9 2 36 0</inkml:trace>
          <inkml:trace contextRef="#ctx0" brushRef="#br0" timeOffset="-2045.5118">-1353 83 3 0,'0'0'88'0,"0"0"-16"0,0 0 4 0,9 0-28 0,-9 0 0 16,0 0 0-16,8 0 4 0,0 0 4 0,0 0 4 0,-8 0 8 0,16 0 8 15,-8 0 0-15,9 0 0 0,-9 0-16 0,9 0-4 0,-2 0 0 16,10-5-4-16,-8 5 0 0,-1 0-4 0,8-4 0 0,-7 4-8 16,7 0-8-16,1 0-4 0,-1 0-4 0,-8 0 4 0,8-5-4 15,-7 5 0-15,8 0-8 0,-1 0 0 0,-8 0 0 0,9 5-4 16,-9-5 0-16,9 0 0 0,-10 4-4 0,10-4 0 0,-8 5 0 0,7-5-4 15,-8 0 4-15,9 4-4 0,-9-4 0 0,0 5-4 0,9-5 0 16,-9 4 0-16,1-4-4 0,-1 5-4 0,-9-5-4 0,10 4-12 16,-9-4-20-16,1 0-20 0,-1 0-20 0,0 5-32 0,1-5-24 15,-9 0-4-15,0 0-8 0,0 0-56 0,0 0 32 0,0 0 36 16,-9 0 28-16,1 0 20 0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6:18.8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AA94A4-AE33-4861-8DA8-DC84DEF0B909}" emma:medium="tactile" emma:mode="ink">
          <msink:context xmlns:msink="http://schemas.microsoft.com/ink/2010/main" type="writingRegion" rotatedBoundingBox="22408,12061 24937,11819 25024,12732 22495,12974"/>
        </emma:interpretation>
      </emma:emma>
    </inkml:annotationXML>
    <inkml:traceGroup>
      <inkml:annotationXML>
        <emma:emma xmlns:emma="http://www.w3.org/2003/04/emma" version="1.0">
          <emma:interpretation id="{A5222B7E-3D04-47B6-BDCA-E2551BA6AD90}" emma:medium="tactile" emma:mode="ink">
            <msink:context xmlns:msink="http://schemas.microsoft.com/ink/2010/main" type="paragraph" rotatedBoundingBox="22408,12061 24937,11819 25024,12732 22495,12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84D7CB-4101-4ECD-90DA-D9CA7821A745}" emma:medium="tactile" emma:mode="ink">
              <msink:context xmlns:msink="http://schemas.microsoft.com/ink/2010/main" type="line" rotatedBoundingBox="22408,12061 24937,11819 25024,12732 22495,12974"/>
            </emma:interpretation>
          </emma:emma>
        </inkml:annotationXML>
        <inkml:traceGroup>
          <inkml:annotationXML>
            <emma:emma xmlns:emma="http://www.w3.org/2003/04/emma" version="1.0">
              <emma:interpretation id="{5DC477B3-3CF6-4B6C-BDD2-1B2D81FE0A97}" emma:medium="tactile" emma:mode="ink">
                <msink:context xmlns:msink="http://schemas.microsoft.com/ink/2010/main" type="inkWord" rotatedBoundingBox="22408,12061 23511,11956 23598,12869 22495,12974"/>
              </emma:interpretation>
            </emma:emma>
          </inkml:annotationXML>
          <inkml:trace contextRef="#ctx0" brushRef="#br0">11759-242 35 0,'0'-5'88'0,"0"0"-12"0,0 1 0 16,8 0-24-16,-8-2-4 0,0 6 0 0,0-4 0 0,0 4-4 15,0-4-4-15,0 4 4 0,0 0 0 0,0 0 4 0,0 0 4 0,0-5 0 16,0 5 0-16,8 5 0 0,-8-5 0 0,0 4-8 0,8-4 0 15,-8 4-4-15,0 2 0 0,9-2 0 0,-9 0 0 0,7 1-8 16,-7 4-4-16,0-4 0 0,8 4 0 0,-8 5-4 0,9-5-4 16,-9 1 4-16,0 3-4 0,8 1 0 0,-8-6-4 0,0 6 0 15,0-4-4-15,8 4 0 0,-8-1-8 0,0-4 4 0,0 5 0 0,9-5-4 16,-9 0 4-16,0 1-4 0,0-1 0 0,0 0-4 0,0-4 4 16,0 0-4-16,8-1 4 0,-8-4 0 0,0 4-4 0,0-4 0 15,0 0 4-15,0 0-4 0,7-4 4 0,-7 0 0 0,0-1-4 0,0 0 0 16,0 0 0-16,8-4 0 0,-8 0 0 0,0 0-4 15,9 0 4-15,-9 0 0 0,0-1 0 0,8-4 4 0,-8 6-4 0,0-2 0 16,8-4 0-16,-8 6 0 0,9-2 4 0,-9 1-4 0,0 0 0 16,8 4 0-16,-8-3 0 0,0 3 0 0,7 0 0 0,-7 0 0 15,0 1 0-15,9 0 0 0,-9-2 4 0,0 6-4 0,0-4 4 0,8 4-8 16,-8-4 4-16,0 4 0 0,0 0 0 0,8 0 4 16,-8-5 0-16,0 5 0 0,9 0 0 0,-9 0-4 0,0 0 4 15,8 0-4-15,-8 5 0 0,8-5 4 0,-8 0-4 0,0 4 4 0,7 0 0 16,-7-4 4-16,9 6-4 0,-9-2 0 0,8 0 0 0,-8 6 4 15,0-5-4-15,8 3 0 0,-8-3 0 0,9 9-4 0,-9-6 4 16,8 1-4-16,-8 1 0 0,7-1 4 0,-7 1-20 0,10 3 24 0,-10-4-4 16,0 1-4-16,7-1 4 0,-7 0-4 0,0-5 0 15,8 6 0-15,-8-6 4 0,0 5-8 0,8-9 4 0,-8 5 4 0,0-5 0 16,0 5-4-16,9-5-4 0,-9 0 8 0,8-5-8 0,-8 0 4 16,0 5 0-16,7-9-4 0,-7 5 4 0,0-1-4 0,9-4 8 15,-9 0-4-15,8 0 4 0,-8-1-8 0,8 1 4 0,-8 0 0 0,9 0 0 16,-1-5-4-16,-8 4 8 0,8 1-4 0,-8 1 0 0,7-6 4 15,-7 4-4-15,9 2-4 0,-9-2 4 0,8 2 4 0,-8 2-8 16,8-2 4-16,-8-2-4 0,9 6 4 0,-9-1 4 0,8-4-4 16,-8 5 0-16,8-2 0 0,-8 2 0 0,9 0 0 0,-9-1 4 15,7 0-4-15,-7 0 0 0,8 5 0 0,-8-4 0 0,8-1 0 0,-8 5 0 16,9 0-4-16,-9-4 4 0,8 4 0 0,-8 0 4 0,7 0-4 16,-7 0 4-16,10 0 0 0,-10 0 4 0,7 4-4 0,-7 1 4 15,8-5 0-15,-8 4-16 0,9 1 20 0,-9 0 4 0,8 0-4 16,-8 3 4-16,8-2 0 0,-8 2 0 0,7 2 0 0,-7-1-4 15,0 0 0-15,9 1-4 0,-9-2 0 0,8 7 4 0,-8-7-8 0,0 1 0 16,0 1 4-16,8 4-8 0,-8-6 0 0,0 2 4 16,9 4-4-16,-9-6 0 0,0 1 4 0,0 1-4 0,0-1 0 0,8-4-8 15,-8 4-4-15,0-5-4 0,0 1-12 0,0 0-16 0,0 4-20 16,0-5-16-16,0-4-12 0,0 0-20 0,0 5-12 0,0-5-20 16,8 0 0-16,-8-5 12 0,0 5-84 0,9-4 32 0,-9-5 28 0,7 4 32 15,-7-4 20-15</inkml:trace>
          <inkml:trace contextRef="#ctx0" brushRef="#br0" timeOffset="-935.6896">11180-784 59 0,'0'-4'84'15,"0"-1"-8"-15,0 0 0 0,0 1-24 0,0 0 0 16,0-1 0-16,0 0 0 0,0 5 4 0,0-4-12 0,0 4 16 0,0-5 0 16,0 5 0-16,0 0 0 0,0 0-8 0,0 0 0 0,0 0 4 15,7 0 0-15,-7 0-4 0,0 0 0 0,0 0 0 0,9 5-4 16,-9-1 0-16,0 1-4 0,8 0-4 0,-8-1-4 0,8 0 4 16,1 1-8-16,-9 4 0 0,8 1-4 0,0-2-4 0,-8 6 4 0,9-4-4 15,-2 3-4-15,-7 1-4 0,8 5 4 0,-8-6 0 0,8 6-4 16,1 3-4-16,-9-3 0 0,8 4 0 0,0 0-4 0,1-1-4 15,-9 2 0-15,7 3 0 0,1-4 4 0,1 4-4 0,-9-3 0 16,8-1 0-16,0-2-4 0,1 3 4 0,-1-1-4 0,-8 0 0 0,7-5 4 16,1 1-4-16,1 0 0 0,-9-6 0 0,8 1 0 0,0-1 0 15,1-3 4-15,-9 4-4 0,8-9 0 0,-8 3 4 0,7-3-4 16,-7 4 0-16,10-4 0 0,-10-5 0 0,0 4 4 0,0-4-8 16,0 0 8-16,0 4-4 0,7-8 0 0,-7 4 0 0,0-4 0 15,0-1 0-15,0 0 0 0,0 1-20 0,0-6 24 0,-7 2 0 0,14-2 0 16,-7-4-4-16,0 1 0 0,0-1 0 0,0 1 0 0,8-6 4 15,-8 0-4-15,8 1 0 0,-8 1 0 0,9-7 0 0,-9 1 8 16,8 4-4-16,-1-3-4 0,3-2 4 0,-3 2 0 0,1-1 0 0,1 0-4 16,-1 0 4-16,0 0-4 0,-1 5 0 0,3-5 0 15,-3 5 12-15,1-6-4 0,1 6-8 0,-1 0 4 0,0 0 4 0,1-1-4 16,6 0-4-16,-7 1 4 0,1 4 0 0,-1-4-4 0,0 4 0 16,1 1 4-16,-9-1-4 0,8 5 0 0,-1-5 8 15,-7 4-8-15,9 2 0 0,-1 3 0 0,-8-5 0 0,0 7 0 0,0 3-4 16,0-5-4-16,0 0 0 0,8 5-4 0,-8 0-8 0,0 5-16 15,-8-5-16-15,8 5-24 0,0-2-16 0,0 2-12 0,0 0-28 16,-8 4-28-16,8-5-4 0,0 6 12 0,0 0-72 0,-9-6 32 0,9 5 28 16,0 0 32-16,0 1 28 0</inkml:trace>
        </inkml:traceGroup>
        <inkml:traceGroup>
          <inkml:annotationXML>
            <emma:emma xmlns:emma="http://www.w3.org/2003/04/emma" version="1.0">
              <emma:interpretation id="{1C5D9673-DB7B-401F-B1C4-5A78BE1F0D66}" emma:medium="tactile" emma:mode="ink">
                <msink:context xmlns:msink="http://schemas.microsoft.com/ink/2010/main" type="inkWord" rotatedBoundingBox="23954,12316 24271,12285 24305,12642 23988,126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8.1488">12721-587 43 0,'0'-4'96'0,"8"4"0"16,-8 0 4-16,0 0-8 0,9 0 4 0,-9 0 4 0,8 4 0 15,-1-8-4-15,2 8-4 0,-1-4 0 0,0 0-4 0,1 0-4 16,-1 0 0-16,7 0-8 0,-6 0 0 0,7 0-12 0,-7 5-4 16,6-5-4-16,-6 5-12 0,7-5-4 0,-8 0-12 0,9 4 4 0,-10 1-12 15,10-5 0-15,-9 5-4 0,9-5-4 0,-9 4 0 16,-1 0-4-16,10 2-4 0,-9-6 0 0,1 4 0 0,-1-4-8 0,-1 4-20 15,3 1 16-15,-10-5-16 0,7 5-28 0,-7-1-24 0,8 1-20 16,-8 0-28-16,0-5-28 0,0 4-24 0,0 0 16 0,-8 1-76 16,8-5 32-16,-7 6 36 0,-3-6 28 0,3 3 28 0</inkml:trace>
          <inkml:trace contextRef="#ctx0" brushRef="#br0" timeOffset="674.7077">12762-302 71 0,'-9'4'112'0,"9"1"-8"0,0-1-4 0,0-4-16 16,0 5 12-16,0-5-4 0,9 0 0 0,-9 5-8 0,0-5 0 15,8 0-4-15,-8 0 0 0,8 0 0 0,-8 0-4 0,9 0-4 16,-1 0-4-16,-1 0 0 0,1-5-4 0,-8 5-4 0,17 5-8 16,-9-5-4-16,1 0-8 0,-1 0-8 0,-1 0-4 0,2 0-4 0,-1 0-8 15,0 0 0-15,0 0 0 0,1 0-8 0,-1 5 0 16,-1-5-4-16,2 0-4 0,-1 4-12 0,0-4-20 0,-8 0-40 0,9 4-32 15,-1-4-48-15,0 6-40 0,-8-6-8 0,7 0-68 0,-7 0 40 16,9 4 36-16,-9-4 36 0,0 0 28 0,0 0 32 0</inkml:trace>
        </inkml:traceGroup>
        <inkml:traceGroup>
          <inkml:annotationXML>
            <emma:emma xmlns:emma="http://www.w3.org/2003/04/emma" version="1.0">
              <emma:interpretation id="{240626CC-4C9D-4A47-BCDD-155A85546DE5}" emma:medium="tactile" emma:mode="ink">
                <msink:context xmlns:msink="http://schemas.microsoft.com/ink/2010/main" type="inkWord" rotatedBoundingBox="24909,12133 24967,12127 24975,12213 24918,122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711.8101">13684-688 3 0,'0'0'32'0,"0"0"4"0,0 0 0 15,0 0-16-15,0 0 0 0,0 0-4 0,0 0-4 0,0 0 0 0,0-5-4 16,0 5 0-16,0 0 0 0,0 0-8 0,0 0 8 15,0 0 0-15,0 0-8 0,0 0 4 0,0 0-4 0,0 0 0 0,0 0 0 16,0 0 0-16,0 0 0 0,0 0 0 0,0 0 0 0,0 0 0 16,0 0 0-16,0 0 0 0,0-3 0 0,0 3 4 0,0 0-4 15,0 0 4-15,0 0-4 0,0 0 0 0,0 0 0 0,0 0 4 0,0 0-4 16,0 0 0-16,0 0 0 0,0 0 4 0,0 0-4 0,0 0 0 16,0 0 0-16,0 0 0 0,0 0 4 0,0 0 0 0,0 0-4 15,0 0 0-15,0 0 0 0,0 0 0 0,0 0 0 0,0 0 0 16,0 0 4-16,0 0-4 0,0 0 0 0,0 0 0 0,0 0 0 15,0 0 0-15,0 0 4 0,0 0-4 0,0 0 0 0,0 0 4 16,0 0-4-16,0 0 0 0,0 0 0 0,0 0 4 0,0 0-4 16,0 0 0-16,0 0 0 0,0 0 0 0,0 0 0 0,0 0 0 15,0 0 4-15,0 0 4 0,0 0-8 0,0 0-4 0,0 0 8 0,0 0 0 16,0 0-4-16,0 0-4 0,0 0 8 0,0 0-4 0,0 0 4 16,0 0-4-16,0 0 4 0,0 0-8 0,0 0 4 0,0 0 0 15,0 0 4-15,0 0-8 0,0 0 4 0,0 0 4 0,0 0 0 16,0 0-4-16,0 0-4 0,0 0 0 0,0 0 8 0,0 0-4 15,0 0 0-15,0 0 4 0,0 0 0 0,0 0-8 0,0 0 8 0,0 0 0 16,0 0-4-16,0 0 0 0,0 0 0 0,0-5 0 0,0 5 0 16,0 0 4-16,0 0-4 0,0 0 0 0,0 0 0 0,0 0-4 15,0 0 4-15,0 0 4 0,0 0-4 0,0 0-4 0,0 0 8 0,0 0-4 16,0 0 0-16,0 0 4 0,0 0-8 0,0 0 8 16,0 0 0-16,0 0-8 0,0 0 8 0,0 0-4 0,0 0 0 0,0 0 0 15,0 0 4-15,0 0-4 0,0 0 0 0,0 0 4 0,0 0-8 16,0 0 8-16,0 0 0 0,0 0-4 0,0 0 0 0,0 0-4 15,0 0 8-15,0 0-4 0,0 0 0 0,0 0-4 0,0 0 8 16,0 0 0-16,0 0 0 0,0 0-24 0,0 0 24 0,0 0-4 0,0 0 4 16,0 0 0-16,0 0 0 0,0 0-4 0,0 0 0 15,0 0 0-15,0 0-4 0,0 0 8 0,0 0-4 0,0 0-4 0,0 0 8 16,0 0-4-16,0 0 8 0,0 0-4 0,0 0-4 0,0 0 0 16,0 0 0-16,0 0 4 0,0 0-8 0,0 0 8 0,0 0-4 15,0 0-4-15,0 0 8 0,0 0-8 0,0 0 0 0,0 0 8 16,0 0 0-16,0 0 0 0,0 0-4 0,0 0 0 0,0 0-4 15,0 0 0-15,0 0 4 0,0 0-4 0,0-5 4 0,0 5 4 0,0 5 0 16,0-5 0-16,0 0 0 0,0 0-8 0,0 0 8 0,0 0-4 16,0 0-4-16,0 0 4 0,0 0 4 0,0 0-4 0,0 0 0 15,0 0-4-15,0 0 4 0,0 0 0 0,0 0 0 0,0 0 4 16,0 0-4-16,0 0 0 0,0 0 0 0,0 0 0 0,0 0 0 16,0 0 4-16,0 0-4 0,0-5 0 0,0 5 4 0,0 0-4 15,0 0-4-15,0 0 0 0,0 0 4 0,0 5 0 0,0-5-4 0,0 0 8 16,0 0 0-16,0 0 0 0,0 0-4 0,0 0 0 0,0 0-4 15,0 0 4-15,0 0 4 0,0 0-4 0,0 0 0 0,0 0 0 16,0 0-4-16,0 0 4 0,0 0 4 0,0 0-4 0,0 0-4 16,0 0 0-16,0 0 8 0,0 0 0 0,0 0 0 0,0 0-8 15,0 0 4-15,0 0 0 0,0 0 0 0,0 0 0 0,0 0 4 16,0 0-4-16,0 0 0 0,0 0 0 0,0 0 0 0,0 0 4 0,0 0 0 16,0 0-4-16,0 0 0 0,0 0 0 0,0 0 0 0,0 0 0 15,0 0 0-15,0 0 0 0,0 0 0 0,0 0 0 0,0 0 0 16,0 0 0-16,0 0 0 0,0 0-4 0,0 0 4 0,0 0 0 15,0 0 4-15,0 0-4 0,0 0 0 0,0 0-4 0,0 0 4 16,0 0 0-16,0 0 4 0,0 0-4 0,0 0 0 0,0 0 0 0,0 0 0 16,0 0 0-16,0 0 0 0,0 0 0 0,0 0 0 0,0 0 0 15,0 0-16-15,0 0 20 0,0 0 0 0,0 0 0 0,0 0-4 16,0 0 0-16,0 0 4 0,0 0-4 0,0 0 0 0,0 0 4 16,0 0-4-16,0 0 0 0,0 0 0 0,0 0 0 0,0 0 0 15,0 0-4-15,0 0 8 0,0 0 0 0,0 0-4 0,0 0 0 16,0 0 4-16,0 0-4 0,0 0 0 0,0 0 0 0,0 0-4 0,0 0 8 15,0 0-4-15,0 0 0 0,0 0-4 0,0 0 4 16,0 0 4-16,0 0-4 0,0 0 4 0,0 0-4 0,0 0 0 0,0 0 0 16,0 0 0-16,0 0-4 0,0 0 8 0,0 0-4 0,0 0 0 15,0 0-4-15,0 0 4 0,0 0 0 0,0 0 0 0,0 0 0 16,0 0 0-16,0 0 0 0,0 0 0 0,0 0 0 0,0 0 0 0,0 0 0 16,0 0 0-16,0 0 0 0,0 0 0 0,0 0 0 0,0 0 0 15,0 0-8-15,0 0 12 0,0 0-8 0,0-5 8 0,0 5 0 16,0 0-4-16,0 0 4 0,0 0-4 0,0 0 0 0,0 0-20 15,0 0 20-15,0 0 4 0,0 0 0 0,0 0 0 0,0 0 0 16,0 0 0-16,0 0 0 0,0 0-8 0,0 0 8 0,0 0-8 0,0 0 4 16,0 0 0-16,0 0 0 0,0 0 0 0,0 0 4 0,0 0-4 15,0 0 0-15,0 0 0 0,0 0-4 0,0 0 8 0,0 0-4 16,0 0 4-16,0 0-4 0,0 0-4 0,0 0 4 0,0 0 4 16,0 0-8-16,0 0 4 0,0 0 0 0,0 0 0 0,0 0 4 0,0 0-8 15,0 0 0-15,0 0 4 0,0 0-4 0,0 0 4 16,0 0 0-16,0 0 0 0,0 0 0 0,0 0 0 0,0 0 0 0,0 0 0 15,0 0 0-15,0 0 4 0,0 0 0 0,0 0-8 0,0 0 4 16,0 0 0-16,0 0 0 0,0 0 0 0,0 0 0 0,0 0 0 16,0 0 0-16,0 0 0 0,0 0 0 0,0 0 0 0,0 0 0 0,0 0 0 15,0 0 0-15,0 0 0 0,0 0 0 0,0 0 4 16,0 0-4-16,0 0-4 0,0 0 4 0,0 0 0 0,0 0-16 0,0 0 20 16,0 0 0-16,0 0-4 0,0 0 0 0,0 0 4 0,0 0 0 15,0 0-4-15,0 0 4 0,0 0-4 0,0 0 0 0,0 0 0 16,0 0 0-16,0 0 0 0,0 0 0 0,0 0 0 0,0 0 0 0,0 0 0 15,0 0 0-15,0 0 4 0,0 0-4 0,0 0 0 16,0 0 0-16,0-4 4 0,0 4-8 0,0 0 4 0,0 0 0 0,0 0 0 16,0 0 0-16,0 0 0 0,0 0 4 0,0 0 0 0,0 0 0 15,0 0-4-15,0 0 0 0,0 0-4 0,0 0 8 0,0 0-4 16,0 0 0-16,0 0 0 0,0 0 4 0,0 0-4 0,0 0 0 16,0 0-4-16,0 0 4 0,0 0 0 0,0 0 4 0,0 0-4 0,0 0 0 15,0 0 0-15,0 0 0 0,0 0 0 0,0 0 0 0,0 0 0 16,0 0 0-16,0 0 0 0,0 0 0 0,0 0 0 0,0 0 0 15,0 0 0-15,0 0 4 0,0 0-4 0,0 0 0 0,0 0 4 16,0 0-4-16,0 0 0 0,0 0-16 0,0 0 20 0,0 0 0 0,0 0-4 16,0 0 0-16,8 0 4 0,-8 0-4 0,0 0 4 15,0 0-4-15,0 0 0 0,0 0 0 0,0 0 0 0,0 0 0 0,0 0-4 16,0 0 8-16,0 0-4 0,0 0 0 0,0 0 0 0,0 0 0 16,0 0 0-16,0 0 0 0,0 0 0 0,0 0 0 0,0 0 0 15,0 0 0-15,0 0 0 0,0 0 0 0,0 0 0 0,0 0 0 16,0 0 0-16,0 0 0 0,0 0 0 0,0 0 0 0,0 0 0 15,0 0 0-15,0 0 0 0,0 0 0 0,0 0 0 0,0 0 0 0,0 0 0 16,0 0 0-16,0 0 0 0,0 0 0 0,0 0 4 0,0 0-4 16,0 0 0-16,0 0 4 0,0 0-4 0,0 0 0 0,0 0 0 15,0 0 0-15,0 0 0 0,0 0 0 0,0 0 0 0,0 0 0 0,0 0 0 16,0 0 0-16,0 0 4 0,0 0-4 0,0 0 4 0,0 0-8 16,0 0 4-16,0 0 0 0,0 0 0 0,0 0 0 0,0 0 0 15,0 0 4-15,0 0-20 0,0 0 16 0,0 0 0 0,0 0 4 16,0 0-4-16,0 0 4 0,0 0-4 0,0 0 0 0,0 0 0 15,0 0 4-15,0 0-4 0,0 0 4 0,0 0 0 0,0 0-8 0,0 0 8 16,0 0 0-16,0-5-8 0,0 5 4 0,0 0 0 16,0 0 0-16,0 0 0 0,0 0-4 0,0 5 4 0,0-5 0 0,0 0 0 15,0 0 0-15,0 0 4 0,0 0 0 0,0 0-8 0,0 0 0 16,0 0 4-16,0 0 0 0,0 0 0 0,0 0 0 0,0 0 0 16,0 0 0-16,0 0 0 0,0 0 0 0,0 0 0 0,0 0 0 0,0 0 0 15,0 0 0-15,0 0 0 0,0 0 0 0,0 0 0 16,0 0 0-16,0 0 0 0,0 0 0 0,0 0 0 0,0 0 0 0,0 0 0 15,0 0 0-15,0 0 0 0,0-5 0 0,0 5 4 0,0 0-8 16,0 0 4-16,0 0 0 0,0 0 0 0,0 0 0 0,0 0-4 16,0 0 4-16,0 0 4 0,0 0-4 0,0 0 0 0,0 0 0 0,0 0 0 15,0 0 4-15,0 0 0 0,0 0 0 0,0 0-4 0,0 0 0 16,0 0 4-16,0 0-8 0,0 0 4 0,0 0 0 0,0 0 4 16,0 0-4-16,0 0 0 0,0 0 0 0,0 0 0 0,0 0 0 15,0 0 0-15,0 0 4 0,0 0-8 0,0 0 4 0,0 0 0 16,0 0 4-16,0 0-8 0,0 0 4 0,0 0 0 0,0 0 0 0,0 0 0 15,0 0 0-15,0 0 0 0,0 0 0 0,0 0 0 0,0 0 0 16,0 0 0-16,0 0 4 0,0 0-4 0,0 0 0 0,0 0 0 16,0 0 0-16,0 0 0 0,0 0 0 0,0 0 0 0,0 0 0 15,0 0 0-15,0 0 0 0,0 0 4 0,0 0 0 0,0 0-4 16,0 0 0-16,0 0 0 0,0 0 0 0,0 0 0 0,0 0-4 16,0 0 4-16,0 0-4 0,0 0 0 0,0 0 8 0,0 0-4 15,0 0 0-15,0 0 0 0,0 0 0 0,0 0 0 0,0 0 0 16,0 0-4-16,0 0 8 0,0 0-8 0,0 0 4 0,0 0 4 0,0 0 0 15,0 0 0-15,0 0-4 0,0 0 0 0,0 0 4 0,0 0-8 16,0 0 4-16,0 0 4 0,0 0-4 0,0 0 4 0,0 0-8 16,0 0 4-16,0 0 0 0,0 0-4 0,0 0 4 0,0 0 0 0,0 0-4 15,0 0 0-15,0 0 4 0,0 0 0 0,0 0 0 16,0 0 4-16,0 0 0 0,0 0-8 0,0 0 4 0,0 0 0 0,0 0 4 16,0 0-8-16,0 0 4 0,0 0 0 0,0 0 0 0,0 0 0 15,0 0 0-15,0 0 4 0,0 0-4 0,0 0 0 0,0 0 0 16,0 0 0-16,0 0 0 0,0 0 0 0,0 0 0 0,0 0 0 0,0 0 4 15,0 0-4-15,0 0 0 0,7 0 0 0,-7 0 4 0,0 0-4 16,0 0-4-16,0 0 4 0,0 0 0 0,-7 0 0 0,7 0 0 16,0 0 0-16,0 0 0 0,0 0 0 0,0 0 0 0,0 0 0 15,0 0 0-15,0 0 0 0,0 0 0 0,0 0 0 0,0 0 0 16,7 0 0-16,-7 0 0 0,0 0 0 0,0 0 0 16,0 0 0-16,0 0 0 0,0 0 0 0,0 0 0 0,0 0 0 0,0 0 0 0,0 0 0 15,0 0 0-15,0 0 0 0,0 0 0 0,0 0 4 0,0 0-4 16,0 0 0-16,0 0 0 0,0 0 0 0,0 0 0 0,0 0 0 15,0 0 4-15,0 0-4 0,0 0 0 0,0 0 0 0,0 0 0 16,0 0 0-16,0 0 4 0,0 0-4 0,0 0 0 0,0 0 0 0,0 0 0 16,0 0 0-16,0 0 0 0,0 0 4 0,0 0-8 0,0 0 4 15,0 0 0-15,0 0 0 0,0 0 0 0,0 0 4 0,0 0-4 16,0 0 0-16,0 0 0 0,0 0 0 0,0 0 0 0,0 0 0 0,0 0 0 16,0 0 4-16,0 0-4 0,0 0 0 0,0 0 0 15,0 0 4-15,0 0-4 0,0 0 0 0,0 0 0 0,0 0 4 0,0 0-4 16,0 0 0-16,0 0 0 0,0 0 0 0,0 0-4 0,0 0 4 15,0 0 0-15,0 0 0 0,0 0 0 0,0 0 0 0,0 0 0 16,0 0 0-16,0 0 0 0,0 0 0 0,0 0 0 0,0 0 4 0,0 0-4 16,0 0 0-16,0 0 0 0,0 0 0 0,0 0 4 15,0 0-4-15,0 0 0 0,0 0-4 0,0 0 4 0,0 0 0 0,0 0 4 16,0 0-4-16,0 0 0 0,0 0 0 0,0 0 0 16,0 0 0-16,0 0 0 0,0 0 0 0,0 0 4 0,0 0-4 0,0 0 0 15,0 0 0-15,0 0 0 0,0 0 0 0,0 0 0 0,0 0 0 16,0 0 0-16,0 0 4 0,0 0 0 0,0 0-4 0,0 0 0 15,0 0 0-15,0 0-4 0,0 0 4 0,0 0 0 0,0 0 0 0,0 0 0 16,0 0 0-16,0 0 0 0,0 0 0 0,0 0 0 0,0 0 0 16,0 0 0-16,0 0 0 0,0 0 0 0,0 0 0 0,0 0 0 15,0 0 4-15,0 0-4 0,0 0 0 0,0 0 0 0,0 0 0 0,0 0 0 16,0 0 0-16,0 0 0 0,0 0 0 0,0 0 0 16,0-5 0-16,0 5 0 0,0 0 0 0,0 0 0 0,0 0 0 15,0 0 0-15,0 0 0 0,0 0-16 0,0 0 20 0,0 0 0 0,0 0 0 16,0 0 0-16,0 0-4 0,0 0 0 0,0 0 4 0,0 0 0 15,0 0-4-15,0 0 0 0,0 0 0 0,0 0 0 0,0 0 0 16,0 0 0-16,0 0 4 0,0 0-4 0,0 0 0 0,0 0 0 0,0 0 0 16,0 0 0-16,0 0 0 0,0 0 0 0,0 0 0 15,0 0 0-15,0 0 0 0,0 0 4 0,0 0-4 0,0 0 0 0,0 0 0 16,0 0 0-16,0 0 0 0,0 0 0 0,0 0 0 0,0 0 0 16,0 0 0-16,0 0 4 0,0 0-4 0,0 0 4 0,0 0-4 15,0 0 0-15,0 0 0 0,0 0 0 0,0 0 0 0,0 0 0 0,0 0 0 16,0 0 0-16,0 0 0 0,0 0 4 0,0 0-4 15,0 0 0-15,0 0 0 0,0 0 0 0,0 0 0 0,0 0 0 0,0 0 0 16,0 0 0-16,0 0 0 0,0 0 0 0,0 0 0 0,0 0 0 16,0 0 0-16,0 0 0 0,0 0 0 0,0 0 0 0,0 0 0 15,0 0-12-15,0 0 16 0,0 0-4 0,0 0 0 0,0 0 4 0,0-4 0 16,0 4-4-16,0 4 4 0,0-4-4 0,0 0 0 0,0-4 4 16,0 4-4-16,0 4 0 0,0-4 0 0,0 0 0 0,0 0 0 15,0 0 0-15,0 0 0 0,0 0 0 0,0 0 0 0,0 0 0 16,0 0 0-16,0 0 0 0,0 0 0 0,0 0 0 0,0 0 0 15,0 0 0-15,0 0 0 0,0 0 0 0,0 0 0 0,0 0 0 0,0 0 0 16,0 0 0-16,0 0 0 0,0 0 0 0,0 0 0 16,0 0 0-16,0 0 0 0,0 0 0 0,0 0 0 0,0 0 0 0,0 0 0 15,0 0 4-15,0 0-8 0,0 0 8 0,0 0-4 0,0 0 0 16,0 0 0-16,0 0 0 0,0 0 0 0,0 0 0 0,0 0 0 16,0 0 0-16,0 0 0 0,0 0 0 0,0 0 0 0,0 0 0 0,0 0 0 15,0 0 0-15,0 0 0 0,0 0 4 0,0 0-4 16,0 0 0-16,0 0 0 0,0 0 0 0,0 0 0 0,0 0 0 0,0 0-16 15,0 0 20-15,0 0 0 0,0 0-4 0,0 0 4 0,0 0-4 16,0 0 0-16,0 0 4 0,0 0-4 0,0 0 0 0,0 0 0 16,0 0 0-16,0 0 0 0,0 0 0 0,0 0 0 0,0 0 0 0,0 0 0 15,0 0 0-15,0 0 0 0,0 0 0 0,0 0 4 0,0 0-4 16,0 0 0-16,0-4 0 0,0 4 0 0,0 0 0 0,0 0 0 16,0 0 0-16,0 0 0 0,0 0 0 0,0 0 0 0,0 0 0 15,0 0 0-15,0 0 0 0,0 0 0 0,0 0 0 0,0 0 0 16,0 0 0-16,0 0 0 0,0 0 0 0,0 0 0 0,9 0 0 0,-9 0 0 15,0 0 0-15,0 0 0 0,0 0 0 0,0 0 0 0,0 0 4 16,0 0-4-16,0 0 0 0,0 0 0 0,0 0 0 0,0 0 0 16,0 0 0-16,0 0 0 0,0 0 0 0,0 0 0 0,0 0 0 15,0 0 0-15,0 0 0 0,0 0 0 0,0 0 0 0,0 0 0 16,0 0 0-16,0 0 0 0,0 0 4 0,0 0-20 0,0 0 20 16,0 0-4-16,0 0 0 0,0 0 0 0,0 0 0 0,0 0 4 0,0 0-4 15,0 0 0-15,0 0 0 0,0 0 0 0,0 0 0 0,0 0 0 16,0 0 0-16,0 0 4 0,0 0-4 0,0 0 0 0,0 0 0 15,0 0 0-15,0 0 0 0,0 0 0 0,0 0 4 0,0 0-4 16,0 0 0-16,0 0 0 0,0 0 0 0,0 0 0 0,0 0 0 16,0 0 0-16,0 0 0 0,0 0 0 0,0 0 0 0,0 0 0 0,0 0 0 15,0 0 0-15,0 0 0 0,0 0 0 0,0 0 0 0,0 0 0 16,0 0 0-16,0 0 0 0,0 0 0 0,0 0 0 0,0 0 0 16,0 0 0-16,0 0 4 0,0 0-4 0,0 0 0 0,0 0 0 15,0 0 0-15,0 0 0 0,0 0 0 0,0 0 0 0,0 0 0 16,0 0 4-16,0 0-4 0,0 0 0 0,0 0 0 0,0 0 0 0,0 0 0 15,0 0 0-15,0 0 0 0,0 0 0 0,0 0 0 16,0 0 0-16,0 0 0 0,0 0 0 0,0 0 0 0,0 0 0 0,0 0 0 16,0 0 0-16,0 0 0 0,0 0 4 0,0 0-4 0,0 0 0 15,0 0 0-15,0 0 0 0,0 0 0 0,0 0 0 0,0 0 0 16,0 0 0-16,0 0 0 0,0 0 0 0,0 0 0 0,0 0 0 16,0 0 0-16,0 0 0 0,0 0 0 0,0 0 0 0,0 0 0 0,0 0 0 15,0 0 0-15,0 0 0 0,0 0 0 0,0 0 0 0,0 0 0 16,0 0 0-16,0 0 0 0,0 0 0 0,0 0 0 0,0 0 0 15,0 0 0-15,0 0 0 0,0 0 0 0,0 0 0 0,0 0 0 16,0 0 4-16,0 0-4 0,0 0 0 0,0 0 0 0,0 0 0 0,0 0 4 16,0 0-4-16,0 0 0 0,0 0 0 0,0 0 0 0,0 0 0 15,0 0 0-15,0 0 0 0,0 0 0 0,0 0 0 0,0 0 0 16,0 0 0-16,0 0 0 0,0 0 0 0,0 0 0 0,0 0 0 16,0 0 0-16,0 0 0 0,0 0 0 0,0 0 4 0,0 0-4 15,0 0 0-15,0 0 0 0,0 0 0 0,0 0 0 0,0 0 0 0,0 0 0 16,0 0 4-16,0 0-8 0,0 0 4 0,0 0 4 0,0 0-4 15,0 0 0-15,0 0 0 0,0 0 0 0,0 0 4 0,0 0-4 16,0 0 0-16,0 0 0 0,0 0 0 0,0 0 0 0,0 0-4 0,0 0 4 16,0 0 0-16,0 0 0 0,0 0 4 0,0 0-4 15,0 0 0-15,0 0 0 0,0 0 0 0,0 0 0 0,0 0 0 0,0 0 0 16,0 0 0-16,0 0 0 0,0 0 4 0,0 0-4 0,0 0 0 16,0 0 0-16,0 0 0 0,0 0 4 0,0 0-4 0,0 0 0 15,0 0 0-15,0 0 0 0,0 0-4 0,0 0 4 0,0 0 4 16,0 0-4-16,0 0 0 0,0 0 0 0,0 0 0 0,0 0-4 15,0 0 4-15,0 0 0 0,0 0 4 0,0 0-4 0,0 0 0 16,0 0 0-16,0 0 0 0,0 0 0 0,0 0 0 0,0 0 0 0,0 0 0 16,0 0 0-16,0 0 0 0,0 0 0 0,0 0 0 0,0 0 0 15,0 0-20-15,0 0 24 0,0 0 0 0,0 0 0 0,0 0-4 16,0 0 0-16,0 0 4 0,0 0 0 0,0 0-4 0,0 0 0 16,0 0 0-16,0 0 4 0,0 0-4 0,0 0 0 0,0 0 0 15,0 0 0-15,0 0 0 0,0 0 0 0,0 0 0 0,0 0 0 0,0 0 0 16,0 0 4-16,0 0-4 0,0 0 0 0,0 0 0 0,0 0 0 15,0 0 0-15,0 0 0 0,0 0 0 0,0 0 0 0,0 0 0 16,0 0 0-16,0 0 0 0,0 0 0 0,0 0 0 0,0 0 0 16,0 0 0-16,0 0 0 0,0 0 0 0,0 0 0 0,0 0 0 15,0 0 4-15,0 0-4 0,0 0 4 0,0 0-8 0,0 0 4 0,0 0 0 16,0 0 0-16,0 0 0 0,0 0 0 0,0 0 4 16,0 0-4-16,0 0 0 0,0 0 0 0,0 0 0 0,0 0 0 0,0 0 0 15,0 0 0-15,0-5 0 0,0 5 0 0,0 0 0 0,0 0 0 0,0 0 0 16,0 0 0-16,0 0 0 0,0 0 0 0,0 0 0 15,0 0 0-15,0 0 0 0,0 0 0 0,0 0 0 0,0 0 0 0,0 0 4 16,0 0-4-16,0 0 4 0,0 0-4 0,0 0 0 0,0 0 0 16,0 0 0-16,0 0 0 0,0 0 0 0,0 0 0 0,0 0 0 15,0 0 0-15,0 0 0 0,0 0 0 0,0 0 0 0,0 0 4 0,0 0-4 16,0 0 0-16,0 0 0 0,0 0 0 0,0 0 0 0,0 0 0 16,0 0 0-16,0 0 0 0,0 0 0 0,0 0 0 0,0 0 4 15,0 0-4-15,0 0-4 0,0 0 8 0,0 0-4 0,0 0 0 16,0 0 0-16,0 0 0 0,0 0 0 0,0 0 0 0,0 0 0 15,0 0 0-15,0 0 0 0,0 0 0 0,0 0 0 0,0 0 0 0,0 0 0 16,0 0 0-16,0 0 0 0,0 0 0 0,0 0 0 16,0 0 0-16,0 0 0 0,0 0 0 0,0 0 0 0,0 0 0 0,0 0 0 15,0 0 0-15,0 0 4 0,0 0-4 0,0 0 0 0,0 0 0 16,0 0 0-16,0 0 0 0,0 0 0 0,0 0-16 0,0 0 20 16,0 0 0-16,0 0 0 0,0 0-4 0,0 0 0 0,0 0 4 0,0 0-4 15,0 0 0-15,0 0 0 0,0 0 0 0,0 0 0 0,0 0 0 16,0 0 4-16,0 0-4 0,0 0 0 0,0 0-4 0,0 0 8 15,0 0-4-15,0 0 0 0,0 0 0 0,0 0 0 0,0 0 0 16,0 0 0-16,0 0 4 0,0 0-4 0,0 0-4 0,0 0 8 16,0 0 0-16,0 0 0 0,0 0-4 0,0 0 0 0,0 0-4 15,0 0 4-15,0 0 0 0,0 0 0 0,0 0 0 0,0 0 0 0,0 0 0 16,0 0 0-16,0 0 0 0,0 0 4 0,0 0-4 0,0 0 0 16,0 0 4-16,0 0-4 0,0 0 0 0,0 0 0 0,0 0 0 15,0 0 0-15,0 0 0 0,0 0-4 0,0 0 4 0,0 0 0 16,0 0 0-16,0 0 0 0,0 0 0 0,0 0 0 0,0 0 0 15,0 0 0-15,0 0 0 0,0 0 0 0,0 0 0 0,0 0 0 0,0 0 0 16,0 0 0-16,0 0 0 0,0 0 0 0,0 0 0 16,0 0 0-16,0 0 0 0,0 0 0 0,0 0 0 0,0 0 0 0,0 0 0 15,0 0 0-15,0 0 0 0,0 0 0 0,0 0 0 0,0 0 0 16,0 0 4-16,0 0-4 0,0 0 0 0,0 0 0 0,0 0 0 16,0 0 0-16,0 0 0 0,0 0 0 0,0 0 0 0,0 0 0 0,0 0 0 15,0 0 0-15,0 0 0 0,0 0 0 0,0 0 0 16,0 0 0-16,0 0 0 0,0 0 0 0,0 0 0 0,0 0 0 0,0 0 0 15,0 0 0-15,0 0 0 0,0 0 0 0,0 0 0 0,0 0 0 16,0 0 0-16,0 0 0 0,0 0 0 0,0-5 0 0,0 5 0 16,0 0 0-16,0 0 0 0,0 0 0 0,0 0 0 0,0 0 4 0,0 0-4 15,0 0 0-15,0 0 0 0,0 0 0 0,0 0 0 0,0 0 0 16,0 0 0-16,0 0 0 0,0 0 4 0,0 0-4 0,0 0 0 16,0 0 0-16,0 0 4 0,0 0-4 0,0 0 4 0,0 0-4 15,0 0 0-15,0 0-4 0,0 0 4 0,0 0 0 0,0 0 0 16,0 0 0-16,0 0 0 0,0 0 0 0,0 0-4 0,0 0 4 0,0 0 0 15,0 0 0-15,0 0 4 0,0 0-4 0,0 0-4 0,0 0 4 16,0 0 0-16,0 0 0 0,0 0 0 0,0 0 0 0,0 0 0 16,0 0 0-16,0 0 0 0,0 0 0 0,0 0 0 0,0 0 0 0,0 0 0 15,0 0 0-15,0 0 0 0,0 0 0 0,0 0 0 16,0 0 0-16,0 0 4 0,0 0-8 0,0 0 4 0,0 0 0 0,0 0 0 16,0 0 4-16,0 0-8 0,0 0 4 0,0 0 0 0,0 0 0 15,0 0 0-15,0 0 4 0,0 0-4 0,0 0 0 0,0 0 0 16,0 0 4-16,0 0 0 0,0 0-8 0,0 0 4 0,0 0 0 15,0 0 0-15,0 0 0 0,0 0 4 0,0 0-4 0,0 0 4 16,0 0 0-16,0 0-8 0,0 0 4 0,0 0-4 0,0 0 0 0,0 0 4 16,0 0 0-16,0 0 0 0,0 0 0 0,0 0 4 0,0 0-4 15,0 0-16-15,0 0 16 0,0 0 4 0,0 0-4 0,0 0 4 16,0 0-4-16,0 0 0 0,0 0 0 0,0 0 4 0,0 0-4 16,0 0 4-16,0 0-4 0,0 0 0 0,0 0 0 0,0 0 0 15,0 0 0-15,0 0 0 0,0 0 0 0,0 0 0 0,0 0 0 0,0 0 4 16,0 0-4-16,8 0-4 0,-16 0 4 0,8 0 0 0,0 0 0 15,0 0 0-15,0 0 4 0,0 0-4 0,0 0 0 0,0 0 0 16,0 0 0-16,0 0 0 0,0 0 0 0,0 0 0 0,0 0 0 0,0 0 0 16,0 0 0-16,0 0 0 0,0 0 0 0,0 0 0 15,0 0 0-15,0 0 0 0,0 0 0 0,0 0 0 0,0 0 0 0,0 0 0 16,0 0 0-16,0 0 4 0,0 0-4 0,0 0 0 0,0 0 0 16,0 0 0-16,0 0-4 0,0 0 4 0,0 0 0 0,0 0 0 15,0 0 0-15,0 0 0 0,0 0 0 0,0 0 0 0,0 0 0 0,0 0 0 16,0 0 0-16,0 0 0 0,0 0 0 0,0 0 0 0,0 0 0 15,0 0 4-15,0 0-4 0,0 0 4 0,0 0-4 0,0 0 0 16,0 0-4-16,0 0 4 0,0 0 4 0,0 0-4 0,0 0 0 16,0 0 0-16,0 0 0 0,0 0 4 0,0 0-4 0,0 0-4 15,0 0 4-15,0 0 0 0,0 0 0 0,0 0 0 0,0 0 0 0,0 0 0 16,0 0 0-16,0 0 0 0,0 0 0 0,0 0 0 16,0 0 4-16,0 0-4 0,8-3 0 0,-8 3 4 0,0 0-4 0,0 0 0 15,0 0 0-15,0 0 0 0,0 0 0 0,0 0 0 0,0 0-4 16,0 0 8-16,0 0-4 0,0 0 0 0,0 0 0 0,0 0 4 15,0 0-4-15,0 0 0 0,0 0 0 0,0 0 0 0,0 0 0 0,0 0 0 16,0 0 0-16,0 0 0 0,0 0 0 0,0 0 0 16,0 0 0-16,0 0 0 0,0 0 0 0,0 0 4 0,0 0-8 0,0 0 4 15,0 0 0-15,0 0 0 0,0 0 0 0,0 0 0 0,0 0 0 16,0 0 0-16,0 0 0 0,0 0 0 0,0 0 4 0,0 0-8 16,0 0 4-16,0 0 0 0,0 0 0 0,0 0 0 0,0 0 0 15,0 0 0-15,0 0 0 0,0 0 0 0,0 0 0 0,0 0 0 0,0 0 0 16,0 0 0-16,0 0 0 0,0 0 0 0,0 0 0 15,0 0 0-15,0 0 0 0,0 0 4 0,0 0-4 0,0 0 0 0,0 0 0 16,0 0 0-16,0 0 4 0,0 0-4 0,0 0 0 0,0 0 0 16,0 0 0-16,0 0 0 0,0 0 0 0,0 0 0 0,0 0 0 15,0 0 0-15,0 0 0 0,0 0 0 0,0 0 0 0,0 0 0 0,0 0 0 16,0-5 0-16,0 5 0 0,0 0 0 0,0 0 0 0,0 0 0 16,0 0 0-16,0 0 0 0,0 0 0 0,0 0 0 0,0 0 4 15,0 0-4-15,0 0 0 0,0 0 0 0,0 0 0 0,0 0 0 16,0 0 0-16,0 0 0 0,0 0 0 0,0 0 0 0,0 0 0 15,0 0 0-15,0 0 4 0,0 0-4 0,0 0-4 0,0 0 4 0,0 0 0 16,0 0 0-16,0 0 0 0,0 0 0 0,0 0 0 0,0 0 0 16,0 0 4-16,0 0-4 0,0 0 0 0,0 0 0 0,0 0 4 15,0 0-4-15,0 0 0 0,0 0 0 0,0 0 0 0,0 0-4 16,0 0 4-16,0 0 0 0,0 0 4 0,0 0 0 0,0 0-8 16,0 0 4-16,0 0 0 0,0 0 0 0,0 0 0 0,0 0 0 0,0 0 4 15,0 0-4-15,0 0-4 0,0 0 4 0,0 0 4 16,0 0 0-16,0 0-8 0,0 0 0 0,0 0 4 0,0 0 4 0,0 0-4 15,0 0-4-15,0 0 4 0,0 0 0 0,0 0 0 0,0 0 0 16,0 0 0-16,0 0 0 0,0 0 0 0,0 0 0 0,0 0 0 16,0 0 4-16,0 0 0 0,0 0 0 0,0 0-4 0,0 0 0 0,0 0-4 15,0 0 4-15,0 0 0 0,0 0 0 0,0 0 0 0,0 0 0 16,0 0 0-16,0 0-4 0,0-5 4 0,0 5-4 0,0 0 4 16,0 0 0-16,0 0 0 0,0 0 0 0,0 0 0 0,0 0 0 15,0 0 0-15,0 0-16 0,0 0 20 0,0 0 0 0,0 0 0 16,0 0-4-16,0 0 0 0,0 0 0 0,0 0 0 0,0 0 0 0,0 0 4 15,0 0-4-15,0 0 0 0,0 0 0 0,0 0 0 0,0 0 0 16,0 0 0-16,0 0 0 0,0 0 0 0,0 0 0 0,0 0 0 16,0 0 0-16,0 0 0 0,8 0 0 0,-8-5 4 0,0 5-4 15,0 0 0-15,0 0 0 0,0 0 0 0,0 0 0 0,0 0 0 16,0 0 0-16,0 0 0 0,0 0 0 0,-8 0 0 0,8 0 0 16,0 0 0-16,0 0 0 0,0 0 0 0,0 0 0 0,0 0 0 0,0 0 0 15,8 0 0-15,-8 0 0 0,0 0 0 0,0 0 0 16,0 0 0-16,0 0 0 0,0 0 0 0,0 0 0 0,0 0 0 0,0 0 0 15,0 0 0-15,0 0 0 0,0 0 4 0,0 0-4 0,0 0 0 16,0 0 0-16,0 0 0 0,0 0 0 0,0 0 0 0,0 0 0 16,0 0 0-16,0 0 0 0,0 0 0 0,0 0 0 0,0 0 0 0,0 0 0 15,0 0 0-15,0 0 0 0,0 0 0 0,0 0 0 0,0 0 0 16,0 0 0-16,0 0 0 0,0 0 0 0,0 0 0 0,0 0 0 16,0 0 0-16,0 0 0 0,0 0 0 0,0 0 0 0,0 0 0 0,0 0 4 15,0 0-4-15,0 0 0 0,0 0 0 0,0 0 0 16,0 0 0-16,0 0 0 0,0 0 0 0,0 0 0 0,0 0 0 0,0 0 0 15,0 0 0-15,0 0 0 0,0 0 0 0,0 0 0 0,0 0 0 16,0 0 0-16,0 0 0 0,0 0 0 0,0 0 0 0,0 0 0 16,0 0 0-16,0 0 0 0,0 0 0 0,0 0 0 0,0 0 4 15,0 0-8-15,0 0 8 0,0 0-8 0,0 0 8 0,0 0-8 16,0 0 4-16,0 0 4 0,0 0-4 0,0 0 0 0,0-4 0 0,0 4 0 16,0 0 0-16,0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4 0,0 0-4 0,0 0 0 0,0 0 0 16,0 0 0-16,0 0 0 0,0 0 0 0,0 0 0 0,0 0 0 15,0 0 0-15,0 0 0 0,0 0 0 0,0 0 0 0,0 0 0 16,0 0 0-16,0 0 0 0,0 0 0 0,0 0 0 0,0 0 0 0,0 0 0 15,0 0 0-15,0 0 0 0,0 0 0 0,0 0 0 0,0 0 0 16,0 0 4-16,0 0-4 0,0 0 0 0,0 0 0 0,0-5 0 16,0 10 0-16,0-5 0 0,0 0 0 0,0 0 0 0,0 0 0 0,0 0 0 15,0 0 0-15,0 0 0 0,0 0 0 0,0 0 0 16,0 0 0-16,0 0 0 0,0 0 0 0,0 0 0 0,0 0 0 0,0 0 4 16,0 0-4-16,0 0 0 0,0 0 0 0,0 0 0 15,0-5 0-15,0 5 0 0,0 0 0 0,0 0 0 0,0 0 0 0,0 0 0 16,0 5 0-16,0-5 0 0,0 0 0 0,0 0 0 0,0 0 4 0,0 0-4 15,0 0 0-15,0 0 0 0,0 0 0 0,0 0 0 16,0 0 0-16,0 0 0 0,0 0 0 0,0 0 4 0,0 0-4 0,0 0 0 16,0 0 0-16,0 0 0 0,0 0 0 0,0 0 0 0,0 0 0 15,0 0 0-15,0 0 0 0,0 0 0 0,0 0 0 0,0 0 0 16,0 0 0-16,0 0 0 0,0-5 0 0,0 5 0 0,0 0 0 0,0 0 0 16,0 0 0-16,0 0 0 0,0 0 4 0,0 0-4 15,0 0 0-15,0 0 4 0,0 0-8 0,0 0 4 0,0 0 0 0,0 0 0 16,0 0 0-16,0 0 0 0,0 0 0 0,0 0 0 0,0 0 0 15,0 0 0-15,0 0 0 0,0 0 0 0,0 0 0 0,0 0 0 16,0 0 0-16,0 0 0 0,0 0-20 0,9 0 24 0,-18 0 0 0,9 0 0 16,0 0-4-16,0 0 4 0,0 0-4 0,0 0 4 15,9 0-4-15,-9 0 0 0,0 0 4 0,0 0-4 0,0 0 0 0,0 0 0 16,0 0 0-16,0 0 0 0,0-5 0 0,0 5 0 0,0 0 0 16,0 0 0-16,0 0 0 0,0 0 0 0,0 0 0 0,0 0 0 15,0 0 0-15,0 0 0 0,0 0 0 0,0 0 4 0,0 0-4 16,0 0 4-16,0 0-4 0,0 0 0 0,0 0 0 0,0 0 0 15,0 0-4-15,0 0 4 0,0 0 0 0,0 0 0 0,0 0 4 0,0 0-4 16,0 0 0-16,0 0 0 0,0 0 0 0,0 0 4 0,0 0-4 16,0 0 0-16,0 0 4 0,0 0-8 0,0 0 4 0,0 0 0 15,0 0 0-15,0 0 0 0,0 0 0 0,0 0 0 0,0 0 0 0,0 0 0 16,0 0 0-16,0 0 0 0,0 0 0 0,0 0 0 16,0 0 0-16,0 0 0 0,0 0 0 0,0 0 4 0,0 0-4 0,0 0 0 15,0 0 0-15,0 0-20 0,0 0 24 0,0 0 0 0,0 0 0 16,0 0-4-16,0 0 0 0,0 0 0 0,0 0 0 0,0 0 0 15,0 0 0-15,0 0 0 0,0 0 0 0,0 0 0 0,0 0 0 0,0 0 0 16,0 0 4-16,0 0-4 0,0 0-4 0,0 0 4 0,0 0 0 16,0 0 0-16,0 0 0 0,0 0 0 0,0 0 0 0,0 0 4 15,0 0 0-15,0 0-4 0,0 0 0 0,0 0 4 0,0 0-4 16,0 0 0-16,0 0 4 0,0 0-8 0,0 0 4 0,0 0 0 16,0 0 0-16,0 0 0 0,0 0 0 0,0 0 0 0,0 0 0 0,0 0-4 15,0 0 4-15,0 0 0 0,0 0-4 0,0 0 8 0,0 0 0 16,0 0-4-16,0 0 0 0,0 0 0 0,0 0 0 0,0 0 0 15,0 0 0-15,0 0 0 0,0 0 0 0,0 0 4 0,0 0-4 16,0 0 0-16,0 0 0 0,0 0-4 0,0 0 4 0,0 0 0 16,0 0 0-16,0 0 0 0,0 0 0 0,0 0 0 0,0 0 0 0,0 0 0 15,0 0 0-15,0 0 0 0,0 0 0 0,0 0 0 0,0 0 0 16,0 0 0-16,0 0 0 0,0 0 0 0,0 0 0 0,0 0 0 16,0 0 0-16,0 0 4 0,0 0-4 0,0 0 0 0,0 0 4 0,0 0-4 15,0 0-4-15,0 0 4 0,0 0 0 0,0 0 0 16,0 0 0-16,0 0 0 0,0 0 0 0,0 0 0 0,0 0-4 0,0 0 4 15,0 0 0-15,0 0 0 0,0 0 0 0,0 0 0 0,0 0 4 16,0 0-4-16,0 0 4 0,0 0-4 0,0 0 4 0,0 0-4 16,0 0 0-16,0 0 0 0,0 0 0 0,0 0 0 0,0 0 0 15,0 0 0-15,0 0 4 0,0 0-4 0,0 0 0 0,0 0 0 16,0 0 0-16,0 0 0 0,0 0 0 0,0 0 0 0,0 0 0 16,0 0 0-16,0 0 0 0,0 0 0 0,0 0 0 0,0 0 0 0,0 0 0 15,0 0 0-15,0 0 0 0,0 0 4 0,0 0-4 0,0 0 0 16,0 0 0-16,0 0 0 0,0 0 0 0,0 0 4 0,0 0-4 15,0 0 0-15,0 0-4 0,0 0 0 0,0 0 4 0,0 0 4 16,0 0-4-16,0 0 4 0,0 0-4 0,0 0 0 0,0 0 0 0,0 0-4 16,0 0 4-16,0 0 0 0,0 0 0 0,0 0 0 0,0 0 0 15,0 0 0-15,0 0 4 0,0 0-4 0,0 0 4 0,0 0-4 16,0 0-4-16,0 0 0 0,0 0 4 0,0 0 4 0,0 0-4 0,0 0 0 16,0 0 4-16,0 0-4 0,0 0 0 0,0 0 4 15,0 0-4-15,0 0 0 0,0 0-4 0,0 0 4 0,0 0 0 0,0 0-4 16,0 0 8-16,0 0-4 0,0 0 0 0,0 0 0 0,0 0 4 15,0 0-4-15,0 0 0 0,0 0-4 0,0 0 8 0,0 0-4 16,0 0 4-16,0 0-8 0,0 0 4 0,0 0 0 0,0 0 0 0,0 0 4 16,0 0-8-16,0 0 0 0,0 0 4 0,0 0 0 0,0 0 4 15,0 0-4-15,0 0-4 0,0 0 8 0,0 0-4 16,0 0 4-16,0 0-8 0,0 0 4 0,0 0 0 0,0 0 4 0,0 0-8 16,0 0 4-16,0 0 0 0,0 0 0 0,0 0 0 0,0 0 0 15,0 0 0-15,0 0 0 0,0 0 0 0,0 0 0 0,0 0 0 16,0 0 4-16,0 0-8 0,0 0 4 0,0 0 0 0,0 0 0 15,0 0 0-15,0 0 0 0,0 0 0 0,0 0 0 0,0 0 0 16,0 0 0-16,0 0 0 0,0 0 0 0,0-4 0 0,0 4 0 0,0 0 0 16,0 0 0-16,0 0 4 0,0 0 0 0,0 0-4 0,0 0 0 15,0 0 4-15,0-4-8 0,0 4 4 0,0 0 0 0,0 0 0 16,0 0 0-16,0 0 0 0,0 0 0 0,0 0 4 0,0 0-4 16,0 0 0-16,0 0 4 0,0-5 0 0,0 10 0 0,0-10-4 15,0 5-4-15,0 0 4 0,0 0 0 0,0 0 0 0,0 0-4 0,0 0 4 16,0 0 0-16,0 0 0 0,0 0-4 0,0 0 8 0,0 0-4 15,0 0 0-15,0 0 0 0,0 0 4 0,0 0-4 0,0 0 0 16,0 0 0-16,0 0-4 0,0 0-12 0,0 0 16 0,0 0 0 0,0 0-4 16,0 0-12-16,0 0-28 0,0 5-20 0,-9-5-12 15,9 4 4-15,0-4-44 0,0 0-20 0,0 4 8 0,-8-4 24 0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53.2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F93C2D-A83B-4903-8662-70748A2D0090}" emma:medium="tactile" emma:mode="ink">
          <msink:context xmlns:msink="http://schemas.microsoft.com/ink/2010/main" type="writingRegion" rotatedBoundingBox="11940,10994 12201,10788 12379,11014 12118,11220"/>
        </emma:interpretation>
      </emma:emma>
    </inkml:annotationXML>
    <inkml:traceGroup>
      <inkml:annotationXML>
        <emma:emma xmlns:emma="http://www.w3.org/2003/04/emma" version="1.0">
          <emma:interpretation id="{40A16313-6747-4FFC-8BDD-D4AF252DB02C}" emma:medium="tactile" emma:mode="ink">
            <msink:context xmlns:msink="http://schemas.microsoft.com/ink/2010/main" type="paragraph" rotatedBoundingBox="11940,10994 12201,10788 12379,11014 12118,11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64BD8E-E937-453C-8028-C2A8E06073D1}" emma:medium="tactile" emma:mode="ink">
              <msink:context xmlns:msink="http://schemas.microsoft.com/ink/2010/main" type="line" rotatedBoundingBox="11940,10994 12201,10788 12379,11014 12118,11220"/>
            </emma:interpretation>
          </emma:emma>
        </inkml:annotationXML>
        <inkml:traceGroup>
          <inkml:annotationXML>
            <emma:emma xmlns:emma="http://www.w3.org/2003/04/emma" version="1.0">
              <emma:interpretation id="{3D5CB6E1-1973-43A4-A6A4-AA7265B8FB26}" emma:medium="tactile" emma:mode="ink">
                <msink:context xmlns:msink="http://schemas.microsoft.com/ink/2010/main" type="inkWord" rotatedBoundingBox="11940,10994 12201,10788 12379,11014 12118,11220">
                  <msink:destinationLink direction="from" ref="{2075CA87-1E54-4B7E-AECC-8C2B9D7804E8}"/>
                  <msink:destinationLink direction="from" ref="{2E130BB0-BFA1-4B9C-8BFB-3CFF6ABBB12E}"/>
                  <msink:destinationLink direction="with" ref="{9DA1464B-0B53-41C8-BBBB-D9E808086912}"/>
                  <msink:destinationLink direction="with" ref="{6085A7E8-4EDB-4A01-8300-3150D81E59A9}"/>
                  <msink:destinationLink direction="with" ref="{CEB11F95-A6C0-4693-9346-7DADB5A45213}"/>
                  <msink:destinationLink direction="from" ref="{E50BD985-29A8-4BE5-BBAE-460CF8FF5F2A}"/>
                  <msink:destinationLink direction="with" ref="{7421DAE3-CD74-4689-BFF7-6F4CA7624FAA}"/>
                  <msink:destinationLink direction="with" ref="{AA64EB72-A7D0-41EE-AA50-E8AE92FB63F0}"/>
                  <msink:destinationLink direction="with" ref="{37CB534C-EB78-4BCF-8458-56287C3592B2}"/>
                </msink:context>
              </emma:interpretation>
              <emma:one-of disjunction-type="recognition" id="oneOf0">
                <emma:interpretation id="interp0" emma:lang="" emma:confidence="0">
                  <emma:literal>po</emma:literal>
                </emma:interpretation>
                <emma:interpretation id="interp1" emma:lang="" emma:confidence="0">
                  <emma:literal>po</emma:literal>
                </emma:interpretation>
                <emma:interpretation id="interp2" emma:lang="" emma:confidence="0">
                  <emma:literal>D</emma:literal>
                </emma:interpretation>
                <emma:interpretation id="interp3" emma:lang="" emma:confidence="0">
                  <emma:literal>p!</emma:literal>
                </emma:interpretation>
                <emma:interpretation id="interp4" emma:lang="" emma:confidence="0">
                  <emma:literal>p"</emma:literal>
                </emma:interpretation>
              </emma:one-of>
            </emma:emma>
          </inkml:annotationXML>
          <inkml:trace contextRef="#ctx0" brushRef="#br0">138 259 7 0,'0'0'80'0,"-7"0"-4"0,-2 0-12 15,1 0-20-15,0 0-8 0,0 0 4 0,-1-5-4 0,9 5 0 0,-8-4-8 16,1 4 4-16,-2-4 0 0,9 4-4 0,-8-6 0 0,0 2 4 16,8-1 0-16,-9 1-4 0,9-6 4 0,-8 6 0 0,8-5 0 15,0 4-4-15,-7-4 0 0,7 4 0 0,0-4 4 0,0 5-4 16,0-6 0-16,7 6 4 0,-7-5 0 0,0 4-8 0,8-4-4 15,-8-1 0-15,9 6 0 0,-1-5 0 0,-8 5-8 0,8-2 4 0,1 2 0 16,-2 0-4-16,1-6 4 0,9 10-4 0,-9-3 0 16,0-2-4-16,1-1 0 0,6 6 0 0,-6-4 0 0,7 4-4 0,-7 0 0 15,6-4 0-15,-7 4 0 0,9 4 4 0,-9-4-8 0,9 0 4 16,-10 4 0-16,2 2 0 0,7-1-4 0,-7-2 4 0,-1 2-4 16,-1 4 0-16,-7-5 4 0,8 6-4 0,1-1 4 0,-9 0-4 15,0 1 0-15,0 3 4 0,0-4 0 0,0 1-4 0,-9 3 0 0,1 1 0 16,8-5 0-16,-7 5 0 0,-1-5 4 0,-9 6-4 0,9-7 0 15,-8 1 0-15,8 5 4 0,-9-5-4 0,0 0 4 0,2-4 0 16,-2 0-20-16,9-1 20 0,-9 0 0 0,2-4-4 0,-2 0 8 0,1 0-8 16,-1 0 0-16,10-4 4 0,-10 0 0 0,9-6-4 15,-9 5 0-15,10-3 0 0,-1-1 0 0,-1-1 0 0,9-3 0 0,-8-1 4 16,8 0-8-16,0 0 4 0,0-1 0 0,0 3 0 0,0-2 0 16,0 0 4-16,8 5-4 0,-8-5 4 0,9 0-4 0,-9 6 4 15,8-2-8-15,-1 1 4 0,1 1 0 0,-8 3 4 0,9-1-8 16,-1 2 4-16,0 4-4 0,1-4 4 0,-2 4 4 0,1 0-8 15,9 0 4-15,-9 4 0 0,0-4 0 0,1 4 0 0,-2 2 0 0,10-1 4 16,-9-2-4-16,0 2-4 0,1 0 4 0,-1-1 0 0,-1 0 0 16,1 6 0-16,1-6 0 0,-1 5 4 0,-8 1-4 0,8-5 4 15,-8 4-4-15,0 0 0 0,0-5 0 0,0 6 0 0,0-1 0 0,-8-5 0 16,8 4 0-16,-8-2 0 0,-1 3 0 0,1-4 0 16,1-1 0-16,-1-4 4 0,-1 5-4 0,1 0 0 0,0-5 0 0,-9 0 0 15,10-5 0-15,-2 5 0 0,1-5 0 0,0 1 0 0,8-5 0 16,-8 4 0-16,-1-4 0 0,9-5 0 0,-8 5 0 0,8 0 0 15,0-5 0-15,0 0 4 0,0 0-4 0,0 0 0 0,0 1 0 0,0 5 0 16,8-7 0-16,-8 1 0 0,9 5 0 0,-9 0-4 0,8 0 4 16,-8 4 0-16,8-4 4 0,0 4-4 0,-8 1 0 0,9 4 0 15,-2 0 0-15,1-5 0 0,1 10-4 0,-9-5 4 0,8 0 0 16,0 4 0-16,1-4 0 0,-1 5 0 0,-1 0 4 0,1-1-4 16,1 1 4-16,-9 4-4 0,8-5 0 0,0 1 0 0,1 4 0 0,-9-4-4 15,8 4 4-15,-8 1 0 0,0-5 0 0,0 3 0 0,0 1 0 16,0 1 0-16,0-6 0 0,0 5 0 0,-8 0 0 0,-1-4 0 15,9 4 0-15,-8-4 0 0,0-1 0 0,-1 1 0 0,1-1 0 16,1 1 0-16,-1-5 0 0,-1 0 0 0,1 0 0 0,8 0 0 16,-8 0 0-16,-1-5 0 0,1 1 4 0,8-1 0 0,-7 1-8 15,7-5 4-15,0-1 0 0,0 5 0 0,-9-4 0 0,9 1 4 0,0-2-4 16,0 1 0-16,9 1 0 0,-9-3 0 0,0 3 0 0,7-2 0 16,-7 6 0-16,0-1 0 0,8-4 0 0,-8 5 0 0,9-1-4 15,-1 5 4-15,-8-5 0 0,8 5 0 0,1 0 4 0,-9 0 0 16,8 0-8-16,-1 0 0 0,-7 0 8 0,8 5-8 0,1 0 8 15,-9-5-4-15,8 4 0 0,0 0 0 0,-8 1 4 0,9 0-4 0,-9-1 0 16,8 1 4-16,-8 4-8 0,0-5 4 0,0 2 0 16,7 2 0-16,-7-3 0 0,0 4 0 0,0-5 0 0,-7 6 0 0,7-6 0 15,0 5 0-15,-8-4 4 0,8 0-4 0,-9 4 0 0,1-4 0 16,0-1 0-16,-1 1 4 0,1-5 0 0,1 4-4 0,-1 1 0 16,-1-5 0-16,1 0 0 0,0 0 0 0,-1 0 0 0,1 0 0 0,1-5 0 15,-2 1 0-15,9-1 0 0,-8 1 0 0,0-1 0 0,8-4 0 16,0-1 0-16,-8 6 0 0,8-5-16 0,0 5 20 0,0-6-4 15,0 6 0-15,0-1 4 0,0 0-4 0,0 2 0 0,0-2 0 16,0 5 0-16,0-6 4 0,8 6 0 0,-8-4-4 0,0 4 0 16,0 4 0-16,8-4 0 0,-8 6 4 0,0-6 0 0,8 5 0 0,-8-5 0 15,9 3 0-15,-9 2 0 0,7-5 0 0,-7 5 0 16,0-1-4-16,0-4 0 0,8 4 4 0,-8 2-8 0,0-2-4 0,0-4 0 16,9 4-8-16,-9 1-24 0,0-5-28 0,0 0-36 0,8 4-32 15,-8-4 4-15,0 0 4 0,8 0-60 0,-8 0 16 0,9 0 32 16,-1-4 24-16,-8 4 20 0</inkml:trace>
          <inkml:trace contextRef="#ctx0" brushRef="#br0" timeOffset="313.7963">49 268 15 0,'16'-5'40'0,"-7"5"-4"0,6 0 0 0,-6-4-20 0,7-1 0 16,1 1-8-16,-2 0 4 0,2-2-4 0,0 2-8 0,-2-1 4 16,2-4 0-16,8 4-4 0,-10-4-8 0,10 0-8 0,-1 0-16 15,1 4-12-15,-8-4-20 0</inkml:trace>
          <inkml:trace contextRef="#ctx0" brushRef="#br1" timeOffset="-33627.68">107 151 31 0,'0'0'88'0,"0"0"-12"0,0-5 0 16,0 5-24-16,-8 0-4 0,8 5-16 0,0-5 12 0,0 0-4 0,0 0-8 16,-9 0 0-16,9 0-8 0,0-5 0 0,0 5-4 0,0 0-4 15,0 0 0-15,0-4-4 0,0 4 0 0,0-5 4 0,0 5-4 16,0-5 4-16,0 5-4 0,0-5 4 0,9 5-4 0,-9-4 0 15,0 4 4-15,8 0 0 0,-8 0-8 0,0-5 4 0,0 5-4 16,8 0 4-16,-8 0 4 0,8 0-4 0,-8 0 0 0,0 5 0 0,9-5 0 16,-9 4 0-16,0-4 0 0,0 5 0 0,0-5 0 0,0 5-4 15,0 0 4-15,0-5-8 0,0 4 4 0,-9 1 4 0,9-1 0 16,0-4 0-16,-8 5 0 0,8-5-4 0,0 4-4 0,-8-4 4 16,8 0 4-16,-8 0 0 0,8 5-4 0,-9-10-4 0,9 5 0 15,-8 0 4-15,8-4-4 0,0 4 0 0,-7-5-4 0,7 1 0 16,0-1 0-16,0 1 0 0,0-1 0 0,0-5 4 0,0 6 0 0,0-1-4 15,0 1 0-15,0-1 0 0,7-4 0 0,-7 9-4 0,0-4 4 16,8-1 4-16,-8 0-4 0,0 5 0 0,9-4 0 0,-9 4 0 16,8 0 4-16,-8 0-4 0,8 0 0 0,-8 0 0 0,8 0 0 15,1 0-4-15,-9 0 4 0,7 0-4 0,-7 4 4 0,0-4 4 16,0 5 0-16,0 0 4 0,8-1 0 0,-8-4-8 0,0 4 4 0,0 1-12 16,0 0 0-16,0-1-20 0,0 5-32 0,0-4-36 0,0 0-28 15,0 0 0-15,0-5-60 0,-8 4 28 0,16-4 20 0,-8-4 20 16,9 4 24-16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55.1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541469-267F-4EEA-BE67-199564EB6617}" emma:medium="tactile" emma:mode="ink">
          <msink:context xmlns:msink="http://schemas.microsoft.com/ink/2010/main" type="writingRegion" rotatedBoundingBox="15965,8217 16289,8747 15955,8950 15632,8421"/>
        </emma:interpretation>
      </emma:emma>
    </inkml:annotationXML>
    <inkml:traceGroup>
      <inkml:annotationXML>
        <emma:emma xmlns:emma="http://www.w3.org/2003/04/emma" version="1.0">
          <emma:interpretation id="{DEC79F24-F4D0-4A33-B0B1-E330832FEC18}" emma:medium="tactile" emma:mode="ink">
            <msink:context xmlns:msink="http://schemas.microsoft.com/ink/2010/main" type="paragraph" rotatedBoundingBox="15965,8217 16289,8747 15955,8950 15632,8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D97E45-AE9A-4ED5-8500-9B96B20F180E}" emma:medium="tactile" emma:mode="ink">
              <msink:context xmlns:msink="http://schemas.microsoft.com/ink/2010/main" type="line" rotatedBoundingBox="15965,8217 16289,8747 15955,8950 15632,8421"/>
            </emma:interpretation>
          </emma:emma>
        </inkml:annotationXML>
        <inkml:traceGroup>
          <inkml:annotationXML>
            <emma:emma xmlns:emma="http://www.w3.org/2003/04/emma" version="1.0">
              <emma:interpretation id="{6AA7796A-9351-4AA1-935F-0C92CE4BB4A3}" emma:medium="tactile" emma:mode="ink">
                <msink:context xmlns:msink="http://schemas.microsoft.com/ink/2010/main" type="inkWord" rotatedBoundingBox="15965,8217 16289,8747 15955,8950 15632,8421">
                  <msink:destinationLink direction="to" ref="{2075CA87-1E54-4B7E-AECC-8C2B9D7804E8}"/>
                  <msink:destinationLink direction="with" ref="{7421DAE3-CD74-4689-BFF7-6F4CA7624FAA}"/>
                </msink:context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ż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4605-4568 19 0,'9'-9'64'0,"-9"4"-8"0,8 0-24 0,-8 1 0 15,0-1 0-15,8 0-8 0,-8 1 4 0,0 0-8 0,0 4-4 16,0-5-4-16,0 5 0 0,0 0 4 0,0-4-4 0,8 4 8 0,-8 0 0 16,0 0-4-16,-8 0-4 0,8-5 0 0,0 5 4 15,0 0 0-15,0 0 0 0,0 5 0 0,0-5 4 0,0 0-8 0,0 0 0 16,0 0 0-16,0 0 0 0,0 0 4 0,0 0-4 0,0-5 0 15,-8 5 0-15,8 5 0 0,0-5 0 0,-8 4 0 0,8-4 4 16,0 5-4-16,-9-5 0 0,9 4 4 0,-7 0 0 0,7 1 0 0,-8 4 0 16,-1-4 0-16,9 3 0 0,-8 2 0 0,8-5 0 0,0 9 0 15,-8-5 0-15,8 0-4 0,-9 0 0 0,9 0 4 0,0 1 0 16,-8-1-4-16,8 4 0 0,0-3-4 0,0-1 4 0,-7 5 0 16,7-5 0-16,0 0-4 0,0 0 0 0,0 0-4 0,0 1 4 15,0 4 0-15,0-9-4 0,0 3 0 0,0 1-4 0,0 1 0 16,0-6 4-16,0 5 0 0,0-3-24 0,0 2 24 0,0-3-4 15,0-1 4-15,0 1-4 0,0-1-4 0,0 1-8 0,0-1-4 16,0 1-28-16,0-1-20 0,-8-4-24 0,8 5-12 0,0-5-8 0,0 0-68 16,-9 0 28-16,9 0 28 0,0 5 20 0</inkml:trace>
          <inkml:trace contextRef="#ctx0" brushRef="#br0" timeOffset="-11424.1357">4720-4210 27 0,'0'0'60'0,"0"0"-4"0,0 0 4 15,0 0-24-15,0 0-8 0,0 0-4 0,0 0 4 0,0 0-4 0,0 0 8 16,0-4-4-16,0 4 0 0,0 0-4 0,0-6 4 16,0 6 0-16,0-4 4 0,0-1 0 0,0 5 0 0,0 0 4 0,0-4 0 15,0-1 4-15,0 5 0 0,0-4 4 0,-9 4 4 0,9 0-8 16,0 0 0-16,-7 0-24 0,7 0 20 0,0 0 0 0,-8 0-12 16,8 0 4-16,-9 4-12 0,1-4 0 0,8 5 4 0,-8-1-8 0,8 1 0 15,-9-1 0-15,1 2 0 0,8 2-8 0,0-3 4 16,-7 4-4-16,7-4 4 0,0 4-4 0,0-1 0 0,-9 2-4 0,9-1 4 15,0-5 0-15,0 6-4 0,0-1 0 0,0 0 0 0,9-4 0 16,-9 4 0-16,0-5 0 0,7 6 0 0,-7-6 0 0,8 1 0 16,-8 0 0-16,9-1 0 0,-9 0 0 0,8-4 4 0,0 6-4 0,1-6 0 15,-9 0 0-15,8 4 4 0,-1-4-4 0,-7-4 0 0,9 4 0 16,-1-6 0-16,0 2 0 0,-8 0 4 0,8-1-4 0,1 0 4 16,-1-3-4-16,-8 2 4 0,7-2-4 0,-7-2 0 0,9 6 4 15,-9-6-4-15,0-4 0 0,8 10 0 0,-8-10 0 0,0 5 4 16,0 5-4-16,0-5 0 0,0-1 0 0,0 1 0 0,-8 5 0 15,8-6 0-15,-9 6 0 0,9-5 0 0,-7 4 0 0,7 1 0 0,-8-1 0 16,-1 0 0-16,9 1-4 0,-8-1 4 0,0 5 0 0,0-6 0 16,-1 6 0-16,9-3 0 0,-7 3 0 0,-1 0-4 0,8 0 4 15,-9 0 0-15,1 0-4 0,8 3 4 0,0-3-4 0,-8 6 4 16,8-1 0-16,0-1 0 0,0 1 0 0,0 0 0 0,0-1 0 16,0 1 0-16,0-1 0 0,8 5 0 0,-8-3 0 0,8-2 0 0,-8 0 0 15,9 1-4-15,-1-1 0 0,-8 1 4 0,7 0 4 16,2-1-4-16,-1-4 0 0,0 0 0 0,0 5 0 0,1-5 0 0,-1 0 0 15,-1 0 0-15,2 0 4 0,-1 0-4 0,-8 0 0 0,8 0 4 16,1 0-4-16,-1 0 0 0,0 0 0 0,-1 0 0 0,2 0 4 16,-1 0-4-16,0 0 0 0,1 0 0 0,-1 0 0 0,-8 0 0 0,7 0 0 15,3 4 4-15,-3-4-4 0,1 0 0 0,0 4 0 16,1-4 0-16,-9 5 0 0,8-5 0 0,-1 5 0 0,2 0-4 0,-1-5 4 16,-8 4-4-16,8 0-4 0,1 2-8 0,-1-6-32 0,0 0-48 15,-8 4-8-15,7-4-16 0,2 0 12 0,-1-4-76 0,0 4 16 16,9-6 24-16,-9 2 24 0,8-5 24 0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57.5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75CA87-1E54-4B7E-AECC-8C2B9D7804E8}" emma:medium="tactile" emma:mode="ink">
          <msink:context xmlns:msink="http://schemas.microsoft.com/ink/2010/main" type="inkDrawing" rotatedBoundingBox="12275,10758 15624,8363 16316,9330 12968,11726" semanticType="callout" shapeName="Other">
            <msink:sourceLink direction="from" ref="{3D5CB6E1-1973-43A4-A6A4-AA7265B8FB26}"/>
            <msink:sourceLink direction="to" ref="{6AA7796A-9351-4AA1-935F-0C92CE4BB4A3}"/>
          </msink:context>
        </emma:interpretation>
      </emma:emma>
    </inkml:annotationXML>
    <inkml:trace contextRef="#ctx0" brushRef="#br0">-2 2555 47 0,'0'0'80'16,"0"0"-8"-16,0 0-4 0,0 0-20 0,0 0 0 0,0 0-4 0,0 0-4 15,0 0 4-15,0 0-4 0,0 0 4 0,0-5 4 0,0 5 0 16,0 0 0-16,8 0 4 0,-8 0-4 0,0-5 0 0,0 5 0 16,9 0-4-16,-9 0-8 0,0-3 0 0,8 3-4 0,-1 0 0 15,-7-5 0-15,9-1 0 0,-1 6-4 0,0-4 0 0,1 4 0 16,-1-4 0-16,0-1 0 0,-1 0 0 0,10 1-4 0,-9-1 0 0,9 0 4 16,0 1 0-16,-2-5-4 0,2 4 4 0,-2 1 0 0,10-6 0 15,0 1 0-15,-9 0 8 0,17 4 0 0,-9-4-4 0,1 0-4 16,7 0 4-16,1-5-8 0,-1 5 4 0,2 0-4 0,6-5-4 15,-8 0-8-15,2 4 4 0,6-3 0 0,-8 4-4 0,10-4 0 16,-2 4-4-16,-8-1 4 0,2-4-8 0,-2 5 4 0,8 0 0 0,-15 0-4 16,7 5 0-16,2-6 0 0,-10 0 0 0,9 6 0 0,-9 0-4 15,1-6 0-15,7 6 4 0,-7-5 0 0,0 0-4 0,7 3 0 16,-7-2 4-16,7 3 0 0,-8-5 4 0,9 2-4 0,-1-1 4 16,1-1 0-16,0 1-4 0,0 1 0 0,-1-7 0 0,0 6 4 15,10 0-4-15,-10-5 0 0,8 5 0 0,-6 0 4 0,-2-5-4 0,8 5 0 16,-6-5-4-16,-2 5 0 0,1 1 0 0,-1-7 0 0,-7 6 0 15,7-4 0-15,-8 4 0 0,9-1 0 0,-9-3 0 0,1-1 0 16,0 4 0-16,-1-4 0 0,1 6 0 0,-1-6 0 0,9-1 0 0,-9 2 0 16,1 4 0-16,0-5 0 0,-1 0 0 0,1 0 0 15,-1 1 0-15,9 4 0 0,-9-5 0 0,1 4 0 0,-2-3 0 0,2 4 0 16,-1-5 0-16,1 4 0 0,-1-3 0 0,1 4 0 0,7-1 0 16,-7 2 0-16,0-2 0 0,-1 1 0 0,1-4 0 0,-1 3 0 15,1 1 0-15,-2 0 0 0,-6 0 0 0,8 0 0 0,-1-1 0 16,1 1 0-16,-1 0 0 0,1 0 0 0,-9 0 0 0,8 0 0 15,1-1 0-15,-8 1 0 0,7 4 0 0,-8-4 0 0,8 0 0 0,-7 5 0 16,8-6 0-16,-10 6 0 0,2-1 0 0,-1-5 0 0,8 7 0 16,-7-2 0-16,-1-4 0 0,-7 4 0 0,6 0 0 0,2 1 0 15,0-6 0-15,-9 7 0 0,7-2 0 0,2-5 0 0,-9 6 0 0,8-1 0 16,-8 0 0-16,1-3 0 0,7 3 0 0,-8 0 0 0,1 1 0 16,-2-1 0-16,1 0 0 0,1 1 0 0,-1 0 0 0,0-1 0 15,1 0 0-15,-1 1 0 0,-1-1 0 0,-7 5 0 0,8-5 0 16,1 1 0-16,-1 4 0 0,-8-4 0 0,8-2 0 0,1 6 0 15,-9-4 0-15,8 4 0 0,-8 0 0 0,0 0 0 0,7-4 0 16,-7 4 0-16,0 0 0 0,9 0 0 0,-9-6 0 0,0 6 0 0,0 0 0 16,0 0 0-16,0 0 0 0,0 0 0 0,0 0 0 15,0 0 0-15,0 0 0 0,0 0 0 0,0 0 0 0,0 0 0 0,0 0 0 16,0 0 0-16,0 0 0 0,0 0 0 0,0 0 0 0,0 0 0 16,0 0 0-16,0 0 0 0,0 0 0 0,0 0 0 0,0 0 0 15,0 0 0-15,0 0 0 0,0 0 0 0,0 0 0 0,0 0 0 16,-9 0 0-16,9 0 0 0,0 0 0 0,-7 0 0 0,7 0 0 15,0 0 0-15,0 0 0 0,-8 0 0 0,8 0 0 0,-9 0 0 0,9 0 0 16,-8 0 0-16,8 0 0 0,0 0 0 0,0 0 0 0,-8 0 0 16,8 0 0-16,-9 0 0 0,9 0 0 0,0 0 0 0,-8 0 0 15,8-4 0-15,0 4 0 0,-7 0 0 0,7-4 0 0,-8 4 0 0,8-5 0 16,0 5 0-16,-9-5 0 0,9 0 0 0,-8 2 0 16,8-2 0-16,0 5 0 0,-8-5 0 0,8 1 0 0,0 0 0 0,-9-2 0 15,9 2 0-15,-8-1 0 0,8-3 0 0,0 3 0 0,-7-5 0 16,7 6 0-16,0-5 0 0,-9-1 0 0,9 1 0 0,-8 0 0 15,8 5 0-15,0-11 0 0,-8 6 0 0,8 1 0 0,0-2 0 0,-8-4 0 16,8 5 0-16,-9-4 0 0,9 3 0 0,0-4 0 0,-8 1 0 16,8-1 0-16,-7 1 0 0,-2-1 0 0,9-5 0 0,-8 6 0 15,8-2 0-15,-8-3 0 0,-1 5 0 0,9-6 0 0,-8 1 0 16,1 4 0-16,7-4 0 0,-8-1 0 0,-1 1 0 0,9-1 0 16,-8 6 0-16,8-6 0 0,-8 1 0 0,8 4 0 0,0-4 0 0,-9 4 0 15,9-4 0-15,0 4 0 0,0-4 0 0,0 4 0 0,-8-4 0 16,8 4 0-16,0-4 0 0,0 4 0 0,0-5 0 0,0 1 0 15,0 4 0-15,0 0 0 0,0-4 0 0,0 4 0 0,0 0 0 16,0-4 0-16,0 4 0 0,0 1 0 0,0 4 0 0,0-5 0 16,0 0 0-16,0 0 0 0,0 5 0 0,0-4 0 0,0 3 0 0,0-3 0 15,0 3 0-15,0 1 0 0,0-4 0 0,0 3 0 0,8 1 0 16,-8-5 0-16,0 5 0 0,0-5 0 0,0 5 0 0,0-4 0 16,9 3 0-16,-9-4 0 0,0 6 0 0,8-6 0 15,-8 4 0-15,0-4 0 0,8 6 0 0,-8-6 0 0,0 4 0 0,0-3 0 16,9 4 0-16,-9-1 0 0,0 1 0 0,8 0 0 0,-8 0 0 15,0 4 0-15,0-4 0 0,0 5 0 0,0-1 0 0,0 0 0 0,0-4 0 16,0 9 0-16,0-3 0 0,0-3 0 0,0 2 0 16,0 4 0-16,0 0 0 0,0-5 0 0,0 5 0 0,0 0 0 0,0 0 0 15,0 0 0-15,0 0 0 0,0 0 0 0,0 0 0 0,0 0 0 16,0 0 0-16,0 0 0 0,0 0 0 0,0 0 0 0,0 5 0 16,0-5 0-16,0 4 0 0,0-4 0 0,0 6 0 0,0-3 0 0,0 2 0 15,0 4 0-15,0-4 0 0,0 4 0 0,0 0 0 0,0 0 0 16,0 5 0-16,0-5 0 0,0 5 0 0,0-1 0 0,0 1 0 15,0 0 0-15,0 1 0 0,0 2 0 0,0-3 0 0,0 4 0 16,0 1 0-16,7-6 0 0,-7 10 0 0,0-4 0 0,8-1 0 16,-8 0 0-16,0 5 0 0,9-4 0 0,-9-1 0 0,8 5 0 0,-8 0 0 15,0 0 0-15,8-5 0 0,-8 5 0 0,0 4 0 0,0-3 0 16,0-2 0-16,0 2 0 0,0-2 0 0,9 2 0 0,-9 3 0 16,-9-4 0-16,9 4 0 0,0-3 0 0,0-2 0 0,0 1 0 15,0 0 0-15,0 0 0 0,0-5 0 0,0 4 0 0,0-2 0 16,0-2 0-16,0 0 0 0,0 1 0 0,0-1 0 0,0-4 0 0,0-1 0 15,0 1 0-15,0 0 0 0,0 0 0 0,0-5 0 16,0 5 0-16,0-4 0 0,9-2 0 0,-9 1 0 0,0 1 0 0,0-2 0 16,-9 3 0-16,9-8 0 0,0 2 0 0,0 4 0 0,0-4 0 15,0 0 0-15,0-5 0 0,0 4 0 0,0-4 0 0,0 0 0 16,0 4 0-16,0-8 0 0,0 4 0 0,0 0 0 0,0-4 0 16,0-1 0-16,0 0 0 0,0 1 0 0,0-6 0 0,0 7 0 0,9-8 0 15,-9 3 0-15,0-2 0 0,0-4 0 0,7 1 0 0,-7-1 0 16,0-5 0-16,8 1 0 0,-8-4 0 0,9 3 0 0,-9-8 0 0,8 4 0 15,-8-5 0-15,8-4 0 0,0 5 0 0,1-6 0 16,-9 1 0-16,7 4 0 0,-7-4 0 0,0 0 0 0,8 5 0 0,-8-1 0 16,0 1 0-16,9-1 0 0,-9 5 0 0,0 1 0 0,0 3 0 15,0 0 0-15,0 1 0 0,0 0 0 0,0 4 0 0,-9-4 0 16,9 4-4-16,0 0 4 0,-8 1 0 0,8-1 0 0,0 0 0 16,-7 6 0-16,7-7 0 0,0 2 0 0,0-1 0 0,-9 0 0 15,9 0 0-15,0 5 4 0,-8-5-4 0,8 1 0 0,0 0 0 16,0 2 0-16,0-3 0 0,0 6-4 0,0-2 8 0,0 2-8 0,0-2 4 15,0 1 0-15,0 0 0 0,0 4 0 0,0 0 0 0,0 1 0 16,0 0 0-16,0 4 0 0,0-5 0 0,0 5 0 0,0 0-4 16,0 0 8-16,0 0-4 0,0 5 0 0,0-5 4 0,0 4-4 15,0 0 0-15,0 1 0 0,0 0 0 0,0-1 0 0,0 6 0 16,0-6 0-16,0 6-4 0,0-2 8 0,0 6-4 0,0-4 0 0,0 3 0 16,0 1 0-16,0 0 0 0,0 4 0 0,0-4 0 0,0 4 0 15,0 1 0-15,0-1 0 0,0 5 0 0,0-5 0 0,0 5 0 16,0 0 0-16,0-5 0 0,0 10 0 0,0-6 0 0,0 6 0 15,0 0 0-15,0-1 0 0,0 1 0 0,0-1 0 0,0 6 0 16,0-6 0-16,0 6 0 0,0-1 0 0,0 0 0 0,0-5 0 0,0 5 0 16,0 0 0-16,0-4 0 0,0 5 0 0,0-7 0 0,0 2 0 15,0-1 0-15,8-3 0 0,-8-2 0 0,0 1 0 0,0 0 0 16,0-5 0-16,9 6 0 0,-9-7 0 0,0-2 0 0,0 3 0 0,0-4 0 16,7-1 0-16,-7 2 0 0,0-7 0 0,0 7 0 15,0-7 0-15,0 2 0 0,0-2 0 0,0-3 0 0,0 4 0 0,0-5 0 16,0 2 0-16,0-2 0 0,0 0 0 0,0-4 0 0,0 6 0 15,0-6 0-15,0 0 0 0,0 4 0 0,0-4 0 0,0-4 0 16,0 4 0-16,0 0 0 0,-7-6 0 0,7 6 0 0,0-4 0 0,0 4 0 16,-9-4 0-16,1-2-20 0,8 2-124 0,-8 0-48 15,0-1-44-15,8-5 20 0,-9 7-76 0,1-7 40 0,1 2 48 0,-2-2 40 16,1 5 24-16,0-3 32 0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27.6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5C011D-3FFA-45F0-B7E7-EC7B1C9A3625}" emma:medium="tactile" emma:mode="ink">
          <msink:context xmlns:msink="http://schemas.microsoft.com/ink/2010/main" type="inkDrawing" rotatedBoundingBox="15621,9823 15637,8252 15769,8253 15754,9825" semanticType="verticalRange" shapeName="Other">
            <msink:sourceLink direction="with" ref="{2DB63266-BAE4-4E79-9FE3-97838813217E}"/>
            <msink:destinationLink direction="with" ref="{9DA1464B-0B53-41C8-BBBB-D9E808086912}"/>
          </msink:context>
        </emma:interpretation>
      </emma:emma>
    </inkml:annotationXML>
    <inkml:trace contextRef="#ctx0" brushRef="#br0">4410-3110 27 0,'0'5'76'0,"0"0"-12"0,0-5 4 0,0 4-28 16,0 1-4-16,0 0-4 0,0-5 0 0,0 0 0 16,0 0-4-16,0 3 0 0,0-3 0 0,0 0 0 0,0 0-4 0,0 0-12 15,0 0 24-15,8 0-4 0,-8 0 4 0,0 0 0 0,0 0 4 16,0-3 4-16,0 3 0 0,9-5-4 0,-9 5 8 0,0-5-8 15,0 1-4-15,7-1 4 0,-7 0-4 0,0 1 0 0,8-6 0 0,-8 7-4 16,0-7-4-16,0 1 0 0,0-1 0 0,0 2 0 16,9-2-4-16,-9 1-4 0,0 0 0 0,0-5 0 0,8 5-4 0,-8-4 0 15,0 3 0-15,0-4 0 0,0 0 0 0,8 1 0 0,-8 0-4 16,0-2 0-16,8 2-4 0,-8-1 4 0,0 0 0 0,0 0 0 16,0 1 0-16,0-2 0 0,9 2 0 0,-9-1 4 0,0 0 0 0,0 0 0 15,0 1 0-15,0-1 0 0,0 1-4 0,7-1 4 0,-7 0 0 16,0 0 0-16,0 0-4 0,0 0 0 0,0 1 0 0,8-1-4 15,-8 0 0-15,0 1 4 0,0-6-8 0,0 5 4 0,0-4 0 16,0 3-4-16,0-2 4 0,0 3-4 0,0-4 0 0,0-1 0 16,0 6-4-16,0-5 4 0,9 5 0 0,-9-2-4 0,0 1 0 0,0 0 4 15,0-4 4-15,0 4-8 0,0 0 4 0,8 5 0 16,-8-4 0-16,0-1 0 0,0 5 0 0,0-5 0 0,0 5-4 16,0-5-4-16,0 5 4 0,0-6 0 0,0 7 0 0,0-6 0 0,0 5 4 15,0-4-4-15,0 3 4 0,0-4 0 0,0 5 0 0,0-5 0 16,0 5 0-16,0 0-4 0,0-1 0 0,0 2 4 0,0-2-4 15,0 1 4-15,0 0-4 0,0-1 4 0,0 6 4 0,0-5-4 0,0-1-8 16,0 2 8-16,8 3-4 0,-8-4 0 0,-8 4 0 16,8-4 0-16,0 1 0 0,0 2 4 0,8-3 0 0,-16 5 0 0,8-5-4 15,0-1-4-15,0 6 4 0,0-7 0 0,0 3 0 0,0-1 0 16,0 4 4-16,0-4-4 0,0 0 0 0,0 5-4 0,0-5 4 16,0 4 0-16,0-3 4 0,0-3-8 0,0 7 4 0,0-6 0 0,0 2 0 15,8 3-4-15,-8-3 4 0,0 3 0 0,0-5 0 0,0 6 0 16,0-6 0-16,0 6 0 0,0-6 4 0,0 6-8 0,0-5 8 15,0 0 0-15,9 4-8 0,-9-4 4 0,0 4 0 0,0-4 0 16,0 4 0-16,0 1 0 0,-9-5-4 0,9 4 8 0,9 1-4 16,-9-1 0-16,0 0 0 0,-9-4 0 0,9 6 0 0,0-3-4 0,0 1 4 15,0 1 0-15,-8-1 0 0,8 1 0 0,0-1 4 0,-8 0-4 16,8 1 0-16,-9-1-4 0,9 1 4 0,-8-2 0 0,8 3 0 16,-7-2 0-16,7 0 0 0,-9 1 0 0,1-1 0 0,8 0-4 15,-8-3 4-15,8 3-4 0,-8 5 4 0,8-4 0 0,-9-6 0 16,9 10 0-16,-8-5-4 0,8 5 4 0,0-4 0 0,-7 4 0 0,7-5-4 15,-9 5 4-15,9 0 0 0,0 0 0 0,0-5 0 0,0 5 0 16,0 0-4-16,0 0 4 0,0 0-4 0,-8 0 4 0,8 0 0 16,0 0 0-16,0-4 0 0,0 4 0 0,0 0 4 0,0 0 0 15,0 0-8-15,0 0 4 0,-8 0 0 0,8 4 0 0,0-8 0 16,0 4 4-16,0 0 0 0,0 0-20 0,0 0 20 0,0 0 0 0,0 0 0 16,0 0 0-16,0 0-4 0,0 0 4 0,0 0-4 15,0 0 4-15,0 0-4 0,0 0 0 0,0-4 0 0,0 8 4 0,0-4-4 16,0 0 0-16,0 0 8 0,0 0-8 0,0 0 0 0,0 0 4 15,0 0 0-15,0 0 4 0,0 0-4 0,0 0-4 0,0 0 8 16,0 0 0-16,0 0 0 0,0 0 4 0,0 0 4 0,0 0-4 0,0 0 0 16,0 0 4-16,0 0 4 0,0 0-16 0,0 0-4 0,0 0 0 15,0 0 0-15,0 0 0 0,0 0 0 0,0 0 0 0,0 0 0 16,0 0 0-16,0 0 0 0,0 0 0 0,0 0 0 0,0 4 0 16,0-4 0-16,0 0 0 0,0 0 0 0,0 0 0 0,8 0 0 15,-8 0 0-15,0 0 0 0,0 0 0 0,8 0 0 0,-8 0 0 0,0 0 0 16,0 0 0-16,9 0 0 0,-9 0 0 0,0 0 0 0,0 0 0 15,0 0 0-15,0 0 0 0,0 0 0 0,0 0 0 0,7 0 0 16,-7 0 0-16,0 0 0 0,-7 0 0 0,7 0 0 0,7 0 0 16,-7 0 0-16,0 0 0 0,0 0 0 0,0 0 0 0,0 0 0 15,0 0 0-15,0 0 0 0,0 0 0 0,8 0 0 0,-8 0 0 16,0 5 0-16,0-5 0 0,0 0 0 0,0 0 0 0,0 5 0 16,0-5 0-16,0 4 0 0,0-4 0 0,0 5 0 0,0-5 0 0,0 5 0 15,0 0 0-15,0-1 0 0,0 1 0 0,0-1 0 0,0 0 0 16,0 1 0-16,0 4-20 0,0-4-96 0,0 3-28 0,0 2-32 15,0-5-36-15,0 4 12 0,-8 5-72 0,8-10 24 0,0 10 52 16,-7-5 36-16,7 1 32 0,-9-1 24 0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00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130BB0-BFA1-4B9C-8BFB-3CFF6ABBB12E}" emma:medium="tactile" emma:mode="ink">
          <msink:context xmlns:msink="http://schemas.microsoft.com/ink/2010/main" type="inkDrawing" rotatedBoundingBox="11956,10655 17088,7343 18114,8933 12982,12245" semanticType="callout" shapeName="Other">
            <msink:sourceLink direction="from" ref="{3D5CB6E1-1973-43A4-A6A4-AA7265B8FB26}"/>
            <msink:sourceLink direction="to" ref="{E5CBD0AC-8E3F-4E62-B476-34E4615CF7AD}"/>
          </msink:context>
        </emma:interpretation>
      </emma:emma>
    </inkml:annotationXML>
    <inkml:trace contextRef="#ctx0" brushRef="#br0">-2 3434 7 0,'0'0'84'0,"0"0"-4"0,-7 0-12 0,7 5-24 0,0-5-4 16,0 0 0-16,7 0-4 0,-7 0-4 0,0 0 0 0,8 0 4 15,-8 0 0-15,9 0 4 0,-1-5 0 0,-8 10 8 0,8-10 4 16,1 5 0-16,-1 0 0 0,-1-4-16 0,10 4 16 0,-9 0-4 15,9-5 0-15,-9 0 0 0,8 5-4 0,0-4 0 0,1-1 0 16,-2 1 0-16,2-1-4 0,0 1 4 0,8-6-4 0,-10 5-4 0,10 1 0 16,-8-5-8-16,7 5 0 0,-1-6 0 0,2 6 0 0,0-6-8 15,-1 2 0-15,1 2 0 0,-1-2-4 0,9-2 0 0,-9 1 0 16,1 0 0-16,7 0 0 0,-7 0 0 0,7-1 0 0,-7-3 0 0,7 3 0 16,-7 1 0-16,8-4-4 0,-9-1 4 0,9 6-8 15,-8-7 0-15,7 6 4 0,-7-5-4 0,-1-1-4 0,9 7 8 0,-9-6 4 16,1 1-12-16,7 4 4 0,-7-6 0 0,-1 6-4 0,0 0 0 15,0-5 0-15,1 6 0 0,0-2 0 0,7 0 0 0,-7 2-4 16,-1-6 0-16,1 5 4 0,7 0 0 0,-7-1 4 0,-1 1-8 0,9-1 0 16,-9-3 4-16,9 5-4 0,-9-2 0 0,10-3 0 0,-11 3 0 15,11 1 0-15,-2-5 4 0,0 5-4 0,-7 0 0 0,7-5 0 16,1 4 0-16,-9 1 4 0,10 1-4 0,-11-6 0 0,2 4 4 16,-1 2 0-16,1-2-4 0,0-4 0 0,-1 6 0 0,1-1 4 15,-1-1-4-15,-8 1 4 0,8-1-4 0,-7 2 4 0,8-2-4 16,-10 1 4-16,10 0 0 0,-8-1 0 0,-2 2-4 0,10-2 4 15,-8 1-4-15,7 0 4 0,-8 0-4 0,9 0 4 0,-1-1-4 16,-7 1 4-16,8 0-4 0,-1 0 4 0,1 0-4 0,-1-5 4 0,0 5 0 16,0-1 0-16,1-3-4 0,-1 4 0 0,9 0 0 0,-9-6 4 15,1 6-4-15,-1-4 4 0,1 3-4 0,0-3 0 0,7 5 4 16,-7-3-4-16,-1 3 0 0,1-6 0 0,-1 4 4 0,1 2 0 16,-2-2 0-16,2 1-4 0,-8 0 8 0,7-1-4 0,1 1 0 15,-1 0 0-15,1 0 0 0,0 0 0 0,-2 4-4 0,2-4 4 0,-1 0-4 16,1 0 4-16,7 0-4 0,-7-1 0 0,-1 1 0 0,9-1 0 15,-9-3 0-15,1 4 0 0,7 0 0 0,-7-1 0 0,7 7 0 16,-7-7 0-16,8 1 0 0,-9-1 0 0,0 2 0 0,10-2 0 16,-11 1 0-16,2 0 0 0,-1 0 0 0,1 4 0 0,-1-4 0 15,1 0 0-15,0-1 0 0,-1 6 0 0,-8-6 0 0,8 2 0 0,1-2 0 16,-8 2 0-16,7 3 0 0,1-4 0 0,-10-1 0 0,2 1 0 16,8 5 0-16,-10-5 0 0,2 4 0 0,8-4 0 0,-10 4 0 15,2-4 0-15,0 4 0 0,-1-4 0 0,0 4 0 0,0 1 0 0,1-5 0 16,0 4 0-16,-10 0 0 0,10-4 0 0,-1 5 0 0,1 0 0 15,-10-1 0-15,10 0 0 0,-1-4 0 0,0 4 0 0,-8 2 0 16,9-3 0-16,-1-3 0 0,-7 5 0 0,6-1 0 0,2 0 0 16,0-4 0-16,-2 4 0 0,-7 2 0 0,9-7 0 0,0 5 0 15,-2 1 0-15,2-1 0 0,-1 0 0 0,0 1 0 0,1-6 0 0,-1 6 0 16,1 0 0-16,-2-1 0 0,2 0 0 0,0-4 0 0,-2 4 0 16,2 1 0-16,-1 0 0 0,1-1 0 0,-10-5 0 0,10 6 0 15,0-1 0-15,-2-4 0 0,-7 5 0 0,9-1 0 0,-9 1 0 16,9-1 0-16,-10 0 0 0,2 2 0 0,-1-3 0 0,0 2 0 15,-8-1 0-15,8 0 0 0,-8 1 0 0,9-1 0 0,-9 1 0 0,8-1 0 16,-8 5 0-16,7-4 0 0,-7-1 0 0,9-1 0 16,-9 3 0-16,8 3 0 0,-8-5 0 0,8 0 0 0,-8 1 0 0,0-1 0 15,9 0 0-15,-1 5 0 0,-8-4 0 0,8 4 0 0,-8-4 0 16,0 4 0-16,7 0 0 0,-7-5 0 0,9 5 0 0,-9 0 0 16,0 0 0-16,0 0 0 0,8 0 0 0,-8 0 0 0,0 0 0 0,0 0 0 15,8 0 0-15,-8 0 0 0,0 0 0 0,0 0 0 0,0 0 0 16,0-4 0-16,9 4 0 0,-9 0 0 0,0 0 0 0,0-5 0 15,0 5 0-15,0 0 0 0,0 0 0 0,0 0 0 0,8 0 0 16,-8-5 0-16,0 5 0 0,0 0 0 0,0 0 0 0,0 0 0 16,0 0 0-16,0 0 0 0,0 0 0 0,0 0 0 0,-8 0 0 15,8 0 0-15,0 0 0 0,8 0 0 0,-8 0 0 0,0 0 0 0,0 0 0 16,0 0 0-16,0 0 0 0,0 0 0 0,-8 0 0 0,8 0 0 16,0 0 0-16,0 0 0 0,0 0 0 0,0 0 0 0,0 0 0 15,0 0 0-15,0 0 0 0,0 0 0 0,0 0 0 0,0 0 0 16,0 0 0-16,0 0 0 0,0 0 0 0,0 0 0 0,0 0 0 15,0 0 0-15,-9 0 0 0,9 0 0 0,0 0 0 0,0 0 0 16,0 0 0-16,0 0 0 0,0 0 0 0,0 0 0 0,0 0 0 16,0 0 0-16,0 0 0 0,0 0 0 0,0 0 0 0,0 0 0 0,0 0 0 15,0 0 0-15,0-5 0 0,-8 5 0 0,8-4 0 0,0 4 0 16,0-5 0-16,0 1 0 0,-8-1 0 0,8 5 0 0,0-9 0 16,0 4 0-16,-9 1 0 0,9 0 0 0,0-6 0 0,0 7 0 0,0-8 0 15,0 3 0-15,0-2 0 0,0 6 0 0,0-6 0 0,0 2 0 16,0-6 0-16,0 4 0 0,0-4 0 0,0 5 0 0,0-4 0 15,0-1 0-15,0 0 0 0,-7 0 0 0,7-4 0 0,0 4 0 16,0-4 0-16,0-1 0 0,-8 2 0 0,8-2 0 0,-8-5 0 16,8 6 0-16,-9 0 0 0,9-5 0 0,-8 4 0 0,8-4 0 0,-8 6 0 15,8-2 0-15,0-4 0 0,-9 5 0 0,9-5 0 0,0 0 0 16,0 5 0-16,0-4 0 0,0-3 0 0,0 4 0 0,0 2 0 16,0-5 0-16,0 2 0 0,0-1 0 0,0 0 0 0,9-5 0 15,-9 10 0-15,0-5 0 0,0-5 0 0,0 10 0 0,0-5 0 16,0 0 0-16,0 1 0 0,0-2 0 0,0 2 0 0,0 3 0 0,0-5 0 15,0 7 0-15,0-2 0 0,0 1 0 0,0 0 0 0,0-1 0 16,0 6 0-16,0-6 0 0,0 6 0 0,0-1 0 0,0 1 0 16,0-2 0-16,0 1 0 0,0 0 0 0,0 6 0 0,0-6 0 15,0 4 0-15,0-3 0 0,0-1 0 0,0 5 0 0,0-5 0 16,0 5 0-16,0-5 0 0,0 5 0 0,0-5 0 0,0 0 0 0,0 5 0 16,0-5 0-16,0 1 0 0,0 4 0 0,0-5 0 0,8 4 0 15,-8-3 0-15,0-1 0 0,0 5 0 0,0-1 0 0,0-3 0 16,0 4 0-16,0-1 0 0,8 2 0 0,-8-2 0 0,0 1 0 15,0 0 0-15,0 5 0 0,0-6 0 0,-8 6 0 0,8-1 0 16,0 0 0-16,0 1 0 0,0 4 0 0,0-4 0 0,0 4 0 0,0 0 0 16,0 0 0-16,0 0 0 0,-8 0 0 0,8 4 0 0,0 0 0 15,-9 1 0-15,9 0 0 0,-7 4 0 0,7-4 0 0,-8 3 0 16,-1 3 0-16,9-3 0 0,-8 1 0 0,0 1 0 0,8 3 0 16,-8-4 0-16,8 5 0 0,-9 0 0 0,9-1 0 0,0 1 0 15,0 5 0-15,-7-6 0 0,7 6 0 0,0-1 0 0,0 0 0 16,0 0 0-16,0 5 0 0,0-4 0 0,0 4 0 0,0 0 0 0,0 4 0 15,0 2 0-15,0-2 0 0,0 5 0 0,0 0 0 0,0 4 0 16,0 0-16-16,0 2 4 0,0 3-4 0,0 0 4 0,0-4 0 16,0 4 4-16,0 5 4 0,7-9-4 0,-7 4 4 0,0 1 0 0,0-6 0 15,9 1 0-15,-9-1 0 0,8-3 4 0,-8-1 0 16,0 0-4-16,8-5 0 0,-8 1 4 0,8 0 0 0,1-1 0 0,-9-4 0 16,8 5 0-16,-8-6 0 0,7 1 0 0,-7-4 0 0,0 4 0 15,9 0 4-15,-9 0-4 0,0-5 0 0,0 5 0 0,0-4 0 16,0-1 0-16,0 0 0 0,0 0 0 0,0-4 4 0,0 4-4 15,-9-9 4-15,9 5-4 0,0-4 4 0,0-1-4 0,-7-1 4 16,7-3-4-16,0 0 4 0,0-1-4 0,-8-4 0 0,8 0 0 0,-9 0 0 16,9 0 4-16,0-4-4 0,-8-1 0 0,8 0 0 0,-8 1 4 15,8 0-4-15,0-5 0 0,-8 4 0 0,-1-5 0 0,9 1 0 16,0 0 0-16,-7-5 0 0,7 6 0 0,0-5 0 0,-8-2 0 16,8 1-4-16,-9 0 0 0,9 0 4 0,0-4 0 0,0 0-16 15,0 0 20-15,0-5 0 0,0 0-4 0,0 0 0 0,0 0 0 0,0-5-4 16,0 1 4-16,0-1-4 0,0 0 4 0,0-4-4 0,0 5 0 15,0-5 0-15,0 0-4 0,0 0 0 0,9-1 4 0,-9 2-4 16,0-1 0-16,8-6 0 0,-8 6 0 0,7 0 0 0,-7 0 8 0,0 0-4 16,9 0 0-16,-9-5 0 0,8 10 0 0,-8-6 0 15,8 1 0-15,-8 0 0 0,0 5 0 0,0-5 4 0,8 4 0 0,-8 5 0 16,0-4 0-16,9 4-4 0,-9 0 4 0,0 0 0 0,8 4 0 16,-8 1 0-16,0 0 0 0,7 0-4 0,-7 4 4 0,0 0 4 15,9 0-8-15,-9 6 4 0,0-6 0 0,8 4-4 0,-8 1 4 0,0 0 4 16,0 0 0-16,0 4-4 0,0-4-4 0,0 1 8 0,0 2-4 15,0 2 0-15,0-6-4 0,0 6 8 0,0-1-4 16,0 1 0-16,0-1-4 0,0 1 4 0,0-1 0 0,0-1-4 0,0 6 8 16,0 0-4-16,0-3 4 0,0 3-4 0,0 0-16 0,0-5 20 15,0 5 0-15,0 0 0 0,0 0 0 0,0 0-4 0,0 5 4 16,0-5 0-16,0 3 0 0,0 3-4 0,0-1 0 0,0-1 4 0,0 1-4 16,0 4 0-16,-8-5 4 0,8 6-4 0,0 0 4 15,-9 3-4-15,9-4 4 0,0 5-4 0,-7-1 0 0,7 1 4 0,-8 0 0 16,-1 0 0-16,9 4 0 0,-8 0 0 0,8 0 0 0,-8 6 4 15,8-5-4-15,-8 3 4 0,8 5 4 0,0 1-4 0,-9-1 4 16,9 6 0-16,0-1 0 0,0 0 0 0,0 5 0 0,-7-1 0 16,7 1 0-16,0 0 0 0,0-1-4 0,0 1 0 0,0 4 4 15,0-4-12-15,0-1 0 0,0 2 0 0,0-6 0 0,7 4 0 0,-7-4 0 16,0 0 0-16,0 1 0 0,0-1 0 0,0-5 0 0,9 6 0 16,-9-7 0-16,0 2 0 0,8 0 0 0,-8-1 0 0,0 1 0 15,8-1 0-15,-8-3 0 0,0 3 0 0,0-4 0 0,0 0 0 0,0-1 0 16,0 3 0-16,0-8 0 0,0 6 0 0,0-5 0 15,0 1 0-15,0-6 0 0,0 6 0 0,0-5 0 0,-8-1 0 0,8-4 0 16,0 1 0-16,-8 3 0 0,8-3 0 0,0-6 0 0,-9 1 0 16,9-1 0-16,-7 1 0 0,7-1 0 0,-8-4 0 0,-1 5 0 15,9-10-16-15,-8 5-88 0,0-4-40 0,-1-1-44 0,1 1-32 16,8-1-8-16,-7-4-40 0,-1 1 28 0,-1-2 48 0,-7 0 32 16,7-3 32-16,2 4 20 0</inkml:trace>
    <inkml:trace contextRef="#ctx0" brushRef="#br1" timeOffset="21910.2004">537 3122 43 0,'-8'5'80'16,"-1"-5"-16"-16,1 4-4 0,8 1-20 0,-7-5-4 0,-3 5 0 0,3-5 0 16,-1 0-4-16,0 3 0 0,-1-3 0 0,1 7-4 0,8-7 0 15,-7 0 4-15,-2 0-4 0,1 3 0 0,0-3-4 0,-1 0 4 16,1 0 0-16,8 0-4 0,-8-3 0 0,8-4 0 0,0 4-4 16,0-2 8-16,0 0-4 0,0-4 8 0,0 0-8 0,0 5 4 0,8-5 4 15,-8-6-4-15,8 6 4 0,9-4-4 0,-9-5-4 0,1 4 4 16,6-5 0-16,2 1-4 0,-2-1 0 0,10-3 0 0,0 4-4 15,-1-5 4-15,1-1-4 0,7-3 4 0,2-1-4 0,-2 1-4 0,1-1-16 16,7 0 20-16,-7-4 0 0,7 0-4 0,-7 0-4 16,8 0 4-16,-1-5 0 0,-6 4 0 0,6-2-4 0,1 2 0 15,0-3 0-15,0 4 0 0,-9-5-4 0,9 5 0 0,0-5 0 0,-1 5 0 16,1-1 0-16,0-2 4 0,0 2-4 0,-1 1 0 16,-6 0 0-16,6-1 0 0,1 2-4 0,-1 3 0 0,2-4 4 0,-2 0 0 15,1 4 0-15,-8-4-4 0,7 0 0 0,-7 5 0 0,8-6 4 0,-9 1-4 16,0 0 0-16,2 5 0 0,-2-5 0 0,8 0-4 15,-6 4 0-15,-2-4 4 0,1 4-4 0,-1 0 0 0,1 2 4 0,0-2-4 16,0 0 4-16,7 1-4 0,-7-1 0 0,0 1 0 0,7 3 4 16,-8-3-4-16,10 5 0 0,-2-2 0 0,-7-3 4 0,7 4-4 15,2-5-4-15,-10 6 4 0,8-6 0 0,2 5 0 0,-10 0 0 0,9-4 0 16,-8 4 0-16,7-5 0 0,1 5 0 0,-8 1-4 0,-1-2 4 16,0 2 0-16,10-2-4 0,-18 2 4 0,9-1-16 0,-1 0 20 15,1 0-4-15,0 4 4 0,-8 1 0 0,7 0 0 0,-7-1 0 16,-1-3-4-16,0 3 0 0,9 5 0 0,-8-4 0 0,-2-1 0 15,2 1 0-15,-1 0 4 0,1 0-4 0,-1 4-4 0,1-4 0 0,0 4 8 16,-1-5-4-16,-8 1 4 0,8 0-4 0,1 4 0 16,0-4 0-16,-1 3 0 0,-7 2 4 0,8-5-4 0,-2 5-4 0,-6-2 0 15,7 1 0-15,-7 0 4 0,6 6 0 0,-6-6 0 0,8 0 0 16,-8 5 0-16,-2-5 0 0,2 5 0 0,-1-1 0 0,0-3 0 16,1 3-4-16,-1 2 4 0,1-2-4 0,-2 1 4 0,10 0 0 0,-9-5 0 15,0 10 0-15,1-6 0 0,0 1 0 0,-2 0 0 16,10 0 0-16,-8 0 4 0,-2-1-4 0,10 1 0 0,-8 5-4 0,7-5 0 15,-8 0 8-15,0 4-4 0,9-5 0 0,-8 1 0 0,-2 5 0 16,2-1 0-16,-1-3 4 0,1 2 4 0,-1 2-8 0,-8-5 0 16,8 4 4-16,-7 2 0 0,6-8 0 0,-6 11-20 0,-1-8 28 15,0 3-4-15,-8 0 4 0,9 1-4 0,-1-1-4 0,-1 0 0 0,-7-3 4 16,0 3 0-16,8 0 0 0,-8 1 0 0,9-1 0 16,-9 0 4-16,8 1-4 0,-8 4 4 0,0-5-4 0,0 1 0 0,0 4 0 15,0-5 4-15,8 5-8 0,-8 0 4 0,0 0 0 0,0 0-4 16,0 0 0-16,0 0 0 0,-8 0 0 0,8 0 4 0,0 0 0 15,0 0 0-15,0 0 0 0,0 0 4 0,0 0-4 0,0 0 0 0,0 0 0 16,0 0 0-16,0 0 4 0,0 0-4 0,0-5 0 0,0 5 0 16,0 0 0-16,0 0 4 0,0 0-8 0,0-4 0 0,0 4 0 15,0 0 0-15,0 0 0 0,0 0 0 0,0 0-4 0,0 0 0 16,0-5 4-16,0 5-8 0,0 0 4 0,0 0-4 0,0 5-4 16,-8-5-4-16,8 4-16 0,-9-4-12 0,9 5-32 0,-8 0-40 0,1-1-40 15,-1 1-48-15,-1 4 8 0,-7-4-64 0,7 4 12 0,-6 0 44 16,-2 0 32-16,-8 5 32 0,1-1 24 0</inkml:trace>
    <inkml:trace contextRef="#ctx0" brushRef="#br0" timeOffset="-29474.4725">-58 3544 3 0,'0'0'68'0,"0"0"0"0,0 0-8 0,0 0-24 16,0 0-4-16,0 0-4 0,0 0-8 0,0 0 4 0,0 0 0 0,0 0 0 15,0 4-4-15,0-4 4 0,7 0-4 0,-7 5 0 16,0-5 0-16,0 0 4 0,9 5-4 0,-9-5 4 0,0 5 0 0,8-5 0 16,-8 0 0-16,0 4-4 0,8-4 4 0,-8 0 0 0,0 0-4 15,9 0 8-15,-9 0 0 0,0 0 0 0,8 0 0 0,-8 0-4 16,7 0 4-16,-7 0 0 0,0 0 0 0,8 0 4 0,-8 0-8 0,9 0 0 15,-9 0 0-15,8 0-4 0,-8 0 0 0,8 0 4 0,-8 0 0 16,9 0-4-16,-1-4 0 0,-8 4 4 0,7-5-4 0,2 5 0 16,-1-5 0-16,0 5 0 0,0-5 4 0,1 1-8 0,-1 4 4 15,-1-4-4-15,2-1 0 0,-1 1 0 0,9-1 0 0,-9 5 0 16,0-5 0-16,8 1-4 0,0 4 4 0,-7-5-4 0,7 1 0 16,0 0 0-16,0-2 0 0,1 2-4 0,0-1 4 0,-2 1 0 0,2-6 0 15,-2 6 0-15,2-5 0 0,8 4 0 0,-8-1-4 0,-2-2-4 16,10-1 0-16,-1 5 0 0,-7-6 0 0,6 1 4 0,2 5-4 15,-8-5 4-15,7-1-4 0,1 5 0 0,0-4 4 0,-1 1-4 16,1 2 4-16,-2 2-4 0,2-5-4 0,-1 4 4 0,1 2 4 16,-8-8-4-16,7 7-4 0,1 0 4 0,-2-1 0 0,-6 0-20 0,8 1 20 15,-1-1 4-15,-8-4 0 0,8 9-4 0,1-9 0 0,-1 4 0 16,-7 1-4-16,8-1 4 0,-1-4 0 0,-8 4 0 0,9-4-4 16,-1 4 4-16,1-4-8 0,-1 0 4 0,1 5 4 0,-9-6 0 15,8 1-4-15,1 0-4 0,-1 0 4 0,1 0-4 0,7 4 4 16,-7-4 0-16,-1 1 0 0,1-2 0 0,0 5 0 0,-1-4 0 0,1-1 4 15,-2 2-4-15,2 3 0 0,-1-4 0 0,1 4 0 16,-1 0 4-16,1-4-4 0,-8 4 0 0,6 1 0 0,2 0 0 0,-1-6 4 16,-7 6 0-16,8 0-8 0,-10-2 8 0,10 2-4 0,-1 0 4 15,-7-2 0-15,8-2-4 0,-10 3 0 0,2 0 0 0,8 1 4 16,-10 0-4-16,10-1 0 0,-8-4 0 0,0 9 0 0,6-10 0 0,-6 6 0 16,0-1 4-16,-2 1-4 0,2-2 0 0,7 3 0 0,-8-2 0 15,1 0 4-15,0 1-4 0,6 0 0 0,-6-2 0 0,0 2 0 16,7-1 0-16,-8 1 4 0,1 0-24 0,7-1 28 0,-8 0-8 15,0 0 4-15,9-4 0 0,-9 5 0 0,8-1 0 0,-7 0 0 16,8 1 0-16,-10-1-4 0,10 1 4 0,-8-1-8 0,-1 1 4 16,8-1 4-16,-8 5 0 0,9-5 0 0,-8 0-4 0,6 1 0 0,-6-1 4 15,0 1 0-15,7 0-4 0,0-1 0 0,-7 0 0 0,-1 1 0 16,9-1 0-16,-2-3 0 0,-6 3 0 0,8-1 0 0,-9 2 4 16,8-5-4-16,-7 4 4 0,7 1 4 0,1 0-4 0,-8-5-4 15,6 4 4-15,-6-5-4 0,7 6 0 0,1 0 4 0,-10-6-4 16,10 6 4-16,0-6-4 0,-9 6 0 0,9-1 0 0,-9-4 4 0,8 5-4 15,-7-6 0-15,8 6 0 0,-10-6 0 0,10 5 0 0,-8-4 0 16,7 5 0-16,1-5 0 0,-10 0 4 0,10 4 4 0,-8-3-4 16,7-2 0-16,-8 0 0 0,8 1-8 0,1 0 4 0,-8 0 0 15,7 0 0-15,-8-1 0 0,8 2 4 0,1-2 4 0,-8 1-4 16,-2 0 0-16,10-1-4 0,-8 1-20 0,-2 0 24 0,2 0-4 0,8 4 0 16,-10-3 4-16,2-2 0 0,0 1-4 0,-9 4 4 0,9-3 0 15,-2 3-4-15,2-4 0 0,-2-1 0 0,2 6 8 0,-9-5-8 16,9 0 4-16,-2 4 4 0,2-4-4 0,0-1 0 0,-1 1 0 15,0 5-4-15,0-5 0 0,9 0 4 0,-9-1 0 0,1 6 0 16,6-6 0-16,-6 6 0 0,0-5 0 0,8 4 0 0,-10 1-4 0,10-6 0 16,-8 6 0-16,-2-1 4 0,10 0-4 0,-8-3 0 0,-2 3 4 15,10 0-4-15,-8 1 0 0,-1-1 0 0,0-4 0 0,1 5 0 16,-2-2 0-16,2-2 0 0,0 3 0 0,-2-4 4 0,2 4 0 16,-1-4 0-16,1 0-4 0,-1 4 0 0,0-4 4 0,-8 4-4 15,9-3 0-15,-1 3 0 0,0-4 0 0,1-1 0 0,-10 6 4 0,10-6-4 16,-1 6 0-16,-7-6 0 0,6 6 4 0,-6-5-4 0,7 4 0 15,-8-3 0-15,9 3 0 0,-10 0 0 0,2-3 0 0,7 2 4 16,-7 2-16-16,-1-1 16 0,0-3 0 0,-1 3-4 0,2 0 4 16,7 0-4-16,-16 1 4 0,9-1-4 0,-1 1 4 0,-1-1-4 15,3 0 0-15,-3 1 4 0,1 4-4 0,1-5 4 0,-9 0 0 16,8 1-4-16,0 4 4 0,-1-4-4 0,-7 4 4 0,9-5 0 0,-9 0 0 16,8 5 0-16,-8-5 0 0,8 5 0 0,-8-4 0 0,9 4 0 15,-9-5 0-15,0 5-4 0,8 0 4 0,-8 0 0 0,0 0 0 16,8 0 0-16,-8-4 0 0,0 4 0 0,0 0 0 0,0 0-4 0,0 0 0 15,0 0 0-15,0 0 0 0,0 0 0 0,0 4 0 16,0-4 0-16,0 0 0 0,0 0 0 0,0 0 0 0,0 0 0 0,0 0 0 16,0 0 0-16,0 0 0 0,0 0 0 0,0 0 0 0,0 0 0 15,0 0 0-15,0 0 0 0,0 0 0 0,-8 0 0 0,8 0 0 16,0 5 0-16,0-5 0 0,0 0 0 0,-8 4 0 0,8-4 0 16,0 0 0-16,0 5 0 0,-9-5 0 0,9 0 0 0,0 5 0 15,0-5 0-15,0 0 0 0,-8 5 0 0,8-5 0 0,0 0 0 0,0 0 0 16,-8 0 0-16,8 0 0 0,0 0 0 0,0 4 0 0,-9-4 0 15,9 0 0-15,0 0 0 0,-7 4 0 0,7-4 0 0,0 0 0 16,-8 0 0-16,8 0 0 0,0 5 0 0,-8-5 0 0,8 0 0 0,-9 5 0 16,9-5 0-16,0 0 0 0,-8 0 0 0,8 0 0 15,-7 0 0-15,-3 0 0 0,10 0 0 0,-7 0 0 0,7 0 0 0,-8 0 0 16,8 4 0-16,-9-8 0 0,1 4 0 0,8 0 0 0,-8 0 0 16,8 4 0-16,-9-8 0 0,2 4 0 0,7 0 0 0,0 0 0 15,-8 0 0-15,0 0 0 0,8 0 0 0,-9 0 0 0,9 0 0 0,0-5 0 16,-8 5 0-16,8 0 0 0,-8-5 0 0,8 5 0 0,-9-4 0 15,9 0 0-15,0 4 0 0,0-5 0 0,-7 0 0 0,7 5 0 16,0-5 0-16,0 1 0 0,0-1 0 0,0 5 0 0,0-4 0 16,0 0 0-16,0-1 0 0,0 0 0 0,0 1-12 0,0-1 16 15,0 0 0-15,0 2 0 0,0-8-4 0,0 7 0 0,0 0 0 16,0-6 0-16,0 6 0 0,0-6 0 0,0 7 0 0,7-7 0 16,-7 1 0-16,0-1 0 0,0 6 0 0,9-6 0 0,-9 2 0 15,8-2 0-15,-8 1 0 0,8 0 0 0,-8 0 0 0,0-5 0 0,9 5 0 16,-9 0 0-16,8-5 0 0,-8 6 0 0,8-7 0 0,-8 1 0 15,0 5 0-15,7-6 0 0,-7 2 0 0,0-1 0 0,0 1 0 16,9-1 0-16,-9 0 0 0,0 5 0 0,0-9 0 0,0 9 0 16,0-6 0-16,0 7 0 0,0-6 0 0,0 0 0 0,0 6 0 15,0-6 0-15,0 0 0 0,0 4 0 0,0-3 0 0,0-1 0 0,0 5 0 16,0-5 0-16,0 0 0 0,0 5 0 0,0-5 0 16,0-5 0-16,0 6 0 0,0-1 0 0,0 0 0 0,0 1 0 0,0-1 0 15,0-5 0-15,0 6 0 0,0 0 0 0,0-6 0 0,0 5 0 0,0-5 0 16,0 6 0-16,0-1 0 0,0-4 0 0,0 4 0 15,0-4 0-15,0 4 0 0,0 0 0 0,0-4 0 0,0 4 0 0,0 0 0 16,0-4 0-16,0 4 0 0,0-4 0 0,0 4 0 0,-9 0 0 16,9-4 0-16,0 4 0 0,0-4 0 0,0 0 0 0,-7 4 0 15,7-5 0-15,0 1 0 0,0 0 0 0,0-1 0 0,0 1 0 0,0 0 0 16,-8-1 0-16,8 1 0 0,0 0 0 0,0 4 0 0,0-4 0 16,0 0 0-16,0 4 0 0,0-4 0 0,0 4 0 0,0 0 0 15,0 0 0-15,0-1 0 0,0 2 0 0,0 5 0 0,0-7 0 16,0 2 0-16,0-1 0 0,0 5 0 0,0-5 0 0,8 0 0 15,-8 0 0-15,0 5 0 0,0-4 0 0,0-1 0 0,0 1 0 0,7 2 0 16,-7-2 0-16,0 0 0 0,0-1 0 0,9 0 0 16,-9 0 0-16,0 0 0 0,0 0 0 0,0 6 0 0,8-6 0 15,-8-1 0-15,0 2 0 0,0 4 0 0,8-5 0 0,-8 0 0 0,0 5 0 16,0-5 0-16,0 1 0 0,0 2 0 0,0-2 0 0,0 0 0 16,0 4 0-16,0-5 0 0,0 0 0 0,0 5 0 0,0-4 0 15,0-1 0-15,0 1 0 0,0-2 0 0,0 6 0 0,0-5 0 0,0 1 0 16,0-1 0-16,0 0 0 0,0 0 0 0,0 5 0 15,0-5 0-15,0 5 0 0,0 0 0 0,0-5 0 0,0 5 0 0,0 4 0 16,0-9 0-16,0 10 0 0,0-6 0 0,0 5 0 0,0-3 0 16,0 3 0-16,0 1 0 0,0-1 0 0,0 0 0 0,0 1 0 15,0 0 0-15,0-2 0 0,0 3 0 0,0-2 0 0,0 5 0 0,0-5 0 16,0 0 0-16,0 5 0 0,0-4 0 0,0 4 0 0,0-5 0 16,0 5 0-16,0-5 0 0,0 5 0 0,0 0 0 0,0 0 0 15,0-4 0-15,0 4 0 0,0 0 0 0,0-4 0 0,0 4 0 16,0 0 0-16,0 0 0 0,0 0 0 0,0 0 0 0,0 0 0 15,0-5 0-15,0 5 0 0,0 0 0 0,0 0 0 0,0 0 0 0,0 0 0 16,0 0 0-16,0 0 0 0,0 0 0 0,0 0 0 16,0 0 0-16,0-5 0 0,0 10 0 0,0-10 0 0,0 5 0 0,0 5 0 15,0-10 0-15,0 5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16,0 0 0-16,0 0 0 0,0 5 0 0,0-5 0 0,0 0 0 15,0 5 0-15,0-5 0 0,0 0 0 0,0 4 0 0,0-4 0 16,0 4 0-16,0 1-20 0,0-5-28 0,0 5-20 0,0-1-28 16,0 1-16-16,-8 0-32 0,8 0-20 0,0 4-20 0,-8-5 20 0,8 5-76 15,-9-4 24-15,2 4 32 0,7-1 36 0,-8-3 24 0,0 5 24 16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09.8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A1464B-0B53-41C8-BBBB-D9E808086912}" emma:medium="tactile" emma:mode="ink">
          <msink:context xmlns:msink="http://schemas.microsoft.com/ink/2010/main" type="inkDrawing" rotatedBoundingBox="12065,11016 15606,9504 15650,9609 12110,11121" semanticType="callout" shapeName="Other">
            <msink:sourceLink direction="with" ref="{3D5CB6E1-1973-43A4-A6A4-AA7265B8FB26}"/>
            <msink:sourceLink direction="with" ref="{A75C011D-3FFA-45F0-B7E7-EC7B1C9A3625}"/>
          </msink:context>
        </emma:interpretation>
      </emma:emma>
    </inkml:annotationXML>
    <inkml:trace contextRef="#ctx0" brushRef="#br0">-4 1509 15 0,'0'-4'64'0,"0"4"0"0,0 0 0 0,0 0-24 15,0 0-12-15,0 0 0 0,0 0 0 0,0 0-4 0,0 0-4 16,0 0 8-16,0 4-4 0,0-4-4 0,0 0-4 0,0 0 4 15,0 0 0-15,0 0 0 0,0 0 0 0,0 0 4 0,0 0 0 0,0 0-16 16,0 0 20-16,0 0 0 0,0 0 4 0,0 0-4 0,0 0 4 16,0 0 0-16,0 0-4 0,0 0 4 0,0 0-4 0,0 0 0 15,0 0 8-15,0 0 0 0,0 0-4 0,0 0-4 0,0 0 0 16,8 0-4-16,-8-4 4 0,0 4 0 0,9 0 0 0,-9 0 4 16,0-4 0-16,8 4 8 0,-8 0-4 0,8-6 0 0,0 2 0 0,1 4-4 15,-2-5 4-15,-7 5-4 0,8-4 0 0,1-1 0 16,-1 0 4-16,0 5-8 0,1-4 4 0,-1-1-4 0,-8 5 0 0,7-4 0 15,1-1-8-15,1-1 8 0,-1 3-8 0,0 3 0 0,1-5-4 0,-1 1 4 16,-1-1-4-16,10 1 4 0,-9-1 0 0,1 0-8 16,-1 1 4-16,7-1-4 0,-6-4 4 0,7 5-4 0,-7-1-4 0,6 0 4 15,-6 0-4-15,7-4 8 0,1 5-4 0,-2 0 0 16,2-6-4-16,-9 6-4 0,9-6-4 0,-2 7 0 0,2-2 0 0,0-5 0 16,8 1 0-16,-10 4 0 0,2-4 0 0,-2 0 0 0,10 0 0 15,-8 0 0-15,-2-1 0 0,10 1 0 0,-8 0 0 0,7 0 0 16,-8 0 0-16,9 0 0 0,-9 4 0 0,9-4 0 0,0 1 0 0,-10 2 0 15,10-3 0-15,-1 4 0 0,-7-4 0 0,8 4 0 0,-10-4 0 16,10 6 0-16,-8-4 0 0,7 4 0 0,-8-7 0 0,8 6 0 16,-7-1 0-16,-1-4 0 0,8 5 0 0,-7-5 0 0,0 4 0 15,-2 0 0-15,2-4 0 0,-1 4 0 0,8-4 0 0,-7 5 0 16,-1-6 0-16,1 6 0 0,-1-6 0 0,0 2 0 0,8 2 0 0,-7-2 0 16,-1 3 0-16,1-4 0 0,-1 0 0 0,0 0 0 0,9 3 0 15,-9-2 0-15,0-1 0 0,1 0 0 0,0-1 0 0,-2 2 0 16,2-2 0-16,-1 1 0 0,0 0 0 0,1-1 0 0,-1 1 0 15,8 0 0-15,-7 0 0 0,-1 0 0 0,0 0 0 0,0-1 0 16,1 1 0-16,7 4 0 0,-7-3 0 0,-1-2 0 0,1 6 0 0,-2-6 0 16,2 7 0-16,0-2 0 0,-2-5 0 0,2 6 0 0,-1-1 0 15,-7 0 0-15,6-3 0 0,2 2 0 0,-1 3 0 0,-7-2 0 16,6-5 0-16,2 6 0 0,0 0 0 0,-2-6 0 0,2 1 0 16,-1 4 0-16,1-4 0 0,-1 0 0 0,9-1 0 0,-10 2 0 15,2-2 0-15,-1 1 0 0,8 0 0 0,-7 0 0 0,-1 0 0 0,8-1 0 16,-7 1 0-16,8 0 0 0,-10 0 0 0,2 0 0 0,0 4 0 15,-2-4 0-15,2 0 0 0,-1 4 0 0,1 0 0 0,0-3 0 16,-10 3 0-16,10 0 0 0,-1 1 0 0,-9-1 0 0,10 1 0 16,-9-1 0-16,1 1 0 0,7-2 0 0,-7-3 0 0,-2 5 0 15,9-1 0-15,-7 1 0 0,7-1 0 0,-7 0 0 0,6-3 0 16,-6 3 0-16,7 0 0 0,-9-4 0 0,10 4 0 0,-9 1 0 16,9 0 0-16,0-6 0 0,-10 6 0 0,10-1 0 0,-1-4 0 0,1 5 0 15,-10-6 0-15,10 6 0 0,-1-6 0 0,1 6 0 0,-2-6 0 16,-6 6 0-16,7-5 0 0,1 0 0 0,-1 4 0 0,0-4 0 15,1 4 0-15,-2-4 0 0,2 4 0 0,0-4 0 0,-2 5 0 16,2-1 0-16,-9 1 0 0,9-6 0 0,-2 6 0 0,-6-1 0 0,7 0 0 16,-8 0 0-16,1 5 0 0,6-3 0 0,-6-2 0 0,-1 0 0 15,0 5 0-15,1-4 0 0,-1-1 0 0,-8 5 0 0,7-5 0 16,1 5 0-16,1-4 0 0,-9 0 0 0,8 4 0 0,0-6 0 16,1 6 0-16,-1-3 0 0,-1-2 0 0,-7 5 0 0,9-5 0 15,-1 0 0-15,0 5 0 0,0-4 0 0,1-1 0 0,-1 5 0 0,-1-5 0 16,2 1 0-16,-1 4 0 0,9-4 0 0,-9-1 0 0,0 5 0 15,1-5 0-15,-2 1 0 0,1 4 0 0,0-5 0 0,1 5 0 16,-9-5 0-16,8 5 0 0,0-4 0 0,1 4 0 0,-2-4 0 0,1 4 0 16,-8-5 0-16,9 5 0 0,-1 0 0 0,-8-5 0 15,8 5 0-15,-8 0 0 0,7-4 0 0,-7 4 0 0,10 0 0 0,-10-5 0 16,0 5 0-16,7 0 0 0,-7-5 0 0,8 5 0 0,-8-4 0 16,9 4 0-16,-1 0 0 0,-8-4 0 0,8-2 0 0,1 6 0 15,-9-4 0-15,7 4 0 0,1-4 0 0,0 4 0 0,1-6 0 16,-1 6 0-16,-8-4 0 0,8 4 0 0,1 0 0 0,-9 0 0 15,7 0 0-15,-7-4 0 0,0 4 0 0,8 0 0 0,-8 0 0 0,0 0 0 16,0 0 0-16,0 4 0 0,0-4 0 0,0 0 0 0,0 0 0 16,0 0 0-16,0 0 0 0,0 0 0 0,0 0 0 0,0 0 0 15,0 0 0-15,9 0 0 0,-9-4 0 0,0 4 0 0,0 0 0 0,8 0 0 16,-8-5 0-16,0 5 0 0,8 0 0 0,-8-5 0 16,0 5 0-16,8-5 0 0,-8 5 0 0,9 0 0 0,-9-3 0 0,0 3 0 15,0-5 0-15,7 5 0 0,-7 0 0 0,0 0 0 0,0 0 0 16,0 0 0-16,8 0 0 0,-8 0 0 0,0 0 0 0,0 0 0 15,0 0 0-15,0 0 0 0,0 0 0 0,0 0 0 0,0 0 0 0,0 0 0 16,0 0 0-16,0 0 0 0,0 0 0 0,0 0 0 16,0 0 0-16,0 0 0 0,0 0 0 0,0 0 0 0,0 0 0 15,9 0 0-15,-9 0 0 0,0-5 0 0,0 5 0 0,0 0 0 0,8 0 0 16,-8 0 0-16,0 0 0 0,0 0 0 0,0-4 0 16,0 8 0-16,0-8 0 0,0 8 0 0,0-8 0 0,0 4 0 0,0 0 0 15,8 0 0-15,-8 0 0 0,-8 0 0 0,16 0 0 0,-8 0 0 0,0 0 0 16,0 0 0-16,0 0 0 0,0 0 0 0,0 0 0 15,0 0 0-15,0 0 0 0,9 0 0 0,-9-4 0 0,0 4 0 0,0 0 0 16,0 0 0-16,0 0 0 0,0 0 0 0,8 0 0 0,-8 0 0 16,0-6 0-16,0 6 0 0,0 0 0 0,0-4 0 0,7 4 0 15,-7 0 0-15,0 0 0 0,0 0 0 0,0-5 0 0,0 5 0 0,0 0 0 16,0 0 0-16,0 0 0 0,8 0 0 0,-8 0 0 0,0 0 0 16,0 0 0-16,0 0 0 0,0 0 0 0,0 0 0 0,0 0 0 15,0 0 0-15,0 0 0 0,9 0 0 0,-9 0 0 0,0 0 0 16,0-4 0-16,0 4 0 0,0 0 0 0,0 0 0 0,0 0 0 15,8 0 0-15,-8 0 0 0,0 0 0 0,0 0 0 0,0 0 0 16,0 0 0-16,0 0 0 0,0 0 0 0,0 0 0 0,0 0 0 16,0 0 0-16,0 0 0 0,0 0 0 0,0 0 0 0,0 0 0 0,0 0 0 15,0 0 0-15,0 0 0 0,0 0 0 0,0 0 0 0,0 0 0 16,0 0 0-16,0 0 0 0,0 0 0 0,0 0 0 0,-8 0 0 16,8 0 0-16,0 0 0 0,0 0 0 0,-9 0 0 0,1 0 0 0,8 0 0 15,-7 4 0-15,-1-4 0 0,-1 0 0 0,-7 0-32 16,7 0-176-16,-6 0-56 0,-2 0-44 0,1-4 12 0,-1 4 44 0,-7 0 48 15,7-4 36-15,-6-1 32 0,6 0 24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6:32.8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12C115-676C-4074-AF34-3AC74147935F}" emma:medium="tactile" emma:mode="ink">
          <msink:context xmlns:msink="http://schemas.microsoft.com/ink/2010/main" type="inkDrawing" rotatedBoundingBox="13688,7832 17208,8033 17152,9017 13631,8816" semanticType="scratchOut" shapeName="Other">
            <msink:sourceLink direction="with" ref="{7CE89E62-C1F9-42AA-B7C4-C47D56A2F5E6}"/>
          </msink:context>
        </emma:interpretation>
      </emma:emma>
    </inkml:annotationXML>
    <inkml:trace contextRef="#ctx0" brushRef="#br0">0-3 27 0,'0'0'68'16,"0"0"-8"-16,0 0-4 0,0 0-28 0,0 0 0 0,0 0-4 15,0 0-4-15,0 0-4 0,0 0 0 0,0 0 0 0,0 0 0 0,0 0 0 16,8 0 4-16,-8 0-4 0,0 0 0 0,8 0 4 16,-8 0 0-16,0 0 0 0,9 0 4 0,-9 4 0 0,7-4 0 0,1 5 0 15,1 0 4-15,-9 0-4 0,8-1 0 0,0 0 0 0,0 6-4 16,-8-1 0-16,9-4 0 0,-2 4 0 0,1 4-4 0,1-3 4 16,-1-1 0-16,0 4-4 0,1-3 0 0,-1 4 4 0,-1 0-4 0,1-1 0 15,1-4-4-15,-1 5 0 0,0-1 4 0,1 2-8 0,-2-2 0 16,1 1 4-16,1 0 0 0,7 0 0 0,-8-1 0 0,1 2-4 15,6-2 4-15,-6 1 4 0,7-1-4 0,-7 1-4 0,6 0 0 16,-7 0-4-16,9 4 4 0,0-4-4 0,-9 0 4 0,8-1-4 16,0 1 0-16,1 0 4 0,-10-1-4 0,10 1 8 0,-1-1-4 0,1 2 0 15,-1-1-4-15,0-1 4 0,1 1-4 0,-2 0 4 16,2 0 0-16,0-1 0 0,-1 1-4 0,0-5 0 0,0 5 0 0,1 0 4 16,0 0-4-16,-2 0 0 0,2-6 4 0,8 6-4 0,-10 0 4 15,2-4-4-15,-2 3 0 0,10-4 4 0,-8 5-4 0,0-5 0 16,6 5 0-16,2-5 4 0,-9 5-4 0,9-5 0 0,0 0 0 15,-10 1 0-15,10 3 0 0,-1-4 0 0,1 1 0 0,-1-1-4 0,1 0 4 16,0 0 0-16,-1 0 0 0,1 0-4 0,-1 1 0 16,0-2 4-16,0 2 0 0,1-6 0 0,-8 6 0 0,7-1-4 0,1 0 4 15,-1-5 0-15,-8 6-4 0,9-1 4 0,-9-4 4 0,9 3-8 16,-2-2 0-16,-6-2 4 0,8 5 0 0,-9-4 0 0,8-1-4 16,-7 1 0-16,7 5 4 0,-7-10-4 0,8 3 0 0,-10 2 4 0,2 0 0 15,8-1 0-15,-1 1 0 0,-8 0 0 0,8-5-4 0,-7 4 4 16,8 1-4-16,-2-5 4 0,2 4 0 0,-1-4-4 0,-7 4 4 15,8-4 0-15,-1 0-4 0,1 0 4 0,-2 0-4 0,2 0 0 16,8 0 0-16,-9 0 0 0,0 0 0 0,-7 0 0 0,8 0 0 16,7 0 4-16,-15-4-4 0,7 4 0 0,0-4 0 0,0 4 0 15,-7-5 4-15,8 5-8 0,-1-4 4 0,1-1 0 0,-10 5 0 16,10-5 0-16,0 1 4 0,-9-1-4 0,9 0 0 0,-10 5 0 0,10-3 4 16,-8-2-4-16,-2 5 0 0,10-5 0 0,-8 0 4 0,7 5-4 15,-8-4 0-15,1-1 4 0,0 5-4 0,6-5 0 0,-6 1 0 16,0 0 0-16,-2-2 0 0,2 2 0 0,-2 0 0 0,2-1 0 0,8 0 0 15,-8-3 0-15,-2 2 0 0,2 2 0 0,-9-5 0 16,9 4 0-16,-2-4 0 0,2 0-4 0,0 5 4 0,-2-6 0 0,2 1 0 16,-9 4 0-16,9-4 0 0,-2 0 4 0,2 5-4 0,-9-6 0 15,9 1 0-15,-2 1 4 0,-6 2-4 0,7-3 4 0,-7 0 0 16,6 5-4-16,2-6 0 0,-9 1-4 0,9 3 4 0,-9-2 0 0,-1 4 0 16,10-6 0-16,-9 1 0 0,9 5 0 0,-9-5 0 0,-1 4 0 15,10-4 0-15,-9 4 4 0,1-4-4 0,-1 4 4 0,-1-3-4 16,1 2 4-16,1-2-4 0,-1-2 0 0,0 2 4 0,9-2-4 15,-10 1 0-15,2 0 0 0,-1-5 0 0,0 5 0 0,0-5 0 16,1 5 0-16,-1-5 0 0,-1 0 0 0,2 1 4 0,7 3 0 16,-7-2-4-16,-1-3 0 0,0 1 0 0,-1 0 4 0,2 4-4 0,-1-3 0 15,0 4 4-15,1 0 0 0,-1 0 0 0,-1 0 4 0,-7-1-4 16,10 1 0-16,-3 4 0 0,1-3 4 0,-8 3-4 0,9-4 0 16,-9 5 4-16,8-2-4 0,-8 2 4 0,8 0 0 0,-8-2 4 15,0 2-8-15,7 0 4 0,-7 0 4 0,0-2 0 0,0-2-4 16,0 3-20-16,0 5 28 0,9-5-4 0,-9 1 0 0,0-1 4 0,0 0-4 15,8 1 4-15,-8-1-4 0,0 5 0 0,0-4 0 0,0-2 0 16,8 3 0-16,-8 3-4 0,0-5 8 0,0 0-4 0,0 1-4 16,9 4 0-16,-9-4 0 0,0 4 4 0,0-5 0 0,0 5-4 15,0 0-4-15,0-5 0 0,0 5 0 0,0 0 0 0,0 0 0 16,0 0 0-16,0 0 0 0,0 0 0 0,0 0 0 0,0 0-4 0,0 0-4 16,0 0 0-16,0 0 0 0,-9 0-4 0,9 0-12 15,0 0-24-15,-8 0-36 0,8 0-36 0,-8 0-44 0,-1 5-36 0,2-5-20 16,-9 0-40-16,7 0 40 0,-6 0 40 0,-2 5 32 0,0-5 28 15,1 0 24-15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11.7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85A7E8-4EDB-4A01-8300-3150D81E59A9}" emma:medium="tactile" emma:mode="ink">
          <msink:context xmlns:msink="http://schemas.microsoft.com/ink/2010/main" type="inkDrawing" rotatedBoundingBox="12301,10791 15520,8219 15596,8314 12377,10886" semanticType="callout" shapeName="Other">
            <msink:sourceLink direction="with" ref="{3D5CB6E1-1973-43A4-A6A4-AA7265B8FB26}"/>
            <msink:sourceLink direction="with" ref="{C1756A37-54EC-4BE6-AF38-15AC47749266}"/>
          </msink:context>
        </emma:interpretation>
      </emma:emma>
    </inkml:annotationXML>
    <inkml:trace contextRef="#ctx0" brushRef="#br0">6 2551 35 0,'0'0'92'0,"-8"5"-4"16,8-1-8-16,0 1-24 0,0-5 0 0,0 4-8 0,0-4 0 15,0 0-4-15,0 0 0 0,0 0-4 0,0 0 8 0,0 0 4 0,0 0 4 16,0 0 4-16,0 0-4 0,8-4 4 0,-8 4-4 16,0-5 0-16,9 1 0 0,-1-1 0 0,-8 0 0 0,8-4 0 0,1 6-4 15,-1-8-4-15,-1 2 4 0,10 0-8 0,-9-5 4 0,9 4-4 16,-9-3-4-16,8 4 0 0,-8-4-4 0,9-1-4 0,-1 0 8 16,-9 0-12-16,10 0 4 0,0 0-4 0,-1 0-4 0,8 1 0 0,-7 0 0 15,-2-7-4-15,10 7 0 0,-8-5 0 0,7-1 0 16,1 2 0-16,0-2-8 0,-2 0-12 0,2 1 0 0,-1-1 0 0,1 2 0 15,7-2 0-15,-7 0 0 0,8 1 0 0,-9 1 0 0,9-2 0 16,-8 1 0-16,7 4 0 0,-7-4 0 0,7-1 0 0,-7 5 0 16,-1-4 0-16,9 4 0 0,-9-4 0 0,1-1 0 0,-1 6 0 0,0-6 0 15,0 6 0-15,1-6 0 0,-1 0 0 0,1 6 0 0,0-6 0 16,-1 1 0-16,1 0 0 0,-10 4 0 0,10-4 0 0,0 0 0 16,-9 4 0-16,9-5 0 0,-9 6 0 0,8-6 0 0,-7 5 0 15,-2 1 0-15,10-1 0 0,-8 0 0 0,0 1 0 0,-2-1 0 16,10 0 0-16,-8 4 0 0,-2-3 0 0,10-1 0 0,-8 1 0 15,-2-1 0-15,10 4 0 0,-8-3 0 0,-2-1 0 0,10 1 0 0,-9-1 0 16,9 0 0-16,-9-1 0 0,8 2 0 0,-7-1 0 16,0 1 0-16,-2-1 0 0,10 5 0 0,-8-5 0 0,-2 0 0 0,2 1 0 15,0-2 0-15,-2 2 0 0,2-1 0 0,-1 5 0 0,1-5 0 16,-1 1 0-16,0-1 0 0,-8 1 0 0,9-2 0 0,-1 1 0 16,0 0 0-16,1 1 0 0,-2-1 0 0,2 1 0 0,0-2 0 0,-9-3 0 15,9 5 0-15,-2 0 0 0,2-2 0 0,-2 1 0 0,-5 1 0 16,5-1 0-16,2 0 0 0,-9 0 0 0,8 1 0 0,0 3 0 15,-7-4 0-15,-1 5 0 0,9-5 0 0,-10 6 0 0,1-2 0 16,0-4 0-16,9 10 0 0,-9-6 0 0,1 2 0 0,6-2 0 16,-6 2 0-16,-1-2 0 0,0 1 0 0,9 0 0 0,-10-1 0 0,10 1 0 15,-9 0 0-15,9 0 0 0,-10 0 0 0,10 0 0 0,-1-1 0 16,-8-3 0-16,8 4 0 0,1-5 0 0,-1 4 0 0,1-3 0 16,-2 4 0-16,-6-5 0 0,7 4 0 0,1-3 0 0,-1 4 0 15,0-5 0-15,-8 4 0 0,8 2 0 0,1-6 0 0,-9 4 0 16,0 2 0-16,9-2 0 0,-10 1 0 0,1 0 0 0,1-1 0 0,7 2 0 15,-7-2 0-15,-1 1 0 0,-1 0 0 0,2 0 0 0,-1 0 0 16,0-4 0-16,9 3 0 0,-9 1 0 0,-1-5 0 0,2 5 0 16,7-5 0-16,-7 0 0 0,6 5 0 0,-7-5 0 0,9 5 0 15,0-5 0-15,-9 5 0 0,8-4 0 0,-8 3 0 0,8-4 0 16,-7 6 0-16,-1-2 0 0,8 1 0 0,-8 0 0 0,0-1 0 0,1 6 0 16,-1-5 0-16,0 4 0 0,1-4 0 0,-2 4 0 0,1-4 0 15,0 5 0-15,-8-1 0 0,9 0 0 0,-1-4 0 0,-8 5 0 16,8-1 0-16,-8-4 0 0,9 4 0 0,-2 1 0 0,-7-1 0 15,8-4 0-15,1 5 0 0,-1-6 0 0,-8 1 0 0,8 0 0 16,-1 4 0-16,3-5 0 0,-3 2 0 0,10-1 0 0,-9-1 0 0,0 2 0 16,1 3 0-16,-2-4 0 0,9 4 0 0,-7-4 0 0,-1 4 0 15,0 0 0-15,1 1 0 0,-2 0 0 0,-7 4 0 0,8-5 0 16,-8 5 0-16,9 0 0 0,-9 0 0 0,0 0 0 0,0 0 0 0,8 0 0 16,-8 0 0-16,0 0 0 0,-8 0 0 0,8 0 0 15,0 0 0-15,0 0 0 0,0 0 0 0,0 0 0 0,0 0 0 0,0 0 0 16,8 0 0-16,-8 0 0 0,0 0 0 0,0 0 0 0,0 0 0 15,0-5 0-15,0 5 0 0,0 0 0 0,0 0 0 0,8 0 0 16,-8 0 0-16,0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15,0 0 0-15,0 0 0 0,0 0 0 0,0 0 0 0,0 0 0 16,0 0 0-16,0 0 0 0,0 0 0 0,0 0 0 0,0 0 0 0,0 0 0 16,0 0 0-16,0 5 0 0,0-5 0 0,0 0 0 0,0 0 0 15,0 0 0-15,0 0 0 0,0 0 0 0,0 0 0 0,0 0 0 16,0 0 0-16,0 0 0 0,0 0 0 0,0 0 0 0,0 0 0 0,-8 0 0 16,8 0 0-16,0 0 0 0,0 0 0 0,0 0 0 15,0 0 0-15,0 0 0 0,0 0 0 0,0 0 0 0,0 0 0 0,0 0 0 16,0 0 0-16,0 0 0 0,0 0 0 0,0 0 0 0,0 0 0 15,0 0 0-15,0 0 0 0,0 0 0 0,0 0 0 0,0 0 0 16,0 0 0-16,0 0 0 0,0 0 0 0,0 0 0 0,0 0 0 0,0 0 0 16,0 0 0-16,0 0 0 0,0 0 0 0,0 0 0 15,0 5 0-15,0-5 0 0,0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4 0 15,0-4 0-15,0 0 0 0,0 0 0 0,0 0 0 0,0 0 0 0,0 0 0 16,0 0 0-16,0 0 0 0,0 0 0 0,0 0 0 16,0 0 0-16,0 0 0 0,0 0 0 0,0 0 0 0,0 0 0 15,0 0 0-15,0 0 0 0,0 0 0 0,0 0 0 0,0 0 0 0,0 0 0 16,0 0 0-16,0 0 0 0,-8 0 0 0,8 0 0 0,0 0 0 15,0 0 0-15,-9 0 0 0,9 4 0 0,-8-4 0 0,8 5 0 16,-7-5 0-16,-2 5-24 0,1-1-136 0,0 1-40 0,-1 5-36 0,1-6 12 16,0 5-60-16,1 0 36 0,-10 0 48 0,9 1 32 15,-9 3 32-15,10 1 24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13.6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B11F95-A6C0-4693-9346-7DADB5A45213}" emma:medium="tactile" emma:mode="ink">
          <msink:context xmlns:msink="http://schemas.microsoft.com/ink/2010/main" type="inkDrawing" rotatedBoundingBox="12252,11077 17119,9021 17151,9097 12285,11153" semanticType="callout" shapeName="Other">
            <msink:sourceLink direction="with" ref="{3D5CB6E1-1973-43A4-A6A4-AA7265B8FB26}"/>
            <msink:sourceLink direction="with" ref="{E5CBD0AC-8E3F-4E62-B476-34E4615CF7AD}"/>
          </msink:context>
        </emma:interpretation>
      </emma:emma>
    </inkml:annotationXML>
    <inkml:trace contextRef="#ctx0" brushRef="#br0">-1 2010 15 0,'-8'0'84'0,"8"0"-12"0,0 0-12 0,0 0-20 0,0 0 0 0,0 0-8 16,0 0 0-16,0 0-4 0,0 0 0 0,0 0-4 0,0 0 4 15,0 0 4-15,0 0 8 0,0 0-4 0,8 0 4 0,-8 0 4 16,0 0 4-16,0 0 0 0,0 0 4 0,7 6 0 0,-7-6 0 0,0 0-12 16,9 4 4-16,-9-4 4 0,8 0-4 0,-8 0 4 15,8 0 0-15,-8 0 0 0,9 0 0 0,-9 4 4 0,8-4 0 0,-1 0-4 16,-7 0-8-16,8 0 4 0,1 0 4 0,-1 0-4 0,0 0-4 16,1-4-8-16,-1 4 0 0,-1 0 0 0,2-4-4 0,-1-2 0 15,8 6 0-15,-7-4-4 0,6-1-4 0,-6 1 0 0,7-1 4 0,1-4-4 16,-2 4 0-16,2 1-4 0,0-7 0 0,-1 3 0 0,0 4 8 15,0-5-20-15,1 4-4 0,0-4 0 0,7 0 0 0,-8 4 0 16,0-4 0-16,9-1 0 0,-9 6 0 0,8-5 0 0,-7-1 0 16,8 2 0-16,-10-2 0 0,10 7 0 0,-1-8 0 0,1 3 0 15,-1-2 0-15,1 1 0 0,7 0 0 0,-7-5 0 0,0 5 0 16,7-5 0-16,-7 5 0 0,7-5 0 0,0 5 0 0,-7-5 0 16,-1 2 0-16,9 1 0 0,-9-2 0 0,9-1 0 0,-9-1 0 15,1 7 0-15,-1-6 0 0,9 1 0 0,-9 4 0 0,1-6 0 0,-8 6 0 16,7 0 0-16,1-5 0 0,0 6 0 0,-2-2 0 0,2-4 0 15,-1 5 0-15,-7 0 0 0,8 0 0 0,-1-6 0 0,1 7 0 16,-2-7 0-16,2 7 0 0,8-1 0 0,-9-5 0 0,0 5 0 0,10-5 0 16,-11 5 0-16,11-5 0 0,-2 5 0 0,-7-5 0 15,7 5 0-15,0-5 0 0,-7 5 0 0,7 0 0 0,2-5 0 0,-11 6 0 16,11-7 0-16,-10 1 0 0,9 6 0 0,-9-6 0 0,9 4 0 16,-9-4 0-16,9 1 0 0,-9 4 0 0,1-5 0 0,7 0 0 15,-7 0 0-15,7 0 0 0,1 1 0 0,-9 4 0 0,9-4 0 0,0-2 0 16,-10 1 0-16,11 1 0 0,-2-1 0 0,1 0 0 15,-1 5 0-15,-7-5 0 0,7 1 0 0,2-2 0 0,-2 6 0 0,-7-5 0 16,7 1 0-16,-7-1 0 0,7 5 0 0,-7-5 0 0,-1 0 0 16,1 6 0-16,7-6 0 0,-7 0 0 0,-1 4 0 0,1-3 0 15,-1 4 0-15,0-5 0 0,-7 5 0 0,7-1 0 0,1 1 0 0,-1-4 0 16,1 3 0-16,0 1 0 0,-1-1 0 0,-1-3 0 0,2 9 0 16,0-10 0-16,7 4 0 0,-7 2 0 0,-1-2 0 0,1 1 0 15,7 0 0-15,-7 0 0 0,-1-5 0 0,9 5 0 0,-9 0 0 16,1 0 0-16,7-1 0 0,-7-4 0 0,-1 6 0 0,1-2 0 15,0 1 0-15,-1-4 0 0,1 3 0 0,-10 2 0 0,10-2 0 16,-8 1 0-16,-1 0 0 0,8-1 0 0,-7 1 0 0,-1 0 0 0,0 0 0 16,-7-1 0-16,7 6 0 0,0-5 0 0,-8-1 0 0,9 6 0 15,-2-5 0-15,-5 5 0 0,5-6 0 0,-7 1 0 0,9 4 0 16,-10-4 0-16,10 4 0 0,0-3 0 0,-1 3 0 0,-9-4 0 16,10-1 0-16,0 7 0 0,-1-7 0 0,8 1 0 0,-7 4 0 0,-1-4 0 15,0-1 0-15,9 6 0 0,0-5 0 0,-10 4 0 16,10-4 0-16,-1 0 0 0,1 5 0 0,-8-6 0 0,7 1 0 0,1 4 0 15,-2-4 0-15,-6 5 0 0,8-1 0 0,-1-4 0 0,-8 4 0 16,0 2 0-16,9-7 0 0,-8 5 0 0,-2 0 0 0,2 1 0 16,-1-1 0-16,-7 1 0 0,6-1 0 0,-6 1 0 0,-1 4 0 0,0-5 0 15,0-1 0-15,9 3 0 0,-17 3 0 0,7-5 0 0,2 5 0 16,-1-5 0-16,0 1 0 0,-8 4 0 0,9-5 0 0,-1 0 0 16,-1 1 0-16,1 0 0 0,1-1 0 0,-1 1 0 0,0-1 0 15,1 5 0-15,-1-10 0 0,-1 6 0 0,2 4 0 0,-1-9 0 16,0 4 0-16,0 5 0 0,1-4 0 0,-1-1 0 0,-1 0 0 15,2 1 0-15,-1 0 0 0,0-1 0 0,1 0 0 0,-1 2 0 0,0 3 0 16,-8-7 0-16,7 3 0 0,2 0 0 0,-1 4 0 0,-8-4 0 16,8-2 0-16,1 6 0 0,-9-4 0 0,8 4 0 0,-8-4 0 15,7 4 0-15,-7 0 0 0,10-5 0 0,-10 5 0 0,0 0 0 16,7 0 0-16,-7 0 0 0,0 0 0 0,0 0 0 0,0 0 0 16,8 0 0-16,-8 0 0 0,0 0 0 0,0 0 0 0,0-5 0 15,0 5 0-15,0 0 0 0,0 0 0 0,0 0 0 0,0-4 0 0,0 4 0 16,0 0 0-16,0 0 0 0,0-4 0 0,0 4 0 0,0 0 0 15,0 0 0-15,0 0 0 0,0 0 0 0,0 0 0 0,0-6 0 16,0 6 0-16,0 0 0 0,0 6 0 0,0-12 0 0,0 12 0 16,0-6 0-16,0 0 0 0,0 0 0 0,0 0 0 0,0 0 0 0,0 0 0 15,0 0 0-15,0 0 0 0,0 0 0 0,0 0 0 16,-8 0 0-16,8 0 0 0,0 0 0 0,0 0 0 0,0 4 0 0,0-4 0 16,-7 0 0-16,7 0 0 0,0 0 0 0,0 0 0 0,0 0 0 15,0 0 0-15,0 0 0 0,0 0 0 0,-10 0 0 0,20 0 0 16,-10 0 0-16,0 0 0 0,0 0 0 0,-10 0 0 0,10 4 0 0,0-4 0 15,0 0 0-15,0 0 0 0,0 0 0 0,0 0 0 0,0 0 0 16,0 0 0-16,0 0 0 0,0 0 0 0,0 0 0 0,0 0 0 16,0 0 0-16,0 5 0 0,0-10 0 0,0 5 0 0,-7 5 0 15,14-5 0-15,-7-5 0 0,0 10 0 0,0-5 0 0,0 0 0 16,0 0 0-16,0 0 0 0,0 0 0 0,0 0 0 0,0 0 0 16,0 0 0-16,-7 0 0 0,7 0 0 0,0 0 0 0,0 0 0 0,-8 0 0 15,8 0 0-15,-9 5-72 0,1-5-112 0,0 4-48 0,-1-4 8 16,-6 0-68-16,7 4 20 0,-9 2 52 0,0-2 40 0,2 0 32 15,-2 0 28-15,1 3 24 0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15.4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F7716F-6E51-474B-8EF4-EFA960E57729}" emma:medium="tactile" emma:mode="ink">
          <msink:context xmlns:msink="http://schemas.microsoft.com/ink/2010/main" type="inkDrawing" rotatedBoundingBox="12117,10816 17012,7194 17153,7384 12258,11007" semanticType="callout" shapeName="Other">
            <msink:sourceLink direction="with" ref="{3A34B3B8-EF11-4C05-8226-DA083ABC6327}"/>
            <msink:sourceLink direction="with" ref="{E5CBD0AC-8E3F-4E62-B476-34E4615CF7AD}"/>
          </msink:context>
        </emma:interpretation>
      </emma:emma>
    </inkml:annotationXML>
    <inkml:trace contextRef="#ctx0" brushRef="#br0">114 3596 39 0,'-8'6'80'0,"0"-2"-8"0,-1 0-12 0,1 1-20 16,8-1 0-16,-7-4-8 0,-1 5 0 0,-1-5-4 0,1 5 0 16,0-5-4-16,8 5 0 0,-9-5 0 0,2 0-4 0,-1 0 4 15,8 0 0-15,-9 0-4 0,9 0 4 0,-8 0 0 0,8 0 0 16,0 0 0-16,0-5-12 0,0 5 24 0,0 0 0 0,0 5 0 0,0-5 0 16,0 0 4-16,0 0 0 0,0 0-4 0,0 0-4 0,0 0-4 15,0-5-4-15,0 5-4 0,0 0 0 0,0 0 0 0,0 0 0 16,0 0 8-16,0-5-4 0,0 5 8 0,0-5 4 0,8 1-4 15,-8-1 8-15,9 1-4 0,-1 0 0 0,-8-6 4 0,7 1 0 0,10 1 4 16,-9-7-4-16,9 1 0 0,-10 0-4 0,10 1 0 16,-1-6 0-16,8 1-8 0,-7 0 4 0,8-5 0 0,-10 4-8 0,10-4 0 15,0 4 0-15,-1-3 0 0,9-5-8 0,-9 3 0 0,1 2 4 16,7-2-4-16,0 2 0 0,-7-2-4 0,9 1 0 0,-2-4 0 16,0 5 0-16,1-1-4 0,-1 4-8 0,9-9 0 0,-8 6 0 15,-1-5 0-15,10 3 0 0,-10-3 0 0,9 4 0 0,-1-5 0 16,-7 1 0-16,8-1 0 0,-8 2 0 0,7-3 0 0,-7 2 0 0,0-1 0 15,7 0 0-15,-16 1 0 0,9-5 0 0,0 9 0 0,0-4 0 16,-1-1 0-16,1 1 0 0,-9 4 0 0,8-5 0 0,-7 0 0 16,9 6 0-16,-11-2 0 0,11-3 0 0,-2 4 0 0,-7 1 0 15,7-2 0-15,0-4 0 0,1 5 0 0,-9 2 0 0,9-7 0 16,0 5 0-16,0-1 0 0,-1-3 0 0,0 4 0 0,2-5 0 16,-11 6 0-16,11-1 0 0,-10-4 0 0,9 3 0 0,-9 2 0 0,1-2 0 15,-2 2 0-15,2-1 0 0,-1 0 0 0,1 0 0 0,0 4 0 16,-1-3 0-16,1 3 0 0,-1 1 0 0,1-5 0 0,0 4 0 15,-2 1 0-15,2-4 0 0,-1 3 0 0,1 0 0 0,7 1 0 16,-7-5 0-16,-1 5 0 0,9 0 0 0,-9-1 0 0,1-4 0 0,7 5 0 16,-7 0 0-16,-1-1 0 0,1-4 0 0,7 5 0 0,-7-5 0 15,-1 4 0-15,1 1 0 0,0-5 0 0,-1 5 0 0,1 0 0 16,-1-1 0-16,-8-4 0 0,8 5 0 0,1-1 0 0,-8 1 0 16,7 0 0-16,0-1 0 0,-7 1 0 0,7 1 0 0,-7 2 0 15,8-3 0-15,-10 0 0 0,10 4 0 0,-8-5 0 0,7 5 0 0,-8-4 0 16,1 4 0-16,7-4 0 0,1 4 0 0,-10-4 0 0,2 3 0 15,8 2 0-15,-10-1 0 0,10 1 0 0,-1-1 0 0,-7-5 0 16,8 6 0-16,-10 0 0 0,10-1 0 0,-8 0 0 0,7 0 0 0,-8 0 0 16,8 5 0-16,1-5 0 0,-8 1 0 0,6-1 0 15,-6 0 0-15,8 5 0 0,-9-5 0 0,0 5 0 0,8 0 0 0,-7-1 0 16,-1 1 0-16,1 0 0 0,-1 0 0 0,8-5 0 0,-7 9 0 16,-1-8 0-16,0 4 0 0,1 4 0 0,-2-8 0 0,2 3 0 15,0 1 0-15,-2 0 0 0,10-1 0 0,-8 2 0 0,-2-2 0 0,2 2 0 16,0-6 0-16,-1 4 0 0,0 1 0 0,0 0 0 15,1-1 0-15,0 2 0 0,-2 3 0 0,2-5 0 0,-1 2 0 0,0 3 0 16,-8-4 0-16,9 4 0 0,-9 1 0 0,9-6 0 0,-2 7 0 16,-6-3 0-16,7 2 0 0,-7-1 0 0,6 0 0 0,-7 1 0 15,9-5 0-15,-9 4 0 0,8 1 0 0,-8-1 0 0,9-1 0 16,0-2 0-16,-9 3 0 0,7-4 0 0,2 0 0 0,-9 5 0 16,9-5 0-16,-1 0 0 0,-8 3 0 0,8-3 0 0,-7 0 0 15,6 5 0-15,2-6 0 0,-9 2 0 0,9-2 0 0,-10 7 0 0,10-8 0 16,-1 3 0-16,-7 3 0 0,6-4 0 0,-6 4 0 0,7-4 0 15,-8 0 0-15,9 4 0 0,-10-4 0 0,2 4 0 0,-1-4 0 16,0 5 0-16,9-1 0 0,-10-4 0 0,-7 4 0 0,8 1 0 16,1-1 0-16,-1 1 0 0,0-1 0 0,-8 0 0 0,9 1 0 15,-1-1 0-15,-1 0 0 0,-7 1 0 0,9-1 0 0,-1 1 0 0,-8-1 0 16,8 5 0-16,0-4 0 0,-8-1 0 0,9 0 0 16,-1 5 0-16,-1-4 0 0,-7-1 0 0,9 0 0 0,-9 5 0 0,8-5 0 15,-8 5 0-15,8-3 0 0,-8-2 0 0,0 5 0 0,9-5 0 0,-9 5 0 16,0-4 0-16,8 4 0 0,-8 0 0 0,0-5 0 15,0 5 0-15,0 0 0 0,8-5 0 0,-8 5 0 0,0 0 0 0,0-4 0 16,7 4 0-16,-7-4 0 0,0 4 0 0,9-6 0 0,-9 3 0 16,8-2 0-16,-8 5 0 0,8-5 0 0,-8 0 0 0,9 5 0 15,-9-4 0-15,8-1 0 0,-8 0 0 0,0 1 0 0,7 4 0 0,-7-4 0 16,0 4 0-16,10-5 0 0,-10 5 0 0,0 0 0 0,0-5 0 16,0 5 0-16,0 0 0 0,0 0 0 0,0 0 0 0,0 0 0 15,0 0 0-15,0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16,0 0 0-16,0 0 0 0,0 0 0 0,0 0 0 0,0 0 0 0,0 0 0 15,0 0 0-15,0 0 0 0,0 0 0 0,0 0 0 16,0 0 0-16,0 0 0 0,0 0 0 0,0 0 0 0,-10 0 0 0,10 0 0 15,0 0 0-15,0 5 0 0,-7-5 0 0,7 0-8 0,-8 5-152 16,-1-5-48-16,9 4-32 0,-8-4-36 0,0 4-8 0,-1 1 48 16,2-5 40-16,-9 5 36 0,7-1 32 0,-7 1 20 0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11.8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737470-D109-4A8A-AE0E-1E086631346A}" emma:medium="tactile" emma:mode="ink">
          <msink:context xmlns:msink="http://schemas.microsoft.com/ink/2010/main" type="inkDrawing" rotatedBoundingBox="13752,9761 14326,9543 14429,9811 13855,10030" semanticType="callout" shapeName="Other">
            <msink:sourceLink direction="with" ref="{92E83211-3F0F-4544-B098-DAE08C04AAB5}"/>
          </msink:context>
        </emma:interpretation>
      </emma:emma>
    </inkml:annotationXML>
    <inkml:trace contextRef="#ctx0" brushRef="#br0">2919-3288 51 0,'0'-4'92'16,"0"4"-12"-16,0 0-4 0,0 0-28 0,0 0-4 0,0-6-4 0,0 6 0 15,7 0 0-15,-7 0-4 0,0 0 0 0,0 0 0 0,9 0 4 16,-9 0 0-16,0 0 0 0,0 0 4 0,8 6-4 0,-8-6 0 15,0 0 4-15,0 4 0 0,8 0-8 0,-8 1-4 0,0 0-4 0,0-2-4 16,0 3 4-16,0 3-4 0,0-1-4 0,0 2 0 0,0 4 0 16,-8 0-4-16,8 0-4 0,0 0 0 0,-8-1-4 0,-1 1 0 15,2-1 0-15,7 6-4 0,-8-5 0 0,-1 4 0 0,-7 1-4 16,7-5 4-16,1 4 0 0,-7-4 0 0,-2 5 0 0,9-6-4 16,-8 1 0-16,-1-1 0 0,1 1 0 0,7-5 0 0,-6 0 0 15,-2 0 0-15,1-4 0 0,-1 0 0 0,10-1 4 0,-10 1 0 0,1-5-4 16,7 0 0-16,-6 0 4 0,6-5-4 0,1 1 0 0,0-1 0 15,-1-4 0-15,1 0 0 0,1 0 0 0,7-1 0 0,0 1 0 16,-8 0 0-16,8-1 0 0,0-3 4 0,0 5 0 0,0-7-4 16,0 6 4-16,0 0 0 0,8-1-4 0,-8 2 4 0,7-2 0 15,-7 1 0-15,8 0 0 0,-8 4-4 0,9-4 4 0,-9 5-4 16,8-1 4-16,0 0-4 0,-8 1 4 0,9-1 0 0,-2 1-4 16,1-1 4-16,1 1-4 0,-1 4 4 0,0-6-4 0,0 6 0 0,1 0 0 15,-2 0 4-15,1 0 0 0,9 0 0 0,-9 0-4 0,1 6 4 16,6-6 0-16,-7 4 0 0,1 1 0 0,7-1 0 0,-7-4 0 15,-1 9 0-15,8-4 4 0,-8 0-4 0,0-1 0 0,9 0 4 0,-10 1-4 16,1 3 0-16,1-2 4 0,7-1-4 0,-7-1-4 16,-1 0 4-16,-1 6 0 0,2-6-4 0,7 1 8 0,-8-5-4 0,1 5-4 15,6-5 0-15,-6 4 0 0,7-4-8 0,-7-4-4 0,7 4-20 16,0 0-28-16,-8-5-52 0,9 0-36 0,-2-3 4 0,2-2-64 16,-1 1 8-16,1 0 32 0,0-5 32 0,-10 0 24 0,10-4 20 0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19.3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0BD985-29A8-4BE5-BBAE-460CF8FF5F2A}" emma:medium="tactile" emma:mode="ink">
          <msink:context xmlns:msink="http://schemas.microsoft.com/ink/2010/main" type="inkDrawing" rotatedBoundingBox="12408,10801 15597,9608 15637,9714 12448,10907" semanticType="callout" shapeName="Other">
            <msink:sourceLink direction="from" ref="{3D5CB6E1-1973-43A4-A6A4-AA7265B8FB26}"/>
            <msink:sourceLink direction="to" ref="{92E83211-3F0F-4544-B098-DAE08C04AAB5}"/>
          </msink:context>
        </emma:interpretation>
      </emma:emma>
    </inkml:annotationXML>
    <inkml:trace contextRef="#ctx0" brushRef="#br0">29 1180 11 0,'-8'0'68'0,"8"4"-8"0,-8-8 0 16,8 4-24-16,-9 0 0 0,9 0-8 0,0 0 0 0,0 0-4 0,-7 0 0 16,7 0 0-16,0 0 0 0,0 0 0 0,0 0-4 0,0 0 0 15,0 0 4-15,0 4 4 0,0-4-4 0,0 0 8 0,0 0 0 16,7 0 8-16,-7 0 0 0,0 0 8 0,9 0 4 0,-9 0 4 16,8 0-4-16,0 0 0 0,-8-4 0 0,9 4 0 0,-1 0 8 15,7-5-4-15,-6 5 4 0,7-4 0 0,-7-1 0 0,7 0 0 0,8 1 0 16,-7-5-8-16,-2 0 0 0,10-1-4 0,0 1-4 0,7-5 4 15,2 1-4-15,-2-1-4 0,8-1-4 0,2-2-8 0,-2-1 0 16,9-1 0-16,-8 0 4 0,7-3-4 0,10 4-4 0,-10-6-4 16,9 2-12-16,-8-1-8 0,8 4 0 0,0-4 0 0,1 0 0 15,-1 5 0-15,0-5 0 0,0 4 0 0,0 2 0 0,0-7 0 0,0 6 0 16,0 4 0-16,-8-3 0 0,8 2 0 0,-8-3 0 16,1 4 0-16,-10 0 0 0,9 6 0 0,-8-6 0 0,-1 4 0 0,2-4 0 15,-2 5 0-15,-8 0 0 0,2 0 0 0,-2 1 0 0,1-7 0 16,-9 6 0-16,9 0 0 0,-1 0 0 0,-7-2 0 0,7 3 0 15,-7-1 0-15,8 0 0 0,-10 0 0 0,11 0 0 0,-9 0 0 0,-1-1 0 16,9 1 0-16,-9-5 0 0,1 5 0 0,7 0 0 0,-7 1 0 16,-1-7 0-16,0 6 0 0,0 0 0 0,1-1 0 0,-1 2 0 15,-7-2 0-15,8 1 0 0,-10 0 0 0,10-1 0 0,-8 6 0 16,-2-5 0-16,-6 4 0 0,7 1 0 0,1-1 0 0,-10-4 0 16,1 4 0-16,1 5 0 0,7-4 0 0,-7-1 0 0,-9 0 0 0,8 5 0 15,-1-4 0-15,2-1 0 0,-9 5 0 0,8-4 0 0,0 4 0 16,-8-5 0-16,8 5 0 0,-8-4 0 0,9 4 0 0,-9-5 0 15,8 5 0-15,-1-5 0 0,-7 1 0 0,9 4 0 0,-9 0 0 16,8-5 0-16,0 5 0 0,-8 0 0 0,9-5 0 0,-9 5 0 16,0 0 0-16,0 0 0 0,8 0 0 0,-8 0 0 0,0 0 0 15,0 0 0-15,0 0 0 0,0 0 0 0,0 0 0 0,0 0 0 0,0 0 0 16,0 0 0-16,-8 0 0 0,8 0 0 0,0 0 0 0,8 0 0 16,-8 0 0-16,0 0 0 0,0 0 0 0,0 0 0 0,0 0 0 15,0 0 0-15,0 0 0 0,0 0 0 0,0-5 0 0,0 5 0 16,0 0 0-16,0 0 0 0,0 0 0 0,0 0 0 0,0 0 0 15,0 0 0-15,0 0 0 0,0 0 0 0,0 0 0 0,0 0 0 0,0 0 0 16,0 0 0-16,0 0 0 0,0 0 0 0,0-3 0 16,0 3 0-16,0 0 0 0,0 0 0 0,0 0 0 0,0 0 0 0,0 0 0 15,0 0 0-15,0 0 0 0,0 0-12 0,0 0-32 0,0 0 8 16,0 0 8-16,0 0-4 0,0 0 0 0,0 0 4 0,0 0 8 16,0 0 4-16,0 0 4 0,0 0 0 0,0 0 8 0,0 0-4 0,0 0 4 15,0 0 0-15,0 0 0 0,0 0 4 0,0 0 0 0,0-5 4 16,0 5 0-16,0 0-20 0,0-5 24 0,0 5 0 0,0 0 0 15,0-4 0-15,0 4 4 0,0-5 4 0,0 0-4 0,0 5 0 16,8-4 4-16,-8 0 4 0,9-2 4 0,-2 3 4 0,1-7-4 16,0 5 4-16,1-4 4 0,-1 4-4 0,0-3-8 0,8 3-20 0,-8-4 0 15,9-1 0-15,-9 6 0 0,-1-5 0 0,10 4 0 0,-9 1 0 16,1-6 0-16,-1 6 0 0,0 0 0 0,1-2 0 0,-2 2 0 16,1 4 0-16,-8-4 0 0,8 4 0 0,-8 0 0 0,0 0 0 15,0 0 0-15,0-6 0 0,9 6 0 0,-9 0 0 0,0 0 0 16,0 0 0-16,-9 6 0 0,9-6 0 0,0 0 0 0,0 0 0 0,0 0 0 15,0 0 0-15,0 0 0 0,0 0 0 0,0 0 0 0,0 4 0 16,0-4 0-16,0 0 0 0,-8 4 0 0,8-4 0 0,-8 6 0 16,8-6 0-16,0 4 0 0,-7 0 0 0,-2-4 0 0,9 5 0 15,-8 0 0-15,0-5 0 0,-1 4 0 0,9 1-20 0,-8-5-64 16,1 5-28-16,-3-5-40 0,3 4 0 0,-1 0-28 0,-9-4-4 16,9 5 0-16,-8-5-56 0,8 0 28 0,-9 5 36 0,1-5 32 0,0 4 28 15</inkml:trace>
    <inkml:trace contextRef="#ctx0" brushRef="#br1" timeOffset="-24700.0428">3144 60 7 0,'9'0'60'0,"-9"0"-8"0,0 0-8 0,8 0-24 0,-8 0-4 16,0 0 0-16,8 0 0 0,-8 0-4 0,0 0 0 0,0 0 4 0,9 0-4 15,-9 0-4-15,0 0 8 0,0 0-4 0,0 0 0 16,0 0-4-16,0 0 0 0,0 0-4 0,0 0 4 0,0 0 8 0,0 0-4 16,0 0-4-16,0 0 0 0,0 0 0 0,0 0 0 0,0 0 0 15,0 0 0-15,0 0 0 0,0 0 0 0,0 0 0 0,0 0-4 16,0 0 4-16,0 0 0 0,0 0 0 0,0 0 0 0,0 0 0 16,0 0-4-16,0 0 0 0,0 0 0 0,0 0 0 0,0 0 0 15,0 0 0-15,0 0-4 0,0 0 0 0,0 0 4 0,0 0 0 16,0 0 0-16,0 0 0 0,0 0 0 0,0 0 0 0,0 0 4 0,0 0-4 15,0 0 0-15,0 0 4 0,0 0 0 0,0 0-4 0,0 0 4 16,0 0 0-16,0 0 0 0,0 0 0 0,0 0-4 0,0 0 4 16,0 0 0-16,0 0 0 0,0 0 4 0,0 0-4 0,0 0 4 15,0 0-8-15,0 0 4 0,0 0-4 0,0 0 4 0,0 0 0 16,0 0 0-16,0 0-12 0,0 0 20 0,0 0-4 0,0-4 4 0,0 4-4 16,0 0 4-16,0 0 0 0,0 0 0 0,0 0-4 0,0 0 4 15,8 0 0-15,-8 0 0 0,0 0 0 0,0 0 0 0,0 0 0 16,0 0 0-16,0 0-4 0,0 0 4 0,-8 0-8 0,8 0 4 15,8 0-4-15,-8 0 0 0,0 0 0 0,0 0-4 0,0 0 0 16,0 0 4-16,0 0 0 0,0 0 0 0,0 0 0 0,0 0 0 0,0 0 0 16,0 0-8-16,0 0 4 0,0 0 0 0,0 0 0 0,0 0-4 15,0 0 0-15,0 0 4 0,0 0 0 0,0 0-8 0,0 0 0 16,0 0 4-16,0 0 8 0,0 0-4 0,0 0 4 0,0 0 0 0,0 0-4 16,0 0 4-16,0 0-8 0,0 0 4 0,0 0-4 15,0 0 4-15,0 0 0 0,0 0-4 0,0 0 0 0,0 0 0 0,0 0 0 16,0 0 0-16,0 0 0 0,0 0 4 0,0 0-4 0,0 0 0 15,0 0 0-15,0 0 8 0,0 0-8 0,0 0 8 0,0 0-8 16,0 0-16-16,0 0 28 0,0 0-8 0,0 0 0 0,0 0 0 16,0 0 0-16,0 0 0 0,0 0 0 0,0 0 0 0,0 0-4 15,0 0 0-15,0 0 4 0,0-4 0 0,0 4 0 0,0 0 0 16,0 0-4-16,0 0 0 0,0 0 4 0,0-5-4 0,0 5-4 0,0 0 8 16,0 0-8-16,0-5 0 0,0 5 4 0,0-4-4 0,0 4 0 15,0-5 0-15,0 5-4 0,0-5-4 0,0 5-8 0,0-4-16 16,0 0-12-16,0 4-12 0,0-6-4 0,0 2-16 0,-8 0-4 15,8-6 0-15,0 6 0 0,0-1-16 0,0-5-52 0,0 2 16 16,-9-1 32-16,9-1 20 0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20.1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21DAE3-CD74-4689-BFF7-6F4CA7624FAA}" emma:medium="tactile" emma:mode="ink">
          <msink:context xmlns:msink="http://schemas.microsoft.com/ink/2010/main" type="inkDrawing" rotatedBoundingBox="12937,10558 15503,8489 15564,8564 12999,10634" semanticType="callout" shapeName="Other">
            <msink:sourceLink direction="with" ref="{3D5CB6E1-1973-43A4-A6A4-AA7265B8FB26}"/>
            <msink:sourceLink direction="with" ref="{6AA7796A-9351-4AA1-935F-0C92CE4BB4A3}"/>
          </msink:context>
        </emma:interpretation>
      </emma:emma>
    </inkml:annotationXML>
    <inkml:trace contextRef="#ctx0" brushRef="#br0">20 2109 31 0,'-8'-4'88'0,"8"4"-12"0,0-4 0 15,-7-2-24-15,7 6-8 0,0-4-4 0,0 0 0 0,0 4-4 16,0-6-4-16,-8 2 0 0,8 0 0 0,0-1 0 0,0-4 0 15,0 5 8-15,8-1 0 0,-8-4 0 0,0 3 4 0,7-2-4 16,1 3 0-16,1-5 0 0,-9-3 0 0,16 5-4 0,-7-7-4 16,-1 7-8-16,8-7 4 0,0-3 0 0,1 4-4 0,-2-4 0 0,10 4-4 15,-8-4 0-15,7-1 0 0,1 1 4 0,-1-4-4 16,9 3 0-16,-9-4-4 0,9 0 0 0,-1-4 0 0,0 3 0 0,1 2 0 16,0-6-4-16,0 1 4 0,7-1 0 0,-6 1-4 0,6-1 0 15,1-4 0-15,-1 5-4 0,-7-1 4 0,8 0-8 0,-1-4 4 16,2 5 0-16,-2-1 0 0,1-5 0 0,-1 6-4 0,-6-5 0 0,6 5-4 15,-8 0 4-15,2-1-4 0,-2 4 4 0,1-2-4 0,-1 2 0 16,0-3 4-16,-7 4-4 0,0 0 4 0,-1 0-4 0,1 0 4 16,-1 6 0-16,-8-2 0 0,8-5-8 0,-7 11 4 0,0-6 4 15,-1 1 0-15,0 0 0 0,9 0-4 0,-9-1 4 0,0 5 0 16,0-4 0-16,9 0-4 0,-1-1 4 0,-7-5-4 0,8 7 4 0,-1-6-4 16,1 4 4-16,-1-3 0 0,9 4 0 0,-9-6-4 0,1 6 4 15,-2-4 0-15,11 3-4 0,-10 0 0 0,0 1 0 0,9 0 0 16,-8-1 0-16,-2 1 4 0,2 0 0 0,-1 3 0 0,1-2 0 15,-8 3 0-15,7 1-4 0,1-6 0 0,-2 5 0 0,-6-4 0 16,8 4 4-16,-9 0-8 0,8 0 8 0,-7 0-4 0,-1-4 0 0,9 4 4 16,-9 5-4-16,0-4 4 0,0-1-20 0,-7 1 20 0,6 3 4 15,-5 1 0-15,-3 0 0 0,1-1-4 0,9 1 0 0,-17 3 0 16,8-2 4-16,-1 4 0 0,-7-1-4 0,10 0 0 0,-10 1 0 16,7-1 0-16,-7 5 0 0,0-4-4 0,0-1 0 0,8 5 4 15,-8-4-4-15,9 4 0 0,-9-5 4 0,0 1-4 0,8 4 0 16,-8-5 0-16,8 0 4 0,1 2-4 0,-9-3 4 0,7 6 0 0,1-9-4 15,0 5 0-15,1 4 0 0,-1-10 0 0,-8 6 4 0,8 4-4 16,1-5 0-16,-2 0 0 0,1 2 4 0,-8 3 0 0,0 0 0 16,9-5 0-16,-9 5 0 0,0 0 4 0,0 0 0 0,8 0 4 15,-8 0-4-15,0 0 0 0,0 0 0 0,-8 0 0 0,8 0 0 16,0 5 0-16,0-5 0 0,0 0 0 0,-9 0 0 0,9 3 0 16,0-3 0-16,0 5 0 0,0-5-4 0,0 5 0 0,-8-5 4 0,8 0-4 15,0 4 0-15,-7-4 0 0,7 4 0 0,0-4-4 0,0 0 0 16,-9 6 0-16,9-6-4 0,0 0 0 0,-8 4-8 0,8-4-12 15,0 4-28-15,-8 1-28 0,8-5-24 0,-9 6-16 0,1-3-32 16,0 2-20-16,1 4 20 0,-2-4-56 0,1-1 0 0,0 5 24 0,-9-4 40 16,10 4 20-16,-10 0 24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9:21.1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64EB72-A7D0-41EE-AA50-E8AE92FB63F0}" emma:medium="tactile" emma:mode="ink">
          <msink:context xmlns:msink="http://schemas.microsoft.com/ink/2010/main" type="inkDrawing" rotatedBoundingBox="12579,11185 17099,9218 17152,9339 12632,11306" semanticType="callout" shapeName="Other">
            <msink:sourceLink direction="with" ref="{3D5CB6E1-1973-43A4-A6A4-AA7265B8FB26}"/>
            <msink:sourceLink direction="with" ref="{E5CBD0AC-8E3F-4E62-B476-34E4615CF7AD}"/>
          </msink:context>
        </emma:interpretation>
      </emma:emma>
    </inkml:annotationXML>
    <inkml:trace contextRef="#ctx0" brushRef="#br0">15 1858 19 0,'-10'5'80'16,"10"-1"-8"-16,0-4-12 0,-7 4-28 0,7-4 0 0,0 6-4 0,0-6 0 15,0 0 0-15,7 0 0 0,-7 0 0 0,10 0 0 0,-10 0-12 16,7 0 24-16,1-6 0 0,9 2 4 0,-9 4 8 0,-1-4 4 16,10-1 0-16,0-4 0 0,8 4 4 0,-2-4-8 0,-6-1-8 15,15 2 4-15,-7-2-12 0,7-3-4 0,2-1 0 0,-2 0-4 16,8 0 0-16,-6 1-4 0,6-6 0 0,1 4-4 0,7-2 0 0,-6-1-4 16,-2 0 0-16,9-1-4 0,-8 0 4 0,7 1 0 0,1 0-4 15,1-5 0-15,-9 5-4 0,16-5 4 0,-8 4 0 0,-1-3-4 16,1 0-4-16,8 2 4 0,-8 2 0 0,8-5 0 0,-8 4 0 0,8 2 0 15,-7-7 0-15,7 6 0 0,-8-1 0 0,0 5 0 16,-1-4 4-16,1 0-4 0,0 0 0 0,-7 3-4 0,5 2 0 0,-5-1 0 16,7-3 4-16,-9 2-4 0,2-3 4 0,-2 4 0 0,1-4 0 15,-1 4 0-15,2 1-4 0,-2-6 0 0,1 0 0 0,-1 1 4 16,2 4-4-16,-2-4 0 0,1 0 4 0,-1 0 0 0,-7 0-4 16,8-6 8-16,-1 6-4 0,-6 0 0 0,-2-1 4 0,8 1-4 15,-6 0 4-15,-2-1-8 0,1 1 4 0,-1 0-4 0,0-1 0 0,2 5-4 16,-2-4 4-16,1 1 0 0,-1-2 0 0,1 0 0 15,0 6 0-15,-8-6 0 0,7 0-4 0,0 6 4 0,-7-5 0 0,7 4-4 16,1-5 4-16,-9 6-4 0,9-6 4 0,-9 6 0 0,9-1 0 0,-9 0 0 16,10 1 0-16,-10-2 0 0,0 1 0 0,0 1 0 15,1-1 0-15,0 1 4 0,-1-1 0 0,-7 4-4 0,8-4 0 0,-2 6 0 16,-6-2 0-16,7-4 0 0,-7 6-4 0,6-2 4 0,-6 2 0 16,8-7 0-16,-8 7 0 0,-2-2 0 0,10 1 4 0,-1 0-4 15,-7-1-4-15,6-4 4 0,2 6 4 0,-8-2-4 0,7 1 4 16,1 0 0-16,-9 0-4 0,8 0 0 0,-7-1 4 0,8 7 0 15,-10-8 0-15,2 7 0 0,8-5-4 0,-9 4 8 0,0-4-4 16,1 4 0-16,-10 2-4 0,10-2 8 0,-1 0-4 0,-7 0-4 0,6 1 4 16,-7-1 4-16,9 0-4 0,-9 1-16 0,9 0 24 0,-10-2-4 15,10 2 0-15,-9 4-4 0,9-4 0 0,-9-1-8 0,8 0 0 16,0 5 0-16,-7-4 0 0,6-1 0 0,2 0 0 0,-1 5 0 16,-7-4 0-16,6 0 0 0,2-1 0 0,-1 5 0 0,-7-5 0 15,6 0 0-15,2 5 0 0,-9-4 0 0,9 4 0 0,-9 0 0 0,8 0 0 16,-8 0 0-16,0 0 0 0,1 0 0 0,-1 0 0 0,-1 0 0 15,3 0 0-15,-3 0 0 0,-7 0 0 0,8 0 0 0,-8 0 0 16,0 0 0-16,9 0 0 0,-9 0 0 0,0 0 0 0,0 0 0 0,0 0 0 16,0 0 0-16,0 0 0 0,0 0 0 0,0 0 0 15,0 0 0-15,0 0 0 0,0 0 0 0,0 0 0 0,0 0 0 0,0 0 0 16,-9 0 0-16,9 0 0 0,0 0 0 0,0 0 0 0,0 0 0 16,-8 0 0-16,8 0 0 0,-7 0 0 0,7 0 0 0,-10 0 0 15,3 0 0-15,-1 0 0 0,-1 0 0 0,1 4 0 0,0-4 0 16,-8 0-32-16,8 5-108 0,-9-5-28 0,1 5-28 0,-8-5-12 15,7 5-4-15,-15-5-52 0,7 4 32 0,-7 0 48 0,-1-4 28 0,-8 5 40 16,1 0 12-16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00.0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71FF04-93D1-44D8-B1D3-EBFC1A9F160C}" emma:medium="tactile" emma:mode="ink">
          <msink:context xmlns:msink="http://schemas.microsoft.com/ink/2010/main" type="inkDrawing" rotatedBoundingBox="5520,8246 5669,11161 5615,11164 5466,8249" semanticType="strikethrough" shapeName="Other"/>
        </emma:interpretation>
      </emma:emma>
    </inkml:annotationXML>
    <inkml:trace contextRef="#ctx0" brushRef="#br0">128 2880 35 0,'0'0'52'0,"0"0"-4"0,0 5-8 0,0-5-28 0,0 0 0 16,0 0 0-16,0 0-4 0,0 0-4 0,0 0 0 16,0 0 4-16,0 0-4 0,0 5-4 0,0-5 0 0,0 5 0 0,0-5 0 15,0 0 0-15,0 4 0 0,0-4 0 0,0 4 8 0,0-4-8 16,0 6 4-16,0-6 0 0,0 4 0 0,0-4-4 0,0 0 4 16,0 4-4-16,0-4 0 0,0 0 0 0,0 0 0 0,0 0 4 0,0 0 0 15,0 0 0-15,0 0 0 0,0 0-4 0,0 0 4 0,0 0 12 16,0 0-4-16,0 0-4 0,0 0 4 0,0 0 4 0,0 0 4 15,0 0 0-15,0 0 4 0,0 0 0 0,0 0 0 0,0 0 4 16,0 0 0-16,0 0 0 0,0 0 4 0,0 0 0 0,0 0 0 16,0 0 0-16,0 0 4 0,0 0 0 0,0 0 4 0,0 0-4 0,0 0 8 15,0 0-4-15,0 0 4 0,0 0-8 0,0 0 4 0,0 0 0 16,0 0 4-16,0 0 4 0,0 0-4 0,0 0 0 0,0 0-4 16,0 0 0-16,0-4 4 0,0 4-4 0,0 0 4 0,0-4-4 15,0-2-4-15,0 6 0 0,0-4-4 0,0 0 0 0,0-1-4 16,0 0 4-16,0 0-4 0,0 1-4 0,0 0 0 0,0-1 0 15,0 1-4-15,0-6 4 0,0 6-4 0,0-1 0 0,0-3 0 0,0 2 0 16,0-3 0-16,0 0 4 0,0 0-4 0,0 0 0 0,0-2-4 16,0 3 4-16,0-1-4 0,0-5-16 0,0 5 0 0,0 0 0 15,0-5 0-15,0 0 0 0,0 6 0 0,0-6 0 0,0 1 0 16,0-2 0-16,0 1 0 0,0 0 0 0,0 1 0 0,0-1 0 16,0 0 0-16,0 0 0 0,0 1 0 0,0-1 0 0,0 0 0 0,0-4 0 15,0 4 0-15,0 0 0 0,0-4 0 0,0 4 0 16,0 1 0-16,0-6 0 0,0 5 0 0,0-4 0 0,0 5 0 0,0-1 0 15,0 0 0-15,0-4 0 0,0 4 0 0,0 0 0 0,0-4 0 16,0 4 0-16,0 0 0 0,0-4 0 0,0 4 0 0,0 0 0 16,0-4 0-16,0-1 0 0,0 5 0 0,0-4 0 0,-7 1 0 0,7 2 0 15,0-3 0-15,0 0 0 0,-9 0 0 0,9-1 0 16,0 0 0-16,-8 1 0 0,8 4 0 0,0-4 0 0,0 0 0 0,-8-1 0 16,8 5 0-16,0-4 0 0,0 0 0 0,0 0 0 0,-8 4 0 15,8 0 0-15,0-5 0 0,0 6 0 0,0-5 0 0,0 5 0 16,0-6 0-16,-9 5 0 0,9-4 0 0,0 4 0 0,0-5 0 0,0 5 0 15,0-4 0-15,0 4 0 0,-8-4 0 0,8 0 0 0,0-1 0 16,0 6 0-16,0-6 0 0,0 0 0 0,0 1 0 0,0 4 0 16,-7-4 0-16,7 0 0 0,0 4 0 0,0-4 0 0,0 4 0 15,-9-4 0-15,9 3 0 0,0 2 0 0,0-1 0 0,-8 1 0 16,8-1 0-16,0 0 0 0,0 0 0 0,0 0 0 0,0 1 0 16,0 3 0-16,-8-3 0 0,8-1 0 0,0 5 0 0,0-5 0 0,-9 1 0 15,9 3 0-15,0-4 0 0,0 1 0 0,0-1 0 0,0 5 0 16,-8-5 0-16,8 0 0 0,0 0 0 0,0 1 0 0,0-1 0 0,0 0 0 15,0 1 0-15,0 3 0 0,0-3 0 0,0-1 0 16,0 0 0-16,0-1 0 0,0 2 0 0,0 4 0 0,0-4 0 16,0 4 0-16,0-6 0 0,0 2 0 0,-8 4 0 0,8-5 0 0,0 5 0 15,0-6 0-15,0 7 0 0,0-6 0 0,0 5 0 16,0 0 0-16,0-1 0 0,0-3 0 0,0-1 0 0,0 5 0 0,0 0 0 16,0-5 0-16,0 5 0 0,0-5 0 0,0 5 0 0,0-5 0 15,0 0 0-15,0 5 0 0,0-5 0 0,0 1 0 0,0 3 0 16,0-4 0-16,0 6 0 0,0-6 0 0,0 4 0 0,0-4 0 0,0 6 0 15,0-2 0-15,0 2 0 0,0-6 0 0,0 4 0 0,0 1 0 16,0 0 0-16,0-1 0 0,0 2 0 0,0-7 0 0,0 7 0 16,-9-1 0-16,9-5 0 0,0 5 0 0,0-5 0 0,0 5 0 15,0-5 0-15,0 0 0 0,0 5 0 0,0-5 0 0,0 0 0 16,0 1 0-16,0-1 0 0,0 0 0 0,0 1 0 0,0-1 0 0,0 1 0 16,0-2 0-16,0 1 0 0,0 0 0 0,0 6 0 0,0-6 0 15,0 0 0-15,0 5 0 0,0-1 0 0,0-3 0 0,0 4 0 16,0-1 0-16,0 1 0 0,0 0 0 0,0 0 0 0,0 0 0 15,0-1 0-15,0 1 0 0,0-1 0 0,0 7 0 0,0-7 0 16,0 1 0-16,0 4 0 0,0-3 0 0,0 3 0 0,0 1 0 0,0-6 0 16,0 5 0-16,0 1 0 0,0-1 0 0,0 0 0 0,0 5 0 15,0-4 0-15,0 0 0 0,0 4 0 0,0 0 0 0,0-5 0 16,0 5 0-16,0 0 0 0,0 0 0 0,0 0 0 0,0 0 0 16,0 0 0-16,0 0 0 0,0 0 0 0,0 0 0 0,0 0 0 15,0 0 0-15,0 0 0 0,0 5 0 0,0-5 0 0,0 0 0 0,0 0 0 16,0 0 0-16,0 4 0 0,0-4 0 0,0 4 0 0,0-4 0 15,0 5 0-15,0 0 0 0,0-1 0 0,0 1 0 0,0-5 0 16,0 10 0-16,0-6-12 0,0 1-104 0,0-5-32 0,0 8-48 16,0-3-28-16,0 0-52 0,0 4 12 0,0-4 40 0,0-2 40 15,0 7 32-15,0-5 24 0,0 4 28 0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06.81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168 3201 55 0,'0'0'68'0,"-9"0"0"0,9 5-8 16,0-5-20-16,0 0-8 0,0 0 0 0,0 0 4 0,9 0 0 16,-18 0-4-16,9-5 0 0,9 5 0 0,-18 0 4 0,9 0-4 15,0 0 4-15,0 0-4 0,0 5 4 0,0-5 4 0,0 0 4 16,0 0 4-16,0 0 0 0,0 0 0 0,0 0 0 0,0 0-4 16,0-5-4-16,0 5 0 0,0 0 4 0,0 0-4 0,0-4 0 0,0-1 4 15,0 5-8-15,0-4 0 0,0-1 0 0,0 0 0 16,0 1 4-16,0-1-4 0,0-4 4 0,0 4-4 0,0-4 0 0,0 0 0 15,0 0-8-15,0 1 4 0,0-2-4 0,0-4-4 0,0 4 0 16,0-3 0-16,0 4-4 0,0-5 4 0,0 0-8 0,0 0 4 16,0 0-4-16,0 0 0 0,0 1 0 0,0 0 0 0,0-1 4 0,0 0 0 15,0-1 0-15,0-2-4 0,0 3 4 0,0-4-8 0,0 4-8 16,0-5-4-16,0 6 0 0,0-6 0 0,0 5 0 0,0-4 0 16,0 1 0-16,0 2 0 0,0-3 0 0,0 0 0 0,0 0 0 15,0 4 0-15,0-5 0 0,0 0 0 0,0 1 0 0,0 0 0 16,0 0 0-16,0-1 0 0,0 1 0 0,0 0 0 0,0-1 0 0,0 1 0 15,0 4 0-15,0-5 0 0,-8 1 0 0,8 0 0 0,0 4 0 16,0-4 0-16,-7 4 0 0,7-4 0 0,0 4 0 0,0-4 0 16,0 4 0-16,-8 0 0 0,8 1 0 0,0-1 0 0,0 0 0 15,0-4 0-15,-9 4 0 0,9-1 0 0,0 2 0 0,0-1 0 16,-8 0 0-16,8-4 0 0,0 4 0 0,0 1 0 0,-8-1 0 16,8-4 0-16,0 4 0 0,-9-5 0 0,9 5 0 0,0-4 0 0,-8 5 0 15,8 0 0-15,0-6 0 0,-7 5 0 0,7 0 0 16,0 0 0-16,-9 0 0 0,9 1 0 0,-8 3 0 0,8-3 0 0,0-1 0 15,0 5 0-15,-8 1 0 0,8-3 0 0,0-2 0 0,0 4 0 16,-8-1 0-16,8 2 0 0,0-2 0 0,0 1 0 0,0 0 0 16,-9-1 0-16,9-3 0 0,0 4 0 0,0-1 0 0,0 2 0 0,-8-2 0 15,8 1 0-15,0-5 0 0,0 5 0 0,-7 0 0 0,7-5 0 16,0 5 0-16,0-5 0 0,0 5 0 0,-9 0 0 0,9-5 0 16,0 5 0-16,0-5 0 0,0 5 0 0,0-5 0 0,0 5 0 15,-8-5 0-15,8 5 0 0,0-4 0 0,0 3 0 0,-8-4 0 16,8 6 0-16,0-6 0 0,0 4 0 0,0-4 0 0,0 1 0 0,0 4 0 15,0-5 0-15,0 5 0 0,0-5 0 0,0 5 0 16,0-5 0-16,0 5 0 0,0-5 0 0,0 5 0 0,0-5 0 0,0 4 0 16,0-3 0-16,0-1 0 0,0 5 0 0,0 1 0 0,0-7 0 15,0 6 0-15,0-4 0 0,0 3 0 0,0-4 0 0,0 6 0 16,0-2 0-16,0-4 0 0,0 5 0 0,0 0 0 0,0-5 0 0,0 5 0 16,0-1 0-16,0 2 0 0,0-6 0 0,0 5 0 0,0 0 0 15,0-1 0-15,0 1 0 0,0 0 0 0,8 0 0 0,-8-5 0 16,0 5 0-16,0 0 0 0,0-1 0 0,0 1 0 0,0 0 0 15,0 0 0-15,0 0 0 0,0 1 0 0,0-3 0 0,8 3 0 16,-8-2 0-16,0 1 0 0,0-4 0 0,0 3 0 0,0 1 0 0,0 0 0 16,0-5 0-16,0 5 0 0,0 0 0 0,9-1 0 0,-9 1 0 15,0 0 0-15,0 0 0 0,0-5 0 0,7 5 0 0,-7 0 0 16,0 1 0-16,0-2 0 0,0 0 0 0,0 1 0 0,0 0 0 16,0 4 0-16,0-5 0 0,0 2 0 0,0 3 0 0,0-4 0 0,0 0 0 15,0 5 0-15,0-1 0 0,0-4 0 0,0 4 0 0,0-4 0 16,0 4 0-16,0 0 0 0,0 1 0 0,0-5 0 0,0 4 0 15,0 1 0-15,0 0 0 0,0-2 0 0,0 2 0 0,0 0 0 16,0-2 0-16,0-2 0 0,0 4 0 0,0-2 0 0,0 2 0 16,0 0 0-16,0-1 0 0,0 0 0 0,0 1 0 0,0-6 0 15,0 6 0-15,0-1 0 0,0 1 0 0,0-5 0 0,0 4 0 0,0 0 0 16,0 1 0-16,0 0 0 0,0-6 0 0,0 5 0 0,0 1 0 16,0 0 0-16,0-6 0 0,0 5 0 0,0 1 0 0,0-1 0 15,0 1 0-15,0-1 0 0,0 0 0 0,0 5 0 0,0-4 0 0,0 4 0 16,0 0 0-16,0 0 0 0,0-5 0 0,0 5 0 0,0 0 0 15,0 0 0-15,0 0 0 0,0 0 0 0,0 0 0 0,0 0 0 16,0 0 0-16,0 5 0 0,0-5 0 0,0 0 0 0,0 0 0 16,0 0 0-16,0 0 0 0,0 0 0 0,0 0 0 0,0 0 0 15,0 0 0-15,0 0 0 0,0 0 0 0,0 0 0 0,0 0 0 0,0 0 0 16,0 0 0-16,0 0 0 0,0 0 0 0,0 0 0 16,0 0 0-16,0 0 0 0,0 0 0 0,0 0 0 0,0 0 0 0,0 0 0 15,0 0 0-15,0 0 0 0,0 0 0 0,0 0 0 0,0 0 0 16,0 0 0-16,0 0 0 0,0 0 0 0,0-5 0 0,0 5 0 15,0 0 0-15,0 0 0 0,0 0 0 0,0-4 0 0,0 4 0 16,0 0 0-16,0-5 0 0,0 5 0 0,0 0 0 0,0 0 0 16,0 0 0-16,0-4 0 0,0 4 0 0,0 0 0 0,0 0 0 15,0 0 0-15,0 0 0 0,0 0 0 0,0 0 0 0,0 0 0 0,0 0 0 16,0 0 0-16,0 0 0 0,0 0 0 0,0 0 0 16,0 0 0-16,0 0 0 0,0-5 0 0,0 5 0 0,0 0 0 0,0-5 0 15,0 5 0-15,0 0 0 0,0-5 0 0,0 5 0 0,0 0 0 0,0-4 0 16,0 4 0-16,0 0 0 0,0 0 0 0,0 0 0 15,0 0 0-15,0 0 0 0,0 0 0 0,0 0 0 0,0 0 0 0,0 0 0 16,0 0 0-16,0 0 0 0,0 0 0 0,0 0 0 0,0 0 0 16,0 0 0-16,0 0 0 0,0-5 0 0,0 5 0 0,0 0 0 15,0 0 0-15,0 0 0 0,0 0 0 0,0 0 0 0,0 0 0 0,0 0 0 16,8 0 0-16,-8 0 0 0,0 0 0 0,0 0 0 0,0 0 0 16,9 0 0-16,-9 0 0 0,8 0 0 0,-8 0 0 0,8 0 0 15,-8 0 0-15,8 0 0 0,1 0 0 0,-9 0 0 0,7 0 0 16,1 0 0-16,1 0 0 0,-1 0 0 0,0 0 0 0,1 0 0 15,-1 0 0-15,7-4 0 0,-6 4 0 0,7-4 0 0,-7 4 0 0,6-5 0 16,2 5 0-16,-9-5 0 0,9 1 0 0,-2-1 0 16,2 0 0-16,0 2 0 0,-2 3 0 0,-7-5 0 0,9-1 0 0,0 2 0 15,-2 0 0-15,2 4 0 0,-1-5 0 0,1 0 0 0,-10 1 0 16,10 4 0-16,0-4 0 0,-9-2 0 0,7 6 0 0,2-4 0 16,-9 0 0-16,9 4 0 0,-10-5 0 0,10 5 0 0,-9-5 0 0,9 5 0 15,-9-4 0-15,8 0 0 0,-8 4 0 0,9-6 0 16,-9 2 0-16,0 4 0 0,8-4 0 0,-8 4 0 0,0-5 0 0,9 0 0 15,-10 5 0-15,3-4 0 0,-3-1 0 0,1 5 0 0,9-5 0 16,-9 1 0-16,-1 0 0 0,10 4 0 0,-9-6 0 0,1 2 0 16,7 0 0-16,-7 4 0 0,-2-5 0 0,9 0 0 0,-7 0 0 0,7 1 0 15,-7 0 0-15,6-1 0 0,-6 0 0 0,7 1 0 0,-9 4 0 16,10-5 0-16,-9 1 0 0,9-1 0 0,0 0 0 0,-2 2 0 16,-7 3 0-16,9-6 0 0,0 2 0 0,-2-1 0 0,2 0 0 15,-1 5 0-15,0-4 0 0,1-1 0 0,-1 5 0 0,1-4 0 16,-2 4 0-16,2-5 0 0,0 1 0 0,-2 4 0 0,2-5 0 15,-1 5 0-15,0-6 0 0,1 6 0 0,-1-3 0 0,1 3 0 0,-1-5 0 16,0 5 0-16,1-5 0 0,-2 5 0 0,-6 0 0 0,7 0 0 16,1 0 0-16,-2-4 0 0,2 4 0 0,0 0 0 0,-9-5 0 15,9 5 0-15,-2 0 0 0,-7 0 0 0,9-4 0 0,-1 4 0 16,-8 0 0-16,9-5 0 0,-9 5 0 0,7 0 0 0,-6 0 0 16,7-4 0-16,-7 4 0 0,-1 0 0 0,9 0 0 0,-10-5 0 0,1 5 0 15,9 0 0-15,-9-4 0 0,-1 4 0 0,10 0 0 0,-9 0 0 16,1-5 0-16,-1 5 0 0,7-4 0 0,-6 4 0 0,-1 0 0 15,0-6 0-15,1 6 0 0,-1 0 0 0,0-4 0 0,1 4 0 16,-2-5 0-16,1 5 0 0,0 0 0 0,1 0 0 0,-1 0 0 16,0-4 0-16,1 4 0 0,-2 0 0 0,1 0 0 0,1 0 0 0,-1 0 0 15,-8 0 0-15,8 0 0 0,1 0 0 0,-1 0 0 16,-1-5 0-16,1 5 0 0,-8 0 0 0,9 0 0 0,-1 0 0 0,0 0 0 16,-8 0 0-16,9 0 0 0,-2 0 0 0,-7 0 0 0,8 0 0 15,1 0 0-15,-1 0 0 0,-8 0 0 0,8 0 0 0,-8 0 0 16,8 0 0-16,-8 0 0 0,9 0 0 0,-9 0 0 0,7 0 0 0,-7 0 0 15,8 0 0-15,-8 0 0 0,0 0 0 0,0 0 0 0,0 0 0 16,0 0 0-16,9 0 0 0,-9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0-15,0 0 0 0,0 0 0 0,-9 0 0 0,9 0 0 16,-8 0 0-16,8 0 0 0,-7 0 0 0,7 0 0 0,-9 0 0 0,1 0 0 16,0 0 0-16,0 0 0 0,-9 5 0 0,10-5 0 0,-10 4 0 15,9 1 0-15,-9-1 0 0,2 2 0 0,-2-6 0 0,0 9 0 16,2-5 0-16,-2 1 0 0,0-1 0 0,9 1 0 0,-7-1 0 0,-2 1 0 16,0-1 0-16,9-4 0 0,-9 5 0 0,10-5 0 15,-9 5 0-15,7-5 0 0,-6 0 0 0,5 0 0 0,-5 0 0 16,6 0 0-16,1 0 0 0,-7 0 0 0,6 0 0 0,-7 0 0 0,7 0 0 15,-7-5 0-15,7 10 0 0,-6-5 0 0,-2 0 0 0,9 0 0 16,-9 0 0-16,2 0 0 0,-2 0 0 0,2 0 0 0,-2 0 0 16,0 0 0-16,1 0 0 0,0 0 0 0,8-5 0 0,-9 5 0 15,1 0 0-15,0 0 0 0,-1-5 0 0,9 5 0 0,-8 0 0 16,0-4 0-16,8 4 0 0,-9-5 0 0,0 1 0 0,9 4 0 16,-8-5 0-16,8 1 0 0,-8-1 0 0,0 5 0 0,8-4 0 0,-9-1 0 15,0 1 0-15,9 4 0 0,-7-6 0 0,6 2 0 0,-7-1 0 16,-1 5 0-16,10-4 0 0,-10-1 0 0,1 5 0 0,7-4 0 15,-6 0 0-15,6 4 0 0,-7-6 0 0,7 6 0 0,-7-4 0 16,0 4 0-16,8 0 0 0,-9-4 0 0,9 4 0 0,-9 0 0 0,10 0 0 16,-9 0 0-16,7 0 0 0,-6 0 0 0,6 0 0 0,-7 0 0 15,-1 0 0-15,9 0 0 0,-8 0 0 0,8 0 0 0,-9 0 0 16,1 0 0-16,7 0 0 0,-6 0 0 0,7 0 0 0,-9 0 0 16,0 0 0-16,10 0 0 0,-10 0 0 0,9 0 0 0,-7 0 0 15,-2 0 0-15,9 0 0 0,-9 0 0 0,0 0 0 0,2 0 0 0,6 0 0 16,-7 4 0-16,-1-4 0 0,2 0 0 0,6 0 0 0,-7 0 0 15,-1 0 0-15,10 0 0 0,-10 0 0 0,1 4 0 0,7-4 0 16,-6 0 0-16,6 6 0 0,-7-6 0 0,8 4 0 0,-8-4 0 0,8 4 0 16,-9-4 0-16,9 5 0 0,-9-1 0 0,10 1 0 15,-10-1 0-15,9 2 0 0,0-2 0 0,-9 1 0 0,10-1 0 0,-2 1 0 16,-7-1 0-16,8-4 0 0,-1 5 0 0,1-1 0 0,1 1 0 16,-2-5 0-16,1 0 0 0,8 4 0 0,-8-4 0 0,-1 0 0 15,9 0 0-15,-8 0 0 0,8 0 0 0,-7 0 0 0,7 0 0 0,0 0 0 16,0 0 0-16,-8 0 0 0,8 0 0 0,0 0 0 15,0 0 0-15,0 0 0 0,0 0 0 0,0 0 0 0,0 0 0 0,0 0 0 16,0 0 0-16,0 0 0 0,0 0 0 0,0 0 0 0,0 0 0 16,0 0 0-16,0 0 0 0,0 0 0 0,0 0 0 0,0 0 0 15,0 0 0-15,0 0 0 0,0 0 0 0,8 0 0 0,-8 0 0 0,7 0 0 16,-7 0 0-16,8 0 0 0,1-4 0 0,-1 4 0 16,0-5 0-16,8 5 0 0,-8-4 0 0,9-1 0 0,-1 5 0 15,8-4 0-15,1-1 0 0,-1 1 0 0,1-1 0 0,0 1 0 0,-1-2 0 16,9 2 0-16,-1-1 0 0,-8 5 0 0,18-4 0 0,-10-1 0 15,1 1 0-15,-1 4 0 0,9-4 0 0,-8-2 0 0,8 6 0 16,-9-4 0-16,9 4 0 0,-9 0 0 0,9-4 0 0,-1 4 0 16,-6 0 0-16,6 0 0 0,2 0 0 0,-2 0 0 0,-8 0 0 15,10 0 0-15,-2 0 0 0,1 0 0 0,-1 0 0 0,-6 0 0 0,6 0 0 16,-8 0 0-16,2 0 0 0,6 0 0 0,-8 0 0 16,1 0 0-16,0 0 0 0,-8 0 0 0,7 0 0 0,-7 0 0 0,0 0 0 15,-2 0 0-15,11 0 0 0,-10 0 0 0,-1 0 0 0,2 0 0 0,0 0 0 16,-9 0 0-16,9 0 0 0,0 0 0 0,-1 0 0 15,1 0 0-15,-10 0 0 0,10 0 0 0,-8 0 0 0,7 0 0 0,-8 0 0 16,8 0 0-16,-7 0 0 0,-1 0 0 0,1 0 0 0,-2 0 0 16,2 0 0-16,0 0 0 0,-9 0 0 0,8 0 0 0,-8 0 0 15,0 0 0-15,0 0 0 0,1 0 0 0,-9 0 0 0,8 0 0 0,-8 0 0 16,7 0 0-16,-7 0 0 0,0 0 0 0,0 0 0 0,0 0 0 16,0 0 0-16,0 0 0 0,0 0 0 0,0 0 0 0,0 0 0 15,0 0 0-15,-7 0 0 0,7 0 0 0,0 0 0 0,-8 0 0 16,8 0 0-16,-9-5 0 0,9 5 0 0,-8 0 0 0,0-5 0 15,0 5 0-15,-8-3 0 0,8 3 0 0,-9-6 0 0,0 6 0 0,2-5 0 16,-2 5 0-16,1-4 0 0,-1 4 0 0,-7-4 0 16,8 4 0-16,-8 0 0 0,-1 0 0 0,1 0 0 0,-1 0 0 0,0 0 0 15,1 4 0-15,-9 0 0 0,9-4 0 0,-9 5 0 0,9-5 0 16,-8 6 0-16,7-3 0 0,-7 2 0 0,-2-5 0 0,2 5 0 16,-1-1 0-16,1 0 0 0,0 2 0 0,-2-2 0 0,-6-4 0 0,7 4 0 15,-8-4 0-15,9 5 0 0,-10-1 0 0,2-4 0 0,8 0 0 16,-10 5 0-16,2-5 0 0,7 0 0 0,-8 0 0 0,9 4 0 15,-9-4 0-15,8 0 0 0,1 0 0 0,0 0 0 0,-2 0 0 16,2 0 0-16,-1 0 0 0,1 0 0 0,0-4 0 0,-2 8 0 16,2-4 0-16,-1 0 0 0,9 0 0 0,-9 0 0 0,1 0 0 15,7 0 0-15,-7-4 0 0,7 4 0 0,1-5 0 0,-1 5 0 0,1 0 0 16,-1-4 0-16,0 4 0 0,10-5 0 0,-10 5 0 16,8-4 0-16,1 0 0 0,8 4 0 0,-8-6 0 0,7 6 0 0,-6 0 0 15,6-4 0-15,1 4 0 0,8 0 0 0,-8 0 0 0,8 0 0 16,0 0 0-16,-9 0 0 0,9 0 0 0,0 0 0 0,0 0 0 15,0 0 0-15,9 0 0 0,-9 0 0 0,8 0 0 0,-8 4 0 0,8-4 0 16,1 0 0-16,-2 6 0 0,10-6 0 0,-9 4 0 0,8-4 0 16,0 4 0-16,9-4 0 0,-8 5 0 0,6-1 0 0,2-4 0 15,-1 0 0-15,1 0 0 0,7 5 0 0,2-5 0 0,-2 0 0 16,1-5 0-16,-1 5 0 0,9 0 0 0,-8-4 0 0,7 4 0 16,1-5 0-16,-1 1 0 0,2 4 0 0,-2-4 0 0,1 4 0 15,-1 0 0-15,10-6 0 0,-9 6 0 0,8 0 0 0,-9 0 0 0,10-4 0 16,-10 4 0-16,9 0 0 0,-8 0 0 0,8 0 0 0,-8 4 0 15,0-4 0-15,-1 6 0 0,2-6 0 0,-10 4 0 0,8-4 0 16,-8 0 0-16,2 4 0 0,-2-4 0 0,-7 5 0 0,7-1 0 16,-7-4 0-16,-1 5 0 0,1-1 0 0,0-4 0 0,-2 6 0 0,2-6 0 15,-9 0 0-15,9 0 0 0,0 0 0 0,-10 0 0 0,10 0 0 16,-9 0 0-16,9 0 0 0,-9 0 0 0,0 0 0 0,9-6 0 16,-8 6 0-16,-2-4 0 0,2 4 0 0,-1-5 0 0,-7 5 0 15,6-4 0-15,2-1 0 0,-9 1 0 0,9 0 0 0,-9-2 0 16,-1 2 0-16,2 4 0 0,-1-4 0 0,0-1 0 0,1 5 0 0,-9-5 0 15,8 5 0-15,-8 0 0 0,0-3 0 0,0 3 0 0,7 0 0 16,-7 0 0-16,0 0 0 0,0 0 0 0,0 0 0 0,0 0 0 16,-7 0 0-16,7 0 0 0,0 0 0 0,0 0 0 0,-8 0-24 15,8 0-160-15,-9 0-72 0,9 0 0 0,-8 3-52 0,0-3 48 16,-1 0 40-16,2 0 40 0,-1 0 36 0,-1 0 28 0,1 0 20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09.83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171 5912 31 0,'0'0'84'15,"0"0"-12"-15,0 4-4 0,0-4-20 0,0 0-8 0,0 0-4 16,0 0 0-16,0 0 0 0,0 0-4 0,0 0 0 0,0 0 4 16,0 0 4-16,0 0-4 0,0 0 4 0,0 0 4 0,0 0 4 0,0 0-4 15,0-4 4-15,0 4 4 0,0-5-4 0,0 0-4 16,0 1 0-16,-8-1-4 0,8-4 0 0,0 0 0 0,0 0 0 0,-7 0 4 15,7-5-4-15,0 0 0 0,0 0 0 0,-9 0 0 0,9 2-4 16,0-8-4-16,0 2 4 0,0 5-4 0,0-11 0 0,0 6-4 16,0-1-4-16,-8-3 0 0,8 4-4 0,0-6 0 0,0 2 0 15,0-2 0-15,0 2-4 0,0-1 0 0,0-5 0 0,0 5-8 0,0-4 0 16,0-1 4-16,-8 0 0 0,8 2 0 0,0-2-4 16,0-4 4-16,0 4-4 0,0 0 0 0,0-4 4 0,0 5 0 0,0-1-4 15,0-4 0-15,0 4-4 0,0 1 0 0,0 0 0 0,0-1 4 16,0 0 0-16,-8 1-4 0,8-1-4 0,0 1 4 0,0 0 0 15,0 3 0-15,-9-8 0 0,9 10 0 0,0-6 0 0,0 0-4 0,0 0 4 16,0 2-4-16,0-7 0 0,-8 6 8 0,8-6 0 0,0 1-8 16,0 5 0-16,0-5 0 0,0 0 0 0,0-1 0 0,0 1 0 15,8 0 4-15,-16 0-4 0,8 0 0 0,0 0 0 0,0 5 0 16,0-6 0-16,0 2 0 0,0 3 4 0,0-4 0 0,0 4-4 16,0 1 4-16,0-5-4 0,0 9 0 0,0-5 4 0,0 1-4 0,0 0 0 15,-7 3 4-15,7 1-4 0,0-5 0 0,0 6 4 0,-9-6 0 16,9 5 0-16,0 0-4 0,-8-4 0 0,8 4 0 0,0 0 0 15,-8-5 8-15,8 6-8 0,0-2 8 0,0 2-8 0,0-6 0 16,0 5 0-16,0-4 4 0,0 4 0 0,0 0-4 0,0 0 4 16,0 0-4-16,0 0 0 0,-9-5-20 0,9 6 24 0,0-2 4 0,0 2-8 15,0-2 4-15,0 6 4 0,0-4-8 0,-8-2 0 16,8 2 0-16,0-1 0 0,0 5 0 0,0-6 0 0,0 1 0 0,0 5 0 16,-8-5 0-16,8 0 0 0,0 0 0 0,0 5 0 0,0-5 0 15,0 0 0-15,0 5 0 0,0-6 0 0,0 1 0 0,0 5 0 16,0-5 0-16,0 0 0 0,0 5 0 0,0-5 0 0,0 0 0 0,0 1 0 15,0-2 0-15,0 2 0 0,0-2 0 0,0 2 0 0,0-1 0 16,0 0 0-16,0 0 0 0,0 0 0 0,0 0 0 0,0 0 0 16,0-1 0-16,0 2 0 0,0-5 0 0,0 3 0 0,0 2 0 15,0-2 0-15,0-2 0 0,0 2 0 0,0-3 0 0,0 4 0 16,0-5 0-16,0 5 0 0,0-4 0 0,0 4 0 0,0 0 0 0,0 0 0 16,0-5 0-16,0 6 0 0,0-1 0 0,0 0 0 0,0 0 0 15,0 0 0-15,0-5 0 0,0 5 0 0,0 1 0 0,0-2 0 16,0 2 0-16,0-2 0 0,0 2 0 0,0-1 0 0,0 0 0 15,0 0 0-15,0 0 0 0,0-5 0 0,0 10 0 0,0-5 0 16,0 0 0-16,0 0 0 0,0 1 0 0,0-2 0 0,0 7 0 16,0-7 0-16,0 1 0 0,0 1 0 0,0-2 0 0,0 6 0 0,0-5 0 15,0 0 0-15,0 0 0 0,0 0 0 0,0 5 0 0,0-5 0 16,0 0 0-16,0 5 0 0,0-4 0 0,-9 3 0 0,9-5 0 16,0 2 0-16,0 3 0 0,0 1 0 0,0-1 0 0,0-4 0 15,0 5 0-15,0 0 0 0,-7 0 0 0,7-1 0 0,0 1 0 16,0 4 0-16,-8-5 0 0,8 6 0 0,0-6 0 0,0 6 0 0,0-1 0 15,-8-5 0-15,8 5 0 0,0 1 0 0,0 0 0 0,0-1 0 16,0 0 0-16,0-1 0 0,-9 2 0 0,9 0 0 0,0-5 0 16,0 4 0-16,0 0 0 0,0 0 0 0,0-4 0 0,0 3 0 15,0 2 0-15,0-1 0 0,0-3 0 0,0 2 0 0,0 1 0 16,0 0 0-16,0 1 0 0,0-6 0 0,0 6 0 0,0-1 0 0,0 5 0 16,0-5 0-16,0 0 0 0,0 5 0 0,0-5 0 0,0 5 0 15,0-4 0-15,0 3 0 0,0 1 0 0,0 0 0 0,0-5 0 16,0 5 0-16,0 0 0 0,0-1 0 0,0 1 0 0,0 0 0 15,0 0 0-15,0 0 0 0,0-1 0 0,0 2 0 0,0-2 0 16,0 2 0-16,0-2 0 0,0 1 0 0,0 1 0 0,0-3 0 0,0 7 0 16,0-5 0-16,0 0 0 0,0 4 0 0,0-4 0 0,0 5 0 15,0-1 0-15,0 0 0 0,0 1 0 0,0-1 0 0,0 5 0 16,0 0 0-16,0 0 0 0,0-5 0 0,0 5 0 0,0 0 0 16,0 0 0-16,0 0 0 0,9 0 0 0,-9 5 0 0,0-10 0 15,0 5 0-15,0 0 0 0,0 0 0 0,8-4 0 0,-8 4 0 0,0-5 0 16,0 5 0-16,8 0 0 0,-8-4 0 0,0-1 0 0,0 5 0 15,0-5 0-15,0 5 0 0,0-4 0 0,0 4 0 0,0 0 0 16,0 0 0-16,0 0 0 0,0-5 0 0,0 5 0 0,0 0 0 0,0 0 0 16,0 0 0-16,0 0 0 0,0 0 0 0,0 0 0 15,0 5 0-15,0-5 0 0,0 0 0 0,0 0 0 0,0 0 0 0,7 0 0 16,-7 0 0-16,0 0 0 0,0 0 0 0,0 0 0 0,9 0 0 16,-9 0 0-16,0 0 0 0,8 0 0 0,-8 0 0 0,0 4 0 15,8-4 0-15,-8 5 0 0,0-5 0 0,9 5 0 0,-9-5 0 0,8 4 0 16,-8 1 0-16,0-5 0 0,8 4 0 0,1 1 0 0,-9-5 0 15,7 5 0-15,1-5 0 0,1 4 0 0,-1-4 0 16,0 0 0-16,0 5 0 0,1-5 0 0,6 0 0 0,-6 0 0 0,7 0 0 16,1 0 0-16,-2 0 0 0,2 0 0 0,0 0 0 0,-2 0 0 15,10 0 0-15,-8-5 0 0,7 5 0 0,-8 0 0 0,8 0 0 16,1 0 0-16,0-4 0 0,-1 4 0 0,1-5 0 0,-1 5 0 0,1 0 0 16,-2-5 0-16,2 5 0 0,-1-4 0 0,1-1 0 15,0 5 0-15,-1 0 0 0,1-4 0 0,-1 4 0 0,1 0 0 0,0 0 0 16,-1 0 0-16,-8 0 0 0,8-5 0 0,1 5 0 0,-1 0 0 15,1 0 0-15,-9 0 0 0,8 0 0 0,1 5 0 0,-1-5 0 16,1 0 0-16,-1 0 0 0,1 0 0 0,0 0 0 0,7 0 0 0,-7 0 0 16,-1 0 0-16,9 0 0 0,-9 0 0 0,9 0 0 15,-1 0 0-15,-8 0 0 0,9 0 0 0,0 0 0 0,-9 0 0 0,9-5 0 16,0 5 0-16,-9-5 0 0,9 5 0 0,-9 0 0 0,9-4 0 16,-9 4 0-16,9-5 0 0,-9 1 0 0,1 4 0 0,7-5 0 15,-7 1 0-15,-1-1 0 0,9 5 0 0,-9-5 0 0,9 5 0 0,-9-4 0 16,1-1 0-16,7 5 0 0,2-5 0 0,-11 5 0 15,11-4 0-15,-2 4 0 0,-7 0 0 0,7 0 0 0,0 0 0 0,1 0 0 16,0 0 0-16,0-5 0 0,-9 5 0 0,9 0 0 0,-1 0 0 16,0 0 0-16,1 5 0 0,-9-5 0 0,10 0 0 0,-11 4 0 15,11-4 0-15,-9 5 0 0,-1-5 0 0,8 5 0 0,-7-1 0 0,0 1 0 16,-2-5 0-16,2 5 0 0,-1-1 0 0,1 1 0 0,-1-5 0 16,9 4 0-16,-9-4 0 0,1 0 0 0,-1 0 0 0,1 0 0 15,7 5 0-15,-7-5 0 0,0 0 0 0,7 0 0 0,-8 0 0 16,1-5 0-16,7 5 0 0,-7 0 0 0,0 0 0 0,-1 0 0 15,1 0 0-15,-1 0 0 0,1 5 0 0,-2-5 0 0,2 0 0 0,-8 0 0 16,7 0 0-16,1 0 0 0,-10 0 0 0,2 0 0 16,8 0 0-16,-10 0 0 0,2 0 0 0,0 0 0 0,-1 0 0 0,0 0 0 15,0 0 0-15,-7 0 0 0,6 0 0 0,-5 0 0 0,-3 0 0 16,1 4 0-16,9-4 0 0,-9 0 0 0,-8 0 0 0,7 0 0 16,-7 5 0-16,9-5 0 0,-9 0 0 0,8 0 0 0,-8 5 0 0,0-5 0 15,0 0 0-15,0 0 0 0,0 0 0 0,0 0 0 16,0 0 0-16,0 0 0 0,0 0 0 0,0 0 0 0,0 0 0 0,0 0 0 15,-8 0 0-15,8 0 0 0,-9 0 0 0,9 0 0 0,-7 0 0 16,-1 0 0-16,0 0 0 0,-1 0 0 0,1 0 0 0,-9 0 0 16,10-5 0-16,-10 5 0 0,1 0 0 0,0 0 0 0,0 0 0 0,-1-5 0 15,0 5 0-15,-6 0 0 0,-2 0 0 0,1-4 0 0,-1 4 0 16,1 0 0-16,-9 0 0 0,9 0 0 0,-9 0 0 0,0 0 0 16,-7 0 0-16,7 0 0 0,0 0 0 0,-8 0 0 0,9 0 0 15,-9 0 0-15,8 0 0 0,-7 0 0 0,-1 0 0 0,1 0 0 16,6 0 0-16,-6 0 0 0,8 0 0 0,-10 0 0 0,10-5 0 15,-10 5 0-15,10 0 0 0,-8-4 0 0,-1 4 0 0,8-5 0 0,-8 1 0 16,1-1 0-16,-2 5 0 0,2-5 0 0,-1 1 0 0,1-1 0 16,-2 0 0-16,2 1 0 0,-1-1 0 0,0 1 0 0,0-5 0 15,1 4 0-15,-1 0 0 0,0 1 0 0,0-1 0 0,9-5 0 16,-8 7 0-16,-2-7 0 0,10 6 0 0,-10-6 0 0,10 6 0 16,-8-6 0-16,8 7 0 0,-10-7 0 0,2 5 0 0,6 1 0 0,-6-6 0 15,-1 6 0-15,1 0 0 0,-2-1 0 0,2 0 0 0,-1 5 0 16,1-4 0-16,-2 4 0 0,2 0 0 0,8-4 0 0,-10 4 0 15,10 0 0-15,-9 0 0 0,8 0 0 0,1 0 0 0,7 0 0 16,-7 0 0-16,7 0 0 0,1 0 0 0,-9 0 0 0,17 0 0 16,-9 0 0-16,0 0 0 0,10 0 0 0,-2 0 0 0,-8 0 0 0,18 0 0 15,-10 0 0-15,1 0 0 0,7 0 0 0,1 0 0 0,1 0 0 16,-1 0 0-16,-1 0 0 0,1 0 0 0,8 0 0 0,-8 0 0 16,8 0 0-16,-9 0 0 0,9 0 0 0,0 0 0 0,0 0 0 15,-7 0 0-15,7 0 0 0,0 0 0 0,0 0 0 0,0 0 0 16,0 0 0-16,0 0 0 0,0 0 0 0,0 0 0 0,0 0 0 0,0 0 0 15,0 0 0-15,0 0 0 0,0 0 0 0,0 0 0 0,0 0 0 16,7 0 0-16,-7 0 0 0,9 0 0 0,-9 0 0 0,8 0 0 16,0 0 0-16,1 0 0 0,6 0 0 0,-7 0 0 0,9 0 0 15,0 0 0-15,7 0 0 0,-8 0 0 0,9 0 0 0,7 0 0 16,-7 0 0-16,7 0 0 0,-8 0 0 0,10 0 0 0,6 0 0 16,-7 0 0-16,8-6 0 0,-1 6 0 0,9 0 0 0,-7 0 0 0,6 0 0 15,1 0 0-15,0-4 0 0,8 4 0 0,-8 0 0 0,8 0 0 16,-8 0 0-16,8 0 0 0,0 0 0 0,0 0 0 0,0 0 0 15,-8 4 0-15,8-4 0 0,0 6 0 0,0-6 0 0,0 4 0 16,1-4 0-16,-1 4 0 0,-8-4 0 0,8 5 0 0,-9 0 0 0,10-1 0 16,-1 0 0-16,-9 6 0 0,1-6 0 0,1 1 0 0,-1 0 0 15,0 3 0-15,0-2 0 0,-9-2 0 0,9 5 0 0,-8-4 0 16,0-1 0-16,-1 6 0 0,1-7 0 0,0 2 0 0,0 5 0 0,-9-6 0 16,10 1 0-16,-2 0 0 0,-8-1 0 0,1-4 0 15,0 5 0-15,0-1 0 0,-9-4 0 0,9 5 0 0,-9-5 0 0,1 0 0 16,-1 0 0-16,-8 0 0 0,8 0 0 0,-7 4 0 0,-9-4 0 15,9 0 0-15,-9 0 0 0,8 0 0 0,-8 0 0 0,0 0 0 16,1 0 0-16,-9 0 0 0,8 0 0 0,-8 0 0 0,0 0 0 16,0 0 0-16,0 0 0 0,0 0 0 0,0 0 0 0,0 0 0 0,0 0 0 15,-8 0 0-15,8-4 0 0,-9 4 0 0,1 0 0 16,8 0 0-16,-8 0 0 0,-1 0 0 0,2 0 0 0,-1 0-112 0,-1 0-92 16,-7 0-40-16,9 0 8 0,-10-5-64 0,0 5 48 0,1 0 40 15,0 0 44-15,0-4 36 0,-9-1 20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6:45.8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ED91B0-8DFA-4F49-B617-B639415A3586}" emma:medium="tactile" emma:mode="ink">
          <msink:context xmlns:msink="http://schemas.microsoft.com/ink/2010/main" type="writingRegion" rotatedBoundingBox="14082,5153 20937,5485 20446,15624 13591,15292"/>
        </emma:interpretation>
      </emma:emma>
    </inkml:annotationXML>
    <inkml:traceGroup>
      <inkml:annotationXML>
        <emma:emma xmlns:emma="http://www.w3.org/2003/04/emma" version="1.0">
          <emma:interpretation id="{AD7EBD90-2174-44D5-85B5-82AAC81DC526}" emma:medium="tactile" emma:mode="ink">
            <msink:context xmlns:msink="http://schemas.microsoft.com/ink/2010/main" type="paragraph" rotatedBoundingBox="16755,5283 20937,5485 20898,6288 16716,60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6AB8A2-790A-49BC-9A01-E68D9B23D152}" emma:medium="tactile" emma:mode="ink">
              <msink:context xmlns:msink="http://schemas.microsoft.com/ink/2010/main" type="line" rotatedBoundingBox="16755,5283 20937,5485 20898,6288 16716,6085"/>
            </emma:interpretation>
          </emma:emma>
        </inkml:annotationXML>
        <inkml:traceGroup>
          <inkml:annotationXML>
            <emma:emma xmlns:emma="http://www.w3.org/2003/04/emma" version="1.0">
              <emma:interpretation id="{84F9417A-2C2E-4C05-8FC9-DB7D8CF0CE90}" emma:medium="tactile" emma:mode="ink">
                <msink:context xmlns:msink="http://schemas.microsoft.com/ink/2010/main" type="inkWord" rotatedBoundingBox="16754,5290 17707,5336 17669,6131 16716,6085"/>
              </emma:interpretation>
            </emma:emma>
          </inkml:annotationXML>
          <inkml:trace contextRef="#ctx0" brushRef="#br0">3073-2489 43 0,'0'-5'72'0,"-8"0"-8"15,8 1-8-15,0-1-20 0,0 1-4 0,0-1-8 0,0 5 0 0,0-4 0 16,0 4-4-16,0 0 0 0,0-5 4 0,0 5 0 16,0 0 0-16,0-4-16 0,0 4 24 0,0 0 4 0,8 0 0 0,-8 0 0 15,0-5 0-15,0 5 4 0,0 0-4 0,9-4 4 0,-9 4-4 16,8 0 8-16,-8 0 0 0,0-6 0 0,7 6 0 0,-7 6 4 16,9-2 0-16,-9-4-8 0,8 5 0 0,-8 4 4 0,0-5-8 15,0 10-4-15,8-5 4 0,-8-1-4 0,0 7 0 0,0-1 0 16,0 4-4-16,0-4 0 0,0 9-4 0,0-5-4 0,0 0-4 15,0 6 4-15,-8-2-4 0,8 2 0 0,0-2-4 0,-8 2-4 0,8-2 4 16,0 1-4-16,-9 0 0 0,9 0 0 0,0 0-8 0,-7-5 0 16,7 5 4-16,0 0 0 0,0-4-4 0,0-1 4 0,0 0 0 15,-8 0 0-15,8 1-4 0,0-5 4 0,0 4-4 0,0-4 0 16,0 4 4-16,0-4 0 0,0 0-4 0,8-1 0 0,-8 1 0 16,0 0-4-16,0-5 4 0,0 5 0 0,7-5 0 0,-7 5 0 0,0-5 0 15,9-4 4-15,-9 4-4 0,0 0 4 0,8-4-4 0,0-1 0 16,-8 1 4-16,8 0-4 0,-8-5 0 0,9 0 4 0,-9 4-4 15,8-4 4-15,-8 0-4 0,7 0 0 0,2 0 0 0,-9 0 0 0,8 0 0 16,0 0 0-16,-8-4 0 0,9 4 4 0,-1-5 0 16,-1 0-4-16,1 1 0 0,1 4 0 0,-1-5-4 0,0 0 0 0,1 1-8 15,-1-1-12-15,-1-4-16 0,2 4-20 0,-1-4-20 0,0 5-20 16,0-1-28-16,9-4-20 0,-10 0-4 0,2 1-64 0,-1-2 4 16,9 0 48-16,-9 1 28 0,0 0 24 0,8-6 20 0</inkml:trace>
          <inkml:trace contextRef="#ctx0" brushRef="#br0" timeOffset="302.7009">3653-2245 35 0,'0'0'84'0,"-9"0"-8"0,9 0-4 0,0 3-24 16,0-3-4-16,-8 0 0 0,8 0-4 0,0 0 0 0,0 0 8 15,8 0-4-15,-8-3 4 0,0 3 4 0,9 3-4 0,-9-3 4 0,7 0 8 16,-7 0 0-16,8 5-8 0,-8-5 0 0,9 5 0 0,-1-5-8 16,0 0 0-16,1 4-4 0,-1-4 0 0,-1 0 0 0,1 0-4 15,1 5-4-15,7-5-4 0,-7 0-4 0,-2 0 0 0,1 0-4 16,9 5 0-16,-9-5-8 0,0 0 4 0,1 0-8 0,6 0 0 16,-6 0 0-16,-1 0-4 0,0 0 0 0,1 0 0 0,6 0-8 0,-7 0 0 15,1 0-8-15,-1 4-8 0,0-4-16 0,1 0-20 16,-9 0-8-16,8 0-16 0,-1 0-20 0,-7 0-20 0,0 0-8 0,9 0-24 15,-9 0-52-15,0 0 32 0,0 0 16 0,-9 0 48 0,9 0 24 16</inkml:trace>
          <inkml:trace contextRef="#ctx0" brushRef="#br0" timeOffset="542.0595">3710-2021 43 0,'0'4'112'0,"0"0"-4"0,0 2-8 15,0-6-24-15,0 0-4 0,-8 0 0 0,8 4 4 0,0-4 4 0,8 0 4 16,-8 0-4-16,0 0 0 0,7 0-8 0,-7 0 0 16,8 0-4-16,-8 0 4 0,9 0-4 0,-1 0-4 0,0 0 0 0,1 0-4 15,-2 0 4-15,1 0-12 0,1 0-4 0,7 0-8 0,-8 0 0 16,8 0-8-16,-8 0 0 0,1 0-8 0,7 0-4 0,-7 0-4 16,6 0 0-16,-7 0-8 0,9 0 0 0,-9 0 0 0,1 0-8 0,6 0 0 15,-6 0-8-15,-1 0-20 0,0 0-40 0,0 0-48 0,1 4-60 16,-2-4-48-16,-7 6-80 0,8-6 40 0,-8 0 48 0,0 4 40 15,0 0 32-15,0-4 28 0</inkml:trace>
        </inkml:traceGroup>
        <inkml:traceGroup>
          <inkml:annotationXML>
            <emma:emma xmlns:emma="http://www.w3.org/2003/04/emma" version="1.0">
              <emma:interpretation id="{A90B97FD-F46C-49C6-A6EB-CAF5403BF9B4}" emma:medium="tactile" emma:mode="ink">
                <msink:context xmlns:msink="http://schemas.microsoft.com/ink/2010/main" type="inkWord" rotatedBoundingBox="18261,5356 20937,5485 20906,6133 18230,6003"/>
              </emma:interpretation>
            </emma:emma>
          </inkml:annotationXML>
          <inkml:trace contextRef="#ctx0" brushRef="#br0" timeOffset="2491.5929">4549-1851 63 0,'0'4'76'0,"-7"2"-16"0,7-6 8 0,0 3-28 16,0-3 0-16,0 0-4 0,0 0 0 0,0 5 0 0,0-10-4 0,0 5 0 15,0-3 4-15,0 3 0 0,0-6 4 0,0 2-4 16,7-6 4-16,-7 6 0 0,8-6 0 0,-8 1-4 0,8-1 8 0,1-3-4 16,-1-1 4-16,0 1-16 0,1-1 4 0,-2-4 0 0,1-1-8 15,1 1 0-15,7 0 0 0,-7 0-8 0,6-6 0 0,-7 5 0 16,9-3 0-16,-9 4-4 0,9-5 4 0,-1 0-8 0,-8 0 4 16,8 0-4-16,-7 5-4 0,-2-6 0 0,10 6 0 0,-9 0 4 0,0 0-4 15,1 0 4-15,6-1-4 0,-7 0 0 0,1 6 0 16,-9-1 0-16,8 0 0 0,0 5 0 0,-8 0 0 0,9 1 4 15,-9-2-4-15,0 5 0 0,0-4 0 0,8 9 0 0,-8-5 0 0,0 1 0 16,0 4 4-16,0 0-4 0,0 4 0 0,0-4 0 0,0 5 0 16,0 4 0-16,0-4 0 0,0 5 0 0,-8 3 0 0,16-4 4 0,-8 9-8 15,0-4 4-15,0-1-4 0,0 6 0 0,0 0 4 0,0 3 0 16,0-4 0-16,0 6-4 0,0-2 4 0,0-3 0 0,0 3 0 16,-8 2 0-16,8-1-4 0,0 0 0 0,0-5 4 0,0 5 0 15,0-5-4-15,0 1 4 0,0-1-4 0,0 0 0 0,0 0 0 16,8 1-4-16,-8-5 8 0,0-1-4 0,0-3 0 0,0 4 0 0,0-6-8 15,0 2 0-15,0-6-8 0,7 1-12 0,-7 0-8 16,0-5-16-16,0 3-28 0,0 3-16 0,0-12-20 0,0 6 0 0,0-3-8 16,0-2-88-16,0 0 40 0,0 1 28 0,0-6 32 0,0 2 28 15</inkml:trace>
          <inkml:trace contextRef="#ctx0" brushRef="#br0" timeOffset="2917.6865">5160-2223 63 0,'0'0'84'0,"-7"-5"-8"15,7 5-4-15,0 0-24 0,-8-4-4 0,8-6 0 16,0 7-4-16,0-8-4 0,0 7 0 0,0-5 4 0,0-4-8 0,8 7 0 16,-8-7-4-16,7 4 4 0,-7-5-4 0,9 5 4 0,-1-5-4 15,0 5 8-15,1-5 0 0,-1 5-4 0,9-1 0 0,-10 2 4 16,1-2-12-16,1 1 0 0,7 5 0 0,-9-1-4 0,2-3 0 0,7 8 0 15,-7-6-4-15,-1 6 4 0,9 0-4 0,-10 0 0 0,1 0-4 16,9 6 0-16,-9-2 0 0,0 0-4 0,8 1-4 0,-8 4 4 16,1-5 0-16,-1 6 0 0,0-2-4 0,-1 7-4 0,3-1 4 15,-10-1 0-15,7 1 0 0,-7 5 0 0,0-1 0 0,0 0-4 16,-7 0 4-16,7 5-4 0,-10 0 0 0,-5-5 0 0,7 5 0 0,-1 0 0 16,-6 1 0-16,-2-2 0 0,0-3 0 0,1 3 0 0,9-3 0 15,-10-1 0-15,0-5 0 0,1 1-4 0,0 0 4 0,8-4 0 16,0-1 0-16,-9 0 0 0,10 0 0 0,-3-4 0 0,10 0 0 15,-7-5-4-15,7 4 4 0,-8-4 0 0,8 0-4 0,0 0 4 16,0 0-4-16,0 0 4 0,0 0-4 0,8 0 4 0,-8 0 0 0,7 0-4 16,-7 5 4-16,10-5 0 0,-3 4 0 0,-7 0 0 0,8 1 0 15,1 0 4-15,-1-1 0 0,0 6 0 0,-1-7-4 0,2 7 0 16,-1-5 0-16,0 4 4 0,1 0 0 0,7-4-4 0,-7 4 0 16,-2-3 4-16,9 2-4 0,-7-4 0 0,7 1 0 0,0 0 0 15,-8-1 0-15,9 1-8 0,-2-1-8 0,2-4-20 0,0 5-40 0,-1-5-44 16,1 0-8-16,-2 0 0 0,2 0-72 0,0-5 24 0,-2 5 32 15,2-4 28-15,8-5 20 0</inkml:trace>
          <inkml:trace contextRef="#ctx0" brushRef="#br0" timeOffset="3896.15">6025-2085 35 0,'0'-5'100'0,"0"5"-8"0,-8-5-4 16,8 5-28-16,0-4 0 0,-8-1 0 0,8 5-12 0,0-4 0 15,-7-1 0-15,7 0-4 0,-10 1-4 0,10 0 4 0,0-1-8 16,0 0 0-16,-7 1 0 0,7-1 0 0,0 0 4 0,0 5-8 0,0-4 0 16,-8 4 0-16,8 0 0 0,0-5-4 0,-9 5-8 0,9 0 0 15,-8 0 0-15,8 5-4 0,-8-1 0 0,8-4-16 0,-9 5 20 16,2 0-4-16,-1 4 4 0,0-4-4 0,8-1-4 0,-9 5 0 16,1 0 0-16,0 0-4 0,8 1 0 0,-9-1 0 0,2 4 0 15,7 1 0-15,-8-4 0 0,8 3 0 0,0 0-4 0,0 1 0 0,-9 0 0 16,9 0 0-16,0 0 0 0,0 0 0 0,9 0-4 0,-9-1 4 15,8 1 0-15,-8-6-4 0,7 7 0 0,2-1 0 0,-1-5 0 16,0 0 4-16,1 5-4 0,7-5-4 0,-9 0 4 0,2-4 0 16,7-1 4-16,1 5 0 0,-10-9-4 0,10 5 0 0,-1 0 0 15,-7-5 0-15,6 0 0 0,2 0 4 0,-9 0-4 0,9-5 0 0,-9 0 4 16,8 5 0-16,-8-4-4 0,9-5 0 0,-9 4 0 0,0-4-4 16,1 0 4-16,6 1 0 0,-15-2 0 0,8-4 0 0,1 4 0 15,-1 1 0-15,-1-4 0 0,3 3-4 0,-10-4 4 0,7 6 4 0,-7-1-4 16,8-6 4-16,-8 6-4 0,9 0 0 0,-9 0-4 15,8 0 4-15,-8 5 0 0,0-6 0 0,8 0-16 0,-8 6 24 0,0 0-4 16,7-1 0-16,-7-4 0 0,0 9-4 0,9-4 8 0,-9-1-4 16,0 5-4-16,0 0 4 0,0-5-4 0,8 5 0 0,-8 0 8 15,0 0-4-15,0 5 0 0,8 0 0 0,-8-5 0 0,0 4 0 0,9 5 4 16,-9-4-4-16,8 3 4 0,-8-2-4 0,0 2 0 16,8-2 4-16,1 7 0 0,-2-4-4 0,-7 0 0 0,8 5 0 0,-8 0 0 15,8-5 0-15,1 5 0 0,-1 0 0 0,0-5 0 0,1 4-4 16,-2 1 4-16,1-4-4 0,1 0 0 0,-1 2 0 0,0-2 0 15,1-1 0-15,6 0 0 0,-7-5 4 0,1 6 0 0,-1-6-4 16,9-4 0-16,-9 5 0 0,-1-5 0 0,10 0 0 0,-9 0 4 0,0 0 0 16,1-5-4-16,-2 1 0 0,1-1 0 0,1 0 0 15,-1-4 4-15,0 5-4 0,1-5 0 0,-1-1 4 0,-1-2 0 0,-7-3-4 16,8 6 0-16,1-5 0 0,-9 5 0 0,8-5 0 0,-8 0 0 16,0 1 0-16,8 4 4 0,-8-6-4 0,9 2 0 0,-9 4 0 15,0-1 4-15,0 2 0 0,8-2-4 0,-8 0 4 0,0 6-4 16,0 0 0-16,0-6 4 0,7 6-4 0,-7 0 0 0,0-1 4 15,0 5-4-15,0 0 4 0,9-5 0 0,-9 5 0 0,0 0 0 0,8 0 0 16,-8 0 0-16,8 5-4 0,-8-5 4 0,0 5 4 0,8-1-4 16,-8 0 0-16,9 1 0 0,-9 0 0 0,8-1 4 0,-8 0-8 15,7 6 4-15,-7-6 0 0,9 2 0 0,-9 2 0 0,8-3 4 16,0 4-8-16,-8-4 0 0,9 4 0 0,-9 0 4 0,8-4-4 16,-1 4 0-16,-7-4 4 0,8 3-4 0,1-3-4 0,-1 0 4 0,-8 4 0 15,8-4 0-15,1-2 4 0,-1 3-4 0,-1-2 4 0,-7-4-4 16,9 5 4-16,-1-5-4 0,0 0 4 0,0 0-4 0,1 0 0 15,-1-5 4-15,-1 1-4 0,2 4 4 0,-1-9-4 0,0 4 4 0,9 0-4 16,-9 1 0-16,-1-6 0 0,2 6 0 0,-1 0-4 16,0-1 4-16,1-4 0 0,-1 4 0 0,-1 0 0 0,-7-4 0 0,10 5 4 15,-3-1-4-15,1 1 0 0,-8-1-4 0,8 0 8 0,-8 1 0 16,9 0-4-16,-9 4 0 0,8-6 0 0,-8 2 4 0,7 0 0 16,-7-2-4-16,0 2 0 0,9 0 4 0,-1 4-4 0,-8-5 4 15,8 5 4-15,1-5 0 0,-1 5 0 0,0 0 0 0,-8 0 0 16,9-4 0-16,-2 4 4 0,9 0 0 0,-7 0 0 0,-1 4-4 15,0-4 0-15,1 0 4 0,-2 5 4 0,1 0-4 0,1-1 4 0,-1-4 0 16,-8 10 0-16,8-6 4 0,-1 0-4 0,-7 2-4 0,0 2 4 16,10-3-4-16,-10 4 0 0,0 0 0 0,0 0-8 0,0 1 4 15,0-1-8-15,0 0 4 0,0-5-4 0,0 6 0 0,0-1 0 16,0-4-4-16,0 4-4 0,0-5-4 0,0 1-16 0,0-1-20 16,0 1-36-16,0 0-40 0,0-5-40 0,-10 4-48 0,10-4-20 0,0-4-44 15,-7 4 48-15,7-5 40 0,-8 5 32 0,8-5 32 0,-8 1 8 16</inkml:trace>
        </inkml:traceGroup>
      </inkml:traceGroup>
    </inkml:traceGroup>
    <inkml:traceGroup>
      <inkml:annotationXML>
        <emma:emma xmlns:emma="http://www.w3.org/2003/04/emma" version="1.0">
          <emma:interpretation id="{9886B3AA-B233-4B15-A1A8-C7C9DB74ED32}" emma:medium="tactile" emma:mode="ink">
            <msink:context xmlns:msink="http://schemas.microsoft.com/ink/2010/main" type="paragraph" rotatedBoundingBox="14079,6989 17358,7464 17078,9393 13799,8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3F8AC3-3068-4841-91EA-3B9EFFE2BBFF}" emma:medium="tactile" emma:mode="ink">
              <msink:context xmlns:msink="http://schemas.microsoft.com/ink/2010/main" type="inkBullet" rotatedBoundingBox="14079,6989 17305,7457 17026,9385 13799,891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1" timeOffset="78204.0242">2877-246 43 0,'0'0'76'0,"0"0"-8"0,0 0 4 0,0 0-32 0,0 0 0 16,0 0-8-16,0 0-4 0,0 0 0 0,0 0 0 16,0 0 0-16,0 0 0 0,0 0-4 0,0 0 4 0,0 0 0 0,0 0 0 15,0 0 4-15,0 0-4 0,0 0 0 0,0 0 0 0,0 0 4 16,0 0-4-16,-7 0 0 0,7 0-4 0,0 0 0 0,0 0 0 16,0 0 0-16,0 0 0 0,0 0 4 0,0 0-4 0,-8 0 4 0,8 0-12 15,0-5 0-15,0 5 4 0,-9 0 0 0,9-4-4 0,0 4 0 16,0-4-4-16,-8-1 0 0,8 5 4 0,-8-5 0 0,8 1 0 15,-9 4 0-15,9-5-4 0,-8 0 0 0,8 1 0 0,-7 4-4 16,7-5 4-16,-9 1-4 0,1-1 4 0,8 5-4 0,-8-5 0 16,-1 1 4-16,1-1-4 0,8 1 4 0,-8-1 0 0,1 5-4 0,-2-4 0 15,1-1 0-15,0 0 0 0,-1 1-20 0,1-1 24 0,8 0 0 16,-7 1 0-16,-3 4 0 0,3-5-4 0,-1 1 0 0,0-1 0 16,-1 5 0-16,1-4 0 0,8-1 0 0,-7 0 0 0,-2 5 0 15,1-4 0-15,0-1 0 0,-1 5 0 0,9-5 0 0,-8 0-4 16,0 5 0-16,1-3 0 0,7-2 0 0,-9 0 4 0,1 5-4 0,8-4 4 15,-8-1 0-15,-1 5-4 0,9-5 4 0,-8 5-4 16,0-4 4-16,8 0-4 0,-9 4 0 0,9 0 0 0,-7-6 4 0,7 6 4 16,-8-3-4-16,8 3 4 0,-8-5-4 0,8 0-4 0,-9 5 4 15,9-5 0-15,-8 5 0 0,8-4 0 0,-8-1 0 0,-1 0 0 16,9 5-4-16,-7-4 4 0,-1 0-8 0,8-1 8 0,-9 0-4 0,1 5 4 16,0-4-8-16,1-1 4 0,7 0 0 0,-10 5 0 15,3-4-4-15,-1 0 4 0,-1-2 0 0,1 6 0 0,0-4 0 0,-1 0-4 16,2 4 4-16,7-5-4 0,-8 0 4 0,0 5 0 0,-1-4 4 15,1 0-4-15,8 4-20 0,-8-5 20 0,-1 5 4 0,2-5 0 16,-1 5-4-16,-1 0 4 0,1-4 0 0,8 4 0 0,-8 0-4 16,0 0 0-16,-1 0 0 0,2-5 0 0,7 5 0 0,-8 0 0 15,-1 0 0-15,1 0 0 0,0 0-4 0,-1 0 4 0,9 0 0 0,-8 0-4 16,1 0 4-16,-2 0-4 0,1-5 0 0,0 5 4 0,0 0-4 16,-1-4 4-16,9 4-4 0,-7 0 0 0,-1-5 0 0,-1 5-4 15,1 0 8-15,0-5-4 0,8 5 0 0,-9-5 0 0,1 5 0 16,1 0 0-16,-1-3 0 0,-1 3 0 0,9-5 0 0,-8 5 4 15,0 0-4-15,-1-5 0 0,1 5 4 0,1-4 0 0,-2 4 0 16,1-4-4-16,0 4 8 0,0 0-4 0,-1 0-4 0,1 0 0 16,1 0 4-16,-10-6-4 0,9 6 0 0,-1 0 0 0,1 0 4 0,1 0-4 15,-1 0 0-15,-9 0 0 0,9 0 4 0,-1 0 0 0,1 0 0 16,1-4 0-16,-10 4-4 0,9 0 0 0,0 0 0 0,-1 0 0 16,1 0-12-16,1 0 16 0,-2 0 0 0,1 0 0 0,0 0 0 15,-1 0 0-15,1 0-4 0,0 0 0 0,1 0 0 0,-2 0 4 16,1 0-4-16,0 0 0 0,8 4 0 0,-9-4 4 0,1 0-4 0,1 0 0 15,-3 0 4-15,3 0-4 0,-1 6 0 0,8-6 4 0,-8 0 0 16,-1 0-4-16,1 4 0 0,1-4 0 0,7 0 4 0,-9 0-4 16,1 0 0-16,0 0 0 0,-1 4 0 0,9-4 0 0,-8 0 4 0,0 0-4 15,1 0 4-15,7 0-4 0,-9-4 0 0,1 8 0 16,0-4 0-16,8 0 4 0,-9 0 0 0,1 0-4 0,0 0 0 0,8 0 0 16,-9 0 4-16,2 0 0 0,-1 0-4 0,8 0 4 0,-9 0-4 15,1 0 4-15,0 0-4 0,0 0 0 0,8 0 4 0,-9 0-4 16,2 0 0-16,-1 0 0 0,-1 0 4 0,9 0-4 0,-8 0 0 15,0 0 4-15,-1 0-4 0,1 0 4 0,1 0-4 0,7 0 0 16,-8 5 0-16,-1-5 0 0,1 0 0 0,0 5 0 0,-1-5 4 16,2 0-24-16,7 3 24 0,-8-3 4 0,-1 0 0 0,1 0-8 0,8 5 0 15,-8-5 0-15,0 0 4 0,-1 0-4 0,9 0 4 0,-7 0-4 16,-1 0 4-16,8 0 0 0,-9 5-8 0,1-5 4 0,0 0 4 16,-1 0-4-16,1 5 0 0,1-5-4 0,7 4 8 0,-8-4-4 0,-1 5 0 15,1-5 0-15,0 5 0 0,-1-5 0 0,1 0 0 0,1 4 4 16,-2 1-4-16,9-5 0 0,-8 0 4 0,0 0 0 0,0 5-8 15,-1-5 4-15,9 4 0 0,-7-4-4 0,-1 4 8 0,8-4-4 16,-9 0-4-16,1 5 0 0,0-5 8 0,8 5-4 0,-9-5 4 16,1 4-4-16,1 0 0 0,-1-4-4 0,-1 0 8 0,1 6-8 0,0-2 4 15,-1-4 0-15,1 4 0 0,1-4 0 0,-2 0 0 0,1 5 4 16,0-5 0-16,0 5-4 0,-1-5 0 0,1 4 0 0,1-4 4 16,-2 0-4-16,1 5 0 0,0-5 0 0,-1 0 0 0,9 5 4 15,-8-5-4-15,1 4 0 0,-3-4 4 0,3 0-4 0,7 4 0 16,-8-4 0-16,0 5 4 0,8-5-4 0,-9 5-4 0,1-5 4 0,8 4 0 15,-7-4 0-15,7 5 0 0,-9-5 0 0,1 5 0 16,0 0 0-16,8-5 4 0,-9 3-4 0,1-3 0 0,8 6 0 0,-8-2 0 16,1-4 0-16,7 4-4 0,-9-4 4 0,1 5 0 0,8-5 0 15,-8 5 4-15,-1-1-4 0,9-4 0 0,-8 0 0 0,0 5 0 16,-1-5 4-16,9 0-4 0,-7 0 0 0,7 5 0 0,-8-5 0 0,8 3 0 16,-8-3 0-16,8 0 0 0,-9 5 0 0,9-5 0 0,-8 0 0 15,8 5 0-15,-7-5 0 0,7 5 0 0,-10-5 0 0,10 4 0 16,-7-4 0-16,7 0 0 0,-8 0 0 0,8 5 0 0,-9-5 0 15,9 5 0-15,-8-5 0 0,0 0 0 0,8 0 0 0,-7 4 0 16,7-4 0-16,-10 0 0 0,10 5 0 0,-7-5 0 0,-1 4 0 0,8-4 0 16,-9 5 0-16,9-5 0 0,-8 0 0 0,0 4 0 0,8-4 0 15,-9 5 0-15,9-5 0 0,-7 5-4 0,7-5 8 0,-8 0-4 16,8 0 0-16,-8 0 0 0,8 4 0 0,-9-4 0 0,9 5 0 16,-8-5 0-16,8 0 0 0,-8 5 0 0,8-1 0 0,-9-4 0 15,9 0 0-15,-7 5 0 0,-1-1 0 0,8-4 0 0,-9 5 0 0,9-5 0 16,-8 4 0-16,8-4 0 0,-8 5 0 0,8-5 0 0,-8 5 0 15,8-5 0-15,0 4 0 0,-9-4 0 0,9 0 0 0,-7 5 0 16,7-5 0-16,-8 4 0 0,8-4 0 0,0 5 0 0,-9-5 0 16,9 5 0-16,-8-5 0 0,8 4 0 0,-8-4 0 0,8 5 0 15,-9-5 0-15,9 5 0 0,-8-1 0 0,8-4 0 0,-7 4 0 16,7 1 0-16,0-5 0 0,-8 5 0 0,8-5 0 0,-9 4 0 0,9 1 0 16,0-5 0-16,-8 5 0 0,8-5 0 0,0 4 0 15,-8 0 0-15,8-4 0 0,0 5 0 0,-9 1 0 0,9-6 0 0,0 3 0 16,-7-3 0-16,7 5 0 0,0 0 0 0,-8-5 0 0,8 4 0 15,0-4 0-15,0 4 0 0,-9 2 0 0,9-6 0 0,0 4 0 16,0 0 0-16,-8-4 0 0,8 5 0 0,0-1 0 0,0 1 0 0,-8-1 0 16,8-4 0-16,0 6 0 0,-9-2 0 0,9 1 0 0,0-1 0 15,-8-4 0-15,8 5 0 0,0-1 0 0,0 1 0 0,0-5 0 16,0 4 0-16,-7 1 0 0,7-5 0 0,0 4 0 0,0 1 0 16,0-5 0-16,0 5 0 0,-8-2 0 0,8-3 0 0,0 6 0 15,0-1 0-15,0-1 0 0,-9 1 0 0,9-1 0 0,0 1 0 0,0-1 0 16,-8 1 0-16,8 0 0 0,0-1 0 0,0 2 0 0,0-3 0 15,0 2 0-15,0 0 0 0,0 4 0 0,0-5 0 0,0 1 0 16,0 0 0-16,0-1 0 0,0 0 0 0,0 1 0 0,-8 5 0 16,8-6 0-16,0 0 0 0,0 2 0 0,0 2 0 0,0-3 0 15,0 4 0-15,0-4 0 0,0 0 0 0,0 3 0 0,0-2 0 0,0 2 0 16,0-3 0-16,-9 0 0 0,18 3 0 0,-9-2 0 0,0-2 0 16,-9 5 0-16,9-4 0 0,0-1 0 0,0 0 0 0,9 7 0 15,-9-8 0-15,-9 2 0 0,18 0 0 0,-9 4 0 0,0-4 0 0,0-1 0 16,0 0 0-16,8 1 0 0,-8-1 0 0,0 6 0 15,8-5 0-15,-8-1 0 0,9 1 0 0,-9-1 0 0,0 5 0 0,8-4 0 16,-1 0 0-16,-7-1 0 0,8 5 0 0,-8-4 0 0,9 0 0 16,-9 4 0-16,8-5 0 0,-8 1 0 0,8 5 0 0,1-6 0 15,-9 0 0-15,8 6 0 0,-1-7 0 0,-7 7 0 0,9-5 0 16,-1-1 0-16,0 6 0 0,-8-6 0 0,9 6 0 0,-1-6 0 0,-8 6 0 16,7-6 0-16,1 0 0 0,-8 6 0 0,9-6 0 15,-1 6 0-15,0-6 0 0,-8 0 0 0,9 1 0 0,-1 4 0 0,-8-5 0 16,7 6 0-16,2-6 0 0,-9 1 0 0,8 5 0 0,0-6 0 15,0 5 0-15,-8-5 0 0,9 1 0 0,-9 4 0 0,8-4 0 16,-1 3 0-16,-7-2 0 0,9 3 0 0,-1-5 0 0,-8 1 0 16,8 4 0-16,-8-4 0 0,9-1 0 0,-9 7 0 0,8-8 0 15,0 6 0-15,-8-4 0 0,7 0 0 0,2 4 0 0,-9-5 0 0,8 5 0 16,0-4 0-16,-8 4 0 0,9-4 0 0,-1 4 0 0,-1-4 0 16,-7 4 0-16,10-4 0 0,-3 3 0 0,1-3 0 0,0 4 0 15,-8-4 0-15,9 4 0 0,-1-5 0 0,-1 7 0 0,-7-8 0 16,10 2 0-16,-3 0 0 0,-7 3 0 0,8-2 0 0,1-2 0 15,-9 5 0-15,8-3 0 0,0-3 0 0,-8 2 0 0,7 4 0 0,2-4 0 16,-9-1 0-16,8 5 0 0,0-4 0 0,-8-1 0 0,9 1 0 16,-1 4 0-16,-8-4 0 0,8-2 0 0,1 8 0 0,-2-7 0 15,-7 6 0-15,8-6 0 0,0 1 0 0,1 4 0 0,-1-5 0 0,0 6 0 16,1-6 0-16,-9 5 0 0,7-4 0 0,1 4 0 16,1-4 0-16,-1 3 0 0,0-3 0 0,-1 5 0 0,10-2 0 0,-9-2 0 15,1 2 0-15,-1 2 0 0,0-6 0 0,1 6 0 0,-2-6 0 16,10 6 0-16,-9-6 0 0,0 5 0 0,0 0 0 0,1-5 0 15,-2 6 0-15,10-1 0 0,-9-4 0 0,0 4 0 0,1-4 0 16,-1 3 0-16,-1-3 0 0,10 4 0 0,-9-4 0 0,0 4 0 0,1-4 0 16,-1 3 0-16,-1-3 0 0,10 0 0 0,-9 4 0 0,0-4 0 15,1 0 0-15,-2-1 0 0,10 5 0 0,-9-4 0 0,0-1 0 16,1 1 0-16,-1 0 0 0,7 4 0 0,-6-4 0 0,-1-1 0 16,9 1 0-16,-9-1 0 0,-1 1 0 0,10-1 0 0,-9 5 0 15,0-4 0-15,1-5 0 0,6 5 0 0,-6-1 0 0,-1 1 0 16,9 0 0-16,-9-1 0 0,-1 0 0 0,10-4 0 0,-9 6 0 15,0-6 0-15,1 4 0 0,6 0 0 0,-6-4 0 0,-1 5 0 0,0 0 0 16,9-5 0-16,-9 4 0 0,-1 0 0 0,2 2 0 0,-1-2 0 16,9-4 0-16,-9 4 0 0,0 0 0 0,1-4 0 0,-2 7 0 15,9-4 0-15,-7 2 0 0,-1-5 0 0,9 5 0 0,-10-1 0 16,1-4 0-16,1 4 0 0,7-4 0 0,-9 5 0 0,3-5 0 16,5 5 0-16,-6-5 0 0,7 0 0 0,-7 0 0 0,6 4 0 0,-7-4 0 15,9 0 0-15,-9 0 0 0,8 0 0 0,-8 0 0 0,9 0 0 16,-1 0 0-16,-7 0 0 0,6 0 0 0,-6 0 0 0,7 0 0 15,1 0 0-15,-10 5 0 0,10-5 0 0,-9 0 0 0,9 0 0 0,-2 4 0 16,2-4 0-16,-9 0 0 0,9 0 0 0,-2 0 0 16,2 0 0-16,-9 0 0 0,9 5 0 0,-2-5 0 0,2 0 0 0,0 0 0 15,-2 0 0-15,2 0 0 0,-9 0 0 0,9 0 0 0,-2 4 0 16,2-4 0-16,0 0 0 0,-2 0 0 0,-6 0 0 0,7 0 0 16,1 0 0-16,-2 0 0 0,2 0 0 0,0 0 0 0,-1 0 0 0,-9 0 0 15,10 0 0-15,0 0 0 0,-2 0 0 0,-5 0 0 0,5 0 0 16,2 0 0-16,-2 0 0 0,-6-4 0 0,7 4 0 0,1 0 0 15,-2-5 0-15,-6 5 0 0,7-4 0 0,1 4 0 0,0-5 0 16,-2 5 0-16,-7-4 0 0,9-1 0 0,0 5 0 0,-2-5 0 16,2 1 0-16,-2 4 0 0,2-4 0 0,-9-1 0 0,9 0 0 0,0 5 0 15,-2-3 0-15,2-4 0 0,-9 3 0 0,9 0 0 0,-2 0 0 16,-6-2 0-16,7 2 0 0,1 0 0 0,-10-1 0 0,10 0 0 16,-9 1 0-16,0 0 0 0,9-2 0 0,-10-2 0 0,10 3 0 15,-9 0 0-15,0 1 0 0,8-1 0 0,-8 0 0 0,1-4 0 16,-1 5 0-16,9-1 0 0,-9-4 0 0,-1 5 0 0,10-6 0 0,-9 6 0 15,0-6 0-15,9 6 0 0,-10-5 0 0,10 0 0 16,-9 4 0-16,0-4 0 0,9 4 0 0,-10-5 0 0,2 6 0 0,7-5 0 16,-7 5 0-16,-1-6 0 0,7 6 0 0,-6-6 0 0,-1 7 0 15,0-7 0-15,1 5 0 0,-1-4 0 0,-1 4 0 0,2-3 0 16,-1 2 0-16,0-2 0 0,0 3 0 0,1-4 0 0,-1 5 0 16,-1-6 0-16,2 6 0 0,-1-6 0 0,-8 6 0 0,8-6 0 0,1 2 0 15,-1 2 0-15,0-2 0 0,-8 3 0 0,7-5 0 16,2 2 0-16,-1 3 0 0,0-4 0 0,-8 4 0 0,9-4 0 0,-1 1 0 15,-8 2 0-15,7-3 0 0,-7 5 0 0,10-5 0 0,-10 4 0 16,7-4 0-16,-7 4 0 0,0-4 0 0,0 4 0 0,8-4 0 16,-8 0 0-16,0 4 0 0,0-4 0 0,0 0 0 0,0 0 0 0,0 1 0 15,0 2 0-15,0-3 0 0,0-1 0 0,0 2 0 0,0-2 0 16,0 7 0-16,0-8 0 0,0 3 0 0,0-2 0 0,0 1 0 16,0 4 0-16,0-3 0 0,0-2 0 0,0 1 0 0,0 0 0 15,0 4 0-15,0-4 0 0,0 0 0 0,0 0 0 0,0 0 0 16,0-1 0-16,0 1 0 0,0 0 0 0,0 0 0 0,0 0 0 0,0-1 0 15,0 1 0-15,0-1 0 0,0 2 0 0,0 3 0 0,-8-4 0 16,8 0 0-16,0 0 0 0,0 0 0 0,-7 4 0 0,7-9 0 16,-10 9 0-16,10-3 0 0,0-2 0 0,-7 6 0 0,7-6 0 15,0 2 0-15,-8 2 0 0,8-2 0 0,-9-2 0 0,9 2 0 16,0 3 0-16,-8-4 0 0,8 4 0 0,-8-4 0 0,8 4 0 0,-9-5 0 16,9 2 0-16,-7 3 0 0,7-3 0 0,-8 3 0 15,8-5 0-15,-8 6 0 0,8 0 0 0,-9-6 0 0,9 5 0 0,-8 1 0 16,8-5 0-16,-8 4 0 0,8 0 0 0,-9 1 0 0,2-1 0 15,7 1 0-15,-8-1 0 0,8-4 0 0,-9 4 0 0,1 5 0 16,8-9 0-16,-8 4 0 0,8 5 0 0,-8-4 0 0,-1-5 0 0,9 9 0 16,-7-5 0-16,-1-4 0 0,8 9 0 0,-9-8 0 0,1 3 0 15,8-1 0-15,-8 2 0 0,-1 0 0 0,9-1 0 0,-8 0 0 16,8 1 0-16,-7 0 0 0,-1-2 0 0,8 2 0 0,-9 0 0 16,1-1 0-16,8 0 0 0,-8 1 0 0,-1 0 0 0,9-2 0 15,-7 2 0-15,-1 0 0 0,-1-1 0 0,1 0 0 0,0-4 0 0,8 9 0 16,-8-9 0-16,-1 5 0 0,2-2 0 0,-1 2 0 0,-1 0 0 15,9-1 0-15,-8 0 0 0,0 0 0 0,-1 1 0 0,1 0 0 16,1-1 0-16,7 0 0 0,-8-4 0 0,-1 5 0 0,1-1 0 16,8 0 0-16,-8 2 0 0,-1-3 0 0,1 2 0 0,8-1 0 15,-7 0 0-15,-2 1 0 0,1-1 0 0,8 1 0 0,-8-1 0 16,0 1 0-16,-1-1 0 0,9-1 0 0,-7 3 0 0,7-2 0 0,-8 0 0 16,-1 5 0-16,9-4 0 0,-8-1 0 0,8 1 0 0,-8-1 0 15,8 1 0-15,-9-1 0 0,9 1 0 0,-8 4 0 0,8-5 0 16,-7 1 0-16,7-2 0 0,-8 2 0 0,8-1 0 0,-9 5 0 15,9-4 0-15,0-1 0 0,-8 5 0 0,8-4 0 0,0 0 0 16,-8 4 0-16,8-6 0 0,0 6 0 0,-9 0 0 0,9 0 0 0,0 0 0 16,0 0 0-16,0-4 0 0,0 4 0 0,0 0 0 0,-8 0 0 15,8 0 0-15,0 0 0 0,0 4 0 0,0-4 0 0,0 0 0 16,0 0 0-16,0 0 0 0,0 0 0 0,0 0 0 0,0 0 0 0,0 0 0 16,0 0 0-16,0 0 0 0,0 0 0 0,0 0 0 15,0 0 0-15,0 0 0 0,0 0 0 0,0 0 0 0,0 0 0 0,0 0 0 16,0 0 0-16,0 6 0 0,0-6 0 0,0 0 0 0,8 4 0 15,-8 0 0-15,0-4 0 0,0 5 0 0,0-1-64 0,0 1-100 16,0-1-52-16,0 2-32 0,-8-2-68 0,8 1 48 0,0-1 48 16,0-4 44-16,-7 5 28 0,-2-1 28 0,9-4 20 0</inkml:trace>
        <inkml:trace contextRef="#ctx0" brushRef="#br0" timeOffset="47412.35">2388 397 27 0,'-8'-6'84'0,"8"2"-12"0,0 0-4 0,-9 4-24 15,9 0-4-15,0-6-4 0,0 6-4 0,0 0-4 0,0-4 0 16,0 4 0-16,0-4 4 0,0 4 0 0,0 0 4 0,0-4 4 16,0 4 4-16,0 0 0 0,0-6 4 0,0 6-8 0,0 0 0 0,0 0-4 15,0 0 8-15,0 0-4 0,0 0-8 0,0 0-4 16,9 0-4-16,-9 0 0 0,0 0-4 0,0 0 0 0,8 6-4 0,-8-2 0 15,8 0 0-15,-8 0-4 0,9 2 0 0,-9-2 0 0,8 6-4 16,-8-6 0-16,7 5 0 0,3 0-4 0,-10 0 0 0,7 5 0 16,-7-4 0-16,8-1-4 0,-8 4 0 0,8-4 0 0,1 4 0 0,-9-3 0 15,8-1 0-15,-8 5 0 0,7-5-12 0,2 5 16 0,-9-5 0 16,8 1-4-16,-8-1 4 0,0 0 0 0,0 0-4 0,8-4 0 16,-8 4 4-16,0-5-4 0,0 1 4 0,0 0-4 0,0-5 4 15,0 4-4-15,0-4 0 0,0 0 0 0,0-4 0 0,0 4 0 16,0-5 0-16,0 0 0 0,-8-4 0 0,8 5 0 0,0-6 0 0,0 1 0 15,0 0 4-15,0 0 0 0,0 0-4 0,-8 1 0 0,8-7 4 16,0 6-4-16,0-5 0 0,0 5 4 0,0 0-4 0,0-1 0 16,0 1 0-16,0 0 4 0,0 0-4 0,0 5 0 0,0-1 0 15,0 0 4-15,0-4 0 0,0 4-4 0,0 0 4 0,0 5-4 16,8-4 0-16,-8 0 4 0,0-1 0 0,0 5 0 0,8-5 0 16,-8 5-4-16,9-4 4 0,-9 4-4 0,8 0 0 0,-8 0 4 0,8-4 0 15,-1 4 0-15,-7 0 0 0,9 0 0 0,-1 0 0 16,-8 0-4-16,8 0 4 0,-8 0 0 0,9 0 0 0,-1 0 4 0,-8 0 0 15,8 4 4-15,1-8-4 0,-9 8-12 0,7-4 20 0,1 0 0 16,-8 0-4-16,8 0 4 0,1 0 0 0,-1 0 0 0,-8 0 4 16,8 0 0-16,1 0 0 0,-9 0-4 0,7 0 4 0,1 0-4 0,-8 0-4 15,9 0 0-15,-1-4-4 0,0 4 4 0,-8-6-4 16,0 2 0-16,7 4-4 0,-7-4 0 0,10-2 0 0,-10 2-8 0,0 0 4 16,0 0-4-16,0-2-4 0,0 2-4 0,0 0-8 0,0-1-12 15,0-4-24-15,0 4-20 0,-10 5-32 0,3-9-28 0,7 4-24 16,-8 1-12-16,0-2-48 0,-1 3 32 0,1-2 28 0,1 0 28 0,-2 1 28 15</inkml:trace>
        <inkml:trace contextRef="#ctx0" brushRef="#br1" timeOffset="74642.5279">3016-324 39 0,'0'5'60'0,"0"-5"-12"16,0 0-4-16,0 0-16 0,0 0 0 0,0 0-4 0,-8 0 4 0,8 0-4 16,0 0-8-16,0 0-4 0,0 0 0 0,0 0 0 0,0 0 4 15,0 0 4-15,0 0-4 0,0 0-8 0,0 0 4 0,0 0-4 16,0 0 4-16,0 0 0 0,0 0-4 0,0 0 4 0,0 0-4 15,-8 0 4-15,8 0-4 0,0 0 0 0,0 0 0 0,0 0 0 0,-9 0-4 16,9 0 8-16,0 0-4 0,0 0 0 0,-8 0 0 16,8 0 0-16,0 0-4 0,-7 0 4 0,7 0 0 0,0 0-4 0,0 0 0 15,-9 0 0-15,9 0 0 0,0 0 0 0,-8 0-4 0,8 0 0 16,0 0 0-16,-8 0 0 0,8 0 4 0,0 0-4 0,0 0 0 16,0 0 0-16,0 0 0 0,0 0 4 0,-8 0-4 0,8 0 0 0,0 0 0 15,0 0 0-15,0 0 0 0,0 0 0 0,0 0 4 0,0 0-4 16,0 0 0-16,0 0 0 0,0 0 0 0,0 0 0 0,0 0 0 15,-9 0 0-15,9 0 0 0,0 0 0 0,0 0 0 0,0 0 0 16,0 0 4-16,0 0-4 0,0 0 0 0,0 0 0 0,0 0 0 16,-7 0 0-16,7 0 0 0,0 0 0 0,0 0 0 0,0 0 0 0,0 0 0 15,0 0 0-15,0 0 0 0,0 0 0 0,0 0 0 16,0 0 0-16,0 0 0 0,0 0 0 0,0 0-4 0,0 0 0 0,0 4-4 16,0-4-4-16,0 0-12 0,0 5-8 0,0-5-20 0,0 4-8 15,-8-4-68-15,8 0-4 0,0 5 24 0,0-5 20 0</inkml:trace>
      </inkml:traceGroup>
      <inkml:traceGroup>
        <inkml:annotationXML>
          <emma:emma xmlns:emma="http://www.w3.org/2003/04/emma" version="1.0">
            <emma:interpretation id="{7CE89E62-C1F9-42AA-B7C4-C47D56A2F5E6}" emma:medium="tactile" emma:mode="ink">
              <msink:context xmlns:msink="http://schemas.microsoft.com/ink/2010/main" type="line" rotatedBoundingBox="14532,7442 17303,7843 17145,8933 14374,8532">
                <msink:destinationLink direction="with" ref="{7029F3E5-0ECB-47FA-BC8C-EC6BA092FBB5}"/>
                <msink:destinationLink direction="with" ref="{BFE66A36-72D6-473D-BA1D-9CC54A8CF5DA}"/>
                <msink:destinationLink direction="with" ref="{5D12C115-676C-4074-AF34-3AC74147935F}"/>
                <msink:destinationLink direction="with" ref="{74C52BAD-75F5-489A-B53F-C93BBCEE4C5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79D95D-4607-42D9-BA64-17533D765F44}" emma:medium="tactile" emma:mode="ink">
                <msink:context xmlns:msink="http://schemas.microsoft.com/ink/2010/main" type="inkWord" rotatedBoundingBox="14532,7442 17303,7843 17145,8933 14374,8532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799397.8944">725 502 31 0,'0'18'56'0,"-9"-4"-8"0,1-5-4 0,8-3-24 15,0-3 0-15,8 2 0 0,-8-5-4 0,9-5-4 0,-1-4 8 16,0 0-4-16,8 0 0 0,0-5-4 0,1-1 0 0,0-2 0 15,6-1-4-15,2-1-4 0,-1-4 4 0,8 1 4 0,2-2 0 16,-9-3-4-16,7-1-12 0,8 5 16 0,-6-4 4 0,-2-1-4 0,8 1 0 16,-7-6-4-16,8 6 0 0,-1 0 0 0,-6-1 0 0,-2-4 0 15,8 4 0-15,-6 1 0 0,-2-1 0 0,1 2-4 0,-1-3 0 16,-7 5 0-16,7-2 0 0,-7 8-4 0,-1-6 4 0,1 7-4 16,-1-2 0-16,-7 5 0 0,-1 1 4 0,1 3-4 0,-10 1 4 15,10 0 0-15,-9 5 0 0,0-1 0 0,-8 5-4 0,0 0 4 0,0 5 0 16,0-1-4-16,0 5 0 0,-8 0 0 0,0 1 0 0,-1 3 0 15,1 1 0-15,-9-1 4 0,10 6-4 0,-9 0 0 0,-1-1 0 16,1 4 0-16,0-3-4 0,-9 8 0 0,9-4 0 0,-9 5 0 0,0 0 0 16,1 4 0-16,0 0-4 0,0 0 0 0,-10 1 0 15,11 2 0-15,-11 2-4 0,2 5 8 0,0-6 0 0,7 6 0 0,-7-2-4 16,-1-2 0-16,0 3 4 0,9-4 0 0,-9-1 0 0,8 1 4 16,2-5 4-16,-2-4-4 0,8-1 0 0,1-4 0 0,0-5 4 15,8 0-20-15,8-4 20 0,-9-3 0 0,18-8-4 0,-9-3 4 0,8-3 0 16,8-8 0-16,-7 3 4 0,15-6-4 0,-8-4 0 15,8-6 0-15,9 2 0 0,-9-6 0 0,9 5 0 0,0-9 0 16,0 0 4-16,-1 0-4 0,9-5 0 0,0 0 0 0,0 1 0 0,-9-1 0 16,8-1 0-16,2 2 0 0,-2 0 0 0,1-1 0 0,0 5 0 15,0-5 0-15,-1 5 0 0,1 0 0 0,0 0 0 0,-8-1-4 16,7 6 4-16,-7 0-4 0,-1 4 0 0,2 0 0 0,-10 4 0 16,9 1 0-16,-9-1 0 0,-8 6 0 0,1 4 0 0,-2-1 4 15,2 6-4-15,-9 4 4 0,1 0 0 0,-9 4 0 0,0 2 0 0,0 2 0 16,-9 1-4-16,1 6 0 0,0-2 0 0,-1 5 0 0,-6 4 0 15,-2-2 4-15,1 3-4 0,-8 0 0 0,-1 4 4 0,0-4 0 16,1 5-4-16,-8 4 0 0,7-4 0 0,-7 4-4 0,7 0 4 0,-7 0-4 16,-2 4 4-16,2-4 0 0,-1 4 0 0,1 2-16 15,7-1 16-15,-7-5 0 0,0 5 0 0,7-1 0 0,0 1 4 0,1-5-4 16,-1 0 0-16,8-5 0 0,-7 1-4 0,8 0 4 0,7-9 0 16,-6 2 0-16,15-7 0 0,-8 0 0 0,8-4 0 0,0-6 4 15,8-4-4-15,-8-4 0 0,15-6 0 0,2-4-4 0,0-4 4 0,-2 1 0 16,10-7 4-16,0-3-4 0,7-1 0 0,2-4 0 0,-2 1 4 15,0-7-4-15,8 1 0 0,2 0 4 0,-2-3 0 0,1 2-4 16,0 2 0-16,0 0 4 0,-1-2 0 0,1 2-4 0,0 3 4 16,0 1 0-16,-9 5-4 0,1-5 4 0,0 9 0 0,0 0-4 15,-9 0 4-15,-8 9 0 0,1-4 0 0,-1 9 4 0,-8 0 0 0,0 4 0 16,0 0-4-16,-8 5 4 0,0 5 0 0,-8 0-8 16,8 4 0-16,-8 0 8 0,-9 0-4 0,2 10 0 0,-2-5-4 0,0 4 4 15,2 0 0-15,-10 5-4 0,1 0 8 0,-1 5-8 0,0-1 4 16,1 0-4-16,-9 1 0 0,1 4 0 0,7 1 0 0,-7-2 0 15,0 2 0-15,-2 3 0 0,2-4-4 0,7 1 0 0,-7-2 0 0,7 1 8 16,1-4-8-16,8 0 4 0,-1-6-4 0,0 1 0 16,10-4 0-16,-1-6 4 0,0 1 0 0,8-9-4 0,8 0 4 0,0-5 4 15,-1-5-4-15,10-4-4 0,8-5 4 0,-1-9 0 0,1 5 0 16,7-5 0-16,1-5 4 0,8 1-8 0,-8-5 4 0,16 0-4 16,-9-1 4-16,1-4 0 0,7 1 0 0,-6-1 4 0,7 1 0 0,-9-1 0 15,9 5-4-15,-8-1 0 0,0 6 0 0,-9 0 0 0,2-1 0 16,-2 6 0-16,0-2 0 0,-7 6 0 0,-1 4 0 15,1 0 0-15,-9 5 0 0,0 5 4 0,-8 4 4 0,0 0-4 0,-8 4-4 16,0 5 4-16,0 1 0 0,-8 4 0 0,-7-1 0 0,6 6 0 16,-7 3 0-16,-1 2 0 0,-7 2 4 0,-1 2-4 0,0 4 0 15,1 0 0-15,-9 1-4 0,9 3 4 0,-8 1 0 0,-1-4-4 0,1 7 0 16,-1-3 0-16,0 0 0 0,8-1 0 0,-7 1 0 0,7-5 0 16,1 0 4-16,-1 0-8 0,2-4 0 0,6-5 0 0,0-4 4 15,9 0 0-15,1-6 0 0,7-4 0 0,0-5-4 0,7 1 4 16,1-10 0-16,9 1 0 0,0-10-4 0,-2 0 4 0,10-5 0 15,7-7 0-15,1-2 0 0,0 0 0 0,0 1 0 0,7-10 0 0,1 5 4 16,-1-6-4-16,2 3 0 0,7-3 0 0,-9 2 0 0,9 0 4 16,-7 3-4-16,-2 2 0 0,9 3 0 0,-17-5 0 0,10 11 4 15,-10 3-4-15,0 1 0 0,-7-1 0 0,0 5 0 0,-1 6 4 16,-8-2 0-16,-7 6 0 0,-1 4 0 0,-8 4-4 0,0 6 0 16,-8-2 0-16,-1 6 4 0,1 5 0 0,-17-1-4 0,10 5 4 0,-10 0-4 15,-8 5 0-15,8 4 4 0,-7 0-4 0,-1 4 4 16,1 2-4-16,-9-2 4 0,8 0-4 0,1 6-4 0,-1-4 4 0,1 2 0 15,-2-3-4-15,2-5 0 0,7 1 0 0,1-2 4 0,8-3 0 16,0-6-4-16,0-3-12 0,7-1 16 0,1-9 0 0,8 1 4 16,0-10-4-16,8 0-4 0,9-5 8 0,-2-9-4 0,2 0 0 0,8-4 0 15,7-5 0-15,-7-5 0 0,16-4 4 0,-9 0-4 0,9 0-4 16,8-5 4-16,-8-4 0 0,7 4 0 0,1-4 0 0,0 0 0 16,1 5 0-16,-1-6 4 0,-9 5-4 0,9 1 0 0,-9 3 0 15,2 6 0-15,-10-1 4 0,0 10-4 0,-7-5 4 0,-1 10 0 16,-7 3 0-16,-1 6 4 0,-16 4-4 0,0 4 0 0,0 6 4 0,-8 8 0 15,-9 0 4-15,2 10-4 0,-2-1-4 0,-8 6 4 0,-7-2 0 16,7 6 0-16,-7 4 0 0,0 1-8 0,-10-1 4 0,10-1 0 16,0 2-4-16,-1 0 0 0,1-6 4 0,7 1-4 0,1-4 0 15,7-1-4-15,-8-10 4 0,17 1 0 0,1-5 0 0,-2-4 0 16,9-6 0-16,9 3 0 0,-2-11 0 0,9 0 0 0,1-11 0 16,0 8 0-16,7-11 0 0,1 0 0 0,7-4-4 0,1 1 0 0,-1-8 8 15,0-1-4-15,10-2 4 0,-2 0-4 0,1-4 0 16,-1 0 4-16,2 0-4 0,-2 0 4 0,1-1-4 0,-1 1 4 0,2 5-4 15,-2 0 0-15,-6 3 0 0,-2 2 0 0,0 3 0 0,-7 6 0 16,-8 3 4-16,-2 6 0 0,-7 4-4 0,1 4 12 0,-9 6-4 16,-9 3 8-16,1 6 0 0,-7 3-4 0,-10 6 4 0,8 0 8 0,-15-1 0 15,7 10-8-15,-7-5 0 0,7 6 0 0,-7-7-8 0,-2 5 4 16,2 1-8-16,7-4-4 0,-7-1 4 0,7-5-4 0,1 0 0 16,-1-4 0-16,10 0 0 0,-2-4-24 0,9-6-44 0,0-3-48 15,-1-1-32-15,9-5-52 0,0-4 24 0,0 0 28 0,0-4 28 16,0-5 24-16</inkml:trace>
        </inkml:traceGroup>
      </inkml:traceGroup>
    </inkml:traceGroup>
    <inkml:traceGroup>
      <inkml:annotationXML>
        <emma:emma xmlns:emma="http://www.w3.org/2003/04/emma" version="1.0">
          <emma:interpretation id="{A8E8DE03-26D3-42AC-97E6-BECC009E213A}" emma:medium="tactile" emma:mode="ink">
            <msink:context xmlns:msink="http://schemas.microsoft.com/ink/2010/main" type="paragraph" rotatedBoundingBox="14347,10638 18932,10636 18933,12016 14348,12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9FDF26-C33F-4391-89A5-CC2FFBB979BB}" emma:medium="tactile" emma:mode="ink">
              <msink:context xmlns:msink="http://schemas.microsoft.com/ink/2010/main" type="line" rotatedBoundingBox="14347,10638 18932,10636 18933,12016 14348,12018"/>
            </emma:interpretation>
          </emma:emma>
        </inkml:annotationXML>
        <inkml:traceGroup>
          <inkml:annotationXML>
            <emma:emma xmlns:emma="http://www.w3.org/2003/04/emma" version="1.0">
              <emma:interpretation id="{AAB34B54-10B6-412B-9851-C05A2ED42E28}" emma:medium="tactile" emma:mode="ink">
                <msink:context xmlns:msink="http://schemas.microsoft.com/ink/2010/main" type="inkWord" rotatedBoundingBox="14347,10642 16126,10641 16127,12017 14348,1201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54538.4743">1900 3259 11 0,'0'4'88'16,"0"-4"-12"-16,-8 0 4 0,8 0-28 0,0 0-4 0,0 0-4 16,-9 0-4-16,9 0-4 0,0 0-4 0,0 0 0 0,0 0 4 15,0 0 0-15,9 0 0 0,-9 0 4 0,8 0-4 0,-8 0 8 0,8 0-4 16,1 5 0-16,-9-5 8 0,8 0 0 0,-1 5-4 16,1-5-4-16,1 4-4 0,7-4 4 0,0 4-4 0,-8-4 0 0,9 5 0 15,-9-5 0-15,9 4-4 0,-2 1 0 0,-6-5 4 0,7 4 0 16,1-4-8-16,-2 6 0 0,2-2 0 0,0-4 0 0,-2 0-4 15,2 0 0-15,8 0 0 0,-10 4 0 0,2-4-4 0,0 0 0 16,-2 0-4-16,2 0 0 0,-1 0-4 0,1 0 0 0,-1 0-4 0,-8 0 0 16,9 0 0-16,-1-4-4 0,-9 4 0 0,2 0 0 15,7 0 0-15,-7 0 0 0,-1 0-8 0,-1 0 8 0,-7 0-4 0,10-4 0 16,-10 4 0-16,0 0 0 0,7-6 0 0,-7 6 0 0,0 0-24 16,0 0 16-16,0-4-4 0,0 4-12 0,0 0-20 0,-7 0-20 15,7 0-20-15,0-5-16 0,-10 5-20 0,3-4-16 0,7 4-12 16,-8-5-12-16,8 5-56 0,-9 0 32 0,1-4 32 0,0 4 28 15,-8 0 28-15</inkml:trace>
          <inkml:trace contextRef="#ctx0" brushRef="#br1" timeOffset="169417.749">3034 3295 43 0,'0'-5'76'0,"-8"-4"-4"15,-1 5-12-15,9-5-16 0,-8 0-8 0,8-1 0 0,-8 1-4 0,8 0 0 16,0-5 0-16,0 5-4 0,-9-6 4 0,9 3-4 0,0-2 0 15,0 0 4-15,9 0-4 0,-9 0 4 0,0 1-4 0,8 3 4 16,0-4 0-16,-8 1 4 0,9 4-4 0,-1-5 4 0,-1 5 0 0,-7 0 4 16,8-1-12-16,1 2 0 0,-1 3 0 0,0-4 0 0,1 4 0 15,-1 0 0-15,-1 1-8 0,2 4-4 0,-1 0 0 0,0 0 0 16,9 0 0-16,-9 0 0 0,-1 4 0 0,2 1-4 0,-1 0 0 16,0 4-4-16,9 0 0 0,-10 1 4 0,1-2-8 0,1 6 4 15,-1 0-4-15,0 0 0 0,-8 0 4 0,9 4-8 0,-1 0 4 0,-8 1-4 16,0-1 4-16,0 5 0 0,0-5-4 0,0 5 0 0,0 0 0 15,-8 0 0-15,-1-1 0 0,1 2 0 0,0 3 4 0,-1-4-4 16,1 0 0-16,-7 4 0 0,6-4 0 0,-7 1 0 0,7-6-4 16,-6 4 4-16,-2-3 0 0,1 0 0 0,7-1 0 0,-6-4-4 15,6-1 4-15,-7-4 0 0,7 1 0 0,-6-6 0 0,7 0-4 0,-1-4 0 16,1 0 4-16,8 0-4 0,-8 0 4 0,8-4-4 0,-9 0 0 16,9-6 4-16,0 5-4 0,0-4 4 0,9 1 0 0,-9-2 0 15,0 1-4-15,8 1 4 0,0-3 0 0,-8 3 0 0,9-2 0 16,-9 2 0-16,8 2 0 0,-1-2 0 0,1 3 0 0,-8 0 4 15,9 5-20-15,-1-4 20 0,0 4 0 0,1 0 0 0,-1 0 0 0,-1 4 0 16,2 1-4-16,-1 0 0 0,0 3 4 0,0-2 0 16,9 2 0-16,-10 2 0 0,10-2 4 0,-9 3-4 0,9 2 4 0,-10-4 0 15,10 4 0-15,-1-4 4 0,-7 1 0 0,6 3 0 0,2-3 0 16,-1-1 0-16,1 0 4 0,-1-4 0 0,0-1 0 0,1 4-4 16,-2-8 0-16,2 7-4 0,0-7 0 0,-2 0 0 0,10-7-8 15,-8 4-4-15,-2-2-8 0,2-4-12 0,0 0-32 0,-1 0-32 0,0-5-28 16,0 0-36-16,-7 0 0 0,-1 1-80 0,9-6 36 0,-10 1 40 15,1-4 28-15,-8 3 20 0</inkml:trace>
          <inkml:trace contextRef="#ctx0" brushRef="#br1" timeOffset="154813.8545">2038 3492 15 0,'0'0'92'0,"0"5"-4"0,0-5 4 15,0 0-20-15,0 0-4 0,8 5-4 0,-8-5 0 0,0 0 0 0,9 4 0 16,-9-4-4-16,8 4 12 0,-8-4-24 0,8 6 20 16,1-6 0-16,-1 0 0 0,-1 4-4 0,1-4-4 0,1 0-4 0,-1 0 4 15,9 0-4-15,-9 0-4 0,-1 0-4 0,10 0 0 0,-9 0-8 16,9 0 0-16,-10 0-4 0,10 0-4 0,-9 0-8 0,9 0 0 16,-2 0-4-16,-6 0-4 0,7 0-4 0,-8 0-4 0,1 0 0 15,6 0 0-15,-6 0-4 0,-1 0 0 0,0 0 0 0,1 0-4 0,-1 0 0 16,0 0-12-16,-1 0-4 0,-7 0-20 0,9 0-28 15,-9-4-36-15,0 4-40 0,8 0-44 0,-8 4-24 0,0-4-56 0,0 0 40 16,-8 0 48-16,8 0 28 0,-9 4 32 0,9-4 20 0</inkml:trace>
          <inkml:trace contextRef="#ctx0" brushRef="#br1" timeOffset="170826.4509">4420 3414 51 0,'0'-9'80'0,"0"5"4"16,7-6-8-16,-7 1-20 0,0 0-4 0,10 5 0 0,-10-6-4 16,0 6 0-16,7-1-4 0,-7-4 0 0,8 5-4 0,-8-2 0 0,9 6 0 15,-9-4 0-15,0 4 4 0,8 0-4 0,-8 0 4 0,8 0 0 16,-8 0-8-16,7 0 0 0,-7 4 0 0,10 2-4 0,-3-2 0 16,-7 0-4-16,8 6 4 0,1 0-4 0,-9-2-8 0,8 1 0 0,0 5-4 15,1-5 0-15,-2 9 0 0,1-4 0 0,-8 0-4 16,8 5 0-16,1-1-8 0,-1-4 4 0,0 4 0 0,1 0 0 0,-9 0-4 15,7 1 4-15,1-6-4 0,-8 6 4 0,9-1-4 0,-9-4 4 16,0 0-4-16,8-2 0 0,-8 3 0 0,0-1 0 16,0-5 0-16,0 0 0 0,0 0 0 0,0-4 0 0,0 0 0 0,0-5 0 15,0 0 0-15,0 0 0 0,0-5 0 0,0-5 0 0,0 2-4 0,0-1 4 16,0-5-4-16,0 1 0 0,0-2 0 0,0-3 0 16,0-1 0-16,0-4 0 0,8 1 0 0,-8 3 0 0,0-3 0 0,0 4 4 15,9-6-4-15,-9 6 0 0,0 0 0 0,8-1 4 0,-8 5 0 16,7 0 0-16,-7 1 0 0,8-1-4 0,1 5 4 0,-9 1 0 15,8 2 0-15,-8 2 0 0,8-1 4 0,1 5 0 0,-9-5 4 0,8 5 0 16,-1 0-4-16,2 5 8 0,-1-5-20 0,0 5 28 0,0-1 8 16,8 2 0-16,-8-2 4 0,1 0-4 0,7 5 0 0,1-4 0 15,-2-1 4-15,2 1 0 0,0 0 4 0,-2-1-4 0,2 0 0 16,8 1-4-16,-10-5 0 0,10 5-28 0,-8-5-4 0,7 0 0 16,1-5 0-16,-1 5 0 0,-8-5 0 0,9 1 0 0,-9 0 0 0,9-6 0 15,-9 6 0-15,0-6 0 0,0 2 0 0,-7-2 0 16,6 1 0-16,-5 0 0 0,-3-5 0 0,1 5 0 0,-8 0 0 0,9-5 0 15,-18 5-32-15,9 0-76 0,-8-5-24 0,8 5-20 0,-7 4-32 16,-10-4-12-16,9 0-24 0,-9 0-48 0,9 4 52 0,-8 1 40 16,0-1 36-16,-1 0 24 0,0 5 24 0</inkml:trace>
          <inkml:trace contextRef="#ctx0" brushRef="#br1" timeOffset="165126.3766">1754 3653 39 0,'0'0'80'0,"0"-5"0"0,0 5-8 0,0 0-20 0,0 0 4 0,0 5-4 16,0-5-4-16,0 0 0 0,0 4-4 0,0-4-4 0,0 5-4 15,0-2-4-15,-9-3 4 0,9 7-4 0,0-3-8 0,-8 0 8 16,8 5-4-16,-8-4-8 0,8 4 4 0,-9-4 0 0,9 3-4 0,-8 2 0 15,1-5-4-15,-3 4 4 0,3-4 0 0,-1 3 0 0,8-3-4 16,-8 0 0-16,-1 4 0 0,9-4 0 0,-8-1 0 0,1 0 0 16,7 2-4-16,-10-2 4 0,10 0-4 0,0 1 0 0,0-5 0 15,-7 0-4-15,7 5 0 0,0-5 0 0,0 0 0 0,0 0-4 16,0 4 0-16,0-4 4 0,7 0 0 0,-7 4-4 0,0-4 4 0,10 0 4 16,-10 6 0-16,7-6 0 0,-7 4 4 0,0 0 0 0,8 2 8 15,1-2 0-15,-1 0 4 0,-8 1 4 0,15 5 8 0,-5-7 4 16,-3 7 0-16,1-2-4 0,1-2-4 0,-1 3 4 0,9 4-4 15,-10-3-4-15,1-1 0 0,9 0-8 0,-9 5 0 0,0-5-4 16,8 0-4-16,-8 5 0 0,9-5 0 0,-9 0-4 0,9 0 0 0,-10 1-4 16,1-2-4-16,9-3 4 0,-9 4-4 0,1-4 0 0,6-5-4 15,-7 5 0-15,1-5-8 0,-1 0-16 0,0 0-28 0,-8 0-48 16,9-5-52-16,-9 5-52 0,7-9-36 0,-7 4-36 0,0-5 36 16,-7 2 48-16,7-1 32 0,0-1 32 0,-9-3 24 0</inkml:trace>
          <inkml:trace contextRef="#ctx0" brushRef="#br1" timeOffset="164762.7104">1566 3492 39 0,'8'-4'68'0,"-8"-1"-12"0,0 0-4 0,0 5-24 0,8-4 0 15,-8 0-4-15,0 4-4 0,0-5 4 0,0 5-4 16,0-5 4-16,0 5 8 0,0-4 0 0,0 4 0 0,0 0 4 0,0 0 4 15,0 0-4-15,0 0 8 0,0 0-8 0,0 0 4 0,0 0 4 16,0 0-4-16,0 0 0 0,0 0-4 0,0 0-4 0,0 0 8 16,0 0 4-16,0 0 0 0,0 0 0 0,0 4 0 0,9-4 0 0,-9 5 8 15,0-5-8-15,0 5-4 0,0-1 0 0,0 5-4 0,0-4 0 16,0 4-4-16,0 0 0 0,0 1-4 0,0-2 0 0,0 6 0 16,0 1-4-16,0-2-4 0,0 1 0 0,0-1-4 0,0 6-4 15,0-6 0-15,0 6 0 0,0-1-4 0,0 0 4 0,0-4-8 16,0 4 4-16,0 1-4 0,0-1 0 0,0 0-4 0,0 0 4 0,0-4 0 15,0 4 0-15,0-4 0 0,0 0 0 0,0 1-4 0,0-2 4 16,0 1-4-16,0-5 0 0,0 4-4 0,0-3 0 0,0-1 0 16,0 0 4-16,0-4-8 0,7 4 4 0,-7-5-4 0,0 1-4 15,0-1-8-15,0-4-8 0,0 5-16 0,0-5-8 0,0 0-16 16,0 0-4-16,0 0-20 0,0 0-8 0,0-5-8 0,0 1-4 16,0-1 0-16,0 1 0 0,0-5-12 0,0-1-40 0,0 6 4 0,0-10 28 15,0 4 28-15,8 2 20 0</inkml:trace>
          <inkml:trace contextRef="#ctx0" brushRef="#br1" timeOffset="175919.9283">2094 4168 3 0,'0'0'64'0,"0"0"-4"0,0 0-8 0,0 0-28 0,8 0 0 0,-8 0-4 15,0 0 4-15,0 0-4 0,0 0 0 0,0 0-4 0,0 0-4 0,0 0-4 16,0 0 0-16,0 0-4 0,0 0 0 0,0 0-4 16,0 0 0-16,0 0 4 0,0 0-4 0,0 0 0 0,0 0 0 0,0 0 8 15,0 0-8-15,0 0 0 0,0 0 8 0,0 0-12 0,0 0 0 16,0 4 4-16,0-4 4 0,0 0-8 0,0 0-12 0,0 4-24 15,-8-4-64-15,8 0-8 0,0 5 24 0</inkml:trace>
        </inkml:traceGroup>
        <inkml:traceGroup>
          <inkml:annotationXML>
            <emma:emma xmlns:emma="http://www.w3.org/2003/04/emma" version="1.0">
              <emma:interpretation id="{483FB595-2374-4C51-B5B5-2FC41C9FE33E}" emma:medium="tactile" emma:mode="ink">
                <msink:context xmlns:msink="http://schemas.microsoft.com/ink/2010/main" type="inkWord" rotatedBoundingBox="16680,10637 17708,10636 17709,11508 16681,11509"/>
              </emma:interpretation>
            </emma:emma>
          </inkml:annotationXML>
          <inkml:trace contextRef="#ctx0" brushRef="#br1" timeOffset="170155.3127">3645 2832 79 0,'-8'0'96'15,"8"0"-8"-15,0 0-4 0,0 0-28 0,-8 0 4 0,16-5-4 16,-8 1 0-16,0 4-4 0,0 0 0 0,8-5 0 0,-8 5-4 0,9-5 0 16,-2 5-4-16,1-4 0 0,1 4 0 0,-9-4-4 0,16 4-4 15,-7 0-8-15,-1-5-12 0,-1 5 16 0,10 0-4 0,-9 0-4 16,0 0-4-16,8 0-4 0,1 0-4 0,-9 0 0 0,8 0-4 16,0 0 0-16,-8 0-8 0,9 0 0 0,0 0-16 0,-2 0-20 0,2 0-28 15,-1 0-36-15,1 0-28 0,-1 0-12 0,-8 0-72 0,8 0 36 16,0 0 32-16,1 0 28 0,-1 0 20 0</inkml:trace>
          <inkml:trace contextRef="#ctx0" brushRef="#br1" timeOffset="169920.94">3955 3203 19 0,'0'-4'96'0,"0"-5"-8"0,0 0-8 0,0 4-28 0,0 0-4 16,8 1-4-16,-8-1-4 0,0 1 0 0,0 4 0 0,8-5-4 15,-8 5 4-15,0 0-4 0,0 0 4 0,0 5 0 0,9-1 4 0,-9 1 0 16,0 4 0-16,0 0 4 0,0-1-4 0,0 2-4 0,0 4 4 16,0 0-4-16,0 1-4 0,0-2-4 0,0 5-4 0,0 0 0 15,0 5-4-15,0-4-4 0,0-1 0 0,0 0 0 0,0 5-4 0,7 0-4 16,-7-5 0-16,0 1-4 0,0-1 0 0,8 0-4 16,-8 0 0-16,0-4 0 0,0 0-4 0,0 1 0 0,0-7-4 0,0 1-4 15,0 1-4-15,0-6-8 0,0 0-12 0,0-4-24 0,0 0-28 16,0 0-24-16,-8-4-12 0,8-5-8 0,-7 4-68 0,7-9 12 15,-9 6 36-15,9-6 28 0,-8-4 16 0</inkml:trace>
          <inkml:trace contextRef="#ctx0" brushRef="#br1" timeOffset="169687.5647">3735 3052 11 0,'0'0'84'0,"0"-4"4"0,0 4-8 0,8 0-20 0,-8 0-4 0,0 0-4 16,8 0 0-16,-8 0 0 0,0 4-4 0,9 0 0 0,-9 2 0 16,7-2 0-16,1 0 0 0,-8 6 0 0,9-6 0 0,-9 6 4 15,8 3-12-15,-8-4 4 0,8 5 0 0,-8 5-8 0,8-6 0 0,-8 6-4 16,0-1-4-16,0 0-4 0,9 0 0 0,-9 6-4 0,0-2-4 16,0 2 0-16,0-2-4 0,0-4-4 0,0 6 0 0,0-2 0 15,0 1-4-15,0-4 0 0,0 4-4 0,7-5 0 0,-7 0-4 16,0 0-8-16,0-4-12 0,8-4-16 0,-8 4-28 0,0-6-24 15,9-3-16-15,-9 4-8 0,0-9 0 0,8 0-56 0,-8 0-8 16,8-4 36-16,-8-6 20 0,0 7 32 0</inkml:trace>
          <inkml:trace contextRef="#ctx0" brushRef="#br1" timeOffset="151145.4309">896 2859 43 0,'0'-4'68'0,"0"4"0"0,0-4-4 0,0 4-28 0,0-5 4 0,0 1 0 16,0-1 8-16,0 5 0 0,0-5 0 0,0 0 4 15,0 1 0-15,0 4 4 0,0-5-4 0,0 0 8 0,0 5 0 0,0-4-8 16,0 4 0-16,0 0 0 0,0 0-8 0,-8-4 0 0,8 4-4 16,0 0-4-16,0 0-4 0,-9 0 0 0,9 4-4 0,-8-4-4 15,1 4 4-15,7 1-4 0,-9 0-4 0,1-1 0 0,0 6-4 0,-1-5 0 16,9 4 0-16,-8-1-4 0,0 2 0 0,1-1 0 0,-2 6 0 16,1-3 0-16,0 2 0 0,-1 0 0 0,1 0 0 0,0 0-4 15,-1-1 0-15,2 6-4 0,-1-1 0 0,0 1 4 16,-1-1-4-16,1-4 0 0,1 8 0 0,7-4 0 0,-10 1 0 0,3 4 0 15,-1-5-4-15,8 5 4 0,-9-4 0 0,9 4-4 0,-8-4 4 0,8 3 0 16,0 0-4-16,0-3 0 0,0-1 0 0,0 1 4 16,0 0-4-16,0-1 4 0,8 0-4 0,-8 0 0 0,9-3 4 0,-9 2-4 15,8-3 4-15,-1-1 0 0,3 2-4 0,-10-2 4 0,7 1-8 16,1 0 8-16,9-5 0 0,-9 5-4 0,-1-5-4 0,2 5 4 16,7-5 4-16,-7-1-8 0,7 3 4 0,-7-3 8 0,6 2-8 0,2-1 4 15,-1 0-4-15,0-5 0 0,1 6 0 0,-1-6 0 16,1 0 0-16,-2 6 0 0,2-10 4 0,7 4-4 0,-7 2 0 0,-1-6 0 15,8 0 0-15,-7 0 4 0,-1 0-4 0,8 0 4 0,-7-6 0 16,-1 2-4-16,1 0 4 0,-1-6 0 0,0 6 0 0,1-6-4 16,-2 2 0-16,2 3 4 0,0-10-4 0,-9 7 4 0,7-1-4 15,-6-5 4-15,-1 1-4 0,9-1 0 0,-9 0 4 0,-1 0-4 0,2 0 4 16,-1 0-4-16,0 1 0 0,0-2 4 0,1 2 0 16,-1-5 0-16,-8 5-4 0,7-2 0 0,2-3 4 0,-1 4-4 0,-8 0 4 15,8-4 0-15,1 4-8 0,-9 0 8 0,8-4 0 0,-8 4 0 16,7-4-4-16,-7 4 0 0,0 1 4 0,8-6 0 0,-8 5-4 15,0-4 4-15,0 4-4 0,0-4 0 0,0 4 4 0,0 1-4 0,0-2 4 16,0 2 0-16,-8-1-4 0,8 0 0 0,0 0 0 0,-7 1 4 16,7 4 0-16,0-5-4 0,-8 5 0 0,8 0 4 0,-9-5 0 15,1 5 0-15,8-1 0 0,-8 1 0 0,-1 5-4 0,2-5 0 16,7-1 4-16,-8 1 4 0,-1 0-8 0,1 4 8 0,0-4-4 16,-9 0 0-16,10 4 0 0,-1-4-4 0,-9 6-4 0,9-7 8 15,-1 0 0-15,-6 6 0 0,-2-1 0 0,9-4 0 0,-9 5-4 16,9-1 0-16,-8 1 0 0,0-1 4 0,-1 5-4 0,2 0 0 0,6-5 0 15,-7 5 0-15,-1 0 0 0,2 0 0 0,-2 0 0 0,0 5-4 16,2-5 4-16,6 5 0 0,-7-5 0 0,-1 4 0 0,2 1 0 16,-2-1 0-16,9 0 0 0,-9 1 0 0,10 0 0 0,-10 4 0 0,9-4-4 15,0 5-20-15,-9-7 24 0,10 6-4 0,-2-4 0 16,1 4 0-16,0 0-4 0,-1 2-4 0,1-3-8 0,8 1-24 16,-8 5-20-16,1-5-20 0,7 0-24 0,-9 5-32 0,1 0-24 0,8 0 4 15,-8-1-92-15,8 1 52 0,-9-1 36 0,9 1 32 0,0 4 16 16</inkml:trace>
        </inkml:traceGroup>
        <inkml:traceGroup>
          <inkml:annotationXML>
            <emma:emma xmlns:emma="http://www.w3.org/2003/04/emma" version="1.0">
              <emma:interpretation id="{2EDE67C6-F69D-4934-B3B4-70C9E48CE348}" emma:medium="tactile" emma:mode="ink">
                <msink:context xmlns:msink="http://schemas.microsoft.com/ink/2010/main" type="inkWord" rotatedBoundingBox="18108,11040 18932,11039 18933,11567 18109,11568"/>
              </emma:interpretation>
            </emma:emma>
          </inkml:annotationXML>
          <inkml:trace contextRef="#ctx0" brushRef="#br1" timeOffset="177677.2891">1728 3158 11 0,'0'0'32'16,"0"0"-4"-16,0 0 4 0,0 0-24 0,0 0 0 0,0 0 0 16,0 0-4-16,0 0 8 0,0 0-4 0,0 0 4 0,0 0-8 15,0 0 4-15,0 0-8 0,0 0 12 0,0 0-8 0,0 0 0 16,0 0 4-16,0 0-4 0,0 0 0 0,0 0 0 0,0 0 0 16,0 0 0-16,0 0 0 0,0 0 0 0,0 0-4 0,0 0-4 0,0 0 0 15,0 0 4-15,0 0 4 0,0 0 0 0,0 0-4 0,0 0 0 16,0 0 0-16,0 0 0 0,0 0-4 0,0 4 0 0,0-4 8 15,0 0-8-15,0 5 0 0,0-5-20 0,0 0-32 0,0 0-32 0</inkml:trace>
        </inkml:traceGroup>
      </inkml:traceGroup>
    </inkml:traceGroup>
    <inkml:traceGroup>
      <inkml:annotationXML>
        <emma:emma xmlns:emma="http://www.w3.org/2003/04/emma" version="1.0">
          <emma:interpretation id="{AF1F3B70-2715-437C-BC7D-EE88729C84E9}" emma:medium="tactile" emma:mode="ink">
            <msink:context xmlns:msink="http://schemas.microsoft.com/ink/2010/main" type="paragraph" rotatedBoundingBox="15062,12733 19718,12718 19722,13799 15066,138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9B1577-67AC-46E7-82B9-176E4E8BA6E2}" emma:medium="tactile" emma:mode="ink">
              <msink:context xmlns:msink="http://schemas.microsoft.com/ink/2010/main" type="line" rotatedBoundingBox="15062,12733 19718,12718 19722,13799 15066,13815"/>
            </emma:interpretation>
          </emma:emma>
        </inkml:annotationXML>
        <inkml:traceGroup>
          <inkml:annotationXML>
            <emma:emma xmlns:emma="http://www.w3.org/2003/04/emma" version="1.0">
              <emma:interpretation id="{59B436A0-4CA5-4539-942E-4DAD89ECD1C6}" emma:medium="tactile" emma:mode="ink">
                <msink:context xmlns:msink="http://schemas.microsoft.com/ink/2010/main" type="inkWord" rotatedBoundingBox="15062,12733 16875,12727 16879,13801 15066,1380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79757.7327">2617 5299 47 0,'0'0'84'0,"0"4"-8"0,-8-4-4 0,8 0-28 0,0 0 0 0,0 0 0 16,0 4 4-16,0-4 4 0,8 5 0 0,-8-5 8 0,9 5 0 16,-9-5 8-16,8 0 12 0,0 4-8 0,1-4-4 0,-2 5-4 15,10 0 4-15,-9-5-4 0,7 4 4 0,2-4 4 0,0 4 0 0,-1-4 4 16,0 5-8-16,9-5 0 0,-9 6-12 0,0-6-8 0,9 0-4 15,-8 3-4-15,-2 2-4 0,10-5-4 0,-8 0-4 0,-2 5-8 16,10-5 8-16,-8 4-12 0,-2-4 0 0,-6 5-4 0,7-1-4 0,1-4-4 16,-10 5 4-16,10-1-4 0,-9-4 0 0,0 5-4 15,1-1 0-15,-1-4-4 0,-1 0-8 0,2 5-4 0,-9-5-8 0,0 0-24 16,8 0-32-16,-8 0-32 0,0 5-40 0,0-5-36 0,0 0-16 16,-8 0-76-16,-1 0 44 0,9 0 44 0,-7 0 36 0,-1-5 32 15,-9 5 16-15</inkml:trace>
          <inkml:trace contextRef="#ctx0" brushRef="#br1" timeOffset="179974.1549">2821 5606 59 0,'0'9'124'0,"0"-5"-20"0,0 1-12 0,0-1-20 0,0 2-4 16,0-2 4-16,0-4 8 0,0 4 4 0,8-4-4 0,-8 5 0 15,9-5-4-15,-9 0-4 0,8-5-20 0,0 5 12 0,1-4-8 16,6 4 0-16,-7-4-8 0,9-2-4 0,-9 2-8 0,9-1-4 0,-1 1-4 15,0-1-8-15,1 1-4 0,-2-1-4 0,2 0 0 0,0 1 0 16,-2-1-4-16,-7 5-4 0,9-5-4 0,-9 5-4 0,9 0-20 16,-10 0-28-16,10 0-28 0,-9 0-32 0,0 5-32 0,1 0-8 15,-1-5-60-15,-1 4-8 0,2-4 40 0,-1 5 36 0,0-5 24 0,1 0 24 16</inkml:trace>
          <inkml:trace contextRef="#ctx0" brushRef="#br1" timeOffset="179317.9029">1377 4960 11 0,'0'0'60'0,"0"0"0"16,0 0-8-16,0 0-24 0,0 0 4 0,0 0 0 0,0-4-8 0,0 4-4 15,0 0 0-15,0-4 8 0,0 4 4 0,0-5 0 16,0 5 0-16,0 0 0 0,8-5 0 0,-8 1 0 0,0 4 4 0,0 0-4 15,0 0 4-15,0 0-4 0,0-5 0 0,0 5 4 0,0 0-4 16,0 0 0-16,0 0 0 0,0 0 0 0,0 0-4 0,8 0-4 16,-8 0 8-16,0 5-4 0,0-5 0 0,0 0 4 0,9 0-4 0,-9 0 4 15,0 0-4-15,8 0 4 0,-8 4 4 0,0-4 0 0,7 5 12 16,-7 0-4-16,0-1 4 0,8 0 4 0,-8 1 0 0,9 4 0 16,-9 1-4-16,0-1-8 0,0 0 0 0,0 5-4 0,0 4 0 15,0-4-4-15,0-1 0 0,0 6-24 0,0-1 20 0,0 1-4 16,0-1 0-16,0 5-4 0,0 0 0 0,0-5 0 0,-9 5-4 0,9 4 0 15,0-3 0-15,-8-2-4 0,8 1-4 0,0 0 4 0,-7 0-4 16,7 5-8-16,0-5 0 0,-8 4 0 0,8-3 0 0,0-2 0 16,-9 5 0-16,9-3 0 0,0-1 0 0,0 4 0 0,-8-4 0 15,8 1 0-15,0-2 0 0,0 0 0 0,0 1 0 0,0 1 0 16,0-2 0-16,-8-3 0 0,8 4 0 0,0-5 0 0,0-3 0 0,0 2 0 16,0-3 0-16,0-1 0 0,0-3 0 0,0-1 0 15,0 0 0-15,0 1 0 0,0-6 0 0,0 5 0 0,0-9 0 0,0 5 0 16,0-5 0-16,0 0 0 0,0 5 0 0,0-5 0 0,0 0 0 15,0 0 0-15,0 0 0 0,0 0 0 0,8 0 0 0,-8-5 0 16,0 5 0-16,0 0 0 0,8 0 0 0,-8 0 0 0,9 0 0 16,-9-5 0-16,8 5 0 0,-8-4 0 0,7-1 0 0,1 5 0 0,1-4 0 15,-1-1 0-15,0 0 0 0,1 1 0 0,-1-1 0 16,-1-4 0-16,2 4 0 0,-1 0 0 0,8 1 0 0,-7 0 0 0,6-1 0 16,-6 1 0-16,7 4 0 0,-7-5 0 0,7 0 0 0,0 5 0 15,-8-4 0-15,9 4 0 0,-1 0 0 0,0 0 0 0,1 0 0 16,-1 0 0-16,1-5 0 0,-2 5 0 0,2 0 0 0,0 0 0 0,-2 0 0 15,2 5 0-15,-1-5 0 0,8 0 0 0,-7 0 0 0,-1 0 0 16,0 0 0-16,1 0 0 0,-1 0 0 0,1 0 0 0,-2 0 0 16,-6 4 0-16,7-4 0 0,0 0 0 0,-8 0 0 0,1 0 0 15,-1 0 0-15,0 0 0 0,0 0 0 0,-8 0 0 0,9 0 0 16,-9 0 0-16,0 0 0 0,0 0 0 0,7 0 0 0,-7 0 0 0,0 0 0 16,0 0 0-16,0 0 0 0,0 0 0 0,-7 0 0 0,7 0 0 15,0 0 0-15,0 0 0 0,-9 0 0 0,9 0 0 0,0 0 0 16,-8 0 0-16,8 0 0 0,-8 0 0 0,8 0 0 0,-8 0 0 15,8 0-12-15,-9 0-148 0,1 0-48 0,1 0-40 0,-2 0-64 16,9 0 32-16,-8 0 52 0,0 0 40 0,8 0 36 0,-9 0 24 0,9-4 28 16</inkml:trace>
          <inkml:trace contextRef="#ctx0" brushRef="#br0" timeOffset="755823.6848">1410 4923 43 0,'0'0'56'0,"0"-3"-8"16,0 3-4-16,0 0-28 0,0 0 0 0,0-6-4 0,0 6 8 0,0-4-12 16,0 4 4-16,0-4-4 0,0 4 12 0,0 0-8 0,0-5-8 15,0 5 8-15,0 0-4 0,0 0 0 0,0 0 0 0,0 0-4 16,0-5 0-16,0 5 0 0,0 0-4 0,0 0 12 0,0 0-12 0,0 5 8 15,0-5 0-15,0 0 0 0,7 0 0 0,-7 0-4 0,0 0 0 16,0 0 4-16,8 0-16 0,-8 0 24 0,0 0-8 0,0 0 0 16,9 0 0-16,-9 0 0 0,0 0 0 0,0 0 4 0,0 5-4 15,0-5 4-15,0 4-4 0,0-4 4 0,0 4 0 0,0 2 0 16,0-3 0-16,0 2-4 0,0 5 0 0,0-6 4 0,0 6-4 0,0-2 4 16,0 1-4-16,0 1 4 0,0 4-4 0,0-5 0 15,0 5 0-15,0-5 0 0,0 5 4 0,0-1-8 0,0 2 0 0,0-2 4 16,0 1 0-16,0-1 0 0,0 1 0 0,0 0 0 0,0 4 0 15,0-4 0-15,0 0 0 0,0 0 0 0,0 4 0 0,0-4 0 16,0 4 0-16,0-4 0 0,0 0 0 0,0 4 0 0,0-4 0 16,0-1-8-16,0 6 4 0,0-5 0 0,-9 4 4 0,9-4-4 15,0-1 4-15,0 1-4 0,0 4-4 0,0-4 4 0,0 0 0 0,-8 1-4 16,8-2 4-16,0 1 0 0,0-1 0 0,0-4 0 0,0 5 0 16,0 0 0-16,0 4-4 0,0-4 4 0,0 0 0 0,0-1-4 15,0 1 4-15,0 1 0 0,0-2 0 0,0 1-4 0,0-1 4 16,0 1 0-16,-7 5-4 0,7-6 0 0,0 1 0 0,0-1 4 15,0 1 0-15,-8 1-4 0,8-2 0 0,0 1 4 0,0 0-4 16,0-1 0-16,0-4 0 0,0 5 4 0,0-5 0 0,0 0 0 0,0-4 0 16,0 4-8-16,0-4 8 0,0 4-4 0,0-4 0 0,0-5 0 15,0 4 4-15,0-4-4 0,0 5-4 0,0-5 4 0,0 0 0 16,0 0 0-16,0 0 4 0,0 0-4 0,0 4 0 0,0-4 4 16,0 0 0-16,0 5-12 0,0-5 8 0,0 0 4 0,0 5-4 15,0-1 0-15,0-4 0 0,0 5 0 0,0 0 0 0,0-5 4 0,0 4-4 16,0 1 0-16,0-5 0 0,0 0-4 0,0 4 8 15,0-4-8-15,0 5 8 0,0-5-4 0,0 5 4 0,0-5-4 0,0 0-4 16,0 0 0-16,0 0 4 0,0 0-4 0,0 0 4 0,0 0 0 0,0 0 8 16,0 0-12-16,0 4 8 0,0-8-4 0,8 8 0 15,-8-8-20-15,0 8 28 0,7-8-4 0,-7 8 0 0,8-8 0 0,-8 4 0 16,9 0 4-16,-1 0-4 0,-8 0 4 0,8 0-4 0,1 0 0 16,-1 0-4-16,-1 0 4 0,2 0 0 0,-1 0 0 0,0-5 4 15,0 5 0-15,1-5 0 0,-1 5 4 0,8-4 0 0,-8-1 4 0,9 5-4 16,-9-4 0-16,9-1 0 0,-10 0-4 0,9 1 4 15,1-1 4-15,0 0-4 0,-2 1 0 0,2-1 0 0,-2 1-4 0,2-1 0 16,8 5 4-16,-8-5-4 0,-2 1-4 0,10-1 0 0,-8 1 0 16,7-1 4-16,-8 0 0 0,8 5 0 0,-7-5-4 0,8 1 4 15,-10 0-4-15,2-1 0 0,8 5 0 0,-10-4 0 0,2-1 0 16,8 0 0-16,-10 5 0 0,2-4 0 0,0-1 0 0,-2 5 4 16,2-5-4-16,-9 5 0 0,9-3 0 0,-2 3-4 0,-6-5 4 0,-1 5 0 15,8 0 0-15,-7 0 0 0,-2-6 0 0,10 6 0 0,-9 0 0 16,0 0 0-16,1 6 4 0,-9-6-8 0,8 0 4 0,-1 5 0 15,2-5 4-15,-9 0-8 0,8 3 4 0,-8-3 0 0,8 0 0 16,-8 0 0-16,0 0 4 0,0 0 0 0,0 5 0 0,0-5 0 16,0 0 4-16,0 0-4 0,0 0 4 0,0 0 4 0,0 0 0 0,0 0 8 15,0 0 4-15,0 0 0 0,0 0 0 0,0 0 0 0,0 0 0 16,0 0 0-16,0 0 0 0,0 0-8 0,0 0 0 0,0 0-4 16,0 0-4-16,0 0 0 0,0 0-4 0,0 0 0 0,0 0 4 0,0 0-8 15,0 0 0-15,0 0 0 0,-8 0 0 0,8 0 0 0,0 0-4 16,0 0 4-16,-8 0 0 0,8 0-8 0,0 0 4 15,-9 0-12-15,9 0-12 0,0 0-36 0,-7 0-32 0,7 0-44 0,0 5-52 16,-8-5-24-16,-1 4-56 0,9-4 44 0,-8 0 36 0,0 5 36 16,-1 0 28-16,1-1 20 0</inkml:trace>
        </inkml:traceGroup>
        <inkml:traceGroup>
          <inkml:annotationXML>
            <emma:emma xmlns:emma="http://www.w3.org/2003/04/emma" version="1.0">
              <emma:interpretation id="{2ABC6580-BB2B-4A65-9AEC-C73E8AED80D3}" emma:medium="tactile" emma:mode="ink">
                <msink:context xmlns:msink="http://schemas.microsoft.com/ink/2010/main" type="inkWord" rotatedBoundingBox="18116,12681 18739,13241 18179,13863 17556,13303"/>
              </emma:interpretation>
            </emma:emma>
          </inkml:annotationXML>
          <inkml:trace contextRef="#ctx0" brushRef="#br1" timeOffset="180592.4159">4224 5221 23 0,'-7'-5'76'0,"-3"0"-4"0,3 0-4 16,-1 1-20-16,-1 0 0 0,9 4-4 0,-8-9 0 0,0 9 0 15,-1-5 0-15,2 5-4 0,-1-5 0 0,8 5-4 0,-8 0 0 16,-1 0 0-16,9 5 0 0,-8 0 4 0,0 4-4 0,8-1 4 16,-9-3 4-16,2 9 4 0,-1 0 0 0,-1 0-8 0,9 0 4 15,-8 4-8-15,0 0 4 0,0 0-8 0,8 5 0 0,-9-4-4 0,9 3 0 16,0 2 0-16,-7-6-4 0,7 5 0 0,0 0-4 0,0 0-4 16,0-6 4-16,7 7 0 0,-7-6 0 0,9 5-4 0,-1-5 4 15,0 1-4-15,0 0 4 0,1-2-4 0,6-3 4 0,-6 5 0 16,7-6 0-16,1 1 0 0,-2-5 0 0,2 5-4 0,8-5 0 15,-8-4-16-15,6 4 20 0,-6-5 4 0,7 1-8 0,1 0 0 0,-1-5 0 16,1 5 0-16,0-5 0 0,7 0 0 0,-7 0 0 0,-1-5-4 16,9 5-4-16,-9-5 0 0,1 0 0 0,-2 1 4 0,11 0-4 15,-10-6 0-15,1 6 4 0,-2-6-8 0,-6 1 4 0,8 0-4 0,-9-1 4 16,8-3 0-16,-8 3-4 0,-8-3 0 0,9 5-4 16,0-7 4-16,-9 1 0 0,-1 1 0 0,10-6 0 0,-9 5 0 0,-8 1-4 15,8-6 4-15,1 6 0 0,-9-1-4 0,0-4 4 0,0 4-4 16,8-4 4-16,-8 4 0 0,0-4 0 0,0 4-4 0,-8 0 0 15,8 0 0-15,-9-4-4 0,9 4 4 0,-8 0 4 0,0-4 0 16,-1 4 0-16,1 0-8 0,1 1 4 0,-1 0 0 0,-9-1 4 0,9-5-4 16,-9 6 0-16,1-1-4 0,0-1 4 0,-1 2 0 15,2-1 0-15,-2-3 4 0,0 2-8 0,-6 2 8 0,6-1-8 0,0 3 4 16,2-2 0-16,-2 4 0 0,0 0 0 0,-6 0-4 0,6 5 8 16,0-5-4-16,2 4 0 0,-2 5-4 0,1-5 4 0,7 5-4 15,-6 0 4-15,-2 5-4 0,0 0 0 0,1-1 0 0,0 1 4 16,0 4-8-16,-1 0 0 0,0 0 0 0,2 0-4 0,7-1-4 15,-9 7 0-15,0-1-16 0,10 0-8 0,-10 0-12 0,9-1-8 0,-7 1-12 16,5-1-8-16,3 2-8 0,-1-1-8 0,8-1-16 0,-9 6-4 16,9-5-12-16,-8-1 0 0,8 0-40 0,8 1-40 0,-8 0 36 15,0 4 32-15,9-4 28 0,-9 0 24 0</inkml:trace>
          <inkml:trace contextRef="#ctx0" brushRef="#br0" timeOffset="758599.2169">4575 5078 63 0,'0'-4'72'0,"0"4"-4"0,-9 0-4 16,9-5-24-16,0 5-4 0,-8 0 0 0,8-4 0 0,0-1-4 0,0 1 0 16,-8 4-4-16,8-5 0 0,-7 0 0 0,7 2 0 0,-9 3 0 15,9-6 0-15,-8 1-4 0,8 5 0 0,-8-4 0 0,-1 4 0 16,9-4-4-16,-8 4 0 0,1 0 0 0,-3-5 4 0,3 5-4 15,-9 0 0-15,7 0-4 0,1-5 0 0,1 5 4 0,-10 0 0 16,9 0-8-16,-9 0 4 0,9 5-24 0,-8-5 24 0,8 5 0 0,-9-5-4 16,9 4 0-16,-9 0 0 0,10 1 0 0,-9 1-4 0,7-3 4 15,1 7-4-15,-9-1 4 0,10 0-8 0,-1 0 8 0,-1 4-4 16,1-3-4-16,0 4-4 0,-9 0 0 0,17-1 0 0,-15 6 0 0,15-6 0 16,-9 6 0-16,1-6 0 0,0 6 0 0,-1-1 0 0,2 1 4 15,-1-1-4-15,8 0 0 0,-8-4 0 0,8 4 0 0,-9 5 8 16,1-9-8-16,8 4 8 0,0 1-4 0,-8-1-4 0,8 0 4 15,0-4 0-15,0 5 0 0,0-1 0 0,0-4-4 0,0 4 4 16,0-4-4-16,8 4 0 0,-8-4 4 0,8 4 0 0,1-4 0 16,-9-1 0-16,8 2 4 0,0-2-4 0,-1 1 4 0,2-5-4 15,-1 5 0-15,9-5 4 0,-9 5-4 0,9-5 4 0,-10 0 0 0,9 0 0 16,1 0 4-16,-1-4-4 0,-8 4 4 0,9-5 0 0,6 6 0 16,-6-5 0-16,0-1-4 0,8-4 0 0,-2 5 0 0,-6-5 0 15,7 0-20-15,1 4 28 0,-10-8-8 0,10 4-4 0,0 0 4 0,-1-5 0 16,1 5 0-16,-8-4-4 0,7-1 0 0,-8 0 0 15,8 0 4-15,-7 1-4 0,-1-5 0 0,1 4 0 0,-1 1 4 0,-8-6 0 16,8 1 0-16,-7 5-4 0,6-5 0 0,-6-1 0 0,-1 1 4 16,0-1 0-16,-8 2 0 0,9-1-4 0,-1-1 4 0,-1-3 0 15,-7-1 0-15,8 5-4 0,-8-5 0 0,9 0 0 0,-9 1 0 16,0-1 0-16,0 0 0 0,0 0 0 0,8 0-4 0,-8-4 0 0,0 4 4 16,0 1 0-16,0-6 0 0,0 6-4 0,-8-1 4 15,8 0-4-15,0 0 0 0,0 0 0 0,-9 1 0 0,9-6 4 0,-8 5-4 16,8 1 0-16,0-1 0 0,-7 1 0 0,7-1-4 0,-8 0 4 15,8 0 4-15,-9 0-4 0,9 6 0 0,-8-6-4 0,8 4 4 16,-8 1 0-16,8 0 4 0,-9 0-4 0,9 0 0 0,-8 0 0 0,8 5 4 16,-7-6-4-16,-2 5 4 0,9-4-4 0,-8 5 0 15,0-1-16-15,0-4 20 0,-1 4 0 0,2-1-4 0,-1-2 4 0,-1 3-4 16,1 1 0-16,0-5 0 0,-9 4 0 0,10 1 0 0,-10-1 0 16,9 1 0-16,-9-5 0 0,9 9 0 0,-8-10 4 0,0 7-4 15,7 3 0-15,-7-6 0 0,9 1 0 0,-10 1 0 0,0 4 0 0,9-4 0 16,-9 4 0-16,10 0 0 0,-9-5 0 0,7 5 0 15,-6 0 0-15,5 0-4 0,3 0 0 0,-1 5-4 0,-1-5 4 0,-7 4-4 16,9-4 0-16,-2 4-8 0,1 1-8 0,0 1-12 0,-1-3-12 16,1 2-8-16,0 0-12 0,-1 4-24 0,2-5-20 0,-1 5-16 15,0 0 0-15,-1 0-96 0,1 1 40 0,0 4 44 0,-1-5 20 0,2 5 28 16</inkml:trace>
        </inkml:traceGroup>
        <inkml:traceGroup>
          <inkml:annotationXML>
            <emma:emma xmlns:emma="http://www.w3.org/2003/04/emma" version="1.0">
              <emma:interpretation id="{D5B3FE5D-A0F3-48AB-A7E8-56DB6E88DF6E}" emma:medium="tactile" emma:mode="ink">
                <msink:context xmlns:msink="http://schemas.microsoft.com/ink/2010/main" type="inkWord" rotatedBoundingBox="18923,13190 19720,13187 19722,13799 18925,13802"/>
              </emma:interpretation>
            </emma:emma>
          </inkml:annotationXML>
          <inkml:trace contextRef="#ctx0" brushRef="#br1" timeOffset="180988.3343">5235 5390 31 0,'0'-5'92'0,"9"1"-8"0,-9-5-4 15,0 4-24-15,0 1 0 0,8-1 4 0,-8 5-4 0,0-5 0 16,0 5-4-16,8 0 4 0,-8 0-4 0,7 5 4 0,-7 0 4 16,9-1 0-16,-9 1-8 0,0 4 0 0,8 4 4 0,0-3-8 0,-8 4-4 15,0 4 0-15,9 0 0 0,-9 1-4 0,0-1-8 0,0 1 0 16,0 3-4-16,8 1-4 0,-8 0 0 0,0 0-4 0,0 0 0 15,0 0-8-15,0 0 0 0,0 0 0 0,0 0-4 0,0-5 0 16,0 1 0-16,0-1-4 0,0 0 0 0,0 0-8 0,0-3-4 16,0-2-4-16,0 1-8 0,0-5-16 0,0-1-16 0,0-3-12 0,0 5-16 15,0-10-12-15,0 0-8 0,8 0 0 0,-8-5-8 0,0-5 4 16,0 2-16-16,9-1-40 0,-9-1 0 0,7-4 28 0,-7 1 24 16</inkml:trace>
          <inkml:trace contextRef="#ctx0" brushRef="#br1" timeOffset="181298.515">5529 5569 27 0,'8'-5'84'0,"1"1"-16"0,-2-1-8 0,-7 0-16 16,8 5-12-16,1-4 4 0,-1 4 0 0,-8 0 0 0,8 0 0 0,-8 0 0 15,0 0-12-15,8 4 20 0,-16-4 4 0,8 5 4 0,0 0-4 16,-8-1 4-16,8 6-4 0,-8-6 4 0,-1 5 4 0,1-4-12 16,-8 4 4-16,8 0-4 0,-9 0 4 0,2 0-4 0,-2 1-4 15,1-6 4-15,-1 5-4 0,0 1 8 0,2-1-4 0,7-5 0 16,-9 0 4-16,1 6-4 0,8-5 0 0,0-1-8 0,-1 0-8 0,1 2 4 15,0-2-4-15,8 1 4 0,-7-1-4 0,7 1 0 0,0-1 4 16,0 1-4-16,7 4 4 0,-7-4-4 0,8 4 4 16,0 0-4-16,1 1 4 0,-1-1 0 0,0-1 0 0,1 2-16 0,6-1-16 15,-6 4 0-15,7-3 0 0,1-1 0 0,-2 0 0 0,-6 4 0 16,7-3 0-16,1-1 0 0,-2 0 0 0,2-4 0 0,0 4 0 16,-2 0 0-16,2 1 0 0,-1-6 0 0,0 1 0 0,1 0 0 15,-9-1 0-15,9 1 0 0,-9-1 0 0,-1-4 0 0,1 5-64 16,1 0-144-16,-1-5-60 0,-8 0-80 0,8-5 52 0,-8 5 56 0,0-5 44 15,0 1 40-15,-8-1 28 0,8-4 24 0</inkml:trace>
          <inkml:trace contextRef="#ctx0" brushRef="#br0" timeOffset="759139.7712">5423 5528 39 0,'0'-5'72'0,"0"0"-4"16,0-3-8-16,0 3-16 0,-8 0 4 0,8 1 0 0,0-1 0 15,0 0 0-15,0 1 0 0,-8 0 0 0,8-1-4 0,0 1 0 0,-9-1-4 16,9 5-4-16,-8 0 4 0,8-5-4 0,0 5-8 0,-7 0 4 16,7 0 0-16,-9 0 0 0,9 5 0 0,-8-5 0 0,8 5-4 15,-8-1-4-15,8 5 0 0,-9-5 4 0,9 6-8 0,0-1 4 0,-8-1-4 16,8 2 0-16,-8 4 0 0,8-1 0 0,0 1 0 15,0 0-4-15,0 0 0 0,0 4 0 0,0-4-4 0,0 4 0 0,0-3-4 16,0 2 0-16,0-3-16 0,0 5 16 0,0-6 0 0,0 1-4 16,0 0 0-16,8-1 4 0,-8 2-4 0,0-2 0 0,8-4-4 15,-8 0 0-15,0 1 0 0,9-5-4 0,-9 3 0 0,0-3-8 0,8-1-8 16,-8-4-12-16,8 0-4 0,-8 5-16 0,0-5-12 0,0-5-20 16,0 5-12-16,0-4-16 0,9-1 4 0,-9 0-80 0,0 2 12 15,0-7 36-15,0 5 20 0,0-9 28 0</inkml:trace>
          <inkml:trace contextRef="#ctx0" brushRef="#br0" timeOffset="759555.1751">5652 5564 55 0,'0'0'88'0,"8"0"-4"0,-8 0-8 0,0 0-16 16,0 0 4-16,0 0-4 0,7 0 0 0,-7 0-4 0,0 0 0 15,0 0-4-15,-7 0-8 0,7 0 4 0,0 0-4 0,-8 0-12 0,8 5 0 16,-9-5-4-16,1 5 0 0,0-5-4 0,-1 4-8 0,1 0 4 16,1 1-4-16,-10-5-4 0,1 5 0 0,-1-1-4 0,10 6 0 15,-10-6 0-15,0 1 0 0,2-1-4 0,-2 1-4 0,9-5 4 0,-9 4 0 16,2 2 0-16,5-2 0 0,-5 0 4 0,7 1 0 16,-1-5 0-16,1 4-4 0,1-4 0 0,7 6 4 0,-9-2 0 0,9-4 0 15,-8 4 0-15,8 1 0 0,0-5 0 0,0 4 4 0,0 0-4 16,0-4 4-16,0 6 0 0,0-2 4 0,0 1 0 0,8 3 4 15,-8-2 4-15,0-2 0 0,9 1 0 0,-9 4 4 0,0 0 0 0,7-4 0 16,-7 4 4-16,8 0-4 0,1 0 4 0,-1 1 4 0,0-1-8 16,-8 4 8-16,7-4 0 0,3 1-8 0,5-2 0 0,-6 6-8 15,-1-4 12-15,0-1-4 0,9-1 0 0,-10 2 0 0,10-1-8 16,-9 0 0-16,9 1-4 0,-10-1 0 0,10 0-4 0,-1-4 4 16,-8 4-4-16,8-4-4 0,-8-1 0 0,9 1-4 0,-9-1 4 0,1 1-4 15,-1-5-4-15,-1 5-4 0,1-5-4 0,1 0-16 16,-1 0-20-16,0 0-28 0,-8 0-44 0,9 0-32 0,-9 0-48 0,0 0-24 15,0 0-64-15,0 0 40 0,0 0 48 0,0-5 32 0,0 10 28 16,0-10 32-16</inkml:trace>
          <inkml:trace contextRef="#ctx0" brushRef="#br0" timeOffset="740368.2043">6018 5876 7 0,'0'0'56'0,"0"0"-12"0,0 0-8 0,0 0-20 0,0 0 0 15,0 0-4-15,0 0-4 0,0 0 0 0,0 0-4 0,0 0 0 16,0 0-4-16,0 0 0 0,0 0-4 0,0 0-20 0,0 0-40 16,0 0-24-16</inkml:trace>
        </inkml:traceGroup>
      </inkml:traceGroup>
    </inkml:traceGroup>
    <inkml:traceGroup>
      <inkml:annotationXML>
        <emma:emma xmlns:emma="http://www.w3.org/2003/04/emma" version="1.0">
          <emma:interpretation id="{E8F43FDC-FAD7-40C0-923E-C60D58DB7A66}" emma:medium="tactile" emma:mode="ink">
            <msink:context xmlns:msink="http://schemas.microsoft.com/ink/2010/main" type="paragraph" rotatedBoundingBox="15011,14122 20092,14544 19998,15673 14917,152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1BD9D7-E896-4C12-9A6E-DCEC22A6B79C}" emma:medium="tactile" emma:mode="ink">
              <msink:context xmlns:msink="http://schemas.microsoft.com/ink/2010/main" type="line" rotatedBoundingBox="15011,14122 20092,14544 19998,15673 14917,15251"/>
            </emma:interpretation>
          </emma:emma>
        </inkml:annotationXML>
        <inkml:traceGroup>
          <inkml:annotationXML>
            <emma:emma xmlns:emma="http://www.w3.org/2003/04/emma" version="1.0">
              <emma:interpretation id="{47A464E6-49D4-4F84-AD13-F8D086F47825}" emma:medium="tactile" emma:mode="ink">
                <msink:context xmlns:msink="http://schemas.microsoft.com/ink/2010/main" type="inkWord" rotatedBoundingBox="14783,14526 16327,14238 16512,15232 14968,1552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56431.7637">2251 6743 35 0,'0'-10'84'0,"0"6"0"0,0-5-4 0,0 4-20 15,-8 1-16-15,8-1 8 0,0 0 0 0,0 0-8 0,0 1 0 16,0 4 0-16,0-5 0 0,0 5 0 0,8 5 0 0,-8-5 0 15,0 9 0-15,0-4 12 0,0 9-8 0,0-5 0 0,0 5-4 16,0 4 0-16,0 0-4 0,7 0-4 0,-7 6 0 0,0-2-4 16,0 1 0-16,0 5-4 0,0-1-4 0,0 1-4 0,0-1 0 0,0 5 0 15,0-4-4-15,0 0 0 0,0 4-4 0,0-5-4 0,9 5 4 16,-9-4-4-16,0-6 0 0,0 6 0 0,8 0 0 0,-8-6-4 16,0 2 0-16,8-2-4 0,-8-4 4 0,0 1-8 0,8-1 0 15,-8-4 0-15,0 0 0 0,9 0-8 0,-9-5-12 0,8 0-16 16,-8-5-12-16,0 2-20 0,0-2-16 0,7-4-12 0,-7-4-12 0,0 4-4 15,0-10-16-15,0 1-72 0,0 0 36 0,0-5 24 0,0 0 32 16,0 0 28-16</inkml:trace>
          <inkml:trace contextRef="#ctx0" brushRef="#br0" timeOffset="756691.5932">2365 6866 71 0,'0'-9'92'0,"0"5"-8"0,7-6-8 0,-7 10-24 16,0-3 0-16,0 3-4 0,-7-6-8 0,7 6-4 0,0 0 0 0,0 6-4 15,7-6 4-15,-7 3 4 0,0 2-4 0,0 4 4 0,0 0 0 16,9 0 4-16,-9 0 0 0,0 5 0 0,0 0-4 0,8 0 0 16,-8 0-4-16,0 5 0 0,0 3-4 0,8-3 0 0,-8 3-4 0,0-4-4 15,0 6 0-15,9-2-4 0,-9 1-4 0,0 5 0 16,0-5 0-16,0 0 0 0,0-1 0 0,0 2-4 0,0-2 0 0,8 2-8 16,-8-2 0-16,0 1 0 0,0-4 0 0,0-1 0 0,0 0 0 15,0 0-4-15,0-4 0 0,0 0-4 0,0 0 4 0,0-5-4 16,0 1-4-16,0-6-4 0,0 5-16 0,0-9-8 0,0 5-32 0,0-5 8 15,0-5-16-15,0 5-4 0,0-5-8 0,0-3-8 0,0 2 4 16,0-3-16-16,-8 1-56 0,8-7 8 0,-9 2 28 0,9-1 24 16</inkml:trace>
          <inkml:trace contextRef="#ctx0" brushRef="#br0" timeOffset="744296.1004">1254 7360 11 0,'0'4'72'0,"-7"1"-4"0,7 4-8 0,-8-4-16 0,8-1-8 15,0 1 4-15,-9-1-4 0,9 1 4 0,0 0 0 0,0-5-4 0,0 4 0 16,0-4-4-16,0 0 0 0,0 0 0 0,0 5 0 0,0-5 4 15,0 0 4-15,0 0 0 0,0 0 8 0,0 0 4 0,0 0-4 16,0 0 8-16,0 0-4 0,0-5 0 0,9 5 0 0,-9-4 0 16,0 4 0-16,8-5 0 0,-8 0 0 0,7-4-4 0,-7 5-4 15,8-10 0-15,1 5 0 0,-9-5-8 0,8 0 0 0,0-5 0 0,1 6-4 16,-9-10-4-16,8 5-4 0,-1-5-4 0,2 0 0 0,-1 0-4 16,0 0 0-16,0 0-4 0,1-4 0 0,-9 4-4 0,8-5 4 15,-1 5 0-15,2 0 0 0,-1-4-8 0,0 4 4 0,-8 0 0 0,9 0-4 16,-1 0 0-16,-8 0-4 0,7 5 4 0,-7-5 4 15,8 4-4-15,-8 1-4 0,9 0 4 0,-9 0 0 0,0 4-4 0,0 0 0 16,0 1 4-16,0-2-4 0,0 1 0 0,0 6 4 0,0-1-4 16,0-1 0-16,0 1 4 0,0 5 0 0,0-6-4 0,0 6 4 15,0-1-4-15,0 5 4 0,0-5-8 0,0 5 8 0,0-4-4 0,0 4 4 16,0 0 0-16,0 0-4 0,0 4 0 0,0-4 0 0,0 5 4 16,0 0-4-16,0 3 0 0,0-2 0 0,0 2 0 0,0 2 0 15,0 4 4-15,0-6-8 0,0 6 12 0,0 4-8 0,0 1 0 16,0 0 8-16,0-1-8 0,0 5 0 0,0-5 4 0,0 5 0 15,0 0 0-15,0 5 0 0,0-6-4 0,0 2 4 0,0 3-4 16,0-4 4-16,8 4 0 0,-8-4 0 0,0 0 0 0,0 5-8 16,8-5 8-16,-8 0-4 0,0-5 0 0,0 5 0 0,9-4 0 15,-9-1 0-15,0 0 0 0,0 0 0 0,0-3-4 0,0-2 0 0,8 1 8 16,-8-1-8-16,0-4 0 0,0 1 0 0,0-1-4 0,0 0 0 16,0-5 0-16,0 1-12 0,0 0-16 0,0-1-8 0,-8 1-12 15,16-5-12-15,-8 0-12 0,0 0-8 0,0-5-16 0,0 1-12 16,0-1-8-16,0-4-8 0,0 5-4 0,7-10 0 0,-7 4-76 15,0-4 32-15,0 6 32 0,9-11 24 0,-9 6 28 0</inkml:trace>
          <inkml:trace contextRef="#ctx0" brushRef="#br0" timeOffset="744867.5706">1776 7020 7 0,'0'10'88'0,"0"-6"-4"0,0 1-8 0,0-1-20 0,9-4-4 0,-9 5 0 16,0-5 4-16,0 0-4 0,0 0 4 0,0-5-4 16,8 1-4-16,-8 4-4 0,0-9 0 0,8 4-4 0,-8-5-4 0,9 1 0 15,-9 0-8-15,0 0 0 0,7-4 0 0,-7 3-4 0,0-8 0 16,0 4-4-16,0 0-4 0,0-4 0 0,0 4-8 0,0-4 4 16,-7 4 0-16,7 1 4 0,-9-6-8 0,9 5 0 0,-8 1 4 0,0-1 0 15,-1-1 0-15,9 7-4 0,-8-6 0 0,0 5 0 0,1-1 0 16,-2 2 0-16,1-2 0 0,-9 6-4 0,9-1 0 0,1 0 0 15,-3 1 0-15,3 0 0 0,-1 4 0 0,0 0 0 0,-9 0-4 16,10 4 0-16,-2 0 0 0,1 1 4 0,0 0-4 0,-1-1 0 16,1 6 0-16,0-5 4 0,8 3-4 0,-7 1 0 0,7 1 0 0,-9 4 0 15,9-6 0-15,-8 6 0 0,8-4 0 0,0 3-4 16,0 1 8-16,0-5-4 0,8 5 0 0,-8 0 0 0,9-1 0 16,-9-3 0-16,7 4 0 0,1 0 0 0,0-1 0 0,1-4 0 0,-1 5 0 15,0 1 0-15,8-7 0 0,-8 5 0 0,9 1 0 0,-2-5 0 16,-5 5 4-16,5-4-4 0,2 3 0 0,0-3 4 0,-2 3-4 15,2 2 0-15,-1-7 0 0,0 1 0 0,-8 5 0 0,9-1 0 0,-1-3 0 16,0 4 0-16,-8-5 0 0,9 4 4 0,-9 2-4 16,1-7 4-16,-1 6-8 0,-1 0 4 0,1 0 4 0,1-4-4 15,-9 3 4-15,0 0-4 0,8 1 0 0,-8 0 0 0,0-5-4 0,-8 5 4 16,8-5 0-16,-9 5 0 0,1-5 0 0,1 0 4 0,-1 1 0 16,-1-1 4-16,1 0-8 0,-9 0 8 0,9-4-4 0,-8-1 4 0,8 1 0 15,-8-5 0-15,-1 4 0 0,10-4 8 0,-10 0-4 0,9-4-4 16,-9-1 0-16,9 1 0 0,-8-1 4 0,8-4-8 0,0 0 4 15,-1 0-4-15,1-1 4 0,1 1-4 0,7-4 0 0,-10-1 0 16,10-1-4-16,-7 2 0 0,7-1 0 0,0-3 0 0,0 2 0 16,0 1 4-16,0-4-4 0,0 4 0 0,0 0-4 0,0 1-4 0,7-1-12 15,-7 0-20-15,10 1-20 0,-10-2-28 0,7 2-32 0,1 4-20 16,-8-5-24-16,9 6-44 0,-1-7 28 0,0 6 32 0,1-5 28 16,-2 5 28-16</inkml:trace>
          <inkml:trace contextRef="#ctx0" brushRef="#br0" timeOffset="757051.6692">2095 6747 63 0,'0'-9'72'16,"-7"-5"0"-16,7 1-4 0,-8 3-24 0,8-4-4 0,0 5 0 0,-9-4-4 16,9 3-4-16,9-3 8 0,-9 3-4 0,0 1-4 0,0 0-4 15,8 0 0-15,-8 0 0 0,7 4-4 0,1 0 0 0,-8 1 0 16,9-1 0-16,-1 5 8 0,0 0-20 0,1 0 20 0,-1 5 4 16,-1-1 4-16,10 1-4 0,-9 0 0 0,0-2 4 0,8 8-8 15,-8-2 0-15,1-5-4 0,7 10 0 0,-7-5-4 0,6-3 4 16,2 7-8-16,-9-4 0 0,9 0 0 0,-2 0 0 0,2-5 0 0,-9 6 0 15,9-1-4-15,-2-4 0 0,2 4 0 0,0-5 0 0,-2 1-4 16,2-5 4-16,-1 5-4 0,1-5-4 0,-1 4 0 0,0-4-4 16,1 0 0-16,-2 0 0 0,2-4 0 0,-9-1-4 0,9 0 0 15,0 1 0-15,-2-1-12 0,-7 1-16 0,1-5-16 0,7 4-28 16,-7-5-32-16,-2 6-32 0,1-5-12 0,-8 0-76 0,9 0 24 0,-9-1 40 16,8 7 24-16,-8-7 24 0</inkml:trace>
        </inkml:traceGroup>
        <inkml:traceGroup>
          <inkml:annotationXML>
            <emma:emma xmlns:emma="http://www.w3.org/2003/04/emma" version="1.0">
              <emma:interpretation id="{DCFD68E7-650C-4F9E-807D-A1C597CA1675}" emma:medium="tactile" emma:mode="ink">
                <msink:context xmlns:msink="http://schemas.microsoft.com/ink/2010/main" type="inkWord" rotatedBoundingBox="17388,14662 17528,15096 17044,15252 16904,14819">
                  <msink:destinationLink direction="with" ref="{122208B5-FA25-4CA9-B664-E2DAEFA69822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57321.9462">3270 6976 39 0,'0'0'108'0,"0"0"-12"16,-9 0 4-16,9 0-24 0,0 0 4 0,0-4 4 0,0 4 4 15,0 0-4-15,9-5-12 0,-9 5 4 0,8-5 0 0,0 5-4 16,0-3 0-16,1 3-4 0,-1-5-4 0,-1 5-4 0,2-5-4 0,7 5-8 16,-7 0 0-16,7-5-4 0,0 5-8 0,0 0-8 0,1 0-4 15,-10 0-20-15,18 5 16 0,-16-5 0 0,7 5-8 0,0-5-4 16,0 5 0-16,1-2-4 0,0 2-8 0,-2-5 0 0,-7 5-8 15,9 4-20-15,-9-4-28 0,1-1-28 0,6 6-44 0,-6-2-36 16,-9-3-16-16,8 4-72 0,-8 1 44 0,0-6 36 0,0 5 36 0,0-4 28 16,-8 4 20-16</inkml:trace>
          <inkml:trace contextRef="#ctx0" brushRef="#br0" timeOffset="757512.4442">3360 7215 55 0,'0'14'128'0,"-8"0"-12"0,-1 4-8 0,9-4-16 15,0-1-4-15,0-4 8 0,-8 4 0 0,8 2-8 0,0-6 4 16,0 0-4-16,0 0-4 0,8 0 4 0,-8-4-4 0,9 0-4 0,-1-1 0 16,0 1-12-16,8-5-4 0,0 0-8 0,1 0-8 15,0 0-28-15,-2-5 16 0,10 1-8 0,-1-1-4 0,1 0-8 16,-1-4-12-16,9 0-8 0,-9 0-36 0,1 0-48 0,7-1-48 0,-7 2-56 16,0-2-40-16,-1-4-48 0,1 6 48 0,-1-1 40 0,-8-1 40 15,1 1 24-15,-2-1 24 0</inkml:trace>
        </inkml:traceGroup>
        <inkml:traceGroup>
          <inkml:annotationXML>
            <emma:emma xmlns:emma="http://www.w3.org/2003/04/emma" version="1.0">
              <emma:interpretation id="{AF911E12-9A2A-449A-933D-361CA718F50D}" emma:medium="tactile" emma:mode="ink">
                <msink:context xmlns:msink="http://schemas.microsoft.com/ink/2010/main" type="inkWord" rotatedBoundingBox="18256,14391 20092,14544 20003,15614 18167,1546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62363.9826">5244 6816 7 0,'0'0'104'0,"0"0"-12"0,0 0-8 0,0 0-28 16,0 0-4-16,0 0-4 0,0 0 0 0,0 5 4 0,0-5-4 0,8 4 0 16,-8 0 4-16,0 1 0 0,0 1 4 0,0 2 0 0,8 1-4 15,-8 0-20-15,0 5 20 0,7-5-4 0,-7 10-4 0,0-6-4 16,9 6 0-16,-9-5-4 0,8 4 0 0,-8 4-12 0,0-3-4 15,0 0 0-15,0 3-4 0,0-4 0 0,8 6-4 0,-8-6 4 16,0 5-4-16,0-5-4 0,9 5-4 0,-9-4 0 0,0-1-4 0,0 0-4 16,8 0 0-16,-8-3-4 0,8-2-8 0,-8 1-20 0,9 0-12 15,-2-6-20-15,-7 2-20 0,8-1-16 0,-8 0-8 0,8-5-8 16,-8 1-48-16,9-5-20 0,-9 0 40 0,0-5 24 0,0 1 24 16</inkml:trace>
          <inkml:trace contextRef="#ctx0" brushRef="#br0" timeOffset="762101.6916">4664 7036 39 0,'-7'14'76'0,"-1"-5"-8"16,-1-4-4-16,-7 3-16 0,7 2-4 0,1-6 8 0,1 1-4 0,7-5 0 16,-17 5 4-16,9-5 0 0,8 0 0 0,-9-5 0 0,1 5-4 15,0-9 4-15,1 5-4 0,7-10-4 0,0 4 4 0,-9-4-12 16,9 1 0-16,0-1 0 0,0-5 4 0,0 1-4 0,0 1-4 0,9-2 4 16,-9-4-4-16,7 4 4 0,1-4-4 0,0 5 0 0,-8 1-4 15,9-2 0-15,-1 5-4 0,9 0 4 0,-10 0-8 0,1 0 0 16,1 6 0-16,7-2-4 0,-7 6 0 0,-1-1-4 0,7 0 0 0,-6 5-4 15,7 0 0-15,-7 0 4 0,6 5-4 0,-6 0 4 16,7-1-4-16,1 6 0 0,-10-2 0 0,10 6-4 0,-1 0 0 0,-7 0 0 16,6 4 0-16,-7 0 4 0,1 1-4 0,-1 3-4 0,0 2 0 15,1-2 0-15,-1 7 4 0,-8-2-4 0,0 0 4 0,0 0-4 16,0 5 0-16,-8-4 0 0,-1 4 4 0,1-4-4 0,0 3 0 16,-1-3 0-16,-6 0 0 0,7 0 0 0,-9-1 0 0,0-4 4 15,2-1-4-15,6-3 0 0,-7-1 0 0,-1 1 0 0,2-6 0 16,6-3 0-16,-7-1 0 0,-1-5 0 0,10 1 0 0,-1-1 0 0,-9-4 0 15,9 0 0-15,-1-4 0 0,1 4 0 0,1-9 4 16,-2 5-4-16,9-1-4 0,-8-5 4 0,0 6 0 0,8-5 0 0,0-1 0 16,-9 6 0-16,9-1 0 0,0-4 0 0,0 5 0 0,0-1 0 15,9 0 0-15,-9 1-4 0,8-1 4 0,-8 5 0 0,8-5 0 16,1 5 0-16,-9 0-4 0,7 0 4 0,1 0 0 0,1 0 4 0,7 0-4 16,-7 5-4-16,6-5 4 0,-7 0 0 0,9 5 0 0,0-1 0 15,-2-4 0-15,-6 5 4 0,15-5-4 0,-8 5 0 0,1-5 4 16,-1 4 0-16,1 1-4 0,-2-5 0 0,2 4 0 0,0-4 0 15,-2 0 0-15,2 5-4 0,8-5 8 0,-17 0-4 0,8 0-4 16,0 0 4-16,1-5-4 0,-2 5 0 0,-6-4-8 0,7 4-20 0,-7-5-20 16,-1 1-24-16,8 4-20 0,-8-5-24 0,-8 0-24 0,8 1-4 15,0-6-20-15,1 6-48 0,-9-10 32 0,0 5 36 0,8-1 28 16,-8-3 24-16</inkml:trace>
          <inkml:trace contextRef="#ctx0" brushRef="#br0" timeOffset="762847.6897">5129 6701 47 0,'0'0'96'0,"0"0"0"0,0 0-4 0,0 0-16 0,9 0 0 16,-9 0 4-16,0 0-4 0,8 0 0 0,-8 0-8 0,8 0 0 15,-1 0-4-15,2 0 0 0,-1 0 0 0,0 0-4 0,9 0-4 0,-10 0 0 16,10-5-4-16,0 5-4 0,-1 0-8 0,0-4-4 15,9-1-12-15,-9 1 0 0,8-1-4 0,-7 5-4 0,8-9-8 0,-1 9 0 16,-1-4 0-16,-6-6-8 0,8 7-8 0,0 3-8 0,-1-6-20 16,-8 6-20-16,8-4-32 0,-7 4-32 0,-1 0-20 0,8 0-20 15,-7 4-68-15,-9-4 32 0,9 0 32 0,-2 6 32 0,-6-6 24 0</inkml:trace>
          <inkml:trace contextRef="#ctx0" brushRef="#br0" timeOffset="762615.3096">5415 6962 55 0,'0'-3'84'0,"0"-7"-8"0,0 5-4 0,0 1-24 15,0-1 0-15,0 0-12 0,0 1 0 0,0 4 0 0,8 0-4 0,-8 0 4 16,0 0 4-16,0 0 4 0,7 4 4 0,-7 6 4 0,0-6 4 16,10 6 8-16,-10-2-12 0,0 2 0 0,0 4 0 0,7 0-4 15,-7 4-4-15,0-4-4 0,0 4 0 0,0 0-4 0,0 5-4 16,8-5-4-16,-8 5-4 0,-8 0-4 0,8-5 0 0,0 6-4 0,0-2 0 15,0 2-4-15,0-6 0 0,0 0-8 0,0 5 4 16,0-5-4-16,0 1 0 0,0-1 0 0,0-4-4 0,0-1 0 0,0-4-4 16,0 5 0-16,0-5-4 0,0-4-4 0,0 5-12 0,0-6-16 15,0-4-12-15,0 0-20 0,0-4-16 0,8-1-12 0,-16 0-8 16,8-4-4-16,0 0-24 0,-7-1-60 0,7-3 32 0,-10-1 32 16,3 0 24-16</inkml:trace>
          <inkml:trace contextRef="#ctx0" brushRef="#br0" timeOffset="763236.6898">5887 7141 63 0,'0'-4'76'0,"0"-1"4"0,0-4-4 0,-7 4-24 15,7-4 4-15,0 4 0 0,0-3 0 0,0-2 0 0,0 2 0 16,0 2-4-16,0-2 0 0,0 3-4 0,0 0-8 0,7 1 0 15,-7 4 0-15,0-5 4 0,9 10-8 0,-9-5 4 0,0 4 0 0,8 1 0 16,-8 4 0-16,0 1 0 0,8-2-4 0,1 2 4 0,-9 3-8 16,8 6-8-16,0-6 0 0,-8 6 0 0,7-1-4 0,-7 1 0 15,9 3-4-15,-1-4 4 0,-8 6-4 0,8-6 0 0,-8 5 0 0,9-5-4 16,-1 1 0-16,-8-1 0 0,7 0-4 0,-7 0 4 16,10-4 0-16,-10 0 0 0,7-4-4 0,-7 3 4 0,0-9 0 0,0 6 4 15,8-6 0-15,-8-4 0 0,0 0 0 0,0 0 0 0,8-4 0 16,-8 0-4-16,0-6 0 0,9 1 0 0,-9-5 0 0,8 0-8 15,-8 0 4-15,7 1 0 0,-7-6 0 0,9-3-4 0,-1 3-4 0,0-4 4 16,1 1 0-16,-9-2-4 0,8 2 0 0,0 3 0 16,-1-4 0-16,2 4-4 0,-1 1-8 0,-8 0-12 0,8 4-16 15,1 0-28-15,-9 6-28 0,0-6-44 0,0 10-48 0,8-6-52 0,-16 6-8 16,8 4 40-16,0-5 36 0,0 5 32 0,0 0 24 0</inkml:trace>
          <inkml:trace contextRef="#ctx0" brushRef="#br0" timeOffset="792257.5008">6042 7717 23 0,'0'5'60'0,"0"-5"-8"0,0 5-4 15,-8-5-20-15,8 4-4 0,-9-4 4 0,9 5-4 0,-8-5-4 16,8 0 4-16,-8 0-4 0,8 5 0 0,-7-5 8 0,7 0 0 16,0 0-4-16,-10 0 8 0,10 0 0 0,-7 0 0 0,7 0 0 0,0 0 4 15,0 0 4-15,0 0-4 0,0 0 0 0,0 0 0 0,0 0 0 16,-8 0 0-16,8 0 0 0,0 0-4 0,8 0-4 0,-8 0 0 16,0-5 0-16,7 5-8 0,-7 0 4 0,10-5-8 0,-10 1 4 0,7 4-4 15,1-5 4-15,0 0 0 0,1 5-4 0,6-4 0 16,-6-1 0-16,-1 1-4 0,9 4 0 0,-1-5 0 0,-9 1 0 0,10 4 0 15,0 0-4-15,-1-5 4 0,-7 5-4 0,6 0 4 0,2 0-4 16,-9 0-4-16,9 0 0 0,-10 0 0 0,10 0 0 0,-9 0 4 16,0 5-4-16,-1-5-4 0,2 4 0 0,-1-4 0 0,0 5 4 15,1-5 0-15,-1 4-4 0,-8-4 0 0,0 5 0 0,8-5 4 16,-8 4-4-16,0-4 0 0,0 5 4 0,0-5-4 0,0 0 4 16,0 5 0-16,0-5 0 0,0 0-4 0,-8 0 0 0,8 0 0 0,-8 0 0 15,8 4 0-15,-9-4 0 0,1 0 0 0,0 0 0 0,-1 0 0 16,2 0 0-16,-9 0 0 0,7 5 0 0,-6-5 0 0,-2 0-4 15,9 0 4-15,-9 0 0 0,2 0 0 0,-2 0 0 0,9 0 0 16,-9 5 0-16,0-10 0 0,10 10 0 0,-9-5 0 0,7 0 0 16,-7 0 0-16,7 0 0 0,2 0 0 0,-10 4 0 0,9-4-4 0,0 0 4 15,8 0 0-15,-7 0 0 0,-3 0 0 0,10 0 0 0,-7 0 0 16,7 0-4-16,0 5 0 0,0-5 8 0,0 0-8 0,0 0 4 16,0 0 4-16,0-5-8 0,0 10 4 0,0-10 0 0,7 5 0 15,-7 0 0-15,0 5 0 0,10-5-4 0,-3 0 4 0,-7 0 4 16,8 0-4-16,0 0-4 0,1 0 4 0,-1 0 4 0,-1 0-4 0,2 0 0 15,-1 0 0-15,0 0 4 0,1 0-4 0,-1 0 0 0,0 0 0 16,-1 0 0-16,2 0 4 0,-9 0-4 0,8 0 0 0,0 0 0 16,-8 0 0-16,9 0 0 0,-9 0 0 0,0 0 0 0,8 0 0 0,-8 0 0 15,0 0 0-15,-8 0 0 0,8 0-4 0,0 0-4 16,-9 0 0-16,9 0-12 0,-8 0-24 0,8 0-36 0,-8 0-32 0,-1 0-24 16,2 4-32-16,-1-4-36 0,0 0 32 0,-1 0 36 0,1 0 20 15,0 0 20-15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12.03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22 805 19 0,'-9'0'84'0,"9"0"-8"0,0 0-4 16,0-4-24-16,0 4-4 0,0 0 0 0,0-5-4 0,-8 1 0 15,8-1 0-15,0 1 4 0,0-6 4 0,0 6 0 0,0-6 0 16,0 2 4-16,0-6 0 0,0 4-8 0,8-3 4 0,-16 0 0 0,8-2-8 15,0-3 0-15,0 4 4 0,0-4-4 0,0 4-16 0,0-4 20 16,0-1-4-16,8 6-4 0,-8-6 0 0,0 6-4 0,0-6 0 16,0 0-4-16,0 6-8 0,0-6 0 0,9 1 0 0,-9 4 0 15,0-4-4-15,0 0 0 0,0 0-8 0,8-1 0 0,-8 1 4 16,0 0-4-16,0-1 0 0,8 1-4 0,-8-2 4 0,0 3 0 16,0 3-4-16,9-4 0 0,-9 0 4 0,0 4-4 0,8-4 4 0,-8 5-4 15,0 2 4-15,0-2-4 0,7 4 8 0,-7-5-4 16,0 5 4-16,0 4 0 0,0-4 0 0,0 4 4 0,0 1-4 0,0-1 0 15,0 1 0-15,0 4 0 0,0-5-4 0,0 5 4 0,0 0 0 0,0 0 0 16,0-5-4-16,0 5 0 0,0 0 4 0,0 0-4 16,0 0 0-16,0 5-4 0,0-5 0 0,0 0 0 0,0 5 0 0,0-5 0 15,0 4-4-15,0 1 0 0,0-1 4 0,0 1-4 0,0 4 0 16,0 1 0-16,0-2 0 0,0 6 4 0,0-4-4 0,0 4 0 16,0 4 0-16,0-4 4 0,0 4-4 0,0 0-20 0,0 0 24 15,0 0 0-15,0 1 0 0,0 4 0 0,0-5 0 0,0 5-4 16,-7 0 4-16,7-4-4 0,0 3 0 0,0 2 0 0,0-2 0 0,-8-4 0 15,8 6 0-15,0-2 0 0,-9-3 0 0,9 3 0 0,0-3-4 16,-8-1 0-16,8 1 4 0,0 0 0 0,-8-1-4 0,8-5 0 16,0 6 4-16,0-10-4 0,0 5 0 0,0-5 4 0,0 0 0 15,0 0 0-15,0 0 0 0,0-5 0 0,0 2 0 0,0-6-4 16,0 4 4-16,0-4 0 0,0 4 0 0,0-4 0 0,0-4 0 16,0 4 0-16,0-4 0 0,0-2 0 0,0 2 0 0,0-5 0 15,0 0 0-15,0 5 0 0,0-10 0 0,0 4 0 0,-9-3 4 0,9-1-8 16,0-4 8-16,0 0-4 0,0-1 4 0,0 0-4 0,0 1 4 15,0-1 0-15,0 2-4 0,0-7 0 0,0 6 0 0,0 0 0 16,0 0 0-16,0 4 4 0,0-4-4 0,0 4 0 0,0 0-4 16,0 0 4-16,0 5 0 0,0-5-16 0,0 5 20 0,0 4 4 0,0-4 0 15,0 5-8-15,0-1 4 0,0 1 4 0,0 0-4 0,0 4 0 16,0 0 4-16,0-6-4 0,0 6 8 0,0 0 0 0,0 0-8 16,0 0 0-16,0 0 4 0,0 0-4 0,0 0 0 0,0 0 0 0,0 0-4 15,0 0 4-15,0 0-4 0,0 0 0 0,0 0 0 16,0-4 4-16,0 4-4 0,0-5 0 0,0 5 0 0,0-5 0 0,0 5 0 15,9-4 0-15,-9-1 0 0,0 1 0 0,8-1 4 0,-8 1-4 16,8-1 4-16,1-1 0 0,-1 3 0 0,-1-2 0 0,1 0 4 16,1-4-4-16,7 5 0 0,-7-1 0 0,6-4 4 0,2 5 0 15,-1-1 0-15,0-5 4 0,9 6-4 0,-8 0 4 0,6-1 0 16,2 0 4-16,-1-3-16 0,1 2 0 0,0 2 0 0,-1 0 0 0,8 4 0 16,1-5 0-16,-9 0 0 0,9 2 0 0,0-2 0 0,-8 5 0 15,7-6 0-15,1 6 0 0,-1-4 0 0,0 4 0 0,2 0 0 16,-2 0 0-16,-7 0 0 0,7 0 0 0,1-4 0 0,-1 4 0 15,2 0 0-15,-2 4 0 0,0-4 0 0,1 0 0 0,-1 0 0 16,2 0 0-16,-2 0 0 0,8 0 0 0,-7 0 0 0,-9 0 0 16,18 0 0-16,-10-4 0 0,0 4 0 0,-7 0 0 0,7-5 0 0,2 5 0 15,-2-5 0-15,-7 5 0 0,7 0 0 0,1-4 0 16,-1 4 0-16,-7-5 0 0,7 5 0 0,2-5 0 0,-10 5 0 0,8 0 0 16,-7-4 0-16,7 4 0 0,1 0 0 0,-9 0 0 0,9 0 0 15,-1-4 0-15,-7 4 0 0,8 0 0 0,0 0 0 0,-9 0 0 16,9-5 0-16,-9 5 0 0,9 0 0 0,-9 0 0 0,1 0 0 0,7-5 0 15,-7 5 0-15,-1 0 0 0,9 0 0 0,-9-4 0 0,1 4 0 16,-1 0 0-16,1 0 0 0,-2-5 0 0,2 5 0 0,-1-5 0 16,1 5 0-16,7 0 0 0,-7 0 0 0,0 0 0 0,-1 0 0 15,1-4 0-15,-1 4 0 0,1 0 0 0,0 0 0 0,-1 0 0 16,1 0 0-16,-2 0 0 0,2 0 0 0,-1 0 0 0,-7 0 0 0,8 0 0 16,-1 0 0-16,1 0 0 0,-10 0 0 0,10 0 0 0,-8 0 0 15,7 0 0-15,-8 0 0 0,1 0 0 0,-2 0 0 0,2 0 0 16,-9 0 0-16,9 0 0 0,-10 0 0 0,2 0 0 0,7 0 0 15,-8 0 0-15,-8 0 0 0,9 0 0 0,-1 0 0 0,-8 0 0 16,7 0 0-16,-7 0 0 0,9 0 0 0,-9 0 0 0,0 0 0 0,0 0 0 16,0 0 0-16,8 0 0 0,-8 0 0 0,0 0 0 0,0 0 0 15,0-5 0-15,0 5 0 0,0 0 0 0,-8 0 0 0,8 0 0 16,0-4 0-16,0 4 0 0,-9 0 0 0,9-5 0 0,-7 5 0 16,7-5 0-16,-8 5 0 0,-1-4 0 0,1-1 0 0,0 5 0 15,-9-4 0-15,2-1 0 0,-2 5 0 0,0-4 0 0,2 4 0 0,-10-5 0 16,8 5 0-16,-7 0 0 0,-1 0 0 0,-7 0 0 0,7 0 0 15,-7 0 0-15,-1 0 0 0,1 0 0 0,0 5 0 0,-2-5 0 16,-6 0 0-16,8 4 0 0,-10-4 0 0,2 0 0 0,-1 5 0 0,1-5 0 16,-10 0 0-16,9 0 0 0,-8 0 0 0,1 4 0 15,-1-4 0-15,-8 0 0 0,8 0 0 0,-1 0 0 0,-7 0 0 0,8 0 0 16,-8 0 0-16,8 5 0 0,-8-5 0 0,8 4 0 0,-8-4 0 16,8 5 0-16,-8 0 0 0,9-1 0 0,-10-4 0 0,10 5 0 15,-1-1 0-15,0 1 0 0,-1 0 0 0,1-1 0 0,1-4 0 0,-1 0 0 16,0 5 0-16,0-5 0 0,9 0 0 0,-2 0 0 0,2-5 0 15,-1 5 0-15,1-4 0 0,6 4 0 0,2-5 0 0,7 0 0 16,-7 1 0-16,7-1 0 0,0 1 0 0,10-1 0 0,-10 0 0 16,9 1 0-16,0-1 0 0,-1 1 0 0,9-1 0 0,-1 1 0 15,2 4 0-15,-1-5 0 0,-1 5 0 0,1 0 0 0,8 0 0 16,0-5 0-16,0 5 0 0,0 0 0 0,0 0 0 0,0 0 0 0,0 0 0 16,8 0 0-16,-8 0 0 0,9 0 0 0,-1 0 0 0,-1 5 0 15,2-5 0-15,7-5 0 0,-7 5 0 0,7 5 0 0,0-5 0 16,0 0 0-16,8 0 0 0,-7 0 0 0,8 0 0 0,-1 0 0 15,1 0 0-15,7 0 0 0,1 0 0 0,-1-5 0 0,10 5 0 16,-10 0 0-16,17-4 0 0,-9 4 0 0,9-5 0 0,-7 5 0 16,6 0 0-16,9-5 0 0,-8 1 0 0,8 4 0 0,-8-5 0 15,8 5 0-15,-8-4 0 0,8 4 0 0,-8 0 0 0,8-5 0 0,0 5 0 16,-8 0 0-16,8 0 0 0,-8 0 0 0,1 0 0 0,6 0 0 16,-6 0 0-16,-1 0 0 0,-1 5 0 0,1-5 0 0,-8 0 0 15,7 0 0-15,1 0 0 0,-7 4 0 0,-2-4 0 0,1 0 0 0,-1 5 0 16,2-5 0-16,-10 0 0 0,10 0 0 0,-10 0 0 15,8 0 0-15,-8 0 0 0,2 4 0 0,-2-4 0 0,1 0 0 0,-1 0 0 16,1 0 0-16,0 0 0 0,0 0 0 0,-9 0 0 0,8 0 0 16,-7 0 0-16,0 0 0 0,7 0 0 0,-7 0 0 0,-1 0 0 15,-8 0 0-15,8 0 0 0,-7 0 0 0,8 0 0 0,-10 0 0 16,2 0 0-16,0 0 0 0,-9 0 0 0,9 0 0 0,-10 0 0 0,1 0 0 16,0 0 0-16,9 0 0 0,-17 0 0 0,7 0 0 0,2 0 0 15,-9 0 0-15,0 0 0 0,8 0 0 0,-8 0 0 0,0 0 0 16,0 0 0-16,0 0 0 0,-8 0 0 0,8 0 0 0,-9 0 0 15,9 0 0-15,-7-4 0 0,7 4 0 0,-8 0 0 0,-1 0 0 0,1 0 0 16,0 4 0-16,-9-4-92 0,10 5-168 0,-10-5-68 16,1 9 4-16,-8-4 52 0,7 4 48 0,-8 5 44 0,-7-5 32 0,7 5 28 15,-7 4 24-15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21.67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174 2978 7 0,'0'0'60'0,"0"0"-4"0,0 0-8 0,0 0-20 16,0 0-4-16,0 0-8 0,0 0 4 0,0 0-4 0,0 0 4 15,0 0-4-15,0 0 0 0,0 0 0 0,0 0 0 0,0 0 4 16,0 0 4-16,0 0 0 0,0 0 0 0,0 0 4 0,0 0 0 16,0 0 4-16,0 0 0 0,0 0 0 0,0 0 0 0,0 0 8 15,0 0-8-15,0 4 8 0,0-4-8 0,0 0 4 0,0 0 0 16,0 0 0-16,0 0-4 0,0 0 4 0,0 0 0 0,0 0-12 0,0 0 0 15,0 0 4-15,0 0 0 0,0 0 0 0,0 0-16 0,0 0 20 16,0 0 0-16,0 0-4 0,0 0 4 0,0 0 0 0,0 0 4 16,0 0-4-16,0-4 0 0,0 4 0 0,0-5 0 0,0 5-4 15,0-4 4-15,0-1-4 0,0 1 4 0,0-1-4 0,0-5 0 16,0 6-8-16,0-5 8 0,0-1-4 0,0 2 4 0,0-2-8 0,0 2-8 16,0-6 8-16,-8 4-4 0,16-4-4 0,-8 1 4 0,-8-1 0 15,8 0 0-15,0 0 0 0,0 1 0 0,0-1 0 0,0-3 0 16,0 2-4-16,0-4 0 0,0 7 0 0,0-3 4 0,0-4 0 0,0 6 0 15,-7-6-4-15,7 5 0 0,0-4 4 0,0 4-16 16,0-4 0-16,0 0 0 0,-9 0 0 0,9 4 0 0,0-1 0 0,0-2 0 16,0-2 0-16,0 6 0 0,-8-6 0 0,8 5 0 0,0-4 0 15,0 4 0-15,0-4 0 0,0 4 0 0,0-3 0 0,0 2 0 16,-8 1 0-16,8 0 0 0,0 1 0 0,0-6 0 0,0 6 0 16,0-1 0-16,-9 1 0 0,9-6 0 0,0 5 0 0,0 0 0 15,0-4 0-15,-8 4 0 0,8-4 0 0,0 4 0 0,0-4 0 0,0 0 0 16,0 4 0-16,0-4 0 0,0-1 0 0,0 0 0 0,0 6 0 15,-7-6 0-15,7 1 0 0,0 0 0 0,0 4 0 0,0-4 0 16,-8 4 0-16,8-4 0 0,0 4 0 0,0-5 0 0,0 6 0 0,-9-1 0 16,9 0 0-16,0 1 0 0,0-1 0 0,0 0 0 15,0 1 0-15,0-2 0 0,-8 1 0 0,8 1 0 0,0-1 0 0,0 1 0 16,0-1 0-16,0 0 0 0,0 0 0 0,0 0 0 0,0 0 0 16,0 1 0-16,-8 4 0 0,8-5 0 0,0 1 0 0,0 3 0 15,0-4 0-15,0 0 0 0,0 5 0 0,0-4 0 0,-9-2 0 0,9 6 0 16,0-4 0-16,0-1 0 0,0 6 0 0,0-7 0 15,0 6 0-15,0-5 0 0,0 1 0 0,0 3 0 0,-8-4 0 0,8 0 0 16,0 6 0-16,0-6 0 0,0 4 0 0,0-3 0 0,0-1 0 16,0 0 0-16,0 1 0 0,0 0 0 0,0-2 0 0,0 1 0 15,0 1 0-15,0-1 0 0,0 0 0 0,0-4 0 0,0 4 0 16,0 0 0-16,0-4 0 0,0 4 0 0,0 0 0 0,0 0 0 0,0 0 0 16,-7 1 0-16,7 0 0 0,0-1 0 0,0 0 0 15,0 0 0-15,0 0 0 0,-9 1 0 0,9 3 0 0,0-4 0 0,0 5 0 16,0-4 0-16,0-1 0 0,-8 4 0 0,8-3 0 0,0-1 0 15,0 0 0-15,0 1 0 0,0-1 0 0,0 0 0 0,0 4 0 16,0-3 0-16,0-6 0 0,0 6 0 0,0-1 0 0,0 1 0 0,0-1 0 16,0-1 0-16,0 2 0 0,0-1 0 0,0 1 0 15,0-1 0-15,0 0 0 0,0 0 0 0,0-1 0 0,0 7 0 0,0-6 0 16,0 1 0-16,0 4 0 0,0-5 0 0,0 6 0 16,0-7 0-16,0 5 0 0,0-3 0 0,0 5 0 0,0-7 0 0,0 6 0 15,0-5 0-15,0 1 0 0,0 3 0 0,-8-4 0 0,8 1 0 0,0 3 0 16,0-3 0-16,0 4 0 0,0-5 0 0,0 6 0 15,0-3 0-15,0 2 0 0,0 0 0 0,0 0 0 0,0 0 0 0,0 0 0 16,0-1 0-16,0 1 0 0,0 4 0 0,0-3 0 0,0-1 0 16,0 4 0-16,0-5 0 0,0 6 0 0,0-6 0 0,0 2 0 15,0-2 0-15,0 6 0 0,0-6 0 0,0 2 0 0,0-2 0 0,0 2 0 16,0-2 0-16,0 1 0 0,0 0 0 0,0-1 0 16,0 1 0-16,0-1 0 0,0 2 0 0,0-1 0 0,0 5 0 0,0-6 0 15,0 5 0-15,0-3 0 0,0 3 0 0,0 0 0 0,0 0 0 16,0-4 0-16,0 5 0 0,0-1 0 0,0 0 0 0,0 1 0 15,0-1 0-15,0 1 0 0,0-1 0 0,0 1 0 0,0-1 0 0,0 0 0 16,0 0 0-16,0 1 0 0,0-1 0 0,0 5 0 0,0 0 0 16,0-4 0-16,0 4 0 0,0 0 0 0,0 0 0 0,0 0 0 15,0 0 0-15,0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16,0 0-64-16,0 4-56 0,0-4-20 0,0 0-40 0,0 5-32 15,0-1 24-15,0 6-80 0,-8-1 28 0,8 0 48 0,-9 0 36 16,9 5 28-16,-8-5 24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28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9C48FE-10B0-4C80-98FD-0C45FF693313}" emma:medium="tactile" emma:mode="ink">
          <msink:context xmlns:msink="http://schemas.microsoft.com/ink/2010/main" type="writingRegion" rotatedBoundingBox="5778,11246 5585,11117 5655,11013 5848,11142"/>
        </emma:interpretation>
      </emma:emma>
    </inkml:annotationXML>
    <inkml:traceGroup>
      <inkml:annotationXML>
        <emma:emma xmlns:emma="http://www.w3.org/2003/04/emma" version="1.0">
          <emma:interpretation id="{DD73D2AE-3FC7-43E1-B4F0-3922704F110B}" emma:medium="tactile" emma:mode="ink">
            <msink:context xmlns:msink="http://schemas.microsoft.com/ink/2010/main" type="paragraph" rotatedBoundingBox="5778,11246 5585,11117 5655,11013 5848,11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F93BC3-FDEE-4C3C-B4B1-AB85A98C6F1A}" emma:medium="tactile" emma:mode="ink">
              <msink:context xmlns:msink="http://schemas.microsoft.com/ink/2010/main" type="line" rotatedBoundingBox="5778,11246 5585,11117 5655,11012 5848,11142"/>
            </emma:interpretation>
          </emma:emma>
        </inkml:annotationXML>
        <inkml:traceGroup>
          <inkml:annotationXML>
            <emma:emma xmlns:emma="http://www.w3.org/2003/04/emma" version="1.0">
              <emma:interpretation id="{2C29A137-4053-422D-8A31-7853367A6F1E}" emma:medium="tactile" emma:mode="ink">
                <msink:context xmlns:msink="http://schemas.microsoft.com/ink/2010/main" type="inkWord" rotatedBoundingBox="5778,11246 5585,11117 5655,11012 5848,11142">
                  <msink:destinationLink direction="with" ref="{977DFBDF-E073-4556-B2F4-B758CDA0AB6D}"/>
                  <msink:destinationLink direction="with" ref="{391C6ED7-F006-4D26-B73D-8A973E567215}"/>
                  <msink:destinationLink direction="with" ref="{049C50E3-4507-4F87-B279-F41518914689}"/>
                  <msink:destinationLink direction="with" ref="{D5223A6B-6919-45A0-A225-8C65340D540A}"/>
                  <msink:destinationLink direction="with" ref="{87D992E3-CD15-4A09-9F17-696868653CFA}"/>
                </msink:context>
              </emma:interpretation>
            </emma:emma>
          </inkml:annotationXML>
          <inkml:trace contextRef="#ctx0" brushRef="#br0">151 6683 43 0,'0'5'72'0,"0"-5"-4"0,0 5 4 0,0-5-28 15,0 0-8-15,0 0 4 0,0 0-4 0,0 0 0 0,0 0-4 16,0 0-4-16,0 0 4 0,-8 0 4 0,8 0-4 0,0 0 0 15,0 0 0-15,0 0 0 0,0-5-4 0,0 5 8 0,-9 0 0 16,9-5-8-16,0 5 0 0,0-4 4 0,0 4-4 0,0-4-4 0,0 4 0 16,0-6 0-16,0 2 4 0,0 4-4 0,0-4-8 0,0-1 0 15,0 0-4-15,0 0 0 0,0 5 0 0,9-4 0 0,-9 0 0 16,0 4-4-16,0-5 8 0,8 5-4 0,-8-4 0 0,7 4 0 0,-7 0 0 16,8-5 0-16,1 5-4 0,-1 0 0 0,0 0 4 15,-8 5 0-15,16-5 4 0,-8 4 0 0,1 1-4 0,-9-5-4 0,16 4 4 16,-16 0 4-16,8 1 0 0,1 0 0 0,-2 0 4 0,1-1 0 15,-8 6 4-15,9-6 4 0,-9 0 0 0,0 6 0 0,8-6 0 16,-8 1-4-16,0 0 0 0,-8-1-8 0,8-4 0 0,0 4 0 16,-9-4-4-16,9 6 4 0,-8-6-4 0,1 0-4 0,-2 0 0 15,9 0 0-15,-8-6 0 0,0 6 4 0,0-4-8 0,-1 0 0 0,1 4 4 16,8-5 0-16,-7 0-8 0,-2 1 8 0,1-1-4 0,8 0 0 16,-8 1 0-16,-1-6 0 0,9 6-4 0,-8 0 0 0,8-1 4 15,0 0-4-15,-7 0 0 0,7 1 4 0,0 0-4 0,0-1 0 16,0 5 0-16,0-4-4 0,0 4 4 0,0-5 4 0,7 5-4 15,-7 0 0-15,0 0 0 0,8 0-4 0,-8-5 4 0,9 5 0 16,-9 0 4-16,8 0-4 0,-8 5 4 0,8-5-4 0,1 0 0 0,-9 5 4 16,7-5-4-16,1 4 4 0,-8-4 0 0,9 5 0 0,-9-1 0 15,0 0 0-15,8 1 0 0,-8 0 0 0,0 0 0 0,0-1 4 16,0 0-4-16,0 2 4 0,0-2-4 0,0 0 0 0,-8 1-4 16,8 0 4-16,-9-5-4 0,9 4 4 0,-8-4-4 0,8 0 0 15,0 0 0-15,-7 0 0 0,-2-4 4 0,9 4 0 0,-8-5-4 0,0 0 4 16,8 1-4-16,-9 0 0 0,1-6 0 0,8 6 0 0,-7-1 0 15,-1-5 0-15,8 6 0 0,-9-5 0 0,9 5 0 0,0-6 0 16,-8 6-4-16,8-1 8 0,0 1-4 0,0 0 0 0,0-2 0 0,0 6-4 16,0 0 0-16,0-4-12 0,0 4 20 0,0 0 0 15,0 0-4-15,0 0 0 0,0 0 4 0,0 0 0 0,0 0-4 0,0 0 0 16,0 0 4-16,0 0 0 0,0 4-4 0,0-4 0 0,0 0 0 16,0 0-4-16,8 6-4 0,-8-6-8 0,0 4-20 0,0-4-20 15,0 0-20-15,0 0-24 0,0 4-28 0,0-8-40 0,0 4-8 16,0 0 12-16,9-10-64 0,-9 6 28 0,-9-10 36 0,9 5 24 0,0-11 28 15,-8 3 20-15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30.0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BD8A76-C4FC-4E17-9587-71965C8117AF}" emma:medium="tactile" emma:mode="ink">
          <msink:context xmlns:msink="http://schemas.microsoft.com/ink/2010/main" type="inkDrawing" rotatedBoundingBox="4388,10516 5872,6967 7670,7719 6186,11268" semanticType="verticalRange" shapeName="Other">
            <msink:sourceLink direction="with" ref="{1B2004D7-249D-414F-A4B7-400BB29A1F09}"/>
            <msink:destinationLink direction="with" ref="{0D29692F-5EB4-4E58-B601-DD32E6D38F54}"/>
          </msink:context>
        </emma:interpretation>
      </emma:emma>
    </inkml:annotationXML>
    <inkml:trace contextRef="#ctx0" brushRef="#br0">203 3426 15 0,'0'0'76'0,"0"5"0"16,0-5-12-16,0 0-20 0,-8 0 0 0,8 4-4 16,0-4 0-16,0 0-4 0,0 0 0 0,0 0 0 0,0 0-4 0,0 0-4 15,-7 0 0-15,7 0 0 0,0 0 0 0,0 0 0 0,0 0-4 0,0 0 0 16,0 0-16-16,0 0 20 0,0 0 0 0,0 0 0 15,0 0-4-15,0 0 0 0,0 0-4 0,0 0 0 0,0 0 4 0,0-4-4 16,0 4 0-16,0 0 8 0,0-5 0 0,-9 1-4 0,9-1-4 16,0 0 0-16,0 1 4 0,0-1 0 0,0-4 0 0,0 0 4 15,0 0 0-15,0 0-4 0,0-1 4 0,0 1 0 0,0 0 0 0,0-5-4 16,0 5 0-16,0-4 0 0,0-1 0 0,0 1 0 16,0-2 0-16,0 1 0 0,0 0-4 0,0 1 0 0,0-1-4 0,0 0 4 15,0 0 0-15,0-4 0 0,0 4-4 0,0-4-4 0,0 0 0 16,0 4 0-16,0-4-4 0,0 4 0 0,0-4 4 0,0 4 0 15,0-5-4-15,0 1 0 0,0-1 0 0,0 5 0 0,0-4-4 0,0 0 4 16,0 4 0-16,0-5 0 0,0 6 4 0,0-5-4 0,0 5 4 16,0-6-4-16,0 5 0 0,0-4 0 0,-8 4 0 0,8-5-4 15,0 6 0-15,0-6 4 0,0 5-4 0,0 1 0 0,-8-6-4 16,8 6 4-16,0-6 4 0,0 1-4 0,0 4-4 0,0-4 0 16,0-1 0-16,0 1 0 0,-9 0 8 0,9 0-8 0,0-5 4 0,0 9-4 15,0-9 4-15,0 5-4 0,0 0 4 0,0-6-4 0,0 6 0 16,0 1 4-16,0-2 0 0,0 0 0 0,0-4-4 0,0 9 0 15,0-4 4-15,0 0 4 0,0-1-8 0,-8 5 0 0,8-4 0 16,0 0 0-16,0 0 0 0,0 4 4 0,0-4-4 0,-7-1 0 16,7 5 0-16,0-4 0 0,0 4 4 0,0-4-4 0,-8-1 4 15,8 1 0-15,0 0-4 0,0 0 0 0,0 0 0 0,0-1 0 16,-9 0-4-16,9 1 4 0,0 4 4 0,0-4-4 0,0-1 4 16,0 1-4-16,0 4 0 0,0 0 0 0,0-4 0 0,-8 4 0 0,8 1 0 15,0-1 4-15,0 1 0 0,-8-1-4 0,8 4 0 0,0-4 0 16,-9 1 0-16,9 3 0 0,0-3 4 0,0-1-4 0,-8 5 0 15,8-5 0-15,0 5-4 0,0-5 4 0,0 1 0 0,0-1-16 0,-7 0 20 16,7 0 0-16,0 1 4 0,0-2-8 0,0 2 4 0,0-1-4 16,0 1 0-16,0 0 0 0,0-2-4 0,0 1 4 0,-9 0 0 15,9 0 0-15,0 1 4 0,0 4 0 0,0-5-4 0,-8 5 0 16,8-5 0-16,0 5 0 0,0-5 0 0,0 5-4 0,0 0 8 16,0-5 0-16,0 5-4 0,0-6-4 0,0 2 4 0,0-1-4 0,0 5 4 15,-8-4 0-15,8-1 0 0,8-4 0 0,-8 4-4 0,0 0 8 16,0 0-4-16,0-4 0 0,0 4 4 0,0 0-4 0,0-5 4 15,0 6-8-15,0-5 4 0,0 5 0 0,0-6 0 0,0 5 4 16,0 0-8-16,0 0 4 0,0 0 0 0,0 1-4 0,0-1 8 16,0 0 0-16,0 0-4 0,0 0 0 0,0 1 0 0,0 5-4 0,0-7 4 15,-8 1 0-15,8 0 4 0,0 1-4 0,0 4 0 0,0-5 0 16,-8 0 4-16,8 0-4 0,0 5 4 0,0-5-4 0,-9 2 0 16,9 2 4-16,0-4-4 0,0 0-16 0,-8 5 20 0,8-5-4 15,0 5 0-15,0-1 4 0,-7 2-8 0,7-1 4 0,0-1 0 16,0-4 0-16,0 9 0 0,0-3 0 0,0-2 0 0,0 2 0 0,0-2 4 15,0 0-4-15,0 2 0 0,0-2 0 0,0 2 0 0,-9-2 0 16,9 1 0-16,0-5 0 0,0 4 0 0,0 2 0 0,-8-5 0 16,8 3 0-16,0-3 0 0,0 3 4 0,0-4-8 0,0 5 4 15,0 0 0-15,0 0 0 0,0 0 0 0,0-1 0 0,0 1 0 16,0 0 0-16,0 0 0 0,0 4 4 0,0-4-4 0,0 4 0 0,0-3 0 16,0 2 4-16,0 2-4 0,-8 0-4 0,8-1 4 0,0-4 0 15,0 5 4-15,0-2-8 0,0 2 4 0,0-5 0 0,0 4 0 16,0-3 0-16,0-2 4 0,0 6-4 0,0-6-4 0,0 1 4 0,0 0 0 15,0-1 0-15,0 2 0 0,0 3 0 0,0-5 4 16,0 2-8-16,0-2 4 0,0 6 0 0,0-5 4 0,0 4-4 0,0 0 0 16,0 2 0-16,0-3 0 0,0 2-4 0,0 4 4 0,0-5-4 15,0 5 4-15,0 0 0 0,0 0 4 0,0 0-4 0,0 0 0 16,0 0 0-16,0 0-4 0,0 0 4 0,0 0 4 0,0 0-4 16,0 0 0-16,0 0 8 0,0 0-8 0,0 0-4 0,0 0 8 15,0 0-4-15,0 0 0 0,0 0 0 0,0 0 0 0,0 0 4 16,0 0-4-16,0 0 4 0,0-5-4 0,0 5 0 0,0 0 0 0,0 0 0 15,0-4 4-15,0 4-4 0,0 0 4 0,0 0-4 0,0 0 4 16,0-5 0-16,0 5-4 0,0 0 0 0,0-4 4 0,0 4-4 16,0 0 4-16,0 0 0 0,0 0-4 0,0 0 0 0,0 0 4 15,0 0-4-15,0 0 4 0,0 0 0 0,0 0 0 0,0 0-4 16,0 0 4-16,0 0 4 0,0 0-4 0,0 0 4 0,0 0-4 16,0 0-4-16,0 0 0 0,0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0-15,8 0 0 0,-8 0 0 0,0 0 0 0,0 0 0 16,0 0 0-16,8 0 0 0,-8 0 0 0,0 0 0 0,9 0 0 0,-9 0 0 16,7 0 0-16,-7 0 0 0,0 0 0 0,8 0 0 0,-8 0 0 15,0 0 0-15,9 0 0 0,-9 0 0 0,8 0 0 0,0 0 0 16,-8 0 0-16,0 0 0 0,8 0 0 0,1 0 0 0,-2 0 0 16,-7 0 0-16,8 0 0 0,1 0 0 0,-1 0 0 0,0 0 0 15,1 0 0-15,-1 0 0 0,-1 0 0 0,1 0 0 0,1 0 0 16,-1-5 0-16,0 5 0 0,1-4 0 0,-2 4 0 0,1-5 0 15,9 5 0-15,-9-6 0 0,0 6 0 0,8-3 0 0,-8-2 0 16,1 5 0-16,7-5 0 0,-7 5 0 0,6-4 0 0,-7 4 0 0,9-5 0 16,-9 5 0-16,9-4 0 0,-1-1 0 0,-8 5 0 0,8-4 0 15,1 4 0-15,-10-5 0 0,10 5 0 0,0-4 0 0,-9 4 0 16,7-5 0-16,2 5 0 0,-9-4 0 0,9 4 0 0,-1 0 0 16,0-6 0-16,-8 6 0 0,9 0 0 0,-10-4 0 0,10 4 0 15,0-5 0-15,-9 5 0 0,9 0 0 0,-10-4 0 0,9 4 0 0,-7 0 0 16,6 0 0-16,-5-5 0 0,5 5 0 0,-6 0 0 0,7 0 0 15,-9 0 0-15,10 0 0 0,-9 0 0 0,9 0 0 0,-9 0 0 16,8 0 0-16,-8 0 0 0,0 0 0 0,9-4 0 0,-9 4 0 0,1 0 0 16,6-4 0-16,-6 4 0 0,-1 0 0 0,7-6 0 15,-5 6 0-15,-3-4 0 0,1 4 0 0,9 0 0 0,-9 0 0 0,1 0 0 16,6-4 0-16,-7 4 0 0,1 0 0 0,7 0 0 0,-7 0 0 16,-2 0 0-16,10 0 0 0,-9 0 0 0,8 0 0 0,-7 0 0 15,6 0 0-15,-6 0 0 0,7 0 0 0,-7 0 0 0,6 0 0 16,2 0 0-16,-9 0 0 0,9 0 0 0,-2 0 0 0,-6 0 0 15,7 0 0-15,-8 0 0 0,8 0 0 0,-8 4 0 0,9-4 0 0,0 0 0 16,-9 0 0-16,8 0 0 0,-8 0 0 0,8 4 0 0,-7-4 0 16,6 6 0-16,-6-6 0 0,-1 0 0 0,9 4 0 0,-9-4 0 15,7 4 0-15,-6-4 0 0,-1 5 0 0,9-5 0 0,-9 4 0 0,-1-4 0 16,3 5 0-16,5-5 0 0,-7 4 0 0,1-4 0 16,6 6 0-16,-6-6 0 0,-1 4 0 0,9-4 0 0,-9 0 0 0,0 5 0 15,8-5 0-15,-8 0 0 0,0 0 0 0,9 4 0 0,-9-4 0 16,1 0 0-16,6 0 0 0,-7 0 0 0,1 0 0 0,6 0 0 15,-5 0 0-15,-3 0 0 0,10 0 0 0,-9 0 0 0,0 0 0 0,8 0 0 16,-8 0 0-16,9 0 0 0,-9 0 0 0,0 0 0 0,8 0 0 16,-8 0 0-16,0 0 0 0,9 0 0 0,-9 0 0 0,1 0 0 15,6 0 0-15,-6 0 0 0,-1 0 0 0,9 0 0 0,-9 0 0 16,-1 0 0-16,10 0 0 0,-9 0 0 0,0 0 0 0,1 0 0 16,6 0 0-16,-6 0 0 0,-1 0 0 0,0 0 0 0,9 0 0 0,-10 5 0 15,1-5 0-15,1 0 0 0,-1 0 0 0,0 0 0 0,-8 4 0 16,9-4 0-16,-1 0 0 0,-1 5 0 0,-7-5 0 0,8 0 0 15,1 0 0-15,-9 0 0 0,0 0 0 0,8 4 0 0,-8-4 0 16,0 0 0-16,8 0 0 0,-8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5 0-15,-8-5 0 0,8 0 0 0,0 4 0 0,-8-4 0 0,8 0 0 16,0 5 0-16,-9-5 0 0,1 5 0 0,1-2 0 0,-1-3-12 16,-1 6-164-16,1-1-60 0,-9-1-4 0,2 1-60 0,-2-1 28 15,1 1 48-15,-1-1 40 0,-7 1 32 0,-1 0 32 0,1-1 20 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32.2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1C6ED7-F006-4D26-B73D-8A973E567215}" emma:medium="tactile" emma:mode="ink">
          <msink:context xmlns:msink="http://schemas.microsoft.com/ink/2010/main" type="inkDrawing" rotatedBoundingBox="3364,10169 6025,3801 9407,5214 6745,11582" semanticType="callout" shapeName="Other">
            <msink:sourceLink direction="with" ref="{2C29A137-4053-422D-8A31-7853367A6F1E}"/>
            <msink:sourceLink direction="with" ref="{49064F08-E530-4CE0-9F56-CA38A7BD8B52}"/>
          </msink:context>
        </emma:interpretation>
      </emma:emma>
    </inkml:annotationXML>
    <inkml:trace contextRef="#ctx0" brushRef="#br0">107 6069 55 0,'0'4'80'16,"8"-4"-16"-16,-8 0-8 0,0 0-20 0,0-4 0 0,0 4-4 15,0 0 0-15,0-5 0 0,0 1 0 0,0 4 0 0,0-4 0 0,0-2 4 16,0 2 0-16,0-1 0 0,0-4 4 0,0 4 0 0,0-4 0 16,0 0 4-16,0 0-4 0,0 4-16 0,0-8 20 15,0 3 4-15,0 1-12 0,0 0 4 0,0-5-8 0,0 0 4 0,0 0 4 16,8 1 0-16,-8-6 0 0,0 6 0 0,0-6-4 0,0 1 0 15,0 0-8-15,8-1 0 0,-8-3 4 0,0 3-4 0,0 1-4 0,0-5 0 16,0 0-4-16,9 0-4 0,-9 0 0 0,0 0 0 16,0 1 0-16,0-6 0 0,0 5 0 0,0-5-4 0,0 1-4 0,0 0 4 15,7-1-4-15,-7 0 0 0,0 0 4 0,0 1-4 0,0-5 0 16,0 5 0-16,0-5 0 0,0 4 0 0,0-5 0 0,0 6-4 16,0 0 4-16,0-5 0 0,0 4-4 0,0 1 0 0,0-1-4 0,0-4 4 15,0 9 0-15,0-5-4 0,0 6 4 0,0-6 0 0,0 1 0 16,0-1 0-16,0 0-4 0,0 6 4 0,-7-6 0 0,7 0-4 15,0-4 0-15,0 5 4 0,0 0 4 0,0-6-4 0,0 2 0 16,0 3-4-16,0-5 0 0,0 1 0 0,-9 0 4 0,9 4 0 16,0-4 4-16,-8 0-4 0,8 5-4 0,0-5 0 0,-8 4 0 15,8 2 4-15,0-3 0 0,-8 2-4 0,8-1 0 0,0 0 0 0,-9 1 4 16,9 4-4-16,-8-5 0 0,8 2 4 0,-7 2-4 0,7-3 0 16,0-1 0-16,0 1 4 0,-9 4-8 0,9-5 0 0,0 0 4 15,0 1 0-15,0 0 0 0,0-1 4 0,0 0-4 0,0 1 0 16,0 0-4-16,0 0 4 0,0-1 0 0,0 0 0 0,0 0-4 15,0 6 4-15,0-6 4 0,0 0-8 0,0 1 8 0,0 0-4 0,0-1 4 16,0 5-4-16,0-5 0 0,0 1 0 0,0-1 0 0,0 5 0 16,0-4 0-16,0-1 4 0,0 1-8 0,0-1 4 0,0 1 0 15,0-1 4-15,0 1 0 0,0 0-4 0,0-1 0 0,0 0 0 16,0 0 0-16,0 1 0 0,0-5 0 0,0 5 0 0,-8-1 0 16,8 0 0-16,0 1 0 0,0-5 0 0,0 4 0 0,0 1 0 0,-8-1 0 15,8 1 0-15,0-1 0 0,-9 0 0 0,9 1 4 16,0 4-4-16,-8-4 0 0,8-1 0 0,0 5 0 0,0-4 0 15,0 4 0-15,0 0 0 0,0-5 0 0,0 6 4 0,0-2-4 0,-8 2 0 16,8-2 0-16,0 2 0 0,0-1 0 0,0-5 0 0,0 5-4 16,0 0 4-16,-9 0 4 0,9 0-4 0,0-4 4 0,0 4-8 15,0 0 4-15,0 0 0 0,0 0 4 0,-7-4-4 0,7 4 0 0,0 0 8 16,7-5-8-16,-14 5 0 0,7-3 4 0,0-3 0 16,0 5 0-16,0-3 0 0,7 5 0 0,-7-6 0 0,-7 6 0 0,7-6 0 15,0 5 0-15,0-4 0 0,0 3 0 0,0-3 0 0,0 4 0 16,0 0-4-16,0 0 4 0,0 0 0 0,0 0 4 0,0 0-4 15,0 1 0-15,0-2 0 0,0 2-4 0,0-2 4 0,0 2 0 0,0 3-4 16,0-4 0-16,0 0 4 0,0 1-4 0,0-2 4 0,0 1-4 16,-8 1 0-16,8 0 0 0,0-2-4 0,0 1 4 0,0 0 0 15,0 0 4-15,-8 0-8 0,8-5 4 0,0 10 0 0,0-5 0 16,0 0 0-16,0 5 0 0,0-5 0 0,0 0 4 0,0 5-4 16,0-1 0-16,0 1 0 0,0-1-4 0,0 1 4 0,0 0 4 0,0 0-4 15,0 4 0-15,0-4-4 0,0-1 8 0,0 5-4 0,0-4-4 16,0 4 4-16,0-4 0 0,0 0 0 0,-9 3 0 0,9-2 4 15,0-2-4-15,0 0 0 0,9 1 0 0,-9 4 8 0,0-8-12 16,0 4 4-16,0-1 0 0,-9 0 0 0,18 1-4 0,-9 0 4 16,0 0 0-16,0-1 0 0,0 1 0 0,0 0 0 0,8 4 0 0,-8-5 4 15,0 1-4-15,0 5 0 0,0-6 0 0,0 6 4 16,0-1-4-16,0 1 0 0,0-2-4 0,0 1 4 0,0 5 0 0,0-4 0 16,0 3 0-16,0-4 0 0,0 5 0 0,0 0 0 0,8 0-4 15,-8-5 4-15,0 10 4 0,0-6-4 0,0 1 0 0,7 0 0 16,-7 0 0-16,0 0 0 0,0 4-4 0,0-4 0 0,9 4 8 0,-9 0-4 15,0 0 0-15,0 2 0 0,0-2 0 0,0 0-16 0,0 5 20 16,0-4 0-16,0 4-4 0,0-5 0 0,0 5 0 0,0 0 4 16,0 0-8-16,0 0 4 0,0 0-4 0,0 0 4 0,0 5 0 15,0-5 0-15,0 0 0 0,0 4-4 0,0-4 4 0,0 0 0 16,0 5 4-16,0-5-4 0,0 5 0 0,8-2 0 0,-8-3-4 0,0 5 8 16,0-5-4-16,0 5 4 0,0 0 0 0,0-5-4 0,8 4 0 15,-8-4 0-15,0 5 0 0,0-5 0 0,9 5 0 0,-9-5 0 16,0 0 0-16,8 0 0 0,-8 4 0 0,0-4 0 0,0 5 0 15,8-5 0-15,-8 4 0 0,9-4 0 0,-9 5 0 0,7-5 4 16,1 4 0-16,-8-4 0 0,9 5 0 0,-1-5-4 0,0 5 0 16,-8-5 0-16,8 4 0 0,8-4 0 0,-8 5 4 0,1-5-4 0,-1 0 4 15,9 0 0-15,-9 5 0 0,7-5 4 0,2 0-8 0,0 0 4 16,-2 0 4-16,2 0-4 0,-1 0 0 0,0 0 0 0,9 4-4 16,-8-4 4-16,6 0 0 0,-6 5 0 0,8-5-4 0,-1 4 0 15,1 1 4-15,-1-5-4 0,1 4-4 0,-2 1 8 0,2-5 0 16,-1 5 0-16,1-5 4 0,0 4-8 0,-1-4 4 0,9 0-4 0,-9 0 0 15,1 5 0-15,-1-5 0 0,9 0 0 0,-9 0 0 0,1 0 0 16,7 4 0-16,-7-4 0 0,7 5 0 0,-7-5 0 0,7 0 0 16,-7 5 0-16,7-5 0 0,2 4 0 0,-2-4 0 0,0 0 0 15,1 5 0-15,-1-5 0 0,2 0 0 0,-2 0 0 0,0 0 0 16,1 0 0-16,0 0 0 0,8 0 0 0,-9 0 0 0,0 0 0 0,2 0 0 16,-2 0 0-16,1 0 0 0,-9 0 0 0,9 0 0 0,-1 0 0 15,2 0 0-15,-11 0 0 0,11 0 0 0,-2 0 0 0,0 0 0 16,-7 0 0-16,7 0 0 0,1 0 0 0,0 0 0 0,-8 0 0 15,7 0 0-15,0 0 0 0,1 0 0 0,-1 0 0 0,2 0 0 16,-11 5 0-16,11-5 0 0,-2 4 0 0,1-4 0 0,-9 4 0 0,8-4 0 16,1 5 0-16,-9-5 0 0,9 5 0 0,-9-1 0 0,10 1 0 15,-11 0 0-15,2-5 0 0,9 4 0 0,-10 0 0 0,-1-4 0 16,11 0 0-16,-9 0 0 0,-2 6 0 0,11-6 0 0,-10 5 0 16,-1-5 0-16,11 0 0 0,-9 0 0 0,7 0 0 0,-7 0 0 15,7 3 0-15,-7-3 0 0,7 0 0 0,0 5 0 0,-7-5 0 0,7 5 0 16,-7-5 0-16,7 0 0 0,-7 4 0 0,8-4 0 0,-9 4 0 15,0-4 0-15,1 6 0 0,7-6 0 0,-7 4 0 0,-8-4 0 16,7 0 0-16,1 0 0 0,-1 4 0 0,-8-4 0 0,9 0 0 0,-9 0 0 16,9 0 0-16,-9 0 0 0,0-4 0 0,9 4 0 15,-10-4 0-15,2 4 0 0,0 0 0 0,-1-6 0 0,0 6 0 0,0-4 0 16,1 0 0-16,0 4 0 0,-2-5 0 0,2 0 0 0,-9 5 0 16,9-3 0-16,-2-2 0 0,-6 5 0 0,7-6 0 0,-7 6 0 15,-1 0 0-15,-1-4 0 0,10 4 0 0,-9-4 0 0,0 4 0 16,1 0 0-16,-2 0 0 0,1-5 0 0,1 5 0 0,-1 0 0 15,0 0 0-15,-8 0 0 0,8 0 0 0,1 0 0 0,-2 0 0 0,-7 0 0 16,8 0 0-16,1 0 0 0,-9 0 0 0,8 0 0 0,-8 0 0 16,8 0 0-16,-8 0 0 0,0 0 0 0,9 0 0 0,-9 0 0 15,0 0 0-15,0 0 0 0,0 0 0 0,0 0 0 0,0 0 0 0,0 0 0 16,0 0 0-16,0 0 0 0,0 0 0 0,0 0 0 16,0 0 0-16,0 0 0 0,0 0 0 0,0 0 0 0,0 0 0 0,-9 0 0 15,9 0 0-15,-8 0-68 0,0 0-156 0,-1 0-40 0,1 5-76 16,1-5 52-16,-10 4 48 0,1-4 40 0,-8 0 44 0,7 4 28 15,-8-4 20-15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6:55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299025-3397-4C5D-A9A2-E9AF32F7F0DA}" emma:medium="tactile" emma:mode="ink">
          <msink:context xmlns:msink="http://schemas.microsoft.com/ink/2010/main" type="writingRegion" rotatedBoundingBox="23345,14394 24008,14394 24008,16514 23345,16514"/>
        </emma:interpretation>
      </emma:emma>
    </inkml:annotationXML>
    <inkml:traceGroup>
      <inkml:annotationXML>
        <emma:emma xmlns:emma="http://www.w3.org/2003/04/emma" version="1.0">
          <emma:interpretation id="{460ACE04-51A9-4958-8BDF-954EF71C9765}" emma:medium="tactile" emma:mode="ink">
            <msink:context xmlns:msink="http://schemas.microsoft.com/ink/2010/main" type="paragraph" rotatedBoundingBox="23345,14394 24008,14394 24008,16514 23345,16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F278DE-950B-4097-9B96-D438A04E41EE}" emma:medium="tactile" emma:mode="ink">
              <msink:context xmlns:msink="http://schemas.microsoft.com/ink/2010/main" type="line" rotatedBoundingBox="23345,14394 24008,14394 24008,16514 23345,16514"/>
            </emma:interpretation>
          </emma:emma>
        </inkml:annotationXML>
        <inkml:traceGroup>
          <inkml:annotationXML>
            <emma:emma xmlns:emma="http://www.w3.org/2003/04/emma" version="1.0">
              <emma:interpretation id="{A086E2EB-D2E1-4950-B211-B71A55B8698A}" emma:medium="tactile" emma:mode="ink">
                <msink:context xmlns:msink="http://schemas.microsoft.com/ink/2010/main" type="inkWord" rotatedBoundingBox="23608,14394 24008,14394 24008,14710 23608,147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-3389 10661 71 0,'0'0'128'0,"0"0"-8"16,8 0 0-16,-8 0-16 0,9 0 0 0,-2 0-8 0,-7 0-4 15,8 0 0-15,0 0 0 0,9 0 0 0,-9 0-8 0,1 0-8 16,6 0-8-16,-6 5-4 0,7-5-8 0,1 0-8 0,-2 0-8 0,2 4-4 16,0-4-8-16,-1 5-4 0,0-5-8 0,0 5 4 0,1-5-4 15,0 3-8-15,-2 2 0 0,-6 0-4 0,7-5-4 0,-8 5-8 16,8-1-20-16,-8 0-20 0,1 2-28 0,-9-2-28 0,8 0-32 15,-8 2-28-15,0-2-4 0,0 0-8 0,0 1-32 0,0 0 24 16,-8 3 32-16,-1-2 32 0,1-2 20 0</inkml:trace>
          <inkml:trace contextRef="#ctx0" brushRef="#br0" timeOffset="224.406">-3431 10941 43 0,'-7'9'112'0,"7"-4"-8"0,0-1 0 0,0 1-20 0,0-5 4 0,0 5 4 16,0-1 4-16,0-4-8 0,7 0-8 0,2 4 0 0,-1-4 0 16,0 0 0-16,1 0-4 0,7 0 0 0,-7 0-4 0,6 0-4 15,2-4-8-15,-1 4 0 0,1 0-12 0,7-4-8 0,-7 4-4 16,-1 0-8-16,8-5-8 0,-7 5-4 0,-1 0 4 0,0 0-8 16,0-5-8-16,1 5 0 0,0 0-16 0,-2 0-28 0,-6 0-32 15,-1 0-28-15,8 0-52 0,-7 5-32 0,-9-5 4 0,7 5-68 0,1-5 28 16,1 0 40-16,-9 4 28 0,8-4 36 0,-8 0 20 0</inkml:trace>
        </inkml:traceGroup>
        <inkml:traceGroup>
          <inkml:annotationXML>
            <emma:emma xmlns:emma="http://www.w3.org/2003/04/emma" version="1.0">
              <emma:interpretation id="{BB89F649-42C1-4667-90FA-D4C2C2ED29EE}" emma:medium="tactile" emma:mode="ink">
                <msink:context xmlns:msink="http://schemas.microsoft.com/ink/2010/main" type="inkWord" rotatedBoundingBox="23345,16137 23810,16137 23810,16514 23345,165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141.2072">-3604 12404 15 0,'0'0'112'0,"0"0"-4"0,0 0-4 0,0 0-20 0,8 0 12 15,-8 0 0-15,0 0 4 0,9 0-8 0,-9 5-4 0,8-5 0 16,0 0-4-16,1 0-4 0,-1-5-4 0,-1 5-4 0,10 0-4 16,-9 0-8-16,9 0-4 0,-2 0-4 0,2 0-4 0,0 0-8 15,-1 0-12-15,8 5 0 0,-7-5-4 0,-1 0-4 0,1 0-4 0,-2 0 0 16,2 0-4-16,0 0 0 0,-9 4-12 0,8-4-4 0,0 5-4 15,-7-1-20-15,-1-4-28 0,0 5-32 0,-1 0-32 0,-7 0-28 16,9-1-20-16,-9 1 0 0,0-1-56 0,0 6 16 0,-9-6 36 0,2 0 28 16,-1 1 28-16,0 0 16 0</inkml:trace>
          <inkml:trace contextRef="#ctx0" brushRef="#br0" timeOffset="240378.5722">-3693 12739 31 0,'0'5'116'0,"0"4"-12"0,-8-5 0 0,8 1-20 0,0 0 8 16,0-5 4-16,0 4-4 0,8-4-4 0,-8 5-4 0,8-5 4 15,0 0-8-15,-8 0-4 0,16 0 0 0,-8 0-8 0,1 0 0 16,7 0-12-16,-7 5-4 0,6-10 0 0,2 5-8 0,-1-5-8 16,1 5-4-16,-1-4-4 0,0 4-8 0,1 0 0 0,-2-5-4 15,2 5-8-15,0-5 0 0,-1 5-4 0,-9-4 0 0,10 4-12 0,-9-5-12 16,9 5-28-16,-9-4-32 0,9 4-40 0,-10 0-40 0,1 0-24 15,1 0-16-15,-1 0-28 0,0 0 28 0,1 0 20 16,-1 0 48-16,-8 0 24 0</inkml:trace>
        </inkml:traceGroup>
      </inkml:traceGroup>
    </inkml:traceGroup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57.3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F06D46-7815-436C-A529-D36744A45FE7}" emma:medium="tactile" emma:mode="ink">
          <msink:context xmlns:msink="http://schemas.microsoft.com/ink/2010/main" type="writingRegion" rotatedBoundingBox="23734,15799 32550,15796 32551,18236 23735,18239"/>
        </emma:interpretation>
      </emma:emma>
    </inkml:annotationXML>
    <inkml:traceGroup>
      <inkml:annotationXML>
        <emma:emma xmlns:emma="http://www.w3.org/2003/04/emma" version="1.0">
          <emma:interpretation id="{90B635C3-3D6D-4963-9AC6-E5A0A78FAAC5}" emma:medium="tactile" emma:mode="ink">
            <msink:context xmlns:msink="http://schemas.microsoft.com/ink/2010/main" type="paragraph" rotatedBoundingBox="25732,15798 32550,15796 32551,16547 25733,16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F57EF6-F14A-42B2-91C8-045779CEF129}" emma:medium="tactile" emma:mode="ink">
              <msink:context xmlns:msink="http://schemas.microsoft.com/ink/2010/main" type="inkBullet" rotatedBoundingBox="25732,16243 25807,16243 25807,16288 25733,1628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-1297 12542 83 0,'0'0'116'0,"0"0"4"0,0 0 8 15,-8 4-8-15,8-4-4 0,0 5 0 0,0-5-4 0,0 0-8 0,0 0-12 16,0 5-12-16,-8-5-8 0,8 0-12 0,0 0-8 0,0 0-4 16,0 0-8-16,0 0-4 0,0 0-8 0,0 0-4 15,0 0-8-15,0 0 4 0,0 0-8 0,0 0-4 0,0 0 0 0,0 0 0 16,0 0-4-16,0 0-12 0,0 0-8 0,0 0-4 0,8-5-20 16,-8 5-16-16,0-5-24 0,8 5-16 0,-8-4-28 0,9 0-16 15,-9 4-4-15,7-6-16 0,1 2-48 0,1 0 32 0,-1-1 32 0,0 0 28 16,1 1 28-16</inkml:trace>
      </inkml:traceGroup>
      <inkml:traceGroup>
        <inkml:annotationXML>
          <emma:emma xmlns:emma="http://www.w3.org/2003/04/emma" version="1.0">
            <emma:interpretation id="{B32008FD-4A4C-4DE1-8FE0-DCDA943489B8}" emma:medium="tactile" emma:mode="ink">
              <msink:context xmlns:msink="http://schemas.microsoft.com/ink/2010/main" type="line" rotatedBoundingBox="26041,15798 32550,15796 32551,16547 26042,16550"/>
            </emma:interpretation>
          </emma:emma>
        </inkml:annotationXML>
        <inkml:traceGroup>
          <inkml:annotationXML>
            <emma:emma xmlns:emma="http://www.w3.org/2003/04/emma" version="1.0">
              <emma:interpretation id="{F4464757-20B1-488C-9775-EF4108426D61}" emma:medium="tactile" emma:mode="ink">
                <msink:context xmlns:msink="http://schemas.microsoft.com/ink/2010/main" type="inkWord" rotatedBoundingBox="26041,15863 26906,15862 26907,16549 26042,165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9.9804">-987 12130 51 0,'0'0'108'0,"-7"0"-8"0,7 0-4 15,-10 0-20-15,10 0 8 0,0 3 0 0,0-3 0 0,0 5-4 16,0-5-12-16,0 5-4 0,0-5 0 0,10 0-8 0,-10 4-4 16,7-4 0-16,1 5-4 0,0-5 0 0,1 5-4 0,6-5-4 0,-6 4-4 15,7-4-4-15,1 0-4 0,-2 0-4 0,2 0-4 0,0 0-4 16,8 0-4-16,-10 0 4 0,10 0-8 0,-1 0-4 0,-7 0-4 15,8 5-12-15,-2-5-8 0,-6 0-24 0,7 4-32 0,-7 0-40 16,-1 1-36-16,8 0-4 0,-7 0-76 0,-1 3 32 0,1-2 36 0,-2 2 32 16,2 2 20-16</inkml:trace>
          <inkml:trace contextRef="#ctx0" brushRef="#br0" timeOffset="230.3812">-913 12418 7 0,'0'0'108'0,"0"-5"-12"0,-9 5-8 0,9 0-24 0,-8 0 0 15,8 0 4-15,-8 0-4 0,8 0-4 0,-9 0-8 0,9 5 0 16,0-5-4-16,0 4 0 0,-7-4-4 0,7 5 0 0,0 0-4 15,0 0 4-15,0 4-4 0,0-5-4 0,0 6-12 0,0-2 16 0,0 5-4 16,-8-2 0-16,8 1-4 0,0 3-8 0,0-2 0 16,-9 6-8-16,9-6 0 0,0 1-4 0,0 0-4 0,-8 4 0 0,8-3-4 15,0-2-4-15,0 1 0 0,0 0-4 0,0-4-12 0,8 3-12 16,-8-4-24-16,0 0-24 0,9 0-24 0,-9 0-16 0,8-4-12 16,-1 0 4-16,2-1-76 0,-9-4 32 0,8 0 32 0,0 0 28 0,1-4 20 15</inkml:trace>
          <inkml:trace contextRef="#ctx0" brushRef="#br0" timeOffset="462.7593">-742 12413 79 0,'0'-9'92'0,"0"5"-12"0,0-1-8 0,0 0-24 0,0 5 0 16,0-4 4-16,0 4 0 0,8 0 4 0,-8 4 4 0,0-4 0 16,0 5 4-16,0 0 0 0,0-1-4 0,0 5-4 0,0 0-4 15,0 1 0-15,9 4 0 0,-9 0-4 0,0-1 0 0,0 1-4 16,0 3-4-16,0 3-4 0,0-2-4 0,0 0-8 0,-9 5 0 15,9-5-4-15,0 1-4 0,0 3 0 0,0-3 0 0,0 4-4 0,0-5 0 16,0 0-4-16,0 1-4 0,0-5 0 0,0 0-4 0,-8 0 0 16,8-6-4-16,0 2-4 0,0-1-4 0,0-4-16 0,0-5-16 15,0 4-24-15,0-8-28 0,0-1-24 0,0 0-20 0,0-4 4 16,0 0-44-16,0-5-20 0,0 0 44 0,0-4 24 0,-8-1 28 16</inkml:trace>
          <inkml:trace contextRef="#ctx0" brushRef="#br0" timeOffset="860.472">-147 12538 71 0,'-8'4'164'0,"-1"0"-8"0,9-4-12 0,-7 5-28 0,7-5-8 16,0 5 0-16,-8-5-4 0,8 4-12 0,-9-4-12 0,9 4-16 0,0-4-12 15,-8 0-12-15,8 0-8 0,0 0-4 0,0 0-12 0,0 0 0 16,0-4-12-16,0 4-12 0,8-4-24 0,-8 4-40 0,9-5-44 16,-9 0-36-16,8-3-8 0,-8 2-64 0,7-2 32 0,2-2 32 15,-1 0 36-15,0-2 20 0</inkml:trace>
        </inkml:traceGroup>
        <inkml:traceGroup>
          <inkml:annotationXML>
            <emma:emma xmlns:emma="http://www.w3.org/2003/04/emma" version="1.0">
              <emma:interpretation id="{3F0B9A9B-2ED7-4516-A434-35231EF0AE20}" emma:medium="tactile" emma:mode="ink">
                <msink:context xmlns:msink="http://schemas.microsoft.com/ink/2010/main" type="inkWord" rotatedBoundingBox="27363,15798 29556,15797 29557,16540 27364,165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04.2594">441 12281 31 0,'0'0'76'0,"0"0"-4"0,0 0-12 0,0 0-20 0,0 0 0 15,0 0 0-15,0 0 4 0,-9 0 0 0,9 0 0 0,0 0 0 0,0 0 4 16,-8 0 0-16,8 0 0 0,0 0 8 0,-8 0-8 15,8 0 4-15,0 0-4 0,-9 0 0 0,9 0-8 0,-8 0 0 0,8-6-4 16,0 6-4-16,0 0-4 0,0-3-4 0,0 3 0 0,0-5 0 16,0 0 0-16,0 0 4 0,0 1 0 0,0-6 4 0,0 6-4 15,8-5 8-15,-8 0 0 0,9-1-4 0,-9-4 4 0,8 6 0 16,0-7 0-16,1 7 0 0,-1-6-4 0,-1 0 4 0,2 6-8 0,-1-7 4 16,0 6-8-16,0 0 0 0,8 0-8 0,-8-2 0 15,1 8-4-15,-1-2 4 0,0 1 0 0,1 4-8 0,-1 0 4 0,-1 0-4 16,10 4 0-16,-17 1 0 0,8-2 0 0,0 8 0 0,1-2-4 15,-1 0 4-15,-1 0-4 0,2 0-4 0,-1 5 4 0,-8 0 0 16,8 0-4-16,-8-1 4 0,8 1-4 0,-8 0 0 0,0 4 0 0,0-4 0 16,0 4 0-16,0 0 0 0,-8 1 0 0,8 0 0 0,-8-1 0 15,0 5 0-15,-8-5 4 0,8 5 0 0,-9 0-4 0,9-4 0 16,-9 4-4-16,2-2 4 0,-2 2-4 0,0 1 0 0,2-6 0 16,-2 6 0-16,-8-6 0 0,10 0-4 0,-2-4 4 0,0 0 0 15,9-1 0-15,-7 1 0 0,6-6 4 0,1 2 4 0,-9 0-8 16,9-10 0-16,8 4 0 0,-7 1 0 0,-2-5 0 0,9 0 0 15,0-5 4-15,0 5-4 0,-8-4 0 0,8-1 0 0,8 0 4 0,-8-5 0 16,0 7-4-16,9-7 4 0,-9 6-4 0,7-1 8 0,-7 0-4 16,8-3 0-16,-8 3 4 0,9 1-4 0,-1-1 4 0,0 5-4 15,-8-5 0-15,17 5 0 0,-17 0 0 0,7 0 0 0,1 5 0 0,1-5 4 16,-1 5-4-16,0-1 0 0,9 1 0 0,-10 3 0 16,2-3 4-16,-1 0 4 0,8 4-8 0,-7-4 4 0,-2 5 4 0,10-2 0 15,-9-3-8-15,9 4 0 0,-9 0 4 0,-1-5-4 0,10 5 4 16,-9 1-8-16,9-5 4 0,-2-1 0 0,-6 5 0 0,7-4 0 15,-8-5 0-15,9 4 0 0,-1 1 4 0,0-5-20 0,-7 0 20 0,7-5-8 16,0 5 0-16,0-4-4 0,1-1-8 0,0-4-24 0,-2 5-24 16,-7-6-20-16,9 1-16 0,-1 0-16 0,0-5-16 0,-7 5-16 15,7-6-4-15,-9 2 12 0,2-5-56 0,7 5 0 0,-16-6 40 16,9 1 24-16,-1 4 24 0</inkml:trace>
          <inkml:trace contextRef="#ctx0" brushRef="#br0" timeOffset="7638.6129">1019 12326 7 0,'0'-5'88'0,"0"0"-8"0,0 2-4 0,0 3-28 0,0-5-4 0,0-4 0 16,0 4-4-16,0-4-4 0,0 5 0 0,8-2 0 0,-8-2 4 16,0-2 0-16,9 2 4 0,-9 2 4 0,8-7 0 0,0 8 8 15,1-4-4-15,-2 0 0 0,1-1 0 0,0 2 0 0,1 3 0 16,7-5-4-16,-7 6 0 0,-2 0 0 0,1-1-4 0,9 1 4 15,-9 4-4-15,0 0 4 0,1 0-4 0,-2 0-4 0,1 4-8 0,1 1 0 16,-1-1-4-16,0 0-4 0,-8 1 0 0,9 5-4 16,-1-2 0-16,-1 2-8 0,-7-1 0 0,0 0 0 0,8 5-4 0,-8-4 0 15,0 3 0-15,0 6-4 0,0-6 0 0,-8 6 0 0,1-1-4 16,-1 0 4-16,-1 0-4 0,1 5 0 0,-9 0 0 0,2 1 4 16,6-1-4-16,-7-5-4 0,-1 4 4 0,2 2-4 0,-2-6 4 0,0 0 0 15,1 0 0-15,0 0 0 0,8-4 0 0,-9 5-4 0,9-10 0 16,1 5 4-16,-3-5 0 0,3-1 0 0,7 2 0 0,-8 0 0 15,8-1 0-15,0-5-4 0,-8 1 4 0,8-1 0 0,8 5 0 16,-8-4 4-16,0 0-4 0,0 0-4 0,8-1 8 0,-1-4 0 16,-7 5 0-16,10-1-4 0,-3 1 0 0,1-5 4 0,-8 0 0 0,9 4-4 15,7-4 4-15,-7 5-4 0,-2-5 4 0,9 0 0 0,-7 0 0 16,7 0-4-16,-7 0 0 0,6 0 0 0,-6 0-4 0,7 0 4 16,1-5-8-16,-2 5 0 0,-6-4-8 0,7 4-20 0,1-5-20 15,-10 5-24-15,10-4-20 0,-9-1-16 0,9 1-24 0,-10-1-16 16,1-5 12-16,9 1-40 0,-9 0-12 0,0 0 20 0,1-5 40 15,6 1 24-15</inkml:trace>
          <inkml:trace contextRef="#ctx0" brushRef="#br0" timeOffset="7873.9835">1688 12143 95 0,'0'0'120'0,"-9"4"-20"0,9-4-8 0,0 5-28 0,0-5 0 15,0 0 0-15,0 0 8 0,0 5-8 0,0-5-8 0,0 0 0 16,9 0 0-16,-1 0-8 0,0 0-4 0,1 0 4 0,-1 0-4 16,9 0 0-16,-10 0-4 0,9 0-4 0,1 0-4 0,0 0-4 0,-2 0-4 15,2 0 0-15,7 0-8 0,-8 0 0 0,1 0-4 0,0 0 0 16,-2 0-8-16,2 0-4 0,-1 0 0 0,0 4-8 0,-8-4-8 16,1 0-12-16,7 5-20 0,-9-5-24 0,-7 4-28 0,10-4-20 15,-10 4-12-15,7-4-4 0,-7 5-68 0,0-5 36 0,0 0 28 16,0 5 28-16</inkml:trace>
          <inkml:trace contextRef="#ctx0" brushRef="#br0" timeOffset="8226.0404">1876 12097 35 0,'-9'4'108'0,"1"1"-8"16,-9 0-4-16,10-1-16 0,-9 5 0 0,7 0 8 0,-6-4-4 16,-2 4-12-16,9 1-4 0,-9 3-8 0,9-4-8 0,-8 5-4 0,8-4-4 15,0 3-4-15,-1 1-8 0,1-1-4 0,0 1-4 16,-1 1 0-16,9-6-4 0,0 4 0 0,0 1-4 0,0-6-4 0,0 7 4 15,0-6-4-15,0 5 0 0,9-5 0 0,-1 0-4 0,0 0 0 16,1 0 0-16,-1-4 0 0,0 4 0 0,8-4 0 0,-8-1-4 16,9 1 0-16,-2-1 4 0,2 1-8 0,0-5 8 0,-1 5-4 0,0 0 0 15,0-5 0-15,1 4 0 0,0-4-4 0,-2 5 4 0,2-5-4 16,-1 4 0-16,0 1 0 0,1 0 4 0,-1-1-4 0,1 0 0 16,-2 6 4-16,-6-7 0 0,7 8 0 0,-7-3-4 0,6 2 4 15,-7-1-4-15,1 4 0 0,-1-3 0 0,0 4 4 0,-8 0 0 16,9-1 4-16,-9 0 0 0,0 1 8 0,0 1 4 0,0 2-4 0,-9-3 4 15,9-1 0-15,-8 2 4 0,0-1-8 0,-1-1 4 0,-7 1-4 16,9 0-4-16,-10-5-4 0,9 5 0 0,-9-5 0 0,0 1 0 16,2-2-4-16,7-3-4 0,-9 0 0 0,1-1-4 0,0 1-4 15,7-5-8-15,-7 0-12 0,0 0-16 0,8-5-20 0,0 1-12 16,-1-1-20-16,1-4-16 0,0 0-12 0,-1 0-12 0,9-1 8 0,-7 1-76 16,7-4 20-16,0-2 32 0,0 6 32 0,7-4 20 0</inkml:trace>
          <inkml:trace contextRef="#ctx0" brushRef="#br0" timeOffset="8431.4903">2511 12546 67 0,'0'0'148'0,"0"5"-16"0,0 0-24 0,0-1 0 0,-7-4-4 15,7 4-8-15,-8 2-4 0,8-2-12 0,-9-4-12 0,9 4-12 16,-8-4-12-16,8 0-4 0,0 0-12 0,-8 0-8 0,8 0 0 0,0 0-8 15,0 0 0-15,0 0-12 0,8-4-8 0,-8 4-12 0,0 0-24 16,0-4-28-16,8 4-32 0,-8-6-24 0,0 6-16 0,0-4-56 16,9 0 32-16,-9-1 24 0,0 0 28 0</inkml:trace>
        </inkml:traceGroup>
        <inkml:traceGroup>
          <inkml:annotationXML>
            <emma:emma xmlns:emma="http://www.w3.org/2003/04/emma" version="1.0">
              <emma:interpretation id="{F3051C30-F09A-4347-83C3-EF1393D1AB0F}" emma:medium="tactile" emma:mode="ink">
                <msink:context xmlns:msink="http://schemas.microsoft.com/ink/2010/main" type="inkWord" rotatedBoundingBox="30241,15903 31579,15902 31580,16480 30242,164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017.4401">3205 12367 47 0,'0'-9'76'0,"-9"0"-8"0,9 0-4 0,0-5-24 0,0 4 0 0,0 2-4 15,0-1-4-15,9-5 0 0,-9 4 0 0,8 2 0 0,0-2 4 16,-8-4 0-16,9 6 4 0,-1 3 8 0,-1-9-4 0,10 9 12 16,-9-3-8-16,0 2 8 0,8-2-4 0,-8 3 0 0,9 0 0 0,0 0-4 15,-9 5-4-15,7-4 0 0,2 4-4 0,0 0 0 0,-2 0-4 16,2 0-4-16,0 4-4 0,-1-4-4 0,0 10 0 0,-8-5-4 16,9 3 0-16,-2 2-4 0,-5-1 0 0,-3 5-4 0,1-1-4 15,0 1 4-15,-8 1-4 0,0 2-4 0,0 2 0 0,0-1 0 16,-8 1 4-16,0-1-4 0,1 5-4 0,-10-5 0 0,9 0 4 0,-9 1-4 15,9 4 4-15,-8-6 0 0,0 2 0 0,-1 0 4 0,0 0-8 16,10-6 4-16,-10 6 0 0,9-6 0 0,0 0-4 0,-9 1 4 16,10 1-4-16,7-2 4 0,-8-4 0 0,-1 0-4 0,9 4 4 15,-8-3 0-15,8 0 0 0,0-1-4 0,0-5 4 0,0 5-20 16,0-4 20-16,0 4 0 0,8-4-4 0,-8 0 4 0,9-1-4 0,-1-4 0 16,-1 5-4-16,1-5 0 0,9 4 0 0,-9-4-8 0,9 0 0 15,-1 0-16-15,0 0-16 0,1-4-20 0,7 4-20 0,-8-5-16 16,8 5-20-16,1-4-12 0,-8-1 0 0,7 0-40 0,1 0-28 0,-9 1 40 15,8-1 32-15,1 1 28 0</inkml:trace>
          <inkml:trace contextRef="#ctx0" brushRef="#br0" timeOffset="9380.3157">4028 12400 27 0,'9'-5'92'0,"-9"-4"-8"0,8 4-4 15,-8 1-20-15,8-6 4 0,-8 10 4 0,0-4 12 0,8 4 4 0,-8 0 0 16,0 4-4-16,0-4-4 0,0 5-8 0,9 0 0 0,-9 4-4 15,0-5-4-15,0 6 0 0,0-1-8 0,7 4-20 0,-7-3 16 16,0 4-4-16,0 0-4 0,0-1 0 0,8 6-8 0,-8-7 0 0,9 3-4 16,-1 4-4-16,0-6 0 0,1 0 0 0,-1 1-8 15,-1 0 0-15,10 0 0 0,-9-5-4 0,9 5 0 0,-2-5 0 16,-6 0 0-16,7 0 0 0,1-4-8 0,7 0 0 0,-8-2 4 0,1 4-8 16,-2-7 4-16,2 0 0 0,0 0 0 0,-2 0 0 0,2-7-4 15,-1 4 0-15,1-2 0 0,-1-4 0 0,0-1 0 0,1 2 4 16,-9-1-4-16,8-6 4 0,-8 1-4 0,0 1 0 0,1-6 0 15,-1 1 0-15,0 0 0 0,1 0 0 0,-9 0 0 0,7-6 4 16,-7 2-4-16,0-2 0 0,0 6 0 0,0-5 0 0,0 5 0 0,-7-5 4 16,-2 4-4-16,1 1 4 0,0 0 0 0,-9 5 0 0,0-2-4 15,10 1-4-15,-18 1 8 0,9 4-4 0,-8 4 0 0,-1-4 0 16,1 5 0-16,-1-2 0 0,-7 6-8 0,7 0 0 0,-7 0-4 16,7 0-4-16,-7 6-20 0,7-2-32 0,-7 0-4 0,7 6-28 15,8-6-28-15,-7 1-32 0,-1 4-8 0,10 1-48 0,-2-2-4 0,0-3 36 16,2 5 32-16,6 3 36 0,-7-4 16 0</inkml:trace>
        </inkml:traceGroup>
        <inkml:traceGroup>
          <inkml:annotationXML>
            <emma:emma xmlns:emma="http://www.w3.org/2003/04/emma" version="1.0">
              <emma:interpretation id="{11858544-4290-403C-BF28-C9B5ED2EC4D4}" emma:medium="tactile" emma:mode="ink">
                <msink:context xmlns:msink="http://schemas.microsoft.com/ink/2010/main" type="inkWord" rotatedBoundingBox="32150,16128 32550,16127 32551,16388 32151,16389"/>
              </emma:interpretation>
              <emma:one-of disjunction-type="recognition" id="oneOf4"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€</emma:literal>
                </emma:interpretation>
                <emma:interpretation id="interp6" emma:lang="" emma:confidence="0">
                  <emma:literal>--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3300.1258">5130 12441 31 0,'0'0'100'0,"-8"-4"-8"15,8 4-8-15,-9-5-24 0,9 5 0 0,0-5 0 0,0 0 4 16,-8 1 0-16,8 4 0 0,0-5-8 0,8 1 0 0,-8 4-4 15,0-5 0-15,0 1-8 0,9 4 0 0,-1 0 0 0,-8 0 0 0,7 0-4 16,1-5-4-16,1 5 8 0,-1 0-4 0,0 0 0 16,1 5 4-16,6-5 0 0,-6 0-4 0,7 0 0 0,-7 4 0 0,7-4-4 15,-9 5-4-15,10-5 0 0,0 4 0 0,-9-4 0 0,9 5-4 16,-2-1 0-16,-7-4-4 0,9 5-4 0,-1 0-4 0,-8-5 0 16,9 5 0-16,-9-5-4 0,7 0-4 0,-6 4 0 0,-1-4 0 0,9 0-4 15,-9 0-4-15,0 5 4 0,1-5 0 0,-9 0 0 0,7 0-8 16,1 0 4-16,0 0-4 0,-8 0-4 0,0 0-4 0,9 0-16 15,-9 0-20-15,0 0-28 0,0 0-24 0,0 0-24 0,-9 0-28 16,9 0-16-16,-8-5 4 0,8 5-48 0,-8 0 0 0,1 0 36 16,-2 0 40-16,1 5 24 0,0-5 20 0</inkml:trace>
          <inkml:trace contextRef="#ctx0" brushRef="#br0" timeOffset="13534.0154">5130 12578 79 0,'0'0'112'0,"-8"0"-16"0,8 0-4 16,0 0-28-16,8 0 4 0,-8 5 0 0,0-5 8 0,7 0 4 0,1 0-8 15,-8 0-8-15,9 0-12 0,-1 0-4 0,0 0-4 0,1 0-4 16,-1 0-4-16,8 0-4 0,-8 0 4 0,9 5-4 0,-9-5 0 16,7 0-4-16,2 0-4 0,-9 4 0 0,9-4-4 0,0 0-4 0,-2 4-4 15,-7-4 0-15,9 5-4 0,-1-5 0 0,-8 0-4 16,9 5-4-16,-9-1-4 0,0-4 0 0,-1 5-8 0,2 0-16 0,-1-5-32 15,0 9-32-15,-8-9-36 0,0 5-20 0,9-1-48 0,-9 0-4 16,0 1 28-16,0 0 32 0,-9-1 28 0</inkml:trace>
        </inkml:traceGroup>
      </inkml:traceGroup>
    </inkml:traceGroup>
    <inkml:traceGroup>
      <inkml:annotationXML>
        <emma:emma xmlns:emma="http://www.w3.org/2003/04/emma" version="1.0">
          <emma:interpretation id="{226FB3F8-0F8D-4359-BE66-DF511CAF26BF}" emma:medium="tactile" emma:mode="ink">
            <msink:context xmlns:msink="http://schemas.microsoft.com/ink/2010/main" type="paragraph" rotatedBoundingBox="23710,17573 29425,17177 29487,18069 23772,18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172520-3EA8-41B0-97B0-B5C57F837096}" emma:medium="tactile" emma:mode="ink">
              <msink:context xmlns:msink="http://schemas.microsoft.com/ink/2010/main" type="line" rotatedBoundingBox="23710,17573 29425,17177 29487,18069 23772,18465"/>
            </emma:interpretation>
          </emma:emma>
        </inkml:annotationXML>
        <inkml:traceGroup>
          <inkml:annotationXML>
            <emma:emma xmlns:emma="http://www.w3.org/2003/04/emma" version="1.0">
              <emma:interpretation id="{9904F1CD-6452-4FB9-B969-CA10608A45EF}" emma:medium="tactile" emma:mode="ink">
                <msink:context xmlns:msink="http://schemas.microsoft.com/ink/2010/main" type="inkWord" rotatedBoundingBox="23734,17919 24077,17895 24094,18141 23751,1816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342.394">-3311 14198 23 0,'0'0'100'0,"0"0"-16"0,0 0 0 0,0-5-24 0,8 5 0 0,-8 0 0 15,0 0-4-15,9 0 8 0,-9 5 4 0,7-5-4 0,1-5-4 16,1 5 0-16,7 0-8 0,-8-4 0 0,8 4-8 0,-8 0-4 15,9-5-4-15,0 5-4 0,-2-5-8 0,2 5 0 0,-1 0 0 0,1 0-12 16,-1-4 0-16,0 4 0 0,1-5-4 0,-2 5-4 0,-6 0 4 16,7 0-8-16,-7 0 0 0,-1 0 0 0,7 0-4 0,-6 0-12 15,-1 0-12-15,0 0-20 0,-8 5-24 0,0-10-20 0,9 5-16 0,-9 5-4 16,0-10-24-16,0 5-48 0,0 0 36 0,0 0 28 16,-9 0 20-16</inkml:trace>
          <inkml:trace contextRef="#ctx0" brushRef="#br0" timeOffset="14561.806">-3279 14363 67 0,'0'5'84'0,"0"-1"-4"0,-8 0-8 0,16 1-20 0,-8 0 0 0,0-1 4 16,0 1 0-16,9-1 8 0,-9 1-8 0,8-5 8 0,0 5-4 15,0 0-4-15,1-5-4 0,-2 0 0 0,1 4-4 0,9-4-4 0,-9 0-4 16,9 0-4-16,-10 0-4 0,10 0 0 0,-9 0-12 0,9 0 0 15,-2 0-4-15,-6 0-4 0,7 0 0 0,-8-4-8 0,1 4 0 16,6-5-8-16,-6 5-8 0,-1 0-12 0,0-5-36 0,1 5-40 16,-1 0-36-16,-8-5-36 0,7 5-28 0,-7 0 28 0,0-4 28 15,0 4 28-15,8 0 20 0</inkml:trace>
        </inkml:traceGroup>
        <inkml:traceGroup>
          <inkml:annotationXML>
            <emma:emma xmlns:emma="http://www.w3.org/2003/04/emma" version="1.0">
              <emma:interpretation id="{B514B684-7566-4177-AD04-DCF98CAFC23B}" emma:medium="tactile" emma:mode="ink">
                <msink:context xmlns:msink="http://schemas.microsoft.com/ink/2010/main" type="inkWord" rotatedBoundingBox="25076,17499 26294,17415 26344,18137 25126,1822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1729.8827">-1110 13771 19 0,'-7'9'84'0,"-1"5"-4"0,-1-5-8 0,1 5-20 0,0 0-4 16,0-5 4-16,-1 5-4 0,2 0-4 0,7-5-4 0,0 4-4 16,-8-3 4-16,8 3-4 0,0-3 0 0,0-1 0 0,0 0-4 15,0 1 0-15,0-2 4 0,8 2 0 0,-8-7 0 0,7 2-8 0,-7 5 0 16,9-6 0-16,-1 0 0 0,0 2-4 0,0-6-4 0,1 4 0 15,-1-4-4-15,-1 0 8 0,2 0-4 0,-1 0 0 0,9 0-4 16,-9 0 0-16,0 0 0 0,8-4-4 0,-8 4 0 0,9 0 0 16,-9 0-4-16,9-6 8 0,-10 12-4 0,9-6-4 0,-7 0 4 0,6 0-4 15,-6 4 0-15,7-4-4 0,-7 4 0 0,7-4 0 0,-9 10 0 16,2-6 0-16,7 1 0 0,-7 4-4 0,-1-4 4 0,0 4 0 16,1 0 0-16,-2 5 0 0,1-5 0 0,1 5 0 0,-1-5-4 15,0 5 0-15,-1-1 0 0,-7 1 0 0,10-1 4 0,-10 2 0 16,0-1 0-16,0 4 0 0,0-4 0 0,0 0 4 0,0 4-4 0,-10-5 4 15,10 1-4-15,-7 0 4 0,-1 0 0 0,0 0 0 0,-1 0 0 16,1-1 0-16,1 1-4 0,-10-5 0 0,9 0-4 0,-9 0 0 16,9 0 0-16,-8-4 0 0,0 0 0 0,-1 0-4 0,9-1 0 0,-8-4-4 15,8 5 0-15,-9-10-4 0,2 5-20 0,5-4-20 16,-5-1-4-16,6-5-24 0,1 1-16 0,0-5-12 0,-8 6-4 16,8-5 0-16,8-2-44 0,-8 1-28 0,-1 0 32 0,9 1 32 0,0-6 24 15</inkml:trace>
          <inkml:trace contextRef="#ctx0" brushRef="#br0" timeOffset="40942.8106">-1916 14399 39 0,'0'0'80'0,"-9"0"-12"0,9 5-8 0,0-5-24 0,0 0-4 16,0 0 0-16,0 0-4 0,0 0-4 0,0 0 0 0,0 0-4 15,0-5 0-15,0 5 4 0,0 0 0 0,0 5 4 0,0-10 0 0,0 5 4 16,0 0 0-16,0-4 8 0,9-1 4 0,-9 5 4 0,0-4-4 16,0-6-4-16,8 6 4 0,-8-5-4 0,8 4-8 0,-1-4 4 15,-7-4 0-15,9 3 0 0,-1-4 0 0,0 1-8 0,1-6 0 16,-1 5 0-16,0-4 0 0,1 0-4 0,-2-1 0 0,1 1 4 15,9-5-4-15,-9 5-4 0,-1-5 0 0,10 5 0 0,-9-6-8 16,1 7 4-16,7-2 0 0,-9 1-4 0,10 0 0 0,-9-2 4 16,1 2-4-16,7 5 0 0,-7 0-8 0,-2-2 8 0,1 7-8 15,0-2 4-15,-8-4 0 0,9 5-4 0,-1 0 0 0,0 0 0 0,-8 0 0 16,9 4 0-16,-9-4 4 0,7 4-4 0,-7-4 0 16,8 5 4-16,-8-1-4 0,0 0 0 0,9 1 4 0,-9-1-4 0,0 0 0 15,0 0 0-15,0 5 0 0,0 0 0 0,0-4-4 0,0 4 0 0,0 0-16 16,0-5 24-16,0 5 0 0,8 0 0 0,-8 5 0 15,0-5 0-15,0 4 4 0,0 1 0 0,0 0 0 0,8 0 0 0,-8-1 4 16,0 10 0-16,7-10-12 0,-7 6 8 0,0 4-4 0,10-1 4 16,-10 1 0-16,0 0-4 0,0 5-4 0,7-2 8 0,-7-3-4 15,0 4 0-15,0 0-4 0,0 2 4 0,0-2-4 0,8 0 4 0,-8-4 0 16,0 4-4-16,0 0 0 0,0-5 0 0,0 6 0 0,0-5 0 16,0-1 0-16,0 2 0 0,0-1-4 0,0-5 4 0,0 4 0 15,0-3 0-15,0-1-4 0,0 0-4 0,0 0 8 0,0 1-4 16,9-6 4-16,-9 5-4 0,0-4 0 0,-9-1-4 0,9 6 0 15,0-6 0-15,0-4 0 0,0 5-4 0,0 0-8 0,0-5-4 0,0 0-12 16,0 4-24-16,0-4-8 0,0 0-20 0,0 0-16 0,0-4-24 16,0 4-20-16,0-5-12 0,0 0 8 0,-8 1-44 0,8-6-4 15,0 1 32-15,0 0 20 0,0 0 32 0</inkml:trace>
          <inkml:trace contextRef="#ctx0" brushRef="#br0" timeOffset="41354.3307">-1142 13734 67 0,'0'0'80'0,"-8"0"0"0,8 0-4 0,0-4-20 0,-8 4-4 15,8 0 0-15,0 0-4 0,0 0 0 0,0 0 4 0,0-4 0 16,0 4 0-16,0 0 0 0,0 0 0 0,8 0 4 0,-8 0-4 16,8 0 4-16,0 0 0 0,1-6 0 0,-1 6 0 0,-1 0 0 0,2 0-4 15,-1 0 0-15,9 0-4 0,-9 0-4 0,7-4 0 16,2 4 0-16,0 0 4 0,-2 0-8 0,2-4-4 0,-1-1-8 0,1 5 0 15,-1-5-4-15,0 5-4 0,1-4 0 0,-2 4-4 0,2-4-4 16,0 4-4-16,-9 0 4 0,9-6-4 0,-2 6 0 0,-6 0-4 16,-1 0 0-16,7 0 0 0,-5 6-8 0,-10-6 0 0,7 4-4 15,1-4-4-15,-8 4-4 0,9-4-16 0,-9 5-20 0,0 0-20 0,0-5-20 16,0 4-24-16,0-4-16 0,-9 4-16 0,9-4-4 16,-8 6 0-16,1-6-76 0,-3 0 40 0,3 0 40 0,-1 0 32 0,0 0 16 15</inkml:trace>
        </inkml:traceGroup>
        <inkml:traceGroup>
          <inkml:annotationXML>
            <emma:emma xmlns:emma="http://www.w3.org/2003/04/emma" version="1.0">
              <emma:interpretation id="{94A16B5E-1276-49C8-ADA4-3D02D3B78477}" emma:medium="tactile" emma:mode="ink">
                <msink:context xmlns:msink="http://schemas.microsoft.com/ink/2010/main" type="inkWord" rotatedBoundingBox="26712,17516 27310,17475 27362,18217 26763,1825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702.3298">-139 13868 43 0,'-8'-5'72'0,"0"5"0"0,-1-5-12 15,9 5-24-15,-7 0 0 0,-1 0-8 0,8 0 0 0,-9-4 0 16,1 4 0-16,8 4-4 0,-8-4 0 0,1 5-4 0,7-5 0 0,-10 5 4 15,3 4 0-15,7-5 0 0,-8 5 4 0,-1 1-4 0,1-1 4 16,8 5 4-16,-8-1 0 0,-1 2 0 0,1 3 4 0,8 0-4 16,-7 0 0-16,7 5 0 0,-9 0-4 0,9 0 4 0,-8 0-8 0,8 0 4 15,0 0-4-15,0 1 0 0,0 2-4 0,0-3 0 16,0 0 4-16,8 0 0 0,-8 0-8 0,9 0 0 0,-2 0 0 0,1-5 0 16,9 5-4-16,-9-5 4 0,9 1-4 0,0-5 4 0,-2-1-4 15,2 1-4-15,-2 0 4 0,10-4 4 0,-8-2-4 0,7-3 0 16,1 4 0-16,0-4 0 0,-10-5 0 0,10 4-4 0,-1-4 0 15,1-4 0-15,-1 4 0 0,1-5 0 0,0-4 0 0,-10 0-4 16,10-2 0-16,-1 3 0 0,-7-5 0 0,-1-1-4 0,1-4 4 16,-2-1 4-16,-6 0-24 0,7 1 24 0,-7-4 0 0,-2-2-8 0,1 2 4 15,-8-6 0-15,0 1 0 0,0-1-8 0,0 0 4 16,0 1 0-16,-8 0 0 0,1-6 4 0,-2 6-4 0,1-1 0 0,-9-4 0 16,9 4 0-16,-9 2 0 0,2-2 0 0,-2 5 0 0,2-5 0 15,-2 10 0-15,-8 0 4 0,10-1 0 0,-2 0-4 0,-8 11-4 16,8-6 8-16,-6 9-4 0,-1 0 0 0,7 2 0 0,-8 3-4 0,1 3 0 15,8 2 0-15,-9 0 4 0,1 4 0 0,7 4-4 0,-8-4-4 16,1 6 4-16,8 3-4 0,-1-4-8 0,2 4-4 0,-2 0-20 16,0 1-8-16,9 0-20 0,1-2-16 0,-2 2-12 0,1-6-12 15,0 5-8-15,8 2 8 0,0-2-56 0,0-4-16 0,0 4 36 16,8-4 28-16,0-1 16 0</inkml:trace>
        </inkml:traceGroup>
        <inkml:traceGroup>
          <inkml:annotationXML>
            <emma:emma xmlns:emma="http://www.w3.org/2003/04/emma" version="1.0">
              <emma:interpretation id="{513492E5-D3DB-4578-B2F4-3DEA6C1714E0}" emma:medium="tactile" emma:mode="ink">
                <msink:context xmlns:msink="http://schemas.microsoft.com/ink/2010/main" type="inkWord" rotatedBoundingBox="27675,17298 29425,17177 29483,18016 27734,18137"/>
              </emma:interpretation>
              <emma:one-of disjunction-type="recognition" id="oneOf8">
                <emma:interpretation id="interp12" emma:lang="" emma:confidence="0">
                  <emma:literal>01*</emma:literal>
                </emma:interpretation>
                <emma:interpretation id="interp13" emma:lang="" emma:confidence="0">
                  <emma:literal>0 Ił</emma:literal>
                </emma:interpretation>
                <emma:interpretation id="interp14" emma:lang="" emma:confidence="0">
                  <emma:literal>0 ił</emma:literal>
                </emma:interpretation>
                <emma:interpretation id="interp15" emma:lang="" emma:confidence="0">
                  <emma:literal>0zł</emma:literal>
                </emma:interpretation>
                <emma:interpretation id="interp16" emma:lang="" emma:confidence="0">
                  <emma:literal>0 TO</emma:literal>
                </emma:interpretation>
              </emma:one-of>
            </emma:emma>
          </inkml:annotationXML>
          <inkml:trace contextRef="#ctx0" brushRef="#br0" timeOffset="43291.7512">864 13849 43 0,'-8'0'72'0,"-9"0"0"16,10-5-12-16,-1 5-28 0,-9 0 0 0,9 5 0 0,-9 0-4 0,10-5 0 16,-1 4-4-16,-1 6 0 0,-7-6-4 0,7 5 8 0,2 0-4 15,-1 1 0-15,0 3 0 0,-1 2 4 0,1-2 4 0,0 1-4 16,8 3 0-16,-9 2 4 0,9-1 0 0,-7 1 0 0,7 0-4 15,0 4 4-15,0-6 0 0,0 7-4 0,0-6 0 0,7 0-4 16,-7 5 4-16,9-4-8 0,-1-1 0 0,0 0 0 0,9 1-4 0,-9-1 4 16,8-4 0-16,0 0 0 0,1 0 0 0,0-1-4 0,6 1 4 15,-6-5-4-15,7 0 0 0,1-3 0 0,-10 2 0 0,10-8 0 16,0 5 0-16,-1-5-4 0,1 4 0 0,-1-4 0 0,1-4 0 16,-1 4-4-16,1-5 0 0,0 0 0 0,-10-4 0 0,10 4 0 15,-8-3 0-15,7-2 0 0,-8 1 0 0,1-4 0 0,-2-1 0 0,-6 0-4 16,7-4 4-16,-7 4-4 0,-2-5 0 0,1 1 0 0,1-5 0 15,-9-1-4-15,0 7 0 0,8-6-12 0,-8 4 16 0,0-3 0 16,0-2 0-16,0 2 0 0,-8-2 0 0,8 6 0 0,-9-4 0 16,1 4 0-16,1-5-8 0,-2 4 8 0,1 0-4 0,0 1 0 15,-1 0 0-15,-6 4 4 0,7-4-4 0,-9 3 0 0,0-2 4 16,2 3 0-16,6 1-4 0,-7-2 0 0,-1 1 0 0,2 6-4 0,-2-6 4 16,0 4 0-16,-6 2 0 0,6 2-4 0,0-2 0 0,-8 3 0 15,10 0 4-15,-2 5 0 0,-7 0 0 0,-1 5-4 0,9 0 0 16,-8-1-4-16,7 6-4 0,-8-2-8 0,10 2-12 0,-10-2-12 0,8 6-16 15,2 0-20-15,-2 1-16 0,0-2-16 0,10 1-8 16,-1-1 0-16,0 1-80 0,-1 0 24 0,9-1 36 0,0 1 20 0,0 0 32 16</inkml:trace>
          <inkml:trace contextRef="#ctx0" brushRef="#br0" timeOffset="44398.3433">1590 13575 11 0,'-8'-10'84'0,"0"-4"0"16,8 9-8-16,0-4-20 0,-9 0 4 0,9 5-8 0,0-1 0 16,0-5-4-16,9 6 0 0,-9 4 4 0,0 0 0 0,8-5 0 15,0 5 12-15,0 0 0 0,1 0-4 0,6 5 8 0,-6-5 4 0,-1 4 0 16,9 1-4-16,-1 0 4 0,0 4-4 0,0-4 0 0,1 4 4 15,7 0 0-15,-8-5-4 0,8 6 0 0,1 0-4 16,-8-2-4-16,7 1-8 0,1 0 0 0,0 1-8 0,-2-6-4 0,11 5 0 16,-10 1-28-16,-1-6-12 0,2 5 0 0,0-4 0 0,-1-1 0 15,1 1 0-15,-1 0 0 0,-7-1 0 0,8 1 0 0,-2 0 0 16,-6-5 0-16,0 4 0 0,7-4 0 0,-8 4 0 0,1-4 0 16,-10-4 0-16,10 4 0 0,-1-4 0 0,-7-1 0 0,-1 0 0 15,7 1 0-15,-6-6 0 0,-1 1 0 0,0 0 0 0,-8 0-40 0,0-1-116 16,9-3-64-16,-9-1-32 0,-9 5-68 0,9-6 40 0,-8 7 52 15,0-1 48-15,-1-5 32 0,1 10 32 0,-7-1 20 0</inkml:trace>
          <inkml:trace contextRef="#ctx0" brushRef="#br0" timeOffset="43810.9146">1827 13758 27 0,'0'-5'84'0,"-8"-4"-8"16,8 5-4-16,0-6-20 0,0 6 0 0,0-2-8 0,0 2 0 16,0 0-8-16,0-1-4 0,0 5 4 0,0-5-4 0,0 5 8 15,0 0 8-15,0 0 4 0,0 5 4 0,8 0 0 0,-8-1-4 16,0 6 0-16,0-2 0 0,0 2 0 0,0 4 0 0,0-6-8 0,0 11 0 16,0-6 0-16,0 1-4 0,8 5-4 0,-8 4-8 0,0-5-8 15,0 5 0-15,0-5 0 0,0 5 0 0,0 0-8 0,0 0-16 16,7 0 20-16,-7 0-4 0,0 0-4 0,9 0 0 0,-9 0-4 0,0 0-4 15,0 0-4-15,8-6-4 0,-8 2-4 0,8 0-12 16,-8-1-20-16,0-4-16 0,9 0-28 0,-9 0-20 0,8-6-20 0,-8 2-8 16,8-1 16-16,-8-4-80 0,9-5 24 0,-9 0 36 0,0-5 24 15,7 0 28-15</inkml:trace>
          <inkml:trace contextRef="#ctx0" brushRef="#br0" timeOffset="44090.1668">2079 13771 87 0,'0'-5'112'0,"0"-3"-8"0,0 3-4 0,0 0-28 16,0 5-12-16,0-4 0 0,0 4 0 0,0-4 0 0,0 8-4 15,0-4 8-15,8 4-4 0,-8-4 0 0,0 10 0 0,0-5-20 16,9 3 16-16,-9 1 0 0,0 1 0 0,8-2-4 0,-8 6 0 0,0 0 0 16,0 0-8-16,8 4 4 0,-8 1-8 0,0-1 4 0,0 5-4 15,0-5-4-15,0 1-8 0,0 3 0 0,0-4-4 0,0 6-4 16,0-1-4-16,0-5-4 0,0 5-4 0,0-5 4 0,0 6-4 15,0-6 0-15,0-1-4 0,0 2 0 0,-8 0 0 0,8-1 0 16,0-4-4-16,0 0-4 0,0 0-4 0,-8-1-4 0,8-4 4 0,0 1-8 16,0-6-8-16,-9 1-20 0,9 0-12 0,0-1-20 0,0-4-8 15,-8 0-20-15,8-4-8 0,-8-1-12 0,8 0-12 0,-7-4 4 16,7 0 4-16,-9-5-72 0,1 0 24 0,0 1 36 0,-1-6 28 0,1 1 24 16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1:52.2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5DD044-F33F-4331-98B3-DF0546F737FA}" emma:medium="tactile" emma:mode="ink">
          <msink:context xmlns:msink="http://schemas.microsoft.com/ink/2010/main" type="inkDrawing" rotatedBoundingBox="5825,6936 7593,8846 5836,10471 4069,8561" shapeName="Other"/>
        </emma:interpretation>
      </emma:emma>
    </inkml:annotationXML>
    <inkml:trace contextRef="#ctx0" brushRef="#br0">0 344 27 0,'0'-4'68'0,"8"0"-4"0,-8-2-4 0,0 2-24 16,8-5-8-16,-8 4 0 0,0-4 0 0,9 4 0 15,-9-4 4-15,0-1-4 0,7 7 0 0,-7-7 4 0,0 2 0 0,8-2 0 16,-8 5 0-16,8-3 0 0,-8 3 0 0,9-5-4 0,-9 6 0 0,0-1-4 15,8 1 4-15,-8-1-4 0,8 0 4 0,-8 5 12 16,9-4-4-16,-9 4 0 0,0 0 8 0,0 0-8 0,7 0 0 0,-7 0 0 16,0 0 0-16,0 4 0 0,0 1-4 0,0 0-4 0,0-1 0 15,0 1 0-15,0 4-4 0,0 1-4 0,-7 3 4 0,7-3-4 16,0 3-8-16,-9 1 4 0,9 4 0 0,0-4-8 0,-8 5 0 16,8 3 0-16,-8-4-4 0,8 0 0 0,-9 6 0 0,1-2-4 15,0-3 0-15,8 4 0 0,-7-5 4 0,-2 2-4 0,9-3-4 0,-8 1 4 16,8 1 0-16,0-6-4 0,0 1-4 0,-8 0-4 0,8-5 0 15,0 0 4-15,0-4 0 0,8 0 0 0,-8-1 4 0,8-4 4 16,-8 0 0-16,9-4 0 0,-2-1 0 0,1-4 0 0,9-1 0 16,-9-3 4-16,0-1-4 0,8 0 0 0,1-4 0 0,-1-5 4 15,1 6 0-15,-2-3 4 0,2-3-4 0,0 0 8 0,-2 1-4 16,10-6 0-16,-8 5 0 0,-2 0 4 0,10 1-4 0,-8-2 0 0,7 6-4 16,-8 0 4-16,1-5-4 0,-2 9 4 0,2-5-4 0,0 6 0 15,-2-1-4-15,2 5 0 0,-9-5 8 0,1 9 0 0,-1-4 8 16,-1 4 8-16,1 5 0 0,-8-4 8 0,9 0 4 0,-9 8 0 15,0-4-4-15,0 4-4 0,0 1-4 0,-9 4-4 0,9 1-4 16,-8-1-4-16,1 4 0 0,-1 6-4 0,-1 0 0 0,1-1 0 0,-9 5-8 16,10 4 4-16,-10-4-4 0,1 9 4 0,-1-4-8 0,2 4 0 15,-2 0 0-15,0 0-4 0,2 6-4 0,-2-7 0 0,1 1-4 16,-1 0 0-16,1-4 0 0,0 4 0 0,7-5 0 0,-7-4 0 16,9 0-4-16,-2 0-28 0,1-5 20 0,8-4 0 0,-8 0 4 15,8-4 4-15,0-2 4 0,0-3 4 0,0-5 4 0,8 0 0 0,0-5 4 16,1 1 0-16,-2-10 0 0,9 5 0 0,1-5 4 0,0-6 0 15,-2 3 4-15,2-6-4 0,-1 0-4 0,8 1 4 0,1-5 0 16,-8-2 0-16,7-3 0 0,1 5 4 0,-1-1-4 0,1 2 0 0,-2-3 0 16,2 2 4-16,-1 3 0 0,1-3-4 0,-8 4-4 15,7 5 4-15,1 0 0 0,-9 0 0 0,0-1 0 0,0 5 0 0,1 5 4 16,-10 0 4-16,10 0 8 0,-9 4 0 0,0 0 4 0,-8 5 0 16,9 0-4-16,-9 5-4 0,0 0 0 0,0 4-4 0,-9 0 4 15,1 9-4-15,0 0-4 0,1 0 4 0,-10 6 0 0,9 3-4 16,-9 1-8-16,0 4 4 0,-6 0 0 0,6 9 0 0,-7-4-4 0,-1 5-4 15,0 4-4-15,1-6 0 0,-1 6 0 0,-7 0-4 16,7 5 0-16,1-5-4 0,-1 0 4 0,2 0 4 0,-2-6 4 0,8-3 0 16,1 0-24-16,0-5 8 0,-1-4 4 0,9-1 4 0,1-9 4 15,7 1 4-15,0-10 0 0,0 1 4 0,7-10 0 0,10-6 0 16,-1 2 4-16,1-10 0 0,7-4-4 0,1-5 4 0,7-4 4 0,1-6 0 16,8-3 0-16,-9-1-4 0,8-9 0 0,2 1 4 15,7-7 0-15,-9 2 0 0,9-5 4 0,0 0-4 0,-1 0-4 0,2-5 4 16,-1 5 0-16,0 1 0 0,0-2-4 0,0 1 4 0,-1 4 4 15,-6 6-4-15,7 0-4 0,-9-2 4 0,1 11-4 0,-1-1 0 16,-7 4 4-16,8 7-4 0,-16 2 8 0,7 2 16 0,-15 3 8 16,6 10 0-16,-6 5 0 0,-9-2-4 0,1 12-8 0,-9 2-4 15,-9 6-4-15,9 4 0 0,-16 10-4 0,-1 4 0 0,-7 5 0 0,-1 4 0 16,-7 5-8-16,7 5 4 0,-15 3-8 0,-1 6-4 16,1 4 0-16,-2 5-4 0,2 0-4 0,-9 4 0 0,0 5-4 0,0-4 0 15,8 3 4-15,-8 1 0 0,0 1 4 0,0-6-4 0,9 0 4 0,-2 1 0 16,2-10 0-16,-1 0 4 0,9-4 0 0,-1-9 4 15,9 0 0-15,-9-11-12 0,16-3 0 0,2-5 4 0,-2-9 0 0,9-9 4 16,-1-5 4-16,9-4-4 0,0-5 0 0,9-10 4 0,-1-8 0 16,9-1 0-16,-2-8 4 0,2-5 0 0,8-5 0 0,-1-4 0 15,9-5 0-15,-1-4 0 0,0-1 4 0,1-8-4 0,8-1 4 0,-1-4-4 16,2 0 0-16,-2-1 4 0,1-3 0 0,8-2-4 0,-8 6 8 16,8 0-8-16,0 0 4 0,0 5-4 0,-9-1 4 15,9 5 0-15,-7 4-4 0,-2 5 0 0,1 5 0 0,-8 4-4 0,-1 6 8 16,0 3 12-16,-7 5 12 0,0 4 0 0,-9 10-4 0,0 5 0 15,-8 8-4-15,-8 1-4 0,0 9-4 0,0 0 0 0,-8 8-4 16,-8 10 0-16,7 0-4 0,-15 5 0 0,-1 9-4 0,2 0-4 0,-2 9 0 16,-8 0-4-16,0 6-4 0,1-3-4 0,-8 7-8 0,6-2 0 15,-6 7 0-15,8-2 0 0,-10-3 0 0,10 3 0 0,-9-4 0 16,8 1 0-16,1-1 4 0,7-3 4 0,1-7 0 0,-9-3 4 16,16-1 4-16,2-9-4 0,-2-5-4 0,2 1 4 0,6-14 4 15,1 0 0-15,8-8 4 0,0-7-4 0,0-8 4 0,8-4 4 0,8-6-4 16,-8-7 4-16,9-11 0 0,8 0 0 0,-10-8 0 15,10-6 4-15,7-4 0 0,2 0 4 0,-2-9-4 0,0 0 0 0,10-4 0 16,-2-5 0-16,9-6 4 0,-9 7 0 0,9-12-4 0,1 7 0 16,-1-5 0-16,8 4 4 0,-8-6 0 0,-1 9-4 0,10-4 4 15,-10 6-8-15,1-5 4 0,0 4-4 0,0 6 4 0,1 4 0 0,-10 0-4 16,9 9 0-16,-17 0 0 0,10 10 4 0,-10 4 8 16,-7 4 20-16,-1 5 8 0,1 4 4 0,-10 6-8 0,-7 8 0 0,1 5-12 15,-1 10-4-15,-16 4 0 0,-1 8-4 0,-6 1-4 0,-2 9 0 16,-8 9-4-16,1 1 0 0,0 9-4 0,-9 3-4 0,-8 6-4 15,9 0-4-15,-9 8-4 0,-8 1 0 0,8 5-4 0,-8 4 0 0,0 0-4 16,0-1 0-16,1 1-4 0,-1 0 4 0,-8 0 4 0,8 1 0 16,0-6 4-16,-1 0 4 0,10-4 0 0,-1 0 4 0,1-10 0 15,-2 1 4-15,10-10-8 0,7-4 4 0,1-4-12 0,-1-5 0 16,10-11 4-16,-2-2 0 0,9-6 4 0,0-8 4 0,8-6 0 16,8-4 0-16,0-9 0 0,0-5 4 0,8-5 0 0,1-8 0 0,8-4 0 15,-10-2 0-15,18-9 0 0,0-3 0 0,0-1 4 0,-1-5-4 16,8-8 4-16,2 5-4 0,-2-7 4 0,1-3 0 0,8-5 0 15,-9 5 0-15,10-5 0 0,-1 0-4 0,0 0 4 0,-9 5 0 16,9-5 0-16,0 10-4 0,-8-1 4 0,8 1-4 0,-8 8 0 16,-1 1 4-16,-7 4-4 0,0 4 0 0,0 11 12 0,-9-2 12 15,1 11 12-15,-2 8 0 0,-14 0-4 0,7 14-8 0,-16 0-4 0,0 14 0 16,-8 0 0-16,0 8-4 0,-9 6-4 0,2 8-4 16,-10 1-4-16,-8 9 0 0,9 9 0 0,-17 0-4 0,8 9-4 0,-8-1-4 15,1 12-4-15,-9-2-4 0,9 1 0 0,-10 8 0 0,1-4-8 16,0 5 4-16,0 4 4 0,-8-4 0 0,8-1 4 0,1 1-4 15,-1-1 8-15,0-4 0 0,7-5 4 0,-6 1-4 0,7-10 4 0,8-4 0 16,1-5 4-16,0-5 0 0,7-4-8 0,8-9 4 0,-7-9 4 16,16-5-4-16,0-10 4 0,8-8-4 0,0-10 4 0,8-4 0 15,0-5 0-15,9-8 4 0,-2-11-4 0,10 1 4 0,-1-9 0 16,1-1 0-16,7-8-4 0,1-1-4 0,0-8 0 0,7 0 4 16,2-1 4-16,-2-4-4 0,1-1 0 0,-1 5 0 0,10-4 0 0,-10 0 0 15,9 5 0-15,-8-1 0 0,-1 0 0 0,2 6 0 0,-2-2 4 16,-6 6-4-16,6 9 0 0,-8-5 0 0,-7 9 4 0,7 4 0 15,-15 7 12-15,7 2 8 0,-8 10 4 0,1 0 4 0,-9 6-8 16,1 8 0-16,-9 0-4 0,0 8-8 0,-9 6 0 0,1 10-4 16,0-2-20-16,-9 6 24 0,2 8-4 0,-2 1-8 0,-8 9 4 0,1 0-8 15,-1 10 0-15,1-2-8 0,-9 6-4 0,1 0 0 16,-1 4-4-16,1 0 4 0,-2 5 0 0,-6-1 4 0,8 1 4 0,-2-5-4 16,-6 1 0-16,8-1 4 0,-2-5 0 0,11-3 4 0,-11-1-4 15,10-9 4-15,0 0 0 0,8-10 0 0,-1 1-12 0,1-11 0 16,-1-2 0-16,10-5 4 0,7-6 4 0,-8-3 4 0,8-6 0 15,8-4 0-15,-1-4 0 0,1-6 4 0,1-8 0 0,7 0 0 0,1-5 4 16,-1-5-4-16,0 0 0 0,9-8-4 0,7 0 4 16,-8-10 0-16,9 0 4 0,-9-5-4 0,9-4 0 0,8 0 4 0,-8-5 0 15,8 1 0-15,-1-1-4 0,-8 0 0 0,10 1 4 0,-2 0 0 16,-6 8-4-16,6-3 0 0,-8 7 0 0,9 6 0 0,-8-1 4 16,-9 10-4-16,9 0 8 0,-16 10 8 0,7 8 8 0,-8 0 0 0,1 9 0 15,-10 5-4-15,-7 5 0 0,8 9 4 0,-16 0-12 0,1 8 4 16,-1 7 0-16,-9-3-4 0,0 11 0 0,2-1-8 0,-10 10 0 15,0 0 0-15,-7 5 0 0,7 4-4 0,-7 1 4 16,-2 3-4-16,2 1 0 0,0-1 0 0,-8 5 0 0,6-4 4 0,2 4 0 16,-8-4-4-16,6-1 0 0,2-4 0 0,-1 0 0 0,1 0 0 0,-1-9-4 15,0 0 0-15,8-4-4 0,2-10 0 0,-2 5-8 16,9-10-8-16,-9-5-16 0,9-3-20 0,7-6-20 0,-6-4-36 0,6 1-36 16,1-10-4-16,8 0-8 0,-8-5-52 0,8-4 28 0,-9 0 36 15,9-5 20-15,0 0 24 0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52.98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5F4EBAC-E60F-433B-AEBF-CB2D0F637501}" emma:medium="tactile" emma:mode="ink">
          <msink:context xmlns:msink="http://schemas.microsoft.com/ink/2010/main" type="inkDrawing" rotatedBoundingBox="5614,7774 5932,7779 5931,7807 5613,7803" semanticType="underline" shapeName="Other"/>
        </emma:interpretation>
      </emma:emma>
    </inkml:annotationXML>
    <inkml:trace contextRef="#ctx0" brushRef="#br0">-2578 188 11 0,'0'0'60'0,"0"0"-4"16,0 0-4-16,0 0-28 0,0 0 0 0,0 0 0 0,0 0 0 16,0 0 4-16,0 0-8 0,0 0 4 0,0 0 0 0,0 0 0 15,0 0 0-15,0 0 0 0,0 0-4 0,0 0 4 0,0 0 0 0,0 0 4 16,0 0-4-16,0 0 0 0,0 0 4 0,0 0-4 16,0 0 4-16,0 0-4 0,0-4 0 0,0 4 4 0,0 0 0 15,0 0-4-15,0 0 4 0,0 0 0 0,0 0-4 0,0 0-4 0,0 0-8 16,0 0 4-16,0 0 0 0,0 0-4 0,0 0 4 0,0 0-4 15,0 0 0-15,0 0-4 0,0 0 8 0,0 0-4 0,0 0 4 16,0 0-4-16,9 0 4 0,-9 0-4 0,0 0 0 0,7 0 4 0,-7 0 0 16,8 0 4-16,1 0 0 0,-9 0-4 0,8 0 0 15,0 0 0-15,1 0 0 0,-1 0 0 0,-1 0 0 0,-7 0 0 0,8 0-4 16,1 0 0-16,-1 0 0 0,0 0 0 0,1 0 0 0,-2 0 0 16,1 0 0-16,1 0 0 0,-1 0-4 0,0 0 4 0,0 0-8 15,1 0 4-15,-2 0 0 0,1 0 0 0,1 0-4 0,-1 0 8 0,0 0-8 16,1 0 4-16,-1 0-4 0,-1 0 4 0,1 0-4 15,1 0 0-15,-1 0 4 0,0 0 0 0,1 0 0 0,-9-5 0 0,8 5-4 16,-1 0 4-16,-7 0-4 0,9 0 4 0,-9 0-4 0,8 0 0 16,-8 0 4-16,0 0 0 0,0 0 0 0,0 0 0 0,0 0-16 15,8 0 20-15,-8 0 0 0,0 0 4 0,0 0-4 0,-8 0 0 0,8 0 0 16,0 0-4-16,0 0 4 0,0 0 0 0,0 0-4 16,0 0-4-16,0 0 0 0,0 0 0 0,0 0-8 0,0 0-4 0,0 5-8 15,0-5-20-15,0 0-20 0,0 4-24 0,-8-4-32 0,8 6-40 16,0-6-12-16,0 3 0 0,0 2-56 0,0-5 24 0,-9 0 36 15,9 5 32-15,0-10 16 0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25.1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F312D0-0616-438F-842C-CC471AB423DF}" emma:medium="tactile" emma:mode="ink">
          <msink:context xmlns:msink="http://schemas.microsoft.com/ink/2010/main" type="inkDrawing" rotatedBoundingBox="4216,14636 4243,14018 4260,14019 4233,14637" semanticType="callout" shapeName="Other">
            <msink:sourceLink direction="with" ref="{2AF274E9-BCC1-42DD-A140-659685D83394}"/>
            <msink:sourceLink direction="with" ref="{A6F2E88F-ACC8-480E-ABD2-5440D1A0EA4C}"/>
          </msink:context>
        </emma:interpretation>
      </emma:emma>
    </inkml:annotationXML>
    <inkml:trace contextRef="#ctx0" brushRef="#br0">-179 40 43 0,'0'0'104'0,"0"0"-12"16,0 0 0-16,0 0-24 0,0 0 4 0,0 0 0 0,0 0 0 0,0 3-4 15,0-3 0-15,0 0-8 0,0 5-4 0,0 0 0 16,0-5-16-16,0 4 8 0,0 5 0 0,0-4 0 0,0 4-4 0,0 0 4 16,0 1-4-16,0 3-4 0,0 1 0 0,0 0-4 0,0-1 0 15,0 6 0-15,0-6-4 0,0 6 0 0,0 0-8 0,0-1 0 16,0 0-4-16,0 0 4 0,0 1-4 0,0-1-4 0,0 0-4 0,0 1 0 15,0-1 0-15,0 1-4 0,0 3-4 0,-9-3 0 16,9-1 0-16,0 1 0 0,0-1 0 0,-8-4 0 0,8 4-4 0,0-4 4 16,0 4 0-16,0-4-4 0,0 0-4 0,-7-6 4 0,7 6-4 15,0-4 0-15,0-1 0 0,0-4 0 0,0 3-4 0,0-3-4 16,0 0-4-16,7-1-4 0,-7 1-4 0,0-5-12 0,-7 0-8 0,7 5-8 16,0-5-8-16,0 0-8 0,0 0-12 0,0 4-20 0,0-8-12 15,0 4-12-15,0-5 4 0,0 5 12 0,0-5-92 16,0 1 40-16,0-1 28 0,0 0 20 0,0-3 24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9:44.0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0E885A-5485-4C0C-A74F-8A9C04F4D423}" emma:medium="tactile" emma:mode="ink">
          <msink:context xmlns:msink="http://schemas.microsoft.com/ink/2010/main" type="writingRegion" rotatedBoundingBox="15581,16310 18219,16763 18073,17609 15436,17155"/>
        </emma:interpretation>
      </emma:emma>
    </inkml:annotationXML>
    <inkml:traceGroup>
      <inkml:annotationXML>
        <emma:emma xmlns:emma="http://www.w3.org/2003/04/emma" version="1.0">
          <emma:interpretation id="{951FA3BB-5150-4E01-B4AE-9C7440102300}" emma:medium="tactile" emma:mode="ink">
            <msink:context xmlns:msink="http://schemas.microsoft.com/ink/2010/main" type="paragraph" rotatedBoundingBox="15581,16310 18219,16763 18073,17609 15436,17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B4B3E6-5A00-46F1-97AD-B33C05762F16}" emma:medium="tactile" emma:mode="ink">
              <msink:context xmlns:msink="http://schemas.microsoft.com/ink/2010/main" type="line" rotatedBoundingBox="15581,16310 18219,16763 18073,17609 15436,17155"/>
            </emma:interpretation>
          </emma:emma>
        </inkml:annotationXML>
        <inkml:traceGroup>
          <inkml:annotationXML>
            <emma:emma xmlns:emma="http://www.w3.org/2003/04/emma" version="1.0">
              <emma:interpretation id="{5EDA699F-42BC-47F0-9E33-10AF61C46A68}" emma:medium="tactile" emma:mode="ink">
                <msink:context xmlns:msink="http://schemas.microsoft.com/ink/2010/main" type="inkWord" rotatedBoundingBox="15581,16310 16147,16407 16002,17253 15436,171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1988 8598 27 0,'0'0'64'0,"0"-4"0"15,0-1-4-15,0 5-28 0,0-4-4 0,0 4-4 0,0-5 0 16,0 5 0-16,0-5-4 0,0 2 8 0,0 3-4 0,-8 0 0 0,8 0 0 16,0-7 4-16,0 7 0 0,-7 0-4 0,7 0 0 15,-9 0 0-15,9 0 0 0,-8 0 0 0,0 0-4 0,8 7 0 0,-9-7 0 16,9 3 0-16,-8 2-4 0,1 0 0 0,7 4 0 0,-8-5 0 16,-1 5 0-16,1 0 0 0,8 1 4 0,-8 4-4 0,8-5 0 15,-9 5-4-15,1 0 0 0,8-1 0 0,0 1 0 0,0-1-4 16,0 1 4-16,0 0 0 0,0 1-4 0,0-2 0 0,0-5 0 15,8 6-4-15,-8-5 0 0,9 6 0 0,-1-6 0 0,0 0 0 0,1-5 0 16,6 6 0-16,-7-6-16 0,1 5 20 0,7-9 4 0,0 5-4 16,1-2 4-16,-9-3-4 0,8 0-4 0,0 0 4 0,1 0 0 15,-1-3-4-15,1 3 0 0,-2-5 4 0,2-4-4 0,0 5 0 16,-2-6 0-16,2 6 0 0,-9-5 0 0,9 0 0 0,-10-1-4 16,10 1 0-16,-9-4 8 0,0 3-4 0,9-4 0 0,-10 6 0 15,-7-6 8-15,9 0-8 0,-1 4-4 0,-8-3 0 0,8 4 0 0,-8-5 0 16,0 5 4-16,0-5-4 0,0 5 4 0,-8-5-4 0,8 5 4 15,-8-1-4-15,-1 1 8 0,2-4-8 0,-1 4-4 0,-1-1 4 16,1 0 0-16,0 2-4 0,-9-1 4 0,10-1 0 0,-10 6 4 0,1-5-4 16,0 5 0-16,-1-1 0 0,1 0 4 0,-1 5-4 15,2-5-4-15,-2 5 0 0,-8 5-4 0,9-5 4 0,0 5 0 0,-1 0 4 16,2-1-4-16,-2 5-4 0,0-5 0 0,2 6-12 0,7-1-4 16,-9-1-4-16,9 7-12 0,-1-6-8 0,1 0-8 0,8 5-16 15,-7-5-16-15,7 1 4 0,0 3-8 0,0-4-68 0,0 1 16 16,7-1 20-16,1 0 28 0</inkml:trace>
          <inkml:trace contextRef="#ctx0" brushRef="#br0" timeOffset="288.0109">2176 8745 19 0,'8'10'80'0,"1"-5"-8"0,-9-2-8 0,7 7-28 0,1-2 0 15,-8 2 0-15,9-1-4 0,-1 5 0 0,0 0-4 0,1-1 0 16,-1 6 0-16,-1 0-4 0,2-6 0 0,-9 5 4 0,8 1-4 15,0 4 4-15,0-6 4 0,1 2-4 0,-1 5 8 0,-8-6 0 16,7 4-8-16,2-4 0 0,-9 6 4 0,8-7-4 0,-8 2 4 16,8 4-8-16,-8-4 0 0,0-1 0 0,0-4 4 0,0 4-4 0,0 1-24 15,0-5 20-15,0-1 0 0,-8 6 0 0,8-11 0 0,-8 6-4 16,-1 0 0-16,2-4 0 0,-1-2-4 0,-1 2-4 0,1-1 0 16,0 0 4-16,-9-5-4 0,10 1-8 0,-10 0 0 0,1-1 8 15,-1-4-4-15,10 5 0 0,-10-5-4 0,1-5 0 0,0 5 0 16,8-4-4-16,-9-1 4 0,9 0-12 0,-9 1 0 0,10-5-8 15,-1 0-24-15,-9-1-20 0,17 2-20 0,-8-2-16 0,-1-4-12 0,1 0-72 16,1 1 4-16,7-1 36 0,0 1 24 0,-9-1 28 0</inkml:trace>
        </inkml:traceGroup>
        <inkml:traceGroup>
          <inkml:annotationXML>
            <emma:emma xmlns:emma="http://www.w3.org/2003/04/emma" version="1.0">
              <emma:interpretation id="{201080C2-52E2-4BC7-A88F-3FCC7F401AE1}" emma:medium="tactile" emma:mode="ink">
                <msink:context xmlns:msink="http://schemas.microsoft.com/ink/2010/main" type="inkWord" rotatedBoundingBox="16672,16658 17112,16734 17054,17071 16614,169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3.4349">2983 8823 31 0,'0'5'80'0,"0"-5"0"0,0 0-12 16,0 4-16-16,0-4-4 0,8 5 0 0,-8-1-4 0,0-4 4 15,9 5 4-15,-1 0-4 0,0-5 0 0,1 4-4 0,-1-4 4 0,-1 5 0 16,1-5 0-16,9 4 4 0,-9-4-4 0,9 5-8 15,-1-5-4-15,0 0 4 0,-8 3-4 0,16-3-4 0,-7 0-4 0,0 0-4 16,-2 0-4-16,2 0-4 0,-1 7 0 0,1-7-8 0,-1 0 0 16,0 0 0-16,1 0-4 0,-2 0-4 0,-6 4-8 0,7 0-12 15,-7 1-28-15,-1 0-32 0,0-1-28 0,-8 1-28 0,7-1-72 0,-7 6 16 16,0-1 36-16,0-5 28 0,-7 5 24 0</inkml:trace>
          <inkml:trace contextRef="#ctx0" brushRef="#br0" timeOffset="791.8778">3073 9135 99 0,'0'9'104'15,"-8"-4"-8"-15,8 4 0 0,0-5-16 0,0 1 4 0,0 0-4 16,0-1 0-16,8-4 0 0,-8 5 4 0,9 0-4 0,-1-5-4 16,-1 0-4-16,2 0-8 0,7-5-4 0,-8 5-8 0,9-5-4 0,-1 1-4 15,0 4-8-15,1-5-12 0,-2 0 4 0,2 1-8 16,0 4-8-16,-2-5 4 0,2 5-4 0,-1 0-8 0,1-4-8 15,-10 4-16-15,10 0-36 0,-9 0-36 0,1 4-44 0,-1-4-32 0,-8 5-64 16,8-1 8-16,-8 1 20 0,0 4 52 0,7-4 28 0,-7 0 28 16</inkml:trace>
        </inkml:traceGroup>
        <inkml:traceGroup>
          <inkml:annotationXML>
            <emma:emma xmlns:emma="http://www.w3.org/2003/04/emma" version="1.0">
              <emma:interpretation id="{93DD6F4B-9925-4D12-B53C-D7F1F5EC4BAC}" emma:medium="tactile" emma:mode="ink">
                <msink:context xmlns:msink="http://schemas.microsoft.com/ink/2010/main" type="inkWord" rotatedBoundingBox="17693,16761 18204,16849 18114,17371 17603,17283"/>
              </emma:interpretation>
              <emma:one-of disjunction-type="recognition" id="oneOf2"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8</emma:literal>
                </emma:interpretation>
                <emma:interpretation id="interp6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4885.0414">4011 9181 3 0,'0'-9'84'0,"0"-1"-8"0,-8 6-4 0,8-5-20 16,-9 0-4-16,9-1 0 0,0 1 0 0,0-1 12 0,-8 7 0 0,8-7 0 15,0 1 4-15,0 0 4 0,0 5 0 0,0-5-8 16,0 4 0-16,0 0-4 0,0-4 4 0,0 5-8 0,0-2 0 0,0 6 0 15,0-4-8-15,0 4 0 0,0-4 0 0,0 4-4 0,0 0 0 16,0 0 0-16,8 0 0 0,-8 4-4 0,0-4 0 0,9 4-4 16,-1 2 4-16,-8-2-4 0,8 0 4 0,1 1-8 0,-9 5 4 0,8-7 0 15,-1 7-8-15,2-1 0 0,-1 5-4 0,0-6 4 0,0 11-8 16,1-5 0-16,-1 0 0 0,-1 4-4 0,2-4 4 0,-1 9-4 16,0-4-8-16,1-1 4 0,-1 0-4 0,0 1 0 0,-1 3 0 15,-7-4 0-15,9 1 0 0,-1 0-4 0,-8-1 0 0,8 0 0 16,-8-4 4-16,9 0-4 0,-9-1 0 0,0 1 0 0,0-6 0 0,0 3 0 15,0-7 4-15,8 5 0 0,-16-4-4 0,8-5 4 0,0 0-4 16,-9 0 0-16,9 0-4 0,0-5 4 0,-8 1 0 0,8-5 4 16,-8-2-4-16,8 3 0 0,0-1-4 0,-9-5 4 0,9-4 0 15,0 4 4-15,0-4-4 0,-7 0 0 0,7-1 0 0,0 0 0 16,0-3 0-16,7 4 0 0,-7-1 0 0,0-4 0 0,0 10 0 0,9-6 0 16,-9 5-4-16,8 1 4 0,-8-1 0 0,8 0 0 0,-8 5 0 15,9 0 0-15,-1 4 4 0,-8 0-4 0,7 1 0 0,3-1 4 16,-3 5 0-16,1 0-4 0,0 0 4 0,1 0 0 0,-1 0 0 15,-1 0 0-15,2 5-4 0,7-5 0 0,-7 4 0 0,-1-4 0 16,7 0 0-16,-6 5 0 0,7-5 0 0,-7 0 0 0,-1 0 0 0,9 5 0 16,-10-5 0-16,9 0 0 0,-7 0 0 0,-1 0 0 0,9 0 0 15,-10-5 0-15,1 5 0 0,1-5 0 0,-1 1 0 0,0-1 0 16,-1 0 0-16,2 0 0 0,-9 2 0 0,8-2 0 0,-8-4 0 16,0-1 0-16,0 2 0 0,0-1 0 0,-8 4 0 0,8-5 0 15,-9 2-68-15,9-2-52 0,-7 1-28 0,-9 4-44 0,7-3-24 16,1 2-72-16,-9 2 20 0,10 0 44 0,-10 4 52 0,9-6 24 0,-7 6 28 15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25.5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065451-3B8A-4BE8-A698-572AD85D3D26}" emma:medium="tactile" emma:mode="ink">
          <msink:context xmlns:msink="http://schemas.microsoft.com/ink/2010/main" type="inkDrawing" rotatedBoundingBox="4422,14645 4424,13980 4498,13981 4496,14646" semanticType="callout" shapeName="Other">
            <msink:sourceLink direction="with" ref="{A6F2E88F-ACC8-480E-ABD2-5440D1A0EA4C}"/>
            <msink:sourceLink direction="with" ref="{11E53B61-56C9-4663-84FA-9104457BB8B9}"/>
          </msink:context>
        </emma:interpretation>
      </emma:emma>
    </inkml:annotationXML>
    <inkml:trace contextRef="#ctx0" brushRef="#br0">41 6 59 0,'0'0'76'0,"0"0"-4"0,0-4-4 16,0 4-24-16,0 0 0 0,0 0-4 0,8 0 8 0,-8 0 4 15,0 0 4-15,0 4 8 0,9-4 4 0,-9 5 0 0,0 0 4 16,0-1-12-16,0 1 4 0,0 3-8 0,8 2-4 0,-8 0 0 0,0-1 0 16,0 5 4-16,0-1 0 0,0 1-24 0,8 0 20 15,-8 4-4-15,0 0 0 0,0 1-4 0,0 0-4 0,0-1-8 0,0 1 0 16,0 3-4-16,0-4 4 0,0 1-8 0,0 3 4 0,0-3-8 15,0-1-4-15,0 5 0 0,0-4 0 0,0-1 0 0,0 0-4 16,0 0-4-16,0-4 4 0,0 4 0 0,0 1 0 0,0-6-8 0,0 1 4 16,0 1 0-16,0-2 0 0,0-4 0 0,0 5 0 0,0-4-4 15,0-2 4-15,0 1-4 0,0-4-4 0,0 4 4 0,0 1 0 16,0-7-4-16,0 2 0 0,0 0 4 0,0 0-4 0,0-1-4 16,0 1 0-16,0 0 0 0,0-1 4 0,0-4 0 0,0 5-4 15,0-5-4-15,0 0 0 0,0 0 4 0,0 0-8 0,0 4-4 0,0-4-4 16,0-4-20-16,-8 4-4 0,8 0-12 0,0-5-4 0,-8 1-16 15,8-1-8-15,0 0-8 0,-9 1-16 0,1-1-8 0,8 0-8 16,-7-3 4-16,7-2 0 0,-10 1-12 0,3 0-68 0,-1-1 36 0,8 2 36 16,-9-2 24-16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2:25.9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E53B61-56C9-4663-84FA-9104457BB8B9}" emma:medium="tactile" emma:mode="ink">
          <msink:context xmlns:msink="http://schemas.microsoft.com/ink/2010/main" type="inkDrawing" rotatedBoundingBox="4203,14365 4554,14387 4553,14403 4202,14381" shapeName="Other">
            <msink:destinationLink direction="with" ref="{AA705A65-3C48-4650-9F7D-7FE3FE399DA4}"/>
            <msink:destinationLink direction="with" ref="{4C065451-3B8A-4BE8-A698-572AD85D3D26}"/>
          </msink:context>
        </emma:interpretation>
      </emma:emma>
    </inkml:annotationXML>
    <inkml:trace contextRef="#ctx0" brushRef="#br0">-211 388 63 0,'0'0'100'0,"0"0"-4"15,-9 0-4-15,9 0-20 0,0 0 0 0,0 0 8 0,9 0 0 16,-9 0 0-16,0 0-4 0,0 0 4 0,0 0-4 0,8 0 4 16,-8 0 0-16,0 0 4 0,7 0-4 0,-7 5 4 0,8-5 4 15,1 0-4-15,-1 4-4 0,0-4-4 0,1 4 4 0,-1-4-8 0,-1 0 0 16,2 5-28-16,-1-5 12 0,0 0-36 0,9 0-20 0,-9 0 0 15,-1 4 0-15,2-4 0 0,-1 0 0 0,0 0 0 0,1 0 0 16,-1 0 0-16,9 0 0 0,-10 0 0 0,1 0 0 0,0 0 0 16,1 0 0-16,-1 0 0 0,-1 0 0 0,3 0 0 0,-3 0 0 15,1 0 0-15,1 0 0 0,-1 0 0 0,0 0 0 0,-1 0 0 0,2 0 0 16,-1 0 0-16,-8 0 0 0,8 0 0 0,1 0 0 0,-9 0 0 16,8 0 0-16,-8 0 0 0,0 0 0 0,8 0 0 0,-8 0 0 15,0 0 0-15,0 0 0 0,0 0 0 0,0 0 0 0,0 0 0 0,0 0 0 16,0 0 0-16,0 0 0 0,0 0 0 0,0 0 0 0,0 0 0 15,0 0 0-15,0 0 0 0,0 0 0 0,0 0 0 0,0 0 0 16,0 0 0-16,0 0 0 0,0 0 0 0,-8 0 0 0,8 0 0 16,0 0-164-16,-8 0-68 0,8 5-16 0,-9-5-72 0,1 0 40 15,0 0 56-15,-1 0 36 0,2 5 36 0,-1-5 32 0,0 0 4 16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2:12.9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28EDB8-75C2-4658-BC47-1824B303FC1D}" emma:medium="tactile" emma:mode="ink">
          <msink:context xmlns:msink="http://schemas.microsoft.com/ink/2010/main" type="inkDrawing" rotatedBoundingBox="6432,7260 7537,9729 5459,10658 4355,8189" shapeName="Other"/>
        </emma:interpretation>
      </emma:emma>
    </inkml:annotationXML>
    <inkml:trace contextRef="#ctx0" brushRef="#br0">72 147 15 0,'9'-9'60'0,"-1"-4"-4"0,0 3-8 0,-1-3-28 16,3 3 0-16,-10 2 0 0,7-7-4 0,1 6 0 0,1 0-4 16,-1 4-8-16,-8-4 4 0,8 0-4 0,1 5-4 0,-9-1 4 15,7 0 4-15,-7 0 4 0,0 5 4 0,0-4 0 0,0 4 0 0,8 0 4 16,-8-5 0-16,0 5 0 0,0 5 0 0,0-5 0 15,0 4-4-15,0 1 0 0,-8 0 0 0,8 4 0 0,-7-4-4 0,7 4-4 16,-9 0 0-16,9 5 0 0,-8-5 0 0,0 5-4 0,-1 0 0 16,1 4 0-16,1-4 4 0,-3 4-4 0,3 1-4 0,-1-1 0 15,0 0 0-15,-9 5 0 0,10-5 0 0,-2 6 0 0,1-2-4 0,0-3 4 16,-1 3 0-16,1-3 0 0,0-1-4 0,8-4 0 16,-7 0 4-16,7-1 0 0,0 1 0 0,0-9-4 0,0 4 0 0,7-9 0 15,1 0 8-15,0 0-4 0,1-5 4 0,-1-4-8 0,9-5 4 16,-2 1 0-16,2-1 0 0,8 0 4 0,-10-4-4 0,2-1 4 15,7 0-4-15,1 2 4 0,7-6 0 0,-7 4-4 0,0-3 0 16,-1-2-4-16,9 6 4 0,-9-4 0 0,9 3 0 0,-9 5-4 0,1-4 4 16,-1 5 0-16,1-2 0 0,-1-3 0 0,0 9 0 0,-7-5 0 15,-1 5 0-15,0 0 0 0,1 4 4 0,-9 1 0 0,8-1 0 16,-8 5 4-16,-8 0-4 0,8 0 0 0,1 5 8 0,-9-1-4 16,0 1-4-16,-9 8 0 0,9-3 4 0,-8 3-4 0,0 2 0 15,-1 3 0-15,2 0 0 0,-1 0 0 0,0 5 0 0,-9 1 0 0,0 2 0 16,2 2-4-16,-2 0 0 0,1-1 0 0,0 5 0 15,-1 0 0-15,-8 1 0 0,10-1 0 0,-10 5-4 0,8-5 4 0,-7 0 0 16,8 1 0-16,-1-2 0 0,2 1 0 0,-2-4-4 0,0 0 0 16,9-1-16-16,-8-5 20 0,8-4-4 0,0 1 0 0,8-5 4 15,0-5 0-15,0 1 0 0,8-6 0 0,-8 0-4 0,17-4 4 0,-10-4-4 16,10 0 4-16,-1-6 0 0,1-4 0 0,7 0 0 0,-8 0 0 16,8-4 0-16,1 0 0 0,-1 0 0 0,9-5 0 0,-9 0-4 15,9 0 0-15,-9-5 4 0,10 6 0 0,-2-6 0 0,-7 5 0 16,7 0 0-16,1-5 4 0,-9 6-4 0,9-1-4 0,-9 0 8 15,1 4-4-15,-1 1 4 0,1 0-4 0,0-1 0 0,-10 6 0 0,10-1 0 16,-9 4 0-16,0-3 0 0,1 9 0 0,0-1 4 0,-10 0 0 16,1 0 0-16,9 10 0 0,-17-5 0 0,8 10 0 0,-8-6 4 15,8 9 0-15,-8-3-4 0,-8 7 0 0,8-2 0 0,0 3-4 16,-8 5 4-16,0 0-4 0,-1 5 0 0,1-1 0 0,-8 1 0 16,8 5 0-16,-9-2 0 0,1 6 0 0,0-1 0 0,0 1-4 0,-1 0 0 15,0 4 0-15,-7 0 0 0,8 1 4 0,-8-1-20 16,7 0 20-16,1 1 0 0,-8-1-4 0,7 0-4 0,-8-4 4 0,10-1 4 15,-2 1-4-15,9-5 0 0,-9 0 4 0,10-4-4 0,-1-5-4 16,-1 1 4-16,1-11 4 0,8 0 0 0,0-4-4 0,8-4 0 16,-8-1 0-16,9-4 0 0,-1-4 4 0,9-10 0 0,-2 5 0 0,2-8 0 15,-2-3 0-15,2-2 0 0,8-6 0 0,-1 1 0 0,1-1 4 16,7-9-4-16,-7 5 0 0,7-9 4 0,1 0 0 0,8-1 4 16,-9-4-8-16,9 1 0 0,0-1 0 0,-1 0 0 0,1-5 0 15,9 5 0-15,-10-4 0 0,1 4 0 0,8 0 0 0,-8 0 0 16,0 5 4-16,7 0-4 0,-7 4 0 0,-8 0 0 0,8 5 0 0,-9 5 0 15,-7-1 0-15,7 6 0 0,-7 2 4 0,-10 8 0 0,10-2 8 16,-8 9 4-16,-9-4 0 0,1 9 0 0,-2 0 4 0,-7 9-4 16,0 0 0-16,0 1 4 0,-7 8-4 0,-2 0 0 0,1 4-8 15,-9 2-4-15,1 8 4 0,0 0-4 0,-9 6-12 0,0-3 12 16,1 7 4-16,1 4-4 0,-11 0 0 0,2 4-4 0,-9 0 0 16,8 1-4-16,-7 3-8 0,7 2 0 0,-8-6 0 0,1 9-4 0,-2-8 0 15,10 4 0-15,-9 1 0 0,8-6-4 0,1 5 0 0,0-4 4 16,-1-1 0-16,9-4 0 0,-9-5 4 0,16 1 4 0,-7-2 0 15,7-7 0-15,1-6 0 0,7 1 4 0,2-5 0 0,-1-9 0 16,8-1 0-16,0-4 0 0,8-9 4 0,-1-4 0 0,2-5 0 16,7-5 0-16,1-9 0 0,7 0 0 0,1-5 0 0,0-7 0 0,7-3 0 15,0-3 4-15,1-5-4 0,8 0 0 0,-1-4 0 16,2-1 0-16,-2-4 4 0,1 4 0 0,8-3-4 0,-9-1 4 0,10-1 0 16,-10 7-4-16,9-7 4 0,-8 5 0 0,-1 1 0 0,10 4 0 15,-9 0-4-15,-9 1 4 0,9 3-4 0,-8 1 4 0,0 4-4 16,-1 5 4-16,0 0-4 0,-7 4 4 0,-1 10-4 0,-7-6 8 0,-1 7 4 15,1 3 4-15,-2 5-8 0,-6 0 20 0,-1 9-4 0,-8 0-4 16,0 5-4-16,0-1 0 0,-8 9-4 0,-1 1 0 0,1 9-4 16,-8-4 0-16,0 8 0 0,-9 1-4 0,9 8-4 0,-9-4 4 15,-7 11-4-15,7-3 0 0,-7 6 0 0,7 5 0 0,-7-1-4 16,-1 1-4-16,-8-1 0 0,9 5-4 0,-1-1 0 0,-8 7-4 16,9-6 0-16,-9-1 0 0,8 2-4 0,0-2 0 0,-7-3 4 0,8 4 0 15,-2-4 0-15,10-5 4 0,-9 0 0 0,9-5 4 0,-1 0 0 16,2-9 0-16,6 0 0 0,0-4 0 0,9-5 4 0,-8-1 0 15,16-8 4-15,-8-4 0 0,16-6 0 0,-8 1-4 0,9-10 8 16,6-4-4-16,-6-4 0 0,7-7 0 0,8-6-4 0,1-2 4 0,0 0 4 16,7-9 0-16,0 1 0 0,2-6-4 0,-2-3 4 0,1-1-4 15,7-5 0-15,-7 1 0 0,8-5 0 0,0 4 0 0,-1-4 0 16,1 5 0-16,0-5 0 0,0 5 0 0,8-6 4 0,-9 6 0 16,2 4-4-16,-2-4-16 0,1 8 20 0,-1-3 0 0,2 3 0 15,-10 6-4-15,1-2 0 0,-1 12 0 0,0-2 4 0,2 0-4 16,-10 10 8-16,0-1 8 0,-7 6 12 0,-1 4-4 0,-8 4 4 0,0 5 0 15,1 0-4-15,-9 9-8 0,0 5 4 0,-9 0-8 16,1 9 4-16,0-1-4 0,-8 6-4 0,-1 4-4 0,-7 5 0 0,0 4-4 16,-10 5 0-16,10 0 4 0,-9 5 0 0,-7 3-8 0,8 7 4 15,-10-2-4-15,10 1 0 0,-9 3 0 0,0-3 0 0,0 5 0 16,1-1-4-16,8 0 0 0,-10 0 0 0,10-4-4 0,-1 0-4 0,1-1 0 16,-2-3 4-16,10-6-4 0,-8 0 0 0,7-4 8 0,9-5 0 15,-8-4 4-15,7-1-4 0,9-3 0 0,-9-6 0 0,10-4 0 16,-1-5 4-16,-1-4 0 0,9-4 4 0,0-2-4 0,9-3 4 15,-1-5-4-15,-1-9 4 0,2 0-4 0,7-5 0 0,1-4 4 16,-2-1 0-16,2-4 0 0,8-9 0 0,-1 5 0 0,1-6 0 0,0-3 0 16,-1-1 0-16,8-4-4 0,-7 5 4 0,7-7 4 0,1 3-4 15,-9-2 0-15,9 5 0 0,-1-4 4 0,-7 9-4 0,7-4 0 16,-7 4 0-16,8 0 4 0,-9 8-4 0,0 2 0 0,-7-1 0 16,8 4 0-16,-10 6 4 0,-6 2 0 0,7 3 4 0,-7 8-4 15,-1 0 0-15,-8 5-4 0,0-2 0 0,-8 12 4 0,-1-1 0 0,1 10-4 16,-9-2 0-16,2 0-4 0,-2 11 8 0,-8-1-4 0,1 4 0 15,0 7-4-15,0-3 0 0,-10 1-4 0,11 5 0 0,-11 5-4 16,2-5 0-16,-1 4 0 0,1 0 0 0,0 1 4 0,-2 0-4 0,2-1 4 16,-1 1 0-16,1-6 0 0,7 1 0 0,-7 0 4 15,-2-5-4-15,10 0 4 0,0-3 0 0,0-2 4 0,-1-3 4 0,8-6-4 16,-7-5-4-16,16 2 4 0,-9-7 0 0,10-2-4 0,-1-6 0 16,-1-5 4-16,9-4 0 0,-8-4 0 0,16-5 0 0,-8-6 0 15,9-2 0-15,6-2 0 0,-6-8 0 0,7 0 0 0,1-6-4 0,-2 1 4 16,10-5 0-16,-8-3 0 0,7-2 0 0,1-4 4 0,-1 4 0 15,1 1-4-15,0-4-4 0,7-2 0 0,-7 6 4 0,-1 0 0 16,-1-1 0-16,2 6 0 0,0 4 4 0,-1 0-4 0,-7 0 0 16,-1 3 0-16,0 8 0 0,1 2 8 0,-9 5 0 0,7 0 0 15,-15 5 0-15,10 4 0 0,-10 1 0 0,0 8 0 0,-10 1-4 16,10 4-4-16,-15 5 8 0,7 4-4 0,-9 1 0 0,1 3-4 0,-9 2-4 16,2 3 4-16,-2 5 0 0,0 0 0 0,-7 1 0 15,-2 2-4-15,10 3 4 0,-16-1-4 0,7-1 0 0,-8 1-4 0,1-1 0 16,-2-4 0-16,2 6 0 0,-1-6-4 0,1 0 4 0,-2 0 4 15,2-5 4-15,7 0 0 0,-8-4 0 0,0 1 4 0,9-2-4 16,-1-8 0-16,-7 4 4 0,7-8 0 0,8 4-4 0,-7-10 0 0,7 0 0 16,0 2 4-16,1-6-4 0,8-6 0 0,-8 2 0 15,7 0 0-15,1-6 4 0,0 2 0 0,8-6-4 0,-9 0 0 0,9-4 4 16,0 4-4-16,-8-4 0 0,8-6 4 0,-1 6-4 0,1-5 0 16,8 0 0-16,-8 0 0 0,1 0 0 0,7 0 0 0,-10-5 0 15,3 6 0-15,7-1 0 0,-8-4 0 0,8 3 4 0,-9 6-4 0,9-5 4 16,-8 0-4-16,8 0 4 0,-8 5 0 0,8 0-8 15,0 4 4-15,-9-4 0 0,9 4 0 0,0 0 0 0,0 4 4 0,0 2-4 16,0-2 0-16,0 6 0 0,0-1 0 0,0 0 4 0,0 5 0 16,9 0 0-16,-9 0 0 0,8 5 0 0,-8 0 0 0,8-1-4 15,1 1 0-15,-1 5 0 0,-1-1 0 0,10-1 8 0,-9 2-8 0,9 4 4 16,-9-6-4-16,8 6 0 0,0 0-4 0,1-5 4 0,-2 5 0 16,2 0 0-16,0-5 0 0,-9 5 0 0,9-5 0 0,-2 0 0 15,-7 0 0-15,1 1 0 0,-1-1 0 0,-1 0 4 0,3-5 0 16,-3 1 0-16,-7 0 0 0,8-1 0 0,-8-4 8 0,0 5-8 15,0-5 4-15,-8 0-4 0,8 0-16 0,-7-5 16 0,-3 1 0 0,3-1 0 16,-1-4 4-16,-1 0-4 0,-7 0 0 0,9-5-4 0,-10 4 0 16,0-3 4-16,1-1-4 0,0-4 0 0,0 4 0 0,-1-9 4 15,0 4-4-15,10 1 0 0,-10 0 4 0,1 0-4 0,-1-1-4 16,10 1 4-16,-1 4 0 0,-9 1 0 0,9-1 4 0,-1 4-4 16,9-4 0-16,-7 6 0 0,7 2 0 0,-8 2 0 0,8 0 0 0,0-1 0 15,0 5 0-15,8 0 0 0,-8 5 0 0,7-1 0 16,2 0 0-16,-1 2 0 0,0-2 0 0,1 6 0 0,6-2-4 0,-5-3 4 15,5 4 0-15,2 1 0 0,-2-2 0 0,2 2 0 0,0 4-4 0,-1-6 0 16,0 2 0-16,-8-1 4 0,9 1 0 0,-9-7 0 16,9 7-4-16,-10-6 4 0,1 6 4 0,0-6 0 0,1-4 0 0,-9 5 0 15,8 0 0-15,-8-5-4 0,0 0 4 0,0 0-4 0,0-5 0 16,0 0 0-16,-8 1 4 0,-1-6-4 0,9 2 0 16,-8-1 0-16,0-6 0 0,1 6 0 0,-2-9 0 0,1 4-4 0,0 1 8 15,-1-6 0-15,-7 0-4 0,7 5 0 0,2-4 0 0,-9 0-4 16,7 4 4-16,1-3 0 0,0 2 0 0,-1 2 4 0,2 3 0 15,-1-4-4-15,8 6 0 0,-9-2 4 0,9 5-4 0,-8 1 0 16,8-1 0-16,0 1 0 0,0 4 0 0,0 0 0 0,0 0 0 0,0 0 0 16,0 0-4-16,8 0 4 0,-8 0 0 0,9 0 0 0,-9 0 0 15,0 0 0-15,8 0 0 0,-8 0 0 0,0 0 4 0,7 0 0 16,-7 0-4-16,0 0 4 0,0 0 0 0,9 0 0 0,-9-4 4 16,0 4-4-16,0-5 4 0,0 0-4 0,0 1 0 0,-9-1 0 0,9-3 0 15,0 2 0-15,-7-3-4 0,7 0 0 0,0 0 4 0,-8-1 0 16,8 2-4-16,-9-6 0 0,9 4 0 0,0 2 0 0,-8-2 0 15,8 6 0-15,-8-6 0 0,8 1 4 0,-7 4-4 0,7 1 0 16,0 0 0-16,-10-1 0 0,10 0-8 0,-7 5-16 0,7-5-20 16,0 5-20-16,-8 0-4 0,8-4-8 0,0 4-68 0,-9 0 12 0,9 0 16 15,-8 0 28-15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2:19.7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53AD2A7-F388-4914-9420-F9E613327697}" emma:medium="tactile" emma:mode="ink">
          <msink:context xmlns:msink="http://schemas.microsoft.com/ink/2010/main" type="writingRegion" rotatedBoundingBox="11138,2588 33663,1871 33875,8525 11350,9242"/>
        </emma:interpretation>
      </emma:emma>
    </inkml:annotationXML>
    <inkml:traceGroup>
      <inkml:annotationXML>
        <emma:emma xmlns:emma="http://www.w3.org/2003/04/emma" version="1.0">
          <emma:interpretation id="{5ABCBAB9-49CF-415D-883D-209262670A85}" emma:medium="tactile" emma:mode="ink">
            <msink:context xmlns:msink="http://schemas.microsoft.com/ink/2010/main" type="paragraph" rotatedBoundingBox="11138,2588 33433,1878 33471,3071 11176,3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D2FF5-E993-4C89-84B8-2C11BB30CF1E}" emma:medium="tactile" emma:mode="ink">
              <msink:context xmlns:msink="http://schemas.microsoft.com/ink/2010/main" type="inkBullet" rotatedBoundingBox="11142,2719 12159,2686 12190,3670 11173,3702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-551-407 47 0,'0'-5'68'0,"0"0"-8"0,0 5-4 0,0-4-24 16,-9-1-4-16,9 5 0 0,0-5 0 0,0 1 0 0,0 0-4 0,-8-1 0 15,8 0 0-15,0 1-4 0,0-1 4 0,0 0 0 0,0 1 8 16,-7-5 4-16,7 4 4 0,0 0 4 0,0 1 4 0,0-1 0 15,0 1 0-15,0-1 8 0,0 1-4 0,0 4-8 0,7-5 8 0,-14 5-4 16,7-5 0-16,0 5 4 0,0 0 4 0,0 0 8 16,0 0 0-16,0 0 0 0,7 0 4 0,-7 5 0 0,0-5-4 0,8 5-8 15,-8 4 0-15,0-5-4 0,9 5-4 0,-9 5-8 0,8-5-4 16,-8 5-4-16,8 4-4 0,-8-4 0 0,9 4-4 0,-1 1-4 16,-8 4-4-16,7-5-16 0,1 5 0 0,-8 0 0 0,9 0 0 0,-1 4 0 15,0-3 0-15,-8-2 0 0,9 1 0 0,-1 5 0 16,-1-5 0-16,2 4 0 0,-1-3 0 0,0-2 0 0,0 1 0 0,1 0 0 15,-9 0 0-15,7 0 0 0,1 0 0 0,1 0 0 0,-9-5 0 16,8 5 0-16,0-5 0 0,1 1 0 0,-9-6 0 0,8 5 0 16,-8-4 0-16,7 0 0 0,-7-4 0 0,8 4 0 0,-8-6 0 0,0 2 0 15,9 4 0-15,-9-10 0 0,0 5 0 0,0-4 0 16,8-1 0-16,-8 1 0 0,0-5 0 0,0 5 0 0,0-5 0 0,0 0 0 16,0 0 0-16,0 0 0 0,0-5 0 0,0 0 0 0,0 1 0 15,0-1 0-15,8-4 0 0,-8 0 0 0,0 0 0 0,0-1 0 16,9-3 0-16,-9-1 0 0,0-5 0 0,8 5 0 0,-1-4 0 0,-7-4 0 15,9 3 0-15,-1-4 0 0,-8 5 0 0,8-5 0 16,-8-5 0-16,8 6 0 0,1-2 0 0,-1 2 0 0,-1-1 0 16,2 0 0-16,-1 0 0 0,0 0 0 0,1-5 0 0,-1 10 0 0,0-5 0 15,-1 0 0-15,2 0 0 0,-1 5 0 0,0 0 0 0,1-1 0 16,-1 1 0-16,-1 0 0 0,3-1 0 0,-3 5 0 0,1-4 0 16,0 9 0-16,1-4 0 0,-9-1 0 0,8 4 0 0,-1-4 0 0,2 6 0 15,-9 3 0-15,8-4 0 0,-8 4 0 0,8 0 0 0,-8 1 0 16,0-1 0-16,9 1 0 0,-9 4 0 0,0 0 0 0,0-5 0 15,0 5 0-15,0 0 0 0,0 0 0 0,0 0 0 0,0 0 0 16,0 0 0-16,0 0 0 0,0 0 0 0,0 0 0 0,0 0 0 16,0 5 0-16,0-10 0 0,0 10 0 0,0-5 0 0,0 0 0 0,0 0 0 15,0 4 0-15,0-4 0 0,0 5-16 0,0-1-72 0,-9 1-32 16,9 0-20-16,0 4-36 0,-8-4-24 0,8 3 16 0,-8-3-72 16,8 4 24-16,-9-4 44 0,9 4 28 0,-7-5 32 0,7 2 28 15</inkml:trace>
        <inkml:trace contextRef="#ctx0" brushRef="#br0" timeOffset="1064.8255">45 171 39 0,'0'-5'80'0,"0"-4"-8"0,-9-1-4 0,9 1-16 0,0 0-4 16,-8 0 0-16,8 4 4 0,-8-4 8 0,8 0 0 0,0 0 12 15,-9 0 0-15,9 4-8 0,0-4 0 0,-8 0-4 0,8 4 0 0,0 0-4 16,0 1 0-16,0 4 0 0,0-4-4 0,0 4 0 0,0 0 0 15,0 4-4-15,0 0-8 0,0 6-4 0,0-1 0 0,0 5-4 16,0-1-12-16,0 1 0 0,0 5-4 0,0-6-4 0,0 6 0 16,0 3 0-16,0-4-4 0,0 6-4 0,0-1 4 0,0 0-8 15,0-1 4-15,0-3 0 0,0 0 0 0,0-1 0 0,0 0-4 0,0-4 0 16,0 0 0-16,0-1 0 0,8 1 0 0,-8-5-4 0,0-4 8 16,9 4-4-16,-9-4 0 0,0-5 0 0,8 0 0 0,-8 0 0 15,8-5 4-15,1 0-4 0,-9 1 0 0,7-5 0 0,1-1 4 16,1 1-8-16,-9 0 4 0,8-5 0 0,0 5 4 0,-1-4-4 15,-7-1 0-15,10 4 0 0,-3-3-16 0,1-1 16 0,-8 5-4 0,9-1 8 16,-1 2-4-16,-8-1 0 0,8 4 4 0,-8-5 0 16,9 6-4-16,-2 4-4 0,-7-4 4 0,8 4 0 0,-8-5 0 0,8 5 4 15,-8 5-4-15,9-10 0 0,-9 10 0 0,8-1 4 0,0 0 0 16,-8 1-4-16,9 0-4 0,-2 4 4 0,1-4-4 0,-8 3 4 16,9 2 0-16,-1-1 0 0,0-1 0 0,0 7 0 0,1-6 0 0,-2 0 0 15,-7 5 0-15,8-5 4 0,1 0-4 0,-1 1 4 0,0-1-4 16,1-5 0-16,-1 5 0 0,-1-4 0 0,1 4 0 0,1-9 0 15,-9 5 4-15,8-5-4 0,0 4 4 0,1-4-4 0,-2 0 4 16,1-4 0-16,1 4-4 0,-1-9 4 0,-8 4 0 0,8 0 0 16,0-8 0-16,1 4-4 0,-2-5 4 0,-7 6-4 0,8-12 4 0,-8 6-4 15,9 1 4-15,-9-6-4 0,8-3 0 0,-8 3 0 0,0 1 0 16,0-1 4-16,0 1-4 0,0-5 0 0,0 5 4 0,0-1-8 16,0 1 4-16,0 4 0 0,0-4 0 0,0 0 0 0,0 4-4 15,-8 0 4-15,8 5-4 0,-9 0 0 0,9 0-4 0,0 4 0 16,-8-5-4-16,8 6-12 0,-7 4-16 0,-2-5-12 0,9 5-16 15,-8 0-12-15,0 0-16 0,8 5-20 0,0-5-12 0,-8 4-4 0,8 1 12 16,0 0-72-16,0 0 12 0,0-1 36 0,0-4 24 0,0 5 24 16</inkml:trace>
      </inkml:traceGroup>
      <inkml:traceGroup>
        <inkml:annotationXML>
          <emma:emma xmlns:emma="http://www.w3.org/2003/04/emma" version="1.0">
            <emma:interpretation id="{37815D2D-B38A-422A-AE11-C99C72E73BC2}" emma:medium="tactile" emma:mode="ink">
              <msink:context xmlns:msink="http://schemas.microsoft.com/ink/2010/main" type="line" rotatedBoundingBox="12847,2533 33433,1878 33471,3071 12885,3726"/>
            </emma:interpretation>
          </emma:emma>
        </inkml:annotationXML>
        <inkml:traceGroup>
          <inkml:annotationXML>
            <emma:emma xmlns:emma="http://www.w3.org/2003/04/emma" version="1.0">
              <emma:interpretation id="{F6610811-6797-4F24-BEB9-9ECA4D7500F7}" emma:medium="tactile" emma:mode="ink">
                <msink:context xmlns:msink="http://schemas.microsoft.com/ink/2010/main" type="inkWord" rotatedBoundingBox="12863,3012 13295,2998 13305,3323 12873,33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8.561">1154-197 35 0,'0'0'92'0,"-9"0"-4"0,9 0-8 16,0 0-16-16,9 0 12 0,-9-4 8 0,0 4 0 0,7 0 0 15,-7 0 0-15,8-5-4 0,-8 1 0 0,9-1 0 0,-1 5-4 0,0-4-4 16,9 4 0-16,-10 0-8 0,1-4 0 0,9 4 0 0,0 0-12 16,-9 0 0-16,7-6-4 0,2 6-12 0,-9 0 4 0,9 6-8 15,-1-6-4-15,0 0-8 0,1 0 0 0,-2 0-4 0,-6 0 0 16,7 0-4-16,1 0-4 0,-2 0-4 0,-6 0 4 0,7 0 0 16,1 0-8-16,-10 0 4 0,10 0 0 0,-9 0-8 0,0 0-4 0,9 0-8 15,-10 0-12-15,2 0-16 0,-1 0-16 0,-8 0-36 16,8 4 4-16,-8-4-28 0,0 4-28 0,0-4-12 0,0 5 4 0,0-1-72 15,-8 1 28-15,0-1 36 0,-1 1 32 0,2 0 32 0</inkml:trace>
          <inkml:trace contextRef="#ctx0" brushRef="#br0" timeOffset="1667.4875">1260-8 51 0,'0'8'108'16,"-9"1"-4"-16,9 1-4 0,0-1-24 0,-8-4 8 0,8 4-4 15,0-5 4-15,0 6 4 0,0-6-4 0,0 6-4 0,0-6 4 0,0-4 0 16,8 5 0-16,-8 0 0 0,9-5 0 0,-1 0 0 0,-1 4-8 16,1-4-4-16,1 0-4 0,-1 0-4 0,9 0-4 0,-9 0 4 15,8 0-12-15,0 0-4 0,-8 0-4 0,8 0-8 0,-8 0-16 16,9 0-20-16,0 0 0 0,-9 0 0 0,7 0 0 0,2 0 0 16,-9 0 0-16,1 0 0 0,6 0 0 0,-6 0 0 0,-1 0 0 0,0 0 0 15,0 0 0-15,1 0 0 0,-1 0 0 0,-8 0-44 16,7 0-88-16,-7 0-56 0,0 0-64 0,0 0-48 0,0 0 16 0,-7 0 52 15,7 0 40-15,-8 0 32 0,-1 0 36 0,1 0 20 0</inkml:trace>
        </inkml:traceGroup>
        <inkml:traceGroup>
          <inkml:annotationXML>
            <emma:emma xmlns:emma="http://www.w3.org/2003/04/emma" version="1.0">
              <emma:interpretation id="{F04E8024-190B-445C-B943-8B07E5F2E1FA}" emma:medium="tactile" emma:mode="ink">
                <msink:context xmlns:msink="http://schemas.microsoft.com/ink/2010/main" type="inkWord" rotatedBoundingBox="13784,2504 14726,2474 14761,3572 13818,36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57.0091">2066-733 55 0,'0'0'72'0,"0"0"0"0,0 0-8 15,0 5-20-15,0-5 0 0,0 0-12 0,0 0 4 0,0 0-4 0,0 0 0 16,0 0 4-16,0 0 8 0,0 0 0 0,0 0 8 0,0 0 4 15,0 0 4-15,0 0 8 0,0 0-12 0,0 4 0 0,0-4 4 16,0 4-4-16,0 1-4 0,0 0-4 0,0 3 0 0,9 2-8 16,-9 0 0-16,8-2-4 0,-8 6-8 0,8 0 0 0,-8 0 0 15,9 4-4-15,-1 5-4 0,-8-5-4 0,7 1 4 0,1 3-4 16,1 2-4-16,-1 3 0 0,0-4 0 0,1 4-4 0,-2 1 0 0,1 4 0 16,1-4-4-16,-1-1 0 0,0 5 0 0,0-4 0 0,1 5 0 15,-2-7 0-15,1 7-4 0,1-6 0 0,-1 0 0 0,0-3 0 16,1-2 0-16,-1 2 0 0,-1-2 0 0,1 1 0 0,1-9 0 15,-9 5 0-15,8-6 4 0,0 1-4 0,-8 0 0 0,9-5 0 0,-9 0 0 16,8 0 0-16,-8 0 0 0,0-4 4 0,0 0-4 16,7-5 4-16,-7 4-4 0,0-4 0 0,0 0 0 0,0-4 4 0,9-1 0 15,-9 0 0-15,0-4 0 0,0 5 0 0,0-10-4 0,0 0 0 16,8 0 0-16,-8 0 4 0,8-4 0 0,-8-1-4 0,9-3 0 16,-9 0 0-16,8-2 4 0,-8-3 0 0,7-1-4 0,1 0 0 0,-8 1 4 15,9-1 0-15,-1 2-4 0,0-3 0 0,1 2 8 0,-1-1-4 16,-1 1 0-16,2 0 0 0,-1 3 0 0,0 2 0 0,0-2 0 15,1 6 0-15,-9 0 0 0,8-1 0 0,-1 6-4 0,2-1 0 16,-9 0 4-16,8 5-4 0,-8 0-4 0,8 0 8 0,-8 4 0 16,0 0-4-16,0 1 0 0,0-1 0 0,0 5 0 0,0-5 4 0,0 5-12 15,0 0 4-15,0 0-8 0,0 0-4 0,0 0-8 0,0 0-16 16,0 0-20-16,0 0-16 0,0 0-20 0,0 5-28 0,0 0-20 16,0-1-4-16,0-4-8 0,0 10-48 0,-8-10 20 0,8 9 36 15,-8-5 24-15,8 1 24 0</inkml:trace>
          <inkml:trace contextRef="#ctx0" brushRef="#br0" timeOffset="11104.1554">2597-40 47 0,'0'-5'76'15,"0"0"-12"-15,0 1-12 0,0-1-24 0,0 5 0 0,0-5-4 16,7 1-4-16,-7 0 0 0,0-2 0 0,10 2 0 0,-10 0 0 16,7-1 0-16,1 0-4 0,0 5 0 0,1-4 0 0,-1 0 0 0,9 4 4 15,-10-6 0-15,1 6 4 0,9 0 0 0,-9 0 0 16,8 0 4-16,0 0 0 0,-7 0 0 0,7 6 0 0,0-6-4 0,-8 4 4 15,9 0 0-15,-1 1-4 0,-7 0 0 0,6 3 0 0,2-2-4 16,-9-2 4-16,9 5 0 0,-10 0 0 0,10 1-4 0,-9-2-4 16,9 2 0-16,-10-1 0 0,1 0 0 0,1 4 0 0,-1-3-12 0,0 4 8 15,0-5-4-15,1 5 0 0,-2-5 4 0,1 5 0 0,1-5-4 16,-9 5 0-16,8-5 4 0,-8 0 0 0,0 0 0 0,0 5-4 16,8-4-16-16,-8-2 24 0,0 2-4 0,-8-2 4 0,8 6 0 15,-8-4 0-15,8-2 0 0,-9 2 0 0,1-1 0 0,1 0 0 16,-2 1 0-16,1-2 0 0,0 2-4 0,0-5 0 0,-9 4-4 0,10-1 0 15,-10 2-4-15,0-6 4 0,9 1-4 0,-9 0 0 0,2-2-4 16,7 3 0-16,-9-1 0 0,10-1-4 0,-10-4 0 0,0 4-8 16,9-4-8-16,-7 0-8 0,6 0-12 0,1 5-16 0,0-5-8 15,-9 5-24-15,9-5-12 0,-1 0-16 0,2 0 0 0,-1 0-56 16,8 0 0-16,-8-5 24 0,8 5 28 0,0-5 16 0</inkml:trace>
          <inkml:trace contextRef="#ctx0" brushRef="#br0" timeOffset="10758.0812">2671 42 11 0,'0'0'80'0,"0"-4"-8"16,0-1-8-16,0 0-20 0,0 1-8 0,0-1 0 16,0 5-4-16,0-5-4 0,0 0 0 0,0 5 0 0,0-4 0 0,0 4 8 15,0 0 12-15,0-5 4 0,0 5 4 0,7 0 4 0,-7 5 0 16,0-5-4-16,0 4-8 0,8 6-4 0,-8-5 0 0,0 4-4 16,9 0-4-16,-9 0-4 0,0 0-4 0,0 5 0 0,0-4-4 0,0 3 0 15,0 1-8-15,0 4 0 0,0-4 0 0,0 0-4 0,0 0 0 16,0-1-4-16,0 0 0 0,0 1 0 0,0 0-4 0,0 0 0 15,0-4 0-15,0-2 0 0,0 2-4 0,0-1 0 0,0-4-4 16,0 3 4-16,0-3-4 0,8 0-4 0,-8-5 0 0,0 4-4 16,0-4-4-16,0 0-8 0,0 0-12 0,0 0-16 0,0-4-20 0,0-1-16 15,0 0-12-15,0 1-4 0,0 0 4 0,0-5-64 0,0 4-8 16,0-5 32-16,-8-3 24 0,8 4 28 0</inkml:trace>
        </inkml:traceGroup>
        <inkml:traceGroup>
          <inkml:annotationXML>
            <emma:emma xmlns:emma="http://www.w3.org/2003/04/emma" version="1.0">
              <emma:interpretation id="{5BB2BDAD-41F7-4F4B-92E7-9BD5750B6A80}" emma:medium="tactile" emma:mode="ink">
                <msink:context xmlns:msink="http://schemas.microsoft.com/ink/2010/main" type="inkWord" rotatedBoundingBox="15050,2694 17028,2631 17057,3530 15078,3593"/>
              </emma:interpretation>
            </emma:emma>
          </inkml:annotationXML>
          <inkml:trace contextRef="#ctx0" brushRef="#br0" timeOffset="11708.0844">3347-45 47 0,'0'0'76'0,"0"-5"0"15,0 5-8-15,0 0-28 0,0 0-4 0,0-4 0 0,0 4 0 16,0 0 0-16,0-5 12 0,0 5 0 0,0 0 12 0,0-5 8 0,8 5-4 15,-8 0 16-15,8 0-12 0,1 0 0 0,-9-4 4 0,8 4 0 16,-1-4 0-16,1 4 0 0,1-6 0 0,7 6 0 0,-7-4-4 16,6 0 0-16,2-1-8 0,-9 0-4 0,9 1-4 0,-2-6 0 15,2 6-4-15,0 0-4 0,-9-1-4 0,9-4 0 0,-2 4-4 16,2 0-8-16,-9 1 0 0,9-1 0 0,-2 1-16 0,-6-1-12 16,7 5 0-16,-9-4 0 0,3 4 0 0,-3 0 0 0,10-5 0 0,-17 5 0 15,8 0 0-15,0 0 0 0,-8 0 0 0,9 0 0 0,-9 0 0 16,7 0 0-16,-7 5 0 0,0-5 0 0,0 0 0 0,0 4 0 15,0-4 0-15,0 0 0 0,0 5 0 0,0-5 0 0,0 0 0 16,0 0-40-16,-7 4-72 0,7-4-28 0,0 5-32 0,0-5-32 16,-9 0 0-16,9 0-56 0,-8 0 20 0,8 0 36 0,0 0 40 0,-8 0 28 15,8 0 28-15</inkml:trace>
          <inkml:trace contextRef="#ctx0" brushRef="#br0" timeOffset="12316.4559">4049-417 19 0,'-9'-9'80'15,"1"0"-8"-15,0 0-12 0,8 0-20 0,-9-1 0 0,1 1-4 16,8 5 0-16,-7-6-4 0,7 1 0 0,0 0 4 0,0 0 4 0,-9 0 4 15,9-1 4-15,0 1 0 0,0 5 0 0,9-1-4 0,-9 1 4 16,0-1 0-16,7 5 8 0,-7-5-4 0,8 10 0 0,1-5-4 16,-1 0 4-16,-8 5-8 0,8 4-4 0,1 0-4 0,-1 5 0 15,-1 0-8-15,1-1-4 0,1 6-4 0,-1 4-4 0,0-1 0 16,9 2-4-16,-10 3 0 0,2 0 0 0,-1 6-8 0,0-6 4 16,0 5-4-16,8 0-4 0,-8 0 4 0,1 1 0 0,-1-1-4 15,0-4 0-15,1-2 4 0,-1 2-4 0,-1-5 0 0,2 0 4 0,-1 0-4 16,0-4 0-16,0-1 4 0,-8-4-4 0,9-5 4 0,-1 4-4 15,-8-3 0-15,7-6 0 0,2 1 4 0,-1-1 0 0,-8-4 0 16,8 0 0-16,-8-4 0 0,9-5 4 0,-1-1-8 0,0 2 4 16,-8-6-16-16,7 0 16 0,2-4 4 0,-9-1-4 0,8-4 4 0,0 0 0 15,1-4-4-15,-9-1 0 0,8 0 4 0,-1-4-8 16,3 5 4-16,-10-5 0 0,7 0 0 0,1 0 0 0,-8-1 0 0,8 6 0 16,1-5-4-16,-1 4 0 0,-8 1 0 0,7 4 0 0,-7 0 0 15,9 5 4-15,-9-1-4 0,0 6 0 0,8-1 0 0,-8 4 0 16,0 1-8-16,0 5-8 0,0-1 0 0,0 5-12 0,0 0-8 0,0 0-12 15,0 5-12-15,0-5-24 0,0 4-16 0,0 5-20 0,0-4-8 16,0 0 8-16,0 4-76 0,0 0 12 0,0 0 44 0,0-4 20 16,0 4 24-16</inkml:trace>
          <inkml:trace contextRef="#ctx0" brushRef="#br0" timeOffset="13062.5173">4644 129 23 0,'-9'-4'80'0,"9"-1"-8"0,-8-4-8 16,8 4-24-16,0-4-4 0,-7 0-4 0,7 0-4 0,0 0 0 15,0-1 0-15,-9-4 0 0,9 6 0 0,0-6 0 0,0 4 4 16,9-4-4-16,-9 6 4 0,0-2-4 0,7 1 0 0,-7 1 0 0,0 3 0 15,8 0-4-15,-8 0 8 0,0 1 0 0,9 4 0 0,-9-5 0 16,8 10 4-16,-8-5 0 0,8 4-4 0,-8 1-8 0,0 0-4 16,7 3-4-16,-7 2 0 0,10-1 0 0,-10 0-8 0,7 4 0 15,1 2 0-15,-8-1-4 0,9-1 0 0,-1 6 0 0,-8-5 0 16,8 4 0-16,1-5-4 0,-2 1 0 0,1 0 4 0,-8 0-4 0,8 0 0 16,1-6 0-16,-1 6 0 0,0-4 0 0,1-2-4 0,-2-2 8 15,-7-2-4-15,8 0 0 0,1-4 4 0,-1 0-4 0,-8-4 0 16,8 0 4-16,1-2-8 0,-9-2 4 0,8-2 0 0,-1-4 0 0,-7 6 4 15,8-6 0-15,1 0 0 0,-9 0-4 0,8 0 4 16,0 1-4-16,-8-1 0 0,9 0 0 0,-9 0 4 0,8 0-4 16,-8 6 0-16,7-6 0 0,-7 4 0 0,9 1 8 0,-9 0-4 0,8 5 4 15,-8-6-8-15,0 6 4 0,8-1 8 0,-8 0-8 0,0 5 4 16,0-3 0-16,8 3 0 0,-8 0 0 0,0 0 4 0,9 0-4 16,-9 0 4-16,0 3 0 0,7-3 0 0,-7 5 0 0,0 0 0 0,8-1 0 15,-8 6-4-15,9-6 0 0,-9 5-4 0,0 0 4 16,8 1-4-16,-8-1 0 0,8 0 0 0,-8 5 0 0,9-5-4 0,-9 0 0 15,8 5 0-15,-8-5-12 0,7 5 16 0,-7-5 0 0,8 0-4 16,-8 0 4-16,9 6-4 0,-1-11 4 0,-8 5-4 0,8 0-4 16,-8-5 4-16,9 6 0 0,-1-6 0 0,-8-4 0 0,7 4 0 15,-7-4 0-15,9 6 0 0,-1-12-4 0,-8 6 4 0,8 0 0 16,-8-4 0-16,8 0 4 0,1-1-4 0,-9-4 0 0,8 5 0 0,-1-6-4 16,-7 2 4-16,9 2 0 0,-9-3 0 0,8 0 0 0,-8 0 0 15,8 0 0-15,-8 0-4 0,9-1 4 0,-9 6 0 0,8-10 0 16,-8 10 0-16,7-6 0 0,-7 1 0 0,8 0 0 0,-8 5 4 0,9-6-4 15,-9 6 0-15,8-6 0 0,-8 5 0 0,8 1 0 16,-8-1 0-16,9 1 0 0,-9 0 4 0,8 4 0 0,-8 0 0 0,7-5 4 16,-7 10-4-16,9-5 0 0,-1 0 0 0,-8 4 4 0,8 0-4 15,-8 1 4-15,8 4 0 0,1-4 0 0,-1 4 0 0,-8 1 0 16,7-2 0-16,-7 6 0 0,9-4 0 0,-1 4 0 0,-8-1 0 0,8 5 0 16,-8-4 0-16,0 0-8 0,0 0 4 0,9 0 4 0,-9 4-4 15,0-4 0-15,0 0 0 0,0-1-8 0,0-4 4 0,0 5-4 16,0-5 4-16,0 1-8 0,0-6-4 0,0 5-8 0,0-5-16 15,0-4-24-15,0 5-32 0,0-10-40 0,0 5-16 0,0 0 12 16,0-4-76-16,8-5 20 0,-8 0 36 0,0-1 28 0,8 2 24 16</inkml:trace>
        </inkml:traceGroup>
        <inkml:traceGroup>
          <inkml:annotationXML>
            <emma:emma xmlns:emma="http://www.w3.org/2003/04/emma" version="1.0">
              <emma:interpretation id="{74E23C2C-60BC-40E5-83B1-51529F3F17B0}" emma:medium="tactile" emma:mode="ink">
                <msink:context xmlns:msink="http://schemas.microsoft.com/ink/2010/main" type="inkWord" rotatedBoundingBox="17503,2894 17915,2881 17928,3274 17516,32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420.1884">5801-343 19 0,'0'4'100'0,"0"-4"-8"0,-8 5-4 0,8 0-28 0,0-1-4 15,-7-4 8-15,7 5 8 0,0-1 8 0,0-4 4 0,0 5 0 16,0-5 0-16,7 0 4 0,1 4-4 0,-8-4 0 0,9 0-4 16,7 0-8-16,-7-4-4 0,6 4-4 0,-7 0-8 0,9 0-4 15,0-5-8-15,-2 1-4 0,2 4-4 0,-1-5-8 0,0 5 0 16,1-4-8-16,8 4-4 0,-10-5 0 0,2 5-4 0,-1 0 0 0,1-5-4 16,-1 5-4-16,-8 0-4 0,9 5-4 0,-1-5-8 0,-9 5-8 15,2-1-20-15,-1 1-20 0,0-1-20 0,1 1-40 0,-9 4 8 16,8-5-24-16,-8 5-20 0,0-4 8 0,0 3-56 0,0 3 0 15,-8-7 40-15,8 1 32 0,-9 4 20 0,1-5 24 0</inkml:trace>
          <inkml:trace contextRef="#ctx0" brushRef="#br0" timeOffset="13652.5706">5875-64 7 0,'-8'5'112'16,"8"4"-8"-16,0 1-4 0,0-5-20 0,-9 3 0 0,9-3 4 0,0 4 8 15,0-4-4-15,9-1 0 0,-9 0 0 0,0 1 0 16,8-1-4-16,0 1 0 0,-8-5-4 0,9 5 0 0,-1-5-4 0,8 0 0 16,-8 0-4-16,0 5-8 0,9-5-8 0,-2 0-8 0,-6 0-4 15,7 0-4-15,1 0-8 0,-1 0-4 0,-8 0-8 0,8 0 0 16,1 0-4-16,-1-5-4 0,0 10 0 0,1-5-4 0,-9 0-4 0,8 0-4 16,-8 0-8-16,9 0-12 0,-9 0-24 0,-1 0-40 0,3 4-44 15,-3-4-48-15,1 0-40 0,-8 5-28 0,0-5-16 0,8 0 36 16,-8 0 44-16,-8 5 28 0,8-5 32 0,-8 0 20 0</inkml:trace>
        </inkml:traceGroup>
        <inkml:traceGroup>
          <inkml:annotationXML>
            <emma:emma xmlns:emma="http://www.w3.org/2003/04/emma" version="1.0">
              <emma:interpretation id="{0EDA0A04-BCF2-43E3-9025-44D506488D72}" emma:medium="tactile" emma:mode="ink">
                <msink:context xmlns:msink="http://schemas.microsoft.com/ink/2010/main" type="inkWord" rotatedBoundingBox="18536,2579 18783,2571 18803,3216 18557,32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832.8485">6862-13 11 0,'0'0'80'16,"0"0"-8"-16,-9 0-8 0,9 0-32 0,-7 0 0 0,7-5-4 0,0 5 0 15,-8-4-4-15,8-6 0 0,0 7 4 0,0-7-4 0,0 1 4 16,0-5 0-16,0 0 4 0,8 0 4 0,-8 0 0 0,7-4 0 15,2 0 4-15,-9 0-4 0,8-5 0 0,0 4-4 0,0-4-4 16,1 0 4-16,-1-1 0 0,-1 2-4 0,2 0 0 0,-1-1-4 16,0-1-4-16,1 2 4 0,-1-1-4 0,-1 4-4 0,-7-3 0 15,8 3-4-15,1 1 0 0,-9 0 4 0,8-1-16 0,0 5 20 0,-8 1 0 16,9-1 0-16,-9-1-4 0,0 2 0 0,0 4 0 0,0 0 0 16,8-1-4-16,-8 2 0 0,0 3 0 0,0-4-4 0,0 4 0 15,0 0 0-15,0 1 0 0,0 4 0 0,0 0-4 0,0-4 0 0,0 4-4 16,0 0 0-16,0 0 4 0,0 0 0 0,0 0 0 15,7 4 4-15,-7-4 0 0,0 4 0 0,9 1 0 0,-9 0 0 0,0 4 4 16,0-4-4-16,8 9 4 0,-8-6 0 0,0 6 0 0,8-1-4 16,-8 2 0-16,0 3 0 0,0 0 0 0,0 1 0 0,8-1 0 15,-8 1 4-15,0 4-8 0,0-1 4 0,0-3 0 0,0 4 0 16,9-5-4-16,-9 5 0 0,0-4 0 0,0-1 0 0,0 4 0 0,0-3 0 16,0-1-4-16,0 1 4 0,8-5 0 0,-8 4 0 15,0-4 0-15,0-1 0 0,0 1-4 0,0-5 0 0,0 5 0 0,0-5 0 16,0 1 0-16,7-6 0 0,-7 6 0 0,0-6-4 0,0 0 0 15,0 1-4-15,0-5 0 0,0 5-4 0,0-5-4 0,0 0-8 16,9 4-16-16,-18-4-12 0,9 0-20 0,0-4-28 0,9 4-20 0,-18-5-12 16,9 5 0-16,0-5-56 0,0-3 8 0,9 2 28 0,-18-2 24 15,9 3 16-15</inkml:trace>
        </inkml:traceGroup>
        <inkml:traceGroup>
          <inkml:annotationXML>
            <emma:emma xmlns:emma="http://www.w3.org/2003/04/emma" version="1.0">
              <emma:interpretation id="{1B463535-4A8C-41C7-8DCF-489940EB5614}" emma:medium="tactile" emma:mode="ink">
                <msink:context xmlns:msink="http://schemas.microsoft.com/ink/2010/main" type="inkWord" rotatedBoundingBox="19174,2582 21645,2503 21664,3089 19192,316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504.2325">9455-522 47 0,'0'-5'76'0,"0"0"-8"0,0 5-8 0,0 0-24 0,0-4 0 16,0-1 0-16,-8 5-4 0,8-4-4 0,0 4-4 0,-8 0-20 16,8-5 24-16,0 5-4 0,-9 0 0 0,9 0 0 0,-8 5 0 15,8-1-4-15,-7 1 4 0,-1-1 4 0,8 6 0 0,-9-1 0 16,9 5 0-16,-8-1 0 0,8 1 4 0,-8 0 0 0,8 5-4 0,0-1-4 16,-9 0-4-16,9 0 4 0,0 6-4 0,0-6 0 0,9 5-8 15,-9-5 0-15,8 0-4 0,-8 1 4 0,8-1-4 0,1-4 0 16,-1 4 0-16,-1-4 0 0,10 0 4 0,-9-6 0 0,9 2-4 15,-2-1 4-15,2 0 0 0,-1-4-4 0,0-1 0 0,1-4 0 16,-1 5-4-16,8-5 0 0,1 0 0 0,-8-5 0 0,7 5 0 0,-8-4 4 16,9-5-4-16,-1 4 0 0,-7-4 4 0,8-1-4 15,-10 2-4-15,10-6 0 0,-9 5 8 0,0-4-4 0,1-2 4 0,-2 1-8 16,-6 1 0-16,7-6 4 0,-7 5-4 0,7 1 0 0,-7-5 4 16,-9-1 0-16,7 0 0 0,-7 1 4 0,8 0-4 0,-8 4 0 15,0-4 0-15,-8 0 0 0,8-1 4 0,-7 5-20 0,-2-4 20 0,1 0-4 16,0 4 0-16,-1-4 0 0,1 4 0 0,0-1 0 15,-8 2 0-15,8-1-4 0,-9 0 0 0,9 6 4 0,-9-6-4 0,2 0 0 16,6 5 0-16,-7 4 0 0,-1-3 0 0,10 2 0 0,-10 2 0 16,1 4 0-16,7-4 0 0,-6 4 0 0,-2 4 0 0,1-4 0 15,7 4-4-15,-6 6 0 0,-2-6 0 0,0 6-4 0,9-2 0 0,-7 2-4 16,6 4-12-16,-7-6-24 0,7 6-24 0,-6-4-16 0,6 4-20 16,1-1-4-16,0 1-12 0,0 0-60 0,-1-1 24 0,9-3 32 15,-7 4 24-15</inkml:trace>
          <inkml:trace contextRef="#ctx0" brushRef="#br0" timeOffset="27806.0149">7530-417 31 0,'0'0'76'0,"0"5"-4"0,-8-5-16 0,8 0-20 0,0 5 0 15,-7-10-8-15,7 5-4 0,-9-5 0 0,9 5-16 0,0-4 20 16,0-1-8-16,0 0 0 0,-8 1-4 0,8 0 4 0,0-1 0 0,0-4 0 15,0-1 4-15,0 6 0 0,0-5 4 0,8-5-4 16,-8 5 4-16,0 0 4 0,9-1 4 0,-2-4-4 0,-7 5 0 0,8-4 0 16,-8 3 0-16,9 1 0 0,-1-4 0 0,0 3 0 0,0 1-4 15,1 0 0-15,-2-1-8 0,1 2-4 0,1 3 0 0,-9-4-4 16,8 4 4-16,0 0 0 0,1 5-8 0,-1-4 4 0,-1 4 4 0,1 0-4 16,1 0-4-16,-9 4 4 0,8-4 0 0,0 5-4 0,1 0 0 15,-1 4 0-15,-1-4-4 0,2 3 4 0,-9 2 0 0,8 4-4 16,-8-5 0-16,8 4 0 0,-8 1 0 0,0 0-4 0,0 4 4 15,0 1 0-15,0-1 0 0,0 1-4 0,-8 4-4 0,8-1 4 16,-8 2-4-16,-1-2 4 0,2 2 0 0,-10-2 0 0,9 1 0 16,0 0 0-16,-9 0 0 0,10 0-4 0,-10 1 4 0,1-7 0 15,7 2-4-15,-6-1 4 0,-2-4 0 0,9-1 0 0,0 1 0 0,-9-4 0 16,10-2-4-16,-2-2 4 0,1-2 0 0,8 0 0 0,-8-4-4 16,-1 0 0-16,9 0 4 0,0 0-4 0,-8-4 4 15,8 0-4-15,0-6 0 0,0 6 4 0,0-6 4 0,8 6-4 0,-8-6 0 16,0 1 0-16,9 0-4 0,-9 5 4 0,8-6 0 0,-8 1 0 15,8 5 0-15,-8-1 4 0,9 0-4 0,-2 1 0 0,-7 4 0 16,8 0 0-16,1 0 0 0,-1 0 0 0,0 0 0 0,0 4 0 0,1 1 0 16,-2 0 0-16,1-1 0 0,1 5 0 0,-1-4 4 0,9 0 0 15,-9 4-4-15,-1-5 0 0,1 5 4 0,1-4 0 0,7 4 0 16,-7-4 0-16,-1 0 0 0,8 3 0 0,-8-2-4 0,0-2 4 0,9 0 0 16,-10 1-4-16,1-5 0 0,9 5 4 0,-9-5-4 15,1 4 0-15,-1-4 0 0,8 0 0 0,-8 0 0 0,0 0 0 0,9-4-4 16,-9 4-4-16,-1-5-4 0,2 0-16 0,-1 1-24 0,0 0-32 15,1-6-28-15,-1 6-28 0,0-6 32 0,-1 6-72 0,2-10 8 16,-9 5 28-16,8 0 32 0,0-6 20 0</inkml:trace>
          <inkml:trace contextRef="#ctx0" brushRef="#br0" timeOffset="28257.3229">8142-600 15 0,'0'-5'92'0,"-7"-4"-8"0,7 9-8 0,-9-4-20 16,1-2-8-16,8 3-4 0,0 3 0 0,-8 0 0 0,8 0 0 16,-9 0 0-16,9 0-4 0,0-5 4 0,0 5-4 0,0 5 4 15,-8-5 0-15,8 3 0 0,0 7-4 0,0-6 4 0,0 6-8 16,0-1-8-16,0-1 0 0,0 2-4 0,0 4 0 0,8 0-4 16,-8-1 0-16,0 1 0 0,0 5-4 0,0-1 0 0,9 0-4 15,-9 1-4-15,8-1 4 0,-8-4-4 0,8 5 4 0,1-1-8 0,-2 0 0 16,1-4 0-16,0 4 0 0,9-4 0 0,-10 4-4 0,10-4 4 15,-9-5-4-15,9 5 0 0,-2-5 4 0,2 0 0 0,0 0-4 16,-1 1 0-16,0-6 0 0,0-4 4 0,1 5-4 0,7-5 0 0,-7 0 4 16,-1-5 0-16,8 5-4 0,-7-4 4 0,-1-6-4 15,1 6 0-15,-10-6 0 0,10-3 0 0,-1 4 4 0,-7-5-4 0,6 0 4 16,-6 0-4-16,-1 1 0 0,0-1 0 0,1-5 0 0,-9 5 0 16,8-4 0-16,-8 0 0 0,0 4 0 0,0-4 0 0,0 4 0 15,-8-4 4-15,8 4-4 0,-9 0 0 0,1-4 4 0,0 4 0 0,-1 0 0 16,1 1-4-16,-8-1 0 0,8 4 0 0,-8-3 0 0,7 4 0 15,-6-5 0-15,-2 4 4 0,0 2-4 0,2 3 0 0,-2-4 0 16,-8 4 0-16,10 5 0 0,-2-5 4 0,-8 5-4 0,10 0-20 16,-10 0 24-16,8 10-4 0,0-6 4 0,-6 1-4 0,6 5 0 15,0-1 0-15,2 4-4 0,-2-4-4 0,2 1-4 0,-2 3-12 0,9 1-4 16,-9-5-16-16,17 5-12 0,-8 0-20 0,-1 0-8 16,9-1-12-16,0-4-8 0,0 5 8 0,0-5-84 0,9 1 20 0,-1-1 28 15,0 0 28-15</inkml:trace>
          <inkml:trace contextRef="#ctx0" brushRef="#br0" timeOffset="28666.472">8681-554 59 0,'0'-5'88'0,"8"0"-12"0,-8 1-4 0,0-1-24 0,0 5 0 16,0-5-4-16,-8 5 0 0,8 0 0 0,-9 0-4 0,9 0-4 15,-8 5 4-15,8 0 0 0,-8-5 4 0,8 9 0 0,0-4 0 0,-8 4-8 16,8 0 0-16,0 5-4 0,0 0 0 0,0-1 0 0,0 1-8 15,0 0 0-15,0 4-4 0,0 0-8 0,8-4 4 0,-8 4 0 16,8 1-8-16,0 0 0 0,1-1 0 0,-1 0-4 0,-1 0 0 16,2-4 8-16,7 3-8 0,-7-2 0 0,6-1 0 0,2 0 4 15,-1-4 0-15,-7 3-4 0,6-4 0 0,2-5 0 0,-1 6 4 0,8-10-4 16,-7 4 0-16,0 0 4 0,6-8 0 0,-6 4 0 0,0-4 0 16,8-1 4-16,-10-4-4 0,10 4 0 0,-9-8-4 0,0-1 0 15,9 4 0-15,-9-3 0 0,0-7 0 0,1 3-4 0,0-1 0 16,-2 0 4-16,-6-1-4 0,7 0 4 0,-9 1 0 0,3-4 0 15,-10 8-4-15,7-4 0 0,-7-1 0 0,0 1 0 0,0-1 4 0,-7 1-4 16,7 4 0-16,-10 0 0 0,3 1 4 0,-1-1-4 16,-9-4 0-16,9 8 0 0,-8-4 0 0,0 6 0 0,-1-6 0 0,2 4 0 15,-2 6 0-15,0-6 0 0,-8 2-16 0,10 3 20 0,-10 0 0 16,8 5-4-16,-7 0 4 0,8 0-4 0,-8 0 4 0,7 5-4 16,1 0 0-16,-8-1-4 0,7 5 4 0,1-4-4 0,0 9-4 0,-1-6 0 15,9 2-4-15,-9 4-8 0,9-5-16 0,-7-1-16 0,6 7-24 16,9-1-16-16,-8-1-20 0,0 1 0 0,8-5-32 15,0 5-32-15,0 0 24 0,0 0 24 0,0-5 24 0</inkml:trace>
        </inkml:traceGroup>
        <inkml:traceGroup>
          <inkml:annotationXML>
            <emma:emma xmlns:emma="http://www.w3.org/2003/04/emma" version="1.0">
              <emma:interpretation id="{97552310-9573-468B-B762-DD3C53818130}" emma:medium="tactile" emma:mode="ink">
                <msink:context xmlns:msink="http://schemas.microsoft.com/ink/2010/main" type="inkWord" rotatedBoundingBox="21883,2398 23192,2357 23212,2983 21903,3024"/>
              </emma:interpretation>
            </emma:emma>
          </inkml:annotationXML>
          <inkml:trace contextRef="#ctx0" brushRef="#br0" timeOffset="30366.0935">10198-839 19 0,'-10'0'92'16,"10"5"-8"-16,-7-5-12 0,7 4-24 0,-8-4 0 0,8 5-4 0,0-5 0 15,0 5 4-15,-8 0 4 0,16-5 4 0,-8 4 8 0,0-4 4 16,8 0 0-16,-8 4-4 0,7-4-8 0,3 0 0 0,5 0-4 15,-6 0-4-15,7 0-4 0,-7 0-4 0,6 0-4 0,2 0-8 0,8-4 0 16,-10 4-4-16,2 0-4 0,8-4-4 0,-1 4-4 0,1 0 0 16,-10-5-4-16,10 5-4 0,0 0-4 0,-1 0 0 15,8 0-8-15,-7-5-8 0,0 5-20 0,-1 0-28 0,1 0-32 0,-1 5-32 16,9-5-8-16,-9 5-32 0,1-5-20 0,0 4 20 0,-2 0 32 16,-6 1 24-16,7 0 16 0</inkml:trace>
          <inkml:trace contextRef="#ctx0" brushRef="#br0" timeOffset="29884.3811">10254-660 43 0,'-7'-9'92'0,"7"-4"-4"0,0 3-4 0,-9 6-20 0,9-6-4 15,0 6 0-15,-8-6-4 0,8 6-4 0,0 0-8 0,0 4-4 0,0-5-4 16,0 5 0-16,0 0 0 0,0 0 0 0,0 0 0 0,0 5-4 15,0-1 0-15,0 0 4 0,0 6-8 0,0-2 0 0,0 2-4 16,0 4-4-16,8 0 4 0,-8-1-8 0,0 1 4 0,9 5-4 0,-9-1 0 16,0 4-8-16,7 2 4 0,1-2-12 0,-8 2 4 0,9-2-4 15,-1 1 0-15,0 1 4 0,0-2-8 0,1 2 4 0,-2-2-8 16,1-4-8-16,1 6-8 0,-1-6-20 0,0 0-16 0,1-1-20 16,-1-2-8-16,-1-1 0 0,1-5-8 0,-8 0-8 0,9-3-76 15,-1-2 40-15,0-4 16 0,-8 0 28 0</inkml:trace>
          <inkml:trace contextRef="#ctx0" brushRef="#br0" timeOffset="30127.7302">10507-618 19 0,'0'-14'100'0,"0"0"-8"0,0 0-4 0,0 5-20 0,0 0 0 0,0-1 0 16,0 2-4-16,0 2-4 0,0 2-4 0,0 0-4 0,0 4-8 16,0-5-4-16,0 5-4 0,0 0 0 0,0 0-8 0,0 0 12 15,0 5-8-15,0-1 0 0,0 0-4 0,0 6 4 0,9 0 0 16,-9-2-4-16,0 2 0 0,8 3-4 0,-8 1-4 0,0-1 0 15,7 6-4-15,-7 0 0 0,8-1-4 0,-8 0 0 0,9 5 0 16,-9-4 0-16,8 3-4 0,-8 1-4 0,8-4 0 0,-8 4 0 0,0-1 0 16,9-3-4-16,-9 4 0 0,0-5 0 0,8-4-4 15,-8 4 4-15,0-4-4 0,0 0-4 0,0-5-4 0,0 5-4 0,0-10-12 16,0 1-12-16,0-1-20 0,0-4-24 0,0-4-20 0,0-1-12 16,0 1 4-16,0-10-64 0,-8 5 0 0,8-5 24 0,0 0 36 15,-9-4 20-15</inkml:trace>
          <inkml:trace contextRef="#ctx0" brushRef="#br0" timeOffset="30616.7547">11151-536 19 0,'0'4'124'0,"0"-4"-12"0,0 0-8 0,0 0-24 0,0 0 4 15,8 0 8-15,-8 5 0 0,0-5 0 0,9 0-8 0,-9 5 0 16,8-5 0-16,-8 0 0 0,8 0 0 0,1 0-4 0,-1 0-4 15,-1 0-4-15,10 0-4 0,-9 0 0 0,0 0-4 0,9 0-4 0,-1 0-4 16,-8 0-8-16,8 0-8 0,0 0-4 0,1 0-4 16,-1 0-8-16,1 0-4 0,-2 0-4 0,-6 0-4 0,7 0-4 15,1 0-12-15,-1 0-20 0,-8 0-28 0,9 0-60 0,-9 0-44 0,0 0-68 16,-8 0-36-16,7 0-20 0,-7 0 40 0,0 0 44 0,0 0 36 16,-7 0 28-16,7 0 28 0</inkml:trace>
        </inkml:traceGroup>
        <inkml:traceGroup>
          <inkml:annotationXML>
            <emma:emma xmlns:emma="http://www.w3.org/2003/04/emma" version="1.0">
              <emma:interpretation id="{EFD82A81-5427-4AED-8D35-9CC89C83A071}" emma:medium="tactile" emma:mode="ink">
                <msink:context xmlns:msink="http://schemas.microsoft.com/ink/2010/main" type="inkWord" rotatedBoundingBox="23881,2412 27094,2309 27117,3040 23904,31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816.4541">12211-289 71 0,'0'0'88'0,"-7"0"0"0,7 0-4 16,-8 0-24-16,8-4 0 0,-9 4 0 0,9-5 0 0,0 1 4 15,-8-5-4-15,8 4-4 0,0-4 0 0,0-5 0 0,0 5-4 16,0-4-8-16,0 3-4 0,8-8 0 0,-8 4 0 0,9-4 0 0,-1 4 0 15,-8-4-4-15,7-1 0 0,2 1-4 0,-1 0 0 0,0-1-8 16,0 1 0-16,1-5 0 0,6 5 0 0,-6 4 0 0,-1-4-4 16,0-1 0-16,1 0 0 0,-1 6-4 0,-1-6 0 0,1 5 0 15,-8 6 0-15,9-6-4 0,-1 5 0 0,-8 0 0 0,0-1 0 16,8 6 0-16,-8-5 0 0,0 3-4 0,0 6-4 0,0-3 4 0,0 3-4 16,0 0 4-16,0 0-4 0,0 0 0 0,0 3-8 0,0-3 8 15,0 10 0-15,0-5-4 0,0 4 8 0,0 0-4 0,0 1-4 16,0 3 4-16,0 0-4 0,9 1 0 0,-9 5 4 0,0-1-4 0,0 1-4 15,0 3 8-15,8 2-4 0,-8-2 0 0,0 1 0 16,7 0 0-16,-7 0 4 0,0 0-4 0,9 0 0 0,-9 0 4 0,0 0-4 16,8-5 0-16,-8 0 0 0,0 1 0 0,8 0 0 0,-8-6 0 15,0 1-4-15,0-1-4 0,8-3-4 0,-8-1-8 0,0-4-12 16,9 4-16-16,-9-9-20 0,0 4-24 0,8-4-24 0,-8-4-24 16,0-1-8-16,0 1 8 0,7-7-76 0,-7 3 24 0,0-6 36 15,0 1 28-15,9-1 24 0</inkml:trace>
          <inkml:trace contextRef="#ctx0" brushRef="#br0" timeOffset="31991.9869">12668-738 11 0,'0'0'100'0,"0"5"-12"0,0 0-8 0,0-5-20 0,0 4-4 15,0 0 0-15,0 1 4 0,0 0 4 0,8-1 0 0,-8 0 4 16,9-4 4-16,-1 6-4 0,0-6-8 0,-8 0 0 0,16 4-8 15,-8-4-4-15,1 0-4 0,7 0-4 0,1 0-8 0,-2 0-4 16,2 0-4-16,0 0-4 0,-2 0 0 0,2 0-4 0,-1 0-4 0,0 0-4 16,1 0 0-16,-1 0-4 0,1 0-4 0,-2 0-8 0,2 0-4 15,0 0-8-15,-2 0-12 0,-7 0-28 0,1 0-20 0,-1 0-16 16,0 0-16-16,1 0-4 0,-9 0 0 0,0 0-80 0,0 0 32 0,0 0 32 16,0 0 28-16</inkml:trace>
          <inkml:trace contextRef="#ctx0" brushRef="#br0" timeOffset="32349.0307">12848-733 43 0,'-9'9'80'0,"-7"0"-4"0,9 0-4 15,-10 1-24-15,9 4-4 0,-9-6-8 0,10 6 0 0,-3 0 0 16,-5 0 0-16,7 0 0 0,-1-1-4 0,1-4 0 0,1 4-4 0,-2 2 0 16,9-1 0-16,-8-5-4 0,8 4-4 0,0-3 0 15,0-1 4-15,0 0 0 0,8 0-8 0,-8 0 4 0,9 1 4 0,-2-6-4 16,1 1 0-16,1-1 0 0,-1 1-4 0,7 0 0 0,-5-5 4 15,5 4-4-15,2-4-4 0,-9 0 4 0,8 0 0 0,0 5-4 16,1-5-4-16,-9 0 0 0,8 0 4 0,1-5-4 0,-9 5-4 0,8 0-16 16,-7 0 16-16,6 0 0 0,-6 0 0 0,-1 5 0 0,9 0 0 15,-9-5-4-15,-1 4 0 0,1 0 4 0,1 1-4 0,-9 0 0 16,8-1 4-16,0 6 0 0,1-6 4 0,-9 6 0 0,7-2-8 0,1 6 4 16,-8-4-4-16,9 3 4 0,-9-4 0 0,0 5 0 15,8 0 0-15,-8-1-4 0,0 1 8 0,0 0 0 0,0 0-8 0,0-1 8 16,-8-3-4-16,8 4 4 0,-9-1 0 0,9 1 0 0,-8-5 4 15,1 0-4-15,-2 5-4 0,1-5 0 0,-9 0 4 0,9-4-4 16,1 0-4-16,-10 4 0 0,9-9 0 0,-9 5-4 0,9-5-4 0,-8 0-8 16,8 0-16-16,-8 0-24 0,7-5-24 0,1 0-12 0,-8-4-16 15,8 0 0-15,0 0-64 0,-1 0 0 0,1-6 32 0,8 7 24 16,-8-6 20-16</inkml:trace>
          <inkml:trace contextRef="#ctx0" brushRef="#br0" timeOffset="32771.8995">13394-545 63 0,'-8'0'88'16,"8"4"-4"-16,0-4-8 0,-9 5-24 0,2-1 0 0,7 1-4 15,-8 0-4-15,-1-1 4 0,9 6 4 0,-8-1 4 0,8 0-4 0,-8 0 4 16,8 0-4-16,-7 5-4 0,7-5-8 0,0 5 0 0,0 0-4 15,7 0-4-15,-7 0-8 0,8 4 4 0,0-4-8 0,1-1-4 16,-1 1 4-16,-1 0 0 0,2-5 0 0,7 4 0 0,1-4 0 16,-2 4 0-16,2-2 0 0,0-2 0 0,-1-5 0 0,8 1 0 15,-7 4-4-15,8-9 4 0,-10 5-4 0,10-5 0 0,-9 4-4 0,9-8 0 16,0 4 0-16,-10 0 0 0,2-10-4 0,8 6-4 0,-10-1 0 16,2-4 0-16,-2 0 0 0,-5-5-4 0,5 5 4 0,-6-5-4 15,7 1 4-15,-7-1-4 0,-9-5 4 0,7 5 0 0,-7-4-4 16,0 0 0-16,0 4 0 0,-7-4 0 0,7 4 0 0,-9-4-4 0,-7-1 4 15,7 1 0-15,1 4 0 0,-9-4 0 0,2 4 0 16,-2-4 0-16,-7 3 0 0,8 2 4 0,-1-1-4 0,-7 0 0 0,-1 6 0 16,0-6 0-16,10 4 0 0,-10 6 0 0,1-5-4 0,7 4 4 15,-6 1-4-15,-2 4 0 0,8 0 0 0,0 4 4 0,-6 1-4 16,6 0 0-16,0 3-4 0,2 2 0 0,-2-1-8 0,2 4-4 0,-2-3-12 16,9 4-8-16,-1 0-24 0,-7-1-12 0,7 1-16 0,9 4-16 15,-7-4-8-15,-1 0 4 0,8 0-76 0,0-1 12 0,-8 1 32 16,16 0 28-16,-8 0 20 0</inkml:trace>
          <inkml:trace contextRef="#ctx0" brushRef="#br0" timeOffset="33184.3129">14063-545 71 0,'0'-5'92'15,"-9"1"-8"-15,9-1-12 0,-8 5-16 0,8-5-4 0,-7 10-8 16,7-5 4-16,-9 0-4 0,1 5 0 0,0-1 0 0,8 5 4 0,-8-4-4 16,8 4 0-16,-9 5-4 0,9-5 0 0,-7 5 0 0,7 0 4 15,0-1-12-15,-8 1 0 0,8 4-8 0,8-4 4 0,-8 4 0 16,0 1-8-16,7-6 4 0,-7 6 0 0,9 0-4 0,-1-6 0 0,-8 5-16 16,16-4 20-16,-7 0 0 0,-2-5 0 0,1 5 4 15,1-5-4-15,7 0 0 0,1 1 0 0,-2-1 0 0,2-5 0 0,0 1 0 16,-2-5-4-16,2 4 0 0,-1-8-4 0,1 4-4 0,7-5 0 15,-7 1 0-15,6-1 0 0,-6-3-4 0,8-2 0 0,-1-4-4 16,-8 0 0-16,1-4-4 0,7 4 4 0,-7-4 0 0,-1 0 0 16,0-6-4-16,0 6 4 0,-7-4-4 0,-1 3 0 0,0-4 0 15,1 0 0-15,-9 5 4 0,0-1-4 0,0-4 4 0,-9 5-4 0,1 0 0 16,0-1 0-16,-1 6 4 0,-7-6 0 0,7 6 0 0,-6-1 0 16,-2 0-4-16,1 0 4 0,-8 5 0 0,7 0-4 0,-8-1 4 15,10 6-8-15,-10 0 0 0,1-2 4 0,7 6-4 0,-8 0-8 0,10 0 0 16,-10 6-8-16,8-2-4 0,2 6-16 0,-10-2-16 15,8 6-16-15,2-5-24 0,-2 5-28 0,0-1-24 0,9 1 8 0,-8 0-64 16,8 4 4-16,0-4 40 0,0 5 28 0,-1-6 28 0</inkml:trace>
          <inkml:trace contextRef="#ctx0" brushRef="#br0" timeOffset="35572.0328">14756-894 43 0,'-8'-5'80'0,"8"5"-4"0,-8-4-4 0,8 4-20 0,-9 0 4 16,9 0 8-16,0 0 0 0,0 0 4 0,0 0 8 0,9 4 12 0,-9-4-4 16,8 0 0-16,0 0 8 0,1 0 4 0,-1 0 4 0,-1 0 4 15,10-4-4-15,-9 4-4 0,9 0-4 0,-2 4 0 0,2-4-4 16,8-4-4-16,-1 4-8 0,-8 0-12 0,8-4-12 0,1 4-48 0,0 0-4 16,-1 0 0-16,-8-5 0 0,8 5 0 0,1-5 0 15,-1 5 0-15,1 0 0 0,0 0 0 0,-1-4 0 0,1 4 0 0,-10 0 0 16,10 0 0-16,-8 0 0 0,0 0 0 0,-2 0 0 0,2 0-84 15,-2 0-52-15,-5 0-44 0,-3 4-44 0,1-4-16 0,1 0-52 16,-1 0 52-16,0 0 44 0,-8 5 36 0,0-5 24 0,0 0 28 0</inkml:trace>
          <inkml:trace contextRef="#ctx0" brushRef="#br0" timeOffset="35034.4346">14911-702 63 0,'0'-4'84'0,"0"0"-4"0,0-6-4 0,0 6-24 0,-8 4 0 16,8-4-4-16,0-1 0 0,0 0-4 0,0 5 4 0,0 0 0 0,8 0 0 15,-8-4 8-15,0 4-4 0,0 0 0 0,0 4 0 0,8-4-8 16,-8 5-4-16,0 0-4 0,0 3 0 0,9-3-4 0,-9 4-4 16,0 1 0-16,0 4 0 0,8-6-8 0,-8 6 0 0,0 0-4 15,0 0 0-15,0 0-4 0,0-1 0 0,0 6-4 0,0-6 0 16,0 6-4-16,0-6 4 0,0 6-4 0,0-5 0 0,7-1-4 16,-7 6-20-16,0-6 16 0,8 1 0 0,-8 0-12 0,0 0-4 15,9-5-12-15,-9 4-20 0,8-3-20 0,-8-1-12 0,0-4-12 0,8 3-4 16,-8-2-4-16,0-6-40 0,0 4-36 0,0-4 36 0,0-4 28 15,0 4 24-15</inkml:trace>
          <inkml:trace contextRef="#ctx0" brushRef="#br0" timeOffset="35284.2832">15099-738 3 0,'0'-4'104'0,"0"4"-12"0,0 0-8 0,0 0-24 16,0 0-4-16,0 0 4 0,0 0 0 0,0 0 0 0,0 4 4 0,0 1-4 15,0 0 0-15,0-1 0 0,7 0-4 0,-7 1-8 16,0 4-4-16,0 1-4 0,10 4 0 0,-10-6-8 0,0 6-4 0,7 4-16 16,-7 0 16-16,0-4-4 0,8 5-8 0,-8-1 0 0,0 5 0 15,8-5-8-15,-8 6 4 0,0-6-4 0,9 5-4 0,-9-5-4 16,0 5 0-16,8-4 0 0,-8 3 0 0,0-4 0 0,0-4-4 0,0 5 0 16,0-1-4-16,0-4 0 0,0-1 0 0,0-3-8 15,0-1-8-15,0 0-24 0,0 0-16 0,0-4-12 0,0-1-12 0,0-4-4 16,0 0-12-16,-8-4-4 0,8-1-76 0,0 1 32 0,-9-5 28 15,1 4 24-15</inkml:trace>
        </inkml:traceGroup>
        <inkml:traceGroup>
          <inkml:annotationXML>
            <emma:emma xmlns:emma="http://www.w3.org/2003/04/emma" version="1.0">
              <emma:interpretation id="{73510E8D-2298-485B-8701-0CAF806BBAD3}" emma:medium="tactile" emma:mode="ink">
                <msink:context xmlns:msink="http://schemas.microsoft.com/ink/2010/main" type="inkWord" rotatedBoundingBox="27737,2586 28452,2563 28465,2970 27750,2992"/>
              </emma:interpretation>
              <emma:one-of disjunction-type="recognition" id="oneOf7"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€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66410.4027">16102-284 47 0,'0'0'84'0,"0"0"-8"0,-8 0-4 0,8 0-24 16,0 0-4-16,0 0 0 0,0 0 0 0,0 0 4 0,0 0 0 15,0 0-4-15,0 0 0 0,0 0 0 0,0 0 12 0,0 0 0 16,0 5 4-16,0-5-4 0,0 0 4 0,0 0 0 0,0 3 4 16,0-3 4-16,0 6 4 0,0-6 8 0,8 5 0 0,-8-5 0 15,7 4-4-15,3-4-4 0,-3 5-4 0,1-5-4 0,0 4 0 0,9-4 0 16,-10 0-8-16,10 0 0 0,0 0-8 0,-1 0-48 16,8 0 0-16,-7 0 0 0,8 0 0 0,-1-4 0 0,-1 4 0 0,-6-5 0 15,8 1 0-15,-1 4 0 0,1-5 0 0,0 5 0 0,-1-6 0 16,0 6 0-16,0-3 0 0,-7 3 0 0,8 0 0 0,-1-5 0 15,-8 5 0-15,0 0 0 0,1 0 0 0,-1 0 0 0,1 0 0 0,-2 0 0 16,-6 0 0-16,7 0 0 0,-7 0 0 0,-1 0 0 0,-1 5 0 16,-7-10 0-16,8 5 0 0,-8 0 0 0,9 0 0 0,-9 0 0 15,0 0 0-15,0 0 0 0,0 0 0 0,0 0 0 0,0 0 0 16,0 0 0-16,0 0 0 0,-9 0 0 0,9 0 0 0,0 0 0 16,-8 0 0-16,8 0 0 0,-7 0 0 0,-1 0 0 0,-1 0 0 0,1 0 0 15,0 0-112-15,-1 0-68 0,-6 0-60 0,6 0 12 0,-7 0-56 16,8 0 24-16,-9 0 48 0,10 0 36 0,-2 0 32 0,-7 0 32 15,7 0 16-15</inkml:trace>
          <inkml:trace contextRef="#ctx0" brushRef="#br0" timeOffset="36208.3321">16037-624 31 0,'0'0'112'0,"-9"0"-4"0,9 6-4 0,-8-6-28 0,8 0 4 16,0 0 0-16,0 0 8 0,0 0 0 0,0 4 4 0,8-4 0 15,-8-4 4-15,9 4-4 0,-1 0 4 0,7 0 0 0,-6 0-4 16,7 0-4-16,1-6-8 0,0 6-4 0,-2 0-4 0,10-3 0 0,-1-2-4 16,1 5-4-16,-1-5-8 0,1 5-8 0,0-5-48 0,7 1 0 15,-7-1 0-15,-1 0 0 0,1 1 0 0,-2 4 0 0,2-4 0 16,-1 4 0-16,-7 0 0 0,8 0 0 0,-10 0 0 0,2 0 0 15,-9 0 0-15,9 4 0 0,-10-4 0 0,1 4 0 0,-8 1 0 16,9 0-68-16,-9-1-52 0,0 1-16 0,0 0-28 0,-9 3-28 16,9-2-8-16,-8 2-8 0,1-3-40 0,-1 0 40 0,-1 4 40 0,1-4 32 15,-9-2 20-15</inkml:trace>
        </inkml:traceGroup>
        <inkml:traceGroup>
          <inkml:annotationXML>
            <emma:emma xmlns:emma="http://www.w3.org/2003/04/emma" version="1.0">
              <emma:interpretation id="{C78E0096-1EB4-47A1-8E80-2791C53A0864}" emma:medium="tactile" emma:mode="ink">
                <msink:context xmlns:msink="http://schemas.microsoft.com/ink/2010/main" type="inkWord" rotatedBoundingBox="29230,2413 32067,2323 32092,3114 29255,320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9037.945">17554-276 11 0,'0'6'84'0,"-9"-6"-8"0,9 0-12 16,-8 0-20-16,8 0 0 0,0 5 0 0,0-5-8 0,0-5 4 16,0 5-4-16,0 0 4 0,-8-6-4 0,8 3-4 0,8 3 8 0,-8-5-4 15,0 0 8-15,0 1-8 0,8-5 8 0,1 4 4 0,-9-4-4 16,8 0 4-16,-1-5-8 0,-7 5-4 0,9-4-4 0,-1 3 4 15,8-4-4-15,-7-4-16 0,-2 4 20 0,10-4-4 0,-9 4-4 0,9 0 4 16,-9-4-8-16,7 0 4 0,-6-1 0 0,7 1-4 16,-7 0 0-16,-1-1-4 0,8 6 0 0,-8-6 4 0,0 0-4 0,9 1-4 15,-9 4 0-15,-1-4 0 0,2 4 0 0,-1-4-4 0,0 4 0 16,1 1 0-16,-9-1 4 0,8 0-8 0,-1 4 8 0,-7-3-4 16,8 4 0-16,-8 0 0 0,0 4-4 0,0-3 0 0,0 3-4 0,9 0 0 15,-9 0 0-15,0 5 0 0,0 0 0 0,0-4-4 0,0 4 4 16,0 0-4-16,0 4 4 0,0 1-4 0,-9 0 4 0,9 0 0 15,0-1-4-15,0 5 0 0,0 0 4 0,0 5-4 0,-8-6 0 16,8 7 0-16,-7 3 0 0,7-4 0 0,0 4 0 0,-8 0 0 16,8 1 0-16,-9 4 0 0,9-4 0 0,-8-2 4 0,8 7 0 0,0-6-8 15,-8 0 8-15,8 0-4 0,0 1 0 0,0-1 0 0,0 1 0 16,0-1 0-16,0-4 0 0,0 4 0 0,0-4-4 0,0-1 0 16,0 1-28-16,0 0 20 0,8-4-4 0,-8-2-20 0,0 2-12 15,0-1-12-15,8 0-4 0,-8-4-16 0,0-1-20 0,9 1-12 16,-9-5-8-16,0 4 0 0,8-4 0 0,-8 0-32 0,0 0-28 0,7-4 28 15,-7 4 24-15,8-5 28 0</inkml:trace>
          <inkml:trace contextRef="#ctx0" brushRef="#br0" timeOffset="39557.2888">18181-710 67 0,'0'-5'84'0,"0"5"-4"0,0-5-4 15,0 5-24-15,0-4 0 0,0 4-4 0,0 0-4 0,0 0-4 16,0 0-4-16,0 0-8 0,0 0 0 0,0 0-4 0,0 0 4 16,0 4 8-16,0 1 4 0,0 4 0 0,0-5 0 0,-7 6 0 15,7 0 0-15,0-2-4 0,-9 6 4 0,9-5-4 0,-8 5-8 16,8 5 0-16,0-6 0 0,-8 6 0 0,8-6-4 0,0 6 0 0,0-1-4 15,-9-4-4-15,9 4 0 0,0 0 0 0,9 1 0 0,-9-5 4 16,0 0-4-16,8 4 0 0,0-4-4 0,1 0 4 0,-2-1-4 16,1-4 4-16,0 5 0 0,1-5-4 0,7 0 0 0,0 1 4 15,-8-6 0-15,9 1 0 0,8-1-4 0,-10-4 0 0,2 0 0 16,0 0 0-16,-2-4 0 0,10-1-4 0,-8 1-4 0,-2-1 4 16,10-4-4-16,-8-1 0 0,-2-4 0 0,2 6 4 0,0-6-4 0,-9 0 0 15,7-4 0-15,-6 4-4 0,7 0 4 0,-7 0-20 0,-1-4 24 16,-1 0-4-16,-7 4 0 0,9-5 4 0,-9 1-4 0,0 0-4 15,0 3 0-15,0-2 4 0,0-1-4 0,-9 4 0 0,9-5 4 16,-7 1-4-16,-1 5 0 0,-1-7 0 0,1 7 0 0,0 0 0 16,-1-1 0-16,-6 0 0 0,7-1-4 0,-9 7 8 0,9-6-4 0,-9 10 0 15,10-6-4-15,-10 6 4 0,1 0 0 0,-1-1 0 0,1 5 0 16,8 0 0-16,-9 0 0 0,2 0 0 0,-2 5 0 0,1-1-4 16,-1 0 0-16,1 1 0 0,8 4 0 0,-8 0 0 0,-1-4-4 15,10 3-4-15,-2 7-4 0,-7-6-12 0,7 0-8 0,1 5-16 16,0-5-8-16,8 0-20 0,-7 5-12 0,7 0-8 0,-9-5-8 0,9 0 0 15,0 5 0-15,9-5 8 0,-9 1-48 0,7 3-24 0,1-9 28 16,0 6 36-16,9-6 24 0</inkml:trace>
          <inkml:trace contextRef="#ctx0" brushRef="#br0" timeOffset="40205.7276">18915-779 47 0,'-7'8'84'0,"-10"2"-12"16,9-5-8-16,-9 9-20 0,2-5 0 0,5 0-8 0,-5 0 4 16,6 0-4-16,1 1 0 0,0-2-4 0,-1 2 0 0,2-1 0 0,-1 0 0 15,0 5-4-15,8-5 0 0,0 1 0 0,0-1 0 16,0-1-4-16,0 2 0 0,0-1-8 0,8-1 8 0,0 2-8 0,-1-5 4 16,2 4-20-16,-1-4 24 0,0 4-4 0,9-5-4 0,-10 1 8 15,10-1-4-15,-9 1-4 0,17-5 0 0,-18 0-4 0,10 5 4 16,0-5-4-16,-1 0 0 0,0 0 0 0,0 0 0 0,-7 0 0 0,7 0-8 15,-7 4 0-15,6-4-4 0,-7 0 8 0,9 5-4 0,-9 0-4 16,1-5 0-16,-2 4 4 0,1 1 4 0,1-1 0 0,-1 5-4 16,0-4 4-16,-1 4 0 0,-7 0-4 0,10 1 4 0,-3-1 4 0,1 4-4 15,-8-3 0-15,9-1 0 0,-9 4 0 0,8 1 0 16,-8 0 0-16,0 0 0 0,8 0-4 0,-8 0 0 0,0 4 4 0,0-5-4 16,0 1 4-16,0 5 0 0,0-6-4 0,-8 1 4 0,8 5-4 15,-8-6 4-15,-1 1-4 0,1-1 0 0,8 2 4 0,-17-2 0 16,10-4 0-16,-1 5-4 0,-9-4 0 0,9-2 0 0,-8 2 0 15,0-6-4-15,-1 1-4 0,9 0 0 0,-8-1-8 0,0 0-8 16,-1-4-12-16,0 0-28 0,2-4-24 0,-2 4-24 0,9-9-16 0,-9 4 4 16,10-3-72-16,-1-2 12 0,-1 1 32 0,1-5 28 0,0 5 20 15</inkml:trace>
          <inkml:trace contextRef="#ctx0" brushRef="#br0" timeOffset="39828.7368">18891-811 47 0,'-8'0'92'0,"-1"0"-8"15,1 0-8-15,0 0-16 0,8 0 0 0,0 0-4 16,-7 0 4-16,7 0-4 0,0 0 4 0,0 4 0 0,7-8 0 0,-7 4 4 16,8 0-4-16,0 0-4 0,1 0-4 0,6 0-4 0,-5 0-4 0,5 0-4 15,2 0-4-15,-9 0-8 0,8-4-4 0,9 4-4 16,-9 0 0-16,0 0-4 0,9-5 0 0,-9 5-4 0,0 0-4 0,9 0 0 15,-10 0-8-15,2 0 0 0,0-5-4 0,-1 5-8 0,0 0-12 16,-8 0-16-16,9 0-28 0,-9 0-28 0,0 0-28 0,1 5-8 16,-9-5-48-16,7 0-12 0,-7 0 36 0,-7 0 24 0,7 0 28 15</inkml:trace>
          <inkml:trace contextRef="#ctx0" brushRef="#br0" timeOffset="40616.6294">19437-605 31 0,'0'5'96'0,"0"-5"-8"0,-8 4-12 0,8 1-24 0,-8 0-4 15,-1 3 0-15,1-3 8 0,1 4-4 0,-2 1 4 0,1-1 8 16,0-5-4-16,0 10-4 0,-1-5-4 0,2 5-4 0,-1-5-4 0,-1 10-4 16,9-10-8-16,-8 5-8 0,8 0-4 0,0-1 4 0,0 1-4 15,0 5-8-15,0-6 0 0,8 0 0 0,1 1-12 0,-1 0 12 16,-1 0 0-16,2 0 0 0,7-5-4 0,-8 0 0 0,8 0-4 0,1-1 4 15,-1 3 0-15,1-2 0 0,-2-5 0 0,2 1-4 16,0-1 4-16,-2 1-4 0,2-5 0 0,8 0 4 0,-10 0-4 0,2-5 0 16,0 5 0-16,-2-9 0 0,10 5 4 0,-8-5-4 0,-2-2-4 15,2 3 0-15,-9-6 4 0,9 1-4 0,-2-1 4 0,-6 0-4 16,7-4 0-16,-7 4 0 0,-1-4 0 0,0 0 0 0,-8-1 0 16,0 1 0-16,7-1 4 0,-7 1-4 0,0-5 0 0,0 5 0 0,-7-1 0 15,7-4 0-15,-8 4 0 0,0 2-4 0,-1-7 4 16,-7 6 0-16,7 0 0 0,-6 4 0 0,-2-4 0 0,9 4 0 0,-9 0 0 15,2 1 0-15,-2 4 0 0,-8-5 0 0,10 9 0 0,-2 1-4 16,-7-2 0-16,7 6 4 0,1 0 0 0,-8 0 0 0,7 0-4 16,1 10 0-16,-8-5 0 0,7-1 0 0,1 6-4 0,-1-1 0 15,1 0-4-15,0 5-8 0,-1-6-16 0,10 6-20 0,-10 0-20 16,9 0-16-16,0 0-8 0,-1-5-8 0,9 4 0 0,0 1-72 0,0 0 28 16,0-1 20-16,9-3 28 0</inkml:trace>
          <inkml:trace contextRef="#ctx0" brushRef="#br0" timeOffset="41046.4796">19943-559 11 0,'0'-5'96'0,"0"-4"-16"0,0 4-4 0,0 0-24 16,0 2-4-16,-8 3 0 0,-1-5-4 0,9 5-4 0,-8 0 4 0,1 0 4 16,-3 0 8-16,-5 5 0 0,6-2 0 0,1 2-4 15,0 5 0-15,1-6 0 0,-3 6-12 0,10-1 4 0,-7 4-12 16,7-3 4-16,0 4-4 0,-8-5-4 0,8 4 0 0,8 1-4 0,-8 0-4 15,7 0 0-15,3-5-20 0,-3 5 24 0,9 0-4 0,-7-6 0 16,6 6-4-16,2-4 0 0,0-2 4 0,-1 2 0 0,8-1 0 16,-7 0 0-16,8-4 0 0,-10 0 0 0,10-1 0 0,-1-4 0 0,-7 0-4 15,8 0 0-15,-2 0-4 0,-6-4 0 0,7-1 0 16,-7 0 0-16,7-4-4 0,-8 0-4 0,1-5 4 0,-1 5-4 0,1-4 0 16,-2-1-4-16,-6 0 4 0,-1-4-4 0,0 4 0 0,1-5 0 15,-1 1 0-15,-1 0 4 0,-7-1-4 0,0 1 0 0,0-5 4 16,0 5 0-16,0-1-4 0,-7-3 0 0,-1 3 0 0,-1 1 0 0,9-6 0 15,-16 6 0-15,7 0 0 0,-6-5 0 0,7 5 0 0,-9 4-4 16,0-4 4-16,9 4 0 0,-8 0-4 0,0 5 4 0,-1 0 0 16,2 4 0-16,-10 0 0 0,8 1 0 0,2 4 0 0,-2 4 0 15,0-4 0-15,2 10 0 0,-2-1 0 0,-8-5 0 0,17 11-4 16,-8-2 0-16,0-4 0 0,-1 5-12 0,2 4-4 0,6-4-12 16,1 0-28-16,0 4 4 0,-1-5-20 0,1 7-20 0,8-7-16 15,-7 5-12-15,7-4 0 0,7-1 4 0,-7 1-84 0,8 0 32 0,-8-4 32 16,9 3 24-16,7-4 24 0</inkml:trace>
        </inkml:traceGroup>
        <inkml:traceGroup>
          <inkml:annotationXML>
            <emma:emma xmlns:emma="http://www.w3.org/2003/04/emma" version="1.0">
              <emma:interpretation id="{BD1EF48D-EB8F-4273-9BAE-0B010C053F0C}" emma:medium="tactile" emma:mode="ink">
                <msink:context xmlns:msink="http://schemas.microsoft.com/ink/2010/main" type="inkWord" rotatedBoundingBox="32306,2163 33441,2127 33465,2898 32330,2934"/>
              </emma:interpretation>
            </emma:emma>
          </inkml:annotationXML>
          <inkml:trace contextRef="#ctx0" brushRef="#br0" timeOffset="41835.4998">20637-1059 47 0,'-10'-4'108'16,"3"4"-4"-16,-1-5-4 0,-1 5-24 0,9 0 0 0,-8 0 4 0,8-5 8 15,-8 5 0-15,8 0 4 0,0 0 8 0,0 0 4 0,0 0 0 16,8 0 4-16,0 0-4 0,-8 0-8 0,17 5-4 0,-10-10 0 16,3 10 0-16,5-5-4 0,2-5-8 0,-2 5-16 0,2 0-8 15,8 0-48-15,-10 0-8 0,10 0 0 0,0 0 0 0,-1 0 0 16,1 0 0-16,-1-5 0 0,1 5 0 0,0 0 0 0,-1 0 0 0,1 0 0 15,-10 0 0-15,10 0 0 0,-8-4 0 0,-2 4 0 0,2 0 0 16,-1 0 0-16,-7 0 0 0,6 0-128 0,-6 0-48 0,-9 0-60 16,8 0-24-16,-8 0-48 0,0 4 52 0,0-4 48 0,0 0 40 15,-8 0 32-15,8 5 20 0</inkml:trace>
          <inkml:trace contextRef="#ctx0" brushRef="#br0" timeOffset="41300.7995">20652-784 55 0,'0'-4'92'0,"0"-5"-8"16,0 4 0-16,0-4-24 0,0 5-8 0,0-1 4 0,0 0-4 16,0 5 0-16,8-5 4 0,-8 5 0 0,0 0-4 0,0 0-4 0,9 5 4 15,-9 0-4-15,0 0-8 0,0 3-4 0,0 2-8 16,8-1 0-16,-8 0-4 0,0 5 0 0,0-1-8 0,0 1 0 0,0 4 0 16,0 0-4-16,0 2 0 0,0-2-4 0,0 0 0 0,0 1-4 0,0 3 4 15,0-3-4-15,0 3-4 0,0-3 0 0,0-1-8 16,0 1 0-16,0 3-8 0,0-3-20 0,0-1-16 0,7-4-24 0,-7 0-20 15,0 0-8-15,9-6-4 0,-9 6-92 0,0-9 36 0,8 0 32 16,0-1 24-16</inkml:trace>
          <inkml:trace contextRef="#ctx0" brushRef="#br0" timeOffset="41706.1035">20929-774 27 0,'0'-10'100'0,"0"1"-12"0,0 0-12 0,0 4-24 0,0 1 4 0,0 4 0 15,0-4 0-15,0 4 4 0,0 0 0 0,0 4 0 0,0 0 0 16,0 1 4-16,0 0 0 0,0-1-16 0,0 5-4 0,0 1 8 16,0 3-8-16,0-4 4 0,-8 5-4 0,8 0 0 0,0 0 0 15,0 4-8-15,-7 0 0 0,7 0-4 0,0 1-4 0,-10 4 4 0,10-5-8 16,0 0-4-16,-7 1-4 0,7 4 0 0,-8-5-4 0,8 1 0 16,0-1-4-16,-8 0-4 0,8 1 0 0,0-1 0 0,0-4-4 15,0-1-4-15,0 1 0 0,0 0-8 0,0 0 0 0,0-5-4 16,0 0-4-16,0 1-8 0,0-6-12 0,0 1-12 0,0-1-8 0,0 1-8 15,0-5-12-15,8 0-8 0,-8-5-8 0,0 1-4 0,8-1-8 16,-8-4-12-16,0 0-64 0,0-1 32 0,7-4 28 0,-7 1 24 16</inkml:trace>
          <inkml:trace contextRef="#ctx0" brushRef="#br0" timeOffset="61165.1">21264-779 47 0,'0'0'72'0,"-9"0"-4"0,9 0-4 0,-8 0-32 0,8 0 0 15,0 0-4-15,-7 0 0 0,7 0-4 0,0 0 0 0,0 0-4 16,0 0 0-16,0 0 0 0,0 0-4 0,0 0 0 0,0 0 4 15,0 0 0-15,0 0 8 0,0 0 4 0,7 0 8 0,-7 0 4 0,0 0 0 16,0 0 8-16,8 0-4 0,-8 0-4 0,9 0 0 16,-9 0-8-16,0 0 4 0,8 0 0 0,0 0 0 0,-8 0 0 0,9 0 4 15,-1 0 0-15,-1 0 0 0,-7 0 0 0,9 0-4 0,-1 0 0 16,0 0 0-16,0 0 0 0,1 0-4 0,-1 0 0 0,-1 5 0 16,10-5-4-16,-9 0 0 0,9 0 4 0,-10 0 0 0,10 3 0 15,-9-3-4-15,9 0-4 0,-2 0 0 0,2 6 4 0,-9-6-4 16,9 4 0-16,-2-4-4 0,-6 0 4 0,7 0-4 0,-7 0 0 0,-1 5 0 15,7-5-16-15,-6 0-8 0,-1 0 0 0,0 0 0 0,1 0 0 16,-1 0 0-16,-8 0 0 0,7 0 0 0,3 0 0 0,-10 0 0 16,7 0 0-16,-7 0 0 0,0 0 0 0,8 0 0 0,-8 0 0 15,0 0 0-15,8 0 0 0,-8 0 0 0,0 0 0 0,0 0 0 16,9 0 0-16,-9 0 0 0,0 0 0 0,0 0 0 0,0 0 0 0,0 0 0 16,0 0 0-16,0 0 0 0,0 0 0 0,0 0 0 0,0 0-28 15,0 4-56-15,0-4-32 0,-9 0-20 0,9 0-24 0,-8 0-16 16,8 0-8-16,-8 5 20 0,8-5-80 0,-7 0 28 0,-3 0 48 0,3 0 28 15,-1 0 24-15,8 5 16 0</inkml:trace>
          <inkml:trace contextRef="#ctx0" brushRef="#br0" timeOffset="61866.2245">21370-600 7 0,'0'0'84'0,"0"0"0"16,-9 0-4-16,9 0-24 0,0 0 0 0,0 0-4 0,0 0 8 15,0 0-4-15,0 0 0 0,0 0 0 0,0 0 0 16,0 0-4-16,0 0-4 0,0 0-4 0,0 0-8 0,0-5 4 0,0 5 0 15,0 0-8-15,0-5-4 0,0 5 0 0,9-4 0 0,-9 4 4 0,0 0 0 16,8-4 0-16,0 4 0 0,-8-6-4 0,9 6 0 16,-1-3 0-16,-1-2 0 0,1 5 0 0,9 0-4 0,-9 0 0 0,1 0-4 15,6 0 4-15,-6-5 0 0,-1 5-4 0,8 0 0 0,-7 0-4 16,6 0-4-16,-6 0 4 0,7 0 0 0,-7 0-4 0,7 0 0 16,-9 0 0-16,10 0 0 0,-9-5 4 0,9 5-4 0,-10 0-4 15,10 0 0-15,-9 0 4 0,9 0-4 0,-9 0 0 0,-1 0-4 16,2 0 4-16,-1 0-8 0,0 0 4 0,1-4 0 0,-9 4 0 0,8 4 0 15,-8-4-20-15,0 0 20 0,8 0-4 0,-8 0 4 0,0 0 0 16,0 0-4-16,0 0-4 0,0 0 4 0,0 0 0 0,0 0-4 16,0 0 4-16,0 0-4 0,0 0-8 0,0 0-4 0,0 0-20 15,0 0-16-15,0 0-12 0,-8 0-16 0,8 0-24 0,0 0-24 16,0 0-20-16,0 0 0 0,-8 0-12 0,8 0-40 0,0 0 28 0,-9 0 32 16,9 0 20-16,-8 0 24 0</inkml:trace>
        </inkml:traceGroup>
      </inkml:traceGroup>
    </inkml:traceGroup>
    <inkml:traceGroup>
      <inkml:annotationXML>
        <emma:emma xmlns:emma="http://www.w3.org/2003/04/emma" version="1.0">
          <emma:interpretation id="{395EEFBB-71FA-4FF2-909C-06E9B2B90284}" emma:medium="tactile" emma:mode="ink">
            <msink:context xmlns:msink="http://schemas.microsoft.com/ink/2010/main" type="paragraph" rotatedBoundingBox="12464,3972 33739,3844 33752,6040 12477,61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827BB7-7D3A-4D4F-B32C-2BAC8569FC0E}" emma:medium="tactile" emma:mode="ink">
              <msink:context xmlns:msink="http://schemas.microsoft.com/ink/2010/main" type="inkBullet" rotatedBoundingBox="12464,3972 13072,3968 13077,4754 12469,4758"/>
            </emma:interpretation>
            <emma:one-of disjunction-type="recognition" id="oneOf9">
              <emma:interpretation id="interp13" emma:lang="" emma:confidence="0">
                <emma:literal>↳</emma:literal>
              </emma:interpretation>
            </emma:one-of>
          </emma:emma>
        </inkml:annotationXML>
        <inkml:trace contextRef="#ctx0" brushRef="#br1" timeOffset="-535676.4976">746 808 7 0,'0'-9'88'16,"0"5"-8"-16,0-2 0 0,0-2-24 0,0 3 4 0,0 0 4 0,0 1-4 15,0-1 0-15,0 0 0 0,0 1 0 0,0 0 0 0,0-1-4 0,8 0 4 16,-8 5-8-16,0-4-4 0,0 4 0 0,0 0-8 16,0 0-4-16,0 0-24 0,0 0 24 0,0 0 4 0,0 0 0 0,8 4 0 15,-8 1-4-15,0 0 0 0,0-1 0 0,0 5-4 0,0 0-4 16,0-4-4-16,0 8 0 0,0-3-4 0,0 4 0 0,0 0 0 16,0 4-8-16,0 1 4 0,0 3-4 0,0-3 4 0,0 3-8 0,7 1 0 15,-7 5-4-15,0-5 4 0,0 4 4 0,0 1-8 0,9 0 0 16,-9-1 0-16,0 0-4 0,8 1 4 0,-8-1 0 15,0-5 0-15,0 7-4 0,0-5 4 0,0-2-4 0,0 0 0 0,0-3 0 16,8-1 0-16,-8 1 0 0,0-6 4 0,0 1-4 0,0 0 0 16,0 0 4-16,0-5-4 0,0 0 4 0,0 1 0 0,0-5-4 15,0-2 0-15,0 2 4 0,0-5 0 0,0 5-4 0,0-5 4 0,0 0 0 16,0 0-4-16,0-5 0 0,0 0 0 0,0 2 0 16,0-2 0-16,0-5 0 0,0 1 4 0,9 0-4 0,-9-1 0 0,0 2 0 15,0-6 4-15,8 0-4 0,-8 0 0 0,0 0 0 0,8 0-24 16,-8 1 28-16,9-6 0 0,-9 6 0 0,7-1 0 0,-7-4-4 15,8 4 0-15,-8 0 0 0,8-1 0 0,1 2 0 0,-9 4 0 16,8-4 4-16,-1 4-8 0,3-6 8 0,-10 7-4 0,7 3 0 16,1-4 0-16,1 4 0 0,-9-4 0 0,8 9 0 0,0-4 0 0,-1-1 0 15,-7 5 0-15,9 0 4 0,-1-5-4 0,-8 5 0 0,8 0 4 16,1 5-4-16,-9-5 0 0,8 5 4 0,-8-5-4 0,8 4 4 16,1 0 0-16,-9-4-4 0,7 10 4 0,-7-10-4 0,8 4 4 15,-8 6-4-15,8-6 4 0,1 6-4 0,-9-6 4 0,8 5 0 16,-8 0-8-16,8 0 4 0,-8 0 0 0,9 1 0 0,-9 4 0 0,7-5 0 15,-7 4 0-15,8-3 0 0,-8 3 0 0,0 1 0 0,9 0 4 16,-9-1-4-16,0 2 0 0,8-2 0 0,-8 1-4 0,0 0 4 16,0-1 0-16,8 1 0 0,-8 0 0 0,0 0 0 0,0-5 4 0,0 0-8 15,7 1 4-15,-7-2 0 0,10 2 0 0,-10-1-4 16,0-4 8-16,7 3-8 0,-7-3 4 0,8-1 4 0,-8 1-4 16,9 0 4-16,-1-5 0 0,-8 5 0 0,8-5 4 0,1 0 0 0,-2 4 0 15,-7-4 0-15,8 0-4 0,1-4 0 0,-1 4 0 0,0-5 0 16,0 0-4-16,1 0-4 0,-2 1-4 0,1-5-4 0,1 5-4 15,-1-6-12-15,0 1-16 0,1 4-20 0,-1-3-24 0,-1-6-16 0,1 4-28 16,1-4-20-16,-1 6 4 0,0-6-8 0,1 0-56 16,-1 0 24-16,-1 0 40 0,10 0 24 0,-9-4 24 0</inkml:trace>
      </inkml:traceGroup>
      <inkml:traceGroup>
        <inkml:annotationXML>
          <emma:emma xmlns:emma="http://www.w3.org/2003/04/emma" version="1.0">
            <emma:interpretation id="{34E11C42-153F-491B-B7D3-D3691A551533}" emma:medium="tactile" emma:mode="ink">
              <msink:context xmlns:msink="http://schemas.microsoft.com/ink/2010/main" type="line" rotatedBoundingBox="13506,3968 33739,3847 33744,4791 13511,4912"/>
            </emma:interpretation>
          </emma:emma>
        </inkml:annotationXML>
        <inkml:traceGroup>
          <inkml:annotationXML>
            <emma:emma xmlns:emma="http://www.w3.org/2003/04/emma" version="1.0">
              <emma:interpretation id="{A858D12F-6574-4A18-B198-CAE67656607C}" emma:medium="tactile" emma:mode="ink">
                <msink:context xmlns:msink="http://schemas.microsoft.com/ink/2010/main" type="inkWord" rotatedBoundingBox="13507,4281 13989,4278 13991,4517 13509,452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535315.4636">1797 1056 83 0,'0'0'100'0,"0"0"-4"0,-8 0 0 0,8-4-12 0,0 4 8 15,0 4 4-15,0-4 0 0,0 0 4 0,8 0 0 0,-8 0-4 16,9 0 4-16,-9 0 4 0,8 0-4 0,0 0-4 0,1 0-4 16,-2 0-8-16,1 0-4 0,1 0-4 0,-1 0 4 0,7 0-8 0,2 0-8 15,-9 0-12-15,9 0-44 0,0 0-8 0,-2 0 0 0,2 0 0 16,-1 0 0-16,8 0 0 0,-7 0 0 0,-1 0 0 0,8 0 0 16,1-4 0-16,-8 4 0 0,-2 0 0 0,10-6 0 0,-9 6 0 0,9 0 0 15,-9 0 0-15,-7 0 0 0,6 0 0 0,2-4 0 16,-9 4 0-16,1 0-8 0,-1 0-84 0,-8 0-20 0,0 0-24 0,0 4-16 15,0-4-28-15,-8 0-4 0,8 6 8 0,-17-6-72 0,9 0 44 16,-1 0 28-16,-6 0 36 0,-2 4 24 0,1-4 20 0</inkml:trace>
          <inkml:trace contextRef="#ctx0" brushRef="#br1" timeOffset="-535081.091">1878 1188 63 0,'0'0'112'0,"0"5"0"0,0 0-8 15,0-5-16-15,0 4 4 0,0 1 8 0,-7-5-4 0,14 5 8 16,-7-2 4-16,0-3 4 0,0 0-4 0,10 6 0 0,-10-6 0 0,7 0-8 16,1 0-20-16,1 5 12 0,-9-5 0 0,8 0-8 0,0 0-8 15,8 4-12-15,-8-4-20 0,0 0-44 0,9 5 0 0,-9-5 0 16,8 4 0-16,-8-4 0 0,9 0 0 0,-1 5 0 0,-7-5 0 0,6 4 0 16,2-4 0-16,-9 0 0 0,9 0 0 0,-10 5 0 15,10-5 0-15,-9 5 0 0,0-5 0 0,8 4 0 0,-8-4-16 16,1 6-124-16,-1-6-44 0,0 3-48 0,0-3-8 0,-8 0-60 0,9 5 48 15,-9-5 52-15,0 5 32 0,7-5 32 0,-7 0 24 0</inkml:trace>
        </inkml:traceGroup>
        <inkml:traceGroup>
          <inkml:annotationXML>
            <emma:emma xmlns:emma="http://www.w3.org/2003/04/emma" version="1.0">
              <emma:interpretation id="{85FA4776-27EC-45DD-85FA-EBA3A45DF1A5}" emma:medium="tactile" emma:mode="ink">
                <msink:context xmlns:msink="http://schemas.microsoft.com/ink/2010/main" type="inkWord" rotatedBoundingBox="14564,4033 15968,4025 15972,4687 14568,469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526256.482">3046 983 3 0,'-9'4'88'16,"1"-4"-8"-16,8 0-4 0,-8 5-24 0,-1-5-4 0,9 0 0 0,-8 0 0 15,1 0-4-15,7-5 0 0,-9 5 0 0,9-4 0 0,0-1 4 16,0 5-4-16,-8-5 0 0,8 1 0 0,0-1 4 0,0 0-4 16,0 1 4-16,0-5-8 0,0 4 0 0,0-4 0 0,8 0 0 15,-8-1 0-15,0 5-4 0,9-3 0 0,-9-1-4 0,7-1 0 16,1 2 0-16,-8-1 0 0,9-1 0 0,-1 1 0 0,0-1 0 0,1 2-4 16,-1 3-4-16,-1-4 0 0,-7 4 0 0,8 0-4 0,1 1-4 15,-1 4 0-15,0-4 0 0,1 4-4 0,-1 0 0 0,-1 0-4 16,2 4 4-16,-1 0-4 0,8 1 4 0,-7 0-8 0,-2-1 0 0,1 6 0 15,1-6 0-15,-1 5-12 0,0 0 16 0,1 1 0 16,-1-2 0-16,-1 6-4 0,-7 0 0 0,8-4 4 0,-8 3-4 0,9 1-4 16,-9 4 0-16,0-4 0 0,0 5 4 0,0-1 0 0,-9 0 0 15,9 5-4-15,-8-5 4 0,1 6-4 0,-1-2 0 0,-1 6 0 16,-7-6 0-16,7 2 0 0,-6 3 0 0,-2-4 0 0,9 0 0 16,-16 0 0-16,7 0 0 0,1 0-4 0,-1-5 4 0,2 1 0 15,-2-1 0-15,0-4-4 0,2 0 8 0,-2-1-4 0,1-4 4 16,7 1-4-16,-6-2 4 0,6-2-4 0,-7-1-4 0,7-5 4 0,1 3 0 15,1-3 0-15,-3-3 0 0,3-2 0 0,-1-1 0 0,8 2 4 16,-8 0-4-16,8-6 0 0,0 1 0 0,0 0 0 0,-9-5 0 16,9 5 0-16,0-4-4 0,0 3 4 0,9-4 0 0,-9 5 0 15,0 0 0-15,8 0-4 0,-8-1 4 0,8 1-4 0,-8 5 4 16,7-1-4-16,-7 1 4 0,10-1 0 0,-3 5 4 0,1 0-4 0,1 0-4 16,-1 0 4-16,9 0 0 0,-10 5 4 0,1-1 0 15,9 1-4-15,-9-1 0 0,9 1 4 0,-2-1-4 0,-6 6 4 0,7-5 0 16,1 3 0-16,-2-3 4 0,2 4 0 0,0-4 0 0,-2 4 0 15,2 1 0-15,-1-6 0 0,0 0 0 0,1 6 0 0,-1-6-4 16,1 1 4-16,-2 4-4 0,-6-9 0 0,7 4-4 0,1 1 8 0,-1-5-4 16,-8 5-4-16,8-5 0 0,1 0-4 0,-10 0-4 0,10-5-12 15,-9 5-20-15,9-5-28 0,-10 1-28 0,1 0-32 0,9-6-32 16,-9 6-20-16,1-6 20 0,-1 2-68 0,-1-2 20 0,2-4 32 16,-1 0 32-16,0 1 32 0,0-1 16 0</inkml:trace>
          <inkml:trace contextRef="#ctx0" brushRef="#br1" timeOffset="-525777.762">3689 923 87 0,'-8'4'100'0,"8"-4"-8"0,0 5-4 16,-7-5-28-16,7 5 4 0,0-1-4 0,0 1 4 0,-10 4-4 0,10-5 0 16,0 1 0-16,0 4-4 0,0 1-4 0,0-1 0 15,0 0-8-15,0 0-4 0,0 0 0 0,0 5-4 0,0-1 4 0,0 1-4 16,10 0 0-16,-10 0 0 0,0 1 0 0,7 2 0 0,-7-3-4 0,8 4 4 15,1-4-4-15,-9 4-4 0,8 0 8 0,0-5-4 16,8 7-4-16,-8-2 0 0,9-3 0 0,-9 2 0 0,9-3-4 0,-10-1-4 16,10 6 4-16,-1-5-4 0,1-5 0 0,-2 5 0 0,2-1-8 15,0-3 0-15,-2-1 0 0,10 0 0 0,-8-5 4 0,-2 6-4 16,2-10 0-16,8 4 4 0,-10 1 0 0,2-5 0 0,0 0 0 16,-2 0 0-16,10-5-4 0,-17 1 4 0,9-1-4 0,-1 0 4 15,0 1 0-15,-8-5 0 0,8 0 0 0,-8-1-12 0,9-3-4 0,-9 4 0 16,1-5 0-16,-1 0 0 0,-8 5 0 0,7-10 0 0,2 6 0 15,-9-1 0-15,8 0 0 0,-8-4 0 0,0 4 0 0,0-4 0 16,0 4 0-16,8-4 0 0,-8 0 0 0,0 4 0 0,0 0 0 16,-8-4 0-16,8 5 0 0,0-2 0 0,-8-3 0 0,8 4 0 15,-9 0 0-15,2-4 0 0,7 4 0 0,-8 0 0 0,-1 1 0 0,1-1 0 16,0 0 0-16,-1 0 0 0,1 0 0 0,1-5 0 0,-2 11 0 16,-7-6 0-16,8 1 0 0,-1-1 0 0,2 4 0 0,-10 1 0 15,9 0 0-15,-9 5 0 0,9-6 0 0,-7 6 0 0,-2-1 0 16,9 5 0-16,-9-5 0 0,1 5 0 0,0 5 0 0,8-5 0 15,-9 5 0-15,1-1 0 0,0 1 0 0,-8 4 0 0,7 0 0 16,1-4 0-16,-1 4-40 0,1 4-12 0,0-3-4 0,-1-1-20 0,2 5-12 16,-2-1-16-16,0-3-20 0,9 4-20 0,-7-5-20 0,6 4 0 15,1-3-36-15,0 4-20 0,-1-5 32 0,1 4 32 0,1-4 40 16,7 1 16-16</inkml:trace>
        </inkml:traceGroup>
        <inkml:traceGroup>
          <inkml:annotationXML>
            <emma:emma xmlns:emma="http://www.w3.org/2003/04/emma" version="1.0">
              <emma:interpretation id="{FD54EF22-C5A9-455E-93E4-D0C70DC49A06}" emma:medium="tactile" emma:mode="ink">
                <msink:context xmlns:msink="http://schemas.microsoft.com/ink/2010/main" type="inkWord" rotatedBoundingBox="16638,4302 18016,4294 18018,4713 16641,472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-522557.9312">5141 1156 31 0,'0'0'64'0,"0"0"-8"16,0 0 0-16,0 0-24 0,0 0 0 0,0 0-4 0,0 0-4 0,0 0-8 16,0 0 8-16,0-4 0 0,0 4-4 0,0 0 0 0,0-4 4 15,0 4-4-15,0-5 4 0,0 5 0 0,0-5 8 0,0 1-4 16,0 4 0-16,0-5 0 0,0 0 4 0,0 1-4 0,0 0 8 0,0-1 0 15,0 0 0-15,0 5 0 0,0-3 4 0,0-4 4 16,0 3-4-16,0 4-8 0,-8-4 4 0,8 0-4 0,0 4 0 0,-9-5-4 16,9 5 0-16,-7-5 0 0,7 5-4 0,-8-4 0 0,8 4-8 15,-9 0 4-15,1 0-4 0,8-5 0 0,-8 5 0 0,0 0-4 16,-1 0 0-16,9 0 0 0,-7 0 4 0,-1 0-4 0,-1 5-4 0,9-10 0 16,-8 10 0-16,0-5 0 0,-1 4 0 0,1-4 0 0,1 5-4 15,7 0 0-15,-8-1 4 0,-1 0 0 0,1 0 0 0,0 3-8 16,8-4 0-16,-9 7 0 0,1-2 8 0,1 2-4 0,7-1-4 15,-9 0 0-15,9 1 0 0,-8-1 4 0,8 0-4 0,0-1 0 16,0 2 0-16,-8 4 0 0,8-5 0 0,0 0 0 0,0 5 0 16,8-5 0-16,-8 6 0 0,0-7-4 0,8 6 4 0,-8-5 0 0,9 4 0 15,-2 2 0-15,-7-7 0 0,8 6 0 0,1-4 0 0,-1 4 0 16,0-1 0-16,1-4 0 0,-1 5 0 0,7-5 0 0,-6 0 4 16,-1 1-4-16,9-2 0 0,-9 3 0 0,8-3 0 0,0-3 4 15,-8-1 0-15,9 1-4 0,-1 0 4 0,0-5 0 0,1 0-4 16,-2 0 4-16,2 0 0 0,0-5 0 0,-2 0 0 0,-6 1 0 0,7-1-4 15,1-3 4-15,-2-3 4 0,-6 3-4 0,7-2 0 0,-7 1-4 16,7 0 4-16,-9-5 0 0,2 5-4 0,-1-4 0 0,0 3 4 16,1-4-16-16,-1 5 20 0,-1-4 0 0,-7 3 0 0,10 1 0 15,-10 0 4-15,7 0 0 0,-7 0 4 0,8-1-4 0,-8 7 4 16,0-7 0-16,0 0 0 0,0 6 0 0,0-1 0 0,0 1-4 16,0-1 4-16,0 1 0 0,9-1-4 0,-9-1 0 0,0 6-4 0,0-3 4 15,0 3-4-15,0 0-4 0,0-5 4 0,8 5-4 0,-8 0-4 16,0 0 4-16,8 5 0 0,-8-5 4 0,7 3-4 0,-7 3 0 15,0-1-4-15,9-1 4 0,-9 1 0 0,8-1 0 0,0 5 0 16,-8-4 0-16,9 4-4 0,-9 0 4 0,8 1 0 0,0-1 0 0,-8 0-4 16,9 4 0-16,-2-3 4 0,1-1 0 0,-8 0 0 15,8 5 0-15,1-5 0 0,-1 1-4 0,0-2-4 0,1-3 8 0,-2 4-4 16,1 1 0-16,-8-6 0 0,9 5 0 0,-1-4 0 0,0-1 0 0,0 1 4 16,1 0-8-16,-2-5 4 0,1 4 4 0,1-4 0 15,-1 0-4-15,0-4 0 0,-8 4-4 0,9-5 0 0,-1 0 4 0,-1 1 0 16,1-6 0-16,-8 6 0 0,9-5 0 0,-1 4 4 0,-8-4-8 15,8 0 8-15,-8 0 0 0,9 0-4 0,-2-1 0 0,-7 1 4 16,8 0 4-16,-8 0 0 0,9-1 0 0,-9 1-4 0,8 0 4 16,-8 0 4-16,0 5-4 0,8-6 4 0,-8 7 0 0,8-7 4 0,-8 5 0 15,0-4 0-15,9 4-4 0,-9 1 0 0,0-1-8 16,7 5-4-16,-7-4 0 0,0 4 0 0,8-5 0 0,-8 5 0 0,0 0 0 16,9 0 0-16,-9 0 0 0,0 0 0 0,8 5 0 0,-8-5 0 15,8 4 0-15,-8 1 0 0,9-1 0 0,-1 5 0 0,-8-4 0 16,7 4 0-16,-7-3 0 0,8 2 0 0,1 1 0 0,-9 0 0 15,8 5 0-15,0-5 0 0,-8 1 0 0,9-2 0 0,-1 2 0 16,-8-1 0-16,7 0 0 0,2-4 0 0,-9 4 0 0,8 0 0 0,0-4 0 16,0 4 0-16,-8-4 0 0,9-1 0 0,-2-4 0 0,-7 4 0 15,8 1 0-15,1-5 0 0,-1 0 0 0,0 0 0 0,-8 0 0 16,9-5 0-16,-1 1 0 0,-1 4 0 0,2-4 0 0,-1-6 0 16,-8 6 0-16,8-6 0 0,0 2 0 0,1-2 0 0,-1 1 0 15,-1-5 0-15,2 5 0 0,-1-5 0 0,0 5 0 0,1-5 0 0,-1 5 0 16,0-5 0-16,-1 5 0 0,-7 0 0 0,9-5 0 0,-1 5 0 15,0 5 0-15,1-7 0 0,-9 3 0 0,8 3 0 0,-1 1 0 16,-7-1 0-16,10 0 0 0,-3 5 0 0,-7 0 0 0,8-4 0 0,-8 4 0 16,8 0 0-16,1 0 0 0,-9 4 0 0,8-4 0 15,-1 5 0-15,-7 0 0 0,9-1 0 0,-1 1 0 0,-8 0 0 0,8-2 0 16,1 8 0-16,-9-7 0 0,8 5 0 0,-8 0 0 0,8 1 0 16,-8 3 0-16,7-3 0 0,-7-1 0 0,0 0 0 0,0 4 0 15,0-3 0-15,9-1 0 0,-9 5 0 0,0-5 0 0,0 0 0 0,0 1 0 16,0-2 0-16,0 2 0 0,0-6 0 0,0 6 0 0,0-6 0 15,-9 0-100-15,9 1-64 0,0-5-56 0,0 5-4 16,0-5-72-16,-7 0 24 0,7 0 56 0,-8-5 36 0,0 0 36 0,8 5 24 16,-9-4 24-16</inkml:trace>
        </inkml:traceGroup>
        <inkml:traceGroup>
          <inkml:annotationXML>
            <emma:emma xmlns:emma="http://www.w3.org/2003/04/emma" version="1.0">
              <emma:interpretation id="{FE63B63A-87FC-452C-8D90-FD6E813CEC3C}" emma:medium="tactile" emma:mode="ink">
                <msink:context xmlns:msink="http://schemas.microsoft.com/ink/2010/main" type="inkWord" rotatedBoundingBox="20968,4193 21466,4190 21468,4493 20970,449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3838.4774">9251 1230 87 0,'8'0'116'0,"-8"0"8"0,8 5 12 0,1-5-12 0,-9 0 0 15,8 4 4-15,0-4 8 0,1 5 0 0,-2-5 0 0,1 4-4 16,1 1-12-16,7-5 0 0,-8 0-8 0,8 0-8 0,1 0-20 16,-9 0-16-16,9 5-12 0,-2-5-52 0,2 0-4 0,-1 0 0 15,1 0 0-15,-1-5 0 0,8 5 0 0,-8 0 0 0,1-5 0 0,-1 5 0 16,1-4 0-16,-2 4 0 0,2-5 0 0,-9 5 0 0,9-4 0 15,-1 4 0-15,-8-5 0 0,0 5 0 0,1-4 0 0,-1 4 0 16,0 0 0-16,-1 0 0 0,-7 0 0 0,0 0 0 0,0 0-96 16,0 0-88-16,0 4-48 0,0-4-8 0,0 5-72 0,-7-1 56 15,-1-4 48-15,8 5 32 0,-8-1 32 0,-1-4 28 0</inkml:trace>
          <inkml:trace contextRef="#ctx0" brushRef="#br0" timeOffset="63651.9776">9358 996 31 0,'-9'5'104'16,"1"-5"0"-16,0 0 4 0,8 0-12 0,-8 4-4 0,-1-4 8 15,9 0 0-15,-8 0-12 0,8 0 0 0,0 5 4 0,0-5 4 0,0 0 4 16,0 0 0-16,0 0 4 0,8 0-12 0,-8-5 4 0,9 5-4 16,-1 0-8-16,0-4-4 0,0 4-4 0,8-5-12 0,-8 5-12 15,1-4-44-15,7-1-8 0,1 1 0 0,-10 4 0 0,10-5 0 16,-1 0 0-16,1 1 0 0,-1-1 0 0,0 5 0 0,1-5 0 16,-2 5 0-16,2 0 0 0,0-4 0 0,-2 4 0 0,2 0 0 15,-1 0 0-15,1 0 0 0,-1 0 0 0,-8 0 0 0,9 0 0 0,-9 0 0 16,7 0 0-16,-6 0 0 0,-1 0 0 0,0 0 0 0,1 0 0 15,-9 0 0-15,8 0 0 0,-8 0 0 0,7 0 0 0,-7 0 0 16,0 0 0-16,0 0 0 0,0 0 0 0,0 0 0 0,0 4-68 0,0-4-60 16,-7 0-20-16,-1 5-28 0,8-5-24 0,-9 5 12 15,1-5-24-15,0 4-32 0,-8 1 24 0,8 0 60 0,-9-1 32 16,1 5 24-16</inkml:trace>
        </inkml:traceGroup>
        <inkml:traceGroup>
          <inkml:annotationXML>
            <emma:emma xmlns:emma="http://www.w3.org/2003/04/emma" version="1.0">
              <emma:interpretation id="{77557697-79BB-486F-899B-7705EEA477E2}" emma:medium="tactile" emma:mode="ink">
                <msink:context xmlns:msink="http://schemas.microsoft.com/ink/2010/main" type="inkWord" rotatedBoundingBox="22802,3975 24182,3966 24185,4576 22806,458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8080.178">11159 1271 63 0,'-8'5'76'0,"1"-5"0"0,-2 5-4 0,1-5-20 15,0 4-16-15,0-4 20 0,-1 5 4 0,9-1-4 0,-8-4-4 16,8 5 4-16,0-5 8 0,-7 0 8 0,7 4-8 0,0-4 4 16,0 0 0-16,7 0 4 0,-7 0 0 0,8-4 8 0,-8 4-4 15,9-9 0-15,-1 4 0 0,0-4-8 0,9 1-4 0,-10-2-8 16,1-4-4-16,9 0 0 0,0-4-4 0,-9-1-4 0,7 1 0 0,2-1-4 16,0-3 0-16,-2 4-8 0,10-6-4 0,-8 2-4 15,-2-2-12-15,2 2-12 0,0 3 0 0,6-3 0 0,-6-2 0 0,0 6 0 16,-2 0 0-16,2 0 0 0,0-1 0 0,-1 0 0 0,0 1 0 15,-8 4 0-15,9 1 0 0,-2-1 0 0,-5 1 0 0,5-1 0 0,-7 4 0 16,1 1 0-16,-1 4 0 0,-1-3 0 0,2 3 0 0,-1 0 0 16,0 1 0-16,-8 4 0 0,9 0 0 0,-9 4 0 0,8 1 0 15,-8 0 0-15,0 3 0 0,8-3 0 0,-8 9 0 0,0-5 0 16,0 5 0-16,0 4 0 0,0-4 0 0,0 4 0 0,0 6 0 16,0-6 0-16,-8 4 0 0,8 2 0 0,0-2 0 0,-8 2 0 15,8-2 0-15,-9 1 0 0,9 5 0 0,0-5 0 0,-8 1 0 0,8-3 0 16,-8 3 0-16,8-1 0 0,-9-6 0 0,9 7 0 0,0-6 0 15,0 0 0-15,0-4 0 0,0 5-60 0,0-6-32 0,-7 1-20 16,7-5-16-16,0 1-20 0,7-2-20 0,-7-3-8 0,0 0 12 0,0-5-20 16,9 0-28-16,-1 0 24 0,-8-5 32 0,8 0 36 15,-8 1 16-15</inkml:trace>
          <inkml:trace contextRef="#ctx0" brushRef="#br0" timeOffset="68466.1734">11902 1001 27 0,'8'-5'120'0,"-8"-4"-4"0,8 0-4 0,-8 4-24 15,9 1-8-15,-9 4-8 0,0-5 0 0,0 5-8 16,0 0-8-16,0 0 8 0,0 5-4 0,0-1-4 0,0 1-12 0,0 4 16 16,0-4-4-16,0 4 4 0,0 0-8 0,0 0 0 0,0 5-4 15,0-5-8-15,0 5 4 0,0 0-4 0,7 0-8 0,-7-2 0 16,0 3-4-16,8-2 0 0,1 1-4 0,-1 0-8 0,0 0 4 0,-1 0-4 16,3-1 0-16,5 1-4 0,-6 0 4 0,7-5-4 15,0 0-4-15,1 0 4 0,-1 1 0 0,8-6 0 0,-7 2-4 0,8-3 0 16,-10-3 0-16,10-3 0 0,0 3 0 0,-1-6-8 0,-8-3 4 15,8 4 0-15,1-4-4 0,-8-4 0 0,7-1 0 0,-8 4 4 16,8-8 0-16,-7 5 0 0,-9-2-4 0,9-3 0 0,-2 4 4 16,-6-4 0-16,-1 0-4 0,0 4 4 0,-8-4-4 0,0 0 0 15,9 4 0-15,-18-5 0 0,9 1 0 0,0 4 0 0,-8-4 0 0,0 4 0 16,-1-4-4-16,2 3 4 0,-1-2 0 0,-1 3 0 16,-7 1 0-16,8-2 0 0,-1 6 0 0,-6-4 0 0,6 3 0 0,-7 1 0 15,-1 0 0-15,10 5 0 0,-10-2 0 0,1 2 0 0,7 0 0 16,-6 4 0-16,-2 0 0 0,1 4-4 0,0 0 0 0,-1 2-4 15,9 2 0-15,-9-3-4 0,2 4-4 0,-2 5-8 0,9-5-16 16,-9 5-8-16,9-4-16 0,1 3-12 0,-2 1-8 0,1 0-16 0,0-1-20 16,8 1-8-16,0 0-8 0,-8-1 12 0,16-3-16 0,-8 4-56 15,8-5 28-15,-8 0 28 0,17 0 28 0,-10-5 24 0</inkml:trace>
        </inkml:traceGroup>
        <inkml:traceGroup>
          <inkml:annotationXML>
            <emma:emma xmlns:emma="http://www.w3.org/2003/04/emma" version="1.0">
              <emma:interpretation id="{09A2A5E3-7D73-4D7B-8960-20E4A4AF0E50}" emma:medium="tactile" emma:mode="ink">
                <msink:context xmlns:msink="http://schemas.microsoft.com/ink/2010/main" type="inkWord" rotatedBoundingBox="24801,3900 26987,3887 26991,4515 24805,452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9077.0579">13288 670 3 0,'-17'10'104'0,"2"-6"-12"0,-2 5-4 15,1 1-20-15,7-1 4 0,-6-1 0 0,-2 7 4 0,0-6 0 0,9 0 0 16,-7 5-4-16,6-5-4 0,-7 4-12 0,7-3-12 0,1-1 0 16,1 5-8-16,7-5-4 0,-9 0 0 0,9 0-4 0,0 1-4 15,0-2 4-15,9-2 0 0,-9 2-4 0,15-3 0 0,-6 0 0 0,-1-1-4 16,9 1 0-16,-2-5-4 0,2 5 4 0,8-5-4 15,-10 0-4-15,10 0 4 0,0 3-4 0,-9-3-4 0,9 0 4 0,0 0-4 16,-2-3 4-16,1 3-4 0,1 0 0 0,0 0 0 0,-1 3 0 16,1-3-4-16,-1 5 0 0,-8 0 0 0,8-5 0 0,-7 9-4 15,0-4 4-15,6 0-4 0,-6-1 0 0,-9 5 4 0,9-4-4 16,-9 9 4-16,8-5-4 0,-8 0 0 0,-8 5 0 0,8-5 0 0,-8 5 4 16,0 0-4-16,0 0 4 0,0-1 0 0,-8 1-4 15,8-1 0-15,-15 6 0 0,6-1 0 0,-7-4 0 0,-1 5 0 0,0-6 0 16,-6 5-4-16,-1-4 4 0,7 0-4 0,-8 0-4 0,1-1 4 15,-1-3-8-15,0 3-4 0,2-8-28 0,6 4-16 0,-7-4-20 16,7-5-28-16,1 0-12 0,9-5-12 0,-10 5 8 0,9-9-60 16,-1 1 0-16,9-2 28 0,-8-4 28 0,8 0 24 0</inkml:trace>
          <inkml:trace contextRef="#ctx0" brushRef="#br0" timeOffset="68755.4001">13100 735 75 0,'0'0'96'0,"-7"0"-4"0,7 4 0 0,7-4-16 16,-7 0 4-16,0 0 0 0,8-4 4 0,1 4 4 0,-1-5-4 15,0 5 4-15,1-5-4 0,-1 0 0 0,7 1 0 0,-6 4-4 16,7-4-8-16,1-1-4 0,-1 1-12 0,0-1-12 0,1 0 0 0,-2 1-12 16,10 4-8-16,-8-5 0 0,0 1-4 0,-2 0-4 0,10 4-4 15,-9-6-8-15,0 6-4 0,1 0-8 0,-2-4-8 0,2 4-12 16,0 0-24-16,-1 0-32 0,0 0-24 0,-8 0-32 0,0 0-16 16,1 0 0-16,-1 0-64 0,-1 0 16 0,-7 0 32 0,0 0 36 15,0 0 28-15,0-5 16 0</inkml:trace>
          <inkml:trace contextRef="#ctx0" brushRef="#br0" timeOffset="69428.1188">13859 803 43 0,'24'-4'80'15,"-7"0"-4"-15,-1 4 0 0,1 0-20 0,-10 4 0 0,1 0 4 0,1 6-4 16,-9-6 4-16,0 10 8 0,0-5 0 0,0 5-24 0,0-1 24 16,0 1-4-16,-9 0-12 0,9 4-4 0,-8 1 0 0,1-1-4 15,7 1-4-15,0-1-4 0,-8 0-8 0,8 1 4 0,0-1-8 0,0 0-4 16,0 1 4-16,8-6-4 0,-1 6-4 0,1-6 4 16,1 1 0-16,-1 0-4 0,0-4 4 0,9-1 0 0,-1 0 0 0,0-5 0 15,1 0 0-15,-2 1 0 0,10-5-8 0,-8-5 4 0,7 1-8 16,1 0 0-16,-10-5 0 0,10 0-4 0,0-5 0 0,-1 0-4 15,1 0 4-15,-10-3-4 0,10-2 0 0,-8 0 4 0,0 0-4 0,-2 1 0 16,2 0 0-16,-9-5 0 0,-1 5 0 0,2-1 0 0,-9 1 0 16,0-1 0-16,-9 1 0 0,9 0 0 0,-15 5 0 0,6-6 0 15,1 5 0-15,-7 0 0 0,-2 0 0 0,-8 0-4 0,8 6 0 16,2-2 4-16,-10 1 0 0,1 0 0 0,-1 0-4 0,9 4 4 16,-8 1-4-16,-1 4 0 0,1 0 4 0,-1 0-4 0,8 0 0 0,-7 9 0 15,8-4-4-15,-1 3-4 0,2 2-20 0,-2 4 12 0,0-6-12 16,9 6-20-16,-7 5-12 0,6-6-16 0,9 6-16 0,-8-6-16 15,8 6-8-15,0-5 4 0,0 4-68 0,0-4 0 0,8 4 36 16,1-4 28-16,-1 0 20 0</inkml:trace>
          <inkml:trace contextRef="#ctx0" brushRef="#br0" timeOffset="69786.1638">14553 946 11 0,'7'-5'104'0,"1"1"-8"0,-8 4-8 0,9 4-16 16,-18-4-4-16,9 5 4 0,0-1 0 0,-8 5 0 0,1 1 0 15,7-1-4-15,-10 0-4 0,3 5-8 0,-1-1-4 0,8 1-4 0,0 0 0 16,-8 0-8-16,8 0 0 0,0 4 0 0,8-3-8 0,-8 2 4 16,8-3 0-16,-1 0 0 0,10 0-8 0,0-1 4 0,-9 0-4 15,16-3-4-15,-8 4-16 0,9-5 16 0,-1-4 0 0,1 4-4 16,-1-5 0-16,9-4-4 0,-9 5 0 0,9-5-4 0,0-5-4 16,0 1 0-16,-1-1 0 0,0-4-8 0,1 0 0 0,-9-5 4 0,9 0-4 15,0 1 4-15,0-2-4 0,-9-3 0 0,1 0-4 0,-1 1 0 16,1-7 0-16,-9 5 4 0,8 1-4 0,-16-5 0 0,9 0 4 15,-9 5 0-15,-8-5-4 0,0 5 4 0,0-1 4 0,0 1-4 16,-8-1 0-16,0-3 0 0,-9 3 0 0,0 6 0 0,2-6 0 16,-2 6 4-16,-8-6 0 0,1 5-4 0,1 5 0 0,-2-5 0 0,0 5 0 15,1-1 0-15,-1 6 0 0,1 0 4 0,-9-1-8 0,9 1 4 16,-1 4 0-16,0 0 0 0,1 4-4 0,8 1 4 0,-8 3-4 16,7-3-4-16,-8 5 0 0,18-1-8 0,-10 4-8 0,9-3-12 15,-9 4-16-15,9 0-12 0,8-1-20 0,-7-4-20 0,7 5-12 16,0 0-16-16,7 0 12 0,-7 0-32 0,8-1-36 0,1 1 24 15,7-6 28-15,-7 2 32 0</inkml:trace>
        </inkml:traceGroup>
        <inkml:traceGroup>
          <inkml:annotationXML>
            <emma:emma xmlns:emma="http://www.w3.org/2003/04/emma" version="1.0">
              <emma:interpretation id="{CEA4894F-C765-4A43-9550-EBAE7AABF5CF}" emma:medium="tactile" emma:mode="ink">
                <msink:context xmlns:msink="http://schemas.microsoft.com/ink/2010/main" type="inkWord" rotatedBoundingBox="27461,4302 27558,4301 27559,4332 27462,433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0023.5283">15825 1070 67 0,'7'4'168'15,"-7"1"0"-15,8-5 0 0,-8 5-16 0,0-5 8 0,0 4 4 0,-8-4 0 16,8 4-4-16,-7-4-8 0,7 4-8 0,-9-4-24 16,1 0-24-16,0 0-16 0,0 0-16 0,8 0-44 0,-9 0-20 0,2 0 0 15,7 0 0-15,-8 0 0 0,-1 0 0 0,9-4 0 0,-8 8 0 16,8-4 0-16,0-4 0 0,0 4 0 0,0 0 0 0,-8-4-16 16,16 4-104-16,-8-4-32 0,0 4-48 0,0-5-24 0,8 5-40 15,1-5-4-15,-9 5 40 0,8-4 44 0,-1 4 36 0,2 0 28 16,-1-5 24-16</inkml:trace>
        </inkml:traceGroup>
        <inkml:traceGroup>
          <inkml:annotationXML>
            <emma:emma xmlns:emma="http://www.w3.org/2003/04/emma" version="1.0">
              <emma:interpretation id="{04868F4A-E190-405E-81A9-CE0C69CB6C11}" emma:medium="tactile" emma:mode="ink">
                <msink:context xmlns:msink="http://schemas.microsoft.com/ink/2010/main" type="inkWord" rotatedBoundingBox="28223,3895 28787,3891 28792,4704 28228,470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0775.5296">16551 849 23 0,'0'0'116'0,"-9"-4"-8"0,9-1-28 0,-8 0 0 0,8-3-4 16,0 3 0-16,0-4-4 0,8-1 8 0,-8-4 0 15,9 6-4-15,-1-2 4 0,-1-4 0 0,1 1-4 0,1 4 0 0,-1-6-4 16,9 7 0-16,-2-1 0 0,-6-1 0 0,7 1-4 0,1 1-8 16,-2 2-4-16,2 2 0 0,0-1-4 0,-2 1-4 0,2 4-4 15,-1 0-8-15,1 4-4 0,-10 1-4 0,10-1-8 0,-9 2-4 0,0 2 0 16,1 1-8-16,-9 5 4 0,0-5-4 0,0 10-4 0,0-5 4 16,-9 4-8-16,9 0 0 0,-16 5 0 0,8 0-4 0,-8 0 4 15,8-4 0-15,-9 8-4 0,0-9 4 0,2 5-4 0,-2 0 0 16,1-4 4-16,7-1 0 0,-6-5 0 0,6 6 0 0,1-10-4 15,0 5 0-15,0-5-4 0,-1-4 4 0,9 4-4 0,0-9 4 0,0 5 4 16,9-5-4-16,-1 0-4 0,-8-5 4 0,16 5 4 0,-7-5-4 16,-2 1 4-16,10-1 0 0,-9 0 0 0,9 1 0 0,-2 0 0 15,2-2-4-15,-1 2 4 0,1 4 0 0,-1-4 0 0,8 4 4 16,-8-5 0-16,1 5 0 0,-1 0 0 0,1 0 0 0,-1 0 4 16,0 5-4-16,1-1 0 0,-2 0 0 0,2 2 0 0,0-2 0 0,-1 5 4 15,-9 0-4-15,10 5 4 0,-9-6-8 0,1 2 0 0,-1 4 0 16,0 4 4-16,1-4-4 0,-2 0 0 0,-7 4 0 0,0 0 4 15,0 1 0-15,0-5-4 0,0 4 0 0,-7 0 0 0,-2 1 0 16,1-1 0-16,0 1 0 0,-9-6 0 0,0 6 0 0,10-5 0 16,-9-1 0-16,-9 1 0 0,9-1 0 0,-1-3 0 0,-7-1 0 0,8 0 0 15,-9 1 0-15,8-5 0 0,-7-2 0 0,0 2 0 0,8 0 0 16,-9-5 0-16,8 0-4 0,-6 0-28 0,-2-5-8 0,8 5-16 16,1-5-16-16,-8-3-16 0,7 2-20 0,1-2-8 0,0-2-20 15,-1 1-8-15,2-4-8 0,6 3 8 0,1-4-16 0,0 1-64 16,-1-1 48-16,1 0 24 0,8 1 32 0,0 3 24 0</inkml:trace>
        </inkml:traceGroup>
        <inkml:traceGroup>
          <inkml:annotationXML>
            <emma:emma xmlns:emma="http://www.w3.org/2003/04/emma" version="1.0">
              <emma:interpretation id="{09A0251B-303A-4F50-BD0A-2039F170186B}" emma:medium="tactile" emma:mode="ink">
                <msink:context xmlns:msink="http://schemas.microsoft.com/ink/2010/main" type="inkWord" rotatedBoundingBox="29532,4137 30126,4133 30128,4515 29535,451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1420.7659">17814 900 43 0,'0'5'140'0,"0"-5"-20"0,0 0-8 0,0 3-16 0,9-3 0 16,-9 0 0-16,8 0 4 0,-8 5 0 0,7-5 8 16,1 0-4-16,1 0 4 0,-1 0-4 0,9 0-4 0,-9 0-8 0,8 0-4 15,0 0-8-15,1 0-8 0,7 0-4 0,-8 0-12 0,1 0-4 16,7 0-8-16,1 0-8 0,-9 0-8 0,8 0-24 0,-7 0-4 16,8 0 0-16,-1 0 0 0,-8 0 0 0,0-5 0 0,9 5 0 0,-9 0 0 15,0 0-28-15,-8 0-40 0,9 0-20 0,-9 0-24 0,0 0-16 16,1 0-24-16,-2 5-24 0,-7-5-12 0,0 0-56 0,0 5 8 15,0-5 44-15,0 5 36 0,-7-5 28 0,-2 4 28 0</inkml:trace>
          <inkml:trace contextRef="#ctx0" brushRef="#br0" timeOffset="71627.2104">17961 1212 31 0,'-9'9'192'0,"2"0"-16"0,7 0-16 16,-8-4-28-16,8 4 0 0,0-4 4 0,-9-1 4 0,9 5 0 15,9-9-8-15,-9 5 4 0,0-5-12 0,8 5-4 0,-1-5-20 0,10 0-16 16,-9-5-20-16,9 5-16 0,-2-5-48 0,10 2 0 16,-8-3 0-16,7 2 0 0,1-6 0 0,0 6 0 0,7-5 0 0,-8 0 0 15,1 4 0-15,7-4 0 0,-7-1 0 0,0 1 0 0,-1 4 0 16,-8 1-48-16,8 0-100 0,-7-1-44 0,-9 5-44 0,9-4-8 16,-10 4-48-16,-7 0 44 0,8 0 52 0,-8 0 36 0,-8 4 28 0,8 1 24 15</inkml:trace>
        </inkml:traceGroup>
        <inkml:traceGroup>
          <inkml:annotationXML>
            <emma:emma xmlns:emma="http://www.w3.org/2003/04/emma" version="1.0">
              <emma:interpretation id="{19DE7B45-E20A-483A-A126-8DA6F1F222FA}" emma:medium="tactile" emma:mode="ink">
                <msink:context xmlns:msink="http://schemas.microsoft.com/ink/2010/main" type="inkWord" rotatedBoundingBox="30860,3931 33739,3914 33744,4791 30865,480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5543.2221">19795 1268 71 0,'-7'3'104'16,"7"-3"-8"-16,0 5 0 0,-8-5-24 0,8 0-4 0,0 0 4 15,0 0 4-15,0-5-8 0,8 2 4 0,-8-7-4 0,7 0-12 16,2 1 0-16,-1 0 0 0,0-6-8 0,9 2-4 0,-10-1 0 0,3-3-4 16,5 2 0-16,-7-7-4 0,9 4 0 0,0-2 0 0,-2 3 0 15,-6-6-4-15,7 5 0 0,0-6 0 0,-8 6-8 0,9-5 4 16,-9 5-4-16,9 0 0 0,-10-6-4 0,1 6 4 0,1 0-4 15,7 0-4-15,-8-1 8 0,-8 1 0 0,9-1-4 0,-2 5 0 16,1 1 4-16,-8-1-8 0,9 1 4 0,-1 3-4 0,-8 1 0 16,0-1-4-16,8 2 4 0,-8 3 0 0,0 1 0 0,0-6-4 15,0 10 0-15,0-4 0 0,0 4-4 0,9 0 8 0,-9 0-4 0,0 0 0 16,0 4-4-16,0-4 0 0,-9 10 0 0,9-6 0 0,0 1 0 16,0 3 0-16,0 2 0 0,0 4-8 0,0-5 0 0,0 5 0 15,0 4 0-15,0 0 0 0,0 1 0 0,0 4 0 0,0-4 0 0,0 8 0 16,0-5 0-16,0 6 0 0,0 0 0 0,0-1 0 15,0 1 0-15,0 0 0 0,0-1 0 0,0 0 0 0,0 5 0 0,0-4 0 16,0-1 0-16,0 1 0 0,0-5 0 0,0 4 0 0,0-4 0 16,0 0 0-16,0 0 0 0,0 0 0 0,0-5 0 0,0 1 0 15,0-6 0-15,0 6 0 0,0-10 0 0,0 6 0 0,0-7 0 0,0 1 0 16,0 1 0-16,0-6 0 0,0 0 0 0,0 1-12 0,0-5-96 16,0 0-20-16,-8-5-16 0,8 1-24 0,0 0-12 0,0-1 0 15,-8-4-8-15,8-4-56 0,0 2 48 0,0-2 28 0,0-1 24 16,0 1 36-16</inkml:trace>
          <inkml:trace contextRef="#ctx0" brushRef="#br0" timeOffset="76326.1371">20472 932 71 0,'-8'5'108'0,"1"4"-4"0,-1 0 0 15,-1 0-20-15,1 0-4 0,0 1 4 0,-1 3-8 0,9-4 0 0,-8 0-8 16,8 1-8-16,0 4-4 0,0-6-4 0,0 6-4 0,0-4 0 16,0 4-8-16,0-6 0 0,8 3-4 0,1-3 0 0,-9 1 0 15,8 5 0-15,9-10-8 0,-9 6-4 0,-1-2 0 0,10-2-4 0,-9-2 0 16,9 5-4-16,-2-9-4 0,2 5 0 0,0-5 0 15,-1 4 0-15,0-4 0 0,0 0-8 0,1 0 4 0,0 0-4 0,-2 0 4 16,2 0 0-16,-9 0 0 0,8 0-8 0,-8 0-12 0,9 0 24 16,-9 0 0-16,0 4 0 0,-1 1 0 0,2-5 0 0,-1 5 4 15,-8 4 0-15,8-4-4 0,1-2 0 0,-9 8-4 0,0-7 0 0,8 10-4 16,-8-5 0-16,0 0 0 0,0 5 0 0,0-5 0 0,8 5 0 16,-16-1 0-16,8-3-4 0,0 3 0 0,-8 1 4 0,8 0 0 15,-9 0-4-15,1-5 0 0,0 5 4 0,-1-5-4 0,2 5-4 16,-1-5 4-16,-9 4 0 0,9-2-4 0,-9-3 0 0,2-3-8 15,-2 4-8-15,2-4-8 0,-10-1-16 0,8 0-16 0,0 1-20 0,2-5-12 16,-2 0-24-16,9 0-16 0,-9 0-12 0,10-5 12 16,-10 1-72-16,9 0 8 0,0-1 36 0,8-4 32 0,-9-1 20 0</inkml:trace>
          <inkml:trace contextRef="#ctx0" brushRef="#br0" timeOffset="75986.5274">20489 891 83 0,'0'-5'124'16,"0"5"-8"-16,0 0 0 0,-8 0-12 0,16 0-4 0,-8 0 0 16,0 0-4-16,0 0 4 0,0 0-4 0,8 0-4 0,-8 0 0 15,9 0-8-15,-1 0 0 0,-1 0-12 0,2 0-4 0,-1 0 0 0,0 0-8 16,1 0-8-16,7-5 0 0,-9 5-12 0,10 0-8 0,0 0 0 15,-9 0-8-15,9 0-4 0,-2-4-8 0,-7 8-4 0,9-8-8 16,-1 4-8-16,-8 0-4 0,9 0-8 0,-9 0-24 0,0 0-12 16,-1 0-12-16,2 0-20 0,-1 0-12 0,0 4-16 0,-8-4-24 15,0 0-20-15,0 0 0 0,0 0-52 0,0 0 4 0,0 0 40 0,0 0 28 16,-8 0 24-16,8 0 20 0</inkml:trace>
          <inkml:trace contextRef="#ctx0" brushRef="#br0" timeOffset="76714.5585">21068 1060 63 0,'-8'-4'104'16,"8"4"-4"-16,-8 4 0 0,8-8-20 0,-8 8 0 0,-1-4-4 15,1 5 0-15,1-5-4 0,-2 5 0 0,1 4-12 0,0-4-8 0,-1-1 0 16,1 4-4-16,0-1 0 0,8 1-4 0,-7 5 0 0,7-3 0 16,0 4 0-16,0 0-4 0,0-5 0 0,0 4 0 0,7 1 0 15,-7 0-4-15,8 0 0 0,0-1 0 0,1 1 0 0,7 1-4 16,-7-7-4-16,-2 1 0 0,10 5 0 0,-1-5 0 0,-8 0 0 15,8-4-4-15,1 4-4 0,-1-5 0 0,1 1-4 0,-1-5 0 0,0 5-4 16,1-5 0-16,7-5-4 0,-8 5-4 0,1-9 8 16,-2 5-4-16,2-6-8 0,0 1 4 0,-9 0 0 0,8-5-4 0,0 0 0 15,-8 1-4-15,1-6-16 0,-1 6 20 0,-1-11 0 0,2 6 0 16,-9 0 0-16,8 0-4 0,-8-1 0 0,0 1 0 0,0-1-4 16,-8-3 0-16,8 4 4 0,-9-1 0 0,2 0 4 0,-1 1-4 0,-1 0 0 15,1 4 0-15,-8-4-4 0,7 4 4 0,-6 5-4 0,6-6 0 16,-7 7 0-16,-1-1 0 0,10 4 0 0,-10 5 0 15,1-5-4-15,-1 5-4 0,1 5-8 0,0 0 0 0,-1 4-8 0,2-4-12 16,-2 3-8-16,9 6-8 0,-9-4-4 0,1 3-16 0,0 1-8 16,8 0-20-16,-1 4-12 0,1-4-8 0,1 0 4 0,-2 0-76 15,1 0 20-15,8-1 28 0,0 1 28 0,0-1 24 0</inkml:trace>
          <inkml:trace contextRef="#ctx0" brushRef="#br0" timeOffset="75040.2795">19184 927 7 0,'-7'-4'88'0,"-2"4"-4"0,9-5-4 16,-8 5-24-16,8-5-4 0,-8 5 0 0,8-5-4 0,0 2 0 16,-9 3-4-16,9-5 4 0,0 0-4 0,0 1-4 0,0-1 0 0,0 0 0 15,9 1-4-15,-9 0 0 0,8-2 0 0,-8 3 0 0,8-2 0 16,-8 5 0-16,9-5-8 0,-2 0-4 0,1 1 0 0,0 4-4 15,1-5 0-15,-1 0 0 0,0 5 0 0,1-4 0 0,-2 4-4 16,10 0 0-16,-9 0 0 0,0 0-4 0,0 0 0 0,1 0 0 16,-2 0-4-16,1 0-4 0,1 0 0 0,-1 4 4 0,0 1-4 0,1-5 0 15,-1 5 0-15,-1-1 0 0,2 1-4 0,-9-5 0 0,8 5 0 16,0 0 4-16,-8-2 0 0,0 3-4 0,0-2 0 0,8 0 0 16,-8 1 0-16,0 0 0 0,0-1 0 0,0 1 4 0,0-5 0 0,0 5 0 15,0-5-4-15,0 0 0 0,0 3 0 0,0-3 4 16,0 0 0-16,0 5 0 0,0-5-4 0,0 0 4 0,0 0-4 0,0 0 0 15,0 0 0-15,0 0 0 0,0 0 0 0,0 0 0 0,0 0 4 16,0 0 0-16,0 0-4 0,0 0 0 0,0 0 0 0,0 0 4 16,0 0-4-16,0 0 0 0,0 0 4 0,0 0-4 0,0 0 0 15,0 0 0-15,0 0 0 0,0 0 0 0,0 0 0 0,0 0 0 16,0 0 0-16,0 0 4 0,0 0 0 0,0 0 0 0,0 0-4 16,0 0 0-16,0 0 4 0,0 0-4 0,0 0 0 0,0 0 0 0,0 0 4 15,0 0 0-15,0 0 0 0,0 0-4 0,0 0 0 0,0 0 4 16,0 0-4-16,0 0 0 0,0 0 0 0,0 0 4 0,0 0-4 0,0 0 4 15,0 0-4-15,0 0 0 0,0 0 0 0,0 0 0 16,0 0 0-16,0 0 0 0,0 0 4 0,0 0 0 0,0 0-8 0,0 0 4 16,0 0 0-16,0 0 4 0,0 0 0 0,0 5-4 0,0-5 0 15,0 0 0-15,0 0 0 0,0 0 0 0,0 0 0 0,0 5 0 16,0-5 0-16,0 0 0 0,0 0 0 0,0 0 0 0,0 0 0 0,0 0 0 16,0 0 0-16,0 0 4 0,0 0-4 0,0 0 0 15,0 0 0-15,0 0 0 0,0 0 0 0,0 4 4 0,0-4-4 0,0 0 4 16,0 5-4-16,0-5 4 0,0 5-4 0,0-1 0 0,0-4 0 15,0 5 4-15,0-1-8 0,-8 1 4 0,8-1 0 0,0 1 4 16,0 0-4-16,0 4 0 0,0-4 4 0,-8-1-4 0,8 1 4 0,0 4-8 16,-8-5 0-16,8 1 4 0,0 4 0 0,-9-4 0 0,9 4 0 15,0-4 4-15,-7-1-16 0,7 6 16 0,-8-6-4 16,8 0 4-16,-9 1-4 0,9 4 0 0,-8-4 0 0,8 0 0 0,-8-1 0 16,-1 0 4-16,9 7-4 0,-8-8 4 0,1 2-4 0,7 0 0 15,-9-1-4-15,1 5 4 0,8-4 0 0,-8-1 0 0,0 1 0 16,8 0 0-16,-9-1 4 0,1 0-4 0,8 2 0 0,0-2 0 15,-7 1 0-15,7-5 0 0,0 4 0 0,-9-4 0 0,9 0 0 16,0 0 0-16,0 5 0 0,0-5 0 0,0 0 0 0,0 0 0 0,0 0 0 16,0 0 4-16,0 0-4 0,0-5 0 0,0 5 0 0,0 0 0 15,0 0 4-15,0 0-4 0,9 0 4 0,-9-4-4 0,0 4 8 16,7-5-4-16,-7 1 0 0,8 4 4 0,-8-6 0 0,9 2 0 0,-1 0 0 16,0 4 0-16,-8-5 4 0,8 0 0 0,1 1 0 15,-2-1-4-15,1 0-4 0,1 1 4 0,-1 4 0 0,0 0 0 0,1-4 0 16,-1 4 0-16,-1 0 0 0,2 0 0 0,-1-5 0 0,0 5 0 15,-8 0-16-15,8 0 20 0,8 5-4 0,-16-5 0 0,8 0 0 16,9 4 0-16,-9 0 0 0,1 1 0 0,-1-5 0 0,-1 5-8 0,1-1 0 16,1 1 8-16,-1 0-4 0,0-1-4 0,1 6 4 15,6-6-4-15,-6 5 4 0,-1 0 0 0,0-5 0 0,0 6 0 0,1-1 0 16,-9-1-4-16,8 3 4 0,-1-2-4 0,2 0 4 0,-1 0-4 16,-8 0 0-16,8 0 0 0,-8 1 4 0,9-1 0 0,-9 0-4 15,8 4 0-15,-8-3 0 0,0-1 0 0,7 0 0 0,-7 0 4 16,0 5-4-16,0-4 4 0,0-2-4 0,0 2 0 0,0-1 0 15,0 0 0-15,0 0 4 0,0 0 0 0,-7 1-4 0,7-2 4 0,-8 3-8 16,8-3 4-16,-9 1 0 0,1 1 4 0,8-2-4 0,-8 1 4 16,-1-4-4-16,-6 5 0 0,6-6 0 0,1 5 0 0,-8-4 0 15,7 4 0-15,-6-4 0 0,6-1 0 0,-7 1 0 0,7-1 0 16,-6-4 0-16,-2 5 4 0,9-5-4 0,-9 0 0 0,9 5 0 16,-8-5-24-16,8 0 20 0,-8-5 0 0,7 5-4 0,-6-5-8 15,6 5-16-15,-7-4-8 0,7 4-20 0,1-5-16 0,1 1-24 0,-10-1-16 16,9 0-20-16,0-4-12 0,8 4 20 0,-9-3-48 0,9-2-20 15,-8 1 36-15,8 0 24 0,0-5 28 0</inkml:trace>
          <inkml:trace contextRef="#ctx0" brushRef="#br0" timeOffset="77078.0671">21630 1065 75 0,'0'-5'104'0,"-7"5"0"16,7 0 0-16,-8 5-16 0,-9-5 0 0,9 5 8 0,-1-1 0 0,-6 6-8 15,-2-6 0-15,9 4-4 0,-9 2-4 0,10 0-8 0,-1-2-4 16,-9 2-4-16,9 4-4 0,0 0-4 0,-1-1-4 0,9 0 0 16,-7 1-8-16,7-1-4 0,0 2 4 0,7-1-4 0,2 0-8 0,-9-1 0 15,16 1-4-15,-8 0 4 0,1-5-4 0,6 0 0 0,2 1 4 16,8 3-4-16,-10-8-4 0,10 4-4 0,-1-4 0 0,-7-1 0 15,8 1-4-15,7-5 0 0,-7 0-12 0,-1 0-4 0,1 0 0 16,7-5 0-16,-7 1 0 0,0-6 0 0,-1 6 0 0,1-6 0 16,-10-3 0-16,2 3 0 0,8-3 0 0,-18-1 0 0,10 0 0 15,-9-4 0-15,8 0 0 0,-16-2 0 0,9 3 0 0,-9-6 0 0,0 4 0 16,0-3-8-16,0 4 4 0,0-6 4 0,-9 6-4 0,1-4-12 16,0 3 20-16,0-4-4 0,-1 9 4 0,1-4-8 0,-8-1 8 15,0 6-4-15,-1-1 0 0,-7 0 0 0,8 4-4 0,-8 7 4 16,-1-2 0-16,0 0 4 0,1 1-8 0,-1 4 4 0,-7 0-12 15,7 4-4-15,1 1-4 0,-9 3-8 0,9-3-20 0,-1 5-24 0,1-1-20 16,-1 5-20-16,9-1-16 0,-8-3-32 0,7 4-24 16,1-1 4-16,0 1-72 0,8 0 44 0,-9 0 32 0,9 0 40 0,-1 4 24 15</inkml:trace>
        </inkml:traceGroup>
      </inkml:traceGroup>
      <inkml:traceGroup>
        <inkml:annotationXML>
          <emma:emma xmlns:emma="http://www.w3.org/2003/04/emma" version="1.0">
            <emma:interpretation id="{112923EA-C007-4EC4-AB7C-7A55A9ABCD15}" emma:medium="tactile" emma:mode="ink">
              <msink:context xmlns:msink="http://schemas.microsoft.com/ink/2010/main" type="line" rotatedBoundingBox="12562,5476 15543,5356 15574,6138 12594,6258"/>
            </emma:interpretation>
          </emma:emma>
        </inkml:annotationXML>
        <inkml:traceGroup>
          <inkml:annotationXML>
            <emma:emma xmlns:emma="http://www.w3.org/2003/04/emma" version="1.0">
              <emma:interpretation id="{88B17260-BF86-4777-93CB-3E79A190905F}" emma:medium="tactile" emma:mode="ink">
                <msink:context xmlns:msink="http://schemas.microsoft.com/ink/2010/main" type="inkWord" rotatedBoundingBox="12569,5646 13740,5598 13760,6087 12589,6135"/>
              </emma:interpretation>
              <emma:one-of disjunction-type="recognition" id="oneOf20">
                <emma:interpretation id="interp24" emma:lang="" emma:confidence="0">
                  <emma:literal>1=15</emma:literal>
                </emma:interpretation>
                <emma:interpretation id="interp25" emma:lang="" emma:confidence="0">
                  <emma:literal>5=15</emma:literal>
                </emma:interpretation>
                <emma:interpretation id="interp26" emma:lang="" emma:confidence="0">
                  <emma:literal>1=115</emma:literal>
                </emma:interpretation>
                <emma:interpretation id="interp27" emma:lang="" emma:confidence="0">
                  <emma:literal>1=5</emma:literal>
                </emma:interpretation>
                <emma:interpretation id="interp28" emma:lang="" emma:confidence="0">
                  <emma:literal>5=115</emma:literal>
                </emma:interpretation>
              </emma:one-of>
            </emma:emma>
          </inkml:annotationXML>
          <inkml:trace contextRef="#ctx0" brushRef="#br2" timeOffset="-263441.8866">851 2409 15 0,'0'0'88'0,"0"0"-12"0,0 0-4 16,0 0-24-16,0 0-4 0,0 0-4 0,0 0-4 0,0 0 0 0,0 0-4 16,0 0 8-16,0 0 4 0,0 0 12 0,0 5 4 0,0-1 8 15,0-4 0-15,9 9-12 0,-9-4 0 0,8 4-4 0,-8 0-4 16,0 1-4-16,7 4-4 0,3-1-4 0,-10 1-4 0,7 3-4 0,-7 2-4 16,8 0-4-16,1-1-4 0,-9 5 0 0,8 0 0 0,-8 0-4 15,8-4-4-15,-8 3 4 0,0 0-8 0,0 2 8 0,0-5-8 16,0 3 0-16,0-3 4 0,0-6 0 0,0 6 4 0,0-5-4 15,0 0 4-15,0-1 4 0,0-4 0 0,0 1 4 0,0-6-4 16,0 0-4-16,0 2 0 0,0-6-4 0,0 0 0 0,0-6-4 16,0 2 0-16,-8 0-4 0,8-10 4 0,0 4 0 0,0 2 0 15,0-11 0-15,-8 5-4 0,8-4 0 0,0 0 0 0,0-1 0 16,0-4 0-16,0 0 4 0,0 5 0 0,0-5 0 0,0 5-4 16,0-5 0-16,0 4 0 0,0 1 0 0,8 0 0 0,-8 4 4 0,0-4 0 15,8 8 0-15,-8-3-4 0,0 4 0 0,7-1 4 0,2 1 0 16,-9 5 0-16,8-1 0 0,0 0 0 0,1 1-4 0,-1 4 4 15,0 0 0-15,1-4 0 0,-2 4 4 0,9 4-8 0,-7-4 4 16,-1 0 0-16,9 4 0 0,-10 1-4 0,10-5 4 0,-1 5 0 0,-9-1-4 16,10 1 4-16,0-5-4 0,-1 4 4 0,-7 1 0 0,6 0 0 15,2-2-4-15,-9 3 4 0,9-6-4 0,-10 4 4 0,10-4 0 16,-9 5 0-16,0-5 0 0,1 0-4 0,-1 0 0 0,-1 4 4 0,1-4-4 16,1 0-4-16,-9 0 4 0,8 0 0 0,0 0 0 15,-8 0 0-15,0 0 0 0,9 0-8 0,-9-4 0 0,8 8 0 0,-8-4-8 16,7 0-12-16,-7-4-20 0,9 4-16 0,-1-5-12 0,-8 5-24 15,8-4-20-15,0 4-16 0,-8-6-4 0,9 3 8 0,-2-2-72 16,1 0 24-16,1-4 32 0,-1 5 32 0,0-6 20 0</inkml:trace>
          <inkml:trace contextRef="#ctx0" brushRef="#br2" timeOffset="-263217.4846">1683 2404 35 0,'0'5'108'0,"0"0"-8"0,0-5-8 0,0 4-20 16,0 1 8-16,0-1 8 0,0-4 0 0,0 5-4 0,0-1-8 0,0 1 0 16,8-5 0-16,-8 0-4 0,9 0-4 0,-1 0-4 0,-1 0-4 15,2 0-4-15,-1 0-4 0,0 0-12 0,9 0-4 0,-9 0-4 16,8-5-8-16,0 5-4 0,1 0-4 0,-9-4 0 0,8 4 0 16,1-5-4-16,-1 5-8 0,-9 0-4 0,10 0-8 0,0 0-12 15,-9-4-28-15,0 4-28 0,1 0-32 0,-2 4-36 0,1-4-12 0,-8 0-8 16,0 5-52-16,0-5 32 0,0 4 24 0,-8 1 28 0,8 0 32 15</inkml:trace>
          <inkml:trace contextRef="#ctx0" brushRef="#br2" timeOffset="-262997.0754">1724 2666 15 0,'0'9'116'0,"0"5"-8"0,-9 0-4 0,9-5-16 0,0 0 12 0,0 0-4 15,0 0 4-15,0-4-12 0,0 4 0 0,0-3-4 0,0-3-8 0,0 2-8 16,9-1 0-16,-9-4-4 0,8 0-4 0,0 0-8 0,-8 0-8 15,9 0-8-15,-1 0 0 0,0 0-8 0,1-4-4 0,6 4-4 16,-7-5-4-16,9 2-4 0,-9-3 0 0,8 2-8 0,1-1-8 16,-1 0-8-16,-9-4-16 0,10 4-32 0,0-4-36 0,-1 5-36 15,0-5-28-15,-8 4 0 0,9 0-68 0,-9 1 20 0,9-6 40 16,-10 6 32-16,10 0 20 0,-1-1 28 0</inkml:trace>
        </inkml:traceGroup>
        <inkml:traceGroup>
          <inkml:annotationXML>
            <emma:emma xmlns:emma="http://www.w3.org/2003/04/emma" version="1.0">
              <emma:interpretation id="{6DDBC52A-337A-474D-B1BA-D40292188918}" emma:medium="tactile" emma:mode="ink">
                <msink:context xmlns:msink="http://schemas.microsoft.com/ink/2010/main" type="inkWord" rotatedBoundingBox="14393,5402 15543,5356 15574,6138 14424,6184"/>
              </emma:interpretation>
            </emma:emma>
          </inkml:annotationXML>
          <inkml:trace contextRef="#ctx0" brushRef="#br2" timeOffset="-262640.251">2695 2671 39 0,'0'4'96'16,"0"-4"-8"-16,0 4-4 0,0-4-20 0,0 0 0 0,0 0 4 16,0-4 4-16,0 0 0 0,0-1-8 0,0-4 4 0,8-1-8 15,-8-3-4-15,8-1-12 0,-8 1-4 0,7-1 0 0,-7-5-8 0,9 6 0 16,-1-11-4-16,0 5 0 0,1 2-4 0,-1-2 0 15,0-3 0-15,1-2 0 0,-2 6 0 0,1-5 0 0,0 0 4 0,1 6-4 16,7-2 4-16,-7 1 0 0,-9-1 0 0,7 0-4 0,1 6 0 16,1-6 0-16,-1 5 0 0,-8 1 4 0,8 3-4 0,-8-3-4 15,7 4 0-15,-7 0-4 0,0 4-4 0,0 1-4 0,10 0 4 16,-10-2 0-16,0 6-4 0,0-4 0 0,0 4 8 0,0 0 0 0,0 4 0 16,0 2 0-16,0-2 0 0,0 5 0 0,0 0-4 15,0 0 0-15,0 4 4 0,7 2-4 0,-7-1-4 0,0 4 8 0,0 0-4 16,8 0-4-16,-8 6 0 0,0-2 0 0,0 6 0 0,0-6-4 15,0 6 0-15,0 0 0 0,0 0 0 0,0-1 0 0,0 0 0 16,9 1-4-16,-9-1 0 0,0-3 0 0,0 3-4 0,0 1 0 0,0-6 0 16,8 0-4-16,-8 2-16 0,8-1-20 0,-8-5-28 15,9-4-28-15,-9 0-24 0,7 0-36 0,1-1-20 0,-8-3 8 0,9-6-68 16,-1 1 20-16,-8 0 44 0,8-5 32 0,0-5 24 16,-8 0 24-16</inkml:trace>
          <inkml:trace contextRef="#ctx0" brushRef="#br2" timeOffset="-262262.3204">3338 2372 55 0,'-7'0'104'0,"-1"5"0"0,8-5 4 0,-9 5-16 16,1-1-4-16,0 0 0 0,0 1-4 0,-1-1-8 16,9 1-12-16,-7 0 0 0,-1 0-8 0,-1-1-8 0,9 1 0 15,-8-1-8-15,8 5-4 0,-8-4-8 0,8 0 0 0,0 4-4 0,0 0-4 16,0 1-4-16,0-2 0 0,0-3 0 0,8 4-4 0,-8 0 0 15,8 1 0-15,1-1-4 0,-9-5 4 0,8 5 4 0,-1-3 0 16,2 2 0-16,-1-3 4 0,0 0 0 0,9-1 0 0,-9 0 4 16,8 1 0-16,-8 0 4 0,9-1-4 0,-9 0 0 0,7 2 4 15,2-2 0-15,0 0 4 0,-2 2 0 0,2-2-4 0,8 0-4 0,-10 1 0 16,10 0 0-16,-8-1-4 0,7 1-20 0,-8-1 20 0,1 1 0 16,7 4-4-16,-7-4-4 0,-1 0 4 0,1 4 0 0,-2-5-8 15,-6 5 4-15,-1 0-4 0,0 1 4 0,1 3-4 0,-2-4-4 0,-7 5 4 16,0 0 0-16,-7 0-4 0,-2 0 0 0,1-1-4 15,0 1 4-15,-1 0-4 0,-6 0 4 0,-2 0-4 0,1-1 0 0,-1-4 0 16,1 5-4-16,0-4 0 0,-1-2 0 0,2-3-8 0,-2 0-4 16,0-5-8-16,1 0-8 0,0 0-16 0,8-5-16 0,-9-4-12 15,9-1-24-15,-9 2-8 0,10-6-28 0,-10-4-16 0,9 4-8 16,0-9 12-16,-1 4-48 0,-6-4-12 0,15-4 44 0,-17 4 32 16,9-5 16-16,8 1 20 0</inkml:trace>
          <inkml:trace contextRef="#ctx0" brushRef="#br2" timeOffset="-262041.4189">3331 2290 83 0,'7'0'100'0,"-7"0"-4"0,0 0 8 15,0 0-4-15,9 0 8 0,-9 0 0 0,8 0 0 0,-8 0 0 0,8 0 4 16,1 0 0-16,-1 0 0 0,-1 0 0 0,1 0 0 16,1 0-8-16,-1-4 0 0,9 4-8 0,-9-6 0 0,8 6-20 0,0-4-12 15,1 4-32-15,-9-4-32 0,8-1 0 0,0 0 0 0,1 5 0 0,7-4 0 16,-8-1 0-16,1 0 0 0,0 1 0 0,-2 0 0 15,2 4 0-15,8-6 0 0,-10 6 0 0,2-4 0 0,0 4 0 0,-2 0 0 16,2 0 0-16,-9 0 0 0,9-4-88 0,-10 4-144 0,1 0-60 16,9 0-40-16,-17 0 44 0,8-5 56 0,-8 5 48 0,8 0 28 15,-8-5 32-15,0 0 24 0</inkml:trace>
        </inkml:traceGroup>
      </inkml:traceGroup>
    </inkml:traceGroup>
    <inkml:traceGroup>
      <inkml:annotationXML>
        <emma:emma xmlns:emma="http://www.w3.org/2003/04/emma" version="1.0">
          <emma:interpretation id="{2A2C33DF-5641-41EA-B913-3C91C046A73A}" emma:medium="tactile" emma:mode="ink">
            <msink:context xmlns:msink="http://schemas.microsoft.com/ink/2010/main" type="paragraph" rotatedBoundingBox="21877,6774 28625,5926 28952,8529 22204,93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226331C-C90A-4556-A44F-2810534D4F87}" emma:medium="tactile" emma:mode="ink">
              <msink:context xmlns:msink="http://schemas.microsoft.com/ink/2010/main" type="inkBullet" rotatedBoundingBox="21897,6937 22352,6879 22470,7814 22015,7871"/>
            </emma:interpretation>
          </emma:emma>
        </inkml:annotationXML>
        <inkml:trace contextRef="#ctx0" brushRef="#br0" timeOffset="94512.1188">10425 3781 47 0,'0'-5'68'0,"0"0"-8"0,0-3-4 0,-7 3-16 15,7 0-4-15,0 1 0 0,0-1 0 0,0-4 4 0,0 4 8 0,0 0 4 16,7-3 8-16,-7 3 4 0,0-5 4 0,0 6 8 0,9-1-8 16,-9 1 0-16,0-5-4 0,8 9-4 0,-8-5 0 0,8 1-4 15,-8 4 4-15,0-5 0 0,8 5 0 0,-8 5 8 0,9-5-4 16,-9 4 0-16,0 1-4 0,0 4 0 0,0 0-4 0,0 0-4 15,0 5-4-15,0 0-4 0,0 4-8 0,0 0 0 0,0 1-4 0,0-1-8 16,-9 5-4-16,9 0 0 0,0 4 0 0,-8-3-20 16,8 3 0-16,-8-4 0 0,8 4 0 0,0 0 0 0,-8 2 0 0,8-2 0 15,-9 0 0-15,9 1 0 0,-7 0 0 0,7-1 0 0,0 0 0 16,-8 1 0-16,8-5 0 0,0 5 0 0,0-1 0 16,0-4 0-16,0 0 0 0,0 0 0 0,0 0 0 0,0-4 0 0,0-2 0 15,8 2 0-15,-8-1 0 0,7-4 0 0,-7 0 0 0,9 0 0 0,-9-1 0 16,8-4 0-16,0 5 0 0,-8-5 0 0,8 1 0 15,1-6 0-15,-1 5 0 0,-1-4 0 0,2 0 0 0,7-1 0 0,-7-4 0 16,-1 4 0-16,-1-4 0 0,10 0 0 0,-9 0 0 0,0 0 0 16,9-4 0-16,-10 4 0 0,10-9 0 0,-9 4 0 0,9 1 0 15,-9-5 0-15,8-1 0 0,-8-3 0 0,9 3-24 0,-9-3-28 0,0 4-8 16,-1-5-16-16,2 0-12 0,-1 0-16 0,-8 1-12 0,8-2-12 16,-8-3-16-16,0 4-4 0,0 1 0 0,0-1 16 0,-8 1-72 15,8-1 16-15,-8 0 36 0,-1 0 24 0,2 0 28 0</inkml:trace>
        <inkml:trace contextRef="#ctx0" brushRef="#br0" timeOffset="94816.8184">10295 4216 39 0,'-8'0'80'0,"0"0"-4"16,8 0-4-16,-8 0-20 0,8 0-4 0,0 0 0 0,-9 0 0 15,9 0 4-15,-8 5 0 0,8-5 4 0,-7 0 4 0,7 0-4 0,0 5 4 16,0-5-4-16,0 4-8 0,0-4 4 0,0 5-8 0,0-5 4 16,0 4-4-16,0 1 4 0,0-5 0 0,7 4-4 0,-7-4 4 15,8 5 0-15,1-5 0 0,-1 0-4 0,0 0 4 0,0 5 4 0,8-5 0 16,-8 0-4-16,9 0-4 0,-9 0-4 0,9-5-4 0,-2 5-4 16,2-5-4-16,0 5-4 0,-2-4-4 0,2 4 0 0,-1 0-8 15,1 0 4-15,-1 0-8 0,-8 0 0 0,9 0 0 0,-2 0-4 16,2-5 0-16,-1 5 0 0,-7 0-8 0,6 0-8 0,-6 0-4 15,-1 5-44-15,8-5-8 0,-7 0-44 0,-1 4-36 0,-1 1-32 0,-7-5-12 16,9 5-32-16,-1-5-16 0,-8 4 36 0,0-4 40 0,8 0 32 16,-8 0 20-16</inkml:trace>
      </inkml:traceGroup>
      <inkml:traceGroup>
        <inkml:annotationXML>
          <emma:emma xmlns:emma="http://www.w3.org/2003/04/emma" version="1.0">
            <emma:interpretation id="{6AAD9F2F-CC38-4257-9E7F-052DD738FFF9}" emma:medium="tactile" emma:mode="ink">
              <msink:context xmlns:msink="http://schemas.microsoft.com/ink/2010/main" type="line" rotatedBoundingBox="23010,6631 28625,5926 28765,7041 23150,7746"/>
            </emma:interpretation>
          </emma:emma>
        </inkml:annotationXML>
        <inkml:traceGroup>
          <inkml:annotationXML>
            <emma:emma xmlns:emma="http://www.w3.org/2003/04/emma" version="1.0">
              <emma:interpretation id="{343D0A1D-45D5-4D9D-BDAB-B66124FF2DB4}" emma:medium="tactile" emma:mode="ink">
                <msink:context xmlns:msink="http://schemas.microsoft.com/ink/2010/main" type="inkWord" rotatedBoundingBox="23109,7420 23623,7356 23664,7682 23150,774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5298.5288">11445 4180 67 0,'-8'0'84'0,"8"0"0"16,-9 0-8-16,9 0-24 0,-7 0 0 0,7 0-4 0,0 4 4 15,0-4-4-15,0 0 4 0,0 0 4 0,0 0 8 0,0 0-4 0,0 0 4 16,0 0-4-16,7 0 0 0,-7 0 0 0,9 0 4 0,-1 0 4 15,-8 0 0-15,8 5 0 0,1-5 8 0,-1 5-8 0,0-5 8 16,8 0-8-16,-8 3-4 0,9-3-4 0,-2 0-16 0,-5 0 16 16,5 0-8-16,2 5-4 0,-2-5-4 0,10 0-8 0,-8 0-4 15,-2 0-20-15,10 0-12 0,-8 0 0 0,0 0 0 0,6 0 0 16,-6 0 0-16,7 0 0 0,-7 0 0 0,-1 0 0 0,0 0 0 16,0 5 0-16,1-5 0 0,-9 0 0 0,8 5 0 0,-8-5 0 0,0 0 0 15,1 4 0-15,-1-4 0 0,-8 0 0 0,0 5 0 0,8 0-44 16,-8-5-64-16,-8 4-32 0,8 1-40 0,-8-5-20 0,-1 4 0 15,1-4-28-15,0 5-12 0,-8-5 32 0,8 0 40 0,-17 0 28 0,8 0 28 16</inkml:trace>
          <inkml:trace contextRef="#ctx0" brushRef="#br0" timeOffset="95572.0181">11428 4405 19 0,'-7'4'100'0,"7"0"-8"16,0-4-4-16,0 6-20 0,0-2 8 0,0-4 8 0,0 4 4 15,0-4 4-15,7 5-8 0,-7-5 0 0,9 4 0 0,-9-4 0 16,8 5 0-16,-8-5 0 0,8 4-4 0,1-4 0 0,-1 6-4 16,0-6 4-16,-1 0-12 0,10 4 0 0,-9-4-4 15,9 0-8-15,-10 0-4 0,10 5-4 0,-1-5-4 0,1 0-8 0,-10 0-4 0,10 0 0 16,0 0-12-16,-1-5-20 0,0 5 0 0,0 0 0 0,1 0 0 16,0 0 0-16,-10 0 0 0,9 0 0 0,1 0 0 0,-10 0 0 15,10 0 0-15,-9 0 0 0,1 0 0 0,-1 0-96 0,0 0-56 16,-1 0-60-16,-7 0-32 0,9 5-72 0,-9-5 48 0,0 0 48 15,0 0 40-15,8 0 40 0,-8 0 24 0,0 0 20 0</inkml:trace>
        </inkml:traceGroup>
        <inkml:traceGroup>
          <inkml:annotationXML>
            <emma:emma xmlns:emma="http://www.w3.org/2003/04/emma" version="1.0">
              <emma:interpretation id="{D4BCE1E7-2C9A-4BBD-B61F-A280EBD3E198}" emma:medium="tactile" emma:mode="ink">
                <msink:context xmlns:msink="http://schemas.microsoft.com/ink/2010/main" type="inkWord" rotatedBoundingBox="24445,6451 25638,6301 25730,7033 24536,7183">
                  <msink:destinationLink direction="with" ref="{3B53C4EF-609E-4215-B2FD-B3C17A64CBDA}"/>
                </msink:context>
              </emma:interpretation>
              <emma:one-of disjunction-type="recognition" id="oneOf22">
                <emma:interpretation id="interp30" emma:lang="" emma:confidence="0">
                  <emma:literal>150</emma:literal>
                </emma:interpretation>
                <emma:interpretation id="interp31" emma:lang="" emma:confidence="0">
                  <emma:literal>1 50</emma:literal>
                </emma:interpretation>
                <emma:interpretation id="interp32" emma:lang="" emma:confidence="0">
                  <emma:literal>I 50</emma:literal>
                </emma:interpretation>
                <emma:interpretation id="interp33" emma:lang="" emma:confidence="0">
                  <emma:literal>S 50</emma:literal>
                </emma:interpretation>
                <emma:interpretation id="interp34" emma:lang="" emma:confidence="0">
                  <emma:literal>X 50</emma:literal>
                </emma:interpretation>
              </emma:one-of>
            </emma:emma>
          </inkml:annotationXML>
          <inkml:trace contextRef="#ctx0" brushRef="#br0" timeOffset="101377.8518">13557 3767 35 0,'0'4'100'0,"0"1"-16"0,0-5-4 0,0 0-20 15,0 5 0-15,0-5 4 0,8 0 4 0,-8-5 4 0,9 5 0 16,-9-5-4-16,8 1 0 0,0-5-4 0,-1 4-8 0,-7-4-4 16,9 0 0-16,-1-1-4 0,9 2 0 0,-9-7-4 0,9 6 4 15,-10-4-8-15,1-6 0 0,9 6-4 0,-9-1 0 0,9-4-4 0,-10-1-4 16,10 0 0-16,-9 2-4 0,7-2 0 0,-5 1 0 0,-3 0 0 16,10-2-8-16,-9 2 0 0,0 0 0 0,1 0 0 0,-2 4-8 15,1-4 0-15,0 0 4 0,1 4 0 0,-1 0-4 0,0-4 0 0,1 4 0 16,-9 0-4-16,7 1 0 0,1-1 0 0,1 4 8 15,-9-4-4-15,8 6 4 0,-8-2-4 0,8 1 0 0,-8 0-4 0,9 0 4 16,-9 4 0-16,0-4-4 0,8 4 0 0,-8 1-20 0,0 0 24 16,0 4-4-16,0-6 4 0,0 6-4 0,0-4 4 0,0 4-4 15,0 0 0-15,0 4 0 0,0 2-4 0,0-2 4 0,0 0 0 16,0 1 4-16,0 4-4 0,0 1 4 0,0 3-4 0,0 1 4 16,0-1 4-16,0 1-4 0,0 5 4 0,0-1 0 0,0 1 0 15,0 3 0-15,0 2 0 0,0-6 0 0,-8 5 0 0,8-1 4 16,0 2-4-16,0-6-4 0,0 5 4 0,0 0 0 0,0-1-4 0,0 2-4 15,0-6 0-15,0 5 0 0,-9-5-4 0,9 1 0 0,0-1 0 16,0 0 0-16,0-4 0 0,0 5 0 0,0-6 0 0,0 1 0 16,-8-5 0-16,8 1 0 0,0-2 0 0,0 2 0 0,0-1 0 0,0-4 0 15,0-1 0-15,0-4 0 0,-8 4-28 0,8-4-20 16,0-4-24-16,0 4-24 0,0-4-32 0,0-1-28 0,-9 0-28 0,9-4 0 16,0 0-32-16,0 0-20 0,-8 0 32 0,8-1 32 0,-7-4 36 15,7 6 28-15</inkml:trace>
          <inkml:trace contextRef="#ctx0" brushRef="#br0" timeOffset="100807.8266">12807 3281 47 0,'0'0'80'0,"0"0"-8"0,-8 0 0 0,8-5-24 0,0 5-4 16,0-5-4-16,-8 1 0 0,8 4 0 0,0-5 0 0,8 0 0 15,-8 2 0-15,8-2 0 0,-8 0-24 0,9 0 28 0,-2 1-4 16,1-6-4-16,0 6 0 0,1 0-4 0,-1-1 0 0,0 0-8 0,1 1 0 15,6-1 4-15,-6 5-4 0,7-5 0 0,-8 5 0 16,1-4-8-16,6 4 0 0,-6 0-4 0,7 0 4 0,-7 0 0 0,6 4 0 16,-7-4-4-16,9 5-4 0,-9 0 0 0,1-1 0 0,-2 6-4 15,1-6 4-15,1 5 0 0,-1 0-4 0,0 1 0 0,0 3 0 16,-8 1-4-16,0 0 4 0,0-1 0 0,0 1-4 0,0 5 4 0,0-1 0 16,-8-4 4-16,0 4-4 0,0 0-4 0,-1 1 0 15,1 0 4-15,1-1-8 0,-2 0 4 0,-7 0 0 0,7 0 0 0,1-4 0 16,1 4 0-16,-10-3 0 0,9-6 4 0,0 4-4 0,-1-4 0 15,9 1 4-15,-8-1-8 0,1-4 4 0,7-1 0 0,0 1 0 16,0-1 0-16,-9-4 0 0,9 0 0 0,9 0 0 0,-9-4 0 16,0 4 0-16,7-5 0 0,1 1 4 0,-8-1-4 0,9-1-4 15,-1 3 4-15,0-7 0 0,1 6 0 0,-1-1 0 0,-1-4-4 0,1 5 0 16,1-1 4-16,-1 1 0 0,0-1 0 0,8 0 0 0,-8 0 0 16,1 1 4-16,7 4-4 0,-8-5 0 0,1 5 0 0,6 0 4 15,-6 0-4-15,-1 0 4 0,9 0-4 0,-9 5 4 0,-1-5 0 0,1 4-4 16,9 1 8-16,-9 0-8 0,1 0 4 0,-1 4 0 15,-1-5 0-15,2 5 4 0,-9 0-4 0,8 1 4 0,-8-1 0 0,8 5 4 16,-8-1 0-16,0-3 0 0,9 3 0 0,-18 1 0 0,9 0 0 16,0-1 0-16,0 2 0 0,-8-2 0 0,0 1 0 0,-1 5 0 15,2-6 0-15,-1 1-4 0,-1-1 0 0,-7 1 0 0,7 0-4 16,-6 1 0-16,-2-2 0 0,1-4-4 0,-1 4 4 0,-7-4-4 0,8 1 0 16,-1-5 0-16,-7 3 0 0,7-3 0 0,2 0 0 15,-2-1 0-15,-8-4 0 0,10 0 0 0,-2 0-4 0,9 0 0 0,-9-4-4 16,2-1-4-16,6-4-4 0,1 5-16 0,-9-6-16 0,9 1-20 15,0-4-40-15,1 3 0 0,7-4-16 0,-9 0 4 0,9 1-12 16,0-1-64-16,-8 1 28 0,16-1 36 0,-8 0 28 0</inkml:trace>
        </inkml:traceGroup>
        <inkml:traceGroup>
          <inkml:annotationXML>
            <emma:emma xmlns:emma="http://www.w3.org/2003/04/emma" version="1.0">
              <emma:interpretation id="{71F25900-E7C1-4A0A-91C2-90561883E17A}" emma:medium="tactile" emma:mode="ink">
                <msink:context xmlns:msink="http://schemas.microsoft.com/ink/2010/main" type="inkWord" rotatedBoundingBox="26213,6493 28657,6186 28764,7036 26319,7343">
                  <msink:destinationLink direction="with" ref="{3B53C4EF-609E-4215-B2FD-B3C17A64CBDA}"/>
                </msink:context>
              </emma:interpretation>
            </emma:emma>
          </inkml:annotationXML>
          <inkml:trace contextRef="#ctx0" brushRef="#br0" timeOffset="101900.4544">14520 3276 19 0,'-9'0'104'0,"1"0"-8"0,8-5-8 0,0 5-24 0,-7 0-4 0,7 0 0 15,0 0 4-15,0 0 0 0,0 0 0 0,0-4 0 0,7 4 4 16,-7-5 0-16,8 5-12 0,1 0 4 0,-1-5 0 0,0 2 4 16,-1 3 0-16,3-5 4 0,5 5-4 0,2 0 0 0,0-5-4 0,-2 5-4 15,2 0-4-15,-1 0-8 0,0 0-4 0,9 0-4 0,-9 0-4 16,0 0-4-16,9 0-8 0,-8 0-4 0,-2 0-4 0,10 0 0 16,-8 0-4-16,-2 0 4 0,2 0-4 0,-1 0-4 0,0 0-4 0,1 0-4 15,-9 0-8-15,0 0-12 0,9 0-28 0,-17 0-28 16,7 0-20-16,1 0-32 0,-8 0-32 0,0 0-8 0,9 0-4 0,-18 0-64 15,9 0 44-15,-8 0 28 0,8 0 36 0,-7 0 24 0</inkml:trace>
          <inkml:trace contextRef="#ctx0" brushRef="#br0" timeOffset="102151.7812">14650 3276 67 0,'-8'9'96'0,"0"1"-12"16,-1-2 0-16,9 6-24 0,-8 0 4 0,0-5 4 0,1 5 0 0,-2 0 0 15,9 0-8-15,-8-1 0 0,8-4-4 0,0 5-4 0,-8 0-4 16,8-4-8-16,0-2-8 0,0 6-4 0,8-4 0 0,-8-2-4 16,8 3-4-16,-8-3 0 0,9-3 0 0,-2-1-4 0,1 5 0 0,0-4-4 15,1-1 0-15,7-4 0 0,-7 5-4 0,-2-5 0 0,10 0-4 16,-9 4 4-16,8-4-4 0,-7 0 0 0,6-4 0 0,-6 4 0 16,-1 0 0-16,9 0 0 0,-9 0 0 0,-1 0 0 0,10-5 0 15,-9 5 4-15,0 5-4 0,1-5 0 0,-2 4 0 0,1-4 0 16,1 5 4-16,-1-1-4 0,0 1 0 0,0 0 0 0,1 0 4 0,-9 4 0 15,7-1 0-15,1 2-4 0,-8-1 0 0,9-1-4 0,-9 3 8 16,8 2 0-16,-8-4-4 0,0 5 0 0,0 0 0 0,0 0 4 16,0-1 4-16,0 1-8 0,-8 4 0 0,8-4 0 0,-9 0 4 0,1 4 0 15,1-4 0-15,-2 0 0 0,-7 0-4 0,8 0-4 16,-9 0 4-16,10-6 0 0,-10 6 0 0,0-9-4 0,2 4 0 0,7-5-4 16,-9 1-8-16,0-1 0 0,9-4-12 0,-8 0-16 0,8 0-24 15,0-4-32-15,0-1-20 0,-1 1-20 0,1-5 8 0,1 0-28 16,-2-1-28-16,9-4 24 0,0 1 24 0,-8-1 28 0</inkml:trace>
          <inkml:trace contextRef="#ctx0" brushRef="#br0" timeOffset="102568.1822">15229 3464 3 0,'8'4'100'0,"-8"2"-8"0,0-2-8 0,0 0-24 0,0 7 0 0,0-3 0 15,-8 1 4-15,8 0 0 0,-9 0 8 0,9 0-4 0,-7 5-8 16,7-4 4-16,-8 3-8 0,8 1-4 0,0 0-4 0,0 0-4 16,-8-1-4-16,8 1 0 0,8 4 0 0,-8-4 0 0,8 0 0 15,-8-5 0-15,7 5 0 0,10-1 4 0,-9 1-4 0,9-4 0 16,0 4-4-16,-2-6 4 0,2 2-4 0,-2-1 0 0,10 0 0 0,0 0 0 16,-1-4-4-16,1 4 0 0,7-4-8 0,-7-1 0 0,-1-4-4 15,9 4 0-15,-9-4-4 0,1 0-4 0,7 0 0 0,-7-4 0 16,-1 4 0-16,1-4-4 0,0-6 0 0,-10 6-4 0,10-6 0 0,-8-3 0 15,-1 4 0-15,0-1 0 0,-8-3 0 0,8-1 0 16,-8-5-4-16,1 6 4 0,-9-6-4 0,8 6 0 0,-8-6 4 0,0 6-4 16,0-6 0-16,-8 1 4 0,8-1-4 0,-9 1 0 0,1 5 0 15,1-6 0-15,-2 5-4 0,1-4 4 0,-8 4 0 0,7 0-4 16,-6 0 4-16,6 1 0 0,-7 0 0 0,-1 3 0 0,2-4 0 0,-2 5-4 16,0 0 0-16,2 0 0 0,-2 4 0 0,0 1 0 0,1-1 0 15,-8 1-4-15,7 4-4 0,2 4 4 0,-10-4 0 16,8 9-4-16,2-4-8 0,-2 4-8 0,0 0-12 0,1 5-16 0,0-1-8 15,8 1-16-15,-9 0-12 0,9 4-20 0,0-4-8 0,-1 0-16 16,9 4-12-16,0-4 16 0,0 0-64 0,9 0 4 0,-1-1 40 16,0-4 24-16,1 1 20 0</inkml:trace>
          <inkml:trace contextRef="#ctx0" brushRef="#br0" timeOffset="102924.0916">16134 3570 59 0,'8'4'112'0,"-8"0"-8"0,9 1 0 16,-9 0-24-16,0 4-4 0,0-4 8 0,-9 9-4 0,9-5 0 0,-8 4-12 16,0-3 4-16,8 3-12 0,-7 1-4 0,7 0-4 0,0-1-8 15,0 2 0-15,0-2-8 0,0 6 0 0,7-5 0 0,1-6 0 16,0 6 4-16,9 0-8 0,-1-5 4 0,0 5-4 0,9-5 0 0,-1 1 0 16,1-5 0-16,-1-2-4 0,9 7-4 0,-1-10 0 15,2 4 0-15,6-4 4 0,-8 0-4 0,10 0-4 0,-10-4 0 0,8 4 0 16,1-5-4-16,-8-3-4 0,8 3-4 0,-1-5 0 0,-7 1-4 15,0 0-20-15,0-5 24 0,-1 5-4 0,0-5 0 0,-7 1 0 16,0-1 0-16,-1 0 0 0,-7 0 0 0,-1-5-4 0,-9 6 0 16,2-5 4-16,-1-1-4 0,-8 5 0 0,0-4 0 0,-8 0 0 15,-1-6 0-15,2 7-4 0,-1-2 0 0,-9 1 0 0,1-5 4 16,0 4 0-16,-1-3 0 0,-7 4 4 0,8-1 0 0,-9 5-4 0,8 0 0 16,-7 1 4-16,0 4-4 0,0-1 4 0,-1 6-8 0,1 4 0 15,7-5 0-15,-8 10-8 0,-7-1-4 0,7 6-12 0,1 3-24 16,-1-4-28-16,-7 10-28 0,7-5-36 0,1 4-36 0,-9 0 0 0,9 0-64 15,-1 1 28-15,2-1 36 0,-2 0 32 0,1 1 28 16,-1-1 20-16</inkml:trace>
        </inkml:traceGroup>
      </inkml:traceGroup>
      <inkml:traceGroup>
        <inkml:annotationXML>
          <emma:emma xmlns:emma="http://www.w3.org/2003/04/emma" version="1.0">
            <emma:interpretation id="{FF4A3AB6-55C7-4EBD-BE3F-35A24581474D}" emma:medium="tactile" emma:mode="ink">
              <msink:context xmlns:msink="http://schemas.microsoft.com/ink/2010/main" type="line" rotatedBoundingBox="26150,8108 27489,8093 27497,8731 26157,8747"/>
            </emma:interpretation>
          </emma:emma>
        </inkml:annotationXML>
        <inkml:traceGroup>
          <inkml:annotationXML>
            <emma:emma xmlns:emma="http://www.w3.org/2003/04/emma" version="1.0">
              <emma:interpretation id="{82105A80-75D0-451A-8041-F43F927A84C2}" emma:medium="tactile" emma:mode="ink">
                <msink:context xmlns:msink="http://schemas.microsoft.com/ink/2010/main" type="inkWord" rotatedBoundingBox="26150,8108 27489,8093 27497,8731 26157,8747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5374.5991">14585 5006 23 0,'0'-4'84'0,"0"0"-4"0,0-2-8 0,0 2-24 0,0 0-4 0,0-6 0 15,0 2 0-15,0 2 4 0,8-2 0 0,-8-2 4 0,9 1 0 16,-9 0 0-16,7 0 4 0,1 0-4 0,0 4-4 0,1-4 0 16,-1 5-8-16,0-1-4 0,8 0-4 0,-8 0 0 0,1 5 0 15,-1-4-4-15,8 4 0 0,-7 0 0 0,-2 4 0 0,1-4-8 0,1 5-4 16,-1 0 4-16,0 4-4 0,1-5 0 0,-1 6 0 16,-1-1-4-16,1 0 0 0,-8 5 0 0,9-5-4 0,-9 4 0 0,0 1 4 15,0 0-4-15,0 0-4 0,-9 0 0 0,1 4 4 0,1 1-4 16,-1-2 0-16,-1 2 0 0,-7 4-4 0,7-5 0 0,-6 5 0 15,-10-4 0-15,8-1 0 0,2 0 0 0,-10 1 0 0,8 3 0 0,2-8 0 16,-2 4 0-16,-8-4 0 0,8-4 0 0,2 4-4 0,-2-6 4 16,9 3 0-16,-8-8 0 0,8 2 0 0,-9 0-4 0,9-5 4 15,8 0 0-15,-8 0 0 0,8 0 0 0,-9-5 0 0,9 0-4 16,0 2 4-16,0-8 0 0,9 7 0 0,-9-6 0 0,0 2 0 16,8-2 0-16,0 2 0 0,1-2 0 0,-9 1 0 0,8 0 0 15,0-1 0-15,1 6 4 0,-2-5-4 0,1 4 0 0,1 1 0 0,-1 4 0 16,0-5 0-16,-1 5 0 0,3 0 0 0,5 0 0 0,-6 0 4 15,-1 5 0-15,9-5 0 0,-10 4-4 0,9 1 8 0,-7 0-4 16,7-1 0-16,0 0 4 0,1 6 4 0,-1-6 4 0,1 1 4 16,-2 4-4-16,2-5 0 0,0 7 4 0,-2-8 4 0,2 7 0 15,-1-6 0-15,0 6 0 0,9-6 0 0,-9 0-4 0,0 1-4 0,1 1 0 16,-1-3 4-16,1 2-8 0,-10-5 4 0,10 0-4 16,-1 5 0-16,-7-5 0 0,6 0 0 0,-6-5-4 0,7 5-8 0,-8-5 4 15,1 2-4-15,-2-3 0 0,1 1-8 0,1-3-8 0,-1 2-24 16,-8-2-24-16,8 3-28 0,-8-3-24 0,9-3-32 0,-9-2-20 15,0 4 8-15,0-1-40 0,8-3-12 0,-8-1 32 0,0 0 32 0,0 0 28 16,7 1 20-16</inkml:trace>
          <inkml:trace contextRef="#ctx0" brushRef="#br0" timeOffset="105936.5379">15506 4896 59 0,'-16'5'88'0,"8"0"-4"0,0 4-8 0,-1 0-24 15,1 0-4-15,0 0 4 0,1 1 0 0,-2-2 0 0,1 2 0 0,8-2 0 16,0 2-4-16,-8 0-4 0,8-2 0 0,0 2-8 0,0-2 0 16,0-3 0-16,0 4 0 0,0 1-8 0,8-1 0 0,-8-4-4 15,8-1-4-15,1 5 4 0,-2-4-4 0,1-1 0 0,0 1-4 0,1 0 4 16,7-2-4-16,-7 3 4 0,6-2 0 0,-6-4-8 16,7 5 4-16,1-5-4 0,-10 0 0 0,10 0 0 0,-9 0-4 0,9 4 4 15,-2-4-8-15,-7 0 4 0,9 5 0 0,-9-5 0 0,1 0 0 16,6 5-4-16,-6-1 4 0,-1 1 0 0,0 0 0 0,1 5-4 15,-1-7-12-15,-1 6 20 0,-7-4 0 0,8 9-4 0,1-5 4 0,-9 0-4 16,8 0 0-16,-8 5 4 0,8-5-4 0,-8 5 0 0,9 0 0 16,-9-5 0-16,0 4-4 0,0-2 4 0,8 2 4 0,-8 1 0 15,0-1-4-15,0-4 4 0,0 5 0 0,0-5 0 0,-8 5 4 16,8-5 0-16,-9 5-4 0,1-5 4 0,8 0 0 0,-8 1 0 16,-1-1-4-16,1 0 0 0,-7 1-4 0,6-2 4 0,-7-3-4 0,7 4 0 15,-6-4 0-15,-2-1-4 0,0 1 0 0,9-5-8 16,-7 4 0-16,-2-4 0 0,0 0-12 0,2-4-4 0,5-1-24 0,-5 1-28 15,-2-1-20-15,9-4-36 0,-8 0-28 0,8-1-4 0,0-3-20 16,-1-1-40-16,1 0 36 0,8 0 32 0,0-4 32 0,-8 0 20 16</inkml:trace>
          <inkml:trace contextRef="#ctx0" brushRef="#br0" timeOffset="105572.0691">15425 4901 55 0,'0'0'88'0,"0"0"-12"0,0 0-4 16,-8-5-24-16,8 5-4 0,8 0 4 0,-8 0 0 0,0-4 0 15,0 4 8-15,8 0 8 0,1-4 4 0,-2 4 0 0,1-5 4 0,0 5-8 16,1 0 0-16,-1-5 0 0,9 5-4 0,-10 0 0 0,10 0-8 16,-1 0 0-16,-9 0-8 0,10 0-4 0,0 0 0 0,-9 0-8 15,9 0-4-15,-2 0-8 0,-7 0 0 0,9 0-4 0,0 5-4 16,-10-5-4-16,1 0 0 0,9 5-8 0,-9-5 4 0,1 4-8 15,-1-4-8-15,-1 4-8 0,1-4-24 0,-8 5-16 0,9-5-32 0,-9 0-28 16,8 5-24-16,-8-5-4 0,0 0 0 0,0 0-64 0,0 0 32 16,0-5 40-16,0 5 28 0,-8-5 12 0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8:08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B78065-5373-46AA-BAF3-DEAE4791AC1B}" emma:medium="tactile" emma:mode="ink">
          <msink:context xmlns:msink="http://schemas.microsoft.com/ink/2010/main" type="inkDrawing" rotatedBoundingBox="3939,7102 7640,7133 7635,7752 3933,7721" semanticType="callout" shapeName="Other">
            <msink:sourceLink direction="from" ref="{914F3513-1FAF-4915-BDBD-E4AA7FD81949}"/>
            <msink:sourceLink direction="to" ref="{F87C9203-73FB-411D-9C25-649B8CF05E09}"/>
          </msink:context>
        </emma:interpretation>
      </emma:emma>
    </inkml:annotationXML>
    <inkml:trace contextRef="#ctx0" brushRef="#br0">-4258 110 3 0,'0'0'44'0,"0"0"0"0,0 0 0 0,0 0-20 0,0 0 0 0,0 0-4 15,0 0 0-15,0 0-4 0,0 0-4 0,0 0 0 16,0 0-4-16,0 0 0 0,0 0 0 0,0 0 4 0,0 0 0 0,0 0 0 16,0 0 4-16,0 0-4 0,0 0 4 0,0 0-4 0,0 0-4 15,0 0 0-15,0 0-4 0,0 0 4 0,0 0 0 0,0 0 0 16,0 0 0-16,0 0 0 0,0 0 0 0,0 0-4 0,0 0 4 0,0 0 0 16,0 0 4-16,0 0 0 0,0 0-4 0,0-4 0 15,0 4 0-15,0-5 0 0,0 5 0 0,0 0 4 0,9-4-4 0,-9-1 0 16,0 5 0-16,0-4 0 0,8-2 0 0,-8 2 0 0,0-1 0 15,7 1 0-15,-7-1 0 0,9 1 0 0,-9 4 0 0,8-4-4 16,-8-2 4-16,8 2-16 0,0 0 16 0,-8-1 4 0,9 0-4 0,-2-4 0 16,-7 4-4-16,8 1 8 0,1 0-8 0,-1-1 0 0,0 0 0 15,1-4 0-15,-1 9 4 0,-1-9 0 0,1 5-4 0,1-1 0 16,-1 0 0-16,0 1 0 0,1-1 0 0,-1 0 0 0,-1 1 4 16,10-1 0-16,-9-4 0 0,0 9 0 0,1-9-8 0,-1 9 4 15,8-5 4-15,-8 1 0 0,0-1 0 0,9 1-4 0,-10-1 0 0,1 0 4 16,1 1-4-16,-1-1 0 0,9 5 0 0,-9-5 4 0,-1 1 0 15,2-1 0-15,-1 5-4 0,8-4 8 0,-7-1-4 0,-1 5 4 16,-1-4 0-16,2-1-4 0,7 5 4 0,-7-5-4 0,-1 1 4 16,0 4 0-16,8-5-4 0,-8 0 4 0,0 0-4 0,1 2 0 15,6-2 4-15,-5 0-4 0,-3 1-4 0,1-1 4 0,9 0 0 16,-9 1 4-16,-1 0 0 0,2-2-4 0,7 3 4 0,-7-2 0 0,-1 0 0 16,0 0-4-16,8 1 0 0,-8-1 0 0,0 5 0 0,9-5-4 15,-9 1 0-15,1 0-4 0,-2-1 8 0,10 0-4 0,-9 5-4 16,7-4 4-16,-5-1 0 0,-3 0 4 0,10 5-4 0,-9-4 0 15,9 0 0-15,-10-2 0 0,9 6 0 0,-7-4 0 0,7 0 4 16,-7-1 0-16,6 0-4 0,2 5 4 0,-9-4 0 0,9 0 0 0,-10-1 0 16,10 5 0-16,-1-5-4 0,1 1 0 0,-10-1 0 15,10 5 0-15,-1-5 0 0,1 1 4 0,-10-1-4 0,10 5 0 0,0-5 0 16,-9 0 0-16,7 5 0 0,2-3 0 0,-9-2 0 0,9 0 4 16,-1 5-4-16,-8-4 0 0,8 0 0 0,1 4 0 0,-10-6 0 15,10 6 0-15,0-4 0 0,-9-1 0 0,7 1 4 0,-6 4-4 0,7-4 0 16,1 4 4-16,-10-5-4 0,10 5 0 0,-9-5 4 0,9 5 0 15,-9-5-4-15,8 5 0 0,-8-4-4 0,9 4 4 0,-1-5 4 16,-9 5-4-16,10 0 0 0,-9-4 0 0,9 4-4 0,-9 0 0 16,8 0 4-16,-8-5-4 0,0 5 4 0,9-5-4 0,-10 5 4 15,3 0 0-15,5-4-4 0,-6 4 4 0,-1 0 0 0,7-5 0 0,-6 5 0 16,-1-5 0-16,0 5 0 0,9-4 0 0,-9 4 0 16,1 0 0-16,6 0 0 0,-6-4 0 0,-1 4 0 0,0 0 0 0,0 0-4 15,8 0 4-15,-8 0-4 0,1-5 4 0,-1 5 0 0,0 0 0 16,9 0-4-16,-10 0 0 0,1 0 8 0,9 0-4 0,-9 0-4 15,1-5 4-15,6 5 4 0,-6 0-4 0,-1 0-4 0,8 0 0 0,-7-5 4 16,-2 5-4-16,10 0 4 0,-9 0 0 0,0 0 4 0,9 0-8 16,-10 0 4-16,10 0 0 0,-9 0 0 0,0 0-4 0,9 0 0 15,-10 0 0-15,2 0 0 0,7 0 4 0,-8 0 0 0,1 0-4 0,6 0 4 16,-6 0-4-16,-1-4 4 0,0 4 0 0,9 0 0 16,-10 0 0-16,1 0 0 0,1 0-4 0,7 0 4 0,-7 0 0 0,-1 0 0 15,-1 0-4-15,10 0 0 0,-9 0 0 0,0 0 4 0,9 0-4 16,-10 0 0-16,2 0 0 0,-1 0 4 0,0 0-24 0,9 0 20 15,-9 0 4-15,1 0 4 0,-2 0-4 0,1 0-4 0,0 0 8 16,1 0-4-16,6 0-4 0,-5 0 4 0,-3 0 0 0,1 0 0 16,-8 0 0-16,17 0 0 0,-9 0 0 0,-8 0-4 0,7 0 0 15,2 0 4-15,-1 0 0 0,0 0-4 0,1 0 4 0,-1 0 0 0,0 0 0 16,-8 0-4-16,9 0 4 0,-2 0-4 0,1 0 0 0,0 0 0 16,1 4 0-16,-1-4 0 0,0 0 0 0,1 0 4 0,-2 0-4 15,1 5 0-15,1-5 4 0,-1 5-4 0,0-5 0 0,-1 0 0 16,-7 5 0-16,10-5 0 0,-3 0 4 0,1 0-4 0,1 4 4 15,-1-4 0-15,0 0 0 0,1 4-4 0,-2-4 4 0,1 0-4 0,0 0 0 16,1 0 0-16,-1 0 0 0,-8 0 0 0,8 0 4 0,1 5 0 16,-2-5-4-16,1 0 0 0,1 5 4 0,-1-5 0 0,0 0 0 15,0 0-4-15,-8 4 0 0,9-4-4 0,6 0 8 0,-15 0-4 16,9 0 4-16,7 0 0 0,-7 0-20 0,-1 5 20 0,-1-5-4 16,1 0 4-16,1 5-4 0,-1-5 4 0,0 0-4 0,1 0 4 0,-1 0 0 15,-1 4 0-15,2-4 0 0,-1 0 0 0,0 5 0 0,0-5-4 16,1 4 4-16,-2-4-4 0,1 0 0 0,1 5 4 0,-1-5 0 15,0 0 0-15,1 0-4 0,-1 0 4 0,-1 5-8 0,2-5 4 16,-1 5 4-16,0-5-4 0,0 0 0 0,1 4 4 0,-1-4 0 16,-1 0-4-16,-7 4-4 0,9-4 8 0,-1 0-8 0,0 0 8 15,1 5 0-15,-9-5-4 0,8 0 4 0,0 0-4 0,-8 0 4 0,7 0 0 16,2 4 0-16,-9-4 0 0,8 0-4 0,-8 0 4 0,8 0-4 16,1 0 0-16,-9 6 4 0,8-6-4 0,-8 4 0 0,7-4 0 15,-7 0 0-15,10 0 0 0,-10 4 4 0,7-4-4 0,1 0 0 16,-8 0 0-16,8 5 0 0,-8-5 4 0,9 0-4 0,-9 5 4 15,8-5-4-15,-1 0 0 0,-7 3 0 0,9-3 0 0,-9 5 4 0,8-5-4 16,-8 0 0-16,8 5 0 0,-8-5 0 0,9 0 0 0,-9 5 4 16,8-5-4-16,-8 0 0 0,8 0 0 0,-8 0 0 0,0 4 4 15,7-4-8-15,-7 5 0 0,0-5 0 0,9 0 8 0,-9 0 0 0,0 0 0 16,8 5-4-16,-8-5 4 0,0 0-8 0,8 4 8 16,-8-4 0-16,0 0 0 0,9 5-4 0,-9-5 4 0,0 0-4 0,8 0 0 15,-8 5 0-15,8-5 0 0,-8 0 4 0,0 4 0 0,9 0 0 16,-9-4-4-16,7 0 0 0,-7 5 0 0,0-5 4 0,8 5 0 15,-8-1-4-15,8-4 0 0,-8 4 0 0,0-4 0 0,9 6 0 0,-9-2 0 16,8-4 0-16,-8 4 0 0,7-4 0 0,-7 5-4 16,0-5 4-16,10 5 4 0,-10-5-4 0,7 4 0 0,-7-4-4 0,0 5 4 15,8 0 0-15,-8-5 0 0,9 4 4 0,-9-4-4 0,0 4 0 16,8-4 4-16,-8 5-4 0,8 0 0 0,-8-5 0 0,0 4 0 16,7-4 0-16,-7 5 0 0,0 0 4 0,9-5 0 0,-9 5-4 0,8-2 4 15,-8-3-4-15,8 6 0 0,-8-2 4 0,9-4-4 0,-9 4-4 16,0 1 4-16,8 0 0 0,-8-5 0 0,8 4 0 0,-8 1 0 15,9-5 0-15,-9 5 0 0,7-2 0 0,-7-3 0 0,0 5 0 16,8 0 0-16,-8-5 4 0,8 5-4 0,-8-5-4 0,0 4 4 16,9-4 0-16,-9 5 0 0,8-5 0 0,-8 5 0 0,8-5 4 15,-8 0 0-15,0 4-4 0,9-4 0 0,-9 0 0 0,0 0 4 0,7 5-4 16,-7-5 4-16,8 4-4 0,-8-4-4 0,0 5 8 0,9-5-4 16,-9 4 0-16,0-4 4 0,8 5-8 0,-8 0 8 0,0-5-4 15,8 4 0-15,-8 1 0 0,0-5 0 0,9 5-4 0,-9-5 4 16,0 0 0-16,0 4 4 0,8-4-4 0,-8 5 0 0,0-5 0 15,0 0 4-15,7 4-4 0,-7-4 0 0,0 5-4 0,0-5 8 16,8 4-4-16,-8-4 4 0,0 5-8 0,0-5 0 0,9 0 4 16,-9 4 4-16,0-4-4 0,0 0 0 0,8 0-4 0,-8 5 4 0,0-5-16 15,0 0 16-15,0 0 4 0,0 0 0 0,8 5 0 0,-8-5-4 16,0 0 4-16,0 0-4 0,0 4 0 0,9-4 0 0,-9 5 0 16,0-5 0-16,0 5 4 0,0-5-4 0,7 4 0 0,-7 1 0 0,8-5 0 15,-8 5 4-15,0-5-4 0,0 4 4 0,9-4-8 16,-9 0 4-16,0 4 4 0,0-4-4 0,8 5 0 0,-8-5 0 0,0 0 0 15,0 5 0-15,8-5 0 0,-8 4 0 0,0-4 0 0,0 5 0 16,8-5 0-16,-8 5 0 0,0-5-4 0,0 4 8 0,9-4 0 16,-9 4-4-16,0-4 0 0,0 5 0 0,0-5-4 0,7 6 8 0,-7-6-4 15,0 3 0-15,0-3 0 0,8 5 0 0,-8-5 4 0,0 5-4 16,0-5 4-16,0 4-8 0,9-4 4 0,-9 0 0 0,0 4 0 16,0-4 0-16,8 0 0 0,-8 6 4 0,0-6-4 0,0 0 0 15,0 4 0-15,8-4 0 0,-8 0 0 0,0 4 0 0,0-4 0 16,9 0 4-16,-9 0-4 0,0 5 0 0,0-5 0 0,0 4 0 0,0-4 0 15,0 0 0-15,0 0 4 0,0 5-4 0,0-5 0 0,0 0 0 16,0 0 4-16,0 4-4 0,0-4 0 0,0 0 0 0,0 0 0 16,8 0 0-16,-8 0 0 0,0 0 0 0,0 6 0 0,0-6 8 15,0 0-8-15,0 0 4 0,0 0-4 0,0 4 0 0,0-4-4 16,0 0 8-16,0 0-4 0,0 0 0 0,0 5 0 0,7-5 0 0,-14 0 0 16,14 0 0-16,-7 0 0 0,0 0 0 0,0 0 4 0,0 0-4 15,0 0 0-15,0 0 0 0,0 0 0 0,0 4 0 0,0-4 0 16,0 0 0-16,0 0 0 0,0 0 0 0,0 0 0 0,0 0 0 0,0 0 0 15,0 0 0-15,0 0 0 0,0 5 4 0,0-5-4 16,0-5 4-16,0 10 0 0,0-5-4 0,0 0 4 0,0-5-4 0,0 5 4 16,0 0 0-16,0 0-8 0,0 0 4 0,0 5 0 0,0-5 0 15,0 0 0-15,0 0 0 0,0 0 4 0,0 0-4 16,0 0 0-16,0 0-4 0,0 0 4 0,0 0 0 0,0 0 0 0,0 0 0 16,0 0-4-16,0 0 8 0,0 0 0 0,0 0-4 0,0 0 0 15,0 0 0-15,0 0 4 0,0 0-4 0,0 0-4 0,0 0 0 16,0 0 4-16,0 0 4 0,0 0-4 0,0 0 0 0,0 0 0 0,0 0-4 15,0 0 0-15,0 0 0 0,0 0 4 0,0 0-8 0,0 0 4 16,0 0-12-16,0 0 0 0,0 0-16 0,0 4-20 0,-7-4-28 16,7 5-32-16,0-5-28 0,-8 4-48 0,8 1-4 0,-9-1-84 15,1 1 44-15,0 0 36 0,-1-2 40 0,1 3 24 0,1-1 28 16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29.6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9C50E3-4507-4F87-B279-F41518914689}" emma:medium="tactile" emma:mode="ink">
          <msink:context xmlns:msink="http://schemas.microsoft.com/ink/2010/main" type="inkDrawing" rotatedBoundingBox="5167,7145 5174,8108 5148,8109 5140,7146" semanticType="callout" shapeName="Other">
            <msink:sourceLink direction="with" ref="{2C29A137-4053-422D-8A31-7853367A6F1E}"/>
            <msink:sourceLink direction="with" ref="{A3978220-E78D-49A4-A3C2-B64A6B1ADC9D}"/>
          </msink:context>
        </emma:interpretation>
      </emma:emma>
    </inkml:annotationXML>
    <inkml:trace contextRef="#ctx0" brushRef="#br0">-3051-450 39 0,'0'0'84'16,"0"0"-4"-16,0 0-8 0,0 0-24 0,0 0 0 0,8 0 0 15,-8 0 0-15,0 0-4 0,0 0 0 0,0-4 4 0,0 4 0 16,0 0 4-16,0 0 4 0,0 0 12 0,0 0-4 0,0 0 0 16,0 0 4-16,0 4 0 0,0-4-4 0,9 5 0 0,-9 0 0 15,0-1-8-15,0 6 4 0,0-1-4 0,0 0-4 0,0 1-8 0,7 3-4 16,-7 1-4-16,0 3-4 0,0-2-4 0,0 8-4 0,0-5 0 15,0 5-4-15,0 0-4 0,0 0-4 0,0-1 4 0,0 6-4 16,0-5-4-16,0 5 0 0,0-1-4 0,0 1 4 0,0-1-8 16,0 5-4-16,0-4 8 0,0 0-20 0,0-1 24 0,0 1-4 15,0-1 0-15,0 1 0 0,0-6-4 0,0 6 0 0,0-5 4 16,0 5-8-16,0-10 4 0,0 5 4 0,0 0 0 0,0-5-4 16,0 0-4-16,0 0 8 0,0 1-4 0,0 0 4 0,0-6-4 0,0 1 0 15,0-5 4-15,0 5 0 0,0-5-4 0,0 0 0 0,0 0 0 16,0-4-4-16,0 0 0 0,0 0 0 0,0-1 0 0,0-4 0 15,0 4-4-15,0-4-4 0,0 0 4 0,0 0-4 0,0 0-4 16,0 0 0-16,0 0-4 0,0-4-8 0,0 0-12 0,0-1-12 0,0 0-8 16,0 0-12-16,0 1-8 0,0-5-16 0,0-1-12 0,0 1-16 15,0 0-4-15,0-5-4 0,0 0-4 0,0 1-56 0,0-6 28 16,0 5 32-16,0-4 28 0,8 0 16 0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30.2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D0B0D3-C515-48D0-84B3-F00FD4F9D07C}" emma:medium="tactile" emma:mode="ink">
          <msink:context xmlns:msink="http://schemas.microsoft.com/ink/2010/main" type="inkDrawing" rotatedBoundingBox="5165,7599 5398,7625 5396,7645 5162,7619" shapeName="Other"/>
        </emma:interpretation>
      </emma:emma>
    </inkml:annotationXML>
    <inkml:trace contextRef="#ctx0" brushRef="#br0">-3019 0 7 0,'0'0'104'0,"0"0"-16"0,-8 0 0 16,8 0-28-16,0 0 0 0,8 0 4 0,-8 0 4 0,0 5 4 16,0-5 0-16,8 0 0 0,-8 0 4 0,0 5-8 15,8-5 0-15,0 4-4 0,-8-4 0 0,8 4 0 0,1-4-4 0,-9 5-4 16,7-5-8-16,1 0 0 0,1 0-4 0,-2 6-4 0,1-6-4 16,0 0-4-16,0 0 0 0,0 0-8 0,0 0-4 0,1 0 0 15,-2 0-4-15,1 0-4 0,1 0-4 0,-2 0 0 0,1 0-4 0,0 0-8 16,-8 0-4-16,8 0-12 0,0 0-24 0,0 0-28 0,1 0-32 15,-9 0-40-15,7 0-24 0,-7 0 8 0,8 0-64 0,-8 0 20 16,9 0 36-16,-9 0 36 0,0 0 16 0,0 0 24 0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30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7722C3-D7A1-4269-ABBD-FE211B3EB9A6}" emma:medium="tactile" emma:mode="ink">
          <msink:context xmlns:msink="http://schemas.microsoft.com/ink/2010/main" type="inkDrawing" rotatedBoundingBox="5358,7242 5376,7829 5349,7830 5331,7243" semanticType="callout" shapeName="Other">
            <msink:sourceLink direction="with" ref="{A3978220-E78D-49A4-A3C2-B64A6B1ADC9D}"/>
          </msink:context>
        </emma:interpretation>
      </emma:emma>
    </inkml:annotationXML>
    <inkml:trace contextRef="#ctx0" brushRef="#br0">-2851-354 51 0,'0'0'84'0,"0"0"-8"16,0 0-4-16,0-3-20 0,0 3-8 0,0 0 0 15,0 0 0-15,0 0 0 0,0 0 4 0,8 3 0 0,-8-3-4 0,0 5 4 16,0 0 0-16,0 0-4 0,0-1 0 0,8 1 0 0,-8 4 0 15,0 1-4-15,0-2-4 0,0 6 0 0,0 0 0 0,0 0 0 16,0 4 0-16,0 0 0 0,0-3 0 0,0 2 0 0,0 2-4 0,0 4-4 16,0-5 0-16,0 5 0 0,0-4-4 0,0 3 0 0,0-3-4 15,0 4 0-15,0-5 0 0,0 5-8 0,0-5 0 0,0 0 0 16,8 1-24-16,-8 0 24 0,0-1-4 0,0-5 0 0,0 1-4 16,0 0 0-16,9 0-4 0,-9-1 0 0,0-3-4 0,0 0-4 15,0-7-4-15,0 7 0 0,0-6-4 0,0 1-12 0,0-1-12 0,0-4-12 16,0 5-12-16,0-5-16 0,0 0-12 0,0 0-12 0,0 5-12 15,-9-5 0-15,9-5 4 0,0 5-80 0,-8-5 32 0,8 5 36 16,-8-4 24-16,8-1 12 0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27.2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85F82C-1630-4B79-9F4C-F2E3BF539FFF}" emma:medium="tactile" emma:mode="ink">
          <msink:context xmlns:msink="http://schemas.microsoft.com/ink/2010/main" type="inkDrawing" rotatedBoundingBox="5726,5040 5845,5222 5721,5304 5602,5122" shapeName="Other"/>
        </emma:interpretation>
      </emma:emma>
    </inkml:annotationXML>
    <inkml:trace contextRef="#ctx0" brushRef="#br0">200 766 23 0,'0'-5'72'0,"0"5"4"0,0 0-4 0,0 0-32 15,0 0 0-15,0 0 4 0,0 0-4 0,0 0 0 16,7 5 4-16,-7-5 0 0,-7 0 0 0,7 0 0 0,0 0 4 0,0 0 4 16,0 0 0-16,0 0 0 0,-9 0 4 0,9 0-4 0,0 0-8 15,-8 0-4-15,8 0 4 0,-8 0-4 0,8 0 0 0,-9-5-4 16,9 5-8-16,-8 0-4 0,8-3 0 0,-7 3-4 0,7-5-4 0,-8-1 4 15,8 2-4-15,0 0 0 0,-9-1-4 0,9 0 0 0,0-4-4 16,0 4 0-16,0-3 4 0,0 3-4 0,0-4-4 0,0 4 0 16,0-4 0-16,-8 4 0 0,16-4-4 0,-8 4 4 0,0 1-4 15,0-5 0-15,9 9 4 0,-9-5-4 0,8 1 0 0,-8-1 0 16,7 5 0-16,1-5 0 0,-8 5 4 0,9 0 0 0,-1 0-4 0,0 0 4 16,1 5-4-16,-2-5 0 0,1 5 0 0,1-1 0 15,-1 1 0-15,0-5 0 0,0 9 4 0,1-5 0 0,-2 1-4 0,1 4 4 16,-8-4-4-16,9 4 0 0,-9 0 0 0,8-4 0 0,-8 4 0 15,0 0 4-15,0 0 0 0,0-4-4 0,0 4 0 0,-8 1 8 16,8-5 0-16,-9 3-8 0,9-3 0 0,-8-1 0 0,1-4 4 0,-2 4-8 16,1-4 4-16,0 0 0 0,0 0 0 0,-1-4 0 0,1 0 0 15,1-6-4-15,-2 7 4 0,1-8 0 0,8 3 0 0,-8-2 0 16,-1-4-16-16,1 1 20 0,8 4 0 0,-7-1 0 0,7-3-4 0,-8 3 0 16,8-3 0-16,0 4 0 0,0 4 0 0,-9-4 0 15,9 4 0-15,0-4 0 0,0 4 0 0,0 5 0 0,0-4 0 16,9 4 0-16,-9 0 0 0,8 0 0 0,-8-5 4 0,7 10-4 0,-7-5 0 15,0 0 0-15,8 0 0 0,1 0 0 0,-9 4 4 16,8-4-4-16,0 5 0 0,1-1 4 0,-2 1-4 0,1 0 4 0,-8-5 0 16,9 9-4-16,-1-4 0 0,-8 4 0 0,0-5 0 0,8 5 4 15,-8-4 0-15,0 4 0 0,0 0 0 0,0 1 0 0,0-1-4 16,-8-4 4-16,8 3 0 0,0-3 0 0,-8 0 0 0,8-1 0 0,-9 1 0 16,9 0 0-16,-8-1-4 0,8-4 4 0,-7 0-4 0,7 0 0 15,-9 0 4-15,9-4 0 0,-8-1 0 0,8 0-8 0,-8 1 4 16,8-6 0-16,0 6 0 0,0-5 4 0,0 4-4 0,-9-4 0 15,9 4 0-15,0 1-4 0,0-5 4 0,0 4 0 0,0 0-4 16,0 1 0-16,0-1 4 0,0 5 0 0,9-4 0 0,-9 4 4 0,0 0-4 16,0 0 0-16,8 0 0 0,-8-5 0 0,8 10 0 0,-8-5 0 15,9 4 0-15,-9-4-4 0,7 5 4 0,-7-5 0 0,8 4 4 16,1 1-4-16,-9 0 4 0,8-1 0 0,-8-4 4 0,0 9 0 16,0-4 12-16,0 0-4 0,8-1 4 0,-8 1-4 0,0-5 4 15,0 5-4-15,0-1-4 0,0-4 0 0,0 4-4 0,-8-4 0 0,8 0-4 16,0 0 0-16,0 0-8 0,-8 0-8 0,8 0-12 0,0-4-28 15,0 4-28-15,-9-4-36 0,9-1-40 0,-8 5-24 0,8-5 16 16,-7 1-64-16,-2 4 28 0,9 0 32 0,-8-5 32 0,0 5 24 0,-1 0 24 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12.1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223A6B-6919-45A0-A225-8C65340D540A}" emma:medium="tactile" emma:mode="ink">
          <msink:context xmlns:msink="http://schemas.microsoft.com/ink/2010/main" type="inkDrawing" rotatedBoundingBox="5507,10970 5559,5222 5712,5223 5659,10972" semanticType="callout" shapeName="Other">
            <msink:sourceLink direction="with" ref="{2C29A137-4053-422D-8A31-7853367A6F1E}"/>
            <msink:sourceLink direction="with" ref="{C80D84A9-96B9-4110-888D-32A5D2C2AFD0}"/>
          </msink:context>
        </emma:interpretation>
      </emma:emma>
    </inkml:annotationXML>
    <inkml:trace contextRef="#ctx0" brushRef="#br0">175 743 19 0,'8'0'52'0,"-8"0"0"0,-8 0-8 0,8 0-24 0,0 0 4 15,0 0-8-15,0 0-4 0,0 0-4 0,0 0 4 0,0 0 0 16,0 0-4-16,0 0 0 0,0 0 0 0,0 0-4 0,0 0 4 15,0 0 4-15,0 0-4 0,0 0 8 0,0 0-8 0,0 0 4 16,0 0 0-16,0 0-4 0,0 0 8 0,0 0 0 0,0 0 0 0,0 0 0 16,0 0 0-16,0 0 0 0,0 0 0 0,0 0 0 0,0 0 0 15,0 0 0-15,0 0 0 0,0 0 4 0,0 0-4 0,0 0 0 16,0 0-12-16,0 0 16 0,0 0 0 0,0 0 0 0,0 0 0 16,0 0 4-16,0 0 8 0,0 0-8 0,0 0 12 0,0 0-4 15,0 0-4-15,0 0 4 0,0 0 0 0,0 0 8 0,0 0-8 0,0 0 4 16,0 0-4-16,0 0 0 0,0 0 4 0,0 0 4 0,0 0-4 15,0 0 8-15,0 0 0 0,0 4 0 0,0-4 0 0,0 0-4 16,0 6 4-16,0-1-8 0,0-5 4 0,0 3-4 0,0 2-4 0,0 0 0 16,0-1-4-16,0 0-4 0,0 2-4 0,0 2 0 15,0-3-4-15,0 4 0 0,0-5-4 0,0 2-4 0,0 3 0 0,0-5-4 16,0 5 4-16,0-4 0 0,0 4-4 0,0 0 4 0,0-1 0 16,0 3 4-16,0-7-4 0,0 5 0 0,0 0 0 0,0 1 0 15,0 0 0-15,0-2 0 0,0 6 0 0,0-5 0 0,0 0 0 16,0 0 0-16,0 1 0 0,0-2-4 0,0 2 4 0,0-1 0 0,0 0-4 15,0 1 0-15,0-2 0 0,0 2 0 0,0-1 0 16,0 0-16-16,0-5 20 0,0 6 0 0,0-1 0 0,0 0-4 0,0-5 0 16,0 7 0-16,0-8 0 0,0 7 0 0,0-6 0 0,0 6 0 15,0-2-4-15,0-3 0 0,0-1 4 0,0 6-4 0,0-5 0 16,0-1 0-16,0 5 0 0,0-4 4 0,0-1-4 0,0 6 0 16,0-6 4-16,0 1-4 0,0 4 0 0,0-4 0 0,0 4 4 15,-9-5-4-15,9 6 0 0,0-6 4 0,0 5-4 0,0-4 0 0,0 3 0 16,0 2 0-16,0-1 0 0,0-3 0 0,0 2 0 0,-8 2 0 15,8-2 0-15,0 2 0 0,0-6 0 0,0 6 0 0,0-2 0 16,-7-2 0-16,7 2 0 0,0-3 0 0,0 4 0 0,0-4 0 16,0 4 0-16,0-5 0 0,0 6 0 0,0-5 0 0,0-1 0 15,0 5 0-15,0-5 0 0,0 1 0 0,0 0 0 0,-8 4 0 0,8-4 0 16,0 4 0-16,0-5 0 0,0 5 0 0,0 1 0 0,0-6 0 16,0 6 0-16,-9 0 0 0,9-7 0 0,0 6-4 0,0 1 8 15,0-6-4-15,0 5 0 0,0 0 0 0,0 1 0 0,-8-1 0 0,8 0 0 16,0 0 0-16,0 1 0 0,-8-2 0 0,8 2 0 15,0 4 0-15,0-6 0 0,-9 2 0 0,9-1 0 0,0 5 0 0,0-5 0 16,0 0 0-16,0 0 0 0,-8 5 0 0,8-5 0 0,0 0 0 16,0 0 0-16,0 1 0 0,0-1 0 0,0 5 0 0,-7-5 0 15,7 0 0-15,0 0 0 0,0 0 0 0,-9 5 0 0,9-5 0 0,0 1 0 16,0-1 0-16,0-1 0 0,0 2 0 0,0-1 0 0,0 1 0 16,0-2 0-16,0 2 0 0,0-6 0 0,0 6 0 0,0-2 0 15,0-2 0-15,0 2 0 0,0 2 0 0,0-6 0 0,-8 6 0 16,8-6 0-16,8 5 0 0,-8 0 0 0,0-4 0 0,-8 5 0 15,8-7 0-15,0 7 0 0,0-1 0 0,0-4 0 0,0 4 0 16,0-4 0-16,0 3 0 0,0 2 0 0,-8-1 0 0,8-4 0 16,0 4 0-16,0 0 0 0,0 0 0 0,0 0 0 0,-8 1 0 0,8-1 0 15,0 0 0-15,0 0 0 0,0 0 0 0,-9 0 0 0,9 1 0 16,0-2 0-16,0 2 0 0,0 4 0 0,-8-6 0 16,8 2 0-16,0-2 0 0,0 7 0 0,-7-6 0 0,7 5 0 0,0-5 0 15,0 4 0-15,0-3 0 0,-9 4 0 0,9-1 0 0,0-4 0 16,0 4 0-16,0-2 0 0,0 2 0 0,0-4 0 0,-8 5 0 15,8-5 0-15,0 1 0 0,0 3 0 0,0-4 0 0,0 0 0 0,0 1 0 16,0-1 0-16,0 0 0 0,0 0 0 0,0 1 0 0,0-1 0 16,0 0 0-16,0 0 0 0,0 0 0 0,0 1 0 0,0-2 0 15,0 2 0-15,0-6 0 0,0 6 0 0,0-2 0 0,0 3 0 0,0-3 0 16,0 1 0-16,0 1 0 0,0-6 0 0,0 5 0 16,0 0 0-16,0 1 0 0,0-2 0 0,0 2 0 0,0-6 0 0,0 6 0 15,0-1 0-15,0 0 0 0,0-4 0 0,0 4 0 0,0 0 0 16,0 1 0-16,0-2-4 0,0-3 8 0,0 3-4 0,0 2 0 15,0-1 0-15,0 1 0 0,-8-1 0 0,8-4 0 0,0 3 0 0,0 2 0 16,0-2 0-16,0 2 0 0,0-1 0 0,0 0 0 16,0 1 0-16,0-2 0 0,0 2 0 0,0-1 0 0,0 1 0 0,0-1 0 15,0-1 0-15,0 2 0 0,0-1 0 0,0-1 0 0,0 2 0 16,0-1 0-16,0 1 0 0,0-6 0 0,0 5 0 0,0 0 0 16,0 1 0-16,0-6 0 0,0 6 0 0,0-1-4 0,0-5 4 15,0 5 0-15,0 1 0 0,0-1 0 0,0 0 0 0,0-4 4 0,0 4-4 16,0 0-4-16,0 0 4 0,0 0 0 0,0-4-4 0,0 4 4 15,0 0 0-15,0 0 0 0,0 1 0 0,0-2 0 0,0-2 0 16,0 2 4-16,0 1-4 0,0 0-4 0,0 1 4 0,0-5 0 16,0 4 0-16,0 0 0 0,0 0 0 0,0 0-4 0,0-1 4 0,0-2 0 15,0 3 0-15,0 0 0 0,0 0 0 0,0 1 4 16,0-6-4-16,0 5-12 0,0 1 16 0,0-1-4 0,0-5 4 0,0 6-4 16,0-2 0-16,0 2 0 0,0-5 0 0,0 3 0 0,0 2-4 15,0-1 4-15,0-4 0 0,0 4 0 0,0 0 0 0,0 1 0 16,0-6 0-16,0 5 0 0,0 0 0 0,0 1 0 0,0-6 0 15,0 5 0-15,0 0 4 0,0 1-8 0,0-2 8 0,0 2 0 16,0-1 0-16,0 0-4 0,0 0-4 0,0 0 4 0,0 1 0 16,0-1 0-16,0 0 0 0,0 0-4 0,0 0 0 0,0 0 0 0,0 1 4 15,0-1 0-15,0 0 0 0,0 5 0 0,0-5 0 0,0-1 0 16,0 2 0-16,0-1-4 0,0 5 4 0,0-4-4 0,0-2 8 16,0 2 0-16,0 4-4 0,0-10 4 0,0 10-8 0,0-5 4 0,0 0 0 15,0 0 0-15,0 0 0 0,0 1-4 0,0-1 8 16,0 4-8-16,0-3 8 0,0-1-4 0,0-1 0 0,0 7 0 0,0-6 0 15,0 0 0-15,0 5 0 0,0-5 0 0,0 5 0 0,0 0-16 16,0-5 24-16,0 5-8 0,0-5 0 0,0 5 4 0,0 0 0 16,0-6-4-16,0 6-4 0,0 0 0 0,0 1 8 0,0-2-4 0,0-5 0 15,0 6 0-15,0 0 0 0,0 0 0 0,0-5 4 16,0 5-4-16,0 0 0 0,0-2 4 0,0 3-4 0,0-1 0 0,0-5 0 16,0 6 0-16,0-2 0 0,0 1 4 0,0-5-4 0,0 4-4 15,8-3 4-15,-8 4 0 0,0-6 0 0,0 6 0 0,0 0-4 16,0-4 4-16,0-2 0 0,0 6 4 0,0-4-4 0,0 3 0 0,0-4 0 15,0 1 0-15,0-2 4 0,0 6-4 0,0-4 0 16,0-1 0-16,0 4 0 0,0-3 0 0,0 4 0 0,8-5 0 0,-16 0 0 16,16 5-4-16,-8-5 0 0,0 0 4 0,0 5 0 0,0-5 4 15,0 0 0-15,0 5-4 0,0-5 0 0,0 5 0 0,0-5-4 16,0 4 4-16,0-3 0 0,0 5 0 0,0-7 0 0,0 5 4 0,0 1 0 16,0-5-8-16,0 0 4 0,0 6 0 0,0-2 0 0,0 1 0 15,0-5 0-15,0 5 0 0,0-5 4 0,0 5-4 0,0-5 0 16,0 6-4-16,0-7 0 0,0 6 4 0,0-5 0 0,0 0 0 15,0 5-4-15,0-5 4 0,0 5 0 0,0-5 0 0,0 0 0 16,0 5 0-16,0-5 0 0,0 0 0 0,0 1 0 0,0 3 4 16,0-4-4-16,0 1 0 0,0 3 0 0,0-4 0 0,0 1 4 0,0 4-4 15,0-6 0-15,0 1 0 0,0 1-4 0,0 3 8 16,0-3-4-16,0 4 0 0,0-5 0 0,0 0 0 0,9 5-4 0,-9-5 4 16,0 5 0-16,0-5 0 0,0 4 0 0,0-3 0 0,0 4 0 15,0 0 0-15,0-6 0 0,0 6 0 0,0 0 0 0,0-5-4 16,0 5 4-16,0-1 0 0,0-3 4 0,0 4-4 0,0-6 0 0,0 6 0 15,0-4 0-15,0 4 4 0,0-6-8 0,0 6 4 0,0-4 0 16,0-1-4-16,7 4 4 0,-7-3 0 0,0 4 0 0,0-5 0 16,0 0 0-16,0 0 0 0,0 5-16 0,0-5 20 0,0 5 0 15,0-5-4-15,0 0 0 0,0 5 4 0,8-5-4 0,-8 0 4 16,0 5 0-16,0-5-4 0,0 0 0 0,0 5 4 0,0-5-8 16,0 1 4-16,0 3 0 0,0-4 0 0,9 1 4 0,-9-2-8 0,0 5 4 15,0-2 0-15,0-2 0 0,0 0 0 0,0 0 0 0,0 0 0 16,0 0-4-16,0 1 4 0,0-1 0 0,0 0 0 0,0-5 0 15,0 5 4-15,0 1-4 0,8-1 0 0,-8 1 0 0,0-6-4 16,0 10 4-16,0-10 0 0,8 6 4 0,-8-2-4 0,0 2 0 0,0-1 0 16,0 1-4-16,0-1 4 0,0-1 0 0,0 2 0 15,0-2 0-15,0 3 0 0,0-3 0 0,0 1-4 0,0 5 4 0,8-5 4 16,-8 0-8-16,0 1 0 0,0 3 8 0,0-4 0 0,9 1-4 0,-9-1 0 16,0 0-4-16,0 1 4 0,0-2 0 0,0 1 0 15,0 1 0-15,7-1-4 0,-7-1 4 0,0 2 0 0,0-1 4 0,0 1-4 16,0-1 0-16,0 0-4 0,0 0 4 0,0-4 0 0,0 3 0 15,8-2 0-15,-8 2 0 0,0-2 0 0,0-2 0 0,0 5-4 16,0-4 4-16,0-1 4 0,0 5-4 0,0-4 0 0,0-1 0 16,0 1 4-16,0 0 0 0,0 0-4 0,0-1 0 0,0 1 0 15,0-1 0-15,0 0 0 0,0 1 0 0,0 0 0 0,0-1 0 0,0-4 4 16,0 5-4-16,0 0-4 0,0-5 0 0,0 3 0 0,0 4 4 16,0-7 0-16,0 3 0 0,0-3 0 0,0 5 0 0,0-1 0 15,0 1 0-15,0-5 0 0,0 5 4 0,0-5-4 0,0 4 0 16,0 1 0-16,0-1 0 0,0-4 0 0,0 5 0 0,0 1 4 15,0-3-4-15,0-3 0 0,0 5 0 0,0-1 0 0,0 1 0 0,0 0-4 16,0-1 4-16,9 1 0 0,-9-1-4 0,0-4 4 0,0 5 0 16,0-1 0-16,0 1 4 0,0-5-8 0,0 5 4 0,0-1 0 15,0 1 0-15,0-5 0 0,0 4 0 0,0-4 0 0,0 5 0 16,0 0 0-16,0-5-4 0,0 4 8 0,0-4-4 0,0 5 0 16,0-5 0-16,0 5 0 0,0-1 0 0,0-4 4 0,0 0-4 15,0 4 4-15,0 1-8 0,0-5 4 0,0 5 0 0,0-5 0 0,0 4 0 16,0-4 0-16,0 5 0 0,0-5 0 0,0 5 0 0,0-5 0 15,0 4 0-15,0-4 0 0,0 4-4 0,0-4 4 0,0 6 0 16,0-6 0-16,0 5 0 0,0-2 0 0,0-3 0 0,0 5 0 0,0 0 0 16,0-1 0-16,0-4 0 0,0 4 0 0,0 2 0 15,0-2 0-15,0-4 0 0,0 4 0 0,0 1 0 0,0-1-4 0,0-4 4 16,0 0 0-16,0 5 0 0,0-5 4 0,0 0-4 0,0 0 0 16,0 0 0-16,0 5 0 0,0-5 0 0,0 0 0 0,0 0 4 15,0 0-8-15,0 0 4 0,0 0 4 0,0-5-4 0,0 5 0 16,0 0 0-16,0 0 0 0,0 5 8 0,0-5-8 0,0 0 0 15,0 0 0-15,0 0 0 0,0 0 0 0,0 0 0 0,0 0 0 0,0 0 0 16,0 0 0-16,0 0-8 0,0 0 4 0,0 0-8 0,0 0-4 16,0 0-8-16,0 0-4 0,0 0-16 0,0 0-20 0,0 0-20 15,0 0-28-15,0-5-32 0,0 5-32 0,0-5-4 0,0 5 16 16,-9-4-64-16,9-1 20 0,0-3 40 0,-8-2 20 0,1 1 32 16,7 1 24-16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9:34.5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2208B5-FA25-4CA9-B664-E2DAEFA69822}" emma:medium="tactile" emma:mode="ink">
          <msink:context xmlns:msink="http://schemas.microsoft.com/ink/2010/main" type="inkDrawing" rotatedBoundingBox="20487,16059 21067,14184 21127,14203 20547,16078" semanticType="callout" shapeName="Other">
            <msink:sourceLink direction="with" ref="{DCFD68E7-650C-4F9E-807D-A1C597CA1675}"/>
            <msink:sourceLink direction="with" ref="{F65F5521-5C57-482C-9575-796297412906}"/>
          </msink:context>
        </emma:interpretation>
      </emma:emma>
    </inkml:annotationXML>
    <inkml:trace contextRef="#ctx0" brushRef="#br0">7428 6401 31 0,'0'-4'92'0,"0"-1"-4"0,0 0 0 16,-8 1-24-16,8-1 8 0,0 0 0 0,0 2 0 0,-8-2-20 15,8 5 20-15,0 0 0 0,0 0-4 0,0-6-4 0,0 6-8 16,0 0-4-16,0 0 0 0,-9 0-8 0,9-4 0 0,0 8 0 0,0-4 0 16,0 6 4-16,0-1 0 0,-8-2 4 0,8 7 4 0,0-1 0 15,-7 0 0-15,-2 4-4 0,9 2 0 0,-8 3 0 0,0 0 0 16,0 5 0-16,-1 5-4 0,-6-1-4 0,6 6 0 0,1 3-4 15,0 0 0-15,-9 6-28 0,2-1-12 0,6 5 0 0,-7 0 0 16,-1 0 0-16,0 4 0 0,2 1 0 0,-2-1 0 0,2 4 0 0,-2-3 0 16,0 0 0-16,-6 5 0 0,6-6 0 0,0 5 0 0,1-5 0 15,0 1 0-15,-1-1 0 0,1 1 0 0,-1-1 0 0,2-4 0 16,6 0 0-16,-7 0 0 0,0-1 0 0,8-3 0 0,-9-1 0 0,9 0 0 16,-9-4 0-16,10 0 0 0,-1 0 0 0,-1-5 0 15,1-5 0-15,8 0 0 0,-8 1 0 0,8-4 0 0,-8-6 0 0,8 0 0 16,0-4 0-16,0 0 0 0,0-6 0 0,-9-3 0 0,9 4 0 15,9-4 0-15,-9-5 0 0,0 0 0 0,0-5 0 0,8 1 0 16,-8-1 0-16,8 0 0 0,-8-3 0 0,0-2 0 0,0 1-80 16,8 0-72-16,-8-1-44 0,0 2-36 0,0-6-56 0,9 0 12 15,-9 0 52-15,0-4 36 0,0 4 36 0,0-5 28 0,0 6 24 16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25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0D84A9-96B9-4110-888D-32A5D2C2AFD0}" emma:medium="tactile" emma:mode="ink">
          <msink:context xmlns:msink="http://schemas.microsoft.com/ink/2010/main" type="inkDrawing" rotatedBoundingBox="5670,5645 5672,5209 5713,5210 5711,5646" shapeName="Other">
            <msink:destinationLink direction="with" ref="{D5223A6B-6919-45A0-A225-8C65340D540A}"/>
          </msink:context>
        </emma:interpretation>
      </emma:emma>
    </inkml:annotationXML>
    <inkml:trace contextRef="#ctx0" brushRef="#br0">143 743 23 0,'0'0'60'0,"0"0"-4"0,0 0-8 0,0 0-24 0,0 0-4 0,0 0 0 16,0 0-4-16,0 0-4 0,0 0 0 0,0 0 0 0,0 0 0 15,0 0 0-15,0 0 0 0,0 0 0 0,0 0-4 0,0 0 0 16,0 0 0-16,0 0 0 0,0 0 4 0,0 0 8 0,0 0-8 0,0 0 4 16,0 0-8-16,0 0 0 0,0 0 0 0,0 0 4 0,0 0-4 15,0 0 4-15,0 0-4 0,0 0 4 0,0 0-4 0,0 0 4 16,0 0 0-16,0 0 0 0,0 0 0 0,0 0 0 0,0 0 0 15,0 0-4-15,0 0 4 0,0 0-4 0,0 0 0 0,0 0 0 16,0 0 0-16,0 0 0 0,0 0 0 0,0 0 0 0,0 0 0 0,8 0 0 16,-8 0 0-16,0 0-4 0,0 0 4 0,0 0 0 0,0 0 0 15,0 0 4-15,7 0-4 0,-7 0 0 0,0 0 0 0,0 0 4 16,0 0 4-16,0 0-8 0,8 0 4 0,-8 0 0 0,0 0 0 16,0-4 0-16,0 4 0 0,0 0 4 0,0 0-8 0,0-5 4 15,0 5-4-15,0 0 4 0,0 0-4 0,0-5 4 0,9 5-4 0,-9 0 0 16,0 0 0-16,0 0 0 0,0 0 0 0,0 0 0 0,0 0 4 15,0 0 0-15,0 0 4 0,0 0 0 0,0 0 4 0,0 0-4 16,0 0 0-16,0 0-4 0,0 0 0 0,0 5 0 0,0-5 0 16,0 0 0-16,8 5 4 0,-8-5 0 0,0 0-4 0,0 0 0 15,0 0 0-15,0 4 0 0,0-4-4 0,0 0 4 0,0 0 0 16,0 0 0-16,0 0-4 0,0 0 4 0,0 0 0 0,0 0-4 0,0 0 4 16,0 0 0-16,0 0 0 0,0 0-4 0,0 0 8 0,0 0-4 15,0 0 0-15,0 0 0 0,0 0 4 0,0 0-4 0,0 0 4 16,0 0 0-16,0 0 0 0,0 0 0 0,0 0 0 0,0 0 0 15,0 0-4-15,0 0 0 0,0 0 0 0,0 0 4 0,0 4-4 16,0-4 4-16,0 0-4 0,0 0-4 0,0 6 0 0,0-6 0 0,0 5-4 16,0-5 4-16,0 3-4 0,0 2 4 0,0 0-4 0,0-5 0 15,0 4 0-15,0 0 0 0,0 2-4 0,0 2 4 0,0-3 0 16,0 0 0-16,0-1 0 0,0 0 0 0,0 2-4 0,0-2 0 16,0 1 0-16,0-1 0 0,0 1 0 0,0-1 4 0,0 5-4 15,0-4 4-15,0-1-4 0,0 1 4 0,0 0 0 0,0-2 0 0,0 8-4 16,0-7 0-16,0 1 0 0,0-1 0 0,0 1 4 0,0 4-4 15,0-4 4-15,0-1-4 0,0 2 0 0,0-2 0 0,0 0 0 16,0 5 0-16,0-4 4 0,0-1-8 0,0-4 4 0,0 5 0 0,0 4 0 16,0-9 0-16,0 4 0 0,0 1 0 0,0 0 0 15,0-5 0-15,0 5 4 0,0-1-4 0,0 0 4 0,0-4-8 0,0 6 4 16,0-6 0-16,0 4 0 0,0 0 4 0,0 1-4 0,0-5 4 16,0 5 0-16,0-1-4 0,0 1 4 0,0 0-20 15,0-1 24-15,0-4-8 0,0 4 8 0,0 2-4 0,0-2-4 0,0-4 0 16,0 4-4-16,0 1 8 0,0 0 0 0,0-5-8 0,0 4 12 15,0 0-4-15,0-4-8 0,0 6 4 0,0-2 4 0,0-4-4 16,0 4 4-16,0-4-4 0,0 5 4 0,0-5-4 0,0 5 0 0,0-1 0 16,0-4 0-16,0 4 0 0,0-4 0 0,0 6 0 0,0-6 0 15,0 5 0-15,0-2 0 0,0-3 0 0,0 5-4 0,0-5 4 16,0 5 0-16,0-5 0 0,-8 4 4 0,8-4-4 0,0 0 0 16,0 5 0-16,0-5 0 0,0 0 0 0,0 0 0 0,0 5 0 15,0-5-4-15,0 0 0 0,0 4 4 0,0-4 0 0,0 0 4 0,0 4-4 16,0-4 0-16,0 0 4 0,0 5-4 0,0-5 4 0,0 4 0 15,0-4-4-15,0 5-4 0,0-5 4 0,0 0 0 0,0 0 0 16,0 0 0-16,0 5 0 0,0-5-4 0,0 0 4 0,0 0-4 16,0 0 4-16,0 0-4 0,0 0 4 0,0 0 0 0,0-5 4 15,0 10-4-15,0-10 0 0,0 10 0 0,0-5 0 0,0 0 0 16,0 0 0-16,0 0-4 0,0 0 8 0,0 0-4 0,0 0 0 0,0 0 0 16,0 0 0-16,0 0 0 0,0 0 4 0,0 0-12 0,0 0 8 15,0 0 0-15,0 0-8 0,0 0 4 0,0 0 4 0,0 0-4 16,0 0 4-16,0 0-8 0,0 0 8 0,0 0-4 0,0 0 0 15,0 0 0-15,0 0 0 0,0 0-12 0,0 0-12 0,0 0-16 16,0 0-12-16,0 0-20 0,0-5-20 0,0 5-28 0,-9 0-24 0,9-5-4 16,0 5 20-16,-8-4-60 0,8-1 4 0,0 5 32 0,-7-4 28 15,7-5 16-15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7:53.5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497526D-D656-4C5A-BDA4-49359AD2BB1E}" emma:medium="tactile" emma:mode="ink">
          <msink:context xmlns:msink="http://schemas.microsoft.com/ink/2010/main" type="inkDrawing" rotatedBoundingBox="6109,7347 6414,7129 6594,7379 6289,7597" semanticType="callout" shapeName="Other">
            <msink:sourceLink direction="to" ref="{F87C9203-73FB-411D-9C25-649B8CF05E09}"/>
            <msink:sourceLink direction="from" ref="{F87C9203-73FB-411D-9C25-649B8CF05E09}"/>
          </msink:context>
        </emma:interpretation>
      </emma:emma>
    </inkml:annotationXML>
    <inkml:trace contextRef="#ctx0" brushRef="#br0">-2056-229 31 0,'0'-5'92'15,"0"5"-16"-15,0-5 0 0,0 1-24 0,0 0-8 0,0-1 4 0,0 5-4 16,0-5 0-16,0 5-4 0,0-4 0 0,0-1 4 16,0 5 0-16,0-5 0 0,8 5-8 0,-8 0 0 0,0 0-4 0,0 0 0 15,8 0-4-15,-8-4 0 0,0 4 4 0,9 0 4 0,-9 0 0 16,8 4 4-16,-8-4 4 0,8 0 0 0,1 5 0 0,-9 0-4 15,7-1-4-15,1 1-4 0,0 0-4 0,-8-1 4 0,9 5-8 0,-1-4-4 16,-1 4 0-16,3 1-4 0,-3 3 0 0,1-4-4 0,1 5-8 16,-9-1 8-16,8-3-4 0,0 4-4 0,-8-1 4 15,7 1 0-15,-7 0-8 0,9-5 4 0,-9 5 0 0,0-5 0 0,0 5 0 16,0-5-4-16,8-4 0 0,-8 4-16 0,0-4 24 0,-8 3 0 16,8-8-4-16,0 5 0 0,-9-5-4 0,9 0 4 0,0 0 0 15,-7-5-4-15,7 1 4 0,-8 0 0 0,8-1-4 0,-8-4-4 0,-1-1 4 16,9 1 0-16,-8 0 4 0,8 0-4 0,-7-5 0 15,7 5 0-15,0 0 0 0,0-5 4 0,-10 5-4 0,10 0 0 0,0-1-4 16,0 1 0-16,0-1 0 0,0 2 4 0,10 3 0 0,-10-4 4 16,0 4-4-16,7-3 0 0,-7 2 0 0,8 3 0 0,-8-2-4 15,9 0 4-15,-1 0 0 0,0 1 0 0,-8-1 0 0,7 0 0 0,10 1 0 16,-9 4 0-16,1-4 4 0,-1-1 0 0,0 0-4 0,8 1 0 16,-8-1 0-16,9 0 0 0,-9 5 0 0,9-4 4 0,-10 0-4 15,10-2 0-15,-9 6 0 0,0-4 0 0,9 0 4 0,-10-1 0 16,1 5 0-16,1-5 0 0,-1 5 0 0,0-4-4 0,-8 4 0 15,9 0 4-15,-9-4 0 0,0 4 4 0,7 0-4 0,-7 0 0 0,0 0 0 16,0 0-12-16,0-5 12 0,0 5 0 0,0 0 0 0,0-5-4 16,0 5 0-16,-7-4-8 0,7-1-12 0,0 0-16 0,-9 1-36 15,9 4-32-15,-8-5-36 0,8 0-20 0,-8 0 8 0,-1 2-68 16,9-2 20-16,-8 5 36 0,1-5 28 0,-3 5 24 0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09:48:05.8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3863BC-1828-49F4-B9F8-0217F4144BC8}" emma:medium="tactile" emma:mode="ink">
          <msink:context xmlns:msink="http://schemas.microsoft.com/ink/2010/main" type="inkDrawing" rotatedBoundingBox="3885,7853 7652,7824 7657,8417 3890,8445" semanticType="callout" shapeName="Other">
            <msink:sourceLink direction="with" ref="{914F3513-1FAF-4915-BDBD-E4AA7FD81949}"/>
          </msink:context>
        </emma:interpretation>
      </emma:emma>
    </inkml:annotationXML>
    <inkml:trace contextRef="#ctx0" brushRef="#br0">-4283 382 3 0,'0'0'28'0,"0"-5"-8"0,0 5 4 0,0 0-24 16,0 0 4-16,0 0 0 0,0 0-16 0,0 0 16 0,0 0 4 16,0-6-4-16,0 6 0 0,0 0 0 0,0-4-4 0,0 4 0 0,0 0 0 15,0-4 0-15,0 4 0 0,0-5 0 0,0 5 0 0,0-5 0 16,0 5 0-16,0-4 0 0,0 0 0 0,0 4 4 0,0 0-4 15,0 0 0-15,0-6 0 0,0 6 4 0,0 0 0 0,0-4 4 16,0 4-4-16,0 0 8 0,0-4-8 0,0 4 0 0,0-5 4 16,0 5 8-16,0 0-8 0,0-5 4 0,0 5-8 0,0-4 8 0,0 4-8 15,0-4 0-15,0 4 4 0,-8-6 0 0,8 6 0 0,0 0-4 16,0 0 0-16,0 0 0 0,0-4 0 0,0 4 0 0,0 0 4 16,0 0-4-16,0 0-4 0,0 0 0 0,0 0 8 0,0 0-4 15,0 0 4-15,0 0 4 0,0 0-4 0,0 0-4 0,0 0 0 16,0 0 0-16,0 0 0 0,0 0 0 0,0 0-4 0,0 0 0 15,0-4 0-15,0 4 0 0,0 0 0 0,0 0-4 0,-7 0 12 0,7 0-8 16,0 0 0-16,0 0-12 0,0 0 20 0,0 0 0 0,0-5 0 16,0 5-12-16,0 0 8 0,0 0-4 0,0-5 0 0,0 5 8 15,0 0 0-15,0-4-4 0,0 4 0 0,0 0 0 0,0-5-8 0,0 5 12 16,0 0-4-16,0 0 4 0,0 0 0 0,0 0-4 16,0 0-4-16,0 0 4 0,-8 0 0 0,8 0 0 0,0 0-4 0,0 0 0 15,0 0 4-15,0 0-4 0,0 0 4 0,0 0 8 0,0 0 0 16,0 0-8-16,0-5 4 0,0 5-4 0,0 0 4 0,0 0 0 15,0 0 0-15,0-4 0 0,0 4 0 0,0-4 0 0,0 4-4 16,0 0 4-16,0-6 0 0,0 6 0 0,0 0 0 0,0 0 4 16,0 0 0-16,0-4 0 0,0 4 0 0,0 0 0 0,0 0-4 0,0 0 0 15,0 0 4-15,0 0 0 0,0 0 0 0,0 0-4 0,0 0 0 16,0 0 0-16,0 0 0 0,0 0 0 0,0 0 0 0,0 0 0 16,0 0 0-16,0 0 0 0,0 0 0 0,0 0 0 0,0 0 0 15,0 0-4-15,0 0 4 0,0 0 0 0,0 0 0 0,0 0 0 16,0 0 0-16,0 4 0 0,0-4 4 0,0 6 0 0,0-6 0 0,8 0 4 15,-8 4 0-15,0 0 0 0,7 1 0 0,-7-5 0 0,8 5-4 16,-8-1 0-16,9 6 0 0,-9-6 4 0,8 0-8 0,0 2 0 16,1-2 0-16,-9 0 0 0,8 1-4 0,-1 0 12 0,-7-1-12 0,9 0 0 15,-1 2 4-15,0-2 8 0,0 0-4 0,1 1-4 16,-9 0 4-16,7-5-4 0,1 8 0 0,1-8 0 0,-1 6-4 16,0-1 4-16,1 3 0 0,-1-3 4 0,-8-1-8 0,7 1 0 0,1 0 0 15,1 3-4-15,-1-3 4 0,0-1 4 0,1 1-4 0,-1 5 0 16,-1-6 0-16,10 1 0 0,-17 4 0 0,16-5 0 0,-7 6 0 15,-1-6 0-15,-1 5 0 0,2-4 0 0,-9 0 0 0,8 0 0 0,0 3-4 16,1-3 8-16,-1 0-4 0,-1 4 0 0,-7-5 0 16,8 1-4-16,1 0 0 0,-9-2 0 0,8 3 0 0,0-2 4 0,-8 1-20 15,9-1 24-15,-1 1-4 0,-8 0 0 0,7-1 0 0,-7 1-4 16,9 0 4-16,-1-5 0 0,-8 4-4 0,8 0 4 0,-8 2-4 16,8-2 4-16,1 0 0 0,-9 0-4 0,8 2 0 0,-1-2-4 0,-7 0 4 15,9 2 0-15,-1-2 4 0,0-4-4 0,-8 4 0 0,9 1 0 16,-1 0 0-16,0-5 0 0,1 4 0 0,-9 0 0 0,7 1 0 15,1-5 0-15,0 5 0 0,1-1 4 0,-9-4-4 0,8 5 0 16,-1-5 0-16,3 5 0 0,-3 0 0 0,-7-5 4 0,8 4-4 16,1 1 0-16,-1-5 0 0,0 4 0 0,-8 0 0 0,7-4 0 15,2 5 4-15,-1-5-4 0,0 5 0 0,1-5 0 0,-1 4 0 0,0-4 0 16,1 5 0-16,-2-5 0 0,1 5 0 0,0-2 0 0,1-3 0 16,-1 6 0-16,0-6 4 0,1 4-4 0,-2-4 0 0,1 5 0 15,1-5 0-15,-1 4 0 0,0-4 4 0,-1 5-4 0,3-5 0 16,-3 5 4-16,10-5-4 0,-9 4 0 0,0 1 0 0,8-5 4 0,-8 5 0 15,0-5-4-15,9 4-4 0,-9 2 8 0,1-6-4 0,6 3 0 16,-6-3 0-16,7 5 0 0,-8-5 0 0,8 4 0 0,-8-4 0 16,9 5 0-16,-9-5 0 0,9 0 0 0,-10 5 0 0,10-5 0 15,-9 0 0-15,9 4 0 0,-2-4 4 0,-6 0-8 0,7 0 4 16,-7 5 0-16,6-5 0 0,-7 0 0 0,9 0 0 0,-9 0 0 0,9 4 4 16,-10-4-4-16,10 0 0 0,-9 0 0 0,9 5 0 0,-9-5 0 15,8 0 0-15,-8 4 0 0,0-4 0 0,9 0 0 0,-9 0 0 16,8 0 0-16,-8 0 0 0,0 0 0 0,9 0 0 0,-10 0 0 15,10 0 4-15,-9 0-4 0,0 0 4 0,9 0-4 0,-10 0 0 16,10 0 0-16,-9 0-4 0,1 0 8 0,7 0-4 0,-9 0 0 0,10 0 0 16,-9 0 4-16,1 0-4 0,7 0 0 0,-7 0 0 15,-2 0 0-15,1 0-4 0,9 0 4 0,-9 0 0 0,-1 0 4 0,3 0-4 16,-3 0 0-16,1 0 0 0,9 0-16 0,-9 0 20 0,-1 0-4 16,2 0 4-16,-1 0-4 0,0 0 4 0,1 0-4 0,-1 0 0 15,9 0 4-15,-10 0-4 0,1 0 0 0,1 0 4 0,7 0-4 0,-8 0 0 16,1 0 0-16,-2 0 0 0,10 0 0 0,-9 0 0 0,0 0 4 15,9 0-4-15,-10 0 0 0,1 0 4 0,9 0-4 0,-9 0 0 16,1 0 4-16,6 0-8 0,-6 0 4 0,7 0 0 0,-8 0 0 16,1 0 0-16,6 0 0 0,-6 0 4 0,-1 0-8 0,9 0 4 15,-9 0 0-15,-1 0 0 0,1 0 0 0,9 0 0 0,-9 0 0 16,1 0 0-16,6 0 0 0,-6 0 0 0,-1 0 0 0,0 0 0 0,9 0 0 16,-9 0 0-16,-1 0 0 0,10 0 0 0,-9-4 0 0,1 4 0 15,6 0 0-15,-7 0 4 0,1-5-4 0,-1 5 0 0,9 0 0 16,-9 0 0-16,-1 0 0 0,2 0 0 0,-1-4 0 0,0 4 0 15,0 0 0-15,9 0 4 0,-10 0-4 0,2 0 0 0,-1 0 0 16,0 0 4-16,1 0-4 0,-1 0 0 0,0 4 0 0,1-8 0 0,-2 4 4 16,1 0-4-16,0 0 0 0,1 0 0 0,-1 0 0 0,-1 0 0 15,10 0 0-15,-9-5 0 0,1 5 0 0,-1 0 0 0,0 0 0 16,-1-4 0-16,2 4 0 0,-1-5 4 0,0 5-4 0,1 0 4 16,-1-5-4-16,0 5 4 0,1-4-4 0,-2 4 0 0,1 0 0 15,0-5 0-15,1 5 0 0,-1 0 0 0,0 0 0 0,1-3 0 0,-9 3 0 16,7 0 0-16,1-6 0 0,1 6 4 0,-1 0 0 0,0-4-4 15,-1 4 0-15,3 0 0 0,-3-5 0 0,1 5 0 0,-8-5 4 16,9 5-4-16,-1-4 4 0,0 4-4 0,1-5 0 0,-2 5 0 16,1-5 0-16,0 5 0 0,1-4 0 0,-1 4 0 0,0-5 4 15,1 5-4-15,-2-4 0 0,1 4 0 0,1-6 0 0,-1 6 4 0,0-3-4 16,0 3 0-16,1-5 0 0,-2 5 0 0,1-5 0 0,1 5 0 16,-1 0 4-16,0-4 0 0,1 4-4 0,-1-5 0 0,-1 5 4 15,1-5-20-15,1 5 24 0,-1 0-4 0,0-4-4 0,1 4 4 16,-1-4-4-16,-1 4 8 0,2-5-8 0,-1 5 4 0,0-4 0 15,0 4 0-15,1-5-4 0,-2 5 4 0,1-5-4 0,1 5 0 0,-1 0 0 16,0-5 0-16,1 5 0 0,-1-4 0 0,-1 4 0 0,2-5 0 16,-9 5 0-16,16 0 0 0,-16 0-4 0,8-5 4 0,1 5 0 15,-1 0 4-15,-1-4-4 0,2 4 0 0,-1-4 0 0,0 4 0 16,1-5 4-16,-1 0-4 0,0 5 0 0,-8-4 0 0,7 4 0 16,2-4 0-16,-1-2 0 0,0 2 4 0,1 0-4 0,-1-2 4 15,-1 2 0-15,3 4-4 0,-3-4 4 0,1 0-4 0,0-2 0 0,1 2 0 16,-1 0 0-16,-1-1 4 0,2 5-8 0,-1-5 4 0,0 1 0 15,1-1 0-15,-9 0 4 0,8 1-4 0,0-1 0 0,-1 5 0 16,2-4 4-16,-1-2 0 0,0 3 0 0,-8-2-4 0,9 0 4 16,-1 5-4-16,0-4 0 0,-8 0 0 0,9-1 0 0,-2 5 0 15,-7-5 0-15,8 0 0 0,0 5 4 0,-8-4-4 0,9 0 0 0,-1 4 4 16,-8-5-4-16,7 5 0 0,3-5 4 0,-10 5-4 0,7-5 0 16,-7 5 0-16,8-4 0 0,-8 4 0 0,9-5 4 0,-1 1-4 15,-8 4 0-15,8-5-4 0,-8 5 4 0,7-5 4 0,2 1 0 0,-9 4-4 16,8-5 4-16,0 1-4 0,-8-1 0 0,9 1 0 15,-1-1 4-15,-8 0 0 0,8 5-4 0,1-5 0 0,-9-4 4 0,7 9-4 16,1-4 4-16,0-5-4 0,-8 9 0 0,9-5 4 0,-1 1-4 16,-8-1 0-16,8 0 0 0,1 2 4 0,-9-2-4 0,7-1 4 15,1 2-4-15,1 0 0 0,-9-1 4 0,8 5 0 0,0-5-4 16,1 1 4-16,-9 0-4 0,8-2 0 0,-1 2 0 0,1 4 0 16,1-4 4-16,-9-1-4 0,8 0 0 0,0 1 0 0,1 0 0 0,-2-2 0 15,1 6 0-15,-8-4 0 0,9 0 4 0,-1-1-4 0,0 0 4 16,-8 1 0-16,8-1 0 0,1 5 0 0,-2-5-20 0,-7 1 20 15,8 0 0-15,-8 4 0 0,9-6-4 0,-1 2 4 0,-8 4 0 16,8-4-4-16,-8 4 4 0,0-5-4 0,9 0 4 0,-9 5 0 16,8-5-4-16,-8 5 4 0,0 0-4 0,7 0 0 0,-7 0 0 0,0-4 4 15,0 4-4-15,0 0 0 0,0 0 0 0,0 0 0 0,0 0 4 16,0 0 0-16,0 0-4 0,8 0 4 0,-8 0-4 0,0 0 0 16,0 0 4-16,0 0-4 0,0 0 0 0,0 0 4 0,0 0-4 0,0 0 0 15,0-4 0-15,0 4 0 0,0 0 0 0,9 0 0 16,-9 0 4-16,0 0 0 0,0 0 0 0,0-5 0 0,0 5-4 0,0 0 4 15,0 0 0-15,0 0-4 0,0 0 0 0,0 0 4 0,0 0 0 16,0 0 0-16,0 0-4 0,0 0 8 0,0 0-4 0,0 0 0 16,0 0-4-16,0 0 4 0,0 0 0 0,0 0 0 0,0 0 0 15,0 0 4-15,0 0-4 0,0 0 0 0,0 0 0 0,0 0 0 0,0 0 0 16,0 0 0-16,0 0 0 0,0 0 0 0,0 0 0 16,0 0 0-16,0 0-4 0,0 0-4 0,0 0-4 0,-9 0-4 0,9 5-24 15,0-5-40-15,-8 4-52 0,1 0-60 0,-1 1-56 0,-1 0 0 16,-7 4 36-16,7 1 32 0,-15-2 28 0,8 2 36 0,-9-1 16 15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1:19.3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D992E3-CD15-4A09-9F17-696868653CFA}" emma:medium="tactile" emma:mode="ink">
          <msink:context xmlns:msink="http://schemas.microsoft.com/ink/2010/main" type="inkDrawing" rotatedBoundingBox="5828,8733 6240,9097 5992,9377 5581,9013" semanticType="callout" shapeName="Other">
            <msink:sourceLink direction="with" ref="{2C29A137-4053-422D-8A31-7853367A6F1E}"/>
          </msink:context>
        </emma:interpretation>
      </emma:emma>
    </inkml:annotationXML>
    <inkml:trace contextRef="#ctx0" brushRef="#br0">264 4312 27 0,'0'0'56'0,"0"0"0"0,0 0-8 16,0 0-28-16,0 0 8 0,0 0-4 0,0 0-8 0,0 0 8 15,0 0-8-15,0-5 4 0,0 5 0 0,0 0-8 0,0 0 0 16,0 0 0-16,0-4 0 0,0 4 4 0,0 0 0 0,0 0 4 16,0-5 0-16,0 5 0 0,0 0 4 0,0 0-4 0,0-5 4 15,0 5-4-15,0 0 4 0,0 0-4 0,0 0 0 0,0 0 0 0,0 0 0 16,0 5 4-16,0-5 4 0,0 0-4 0,0-5 4 0,0 5 0 16,0 5 4-16,0-5 0 0,0 0 4 0,0 0 4 0,0 0-4 15,0 0-8-15,0 0 4 0,0 5 4 0,0-5-8 0,0 4 0 16,0-4-4-16,0 5 4 0,0 0-4 0,0-1 4 0,0 0-4 15,0 2-4-15,0 2 0 0,0-3 0 0,0 4-4 0,0 1 0 0,0-2 0 16,0 2-4-16,0-1 0 0,0 1-4 0,0-2 0 0,0 6 4 16,0-5-4-16,0 4 0 0,0-3-4 0,0 4 4 0,0 0 0 15,0-5-4-15,0 5-4 0,0-5 4 0,0 5 4 0,0-5-8 16,0 4 0-16,0-3 0 0,0-1 0 0,0 4 4 0,0-3 0 16,0-6 0-16,0 6-4 0,0-2 4 0,0 2-4 0,0-6 0 0,0 7-4 15,0-3 4-15,0-3 0 0,0 3 0 0,0-3 4 0,0 0-4 16,0 4-4-16,0-5-12 0,0 1 20 0,0-1 0 0,0-4 0 15,0 5-4-15,0 0 0 0,0 0 0 0,0-1 0 0,0-4 0 0,0 0 0 16,0 0 0-16,0 5-4 0,0-5 4 0,0 0 4 0,0 0-4 16,0 0-4-16,0 4 4 0,0-4 4 0,0 0-4 15,0 0 0-15,0-4 0 0,0 4 0 0,0 0-4 0,0 0 4 0,0 4-4 16,0-4 4-16,0-4 0 0,0 8 0 0,0-4 0 0,8 0 0 16,-8-4 0-16,0 4 4 0,0 0-4 0,0-5 4 0,0 5 0 15,9-4-8-15,-9-1 4 0,0 5 0 0,8-5 0 0,-8 0 0 0,0 1-4 16,8-1 4-16,-8-4 0 0,0 5 0 0,9-1 0 15,-9-4 0-15,0 5 0 0,8-1 0 0,-8 0 0 0,0-5-4 0,7 6 4 16,-7 0 0-16,8-6 0 0,-8 6 0 0,0 0 0 0,9-1 0 16,-9 0 0-16,8 1 0 0,-8 0 0 0,8-2 4 0,-8 2-4 15,0 0 0-15,9-1 0 0,-9 5 0 0,8-5 0 0,-8 1 0 16,7-1 0-16,-7 5-4 0,0-5 4 0,9 5 0 0,-9-4 0 16,8-1 0-16,-8 1 0 0,8 4 0 0,-8-5 4 0,0 5-4 0,8-4 0 15,-8 4 0-15,9-5 0 0,-9 5 4 0,8 0-8 0,-8 0 4 16,0 0 0-16,7 0 4 0,-7 0-8 0,0 0 4 0,0 0 0 15,9 0 0-15,-9 0 4 0,8 0-4 0,-8 0 0 0,0 0 0 0,8 0 0 16,-8 0 0-16,0 0 0 0,0 0 0 0,9 0 0 16,-9 0 0-16,0 0 0 0,0 5 0 0,0-5 0 0,0 0 0 0,0 4 0 15,8-4 0-15,-8 5 4 0,0-5-4 0,0 4 0 0,0-4 4 16,0 5-4-16,0-1 0 0,0-4 0 0,0 5 4 0,0 0-4 16,0-5 0-16,0 4 0 0,0 1 0 0,0 0-4 0,0-1 8 0,0 0-4 15,0 2 4-15,0-2-4 0,0 0 0 0,0 1 0 0,0 4 0 16,0-5 0-16,0 2 0 0,0 2 4 0,0 3-8 0,0-8 8 15,0 7-8-15,0-6 8 0,0 0-4 0,0 6 0 0,0-6-20 16,0 1 24-16,0-1-4 0,0 1 0 0,7-1 4 0,-7 1 0 16,0 0-4-16,0-5 4 0,0 5-4 0,0-1 0 0,0-4 4 0,8 5-4 15,-8-1-4-15,0-4 8 0,9 0-4 0,-9 4 0 16,0-4-4-16,8 5 4 0,-8-5 0 0,8 5 4 0,-8-5-4 0,0 0 4 16,9 4-8-16,-1-4 4 0,-8 0 4 0,7 0-4 0,-7 5 0 15,9-5 4-15,-9 0-4 0,8 0 4 0,0 0-4 0,-8 0 0 16,8 0 4-16,-8 0 0 0,9 0 0 0,-1 0 0 0,-8-5 0 0,7 5 0 15,-7-4 0-15,9 4-4 0,-9-5 4 0,8 0-4 0,-8 1 0 16,8 0 0-16,-8-5 0 0,9 4 0 0,-9-5-8 0,0 1-8 16,8 0-20-16,-8-5-20 0,0 6-28 0,0-2-40 0,0-4-32 15,8 6 8-15,-8-2 8 0,-8-4-60 0,8 0 20 0,0 1 36 16,-8 4 24-16,8-5 20 0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36.4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CB534C-EB78-4BCF-8458-56287C3592B2}" emma:medium="tactile" emma:mode="ink">
          <msink:context xmlns:msink="http://schemas.microsoft.com/ink/2010/main" type="inkDrawing" rotatedBoundingBox="12616,10713 15722,9631 15749,9708 12643,10791" semanticType="callout" shapeName="Other">
            <msink:sourceLink direction="with" ref="{C1756A37-54EC-4BE6-AF38-15AC47749266}"/>
            <msink:sourceLink direction="with" ref="{3D5CB6E1-1973-43A4-A6A4-AA7265B8FB26}"/>
          </msink:context>
        </emma:interpretation>
      </emma:emma>
    </inkml:annotationXML>
    <inkml:trace contextRef="#ctx0" brushRef="#br0">4491-3266 51 0,'0'0'64'15,"0"0"0"-15,0 0-8 0,0 0-24 0,0 0-8 0,0 0-4 16,-7 0 8-16,7 0-4 0,0 0 0 0,0 0-4 0,0 0 4 16,-9 0-4-16,9 0 0 0,0 0 4 0,0 0 0 0,0 0-4 0,0 0 4 15,0 0 0-15,-8 0 0 0,8 0 8 0,0 0-8 0,0 0 4 16,0 0-4-16,-8 0 4 0,8 0-4 0,0 5 4 0,-8-5-4 16,8 0 4-16,-9 5-8 0,9-5 0 0,-8 0 0 0,8 4 4 15,-7-4 0-15,7 4 4 0,-9-4-4 0,1 6-8 0,8-2 0 16,-8-4 0-16,8 4 4 0,-9-4-4 0,1 6-4 0,1-2 8 0,7-4-4 15,-8 4 0-15,-1-4-4 0,1 5 4 0,0 0-4 0,-1-1 0 16,1-4-16-16,8 5 16 0,-7 0 0 0,-10-1 0 0,9 0 0 16,0 1 0-16,-1 0-4 0,1-1 0 0,1 1 0 0,-2 0-4 15,1-1 8-15,0 0-4 0,-1 1 0 0,-7 0 0 0,9-1 0 16,-2 1 0-16,1 0 0 0,0 0 0 0,-9-5 0 0,10 3-4 0,-3 3 0 16,3-2 4-16,-1 0-4 0,0 1 0 0,-9 0 0 0,10-5 0 15,-2 4 0-15,-7 1 0 0,7 0 0 0,1-5 0 0,0 3 0 16,-8 2 0-16,8-5 4 0,0 5-4 0,-9 0 0 0,9-1 0 15,-1-4-4-15,-6 5 4 0,6 0 0 0,1-1-4 0,0 1 4 16,-9-5 0-16,10 4 0 0,-1 1-4 0,-1-1 0 0,1-4 4 0,0 5 0 16,-1 0 4-16,-6-1-8 0,15 1 4 0,-17 0 0 0,9-1 0 15,0 1 0-15,-1-1 0 0,2 1-4 0,-1-1 0 0,-1 1 0 16,-7-1 4-16,8 1 0 0,-1 4-4 0,-6-4 4 0,6 0-4 16,1-1 0-16,-9 1 0 0,9 0 0 0,-7 3 4 0,6-3-4 15,-7 0 0-15,7-1 0 0,-6 1 0 0,-2 0 0 0,9-1 0 0,-9 5 4 16,2-9-4-16,6 6 0 0,-7 2 4 0,7-8-8 0,-6 5 4 15,7-1 4-15,-9 0-8 0,9 1 8 0,-1-5-4 0,-6 5 0 16,6-1 0-16,1-4 4 0,-8 5 0 0,7-1-4 0,1-4 0 0,1 5 4 16,-2-5-4-16,1 4 0 0,0 2 0 0,-1-2 4 15,1-4-8-15,1 5 4 0,-3-1 0 0,-5 1 0 0,7-5 0 0,-1 4 0 16,1 1 0-16,1 0-4 0,-2-1 4 0,-7 0 0 0,7 1 0 16,1 0 0-16,-7-2 4 0,6 3-4 0,1-1 4 0,-9-1-4 15,9 1 0-15,-9-1 0 0,10 1 4 0,-9-1 0 0,7 1-4 16,-6 4 0-16,5-9-4 0,3 6 8 0,-10 2 0 0,9-8-4 15,-7 5 0-15,5 4 4 0,-5-9 0 0,6 4 0 0,-7 1-4 16,7-1 0-16,2 1 0 0,-9-1 0 0,7 1 4 0,-7 0 0 0,0 0 0 16,8-1 0-16,-9 0 0 0,1 2-4 0,0-2-16 0,-1 0 20 15,1 6 0-15,-1-6-4 0,2 1 4 0,-10 4 0 0,9-5-4 16,-9 6 0-16,0-6 0 0,10 6 4 0,-10-2 0 0,1-2-4 16,-1 2 0-16,0 2 4 0,1-6 0 0,-1 6 4 0,1-5-8 15,-1 3 4-15,1-3 4 0,0 4-4 0,0-4 4 0,7 3 0 0,-8-3-4 16,1 4 0-16,8-4 0 0,-1 0 4 0,-7-1-4 0,8 1 8 15,-1-1-4-15,1 1 0 0,8-1 0 0,-9-4 0 0,1 5 0 16,9-5 0-16,-2 0-4 0,-7 5 4 0,7-5-4 0,1 0 4 16,0 0 0-16,-1 0 0 0,2 0 0 0,-1 0-4 0,-1 0 0 15,1 0 0-15,8 0 0 0,-8 0 0 0,0 0 0 0,8 0 0 0,-9 0 0 16,9 0 0-16,-7 0 0 0,-1 4 0 0,8-4 0 16,-9 0-4-16,9 5-4 0,-8-5 4 0,8 0 0 0,-8 4 0 0,-1 1-4 15,9-5 8-15,-8 5-4 0,8 0 4 0,-7-1-4 0,-1-4 4 0,8 4-4 16,-9 1 0-16,9-1 4 0,-8 2-4 0,0-2 0 15,8 0 4-15,-9-4 0 0,2 5-4 0,-1 0 4 0,8-2 0 0,-9 3 0 16,1-2-4-16,0 1 0 0,0-5 0 0,-1 4 4 0,2 0-8 16,-10 2 4-16,9-2 4 0,0 1-4 0,-1 0-4 0,-6-1 4 15,7 0 0-15,-1 1-4 0,-7 0 4 0,7-1-4 0,-6 0 8 0,6 2-4 16,-7-2 0-16,8 0 0 0,-1-4 0 0,-6 6 0 0,6-2 4 16,1 0-4-16,-9-4 0 0,9 5 0 0,1 0 0 0,-1-5 0 15,-1 0 0-15,1 0 0 0,0 0 0 0,-9 4 0 0,17-4 4 16,-16 4 0-16,8-4-4 0,0 0-4 0,0 0 4 0,-1 0 0 15,1 0 0-15,1 5 0 0,-10-5 0 0,9 0 0 0,-1 5-4 0,1-1 0 16,1-4 4-16,-10 5 4 0,9-5-4 0,0 5 0 16,-1-5 4-16,1 5-8 0,1-1 4 0,-2-4 0 0,1 5 0 0,0-1 4 15,-1-4-4-15,1 4 0 0,8-4 0 0,-8 5 0 0,1-5 0 16,-2 5 0-16,9-1-16 0,-8-4 16 0,8 5 0 0,-8 0 4 16,-1-5-4-16,9 3 4 0,-8 4 0 0,8-7-4 0,-8 3 0 15,8-3 0-15,-9 5 0 0,9-5 0 0,-7 4 4 0,7-4-4 0,0 0 0 16,-8 5 0-16,8-5 0 0,0 0-4 0,0 0 4 15,0 0 4-15,-8 0-4 0,8 0 4 0,0 0 0 0,0 0-4 0,0 0 0 16,0 0 8-16,0 0-8 0,0 0 8 0,0 0-8 0,0 0 0 16,0 0-4-16,0 0 0 0,0 0 8 0,0 0-8 0,0 0 0 15,0 0 8-15,0 0-8 0,0 0 0 0,0 0 0 0,0 0-4 0,0 0-4 16,0 0-8-16,0 0-16 0,0 0-24 0,0 0-24 0,8 0-24 16,-8-5-36-16,8 5-28 0,-8-4 8 0,7-1-24 0,2 2-32 15,-1-7 28-15,9 0 32 0,-1 1 32 0,0 0 20 0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3:39.6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00946E-7929-47E7-AD9F-551BE849AE83}" emma:medium="tactile" emma:mode="ink">
          <msink:context xmlns:msink="http://schemas.microsoft.com/ink/2010/main" type="writingRegion" rotatedBoundingBox="31837,5495 33567,5142 33676,5677 31946,6030"/>
        </emma:interpretation>
      </emma:emma>
    </inkml:annotationXML>
    <inkml:traceGroup>
      <inkml:annotationXML>
        <emma:emma xmlns:emma="http://www.w3.org/2003/04/emma" version="1.0">
          <emma:interpretation id="{3CFF5376-3581-4F90-BF97-E001176BA255}" emma:medium="tactile" emma:mode="ink">
            <msink:context xmlns:msink="http://schemas.microsoft.com/ink/2010/main" type="paragraph" rotatedBoundingBox="31837,5495 33567,5142 33676,5677 31946,6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E6F3E-5B5B-4198-BD4E-E8B22BB16E3B}" emma:medium="tactile" emma:mode="ink">
              <msink:context xmlns:msink="http://schemas.microsoft.com/ink/2010/main" type="line" rotatedBoundingBox="31837,5495 33567,5142 33676,5677 31946,6030"/>
            </emma:interpretation>
          </emma:emma>
        </inkml:annotationXML>
        <inkml:traceGroup>
          <inkml:annotationXML>
            <emma:emma xmlns:emma="http://www.w3.org/2003/04/emma" version="1.0">
              <emma:interpretation id="{86023F44-18B2-486B-A8D5-4D2DDDC00D88}" emma:medium="tactile" emma:mode="ink">
                <msink:context xmlns:msink="http://schemas.microsoft.com/ink/2010/main" type="inkWord" rotatedBoundingBox="31837,5495 32921,5273 33031,5809 31946,60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20432 2272 27 0,'0'-5'84'0,"0"0"-4"16,-8 5-8-16,8-4-20 0,-9-1-4 0,9 0-4 0,-8 1 0 0,8 0-4 16,-7 4-4-16,-2-6 0 0,1 2-4 0,0 4-4 0,0-4 0 15,-1 4-8-15,9-5 4 0,-7 5-4 0,-1 0 0 0,-1 0-4 16,1 0 0-16,0 0-4 0,-1 0 0 0,1 0 0 0,-7 5 0 16,6-1 4-16,1 0-4 0,0 2 0 0,-1-2 0 0,1 5-4 15,1-4 0-15,-10 4 0 0,9 0 0 0,0 1 0 0,-1-2-8 0,1 6 8 16,1 0-4-16,-2 0 4 0,9 0-4 0,-8-1-4 15,8 1 8-15,0-1 0 0,-8 1-4 0,8 0 0 0,0 4 0 16,8-4-4-16,-8 5 0 0,8-6 0 0,-8 1 8 0,9 0-20 0,-2 0 24 16,1-1 0-16,9-3-4 0,-9 4 0 0,9-6 4 0,-10 2 0 15,10-2 0-15,-1-2 0 0,1 2 4 0,-2-2-4 0,2-6 0 0,0 4-4 16,-2-4-4-16,2 4 0 0,-1-8 4 0,0 4-4 0,1-4 0 16,-1 4 0-16,1-10 0 0,-2 6-4 0,2-2 4 0,0-2 4 15,-9-2-4-15,8 2 4 0,0-6 0 0,-7 4 0 0,-1 1 0 16,7-4 4-16,-6-1 4 0,-1 0-4 0,0 5 0 0,1-5 4 15,-1 0 0-15,-1 0 0 0,3 1 0 0,-3 4 0 0,-7-6 0 0,8 6 4 16,0-4 0-16,-8 4-4 0,0-1 4 0,9 2 4 0,-9-2-8 16,0 6 0-16,8-6 0 0,-8 6 0 0,0 0 0 15,0-2-8-15,0 2 4 0,0 4-4 0,0 0 0 0,0-4 0 0,0 4-4 16,0 0 0-16,0 4 0 0,0-4 0 0,0 4 0 0,0-4 0 16,0 6 0-16,0-2-4 0,0 5 0 0,0-4 0 0,0 3 0 15,0-2 4-15,0 2-4 0,0-3 0 0,0 4-16 0,7 5 20 0,-7-5-4 16,0 0 4-16,9 5 0 0,-9-5-4 0,0 5 0 0,8-5 4 15,-8 5-4-15,8-4 0 0,1-2 0 0,-1 6 0 0,-8-5 4 16,8 1-4-16,-1-1 0 0,2 0-4 0,-1-5 4 0,0 6 0 16,1-6 4-16,-1 1-4 0,0-5 0 0,1 5 0 0,-2-5 0 15,1 0 0-15,0 0-4 0,9-5 8 0,-9 0-4 0,1-3 0 0,-2 2 0 16,1-3 0-16,1 5 0 0,-1-10 4 0,0 5 0 0,-8 0 4 16,7-1 0-16,3-3-4 0,-3 4 4 0,-7-1 4 0,8-4-4 15,-8 5 4-15,9 0-4 0,-9 0 0 0,8-1 0 0,-8 1-4 16,8 5 0-16,-8-5 0 0,0 4 4 0,0 1-4 0,0-1 0 15,0 0 4-15,9 5-4 0,-9-3 0 0,0 3-4 0,0 0 4 0,0-5 0 16,0 5-4-16,0 0 0 0,0 5 4 0,0-5-4 16,0 3 4-16,0-3-4 0,0 5 0 0,0 0 4 0,0-1-4 0,0 1 0 15,0 0 4-15,0 3-4 0,0-3 0 0,7-1 0 0,-7 6 0 16,-7-1 0-16,7 0 0 0,0 0 0 0,0-4 4 0,0 4-4 16,0-4-4-16,0 4 4 0,7 1 0 0,-7-6 0 0,0 5-4 0,0-4 0 15,8-1 4-15,-8 1 0 0,0-1 0 0,8 1 0 0,-8-5 0 16,0 0 0-16,9 5 0 0,-1-5 4 0,0-5-8 15,-8 5 4-15,9-5 0 0,-2 1 0 0,1-1 0 0,1 1-4 0,-9-6 4 16,8 6 0-16,0-5 4 0,0 0-4 0,1-1 4 0,-2 1 0 16,10 0-4-16,-9 0 0 0,0-5 4 0,1 4-4 0,-1 1 4 15,-1 1-4-15,2-2 0 0,-9 1 0 0,8 4 4 0,0-3 0 0,0-2 4 16,1 6-4-16,-2-6 0 0,1 6 0 0,-8 0 0 0,9-2 0 16,-1 6 0-16,-8-4 8 0,8 4-4 0,-8-4 4 0,9 4-8 15,-9 0 4-15,8 0 8 0,-8 0 0 0,7 4 4 0,-7-4-4 16,0 4 0-16,8 2 8 0,-8-2-8 0,0 0 0 0,9 6 0 15,-9-6 4-15,0 6-8 0,0-2 4 0,0-3-4 0,0 9-12 0,0-5 0 16,0 4 0-16,0-3 0 0,0-1 0 0,0 5 0 0,0-5 0 16,0 5 0-16,0-5 0 0,0 5 0 0,0-5 0 0,0 0 0 15,0 5 0-15,0-6 0 0,-9 2 0 0,9-1 0 0,0 1 0 16,0-1 0-16,-8 0 0 0,8-5 0 0,0 1 0 0,0 0-16 16,-7-1-32-16,7 0-20 0,0-4-24 0,-8 0-16 0,8 0-16 0,0 0-20 15,0-4-16-15,0 0-4 0,0-1 8 0,0 0-80 16,0-3 28-16,0-2 36 0,0 2 32 0,8-2 28 0,-8 1 24 0</inkml:trace>
        </inkml:traceGroup>
        <inkml:traceGroup>
          <inkml:annotationXML>
            <emma:emma xmlns:emma="http://www.w3.org/2003/04/emma" version="1.0">
              <emma:interpretation id="{432E0AE8-10EC-4AA8-93AC-4D806DD01DBC}" emma:medium="tactile" emma:mode="ink">
                <msink:context xmlns:msink="http://schemas.microsoft.com/ink/2010/main" type="inkWord" rotatedBoundingBox="33297,5237 33575,5180 33648,5538 33370,5595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zo</emma:literal>
                </emma:interpretation>
                <emma:interpretation id="interp3" emma:lang="" emma:confidence="0">
                  <emma:literal>ś</emma:literal>
                </emma:interpretation>
                <emma:interpretation id="interp4" emma:lang="" emma:confidence="0">
                  <emma:literal>zw</emma:literal>
                </emma:interpretation>
                <emma:interpretation id="interp5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854.229">21590 2055 35 0,'0'-4'96'15,"0"0"-4"-15,0-1 0 0,8 0-24 0,-8 1 4 0,0 0 0 0,8-2 0 16,-8 2 0-16,9 0 4 0,-9-1 4 0,8 0-16 0,-8 2 4 15,7-2-4-15,3 5 0 0,-3-6-8 0,1 2 4 0,0 4-4 16,1-4 0-16,-1 4 0 0,-1-5-4 0,2 5-4 0,-1 0-4 16,0 0-4-16,1 0-4 0,-1 0 0 0,0 0-4 0,1 0-4 15,-2 5-4-15,1-5-8 0,-8 4 0 0,8 0 0 0,1 2-4 0,-9-1-4 16,0-2 0-16,8 7-4 0,-8-6 0 0,-8 6 0 0,8-2 0 16,0 2-4-16,-9-2 0 0,1 2 0 0,8-1-4 0,-8 0 0 15,1 0 0-15,-2-4 4 0,1 4 0 0,-9-1-4 0,9-2 0 16,0-1 0-16,-1-1 0 0,9 1 0 0,-7-1 4 0,-1-4 0 15,8 5-4-15,0-5 0 0,-9 0-4 0,9 0 4 0,0 0 0 0,0 0 4 16,9 0 0-16,-9-5-4 0,0 5 0 0,8-4 0 16,-1-1 4-16,-7 5 0 0,9-4 0 0,-1-1 0 0,0 5 0 15,1-6 0-15,-1 6 0 0,0-3-20 0,1-2 28 0,-2 5-4 0,1 0 0 16,9 0 0-16,-9-5 0 0,0 5 4 0,1 5-4 0,-2-5 4 16,1 0 0-16,1 5 0 0,-1-5 4 0,-8 3-4 0,8 3-4 15,0-1 0-15,1-1 4 0,-2 1 4 0,1-1-8 0,-8 1 8 0,9 4 4 16,-1 0-4-16,-8-3 4 0,8 2 0 0,-8 1 0 15,0 0 0-15,9 1 0 0,-9-2 0 0,0 2 4 0,0-1-4 0,0 1 4 16,0-2 0-16,-9 2-12 0,9-1-8 0,-8 0 0 0,8-5 0 16,-8 6 0-16,-1-1 0 0,1-4 0 0,1-1 0 0,-2 0 0 15,-7 2 0-15,8-2 0 0,-1-4 0 0,1 4 0 0,-8-4 0 0,8 0-8 16,0 0-76-16,-1-4-36 0,-7 4-32 0,9-4-60 0,-2-6-8 16,-7 6-76-16,7-6 36 0,1 6 56 0,-9-10 40 0,10 5 28 15,-10 0 20-15</inkml:trace>
        </inkml:traceGroup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26.4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34B3B8-EF11-4C05-8226-DA083ABC6327}" emma:medium="tactile" emma:mode="ink">
          <msink:context xmlns:msink="http://schemas.microsoft.com/ink/2010/main" type="inkDrawing" rotatedBoundingBox="12047,10875 15707,9702 15756,9857 12097,11030" shapeName="Other">
            <msink:destinationLink direction="with" ref="{34277EEC-CAEC-4235-B6A3-B456DEF43034}"/>
            <msink:destinationLink direction="with" ref="{9D1BABBF-AD32-40B2-B7E7-F7503C6AAEE5}"/>
            <msink:destinationLink direction="with" ref="{A5F7716F-6E51-474B-8EF4-EFA960E57729}"/>
          </msink:context>
        </emma:interpretation>
      </emma:emma>
    </inkml:annotationXML>
    <inkml:trace contextRef="#ctx0" brushRef="#br0">863-1896 27 0,'0'0'56'0,"0"4"-4"0,0-4-8 16,0 0-20-16,0 0 0 0,0 0 0 0,0 0-4 0,0 0-4 16,0 0 0-16,0 0 4 0,0 0-4 0,0 0-4 0,-7-4-4 15,7 4 4-15,0 0 4 0,0 0-4 0,0 0 0 0,0 0 4 16,0 0-4-16,0 0 0 0,0 0 0 0,0 0 0 0,0 0 4 16,0 0 0-16,0 0 0 0,0 0 8 0,0-5-4 0,0 10 4 15,0-5 0-15,0 0 4 0,0 0 0 0,0 0 0 0,0-5 0 0,0 5 0 16,0 0 4-16,0-5-4 0,0 5 4 0,0-4 0 0,0 4-4 15,0-5 4-15,0 5 4 0,0-4-4 0,0-1-8 0,0 5 0 16,7-4 4-16,-7-1-4 0,0 0 4 0,0 5 0 0,8-5 0 16,-8 1 4-16,9 4-4 0,-9-5 0 0,8 1-4 0,-8 4 0 15,8-5 4-15,-8 5 0 0,8-5-8 0,-8 5 0 0,9-4 0 0,-9 4 0 16,7 0 0-16,-7-4 0 0,8 4 0 0,-8-5-4 16,9 5 0-16,-1-5 0 0,-8 5 0 0,8-4 4 0,1 4 0 0,-1-5-4 15,-8 0 0-15,7 1 4 0,1 4-4 0,1-10 4 0,-1 6-4 0,9 0 4 16,-9-1-8-16,-1 0 0 0,2 1 0 0,7-1 0 15,-7 0 0-15,6 1 4 0,-7-5-4 0,1 3-4 0,7 3 0 0,-7-2 0 16,-1 0 0-16,8 1 0 0,-8-1 0 0,0 0 0 0,0 1 0 16,9 4-4-16,-10-4 0 0,2-1 4 0,-1 5 0 0,0-4-4 15,1-1 8-15,7 5-4 0,-9-5-4 0,2 0 0 0,-1 1 0 0,0 4 0 16,1-4 0-16,-1-1 0 0,9 0 0 0,-10 5 0 0,1-4 0 16,0-1 8-16,1 0-8 0,-1 1 4 0,9 4-8 0,-10-5-16 15,1 0 28-15,1 5-4 0,-1-4 0 0,0 4-8 0,-1 0 4 16,2-4 0-16,-1 4-4 0,0 0 0 0,1 0 4 0,-1-6 0 15,0 6 0-15,1 0-4 0,-2-4 4 0,1 4-4 0,0 0 0 0,1 0 0 16,-1-4 0-16,0 4 0 0,1 0 0 0,-2-5 0 0,1 0 0 16,9 1 0-16,-9 4 0 0,-1 0 0 0,3-5 0 0,5 0 0 15,-6 1 0-15,-1 4 0 0,9-4 0 0,-10 4 0 0,10-5 0 16,-9 0 0-16,8 5 0 0,-7-4 0 0,6-1 0 0,-6 0 0 16,7 5 0-16,1-5 0 0,-10 1 0 0,10 0 0 0,-9 4 0 0,9-5 0 15,-9 5 0-15,8-4 0 0,-8 4 0 0,8-5 0 16,-7 5 0-16,6-5 0 0,-6 5 0 0,-1 0 0 0,0-4 0 0,9 4 0 15,-10-5 0-15,1 5 0 0,1 0 0 0,7-5 0 0,-7 5 0 16,-1 0 0-16,-1-3 0 0,2 3 0 0,7-7 0 0,-8 7 0 16,1-3 0-16,-1 3 0 0,8-5 0 0,-8 5 0 0,0-4 0 15,1 4 0-15,6-5 0 0,-7 0 0 0,1 5 0 0,7-4 0 0,-7-1 0 16,-1 1 0-16,8-1 0 0,-8 5 0 0,0-6 0 16,9 6 0-16,-9-3 0 0,-1-2 0 0,10 5 0 0,-9 0 0 0,9-5 0 15,-9 1 0-15,1 4 0 0,6-5 0 0,-7 5 0 0,1-4 0 16,7-1 0-16,-7 1 0 0,6 4 0 0,-6-5 0 0,7 1 0 15,-9 4 0-15,10-5 0 0,-9 0 0 0,9 0 0 0,0 1 0 0,-10 0 0 16,9-1 0-16,1 5 0 0,0-5 0 0,-2 1 0 0,2-1 0 16,-1 0 0-16,-7 1 0 0,6-1 0 0,2 5 0 0,0-5 0 15,-2 1 0-15,2 0 0 0,-1-1 0 0,0 5 0 0,1-5 0 16,-1 1 0-16,-8-1 0 0,8 5 0 0,1-5 0 0,-1 0 0 16,1 2 0-16,-2-3 0 0,-6 2 0 0,7 4 0 0,1-4 0 0,-1-1 0 15,0 0 0-15,1 1 0 0,-2-1 0 0,2 0 0 0,-9 2 0 16,9-2 0-16,-1 0 0 0,0 0 0 0,-8 1 0 0,9-1 0 15,-1 0 0-15,0 1 0 0,-7 0 0 0,7-2 0 0,-9 6 0 16,10-3 0-16,-9-2 0 0,9 0 0 0,-10 0 0 0,10 1 0 16,-9 0 0-16,9-2 0 0,-9 2 0 0,9 0 0 0,-2 4 0 0,-6-5 0 15,7 0 0-15,-9 1 0 0,10-1 0 0,0 0 0 0,-9 1 0 16,9 0 0-16,-2-2 0 0,2 2 0 0,-1-5 0 0,-7 4 0 16,6 0 0-16,2 1 0 0,-2-1 0 0,2-4 0 0,0 5 0 15,-1-5 0-15,0 4 0 0,1 0 0 0,-1-4 0 0,1 4 0 16,-2-4 0-16,2 5 0 0,0-1 0 0,-2-4 0 0,2 4 0 0,-1 1 0 15,1-5 0-15,-1 4 0 0,0-4 0 0,1 4 0 0,-2 1 0 16,-6-6 0-16,7 6 0 0,1 0 0 0,-2-1 0 0,-6-5 0 16,7 6 0-16,1-1 0 0,-10 1 0 0,10-1 0 0,-1-4 0 15,-7 4 0-15,6 1 0 0,-6-1 0 0,7 0 0 0,-7 1 0 16,-1-5 0-16,7 9 0 0,-6-9 0 0,-1 4 0 0,0 0 0 0,9 1 0 16,-10-1 0-16,2 0 0 0,-1 1 0 0,8-1 0 15,-7 1 0-15,-1-1 0 0,-1 1 0 0,2-1 0 0,7-5 0 0,-7 6 0 16,-1-1 0-16,9 1 0 0,-10 0 0 0,1-2 0 0,9 2 0 15,-9 0 0-15,-1-1 0 0,10 0 0 0,-9 2 0 0,1-3 0 16,-1 1 0-16,7 5 0 0,-5-4 0 0,-3 0 0 0,10-1 0 0,-9 0 0 16,0 1 0-16,8 4 0 0,-8-5 0 0,0 0 0 0,1 1 0 15,7 4 0-15,-7-4 0 0,-2-2 0 0,1 6 0 0,9-4 0 16,-9 4 0-16,0-4 0 0,1 4 0 0,-2 0 0 0,1-5 0 16,1 5 0-16,-9 0 0 0,8 0 0 0,0-6 0 0,-8 6 0 15,9 0 0-15,-9-3 0 0,8 3 0 0,-8 0 0 0,0-5 0 0,7 5 0 16,-7 0 0-16,0 0 0 0,8-5 0 0,-8 5 0 0,0 0 0 15,0-4 0-15,0 4 0 0,0 0 0 0,9 0 0 0,-9-4 0 16,0 4 0-16,0 0 0 0,0 0 0 0,0-5 0 0,8 0 0 16,-8 5 0-16,0 0 0 0,0-4 0 0,8 4 0 0,-8 0 0 15,9-5 0-15,-9 1 0 0,0 4 0 0,7 0 0 0,-7-5 0 0,0 5 0 16,8 0 0-16,-8 0 0 0,0-4 0 0,9 4 0 16,-9 0 0-16,0 0 0 0,8 0 0 0,-8-6 0 0,0 6 0 0,8 0 0 15,-8 0 0-15,0 0 0 0,8 0 0 0,-8-4 0 0,0 4 0 0,9 0 0 16,-9-5 0-16,0 5 0 0,0 0 0 0,0 0 0 15,0 0 0-15,0 0 0 0,0 0 0 0,0 0 0 0,0 0 0 16,0 0 0-16,0-4 0 0,0 8 0 0,0-8 0 0,0 4 0 0,0 0 0 16,0 0 0-16,0 0 0 0,0 0 0 0,0 0 0 0,0 4 0 15,0-4 0-15,0 0 0 0,0 0 0 0,0 0 0 0,0 0 0 16,0 0 0-16,0 0 0 0,0 0 0 0,0 0 0 0,0 0 0 0,0 0 0 16,0-4 0-16,0 4 0 0,0 0 0 0,0 0 0 15,0 0 0-15,0 0 0 0,0 0 0 0,0 0 0 0,0 0 0 0,0 0 0 16,0 0 0-16,0 0 0 0,0 0 0 0,0 0 0 0,0 0 0 15,0 0 0-15,0 0 0 0,0-5 0 0,0 5 0 0,0 0 0 16,0 0 0-16,0 0 0 0,0 0 0 0,0-4 0 0,0 4 0 16,0 0 0-16,0 0 0 0,0 0 0 0,0 0 0 0,0 0 0 15,0 0 0-15,0 0 0 0,0 0 0 0,0 0 0 0,0 0 0 0,0 0 0 16,0 0 0-16,0 0 0 0,0 0 0 0,0 0 0 0,0 0 0 16,0 0 0-16,0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0,0 0 0 0,0 0 0 16,0 0 0-16,0 0 0 0,0 0 0 0,0 0 0 0,0 0 0 16,0 0 0-16,0 0 0 0,0 0 0 0,0 0 0 15,0 0 0-15,0 0 0 0,0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16,0 0 0-16,0 0 0 0,0 0 0 0,0 0 0 0,0 0 0 0,-9 0 0 15,9 0 0-15,0 0 0 0,0 0 0 0,0 0 0 0,0 0 0 16,0 0 0-16,-8 0 0 0,8 0 0 0,0 0 0 0,-8 0 0 15,8 0 0-15,0 0 0 0,-8 0 0 0,8 0 0 0,-9 0 0 16,1 4 0-16,8-4-116 0,-7 0-48 0,-2 0-36 0,1 0-20 16,0 0 20-16,-1 0-76 0,1 0 40 0,1 0 48 0,-1 0 28 0,8-4 32 15,-9-1 24-15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45.3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59D9B18-33C9-4809-BA60-BF1057464697}" emma:medium="tactile" emma:mode="ink">
          <msink:context xmlns:msink="http://schemas.microsoft.com/ink/2010/main" type="inkDrawing" rotatedBoundingBox="27312,12839 28004,12785 28017,12952 27325,13006" semanticType="callout" shapeName="Other">
            <msink:sourceLink direction="to" ref="{B382B247-1E7D-4A8A-8A8D-B627F1A6356F}"/>
            <msink:sourceLink direction="from" ref="{B382B247-1E7D-4A8A-8A8D-B627F1A6356F}"/>
          </msink:context>
        </emma:interpretation>
      </emma:emma>
    </inkml:annotationXML>
    <inkml:trace contextRef="#ctx0" brushRef="#br0">301 9106 31 0,'-8'0'84'15,"8"0"-4"-15,0 0 0 0,-8 0-20 0,8 0 0 0,-7 0-4 0,7 0 0 16,-9 0-4-16,9 4-4 0,0-8 0 0,0 4 0 15,0 4 0-15,0-4-4 0,0 0 0 0,0 5 0 0,0 0 0 0,0-5 0 16,0 9-4-16,0-5 4 0,9 1-4 0,-9 0 0 0,7 4 0 16,-7-5 0-16,8 5 0 0,-8 1 0 0,8-6 0 0,1 6 0 15,-1-1-4-15,0-5 4 0,8 5 0 0,-8-5-4 0,9 2 4 0,-9 3 0 16,9-4 0-16,-10-1-4 0,10-4 0 0,-1 4-4 0,1 1 0 16,-1-5 0-16,0 0 0 0,1 5-4 0,-2-5 0 0,10 0-4 15,-8-5 0-15,-2 5-4 0,10-5-4 0,-8 1 0 0,7 0 0 16,-8-1-4-16,1 0 4 0,7 1-16 0,-7-2 0 0,-1 2 0 15,8-5 0-15,-7 5 0 0,-2-5 0 0,2 4 0 0,-1 0 0 0,1-3 0 16,-1 2 0-16,-8 2 0 0,9-5 0 0,-1 5 0 0,-9-1 0 16,2 0 0-16,-1 0 0 0,0 1 0 0,1-1 0 0,-1 1 0 15,0 4 0-15,-8-5 0 0,9 0 0 0,-9 5 0 0,7-4 0 16,-7 4 0-16,0-5 0 0,0 5 0 0,0-4 0 0,0 4 0 16,0 0 0-16,0 0 0 0,0 0 0 0,0 0 0 0,0 0 0 0,0-5 0 15,0 5 0-15,-7 0 0 0,7 0 0 0,-9 0 0 0,9 0-32 16,0 0-56-16,-8 0-28 0,0 0-24 0,-1 0-32 0,1 0-24 15,0 0 4-15,-1 0-44 0,2-4 12 0,-1 4 28 0,0 0 36 16,-1 0 28-16,1 0 20 0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0:50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46D919-D188-4773-913B-AD3B5DD33855}" emma:medium="tactile" emma:mode="ink">
          <msink:context xmlns:msink="http://schemas.microsoft.com/ink/2010/main" type="inkDrawing" rotatedBoundingBox="29161,12751 29976,12896 29933,13142 29117,12997" semanticType="callout" shapeName="Other">
            <msink:sourceLink direction="with" ref="{2724CAEE-8A74-4001-8BA1-C8BBF48DD1B7}"/>
          </msink:context>
        </emma:interpretation>
      </emma:emma>
    </inkml:annotationXML>
    <inkml:trace contextRef="#ctx0" brushRef="#br0">2145 9024 7 0,'-9'0'112'0,"9"0"-4"16,-8 0 0-16,1 0-16 0,7 0 0 0,0 3 4 0,0 2 0 16,-9 0-8-16,9 0-4 0,0-1-4 0,0 1 0 0,0 4 0 0,0 0 0 15,0 0 4-15,0 1-8 0,9-1 0 0,-9 4 0 0,7 1-8 16,1 0-4-16,1 0 0 0,-1-1-8 0,0 6 4 0,9-5 0 15,-10-1 0-15,10 1 0 0,8 0-20 0,-10 0-40 0,2 0 0 16,8-1 0-16,-1-4 0 0,1 1 0 0,-2-2 0 0,11 2 0 16,-10-6 0-16,9 6 0 0,-1-5 0 0,0-5 0 0,1 4 0 0,-9 1 0 15,9-5 0-15,0 0 0 0,0 0 0 0,-9-5 0 0,1 1 0 16,7-1 0-16,-7 0 0 0,0 0 0 0,-10 1 0 0,2-6 0 16,0 6 0-16,-2-5 0 0,2 0 0 0,-9-1 0 0,0 2 0 15,1-2 0-15,-2 1 0 0,-7 0 0 0,8 0 0 0,-8 0 0 16,0-1 0-16,0 1 0 0,0-1 0 0,-8 7-112 0,8-2-44 0,-7 0-48 15,-2 1-32-15,1 4-36 0,0 0 0 0,-1 0 48 0,1 4 36 16,-7 1 36-16,6 0 32 0,1-2 20 0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28:44.5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BCD858-009F-4B60-AD5D-24DD4607F7D6}" emma:medium="tactile" emma:mode="ink">
          <msink:context xmlns:msink="http://schemas.microsoft.com/ink/2010/main" type="writingRegion" rotatedBoundingBox="17572,7814 17752,8129 17557,8240 17377,7925"/>
        </emma:interpretation>
      </emma:emma>
    </inkml:annotationXML>
    <inkml:traceGroup>
      <inkml:annotationXML>
        <emma:emma xmlns:emma="http://www.w3.org/2003/04/emma" version="1.0">
          <emma:interpretation id="{6AD5D6BF-1758-4BC7-9FA5-E118C597B383}" emma:medium="tactile" emma:mode="ink">
            <msink:context xmlns:msink="http://schemas.microsoft.com/ink/2010/main" type="paragraph" rotatedBoundingBox="17572,7814 17752,8129 17557,8240 17377,7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4F74BF-60C2-43A1-9215-3AF97EA87DAA}" emma:medium="tactile" emma:mode="ink">
              <msink:context xmlns:msink="http://schemas.microsoft.com/ink/2010/main" type="line" rotatedBoundingBox="17572,7814 17752,8129 17557,8240 17377,7925"/>
            </emma:interpretation>
          </emma:emma>
        </inkml:annotationXML>
        <inkml:traceGroup>
          <inkml:annotationXML>
            <emma:emma xmlns:emma="http://www.w3.org/2003/04/emma" version="1.0">
              <emma:interpretation id="{E5CBD0AC-8E3F-4E62-B476-34E4615CF7AD}" emma:medium="tactile" emma:mode="ink">
                <msink:context xmlns:msink="http://schemas.microsoft.com/ink/2010/main" type="inkWord" rotatedBoundingBox="17572,7814 17752,8129 17557,8240 17377,7925">
                  <msink:destinationLink direction="with" ref="{CEB11F95-A6C0-4693-9346-7DADB5A45213}"/>
                  <msink:destinationLink direction="with" ref="{A5F7716F-6E51-474B-8EF4-EFA960E57729}"/>
                  <msink:destinationLink direction="to" ref="{2E130BB0-BFA1-4B9C-8BFB-3CFF6ABBB12E}"/>
                  <msink:destinationLink direction="with" ref="{AA64EB72-A7D0-41EE-AA50-E8AE92FB63F0}"/>
                </msink:context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co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ro</emma:literal>
                </emma:interpretation>
              </emma:one-of>
            </emma:emma>
          </inkml:annotationXML>
          <inkml:trace contextRef="#ctx0" brushRef="#br0">5810 4652 67 0,'0'-4'84'16,"-9"-1"-4"-16,9 0-4 0,-8 1-24 0,8 4 0 0,0-4 0 0,0-2 0 15,0 6-4-15,-7-4 4 0,7 4-8 0,0 0 0 0,0-4-4 16,0 4 0-16,0 0 4 0,0 0 0 0,0 4 4 0,0 0-4 16,0 2-8-16,7-2 0 0,-14 0-4 0,7 6 0 0,0-1-4 15,0-4 0-15,0 3-8 0,-9 2 0 0,9 4-4 0,0-6 0 16,0 6-4-16,0 0 0 0,0-4 0 0,0 3-8 0,0 1 0 15,0-1 0-15,-8-4 0 0,8 6 0 0,0-6 0 0,0 0 0 0,0 0-4 16,0 5 0-16,0-10 0 0,8 6 0 0,-8-5 0 0,0 3 0 16,0-3 0-16,-8-5 0 0,8 5 0 0,0-5 0 0,8 5 0 15,-8-5 0-15,0-5-4 0,0 5 4 0,0-5 0 0,9 0 0 16,-9 1 0-16,0 0-12 0,7-1 16 0,-7-5 0 0,8 6-4 16,-8-5-4-16,0 4 4 0,9-4 0 0,-1 0 0 0,-8 4 0 0,8-4 0 15,-8 4-4-15,9-4 4 0,-9 4 0 0,8 1 0 0,-1 0 0 16,-7-1-4-16,8 0 8 0,-8 1-4 0,9 4 0 0,-1-5 0 15,-8 5 0-15,8 0 0 0,1 0 0 0,-9 0 0 0,8-5 0 16,-1 10 0-16,-7-5 4 0,9 0-4 0,-1 5 0 0,-8-5 4 16,8 4-4-16,0 1 0 0,-8 0 4 0,9-5-4 0,-2 4 0 0,-7 0 0 15,8 5 4-15,1-4-4 0,-9 0 0 0,8 4 0 0,-8-4 4 16,8-1-4-16,-8 5 4 0,9-4 0 0,-9 4-4 0,0-4 4 16,0 4 0-16,0-4 4 0,0 4 0 0,0-5-4 0,0 6 0 15,0-5 8-15,0 3-4 0,-9-3 0 0,9 3 0 0,-8-2 0 16,0-2 0-16,-1 5-4 0,1-4 4 0,1 0-4 0,-2 4-4 0,-7-9 4 15,8 5 0-15,-1-5 0 0,-6 4-4 0,6-4 0 0,1 0 0 16,0 0-4-16,-1-4-4 0,1 4 0 0,1-5-4 0,-1 0-12 16,-1 1-24-16,9-1-24 0,-8-4-32 0,0 0-28 0,8 3-4 15,-9-2-40-15,9-1-12 0,0 0 28 0,0-1 24 0,0 2 24 16,0-2 20-16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9:36.6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C3D4C3-EE04-4580-82AF-4F27ADC5E94E}" emma:medium="tactile" emma:mode="ink">
          <msink:context xmlns:msink="http://schemas.microsoft.com/ink/2010/main" type="writingRegion" rotatedBoundingBox="21285,14627 22972,14216 23209,15190 21522,15601"/>
        </emma:interpretation>
      </emma:emma>
    </inkml:annotationXML>
    <inkml:traceGroup>
      <inkml:annotationXML>
        <emma:emma xmlns:emma="http://www.w3.org/2003/04/emma" version="1.0">
          <emma:interpretation id="{3D309597-C581-4FBE-9B3B-56FC3F85BF99}" emma:medium="tactile" emma:mode="ink">
            <msink:context xmlns:msink="http://schemas.microsoft.com/ink/2010/main" type="paragraph" rotatedBoundingBox="21285,14627 22972,14216 23209,15190 21522,15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242F99-FA7F-488A-8BF3-CAC230A721FD}" emma:medium="tactile" emma:mode="ink">
              <msink:context xmlns:msink="http://schemas.microsoft.com/ink/2010/main" type="line" rotatedBoundingBox="21285,14627 22972,14216 23209,15190 21522,15601"/>
            </emma:interpretation>
          </emma:emma>
        </inkml:annotationXML>
        <inkml:traceGroup>
          <inkml:annotationXML>
            <emma:emma xmlns:emma="http://www.w3.org/2003/04/emma" version="1.0">
              <emma:interpretation id="{F65F5521-5C57-482C-9575-796297412906}" emma:medium="tactile" emma:mode="ink">
                <msink:context xmlns:msink="http://schemas.microsoft.com/ink/2010/main" type="inkWord" rotatedBoundingBox="21325,14794 21439,14766 21534,15154 21420,15182">
                  <msink:destinationLink direction="with" ref="{122208B5-FA25-4CA9-B664-E2DAEFA69822}"/>
                </msink:context>
              </emma:interpretation>
              <emma:one-of disjunction-type="recognition" id="oneOf0">
                <emma:interpretation id="interp0" emma:lang="" emma:confidence="0">
                  <emma:literal>zł</emma:literal>
                </emma:interpretation>
                <emma:interpretation id="interp1" emma:lang="" emma:confidence="0">
                  <emma:literal>ził</emma:literal>
                </emma:interpretation>
                <emma:interpretation id="interp2" emma:lang="" emma:confidence="0">
                  <emma:literal>zał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2zł</emma:literal>
                </emma:interpretation>
              </emma:one-of>
            </emma:emma>
          </inkml:annotationXML>
          <inkml:trace contextRef="#ctx0" brushRef="#br0">7722 6937 79 0,'0'0'108'0,"0"6"-8"0,0-6-4 0,0 0-24 0,0 0 4 16,7 0 4-16,-7 0 0 0,0 0-4 0,0 0-4 0,0 0-8 16,0 0-4-16,0 0-12 0,9 0-4 0,-9 0-4 0,0 0-4 0,8 0-4 15,-8 0 0-15,0 0-4 0,0 0-4 0,0 0-4 0,0 0-4 16,8 0 0-16,-8 0 0 0,0 0 0 0,0 0-4 0,0 0-4 16,0 0-4-16,0 0 4 0,0 0-4 0,-8 0-4 0,8 0 0 15,0 0-4-15,0 0-4 0,0 0-20 0,0 0-24 0,0 4-36 16,0-4-28-16,0 4-28 0,0-4-52 0,0 5-16 0,0 1 40 15,0 2 32-15,-8-3 28 0,8-1 24 0</inkml:trace>
          <inkml:trace contextRef="#ctx0" brushRef="#br0" timeOffset="220.4112">7778 7213 7 0,'0'9'128'0,"-7"5"-4"0,7-4-4 0,0-2-20 16,-8 2 8-16,8-2 0 0,-9 2-4 0,9-1-8 0,-8 0-12 15,8-5-8-15,-8 5-4 0,8-4-12 0,0 0-4 0,0 0-4 16,0-5 0-16,0 4-12 0,-9 1-4 0,9-5 0 0,0 0-8 16,9 0 0-16,-9 5-4 0,0-5-4 0,0 0-4 0,0 0-4 15,0 0 0-15,0 0 0 0,0 0-4 0,0 0 0 0,0 0-4 0,0 0-4 16,0 0-8-16,8 0-16 0,-8 0-28 0,0-5-20 0,8 5-28 16,-8-5-36-16,0 5-24 0,9-4-8 0,-9 4-68 0,8-5 36 15,-1-5 40-15,-7 6 32 0,10-1 20 0</inkml:trace>
        </inkml:traceGroup>
        <inkml:traceGroup>
          <inkml:annotationXML>
            <emma:emma xmlns:emma="http://www.w3.org/2003/04/emma" version="1.0">
              <emma:interpretation id="{450E304D-7310-446F-A6B6-EE5519B10DB9}" emma:medium="tactile" emma:mode="ink">
                <msink:context xmlns:msink="http://schemas.microsoft.com/ink/2010/main" type="inkWord" rotatedBoundingBox="21802,14501 22972,14216 23209,15190 22039,15475"/>
              </emma:interpretation>
            </emma:emma>
          </inkml:annotationXML>
          <inkml:trace contextRef="#ctx0" brushRef="#br0" timeOffset="710.6455">8243 7015 15 0,'-8'0'84'16,"1"-4"-12"-16,-3-1-8 0,3-4-20 0,-1 5-8 0,0-6 4 15,8 2 0-15,-9-5-4 0,9-2 0 0,0 5 0 0,-8-3 0 0,8-6 0 16,0 6 0-16,0-6 0 0,8 6 8 0,-8-1 4 0,9-4-4 16,-9 4 0-16,8 0 8 0,0 0-4 0,-1 0-4 0,3 6-4 15,-3-6-20-15,1 4 20 0,1 6-8 0,-1-6 4 0,0 7-8 0,1-2 0 16,6 5-4-16,-6-5 4 0,-1 0-4 0,8 5 0 0,-7 0 0 15,6 5-8-15,-6 0 0 0,7-5 0 0,-7 5-4 0,6 3-4 16,-7-3 0-16,9 4 0 0,-9 0-4 0,1 4 0 0,-1-3 0 16,-1 4 4-16,-7 4-4 0,9 1-4 0,-9-1 4 0,0 5-4 15,-9 0 4-15,9 0-4 0,-7-1 0 0,-1 3 0 0,-1 1 0 0,-7-3 0 16,7 5 0-16,-6-6 0 0,7 2 0 0,-9-2 0 16,0-4 0-16,9 1 4 0,-8-1-8 0,8-4 4 0,-8 0 0 0,7 0 4 15,1-5-4-15,1 0 0 0,7 1 0 0,-9-6-4 0,9 0 4 16,-8 2 0-16,8-2 0 0,0 0 0 0,0-4 0 0,0 5 0 15,0-5 0-15,8 5-4 0,-8-5 4 0,9 5 0 0,-9-5 0 16,7 3 0-16,1 2 0 0,1-5 0 0,-1 5 0 0,0-1 4 0,0-4-4 16,1 5 4-16,6-5-4 0,2 5 0 0,-9-5 0 15,9 0 0-15,-2 0 0 0,-6 0 0 0,7 4 0 0,1-4-8 0,-1 0-12 16,0 0-24-16,1 0-32 0,-9 0-36 0,8 0-28 0,-8 0-4 16,9-4-80-16,-9 4 28 0,7-5 36 0,-6 0 32 0,-1 1 16 15</inkml:trace>
          <inkml:trace contextRef="#ctx0" brushRef="#br0" timeOffset="954.5028">8732 6933 23 0,'9'-9'116'0,"-9"0"-8"0,0-1-8 0,0 6-24 0,0-5-4 16,0 4-8-16,0 1 4 0,0-1-8 0,0 5-4 16,8-5 0-16,-8 5-8 0,8 0 4 0,-8 0-8 0,9 5 0 0,-9 0 4 15,8-1-4-15,-8 1 0 0,7 4-4 0,-7 5 0 0,10-5-4 16,-10 4-4-16,0 1-4 0,0 5-4 0,0-6-16 0,7 6 16 15,-7 4-8-15,0-5-4 0,0 5 0 0,0 0-4 0,0-5 0 0,0 5 0 16,0 0-4-16,0 0-4 0,0 1 0 0,0-2 0 0,0-4-8 16,8 1-8-16,-8-1-20 0,8 1-12 0,1-2-16 0,-9-2-24 15,8-6-16-15,-1 0-4 0,-7 0 0 0,9-4-4 0,-1-1-40 16,0 1-16-16,1-10 16 0,-9 1 32 0,8-1 20 0</inkml:trace>
          <inkml:trace contextRef="#ctx0" brushRef="#br0" timeOffset="1407.2921">8749 6530 23 0,'-8'-5'116'0,"8"0"-20"0,-9 1 8 0,2 4-16 0,7 4 0 16,-8-4 4-16,8 5-4 0,0 0 0 0,0-5 0 0,0 5-8 0,0-1 0 15,0 0-4-15,8 1 8 0,-1-1 0 0,2 1-4 0,-1 0-4 16,9-1 0-16,-9 1-4 0,9 0-4 0,-2 3-4 0,2-3-8 16,-2 0-4-16,10-5-8 0,-8 4 0 0,7 0-4 0,1 2-4 15,0-6-8-15,-1 0-4 0,-1 4-12 0,2-4-12 0,0 0 0 16,-1 0 0-16,1 0 0 0,-1 0 0 0,1 0 0 0,0 0 0 0,-1 0 0 15,-8 0-16-15,8 0-68 0,-7 0-40 0,-1 0-36 0,1 0-44 16,-1 0-20-16,-8 0-76 0,0-4 52 0,0 4 40 0,-8-6 40 16,9 2 36-16,-9 4 24 0</inkml:trace>
          <inkml:trace contextRef="#ctx0" brushRef="#br0" timeOffset="1180.898">8945 6962 71 0,'0'-19'92'0,"0"0"-4"16,0 6-4-16,0-6-24 0,0 5 0 0,0 5-8 0,0 0 0 16,0 0-4-16,9 0 0 0,-9 4 0 0,0 0 4 0,0 5 8 15,0 0 4-15,7 0-4 0,-7 5-4 0,0 0-4 0,0 4 0 0,8 0-4 16,-8 4 0-16,9 1 0 0,-9 0-16 0,0 4 16 16,8 0-4-16,-8 7-4 0,0-8-4 0,0 6 0 0,0 5-4 0,0-5-4 15,8 5-4-15,-8-2-8 0,0 2 4 0,7-1-4 0,-7 1-8 16,0 0 4-16,10 0-4 0,-10-5 0 0,0 4-4 0,7-5 0 15,-7 6 0-15,8-10-4 0,1 5 0 0,-9-4-4 0,0-6 0 0,8 6-4 16,-8-10-8-16,0 1-16 0,0-2-20 0,0-3-12 16,0-5-16-16,0 0-20 0,0-5-16 0,0 1-16 0,0-6-4 0,-8-3-20 15,8-1-60-15,-9-4 40 0,1-5 32 0,1 4 28 0,7-8 24 16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4:03.3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53C4EF-609E-4215-B2FD-B3C17A64CBDA}" emma:medium="tactile" emma:mode="ink">
          <msink:context xmlns:msink="http://schemas.microsoft.com/ink/2010/main" type="inkDrawing" rotatedBoundingBox="24988,7471 29123,7780 29116,7865 24982,7556" semanticType="underline" shapeName="Other">
            <msink:sourceLink direction="with" ref="{D4BCE1E7-2C9A-4BBD-B61F-A280EBD3E198}"/>
            <msink:sourceLink direction="with" ref="{71F25900-E7C1-4A0A-91C2-90561883E17A}"/>
          </msink:context>
        </emma:interpretation>
      </emma:emma>
    </inkml:annotationXML>
    <inkml:trace contextRef="#ctx0" brushRef="#br0">1 4 55 0,'0'0'96'0,"0"-5"-8"16,0 5-4-16,0 0-20 0,0 0 0 0,-7 0 0 0,14 0 0 16,-7 0 8-16,0 0-4 0,0 0 0 0,9 0-4 0,-9 0 4 15,8 0 4-15,0 0 0 0,-8 0 4 0,9 0 4 0,-1 0 4 16,9 0 4-16,-10 0-8 0,9 5-4 0,1-5 0 0,7 0-8 16,-7 4 0-16,6-4 0 0,2 5-8 0,9-5-4 0,-2 5 0 0,0-5-8 15,1 4-48-15,8 1 0 0,-1-5 0 0,2 0 0 0,5 5 0 16,-5-5 0-16,7 0 0 0,8 0 0 0,-8 0 0 0,8 0 0 15,0 4 0-15,0-4 0 0,8 0 0 0,-7 0 0 0,7 0 0 16,-1 0 0-16,2 4 0 0,-1-4 0 0,1 5 0 0,-1-5 0 0,9 0 0 16,-10 5 0-16,10-1 0 0,-9 1 0 0,9 0 0 0,-10-1 0 15,10 0 0-15,-8-4 0 0,-1 5 0 0,-1 1 0 0,10-3 0 16,-9 2 0-16,1 0 0 0,-1-1 0 0,1 0 0 0,-2 6 0 0,2-6 0 16,-1 1 0-16,-8-1 0 0,8 5 0 0,1-3 0 15,-2 3 0-15,-7-5 0 0,9 5 0 0,-9-4 0 0,0 4 0 16,8-5 0-16,-7 6 0 0,-1-7 0 0,0 8 0 0,0-7 0 0,-8 1 0 15,8 4 0-15,-8-5 0 0,-1 1 0 0,10 0 0 0,-17-1 0 16,8 2 0-16,-9-3 0 0,1 2 0 0,-1 0 0 0,2-1 0 16,-10 1 0-16,1-1 0 0,-1 1 0 0,-7-5 0 0,-1 5 0 15,-7-1 0-15,8 0 0 0,-18-4 0 0,10 5 0 0,-9 0 0 16,9-5 0-16,-17 5 0 0,7-5 0 0,-7 4 0 0,0-4 0 0,0 0 0 16,0 4 0-16,-7-4 0 0,7 0 0 0,-9 0 0 0,9 0 0 15,-8 0 0-15,0 0 0 0,-1 0 0 0,1 0 0 0,-9 0 0 16,10-4 0-16,-1 4 0 0,0 0-24 0,-1-4-140 0,-6-1-44 15,6 5-32-15,-7-5-32 0,7 0-12 0,-7-3 44 0,0 3 48 16,8 0 32-16,-9-4 36 0,1 5 20 0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1:34:06.2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A740B1-BE13-4020-A903-4FDF599F3459}" emma:medium="tactile" emma:mode="ink">
          <msink:context xmlns:msink="http://schemas.microsoft.com/ink/2010/main" type="writingRegion" rotatedBoundingBox="29698,7216 33768,7655 33494,10195 29425,9757"/>
        </emma:interpretation>
      </emma:emma>
    </inkml:annotationXML>
    <inkml:traceGroup>
      <inkml:annotationXML>
        <emma:emma xmlns:emma="http://www.w3.org/2003/04/emma" version="1.0">
          <emma:interpretation id="{67DDC134-836B-4CA4-9072-FCFBD4E8C47D}" emma:medium="tactile" emma:mode="ink">
            <msink:context xmlns:msink="http://schemas.microsoft.com/ink/2010/main" type="paragraph" rotatedBoundingBox="29698,7216 33768,7655 33692,8365 29622,7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918D09-2125-4A07-BD1F-85DE434C1C11}" emma:medium="tactile" emma:mode="ink">
              <msink:context xmlns:msink="http://schemas.microsoft.com/ink/2010/main" type="line" rotatedBoundingBox="29698,7216 33768,7655 33692,8365 29622,7927"/>
            </emma:interpretation>
          </emma:emma>
        </inkml:annotationXML>
        <inkml:traceGroup>
          <inkml:annotationXML>
            <emma:emma xmlns:emma="http://www.w3.org/2003/04/emma" version="1.0">
              <emma:interpretation id="{AEFB5899-2D60-4B6D-9A28-C415AFB01D6B}" emma:medium="tactile" emma:mode="ink">
                <msink:context xmlns:msink="http://schemas.microsoft.com/ink/2010/main" type="inkWord" rotatedBoundingBox="29658,7592 30170,7647 30134,7982 29622,79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17937 4381 7 0,'0'-4'112'0,"8"4"-4"0,-1 0 0 0,2 0-16 15,-9 0 8-15,16 0 8 0,-7 0-20 0,-1 0 20 0,0 0 0 0,8 0-4 16,0 0 0-16,-7 0-8 0,7 0-4 0,0 0 0 15,1 0-8-15,6 0-8 0,-6 4-12 0,8-4-8 0,-8 0-4 0,-2 5-12 16,10-5-4-16,-8 6-8 0,7-3 0 0,-8-3-8 0,1 5-4 16,7 0-4-16,-8-1-4 0,1-4-4 0,-2 4 0 0,2 2-8 15,-9-2-4-15,8 0-12 0,-8-4-20 0,1 5-32 0,-1-1-32 0,0 1-20 16,-8-5-40-16,0 4-20 0,8-4 4 0,-16 6-64 0,8-6 16 16,-8 0 44-16,8 0 32 0,-17 0 32 0,9 4 16 0</inkml:trace>
          <inkml:trace contextRef="#ctx0" brushRef="#br0" timeOffset="208.4425">18051 4620 31 0,'0'10'116'0,"-8"-2"-28"0,8-3 24 0,0 4-12 0,0 1 8 16,0-2 8-16,0-2-4 0,0 2 0 0,0-3 0 0,8 0 0 16,-8-1-4-16,8 0 0 0,1 2-4 0,6-6-8 0,-6 0-8 15,7 4-4-15,1-4-12 0,-2 0-4 0,2 0-12 0,0 0-4 16,6 0-8-16,-6 0-12 0,7 0-16 0,-7 0-16 0,7 0 0 15,-8 0 0-15,1-4 0 0,8 4 0 0,-10 0 0 0,-7 0 0 0,9 0 0 16,-9 4-24-16,8-4-84 0,-8 0-52 0,-8 4-68 0,9-4-24 16,-9 5-56-16,0-5 56 0,0 0 40 0,0 0 40 0,0 0 28 15,-9 0 32-15</inkml:trace>
        </inkml:traceGroup>
        <inkml:traceGroup>
          <inkml:annotationXML>
            <emma:emma xmlns:emma="http://www.w3.org/2003/04/emma" version="1.0">
              <emma:interpretation id="{79EE9AAC-B33A-4528-BF9C-F7829AA8AA1F}" emma:medium="tactile" emma:mode="ink">
                <msink:context xmlns:msink="http://schemas.microsoft.com/ink/2010/main" type="inkWord" rotatedBoundingBox="30777,7961 30986,7358 31276,7458 31067,80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00.2195">19086 4698 31 0,'0'10'88'0,"-8"-6"-4"16,8 0-8-16,-7 1-24 0,7-5 0 0,0 0 0 0,0 5 4 0,-9-5-4 15,9 0 0-15,0 0 0 0,0-5-4 0,0 0 0 0,9 1-4 16,-9 0 0-16,7-6-8 0,1 6 8 0,1-6-4 0,-1 2-8 16,0-6 0-16,-1 0-8 0,10 0 0 0,-9 0 0 0,9-5 4 15,-9 1-4-15,8 0 0 0,0 0 4 0,1-1-8 0,0-5 4 16,-10 7-4-16,10-6 4 0,-1 4-4 0,-8-3 0 0,8-1 0 0,-8 4 0 16,9 1 0-16,-9 0 0 0,1-5-4 0,-1 9 0 0,-1-4 0 15,2 4 0-15,-1 0 0 0,-8 0 0 0,8 1-4 0,-8 4 0 16,8-1-4-16,-8-4 4 0,0 9 0 0,0-3-4 0,0 3 0 15,9 1 0-15,-9-1-4 0,0 5 0 0,0-5-4 0,0 5 4 16,0-4 0-16,0 4-4 0,0 0 4 0,0 0 0 0,0 0-4 0,0 4 0 16,0-4 4-16,0 5 0 0,0 0-4 0,0 4 4 0,0-4-4 15,0 3 0-15,0 2 0 0,0-1 0 0,0 0 4 0,0 5-4 16,0 4 0-16,0 1 4 0,0-1 0 0,0 0 0 0,-9 6 0 0,9-2-4 16,0-4 4-16,0 6-4 0,0-2 4 0,0 2 0 15,-8 3-4-15,8-4-4 0,0 0 4 0,0 0 4 0,0 0-4 16,-8-5 0-16,8 0 0 0,-8 6 0 0,8-11 0 0,0 6 0 0,0-1 4 15,0-4-4-15,0 0-4 0,0-1 0 0,0-4 0 0,0 6 4 16,0-7-8-16,0-3-4 0,0 4-4 0,0-4-12 0,0-5-16 16,0 4-16-16,0 0-8 0,0-4-24 0,0-4-24 0,0 4-16 15,0-4-4-15,0-1 12 0,0 0-68 0,0-4 8 0,0 4 32 16,0-3 28-16,0-6 20 0</inkml:trace>
        </inkml:traceGroup>
        <inkml:traceGroup>
          <inkml:annotationXML>
            <emma:emma xmlns:emma="http://www.w3.org/2003/04/emma" version="1.0">
              <emma:interpretation id="{4BC3DD86-88CF-426A-BE7E-BBAABA00AB44}" emma:medium="tactile" emma:mode="ink">
                <msink:context xmlns:msink="http://schemas.microsoft.com/ink/2010/main" type="inkWord" rotatedBoundingBox="31522,7413 33083,7581 33006,8290 31445,8122"/>
              </emma:interpretation>
            </emma:emma>
          </inkml:annotationXML>
          <inkml:trace contextRef="#ctx0" brushRef="#br0" timeOffset="5852.184">19804 4427 27 0,'0'-4'76'0,"-9"8"0"16,9-8-12-16,-7 4-20 0,7 0-8 0,0-4 0 0,0 4 0 15,0-6 0-15,0 2 0 0,-8 0 0 0,8-1 4 0,0 0 0 16,0 2-4-16,8-8 0 0,-8 7 0 0,0-5 0 0,7 4 4 16,-7-4 0-16,9 0 0 0,-9 0-4 0,8 4 4 0,0-4-8 0,1 0 0 15,-1 4 0-15,-1-4-8 0,3 0 0 0,-3 4-4 0,1-4 8 16,0 5-8-16,9-1 4 0,-10-4-4 0,3 4 0 0,5 0-20 16,-6 5 20-16,-1-4-4 0,0 4 4 0,1 0-8 0,6 0 0 15,-7 0-4-15,1 4 0 0,-1 1 0 0,0 0-4 0,-8 4 4 16,9 0-4-16,-2 0 0 0,1 0 0 0,1 5 0 0,-9 0 0 0,8 0 0 15,-8-1-4-15,0 6 4 0,8-6-4 0,-8 6 0 0,0 0 4 16,0-2-4-16,0 2 4 0,0-1-4 0,-8 0 0 0,0 1 0 16,-1-1 0-16,9 5 0 0,-15-4 0 0,6-1 0 0,1 0 0 0,-9 0 0 15,9 1 0-15,-7 0 0 0,-2-1 0 0,0-4 0 16,2 4 0-16,-2-4 0 0,0 0 0 0,1-1-4 0,-1-4 4 0,10 1 4 16,-10-2-4-16,9 1-4 0,-9-4 4 0,10 0 4 15,-1-5-8-15,0 5 4 0,-1-5-4 0,9 0 0 0,-8-5 0 0,8 5 4 16,-8-5 0-16,8 0-4 0,0 1 4 0,0-1 0 0,8 1 0 0,-8-5 0 15,0 4-4-15,8 1 4 0,-8-1 0 0,9-3 0 16,-1 3 4-16,-8-1-4 0,8 2 0 0,-8 0-16 0,7 4 20 0,2-5-4 16,-1 5 0-16,0 0 4 0,-8-5-4 0,9 5 4 0,-1 5 0 15,-1-5 0-15,-7 5 0 0,10-5 0 0,-3 4 4 0,-7 0-4 16,8 2 0-16,0-1 4 0,1-2 0 0,-1 2 4 0,-1 0-4 16,3 4 4-16,-3-4 0 0,1 3 4 0,1-3 4 0,7 4-4 15,-7-4 0-15,-2 4 4 0,9-4-4 0,-7 4 0 0,-1-5 0 0,9 6 0 16,-10-6 0-16,10 5-4 0,-9-4 0 0,8 0-4 0,-7 0 0 15,-2-1 0-15,10 0 0 0,-9 1-4 0,0-5 0 0,1 5-4 16,-1-5 0-16,7 0-4 0,-6 0-4 0,-1-5 0 0,0 0-12 0,1 1-16 16,-2 0-20-16,1-6-20 0,1 5-28 0,-1-4-28 15,0-5-20-15,0 5 4 0,8-4 4 0,-8 3-68 0,1-8 32 0,-1 4 32 16,9-3 28-16,-9-2 28 0</inkml:trace>
          <inkml:trace contextRef="#ctx0" brushRef="#br0" timeOffset="6290.0211">20660 4299 31 0,'-8'-9'100'0,"8"9"-8"0,0-5-4 0,0 1-24 0,-8-1-4 16,8 1-4-16,0 4-4 0,0 0-4 0,0 0-8 0,0-5 0 0,0 5-4 16,0 0-4-16,0 0 0 0,-7 0-4 0,7 5 8 15,0-5 0-15,0 4-4 0,0 1 4 0,-10-1 0 0,10 5-8 0,-7 1 0 16,-1-6 0-16,-1 10 4 0,1-5-4 0,0 1 0 0,-1 3 4 15,2 1-4-15,-1 4 0 0,0 1 0 0,-1-5 0 0,-7 3 0 16,7 2 0-16,2-1-4 0,-1 5 4 0,-1 0-8 0,1-5 0 0,0 5 0 16,-1 0-4-16,9 0 0 0,-8 1 0 0,8-2 0 15,0 2-8-15,0-2 4 0,0-4-4 0,0 6-4 0,0-2 0 0,8-4 0 16,-8 6 0-16,9-6-4 0,-1 0 8 0,0 1-8 0,1-6 0 16,6 6 4-16,-6-5 0 0,7-1 0 0,-7 1-4 0,7-5 4 15,0 5-4-15,0-4 0 0,-7-6 0 0,6 4 0 0,2-2 0 0,-1-6 4 16,-7 4-4-16,6-4 4 0,2 0-4 0,-9-4-4 15,9-2 4-15,-9-2 0 0,-1 4 4 0,2-10 0 0,-1 4-4 0,0 1 0 16,-8-5 0-16,9 1-4 0,-9-5 4 0,8 3 0 0,-8-3 0 16,0 4-4-16,0-4 4 0,0 4 0 0,-8 0 0 0,8 0 0 15,-9 1 0-15,1 4 0 0,0-1-4 0,-1 2 4 0,2 2-4 0,-9 2 4 16,7 4 0-16,-7 0 0 0,7 0-4 0,-6 4 4 0,-2 2-4 16,2-1 0-16,-10 3-4 0,8 1-4 0,0 1-4 15,2-2-16-15,-2 6-12 0,1-4-16 0,0 3-32 0,-1-4-24 0,9 5-20 16,-9-5-8-16,9 6 8 0,1-7-72 0,-1 2 28 0,8-1 28 15,0 0 16-15,0-4 40 0</inkml:trace>
          <inkml:trace contextRef="#ctx0" brushRef="#br0" timeOffset="6713.4041">21003 4616 11 0,'0'-5'96'15,"0"0"-12"-15,8 5-8 0,-8-5-24 0,0 5-8 0,0 0 0 0,-8 0 0 16,8 5-4-16,0 0 0 0,-8 0-8 0,8-1 0 0,0 6 0 16,-9-2 0-16,9 2 0 0,0-1 0 0,-8 0-4 0,8 5 8 15,-8-5-4-15,8 4-4 0,-7 6 0 0,7-6 0 0,0 1-4 0,-9 0 0 16,9 4 4-16,0-4-4 0,0 0 0 0,0 0-20 0,0 0 16 16,0-1 0-16,9 2 0 0,-9-7 4 0,7 7-4 15,1-7 0-15,0 2 4 0,-8-1 0 0,17 0 0 0,-9 0 0 0,1-4 0 16,6-5 4-16,-6 4-4 0,7-4-4 0,1 0 4 0,-2 0-8 15,2-4 0-15,0-1 0 0,-2 0-4 0,2-4-4 0,-1-1 0 16,0 2-4-16,1-1 4 0,-1-5-4 0,1 1 0 0,-10-2-4 16,10 2 0-16,-9-6 4 0,9 6 0 0,-9-6 0 0,-1 1 0 0,2-1 0 15,-9 1-4-15,8 0 4 0,-8-5-4 0,8 4 0 0,-8-3 0 16,0-2 0-16,0 1 0 0,0 5 0 0,-8-5 0 0,8 0 4 16,-8 1-4-16,8-2 8 0,-9 6-4 0,9-4-4 0,-7 3 0 15,-1 0 4-15,-1 6 0 0,1-6 0 0,0 6 0 0,-1 4-4 16,-6-1 4-16,7 2-4 0,-9 3 4 0,9 5-4 0,-9-5 0 15,1 10 0-15,0-5 0 0,-1 5-8 0,2-1 4 0,-2 5-8 0,0-4-8 16,-7 4-12-16,8 4-20 0,-1-2-12 0,-7 2-28 0,-1-5-24 16,9 6-20-16,-8 0 0 0,7 0-36 0,-8 0-20 0,10-5 24 15,-2 4 32-15,2 0 32 0,-2 2 20 0</inkml:trace>
        </inkml:traceGroup>
        <inkml:traceGroup>
          <inkml:annotationXML>
            <emma:emma xmlns:emma="http://www.w3.org/2003/04/emma" version="1.0">
              <emma:interpretation id="{4D7C058E-887F-4E7B-8A72-466ECEE3295E}" emma:medium="tactile" emma:mode="ink">
                <msink:context xmlns:msink="http://schemas.microsoft.com/ink/2010/main" type="inkWord" rotatedBoundingBox="33425,7977 33730,8009 33692,8362 33387,8329"/>
              </emma:interpretation>
              <emma:one-of disjunction-type="recognition" id="oneOf2">
                <emma:interpretation id="interp2" emma:lang="" emma:confidence="0">
                  <emma:literal>os</emma:literal>
                </emma:interpretation>
                <emma:interpretation id="interp3" emma:lang="" emma:confidence="0">
                  <emma:literal>O S</emma:literal>
                </emma:interpretation>
                <emma:interpretation id="interp4" emma:lang="" emma:confidence="0">
                  <emma:literal>Os</emma:literal>
                </emma:interpretation>
                <emma:interpretation id="interp5" emma:lang="" emma:confidence="0">
                  <emma:literal>oś</emma:literal>
                </emma:interpretation>
                <emma:interpretation id="interp6" emma:lang="" emma:confidence="0">
                  <emma:literal>o.</emma:literal>
                </emma:interpretation>
              </emma:one-of>
            </emma:emma>
          </inkml:annotationXML>
          <inkml:trace contextRef="#ctx0" brushRef="#br0" timeOffset="7548.1499">21835 4822 15 0,'0'-5'92'0,"8"1"-4"0,-8-1-4 0,0 1-20 0,0-1 0 16,0 0-4-16,0-4 0 0,0 4 0 0,0 1-4 0,8 0 0 0,-8-1-4 16,-8 5 4-16,8-5-8 0,0 1 0 0,-8 4-8 15,8 0-4-15,-8-5-4 0,8 5 4 0,-9 0-4 0,1 5-8 0,1-5 0 16,-2 4-4-16,1 1-4 0,0-5 0 0,-1 5-4 0,1 3-4 15,0-3 0-15,1-1 0 0,-2 1 0 0,1 5 0 0,0-6-4 16,-1 1 0-16,9 4-4 0,-8-5 4 0,8 1 0 0,-8 4 4 0,8-4-4 16,0-1 0-16,0 1 0 0,8 0 4 0,-8-5 0 0,8 5 0 15,1-5 0-15,-9 4 0 0,8-4 4 0,0 0 0 0,1 4 4 16,-2-4 0-16,9 0 0 0,-7 5 0 0,-1-5 4 0,9 5 4 16,-10-5 0-16,1 5 4 0,9-5-4 0,-9 4-4 0,9 0 12 15,-10 1-4-15,1 0 0 0,9-2 0 0,-9 7-4 0,1-5 4 0,-1 4-4 16,-1-4 8-16,1 4-8 0,1 0-4 0,-1 1 0 0,0-2 0 15,1 2-4-15,-9-6 4 0,7 6-4 0,-7-2 4 0,0 2-4 16,8-2 4-16,-8 2-4 0,0-1 4 0,0 1 8 0,0-6-8 16,-8 5-8-16,8 0-12 0,0-4 0 0,-7 4 0 0,-2-4 0 15,9-2 0-15,-8 7 0 0,0-10 0 0,-1 5 0 0,1-5 0 0,1 4 0 16,-1-4 0-16,-9 0 0 0,9 0 0 0,-1 0 0 16,-6-4 0-16,6 4 0 0,-7-5 0 0,8 1 0 0,-9-2 0 0,10 3 0 15,-2-2 0-15,-7 0 0 0,7 1 0 0,1-1-12 0,0-4-88 16,1 5-32-16,-10-1-24 0,17-4-36 0,-8 4-16 0,-1-9-44 15,1 9-8-15,8-3 44 0,-8-2 44 0,8 6 28 0,-9-6 28 0</inkml:trace>
        </inkml:traceGroup>
      </inkml:traceGroup>
    </inkml:traceGroup>
    <inkml:traceGroup>
      <inkml:annotationXML>
        <emma:emma xmlns:emma="http://www.w3.org/2003/04/emma" version="1.0">
          <emma:interpretation id="{B077A70C-AF9E-42DC-A9F0-4D8E8C9E119E}" emma:medium="tactile" emma:mode="ink">
            <msink:context xmlns:msink="http://schemas.microsoft.com/ink/2010/main" type="paragraph" rotatedBoundingBox="29501,9091 33270,9492 33199,10160 29430,9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463987-BA3E-4B63-BC46-8418484C96FE}" emma:medium="tactile" emma:mode="ink">
              <msink:context xmlns:msink="http://schemas.microsoft.com/ink/2010/main" type="line" rotatedBoundingBox="29501,9091 33270,9492 33199,10160 29430,9759"/>
            </emma:interpretation>
          </emma:emma>
        </inkml:annotationXML>
        <inkml:traceGroup>
          <inkml:annotationXML>
            <emma:emma xmlns:emma="http://www.w3.org/2003/04/emma" version="1.0">
              <emma:interpretation id="{71E59023-5E29-49F9-B25E-D30AC857D9EB}" emma:medium="tactile" emma:mode="ink">
                <msink:context xmlns:msink="http://schemas.microsoft.com/ink/2010/main" type="inkWord" rotatedBoundingBox="29469,9391 29925,9440 29894,9734 29438,968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020.2364">17789 6166 71 0,'-7'0'88'0,"7"0"-4"0,-8 5 0 0,-1-5-16 0,9 0 0 0,-8 0 8 15,8 0 4-15,0 0 0 0,0 0 0 0,-8 0-12 0,8 0 8 16,0 0-4-16,0 0 8 0,0 0 4 0,0 0 12 0,8 0 0 16,-8 0-4-16,8 0-8 0,-8 0-4 0,9 0 0 0,-1 4-4 0,-1-4-8 15,2 0-4-15,-1 5-16 0,9-5 8 0,-9 0-8 16,7 5-48-16,2-5 0 0,0 5 0 0,-2-5 0 0,2 0 0 0,-1 3 0 15,1-3 0-15,-1 0 0 0,0 0 0 0,1 0 0 0,7 0 0 16,-8 0 0-16,1 0 0 0,0 0 0 0,-2 0 0 0,2 0 0 16,-9 0 0-16,9 5 0 0,-10-5 0 0,10 0 0 0,-9 0 0 0,0 5 0 15,1-5 0-15,-2 0 0 0,1 0 0 0,-8 0 0 0,8 0 0 16,-8 4 0-16,0-4 0 0,9 0-24 0,-9 0-80 16,-9 0-20-16,9 0-8 0,-8 0-20 0,8 0-20 0,-8 0-12 0,1 0 12 15,-2 0-60-15,1 0 12 0,-9 0 48 0,9 0 32 0,-9 0 24 16,2 0 24-16</inkml:trace>
          <inkml:trace contextRef="#ctx0" brushRef="#br0" timeOffset="9374.5541">17741 6391 75 0,'0'5'108'0,"0"-2"-4"15,0 2 4-15,0 5 0 0,0-6 0 0,0 0 0 0,0 2 4 16,8-2-4-16,-8 0 0 0,0-4 4 0,8 6-8 0,0-2 8 0,1 0-8 15,-1-4 0-15,-1 5 0 0,2-5-12 0,7 0-4 0,-7 5-12 16,6-5-16-16,2 0-16 0,-1 0-44 0,1 0 0 0,-1 0 0 16,0 0 0-16,1 0 0 0,-2 0 0 0,2 0 0 0,0 0 0 0,-1 0 0 15,0 0 0-15,-8 0 0 0,9 0 0 0,-9 0 0 16,0 0 0-16,1 0 0 0,-2 0 0 0,-7 0 0 0,8 0 0 0,-8 0-20 16,0 0-128-16,0 0-48 0,0 0-44 0,0 0-28 0,-8 4-20 15,8-4 44-15,-7 0 44 0,-2 0 40 0,1 0 32 0,0 0 24 16</inkml:trace>
        </inkml:traceGroup>
        <inkml:traceGroup>
          <inkml:annotationXML>
            <emma:emma xmlns:emma="http://www.w3.org/2003/04/emma" version="1.0">
              <emma:interpretation id="{0F3D9328-C1CA-44D5-958D-75D7C2A7DBA1}" emma:medium="tactile" emma:mode="ink">
                <msink:context xmlns:msink="http://schemas.microsoft.com/ink/2010/main" type="inkWord" rotatedBoundingBox="30466,9194 31402,9293 31331,9961 30395,986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745.8802">18777 6285 55 0,'0'0'72'0,"-8"0"-4"0,-1-5-4 0,1 5-20 0,8-4 0 16,-8-1-4-16,8 5 4 0,-9-4 0 0,9 0-4 0,-7-1 4 16,7 0-4-16,0 1 4 0,0-1-4 0,0-3 4 0,0 2 0 15,0 1-4-15,0-3-4 0,0-2 0 0,0 6 0 0,7-6 4 16,2 2-12-16,-9-2-4 0,8 1 0 0,0 0 0 0,1-1 4 16,-1 2-4-16,0-2 0 0,-1 1 0 0,2 0-4 0,7 5 4 0,-7-6-4 15,-1 1 0-15,9 4 0 0,-10 1-4 0,1-1 0 0,0 1 0 16,9 4 0-16,-10-5-4 0,3 5 4 0,-3 0-4 0,1 0 0 15,1 5-4-15,-1-5 0 0,0 4 0 0,8 1 0 0,-16 4 0 0,8-5 4 16,0 6-4-16,1-5 0 0,-1 3 0 0,0 6-4 16,1-4 4-16,-2 4-4 0,1-6 0 0,-8 6 0 0,0 1 0 0,8 2-4 15,-8-3 0-15,0 4 4 0,0-4 0 0,-8 4 0 0,8 1 0 16,-8-1-4-16,1 1 8 0,-10-1-8 0,9 0-20 0,-9 5 28 16,0-5-4-16,2 6-4 0,-10-6 4 0,8 5-4 0,-7-5 0 0,8 1 4 15,-8-1 0-15,-1 1-4 0,8-6 0 0,2 1 0 16,-2 0 0-16,1-6 4 0,0 2-8 0,-1-1 4 0,9-4 0 0,0-1 0 15,-1-4 0-15,9 5 0 0,-8-5-4 0,8-5 4 0,0 5 0 16,0-4 0-16,0-1-4 0,0 0 0 0,8 1 0 0,1-6 4 16,-9 5 4-16,8-3-4 0,0-1 0 0,1 4 0 0,-1 0 0 15,-1-3 0-15,-7 2 0 0,9 3 0 0,-1-7-4 0,0 5 4 16,1 5 0-16,-1-4 4 0,0 4-4 0,-8 0 4 0,7 4-4 0,2-4 0 16,-1 5 0-16,-8 0 4 0,8 0 0 0,1-2-4 15,-1 3 4-15,-1 2-4 0,-7-3 0 0,10 0 0 0,5 4 0 0,-15-4 4 16,17 3-4-16,-9-3 4 0,-1 4 0 0,3 1 0 0,-3-6-4 0,10 1 4 15,-9-1 0-15,0 5-4 0,8-9 4 0,-8 5 0 16,9 0 0-16,-9-5-4 0,9 4 4 0,-2-4-20 0,-7 0 24 0,9 0-4 16,0-4-4-16,-10-1-4 0,10 5 4 0,-9-5-8 0,0 1-8 15,9-1-20-15,-10 1-16 0,1-5-20 0,1 4-28 0,-1-4-20 16,0-1-12-16,1 2-8 0,-9-2 16 0,7 1-72 0,1 0 20 16,-8-4 28-16,8 3 32 0,-8-4 20 0</inkml:trace>
          <inkml:trace contextRef="#ctx0" brushRef="#br0" timeOffset="29178.2625">19323 6436 23 0,'0'6'100'0,"-8"2"-8"0,8-3-12 0,0 0-24 0,0-1 0 0,0 1 0 16,0 0 4-16,-9-5 4 0,9 4-4 0,0-4 0 0,9 0 0 15,-9 0 0-15,0 0 0 0,8-4-12 0,-8 4-8 0,8-5 0 16,1-4 0-16,-1 4-4 0,-1-4 0 0,2-1-4 0,7 2 0 15,-8-2 0-15,8 1-4 0,-8-4 4 0,9-1-8 0,0 0 4 16,-9-4 0-16,7 4-4 0,2 0 4 0,-9 0-4 0,9-4 0 0,-10 4-4 16,10 1 4-16,-9-1-4 0,0 1-4 0,1-2 4 0,-1 1-4 15,-1 0 4-15,2 1-4 0,-1 4 0 0,0-5-4 0,1 4 0 16,-1 2 0-16,-8-2-4 0,7-4 0 0,1 10 4 0,-8-5-4 0,9-1 0 16,-9 6-4-16,8-5 0 0,-8 4 0 0,8 1 0 15,-8-1 0-15,9 1-4 0,-9 4 0 0,8 0 4 0,-8-5 0 16,0 5-4-16,0 0 8 0,0 5 0 0,0-1 4 0,0 1 0 0,7-1 4 15,-7 1-8-15,-7 4 4 0,7 0 4 0,0 1 0 0,0 3 0 16,0-4 0-16,-8 5 0 0,8 4 0 0,-9-4 0 0,9 4 0 16,0 1 0-16,-8-6 0 0,8 11-4 0,-8-6 0 0,-1 0-4 0,9 0 4 15,-8 6-4-15,1-6 0 0,7 0 0 0,-8 5-4 16,8-5-4-16,-9 0 0 0,1 2 0 0,8-2 0 0,-8 0 0 0,8-4 0 16,-9 4 0-16,9-4 0 0,-7 0 0 0,7-6 0 0,0 6 0 15,-8-4 0-15,8-1 0 0,0-4 0 0,-9 3-12 0,9-3-32 16,0-5-24-16,0 5-36 0,-8-1-24 0,8-4-36 0,0 0-28 0,-8-4 4 15,8 4-24-15,0-5-28 0,0-5 32 0,0 7 36 16,0-7 32-16,0 1 32 0</inkml:trace>
        </inkml:traceGroup>
        <inkml:traceGroup>
          <inkml:annotationXML>
            <emma:emma xmlns:emma="http://www.w3.org/2003/04/emma" version="1.0">
              <emma:interpretation id="{9D779623-B421-466C-A732-8840DAD6528D}" emma:medium="tactile" emma:mode="ink">
                <msink:context xmlns:msink="http://schemas.microsoft.com/ink/2010/main" type="inkWord" rotatedBoundingBox="31767,9421 33261,9580 33203,10119 31710,9960"/>
              </emma:interpretation>
              <emma:one-of disjunction-type="recognition" id="oneOf5">
                <emma:interpretation id="interp9" emma:lang="" emma:confidence="0">
                  <emma:literal>min</emma:literal>
                </emma:interpretation>
                <emma:interpretation id="interp10" emma:lang="" emma:confidence="0">
                  <emma:literal>mimo</emma:literal>
                </emma:interpretation>
                <emma:interpretation id="interp11" emma:lang="" emma:confidence="0">
                  <emma:literal>miro</emma:literal>
                </emma:interpretation>
                <emma:interpretation id="interp12" emma:lang="" emma:confidence="0">
                  <emma:literal>mini</emma:literal>
                </emma:interpretation>
                <emma:interpretation id="interp13" emma:lang="" emma:confidence="0">
                  <emma:literal>mira</emma:literal>
                </emma:interpretation>
              </emma:one-of>
            </emma:emma>
          </inkml:annotationXML>
          <inkml:trace contextRef="#ctx0" brushRef="#br0" timeOffset="30192.0652">20032 6469 59 0,'0'-5'88'0,"0"-4"-4"0,0 4-4 0,0-3-20 0,-8-2 0 15,8 6 0-15,0-6-4 0,8 6-4 0,-8-6 0 0,0 5 0 16,0-3-8-16,0 3-4 0,9 1-8 0,-9 4 4 0,0-4 0 0,8 4 4 15,-8-6-4-15,0 6-8 0,8 0 4 0,-8 6 0 16,0-6 0-16,0 4 4 0,0 0-4 0,8 1-4 0,-8 0 4 0,0 3 0 16,0-3-4-16,0 4 0 0,0 1 0 0,0-2-4 0,0 2 0 15,0-1-8-15,0 5 0 0,0-1 4 0,0-3-4 0,0 4-4 16,0-1 0-16,0-4-4 0,0 6 0 0,0-2-4 0,9-4-4 0,-9 5 4 16,7-6 0-16,-7 2 0 0,0 4 0 0,8-5 0 0,-8-4 0 15,9 4-4-15,-1-5 0 0,-8 6 4 0,8-10 0 0,-8 4-4 16,9-4 0-16,-1 0 0 0,-1 0 0 0,-7-4 0 0,8-1 4 15,1 0 0-15,-1 1-4 0,0-5 0 0,1 4 4 0,-2-4-4 16,1-5 0-16,1 4 0 0,-9 2 0 0,8-1 0 0,0-5 0 0,0 4 0 16,1-3 0-16,-9 4 0 0,7-1 4 0,1 2 0 0,-8-2-4 15,9 1 4-15,-9 0-4 0,8 0 0 0,-8 4 4 0,0-4 0 16,8 4 0-16,-8 1 4 0,0 0-4 0,0-2 0 0,9 6 0 16,-9 0 0-16,0-4 0 0,0 4 4 0,0 0 0 15,0 0-4-15,0 0 4 0,0 0 0 0,8 4-4 0,-8 2 4 0,0-6 0 16,0 4 0-16,0 0-8 0,0 6 0 0,0-6 4 0,0 1 0 15,0 0 0-15,0 3 0 0,0 2 0 0,0-1 0 0,0 0 0 16,0 0-4-16,0 0-4 0,7 1 4 0,-7-2-20 0,0 2 28 16,0-1-4-16,0-4 0 0,8 4-4 0,-8-4 0 0,0 3 0 0,9-3 0 15,-9 4 0-15,8-4 0 0,-8 0 0 0,8-1 0 0,-8 1 0 16,9-5 0-16,-9 0 0 0,8 0 0 0,-1 4 4 0,-7-4 0 0,9 0-4 16,-1 0 0-16,0 0-4 0,-8-4 4 0,8 4-4 15,1-5 8-15,-2 5-4 0,-7-4 4 0,8-1-4 0,1 0 0 0,-1 1 0 16,-8-1 0-16,8 0 4 0,1-3-4 0,-1 3 4 0,-8-4-4 15,7-1 0-15,1 6 4 0,1-6-4 0,-9 2 0 0,8 3 0 16,0-4 0-16,-8-1 4 0,9 6 0 0,-1-5-4 0,-8 4 4 0,7 1 0 16,-7-1-4-16,9 0 0 0,-9 1 0 0,0 4 0 0,0-4 0 15,8 4 0-15,-8 0 0 0,0 0 0 0,0 0 0 0,0 0 4 16,0 4 0-16,0 0 0 0,0 1 0 0,0 0-4 0,0 4 4 16,0-4 4-16,0 3-4 0,0-3-4 0,0 4 4 0,8 1-4 15,-8-2 8-15,0 2-4 0,0-1 0 0,0 0 0 0,9 1 0 0,-9-2-4 16,0 2 4-16,0-1 0 0,0 0 0 0,8-4-8 0,-8 4 4 15,8-5 4-15,-8 6-4 0,7-6 0 0,-7 1 0 0,9 0 0 16,-1-1 0-16,0 1 4 0,-8-1-8 0,9 1 4 0,-1-5 0 16,-1 0 4-16,3 0 0 0,-3 4-4 0,1-8 4 0,0 4-4 15,1 0 4-15,-1-5-4 0,-1 1-4 0,2-1 4 0,-1 1 0 16,0-6 0-16,1 6 0 0,-1-1 0 0,0 0 0 0,-1-4 0 0,2 0 0 16,-1 0 0-16,0 4 4 0,1-4-4 0,-9-1 0 15,8 7 0-15,0-2 0 0,1-4 0 0,-9 4 0 0,7 0 4 0,1 5-4 16,-8-4 0-16,8 4 8 0,-8-4 0 0,0 4 0 0,9 0 0 15,-9 0-4-15,0 0 0 0,0 0 8 0,0 4-4 0,0 0 0 16,0 1 0-16,0 0 4 0,0-1 0 0,0 1 0 0,0 0 0 0,0 3-4 16,0-3 4-16,0 0 0 0,0 4-4 0,0 0 0 15,8 0 4-15,-8 0-24 0,0 1 20 0,0-6 4 0,0 6-4 0,0-1 0 16,8 0 0-16,-8 0-4 0,0 0 4 0,0-4-4 0,0 4 0 16,9-4 0-16,-9-1 0 0,0 6-4 0,7-6 0 0,-7-4 0 15,0 4 0-15,8 1 0 0,-8-5 0 0,9 0-4 0,-9 0-12 0,8 0-8 16,0-5-12-16,-8 5-16 0,7-4-24 0,-7 0-12 0,10-6-16 15,-3 6-12-15,1-6-16 0,-8 1-12 0,9 0-8 0,-9 0 4 16,8 0 8-16,-8-5-76 0,8 0 28 0,-8 0 36 0,0 1 36 16,9-6 16-16</inkml:trace>
          <inkml:trace contextRef="#ctx0" brushRef="#br0" timeOffset="30411.4791">20978 6331 87 0,'0'-14'104'0,"0"5"0"0,0 0-4 0,-8 5-12 0,8-1 0 15,0 0 8-15,-7 5-8 0,7 0-12 0,-9 0-8 0,9 0 0 16,-8 0-12-16,8-5-12 0,-8 5-4 0,8 0-8 0,-9 0-4 15,1 0-4-15,8 5-8 0,-7-5-4 0,7 0 0 0,-10 0-4 16,10 5-4-16,-7-5-4 0,7 0 0 0,0 5-12 0,-8-1-12 16,8-4-20-16,0 4-28 0,0 1-16 0,-8 0-16 0,8-5 0 15,0 4-12-15,0 1-84 0,0 0 36 0,8-1 32 0,-8 1 28 0</inkml:trace>
          <inkml:trace contextRef="#ctx0" brushRef="#br0" timeOffset="30904.677">21020 6552 31 0,'-9'-6'100'0,"9"6"-12"0,0-3 0 0,-8-2-20 16,16 0 0-16,-8 0 8 0,0 1-4 0,0-1-4 15,9 0 4-15,-9 1-4 0,7 0-4 0,1-1-12 0,1 0 0 0,-9 1 0 16,8 4-4-16,0 0-4 0,0-5 0 0,1 10 4 0,-2-5 0 15,1 4-4-15,1 1 4 0,-9 0-4 0,8-1 4 0,0 5-4 16,-8 0 0-16,9 1-4 0,-9-2-8 0,8 2-4 0,-8 4-4 0,7-5 0 16,-7 4 0-16,0 1-8 0,9 0 0 0,-9 0-4 15,0 0 0-15,0 0 0 0,8-1 0 0,-8 1 0 0,0 0-4 0,0 0-4 16,8-5 0-16,-8 4 0 0,0-3 0 0,8 4 0 0,-8-6-4 16,0-3 0-16,9 4 4 0,-9-4 0 0,0 0-8 0,7-1 4 15,-7-4 0-15,8 0 4 0,-8 0 0 0,9-4-4 0,-9-1 0 0,8 0 0 16,0-4 0-16,-8 4 0 0,9-3 0 0,-1-6 0 15,-1 0-4-15,1 5 4 0,1-5 0 0,-9 0 0 0,16 0 0 0,-7 1 0 16,-9 4 4-16,15-5-4 0,-6 4-24 0,-9-3 28 0,8 4 0 16,0-1 4-16,0 1-4 0,1 4-4 0,-1 0 4 0,-1-3-4 15,2 3 4-15,-9 5 0 0,8-4 4 0,0 4-4 0,-8-5 0 0,9 5 0 16,-9 0 8-16,8-5-4 0,-8 10 4 0,7-5 0 0,-7 5 4 16,8-5 0-16,-8 4 0 0,0 1 4 0,0 0 0 0,0-2-4 15,0 7 8-15,0-5-4 0,9 4-20 0,-18-4 0 0,9 4 0 16,0 0 0-16,0 5 0 0,-8-5 0 0,8 0 0 0,0 0 0 15,-7 0 0-15,7 5 0 0,-8-5 0 0,8 5 0 0,0-4 0 16,-9 3 0-16,9-4 0 0,0 5 0 0,0-5 0 0,0 5 0 0,-8-5 0 16,8 0 0-16,0 0 0 0,0 0 0 0,0 0 0 0,0 1 0 15,8-5 0-15,-8 4 0 0,0-5 0 0,0 1 0 0,9 0 0 16,-9-5 0-16,8 0 0 0,-1 0 0 0,1-5 0 16,1 5 0-16,-1-5 0 0,0-4 0 0,1 0 0 0,-1-1-40 0,-1 1-108 15,2 0-40-15,-9-5-48 0,8 1-8 0,0-6-56 0,-8 6 52 16,8-6 48-16,-8 1 40 0,0 4 28 0,0-4 28 0</inkml:trace>
        </inkml:traceGroup>
      </inkml:traceGroup>
    </inkml:traceGroup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6:58.2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177E19-6A47-4043-B3C5-F5648D3A8F10}" emma:medium="tactile" emma:mode="ink">
          <msink:context xmlns:msink="http://schemas.microsoft.com/ink/2010/main" type="inkDrawing" rotatedBoundingBox="6740,3701 8877,9429 5636,10638 3499,4910" semanticType="verticalRange" shapeName="Other">
            <msink:sourceLink direction="with" ref="{4F284448-F889-4E85-A960-E4756AD0823D}"/>
            <msink:sourceLink direction="with" ref="{2F741149-C3EE-4CCD-A2BC-C6484DCB332C}"/>
            <msink:sourceLink direction="with" ref="{1C1E7B76-B9F2-4643-8B6C-4883E605BEE9}"/>
            <msink:sourceLink direction="with" ref="{8975474D-2C48-4B3B-A0B1-A6AFD9CABAFA}"/>
          </msink:context>
        </emma:interpretation>
      </emma:emma>
    </inkml:annotationXML>
    <inkml:trace contextRef="#ctx0" brushRef="#br0">16 956 43 0,'-8'-3'72'16,"8"3"-4"-16,0 3-4 0,0-3-36 0,0 0 0 0,0 0 0 15,0 0 4-15,0 0-8 0,0 6 0 0,0-6 0 0,0 0-4 16,0 0-4-16,0 5 0 0,0-5 0 0,0 5 0 0,8-5 0 0,-8 5-4 16,0-5 4-16,8 4-4 0,-8-4 0 0,10 0 4 0,-2 0-4 15,-8 5 0-15,8-5 0 0,0 0 0 0,10 0 0 0,-10 0 0 16,1 0 0-16,8 0 0 0,0 0 0 0,-9-5 4 0,10 5-4 0,-2 0 0 15,2-4 4-15,-1 4 0 0,8 0-8 0,-8-5 0 0,1 5 0 16,8 0 0-16,-10-5 4 0,1 5 0 0,9 0-4 0,0-5-4 16,-10 5 4-16,10 0-20 0,-9 0 24 0,9 0-4 0,-10 0 0 15,2 0-4-15,8 0 4 0,-1 0 0 0,-8 0-4 0,0 0 0 16,9 0 4-16,-10 0-8 0,10 0 4 0,-9 0 0 0,9 0-4 16,-10 0 4-16,10 0-4 0,0 0 0 0,-9 0 4 0,9 0 0 15,0 0-4-15,-2 0 4 0,-6 0-4 0,7 0 0 0,1 0 0 0,0 0 0 16,0 0 0-16,-1 0 0 0,0 0 0 0,10 0 0 0,-10-6-4 15,0 6 8-15,1 0-4 0,-1-3 4 0,1 3-4 0,8 0-4 16,-9 0 4-16,1 0 0 0,0-5 4 0,0 5-4 0,-1 0 4 0,1 0-4 16,0-5 0-16,-1 5 4 0,1 0-8 0,-1 0 4 15,0 0 0-15,-7 0 0 0,8 0 0 0,-1 0 0 0,-9-5 0 16,10 5-4-16,-8-5 8 0,7 5 0 0,-8-4 0 0,0 4-4 0,1-5-4 16,6 5 4-16,-6-5 0 0,-1 1 4 0,0 4-4 15,0-5 0-15,1 5-4 0,-2 0 4 0,10 0 4 0,-9 0-4 0,0-5 0 16,0 5 0-16,-1 0 0 0,2 0 4 0,8 0-4 0,-9 0 0 15,0 0-4-15,0 0 4 0,9 0-4 0,-10 0 4 0,2 0 0 16,-2 0 4-16,10 0-4 0,-9 0 4 0,1 0-8 0,6 0 4 0,-6 0 0 16,-1 0 0-16,0 0 0 0,8 0 0 0,-7 0 4 0,-2 0-8 15,2 0 0-15,-1-5 8 0,0 5 0 0,8-5-4 0,-7 5 4 16,-2-5-4-16,2 5 0 0,-1-4 0 0,-1-1 0 0,10 0-4 16,-8 5 4-16,-2-5-4 0,2 1 0 0,-2-2 8 0,1 6 0 15,1-4 0-15,-2 4-8 0,2 0 4 0,-2 0 0 0,10 0 0 0,-17 0 4 16,17 0-8-16,-10 0 4 0,2 0 4 0,-2 0-4 0,2 0 4 15,-1 0-4-15,-1 0 0 0,2 4 0 0,-2-4-4 0,2 0 0 16,-1 0 4-16,0 0 0 0,0 0-4 0,-1 0 0 0,2 0 4 16,0 0 0-16,-2 0 0 0,1 0-4 0,0 0 4 0,0 0 0 15,1 0 0-15,-2 0 4 0,2 0-4 0,-2 0-4 0,-7 0 8 0,8 0-24 16,0 0 24-16,1 0 0 0,-10 0-4 0,8 0 0 0,2 0 4 16,-1 0-4-16,-8 0-4 0,8 6 8 0,-1-6 0 0,-8 0 0 15,10 0-8-15,0 4 4 0,-10-4 4 0,9 5-4 0,-9-5 0 16,9 5 0-16,-8-5 4 0,7 5-4 0,-6-5 0 0,6 0 0 15,-6 4 4-15,-2-4-8 0,8 0 0 0,-7 0 0 0,0 0 0 16,-1 0 4-16,9 0 4 0,-9 0 0 0,2 0-4 0,-2 0 0 0,0 0 0 16,0 0 0-16,10 0-4 0,-10 0 0 0,1 0 0 0,-1 5 4 15,1-5-4-15,0 0 4 0,-1 0 4 0,0 5-8 0,0-5 4 16,2 5 0-16,-2-5 4 0,-8 5-8 0,8-5 8 0,2 5-8 0,-10-5-4 16,8 4 8-16,0-4-8 0,-8 0 4 0,9 0 0 0,-9 0 0 15,0 5 4-15,8-5-4 0,-8 0 0 0,0 0 4 0,9 0-4 16,-9 0 0-16,0 0 0 0,8 0 0 0,-8 0 0 0,0 0 0 15,0 0 4-15,0 0 4 0,0 0-8 0,0 0 0 0,0 0-12 16,0 0 16-16,0 0 8 0,0 0-4 0,0 0 0 0,0 0 0 0,0 0 4 16,0 0-4-16,0 0 0 0,0 0 0 0,0 0 0 15,0 5 0-15,0-5 0 0,0 4 8 0,0 1-4 0,0-5 0 0,0 5-4 16,0 0 4-16,0 0 0 0,0 4 0 0,0-4 0 0,0 5 4 16,0-6-4-16,0 6 0 0,-8 0 0 0,8 0 0 0,0-6 0 15,0 6 0-15,-9 4 0 0,9-5 0 0,0 1 0 0,0 5-12 0,-8-1 4 16,8 0 4-16,0 0-4 0,0 0 4 0,0 6 4 15,0 0-4-15,-9-5 0 0,9 9 0 0,0-6 0 0,0 6-4 0,0-5 4 16,-8 5 0-16,8 0 0 0,0 0 0 0,0 0 0 0,-8 5 0 16,8-5-4-16,0 4 0 0,0-3 4 0,0 3-4 0,0 2 4 15,0-7 0-15,0 6 0 0,0-1-4 0,0 1 0 0,0 0 4 16,0 0 0-16,0-5-4 0,0 4 0 0,0 2 0 0,0-2 4 16,0 1-4-16,0 0 0 0,8-1 0 0,-8 1-4 0,0 1 4 15,0-2-4-15,8 0 0 0,-8 1 4 0,0 0 0 0,0 0 0 0,0 5 0 16,9-5 0-16,-9 0 0 0,0-1 0 0,0 1 0 0,0 0 0 15,0-1 0-15,0 1 0 0,0 0 4 0,0-1-4 0,0 6 0 16,0-5 0-16,0 0 0 0,0 0 4 0,0 0-4 0,0-1 0 16,0 1 0-16,0-6 0 0,0 6 4 0,0 0 0 0,0 0-4 15,0 0 0-15,0 0 0 0,0 0 0 0,0-1-4 0,0-4 8 0,0 5-12 16,0-1 4-16,0-3 0 0,0 4 4 0,0-6 4 0,0 2-4 16,0 4 0-16,0-6 0 0,0 1 0 0,0 0 0 0,0 0-4 15,0 0 4-15,0 0 0 0,0 0 0 0,0 0 0 0,0-5 0 16,0 5 0-16,0 0 0 0,0 0-4 0,-9-4 0 0,9 3 8 15,0 2 0-15,0-6 0 0,0 4-4 0,-8 2 4 0,8-2-8 0,0 2 4 16,0-2 0-16,-8 2 4 0,8 3-4 0,0-4 0 0,-10 0 0 16,10 0 0-16,-8 5 0 0,8-6 0 0,-8 2-4 0,8 4 4 15,-10-6 0-15,10 6-8 0,-8-4 8 0,8-2 0 0,-8 5-4 16,8-3 0-16,-8-1 4 0,8 5 0 0,-9-10 4 0,9 11-4 16,-9-12 4-16,9 6-4 0,-8 0 4 0,8 0-4 0,0 0 4 15,-9-1-4-15,9-3 0 0,0 4 0 0,0 0-4 0,-8-5 4 0,8 5 4 16,0 0-4-16,0 0-4 0,0-4 0 0,0 3 4 0,0 2 4 15,-8-2-4-15,8 1-4 0,0 0 4 0,0 0-4 0,0 0 4 16,0-5 0-16,0 10 0 0,0-10 0 0,-10 10 0 0,10-5 0 16,0 0 0-16,0 0 0 0,0 0 0 0,-8 5 0 0,8-5-4 15,0 4 4-15,0-3 0 0,-8 3 4 0,8-4-4 0,0 5 0 0,-8-6 0 16,8 7 0-16,0-5-8 0,0 3 8 0,-10-5-4 0,10 6-8 16,0-5 8-16,-8 0-8 0,8 0 8 0,0 5-4 0,0-5 4 15,-8 0 0-15,8 5-4 0,0-5 4 0,0 0 4 0,0 0-4 16,0 4 0-16,-9-4-20 0,9 0 28 0,0 0 0 0,0 0 0 15,-8 0-4-15,8 0 0 0,0 0 0 0,0 0-4 0,0-4 0 16,0 3 4-16,-9 2 0 0,9-1 0 0,0-6 4 0,0 7 0 0,0-6-4 16,0 0 4-16,0 5-4 0,0-4 0 0,0-2-4 0,0 1 4 15,0 1 4-15,0-1-4 0,0 0 0 0,0 0-4 0,0 0 8 16,0 1-4-16,0-6-4 0,0 5 4 0,0-4-4 0,0 3 4 16,0-3 0-16,0 4 4 0,0-4-4 0,0-1 0 0,0 1 0 15,0-1 0-15,0 0 0 0,0 0 0 0,0 1 4 0,0-5-4 0,0 4 0 16,0-5 4-16,0 1-4 0,0 5 0 0,0-12 0 0,0 8-4 15,0-2 4-15,0-4 0 0,0 0 0 0,0 0 0 0,0 0-4 16,0-1 4-16,0 1 0 0,0 0 0 0,9-5 0 0,-9 5 0 0,0-5 0 16,0 0 4-16,8 0-4 0,-8 5 0 0,0-5 0 15,0 0-4-15,0 0 0 0,0 0 8 0,0 0-8 0,9 0 0 0,-9 0-20 16,0 0 20-16,0 0-12 0,0-5-16 0,-9 5-20 0,9-5-24 16,0 5-16-16,-8-10-64 0,-1 6-16 0,0-1 28 0,1-5 28 15,0 1 20-15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6:56.1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60C92D-0AB8-4479-8433-E79CAF09E5BF}" emma:medium="tactile" emma:mode="ink">
          <msink:context xmlns:msink="http://schemas.microsoft.com/ink/2010/main" type="inkDrawing" rotatedBoundingBox="6275,4486 7130,9999 3718,10528 2863,5015" semanticType="enclosure" shapeName="Other">
            <msink:sourceLink direction="with" ref="{2F741149-C3EE-4CCD-A2BC-C6484DCB332C}"/>
            <msink:sourceLink direction="with" ref="{1C1E7B76-B9F2-4643-8B6C-4883E605BEE9}"/>
            <msink:sourceLink direction="with" ref="{8975474D-2C48-4B3B-A0B1-A6AFD9CABAFA}"/>
          </msink:context>
        </emma:interpretation>
      </emma:emma>
    </inkml:annotationXML>
    <inkml:trace contextRef="#ctx0" brushRef="#br0">3 130 3 0,'0'-4'76'0,"0"4"-4"0,0 0-8 0,0-5-28 16,0 5-4-16,0-5 0 0,0 5 0 0,0 0 0 0,0-5 0 0,0 5 0 0,0 0-4 16,0 0 0-16,0 0 0 0,0 0 0 0,0 0 4 0,0 0-4 15,0 0 4-15,0 0 0 0,0 0 0 0,0 0-4 0,0 0 4 16,0 0 4-16,0 0-12 0,0 0 8 0,0 0 0 0,0 0 0 16,0 0-4-16,0 0 8 0,0 0 0 0,0 0 0 0,0 5-8 0,0-5 4 15,0 5-4-15,0 0-4 0,0-1 0 0,0 6 0 0,0-5-4 16,0 3-4-16,0 3 0 0,0-1 0 0,0 3 0 0,0 2-4 15,0-1-4-15,0 2 0 0,0-3 0 0,0 6 0 0,0 2 0 16,0-8 0-16,0 7 0 0,0-1 0 0,0 0 0 0,0 0 0 16,0 0 4-16,0 0 0 0,0 0-4 0,0 5 0 0,0-4 0 0,0-1 4 15,0 0-4-15,0 0 0 0,0 1 0 0,0-1 0 16,0 0 0-16,0 4 0 0,0-3 0 0,0 0-4 0,0-2 0 0,0 1 0 16,0 5-4-16,0-4 4 0,8 3 0 0,-8-2-20 0,0 1 20 15,0 2 0-15,0 1 0 0,10-1 0 0,-10-1 0 0,0 6-4 16,0-5 0-16,0 5 4 0,8-5 0 0,-8 5-4 0,0-5 0 0,0 5 0 15,0-1 4-15,0 1-8 0,0-5 4 0,8 5 4 0,-8 0 0 16,0-1-4-16,0-4 0 0,0 5 0 0,0-5 0 0,8 5 0 16,-8 0 0-16,0-6 0 0,0 6 0 0,0-5 0 0,10 5 0 15,-10-6 0-15,0 7 0 0,0-7 0 0,0 6 0 0,0 0 0 16,0 0 0-16,8-5 0 0,-8 5 0 0,0 0 0 0,0-1 0 0,0 1 0 16,0 0 4-16,0-1 0 0,0 1-4 0,0 6 0 0,8-7 0 15,-8 1 0-15,0-1 0 0,0 1 0 0,0 4 0 0,0-4 0 16,0 0-4-16,0 0 4 0,0 0-4 0,0 5 4 0,0-7 0 15,0 2 0-15,0 0 0 0,0 0 0 0,0 0 0 0,0-1 0 16,0 6 0-16,0-5 0 0,0 0 0 0,0-1 0 0,0 2 0 16,0-2 0-16,9 0 0 0,-9 7 0 0,0-7-4 0,0 1 4 0,0 0 0 15,9 4-4-15,-9-4 4 0,0 0 0 0,8 4 0 0,-8-4 0 16,0-1 0-16,0 1 0 0,9 5 0 0,-9-5-4 0,0 4 4 16,8-4-4-16,-8 0 4 0,0 5 0 0,0-6-4 0,0 1 4 15,0 4 0-15,8-3-4 0,-8-2 4 0,0 5-4 0,0-4 8 16,0 5-4-16,0-5 0 0,0 4 0 0,0-4 0 0,0 5 0 0,0-1 0 15,0-4-4-15,0 4 4 0,0-4 0 0,8 5-4 0,-8 0-4 16,0-1 8-16,0-4 0 0,0 4-4 0,10 1 0 0,-10 0 0 16,0-1 0-16,8 1 0 0,-8-1 0 0,0 0 0 0,8 1 0 0,-8 0 4 15,0-1 0-15,10 1 0 0,-10 0 0 0,0-1 0 16,0 1 0-16,0-5 0 0,8 3-4 0,-8-3 4 0,0 6 0 0,0-2 0 16,0-5-4-16,0 1 4 0,8 5 0 0,-8-5 0 0,0-1 0 15,0 2 0-15,0-2 4 0,0 6-4 0,0-5 0 0,0-2 0 16,0 3 0-16,0-5-16 0,-8 2 24 0,8 2-8 0,8-5 4 15,-8 5 0-15,0-5-8 0,-8 0 4 0,8 0 4 0,0 0-4 16,0-5 0-16,-8 0 0 0,8 0 0 0,0 0 0 0,0-4 0 0,-10-1 0 16,10 1 0-16,0-5 4 0,-8 0-4 0,8-1-4 0,0 1 4 15,-8-7-4-15,8 3 0 0,0-6 0 0,0 4-4 0,0-4 0 16,0 0-8-16,0 0-8 0,0-4-4 0,0-2-8 0,0 3-8 16,0-3-12-16,-10 2-12 0,10-5-24 0,0-1-20 0,-8 0-8 15,0 1-96-15,8-6 20 0,-8 1 40 0,-1-1 28 0,1-4 28 0</inkml:trace>
    <inkml:trace contextRef="#ctx0" brushRef="#br1" timeOffset="594000.9067">1802 70 23 0,'0'0'60'0,"0"0"-24"16,0-5 16-16,0 5-28 0,8 0-4 0,-16 0 0 0,8 0 0 0,0 0-4 16,0 0 0-16,0 0 0 0,0 0-4 0,0 0 4 0,0 0 0 15,0 0-4-15,0 0-4 0,0 0 0 0,0 0-4 0,0 0 0 0,0 0 0 16,0 0 12-16,0 0-4 0,0 0 0 0,0 0 0 0,0 0 0 15,0 0 0-15,0 0 0 0,0 0 0 0,0 0 0 0,0 0 0 16,0 0 0-16,0 0 0 0,0 0 0 0,0 0 0 0,0 0 4 16,0 0 0-16,0 0 0 0,0 0 4 0,0 0 0 0,0 0 0 15,0 0 0-15,0 0 0 0,0 0 0 0,0 0 4 0,0 0 0 0,0 0 0 16,0 0 4-16,0 0-4 0,0 0 0 0,0 0-4 16,0 0 0-16,0 0 0 0,0 0-4 0,0 0 4 0,0 0 0 0,0 0 4 15,0 0-4-15,0 0-4 0,0 0 0 0,0 5 0 0,0-5 4 16,0 0 0-16,0 5 4 0,0-5-4 0,0 5 0 0,0-1 0 15,0 1-4-15,0 0 0 0,0 0-16 0,0 0 16 0,0 4 0 16,8-4 0-16,-8 5 0 0,0-6 0 0,0 6 0 0,0-5-4 16,0 3 4-16,0-1-4 0,0 1 0 0,0-2 0 0,0 3 0 0,0-5 0 15,0 6 0-15,0-5-4 0,0 0 0 0,0 0-4 0,0-1 4 16,0 2 4-16,0 4-4 0,0-6-4 0,0 1 4 0,0-1-8 16,0-4 8-16,0 5-4 0,0 0 0 0,0 0 0 0,0-1 0 15,0 2-4-15,0-2 4 0,0 0-4 0,0 3 4 0,0-3-4 0,0 0-4 16,0 1 8-16,0 0 0 0,0 0-4 0,0 5 0 0,0-6 4 15,0 1-4-15,0 5 0 0,0-6 0 0,0 6 0 0,0-5 0 16,0 5 0-16,0-1-4 0,0-5 4 0,0 6 0 0,0-5 0 16,0 4 0-16,0-4 4 0,0 5 0 0,0-5 0 0,0 4-4 15,0-4 0-15,0 0-4 0,0 0 4 0,0-1 0 0,0 1 4 0,0 0-4 16,0 0 0-16,0 0-4 0,0 0 4 0,0 0 0 16,0-1 0-16,0 1 0 0,0 0-16 0,0-1 20 0,0-4 0 0,0 5 0 15,0 0 0-15,0 0-4 0,0-1 0 0,0 2 0 0,0-2 0 16,0 1 0-16,0-1 0 0,0 2 4 0,0 4-4 0,0-6 0 15,0 1 0-15,0 5 0 0,0-6 0 0,0 1 0 0,0 5 0 0,0-6 0 16,0 6 0-16,0-5 0 0,0 5 0 0,0-6 0 16,0 1 4-16,0 5-4 0,0-6 4 0,0 1-4 0,0 5 0 0,0-6 0 15,0 2 0-15,0-2-4 0,0 1 4 0,0 5 4 0,0-6-8 16,0 1 4-16,0-1 0 0,0 2 0 0,0-2 0 0,0 1 0 16,0 0 0-16,0-1 0 0,0 7 0 0,0-11 4 0,0 9-4 15,0-4 0-15,0 0 0 0,0-1 0 0,0 1 0 0,0 5 0 0,0-4 4 16,0-3-4-16,0 2 0 0,8 5 0 0,-8-6 0 0,0 6 0 15,0-5 0-15,0-1 4 0,-8 6-4 0,16-5 0 0,-8 0 0 16,0 5 0-16,0-6 0 0,0 1 0 0,0 0 0 0,-8 5 0 16,8-6-4-16,0 1 8 0,0-1-4 0,0 2 0 0,0-2 0 0,0 6 0 15,0-5 0-15,8-1 0 0,-8 2 0 0,0 3 0 16,0-4 0-16,0 0 0 0,0 4 4 0,0-4-4 0,0 0 0 0,0 5 0 16,0-5-4-16,0 4 4 0,0-4 0 0,8-1 0 0,-8 6 0 15,0-5 4-15,0 5 0 0,0-7-8 0,0 8 8 0,0-6-4 16,0 4 0-16,0 1 0 0,0-6 4 0,0 6-4 0,0-5 0 0,0 4 0 15,0-4 0-15,0 6 0 0,0-7 0 0,0 5 0 0,10 1 0 16,-10-5 0-16,0 4 0 0,0-4 0 0,0 4-4 0,0-4 4 16,0 5 0-16,0-5 0 0,0 4 0 0,0-4 0 0,0 5 0 0,0-6 0 15,0 6 0-15,0-1 4 0,0-3-4 0,0 3 0 16,0-5-4-16,0 6 4 0,8-5 0 0,-8 5 4 0,0-6-4 0,0 6 0 16,0 0 4-16,0-5-4 0,0 4 0 0,0-4-4 0,0 4 4 15,0 1 0-15,0-5 0 0,0 5 0 0,0-7 0 0,0 8-20 16,0-2 24-16,0-3-4 0,0 3 4 0,0 1 0 0,0-1-4 15,0-4 4-15,0 4-4 0,0 2 0 0,0-2 0 0,0 0 4 16,0 1-4-16,0-1 0 0,0-4 0 0,0 5 4 0,0-1-4 16,0 1 0-16,0-1 0 0,0 1 0 0,0-1-4 0,0 1 4 0,0-1 0 15,0-3 0-15,0 3 0 0,0 1 0 0,0 0 0 0,8-1 0 16,-8-5 0-16,0 6 0 0,0 0-4 0,0 0 8 0,0-1-4 16,0 1 0-16,0-1 0 0,0 1 0 0,0 5-4 0,0-6 4 15,0 1 4-15,0 4-4 0,0-5 4 0,0 6-4 0,0-5 0 16,0 4 0-16,0-5 0 0,0 6 0 0,0 0 0 0,0-6 0 0,0 5 4 15,0 1-4-15,0-1-4 0,0-5 4 0,0 6 0 0,0-1 0 16,0-5 0-16,0 6 0 0,0-1 0 0,0-4 0 0,0 5-4 16,0-1 4-16,0-5 0 0,9 6 0 0,-9-5-4 0,0-1 4 15,0 5 0-15,8-4 0 0,-8 0 0 0,0-1-4 0,0 1 4 16,9 4 0-16,-9-4 0 0,0-1 0 0,0 1-4 0,9 0 4 0,-9 4 0 16,8-4 0-16,-8 4 0 0,0-1 0 0,0 2-4 15,8 0 4-15,-8-1 0 0,0 1 0 0,8-1 4 0,-8 5-4 0,10-4 0 16,-10 3 0-16,0 2 0 0,8-6-4 0,-8 1 4 0,0-1 0 0,8 5 4 15,-8-4-4-15,0-1 4 0,0 0-8 0,0 1 4 16,0-5 0-16,0 4 0 0,0 0 0 0,0-4 0 0,0 0 0 0,0 4 0 16,0-5 0-16,0 1 0 0,0-1 0 0,0 2 0 0,0-3 0 15,0 2 0-15,0 0 0 0,0-1 4 0,0 1-4 0,0-1 0 16,0 1-4-16,0 0 4 0,0-5-4 0,0 5 8 0,0-1 0 16,0 1-4-16,0 5-4 0,0-7 4 0,0 2 0 0,0-1 0 15,0 1-4-15,0-1 4 0,0 7 0 0,0-7 0 0,0 1 0 0,0-1 0 16,0 1 0-16,0-1 0 0,0 0 0 0,0 6 0 0,0-5 0 15,0-6 0-15,0 11 4 0,0-10-4 0,0 4 0 0,0 1-4 16,0 0 4-16,0-6 0 0,0 6 0 0,0-1 0 0,0-4-4 16,0 4 4-16,0-3 0 0,0 3 0 0,0-4 0 0,0 4 0 15,0-3 0-15,0 3 0 0,10 1 0 0,-10-6 0 0,0 6 0 0,0-1 0 16,0 2 0-16,0-7 0 0,0 6 0 0,0-1 0 0,0 1 4 16,0 0-4-16,0 3 0 0,0-3 0 0,0 0 0 0,0-1 0 15,0 1-4-15,0 5 4 0,0-7 0 0,0 3 0 0,0-2 0 0,0 1 0 16,0-1 0-16,0 7 0 0,0-13 0 0,0 7 0 15,0 0 0-15,0-1 0 0,0 1 0 0,0-6-4 0,0 6 4 0,0-5 0 16,0 4 0-16,0-3 4 0,0 3-4 0,0-5 0 0,0 6 0 16,0-5 0-16,0 0 0 0,0 4 0 0,0-3 0 0,0 3-4 15,0-5 4-15,0 7 4 0,0-2-4 0,0-4 0 0,0 4 0 0,8 1 0 16,-8-6 0-16,0 7 0 0,0-2 0 0,0 0-4 0,0 1 4 16,0-1 0-16,0 0 0 0,8 2 0 0,-8-2 0 0,0 1 0 15,0 0 4-15,0-1-4 0,0 6 0 0,0-6 0 0,0 1 0 16,0 4 0-16,0-4 0 0,0-1 0 0,0 5-4 0,0-4 4 15,0-1 0-15,0 6 0 0,0-5 0 0,0 0 0 0,0-1 4 16,0 5-4-16,0-4 0 0,0-1-4 0,0 1 4 0,0 4 0 0,9-4 0 16,-9 0 0-16,0 0 0 0,0-1-4 0,0-5 4 0,0 6 0 15,0 0 0-15,8-2 4 0,-8-1-4 0,0 2 0 0,0-5 0 16,0 6 0-16,0-5 0 0,0 0 0 0,0 4 4 0,0-4-4 16,0 0-4-16,0 5 4 0,0-6 4 0,0 6 0 0,0-5-8 15,0 0 4-15,0 4-4 0,0-4 4 0,0 5 0 0,9-6 0 16,-9 6-4-16,0-5 0 0,0 4 4 0,0 1 0 0,0-6 0 15,0 6 0-15,0-1 0 0,0-3 0 0,0 3 0 0,0 2 0 0,0-8 0 16,0 7 4-16,0-1-4 0,0-3 0 0,0 3 0 0,0 0 0 16,0-4 0-16,0 5 4 0,0 0-4 0,0-5-4 0,0 4 4 15,0-4-4-15,0 4 8 0,0-3-4 0,0-2-4 0,0 5 4 0,0-3 0 16,0-2 0-16,0 6 0 0,0-5-4 0,0-1 4 16,0 2 4-16,0-2-4 0,0 1 0 0,0-1 0 0,0 2-4 0,0 3 4 15,0-9 0-15,0 10 4 0,0-5-4 0,0-1 0 0,0 1 0 16,0 0 0-16,0 0-4 0,0-1 4 0,0 1-4 0,0 0 4 15,0 0 0-15,8-1 0 0,-8 0-4 0,0 2 8 0,0-1-8 16,0 0 4-16,0 0 0 0,-8-1 0 0,8 1-4 0,0 0 0 0,0 0 4 16,0-1 0-16,0 7 0 0,0-11 4 0,0 8-4 0,0-2 0 15,0-2 0-15,0 2 0 0,0-3 4 0,0 3-4 0,0-2-4 16,0 1 4-16,0-1-4 0,0 2 8 0,0-2-4 0,0 2-4 16,0-2 4-16,0 2 0 0,0-3 0 0,0 3 0 0,0-2 0 0,0 1 0 15,0 0 0-15,0 0-4 0,0-1 4 0,0 2 4 0,0-2-20 16,0 0 20-16,0 1-4 0,0 1 4 0,0 3-4 0,0-4 0 15,0 0 0-15,0-1 0 0,0 2 0 0,0-2 0 0,0 5 0 16,0-3 0-16,0-2 0 0,0 6 0 0,0-5 0 0,0-1 4 16,0 1 0-16,0 5-4 0,0-5-4 0,0 0 8 0,0-1 0 0,-9 6-4 15,9-6 0-15,0 1 4 0,0 0-8 0,0 0 4 0,0 5-4 16,0-6 0-16,0 1 4 0,0 5 0 0,0-6 0 0,0 6 0 16,0-5 0-16,0 5 0 0,0-5 0 0,0 4 0 0,0-4 0 15,0 4 0-15,0-4 0 0,0 4 0 0,0-3-4 0,0 3 8 16,0-5-4-16,0 6-4 0,0-4 4 0,0-2 0 0,0 5 0 0,0-3 0 15,0-2 0-15,0 5 4 0,0-3-8 0,0-2 4 0,0 0-4 16,0 3 4-16,0 1 0 0,0-2 0 0,0-2 0 0,0 1-4 16,0 5 4-16,0-6-4 0,-8 1 0 0,8 1-4 0,0 2 0 15,0-2 4-15,0 3 0 0,-9-5-4 0,9 6-8 0,0-5 12 16,0 5 0-16,0-6 4 0,0 6 0 0,0-1 0 0,-8-4 0 0,8 5-4 16,0-5 4-16,0 4 0 0,0 1-4 0,0-5 4 0,0 4 0 15,0-4 4-15,0 5-8 0,0-5 0 0,-8-1 0 0,8 1 4 16,0 0 0-16,0-1-4 0,0 6 4 0,0-5 0 0,0-1 0 15,0 2 0-15,0-2 0 0,0 1 0 0,0 0 0 0,0 0 0 16,0-1-4-16,0 2 0 0,0-2 8 0,0 1 0 0,0-1-8 0,0 2 4 16,0-2 0-16,0 1-4 0,0 0 4 0,0 0 0 0,0-1 4 15,0 2 0-15,0-2-8 0,0 1 4 0,0-1 0 0,0 2-4 16,-10 3 4-16,10-4 4 0,0 0-4 0,0-1 0 0,0 7-4 0,0-7 4 16,0 0-4-16,0 6 4 0,0-4 0 0,0-2 0 15,-8 1 0-15,8 5 0 0,0-7 0 0,0 3 0 0,0 4 0 0,0-6 0 16,0 0 4-16,8 2-8 0,-8-1 4 0,-8-1 0 0,8 1 0 15,0 0 0-15,0 0-4 0,0-1-12 0,0 1 20 0,0-5 0 16,0 5 0-16,0 0 0 0,0 1-4 0,0-6-4 0,0 3 4 0,0-3 0 16,0 0 0-16,0 5 4 0,0-5-4 0,0 0 0 0,0 0 4 15,0 5-4-15,0-5 0 0,0 0 0 0,0 0 0 0,0 0 0 16,0 0 4-16,0 5 0 0,0-5-4 0,0 0 0 0,0 5 0 16,0-5 0-16,0 4 0 0,0-4 0 0,0 5 0 0,0 0 0 15,0-5 0-15,0 5 0 0,0-5 0 0,0 4 0 0,0 1 0 16,0-5-4-16,0 5 4 0,0 0 4 0,0-5 0 0,0 5-4 15,0 0 0-15,0-5 0 0,0 5 0 0,0-1 0 0,0 1 4 16,0-5-4-16,0 4 0 0,0 2 4 0,0-6-8 0,0 4 4 0,0-4 0 16,0 5 0-16,0-5 0 0,0 5 0 0,0-5 0 0,0 0 0 15,0 0 0-15,0 0 0 0,0 0 0 0,0 5 0 0,0-5 0 16,0 0 0-16,0 0 0 0,0 0 0 0,0 0 0 0,0 0 0 16,0-5 4-16,0 5 0 0,0 0-4 0,0 0 0 0,0 5 0 15,0-5 0-15,0 0 4 0,0 0-4 0,0 0 4 0,0 0 0 0,0 0 0 16,0 0 0-16,0 0 4 0,0 0-4 0,0 0 4 0,0 0-4 15,0 0 4-15,0 0-4 0,0 0 0 0,0 0 0 0,0 0 0 16,0 0 0-16,0 0 4 0,0 0-4 0,0 0 0 0,0 0-4 0,0 0 0 16,0 0 0-16,0 0 4 0,0 0-4 0,0 0 0 15,0 0 0-15,0 0 0 0,0 0 0 0,0 0-4 0,0 0 0 0,0 0-8 16,0 0-4-16,0 0-12 0,0 0-12 0,0 0-12 0,0 0-8 16,0 0-12-16,0-5-16 0,0 5-20 0,0-5-16 0,0 0-36 15,0 1-52-15,0-2 32 0,0-3 40 0,0-5 24 0,0 4 28 0</inkml:trace>
    <inkml:trace contextRef="#ctx0" brushRef="#br1" timeOffset="604205.1411">361 5149 15 0,'-10'0'64'15,"10"0"-4"-15,-8 4-4 0,8-4-28 0,-8 0-8 0,8 0 8 16,0 0 0-16,-9 0 0 0,9 0-8 0,0 0 0 0,-8 0-4 15,8 0 4-15,0-4 4 0,-9 8-4 0,9-4 0 0,0 0-4 0,0 0 4 16,0 0 0-16,0 0 4 0,0 0-4 0,0 0 4 16,0 0 0-16,0 0 0 0,0 0-4 0,0 0 0 0,0 0 0 0,0 0 0 15,0 0 0-15,0 0 0 0,0 0 0 0,0 0 4 0,0 0 0 16,0 0 4-16,0 0 0 0,0 0 0 0,9 0 4 0,-9 0-4 16,8 0 0-16,-8 0-4 0,9 0-4 0,-9 0 0 0,8 0 0 0,-8 0 0 15,8 0-4-15,2 0 4 0,-2 0-4 0,0 0 0 0,0 0 0 16,2 0 0-16,-2 0 0 0,0 0 0 0,1 0 0 0,8 0-4 15,-8 0 0-15,-1 0 0 0,8 0 0 0,-6 0 0 0,6 0 0 16,-6 0 4-16,-2 0 0 0,9 0-4 0,-9 0 0 0,10 0 0 16,-10 0 0-16,8 0 0 0,2 0 0 0,-10 0 4 0,10 0 0 0,-10 0 0 15,9 0-4-15,0 0 0 0,-8 0 0 0,7 0 4 0,-6 0-4 16,6 0 0-16,2-4 4 0,-10 4-4 0,9 0 0 0,0 0 0 16,-8-5 0-16,7 5-4 0,2-5-4 0,-10 5 4 0,10 0-4 15,-2-5 4-15,1 1-4 0,1 4 4 0,-10 0 0 0,8-5-4 16,2 5 0-16,0 0 0 0,-2 0 0 0,1-5 0 0,0 5 0 0,0-5-4 15,9 5 4-15,-9 0 0 0,0-4-4 0,0 4 0 0,0-6 0 16,0 6 4-16,9-4-4 0,-9 4 0 0,0-5 4 0,0 5-4 16,-1-5 4-16,2 5 0 0,0-5 0 0,-2 5 0 0,2 0 0 15,-2 0 0-15,1 0-4 0,1-5 0 0,-10 5 0 0,8 0 8 16,2 0-8-16,-1 0 4 0,-8 0 0 0,8 0-4 0,-1 5 4 0,-7-5-4 16,8 0 4-16,1 0 0 0,-10 0-4 0,9 0 4 0,0 0 0 15,-9 0-4-15,9 0-4 0,-9 0 4 0,10 0 4 0,-10-5-4 16,10 5 4-16,-10 0 0 0,9 0-4 0,-8 0 0 0,8-4 4 0,-9 4-8 15,10 0 8-15,-2-5 0 0,-8 0-4 0,10 5 4 16,-10 0 0-16,10-4-4 0,-10-1 0 0,9 5 4 0,1-5-8 16,-10 5 8-16,8 0-4 0,-6-5 4 0,6 5 0 0,1 0-4 0,-8 0 0 15,8 0 0-15,-9 0 0 0,10 0 0 0,-2 0 0 0,-6 0 0 16,6 0 0-16,-7 0 0 0,8 0 0 0,0-5 0 0,-9 5 0 16,10 0 0-16,-2 0 0 0,-6 0 0 0,6 0 0 0,1 0 0 0,-9 0 0 15,10 0 0-15,-2 0 8 0,-6 0 0 0,6 0-8 16,-8 0 4-16,10 0 0 0,-1 0 0 0,-9 0-8 0,10 0 8 0,-10 0 0 15,8 0-4-15,-6 0 0 0,6 0-4 0,-6 0 4 0,6 0 4 16,-7 0-4-16,-1 0 4 0,9 0-4 0,-8 0-4 0,-1 0 4 16,0 0-4-16,10 0 4 0,-10 0 0 0,2 0 0 0,-2 0 0 15,0 0 0-15,9 0 4 0,-9 0-4 0,1 0 0 0,0 0-4 16,7 0 0-16,-6 0 4 0,-2 5 0 0,0-5-4 0,1 0 4 0,0 5 4 16,7-5-4-16,-7 0 0 0,-1 5 0 0,1-5 0 0,0 0 0 15,-1 5 0-15,10-5 4 0,-10 4-4 0,0-4-4 0,0 0 4 16,10 0 0-16,-10 0-4 0,1 0 8 0,-1 5-4 0,10-5 0 15,-10 0 0-15,0 0-4 0,10 0 8 0,-10 0-8 0,0 5 4 16,10-5 4-16,-10 0 0 0,9 0 0 0,-9 4 0 0,1-4-4 0,8 0-4 16,-9 0 4-16,10 5 0 0,-10-5-4 0,10 0 8 0,-10 5 0 15,9-5 0-15,-9 0 0 0,10 5 0 0,-10-5-4 0,10 0 0 16,-10 0 0-16,8 5 0 0,-7-5 0 0,8 0 0 0,-8 0 4 0,7 4-4 16,-6-4 4-16,6 0-4 0,-8 0 0 0,10 0 0 15,-10 6 0-15,1-6 0 0,8 0 0 0,-8 4 0 0,7-4 4 0,-6 0-8 16,6 5 8-16,-8-5-8 0,2 5 8 0,6 0 0 0,-7-5-4 15,8 0 0-15,-8 4-4 0,7-4 0 0,-8 5 4 0,2-5 0 16,6 5 0-16,-6-5 0 0,-2 5 0 0,9-5-4 16,-9 0 0-16,1 0 12 0,-1 4-12 0,9-4 4 0,-9 0 4 0,2 0 0 15,-2 6-4-15,10-6 4 0,-10 0-4 0,0 0 0 0,0 4 0 16,1-4 0-16,0 0 0 0,8 0 0 0,-9 5 0 0,0-5 4 0,2 0-8 16,-2 0 4-16,0 5 0 0,0-5 0 0,2 0 0 0,-2 0-4 15,0 5 4-15,1-5 0 0,-1 0 0 0,1 0 0 0,0 4 0 16,-9-4 0-16,8 0 0 0,0 0 0 0,-8 0 0 0,8 5 0 0,2-5 0 15,-10 0 0-15,8 0 0 0,-8 0 8 0,8 0-8 16,-8 0 0-16,10 0 0 0,-10 0 0 0,0 0 0 0,0 0 4 0,0 0 0 16,0 0-20-16,0 0 24 0,0 0 0 0,0 0 0 0,0 0-4 15,0 0 4-15,0 0 0 0,0 0 0 0,0 0 0 0,0 0 0 16,0 0 4-16,0 0-4 0,0 0 0 0,0 0 0 0,0 0 0 16,0 0 4-16,0 0 0 0,0 0-4 0,0 0 0 0,0 0-4 15,0 0 4-15,0 0-4 0,0 0 4 0,0 0-4 0,0 0 0 0,0 0-4 16,0 0 0-16,0 0 0 0,0 0 0 0,0 0 0 0,0 0 0 15,0 0 0-15,0 0 0 0,0 0 0 0,0 0 0 0,0 0 0 16,0 0 0-16,0 0-12 0,0 0-20 0,0 5-12 0,-10-5-24 16,10 0-24-16,0 5-28 0,-8-5-32 0,0 0-32 0,-2 0-48 15,10 0-52-15,-8 4 52 0,-8-4 44 0,7 0 40 0,-8 0 20 0,8 0 28 16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7:03.9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284448-F889-4E85-A960-E4756AD0823D}" emma:medium="tactile" emma:mode="ink">
          <msink:context xmlns:msink="http://schemas.microsoft.com/ink/2010/main" type="writingRegion" rotatedBoundingBox="7267,5617 3564,5911 3420,4108 7124,3814">
            <msink:destinationLink direction="with" ref="{2A177E19-6A47-4043-B3C5-F5648D3A8F10}"/>
          </msink:context>
        </emma:interpretation>
      </emma:emma>
    </inkml:annotationXML>
    <inkml:traceGroup>
      <inkml:annotationXML>
        <emma:emma xmlns:emma="http://www.w3.org/2003/04/emma" version="1.0">
          <emma:interpretation id="{688C7370-C952-4ED4-923D-F59ABFF0B070}" emma:medium="tactile" emma:mode="ink">
            <msink:context xmlns:msink="http://schemas.microsoft.com/ink/2010/main" type="paragraph" rotatedBoundingBox="3496,4816 7162,4816 7162,5781 3496,5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30EEFE-234A-4361-99A1-BBDB72BD3D2D}" emma:medium="tactile" emma:mode="ink">
              <msink:context xmlns:msink="http://schemas.microsoft.com/ink/2010/main" type="inkBullet" rotatedBoundingBox="3494,5040 7154,4725 7230,5607 3570,5921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-1739 332 23 0,'0'0'68'0,"0"-4"-12"15,0 4-8-15,0 0-24 0,0-5 4 0,0 5-4 0,0 0-4 0,0 0-4 16,0 0 4-16,-10-4-4 0,10 4 0 0,0 0-4 0,0 0-4 16,0 4 0-16,0-4-4 0,0 0 4 0,-8 0 0 0,8 0 4 15,0 0 4-15,0 0 0 0,-8 0-4 0,8 0 4 0,0 0 0 16,0 0-4-16,0 0 4 0,-9 0 0 0,9 0 0 0,0 0 4 15,0 0 0-15,0 0-4 0,0 0 4 0,0 0-4 0,0 0 0 0,0 0 0 16,0 0 4-16,0 0-4 0,0 0 0 0,0 0-4 16,0 0 0-16,0 0-4 0,0 0 0 0,0 0-4 0,0 0 0 0,0 0 4 15,0 0 0-15,0 5-4 0,0-5 0 0,0 4 4 0,0-4 0 16,0 5 4-16,9 0-4 0,-9 0 4 0,8-1 0 0,-8 2 4 16,8-2 0-16,-8 7 0 0,10-7 0 0,-2 5-4 0,0 1 0 0,0 0 0 15,2-1 0-15,-2 1 0 0,0-1 0 0,1 2-4 0,0-2 4 16,8 0-24-16,-9 1 24 0,0 4-8 0,10-5 4 0,-10 1 0 15,10 0-4-15,-10 4 0 0,9-4-4 0,-9 0 4 0,9-1 0 16,0 1 0-16,1-1 0 0,-10-4 0 0,10 4-4 0,-2 1 0 16,1 0 4-16,0-1-4 0,0 1 0 0,-9-5 0 0,10 4 4 15,-2 1 0-15,2-1 0 0,-1-4-4 0,0 5 4 0,0-2-4 0,-1 3 4 16,2-1-4-16,0-1 4 0,-10 1-4 0,9-6 0 0,0 7 4 16,0-3-4-16,-9 2 0 0,10 0 0 0,-2-5 0 0,-6 4 0 15,6 1 0-15,1-6 0 0,-8 6 4 0,8-6-4 0,-9 2 0 16,10-1 0-16,-10 4 0 0,0-4 4 0,10 0-4 0,-10-1 0 15,9 6 4-15,-9-5-4 0,1 1 0 0,8-2 0 0,-9 5 0 16,10-4 0-16,-10 4 0 0,10-3 4 0,-10-2-4 0,9 5 0 0,-9-3 4 16,10 3-4-16,-10-4 0 0,8 0 0 0,2 5 0 0,-10-6 0 15,10 1 0-15,-10 0 0 0,9 0-4 0,-9-1 4 0,10 1 0 16,-2 0 8-16,-6-5-8 0,6 4 8 0,2 1-4 0,-10-5-4 16,9 6 4-16,0-6 0 0,0 0 0 0,-9 0 4 0,10 4-4 0,-1-4-4 15,0 0 0-15,0 5 0 0,-1-5 0 0,2 5 0 16,0-5 4-16,-2 0-4 0,2 5 4 0,-2-5-4 0,1 4 4 0,1 1 0 15,-2 0-4-15,10 0 4 0,-9-5-4 0,0 4 4 0,8 1 0 16,-7 0-4-16,-2 0 4 0,2-5-4 0,-1 5-4 0,0-5 4 16,0 0 0-16,-1 5-4 0,2-5 4 0,0 0 0 0,-2 0 0 0,1 0 0 15,0 0 0-15,0 0 0 0,-9 0 8 0,10 0-8 0,-2-5 4 16,-6 5-4-16,6-5 4 0,2 5-4 0,-10-5 0 0,9 5-4 16,1 0 8-16,-2-5-8 0,-8 5 4 0,10-5 0 0,-1 5 0 15,0 0 0-15,0-4 0 0,-1 4 8 0,2 0-4 0,0 0-8 16,-2 0 4-16,10 0 0 0,-9 0 0 0,-1 0 0 0,2-5-4 0,0 5 4 15,6 0 4-15,-7-5-4 0,1 5 4 0,-2-5-16 16,2 1 16-16,-2-1-4 0,2 5 0 0,-1-5 0 0,0 0 0 0,0 1 0 16,-1-2 0-16,2 1 0 0,-10 1 0 0,10-1 0 0,-1 0 0 15,0 1 0-15,-9-1 0 0,9 0 4 0,1 0-8 0,-2 1 8 16,-6-6 0-16,6 5-4 0,1 0 0 0,0 0 0 0,-8-5 0 16,7 6 0-16,-6-5 0 0,6 3-4 0,2 2 4 0,-2-6-4 15,-7 5 4-15,8-3 4 0,0 2 0 0,-9 1-4 0,10-5-4 16,-2 6 4-16,-6-1 0 0,6-5 0 0,-7 6 0 0,7-7 0 0,2 7 0 15,-10-6 0-15,10 6 0 0,-2-1 0 0,-7-5 0 0,8 6 0 16,-8-5 0-16,7-1 0 0,2 4 4 0,-2-2 0 0,-6-3-4 16,6 7 0-16,2-6 0 0,-10 5 4 0,9-4-4 0,-1 4 0 0,2-6 0 15,-10 7 0-15,10-5 0 0,-2 4 0 0,-7 0 0 16,8-4 0-16,0 4 0 0,-9-4 0 0,10 4 0 0,-2-5 0 0,-6 5 0 16,6-4 0-16,-7 4 0 0,8-5 0 0,-8 1 4 0,7-1-4 15,-6 1 0-15,6 4 0 0,-8-9-4 0,10 4 4 0,-1 0 4 16,-9 1-4-16,1-1 0 0,8 1 0 0,-9-6-4 0,10 5 0 0,-10 0 4 15,0 1 0-15,2-1 4 0,6 1-4 0,-7-1 0 0,-1 2 4 16,1 2 0-16,-1-3-4 0,1 3-4 0,-1-3 4 0,0 4 0 16,2-4 0-16,-2 5 0 0,0-7 0 0,2 7 0 0,-2-2 0 15,0 2 0-15,0-1 0 0,1-5-4 0,0 6 4 0,-9-1 0 16,8-5 0-16,1 6 0 0,-1-2 0 0,0-3 0 0,2 4 0 0,-2 0 0 16,-8-4 0-16,8 4 0 0,0-4 0 0,2 4 0 0,-2-4 0 15,0 2 0-15,1-1 0 0,-9 3 0 0,8-5 0 0,1 6 0 16,0-6 0-16,-1 5 0 0,-8-4 0 0,8 4 0 0,0 0 0 15,2 0 0-15,-10-4 0 0,8 4 0 0,0 0 0 0,2-4 4 16,-10 4-4-16,8 0 0 0,-8 0 0 0,8 0 0 0,1 1 0 0,-9-1 0 16,0 0 0-16,8 0 0 0,-8 5 0 0,0-4 0 0,0 4 8 15,0-6-4-15,0 6 8 0,0 0 0 0,0 0 0 0,0 0 0 16,0 0 4-16,0 0-4 0,0 0 4 0,0 0-4 0,0 0 0 16,0 0 0-16,0 0 0 0,0 0-4 0,0 0 0 0,0 0-4 15,0 0 0-15,0 0 0 0,0 0 0 0,0 0 0 0,0 0 0 0,0 0 0 16,0 0 0-16,0 0-8 0,0 0 8 0,0 0 0 0,0 0-8 15,0 0 4-15,0 0 4 0,0 0-4 0,0 0 0 0,0 0 0 16,0 0 0-16,0 0 0 0,0 0 4 0,0 0-4 0,0 0-4 16,0 0 4-16,0 0 0 0,0 0 4 0,0 0-4 0,0 0 0 15,0 0 0-15,0 0 0 0,0 0 0 0,0 0-4 0,0 0-4 0,0 0-12 16,0 0-12-16,0 0-20 0,0 0-36 0,0 0-36 0,-8 0-20 16,8 0-80-16,-9 0 16 0,1 6 40 0,0-6 28 0,-2 0 24 15,2 4 24-15</inkml:trace>
      </inkml:traceGroup>
    </inkml:traceGroup>
    <inkml:traceGroup>
      <inkml:annotationXML>
        <emma:emma xmlns:emma="http://www.w3.org/2003/04/emma" version="1.0">
          <emma:interpretation id="{466F95AA-1554-40E8-9457-3354345CF51E}" emma:medium="tactile" emma:mode="ink">
            <msink:context xmlns:msink="http://schemas.microsoft.com/ink/2010/main" type="paragraph" rotatedBoundingBox="7204,4820 3507,5114 3427,4107 7124,3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A39DDA-8C95-4FA4-9FA6-FB6FB87B357C}" emma:medium="tactile" emma:mode="ink">
              <msink:context xmlns:msink="http://schemas.microsoft.com/ink/2010/main" type="line" rotatedBoundingBox="7204,4820 3507,5114 3427,4107 7124,3814"/>
            </emma:interpretation>
          </emma:emma>
        </inkml:annotationXML>
        <inkml:traceGroup>
          <inkml:annotationXML>
            <emma:emma xmlns:emma="http://www.w3.org/2003/04/emma" version="1.0">
              <emma:interpretation id="{29E1CDF1-A28A-486B-8B21-0C6172448D96}" emma:medium="tactile" emma:mode="ink">
                <msink:context xmlns:msink="http://schemas.microsoft.com/ink/2010/main" type="inkWord" rotatedBoundingBox="7204,4820 3507,5114 3427,4107 7124,3814"/>
              </emma:interpretation>
            </emma:emma>
          </inkml:annotationXML>
          <inkml:trace contextRef="#ctx0" brushRef="#br0" timeOffset="1966.8943">673-243 39 0,'0'-5'84'0,"0"-1"-8"16,0 3 0-16,0-2-28 0,0 0 4 0,0 0 0 0,8 1 0 0,-8-6 4 16,0 10-4-16,0-9 0 0,-8 4 0 0,8 0-4 0,0 0-4 15,0 0 0-15,0 5-4 0,0-5 4 0,0 0-8 0,0 5 0 16,0-4-8-16,0 4-4 0,0 0 0 0,0 0-8 0,0 0 0 0,8 0 4 16,-8 0-4-16,0 0 0 0,0 0-20 0,9 0 20 0,-9 4-4 15,0 1 0-15,9 0-4 0,-1 0 0 0,-8 0-4 0,8 5 4 16,2-1-4-16,-10 1-4 0,8-1 4 0,0 1 0 0,1 4 0 15,-9 0-4-15,9 1 0 0,-1 0 4 0,-8-1-4 0,8 0 0 16,-8 0 4-16,0 0-4 0,9 0 0 0,-9 1 0 0,0 0 0 16,0-5 0-16,0-1 4 0,0 1 0 0,0-1-4 0,0-4 4 0,0 4-4 15,0-3 0-15,0-6 0 0,0 4 0 0,-9-4 0 0,9 0 0 16,0 0 0-16,0-4 0 0,-8 4 0 0,8-10-4 0,-8 5 4 16,8-5 0-16,0 0 0 0,-9 1 0 0,0-1 0 0,9-4-4 15,0 5 4-15,-8-2 4 0,8 3-4 0,0-7 0 0,0 1 0 0,0 5-4 16,0-1 4-16,0 0 0 0,0 0 0 0,0 1-4 0,0 4 4 15,0-5 0-15,0 6 0 0,8-1 0 0,-8 0-4 0,0 0 4 16,9-1 0-16,-9 3 0 0,9 3 0 0,-1-5 0 0,-8 5 0 16,8 0 0-16,1 0 0 0,-1-5 0 0,1 5 0 0,0 0 0 15,-1 0 0-15,0 0 0 0,2 0 0 0,-2 5 0 0,0-5 0 0,0 0 0 16,10 0 0-16,-10 0 0 0,1 0 0 0,-1 0 0 0,0 0 0 16,2 0 0-16,-2 5 0 0,0-5 0 0,0 0 0 15,2 0 0-15,-2 0 4 0,0 0-4 0,1 3 0 0,0-3 0 0,-9 0 0 16,8 0 4-16,1 0-4 0,-9 0 0 0,8 0 4 0,-8 0 0 15,8 0-4-15,-8 0 4 0,0 0-4 0,0-3 4 0,0 3-4 16,0-5 0-16,0 5 0 0,0-5 0 0,0 0-4 0,0 1-8 16,0-1-8-16,0 0-20 0,0 0-24 0,-8-4-28 0,8 4-32 15,-8 0-16-15,8-5-64 0,-9 5 24 0,1 1 40 0,-1-1 24 0,0 0 20 16</inkml:trace>
          <inkml:trace contextRef="#ctx0" brushRef="#br0" timeOffset="-1894.0754">-1715 247 35 0,'-8'0'56'0,"8"0"-8"0,0 0 0 0,0 0-28 0,0 0-8 0,-8 0 4 0,8 0 0 16,0 0 0-16,0 0-4 0,-8 0 4 0,8 0 0 0,0 0 0 15,-10 0 0-15,10 0-4 0,0 0 0 0,0 0-4 0,0 0 4 16,-8 0-8-16,8 0 0 0,0 0 8 0,0 0 4 0,0 0-4 0,-8 0 4 16,8 0 0-16,0 0 0 0,0 0 4 0,0 0-4 0,0 0 0 15,0 0 4-15,0 0 0 0,0 0 0 0,0 0-4 0,-9 0 0 16,9 0 0-16,0 0-4 0,9 0 4 0,-9 0-8 0,0 0 4 16,0 0 0-16,0 0-4 0,-9 0 4 0,9-7-4 0,0 7 0 15,0-3 0-15,0-2 0 0,0 5 0 0,0-5 4 0,0 0 0 0,0 0 4 16,0 1-4-16,0-6 0 0,9 5 0 0,-9-4 4 0,0 4-4 15,0-5 0-15,0 5-4 0,8-4 4 0,-8 4-8 0,0-4 8 16,8 4-4-16,-8-5 0 0,10 5-4 0,-10-4 0 0,8 4 0 16,0-4 4-16,-8-1 4 0,8 5-4 0,2-5 0 0,-10 1 0 15,8-1 4-15,0 6 0 0,1-7-4 0,-9 2 4 0,9 0-12 0,-1 4 4 16,1-5 0-16,-1 0 0 0,0 1-4 0,0 4 4 0,2-4-4 16,-2 3 4-16,0-3 0 0,10 5-4 0,-10-6 0 0,1 5 0 15,-1 0-4-15,1 0 8 0,8-5-4 0,-9 6 0 0,0-1 0 0,2 1 4 16,6-2-24-16,-6 2 20 0,-2-6 4 0,0 5-4 15,0 1 0-15,10-1 4 0,-10-5 0 0,1 6 4 0,-1-2-4 0,0 2 0 16,2-6 0-16,-2 5 0 0,0 1-4 0,0-1 0 0,2 1 4 16,-2-6-4-16,0 5-4 0,1 0 4 0,0 1 0 0,-1-2 4 15,9 2 0-15,-17-1-4 0,16 0 0 0,-6 0 4 0,-2 0 0 16,0 1-4-16,2-1 0 0,-2 0 0 0,0 0 4 0,1-1-4 0,-1 3-4 16,10-2 4-16,-10 0 0 0,0-4 0 0,0 4 4 15,10 0-8-15,-10-4 4 0,2 4 4 0,-2 0-4 0,9-5 4 0,-9 5 0 16,1-4-4-16,8-1 4 0,-9 6-4 0,0-6 0 0,10 0 4 15,-10 5-4-15,2-4 4 0,6-1-4 0,-8 6 0 0,1-6 4 16,-1 5-4-16,10-5 0 0,-10 6 0 0,0-1 0 0,2 0 0 0,6-4 0 16,-8 3 0-16,2 1 0 0,-2 1 0 0,9-1 0 15,-9 0 0-15,1 1 0 0,8-2 0 0,-9 2 0 0,0-5 4 0,10 3-4 16,-10 3 0-16,10-3 0 0,-10 1 0 0,9 0 4 0,0-5-4 16,0 6 0-16,-9-1 0 0,10-5 4 0,-1 6-4 0,0-6 4 15,0 5-4-15,-9-4 0 0,18 3 0 0,-18-2 0 0,10 3 0 16,-1 0-4-16,0-5 4 0,0 5 0 0,-1 1 0 0,2-1 0 15,0 1 0-15,-2-2-4 0,2 2 4 0,-2-1 0 0,1 0-4 16,1 0 4-16,-2 0 0 0,-8 1 4 0,10-1-4 0,-1 0 4 0,0 0-4 16,0 0 4-16,0 5 0 0,0-4-4 0,-9-1 0 0,10 0 0 15,-1 1-4-15,0-3 4 0,-9 4-4 0,9-2 4 0,1 0 0 16,-10 0 0-16,10 1 0 0,-2-1 4 0,-8 0 0 0,10 0-4 0,-1 1 0 16,-9 4 0-16,10-7 4 0,-10 4-4 0,8 3-4 15,-6 0 4-15,6-5 0 0,-7 5-4 0,8 0 4 0,0 0 4 0,-9 0-4 16,10 0 0-16,-10 0 0 0,10 0-4 0,-2 0 4 0,-7 0 0 15,8 0 0-15,-8 0 0 0,7 0 0 0,2 0 0 0,-2 0 4 16,2 0-4-16,-10 0 0 0,9 0 4 0,0 0-4 0,0 0 4 16,1 0-4-16,-2 0 4 0,2 0 0 0,-2 0-4 0,10 0 4 15,-9 0-4-15,1 0 0 0,-2 0 4 0,2 0-4 0,-2 0 0 0,1 0 0 16,1 0 0-16,-2 0 0 0,2 0 0 0,-2 5-4 0,2-5 4 16,-1 0 4-16,0 3-8 0,0-3 4 0,-1 0 0 0,2 7 4 15,0-7-4-15,-2 4 4 0,1 1 0 0,0-5-4 0,-8 5 0 16,7 0 0-16,2-1 0 0,-10 1 4 0,10 0-4 0,-2 0 0 15,-7-2 0-15,8-3 0 0,-8 7 0 0,7-3 0 0,-6 1 0 0,6 0 0 16,-8-1 0-16,10 1 0 0,-10-5 0 0,1 5 0 0,7 0 0 16,-6 0 0-16,-2-5 4 0,8 4-4 0,-6 1 4 0,-2 0-4 15,0 0 4-15,10 0 0 0,-10-1-4 0,1 2-4 0,-1-2 4 0,9 1-4 16,-8 4 12-16,-1-4-12 0,0 0 4 0,2 5 0 16,6-6 0-16,-7 0 4 0,0 7-4 0,-1-2-20 0,0-4 24 0,1 0 4 15,7 5 0-15,-6-6-8 0,-2 1 0 0,0 5 0 0,2-6 0 16,-2 1 4-16,8 0-8 0,-16 1 4 0,18-3 0 0,-10 3 0 15,1-2 4-15,-1 1 0 0,0-1-4 0,2 2 0 0,-2-2 0 16,0 1-4-16,0-5 8 0,10 5-8 0,-10-1 8 0,1 1 0 0,0 1 0 16,-1-2-4-16,1-4-4 0,7 5 0 0,-6 0 4 0,-2 0 0 15,0-1 0-15,0 1 0 0,2 0 0 0,6-5 4 0,-7 5 0 16,-1-1 0-16,1 2-4 0,0-2 0 0,7 1 0 0,-8 0 4 16,2 0 0-16,-2-1 4 0,0 1-4 0,2-5 0 0,-2 5 4 0,0 0-4 15,1-1 0-15,-1 2 0 0,1-2 0 0,-1 1 0 16,1 0 0-16,-1-1 0 0,0 6 0 0,2-5 0 0,-2 0-4 0,0 0 4 15,2 4 0-15,-2-4-4 0,0 0 0 0,0 4 4 0,-8-4 0 16,9 5-4-16,0-1 0 0,-1-4 4 0,1 5 0 0,-1-6-4 16,0 6 0-16,2 0 0 0,-2-6-20 0,0 6 24 0,-8 0 0 15,8-6 4-15,2 6-4 0,-2-5 0 0,0-1-4 0,1 6 4 16,-9-5-4-16,8 5 4 0,1-6 0 0,0 0-4 0,-9 2 0 16,8-1 0-16,0 4 0 0,0-4 4 0,-8 0-4 0,10-1 4 0,-2 2 0 15,0-2-4-15,-8-4 0 0,10 5 0 0,-10-1 4 0,8 2 0 16,0-2-4-16,-8 1 4 0,9-5 0 0,-9 5 0 0,8 0 0 15,-8-1-4-15,9 2 0 0,-9-6 4 0,0 4 4 0,8 1-4 0,-8-1 0 16,0-4 0-16,9 6 0 0,-9-6 4 0,0 4-4 16,0 1 0-16,0-5 4 0,0 5 0 0,0-5-4 0,0 6 0 0,8-6 0 15,-8 0 0-15,0 3 0 0,0-3 4 0,0 0-4 0,0 0 0 16,0 6 0-16,0-6 0 0,0 0 4 0,0 0-4 0,0 0 4 16,0 0 0-16,0 0 0 0,0 0 0 0,0 4-4 0,0-4 0 15,0 0 0-15,0 0 4 0,0 5-8 0,0-5 4 0,0 5 0 0,0-5-4 16,0 0-12-16,0 5 16 0,0-1 0 0,0-4 0 0,0 5 0 15,0-5 0-15,0 5-4 0,0-5 0 0,0 0 0 0,0 4 0 16,0-4 4-16,0 0-4 0,0 0 0 0,0 0 4 0,0 0-4 16,0 0 0-16,0 0-4 0,0 0 0 0,0 0-8 0,0 0-16 0,0 0-20 15,0 0-16-15,-8-4-16 0,8 4-32 0,-9-5-32 0,9 0-24 16,-8 1-60-16,-1-1 28 0,1 0 36 0,-1 0 36 0,-7-5 28 16</inkml:trace>
          <inkml:trace contextRef="#ctx0" brushRef="#br0" timeOffset="1184.9435">110 203 39 0,'0'0'84'0,"0"0"-16"0,0 0-8 16,0 0-20-16,0 0 0 0,0 0 0 0,0 0 0 0,0 0-4 16,0 0 4-16,0 0-8 0,0 0 4 0,0 0-4 0,0 0 0 15,0 0 0-15,0 0 0 0,0 0-4 0,0 0 0 0,0 0 0 16,0 0 0-16,0 0-4 0,0 5 0 0,-8-5-4 0,8 0 0 0,0 5-4 15,0-5 0-15,-9 4-4 0,9-4-8 0,0 5 8 0,-8 0-4 16,8 0 0-16,0-5-4 0,-8 5 4 0,8-2 4 0,-10 4 0 16,2-7-4-16,8 0-4 0,0 0 4 0,-8 4-4 0,8-4 4 15,0 0 0-15,-8 0-4 0,8 0 0 0,-10-4-4 0,10 4 4 16,0-7 0-16,0 4-4 0,0-2 0 0,-8-5-4 0,8 1 4 0,0 4 0 16,0-5 0-16,0 1 0 0,0-1 0 0,0 0 4 0,0 1-4 15,8-5-4-15,-8 4 4 0,0 0-4 0,10 1 4 0,-10 4 0 16,0-4 0-16,8 3 0 0,0 2 0 0,-8 4 0 0,8-5 0 15,2 5 4-15,-2-5-4 0,0 5 0 0,-8 5 0 0,9-5 0 16,-1 0 0-16,1 5 0 0,0-1 0 0,-1 2 4 0,0-2-4 0,-8 1 0 16,8 0 0-16,2 4-16 0,-10-4 20 0,0 0 4 0,8 5 0 15,-8-1-4-15,0-4-4 0,0 4 4 0,0-4 4 0,0 5-4 16,0-5 0-16,-8 4 0 0,8-4 4 0,-10 0-4 0,2 0 4 16,8-1-8-16,-8 1 8 0,0-5 0 0,-1 0-4 0,0 0 0 15,1-5-4-15,-1 5 0 0,1-9 0 0,0 4 0 0,-2-6 4 16,2 3-4-16,0-2-4 0,0-4 4 0,-2 0 0 0,2-1 0 0,8 1 0 15,-8 0-4-15,8-1 0 0,-9 1 0 0,9-1 12 0,0 5-12 16,0-4 0-16,0 5 4 0,0-1 0 0,0 5 0 0,0 1 0 16,9-2 0-16,-9 6 0 0,8 0 0 0,-8 0 0 0,8 0 4 15,2 0-4-15,-2 0 4 0,-8 6-4 0,8-6 4 0,0 4 0 16,2 6 0-16,6-5-4 0,-7-1 0 0,-1 1-4 0,-8 4 4 0,9-4 0 16,0 5 4-16,-1 0-4 0,-8-1 0 0,0 1 4 0,8-1 4 15,-8 6-4-15,-8-5 0 0,8-1 0 0,0 1 8 0,-8 0 0 16,8-1 0-16,-9-4-24 0,0 4 24 0,1-4-4 0,-1 5 0 15,9-10 0-15,-8 3-4 0,0 3 0 0,-2-12 0 0,2 6 0 16,0-3-4-16,0-2 4 0,-2-5-4 0,10 1 0 0,-8-1 0 0,0 1 0 16,8-6 0-16,-9 6 0 0,9-1 0 0,0 1 0 0,0-6 0 15,-8 5 0-15,8 1 0 0,0-1 0 0,0 6-4 0,0-2 8 16,8 1-4-16,-8 1 0 0,0 4-4 0,9 0 4 0,-9 0 0 0,8 0 0 16,0 4 0-16,-8-4 0 0,10 5 0 0,-10 1 0 0,8-2 0 15,0 6 0-15,-8-5 0 0,8 4 0 0,2 1 4 0,-10-6-4 16,8 6 4-16,-8 0-4 0,0-1-4 0,8-4-8 0,-8 5-8 15,0 0-24-15,0-1-20 0,0-4-16 0,0-1-24 0,0 1-12 16,0 0-84-16,0-5 16 0,0 5 36 0,0-5 28 0,0 0 24 16</inkml:trace>
          <inkml:trace contextRef="#ctx0" brushRef="#br1" timeOffset="593269.8501">-1100 190 31 0,'-9'0'52'0,"1"0"-4"0,-9 0-4 16,9 0-28-16,-2 0 0 0,2 6 0 0,0-6-8 0,-2 0 4 15,2 5-4-15,8-5 0 0,-8 0-4 0,0 5 4 0,-1-5 0 0,9 0-4 16,-9 0 4-16,9 5 0 0,-8-5-4 0,8 0 4 0,-9 0 0 16,9 0-20-16,0 0 28 0,-8 0-4 0,8-5-8 0,-8 5 4 15,8 0 4-15,0-5-4 0,-10 5-4 0,10 0 0 0,0 0 0 16,-8-5 0-16,8 5-4 0,-8-6 0 0,8 6 0 0,0 0 0 16,-10-3 0-16,10 3-4 0,0 0-4 0,-8-5-4 0,8 5 0 15,0 0 0-15,-8 0 4 0,8 0 0 0,0 0-8 0,0 0-20 0,-8 0-20 16,8 0-24-16,-9 0-12 0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9:33.1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AE31F5-00A7-4940-99EA-23FDB24039AC}" emma:medium="tactile" emma:mode="ink">
          <msink:context xmlns:msink="http://schemas.microsoft.com/ink/2010/main" type="inkDrawing" rotatedBoundingBox="3990,8713 7211,9072 6964,11291 3743,10932" hotPoints="7151,9859 5505,11079 3700,10109 5346,8889" semanticType="enclosure" shapeName="Ellipse">
            <msink:sourceLink direction="with" ref="{FE609FB5-7757-4ACF-8A68-75B7E91C4109}"/>
          </msink:context>
        </emma:interpretation>
      </emma:emma>
    </inkml:annotationXML>
    <inkml:trace contextRef="#ctx0" brushRef="#br0">3054 860 31 0,'0'0'84'0,"0"0"-12"0,0 0-4 0,8 0-24 0,-8 0-8 0,0 0 0 15,0 0 0-15,9 0 0 0,-9 0 0 0,0 4 0 0,0-4 0 16,0 6-4-16,0-6 0 0,9 4 4 0,-9 1 0 0,0-5 4 16,0 5-8-16,0 1 8 0,0-3-8 0,8 7 4 0,-8-5-4 15,0 0 0-15,0 4 4 0,0-4-4 0,0 4-8 0,0-4 0 16,9 5 0-16,-9-5 4 0,0 5-4 0,0-6-4 0,0 6 0 0,0-5-4 15,0 4 0-15,0 1 0 0,0 0 0 0,0-1 0 0,0-4-4 16,0 4 0-16,0 1-4 0,0-1 0 0,0 1 0 0,0 0-20 16,0-5 24-16,0 4-4 0,0 1 0 0,0 0 0 0,0-1 0 15,0 1-4-15,0-7 0 0,0 8 0 0,0-6 0 0,0 4 4 0,0-4 0 16,0 0 0-16,0 4 0 0,0-4 0 0,0 0 0 16,0 0-4-16,0 0 0 0,0-1 0 0,0 1 0 0,0 1 0 0,0-2-4 15,-9 1 4-15,9-1-4 0,0 6 4 0,-8-5 0 0,8-1 0 16,0 1-4-16,-9 4 4 0,9-4-4 0,-9 5 0 0,9-5 4 15,0 0-4-15,-8 4 0 0,8-4 0 0,0 0 0 0,-8 0 4 0,8-1-4 16,0 6 0-16,-8-5 4 0,8 0-4 0,0-5 0 16,0 6 0-16,-10-3 0 0,10 2 0 0,0 0 0 0,-8 0 4 0,8-1-4 15,0 2 0-15,-8-2 0 0,8 1 4 0,0 0 0 0,-10-1-4 16,10 1 0-16,-8 5-4 0,8-5 4 0,-8 0 4 0,-1 4-4 16,9-4 0-16,-8 5 0 0,8-6 4 0,-9 6 0 0,9-5 0 15,-8-1 0-15,8 6 4 0,-9-5-4 0,1 0 0 0,8 0-16 0,-8-1 24 16,8 2-4-16,-10 3 0 0,2-9-4 0,8 4 0 0,-8 2 0 15,8-2 0-15,-10 1 0 0,10 0 0 0,-8 0 0 0,0 0-4 16,8-5 4-16,-8 9-4 0,8-9 4 0,-9 5-4 0,9-1 0 16,-8 1 0-16,-1 0 4 0,9 0 0 0,-9 0-4 0,9 0 0 0,-8-2 0 15,0 3 4-15,8-1-4 0,-10 0 4 0,10-1-4 0,-8 1 4 16,0 5-4-16,0-5 0 0,8-1 0 0,-10 1-4 0,2 1 4 16,0 3 0-16,8-5 0 0,-9 1-4 0,1 5 4 0,-1-5 4 15,0-1-8-15,9 1 4 0,-8 5 4 0,0-6-4 0,-2 1 4 16,2 4-4-16,0-4 4 0,0 1-4 0,-2 3 0 0,10-4 4 15,-8 0-4-15,0-1 0 0,-1 1 0 0,1 0 4 0,-1 0 0 0,9-1-4 16,-9-4 4-16,1 6 0 0,0-2-4 0,0 1 0 0,8-5 0 16,-10 5 4-16,2-5-4 0,0 5 0 0,-2-1 0 0,10 2 0 15,-8-6 0-15,0 4 4 0,-1 1-4 0,1-1 0 0,0 2 0 16,-1-2 0-16,0 1 4 0,1 6-4 0,0-8 0 0,-2 3 0 16,10-2 0-16,-8 6 4 0,0-5-4 0,-1-1 0 0,0 1 0 0,1 0 0 15,0-1 4-15,-1 1-4 0,9 1 4 0,-8-2 0 16,-1 1 0-16,9-1 0 0,-9-4 4 0,1 0-4 0,0 6 0 0,8-6 0 15,-10 0 4-15,2 4-4 0,0-4 0 0,8 0 4 0,-8 5 0 0,-2-5-4 16,2 5 0-16,0-5 0 0,-1 0 0 0,9 5-4 16,-8-5 0-16,0 4 0 0,-2-4 4 0,2 6-4 0,0-6 4 0,0 4-4 15,-2-4 0-15,2 5 4 0,0-5 0 0,-1 4 0 0,0-4-4 16,9 0 0-16,-8 6 4 0,-1-6 0 0,1 4 0 0,0-4-4 16,-1 5 0-16,0-5 4 0,1 5 0 0,0-5 0 0,-2 5-4 15,2-5 0-15,0 4 0 0,-1 1 0 0,0-5 0 0,-7 5 0 16,7 0 0-16,1-5 0 0,0 4 0 0,-2-4 0 0,2 5 0 0,-10-5 0 15,10 0 0-15,0 5-16 0,-9-5 20 0,8 0-4 0,-8 5 8 16,9-5-4-16,-10 5-4 0,10-5 0 0,-10 5 4 0,2-5 0 16,8 5-4-16,-10-5 0 0,1 4 4 0,9 1-4 0,-10 0-4 15,10-1 8-15,-8-4-4 0,-2 5 0 0,10 0 0 0,-10 0 4 16,10 0-4-16,-9-5 0 0,1 4 4 0,6 0 0 0,-6 3 0 0,6-7-4 16,2 4 4-16,-9 1-4 0,9-5 0 0,-9 0 4 0,8 4-4 15,-7-4 4-15,6 0-4 0,2 0 0 0,-10 0 8 0,10 0-8 16,0 0 0-16,-9 0 8 0,8 0-4 0,1 0 0 0,-9 0 0 15,9 0-4-15,-2 0 4 0,-6 0 0 0,8 0 0 0,-2 0 0 16,-6 0-4-16,7 0 4 0,1 0 0 0,-10 5 0 0,10-5-4 16,0 5 4-16,-10-5-4 0,10 5 4 0,0-5-8 0,-10 5 4 0,10-5 0 15,-1 4 4-15,1 1-4 0,-1-5 0 0,-8 5 0 16,9-5 4-16,0 0-4 0,-2 5 4 0,2-5 0 0,0 0 0 0,-10 0-4 16,10 0-20-16,-1-5 28 0,1 5 0 0,-9-5 0 0,8 5-4 0,-7-5 4 15,6 1-4-15,2-1 0 0,-9 5-4 0,8-5 0 16,-7 0 0-16,-1 5 0 0,8-5 0 0,-8 1 4 0,9-1 4 0,-10 1 0 15,10-3-4-15,-10 7 0 0,10-4 0 0,-9 0 0 0,9-1 0 16,-10 0 0-16,2 0-4 0,8 0 4 0,-10 1-4 0,10-1 0 16,-10 0 0-16,1 1 0 0,9-1 4 0,-9 0-4 0,0-5 0 15,9 5 0-15,-10 0-4 0,1 1 4 0,8-6 4 0,-8 5 0 0,1-4 0 16,7 4-4-16,-8 0 0 0,9-5 0 0,-10 6 0 0,10-1 0 16,-10 1 0-16,10-2 0 0,0-3 4 0,-9 4 0 0,9 0-4 15,-2 1 0-15,2-2-4 0,-10 2 4 0,10-1 0 0,0 1 0 16,0-2 4-16,-10 1-4 0,10 1 0 0,-1-6 0 0,1 6 0 15,0-1 4-15,-2 0 0 0,-6 0-4 0,8-5-4 0,-2 7 8 16,2-3-8-16,0 1 4 0,-1-4 0 0,0 3-4 0,1-3 8 0,-1 5-24 16,1-6 24-16,0 5 0 0,0-5-8 0,-2 6 8 0,2-6 0 15,0 5-4-15,-2-5 0 0,2 1 4 0,0 4-4 0,-1-4 0 16,1 3-4-16,-1-3 4 0,1-1 0 0,-1 6 0 0,1-6 0 0,0 1 4 16,-2 4-8-16,2-5 8 0,0 5-8 0,-2-4 0 0,2-1 0 15,0 1 4-15,0 4-4 0,-1-5 4 0,0 1 0 0,9 4 4 16,-8-6-4-16,-1 3-4 0,1-2 0 0,0 5 0 0,-2-4 8 15,2-1-4-15,8 1-4 0,-8 4 8 0,-2-5-4 0,10 6 4 16,-8-6-4-16,0 1 0 0,8 3 0 0,-8-3 4 0,8-1-8 16,-9 6 4-16,9-6 4 0,-8 5-4 0,8-5 0 0,-9 6-4 15,9-6 4-15,-9 5 0 0,9-4 0 0,0-1 4 0,-8 0 0 0,8 5-4 16,-8-4-4-16,8 0 4 0,0-1 0 0,-10 5 0 0,10-5-4 16,0 1 4-16,-8-1 0 0,8 6 0 0,0-6 0 0,-8 0 0 15,8 1 0-15,0-1 0 0,0 1-4 0,0-2 4 0,0-3 0 0,0 5 0 16,0-1 4-16,-8-3-8 0,8 2 4 0,0 2 0 15,0-6 0-15,0 1 0 0,0 4 0 0,0-3 0 0,0 3 0 0,0-5-4 16,0 5 8-16,0-4-8 0,-10 5 4 0,10-6 0 0,0 5 4 16,0-4-8-16,10 5 8 0,-20-6 0 0,10 5 0 0,0 1-8 15,0-5 0-15,0-1 8 0,0 5-4 0,0 1-4 0,0-6 0 16,0 1 8-16,10 5-4 0,-10-6-4 0,0 7 4 0,0-8 0 0,0 2 4 16,8 4 0-16,-8-4-4 0,0 4 0 0,0-4 0 0,8 4 0 15,-8-4 4-15,8 4-4 0,-8-5-4 0,10 6 0 0,-10 0 4 16,8-5-4-16,-8 4 4 0,8 0 0 0,-8 1 0 0,9 0 0 15,-9-1-4-15,9 0 4 0,-1 1 0 0,-8-1 0 0,9 0 4 16,-1 1-4-16,-8-1 4 0,8 0-4 0,0 1 4 0,-8 4-4 16,10-4 0-16,-10-1-4 0,8 5 8 0,0-4-4 0,2 3-4 0,-10-3 0 15,8 4 4-15,0-4 0 0,-8 4-20 0,9-5 20 0,-1 6 4 16,-8-6-4-16,9 5 0 0,0-5 0 0,-1 6 4 0,-8-1 0 16,8-5-8-16,0 6 4 0,2-1 4 0,-10-5-4 0,8 5 4 15,0 0-4-15,2 0 0 0,-2-4 0 0,-8 4-4 0,8 1 4 16,1-6 0-16,-1 5 4 0,1 0-4 0,-1-3 0 0,1 2 4 15,-1-4-8-15,0 6 4 0,2-6 0 0,-2 5 0 0,0-5-4 0,2 6 4 16,-2-1 4-16,0-5-4 0,0 6 0 0,1-7 0 0,-1 7 0 16,1-1 0-16,0 1 0 0,-1-6 0 0,0 5 4 0,2 1-8 15,-2-1 4-15,0-4 0 0,0 3 4 0,2 1-4 0,6 1-4 16,-7-1 0-16,-1 0 4 0,1 0 0 0,0-4 0 0,-1 9 0 16,0-10 4-16,10 6-4 0,-10 4-4 0,0-10 8 0,2 5-4 0,-2 0 0 15,9-1 0-15,-9 3-4 0,0-2 8 0,10 5-4 0,-10-5 0 16,10 0-4-16,-10 1 4 0,0-2 4 0,10 6 0 0,-10-4-4 15,9-1 0-15,-9 5 4 0,1-5-4 0,8 5 0 0,-9-4 4 0,10 4-4 16,-10-5-4-16,10 5 4 0,-10-5-4 0,0 5 4 0,9 0 0 16,-9-5 0-16,10 5 0 0,0-5-4 0,-10 5 0 0,8-5 4 15,-6 5 0-15,6-5 4 0,1 5-4 0,-9-4 0 0,10 4 4 16,-2-5-4-16,-6 5-4 0,6 0 4 0,2-5-4 0,-10 5 4 16,9 0 0-16,0 0 4 0,-8 0-4 0,7 0 0 0,2 0-4 0,-10 0 4 15,10 0 0-15,-10 0 0 0,9 0 0 0,-9 0-4 16,0 0 4-16,10 0 0 0,-10 0 0 0,2 0 0 0,6 0 0 0,-8 0 0 15,1 0 0-15,0 0 0 0,-1 0 4 0,9-4-8 0,-9 4 4 16,2 0 0-16,6-5 0 0,-8 5 0 0,2-5 4 0,6 5-4 16,-7 0-4-16,8-5 4 0,-8 0 4 0,7 5-8 0,-6-4 8 0,6 4-8 15,-8-6 8-15,10 2 0 0,-10 4-4 0,1 0-4 0,8 0 8 16,-8-5-4-16,7 5 0 0,-8 0 0 0,2 0-4 0,6 0 0 16,-6 0-12-16,-2 0 20 0,9 0 0 0,-9 0 0 0,1 0-4 0,8 0 0 15,-9 0 0-15,0 0 0 0,10 0 0 0,-10 0 4 16,2 0-4-16,6 0 4 0,-8 0-4 0,9 0 0 0,-8 0 0 0,0 0 0 15,7 0 4-15,-6 0-4 0,6 0 4 0,-8 0-4 0,10 0-4 16,-10 0 8-16,9 0-4 0,-8 0 0 0,0 0 0 0,7 0 4 16,-8 0-4-16,2 0 0 0,6 0 0 0,-6 0 0 0,-2 0 0 15,9-5-4-15,-9 5 4 0,1 0 8 0,-1 0-8 0,9-5-4 16,-9 5 8-16,2 0-4 0,-2 0-4 0,0 0 8 0,10 0-4 0,-10-4 4 16,1 4-4-16,-1 0-4 0,9 0 4 0,-8 0 0 0,-1 0 0 15,0 0 0-15,2 0 0 0,6-5 0 0,-7 5 0 0,0 0 4 16,7 0-4-16,-7-5 0 0,-1 5 0 0,1-5 4 0,8 5-4 15,-9 0 0-15,2-4 0 0,6 4 0 0,-8 0-4 0,2 0 4 16,-2-6 0-16,9 6 0 0,-9 0 4 0,0 0-4 0,2 0 4 0,6 0-20 16,-8 0 20-16,2 0-4 0,-2 0 4 0,0 0-4 0,1 0 4 15,8 0 0-15,-8 0-4 0,-1 0 0 0,0 6 4 0,1-6-4 16,8 0 0-16,-9 4 0 0,2-4 0 0,6 5 4 0,-7 0-4 16,0-5 4-16,7 5-4 0,-7-1 0 0,7 1 4 0,-6 0-4 15,6 0 0-15,-6-1-4 0,6 2 4 0,-8-2 0 0,1 1 0 0,8 0 0 16,-8-5 4-16,-1 5 0 0,10 0 0 0,-10-1-4 15,0 1 0-15,0-5-4 0,2 5 0 0,6-1 4 0,-7 1 4 0,0 0-4 16,-1-5 0-16,1 5 4 0,-1 0-4 0,0 0 0 0,2 0 0 16,-10-1 4-16,8 1-4 0,0 0-4 0,0-1 4 0,2 2 0 15,-2 3 0-15,0-4-4 0,1 0 4 0,0 4 0 0,-1-4-4 16,1 0 8-16,-9 5-4 0,8-6 0 0,0 6 0 0,0-5 4 0,2 4-4 16,-2-4 0-16,-8 0 0 0,8 4-4 0,2-3 4 0,-10-2 0 15,8 1 4-15,0 4-4 0,-8-4 4 0,9 0-4 0,-9 0 0 16,8 4-4-16,-8-5 4 0,9 2-4 0,-9 3 4 0,8-4 0 0,-8 0 4 15,9 4 0-15,-9-4 0 0,8 5 0 0,0 0-8 16,-8-6 4-16,10 6 0 0,-10-1 0 0,8 1-4 0,-8-1 4 0,8 1 0 16,-8 0 0-16,10-1-4 0,-10 1 4 0,8 5 0 0,-8-6 0 15,8 1 0-15,-8-1 0 0,0 1 0 0,8 0 0 0,-8-1 0 16,0 1 0-16,9-6 0 0,-9 6 0 0,0-5 0 0,0 5 0 0,0-6 4 16,9 6 0-16,-9-5-4 0,0 4 4 0,0-4-4 15,0 4 0-15,8-4-4 0,-8 5 4 0,0-5 0 0,0 3 4 0,0-2-4 16,9 4 4-16,-9-6-8 0,0 6 0 0,0-5 4 0,0 5 0 15,8-6-4-15,-8 6 0 0,0-5 4 0,0 4 0 0,8-3 0 16,-8-2 0-16,0 6-4 0,0-6 4 0,10 6 4 0,-10-5-4 0,0 4 0 16,0-5-4-16,0 7 4 0,8-7 0 0,-8 6 0 15,0-1 0-15,0 1 0 0,0-5 0 0,0 5 0 0,0-1 0 0,0 1 0 16,0-1 4-16,0-4-4 0,0 4-4 0,0 1 4 0,0 0 0 16,8-4 0-16,-8 2 0 0,0 2 4 0,0-5-4 0,0 4-4 15,0 1 8-15,0-6 0 0,0 6-4 0,0 0 4 0,0 0-8 0,0-1 0 16,0 1 0-16,0-1 4 0,0 1 0 0,0 0 0 15,0-6 4-15,0 6-4 0,0-1 0 0,0 1 0 0,0-1 0 0,0 1 0 16,0-5 0-16,0 5 0 0,0-1 0 0,0-4 0 0,0 4 0 16,0-3 0-16,0-2 4 0,0 6-8 0,0-5 4 0,0 5 0 15,0-6 0-15,0 5 0 0,0-4 0 0,0 5-4 0,0-5 8 0,0 4-4 16,0 1 4-16,-8-5-4 0,8 4 0 0,0 1-4 0,0-1 4 16,-8 1 4-16,8-1-4 0,0 1 0 0,-10-6 0 0,10 7-4 15,0-2 4-15,-8 1 0 0,8-1 0 0,-8 1 0 0,8-6 0 16,0 6 0-16,0 0 4 0,-9-1-8 0,9-4 4 0,0 5 0 15,-8 0 0-15,8-6 0 0,0 6 0 0,-9-1 4 0,9 1-8 0,-9 0 4 16,9-1 0-16,0 1 0 0,-8-1 4 0,8 1-8 16,0-5 4-16,-8 9 4 0,8-4 0 0,-8-5-4 0,8 5 0 0,-10-1 0 15,10 1-4-15,0-1 4 0,-8-4 0 0,8 5 0 0,-8-6 0 16,8 6-4-16,0-6 8 0,-10 1 0 0,10 5-8 0,-8-5 4 16,8 0 0-16,-8-2-4 0,8 3 0 0,-9 4 0 0,9-6 4 15,-8 1-4-15,8 5 8 0,-9-5-4 0,9 4 0 0,-8-3 0 0,-1 3-4 16,9 0 4-16,-8 1 0 0,0-5 0 0,8 4 4 0,-10 1 0 15,10-6-4-15,-8 1 0 0,0 4 4 0,8-4-4 0,-10 1 0 16,10-2-4-16,-8 1 4 0,8 5 4 0,-8-6-4 0,0-4 0 16,8 5-4-16,-9 0 4 0,9 0-4 0,-8-1 4 0,-1 2 0 15,9-2 0-15,-9 1 4 0,9 0-4 0,-8 0-4 0,0-1 4 16,-2 2 0-16,10 3-4 0,-8-5 8 0,0 2-4 0,0-2 0 16,8 1-4-16,-10 6-16 0,2-8 24 0,8 3 4 0,-8-2-8 0,-1 1 4 15,9 0-4-15,-8 0 0 0,-1-1 0 0,9 1 0 0,-9 0 4 16,9-1-4-16,-8 1 0 0,8-5 4 0,-8 6-4 0,8-2 0 15,-10 1 0-15,10-1 0 0,-8-4 0 0,8 6 0 0,-8-2 0 0,0 1 0 16,8 0 0-16,-10-5 0 0,2 5 0 0,8-1 0 0,-8 2 0 16,-1-2 0-16,1 1 0 0,-1-1 0 0,0 2-4 0,1-2 4 15,0 1 0-15,0 0 0 0,8 0 0 0,-18-1 0 0,10 1 0 16,-2 0 0-16,2 0 0 0,0-5 0 0,-1 4 0 0,1 1 0 16,0-5 0-16,-1 5 0 0,0 0 0 0,1-5-4 0,0 5 4 0,-2 0 0 15,2-5 0-15,0 5 0 0,-1-1 0 0,0-4 0 16,1 5 0-16,0-5 0 0,-1 5 0 0,1-5 0 0,-1 4 0 0,0-4 0 15,9 0 0-15,-8 0 0 0,0 0 0 0,-2 5 0 0,2-5 4 16,8 0-4-16,-8 0 4 0,0 0 0 0,-2 0-8 0,10 0 8 16,-8 0-4-16,0 0 4 0,-1-5-4 0,1 5 0 0,0 5 0 0,8-5-4 15,-10 0 0-15,2 0 4 0,0 0 0 0,-10-5 0 0,10 5 4 16,0 0-4-16,-1 0 0 0,0-4 0 0,1 4-4 0,-1 0 8 16,-7-5-4-16,7 5 0 0,0 0 0 0,1 0 0 0,-10 0 0 15,10-5-4-15,0 5 4 0,-1 0 4 0,-8-4-4 0,9 4-4 16,-1 0 4-16,1 0 0 0,-10 0 0 0,10 0-4 0,0 0 4 0,-2 0 4 15,-6 0-4-15,7-5 0 0,1 5 4 0,-1-5-4 0,-8 5 4 16,9 0-4-16,0-5 0 0,-2 5 0 0,-6-5 0 0,6 0 0 16,2 5 4-16,-8-5-4 0,7 5 0 0,0-4 0 0,1 4 0 15,-9-5-4-15,9 5 4 0,-10-5-4 0,10 5 4 0,0 0 0 16,-10-5-4-16,10 5 4 0,-10 0 4 0,10 0-4 0,-9 0 0 0,9 0 0 16,-10-4 0-16,2 4 0 0,6 0-4 0,-6 0 4 0,-1-5 0 15,8 5 0-15,-8-5 0 0,1 5 0 0,6-5 4 0,-6 1-8 16,-2-2 4-16,10 6 0 0,-9-4 0 0,8-1 0 0,-8 1 4 15,9-2-4-15,-10 2 0 0,10-1 0 0,0 5 0 0,-10-5 4 16,10 0-4-16,0 1 0 0,-1-2 4 0,1 6-4 0,-1-4 0 16,0-1 0-16,1 5 0 0,0-4 0 0,-2-2-4 0,2 6 4 0,0-5 0 15,-10 5 4-15,10-4-4 0,0 4 0 0,-1-5 0 0,1 5 0 16,-1-5 4-16,0 5-4 0,1-4 0 0,0-1-4 0,0 5 4 16,-2-5 0-16,-6 5 0 0,6-5-4 0,2 1 8 0,0 4 0 0,-9-6-4 15,9 6 0-15,-1-3-4 0,0 3 4 0,1-6 4 16,-10 6-4-16,10-5 0 0,0 5-4 0,-1 0 8 0,0-5-4 0,1 5 0 15,0-4 0-15,-9 4 0 0,17-6 0 0,-9 6 0 0,0-4 0 16,1 4 0-16,0-5 0 0,-2 1 4 0,2 4-8 0,0-6 4 16,0 2 0-16,-2-1 0 0,2 5 0 0,0-5 4 0,-1 0-4 15,1 1-4-15,-10-2 4 0,10 2 0 0,0-1-16 0,0 0 20 16,-2-4 0-16,2 4 0 0,-10 0-4 0,10 0 0 0,0 1 0 0,-1-2 0 16,1 1 4-16,-9-4-4 0,8 4 0 0,1 1-4 0,0-1 4 15,-2 0 0-15,2 0 0 0,0 1 0 0,-1-1 0 0,0 1-4 16,1-2 4-16,-1 1 4 0,1 1-4 0,0-1 0 0,-1 1 0 15,0-7 0-15,1 7 0 0,0-1 0 0,-10 0 0 0,18-5 0 16,-8 6 4-16,-10-1-4 0,10 0-4 0,8-1 4 0,-17-2 4 0,9 3-4 16,8 0 0-16,-8 0 0 0,-2 0 0 0,2 1-4 0,0-6 4 15,-2 6 0-15,2-1 0 0,0 0 0 0,8 0 0 0,-8 0 0 16,-1-5 0-16,0 6 0 0,1-5 0 0,-1 3-4 0,1 2 4 0,8-6 0 16,-8 5 4-16,-2-5-4 0,2 6 0 0,0-5 0 15,0 3 4-15,-2-3-8 0,2-1 4 0,8 6 4 0,-8-6-4 0,-1 5 0 16,0-5 4-16,1 5-4 0,-1 1-4 0,1-6 4 0,0 6 0 15,0-6 0-15,-2 5-16 0,10 0 16 0,-8 0 4 0,0-4 0 16,-2 4-4-16,10 0 4 0,-8 1-4 0,0-6 0 0,8 5 0 0,-9 0 4 16,9-4-4-16,-8 4 0 0,-1 0-4 0,9-4 4 15,-8 3 0-15,8-3 0 0,-9-1 0 0,9 6 0 0,-8-6-4 0,8 1 0 16,-8 0 4-16,8-2 0 0,0-3 4 0,-10 4-8 0,10 1 4 16,-8-1 0-16,8-4 0 0,0 3 0 0,0 3 0 0,-8-2 4 15,8-4-4-15,0 4 4 0,0 1-4 0,0-1 0 0,0 5-4 0,0-5 0 16,0 1 8-16,0 4-8 0,0-4 4 0,0 4 0 15,0 0 0-15,0-4 4 0,0 3-4 0,0 2-4 0,0-1 4 0,0-5 0 16,0 6 0-16,0-6-4 0,0 5 4 0,0-5 0 0,0 1-4 16,0-1 4-16,8 5 0 0,-8-9 0 0,0 5 0 0,8-1 0 15,-8 0 4-15,0 1-8 0,10-5 0 0,-10 4 4 0,8 0 0 0,-8 1 0 16,8-6 4-16,-8 6-4 0,9-1 0 0,-1 0-4 0,-8 1 4 16,9-1-16-16,-9 6 20 0,8-7-4 0,-8 2 4 0,9 0-4 15,-1 4 0-15,-8-4 0 0,8-1 4 0,2 0-4 0,-10 5 0 16,8-4 4-16,0-1-4 0,2 1 0 0,-10-1 0 0,8 0 0 15,0 1 0-15,0-5 0 0,1 4 0 0,-1 0-4 0,1-4 4 0,0 5-4 16,-1-1 4-16,-8-4 4 0,8 4-4 0,2 0 0 0,-2 1 0 16,0-1 0-16,0 1 4 0,2 3 0 0,-2-3-4 0,0 4-4 15,1-4 4-15,-1 4-4 0,1 0 4 0,-9 0 0 0,9 1-4 16,-1 4 4-16,0-5 0 0,0 0 0 0,2 5 4 0,-10-5-4 16,8 0-4-16,0 5 0 0,2-5 4 0,-2 0 0 0,0 1 0 15,1-1 4-15,-1 5-4 0,0-9 0 0,1 3 4 0,0 2-4 0,-1-1-4 16,10 0 4-16,-10-3 0 0,0 2 4 0,10 1-4 0,-10-4 0 15,0 4 0-15,1-5 0 0,8 5 0 0,-8-4 4 0,-1 4-4 16,0 0 0-16,10-4 0 0,-10 4-4 0,1-1 4 0,0 2 0 16,-1-5 0-16,0 4 0 0,1 0 0 0,-1 0 0 0,10 1 0 15,-10-1-4-15,0 0 4 0,2 1 4 0,-2-2-4 0,0 1 0 0,0 5 0 16,10-9 0-16,-10 4 0 0,1 0 4 0,-1 1-4 16,10-1 0-16,-10 0 0 0,0-4 0 0,10 3 0 0,-10 2 4 0,9-1-4 15,-8-6 0-15,8 8-4 0,-9-2 0 0,9 0 4 0,-8-4 0 16,7 9 0-16,-6-6 0 0,-2 2 0 0,9-1 0 0,-8 0 4 15,-1 5-4-15,0 0 0 0,9-4-4 0,-9 4 4 0,2 0 0 0,-2 0 0 16,0 0 0-16,2 0 0 0,-2 0 0 0,0 0 4 0,0-5-4 16,1 5 4-16,0 0-4 0,-1 0 0 0,9-5 0 0,-9 5 0 15,2-5 0-15,-2 5-4 0,0-5 4 0,0 5 0 0,10-5-4 16,-10 5 4-16,1-5-4 0,8 1 8 0,-8 4 0 0,-1-5-4 16,10 5 0-16,-10-5 0 0,0 5-4 0,10 0 4 0,-10-4 0 0,0 4 0 15,9-5 0-15,-8 5 0 0,0 0 0 0,7-5-16 0,-8 5 16 16,10 0 8-16,-10 0-8 0,2 0 4 0,6 0 0 0,-7 0-8 15,8 0 4-15,-9 0 0 0,9 0 4 0,-9 0 0 0,10 0 0 16,-10 0-4-16,10 0 0 0,-10 0 0 0,9 0 0 0,-9 0 4 16,10 0-4-16,-10-5-4 0,10 5 4 0,-10 0 0 0,8 0-4 0,-6 0 4 15,6-5-4-15,-7 5 8 0,8 0-4 0,-8-4 0 0,-1 4 0 16,8 0 0-16,-6 0-4 0,6 0 4 0,-6-6 4 0,6 6-4 16,-7 0 0-16,8 0 0 0,-9-4-4 0,9 4 4 0,-9-5-4 0,2 5 8 15,6 0-4-15,-6 0 0 0,6 0 4 0,-7-5-4 16,-1 5 0-16,9 0-4 0,-8 0 4 0,-1 0 4 0,0 0-4 0,2 0 0 15,6 0 0-15,-7 0 0 0,0 0-4 0,-1 0 8 0,0 0-4 16,1 0 0-16,-1 0 0 0,1 0 0 0,0 0 4 0,-1 0-8 16,0 0 4-16,10 0 0 0,-10 5 0 0,0-5 0 0,2 0 0 0,-2 0 0 15,0 5 0-15,1-5 0 0,-1 4 0 0,0-4 0 0,10 6 0 16,-10-6 4-16,0 4-8 0,2 1 4 0,-2-5 0 0,0 5 0 16,10-5 0-16,-10 5 0 0,1 0 0 0,7-1 0 0,-7-4 0 15,0 5 0-15,-1 0 4 0,10-1-8 0,-10-4 4 0,0 5 0 16,1 0 0-16,8 0 0 0,-9-5 0 0,1 5 0 0,-1 0 0 15,0 0 0-15,2-1 0 0,6 1 0 0,-6 0 0 0,-2-1 0 16,0 2 0-16,0-2 0 0,1-4 0 0,0 5 0 0,-1 0 4 16,1 0-4-16,-1-2 0 0,0 3 4 0,2-1-4 0,-10 4-4 0,8-3 8 15,0-2-4-15,0 1 0 0,2 0-4 0,-2 4 4 0,0-4 4 16,1 0-4-16,0 4 0 0,-1-4 0 0,1 1 0 0,-1 3 4 16,0-4-4-16,2-1 0 0,-10 1 0 0,8 5 0 0,0-6 0 15,0 1 0-15,-8-1 4 0,10 2-4 0,-2-6 4 0,-8 5-4 16,8-1-4-16,-8 1 4 0,9 0 0 0,-9 0 0 0,0-5 0 0,9 4 0 15,-9 6 0-15,8-10-24 0,-8 5 28 0,0 5 0 0,9-6-4 16,-9 1 0-16,8 0 4 0,-8 4 0 0,0-4-4 0,8 5 4 16,-8-6-4-16,8 6 0 0,-8 0 0 0,10-6 0 0,-10 6 0 0,8 0 0 15,-8 0-4-15,8-1 4 0,-8 1 0 0,10-6 0 16,-10 6 4-16,8-1-4 0,0 1 0 0,-8-5 0 0,9 5 0 0,-9-6-4 16,0 6 4-16,8-5 0 0,-8-1 0 0,9 6 0 0,-9-5 0 15,8 0 0-15,-8 0-4 0,0 0 4 0,9-1 0 0,-9 1 0 16,8 4-4-16,-8-4 4 0,8 0 0 0,-8 0 0 0,0 5 0 0,10-7 0 15,-10 3 0-15,8 4 0 0,-8-6-4 0,8 6 8 16,-8-5-4-16,10 5-4 0,-10-6 4 0,8 6 0 0,0-1 4 0,-8-4-4 16,8 1 0-16,-8 3 0 0,0-4 0 0,9 4 0 0,-9-4 0 15,9 0-4-15,-9 4 0 0,8-5 4 0,-8 2 0 0,9 3 0 16,-9-4 4-16,0 5-4 0,0-6 4 0,8 1-4 0,-8 5-4 16,0-5 4-16,8 4 4 0,-8-4-4 0,0 5 0 0,10-6 0 15,-10 6-4-15,0-5 4 0,0 5 0 0,8-6 0 0,-8 6 0 0,8-4 0 16,-8-3 0-16,0 7 0 0,8-5-4 0,-8 5 0 0,0-6 4 15,10 6 4-15,-10-6-4 0,0 1 0 0,8 5 0 0,-8-5 0 16,0-1 0-16,0 6 0 0,0-5 0 0,8 0 4 0,-8 4-4 0,0-4 0 16,0 0-4-16,0 0 0 0,0 5 4 0,0-6 0 15,0 1 0-15,9 5 0 0,-9-6-4 0,0 1 4 0,0 5-4 0,0-6 4 16,0 1 0-16,8 0 0 0,-8 5 0 0,0-5 4 0,0 0-4 16,9 4 0-16,-9-4-4 0,0-1 0 0,0 2 4 0,0-2 0 15,0 6 0-15,0-5 0 0,0-2 0 0,0 4 0 0,0 2 0 0,0-5 0 16,0 1 0-16,0 0-4 0,0 5 0 0,0-6 4 0,0 1-4 15,0 0 4-15,0 5-4 0,0-6 4 0,0 1-4 0,0 1 4 16,0 3-4-16,0-5 0 0,0 1 0 0,0 5 4 0,0-6 4 16,0 1-8-16,0 4 0 0,0-4 0 0,0 1 0 0,0-2 4 15,0 1 0-15,0 5-4 0,0-6 0 0,0 1 4 0,0 0-4 0,0 0 0 16,0-1 0-16,0 6 4 0,0-5-4 0,0 0 4 16,0 1 0-16,0-3-4 0,0 2 4 0,0 5-4 0,0-6 0 0,0 2 8 15,0-2-8-15,0 6 4 0,0-6-4 0,0 6 0 0,0-5 0 16,0 5 8-16,0-5-8 0,0 4 4 0,0-4 0 0,0 4 0 15,0-3-4-15,0 3 4 0,0-5-4 0,0 6 0 0,0-5 0 16,0 5 0-16,0-6 0 0,-9 6 4 0,9-5-4 0,0-1-4 0,0 6 4 16,-8-5 0-16,8 0 4 0,0 5 0 0,0-6-4 15,-9 1 0-15,9 0 0 0,0-1 0 0,0 1 0 0,-8 0 0 0,8 0 4 16,0 0 4-16,0 0-8 0,-8-2 0 0,8 3 4 0,0-1 0 16,-10 4 0-16,10-4 4 0,0 0-4 0,0 0-4 0,-8 0 4 15,8 4 0-15,0-3 0 0,-8 3 0 0,8-5 0 0,-8 1 0 0,8 1 0 16,0-2 0-16,-10 1 0 0,10-1 0 0,0 1 0 0,-8 0 0 15,8 0 0-15,0-1 0 0,-8 1-4 0,8 0 4 0,0-1 0 16,-9 1 0-16,9 1-4 0,-8-2 4 0,8 1 0 0,-9 0 0 16,9 0 0-16,-9-1 0 0,9 1 0 0,-8 5 0 0,8-6 0 15,-8 2 0-15,0-2 0 0,8 1 4 0,-10 0-4 0,10 0 0 0,-8-1 0 16,0 2 0-16,8-2 0 0,-10-4 0 0,2 5 0 0,8-1 0 16,-8 2 0-16,-1-6 0 0,9 4 0 0,-8 1 0 0,-1 0 0 15,1-5 0-15,8 6-4 0,-9-3 0 0,1 3-4 0,0-2 4 16,-2 1 0-16,2 0 0 0,0 4 0 0,-2-4 4 0,2 0-4 15,0-1 0-15,0 1 0 0,-1 5 4 0,1-5-4 0,-1-1 0 16,0 2 4-16,1-2 0 0,0 1 0 0,-2 0-4 0,2 0 4 0,0-5-4 16,0 4 4-16,8-4 0 0,-10 6 0 0,2-6 0 15,0 0-4-15,-1 0 4 0,1 0 0 0,-1 0-4 0,9 0 8 0,-9 4-4 16,1-4 0-16,0 0 0 0,-2 0 0 0,2 5-4 0,-8-5 4 16,6 4-4-16,2-4 0 0,0 6 0 0,-1-6 4 0,-8 4 0 15,8 1 0-15,1-5-4 0,0 5 8 0,-10-5-8 0,10 5 4 16,0-5-4-16,-10 0 4 0,10 0 4 0,-1 4 0 0,1-4-4 15,0 0 0-15,-1 0-4 0,-8 0 4 0,9 0 4 0,-2 0-8 0,2 0 4 16,0 0 0-16,-1 0 0 0,0 0 4 0,-7 0-8 0,7 5 8 16,1-5-4-16,-1 5 0 0,0-5 0 0,1 5 0 0,0-5 0 15,-2 0-4-15,2 4 4 0,-8-4 0 0,6 5 0 0,2-5 4 0,0 5-4 16,-1-5-4-16,1 0 4 0,0 0 0 0,-2 0 0 0,2 0 4 16,0 0-4-16,-10 0 0 0,10 0-4 0,0 0 4 0,-1 0 4 15,0 0-4-15,1 0 4 0,-1 0-4 0,1 0-4 0,0 0 4 16,-10 0-4-16,10 0 4 0,0 0 0 0,-2 0 4 0,2 0-4 15,-9 0 0-15,8 0 0 0,-7 0 0 0,7 0 0 0,1 0 0 0,-10 0 0 16,10 0 0-16,-10 0 0 0,10 0 0 0,-9 0 0 16,9 0 0-16,-9 0 4 0,8 0-4 0,-7 0 0 0,6 0 4 15,-6 0-4-15,6 0 0 0,2 0 0 0,-8 0 0 0,7 0 4 0,0-5-4 16,-8 5 0-16,9-5 4 0,0 5-4 0,-10 0 0 0,10-4 0 16,0 4 0-16,-10-5 4 0,10 5-4 0,-1-5 4 0,-8 5-4 15,8-5 4-15,-7 5 0 0,8 0 0 0,-10-4-4 0,10 4 0 0,-10 0 0 16,10-5 4-16,-9 5-4 0,8 0 4 0,-8-5-4 0,9 5 0 15,-10 0-4-15,10 0 4 0,-10 0 0 0,10-5-4 0,0 5 0 16,-9 0 4-16,8 0 0 0,1 0 0 0,-1 0 4 0,-7 0-4 16,6 0 0-16,2 0 0 0,0 0 0 0,0 0 0 0,-2 0-4 15,-6 0 4-15,7 0 4 0,1 0-4 0,-1 0 0 0,0 0 0 0,1 0 0 16,0 0 0-16,-2-4 4 0,2 4 0 0,0 0-4 16,0-6 0-16,-2 6 0 0,2 0 0 0,0-4 0 0,-1-1 0 0,1 5 0 15,-1-4 0-15,0 4 0 0,1-6 0 0,0 6 0 0,0-4 0 16,-2 4 0-16,2-5 0 0,0 5 0 0,-2-5 0 0,2 5 0 15,0-5 4-15,-1 1-4 0,1 4 0 0,-9-6 4 0,8 6-4 0,1-4 0 16,0-1 0-16,-2 5 0 0,2-4 0 0,-9-2 0 0,8 6 0 16,1-5 0-16,0 1-4 0,-1-1 4 0,1 5 0 0,-10-5 0 15,10 1 4-15,0 4-4 0,-2-5 0 0,2 0 0 0,-8 5-4 16,6-5 4-16,2 1 0 0,0-2 0 0,-9 6 0 0,9-3 4 16,-2-3-4-16,2 1 0 0,0 0 0 0,0 1 0 0,-10 4 0 15,10-6 0-15,-2 2 0 0,2-1 0 0,0 1 0 0,-9-2 4 16,9 2-4-16,-1-1 0 0,0 0-4 0,-7 0 4 0,6 1 0 0,2-6 0 15,0 5 0-15,-10 0 0 0,10 0 0 0,-1 1 0 0,-7-1 0 16,7-5 0-16,0 6 0 0,1-2 0 0,-10 1 4 0,10 1-28 16,0-1 32-16,-1 0-8 0,0-4 4 0,1 4-4 0,0 0 4 15,-1 1 0-15,1-1-4 0,0-5 4 0,-2 5-4 0,2 1 0 16,0-1-4-16,-2 1 4 0,2-7 0 0,8 7-4 0,-8-1 4 0,0-5 0 16,-1 5-4-16,0 1 4 0,9-6 0 0,-8 4-4 0,-1-2 4 15,1 3-4-15,0-5 4 0,-2 1 0 0,10 4 0 0,-8-4 0 16,0-1 0-16,0 5 0 0,-2-4 0 0,2-1 0 0,0 5-4 15,8-5 4-15,-9 1 0 0,0 4 0 0,1-4 0 0,8 3 0 0,-9-3 0 16,1 5 4-16,0-6-4 0,8 5 0 0,-8 0 0 16,-2 0-4-16,10-4 4 0,-8 4 0 0,8 0-4 0,-8 0 4 0,-2 0 0 15,10-4 0-15,-8 4-4 0,8-4 4 0,-8 3-4 0,-1 2 4 16,9-6 0-16,-8 5 0 0,8-4-4 0,-9-1 4 0,9 6 4 16,-8-6-4-16,8 0 0 0,-9 1 0 0,9-1 0 0,-8 5 0 0,8-5 0 15,-8 1 0-15,8-1 0 0,0 1 4 0,-10-1-24 0,10-3 24 16,-8 2-4-16,8 2 4 0,-8-1 0 0,8-4 0 0,0 4-4 15,-10 1 0-15,10-7 0 0,0 3 4 0,-8 4-4 0,8-6-4 16,-8 6 4-16,8-6 4 0,0 0-4 0,-8 6 0 0,8-5 0 16,0-1 0-16,-9 5 0 0,9 1 0 0,0-5 0 0,-9 4 0 15,9-5 0-15,0 6 4 0,0-6-4 0,0 6 0 0,-8 0 0 0,8-1 0 16,0-5 0-16,0 6 0 0,0-1 0 0,0-4 0 0,0 4 0 16,0 1 0-16,0-6 0 0,0 1 0 0,0 4-4 0,0 1 4 15,0-6 0-15,0 0 0 0,0 6 0 0,0-5 0 0,0 0 0 16,8 5 0-16,-8-6 0 0,0 6 0 0,0-6 4 0,0 1-4 15,9 4 0-15,-9 0 0 0,9-4-4 0,-9 4 0 0,0-4 4 0,8 4 0 16,-8 1 0-16,8-1 0 0,-8 1 0 0,8-1 0 0,-8 0 0 16,10 1 0-16,-10 4 0 0,0-5 0 0,8 0 0 0,-8 6 0 15,8-1 0-15,2-5 0 0,-10 6-20 0,8-6 24 0,-8 5 0 16,8-4 0-16,1-1 0 0,-9 5-4 0,8-5 0 0,1 1 4 16,-1 0-4-16,-8-1 0 0,9 0 0 0,-1 2 0 0,0-8 0 0,2 7 0 15,6-6 0-15,-6 6 4 0,-2-6-8 0,0 0 8 0,0 6-4 16,1-5 0-16,8 0 0 0,-8 5 0 0,-1-2 0 0,0-3 0 15,2 5 0-15,6-1 0 0,-8 1 0 0,2 3-4 0,-2-3 4 16,0 4 4-16,1-4-8 0,-1 4 4 0,1 5 4 0,0-5-4 16,-1 0 0-16,0 1-4 0,10 4 0 0,-10-6 4 0,0 2 0 0,2 4 0 15,-2-5 4-15,0 0-4 0,1 5 4 0,-1-4 0 0,9-1-4 16,-8 5-4-16,-1-5 4 0,10 0 0 0,-10 0 0 0,9 0 0 16,-8 0 0-16,7 1 0 0,1-1 0 0,-8 0 0 0,8 1 0 15,-9-1 0-15,10 0 0 0,-10 0 0 0,10 0 0 0,-10 1 0 16,9 4 0-16,-9-6 0 0,0 2-4 0,10-1 4 0,-10 5 0 0,10-5 0 15,-10 5-4-15,0-5-16 0,2 5 24 0,6 0 0 0,-7-4 4 16,-1 4-8-16,10-5 4 0,-10 5-4 0,0-5 0 0,0 5 0 16,10-5 0-16,-10 5 0 0,10-4 0 0,-10 4 0 0,1-6 0 15,7 2 0-15,-7 4 0 0,0-5 4 0,7 0-8 0,-6 5 4 16,-2 0 0-16,0-5 0 0,10 5 0 0,-10 0 0 0,0 0 0 16,1 0 4-16,-1 0-4 0,0-5 4 0,10 5-4 0,-10 5 0 0,2-5 0 15,-2 0-4-15,0 0 4 0,0 0 4 0,1 0-4 0,0 0 0 16,-1 0 4-16,1 0-4 0,-1 0-4 0,0 0 4 0,2 5 0 15,-2-5 0-15,0 0 0 0,0 0 0 0,2 0 0 0,-2 0 0 16,0 0 0-16,1 0 4 0,0 0-4 0,-1 0-4 0,1 0 4 16,7 0 0-16,-6 0-4 0,-2 0 4 0,0 0 4 0,0 0-8 0,10 0 4 15,-10 0 0-15,1 0 4 0,8 0-4 0,-8 0 4 0,7 0 0 16,-8 0-4-16,10 0-4 0,-10 0 0 0,10 0 4 0,-1 0 0 16,-9 0-20-16,9 0 24 0,0 0 0 0,1 0-4 0,-2 0 0 0,-6 0 0 15,6 0 0-15,1 0-4 0,-9 0 8 0,10 0 0 16,-2 0-4-16,-6 0 0 0,6 0 0 0,-8 0 0 0,10 0 0 0,-10 0 0 15,9 0 0-15,-8 0 0 0,8 0 0 0,-9 0 0 0,10 5 4 16,-10-5-8-16,10 5 4 0,-10-5 0 0,9 4 0 0,-9-4 0 16,9 6 0-16,-8-6 0 0,7 4-4 0,-6-4 4 0,6 5 0 15,-6 0 0-15,6-5 0 0,-7 5 4 0,7-5-4 0,-7 0 0 16,0 4 0-16,7-4-4 0,-6 0 4 0,-2 0 4 0,9 5-4 16,-8-5 0-16,-1 0 0 0,0 0 0 0,1 0 0 0,-1 5 4 0,1-5-4 15,0 0 0-15,-1 5 4 0,0-5-4 0,2 4-4 16,-2 2 8-16,0-6-4 0,10 4 0 0,-10 1 0 0,0 0 0 0,1 0-4 15,-1 0 4-15,0-1 0 0,2 1 0 0,6-5 0 0,-8 5 0 16,2-1 0-16,6 1 4 0,-7 0 0 0,0 0-4 0,-1-5 0 16,9 5-24-16,-9-5 24 0,1 5 4 0,8 0 0 0,-9-5-4 0,2 0 0 15,6 4 4-15,-7-4-4 0,0 0-4 0,-1 5 8 0,0-5-4 16,9 5 0-16,-9-5 0 0,2 4 0 0,-2-4 0 0,10 6 0 16,-10-6 0-16,0 4-4 0,0 1 4 0,10 0 0 0,-10 0 0 15,1-2 0-15,7 3 0 0,-6-1 4 0,-2-5-4 0,8 9 0 16,-6-3-4-16,-2-6 4 0,0 4 0 0,10 6 0 0,-10-10 0 0,1 5 0 15,-1-1 0-15,0 1 0 0,2 0-4 0,-2 0 4 0,0-1 0 16,0-4 0-16,2 5 0 0,-2 1 4 0,0-6-4 0,1 4 0 16,0 1 0-16,-1-5 0 0,1 5 0 0,-9-1 4 0,8 1-4 0,0 0 0 15,0 0 0-15,2-5 0 0,-10 4 0 0,8 1 0 16,0-1 0-16,-8 7 0 0,10-7 0 0,-2 1 0 0,-8 0 0 0,8 0 0 16,1-1 0-16,-9 1 0 0,8 0-4 0,-8 0 8 0,9 0-4 15,-1 0 0-15,-8-1 0 0,0 1 0 0,9 0-16 0,-9 1 20 16,8-3 0-16,-8 2-4 0,0 0 0 0,8 0 0 0,-8-1 0 15,0 2 0-15,10-2 4 0,-10 1-4 0,0 0 4 0,8-1-4 16,-8 1 4-16,0 0-4 0,8 0 0 0,-8 0 0 0,0 5-4 16,10-6 4-16,-10 6 0 0,0-5 0 0,8 4 0 0,-8 1 0 0,0-6 0 15,8 6 0-15,-8 0 0 0,0-5-4 0,8 4 4 0,-8 1-4 16,0-6 4-16,0 6 4 0,0-5-4 0,9 5 0 0,-9-5 4 16,0-1-4-16,0 1 0 0,0 4 0 0,0-4 0 0,0 0 4 15,0 0-4-15,0 0 0 0,0 0 0 0,0-2-4 0,0 3 4 16,0-1 0-16,0 0-4 0,0-1 8 0,0 2 0 0,0 3 0 0,0-4-4 15,0 0 0-15,0 5 0 0,0-6 0 0,0 1 0 0,0 4 0 16,0-3 0-16,0 3 4 0,0-4-4 0,0 4 0 0,0-4-4 16,0 4 4-16,0 0 0 0,0-3 0 0,0 3-4 0,0-4 4 15,0 5-4-15,0-6 4 0,0 6 4 0,0-5-4 0,0 5 0 16,0-6 0-16,0 6 0 0,0-5 0 0,0 4 0 0,0-4-4 0,0 4 4 16,0 1 0-16,0-5 0 0,0 6-4 0,0-8 8 0,0 7-4 15,0-5 0-15,0 5 0 0,0-6 0 0,0 6 4 0,0-6-8 16,0 6 8-16,0 0-8 0,0 0 4 0,9-6 4 0,-9 6-4 15,0-1 0-15,0-4 0 0,0 5-4 0,0 0 8 0,0-6-4 16,0 6 0-16,0-1 0 0,0-4 0 0,0 5 0 0,0-1 0 0,0-4 0 16,0 5 0-16,0-5 4 0,0 4-4 0,0 1 0 0,0-6 0 15,0 6-4-15,0-5 4 0,0 5-4 0,0-7 4 0,0 4 0 16,0 2 4-16,0-5-4 0,0 6 0 0,0-5-4 0,0 4 4 16,0-4 0-16,0 0 0 0,0 5 0 0,0-6 0 0,0 7-4 15,0-7 4-15,0 1 0 0,0-1 0 0,0 6 0 0,0-5 0 16,0-1 4-16,0 1-4 0,0 4 0 0,0-9 4 0,0 11-4 0,0-7-4 15,0-4 4-15,0 10 0 0,0-5 0 0,0-5 0 0,0 4 0 16,0 1 0-16,0 0 0 0,-9 0 0 0,9-1 0 0,0 2 0 16,0-2 0-16,-9 1 0 0,9 0-4 0,0 1 4 0,0-3 0 15,0 2 0-15,-8 0 0 0,8 0-4 0,0-1 4 0,0 6 0 16,0-10 0-16,-8 10 4 0,8-6-4 0,0 1 0 0,0 0-4 0,0 0 4 16,0 0-4-16,0 0 4 0,0 0 0 0,0-1 0 15,-8-4 0-15,8 5 0 0,0 0 0 0,0 0 0 0,0-1 0 0,0 2 0 16,-10-2-4-16,10 1 4 0,0-1 0 0,-8 2 0 0,8 3 0 15,0-4 0-15,0 0 4 0,-8-1-4 0,8 6 0 0,0-5-4 16,-10-1 4-16,10 6 4 0,0-5 0 0,-8 0-4 0,8 5 0 0,0-6 4 16,-8 1-4-16,8 0 0 0,0-1 0 0,0 1 4 0,-9 0-4 15,9-5 0-15,0 5 0 0,0 0 0 0,-8 0-4 0,8-2 4 16,0 3 0-16,-9-1 0 0,9 0-4 0,-8-1 0 0,8 1 4 0,0 0 0 16,0 0 4-16,-9 4-4 0,9-4 0 0,-8 5 0 0,8-5 0 15,0-1 0-15,-8 7 0 0,8-7 0 0,0 1 0 0,-10 4-4 16,10-4 8-16,0 0-4 0,-8-1 0 0,8 1 0 0,0 0 0 15,-8-1 4-15,8 1-4 0,-10 1 0 0,10-2 0 0,0 1 0 16,-8 0 0-16,8 0 0 0,-8 4 0 0,8-4 0 0,-8 0 0 16,8-1 0-16,-9 2 0 0,9 3 0 0,-8-4 0 0,-1 0 0 15,9-1 0-15,-9 6 0 0,9-5 0 0,-8-1 0 0,0 2 0 0,-2 3-4 16,10-4 4-16,-8 1 0 0,0-3 4 0,8 3-4 0,-8-2 0 16,-2 6 4-16,10-5-4 0,-8-1 0 0,0 1 0 0,-1 0-4 15,9-1 4-15,-8 1 0 0,-1 1 0 0,0-2 0 0,9 5 0 16,-8-3 0-16,0-2 0 0,-2 1 0 0,10 0 0 0,-8 4 0 15,0-3 0-15,0 3 0 0,-2-5 0 0,2 2 0 0,0 3 0 16,-1-4 0-16,9 4 0 0,-8-4 0 0,-1 5-4 0,0-6 8 0,1 6-20 16,0-5 20-16,0 0 0 0,-2 0 0 0,2 0 0 0,0 4-4 15,-2-4 4-15,2-1-4 0,0-4 0 0,-1 5 4 0,1 0 0 16,0 0-4-16,-1-5-4 0,9 5 4 0,-9-1 0 0,1-4 0 0,0 4 0 16,-2 3-8-16,2-7 8 0,0 4 0 0,-1-4 0 15,0 5 4-15,1-1-4 0,0-4 4 0,-1 5-4 0,1-5-4 0,-1 5 4 16,0 0 0-16,1-5 0 0,8 5 0 0,-8-5 0 0,-2 4 4 15,2 1-4-15,0-5 0 0,0 5 0 0,-2-5 0 0,2 5 0 16,0-1 0-16,8-4 0 0,-9 6 0 0,1-6 0 0,0 4 0 0,-2-4 0 16,2 6 0-16,0-3 0 0,8-3-4 0,-8 0 4 15,-2 6 0-15,2-2 4 0,0-4-4 0,-1 0 4 0,0 0-4 0,1 0-4 16,8 5 4-16,-9-5 0 0,1 0 0 0,0 0 0 0,-1 0-4 16,0 0 8-16,1 0-4 0,0 0 4 0,-2 0-4 0,2 0-4 15,0 0 4-15,-1 0 4 0,0 0-4 0,-7 0 4 0,7 0-4 0,1-5 0 16,0 5 0-16,-2 0 0 0,2-4 0 0,-10 4 0 15,10 0 0-15,0-6 4 0,-1 6-8 0,-8-3 8 0,9 3-4 16,-1-6 0-16,1 2 0 0,-10 4 0 0,10-6 0 0,0 2-4 0,-10 4 8 16,10-5-4-16,0 5 0 0,-1-5 0 0,-8 5 0 0,8-5 0 15,1 1 0-15,-10 4 0 0,10-5 0 0,-8 5 0 0,6-5 4 16,2 0-8-16,-9 5 0 0,8-5 0 0,1 5 4 0,-9-4 4 16,9-1 0-16,0 1 0 0,-10 4-4 0,10-7 0 0,-2 7 4 15,-6-4 0-15,7 0-4 0,1 4 0 0,-1-5 0 0,-8 5 4 0,9-5-4 16,0 0-4-16,-2 5 0 0,2-5 8 0,-10 5-4 0,10 0 0 15,0-4 4-15,0 4-4 0,-1-5-4 0,0 5 4 0,-8-5 0 16,9 5 0-16,0-4 4 0,-2 4-8 0,2-5 8 0,-8 5-4 0,6-5 0 16,2 0-4-16,0 0 8 0,-9 0 0 0,8 0-4 0,0 5-4 15,1-4 4-15,-10-1-4 0,10 0-16 0,0 0 24 0,0 5 0 16,-2-4-4-16,2-1 4 0,-9 0-4 0,9 5 4 0,-1-5 0 16,0 5 0-16,1-4-4 0,0-2 0 0,-10 6 0 0,10 0 0 15,0-4 0-15,-2 4 0 0,2-5 0 0,0 1 0 0,-9 4 0 0,9-6 0 16,-1 6 0-16,0-4 0 0,1-1 4 0,-10 0-4 15,10 0 0-15,0 1 0 0,-10-2 0 0,10 2 0 0,0-1 0 16,-1-5 0-16,1 5 0 0,-10 1 0 0,10-6 4 0,0 6-4 0,-2-1 0 16,2-5 0-16,-8 6 0 0,6-2 0 0,2-3 0 0,0 4 0 15,-1 0 0-15,1 1 0 0,0-2-4 0,-10-3 4 0,10 5 4 16,0-2-4-16,-2 2 0 0,2-1 0 0,0 0 0 0,-10 0 0 0,10 1 0 16,-1-6 0-16,1 5 0 0,0 0 0 0,-10-4 0 15,10 4 0-15,0 0 0 0,-10-4 4 0,10 3-4 0,-10-3 0 0,10 4-4 16,-1-4 4-16,-7-1 0 0,7 5-4 0,-8-4 8 0,9-1-4 15,-10 1 0-15,10 0-16 0,-10 3 16 0,10-3 0 0,-9-1 4 16,9 0 0-16,-10 1-4 0,10-2 0 0,0 3 0 0,-10-2 4 0,10 0-4 16,0 1-4-16,-10 0 4 0,10-1 0 0,-1 0 0 15,1 0 4-15,0 6-8 0,-2-5 4 0,2-1 0 0,0 0 0 0,0 1 0 16,-2-1 0-16,2 1 4 0,0-1 0 0,-10 0-8 0,10 1 0 16,-1-1 4-16,1-5 0 0,0 6 0 0,0-1 0 0,-2 0 0 15,2 1 0-15,0-1 0 0,-2-4 0 0,2 5-4 0,0-1 4 0,-1 0 0 16,1 1 4-16,-1-1-4 0,1 1 0 0,-1-2 0 15,1 2-4-15,0 0 4 0,-2-1-4 0,2 5 8 0,0-4-4 16,-2 5 0-16,2-7 4 0,0 2 0 0,8 4-4 0,-8-5-4 0,-1 6 8 16,0-6-4-16,1 5 0 0,-1-4 0 0,1 4 0 0,0-6 4 15,8 8-4-15,-10-7 0 0,2 5 0 0,0-5 0 0,-2 6 0 16,10-6-4-16,-8 1 4 0,0-1 0 0,8 5 0 0,-8-5 0 0,8 1 0 16,-9-1 0-16,9 1 0 0,-8-1 0 0,8 6 0 15,0-6-4-15,0 0 4 0,-9 1 4 0,9-1-8 0,0 5 4 0,0-5-4 16,0 1 4-16,0-1 0 0,0 1 0 0,0-1 4 0,0 1-4 15,0-1 0-15,0 0 0 0,0 1 0 0,0-1 0 0,0 0 0 16,0 1 0-16,0-1 0 0,0 1-4 0,0-1 0 0,9-4 4 16,-9 4-4-16,0 1 4 0,0-1 0 0,0 1 0 0,8-2 0 15,-8 2 0-15,0 0 0 0,9-1 0 0,-9-4 0 0,8 4 0 0,-8 1-4 16,8 0 4-16,-8-1 0 0,0 0 0 0,8 1 0 0,-8-1-4 16,10 0 8-16,-10 1-4 0,8 4 0 0,-8-5 0 0,8 5 0 15,-8-4 0-15,10 4 0 0,-10 0 0 0,0 1 0 0,8-1 0 16,-8 5 0-16,8-5 0 0,1 0 0 0,-9-4-4 0,8 3 4 15,-8 2 4-15,9-1 0 0,0 0-8 0,-1-4 4 0,-8 4 0 0,8-5 0 16,0 0 0-16,2 1 0 0,-2-1 0 0,0 1-4 0,2-1-12 16,-2-4 16-16,0 4 4 0,9 0 0 0,-8-4-4 0,-1 4 4 15,1 1-4-15,-1-1 0 0,0 1 0 0,2-5 0 0,-2 9 0 0,0-5 4 16,2 0-4-16,-2 1 0 0,0 4 0 0,0 0 0 0,1 1 0 16,-9-1 0-16,8-1 0 0,1 6 0 0,0-4 4 15,-9 4-8-15,8 0 4 0,0-5 0 0,2 5 0 0,-10 0 0 0,8-4 4 16,0 4-8-16,0-5 4 0,2 0 0 0,-2 0 4 0,0 5-4 15,1-4 0-15,-1-1 0 0,10-4 0 0,-10 3 0 0,8-3 4 16,-6 4-4-16,6-5 0 0,2 6 0 0,-10-6 0 0,9 5 0 0,0 1 0 16,0-6 0-16,-9 5 0 0,10 0 0 0,-1 5 0 15,0-6-4-15,0 3 4 0,-9 3 0 0,10-5 0 0,-2 5 0 0,-6 0 0 16,6-5 0-16,2 5 0 0,-10 0-4 0,9-5 4 0,-1 5-4 16,-6-4 8-16,6 4-4 0,-6-6 0 0,6 6 0 0,2-4 0 15,-10-1 4-15,9 0-4 0,-1 1 4 0,-6-1-4 0,6 0-4 0,2 0 4 16,-2 0 0-16,2 0 0 0,-10 0 0 0,9 1 0 0,0-1 0 15,0 0 0-15,1 1 4 0,-10-1-8 0,9 0 4 0,0 5 0 16,0-5-4-16,-9 5 4 0,10-5 0 0,-10 5 0 0,10 0 0 16,-2 0 0-16,-8 0 0 0,1 0 0 0,0-4 0 0,8 4 0 15,-9 0 4-15,0 4 0 0,2-4-4 0,6 0 0 0,-8 0 4 0,2 0-4 16,-2 0 4-16,0 0-4 0,1-4 0 0,0 4-4 16,-1 0 4-16,1 0 4 0,-1 0-4 0,0-6 4 0,-8 6-4 0,10-4 4 15,-2 4-4-15,0-5-4 0,-8 5 8 0,8 0-4 0,2-5 0 16,-10 5 0-16,8 0 4 0,-8 0-4 0,8 0-4 0,-8-5 4 15,0 5 0-15,0 0-8 0,0 0-4 0,9 0-20 0,-9 0-24 16,0 0-28-16,0 0-28 0,0 5-40 0,-9-5-12 0,9 5-100 0,-8 4 32 16,8-3 48-16,-8 3 32 0,-2-4 28 0,2 5 20 0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7:06.6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DAB03A-58F2-406E-A768-D6B290DDA2F2}" emma:medium="tactile" emma:mode="ink">
          <msink:context xmlns:msink="http://schemas.microsoft.com/ink/2010/main" type="writingRegion" rotatedBoundingBox="7823,6414 7900,7122 7528,7162 7451,6454"/>
        </emma:interpretation>
      </emma:emma>
    </inkml:annotationXML>
    <inkml:traceGroup>
      <inkml:annotationXML>
        <emma:emma xmlns:emma="http://www.w3.org/2003/04/emma" version="1.0">
          <emma:interpretation id="{5A500F87-A58B-4B73-8279-24609B59EE86}" emma:medium="tactile" emma:mode="ink">
            <msink:context xmlns:msink="http://schemas.microsoft.com/ink/2010/main" type="paragraph" rotatedBoundingBox="7823,6414 7900,7122 7528,7162 7451,6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D57F00-AC53-48D8-83AE-392AE249101A}" emma:medium="tactile" emma:mode="ink">
              <msink:context xmlns:msink="http://schemas.microsoft.com/ink/2010/main" type="line" rotatedBoundingBox="7823,6414 7900,7122 7528,7162 7451,6454"/>
            </emma:interpretation>
          </emma:emma>
        </inkml:annotationXML>
        <inkml:traceGroup>
          <inkml:annotationXML>
            <emma:emma xmlns:emma="http://www.w3.org/2003/04/emma" version="1.0">
              <emma:interpretation id="{CB21D1C0-4FD6-4FD0-9A46-1008849FA5EC}" emma:medium="tactile" emma:mode="ink">
                <msink:context xmlns:msink="http://schemas.microsoft.com/ink/2010/main" type="inkWord" rotatedBoundingBox="7823,6414 7900,7122 7528,7162 7451,6454"/>
              </emma:interpretation>
            </emma:emma>
          </inkml:annotationXML>
          <inkml:trace contextRef="#ctx0" brushRef="#br0">-4220 1990 39 0,'0'-5'80'0,"0"-5"4"15,0 1-8-15,-9 5-28 0,9-2 0 0,0-3 0 0,0 9 0 16,-8-6 0-16,8 2 0 0,0 0 0 0,0-2 0 0,0 6-4 15,0 0 0-15,0-4-4 0,0 4-8 0,0 0 4 0,0 0 0 16,0 0 8-16,0 0-8 0,0 4 4 0,0-4 0 0,8 6-4 0,-8 2 0 16,0 3-4-16,0-1-4 0,9 3-4 0,-9 2 0 0,0-1-4 15,0 5 0-15,8 0 0 0,-8 6-4 0,0-1 0 0,8 4-4 16,-8 1 0-16,0 0 0 0,0 0 0 0,0 0-4 0,0 4-4 0,10-4 0 16,-10-1 0-16,0 7 0 0,0-6-24 0,0-6 28 15,0 6 0-15,0-5-8 0,0 1 4 0,0-2 0 0,0-4-4 0,0 0 0 16,0-5 0-16,8 1-8 0,-8-1 0 0,0-4-4 0,0 1-8 15,0-8-8-15,0 2-4 0,8 0 0 0,-8-5-8 0,0 5-16 16,0-10-12-16,8 5-16 0,-8-5-8 0,0-3-12 0,0 2-28 0,0-4-76 16,0 0 48-16,0-4 32 0,10-1 24 0,-10-3 20 0</inkml:trace>
          <inkml:trace contextRef="#ctx0" brushRef="#br0" timeOffset="309.459">-3938 1933 79 0,'0'0'88'0,"8"0"-8"0,-8-6-4 0,0 6-28 0,0 0 0 16,0 0 0-16,0 0 0 0,0 0-8 0,0 0 4 0,0 0 0 0,0 6 0 16,8-2 4-16,-8 0 0 0,0 2-4 0,0 3-8 0,0-3 0 15,0 3 0-15,0 5-4 0,8-3-4 0,-8 3-4 0,0 5-4 16,0 0-8-16,0 0 8 0,0 0-8 0,0 5 0 0,0 0 4 15,0 0-8-15,0 0 0 0,0 0 8 0,0-1-8 0,0 2 0 16,0-2 4-16,0 6-8 0,0-4 4 0,10-2 0 0,-10-4-4 0,0 6-4 16,0-6 0-16,8-1 0 0,-8 3 0 0,0-8 0 15,8 8 0-15,-8-13 0 0,0 7-4 0,9-5-4 0,-9-1-4 0,0-5-12 16,0 6-8-16,0-5 0 0,0-5-8 0,8 5-8 0,-8-5-4 16,0 4-8-16,0-4-8 0,0-4-16 0,0 4 4 0,0-5-60 15,-8 0-24-15,8 1 24 0,0-2 32 0,-9 2 24 0</inkml:trace>
          <inkml:trace contextRef="#ctx0" brushRef="#br0" timeOffset="539.4825">-4101 2283 71 0,'0'0'96'0,"0"0"-4"0,0 0-4 0,0 4-28 0,0-4 0 16,0 0-4-16,0 0 4 0,0 0-4 0,0 0 4 0,0 0-8 15,8 0 0-15,-8 0-4 0,9 0 4 0,-9 0-8 0,9 0-8 16,-1 0-4-16,0 0-8 0,2 0 4 0,-2 0-8 0,0 0-4 0,10 0-8 16,-10 0 0-16,0 0 0 0,9 0-4 0,-8 0-4 15,8 0 4-15,-9 0-4 0,10 0-16 0,-10 0-20 0,0 0-16 0,2 5-36 16,6-5 0-16,-7 5-4 0,-1-5-60 0,0 5-40 0,2-1 48 16,-10 2 24-16,8-1 28 0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7:21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5D71FD-7213-4FD4-90B1-CA8194BD40EA}" emma:medium="tactile" emma:mode="ink">
          <msink:context xmlns:msink="http://schemas.microsoft.com/ink/2010/main" type="writingRegion" rotatedBoundingBox="11517,3648 27324,3595 27350,11510 11543,11563"/>
        </emma:interpretation>
      </emma:emma>
    </inkml:annotationXML>
    <inkml:traceGroup>
      <inkml:annotationXML>
        <emma:emma xmlns:emma="http://www.w3.org/2003/04/emma" version="1.0">
          <emma:interpretation id="{96F50E21-D126-458F-9041-4D8DF8F90E9D}" emma:medium="tactile" emma:mode="ink">
            <msink:context xmlns:msink="http://schemas.microsoft.com/ink/2010/main" type="paragraph" rotatedBoundingBox="11508,3907 20005,3535 20069,5014 11573,5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74AF32-5327-4C94-81AE-79811C8F4654}" emma:medium="tactile" emma:mode="ink">
              <msink:context xmlns:msink="http://schemas.microsoft.com/ink/2010/main" type="inkBullet" rotatedBoundingBox="11513,4006 12072,3982 12109,4837 11550,4862"/>
            </emma:interpretation>
          </emma:emma>
        </inkml:annotationXML>
        <inkml:trace contextRef="#ctx0" brushRef="#br0">-196-388 11 0,'0'-5'72'15,"0"0"0"-15,0 0-4 0,0 1-32 0,0-2 0 0,0 6-4 0,0-4 4 16,0-1-4-16,0 0 4 0,0 1 0 0,0-1 0 16,0 0 4-16,0 5 0 0,0-5 4 0,0 0 0 0,0 5 0 0,0-5 4 15,0 5-4-15,0 0-4 0,0 0 0 0,0 0 0 0,0 0-8 16,0 0 0-16,0 0-12 0,0 0 0 0,0 0-4 0,0 0 0 16,0 0 0-16,0 0 4 0,0 5 4 0,0 0 0 0,0 0 0 0,0 0 0 15,8 4 0-15,-8 1-4 0,0 0 0 0,8 4 0 0,2 0-4 16,-10 1-4-16,8 4 0 0,-8 0-4 0,8 5 4 0,1 1-4 15,-1-2 0-15,1 2 0 0,-9 4-4 0,9-6-4 0,-1 6 0 16,0-5 0-16,0 5 4 0,2 0-4 0,-10-5 4 0,8 5-4 16,0-5 4-16,2 0-8 0,-2 4 4 0,0-8 0 0,-8 4 0 0,9-5-4 15,-1 0 8-15,1 0-4 0,0 1 0 0,-1-5-4 0,-8-1 8 16,8 0-4-16,0-5 0 0,2 6 0 0,-10-5 4 16,8-1-8-16,0-4 8 0,-8 5-4 0,10 0-4 0,-10-6 4 0,8 1 0 15,-8 0 4-15,0 1-4 0,8-6 0 0,-8 3 0 0,0-3 0 16,0 5 0-16,0-5 0 0,0 0 0 0,0 0 8 0,0 0-8 15,0 0 0-15,0-5 0 0,0 5 0 0,0-3 0 0,0-3 0 0,0-4 0 16,0 6 0-16,9-6 0 0,-9 0 0 0,0 1 0 0,8-6 0 16,-8 0 0-16,0 1 4 0,8-5 0 0,1 0-4 0,-9-1 0 15,9 1 0-15,-9 0 4 0,8-5-4 0,0 5 4 0,2-1-4 16,-2-4 0-16,-8 5 0 0,8-5 4 0,1 5 0 0,0-5-4 16,-1 5 8-16,0-5 0 0,1 5 0 0,-9-1 4 0,8-3 0 15,1 3 4-15,0 1 4 0,-1 0 0 0,0-5 0 0,2 4 0 0,-2 1-4 16,-8-5-12-16,8 5 20 0,0 0-4 0,2-1-4 0,-2-4 4 15,0 5-4-15,1 4 0 0,-1-3-4 0,0-2-4 0,-8 6 4 16,10-1-4-16,-2 1 0 0,-8 5 0 0,8-1 0 0,-8 0 0 16,0 5 0-16,8-4 0 0,-8 9-4 0,0-5 4 0,0 5-4 0,0-5 0 15,0 5 0-15,0 0-4 0,0 0 0 0,0 0 0 16,0 0-4-16,0 0-4 0,0 5-16 0,0-5-8 0,-8 5-20 0,8 0-20 16,0-1-20-16,-8 6-24 0,8-5-28 0,-8 5-16 0,-2-1-60 15,2 5-16-15,8 1 44 0,-8-1 36 0,-9 1 32 0,9 4 20 16</inkml:trace>
        <inkml:trace contextRef="#ctx0" brushRef="#br0" timeOffset="-882.8941">137 78 7 0,'-10'0'56'0,"2"-5"-8"0,8 5-8 0,-8-5-24 0,-1 5 0 0,9-5-4 15,-9 5-4-15,9-4 0 0,-8 4 0 0,0-5 0 0,8 0-24 16,-9 5 24-16,9-5 0 0,-8 0 0 0,0 1-4 0,8 4 0 16,-10-5-4-16,10 0 0 0,-8 0-4 0,0 5 4 0,8-4-12 0,-10-1-16 15,2 0-32-15,0 0-24 0</inkml:trace>
      </inkml:traceGroup>
      <inkml:traceGroup>
        <inkml:annotationXML>
          <emma:emma xmlns:emma="http://www.w3.org/2003/04/emma" version="1.0">
            <emma:interpretation id="{2D47BBB7-F807-49D4-83F1-0F0FEDD65025}" emma:medium="tactile" emma:mode="ink">
              <msink:context xmlns:msink="http://schemas.microsoft.com/ink/2010/main" type="line" rotatedBoundingBox="12546,3861 20005,3535 20069,5014 12611,5340"/>
            </emma:interpretation>
          </emma:emma>
        </inkml:annotationXML>
        <inkml:traceGroup>
          <inkml:annotationXML>
            <emma:emma xmlns:emma="http://www.w3.org/2003/04/emma" version="1.0">
              <emma:interpretation id="{6A48C77F-7BA0-4437-A63B-D402E417BE46}" emma:medium="tactile" emma:mode="ink">
                <msink:context xmlns:msink="http://schemas.microsoft.com/ink/2010/main" type="inkWord" rotatedBoundingBox="12566,4329 12965,4311 12977,4588 12579,4605"/>
              </emma:interpretation>
            </emma:emma>
          </inkml:annotationXML>
          <inkml:trace contextRef="#ctx0" brushRef="#br0" timeOffset="502.6569">878-200 23 0,'-8'0'92'0,"8"0"-8"16,-9 0 0-16,9 0-20 0,0 0-4 0,-9 0 0 0,9 0-4 15,0 0-4-15,0 0 0 0,0 0-4 0,0 0-4 0,0 0-4 16,0 0-4-16,0 0 8 0,0 0 4 0,0 0-8 0,0 0 8 16,0 0 0-16,9 0 0 0,-9 0 0 0,9 0 4 0,-1 0 0 0,-8 0 0 15,8 0 0-15,0 0 0 0,2 0-4 0,-2 0-4 0,10 0 0 16,-10 0-8-16,9 0 0 0,-9 0-8 0,9 0-4 0,0 0 4 15,-9-6-4-15,10 6-8 0,-10 0 0 0,10 0 0 0,-2 0-4 0,-7 0-4 16,8 0 0-16,0 0 0 0,-9 0 0 0,2 0-4 16,6 0 4-16,-8 0-8 0,2 0 4 0,-2 0 0 0,0 0 0 0,1 0 0 15,-1 0-4-15,0 0 0 0,-8 0-4 0,10 0 0 0,-10 0-4 16,0 0-12-16,0 0-8 0,8 0-12 0,-8 0-8 16,0 0-16-16,0 0-12 0,0 0-16 0,0 0-24 0,0 0-28 0,-8 0-12 15,8 0-48-15,-10 0-16 0,2 0 36 0,8 0 40 0,-8 0 28 16,-1 0 16-16</inkml:trace>
          <inkml:trace contextRef="#ctx0" brushRef="#br0" timeOffset="789.8869">886 25 31 0,'0'10'108'0,"0"-6"-12"0,-8 6-8 16,8-5-32-16,0 0-4 0,0-1 0 0,0-4 4 0,0 5 4 0,0-5 8 15,0 5 0-15,0-5 4 0,0 0-8 0,8 0 4 0,0 0 0 16,2 0 4-16,-2-5-4 0,0 5 0 0,2 0-4 0,-2 0-4 16,9-5-4-16,-9 5-4 0,9 0-4 0,0 0 4 0,-9 0-16 0,10-4 0 15,-1 4 0-15,0-5 0 0,0 5-8 0,0-5-8 16,0 0 8-16,-9 5-8 0,10-5-4 0,-2 5-4 0,2 0-4 0,-10-4 0 16,9 4 0-16,-9-5 0 0,2 5-4 0,-2 0 0 0,0 0 0 0,2 0 0 15,-2-5-4-15,0 5 4 0,-8 0-4 0,8 0-8 16,-8 0-8-16,0 0-28 0,0 0-32 0,0 0-32 0,0 0-40 0,-8 5-44 15,8-5-76-15,-8 5 0 0,-10-1 52 0,10 1 44 0,0 0 32 16,-10 0 24-16,1 4 24 0</inkml:trace>
        </inkml:traceGroup>
        <inkml:traceGroup>
          <inkml:annotationXML>
            <emma:emma xmlns:emma="http://www.w3.org/2003/04/emma" version="1.0">
              <emma:interpretation id="{5F7C5812-88E0-4CE2-8778-E63FA3E3467D}" emma:medium="tactile" emma:mode="ink">
                <msink:context xmlns:msink="http://schemas.microsoft.com/ink/2010/main" type="inkWord" rotatedBoundingBox="13574,4053 14560,4010 14615,5253 13628,52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599.161">1901-263 31 0,'-8'-5'84'0,"-2"5"-12"0,10-5-12 0,-8-5-24 0,8 6 0 15,0-6-4-15,0 5-4 0,-8 1-4 0,8-6 4 0,0 0-4 16,0 5 0-16,0-4 0 0,0-1 4 0,0 5 0 0,8-4 0 15,-8-1 0-15,8 0 0 0,-8 1 0 0,10 4 0 0,-2-4-4 16,-8-1 0-16,8 0 0 0,1 6 0 0,0-6-4 0,-1 5 0 0,9 0 0 16,-9 0 0-16,1 0-4 0,8 1 0 0,-9-1 0 0,10 5-4 15,-1-5 4-15,-8 5-8 0,7 0 4 0,1 0 0 0,1 0 0 16,-2 5 4-16,-6-5 0 0,6 5-4 0,1-1 4 0,0 1 0 16,0 5-4-16,-9-5-4 0,10 0-16 0,-10 4 16 0,0-4 4 15,10 4 0-15,-10 1 0 0,1 0-4 0,0-5-4 0,-1 4 0 16,-8 1 0-16,9 0 0 0,-9-6 4 0,8 6 0 0,-8 0-4 0,0-6 0 15,0 6 0-15,0-5-4 0,0 5 4 0,-8-6 0 0,8 6 0 16,-9-5-4-16,1-1 0 0,-1 6 0 0,0-5 0 0,1 0 0 16,0-1-4-16,-2 1-4 0,-6 0-4 0,-2 0-8 0,10 0-8 0,-9 0-12 15,0-5-4-15,0 5-8 0,1-1-8 0,6-4-8 16,-6 5-12-16,6 0-4 0,-6-5-28 0,7 5-56 0,1-5 12 0,0 4 32 16,-1-4 24-16</inkml:trace>
          <inkml:trace contextRef="#ctx0" brushRef="#br0" timeOffset="14176.2893">1969-480 51 0,'0'0'80'0,"-9"0"-4"16,18 0-20-16,-9 0 0 0,0 0 0 0,0 0-4 0,0 0 8 15,0 0-8-15,0 0 4 0,0 0-4 0,0 0 0 0,0 0 0 16,0 0 0-16,0 0-4 0,0 0 4 0,0 0-8 0,0 0 0 16,0 0 4-16,0 0 0 0,0 0-4 0,0 0 0 0,0 0 0 0,0 0-4 15,0 0-4-15,0 0 4 0,0 0 0 0,0 0-4 0,0 0-4 16,0 0-4-16,0 0 0 0,0 0-4 0,0 0 4 0,0 0-12 16,0 0 8-16,0 0-8 0,0 0 0 0,0 0-4 0,0 5-4 0,0 0 0 15,0 0 0-15,0 4 0 0,0 1 4 0,0 0 0 16,0 4-4-16,0 1-4 0,0 4 0 0,0 0 0 0,0 0 0 0,0 5 0 15,0 5 0-15,0 0 0 0,0 0-4 0,0 0 0 0,0 0 4 16,0 0 0-16,0-1-4 0,0 1 0 0,0 0 4 0,0 0-4 16,0 1 0-16,-9-3 4 0,9-3 0 0,0 0 0 0,0 1-4 15,0-2 4-15,0 2 0 0,0-6 0 0,0 0 0 0,0-5-4 16,0 6 0-16,0-6 4 0,0 0-4 0,0-4 0 0,0 0 0 0,0-1 4 16,0 1-4-16,0-1 0 0,0-3 0 0,0-2-4 0,0 1 4 15,0 0-4-15,0 1 0 0,0-3-8 0,0-3-4 0,0 0-12 16,0 5-4-16,0-5-4 0,0 0-8 0,0 0-4 0,0 0-4 0,0 0-8 15,0 0-8-15,0 0-16 0,0-5-16 0,0 2-16 16,0-3-8-16,0 1-4 0,-8-4-80 0,8-1 24 0,0 0 28 0,-8 1 32 16,8-1 20-16</inkml:trace>
          <inkml:trace contextRef="#ctx0" brushRef="#br0" timeOffset="15216.0258">2301 125 43 0,'0'-5'96'0,"0"0"-16"16,0 0-4-16,0 1-24 0,0 4-4 0,0-5-4 15,0 5 4-15,0 0-4 0,0 0 0 0,0 0-4 0,0 5-4 0,0-1 0 16,8 1-20-16,-8 0 20 0,0 4-8 0,0 1 4 0,10 0-4 15,-10-1 0-15,8 6-4 0,0 0-8 0,-8 3 0 0,10 1 0 16,-2 1-8-16,0-1 0 0,1 5 0 0,-1 1-4 0,1-2 0 16,-1 0-4-16,1 7 4 0,-1-2-4 0,0-4 0 0,2 5 0 0,-2-5 4 15,0 5 0-15,2-5 0 0,-2 0-4 0,0 0 0 0,-8-5 4 16,9 5-4-16,-9-5 4 0,0-5 0 0,8 1 0 0,-8-1-4 16,0-4 4-16,0 4 0 0,0-9 0 0,0 0-4 0,-8 0 4 15,8-5-4-15,-9 4 4 0,9-8-4 0,-8 4 0 0,8-10 0 16,-8 5 0-16,8-4 0 0,-10-1 0 0,2-4 0 0,0-1 0 0,-2 1 0 15,10-5-4-15,-8-1 4 0,0 1 0 0,-1-4 0 0,9-3 0 16,-8 4 0-16,8-7 0 0,-9 4 0 0,9-3 0 0,0-1 0 16,-8 0-4-16,8 0 4 0,0 6 0 0,0-5 0 0,0 3 0 15,0-4 0-15,8 4 0 0,-8 7-4 0,9-6 4 0,-9 5-20 16,8 0 28-16,1 4-4 0,-1 1-4 0,-8-1 4 0,8 6-4 0,2-1 4 16,-2 0-4-16,10 6 0 0,-10-6 0 0,0 4 0 0,1 6 4 15,-1-3 0-15,1-2-4 0,-1 5 4 0,9 0-4 16,-9 0 0-16,2 0 0 0,-2 5 0 0,-8-2 0 0,8-3 0 0,2 6 0 15,-2 4 0-15,-8-6 4 0,0 6-4 0,8-5 0 0,-8 5-4 16,0-1 8-16,0 1-4 0,-8-6 0 0,8 6 0 0,0 0 0 16,-8-1-8-16,-2-4 4 0,2 0-12 0,0 4-4 0,8-9-4 0,-18 5-16 15,10 1-8-15,-1-6-4 0,1 0-12 0,-1 4-4 16,1-4-12-16,-9-4-84 0,9 4 12 0,-2-11 28 0,2 7 24 0</inkml:trace>
          <inkml:trace contextRef="#ctx0" brushRef="#br0" timeOffset="15487.3">2838-67 83 0,'9'-5'104'0,"-9"5"0"0,0 0 0 0,9-5-16 15,-9 5 4-15,0 0 0 0,0 0 4 0,0 0-8 0,0 0-4 16,0 0-8-16,0 0-4 0,0 0-8 0,0 5-8 0,0-5-4 16,0 0-8-16,0 0-8 0,0-5-4 0,0 5-8 0,0 0-4 0,0 0-4 15,0 0-8-15,0 0 0 0,0 0-8 0,0 5-12 0,0-5-12 16,0-5-12-16,0 5-20 0,0 0-24 0,0-5-32 0,0 5-16 16,0-4-12-16,0 4-88 0,0-5 16 0,0 0 56 0,0 5 40 15,8-5 16-15</inkml:trace>
        </inkml:traceGroup>
        <inkml:traceGroup>
          <inkml:annotationXML>
            <emma:emma xmlns:emma="http://www.w3.org/2003/04/emma" version="1.0">
              <emma:interpretation id="{4002B722-BA0F-4FAB-857D-5779FF2EB73B}" emma:medium="tactile" emma:mode="ink">
                <msink:context xmlns:msink="http://schemas.microsoft.com/ink/2010/main" type="inkWord" rotatedBoundingBox="15026,3931 15512,3909 15550,4771 15064,4792"/>
              </emma:interpretation>
            </emma:emma>
          </inkml:annotationXML>
          <inkml:trace contextRef="#ctx0" brushRef="#br0" timeOffset="15894.7257">3316-499 47 0,'0'-11'96'0,"0"8"-8"0,0-2-4 16,0 0-24-16,0 0 0 0,0 1-8 0,0-1 0 0,0 5-4 15,0-5-4-15,0 5-4 0,0 0 0 0,0 0 0 0,0 0-4 16,8 0 4-16,-8 0 0 0,0 5-4 0,0 0 4 0,10-1-4 0,-10 1 0 15,0 5-4-15,8 0 0 0,-8-1-4 0,8 5-4 0,-8-4-4 16,9 9-4-16,-9-4 0 0,8 4-4 0,-8 0 0 16,0 5-4-16,0 0 0 0,0 0-4 0,9 0 0 0,-9 0 0 0,0-1 0 15,0 6 0-15,0-4-4 0,0-2 4 0,0 2 0 0,0 3 0 16,0-8-4-16,0 3 0 0,0-4-4 0,0 6 4 0,0-11-4 16,0 1 0-16,0 4-8 0,0-10-4 0,0 5-4 0,0-9-4 0,8 5-8 15,-8-5-12-15,0 0-8 0,0-2-16 0,0-3-8 0,0 6-12 16,0-12-4-16,0 6-24 0,0-3-56 0,-8-2 20 0,8 0 32 15,0 0 20-15</inkml:trace>
          <inkml:trace contextRef="#ctx0" brushRef="#br0" timeOffset="16550.1258">3419-144 31 0,'-10'5'116'0,"10"-1"-12"0,0-4-8 0,0 5-24 0,0-5 4 15,0 5 8-15,0-5 4 0,0 0 0 0,0 0-4 0,10 0-4 16,-10 0 0-16,8 0 4 0,0 0-4 0,2 0 0 0,-2 0-4 16,8 0-4-16,-7-5-4 0,8 5-32 0,0 0 16 0,1 0-4 0,-2-5-12 15,2 5-8-15,-2 0 0 0,10-4-8 0,-9 4-4 16,-1 0-4-16,10 0 0 0,-8-5-4 0,-1 5-4 0,-1 0-12 0,2 0-16 15,-2 0-20-15,2 0-36 0,-10 5-40 0,10-5-52 0,-10 4-60 16,1 1-40-16,-1 0 40 0,-8 0 48 0,0 0 36 0,0 0 28 16,0 0 20-16</inkml:trace>
          <inkml:trace contextRef="#ctx0" brushRef="#br0" timeOffset="16312.6077">3665-585 59 0,'0'-5'76'0,"0"0"4"0,10 5-8 0,-10-4-20 0,0-1-4 15,0 5 0-15,0-5-4 0,0 5 8 0,8 0-4 16,-8 0 0-16,0 0 8 0,0-5 4 0,8 5 4 0,-8 0 0 0,0 5-4 15,9-5 0-15,-9 5 0 0,0 0-4 0,8-1-4 0,-8 6 0 16,8-1 0-16,-8-4-4 0,0 9-4 0,10 1 0 0,-10-1-4 16,8 1 0-16,-8 4 0 0,0 5-8 0,8-5-4 0,-8 5 0 0,0 5-4 15,8-5 4-15,-8 5-8 0,0-1 0 0,10 1-4 0,-10-1 4 16,0 2-4-16,0 3 0 0,0-4-4 0,0 4 0 0,0-3 0 16,8 3-4-16,-8-4 0 0,0-1-4 0,0 2 4 0,0-2-4 15,0-4-4-15,8 0 4 0,-8 0-4 0,0-5 4 0,0 1-4 16,0-6-4-16,0 6 4 0,0-11 0 0,0 5-4 0,0-4-8 0,0-1-8 15,0-5-20-15,0 2-12 0,0-1-16 0,0-5-32 0,0 0 12 16,-8 0-16-16,8 0-16 0,-8-5-8 0,8-1-8 0,-10 2-8 16,2-5-52-16,0-1 4 0,8 0 40 0,-18-3 24 0,10-2 28 15</inkml:trace>
        </inkml:traceGroup>
        <inkml:traceGroup>
          <inkml:annotationXML>
            <emma:emma xmlns:emma="http://www.w3.org/2003/04/emma" version="1.0">
              <emma:interpretation id="{301B30DA-1CE8-41D3-B860-CE612BA8E0A9}" emma:medium="tactile" emma:mode="ink">
                <msink:context xmlns:msink="http://schemas.microsoft.com/ink/2010/main" type="inkWord" rotatedBoundingBox="16735,4246 17073,4231 17086,4520 16748,45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894.719">5030-278 79 0,'0'0'88'0,"0"-5"-4"0,0 10-4 0,-9-5-20 0,9 0 0 0,0 4-4 16,0-4-4-16,0 0 0 0,0 0-8 0,0 0 0 0,0 0 0 16,0 0-4-16,0 0-28 0,0 0 24 0,0 0 0 0,0 0-4 15,0 0-4-15,0 0 4 0,0 0 0 0,0 0 0 0,0 0 4 0,0 0 0 16,0 0 0-16,9 0 4 0,-9 0 4 0,0 0 0 0,8 0 0 16,0 0 0-16,-8 5 0 0,10-5 0 0,-2 0-4 0,0 0 4 15,0 5-8-15,2-5 0 0,-2 0-4 0,9 4 0 0,-9 1-4 16,1-5 0-16,8 6-4 0,-9-6-4 0,0 4 0 0,10 1-8 15,-10 0 0-15,2-5-4 0,6 5 4 0,-7-1-4 0,-1-4-4 0,0 5 4 16,10-5-4-16,-10 0 4 0,0 5-8 0,2-5 4 0,-2 0-4 16,0 0 4-16,1 5-4 0,-9-5 0 0,9 0 0 0,-1 0 4 15,-8 0-8-15,8 0 0 0,-8 0 4 0,9 0 4 0,-9 0-4 16,0 0 0-16,0 0 0 0,0 0-4 0,0 0 4 0,0 0-4 16,0 0-4-16,0 0-12 0,0 0-8 0,0 0-12 0,0 0-16 0,0 0-20 15,0 0-8-15,-9 0-24 0,9 0-20 0,0 0-20 0,-8 0-4 16,8 0-68-16,-8 0 4 0,-1 0 40 0,9 0 32 15,-9 0 28-15,1 0 20 0</inkml:trace>
          <inkml:trace contextRef="#ctx0" brushRef="#br0" timeOffset="36179.959">5072-5 67 0,'0'0'84'0,"0"0"-8"16,0-4-4-16,0 4-20 0,0 0 0 0,8 0 0 0,-8 0 4 16,10 0-4-16,-10 0 4 0,8 0-4 0,-8 0 4 0,8 0 4 15,1 0 0-15,-1 0-8 0,1 0 0 0,0 0 0 0,7 0-16 16,-8 0 16-16,2 0 0 0,-2 0-8 0,10 0 0 0,-10 0-8 16,0 0-4-16,1 0-4 0,7 0 0 0,-7 0-8 0,0 0 0 0,-1 0-4 15,0 0-4-15,2 0 0 0,-2 0-4 0,0 0 0 16,1 0-4-16,0 0 0 0,-1 0 0 0,-8 0-4 0,8 0 4 0,1 0-8 15,-1 0-8-15,-8 0-16 0,9 0-16 0,-9 0-8 0,0 0-24 0,0 0-24 16,0 0-32-16,9 0-24 0,-9 0-84 0,-9 0 48 16,9 0 40-16,-9 0 20 0,9 0 32 0</inkml:trace>
        </inkml:traceGroup>
        <inkml:traceGroup>
          <inkml:annotationXML>
            <emma:emma xmlns:emma="http://www.w3.org/2003/04/emma" version="1.0">
              <emma:interpretation id="{CA2E9F94-0DFB-4D79-B9F2-CB28433939A9}" emma:medium="tactile" emma:mode="ink">
                <msink:context xmlns:msink="http://schemas.microsoft.com/ink/2010/main" type="inkWord" rotatedBoundingBox="17584,3641 19201,3570 19242,4511 17625,45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196.8695">6172-518 27 0,'0'-5'96'0,"0"0"-8"0,0-4-4 0,-8 4-16 0,8 0-4 0,0 1-4 16,0-2 0-16,0 6 0 0,0-4-4 0,0 4-4 0,0-5-8 16,0 5 4-16,0 0-8 0,0 0 0 0,0 5 8 15,0-1-8-15,0-4-4 0,0 10 4 0,0-5-8 0,0 5 0 0,0-1-4 16,0 1-4-16,8 4-4 0,-8 1-4 0,0 4 0 0,0-5-4 16,0 6-4-16,0 3 0 0,0 0 0 0,0 2-4 0,8-1 4 15,-8 0-4-15,0 0 0 0,0 0-4 0,0 0 0 0,0 5 0 16,0-10 0-16,0 5 4 0,0 0-4 0,0 0 0 0,0-5 0 0,0 0 0 15,9-4-4-15,-9 4-8 0,0-5-4 0,0-4-4 0,0 5-4 16,0-6-12-16,9-4-8 0,-9 5-4 0,0-10-4 0,0 4-12 16,0-4-12-16,0 0-8 0,0 0 0 0,8 0-20 0,-8-4-64 15,0-6 12-15,0 5 32 0,-8-4 28 0</inkml:trace>
          <inkml:trace contextRef="#ctx0" brushRef="#br0" timeOffset="38455.1795">6334-446 71 0,'0'-5'92'0,"0"0"-8"0,0 5-8 0,0 0-24 0,0-5 0 0,0 5-8 15,0 0-4-15,0 0 4 0,0 0-4 0,0 0-4 0,0 5 0 16,8-5 0-16,-8 5 0 0,0 0-4 0,0 5 0 0,0-5-4 16,8 4 0-16,-8 0 0 0,0 6-4 0,0-2-4 0,10-2 0 15,-10 8-4-15,0-5 0 0,0 6-4 0,0-1-4 0,0 0 4 0,0 0-4 16,0 0 0-16,0 0-4 0,0 0 0 0,0 7 0 15,0-8 0-15,0 1-4 0,0-5 4 0,0 6 0 0,0-6 0 0,0 5-8 16,0-5 8-16,0 1-4 0,0-5-8 0,0-1 0 0,0 1-12 16,0-6-4-16,0 2-16 0,0-2-12 0,0 1-12 0,-10-5-8 15,10-5-4-15,0 1-16 0,-8-2-72 0,8 2 12 0,-8-6 32 0,8-4 20 16</inkml:trace>
          <inkml:trace contextRef="#ctx0" brushRef="#br0" timeOffset="38710.4952">5873-811 71 0,'0'-5'88'0,"9"5"0"0,-9-4 0 0,9-1-16 0,-9 0 0 15,8 5 4-15,1-5 0 0,-1 1 4 0,0 4 4 0,2-5-8 0,6 0-4 16,-8 0-8-16,10 0-4 0,-1 0-8 0,0 1-4 15,-8-1-8-15,7 5-4 0,2-6-4 0,-2 2-8 0,2 0-8 0,-1-1 4 16,8 5-8-16,-8-5 0 0,1 5-4 0,-2 0-4 0,2-5-4 16,-2 5-4-16,1 0-28 0,1 0 0 0,8 0-12 0,-10 0-28 15,-7 5-20-15,16-5-20 0,-16 5-20 0,7 0-72 0,2-1 12 0,0 0 36 16,-10 2 28-16,0 3 24 0</inkml:trace>
          <inkml:trace contextRef="#ctx0" brushRef="#br0" timeOffset="39223.1714">6666-269 7 0,'0'-9'100'0,"0"-1"-12"0,-8 1-4 0,8 4-28 0,0-5 0 16,0 5-4-16,0-4-4 0,0 4-4 0,-9 0-4 0,18 0-4 15,-9 1 4-15,0-1 0 0,0 5 0 0,8-5-4 0,-8 5 4 0,9 0-4 16,-9 5 0-16,8 0-4 0,0-1 0 0,-8 6-8 16,10 0-4-16,-2-1-4 0,0 6 0 0,2-1 0 0,-2 0-4 0,-8 0-8 15,8 6 0-15,0-1 0 0,1 5 0 0,0-5 4 0,-9 1-4 16,8 3 4-16,1-3-4 0,-9-1 0 0,0 0 0 0,0-4 4 15,8 4 4-15,-8-10-4 0,0 5 4 0,0-4 8 0,0 0-4 0,0-5-4 16,0 0-4-16,0-5 0 0,0 0 0 0,-8 0-4 0,8-5 0 16,0 0 0-16,0-5-4 0,0 0 4 0,0 1 0 0,0-5 0 15,0 4-4-15,0-9 4 0,0 4-8 0,0-4 4 0,8 0 0 16,-8-5 0-16,0 5 0 0,8-5 0 0,-8 4 0 0,10 1 0 16,-10 0 4-16,8 0-4 0,0 0-4 0,0 5 4 0,-8-1 0 15,10 1 0-15,-2 4 0 0,0 1 0 0,1-1 0 0,-1 5-4 16,1 0 4-16,0 5 0 0,-9-4 0 0,8 4 0 0,0 0-4 0,2 0-4 15,-2 0-8-15,0 0-4 0,0 4-24 0,2 1-12 0,-2-5-20 16,0 5-8-16,1 0-12 0,8 0-12 0,-8-5-84 0,-1 4 20 16,0 1 36-16,0-5 28 0,2 0 12 0</inkml:trace>
          <inkml:trace contextRef="#ctx0" brushRef="#br0" timeOffset="39629.88">7238-686 39 0,'0'-5'92'0,"0"-5"-8"0,0 1-4 0,0-1-20 0,0 1-4 15,8-1-4-15,-8 0 0 0,0 7-8 0,8-8 0 0,2 2 0 0,-10-1-4 16,8 5 0-16,0-5-4 0,0 7 4 0,1-8-4 15,0 6-4-15,-1 1 4 0,9-1-8 0,-9 0-4 0,2 5 0 0,6 0-4 16,-8 0-8-16,2 0 4 0,-2 0-8 0,9 5-4 0,-17 4 4 16,9-4-4-16,-1 6 0 0,1-2 4 0,-1 0 0 0,-8 5 0 15,0 2-8-15,0-3 0 0,0 6 0 0,-8-5 4 0,8 6-4 0,-9 4 0 16,1-5 0-16,-10 0 0 0,10 1 0 0,0 3 0 0,-10-3 0 16,2-1-4-16,6-5-16 0,-6 4 24 0,-1-2 0 0,8-2 0 15,-8-4 0-15,9-1 0 0,0 1-4 0,-2-5 0 0,2 5 4 16,0-10-4-16,8 5 0 0,-10-5 0 0,10 4 0 0,0-4 0 15,-8 0 4-15,8 0 0 0,0 0 4 0,8 0 0 0,-8 0 8 0,10 0 0 16,-10 0 0-16,8 0 8 0,-8-4-4 0,8 8 4 16,2-4 0-16,-2 0 0 0,0 0-4 0,0 0 4 0,1 5-4 0,0-5-4 15,-1 0-4-15,1 0-4 0,7 5 0 0,-6-5-4 0,-2 0 0 0,8 4 4 16,-6-4-4-16,-2 0 0 0,9 0-8 0,-8 0-4 16,8 0-12-16,-9 0-16 0,0 0-16 0,0 0-28 0,2 0-24 0,6 0-24 15,-6 0-12-15,-10 0-84 0,8 0 40 0,-8 0 32 0,8 0 24 16,-8 0 32-16</inkml:trace>
        </inkml:traceGroup>
        <inkml:traceGroup>
          <inkml:annotationXML>
            <emma:emma xmlns:emma="http://www.w3.org/2003/04/emma" version="1.0">
              <emma:interpretation id="{5BBECE6C-DE6E-40F1-8F0E-2A38277C19A5}" emma:medium="tactile" emma:mode="ink">
                <msink:context xmlns:msink="http://schemas.microsoft.com/ink/2010/main" type="inkWord" rotatedBoundingBox="19547,3771 20014,3751 20058,4768 19591,4788"/>
              </emma:interpretation>
            </emma:emma>
          </inkml:annotationXML>
          <inkml:trace contextRef="#ctx0" brushRef="#br0" timeOffset="39990.4865">7835-691 43 0,'0'-10'100'0,"0"5"-8"0,0-4-4 0,0 0-24 16,0-1 0-16,0 5-4 0,0 1-8 0,0-2 4 0,8 3 4 16,-8 3-4-16,0-6 8 0,0 6 0 0,8 6-12 0,-8-3 0 15,9 3 0-15,-9 3-4 0,8 1-4 0,-8-1 4 0,9 5-8 0,-9 5-16 16,9 1 12-16,-9 4-4 0,0 0-4 0,8 5-4 0,-8-1-4 15,0 1 0-15,0 0-4 0,0 5-4 0,0 0-4 0,0-1 0 16,0 5-4-16,0-4 4 0,0-1-4 0,0 5 0 0,0-4-4 16,0-5 0-16,0 4 0 0,0 1 0 0,0-5 0 0,0 0 0 15,0-5 0-15,0 0 0 0,0 0 0 0,0-5-4 0,8 0-8 0,-8-1-4 16,8-2-12-16,-8-6-12 0,0-1-12 0,10-4-24 0,-10 0-20 16,8-5-20-16,-8 0-16 0,8-5-80 0,2-5 16 0,-10 0 28 15,0-4 36-15,8 0 24 0</inkml:trace>
          <inkml:trace contextRef="#ctx0" brushRef="#br0" timeOffset="40516.0813">7954-149 59 0,'0'5'104'0,"0"0"0"0,0-5 4 0,0 4-20 16,8-4 0-16,-8 5 4 0,9-5 4 0,-1 0 0 0,0 0-4 15,1 0-4-15,8 5-8 0,-9-5-8 0,10 0-12 0,-1 0-4 0,-8-5-8 16,16 5-8-16,-8 0-8 0,0-5-8 0,1 5-4 0,-2-4-4 16,10 4-8-16,-9 0-8 0,-1 0-8 0,2 0-20 0,0 0-20 15,-2 0-24-15,1 0-40 0,-8 0-32 0,-1 0-48 0,1 0-40 16,-1 4 40-16,-8 1 28 0,8 0 36 0,-8 0 28 0</inkml:trace>
          <inkml:trace contextRef="#ctx0" brushRef="#br0" timeOffset="40311.6263">8227-682 31 0,'8'-4'92'0,"-8"4"4"15,0 0-8-15,0 0-24 0,0 0-4 0,8 0-4 16,-8 0-4-16,0 0 0 0,10 0 0 0,-10 4-4 0,8-4 4 0,-8 0 4 15,8 0 8-15,0 6-12 0,-8-2 4 0,9 1-4 0,-9 5 0 0,9 0-4 16,-9-1 4-16,0 1-8 0,0 4 0 0,8 1 0 16,-8 3 0-16,0 2 0 0,0-1-4 0,0 5-4 0,0 0-4 15,0 0 4-15,0 5-8 0,0-5 0 0,0 5-4 0,0-1-4 0,0 1 0 16,0 0-4-16,0 4 4 0,0-4-4 0,0 4 0 16,0-4-4-16,9 5 4 0,-9-5-4 0,0 4-4 0,0-4 0 0,0 0-4 15,8 0 0-15,-8-1 4 0,0-3-4 0,0-2 0 0,8 2-4 16,-8-2 0-16,0-3-4 0,0-1-4 0,0-5 0 0,10 1-8 15,-10-6-8-15,0 6-12 0,0-11-16 0,0 5-36 0,-10-3 12 0,10-6-16 16,0 0-12-16,-8 0-16 0,8-6-8 0,-8 6 0 0,8-9-24 16,-9 5-52-16,1-6 20 0,-1 0 40 0,0-3 24 0,1-2 24 15</inkml:trace>
        </inkml:traceGroup>
      </inkml:traceGroup>
    </inkml:traceGroup>
    <inkml:traceGroup>
      <inkml:annotationXML>
        <emma:emma xmlns:emma="http://www.w3.org/2003/04/emma" version="1.0">
          <emma:interpretation id="{E7F57D6E-F353-4473-B272-3D3A5B3449C4}" emma:medium="tactile" emma:mode="ink">
            <msink:context xmlns:msink="http://schemas.microsoft.com/ink/2010/main" type="paragraph" rotatedBoundingBox="13024,6053 15933,6093 15920,7032 13011,69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1C4DC5-24D0-44B8-828A-A7CEE31C871E}" emma:medium="tactile" emma:mode="ink">
              <msink:context xmlns:msink="http://schemas.microsoft.com/ink/2010/main" type="line" rotatedBoundingBox="13024,6053 15933,6093 15920,7032 13011,6992"/>
            </emma:interpretation>
          </emma:emma>
        </inkml:annotationXML>
        <inkml:traceGroup>
          <inkml:annotationXML>
            <emma:emma xmlns:emma="http://www.w3.org/2003/04/emma" version="1.0">
              <emma:interpretation id="{D0EAD67F-0B50-4B40-A39A-522EAD886B5F}" emma:medium="tactile" emma:mode="ink">
                <msink:context xmlns:msink="http://schemas.microsoft.com/ink/2010/main" type="inkWord" rotatedBoundingBox="13019,6370 13432,6376 13427,6702 13015,66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156.3782">1431 2120 27 0,'0'0'100'0,"0"5"-4"0,0-5 0 16,0 0-20-16,0 5 4 0,0-5 0 0,10 4 4 0,-10-4 8 0,8 0-8 16,-8 6 0-16,8-6-8 0,2 4-4 0,-10 1-4 15,8-5 0-15,0 5-4 0,1-5-4 0,8 0-4 0,-9 5-4 0,1-5-28 16,7 0 20-16,-6 0-8 0,-2 0-4 0,0 4-8 0,10-4-4 16,-10 0-4-16,0 0 0 0,9 0-8 0,-8 0 0 0,0 0 0 15,-1-4-4-15,10 4 0 0,-10 0-8 0,0 0-12 0,0 0-16 0,-8 4-20 16,10-4-16-16,-2 0-16 0,-8 0-32 0,8 0-40 0,-8 5-48 15,0-5-44-15,0 0 44 0,0 5 40 0,-8-5 28 0,0 0 28 16</inkml:trace>
          <inkml:trace contextRef="#ctx0" brushRef="#br0" timeOffset="22936.9663">1304 1918 27 0,'0'-4'92'0,"0"4"0"16,0 0-8-16,0-5-20 0,0 5 4 0,8 0-4 0,-8 0 0 0,0 0 0 15,10 0 4-15,-2 0 0 0,-8-5 0 0,8 5-8 0,0-4-4 16,10 4 0-16,-10-5-4 0,10 0 0 0,-10 0 0 0,9 0-4 16,-1 0-8-16,2 5-12 0,0-9 0 0,-2 4 0 0,1 5-12 15,0-5 0-15,0 1-4 0,1 4-4 0,-2-5 4 0,10 5-4 16,-18 0-20-16,9 0 20 0,1 0-4 0,-2 0 0 0,-6 0 0 15,-2 0-12-15,0 0-4 0,0 0-8 0,2 0-8 0,-2 0-12 0,-8 0-8 16,8 5-12-16,-8-1-16 0,0-4-16 0,-8 5-12 0,8 0-4 16,-8 1-40-16,-2-3-36 0,2 7 24 0,0-5 28 0,-10 5 28 15</inkml:trace>
        </inkml:traceGroup>
        <inkml:traceGroup>
          <inkml:annotationXML>
            <emma:emma xmlns:emma="http://www.w3.org/2003/04/emma" version="1.0">
              <emma:interpretation id="{CF6B1E6A-4DE4-4B8A-B2D5-D4051BA301D3}" emma:medium="tactile" emma:mode="ink">
                <msink:context xmlns:msink="http://schemas.microsoft.com/ink/2010/main" type="inkWord" rotatedBoundingBox="14110,6068 15933,6093 15920,7032 14097,7007"/>
              </emma:interpretation>
              <emma:one-of disjunction-type="recognition" id="oneOf4">
                <emma:interpretation id="interp4" emma:lang="" emma:confidence="0">
                  <emma:literal>ż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0978.4369">2737 1789 23 0,'8'0'92'0,"-8"-5"-12"0,0 5-4 0,0 0-28 0,0 0 4 15,8-4-4-15,-8 4 0 0,0 0 0 0,0 0 4 0,0 4 0 0,8-4 0 16,-8 5-4-16,0-1 4 0,0 2 0 0,0-1-4 0,10 4 0 16,-10 1-4-16,0-1-12 0,8 6 4 0,-8-1 0 0,0 0 0 15,8 6-8-15,-8-1 0 0,0 0-4 0,0 5 0 0,0-5-4 0,0 5 0 16,0 0-4-16,0 0 0 0,0 5 0 0,0-5-4 15,0 0 4-15,0 0-4 0,0 0-4 0,0 0 0 0,0 0-4 0,0-6 8 16,0 7-8-16,0-11 0 0,0 6-4 0,0-6 0 0,0 0 4 16,0 1-4-16,0-6-4 0,0 1 0 0,0 0-4 0,0-6-4 15,0 1-4-15,0 0-12 0,0-5-8 0,0 0-16 0,0-5-16 0,0 0-20 16,0 1-16-16,0-2-8 0,0-3-32 0,0 0-56 0,0-6 36 16,0 6 32-16,-8-6 20 0,8-4 24 0</inkml:trace>
          <inkml:trace contextRef="#ctx0" brushRef="#br0" timeOffset="31346.4517">2420 1736 31 0,'0'-9'84'16,"-8"-1"-8"-16,8 1-8 0,-8 0-24 0,8-2 0 0,0 2-8 15,-9-1 0-15,9 1 0 0,0-5-4 0,0 4 0 0,0 0-4 0,0 1 0 16,0-1 0-16,0 0 0 0,9 1 4 0,-9-1 0 0,8 6 0 16,-8-6 0-16,8 5 0 0,2 0 4 0,-2 1 8 0,0-2-4 15,2 6 0-15,-2-4-4 0,9 8 0 0,-9-4 0 0,1 6 0 0,8-2-4 16,-9 6 4-16,10-5-4 0,-2 4-4 0,-6 1 0 16,6-1-4-16,-8 1 0 0,9 3-4 0,1-2-4 0,-2-2 0 0,-6 6 0 15,6-5 0-15,-8-1 0 0,10 5 0 0,-1-8 4 0,-9 3 0 16,10-4-4-16,-2 4 0 0,-8-4 0 0,10-5 0 0,-1 5 0 15,-8-5-4-15,8 0-4 0,-1 0 4 0,-7-5-24 0,8 0 24 0,1 1-4 16,-10-1 0-16,9-4-4 0,-8 4 4 0,7-5-4 0,-7 0-4 16,-1-4-4-16,0 4-4 0,2 0-8 0,-2 1-12 0,0-2-8 15,2 3-20-15,-10-2-12 0,8 0-24 0,-8 6-20 0,0-6-20 16,0 6-4-16,0 4-76 0,0 0 8 0,-8 0 32 0,8 0 36 16,-10 4 32-16</inkml:trace>
          <inkml:trace contextRef="#ctx0" brushRef="#br0" timeOffset="31871.9289">3120 2163 35 0,'0'-14'88'0,"0"5"-8"0,-8 3 0 0,8-3-24 16,0-1-4-16,0 6-4 0,0-6-4 0,0 5 0 0,0 1-4 15,0-2-4-15,8 6 4 0,-8-4-4 0,0-1 4 0,8 5-4 16,-8 0 4-16,0 0 0 0,9 0 0 0,-9 0 0 0,9 5-4 15,-1-5 0-15,1 4-8 0,-9 2-4 0,8 3-4 0,0 1-8 0,2-1 0 16,-2 1 0-16,0 4 0 0,0 1-8 0,2-1 4 0,-2 6-8 16,-8-2 4-16,8 1-20 0,1 1 20 0,-1 4 0 0,-8-5 4 15,9 0-4-15,-9 5 0 0,9-5 0 0,-9 0-4 0,0 1 0 0,8-1 4 16,-8-5-4-16,0 1 0 0,0-6 0 0,0 5 0 0,0-9 0 16,0 5 0-16,0-6 4 0,0 3 0 0,0-7-4 0,0 0 0 15,0-7 8-15,0 3-12 0,8-6 8 0,-8 1 0 0,0-1 0 16,8-5-4-16,-8-4 0 0,10 5 0 0,-10-10 0 0,8 5 8 15,0-5-8-15,2 0-4 0,-10 0 4 0,8 0 4 0,0-1 0 0,1 3 0 16,-1-2-4-16,1-1 4 0,-1 6-4 0,-8 0 0 0,9 0 0 16,-1 4 4-16,-8 1 4 0,8 4-4 0,-8 1-8 0,10-1 8 15,-10 5-8-15,8 0 4 0,-8 0 0 0,0 1 4 0,0 4-4 16,0 0-4-16,0 0 4 0,8 4-8 0,-8-4-8 0,0 5-16 16,0-5-16-16,0 5-24 0,0 0-20 0,0 0-8 0,10 0-8 0,-10 0-80 15,0-1 20-15,0-4 28 0,8 5 28 0,-8-5 16 0</inkml:trace>
          <inkml:trace contextRef="#ctx0" brushRef="#br0" timeOffset="30662.7629">2557 1669 19 0,'0'0'84'0,"0"0"-8"0,0 0-4 0,0 0-20 0,0 0-4 15,0 0-8-15,0 0 0 0,0 0 0 0,0 0-4 0,0 0 0 16,0 0-4-16,0 0 0 0,0 0-4 0,0 0 4 0,0 0-8 16,0 0 4-16,0 0 0 0,0 0 12 0,0 0-8 0,0 0 0 15,0 5 8-15,0 0 0 0,0-5 0 0,0 9-4 0,0-3-8 0,0-1 0 16,0 4 0-16,0 0 0 0,0 1 0 0,0 4 0 0,0 1 0 15,0-1-4-15,0 5-4 0,0 0 0 0,0 1 0 0,0-1 0 16,0 6-4-16,0-2 0 0,0 0 4 0,0 1-4 0,0 1-4 0,-8-2 0 16,8 2 0-16,0-2 0 0,0 2 0 0,0-2 0 15,0 2-4-15,-8-6 0 0,8 0 0 0,0 0 0 0,0 1 0 0,0-1-4 16,0-5-4-16,0 1 0 0,0-1 4 0,-10-5-4 0,10 1 0 16,0-1 0-16,0 1-4 0,0-5 4 0,0 0-4 0,0 0 0 15,0-1-4-15,10-4-4 0,-10 5-4 0,-10-5-8 0,10 0-4 0,0 0-8 16,0 0-8-16,0 0-4 0,0 0-16 0,0-5-16 15,0 1-20-15,0 4-12 0,0-5-8 0,0-5-84 0,0 5 16 0,0-4 48 16,0 4 20-16,0-5 20 0</inkml:trace>
          <inkml:trace contextRef="#ctx0" brushRef="#br0" timeOffset="32504.7363">3785 1847 31 0,'0'0'84'0,"-9"0"-4"16,9-5-8-16,-8 5-24 0,0-5-8 0,8 0 0 0,0 1-4 0,-10-1 0 15,10-5-4-15,0 5 0 0,0-4 0 0,-8-1 0 16,8 5 0-16,0-4 0 0,0-5 4 0,8 4 0 0,-8 0 8 0,10 1-8 15,-10-1 0-15,0 1 0 0,8-1 0 0,0 6 0 0,1-7-4 0,-9 2-4 16,9 4-4-16,-1 0 0 0,1 1-4 0,-1-1 0 16,0 0-4-16,1 5 0 0,0-5-4 0,-1 5 0 0,10 0 0 0,-10 0-8 15,0 5 4-15,1 0 0 0,-1 0-4 0,1-1 4 0,-1 1 0 16,1 5-4-16,-1 0 0 0,0 4 0 0,-8 0 0 0,10 0 0 16,-10 1-4-16,0 4 0 0,0 0 0 0,0 0 4 0,-10 5-4 15,2-4 0-15,8 3 0 0,-8-3 0 0,-9 3 4 0,8-3-4 16,1 4 0-16,-9-10 4 0,9 7-8 0,-2-3 4 0,-6-4 0 15,7 0 0-15,0-4 0 0,1 0 0 0,0-1-16 0,-1-4 20 0,1-5 0 16,-1 5-4-16,9-5 0 0,-9 0 0 0,9-5 0 0,0 5 0 16,-8-5 0-16,8 1 0 0,0-1 0 0,0-5 0 0,0 5 0 15,8 0 0-15,-8 0 0 0,0-4 0 0,9 4 0 0,-9 0 0 16,9 1 0-16,-9-1 0 0,8 0 0 0,-8 5 0 0,9 0 0 16,-1-5 4-16,-8 5 0 0,8 0 0 0,1 5 4 0,0-5 4 0,-1 5 0 15,0 0 0-15,2-1 4 0,-2 1 0 0,0 0 4 0,1 0 4 16,-1 4 8-16,1-4-8 0,8 5 4 0,-9 0 4 0,0-1 0 15,10 0 0-15,-10-3 0 0,10 3 0 0,-10 1 0 0,9-1 0 16,-8-4-8-16,8 4 4 0,-9-3-4 0,10-2-4 0,-10 1-8 16,8 0 0-16,-6-5 0 0,6 5-4 0,-7-5 4 0,-1 0-8 0,1 0 0 15,8-5 0-15,-17 0 0 0,16 0-4 0,-16-5 0 0,10 1 0 16,-2-1-4-16,0 1-4 0,-8-5-16 0,0-1-16 0,10 1-16 16,-10-1-16-16,0 1-20 0,0-1-28 0,-10-4-12 0,10 5-16 15,-8-1-16-15,0-4-88 0,8 5 44 0,-18 4 40 0,10-4 28 16,0 4 28-16,-10 1 20 0</inkml:trace>
        </inkml:traceGroup>
      </inkml:traceGroup>
    </inkml:traceGroup>
    <inkml:traceGroup>
      <inkml:annotationXML>
        <emma:emma xmlns:emma="http://www.w3.org/2003/04/emma" version="1.0">
          <emma:interpretation id="{574511C7-0C5F-4140-8F0E-BAFE3CFDD17E}" emma:medium="tactile" emma:mode="ink">
            <msink:context xmlns:msink="http://schemas.microsoft.com/ink/2010/main" type="paragraph" rotatedBoundingBox="13617,8082 17487,7863 17535,8710 13665,89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B5CF34-856E-40E9-AC5D-D9DC1B63B472}" emma:medium="tactile" emma:mode="ink">
              <msink:context xmlns:msink="http://schemas.microsoft.com/ink/2010/main" type="line" rotatedBoundingBox="13617,8082 17487,7863 17535,8710 13665,8929"/>
            </emma:interpretation>
          </emma:emma>
        </inkml:annotationXML>
        <inkml:traceGroup>
          <inkml:annotationXML>
            <emma:emma xmlns:emma="http://www.w3.org/2003/04/emma" version="1.0">
              <emma:interpretation id="{41E6EE06-9FA6-4217-ADC0-22F712E6CBC1}" emma:medium="tactile" emma:mode="ink">
                <msink:context xmlns:msink="http://schemas.microsoft.com/ink/2010/main" type="inkWord" rotatedBoundingBox="13633,8362 14005,8340 14030,8781 13657,880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1293.6291">1918 3833 63 0,'0'0'88'0,"0"0"0"0,9 0-4 15,-9 0-16-15,0 4-4 0,8-4 0 0,-8 0 0 0,9 0 4 0,-9 6-4 16,8-6-8-16,0 0 0 0,1 0-4 0,0 0-8 16,-1 4 0-16,10-4-8 0,-2 0 0 0,-7 0-4 0,8 0-8 0,0 0-8 15,-1 0 0-15,2 0-4 0,0 0 4 0,-2 0-8 0,1 0-4 16,0 0-4-16,0 0 0 0,1 0-4 0,-2 0-16 0,2 0-24 15,-2 0-28-15,-7 0-16 0,8 5-20 0,-8-5-28 0,-9 5-60 0,8-5 32 16,-8 5 32-16,0-1 24 0,0 1 20 0</inkml:trace>
          <inkml:trace contextRef="#ctx0" brushRef="#br0" timeOffset="51508.0566">1994 4193 3 0,'0'9'108'0,"10"-4"-12"16,-20 0-8-16,10 4-16 0,0-9 0 0,0 5 4 0,0 0 8 0,10-1-4 16,-10 2-4-16,8-6-4 0,-8 3-4 0,8-3-12 0,-8 0-4 15,9 0-4-15,0 0-8 0,-1 6-4 0,9-6-8 0,-9 0-4 0,0 0-4 16,10 0 0-16,-10 0-8 0,10 0 0 0,-2 0 0 0,-7 0-4 16,8-6-8-16,0 12-16 0,-9-6 8 0,10 0-16 0,-10 0-28 15,10 0-36-15,-10 0-32 0,0 0-40 0,1 0-60 0,0 0 40 16,-9 5 32-16,8-5 24 0,-8 0 28 0</inkml:trace>
        </inkml:traceGroup>
        <inkml:traceGroup>
          <inkml:annotationXML>
            <emma:emma xmlns:emma="http://www.w3.org/2003/04/emma" version="1.0">
              <emma:interpretation id="{01D595E3-F9FC-427A-93C0-68A4AA27E78C}" emma:medium="tactile" emma:mode="ink">
                <msink:context xmlns:msink="http://schemas.microsoft.com/ink/2010/main" type="inkWord" rotatedBoundingBox="14653,8108 16539,8002 16582,8764 14696,8871"/>
              </emma:interpretation>
              <emma:one-of disjunction-type="recognition" id="oneOf6">
                <emma:interpretation id="interp10" emma:lang="" emma:confidence="0">
                  <emma:literal>nr</emma:literal>
                </emma:interpretation>
                <emma:interpretation id="interp11" emma:lang="" emma:confidence="0">
                  <emma:literal>"N</emma:literal>
                </emma:interpretation>
                <emma:interpretation id="interp12" emma:lang="" emma:confidence="0">
                  <emma:literal>"r</emma:literal>
                </emma:interpretation>
                <emma:interpretation id="interp13" emma:lang="" emma:confidence="0">
                  <emma:literal>'r</emma:literal>
                </emma:interpretation>
                <emma:interpretation id="interp14" emma:lang="" emma:confidence="0">
                  <emma:literal>ir</emma:literal>
                </emma:interpretation>
              </emma:one-of>
            </emma:emma>
          </inkml:annotationXML>
          <inkml:trace contextRef="#ctx0" brushRef="#br0" timeOffset="160234.4879">3887 3732 79 0,'0'-10'100'0,"0"6"-4"0,9-6-4 0,-9 5-20 0,0-5-4 0,0 6 0 15,0-1-8-15,0 0 0 0,0 0-24 0,0 5 20 0,0-4 0 0,0 4 0 16,0-6 0-16,0 6-4 0,8 0 4 0,-8 0 0 16,0 6 4-16,9-2-4 0,-9 1 0 0,0 5 4 0,8-6-8 0,-8 11 0 15,0-5-4-15,0 4-8 0,0 1 0 0,0 4-4 16,9 0 0-16,-9 0-8 0,0 5 0 0,0-5-8 0,0 5 0 0,0 0-4 15,0 4-4-15,0-3-4 0,0-1 0 0,0-1 0 0,8 6-4 16,-8-5 4-16,0-4-8 0,8 3 8 0,-8-3-8 0,10-1 0 16,-10 0 0-16,8-4 0 0,-8-1 0 0,8 1-8 0,-8-6-4 0,0 1-8 15,10-6-8-15,-10 1-12 0,0 0-12 0,0-5-16 0,0-5-12 16,-10 5-12-16,10-9-24 0,-8 4-12 0,8-4-16 0,-8-6 4 16,-2 5-72-16,2-9 8 0,0 4 44 0,-1-4 24 0,1-5 28 15</inkml:trace>
          <inkml:trace contextRef="#ctx0" brushRef="#br0" timeOffset="161026.4312">4339 3890 47 0,'0'-5'92'16,"0"-3"-8"-16,-8-3 0 0,8 7-20 0,0-6-4 0,0 5-4 0,0-5 0 15,0 6-4-15,0-1 0 0,8-1 0 0,-8 2 0 0,0 0 8 16,0-1 0-16,8 5-4 0,-8 0 0 0,9 0-4 0,-9 0-4 16,8 5 0-16,-8-1-8 0,9 6-4 0,0-5-8 0,-1 9-4 15,0-4-8-15,2 4 4 0,-2 0-8 16,-8 6 4-16,8-6-4 0,1 10-4 0,0-5 0 0,-1 0-4 0,0 5 0 0,1 0 0 16,-1-5 0-16,1 6 4 0,-9-7 0 0,9 2-4 0,-1 4 4 0,-8-5 0 15,8-5 0-15,2 5 0 0,-10-4 0 0,0-5 0 0,0-1 0 16,8 1 0-16,-8 0 4 0,0-7-4 0,0 3 0 0,0-1 0 15,0-5-4-15,0 0 4 0,0-5-4 0,0-1 0 0,0-3 0 16,0 5 0-16,0-6 0 0,0-4 0 0,0 5 0 0,8-6-4 16,-8 0 0-16,0 1 0 0,8-5 4 0,-8 4-4 0,10-4 0 0,-10 0 0 15,8 0 0-15,-8 4 4 0,8-4 0 0,1 5-4 0,-1-6 0 16,0 6 0-16,2 0 0 0,-2 0 0 0,0-1 0 0,-8 0 0 16,18 6-4-16,-10 0 8 0,0-6-4 0,1 6-4 0,0-1 0 15,-1 1-4-15,1 4-8 0,7-5-16 0,-7 6-16 0,8-6-12 16,-9 5-20-16,2-1-28 0,6 2-24 0,-7 0-4 0,8-6-76 0,0 4 8 15,-9 3 36-15,10-3 32 0,-10-3 32 0</inkml:trace>
          <inkml:trace contextRef="#ctx0" brushRef="#br0" timeOffset="159704.9052">3035 3828 15 0,'0'0'84'0,"0"5"0"0,0-5-12 15,0 0-20-15,0 0 0 0,0 0 4 0,0 0 0 0,0 0 0 16,0 0 4-16,0 0-4 0,0 0-4 0,0 0 0 0,0 0 4 0,-9 0-4 16,9 0 0-16,0 0 0 0,0 0 0 0,-9-5 0 15,9 5-4-15,0 0 0 0,-8-6 0 0,8 6-4 0,-8-4-4 0,8 0 0 16,0 4-4-16,-8-5 4 0,8 0-4 0,0-1 0 0,0-3 0 15,-10 5-4-15,10-1-20 0,0-5 16 0,0 1 4 0,0 4-8 16,0-4 0-16,0-1 0 0,10-5-4 0,-10 6 0 0,0-1-4 0,8-4 0 16,0-1-4-16,-8 5 4 0,8-3-4 0,1 3 4 0,0-4-4 15,-1 3-4-15,1 2-4 0,-1-1 4 0,0 6 0 0,10-6-8 16,-10 10 0-16,2-4 0 0,6-1 0 0,-8 5 0 0,10 5 0 16,-10-5 4-16,1 4-4 0,7 1 8 0,-6 0-4 0,-2 4-8 15,8 1 4-15,-6 0 4 0,-2-1-4 0,0 1 0 0,1 4 0 0,-1-5 8 16,-8 6-4-16,9-1-4 0,-9 1 0 0,9-1 4 15,-9 1 0-15,0 4-4 0,0-5 0 0,0 5 4 0,0 1-4 0,0-1 0 16,-9 0 0-16,9 0 4 0,-9 0-4 0,1 6 0 0,-1-6 0 16,1 0-4-16,-10 5 4 0,10-5 4 0,-8 0-4 0,6 5 0 15,-6-5-4-15,-1 1 4 0,-1-6 0 0,10 5 0 0,-8-5 0 0,-2 1 0 16,0-1-4-16,10 1 4 0,-9-1-4 0,9-5 4 0,-10 2-12 16,10-2 16-16,0-4 0 0,0 4 0 0,8-9-4 0,-10 5 0 15,10 0 0-15,-8-5 0 0,8 0 0 0,0 0 0 0,0 0-4 16,0-5 4-16,0 5-4 0,0-5 8 0,0 0-8 0,0 1 8 15,0-1-8-15,0-4 8 0,0 4-8 0,0-1 8 0,8 2-4 0,-8-6 0 16,0 5-4-16,10 1 4 0,-10-6-4 0,0 10 4 0,8-5-4 16,0 1 8-16,0-2-4 0,-8 6 4 0,9 0-4 0,0 0 0 15,-1 0 0-15,1-4 0 0,-1 4 0 0,0 4 0 0,2-4 0 16,-2 0 4-16,10 6-4 0,-10-6-4 0,0 4 4 0,0-4 0 16,10 5 0-16,-10 0 0 0,1-5 0 0,7 5 0 0,-6-1 0 0,-2 1 0 15,8-5 0-15,-6 5 0 0,6 0 0 0,-7-1 0 16,-1-4 0-16,10 0 4 0,-10 6-4 0,0-6 0 0,0 0 0 0,10 0 4 15,-10 5-4-15,2-10 0 0,-2 5 0 0,9 0-4 0,-9-6-8 16,1 2 4-16,-1-1-20 0,1 0-12 0,-1 0-20 0,0 1-12 16,2-6-16-16,6 1-8 0,-6 3-24 0,-2-8-16 0,0 5-16 15,0-1 0-15,1-5-76 0,-9 6 24 0,8-5 40 0,1-1 28 0,0 6 24 16</inkml:trace>
          <inkml:trace contextRef="#ctx0" brushRef="#br0" timeOffset="159972.1888">3639 3722 15 0,'0'-4'104'0,"0"-1"-8"0,0 0-8 16,0 0-24-16,0 5 0 0,0-4-4 0,0-2 4 0,0 2 0 15,0-1-4-15,0 5 4 0,0-5 4 0,10 0-4 0,-10 5-8 16,0 0 4-16,8 0-4 0,-8-4 0 0,0 4 0 0,8 0-4 16,-8 4 0-16,10-4 4 0,-10 5-4 0,8 0 4 0,-8 0 0 15,0 5-8-15,8-1-4 0,-8 1 0 0,0-1-20 0,0 5 12 0,9 1-8 16,-9 5-4-16,0-1-4 0,0 0-4 0,0 4-4 0,0 2 0 15,0-2 0-15,0-3-8 0,0 8 0 0,0-4 4 0,-9 0-4 16,9 0 0-16,0 0 0 0,0-5-4 0,0 6-4 0,0-7-12 16,0 2-8-16,0-6-8 0,0 0-12 0,0 1-16 0,0-1-8 0,0-4-8 15,0-5 0-15,0-1-8 0,0 2-20 0,0-6-16 0,9 0-8 16,-9 0-8-16,0-6-76 0,8-3 16 0,-8 4 40 0,0-9 36 16,8 4 20-16</inkml:trace>
          <inkml:trace contextRef="#ctx0" brushRef="#br0" timeOffset="160472.3981">3589 3564 71 0,'0'0'104'0,"0"4"-8"0,0-4-12 16,0 0-24-16,0 0-4 0,-9 0 8 0,9 0 4 0,9 0 8 0,-9 6 0 15,0-6 4-15,0 0-4 0,8-6 4 0,1 6-4 0,0 0 0 16,-1 0 0-16,0 0-4 0,0 0-4 0,2 0 0 0,6 0-4 15,-6-4-12-15,6 4-4 0,1-5 0 0,1 5-12 0,-10 0-8 16,18-3 0-16,-10-4-8 0,2 3 0 0,-1 4-4 0,-1-5-4 16,10 0-4-16,-8 0-8 0,7 5 4 0,-8-4-16 0,8 4-16 0,1 0-24 15,-8-5-24-15,6 5-16 0,-6 0-32 0,7 0-28 0,-7-5-20 16,-2 5-76-16,2 0 16 0,-2 0 36 0,1 0 44 0,-8 0 28 16,8 0 24-16</inkml:trace>
        </inkml:traceGroup>
        <inkml:traceGroup>
          <inkml:annotationXML>
            <emma:emma xmlns:emma="http://www.w3.org/2003/04/emma" version="1.0">
              <emma:interpretation id="{027A3974-494D-4DDD-8686-E8C529D1067B}" emma:medium="tactile" emma:mode="ink">
                <msink:context xmlns:msink="http://schemas.microsoft.com/ink/2010/main" type="inkWord" rotatedBoundingBox="17015,7890 17487,7863 17535,8710 17063,8737"/>
              </emma:interpretation>
              <emma:one-of disjunction-type="recognition" id="oneOf7">
                <emma:interpretation id="interp15" emma:lang="" emma:confidence="0">
                  <emma:literal>Ił</emma:literal>
                </emma:interpretation>
                <emma:interpretation id="interp16" emma:lang="" emma:confidence="0">
                  <emma:literal>#</emma:literal>
                </emma:interpretation>
                <emma:interpretation id="interp17" emma:lang="" emma:confidence="0">
                  <emma:literal>K</emma:literal>
                </emma:interpretation>
                <emma:interpretation id="interp18" emma:lang="" emma:confidence="0">
                  <emma:literal>It</emma:literal>
                </emma:interpretation>
                <emma:interpretation id="interp19" emma:lang="" emma:confidence="0">
                  <emma:literal>Ut</emma:literal>
                </emma:interpretation>
              </emma:one-of>
            </emma:emma>
          </inkml:annotationXML>
          <inkml:trace contextRef="#ctx0" brushRef="#br0" timeOffset="161374.4998">5336 3516 7 0,'0'-9'104'0,"0"-1"-8"0,0 5-8 0,0 0-20 16,0 0-4-16,0 0-4 0,0 5-4 0,0 0 0 0,0-4-8 16,0 4 8-16,0 0 0 0,0 0 0 0,0 0 0 0,0 0 0 0,0 4-4 15,0 1-4-15,0 0 0 0,0 5-4 0,0-6 0 0,0 11 4 16,9-5-12-16,-9 4 4 0,0 2-8 0,0-4 0 0,0 8-8 15,0-1 4-15,0 5-8 0,0 0-4 0,0 0 0 0,0 5 0 16,0-5-4-16,0 5-8 0,0-1 4 0,0 1 4 0,0 0-8 16,0 1 0-16,0-7 0 0,0 6 0 0,0-5-4 0,0 0 0 15,0 1 0-15,0-3 0 0,0-2 0 0,0-1-4 0,0-5-4 16,0 0 0-16,0 1-8 0,0-1-12 0,0-9-16 0,0 5-8 0,0-6-4 16,0 2-20-16,0-6-12 0,0 0-12 0,0-6-12 0,0 2 0 15,0-1-48-15,0-5-32 0,0-4 36 0,0 4 32 0,0-4 16 16</inkml:trace>
          <inkml:trace contextRef="#ctx0" brushRef="#br0" timeOffset="161932.5278">5447 3828 23 0,'0'0'112'0,"0"5"-4"0,0-5-4 0,-8 4-24 15,8 2 4-15,0-2-4 0,0 1 8 0,0 0 0 16,0 0-4-16,8-1 0 0,-8-4 0 0,0 5 0 0,9 1 0 0,-9-2 0 16,8 0 0-16,0-4-8 0,2 5-8 0,-2 0 0 0,0-5-8 15,0 5-8-15,10-5-4 0,-10 0-8 0,10 5-4 0,-1-5-8 16,-1 0-4-16,-7 0-8 0,8 0 0 0,1 0-4 0,-2 0-8 15,2 0-4-15,-1 0-12 0,-1 0-28 0,2 0-32 0,-2 0-32 16,-6 0-36-16,6 0-40 0,-7 0-28 0,8 0-80 0,-9 0 52 0,-8 0 40 16,9 0 40-16,-1 0 28 0,-8 0 24 0</inkml:trace>
          <inkml:trace contextRef="#ctx0" brushRef="#br0" timeOffset="161718.0974">5669 3363 59 0,'0'-5'96'0,"9"0"-4"0,-9 5 0 0,0-5-20 15,8 0-4-15,-8 5 0 0,0 0-4 0,8-4 0 0,-8 4-4 16,8 0 0-16,-8 0 4 0,10 0 4 0,-10 0-4 0,8 0 4 16,-8 4 0-16,8 1 0 0,-8 0 0 0,10 5-4 0,-10-1 0 15,8 1 0-15,-8 4-4 0,8-4 0 0,-8 9-8 0,0-5-4 16,0 6-8-16,0 3 0 0,0 2-4 0,0-2-4 0,0 6-4 0,9-5 4 16,-18 5-4-16,9 0-4 0,0 0-4 0,0 4 0 0,0-4-4 15,0 0 0-15,0-1 0 0,0 1-4 0,0 5-4 0,0-9-4 16,0 3-4-16,0 0 0 0,0-4 0 0,0 0 0 0,0-3 0 0,0 1 0 15,0-2 0-15,0-1 0 0,0 0 0 0,0-5 0 16,0 1 0-16,0-1-4 0,0-4-20 0,0 0-8 0,0-1-28 0,-8 1 8 16,8-6-12-16,0 6-16 0,-8-5-12 0,8-5 0 0,-10 4-16 15,10-4-8-15,-8 0-8 0,0 0-4 0,8 0-4 0,-10-4-36 16,2-1-36-16,0 0 20 0,0 0 36 0,-1-4 32 0,1-1 24 0</inkml:trace>
        </inkml:traceGroup>
      </inkml:traceGroup>
    </inkml:traceGroup>
    <inkml:traceGroup>
      <inkml:annotationXML>
        <emma:emma xmlns:emma="http://www.w3.org/2003/04/emma" version="1.0">
          <emma:interpretation id="{435DDC28-44DA-46E9-BAE7-DF442E509655}" emma:medium="tactile" emma:mode="ink">
            <msink:context xmlns:msink="http://schemas.microsoft.com/ink/2010/main" type="paragraph" rotatedBoundingBox="13580,10442 27347,10396 27350,11510 13584,11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FA5718-0AE5-4E6F-BF93-BA09A59994E7}" emma:medium="tactile" emma:mode="ink">
              <msink:context xmlns:msink="http://schemas.microsoft.com/ink/2010/main" type="line" rotatedBoundingBox="13580,10442 27347,10396 27350,11510 13584,11556"/>
            </emma:interpretation>
          </emma:emma>
        </inkml:annotationXML>
        <inkml:traceGroup>
          <inkml:annotationXML>
            <emma:emma xmlns:emma="http://www.w3.org/2003/04/emma" version="1.0">
              <emma:interpretation id="{6DE797A1-8A0F-4A61-B206-0CD72585391E}" emma:medium="tactile" emma:mode="ink">
                <msink:context xmlns:msink="http://schemas.microsoft.com/ink/2010/main" type="inkWord" rotatedBoundingBox="13581,10755 14091,10753 14093,11324 13583,11326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8017.8869">2063 6269 11 0,'-9'0'84'15,"9"0"-16"-15,0-4 0 0,-8 4-32 0,8-5-8 0,0 5 8 16,0-5-8-16,0 5 0 0,0-4 0 0,0 4 0 0,0-5 4 0,0-1-4 15,0 6-12-15,-8-4 20 0,8-1 0 0,8 5 0 0,-8 0 4 16,-8-5 0-16,8 5 0 0,0 0 4 0,0 0-4 0,0 0 0 16,0 0-8-16,0 0 0 0,0 0-4 0,0 0 0 0,0 0-4 15,0 0-4-15,0 0-4 0,0 0-4 0,0 0-4 0,0 0 0 16,0 0-4-16,0 0 4 0,0 0-4 0,0 0 0 0,0 0 0 0,0 0 0 16,0 5 0-16,8-5 0 0,-8 0-4 0,8 5 4 0,-8-5 0 15,9 4 0-15,-1-4 0 0,0 0-4 0,-8 6 0 0,10-6-4 16,6 5 4-16,-6-5 4 0,-2 4 4 0,0-4-4 0,9 0 0 15,-8 0 0-15,-1 5-4 0,9-5 4 0,-9 0 0 0,2 0-4 16,6 0 0-16,-8 5 0 0,2-5 0 0,-2 0 0 0,0 0 0 0,1 0 4 16,0 0-4-16,-1 0 0 0,1 4 0 0,-9-4 4 0,8 0 0 15,-8 0-4-15,0 0 4 0,8 0-8 0,-8 0 12 0,0 0-8 16,0 0 4-16,0 0 0 0,0 0 0 0,0 0 0 0,0 0 4 0,0 0 0 16,0 0 0-16,0 0 0 0,0 0 0 0,0 0 0 15,0 0-4-15,-8 0 4 0,8 0-4 0,0 0-4 0,-8 0 4 16,8 0-4-16,-9 0 4 0,9 0 0 0,-8 0-4 0,-1 0 0 0,9 0 0 15,-9 0 0-15,1 0 0 0,0 0 4 0,-2 0-4 0,2 0 0 16,0 0 0-16,-10 0 0 0,10 0 0 0,0 0 4 0,-1 0-4 16,1 0 0-16,-1 0 0 0,0 0 0 0,-7 0 0 0,8 0-4 0,-2 0 4 15,2 0 0-15,0 0 0 0,-2 0 0 0,2 0 0 16,0 0 0-16,-1 0 0 0,1 0 0 0,0 0 0 0,8 0 0 0,-9 0 0 16,0 0-4-16,9 0 4 0,-8 0 4 0,8 0-4 0,0 0 0 15,0 0 0-15,0 0 0 0,0 0-4 0,0 0 0 0,0 0 0 16,-8 0 4-16,8 0 0 0,0 0 0 0,8 0 0 0,-8 6 0 0,0-6 0 15,0 0 0-15,0 4 0 0,0-4 0 0,0 0 0 0,0 5 0 16,8-5 0-16,-8 4-4 0,0-4 4 0,9 6-16 0,0-6 16 16,-9 4 0-16,8 1 4 0,0-5 0 0,1 0 0 0,-1 5-4 15,0 0 4-15,2-5-4 0,-2 4 0 0,0 0 0 0,2-4 0 16,-2 6 4-16,8-6 0 0,-7 5-4 0,0-1-4 0,-1-4 4 16,1 6 0-16,-1-6 0 0,0 4 0 0,-8-4 0 0,10 5 0 15,-2-5 0-15,0 0 0 0,-8 0 0 0,0 0 4 0,8 0-4 0,-8 0 0 16,0 5 4-16,0-5-4 0,0 0 0 0,0 0 0 0,0 0 0 15,0-5 4-15,0 5 0 0,-8 5-4 0,8-10 4 0,-8 5-4 16,8 0 0-16,-8 5 0 0,-2-5 0 0,10 0 0 0,-8 0 0 0,0 0 0 16,-1 0 0-16,1 0-4 0,-1-5 4 0,0 5 0 15,1 0 4-15,0-5-4 0,0 5 0 0,-2 0-4 0,2-4 4 0,0 4 0 16,-2-6 0-16,2 6 0 0,0-4 4 0,8 4-4 0,-9-5 0 16,9 5 0-16,-8-6 0 0,8 6 4 0,0 0-8 0,-8 0 4 15,8 0 0-15,0 0 0 0,0 0 0 0,0 0-4 0,0 0 4 0,0 0 4 16,0 0-8-16,0 0 0 0,0 0 4 0,0 0 0 0,0 0-4 15,0 0 4-15,0 0 0 0,0 0 0 0,0 0 0 0,0 0 0 16,0 0 4-16,0 0-4 0,0-4 0 0,0 4 0 0,0 0-4 16,0 0 4-16,0-4 0 0,0 4 0 0,0 0 0 0,0 0 0 15,0 0 0-15,0-5 0 0,0 5 4 0,0 0-4 0,0 0-4 0,8 0 8 16,-8 0-8-16,0 0 4 0,0 0 0 0,0 0-4 0,0 0 0 16,0 0-4-16,0 0-8 0,0 0-4 0,0 0-4 0,0 0-12 15,0 0-8-15,0 0-12 0,0 0-8 0,0 0-12 0,0 0-12 16,0 0 0-16,0 0-68 0,0 0-24 0,-8 5 32 0,8-5 28 15,0 0 20-15</inkml:trace>
          <inkml:trace contextRef="#ctx0" brushRef="#br0" timeOffset="176998.6149">2071 6682 3 0,'0'-5'80'0,"0"0"-4"0,0 1-12 15,-8 4-28-15,8-5-8 0,0 5 0 0,0-5 0 0,0 5 0 16,0 0 0-16,0-5-4 0,0 5 4 0,0 0 0 0,0 0-4 0,0 0 0 16,0 0 0-16,0-4 0 0,0 4-8 0,0 0 4 0,0 4 0 15,0-4 0-15,0 0-4 0,0 0 4 0,0 0 0 0,0 0-8 16,0 0 0-16,0 0 4 0,0 0-4 0,0 0 0 0,0 0 4 0,0 0 0 16,0 0 0-16,0 0 4 0,0 0-8 0,0 0 8 15,0 0-8-15,0 0 8 0,0 0 0 0,0-4-4 0,8 4 0 16,-8 0-8-16,0 0 4 0,8 0 8 0,-8 0-4 0,10 0-4 0,-10 0 4 15,8 0 0-15,0 0-4 0,2 0 0 0,-2 0 0 0,0 0 0 16,0 0-4-16,1 0 0 0,8 0-4 0,-8 0 4 0,-1 0-4 0,0 0-4 16,10 0 0-16,-10 0 4 0,0 0 0 0,10 0 0 0,-10 0 0 15,1 0-4-15,0 0 4 0,-1 0 4 0,9 4-4 0,-9-4-4 16,0 0 4-16,-8 0-4 0,10 0 0 0,-2 5 4 0,0-5 0 16,-8 0-4-16,0 0 0 0,10 0 4 0,-10 0-4 0,0 0 0 15,0 0 0-15,8 0 0 0,-8 0 0 0,0 0 4 0,0 0-4 0,0 0 0 16,0 0 0-16,0 0 4 0,0 0-4 0,0 0 0 15,0 0 8-15,0 0 0 0,-8 5 0 0,16-5 4 0,-8-5 0 0,0 5-4 16,0 0 4-16,-8 0-8 0,8 0 0 0,0 0 4 0,0 0-4 16,-10 0-4-16,10 0 4 0,0 0 0 0,-8 5-4 0,0-5 0 15,8 0 0-15,-10 0 0 0,2 0 4 0,0 0-4 0,0 0 0 0,-1 0 0 16,1 0 0-16,-1 0 0 0,0 0 0 0,1 0 4 16,0 0-20-16,-2 0 24 0,2 0-4 0,0 0-4 0,0 0 4 0,-2 0 0 15,2 0-4-15,0 0 0 0,-1 0 0 0,1 0 0 0,-1 0 0 0,0 0 0 16,1 0 0-16,0 0 0 0,0 0 0 0,-2 0-4 15,10 0 4-15,-8 0 0 0,0 0-4 0,-2 0 4 0,10 0 0 0,-8 0 0 16,0 0 0-16,8 0 0 0,-9 0 0 0,9 0 0 0,-8 0 0 16,8 0 0-16,0 0 0 0,-8 0 0 0,8 0 0 0,0 0 4 15,0 0-4-15,0 0 0 0,0 0 0 0,0 0 0 0,0 0 0 16,0 0 0-16,0 0 0 0,0 0 0 0,0 0 0 0,0 0 0 16,0 0-4-16,0 0 4 0,0 0 0 0,0 0-4 0,0 0 4 0,0 0 0 15,0 0 0-15,0 0 0 0,0 0-4 0,0 0 4 0,8 0 0 16,-8 0 0-16,8 0 0 0,-8 0 0 0,9 0 0 0,-9 0 0 15,8 0 0-15,0 0 0 0,2 0 0 0,-2 0 0 0,0 0-4 16,2 5 8-16,-2-5-4 0,0 4 4 0,0-4-4 0,1 0-16 16,8 5 20-16,-8-5-4 0,-1 5 4 0,0-5-4 0,2 5 0 0,-2-5 4 15,0 0-4-15,-8 0 0 0,8 5 0 0,2-5 8 0,-10 0-12 16,8 0 4-16,-8 0 0 0,8 0 0 0,-8 0 0 0,0 0 0 16,0 0 0-16,0 0 4 0,0 0-4 0,0 0 4 0,0 0-4 15,0 0 4-15,0 0 0 0,0 0 0 0,0 0-4 0,0 0 4 16,0 0-4-16,0 0 0 0,-8 0 4 0,8 0-4 0,0 0-4 15,-8 0 4-15,8 0-4 0,-10 0 4 0,2-5 0 0,8 5 0 0,-8 0 4 16,0 0-4-16,-2-5 0 0,2 5 0 0,0-5 0 0,-1 5 0 16,1 0 4-16,-1-5-4 0,0 5 0 0,1 0-4 0,0-4 4 15,8 4 0-15,-8 0 0 0,-2-5 0 0,10 5 0 0,-8 0 0 16,0 0 0-16,8 0 0 0,0 0 0 0,-10 0 0 0,10 0 0 16,-8 0 0-16,8 0 0 0,0 0 0 0,0 0 0 0,-8 0 0 0,8 0 4 15,0 0 0-15,0 0-4 0,0 0-12 0,0 0 16 0,0 0 0 16,0 0-4-16,0 0 0 0,0 0 4 0,0 0-4 0,0 0 0 15,0 0 0-15,0 0 4 0,0 0-4 0,0 0 0 16,0 0 0-16,0 0 0 0,0 0 4 0,0 0-4 0,0 0 0 0,0 0-4 16,0 0 4-16,0 0 0 0,0 0 4 0,0 0 0 0,0 0-4 0,0 0 0 15,0 0 0-15,0 0 0 0,0 0 0 0,0 0 0 0,8 0-4 16,-8 0 0-16,0 0-4 0,8 0-8 0,-8 0-8 0,0 0-8 16,10 0-20-16,-10 0-16 0,8 0-20 0,-8 0-12 0,8 0-12 15,-8 0-64-15,10-5-4 0,-10 5 24 0,0 0 20 0,8-5 28 16</inkml:trace>
          <inkml:trace contextRef="#ctx0" brushRef="#br0" timeOffset="181480.96">2054 6241 23 0,'0'0'68'0,"0"0"-4"0,0 0-8 0,-8 0-24 16,8 0-12-16,0 0 8 0,0 0-12 0,-8 0 4 16,8 0-4-16,0 0-4 0,-9 0 0 0,9 0 0 0,0 0 4 15,-9 0 0-15,9 0-4 0,0 0 0 0,0 0 4 0,-8 0 0 0,8 0 0 0,0 0-4 16,-8 0 4-16,8 0 0 0,0 6 0 0,0-6 0 16,-10 0 0-16,10 0 4 0,0 0 0 0,-8 5 0 0,8-5 0 0,0 0 4 15,0 0-4-15,-8 0 4 0,8 0 4 0,0 0 0 0,0 0 0 16,-9 4 0-16,9-8-4 0,0 4 0 0,0 0 4 0,-9 0-4 15,9 0 0-15,0 0 4 0,0 0 0 0,0 0-8 0,0 0-4 0,0 0 8 16,0 0-4-16,0 0 0 0,0 0 0 0,0 0 0 0,0 0 0 16,0 0-4-16,0 0-4 0,0 0 0 0,0 0 0 0,0 0 0 15,0 0-4-15,0 0-4 0,0 0 4 0,0 0-4 0,0 0 4 16,0 0-4-16,0 0 0 0,0 0 0 0,0 0 4 0,0 0 0 16,0 0-4-16,9 0 4 0,-9 0-4 0,9 0 0 0,-9 0 0 15,8 0 0-15,0 4 4 0,-8-4-4 0,10 0 0 0,-2 0-4 16,0 5 4-16,1-5 0 0,0 0-4 0,-1 5 0 0,0-5 0 15,1 4 0-15,7-4 0 0,-6 6 0 0,-2-6 0 0,0 4 0 0,2-4 0 16,-2 5 0-16,0-5 0 0,0 0 0 0,1 0 0 0,0 0 0 16,-1 0 0-16,1 0 0 0,-1 4 0 0,-8-4 0 0,8 0 0 15,-8 0 0-15,10 0 0 0,-10 0 0 0,8-4 0 0,-8 8 0 0,0-4 0 16,0 0 0-16,0 0 0 0,0 0 0 0,0 0 0 16,0 0 0-16,0 0 0 0,0 0 0 0,0 0 4 0,0 0-4 0,0 0 4 15,0 0 0-15,0 0 0 0,0 0-4 0,0 0 0 0,0 0 0 16,0 0 4-16,0 0 0 0,0 0-4 0,0 0 0 0,0 0 0 15,0 0 0-15,0 0 0 0,0 0 0 0,0 0 4 0,0 0 0 0,0 0 0 16,0 0 0-16,0 0-4 0,-8 0 0 0,8 0 0 0,-10 0-4 16,10 0 4-16,-8 0 0 0,8 0-4 0,-8 0 4 0,-1 0 0 15,1 0 0-15,-1 0 4 0,0 0-4 0,1 0 0 16,0 0 0-16,0 0 0 0,-2 0 4 0,2 0-4 0,0 0-4 0,-2 0 4 16,2 6 0-16,0-6 0 0,-1 0 0 0,1 0 0 0,0 0 0 0,-1 4 0 15,0-4 0-15,1 0 0 0,0 5 0 0,-2-5 0 16,10 0 0-16,-8 0 0 0,0 0 0 0,8 5 0 0,-9-5 0 0,9 0 0 15,-9 0 0-15,9 0 0 0,0 0-4 0,0 0 4 0,0 0 0 16,0 0 0-16,0 0 0 0,0 0-4 0,-8 0 8 0,8 0-4 16,0 0 0-16,0 0 0 0,8 0 0 0,-8 0 0 0,0 0-4 0,0 0 4 15,0 0 0-15,0 0 0 0,0 0-4 0,0 5 4 16,0-5 0-16,9 0 0 0,-9 0-4 0,9 4 4 0,-9-4 0 0,8 4 0 16,0-4 0-16,2 6 0 0,-2-6 4 0,0 5-4 0,1-1-4 15,0-4 4-15,-1 6 0 0,0-6 0 0,1 4 0 0,-1 1 0 16,10-5 0-16,-10 5 4 0,0-5-4 0,2 5 0 0,-2-5 0 15,0 4 4-15,9-4-4 0,-8 5 0 0,-1-5 0 0,1 0 0 0,-1 0 0 16,0 0 0-16,2 6 0 0,-10-6 0 0,8 0 0 16,0 0 0-16,0 0 0 0,-8 0 0 0,10 0 0 0,-2 0-4 0,-8 0-4 15,0 0-4-15,8 0-4 0,-8 0-20 0,0 0-4 0,0 0-24 16,0 0-16-16,0 0-20 0,0 0-12 0,0 0-4 0,0 0-100 16,0 0 36-16,0 0 32 0,-8 0 32 0,8 4 20 0</inkml:trace>
          <inkml:trace contextRef="#ctx0" brushRef="#br0" timeOffset="182446.158">2063 6797 15 0,'0'-5'76'0,"0"5"-8"0,0-4 0 0,0 4-28 0,0-6-16 15,0 2 4-15,0 4 0 0,0 0-4 0,0 0 0 0,0-5 4 16,0 5 0-16,0 0-4 0,0 0 0 0,0 0 0 0,0 0 0 16,0 0 4-16,0 0-4 0,0 0 4 0,0-4-8 0,0 4 4 0,0 0-4 15,0 0-4-15,0-6 0 0,0 6 0 0,0 0-4 0,0-4 4 16,0 4 4-16,8 0-4 0,-8 0 0 0,8 0 4 0,-8 0 0 16,10 0 0-16,-10 0-4 0,8 0 0 0,0 0 0 0,2 0-4 15,-2 0 0-15,0 0 4 0,0 0-4 0,1 0-4 0,0 4 0 16,-1-4 0-16,1 0 4 0,7 0 0 0,-6 0 0 0,-2 6 0 0,0-6-4 15,10 4 0-15,-10-4-4 0,0 0 8 0,1 0-4 0,0 5-4 16,-1-5 0-16,9 4 4 0,-9-4 0 0,0 0-8 0,2 0 4 16,-2 0 0-16,0 0 0 0,2 0-4 0,-10 0 4 0,8 0 0 15,0 0-4-15,1 6 0 0,-9-6 4 0,0 0 0 0,8 0 0 16,-8 0-4-16,0 0 0 0,0 0 0 0,0 0 0 0,0 0 4 16,0 0-4-16,0 0 4 0,0 0-4 0,0 0 0 0,0 0 0 15,0 0 4-15,0 0 0 0,0 0 4 0,-8-6-8 0,8 6 0 16,0 0 4-16,-9-4 0 0,9-1-4 0,-8 5-4 0,8-4 4 0,-8 4 0 15,-2-6 0-15,2 2 0 0,0-1 4 0,-2 5 0 0,2-5-4 16,0 0 0-16,0 1 0 0,-1 4 0 0,1-5 4 0,-1 0-4 16,0 5 4-16,-7 0-8 0,6-5 0 0,2 5 0 0,0 0 4 0,0 0 4 15,-2-5-4-15,2 5-4 0,0 0 8 0,-1 0-8 16,1 0 4-16,-1 0 0 0,0 0 0 0,9 0 0 0,-8 5 0 0,0-5-4 16,8 0 4-16,-8 0 0 0,8 0 0 0,0 0-4 0,-10 0 8 15,10 0-4-15,0 0 0 0,0 0 0 0,0 0 4 0,0 0-4 16,0 0 0-16,-8 0 0 0,8 0 0 0,0 0 0 0,0 0 4 0,0 0-8 15,0 0 4-15,0 0 0 0,8 0 0 0,-16 0-4 0,16 0 4 16,-16 0-4-16,8 0 8 0,0 0-8 0,0 0 8 0,8 0 0 16,-8 0-4-16,0 0 0 0,0 0 0 0,10 0 0 0,-10 0-4 15,8 0 4-15,-8 0 0 0,8 5 0 0,0-5 4 0,-8 0-4 16,9 0 0-16,0 0 0 0,-1 0 0 0,1 5 0 0,-1-5 0 0,0 0 0 16,2 0-4-16,-2 0 8 0,0 0-4 0,0 0 0 0,2 0 0 15,-10 0 0-15,8 5 0 0,0-10 4 0,-8 10-4 0,0-5 4 16,9 0-4-16,-9 0 4 0,0 0-4 0,0 0 0 0,0 0 0 15,0 0-16-15,0 0 20 0,-9 4 0 0,9-4 0 0,0 0-4 16,-8 0 0-16,0 0 4 0,-2 0 0 0,10 0-4 0,-8 0 4 0,0 0-8 16,0 0 4-16,-2 0 0 0,2 0 0 0,-9 0 0 0,9 0 0 15,-1-4-4-15,0 4 4 0,1 0 0 0,-8 0 0 0,6-5 4 16,2 5-4-16,0 0 0 0,8-5 0 0,-10 5 0 0,2 0-4 16,8 0 8-16,-8 0-4 0,8-5 0 0,0 5 0 0,0 0-4 15,-9 0 4-15,9 0 0 0,0 0-4 0,0 0 4 0,0 0 0 0,0 5 0 16,0-10-4-16,0 10 4 0,9-5-4 0,-9 0 4 15,0-5 0-15,0 5 0 0,0 5-4 0,8-5 8 0,-8 0-12 0,0 0 4 16,8 5-8-16,-8-5-16 0,0 0-4 0,10 5-20 0,-10-5-12 16,0 0-16-16,8 0-16 0,-8 4 8 0,0-4-100 0,0 0 24 15,0 0 28-15,0 0 24 0,0 0 16 0</inkml:trace>
          <inkml:trace contextRef="#ctx0" brushRef="#br0" timeOffset="170170.0594">1875 6303 51 0,'0'5'104'0,"-8"0"-8"0,8-1-8 0,0 0-20 0,0-4-4 15,0 6 4-15,0-6 0 0,0 5 4 0,0-1 0 0,0-4 0 16,8 0-4-16,-8 6 0 0,8-6 4 0,2 0-4 0,-2 4 0 16,0-4 0-16,1 0-4 0,0 0 0 0,8 0 0 0,-1 5-4 0,-7-5-4 15,8 0-4-15,1 0-24 0,-2 0 20 0,2 0-4 16,-2 0-8-16,9 0-4 0,-7 0-4 0,0 0-8 0,-2 0-4 0,1 0 0 16,0 0-4-16,0 0 0 0,1 0-4 0,-2 0 0 0,2 0 0 15,-10 0-4-15,9 0 0 0,-8 0-8 0,-1 0-4 0,1 0 0 16,-1 0-12-16,0 0-16 0,0 0-8 0,-8 0-20 0,0 0-24 15,10 0-24-15,-10 0-36 0,0 0-24 0,-10 0-20 0,10 0-68 0,-8 0 44 16,0 0 40-16,0 0 32 0,-1 0 28 0,-8 0 24 0</inkml:trace>
          <inkml:trace contextRef="#ctx0" brushRef="#br0" timeOffset="170404.4434">1909 6572 91 0,'0'4'116'15,"-8"2"-8"-15,8 3-4 0,0-4-20 0,0 0 8 0,0-5 12 16,0 4-4-16,8 1-4 0,-8 0 0 0,0-5 0 0,9 4 0 16,-9-4 0-16,9 5-4 0,-1-5-4 0,1 0-4 0,-1 5-8 15,9-5-8-15,-8 0 0 0,7 5-8 0,-6-5-4 0,6 0-8 16,2 0-4-16,-2 0-8 0,1 5-8 0,1-5-8 0,8 0-20 0,-10 0 0 16,1-5 0-16,0 5 0 0,0-5 0 0,1 5 0 15,-2 0 0-15,-8 0 0 0,10 0 0 0,-10-5 0 0,1 5-36 0,0 0-52 16,-1 0-36-16,-8-5-44 0,9 1-56 0,-9 4-84 0,0-5 28 0,0 5 48 15,0-5 48-15,-9 1 32 0,9-1 28 0,0 5 24 16</inkml:trace>
          <inkml:trace contextRef="#ctx0" brushRef="#br0" timeOffset="175796.5693">2004 6279 39 0,'0'0'56'0,"0"0"-4"0,0 0 0 0,0 0-28 0,0 0 0 0,0 0 4 15,0 0-12-15,0 0 0 0,0 0-8 0,0 0 4 0,0 0-4 16,0 0 8 0,0 0-4-16,0 0-4 0,0 0-4 0,0 0 4 0,0 0 8 0,0 0-8 0,0 0 4 0,0 0-4 0,0 0 0 0,0 0 0 15,0 0 4-15,0 0-24 0,0 0 24 0,0 0 4 16,0 0-4-16,0 0 0 0,0 0 0 0,0 0-4 0,0 0 0 0,0 0 0 16,0 0 4-16,0 0-4 0,0 0 0 0,0 0 0 0,0 0 0 15,0 0 0-15,0 0 0 0,0 0 0 0,0 0 0 0,0 0 0 16,0 0 4-16,0 0 0 0,0 0 0 0,0 0 0 0,0 0 0 0,0 0 4 15,0 0 0-15,8 0 0 0,-8 0-4 0,0 0 4 0,0-4-4 16,0 4-4-16,8 0 4 0,-8 0 0 0,0 0-4 0,9 0-4 16,-9 0 0-16,9 0 0 0,-9 0 4 0,8 0 0 0,-8 0-8 15,8 0 4-15,-8 0 4 0,9 0-8 0,-9 0 8 0,8 0-4 16,0 0 0-16,-8 0 4 0,10 0-4 0,-2 0-4 0,0 0 4 16,-8 0 4-16,10 0-4 0,-2 0 4 0,-8 0-4 0,8 0-4 15,0-6 0-15,1 6 0 0,-9 0 4 0,9-4-4 0,-1 4 4 0,1 0-4 16,-9 0 4-16,8 0-4 0,0 0 0 0,-8-5 0 0,10 5 0 15,-10 0 0-15,8 0 4 0,-8 0-4 0,8 0 4 0,-8 0-4 16,0 0 0-16,8 0 4 0,-8 5-4 0,0-10 0 0,0 5 0 0,0 0 4 16,0 0-4-16,0 0 0 0,0 0 8 0,0 0-4 15,0 0 0-15,0 0 4 0,0 0 0 0,0 0 4 0,0 0 0 0,0 0 4 16,0 0-4-16,0 0-4 0,0 0 0 0,0 0 0 0,0 0-4 16,0 0 0-16,-8 0 0 0,8 0 0 0,0 0 0 0,-8 0 0 15,8 0 0-15,-8 0-4 0,8 0-4 0,-10 0 8 0,2 0 0 16,8 0-4-16,-8 0-4 0,-1 0 8 0,1 0-4 0,8 0 0 0,-9 0 0 15,0 0 0-15,1 0 0 0,0 0 0 0,0 0 0 16,8 0 0-16,-10 0-4 0,2 0 4 0,0 0 4 0,-2 5 0 0,2-5-4 16,0 0 0-16,-1 4 0 0,1-4 0 0,0 6 0 0,-1-6 0 15,0 0 0-15,1 4-4 0,8-4 4 0,-8 5-4 0,-2-5 0 16,2 0 8-16,8 4-4 0,-8-4 0 0,8 0-4 0,-9 0 4 0,9 0-12 16,-9 0 16-16,9 0-4 0,0 0 4 0,0 0-4 0,0 0 0 15,0 0 0-15,0 0 4 0,0 0-4 0,0 0-4 0,0 0 8 16,0 0-4-16,0 0 0 0,0 0-8 0,0 0 12 0,0 0-8 15,0 0 4-15,0 0 4 0,0 0 0 0,0 0-4 0,0 0-8 16,0 0 8-16,0 0-4 0,0 0 4 0,0 0 4 0,0 0-4 0,0 0 0 16,0 0 0-16,9 0-4 0,-9 0 0 0,0 0 4 15,9 0 0-15,-9 6-4 0,8-6 8 0,0 0 0 0,-8 0-8 0,10 0 0 16,-2 0 8-16,0 0-4 0,1 0 4 0,0 0-4 0,-1 0 4 16,0 0-4-16,1 0 4 0,-1 0-4 0,0 0-4 0,2 0 4 15,-2 0 0-15,0 0 4 0,2 0 0 0,-2 0-4 0,0 0 0 0,0 0 0 16,1 0 0-16,0 0 0 0,-1 4 0 0,-8-4-4 0,9 0 4 15,-1 0 0-15,0 0 0 0,-8 0 4 0,10 5-4 16,-10-5 0-16,8 0 0 0,-8 5 0 0,8-5 0 0,-8 0 0 0,0 0 0 16,8 0 0-16,-8 0 4 0,0 0-4 0,0 0 0 0,0 5 0 15,0-5 4-15,0 0-4 0,0 0 4 0,0 0 0 0,0 0-4 16,0 0 0-16,0-5 0 0,0 10 4 0,0-5-4 0,0 0 0 0,0 0 0 16,0 0 4-16,0 0 0 0,0 0-4 0,0 0-4 0,0 0 8 15,0 0 0-15,0 0 0 0,0 0-8 0,0 0 8 0,0 0-4 16,0 0 0-16,0 0-8 0,0 0 0 0,0 0-8 0,0 0-12 15,0 0-16-15,0 0-12 0,0 0-16 0,0 0-12 0,-8 0-8 16,8 0-68-16,0 0-12 0,-8 0 36 0,8 0 24 0,-8 0 20 0</inkml:trace>
        </inkml:traceGroup>
        <inkml:traceGroup>
          <inkml:annotationXML>
            <emma:emma xmlns:emma="http://www.w3.org/2003/04/emma" version="1.0">
              <emma:interpretation id="{42D42CE9-5751-40F5-9CB9-F63481FEB350}" emma:medium="tactile" emma:mode="ink">
                <msink:context xmlns:msink="http://schemas.microsoft.com/ink/2010/main" type="inkWord" rotatedBoundingBox="14764,10544 15335,10542 15338,11422 14767,11424">
                  <msink:destinationLink direction="from" ref="{3956276A-DCBE-4214-B7C1-A32D121F965D}"/>
                </msink:context>
              </emma:interpretation>
            </emma:emma>
          </inkml:annotationXML>
          <inkml:trace contextRef="#ctx0" brushRef="#br0" timeOffset="186157.9713">3256 6342 11 0,'-8'0'96'0,"-1"4"-12"0,1 1-4 0,8-5-24 0,-8 0 0 15,-2 0 0-15,2 0-4 0,0 0 0 0,8 0 0 0,-8 0-4 0,-2-5-4 16,2 1 0-16,8-2-4 0,-8 2 4 0,8-1 0 16,-9-1 0-16,1-2 0 0,8 3-4 0,-9-5 0 0,9 0-4 15,0 1 0-15,0-5 0 0,0 4 0 0,0-5 0 0,0 1 0 0,0 5 0 16,0-6 0-16,0 1 4 0,9-1 0 0,-9 1 0 16,8 0-4-16,-8 4 8 0,9-4-4 0,-1-1 4 0,-8 6 0 0,8-6-8 15,2 6 0-15,-2-1-8 0,0 2-4 0,0-3-4 0,2 7 0 0,-2-6 0 16,0 5-4-16,1 0-8 0,-1 0 4 0,1 5-4 15,8 0 4-15,-9 0-4 0,0 0 4 0,2 5-8 0,-2 0 0 0,10 0 4 16,-10-1-4-16,0 6-4 0,1 1 4 0,-1-3-4 0,1 7 4 16,8-1-4-16,-17 0 0 0,8 1 4 0,0-1 0 0,2 5-4 15,-10-4 0-15,8 4 0 0,-8 0 4 0,0 0 0 0,0 6 0 16,0-7-4-16,0 7 0 0,-8-6 0 0,8 4 0 0,-10 2 4 16,10-2-4-16,-8 2 0 0,0-2-4 0,-9 2 4 0,8-2-4 0,1 2 4 15,-9-2-4-15,9 2 0 0,-10-2 0 0,0 2 0 0,2-7 0 16,-1 7 0-16,0-6 0 0,0 0-4 0,-1 0 4 0,2-5-4 15,8 1 0-15,-10-5 8 0,1 4 0 0,9-9-8 0,-10 5 4 16,10-6-4-16,0-4 0 0,0 0 4 0,-10 0 4 0,18 0-4 16,-8-4 4-16,-2-2-4 0,10-3 4 0,-8 4 0 0,8-4 0 0,0-1-4 15,-8 5 0-15,8-5 4 0,0 1 0 0,0 4 0 0,0-4 0 16,0 4 0-16,0 0 0 0,0 0 0 0,0 0 0 0,0 1 0 16,8 4 0-16,-8-5-4 0,8 5 4 0,-8 0 0 0,0 0 0 0,10 0 4 15,-10 0 0-15,8 0-8 0,-8 5 4 0,8-1 0 16,2-4 0-16,-2 5 0 0,0 0 0 0,0 5 0 0,1-5 8 0,-9 4-4 15,17-4 0-15,-8 4 4 0,-1 1-4 0,0 0 4 0,2 4 0 16,6-5 0-16,-8 1 4 0,10-1 8 0,-1 1-4 0,-9 0 0 16,10 3 0-16,-2-2 8 0,2-1-4 0,-2-1-4 0,2 1-4 0,-1-6-12 15,0 7 0-15,0-7 0 0,-1 0 0 0,-6 2 0 0,6-2 0 16,2 2 0-16,-2-6 0 0,-7 0 0 0,8 0 0 0,0 0 0 16,-9-6 0-16,10 2 0 0,-10-6 0 0,10 0 0 0,-10 1 0 15,0-1 0-15,1-5 0 0,-1 0 0 0,1 2 0 0,-9-1-64 16,9-5-40-16,-9 4-24 0,8-4-28 0,-8-1-36 0,0 6-8 0,0-5-88 15,0 0 36-15,-8 0 56 0,8 4 32 0,0-4 36 0,-9 5 20 16</inkml:trace>
        </inkml:traceGroup>
        <inkml:traceGroup>
          <inkml:annotationXML>
            <emma:emma xmlns:emma="http://www.w3.org/2003/04/emma" version="1.0">
              <emma:interpretation id="{2BC49012-5E40-47CE-84D6-B4A32CDC8CFF}" emma:medium="tactile" emma:mode="ink">
                <msink:context xmlns:msink="http://schemas.microsoft.com/ink/2010/main" type="inkWord" rotatedBoundingBox="15746,10971 15790,10971 15790,10999 15747,11000"/>
              </emma:interpretation>
            </emma:emma>
          </inkml:annotationXML>
          <inkml:trace contextRef="#ctx0" brushRef="#br0" timeOffset="186567.5768">4075 6442 83 0,'0'6'152'0,"0"-6"-4"0,0 0 0 0,0 0-12 0,0 4 16 15,0-4 4-15,0 5 16 0,0-5-8 0,0 0-4 16,0 4 0-16,0-4-28 0,0 5-28 0,0-5-16 0,0 0-16 0,0 0-52 16,0 0-20-16,0 0 0 0,0 5 0 0,0-5 0 0,0 0 0 0,0 0 0 15,0 0 0-15,0 0 0 0,0 0 0 0,0 0 0 0,0 0 0 16,-8 0 0-16,8 0 0 0,0 0 0 0,0 0 0 0,0 0 0 15,0 0 0-15,-10 0 0 0,10 0 0 0,0 0 0 0,0 0 0 16,0 0 0-16,0 0 0 0,-8 0 0 0,8 0-148 0,0 0-104 16,0-5-72-16,-8 5-8 0,8 0 68 0,-9 0 52 0,9-5 40 15,0 1 28-15,0 4 32 0</inkml:trace>
        </inkml:traceGroup>
        <inkml:traceGroup>
          <inkml:annotationXML>
            <emma:emma xmlns:emma="http://www.w3.org/2003/04/emma" version="1.0">
              <emma:interpretation id="{81DD7E8F-DE71-4A61-9E84-8951DCAFD7A7}" emma:medium="tactile" emma:mode="ink">
                <msink:context xmlns:msink="http://schemas.microsoft.com/ink/2010/main" type="inkWord" rotatedBoundingBox="16215,10511 18166,10504 18169,11540 16219,11547">
                  <msink:destinationLink direction="to" ref="{3956276A-DCBE-4214-B7C1-A32D121F965D}"/>
                </msink:context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98852.67">4501 5992 43 0,'0'-6'132'0,"0"6"-12"0,0 0-12 0,0 0-28 0,0-4-12 0,0 4 8 15,0 0 0-15,0 0 0 0,0 0-4 0,8 0-8 0,-8 0 0 16,10 0-4-16,-2 0 4 0,0 0-8 0,0 0-4 0,2 0-8 15,6 0-4-15,-7 0-4 0,7 0-8 0,2 0 0 0,8 0-4 16,-10 0-4-16,10 0-8 0,-1 0 4 0,1 0-8 0,0 0 0 16,8 0-4-16,-9 0-4 0,9 0 0 0,0 0-20 0,-8 0-12 15,9 0-12-15,-1 0-16 0,-1 4-32 0,1-4-24 0,0 6-24 0,1-6-28 16,-9 4-56-16,8 0 44 0,-8 2 36 0,-1 3 24 0,-9 1 20 16</inkml:trace>
          <inkml:trace contextRef="#ctx0" brushRef="#br0" timeOffset="198344.4833">4663 6034 75 0,'0'-9'100'15,"0"4"-8"-15,0 0-4 0,0 1-24 0,0 4-4 0,0-5 4 0,0-1 0 16,0 6-8-16,0 0 0 0,0-4-4 0,0 4-4 0,0 4 4 16,0 2-8-16,0-1 0 0,0-1-4 0,0 1 4 0,0 9-8 15,0-4-4-15,0 1-4 0,0 7-4 0,0-4 4 0,0 5-4 16,0 0-4-16,0 6-4 0,0 3 0 0,0-4 0 0,0 5-4 16,0 0-4-16,0 5 4 0,0-7-4 0,0 8 0 0,-9-1 0 0,9-2 0 15,0 3-4-15,0-2 0 0,-8 5 0 0,8-4 0 0,0 0 0 16,0-1-4-16,-8-4 4 0,8 5 4 0,0-6-8 0,0 6 4 15,0-6-20-15,0 1 20 0,0-4 0 0,0-2 0 0,0 2 0 16,0-2-4-16,0-4 0 0,0-5-4 0,0 7-4 0,0-8-8 0,0-3 0 16,0 1-8-16,0-3-8 0,0-2 0 0,0-2-12 15,0 1-12-15,0-5-8 0,0-5-12 0,0 1-8 0,0-2-8 0,0-2-8 16,0-7-44-16,8 0-40 0,-8 1 40 0,0-5 20 0,0 0 24 16</inkml:trace>
          <inkml:trace contextRef="#ctx0" brushRef="#br0" timeOffset="198687.1131">4902 6212 91 0,'8'-5'116'0,"-8"-4"-4"0,0 4-8 0,0 5-20 0,0-5-4 16,0 0-8-16,0 5-4 0,0 0-8 0,0 0-4 0,0 0-4 16,0 0-4-16,0 5-4 0,0 0 0 0,0 4 0 0,0-4 0 15,0 5-4-15,0 4-4 0,0 1 0 0,0-1-4 0,0 1-4 0,0 4-4 16,0 4-4-16,0 2 0 0,0-2-4 0,0 6 0 0,0-5-4 15,0 6-4-15,0 2 4 0,0-3 0 0,0 5-4 0,0-1-4 16,0-4 4-16,0 5-4 0,-8-1-4 0,8 1 0 0,0-5 0 0,0-1 0 16,-9 1 0-16,9 1 0 0,0-2 0 0,-9-4 0 15,9-4-4-15,0-1-4 0,0 0-16 0,0-5-12 0,-8 1-12 0,8-6-8 16,0-5-20-16,0 2-16 0,0-6-20 0,0 0-16 0,0-10-40 16,0 1-40-16,-8-1 40 0,8-5 32 0,-8 1 24 0</inkml:trace>
          <inkml:trace contextRef="#ctx0" brushRef="#br0" timeOffset="199282.5187">5345 6557 47 0,'-9'-10'100'15,"9"1"-8"-15,0-1-4 0,0 6-24 0,0-1 4 0,0 0-4 16,0 0-4-16,0 1 0 0,0 4-8 0,0-4 4 0,0 4-4 16,0 0 8-16,0 0-4 0,0 4 0 0,0 0-4 0,9 1 0 15,-9 5-8-15,0 0 0 0,8-1-12 0,1 5 0 0,-9 1-8 0,9-1 0 16,-1 5-8-16,0 0 0 0,2 1-4 0,-2 8 0 0,0-3 0 16,0-2 0-16,2 6-8 0,-2 0 4 0,0 0 4 0,-8-6 0 15,9 6-8-15,-1-4 4 0,0-2-4 0,-8-4 0 0,0 1 0 16,10-1 4-16,-10-4 0 0,0-6 4 0,0 1-4 0,0 0 0 0,0-10 4 15,0 0-8-15,0-6 0 0,0-2 0 0,0-3 0 0,0-3-4 16,0-1 4-16,0-4-4 0,0-1 0 0,8-2 0 16,-8-2 0-16,0-1 0 0,8-5 0 0,-8 3 4 0,8 2-4 0,-8-3 4 15,10 4-4-15,-10 0 0 0,8 0 0 0,0 0 0 0,1 4-4 0,0 2 4 16,-1-1 0-16,-8 4 4 0,9 1-4 0,-1 4 0 16,0-5 0-16,-8 11 0 0,9-6 0 0,0 5 0 0,-1 1 0 0,-8 4-4 15,8 0 4-15,-8 0-8 0,10 4-4 0,-2 1-16 0,0 0-20 16,-8 0-8-16,9 5-24 0,0-6-24 0,-9 5-20 0,8 1-8 15,1-5-68-15,-1 5-4 0,0-6 32 0,0 6 44 0,-8-5 16 0,10-5 24 16</inkml:trace>
          <inkml:trace contextRef="#ctx0" brushRef="#br0" timeOffset="199759.2702">6079 6370 59 0,'-10'-5'80'0,"2"-4"-4"0,0 4-8 16,-2-4-20-16,2-1-4 0,8-1-4 0,-8-2-4 0,8 3 0 15,-8-4 0-15,8-1-4 0,0 1 8 0,0 5-4 0,0-6 0 16,8 1 0-16,-8-1 4 0,8 1 0 0,0 4 0 0,2-4 4 0,-2 4-16 16,0-4 16-16,2 4 0 0,-2 1-4 0,0-1-4 0,1 5-4 15,7-4 0-15,-7 4-4 0,0 0 0 0,7 5 0 0,-6-5-8 16,-2 5-4-16,9 0-4 0,-8 5 0 0,-1 0 0 0,0 0-4 15,1-1 4-15,-1 6-8 0,1 0 4 0,-9 4-4 0,9 1 0 0,-9-1 0 16,0 5 0-16,0 0 0 0,0 0 0 0,-9 6-4 0,9-2 0 16,-9-4 0-16,-8 10 0 0,9-4 0 0,-9-2 0 0,8 2 0 15,-7-2 0-15,-2 2 0 0,1-2 0 0,0-4 0 0,0 2 0 16,9-3 0-16,-10-3 0 0,10-2 0 0,-10 2 0 0,10-5 4 16,0-6-4-16,8 6 0 0,-8-5 4 0,8 0-4 0,-9-5 0 0,9 5 0 15,0-10 4-15,9 5-4 0,-9 0 4 0,8 0 0 0,0-5 12 16,-8 5 0-16,8 0 8 0,2-5 4 0,-2 5 4 0,0 0 0 15,10 0 8-15,-10 0 0 0,9 0 0 0,0 0 0 0,-8 0-4 16,7 0-4-16,2 0 4 0,-1 5-4 0,-8 0-20 0,7-5 20 16,1 5 0-16,1-5-8 0,-2 4 4 0,-6-4-8 0,6 5 0 0,2-5-4 15,-2 0-4-15,-7 5 0 0,7-5-4 0,-6 0 4 0,6-5-4 16,-6 5 0-16,6-5-8 0,-8-4-4 0,1 4-8 0,0-4-16 16,-1-1-16-16,1 0-28 0,-1 1-24 0,-8-1-28 0,0-5-36 15,0 1-32-15,0 1-40 0,0 2-52 0,-8-3 64 0,-1-1 40 16,1 2 32-16,-1-7 24 0,-8 5 24 0</inkml:trace>
        </inkml:traceGroup>
        <inkml:traceGroup>
          <inkml:annotationXML>
            <emma:emma xmlns:emma="http://www.w3.org/2003/04/emma" version="1.0">
              <emma:interpretation id="{FD512A82-FC38-4140-B9EE-EF29AA2D38DA}" emma:medium="tactile" emma:mode="ink">
                <msink:context xmlns:msink="http://schemas.microsoft.com/ink/2010/main" type="inkWord" rotatedBoundingBox="18960,10554 19497,10553 19498,11119 18961,1112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03381.3486">7254 6327 59 0,'0'0'104'0,"0"0"0"0,0 0-4 0,-8-6-24 15,8 6-4-15,0 0 4 0,0 0 0 0,0 0 4 0,0 0 0 16,0-4 4-16,8 4 0 0,-8-4 0 0,10 4 4 0,-2 0 0 16,-8 0 4-16,8-5 0 0,0 5 0 0,1-5-8 0,0 5-8 15,8 0-4-15,-9 0 0 0,10-5-4 0,-2 5-4 0,2-4-4 16,-2 4-40-16,2-6-20 0,-1 6 0 0,-1-4 0 0,2 4 0 0,8-5 0 15,-10 5 0-15,1 0 0 0,1-4 0 0,6 4 0 0,-6 0 0 16,0 0 0-16,7 0 0 0,-8 0 0 0,0 0 0 0,-1 0 0 16,-6 0 0-16,6 0 0 0,2 4 0 0,-10-4 0 0,9 5 0 15,-9-5 0-15,1 0 0 0,0 4 0 0,-9-4 0 0,8 6 0 16,-8-2 0-16,0-4-32 0,0 5-116 0,0 0-48 0,0-5-44 0,-8 5-100 16,8-1 52-16,-9-4 60 0,-8 4 40 0,8-4 32 0,-7 0 36 15,-2 0 24-15</inkml:trace>
          <inkml:trace contextRef="#ctx0" brushRef="#br0" timeOffset="203080.1561">7502 6101 3 0,'0'-4'84'0,"0"-1"-8"16,0 0-12-16,0 0-16 0,0-4-4 0,0 4 4 0,0 0 4 0,0 1 0 15,0 0 4-15,0-2 4 0,0 1-12 0,0 1 24 0,0-2 4 16,0 6-8-16,0-4 4 0,0 4-8 0,0 0-4 0,0-5 0 15,0 5 0-15,0 0-4 0,0 0 0 0,0 0-4 0,0 0-4 16,0 0-4-16,0 5 8 0,0-1-4 0,0 2 0 0,0-2 0 16,0 1-8-16,0 5 0 0,0-6-8 0,0 11 8 0,0-6-12 0,0 5-4 15,0 1 0-15,0 4 0 0,0 0-8 0,0 0 0 0,0 1 0 16,0-1-4-16,0 5 0 0,0 0-4 0,0-5 0 0,0 5-4 16,0 0 4-16,0-5-4 0,0 5 0 0,0-4 0 0,0 3-4 15,0-4 4-15,0 1-4 0,0-6 0 0,0 6 0 0,0-5 0 16,0-2 0-16,0 1 0 0,0-4-4 0,0-1 0 0,0 1 0 0,0-5-4 15,0 5-4-15,0-6-4 0,0 2-4 0,0-6-8 16,0 4-4-16,0-4-4 0,0 0-8 0,0 5-4 0,0-5-12 0,0 0-16 16,0-5-12-16,0 5-20 0,0-4-16 0,0-2-16 0,0 2 0 0,-8-1-32 15,8 0-68-15,0-4 56 0,-10 3 36 0,2-3 32 16,0-1 24-16</inkml:trace>
        </inkml:traceGroup>
        <inkml:traceGroup>
          <inkml:annotationXML>
            <emma:emma xmlns:emma="http://www.w3.org/2003/04/emma" version="1.0">
              <emma:interpretation id="{026ED61D-C619-4628-85FF-4DF21099BBDF}" emma:medium="tactile" emma:mode="ink">
                <msink:context xmlns:msink="http://schemas.microsoft.com/ink/2010/main" type="inkWord" rotatedBoundingBox="20449,10465 22275,10459 22278,11377 20453,11384">
                  <msink:destinationLink direction="to" ref="{BFE59971-1AC0-4CC3-915A-B2AFF34C4AAC}"/>
                </msink:context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11708.6244">9377 5982 63 0,'0'0'124'0,"-8"0"-16"0,0 4-8 16,8-4-28-16,-10 0-4 0,10 0-4 0,0 0 0 0,0 0 4 15,0 0 0-15,0 0-8 0,0 0 0 0,10 0-4 0,-2-4 0 0,0 4-4 16,1-6-4-16,-1 6-4 0,9-4-4 0,0-1-12 0,1 1-4 15,-2-1-4-15,2 0-4 0,-1 5 0 0,8-5-4 0,0 1 0 16,1-2-8-16,-8 2 0 0,7 4-12 0,1 0-24 0,-10 0 12 16,10 0-8-16,0 0-16 0,-1 0-16 0,-7 4-24 0,6 2-16 15,2-2-16-15,-8 1-16 0,7 0-64 0,1 4 24 0,-10-4 32 0,10 5 28 16,-8-6 16-16</inkml:trace>
          <inkml:trace contextRef="#ctx0" brushRef="#br0" timeOffset="211490.6787">9761 6317 83 0,'0'-9'128'0,"0"4"-4"0,0 0-12 15,8-5-20-15,-8 10-8 0,0-4-4 0,0-1 0 0,0 5-12 16,-8-4-8-16,8 4-4 0,0 0-4 0,0 0-8 0,0 0 0 16,8 0 4-16,-8 0 4 0,0 0 0 0,8 4 0 0,-8 1 0 15,0-1 0-15,0 2-4 0,10 3-4 0,-10 1-4 0,0-2-4 0,0 3-8 16,0 3-4-16,8 5-4 0,-8-4-4 0,0 4-4 0,0 0 0 15,0 5-4-15,0 0 0 0,0-4-4 0,0 8 0 0,0-4-4 16,0 0 4-16,0 0 0 0,0-5-4 0,0 5 0 0,0-4-4 16,0-1 0-16,0 0-12 0,0-5 0 0,0 5-12 0,0-9-4 15,0 4-8-15,0-4-4 0,0-5-12 0,0-1-12 0,0 2-16 0,0-6-20 16,0-6-20-16,-8 2-12 0,8-1-48 0,0-5-36 16,-10 1 40-16,10-6 28 0,-8 1 36 0,0 0 24 0</inkml:trace>
          <inkml:trace contextRef="#ctx0" brushRef="#br0" timeOffset="212144.0283">10187 6494 63 0,'0'-14'92'0,"0"5"-8"15,-8-5 0-15,8 5-20 0,0-1 4 0,-9 0-8 0,9 0-4 0,0 5-4 16,0 1-8-16,0-6-8 0,0 10-4 0,-8-5-4 0,8 1 0 16,0 4 4-16,8 0-8 0,-8 0 0 0,0 0 0 0,9 4 0 15,-9 1-4-15,8 0-4 0,-8 0-4 0,8 4 0 0,-8 1 0 0,10 0-4 16,-2 0 0-16,-8 3-8 0,8 2 8 0,0-1-4 0,2 5 0 16,-2 0 0-16,0-4 12 0,1 4-4 0,-1 1 0 0,1-1 4 15,-9-1 0-15,9 2 4 0,-1-1-4 0,-8-5 0 0,8 6-4 16,0-6 0-16,-8-5 0 0,10 6-4 0,-10-5 0 0,0-1 0 15,8-4 4-15,-8 0 0 0,8-1 4 0,-8 2 0 0,0-12-4 0,10 6 4 16,-10-9-4-16,8 4-4 0,0-9-4 0,-8 4 4 0,9-4-4 16,-1-5 0-16,1 4 0 0,-1-4 0 0,1 0 0 0,-1-5-4 15,10 5 4-15,-10-1-4 0,0-3 0 0,2 4 0 0,-2-1 0 16,0 0 0-16,0 6 0 0,1-5 0 0,-1 6 0 0,1 3 0 16,0-6 4-16,-1 7-8 0,-8 5 0 0,8-6-8 0,-8 5-4 0,0 1-12 15,0-2-12-15,10 6-12 0,-10-4-20 0,0 4-12 16,0-4-20-16,0 4-8 0,8 0-40 0,-8 0-44 0,0 0 36 0,0 0 28 15,8 0 24-15</inkml:trace>
          <inkml:trace contextRef="#ctx0" brushRef="#br0" timeOffset="210952.1435">8875 6336 11 0,'0'-4'52'16,"0"4"0"-16,0 0-12 0,0 0-24 0,0 0 0 0,0 0 0 0,0 4-4 15,0-4 0-15,0 0-4 0,0 0 4 0,0 0 0 16,0 0 4-16,0 0 0 0,0 0 8 0,0 0-8 0,0 0 0 0,0 0 8 16,0 0 0-16,0 0 0 0,0 0 0 0,-10 0 4 0,10 0 4 15,0 0 0-15,0 0 0 0,0 0 4 0,-8 0-4 0,8 0 4 16,0 0-4-16,-8 0 4 0,8 0-4 0,-9-4 4 0,9 4-4 0,-8 0 0 15,8-5 0-15,-8 5-8 0,8-6 8 0,0 2 0 0,-10 0-8 16,10-1 4-16,0 0 0 0,0-4-4 0,0 3 0 0,-8-3-4 16,8-1-4-16,0-4 0 0,8 5 4 0,-8-6-4 0,0 5 4 0,10-4 0 15,-10 0-4-15,8 4 4 0,0-4-4 0,-8-1 4 16,9 1-4-16,-1 4 0 0,0-4 0 0,2 4 0 0,-2 1 0 0,0-1 4 16,10 1-4-16,-10-1 4 0,0 5-4 0,1 1-4 0,0 0 4 15,8 4 0-15,-9 0-4 0,0 0 0 0,10 0 0 0,-10 0-4 16,0 4 0-16,10 0 0 0,-10 6-4 0,1-1 4 0,8-4 0 0,-9 5 0 15,1 4-4-15,-1 0 0 0,0-4 4 0,2 5-4 0,-2 4-4 16,0-5 4-16,-8 5 0 0,10 0 0 0,-10 0-4 0,0 6 4 16,0-6-4-16,0 5 4 0,0 0-8 0,-10 0 4 0,10 4 4 15,-8-3 0-15,-10 4-4 0,10-1 0 0,0-4-4 0,-9 5 4 16,0-1 0-16,0 1-4 0,-1 0 4 0,2-5 0 0,-10 5 0 0,9-5 4 16,-9 0-4-16,10 0 4 0,-10-5-4 0,8 1 0 0,2-1 0 15,-1-5 0-15,-1-1-4 0,2-2 4 0,8-1 0 0,-10-1 0 16,10-4 0-16,-1 0-4 0,9-5 4 0,-9 0 0 0,9 0-4 15,0 0 0-15,-8-5 0 0,16 0 0 0,-8 0 4 0,0 1 0 16,9-2 0-16,-9-2 0 0,9 1 0 0,-1-1-4 0,-8 3 4 0,8 0-4 16,2-4 4-16,-2 3 4 0,0 2-8 0,0-1 4 15,10 1 0-15,-10-2 0 0,1 2 4 0,7 4-4 0,-6 0 0 0,6-5-4 16,-8 5 4-16,2 0 0 0,6 0 0 0,-7 5 4 0,0-5 0 16,8 4 0-16,-9-4 0 0,9 6 0 0,-8-2 0 0,7 1 0 15,-6-1 0-15,6 2 0 0,-7-6-20 0,0 4 24 0,7 1 0 16,-7 0-4-16,7 0 4 0,-6-1 0 0,6 0-4 0,-6-4 0 0,6 0 0 15,-8 0-4-15,1 7 0 0,8-7 0 0,-8 0 0 16,-1 0-4-16,0-7-4 0,10 7-12 0,-10-4-16 0,0 0-12 0,2-1-16 16,-2 0-12-16,0 0-28 0,1-5-28 0,0 1-20 0,-9-1-36 15,8 1-44-15,-8-5 40 0,9-1 40 0,-1-4 28 0,-8 5 20 16</inkml:trace>
          <inkml:trace contextRef="#ctx0" brushRef="#br0" timeOffset="211237.358">9488 6342 39 0,'0'0'108'0,"0"-6"-8"0,0 6-8 15,0-4-24-15,0-1 0 0,0-1 0 0,9 2-4 0,-9 0-8 16,8-6 0-16,-8 5-4 0,8 1-4 0,-8-2 4 0,9 2-4 16,-9-1-4-16,9 1 0 0,-9 4 0 0,8-6 8 0,0 6-8 15,2 0 4-15,-2 0 4 0,-8 6 0 0,8-2-4 0,-8 1 0 0,9 5-4 16,0-6 0-16,-9 6-8 0,8 3-4 0,-8-2-4 15,8 3-4-15,-8-4 0 0,0 10-8 0,0-6 0 0,0 5-4 0,9-6-4 16,-9 7 0-16,0-1 0 0,0 0-4 0,0 2 0 0,0 2-4 16,0-4-4-16,0 0-4 0,0 5-4 0,0-5-12 0,0 0-8 15,0 1-8-15,0-6-8 0,8 5-4 0,-8-4-8 0,0-1 0 0,0-5-8 16,0 6-8-16,0-10-20 0,0 4-8 0,0-4-4 0,0-5-8 16,0 0-52-16,0-5-28 0,0 1 44 0,0-6 28 15,0 0 20-15</inkml:trace>
        </inkml:traceGroup>
        <inkml:traceGroup>
          <inkml:annotationXML>
            <emma:emma xmlns:emma="http://www.w3.org/2003/04/emma" version="1.0">
              <emma:interpretation id="{199E8BE6-09EB-42BD-B843-BA3A763644BE}" emma:medium="tactile" emma:mode="ink">
                <msink:context xmlns:msink="http://schemas.microsoft.com/ink/2010/main" type="inkWord" rotatedBoundingBox="22601,10412 23078,10410 23081,11320 22604,11322"/>
              </emma:interpretation>
            </emma:emma>
          </inkml:annotationXML>
          <inkml:trace contextRef="#ctx0" brushRef="#br0" timeOffset="212503.1437">10887 5992 7 0,'0'-6'100'0,"0"2"-8"0,0-2-8 0,0 6-20 16,0 0-4-16,0 0-4 0,0-4-4 0,0 4-4 0,0 0 0 0,0 4 0 15,0-4-4-15,0 6 4 0,0-2 0 0,0 2 0 0,0 2 0 16,0 3 0-16,0 3-12 0,8 1 4 0,-8 0-8 0,0-2-8 15,0 6 0-15,8 5 0 0,-8-5-8 0,0 10 0 0,0-5-4 0,0 5 0 16,0-5-4-16,9 5 0 0,-9 0 0 0,0-2-4 16,0-2 0-16,0 5 0 0,0-2 0 0,0 0 0 0,0-3 0 0,-9-2 0 15,9 2 0-15,0-2-4 0,0-4 0 0,0 6-4 0,0-11 4 16,0 5-8-16,0-9-8 0,0 4 0 0,0-4-8 0,9 0-8 16,-9-6-8-16,0 1-16 0,0-5-12 0,8 0-8 0,-8 0-12 0,9-5-8 15,-9-4-56-15,8-1-28 0,-8-5 36 0,9 6 24 16,-1-10 32-16</inkml:trace>
          <inkml:trace contextRef="#ctx0" brushRef="#br0" timeOffset="213074.1538">10946 6384 47 0,'0'0'120'0,"0"0"-12"16,0 0-8-16,-9 0-20 0,9 0 4 0,0 0 8 0,0 0 8 16,9 0 0-16,-9 0 0 0,0 0 0 0,8 0-4 0,-8 0 0 15,8 0-4-15,2 6-4 0,-2-6-4 0,10 0-8 0,-10 4-4 16,0-4-12-16,9 5-4 0,0-5-8 0,-8 0-8 0,7 5-8 0,2-5-4 15,-2 5-8-15,2-5-4 0,-1 4 0 0,0-4-4 16,0 5-4-16,-1-5-8 0,2 0-12 0,-10 0-24 0,10 4-24 0,-10-4-32 16,9 6-32-16,-8-6-44 0,-1 0-40 0,-8 0-88 0,9 4 32 15,-9-4 48-15,0 0 28 0,0 0 48 0,-9 6 32 0</inkml:trace>
          <inkml:trace contextRef="#ctx0" brushRef="#br0" timeOffset="212837.7855">11270 5934 15 0,'8'-4'96'16,"-8"-2"-4"-16,9 1-4 0,-9 1-24 0,8-6 0 0,-8 5-12 0,8 1-4 15,2-2 0-15,-10 6 4 0,8-4-4 0,-8 0 4 0,8 4 4 16,2 0-4-16,-10 0 4 0,8 0 8 0,-8 0-16 0,8 4 20 16,-8 6 0-16,0-6 0 0,0 6-4 0,9-1 4 0,-9 6-4 0,0-5-4 15,0 4 0-15,0 4-4 0,0-2-4 0,0 3-12 0,-9 4-4 16,9 2-4-16,0-2 4 0,-8 1-8 0,8 0-4 0,-8 5 0 16,8-5-4-16,-10 5 0 0,10-1-4 0,-8 7-4 0,8-7-4 0,-8 1 4 15,8 4-4-15,0-4-4 0,-10 5 0 0,10-5 4 16,0 0-4-16,0-1 0 0,0 1-4 0,0-5 4 0,0 5 0 0,0-6-4 15,0 2 0-15,0-6-4 0,0 0 0 0,0 0-4 0,0-5 0 16,0 1-12-16,0-1-8 0,0 1-8 0,0-5-12 0,0-1-8 16,0-5-12-16,-8 2-16 0,8-2-12 0,0-4-8 0,-8 0-12 15,8-4-8-15,0 4-8 0,-9-10-8 0,1 1-56 0,8-1-8 16,-9 0 40-16,1-4 28 0,-1-1 24 0</inkml:trace>
        </inkml:traceGroup>
        <inkml:traceGroup>
          <inkml:annotationXML>
            <emma:emma xmlns:emma="http://www.w3.org/2003/04/emma" version="1.0">
              <emma:interpretation id="{F5B53F87-D2E4-4275-BF21-C2962C9A648A}" emma:medium="tactile" emma:mode="ink">
                <msink:context xmlns:msink="http://schemas.microsoft.com/ink/2010/main" type="inkWord" rotatedBoundingBox="23734,10761 24236,10759 24238,11075 23735,11077">
                  <msink:destinationLink direction="to" ref="{BFE59971-1AC0-4CC3-915A-B2AFF34C4AAC}"/>
                </msink:context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17731.5719">12028 6288 3 0,'0'0'68'0,"0"0"-12"0,0 0-4 0,-8 0-20 15,8 0 0-15,0 0-8 0,0 0-4 0,0 0 4 0,0 0-4 16,0 0 8-16,0 0-4 0,0 0 0 0,0 0 8 0,0 0 0 0,0 0 0 16,0 0 8-16,0 0 0 0,0 0 4 0,0 0 0 0,0 0 8 15,0 0 0-15,0 0 0 0,0 0 0 0,0 0-4 0,0 0-4 16,0 0 4-16,0 0-4 0,0 0-4 0,0 0-4 0,0 0 0 0,0 0 0 15,0 0-4-15,0 0-4 0,0 0 4 0,0 0-8 16,0 0 0-16,0 0 0 0,0 0 4 0,0 0 0 0,0 0 4 0,0 0 4 16,0 0 0-16,0 0 4 0,0 0-4 0,0 0 4 0,8 0-4 15,-8 0-4-15,9 0-4 0,-9 0 0 0,9 0 0 0,-1 0-4 16,-8 0 0-16,8 0-4 0,2 0-4 0,-2 0 0 0,0 0-16 16,10 0 16-16,-10 0 0 0,0-4 0 0,9 4-4 0,-8 0 0 0,8 0-4 15,-9 0 0-15,10-5 0 0,-10 5 4 0,10 0-4 16,-10-4-4-16,9 4 4 0,-1 0 0 0,-7 0 0 0,8-6-8 0,1 6 0 15,-10 0 0-15,9 0 0 0,-8-4 0 0,7 4 0 0,-7 0 0 16,-1 0 0-16,10 0 0 0,-10 0 0 0,0 0 0 0,2 4 0 16,-2-4 0-16,0 0 0 0,0-4 0 0,2 8 0 0,-2-4 0 0,-8 0 0 15,8 0 0-15,1 0 0 0,-1 0 0 0,-8 0 0 0,8 0 0 16,-8 0 0-16,10 0 0 0,-10 0 0 0,8 0 0 0,-8 0 0 16,0 0 0-16,8 0 0 0,-8 0 0 0,0 0 0 0,8 0 0 15,-8 0 0-15,0 0 0 0,0 0 0 0,0 0 0 0,0 0 0 16,0 0 0-16,0 0 0 0,0 0 0 0,0-4 0 0,0 4 0 0,0 0 0 15,0 0 0-15,0-5 0 0,0 5 0 0,0 0 0 16,0-5 0-16,0 5 0 0,0 0 0 0,0-4 0 0,0 4 0 0,0-5 0 16,0 5 0-16,0-6 0 0,-8 6 0 0,8 0 0 0,0-4 0 15,-8 4 0-15,8 0 0 0,-8 0-32 0,-2 0-72 0,2 0-16 16,0-5-16-16,-1 5-24 0,1 0-24 0,0 0-8 0,-2 0-76 0,2 0 36 16,-8 0 40-16,6 0 36 0,2 0 32 0,0 0 24 15</inkml:trace>
          <inkml:trace contextRef="#ctx0" brushRef="#br0" timeOffset="218241.7146">12020 6490 39 0,'0'0'92'0,"0"0"-12"16,0 0 0-16,0 0-28 0,0 0 0 0,0 0-4 0,0 0-4 0,0 0 0 15,0 0 0-15,0 0-4 0,0 0 0 0,0 0 4 0,0 0 8 16,0 0 8-16,0 0 4 0,8 0-4 0,-8 0 0 0,0 0 0 15,9 0 0-15,-9 4 4 0,9-4-4 0,-9 0 0 0,8 0 4 16,0 7-8-16,2-7 4 0,-2 0-8 0,0 4 0 0,0-4-4 0,2 4-4 16,-2-4-4-16,0 5 0 0,1-5-4 0,-1 5 0 15,1 0-4-15,8-5-4 0,-9 4 0 0,10-4-4 0,-10 6-4 0,10-6 0 16,-10 4-4-16,9-4 0 0,-1 0 0 0,-7 0-4 0,8 5-4 16,1-5-8-16,-10 0 0 0,9 0 0 0,0 0 0 0,-9 0 0 15,1 0 0-15,8 0 0 0,-8 0 0 0,-1 0 0 0,0 0 0 16,2 0 0-16,-2 0 0 0,0 0 0 0,0 0 0 0,2 0 0 0,-10 0 0 15,8 0 0-15,-8 0 0 0,8 0 0 0,-8 0 0 0,0 0 0 16,0 0 0-16,0 0 0 0,9 0 0 0,-9 4 0 0,0-4 0 16,0 0 0-16,0 0 0 0,0 0 0 0,0 0 0 0,0 0 0 15,0 0 0-15,-9 0 0 0,9 0 0 0,0 0 0 0,0 0-20 0,9 0-24 16,-9 0-16-16,0 0-24 0,0 0-28 0,0 0-24 0,-9 0-36 16,9 0-24-16,0 0-76 0,-8 0 20 0,8 0 44 0,-8 0 40 15,8 0 32-15,-10 0 24 0</inkml:trace>
        </inkml:traceGroup>
        <inkml:traceGroup>
          <inkml:annotationXML>
            <emma:emma xmlns:emma="http://www.w3.org/2003/04/emma" version="1.0">
              <emma:interpretation id="{07551EFC-6B3E-45F8-9C90-F4DF52A0AFE3}" emma:medium="tactile" emma:mode="ink">
                <msink:context xmlns:msink="http://schemas.microsoft.com/ink/2010/main" type="inkWord" rotatedBoundingBox="25054,10518 27347,10510 27350,11410 25058,11418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27504.1416">13376 6317 47 0,'0'0'72'0,"0"0"-4"0,0 0-8 0,0 0-24 15,0 0-4-15,0-4-4 0,0 4 8 0,-10 0-8 0,10 0 0 16,0 0 4-16,0-5-4 0,0 5 0 0,-8 0 4 0,8-5-4 16,0 5 4-16,-8 0-4 0,8-5 0 0,0 5 0 0,-9-4 0 0,9 4-4 15,0-6 4-15,0 6-4 0,0-4 0 0,0-1-8 0,0 1 0 16,0-2 0-16,0 2 0 0,0-1 0 0,0 0 0 0,0-4-4 16,0 3 4-16,9-3-4 0,-9 4 0 0,8-4-8 0,-8-1 4 0,8 1 0 15,2-1 0-15,-2 0-4 0,0-4 0 0,2 4 4 0,-2-4 0 16,8 4 0-16,-7 1 0 0,8-6 0 0,-8 6 0 0,7-6 4 15,2 6-4-15,-10-1 0 0,10 2 0 0,-10-3 0 0,9 1-4 16,-8 6-8-16,8-1 8 0,-9 0-4 0,0 5 4 0,0 0 0 16,10 0-4-16,-10 5 8 0,-8 0 4 0,10 5 4 0,-2-1-4 15,0 1 0-15,1-1-20 0,-9 5 24 0,8-4-4 0,1 4 0 16,-9 1 0-16,8-1-4 0,-8 5 0 0,9-4 0 0,-9-1 0 0,0 5 0 16,0-4-4-16,8 4 0 0,-8 0 0 0,0-5 0 0,0 1 0 15,0 4 4-15,0-1-4 0,0-3 0 0,-8 5 0 0,8 0 0 16,-9-2-4-16,1 1 0 0,8 0 0 0,-9-3 0 0,1 7 0 0,-1-4 4 15,-7 0 0-15,6 0-4 0,-6 0 0 0,6 1 0 16,-6-1 0-16,-1 0 0 0,0 0 0 0,8 1 0 0,-7-6 0 0,-2 5 4 16,2-4-4-16,6-1 0 0,-6 0 0 0,7 1 0 0,-8-6 0 15,8 1 0-15,1-1 0 0,0-3 0 0,0-2 0 0,-2 1 0 16,2-1 0-16,8 2 0 0,-8-6 4 0,8-6-4 0,0 6 0 0,0-4 0 16,0-1-4-16,0 1 4 0,0-2 0 0,0 2 0 15,8-6 0-15,-8 5 4 0,0 1-8 0,8-6 8 0,-8 0-4 0,10 5 0 16,-2-4 0-16,-8 4 4 0,8 1-4 0,0-1 0 0,1 0-4 15,-9 0 4-15,9 0 0 0,-1 5 0 0,1 0 0 0,-9-5 0 16,8 5 4-16,0 0 0 0,-8 0 0 0,10 0-4 0,-2 5 4 16,0-5 4-16,-8 5 0 0,8 0 4 0,2 0 4 0,-2 0 4 15,0-1 4-15,1 6 0 0,0-6 0 0,-1 6 0 0,1 0 0 16,-1-1 0-16,0 1-4 0,0-1 0 0,2 1 0 0,-2-1 0 0,0 1 4 16,2 0 0-16,-2-1-4 0,9 2-4 0,-9-3 0 15,1 2 0-15,-1 0 4 0,9-5-8 0,-9 4 0 0,2-3-4 0,6-2 0 16,-6 0 4-16,6 2-4 0,-8-6 0 0,1 4-4 0,8-8 4 0,-8 4-4 15,-1-6 8-15,10 2-8 0,-10 0 8 0,10-7-12 0,-10 7 4 16,0-6 4-16,0 1-4 0,9-5 0 0,-8 3-4 0,0-3 0 16,-1 5 0-16,0-6 4 0,2 1 0 0,-2-1-4 0,0 6 0 15,-8-6 0-15,8 6 0 0,-8-1 0 0,0 1 0 0,0-1-4 16,0 0 0-16,0 1-4 0,0 4-4 0,0-4-12 0,0 4-8 16,-8 0-24-16,8-5-20 0,-8 5-20 0,8 0-24 0,-8 1-28 0,-2-1-28 15,10 0-72-15,-8 1 4 0,0-6 44 0,-1 5 40 0,0-5 28 16,9 6 24-16</inkml:trace>
          <inkml:trace contextRef="#ctx0" brushRef="#br0" timeOffset="228888.4699">14203 6025 27 0,'-9'-5'84'0,"9"0"-4"16,-9 5 0-16,1-4-28 0,8-1 4 0,-8 5-4 0,8-6 0 0,0 6-4 15,0 0 0-15,-10-4-4 0,10 4-4 0,0 0 0 0,0 0-4 16,0 0 8-16,0 0 0 0,0 0 12 0,10 0-4 0,-10 0 4 15,8 0-4-15,0 0 4 0,-8-4 0 0,9 4 0 0,0 0-4 0,-1 0 4 16,0 0-4-16,9 0 0 0,1-6-4 0,-10 6 0 0,10 0 0 16,-2 0-4-16,1 0-8 0,9 0 0 0,-10 0-8 0,2 0-4 15,8 0 0-15,-10 0-4 0,10 6-8 0,-1-6-4 0,-7 0 0 16,8 4 4-16,-1-4-8 0,1 4 4 0,-2-4-4 0,-6 0-4 16,8 6 0-16,-1-1-8 0,-8-5-20 0,8 4-24 0,-7 1-24 0,0-5-20 15,-2 5-24-15,-8-5-24 0,1 0-28 0,-1 5-52 0,1-5-20 16,0 0 44-16,-9 0 36 0,8 0 36 0,-8 0 20 0</inkml:trace>
          <inkml:trace contextRef="#ctx0" brushRef="#br0" timeOffset="228194.2966">14365 6154 39 0,'0'-4'72'0,"0"-1"0"0,0 0-12 15,0 0-16-15,0 0-4 0,0 5-4 0,0-5 4 0,0 1-4 16,0-1 4-16,0 0 4 0,0 0 0 0,0 0 0 0,0 1 0 0,0 4 0 16,8-5 0-16,-8 5 0 0,0 0 0 0,0-5 4 0,0 5 4 15,0 0-4-15,8 0 0 0,-8 5 4 0,0-5 4 0,8 5 0 16,-8-1 0-16,0 6 4 0,0 0-4 0,10-1-4 0,-10 1-4 15,0 0 0-15,0 4-4 0,0 0-4 0,0 1 0 0,0 4-8 16,0 0-4-16,8 1-4 0,-8-2-4 0,0 7-4 0,-8-6 0 0,8 4-4 16,0-3 0-16,0 4-4 0,0-5 0 0,0 4 0 15,0 3 0-15,0-8-16 0,0 6 12 0,0-5 4 0,0 0 0 0,0 0-4 16,0 1 0-16,0-1 0 0,0 0-4 0,0 0 4 0,-10-4-4 16,10-1 0-16,0 1 0 0,0-1-4 0,0-4 4 0,0 4 0 15,0-5 0-15,0 1-4 0,0-5 0 0,0 5-8 0,0-6-4 0,0 1-8 16,0 0-4-16,0 0 0 0,0-5-8 0,0 4 0 0,0-4-4 15,0 0-8-15,0 0-4 0,0-4-12 0,0 4 0 0,0-5-8 16,0 0-4-16,10 0-8 0,-10-4-4 0,0-1-4 0,0 0 0 16,0 1-4-16,8 0 0 0,-8-6-24 0,0 1-40 0,0-1 8 15,8 1 32-15,-8-1 20 0</inkml:trace>
          <inkml:trace contextRef="#ctx0" brushRef="#br0" timeOffset="228615.1708">14637 6231 55 0,'9'0'76'0,"-9"-5"-4"0,0 0-4 0,8 1-28 16,-8 4 0-16,9-5-4 0,-9 0 0 0,8 5 0 0,-8 0 0 15,0-5 0-15,9 5 0 0,-9 0 0 0,8 0 8 0,-8-4 4 0,8 8 8 16,-8-4 4-16,10 0 4 0,-10 5 0 0,0 0 0 15,8 0 0-15,-8 4-4 0,8-4 0 0,-8 4 0 0,0 2 0 0,0-7-4 16,0 10-4-16,0-4 0 0,10 5-4 0,-10-1-4 0,0-1 0 16,0 2-4-16,0 0-4 0,0-1-4 0,0 5 0 0,0-4-4 15,0-1-4-15,0 5-4 0,-10-3 0 0,10 2-4 0,10 2 0 0,-10-5 0 16,0 3 0-16,0-3-4 0,0 4 0 0,0 0-16 0,0-5 16 16,-10 5 0-16,10-5-4 0,0 1-4 0,0 4 0 0,0-4 0 15,0-1-4-15,0 1 4 0,0-6-4 0,0 5 4 0,0-4-4 16,0 0 0-16,0-1 0 0,-8 1 0 0,8 0 0 0,0-6 0 15,0 1 0-15,0-1-8 0,0 2-4 0,0-6-4 0,0 4-20 0,0-4-8 16,-8 0-12-16,8 0-16 0,0-4-16 0,0-2-12 0,-10 2-8 16,10-1-16-16,0-5-8 0,-8 1-4 0,8-5-4 0,-8 4-60 15,8-5-4-15,-9 1 36 0,9-5 28 0,0 5 28 0</inkml:trace>
          <inkml:trace contextRef="#ctx0" brushRef="#br0" timeOffset="229591.0159">15097 6476 3 0,'0'-10'100'0,"0"1"-8"0,0 4-4 0,0-5-24 0,0 6-4 15,0-2 4-15,0 2-4 0,0-2 0 0,0 2-4 0,0-1-4 16,0 5 0-16,0 0 0 0,0-4 0 0,9 4 0 0,-9 0-8 15,0 0-20-15,0 0 24 0,8 0 4 0,-8 0-4 0,8 4-4 0,-8-4 0 16,10 5 0-16,-10-1-4 0,8 2 4 0,0-2-4 0,2 6 0 16,-2-4-4-16,-8 3 4 0,8 0-4 0,-8 5-8 0,9 0 0 15,-1 1 0-15,-8 0-4 0,9-1-4 0,-9 5 4 16,8 0-8-16,-8 1 0 0,0-1-4 0,0 0 4 0,0 0-4 0,0 0 0 16,9 1 0-16,-9-6 0 0,0 5-4 0,0-4 0 0,0-1 0 0,0 1 0 15,0-2-4-15,0-3 4 0,0 0-8 0,0-1 0 0,0-5 4 16,0 3 0-16,0-3 0 0,0-4-4 0,8 0 4 0,-8 0-4 15,0 0 0-15,0-4 0 0,0-3 4 0,0 3-4 0,8-5 0 16,-8-1 0-16,0 0 0 0,10 1 0 0,-10-1 0 0,8-4 4 16,-8 0-4-16,8-1 0 0,2 1 4 0,-2 5 0 0,0-11-4 0,0 6 0 15,-8 0 0-15,9-1 0 0,0 5 0 0,-1-4-4 0,1 0 0 16,-1 4 4-16,0-4-4 0,2 4 8 0,-2 1-8 0,0-1 4 16,0 5 0-16,-8-5 4 0,10 6-8 0,-2-1 0 0,0 0 4 15,1 0 4-15,-9 1-8 0,8 4 8 0,1 0 0 0,0-4 0 16,-1 4 0-16,0 0 0 0,0 0-4 0,2 0 4 0,-2 0 0 15,0 0 0-15,2 0 4 0,6-7-8 0,-7 7 0 0,-1 0 0 0,9-4 4 16,-8 0-4-16,-1 4 4 0,10-6-8 0,-10 2 4 0,0-1-8 16,2 0-12-16,-2 5-12 0,-8-9-16 0,8 9-16 0,0-5-24 15,-8 1-20-15,0-2-32 0,0 2-32 0,0-6-24 0,0 4-76 0,0 2 48 16,-8-1 52-16,0-4 28 0,8 4 24 0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9:17.8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609FB5-7757-4ACF-8A68-75B7E91C4109}" emma:medium="tactile" emma:mode="ink">
          <msink:context xmlns:msink="http://schemas.microsoft.com/ink/2010/main" type="writingRegion" rotatedBoundingBox="3724,8616 7115,8800 6994,11040 3602,10856">
            <msink:destinationLink direction="with" ref="{28AE31F5-00A7-4940-99EA-23FDB24039AC}"/>
          </msink:context>
        </emma:interpretation>
      </emma:emma>
    </inkml:annotationXML>
    <inkml:traceGroup>
      <inkml:annotationXML>
        <emma:emma xmlns:emma="http://www.w3.org/2003/04/emma" version="1.0">
          <emma:interpretation id="{1F23A132-9F86-495D-8B22-61C810D29BE5}" emma:medium="tactile" emma:mode="ink">
            <msink:context xmlns:msink="http://schemas.microsoft.com/ink/2010/main" type="paragraph" rotatedBoundingBox="3724,8616 7115,8800 6994,11040 3602,10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741149-C3EE-4CCD-A2BC-C6484DCB332C}" emma:medium="tactile" emma:mode="ink">
              <msink:context xmlns:msink="http://schemas.microsoft.com/ink/2010/main" type="line" rotatedBoundingBox="3724,8616 7115,8800 6994,11040 3602,10856">
                <msink:destinationLink direction="with" ref="{2A177E19-6A47-4043-B3C5-F5648D3A8F10}"/>
                <msink:destinationLink direction="with" ref="{0460C92D-0AB8-4479-8433-E79CAF09E5B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150AA53-4911-49F0-9591-C1A48AE02B17}" emma:medium="tactile" emma:mode="ink">
                <msink:context xmlns:msink="http://schemas.microsoft.com/ink/2010/main" type="inkWord" rotatedBoundingBox="3724,8616 7115,8800 6994,11040 3602,10856"/>
              </emma:interpretation>
            </emma:emma>
          </inkml:annotationXML>
          <inkml:trace contextRef="#ctx0" brushRef="#br0">5545-2801 7 0,'0'0'32'0,"0"0"-4"0,0 0-8 0,0 0-20 0,0 0-12 16,0 0-8-16,0 0-12 0</inkml:trace>
          <inkml:trace contextRef="#ctx0" brushRef="#br0" timeOffset="-1186.1332">5578-2650 39 0,'0'0'52'0,"0"0"-4"0,0 0-4 0,0 0-24 16,0 0 0-16,0-5-4 0,0 5 0 0,0-6-4 16,0 6-4-16,0 0 4 0,0-4-4 0,0 4 0 0,0-5-4 0,0 0 0 15,0 1 0-15,9-6-4 0,-9 5 0 0,0-5 4 0,0-4-4 0,8 4-4 16,-8-4 0-16,9-1 4 0,-9 1-4 0,0-1 8 15,8-4-8-15,-8 5 0 0,9-6-4 0,-9 2 0 0,0-7-16 0,0 6-28 16,0-6-36-16,9 1-4 0</inkml:trace>
          <inkml:trace contextRef="#ctx0" brushRef="#br0" timeOffset="20466.866">2403-2147 35 0,'0'0'60'0,"0"0"-4"0,0 0-4 0,0 5-24 0,0-10-4 0,0 5 0 15,0 0-4-15,0 0-4 0,0 0 0 0,0 0 0 16,0 0-8-16,0 0 4 0,0 0 0 0,0 0-4 0,-8 0-4 0,8 0 0 15,0 0 4-15,0 0 4 0,0 0 4 0,0 0-4 0,-9 0 0 16,9-5 4-16,0 5 0 0,0 0 0 0,0-5 0 0,0 5 0 16,-8-5 0-16,8 0 0 0,0 5-4 0,0-4 0 0,0-1 4 0,0 0-4 15,0 0 0-15,0 1 0 0,0-1-4 0,0 0 4 16,0 0-4-16,0-4 4 0,0 4-4 0,-8-5 0 16,16 6 4-16,-8-6-4 0,0 5 0 0,0-5 0 0,8 1 0 0,-8-1 0 0,0 2-4 15,0-3 4-15,9-3 0 0,-9 4 0 0,8 1-12 0,-8-6 20 16,9 5-4-16,-9-4 4 0,9 5-4 0,-9-6 0 0,8 1 0 15,-8 4 0-15,8-5 0 0,-8 2 0 0,8-2 0 0,2 1 0 16,-10-2 0-16,8-2 0 0,-8 4 0 0,8 0 4 0,2-6 4 0,-10 6-4 16,8-1-4-16,-8 1 4 0,8-5-4 0,1 4 4 0,0 1-4 15,-9-1 4-15,8 1-8 0,0 4 4 0,-8-4 0 0,9 0-4 16,-1 4 4-16,1-5 0 0,-9 1-4 0,9 5 0 0,-1-6 0 16,0 1 0-16,2 4 0 0,-2-5 0 0,0 1-4 0,2 0 4 15,-2 1-4-15,0-3 4 0,0 2-4 0,1-1 0 0,0 5 0 16,-1-4-4-16,1 0 0 0,-1 0 4 0,0 4 0 0,2-5 0 0,-2 6 0 15,0-5 0-15,0 4-4 0,2-4 4 0,-2 4 0 0,0 0 0 16,2 1 0-16,-2-1 0 0,-8-4-4 0,8 4 4 0,1 1-4 16,-1-2 0-16,1 2 4 0,-1 0 0 0,1-1-4 0,-1 1 0 0,1 0 0 15,0-2 4-15,-1 2-4 0,0-1 0 0,2 1 0 16,-2-5 4-16,0 4 0 0,0-6-4 0,2 8 4 0,6-2 0 0,-7-4 0 16,0 4-4-16,8 1 0 0,-9-6 0 0,0 5 4 0,10 1-4 15,-10 0 0-15,10-1 0 0,-10 0 0 0,0 0 4 0,10 6-4 16,-10-6 4-16,9 1 0 0,-8 4 0 0,-1-5-8 0,9 0 4 15,-9 6-4-15,10-6 8 0,-10 5-4 0,0 0-4 0,10-4 4 16,-10 4-4-16,10 1 4 0,-10-6 0 0,1 5 0 0,8 0 4 0,-8 0-4 16,7-5 0-16,-8 10-4 0,2-9 4 0,6 9 0 0,-6-4 0 15,-2-2 0-15,9 2 0 0,-8 4 0 0,7-5 0 0,-7 0 4 16,8 5-4-16,-8-5 0 0,7 5 0 0,-6-4 0 0,6-2 0 16,-8 6 0-16,10-4 0 0,-10-1 0 0,10 5 0 0,-10-4 0 15,9-2 4-15,0 2-4 0,-8-1 0 0,7 0 0 0,-6 0 0 0,6 1 4 16,2-1-4-16,-10 0 0 0,10 0 0 0,-10 1 0 0,9-2 0 15,0 1 0-15,-8 1-16 0,7-1 20 0,2 5 0 0,-10-5-4 16,10 1 4-16,-2-2 0 0,2 6-4 0,-10 0 0 0,9-4 0 16,0 4 0-16,0 0 0 0,-9 0 0 0,10 0 4 0,0 0-4 15,-2-5 0-15,-8 5 0 0,10 0 0 0,-1 0 0 0,0 5 0 0,-8-5 0 16,7 0 0-16,2 0 4 0,-2 0-4 0,-6 0-4 0,6 0 4 16,2 0 0-16,-2 0 4 0,1 0-4 0,-8 0 0 0,8 0 4 15,1 0-4-15,-2 0 0 0,2 0 0 0,-10 0 0 0,9 0 8 0,0 0-8 16,0 0-4-16,-9 0 4 0,10 0 0 0,-2 0 0 15,2 0 0-15,0 0 0 0,-2 0 0 0,-8 0 0 0,10 0 0 0,-1 0 0 16,0 0 4-16,0 0-4 0,-1 0 0 0,2 0 4 0,0 0-4 16,-2 0 4-16,2 0-4 0,-10 0 0 0,9 0 4 0,0 0 4 15,0 0 0-15,-9 0 0 0,10 0 4 0,0 0 0 0,-10 0 0 16,8 0 0-16,-7 4-4 0,8-4 0 0,-8 0 4 0,7 0 0 0,-6 6-8 16,-2-6 4-16,8 0 0 0,-6 4 0 0,-2-4-4 15,10 5-4-15,-10-5 4 0,9 5-4 0,-9-1 8 0,1-4-4 0,8 5 0 16,-9 1-4-16,10-6 0 0,-10 4 0 0,10 1 4 0,-10 0 0 15,8-5 0-15,-6 5 0 0,6-1-4 0,-7 1-4 0,0 0 8 16,8 0 0-16,-9-1-8 0,9 2 4 0,-8-2 4 0,7 1-4 0,-6-5 0 16,6 4 0-16,-6 2 0 0,6-2 0 0,-8 1 4 0,10 0-4 15,-10 0 0-15,9-1 0 0,-9 2-4 0,10-6 4 0,-10 4 0 16,0 1 0-16,10-1 0 0,-10 2 4 0,2 3 0 0,-2-4-4 16,9 0 0-16,-9 0 0 0,1 4 4 0,0-4 0 0,-1 4-4 15,0-4 0-15,0 5 4 0,10-1-4 0,-10 1 0 0,2 0 0 16,-2-1 4-16,0 1-4 0,1-1 0 0,0 1 0 0,-1 5 0 15,0-6 0-15,1 1 0 0,-1-1 0 0,1 6 0 0,0-5 0 0,-1-1 0 16,0 0 0-16,-8 1 0 0,10 0 0 0,-2-2 0 0,0 3 0 16,0-2 0-16,-8 1 0 0,10 0 0 0,-2-5 0 0,0 4-4 15,1 1 8-15,-9-6 0 0,9 7-8 0,-1-2 8 0,-8 0-4 0,9-4 0 16,-1 5 0-16,-8-1 4 0,9 1-4 0,-9 4 0 0,8-4 0 16,1 4 4-16,-9-4-4 0,8-1 0 0,-8 7 0 0,8-3 0 15,-8 2 0-15,10-6 4 0,-10 5-4 0,0 1 0 0,8-1 0 16,-8 5 0-16,0-4 0 0,8-1 0 0,-8 1 0 0,0 4 0 15,0-5 4-15,0 1-4 0,0 4 4 0,0-5-4 0,0 5 0 0,0-4 0 16,0-1 4-16,0 5-4 0,0-4 0 0,0 4 0 16,0-5 4-16,0 1-4 0,-8 4-4 0,8-5 4 0,0 5 0 0,0-4 0 15,-8 5 0-15,8-7 0 0,0 7 0 0,0-5 0 0,-10 4-4 16,10-5 4-16,0 4 0 0,0-2 0 0,-8 3 4 0,8-5 0 16,0 1-8-16,0 0 8 0,0 3-4 0,0-3 0 0,-8-2 0 0,8 3-4 15,0-2 4-15,0 0-4 0,-9 0 4 0,9 0-16 0,0 1 24 16,0 0-8-16,-8-1 4 0,8-5 0 0,-9 6 0 0,1-1-4 15,8-4 4-15,-9 4-4 0,9-4 0 0,-8 4 4 0,8-4-8 16,-9 4 4-16,9-4 0 0,-9-1 0 0,9 1 0 0,-8 0 0 16,0 0 0-16,8-1 0 0,-10 0 0 0,10 1 0 0,-8 0 0 15,8-1 0-15,-8 1 0 0,0-1 0 0,8 1 0 0,-10-5 4 0,10 5-4 16,-8-1 0-16,8 1 4 0,-8-2-8 0,-1 3 0 0,9-1 4 16,-9-1 0-16,1 1 0 0,8-1 0 0,-9 1 4 0,1 0 0 15,8 0 0-15,-8-1-4 0,-1 0 4 0,9 1-4 0,-9 0 0 16,1-2 0-16,8 3 0 0,-8-2 0 0,8 1 0 0,-10 0 0 15,2-1 0-15,8 1 0 0,-8-1-4 0,8 2 4 0,-10-8 0 0,10 7 0 16,-8-1-4-16,0-3 8 0,8 3-4 0,-8-4 4 16,-1 4-4-16,9-3 0 0,-9 3 0 0,1-4 0 0,8 0 0 0,-9 4 0 15,1-4 0-15,0 4 4 0,8-3-24 0,-10 3 24 0,2-4 4 16,0 4-4-16,8-3 4 0,-10 3 4 0,2 1-4 0,0-1 4 16,0 1 0-16,8-6 0 0,-10 6 0 0,2 0-4 0,0-1 0 0,-1-4 0 15,1 4 0-15,-1 2 0 0,0-7-4 0,9 4 0 16,-16-1 0-16,16-3 0 0,-8 6-4 0,-2-5 0 0,2-1 0 0,0-4 4 15,-2 6 0-15,10-2-4 0,-8-4-4 0,0 0-16 0,8 5-8 16,-9-5-20-16,9 0-20 0,-9 0-20 0,1 0-28 0,8 0-36 16,-8-5-12-16,8 5-92 0,-9-4 28 0,9-2 44 0,-8 2 32 0,-1-1 32 15,0 0 20-15</inkml:trace>
          <inkml:trace contextRef="#ctx0" brushRef="#br1" timeOffset="-126824.5687">2215-2552 47 0,'-8'0'64'15,"16"5"-8"-15,-8-5-8 0,0 5-28 0,0 1 0 0,0-6-4 16,0 4 0-16,0-4-4 0,0 0 0 0,0 4 0 0,0-4-4 0,0 5 0 16,0-5 4-16,-8 0-4 0,8 5-24 0,0-5 24 15,0 5-4-15,0-5 0 0,0 5 0 0,0-1 0 0,0-4 4 0,0 0-4 16,0 5 0-16,0-5 8 0,0 0-8 0,0 5 4 0,0-5 0 15,0 0 4-15,0 0-4 0,0 0 4 0,0 0 0 0,0 0 0 16,0 0 4-16,0 0 0 0,0 0 4 0,0 0 4 0,0 0-4 0,0 0 4 16,0 0-4-16,0 0 4 0,0 0-4 0,0 0 8 0,0 0-8 15,0 0 0-15,0 0-4 0,0 0 0 0,0 0 0 0,0 0-4 16,0 0 4-16,0 0 0 0,0 0 0 0,0 0-4 0,0-5 0 16,0 5 0-16,0-5 0 0,0 5 4 0,0-4-4 0,0-1 0 15,8 0 0-15,-8 0 0 0,0 0 0 0,0 1 4 0,0 0 0 16,10-7 0-16,-10 6 4 0,0-4-4 0,8 4-4 0,-8-5 0 0,0 5 0 15,8 1-4-15,1-6 4 0,-9 1 0 0,8 4-4 16,-8-5 0-16,9 5-4 0,-1-4 0 0,1 4-4 0,-9-5 8 0,8 0-8 16,1 5 8-16,0-4-24 0,-1 4 24 0,0-4 4 15,2 4-8-15,-2-4 0 0,0 0 0 0,0 3-4 0,2-4 0 0,6 6 4 16,-6-6 0-16,-2 5-4 0,0-5 8 0,10 1-8 0,-10 4 0 0,0-4 4 16,9 3-4-16,-8-3 8 0,0-1-8 0,7 6 8 15,-6-6-4-15,6 1-4 0,-8 3 0 0,2-3 4 0,6-1 0 0,-6 2 0 16,6 2-4-16,-7-3 4 0,0 3 0 0,8-3 0 0,-9-1-4 15,9 2 4-15,-8 1 0 0,-1-1-4 0,10-2 4 0,-10 5-4 16,0-5 0-16,10 1 4 0,-10 5 0 0,0-6-4 0,10 0 0 0,-10 4 4 16,2-3-4-16,6 0 0 0,-7 4 4 0,0-4-4 15,-1-1 0-15,9 6 0 16,-9-7 4-16,1 7 0 0,0-6-4 0,-1 5 4 0,10-5 0 0,-10 6-4 0,0-5 4 0,0 3 0 0,2-3 4 16,6 4-4-16,-6-4 4 0,-2-1-4 0,0 5 4 0,1-5-4 15,0 6 0-15,7-6 0 0,-7 6 0 0,0-7-4 0,-1 7 0 16,9-1 4-16,-8 0-20 0,0-4 20 0,-1 4 4 0,0 0-4 15,0 0 0-15,10 1 0 0,-10 4 0 0,2-6-4 0,-2 2 4 0,10-1-4 16,-10 0 4-16,0-1 0 0,10 3 4 0,-10-2-4 0,9 0 4 16,-9 0-4-16,10 1 0 0,-10-2 4 0,10 2-4 0,-2-1 0 15,-8 0 0-15,10 1 0 0,0-1 0 0,-10 0-4 0,9-5 0 16,0 5 4-16,0 0-4 0,-8 1 4 0,8-1-4 0,0 0 4 0,-8 1-4 16,7-1 0-16,2 0 0 0,-10 0 0 0,10 0 4 0,-2 1-4 15,-6 4 0-15,6-6 0 0,-8 2 0 0,10-1 0 0,-10 5 0 16,9-5 4-16,-8 5-4 0,8-5 0 0,-9 0 4 0,10 5 0 15,-10-4-4-15,10 4 0 0,-10-5 4 0,0 0-4 0,10 5 4 0,-10-5 0 16,10 5 4-16,-10-6-8 0,9 6 0 0,-8-3 0 0,8 3 0 16,-9-5 4-16,9 5-4 0,-8 0 4 0,7-5-4 0,2 5 4 15,-10 0 0-15,10 0-4 0,0 0 0 0,-2 0 0 0,-8 0 0 16,10-5 4-16,-1 5 0 0,0 0-4 0,-8 0 0 0,7 5 0 16,2-5 4-16,-10 0-4 0,10 0 0 0,-2 0 4 0,2 0 4 0,-10 0-8 15,10 0 4-15,-2 0 0 0,2 0 0 0,-1 0 0 0,-9 0 0 16,9 0-4-16,0 0 0 0,1 0 0 0,-10 0 4 0,10 0 0 15,-2 0 0-15,-8 0-4 0,10 0 0 0,-1 0 0 0,-8 0 0 16,8 0 4-16,0 0 0 0,-9 0 0 0,9 0 0 0,-8 0-4 16,8 0 4-16,-9 0 4 0,10 0-4 0,-10 0 0 0,10 0-4 15,-10 0 4-15,10 0-4 0,-10 5 0 0,0-5 4 0,10 5 0 0,-10-5 0 16,9 3 0-16,-9-3 0 0,10 6 0 0,-10-6 0 0,0 5-4 16,10 0 0-16,-10-5 0 0,2 5 8 0,6-1-4 0,-8-4 0 15,2 5-4-15,-2-5 4 0,9 5 0 0,-8-5-4 0,-1 5 4 16,1-5-4-16,-1 0 0 0,1 5 0 0,-1-1 4 0,1-4 0 15,-1 6-4-15,0-6 0 0,2 4 4 0,-2-4 0 0,0 5-24 0,2 0 24 16,-2 0 4-16,0 0-4 0,0-1 4 0,2-4-8 16,-2 5 4-16,0 4 0 0,2-9 0 0,-2 10 0 0,0-5 0 0,1 0 0 15,-1 0-4-15,1 0 0 0,-9-1 0 0,8 1 0 0,1 0 0 16,-1-1 4-16,1 2-4 0,0-2 0 0,-1 1 0 0,0 0 4 16,2 0-4-16,-2-2 0 0,-8 3 0 0,8-6-4 0,0 5 4 0,2-5 0 15,-2 5 0-15,0-1 0 0,2 2 0 0,-2-6 0 0,0 4 4 16,1 1-8-16,0-5 8 0,-1 5 0 0,0 0-4 0,10-1 4 15,-10 1 0-15,1 0 0 0,-1 0 0 0,0-1 0 0,2 2-8 16,-2-1 8-16,8-1 0 0,-6 1-4 0,-2 4 4 0,0-3-4 16,2-2 0-16,6 5 0 0,-6-3 4 0,-2-3-4 0,0 8 4 0,1-6-4 15,-1-1 0-15,1 6 4 0,-1-5 0 0,1 5 0 0,-1-6-4 16,1 1 0-16,0 5 4 0,-1-6-4 0,0 2 0 0,2 3 0 16,-2-5 0-16,0 2 4 0,-8 3 0 0,8-4 0 0,2 0-4 15,-10 5 0-15,8-7 4 0,-8 3 0 0,8 4 0 0,2-6 0 16,-10 2-4-16,0 3 0 0,8-5 0 0,-8 2 0 0,8 3 0 0,-8-5 0 15,9 2 0-15,-9 2 0 0,9-1 0 0,-9 1-4 0,8 2 8 16,-8-5-4-16,0 5 0 0,8-6 4 0,-8 7-4 0,0-3 0 16,9-2 0-16,-9 4 4 0,9-7-4 0,-9 7-4 0,0-5 4 15,8 5 0-15,-8-6 0 0,0 6 0 0,9-6 0 0,-9 1 0 16,0 1 0-16,8 3 0 0,-8-4 4 0,0 0-4 0,8-1 0 16,-8 2-4-16,0-2 8 0,10 1-4 0,-10 5 0 0,0-10 4 0,0 9-4 15,8-4 0-15,-8 1 0 0,0-3 0 0,8 3 0 16,-8-2 0-16,0 1 0 0,8 0 4 0,-8 0-8 0,0-1 8 0,10 1-8 15,-10 0 0-15,8-1 4 0,-8 1 0 0,0 1 0 0,8-2 0 16,-8 6 0-16,10-5 0 0,-10-1 4 0,0 1-8 0,8 0 8 16,-8 5-4-16,0-5 0 0,8-1-20 0,-8 6 24 0,0-5 0 0,10-1 0 15,-10 6-4-15,0-5 4 0,8 0 0 0,-8 4-4 0,0-4 0 16,8 0 0-16,-8 1 0 0,0 2 4 0,0-3-4 0,8 0 0 16,-8 0-4-16,0 4 4 0,0-4 0 0,9 0 0 0,-9-1 4 15,0 2-4-15,0-2 0 0,0 1 0 0,0 0 0 0,9-1 0 16,-9 2 0-16,0-1 0 0,0-5 4 0,0 4-4 0,0 1 0 15,0 0 0-15,8-5 0 0,-8 0 0 0,0 5 0 0,0-5 0 0,0 0 4 16,0 4 0-16,0-4 0 0,0 0 0 0,0 0 4 0,0 0-4 16,0 0 0-16,0 0 8 0,0 0-4 0,0 0-4 0,0 0 4 15,0 0 0-15,0 0 0 0,0 0-4 0,0 0 4 0,0 0-4 16,0 0 0-16,0 0 0 0,0 0-4 0,0 0 4 0,0 0-4 16,0 0 0-16,0 0 4 0,0 0-4 0,0 0 0 0,0 0-4 15,0 0-8-15,0 0-8 0,0 0-20 0,0 0-32 0,-8 0-32 0,8 0-40 16,0-4-52-16,-9 4-72 0,9-5-4 0,-9 0 56 0,1 0 36 15,0 1 36-15,-10-1 24 0,10-1 28 0</inkml:trace>
          <inkml:trace contextRef="#ctx0" brushRef="#br0" timeOffset="5393.393">5505-2801 7 0,'0'0'64'0,"0"0"-4"16,0 0-4-16,0 0-20 0,0 0-4 0,0 0-4 0,0 0-8 16,0 0 0-16,0 0 0 0,0 0-4 0,0 0 4 0,0 0-4 15,0 0 0-15,0 0 0 0,0 0 4 0,0 0-20 0,0 0 24 0,0 0 4 16,0 0 4-16,0 0 0 0,0 0 4 0,10 6 4 0,-10-6 4 16,0 0 0-16,0 4 4 0,0-4-4 0,0 4 0 0,0-4 0 15,0 5 0-15,0-5 0 0,0 6-4 0,0-6 0 0,0 0-4 16,0 4 4-16,8-4-4 0,-8 5 0 0,0-5 0 0,0 0 0 15,0 5 0-15,0-5-4 0,0 0 4 0,0 0-4 0,0 5 0 16,8-5-4-16,-8 0 4 0,0 4-4 0,0 2-8 0,10-2 8 0,-10-4-4 16,0 5 0-16,0 1-4 0,0-6 0 0,0 4 0 0,8-4 0 15,-8 4-4-15,0 1 0 0,0 0 0 0,0-5-4 0,0 6 4 16,0-3-8-16,0-3 0 0,0 6 8 0,0-6-4 0,0 4 0 0,0-4 0 16,0 5-4-16,0-1-4 0,0-4 4 0,8 6 0 15,-8-2-4-15,0 1 0 0,0 0 4 0,0-5-4 0,0 4 0 0,0 7 4 16,0-7-4-16,0 1 4 0,0 0-8 0,0 0 8 0,0-1-8 15,0 1 8-15,0 0-20 0,0 4 16 0,0-3 0 0,8-2-4 16,-8 1 0-16,0 0 0 0,0 0 0 0,0-1 0 0,0 1 4 0,0 0-4 16,0-5 4-16,0 5 0 0,0-1-4 0,0 2 0 0,0-2 0 15,0 1 0-15,0 0 4 0,0 0-4 0,0-5 0 0,0 4-4 16,0 6 4-16,0-5-4 0,0 0 8 0,0 0-4 0,0-1 4 16,0 1-4-16,0 4 0 0,0-4 0 0,0 5 0 0,0-5 0 15,0-1 0-15,0 6 4 0,0-5-4 0,0 0 0 0,0 0 0 0,0 4-4 16,0-4 4-16,0 0 0 0,0-1 0 0,0 2 0 15,0-2 0-15,0 1-4 0,0 0 4 0,0 0 0 0,0-1 0 0,0 1 0 16,0 0 0-16,0-5 0 0,0 5 4 0,0-1-4 0,0 1-4 16,0-5 4-16,0 5 0 0,0-5-4 0,0 5 4 0,0 0 0 15,0 0 0-15,0-5 0 0,-8 5 0 0,8 0 0 0,0-1 0 0,0 1 0 16,0-5 0-16,0 4-4 0,0 2 4 0,0-2 0 0,-8 1 0 16,8 0-16-16,0 0 20 0,0-2 0 0,0 4 4 0,0-3-8 15,-8 1 0-15,8-1 0 0,0 2 0 0,0-2 0 0,0 1 0 16,0 0 0-16,0-5 0 0,0 5 4 0,0-1-4 0,-10 1 0 15,10 0 0-15,0 0 0 0,0-1 0 0,0 2 4 0,0-1-4 16,0-5 4-16,0 4-8 0,0 1 0 0,-8 0 4 0,8-5 4 0,0 4-4 16,0 2 0-16,0-2 0 0,0 1-4 0,0-1 0 15,0 2 4-15,0-3 0 0,-8-3 0 0,8 11 0 0,0-6 4 0,0-5-4 16,0 4 0-16,0 2 0 0,0-2 0 0,0 1 0 0,0-1 0 16,0 2 0-16,0-2 0 0,0-4 0 0,0 5 4 0,0 0-4 15,-10 0 0-15,10-1 4 0,0-4-4 0,0 6-4 0,0-1 0 16,-8-1 0-16,8-4 8 0,0 4 0 0,0 2-4 0,0-2 0 0,-8 1 4 15,8 0-4-15,0 0-4 0,0-5 4 0,0 4 0 0,0 2 0 16,-9-3 0-16,9 3 4 0,0-2-8 0,0 2 8 0,0-2-8 16,0 2 8-16,-9-2-4 0,9 1-4 0,0-1 4 0,0 2 0 15,-8-2-4-15,8 1 4 0,0 0 0 0,0 0 4 0,-8-1-4 0,8 0-4 16,0 3 8-16,0-3 0 0,0 0-4 0,0 2 0 0,0-2 0 16,0 1 4-16,0 0-4 0,0 0-4 0,0-1 4 0,-9-4 0 15,9 5 0-15,0 1 4 0,0-2-4 0,-9-4 0 0,9 4 0 16,0 2-4-16,0-2 0 0,0 1 8 0,0-5 0 0,-8 5-8 15,8 0 4-15,0-1 4 0,0 1-4 0,0-5-4 0,0 4 8 0,0 2-8 16,-9-6 4-16,9 4 0 0,0-4 0 0,0 0 0 0,0 6 0 16,0-6 0-16,0 4-4 0,-8-4 4 0,8 4 0 0,0-4-4 15,0 0 4-15,0 6 0 0,-8-1 4 0,8-5-4 0,0 0 0 0,0 4 4 16,0 1-8-16,-10 0 4 0,10 0 0 0,0-5 0 16,0 4 0-16,-8 2 0 0,8-2 0 0,0-4 0 0,-8 5 0 0,8 1 0 15,0-2 0-15,-8 0 0 0,8 1 4 0,0-5-24 0,0 5 28 16,0 0-8-16,-10-1 4 0,10-4 0 0,0 6-4 0,0-2 0 15,-8-4 0-15,8 5 0 0,0-1 4 0,-8-4-4 0,8 6 4 16,0-2 0-16,0-4-4 0,-10 5 0 0,10 0 0 0,0-1-4 16,-8 1 4-16,8 1 0 0,-8-2 0 0,8 1 0 0,0 0-4 0,-9 0 8 15,9-1-8-15,-9 1 4 0,9 0 0 0,0 0 0 0,-8-1 0 16,8 2 0-16,-8-2 4 0,8 1-4 0,-9-5 8 0,9 5-8 16,-8 0 0-16,8-1 0 0,-9-4 4 0,9 5-8 0,-9-5 4 0,9 5 4 15,0-5 0-15,-8 0-4 0,8 5 4 0,-8-5-4 16,8 0 0-16,-10 0-4 0,10 4 4 0,-8-4 0 0,8 0 4 0,0 0-4 15,-8 6-4-15,8-6 4 0,-8 0 0 0,8 4 0 0,-10 1 0 16,10-5 4-16,-8 0-4 0,8 5 4 0,-8-5-4 0,8 5 0 16,-10-1 0-16,10-4 4 0,-8 0-4 0,0 5 4 0,8-5-4 0,-9 5 0 15,9-5 4-15,-8 5 0 0,8-5-4 0,-9 0 0 16,0 5 0-16,9-5 0 0,0 5 0 0,-8-5 4 0,0 4 0 16,8-4-8-16,-9 0 4 0,9 5 0 0,0-5 0 0,-9 0 0 0,9 0 0 15,-8 5 4-15,0-5-4 0,8 4 4 0,-10-4-4 16,10 0 0-16,0 0 0 0,-8 5 0 0,8-5 4 0,-8 0 0 0,-2 5 0 15,10-5 0-15,0 0-4 0,-8 5 0 0,8-5-4 0,-8 5 8 16,8-5-8-16,-8 0 0 0,8 0 4 0,-10 3 4 0,10-3-4 16,-8 0 0-16,0 7 0 0,8-7 0 0,-9 0 0 0,9 0 0 0,-8 0 4 15,8 4-4-15,-9-4 0 0,9 0 0 0,-9 0 0 0,9 5 0 16,-8-5 0-16,0 0 0 0,8 0 4 0,-8 0-4 0,8 0 0 16,-10 5 0-16,2-5 0 0,8 0 0 0,-8 0 0 0,-2 5 0 15,10-5 0-15,-8 0 0 0,0 4 0 0,8-4 0 0,-10 0 0 16,2 5 0-16,8-5 0 0,-8 5 0 0,0-5 0 0,-1 0 0 0,0 5 0 15,9-5 0-15,-8 4 0 0,-1-4 0 0,1 0 0 0,8 6 0 16,-9-6 0-16,0 0 0 0,1 4 0 0,8-4 0 0,-8 0 0 16,0 5 0-16,8-5 0 0,-10 0 0 0,2 0 0 0,8 0 0 0,-8 0 0 15,8 5 0-15,-10-5 0 0,2 0 0 0,8 0 0 16,-8 5 0-16,-1-5 0 0,9 0 0 0,-9 0 0 0,1 0 0 0,8 0 0 16,-8 4 0-16,-1-4 0 0,9 0 0 0,-9 0 0 0,1 0 0 15,8 0 0-15,-9 0 0 0,1 0 0 0,8 0 0 0,-8 0 0 16,-2 0 0-16,2 0 0 0,8 0 0 0,-8 0 0 0,0 0 0 0,-2 0 0 15,10 5 0-15,-8-5 0 0,0 0 0 0,8 5 0 0,-10-5 0 16,2 0 0-16,0 5 0 0,8-5 0 0,-9 0 0 0,0 4 0 16,1-4 0-16,8 0 0 0,-8 0 0 0,-1 0 0 0,9 0 0 15,-8 0 0-15,-1 0 0 0,0 0 0 0,9 0 0 0,-8 0 0 16,0 0 0-16,-2 0 0 0,10 0 0 0,-8 0 0 0,0 0 0 16,-2 0 0-16,2 0 0 0,8 0 0 0,-8 0 0 0,0 0 0 15,-2 0 0-15,10 0 0 0,-8 5 0 0,0-5 0 0,-1 0 0 0,0 0 0 16,1 0 0-16,-1 0 0 0,1 5 0 0,0-5 0 0,-1 0 0 15,0 0 0-15,1 0 0 0,0 0 0 0,-2 0 0 0,10 0 0 16,-8 0 0-16,0 0 0 0,-2 0 0 0,2 0 0 0,8 0 0 0,-8 0 0 16,0 0 0-16,-2 0 0 0,10 0 0 0,-8 0 0 15,0 0 0-15,-1 0 0 0,9 0 0 0,-8 0 0 0,-1 0 0 0,0 0 0 16,9 0 0-16,-8 0 0 0,0 0 0 0,-1 0 0 0,0 0 0 16,1 0 0-16,0 0 0 0,-2 0 0 0,10 0 0 0,-8 0 0 15,0 0 0-15,-2 0 0 0,2 0 0 0,0 0 0 0,0 0 0 16,-1 0 0-16,9 0 0 0,-9 0 0 0,1 0 0 0,-1 0 0 0,9 0 0 15,-8 0 0-15,-1 0 0 0,9 0 0 0,-9 0 0 16,1 0 0-16,8 0 0 0,-8 0 0 0,8-5 0 0,-8 5 0 0,-2 0 0 16,2 0 0-16,8 0 0 0,-8-5 0 0,-2 5 0 0,2 0 0 15,8 0 0-15,-8 0 0 0,-2-4 0 0,2 4 0 0,0 0 0 16,8 0 0-16,-8 0 0 0,-1 0 0 0,0 0 0 0,1 0 0 0,8 0 0 16,-9-5 0-16,1 5 0 0,0 0 0 0,-2 0 0 15,10 0 0-15,-8 0 0 0,0 0 0 0,8-5 0 0,-10 5 0 0,2 0 0 16,8-5 0-16,-8 5 0 0,0 0 0 0,8 0 0 0,-10 0 0 15,2 0 0-15,8 0 0 0,-8 0 0 0,-1 0 0 0,0-4 0 16,9 4 0-16,-8-5 0 0,-1 5 0 0,1 0 0 0,8-5 0 16,-9 5 0-16,1-5 0 0,-1 5 0 0,1-4 0 0,8 4 0 15,-8-6 0-15,-2 6 0 0,2-4 0 0,0 4 0 0,-2-5 0 0,2 5 0 16,0-5 0-16,8 5 0 0,-8-5 0 0,-2 5 0 0,2 0 0 16,0-4 0-16,-1 4 0 0,0-5 0 0,9 5 0 0,-8 0 0 15,-1-5 0-15,1 5 0 0,8-5 0 0,-8 5 0 0,-1-4 0 0,0 4 0 16,9-7 0-16,-8 7 0 0,0-3 0 0,-2-2 0 15,10 5 0-15,-8-5 0 0,0 0 0 0,-2 0 0 0,10 5 0 0,-8-4 0 16,0-1 0-16,0 0 0 0,-2 5 0 0,10-4 0 0,-8-1 0 16,0 0 0-16,-1 5 0 0,1-5 0 0,-1 0 0 0,9 0 0 15,-9 5 0-15,1-4 0 0,0-1 0 0,-1 0 0 0,0 5 0 16,1-5 0-16,0 1 0 0,-2-2 0 0,2 6 0 0,8-4 0 0,-8-1 0 16,-2 0 0-16,2 0 0 0,0 5 0 0,0-4 0 0,8-1 0 15,-9 0 0-15,0 5 0 0,1-5 0 0,8 1 0 0,-9 4 0 16,1-6 0-16,-1 2 0 0,9-1 0 0,-9 5 0 0,1-5 0 15,8 0 0-15,-8 5 0 0,-2-4 0 0,2-1 0 0,8 5 0 0,-8-5 0 16,0 0 0-16,8 5 0 0,-10-4 0 0,2-2 0 0,8 1 0 16,-8 5 0-16,-2-4 0 0,2-1 0 0,8 0 0 0,-8 5 0 15,-1-4 0-15,9-2 0 0,-8 2 0 0,-1 4 0 0,9-5 0 16,-8 1 0-16,8-2 0 0,-9 6 0 0,1-4 0 0,8-1 0 16,-8 5 0-16,8-5 0 0,-10 0 0 0,2 5 0 0,8-4 0 0,-8 0 0 15,8-2 0-15,-10 1 0 0,2 1 0 0,8 4 0 16,-8-6 0-16,8 2 0 0,-8-1 0 0,-2 0 0 0,10 0 0 0,-8 5 0 15,8-4 0-15,-8-1 0 0,-1-1 0 0,9 6 0 0,-9-4 0 16,9 4 0-16,-8-4 0 0,-1 4 0 0,9-6 0 0,-8 2 0 16,-1 4 0-16,9-6 0 0,-8 2 0 0,8 4 0 0,-9-5 0 0,1 1 0 15,8 4 0-15,-8-5 0 0,8 0 0 0,-10 0 0 0,10 1 0 16,-8-2 0-16,0 2 0 0,8 0 0 0,-10-2 0 0,10 1 0 16,-8 1 0-16,8-1 0 0,-8 0 0 0,8-4 0 0,-8 3 0 0,-2 2 0 15,10 0 0-15,-8-7 0 0,8 7 0 0,-8-1 0 16,8 0 0-16,-9 0 0 0,9-5 0 0,-9 6 0 0,9-1 0 0,-8 1 0 15,8-2 0-15,0 2 0 0,-9-2 0 0,9 2 0 0,-8-2 0 16,8 3 0-16,0-3 0 0,-8 6 0 0,8-4 0 0,0-1 0 16,-9 0 0-16,9 5 0 0,-9-5 0 0,9 1 0 0,-8 4 0 15,8-6 0-15,0 2 0 0,-8 4 0 0,8-4 0 0,-10-1 0 16,10-1 0-16,-8 2 0 0,8 4 0 0,0-5 0 0,-8 0 0 0,8 0 0 16,-10 5 0-16,10-4 0 0,0-2 0 0,-8 2 0 0,8-1 0 15,-8 5 0-15,8-4 0 0,-8-2 0 0,8 2 0 0,-10-1 0 16,10 0 0-16,-8-1 0 0,8 3 0 0,0-3 0 0,-8 2 0 0,8 4 0 15,-9-5 0-15,9 1 0 0,-8-2 0 0,8 2 0 16,0-1 0-16,-9 0 0 0,9 5 0 0,0-4 0 0,-9-1 0 0,9-1 0 16,0 6 0-16,-8-4 0 0,8-1 0 0,0 0 0 0,-8 5 0 15,8-5 0-15,0 1 0 0,-10-1 0 0,10 0 0 0,0 0 0 16,-8 1 0-16,8-2 0 0,-8 2 0 0,8-1 0 0,0-6 0 16,-8 8 0-16,8-2 0 0,0-5 0 0,-10 6 0 0,10-2 0 15,-8 2 0-15,8-5 0 0,0-1 0 0,-8 5 0 0,8 0 0 0,0-5 0 16,0 5 0-16,-10 1 0 0,10-6 0 0,0 5 0 0,0-4 0 15,0 4 0-15,-8-4 0 0,8 3 0 0,0 2 0 0,0-1 0 16,0-5 0-16,0 6 0 0,0-1 0 0,0 0 0 0,0 0 0 0,0-5 0 16,0 6 0-16,0-1 0 0,0 0 0 0,0-5 0 15,0 6 0-15,0-1 0 0,0 0 0 0,0 1 0 0,0-6 0 0,0 5 0 16,0 0 0-16,0 0 0 0,0 1 0 0,0-6 0 0,0 5 0 16,0 1 0-16,0-2 0 0,0 2 0 0,0-1 0 0,0 0 0 15,0-4 0-15,8 4 0 0,-8 0 0 0,0 0 0 0,0 1 0 16,10-2 0-16,-10-3 0 0,0 4 0 0,0 0 0 0,8 1 0 0,-8-1 0 15,8 0 0-15,-8 0 0 0,0 1 0 0,10-2 0 0,-10 1 0 16,8 1 0-16,-8-1 0 0,0 0 0 0,8 5 0 0,-8-4 0 16,0-2 0-16,8 2 0 0,-8-1 0 0,10 1 0 0,-10-2 0 15,0 3 0-15,8-3 0 0,-8 1 0 0,8-4 0 0,-8 5 0 0,9-2 0 16,-9-3 0-16,9 3 0 0,-9-3 0 0,8-1 0 0,-8 6 0 16,9-7 0-16,-9 3 0 0,8-2 0 0,-8 4 0 0,8-3 0 15,-8 5 0-15,10-5 0 0,-2 3 0 0,-8-4 0 0,8 6 0 16,-8 0 0-16,0-2 0 0,8 1 0 0,-8 1 0 0,10-2 0 15,-10 2 0-15,0 4 0 0,8-5 0 0,-8 5 0 0,0-4 0 16,8-2 0-16,-8 6 0 0,0-4 0 0,10 4 0 0,-10-4 0 0,0-3 0 16,8 7 0-16,-8-4 0 0,8 0 0 0,-8-2 0 15,9-3 0-15,-9 5 0 0,9-2 0 0,-9-3 0 0,8-1 0 0,0 6 0 16,-8-6 0-16,9 5 0 0,-1-5 0 0,-8 1 0 0,9 4 0 16,0-4 0-16,-9 3 0 0,8 2 0 0,0-5 0 0,-8 9 0 15,10-10 0-15,-10 10 0 0,8-5 0 0,-8 0 0 0,0 5 0 0,8-5 0 16,-8 5 0-16,8-4 0 0,-8 4 0 0,0 0 0 0,10 0 0 15,-10-6 0-15,8 6 0 0,-8-4 0 0,0-1 0 0,8 5 0 16,2-4 0-16,-10-2 0 0,8 6 0 0,-8-4 0 0,8-1 0 16,-8 0 0-16,9 0 0 0,-1 1 0 0,-8-2 0 0,9 2 0 15,-1-1 0-15,-8 1 0 0,9-2 0 0,-9 2 0 0,8-1 0 0,1 5 0 16,-9-5 0-16,9 1 0 0,-9 4 0 0,8-5 0 0,-8 5 0 16,8-6 0-16,2 6 0 0,-10-4 0 0,8 4 0 0,-8 0 0 15,8-5 0-15,0 5 0 0,-8-5 0 0,10 5 0 0,-2-5 0 16,-8 1 0-16,8 4 0 0,2-5 0 0,-2 5 0 0,-8-5 0 15,8 0 0-15,1 1 0 0,-1-2 0 0,-8 2 0 0,9-1 0 0,-1 0 0 16,1 5 0-16,-1-9 0 0,0 9 0 0,2-5 0 0,-2 0 0 16,-8 0 0-16,8 1 0 0,2-2 0 0,-2 2 0 0,0-1 0 15,0 0 0-15,2 5 0 0,-2-4 0 0,0-1 0 0,1 5 0 0,0-5 0 16,-1 5 0-16,1-5 0 0,-1 5 0 0,1 0 0 16,0 0 0-16,-1 0 0 0,0-5 0 0,0 5 0 0,2 0 0 0,-2 0 0 15,0-5 0-15,2 5 0 0,-2 0 0 0,0-5 0 16,1 5 0-16,0-4 0 0,-1 4 0 0,0-5 0 0,1 5 0 0,0-5 0 15,-1 5 0-15,1-4 0 0,-1 4 0 0,0-5 0 0,2 5 0 16,6-5 0-16,-16 5 0 0,8 0 0 0,2 0 0 0,-2 0 0 16,0 0 0-16,2 0 0 0,-2-5 0 0,0 5 0 0,1 0 0 0,0 0 0 15,-1 0 0-15,0 0 0 0,1 0 0 0,-1 0 0 0,1 0 0 16,0 0 0-16,-9-5 0 0,8 5 0 0,0 0 0 0,2 0 0 16,-2 0 0-16,0 0 0 0,-8 0 0 0,8 0 0 0,2 0 0 15,-2 0 0-15,-8 0 0 0,8 0 0 0,2 0 0 0,-2 0 0 16,-8-3 0-16,8 3 0 0,1 0 0 0,-1 0 0 0,-8 0 0 0,9-7 0 15,-1 7 0-15,-8 0 0 0,9-4 0 0,-1 4 0 0,1-5 0 16,-9 5 0-16,9 0 0 0,-1 0 0 0,0-5 0 0,2 5 0 16,-10 0 0-16,8 0 0 0,0 0 0 0,0 0 0 0,2 0 0 15,-2 0 0-15,-8 0 0 0,8 0 0 0,2 0 0 0,-2 5 0 16,-8-10 0-16,8 5 0 0,1 0 0 0,-1-5 0 0,1 5 0 16,-9 0 0-16,9 0 0 0,-1 0 0 0,0 0 0 0,0 0 0 0,-8 0 0 15,10-4 0-15,-2 4 0 0,0 0 0 0,2 0 0 0,-2-5 0 16,0 5 0-16,-8 0 0 0,10 0 0 0,-2-5 0 0,0 5 0 15,0-5 0-15,1 5 0 0,0-4 0 0,-1 4 0 0,-8 0 0 0,9-6 0 16,-1 6 0-16,1 0 0 0,0-4 0 0,-1 4 0 16,0 0 0-16,0-5 0 0,2 5 0 0,-2 0 0 0,0 0 0 0,2 0 0 15,-2 0 0-15,-8 0 0 0,8-5 0 0,1 5 0 0,0 0 0 16,-1 0 0-16,-8-5 0 0,8 5 0 0,1 0 0 0,0 0 0 16,-1 0 0-16,-8 0 0 0,9 0 0 0,-1 0 0 0,0 0 0 0,-8-5 0 15,10 5 0-15,-2 5 0 0,0-10 0 0,0 5 0 16,2 0 0-16,-2 0 0 0,0 5 0 0,-8-10 0 0,10 5 0 0,-2 0 0 15,0 0 0-15,1 0 0 0,0-4 0 0,-1 4 0 0,0 0 0 16,1 0 0-16,-1 0 0 0,1 0 0 0,0-5 0 0,-1 5 0 16,0 0 0-16,2 0 0 0,-2 0 0 0,0 0 0 0,-8 0 0 15,8 0 0-15,2 0 0 0,-2 0 0 0,0 0 0 0,-8 0 0 16,10-5 0-16,-2 5 0 0,0 0 0 0,-8 5 0 0,9-5 0 0,0 0 0 16,-1-5 0-16,1 5 0 0,-9 0 0 0,8 0 0 0,0 5 0 15,1-5 0-15,0 0 0 0,-9 0 0 0,8 0 0 0,0 0 0 16,2 0 0-16,-2 0 0 0,0 0 0 0,-8 0 0 0,10 0 0 0,-2 0 0 15,0 0 0-15,0 0 0 0,-8 0 0 0,10 0 0 16,-2 0 0-16,-8 0 0 0,8 0 0 0,1 0 0 0,-1 0 0 0,-8 0 0 16,9 0 0-16,0 0 0 0,-9 0 0 0,8 0 0 0,0 0 0 15,-8 0 0-15,9 0 0 0,0 0 0 0,-9 0 0 0,8 0 0 16,0 0 0-16,-8 0 0 0,10 0 0 0,-2 0 0 0,0 5 0 0,-8-5 0 16,10 4 0-16,-2-4 0 0,0 5 0 0,0-5 0 0,-8 5 0 15,9 0 0-15,0-5 0 0,-1 5 0 0,1-1 0 0,-1 2 0 16,-8-2 0-16,9-4 0 0,0 5 0 0,-1 0 0 15,0-5 0-15,0 5 0 0,-8-1 0 0,10-4 0 0,-2 5 0 0,0-5 0 16,-8 5 0-16,10-5 0 0,-2 5 0 0,0-1 0 0,2-4 0 0,-10 7 0 16,8-7 0-16,0 3 0 0,0-3 0 0,-8 5 0 15,9 0 0-15,0-5 0 0,-1 5 0 0,1 0 0 0,-1-5 0 0,0 4 0 16,-8 1 0-16,10 0 0 0,-2-1 0 0,0-4 0 0,0 5 0 16,2 0 0-16,-2 0 0 0,0 0 0 0,2 0 0 0,-10 0 0 15,8-1 0-15,0 6 0 0,1-6 0 0,0 2 0 0,-1-2 0 0,-8 1 0 16,8 0 0-16,1 0 0 0,-9-1 0 0,9 1 0 15,-1 0 0-15,-8-5 0 0,9 5 0 0,-1-1 0 0,-8 2 0 16,8-6 0-16,2 4 0 0,-10 1 0 0,0 0 0 0,8-5 0 0,0 5 0 16,-8-5 0-16,10 4 0 0,-10 1 0 0,0-5 0 0,8 5 0 15,0 0 0-15,-8-1 0 0,8 2 0 0,-8-1 0 0,0-1 0 16,10 1 0-16,-10-5 0 0,8 5 0 0,-8-1 0 0,8 2 0 0,-8-2 0 16,9 1 0-16,-9-1 0 0,0 2 0 0,9-2 0 15,-9 1 0-15,8 0 0 0,-8-5 0 0,0 5 0 0,9-1 0 0,-9 2 0 16,0-2 0-16,8 1 0 0,-8-1 0 0,0 2 0 0,0-6 0 15,8 4 0-15,-8 1 0 0,0 0 0 0,9 0 0 0,-9-1 0 16,0 2 0-16,9-6 0 0,-9 9 0 0,0-5 0 0,8 2 0 0,-8-6 0 16,0 9 0-16,8-4 0 0,-8 0 0 0,0-1 0 0,10 2 0 15,-10-2 0-15,0 1 0 0,8 5 0 0,-8-6 0 0,0 2 0 16,8-2 0-16,-8 1 0 0,0 5 0 0,0-6 0 0,0 1 0 16,10-1 0-16,-10 2 0 0,0-2 0 0,0 0 0 0,0 3 0 15,8-3 0-15,-8 0 0 0,0 2 0 0,0-2 0 0,8 1 0 16,-8-1 0-16,0 2 0 0,0-6 0 0,8 4 0 0,-8 1 0 0,0 1 0 15,10-2 0-15,-10 6 0 0,0-6 0 0,8 2 0 0,-8-3 0 16,0 7 0-16,8-5 0 0,-8-1 0 0,0 2 0 0,9 4 0 16,-9-6 0-16,0 0 0 0,0 7 0 0,0-7 0 0,0 1 0 15,0 5 0-15,0-6 0 0,0 2 0 0,0-2 0 0,0 1 0 0,8 5 0 16,-8-10 0-16,0 9 0 0,0-4 0 0,0 1 0 0,0-3 0 16,0 3 0-16,0-2 0 0,0 1 0 0,0-1 0 0,9 2 0 15,-9-2 0-15,0 1 0 0,0 0 0 0,0-1 0 0,0 1 0 16,0 1 0-16,0-2 0 0,0 1 0 0,0 5 0 0,0-6 0 15,0 1 0-15,0 0 0 0,0 0 0 0,0-1 0 0,0 6 0 0,0-10 0 16,0 10 0-16,0-5 0 0,0-5 0 0,0 4 0 0,0 1 0 16,0 0 0-16,0 0 0 0,0-1 0 0,0 2 0 0,0-6 0 15,0 4 0-15,0 1 0 0,0 0 0 0,0 0 0 0,0-5 0 16,0 4 0-16,0 1 0 0,0 0 0 0,0-5 0 0,0 5 0 16,0 0 0-16,0-5 0 0,0 5 0 0,0-1 0 0,0-4 0 0,0 5 0 15,0 0 0-15,0-1 0 0,0-4 0 0,0 5 0 0,0 0 0 16,0 0 0-16,0-5 0 0,0 5 0 0,0-1 0 0,0 2 0 15,0-2 0-15,0-4 0 0,0 5 0 0,0 0 0 0,0-5 0 16,0 5 0-16,0-1 0 0,0 1 0 0,0 0 0 0,0-5 0 16,0 5 0-16,0-1 0 0,0 2 0 0,0-2 0 0,0 1 0 0,0 0 0 15,0 0 0-15,0-1 0 0,0 1 0 0,0 0 0 0,0 0 0 16,0-1 0-16,0 1 0 0,0 0 0 0,0 0 0 0,0 0 0 16,0 0 0-16,0-5 0 0,0 5 0 0,0-5 0 0,9 0 0 0,-9 5 0 15,0-5 0-15,0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0-15,0 0 0 0,0 0 0 0,0 0 0 0,0 0 0 16,0 0 0-16,0 0 0 0,0 0 0 0,0 0 0 0,0 0 0 16,0 0 0-16,0 0 0 0,0 0 0 0,0 0 0 0,0 0 0 0,0 0 0 15,0 0 0-15,0 0 0 0,0 0 0 0,0 0 0 16,0 0 0-16,0 0 0 0,0 0 0 0,0 0 0 0,0 0 0 0,0 0 0 16,0 0 0-16,0 0 0 0,0 0 0 0,0 0 0 15,0 0 0-15,0 0 0 0,0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0,0 0 0 16,0 0 0-16,0 0 0 0,0 0 0 0,0 0 0 15,0 0 0-15,0 0 0 0,0 0 0 0,0 0 0 0,0 0 0 0,0 0 0 16,0 0 0-16,0 0-12 0,0 0-76 0,0 0-44 0,0 0-48 16,0 0-48-16,0 0-112 0,-9-5 60 0,9 5 52 0,0-5 40 15,-9 5 44-15,9-5 20 0,-8-5 32 0</inkml:trace>
          <inkml:trace contextRef="#ctx0" brushRef="#br1" timeOffset="-125766.2557">3978-2489 47 0,'0'0'84'0,"0"0"0"0,0 5-4 16,0-5-24-16,0 0-4 0,0 0 0 0,0 5 0 0,0-5-4 16,-9 0 0-16,9 0-4 0,0 0 0 0,0 0 0 0,0 0 4 15,0 0-8-15,-8 0-4 0,8 0 0 0,0 0-4 0,0 0-4 0,0 0 4 16,0 0-8-16,0 0-4 0,0 0-4 0,0 0 0 0,0 0-4 16,0 0 4-16,0 0-4 0,0 0 0 0,0 0-4 0,0-5-4 15,0 5 4-15,0 0-8 0,0-5 4 0,0 5 0 0,0 0 0 16,0 0-8-16,0-4 4 0,0 4 4 0,0 0-4 0,0-5 4 0,8 5-4 15,-8 0 4-15,0 0-8 0,0-5 4 0,9 5 0 0,-9 0 0 16,9 5 0-16,-9-5 4 0,8 5 0 0,-8-1-4 0,8-4 8 16,-8 10-8-16,0-5 4 0,0-5-4 0,10 9 0 0,-10-3 8 15,0 3-4-15,0-4 4 0,0 5-4 0,0 0 0 0,0-6 4 16,0 7 0-16,-10-7 0 0,10 6 4 0,0-5 0 0,-8-1 0 16,8-4-4-16,-8 5 0 0,8-5-4 0,-9 5 4 0,9-5 0 0,-9-5-8 15,1 5 4-15,8-5 0 0,-8 1 0 0,-1-1 0 0,9 0-8 16,-9-4 4-16,1-2 0 0,8 1 0 0,-9 1 0 0,9 4 0 15,0-5 0-15,0-4 0 0,-8 4 0 0,8 0-4 0,0 1 4 16,0-1 0-16,0 0 0 0,0 6 0 0,0-6 0 0,8 6 0 16,-8-2 0-16,0 1 0 0,9 0 0 0,-1 1 0 0,-8 4 0 0,9-6 0 15,0 6 0-15,-1 0 0 0,0 0 0 0,1 0 0 0,0 0 0 16,-1 0 0-16,0 0 0 0,2 6 0 0,-2-6 4 0,0 4-4 16,2-4 0-16,-2 5 0 0,-8 0 0 0,8 1 0 0,0-6 4 0,-8 4 0 15,0 0 0-15,10 2-4 0,-10-2 0 0,0 2 0 16,0-2 4-16,-10 1-4 0,10 0 0 0,-8 0 0 0,8-5 4 0,-8 4-4 15,8-4 0-15,-8 0 0 0,-2 0 0 0,2 5 0 0,8-5 0 16,-8-5 0-16,-2 5 0 0,2 0 0 0,0-4-4 0,-1-1 4 16,9 5 0-16,-9-5 0 0,9 0 0 0,-8 1 0 0,8-2 0 15,-8 6 0-15,8-4 0 0,0-2 0 0,0 6-4 0,0-4 4 16,0 4 0-16,0 0 0 0,0-4 0 0,8 4 0 0,-8 0 0 0,8 0 0 16,-8 0 0-16,9 0 0 0,0 0 0 0,-9 0 0 15,8 0 0-15,0 0 0 0,2 0 0 0,-10 4 0 0,8-4 0 0,0-4 0 16,2 4 4-16,-10 0-4 0,8 0 4 0,-8 0 4 0,0 0-4 15,0 0 0-15,8 0 0 0,-8 4 0 0,0-4 0 0,0 0 0 16,0 4-4-16,0-4 0 0,-8 6 0 0,8-6 0 0,0 4-4 0,0-4-4 16,-8 0-16-16,8 6-12 0,0-6-16 0,0 0-24 0,-10 4-16 15,10-4-24-15,0 0-8 0,-8-4-88 0,8-2 28 0,-8 2 32 16,8-6 32-16,0 0 20 0</inkml:trace>
          <inkml:trace contextRef="#ctx0" brushRef="#br1" timeOffset="-125088.4263">4594-2887 23 0,'-8'0'92'0,"8"0"-4"0,0 0-8 0,0 0-28 0,0 0 0 0,0 0-4 16,0 0 4-16,0 0-4 0,0-5-4 0,0 5 0 15,0-5 0-15,0 0 0 0,0 5-4 0,0-3 0 0,0 3 0 0,0-7-4 16,-8 3 0-16,16 4 0 0,-16-5-4 0,8 5-4 0,0 0 0 16,0 0-8-16,8 0-4 0,-8 0-4 0,0 0 0 0,0 0-4 15,0 0 4-15,0 5 0 0,0-5-4 0,8 4-4 0,-8 3 0 16,8 1-4-16,-8-3 0 0,10 5 4 0,-10 0-4 0,8-1 0 15,0 1 0-15,-8 4 4 0,9 1 0 0,0-1 0 0,-9 1-4 16,8-1 0-16,1 0 4 0,-9-4-4 0,8 5 0 0,-8 0 8 0,0-6-4 16,9 1-4-16,-9 0 4 0,0-1-8 0,0-5 0 0,0 2 8 15,0-2-4-15,0 1 4 0,0-5-4 0,0 5 4 0,0-5-4 16,0 0 0-16,0 0 4 0,0-5-8 0,0 5 4 0,0-5 0 16,0 1 0-16,0-2 0 0,0 2 4 0,0-1-24 0,0-5 24 15,0 6 0-15,0-1 0 0,0-5 0 0,0 2-4 0,0-3 0 0,0 1 0 16,0 1 0-16,0-1 0 0,0 0 0 0,8 1-4 0,-8-1 4 15,0 5 0-15,9 0 4 0,-9-5-4 0,0 6 0 0,8-1-4 16,-8 1 8-16,8-2-4 0,2 6 0 0,-10-4-4 0,8 4 4 0,-8-6 4 16,8 6-8-16,2 0 8 0,-10 0-8 0,8 0 4 15,-8 0 0-15,8 0 4 0,0 0-4 0,-8 0 0 0,0 0 0 0,10 0 4 16,-10-4-4-16,8 4-4 0,-8 0 0 0,0 0 0 0,0-4-4 16,0 4-4-16,0 0-12 0,0-6-8 0,0 1-4 0,0 5-16 15,0-4-12-15,0 4-12 0,0-6-4 0,0 2-16 0,0-1-88 0,0 0 16 16,0 0 32-16,0-3 28 0,0 8 24 0</inkml:trace>
        </inkml:traceGroup>
      </inkml:traceGroup>
    </inkml:traceGroup>
    <inkml:traceGroup>
      <inkml:annotationXML>
        <emma:emma xmlns:emma="http://www.w3.org/2003/04/emma" version="1.0">
          <emma:interpretation id="{2FFFC9CE-1AB6-4C44-86B5-6D1CE8D67457}" emma:medium="tactile" emma:mode="ink">
            <msink:context xmlns:msink="http://schemas.microsoft.com/ink/2010/main" type="paragraph" rotatedBoundingBox="3676,9979 7045,9979 7045,10902 3676,10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69C423-BC4D-42F4-A002-2A0F993BC8E7}" emma:medium="tactile" emma:mode="ink">
              <msink:context xmlns:msink="http://schemas.microsoft.com/ink/2010/main" type="inkBullet" rotatedBoundingBox="3676,9955 7045,9979 7039,10912 3670,10889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1" timeOffset="-128898.976">2292-2269 35 0,'0'-6'60'0,"0"6"-8"0,0 0-4 16,0 0-28-16,-8 0 0 0,8 0-4 0,0 0 0 0,0 0-4 0,0 0-4 16,-9 0 4-16,9 0-4 0,0 0 0 0,-8-4 0 15,8 4-4-15,-9 0 0 0,9 0 0 0,0 0 4 0,-8 4-8 0,8-8 4 16,0 8 0-16,-9-4 4 0,9 0-4 0,-8 0 0 0,8-4 0 16,0 4 4-16,0 0-4 0,-9 0-4 0,9-5 4 0,0 5 0 15,0 0 4-15,0-4 4 0,0 4-4 0,0-6 0 0,0 6-4 0,0-4 4 16,0 4 8-16,0 0-8 0,0-5 0 0,0 5 0 15,0 0 4-15,0 0 0 0,0 0 0 0,0 0 0 0,0 0 0 0,0 0 8 16,0 0-4-16,0 0 0 0,0 0 4 0,0 0 4 0,9 0 0 16,-9 0 0-16,8 5 0 0,-8-5-4 0,9 4 4 0,-1-4 0 15,-8 6-4-15,9-2 0 0,-1 1 0 0,1-1 0 0,-1 2 0 0,0-2-4 16,2 6 0-16,-2-5 0 0,0 4 0 0,2 1 4 0,-2-6-4 16,0 7 4-16,0-2-8 0,2 0 4 0,-2 1 0 0,0-5 0 15,1 9-8-15,0-9 4 0,-1 5 0 0,1 0 0 0,-1-1-8 16,9 1 0-16,-8 4 0 0,-1-4 0 0,0 0 4 0,2-1 0 15,6 1-4-15,-6-1 4 0,-2 1-8 0,8 4 4 0,-6-4 8 0,-2 0-4 16,9 4 0-16,-8-4-4 0,8 4 4 0,-9-6 0 16,1 8 0-16,8-6-4 0,-9 4 0 0,10-5 0 0,-10 1 0 0,10 5 0 15,-10-5 0-15,10-1 0 0,-2 0 0 0,-8 1 0 0,10 4-4 16,-10-4 0-16,9-5 4 0,1 5-4 0,-10-1 0 0,8 1 0 16,-6 0 0-16,6-1 0 0,2-5 4 0,0 7-4 0,-10-2 0 0,8 0 0 15,2-4 0-15,-1 5 4 0,0-6-4 0,0 6 0 0,-1-5 0 16,2 5 0-16,8-6 0 0,-8 6 0 0,-2-5 0 0,10 0 0 15,-9 0 0-15,9 4 0 0,-10-4 0 0,10 0 0 0,-8-1 0 16,8 6 0-16,-10-5 0 0,10 0 4 0,-9 4-4 0,9-4 0 16,-10 0 0-16,2 5 0 0,8-5 0 0,-10 0 0 0,2-1 0 15,-1 6 0-15,0-5-4 0,8 0 4 0,-7 4 0 0,-2-4-4 0,2 0 4 16,-2-1 0-16,2 1 0 0,0 0 0 0,-2 0 0 0,1 0 0 16,0-2 0-16,0 3 0 0,1-1 0 0,-2-5 0 0,2 5 0 15,-2 0 4-15,10-5-4 0,-8 5 0 0,-1-1 0 0,0-4 0 16,8 5 0-16,-7-5 0 0,-2 5 0 0,10 0 0 0,-8-5 0 0,7 0 0 15,-8 4 4-15,9-4 0 0,-9 0-4 0,9 0-16 0,-10 0 20 16,10 0-4-16,-8 6 0 0,7-6 4 0,1 0-4 0,-9 0 4 16,8 0 0-16,-7 0-4 0,8 0 0 0,-10 0 0 0,10 0-4 15,0 0 4-15,-9 0 0 0,9 0 4 0,-10 0-4 0,2 0 0 16,8 0 0-16,-10 0 0 0,2 0-4 0,7 0 4 0,-8 0 0 16,0 0 0-16,1 0 0 0,-2 0 0 0,2 0 0 0,-2 0 0 0,2 0 0 15,0 0 0-15,-2 0 0 0,1-6 0 0,0 6 0 16,0 0 0-16,-8-4 0 0,8 4 0 0,1-5 0 0,-2 5 0 0,-8-5 0 15,10 0 4-15,0 5 0 0,-2-4-4 0,-7-1-4 0,8 0 4 16,0 0 0-16,0 5 0 0,0-5 0 0,-9-1 0 0,10 3 0 16,-2 3 0-16,2-5 0 0,-10 0 0 0,10 0 0 0,-1 0 4 0,0-4-4 15,0 4 0-15,0 0 0 0,-8 1 0 0,7-1 0 0,2-5 0 16,-2 5-4-16,-6-4 4 0,6 4 0 0,2-5 0 0,-10 0 0 16,9 1 0-16,-8 4 0 0,8-4 0 0,0-1-16 0,-8 0 16 15,-1 1 4-15,10-1 0 0,-10 1-4 0,10-6 8 0,-10 5-8 16,8 0 0-16,-6 1 0 0,-2-1 0 0,0 1 0 0,9 0 0 0,-8-2 4 15,0-2-4-15,-1 7 0 0,8-3 0 0,-6-1 0 0,-2 0 0 16,0 1 0-16,2-1 4 0,-2 1-4 0,10-1 0 0,-10-4 0 16,0 5 0-16,0-1 0 0,1 0 0 0,0-5 0 15,8 6 0-15,-17-1 0 0,17-4 4 0,-8-2-4 0,-1 3 0 0,0-1 0 16,0-1 0-16,2 1 0 0,-2-1 4 0,-8 1-4 0,8 0-4 0,2-1 8 16,-2 1-4-16,0-1 0 0,2 1 0 0,-10 0 0 0,8-1 0 15,0 5 0-15,-8-4 0 0,8-1 4 0,-8 6-8 0,9 0 8 16,-9-2-4-16,9 2 0 0,-9-1 0 0,0 6 0 0,0-6 0 0,0 5 4 15,0 1-4-15,8-2 0 0,-8 2 0 0,0-1 0 16,0-5 0-16,0 6 0 0,0-1 0 0,0 0 4 0,-8 0-4 0,8 1 0 16,0-2-4-16,0 2-12 0,0-1 20 0,0 1 0 0,0-1 0 15,0 0-4-15,0 0 0 0,0-5 0 0,0 10 4 0,0-5 0 16,0 0-4-16,0 1 0 0,0 4 0 0,0-5 0 0,0 0 0 16,0 5 0-16,0-5 0 0,0 5 8 0,0 0 0 0,0 0 0 15,0 0 0-15,0-4 4 0,0 4 0 0,0 0 0 0,0 0 0 0,0 0 0 16,0 0-4-16,0 0 4 0,0 0 0 0,0 0-4 0,0 0-4 15,0 0 0-15,0 4 4 0,0-8-8 0,0 4 8 0,0 0-8 16,0 0 0-16,0 0 0 0,0 0-8 0,0 0-8 0,0 4-12 0,0-4-16 16,0 0-20-16,0 5-28 0,-9 0-28 0,9 0-16 15,-9-5-84-15,9 4 12 0,-8 1 40 0,0 0 32 0,0 0 24 0</inkml:trace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6:50.9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1E7B76-B9F2-4643-8B6C-4883E605BEE9}" emma:medium="tactile" emma:mode="ink">
          <msink:context xmlns:msink="http://schemas.microsoft.com/ink/2010/main" type="writingRegion" rotatedBoundingBox="5619,7046 5935,7046 5935,7679 5619,7679">
            <msink:destinationLink direction="with" ref="{2A177E19-6A47-4043-B3C5-F5648D3A8F10}"/>
            <msink:destinationLink direction="with" ref="{0460C92D-0AB8-4479-8433-E79CAF09E5BF}"/>
          </msink:context>
        </emma:interpretation>
      </emma:emma>
    </inkml:annotationXML>
    <inkml:traceGroup>
      <inkml:annotationXML>
        <emma:emma xmlns:emma="http://www.w3.org/2003/04/emma" version="1.0">
          <emma:interpretation id="{B28255C3-1524-44D6-A6B0-559BFAEADBAA}" emma:medium="tactile" emma:mode="ink">
            <msink:context xmlns:msink="http://schemas.microsoft.com/ink/2010/main" type="paragraph" rotatedBoundingBox="5619,7046 5935,7046 5935,7679 5619,7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357C4-035B-42DE-B7AB-334737D921C7}" emma:medium="tactile" emma:mode="ink">
              <msink:context xmlns:msink="http://schemas.microsoft.com/ink/2010/main" type="line" rotatedBoundingBox="5619,7046 5935,7046 5935,7679 5619,7679"/>
            </emma:interpretation>
          </emma:emma>
        </inkml:annotationXML>
        <inkml:traceGroup>
          <inkml:annotationXML>
            <emma:emma xmlns:emma="http://www.w3.org/2003/04/emma" version="1.0">
              <emma:interpretation id="{A24EFDBA-D449-428F-ACED-19D25208E1A3}" emma:medium="tactile" emma:mode="ink">
                <msink:context xmlns:msink="http://schemas.microsoft.com/ink/2010/main" type="inkWord" rotatedBoundingBox="5619,7046 5935,7046 5935,7679 5619,7679"/>
              </emma:interpretation>
              <emma:one-of disjunction-type="recognition" id="oneOf0">
                <emma:interpretation id="interp0" emma:lang="" emma:confidence="0">
                  <emma:literal>§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  <inkml:trace contextRef="#ctx0" brushRef="#br0">340 2179 63 0,'0'0'88'0,"0"-6"-8"0,0 6-8 0,0 0-24 0,0 0-4 0,0 0 0 15,0 0-4-15,0 0 0 0,0 0-20 0,0 0 20 0,0 0 0 16,0 0 0-16,0 0 0 0,0 0 0 0,0 0 0 0,0 0 0 0,0 6 4 16,0-6 0-16,0 4 0 0,0 1-12 0,0-1 4 15,0 2 0-15,0 3 0 0,0 0-4 0,0 1-4 0,0 0-4 0,0 4 0 16,0 1 0-16,0 4-8 0,0 0 0 0,0 0-4 0,0 0 0 16,0 6 0-16,0-6 0 0,0 4 0 0,0 2-4 0,-10 4-4 15,10-6 0-15,0 2-4 0,0-2 4 0,-8 2-4 0,8-2 0 16,0 1 0-16,-8 0 0 0,8-5 0 0,0 1 0 0,-9-1 0 0,9 0 0 15,0-5 0-15,0 1 0 0,0-1 0 0,0-5-8 16,0 1-4-16,0-1 0 0,0 2-4 0,0-7-12 0,0 1 0 0,0 0-8 16,0-5-8-16,0 0-12 0,0 4-8 0,0-4-12 0,9 0-8 15,-9-4-4-15,0 4-20 0,0-5-64 0,0-4 8 0,0 4 32 16,8-5 28-16,-8 0 12 0</inkml:trace>
          <inkml:trace contextRef="#ctx0" brushRef="#br0" timeOffset="295.2134">501 2183 59 0,'0'0'84'0,"0"5"-4"0,9-5-4 0,-9 4-24 15,0-4 0-15,0 6-4 0,8 3 4 0,-8-4-4 0,0 4-4 16,9-4 0-16,-9 5-4 0,0-1 0 0,0 6 4 0,0-1-4 15,0 1 0-15,8-1-8 0,-8 0 4 0,0 6-4 0,0-1 0 16,9-5-4-16,-9 10-4 0,0-4-8 0,8-1 0 0,-8 0 0 0,0 0 0 16,0 1-20-16,8 2 16 0,-8-2 0 0,10-1-4 0,-10 0 0 15,8 2-4-15,-8-3 4 0,8-3-8 0,-8 4 4 0,10-5 0 16,-10 0-4-16,8 1 0 0,-8-6 0 0,0 5-12 0,8-4 0 16,-8-5-16-16,0 5-12 0,0-6-4 0,9 1-8 0,-9 0-16 15,0-5-16-15,0 5 0 0,0-10-60 0,0 5-36 0,0-5 36 0,-9 0 24 16,9-4 28-16</inkml:trace>
          <inkml:trace contextRef="#ctx0" brushRef="#br0" timeOffset="500.6641">330 2481 47 0,'-8'0'92'0,"8"0"-4"0,0 0-8 0,0-6-24 0,0 6-20 16,-8 0 20-16,16 6 0 0,-8-6-4 0,0 0 0 0,8 0 0 0,-8 0 0 15,10 0-4-15,-2-6-8 0,0 6 0 0,-8 0-8 0,8 0-8 16,10-4-4-16,-10 4-4 0,1 0 0 0,-1-4-4 0,10 4 0 16,-10-5-4-16,8 5-8 0,-6-6-4 0,6 6-20 0,-6-4-20 15,-2 4-20-15,9-5-16 0,-9 5-28 0,1-5-80 0,-1 5 20 16,1 0 40-16,-1-5 28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8:19.5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29F3E5-0ECB-47FA-BC8C-EC6BA092FBB5}" emma:medium="tactile" emma:mode="ink">
          <msink:context xmlns:msink="http://schemas.microsoft.com/ink/2010/main" type="inkDrawing" rotatedBoundingBox="13889,6902 17629,7473 17332,9421 13592,8850" semanticType="scratchOut" shapeName="Other">
            <msink:sourceLink direction="with" ref="{7CE89E62-C1F9-42AA-B7C4-C47D56A2F5E6}"/>
          </msink:context>
        </emma:interpretation>
      </emma:emma>
    </inkml:annotationXML>
    <inkml:trace contextRef="#ctx0" brushRef="#br0">3318 282 11 0,'-7'-5'60'0,"7"0"-4"15,-8 1-4-15,8 0-28 0,0-1-4 0,-9-5-12 0,9 6 12 16,0-1 0-16,-8 1 0 0,8-1 0 0,0 0 4 0,-8-4-8 0,8 5 0 15,0-1 4-15,-8 1-4 0,8-1-4 0,-9 0 4 16,9-4 0-16,-7 4 0 0,7 1-4 0,-8 0 4 0,8-1-4 0,-9-4 0 16,9 4 4-16,-8 0-4 0,0-3 0 0,8 2 4 0,-9-2 0 15,1 3-4-15,8 0 4 0,-7-3-4 0,-1 2 0 0,8-2 4 16,-9 3 0-16,1-4 0 0,8-1-4 0,-8 6 0 0,-1-5 0 0,2 0 0 16,7-1-4-16,-8 2 4 0,-1 2 0 0,1-2-4 0,0-2 0 15,0 1 4-15,-1 0 0 0,9 0 0 0,-7 0-4 0,-1-1 4 16,-1 1 0-16,1 5 4 0,0-6-4 0,-1 1 0 0,1 0 0 15,1 0 0-15,-1 3 4 0,-1-2-4 0,1-1 0 0,0 4 0 16,-1-4-4-16,1 0 4 0,1 5 0 0,-10-5 0 0,9 3 0 0,0-3-4 16,-1 5 0-16,2-5 0 0,-1 5 8 0,-1-6-8 0,1 6 4 15,0-1 0-15,-1-3 0 0,1 2-24 0,8 1 20 0,-15 1 0 16,6 0-4-16,1-1 0 0,0 0 0 0,-1 1 4 0,1-1 0 16,1 0 0-16,-2 1-4 0,-7 0 4 0,7-1 0 0,1 5-4 15,0-5 0-15,-8 1 4 0,8 4-4 0,-9-5 4 0,9 0 0 0,1 5 0 16,-10-4 0-16,9-1 0 0,-9 5 0 0,9-4 0 0,-8-1 0 15,8 5-4-15,0-5 0 0,-9 1 4 0,9-1 0 0,-8 5 0 16,8-4-4-16,0-1 4 0,-9 1-4 0,9-1 0 0,-8 0 0 0,8 5 4 16,0-4-8-16,-9-1 0 0,9 0 0 0,-8 1 4 15,8 4 0-15,-9-5-4 0,9 1 4 0,-9-1 0 0,10 5 0 0,-10-4 0 16,9 4-4-16,-9-5 4 0,10 0 0 0,-9 5-4 0,7-4 4 16,-7-1-4-16,7 5 4 0,-6-5-4 0,6 5 4 0,1-5-4 15,-8 2 4-15,0 3 4 0,8-5-4 0,-9 5 0 0,9-5-4 16,-9 5 0-16,10 0 4 0,-10-4-4 0,9 4 4 0,-9-5 0 15,2 5 0-15,-2-5-20 0,9 5 24 0,-9 0-4 0,2-4-4 16,-2 4 4-16,0-4 0 0,2 4 0 0,-2-6 0 0,1 6-4 0,-1-3 0 16,1 3 4-16,0-5 0 0,-1 5-4 0,2-5 0 0,-2 5 0 15,0 0 4-15,2-5 0 0,-2 5-4 0,1 0 0 0,-1-4 0 16,10 4 4-16,-10 0-4 0,0-5 4 0,1 5-4 0,9-5 4 16,-10 5 0-16,9-4-4 0,-9 4 4 0,10-4-4 0,-3-1 4 15,-5 5-4-15,7-5 0 0,-9 5 4 0,10-4-4 0,-3 4 4 0,-5 0-4 16,6 0 0-16,-7 0 0 0,9-5 0 0,-2 5 0 0,-7 0 0 15,7 0 0-15,-7 0 0 0,7-5 0 0,-6 5 0 0,6 0 0 16,1 0 4-16,-8 0-4 0,7 0 4 0,-6 0-4 0,6 0 4 16,-7 0-4-16,7 0 4 0,-6 0-4 0,7 0 4 0,-9 0-4 15,0 0 0-15,10 0 0 0,-10 0 0 0,9 0 0 0,-8 0 0 0,0 0 0 16,8 0 4-16,-9 0-4 0,0 0 0 0,2 0 0 0,7 0 0 16,-9 0 0-16,9 0 0 0,-9 0 4 0,1 0-4 0,8 0 0 15,-8 0-4-15,7 0 4 0,-6 5 4 0,6-5-4 0,-7 0 0 0,7 0 0 16,-6 0 0-16,7 5 0 0,-9-5 0 0,9 4 0 15,-9-4 0-15,10 0 0 0,-10 5 0 0,1-5 0 0,7 5 0 0,-6-5 0 16,6 4 0-16,-7-4 0 0,7 0 0 0,-6 0 0 0,5 0 0 16,3 4 0-16,-9-4 4 0,7 0-4 0,1 0 0 0,1 0 0 15,-2 0 0-15,1 0 0 0,0 0 0 0,-1 0 0 0,1 5 0 0,0-5 0 16,1 0 4-16,-2 5-4 0,1-5 0 0,8 4 0 16,-8-4 0-16,-1 5 4 0,1-5-4 0,0 5-4 0,-1-5 4 0,9 5-4 15,-7-2 4-15,-1 3 0 0,0-2 0 0,-1-4 0 0,1 4 0 16,1 1 0-16,-3 0 0 0,3-1 0 0,-1 1 0 0,-1 0 0 15,1-2 0-15,0 2 0 0,1 0 0 0,-3 0 0 0,3-1 0 16,-1 1 0-16,-1 0 0 0,1-1 4 0,0 1 0 0,-1-1-4 16,2 1 0-16,-1-5-4 0,0 9 4 0,-1-4 0 0,1-1 0 0,0 1 0 15,8 0 0-15,-9-1 0 0,2 1 0 0,-1-1-4 0,-1 1 4 16,9 4 0-16,-8-4 0 0,0-1 0 0,0 1 0 0,8 4 0 16,-9-4 0-16,2-1 0 0,7 1 0 0,-8 4 0 0,-1 0 0 0,9-4 0 15,-8 4 0-15,0-4 4 0,8 3-4 0,-9-3 0 16,9 4-4-16,-8 1 8 0,8-6-8 0,-7 6 4 0,-1-6 0 0,8 5 0 15,0 0 0-15,-9-5 0 0,9 6 0 0,-8-5 4 0,8 4-4 16,0-5 0-16,-8 5-4 0,8-4 4 0,0 4 0 0,0-4 0 16,0 4 0-16,0 0 0 0,-9-4 0 0,9 4 0 0,0 0 4 0,0-4-8 15,-7 5 4-15,7-2 4 0,0 1-8 0,-8 0 4 16,8 5 0-16,-9-5 0 0,9 1 0 0,0-2 0 0,0 2 0 16,-8-1 0-16,8 5 4 0,0-5-4 0,0 1 0 0,-8-2 0 0,8 6 0 15,0-4 0-15,0-2 0 0,0 2 0 0,0-2 0 0,0 3 0 16,0-3 0-16,0 1 0 0,0 1 0 0,0-2 0 0,8 6 0 15,-8-4 0-15,0-1 0 0,0 0 4 0,8 0 0 0,-8 0-8 16,0 0 4-16,9 1 0 0,-9-1 0 0,8 0-4 0,-1 5 8 16,2-5-4-16,-9-1 0 0,8 2 0 0,0-1 0 0,1 1 0 0,-1-1 0 15,-1 4-4-15,1-7 4 0,-8 6 0 0,17-2 4 0,-9 0-8 16,1-2 4-16,-1 2-4 0,-1-2 4 0,2 2 0 0,7-1 0 16,-8 1 4-16,1-1-4 0,6-1-4 0,-6 2 4 0,7-1 0 0,-7-1 0 15,7 7 4-15,-9-6-8 0,10 0 4 0,-9 0 0 16,9 5 0-16,-10-5 0 0,10 1 4 0,-9-1-4 0,9 0 0 0,-2 0 0 15,-5 0 0-15,5 0 0 0,-6 1 0 0,7-1 0 0,-9 0 0 16,10 0 0-16,0 0 0 0,-9 1 0 0,9 4 0 0,-2-6 0 16,-7 2 0-16,9-2 0 0,0 2 0 0,-10-1 0 0,10 0 4 0,-1 1 0 15,1-1-4-15,-2 0 0 0,-6 0-4 0,7 0 8 16,0 5-8-16,1-5 4 0,-9 0 0 0,8 1 4 0,0-1-4 0,1 0-4 16,-1 1 4-16,-7 3 0 0,6-4 0 0,2 0 4 0,-9 0-8 15,9 0 4-15,-2 1 0 0,-6-2 0 0,7 6-4 0,1-4 4 16,-10-1 0-16,10 0 0 0,-1 1 4 0,1-2-4 0,-2 2 0 0,-6-2 0 15,7 2-4-15,1 4 4 0,-1-5 0 0,0 1 0 16,1-2 0-16,-9 1 0 0,8 1 0 0,0-1 0 0,1-1 0 0,-2 7 0 16,2-6-4-16,0 0 4 0,-2 0 0 0,2 0 0 0,-1 5 0 15,1-4 0-15,-1-1 0 0,0 0 0 0,1 0 0 0,0 0 0 16,-10 0 0-16,9-4 0 0,1 4 0 0,0 1 0 0,-2-2 0 0,2-3 4 16,-2 4-4-16,2-5 0 0,0 6 0 0,-1-6 0 0,0 7 0 15,0-8 4-15,1 2-4 0,7 0-4 0,-7-1 8 0,-1 0 0 16,8 1-8-16,-7 0 4 0,-1-1 0 0,8-4 4 0,-7 5-8 15,8-1 4-15,-10-4-20 0,10 5 24 0,-8-5 0 0,7 4-4 16,-8 1 0-16,1-5 0 0,7 5 4 0,-8 0-4 0,1-5 0 0,7 4 4 16,-8 1-4-16,0-1 0 0,1-4 0 0,-1 4 0 0,8-4 0 15,-7 5 0-15,-1-5 0 0,1 0 0 0,-1 5 0 0,0-5 0 16,1 0 0-16,-2 0 0 0,10 0 0 0,-8-5 4 0,0 5 0 16,-2 0-4-16,2-5 0 0,7 1 0 0,-8 4 0 0,1-4 0 15,7-1 0-15,-8 5 0 0,9-4 0 0,-1-1 0 0,-7 0 0 0,8 0 0 16,-1 5 4-16,-8-4-4 0,8-1-4 0,1 5 4 0,-1-4 0 15,1 4 0-15,-9 0 0 0,8 0 0 0,1 0-4 16,-1-5 4-16,1 5 0 0,-8 0 4 0,7 0-8 0,0 0 4 0,-8 0 4 16,9 0-4-16,0 0 4 0,-10 0-8 0,10 0 4 0,-8-4 0 15,7 4-4-15,-8-5 4 0,8 0 0 0,-7 1 4 0,8 4-4 16,-10-4 0-16,10-6 0 0,-8 7 0 0,-1-8 4 0,8 7-4 0,-7-6 0 16,7 6-16-16,-7-5 20 0,-1 0 0 0,8-1-4 15,-7 6 0-15,-2-5 0 0,10 0 0 0,-8-1 0 0,-2 1 0 0,2 0 4 16,0 0-4-16,-1 0 0 0,0 0 0 0,-8 4 0 0,9-9 4 15,-9 10-4-15,9-5 0 0,-10-5 4 0,1 9-4 0,1-5 4 16,-1 2-4-16,0-1 0 0,0-1 4 0,1 1-4 0,-9 1 0 0,7-2 4 16,1 1 0-16,-8-1-4 0,9 2 0 0,-1-2 4 0,-8 1 0 15,8 0-4-15,-8-5 0 0,9 5 0 0,-1 0-4 0,-8-5 4 16,7 0-4-16,1 5 8 0,-8-5-4 0,9 5 0 0,-9-5-4 16,8 1 4-16,-8 3 4 0,8-3-4 0,-8 4 4 0,9-5-4 15,-9 0 0-15,0 5 0 0,7-1 0 0,-7-3 0 0,0 4 0 0,0-5 0 16,0 6 0-16,0-3 0 0,0-3 0 0,0 6 0 0,0-5 4 15,0 2-4-15,0 3 4 0,0-6 0 0,0 4 0 0,0-3-4 16,0-1 4-16,0 5-4 0,0-5 0 0,-7 0 0 0,7 1-16 16,0 3 20-16,0-2 0 0,-9-3 0 0,9 1-4 0,0 0 4 15,-8 4 0-15,8-3 0 0,-8 4 0 0,-1-4-4 0,9 4 0 0,-8-6 4 16,1 6-4-16,7 0 4 0,-8 0-4 0,-1-4 0 0,1 3 4 16,0 0 0-16,-1 2-4 0,9-2 0 0,-8 2 0 0,1-2 4 15,-2 1-4-15,1 0 4 0,0 0-4 0,0 0 0 0,-1-1 4 0,9 2 0 16,-8-2 0-16,1 1 0 0,-2 0-4 0,9-1 0 15,-8 1 4-15,0 0 0 0,-1 0 0 0,9 0 0 0,-8 0-4 0,0-1 0 16,1-4 4-16,-2 6-4 0,1-2 0 0,0 1 4 0,-1 1-4 16,1-3-4-16,0 3 8 0,-1-2-4 0,2 2 0 0,-9-2 0 15,7 1 0-15,1 0 0 0,1-1 0 0,-10 6 4 0,9-5-4 16,-1 0 0-16,-7 4-4 0,7-4 8 0,-6 5-4 0,7-6 4 16,-1 6-4-16,-7-6 4 0,7 1-8 0,-6 5 4 0,6-6 0 0,-7 6 0 15,8-5 4-15,-8 4-4 0,8-3 0 0,-9-2 0 0,9 5 0 16,-9-4 0-16,2 0 0 0,6 0 0 0,-7 4 0 0,0-4 0 15,8-1 4-15,-9 1 0 0,1 0-4 0,7 0 0 0,-6 5-4 16,-2-5 4-16,9-1 0 0,-9 1 0 0,2 0 4 0,-2-1-4 16,9 6 0-16,-9-5 0 0,1 1 0 0,0 2 0 0,8-3-4 15,-8 5 4-15,-1-6 0 0,1 6 0 0,-1-6 4 0,10 6-4 0,-10-5 4 16,1 4-4-16,-1-4 0 0,1 4 0 0,0-4 0 0,-1 5 4 16,2-6 0-16,-2 1-4 0,0 5 4 0,2-5-8 0,-2 4 8 15,1 0 0-15,-1-4-4 0,1 4 0 0,8 1 0 0,-9-1-4 16,1 1 4-16,0-1-4 0,0 1 4 0,-1-1 4 0,0 0 0 15,10 1-4-15,-9-1 0 0,-1 5-4 0,0-5 4 0,10 0 0 0,-10 2 0 16,1-2 0-16,-1 5 0 0,10-5 0 0,-10 1 0 0,1-1 4 16,7 0-4-16,-6 5 0 0,-2-4 0 0,9 0 0 0,-9 4 0 15,2-6 0-15,-2 3 0 0,9-2-20 0,-9 5 24 0,2-5 0 0,6 0-4 16,-7 1 4-16,-1-1 0 0,1 0-4 0,0 1 4 16,-1 0-4-16,10-1 0 0,-10 0 0 0,1 1 4 0,-1-1-4 0,2 0 0 15,-2 1 0-15,0 0 0 0,2 4 0 0,-2-6 0 0,9 2 4 16,-9 4-4-16,2-4 0 0,-2-1-4 0,9 5 4 0,-9 0 4 15,2 0-4-15,-2-5 0 0,0 5 0 0,9 0 4 0,-8 0 0 16,0 0-4-16,-1 0 0 0,9 0 0 0,-8 0 4 0,0 0-4 16,-1 0 0-16,2 0 0 0,-2 5 0 0,0-10 0 0,2 5 0 0,5 0 0 15,-5 0 0-15,-2 0 0 0,2 0 0 0,-2 0 0 0,9 0 0 16,-9 0 4-16,2 0 0 0,-2 0-4 0,9 0 0 0,-9 0 0 16,0 0 0-16,10 0 4 0,-10 0 0 0,1 0 0 0,8 0-8 0,-8 0 8 15,-1 0-8-15,9 0 4 0,-9 0 4 0,2 0-4 16,7 0 0-16,-9 0 0 0,0-4 0 0,10 4 0 0,-10 0 0 15,1 0 0-15,-1 0 0 0,2 0 0 0,6 0 0 0,-7 0 0 0,-1 0 0 16,2 4 0-16,-2-4 0 0,9 0 0 0,-9 0 0 0,1 0 4 16,0 0-4-16,-1 0 0 0,10 0 0 0,-10 5-4 0,1-5 4 15,-1 5 0-15,10-5 4 0,-10 4-4 0,1 0 0 0,7-4 0 16,-6 6 0-16,-2-2 0 0,1 0 0 0,7 1 0 0,-6 0 0 16,6-1 0-16,-7 1 0 0,7 0 0 0,1-1 0 0,-9 0-4 0,10 1 4 15,-1 0 0-15,0-1 0 0,-1 1 0 0,1 0 4 0,1 0 0 16,-2-5 0-16,1 9 0 0,0-9 0 0,-1 4-8 0,1 0 0 15,0 1 4-15,1 0 0 0,-2-1 0 0,1 1-4 0,0 0 4 16,-1-2 0-16,1 2 4 0,8 0 0 0,-8 0-4 0,-1-1 0 16,2-4-4-16,-1 5 8 0,0 0-4 0,-1-1 0 0,9-4 4 0,-8 5-4 15,1-5 0-15,-3 4 0 0,10-4 0 0,-7 5 0 0,-1-5 4 16,-1 4-4-16,9-4 0 0,-8 5 0 0,0-5 0 0,8 5-4 16,-7-1-16-16,-3-4 24 0,10 5 4 0,-7 0-4 0,-1-5 0 15,-1 4-4-15,1 1 0 0,8-1 0 0,-8-4 0 0,-1 5 0 16,2-1 0-16,-1 1 0 0,0 4 4 0,-1-4 0 0,-7-1-4 0,7 1 0 15,2 0 0-15,-1-1 0 0,-1 1 0 0,1 0 4 0,0-1-4 16,0 5 0-16,-1-9 0 0,2 5 0 0,-1 4 0 0,-1-9 4 16,1 5 0-16,0-1-4 0,-1 0 0 0,9 1 0 0,-8 1 0 15,1-3 0-15,-1-3 0 0,8 5 0 0,-9 0 0 0,1-1 0 16,0-4 0-16,8 4 4 0,-9-4 0 0,2 6-4 0,7-2 4 16,-8-4 0-16,8 4-4 0,-9-4 0 0,9 0 0 0,-8 0 0 0,8 0 0 15,0 5 0-15,-8-5 4 0,8 0-4 0,0 0 0 0,0 0 0 16,0 0 4-16,0 0 0 0,0 0-4 0,0 0 4 0,0 0 0 15,0 0-4-15,0 0 0 0,0 0 0 0,0 0 0 0,0 0 0 16,0 0 0-16,0 0 0 0,0 0 0 0,0 0 0 0,0 0 0 16,0 0 0-16,0 0 4 0,0 0-4 0,0 0-4 0,0 0 4 0,0 0 0 15,0 0 0-15,0 4 4 0,0-4-4 0,0 0 0 0,0 0 0 16,0 5 0-16,0-5 0 0,0 0-8 0,0 4 0 0,0-4-12 16,0 0-24-16,8 0-20 0,-8 6-32 0,0-6-32 0,0 0-36 0,8 0-8 15,-8 0-72-15,0 0 16 0,0 0 44 0,0 0 32 16,0 0 28-16,0 0 20 0</inkml:trace>
    <inkml:trace contextRef="#ctx0" brushRef="#br1" timeOffset="643528.5497">1077-173 23 0,'0'0'68'0,"-9"-4"-8"15,9 4-4-15,0-4-24 0,-8 4-8 0,8-6 0 0,0 6-12 0,-8-4 0 16,8 4 0-16,0 0 4 0,-9-4 0 0,9 4-4 0,-8-5 0 0,8 5 0 15,0-5-12-15,-7 5 0 0,7-3 8 0,0 3-4 16,-9-6 0-16,9 1 0 0,-8 5 0 0,8 0 8 0,-8-4 0 0,8 0 0 16,-8 4-8-16,8-5 0 0,-9 5 4 0,1 0 4 0,1-5-8 15,7 5 4-15,-9-4 0 0,1 4 0 0,0 0 0 0,-1 0 4 16,-6 0-8-16,5-5 4 0,3 5 0 0,-1 0 0 0,-9 0 0 0,9 0 0 16,-8 0 0-16,8 0 4 0,-9 0-4 0,9 0 0 15,0 0 4-15,-8 0 0 0,8 0 0 0,-9 0 4 0,9 0-4 0,-9 5 0 16,10-5-4-16,-9 0 4 0,7 0 0 0,1 4 0 0,-9-4 0 15,10 0 0-15,-1 5 4 0,-9-5-4 0,9 5 0 0,1-5 0 16,-3 4 0-16,3 0 0 0,-1 1 0 0,-1 1-4 0,1-3 0 16,0 2 0-16,-1 0 4 0,2-1 0 0,-1 0-4 0,0 6 4 15,8-6 0-15,-9 5-4 0,1-4 0 0,0 5 4 0,8-1-4 16,-9 0 0-16,2-5 0 0,7 5 0 0,-8 0 0 0,-1 1-4 0,1-7 8 16,8 8 0-16,-8-2-4 0,0 0 4 0,-1 0 0 0,9-4 0 15,-7 5 0-15,-1-2-4 0,-1-3 0 0,1 4 0 0,0-5 0 16,-1 6 0-16,1-2-4 0,1-3 0 0,-1 5-4 0,8-2 4 15,-17-2-4-15,9 2 12 0,8 2-4 0,-9-1 0 0,2-4 0 16,-1 3-4-16,-1 2-4 0,1-1-12 0,8 0 24 0,-8 1-4 0,-1-6-4 16,9 5 4-16,-8 0-4 0,8 1-4 0,-7-2 4 0,7-3 0 15,0 4 0-15,0 1 0 0,0-2-4 0,0 1 0 0,-8 1 4 16,8-1-4-16,0 0 4 0,8 0-4 0,-8 1 0 0,0-1 4 0,7 5 0 16,-7-5-4-16,0 0 0 0,8 5 4 0,-8-5-4 15,0 5 0-15,9-5 4 0,-1 5-4 0,-8 0 4 0,8 0 0 0,1-2-4 16,-9-2 4-16,8 4 0 0,-1 0-4 0,2-1 4 0,-9 1 0 15,8 5 0-15,0-6-4 0,1 1 0 0,-1 0 0 0,-1-1 4 16,1 1 0-16,1 0 0 0,-1 0 0 0,0 0-4 0,1-1 0 16,-1 1 4-16,8 0 0 0,-8 0 0 0,0 0 0 0,0-6 0 15,9 6-4-15,-10 0 4 0,10-4 0 0,-9 3 0 0,9 0 0 0,-2-3-4 16,-6 5 4-16,7-7 4 0,1 6-4 0,0-5-4 0,-10 0 4 16,9 5 0-16,1-5-4 0,0 0 4 0,-2 5 0 0,2-5 0 15,-2 0 0-15,2 0 4 0,0 1 0 0,8-1-4 0,-10 0-4 16,2 0 0-16,8 0 4 0,-10 0 0 0,10 1 0 0,-1-2 0 15,-7 2 0-15,8-6 0 0,-1 6-4 0,0-1 4 0,-8 0 0 0,9-5 0 16,0 6 4-16,-1-1-8 0,1-4 4 0,-1 3 0 0,0-2 0 16,9 2 0-16,-8-3 0 0,-2 0 0 0,2 4 0 0,-1-4 0 15,1 0 0-15,0-2-4 0,-1 7 4 0,1-6-4 0,-1 1 0 16,1 0 4-16,-1-1 0 0,0 1 0 0,0-1 0 0,-7 0 0 16,8 1-4-16,-1 0 4 0,1 0-4 0,0-5 4 0,-10 4-4 15,10 1 4-15,-8 0-4 0,7-1 4 0,1 1 0 0,-2-1-4 0,-6 1 4 16,7-1 0-16,-7 1 0 0,7 0-4 0,0-1 0 0,-7 1 0 15,8 0 4-15,-1-1-4 0,-8 1 0 0,8-1 4 0,1 1-4 16,-8-5 0-16,7 4 4 0,1-4-4 0,-10 0 4 0,10 5 0 0,0-5-4 16,-9 0 4-16,8 0 0 0,0-5 0 0,1 5-4 15,-8 0-16-15,7-4 20 0,1-1 4 0,-1 1-4 0,1 4 0 0,-2-5 0 16,2 1 0-16,-1-1 0 0,1 0-4 0,0 1 0 0,-1-1 0 16,9 0 4-16,-9 1-4 0,1 4 0 0,7-5 0 0,-7 1 4 15,7-1-4-15,-7 1 0 0,7 4 4 0,2-5-4 0,-11 0 0 0,11 1 0 16,-2-1 4-16,-7 0-4 0,7-4 0 0,-7 5 0 0,7-5 4 15,-8 4 0-15,9-4-4 0,-9-1 0 0,1 7 4 0,7-12-4 16,-7 6 4-16,0 0 0 0,-1-5-4 0,1 5 4 0,-1-4-4 16,1-1 4-16,-1 0-4 0,-8 0 0 0,9 0 4 0,-1 0-4 15,-7 1 8-15,6-1-4 0,-6 0-4 0,8 0 4 0,-8-4 0 0,-2 4 0 16,10-1-4-16,-9 3 0 0,0-2 4 0,1-4-4 0,0 4 4 16,-2 0 0-16,-7 1 0 0,9-6 0 0,0 6 0 0,-10-6 0 15,10 5 0-15,-9-4 0 0,8 4 0 0,-7-4 0 0,-2-1 0 16,1 1 0-16,9 1 0 0,-9 2 0 0,1-4 0 0,-1 0-20 15,-1 2 28-15,1 3-4 0,1-4-4 0,-1-1 0 0,0 6 0 0,-8-5 0 16,9 4 0-16,-2-4 0 0,1 4 0 0,-8-5 0 16,9 5 0-16,-9 1 4 0,8-5-4 0,-8 3 0 0,8-3 0 0,-8 4 0 15,0 0 0-15,8 1 0 0,-8-6-4 0,0 5 8 0,0 1-4 16,0-1 4-16,0 1-4 0,0-1 0 0,-8 0 0 0,8 0 0 16,-8 0 0-16,8 0 4 0,-8 1-4 0,8-1-4 0,-9 1 4 15,9 3 0-15,-8-4 0 0,1 1-4 0,-2 3 0 0,1-3 4 0,0 3-4 16,-1-3 0-16,9-1 0 0,-15 5 4 0,7-5-4 15,-1 5 0-15,1-5 4 0,0 5-4 0,-1-5 0 0,-6 5 4 0,6-5-8 16,-7 5 8-16,8-4-4 0,-9 3 0 0,10 1 0 0,-10-5 0 16,9 5 0-16,-9 0 4 0,2 0 0 0,6-1 0 0,-7 2-4 15,-1-2 0-15,0 6 4 0,2-6-4 0,-2 1 4 0,9 5 0 0,-9-6 0 16,2 1-4-16,-2 5 0 0,0-1-16 0,2-4 16 0,-2 4 4 16,9-4 4-16,-9 4 0 0,2 1-8 0,-2-5 0 0,1 4 4 15,0 1-4-15,-1-6 4 0,1 6-4 0,-1-6 4 0,10 5-4 16,-10 2 0-16,1-2 0 0,0 0 0 0,-1-4 4 0,1 4 0 15,-1 1-4-15,2 0 0 0,-2-2 0 0,0 3 0 0,2-2 0 16,-2 0 0-16,9 0 0 0,-9 1 4 0,2 4 0 0,-2-5-4 16,1 0 0-16,0 1 0 0,-1 0 4 0,1-1 0 0,-1 0-4 0,-7 1 0 15,8-1 0-15,-1 0 0 0,1 1 0 0,-9 0 4 0,9-2 0 16,0 2-4-16,-9 0 4 0,10-1-4 0,-2 0 0 0,-8 1 0 16,10 0 0-16,-2-1 0 0,-8 5 0 0,10-5 4 0,-2 1 0 0,-8-1-4 15,8 0 0-15,2 5 0 0,-2-4 4 0,1-1 0 16,0 0-4-16,-1 5 0 0,1-5 0 0,-1 2 4 0,2 3 0 0,-10-5 0 15,9 0-4-15,0 5 4 0,-1-4 4 0,0 0-8 0,2 4 0 16,-2 0 4-16,1 0-4 0,-8-6-16 0,7 6 20 0,0 0-4 16,-7 0 8-16,8 0 0 0,-1 0-4 0,-7 0-4 0,8 0 4 0,-8 0-4 15,7 0 0-15,-8 0 4 0,10 0-4 0,-10 0 0 0,8 0 0 16,-7 0 0-16,8 0 0 0,-8 0 0 0,7 0 0 0,-8 0 0 16,10 0 4-16,-10 0-4 0,8 0 8 0,-7 0-8 0,8 0 4 15,-9 0 0-15,9 0-4 0,0 0 4 0,-8 0 0 0,7 0-4 16,1 0 4-16,-1 0-4 0,-7 0 0 0,7 0 0 0,1 0 4 0,0-4-4 15,0 4 4-15,-1-5-4 0,0 5 0 0,2-4 4 0,-2 4-4 16,1-4-4-16,7 4 8 0,-6-5-4 0,-2 5 4 0,9-5 0 16,-9 5 0-16,10 0-4 0,-10-5 0 0,9 5 4 0,0 0 0 15,-1 0-4-15,-6 0 0 0,6 0 0 0,1 0 0 0,0 0 4 16,0 0-4-16,-1 0 0 0,2 0 0 0,-1 0 0 0,8 0 0 16,-9 0 0-16,9 0 0 0,-8 0 0 0,8 0-8 0,0 0 0 0,0 0 0 15,-8 0-24-15,8 0 20 0,0 5-16 0,0-5-28 0,8 0-44 16,-8 5-32-16,0 0-40 0,8-5-32 0,-8 4-60 0,9 0 8 15,-1 1 40-15,-8-5 40 0,7 4 32 0,2 2 24 0,-1 2 24 16</inkml:trace>
    <inkml:trace contextRef="#ctx0" brushRef="#br1" timeOffset="-105214.9406">73-40 19 0,'0'0'64'0,"-8"0"0"0,8 0-4 0,0 0-28 16,0 0-4-16,0 0 0 0,0 0-8 0,0 0 0 0,0 0 0 15,0 0 0-15,0 0 0 0,0 0 0 0,8 0 0 0,-8 0 4 16,0 0-4-16,0 0 4 0,0 0 0 0,9 0 4 0,-9 0 0 0,7 0 4 15,-7 0-4-15,8 0 4 0,1 0-4 0,-9 0 4 0,8-3 4 16,0 3-4-16,1-6 0 0,-9 2 8 0,8-1-8 0,-1 0 0 16,1-4 0-16,1 5 0 0,-1-5-8 0,0-2 0 0,8 3 0 15,-8-6-4-15,1 5 0 0,7-4 0 0,-8 4 0 0,8-6 0 16,-8 6 0-16,9-5-4 0,-9 1 0 0,9-1 0 0,-2 5 0 0,2-5 0 16,-9 0-4-16,9 1 0 0,-1 4 0 0,0-5-4 15,1 0 0-15,-2 5 0 0,2 0 0 0,0 0 0 0,7-5 0 0,-8 4-4 16,1 1 8-16,-2 0-8 0,2 0 4 0,0 0 0 0,-1-1-4 15,0 5 4-15,0-3 0 0,1-1-4 0,0 4 4 0,-2-4 0 16,2 5 0-16,-2-5 0 0,2 4 0 0,0-5 0 0,6 6 0 16,-6-6 0-16,0 6 0 0,-1 0 0 0,0-1 0 0,0 0 0 0,9 1 0 15,-9-1-4-15,1 0 4 0,6 1 0 0,-6 0 0 16,8-2 0-16,-8 6 0 0,7-4 0 0,-8 0-4 0,8-1 4 0,-7 5 0 16,8-5-4-16,-2 5 4 0,2-4-4 0,-8 4 0 0,7 0 0 15,-8-4 4-15,8 4 0 0,-7 0 0 0,8 0-4 0,-10-5 4 16,2 5-4-16,0 0 0 0,7 0 0 0,-8 0 0 0,1 0 4 0,-2 0 0 15,2 0 0-15,0 0-4 0,-2 0 0 0,2 0 0 16,-1 0 4-16,1-5 4 0,-1 5 0 0,0-4-4 0,1 4 0 0,-2-5 4 16,2 5-4-16,0-5 4 0,-9 1-4 0,9 4 0 0,-2-5-4 15,2 0 4-15,-2 0 4 0,2 5-8 0,0-3 0 0,-1 3 0 16,1-5 0-16,-2 5 4 0,2 0-4 0,0 0 0 0,-2 0 0 0,2-5 0 16,8 5 4-16,-10 0-4 0,2 0 0 0,-1 0 0 0,0 0 0 15,1 0 0-15,-1 5 4 0,1-5 0 0,-2 5 0 0,2-5 0 16,0 0-4-16,-2 3 0 0,2-3 0 0,-1 5 0 0,0 0 0 15,1 0 0-15,-1-5 4 0,1 4-4 0,-2 1 8 0,2 0-8 16,0 4 4-16,-2-9-4 0,2 5 0 0,-1-1 0 0,0 0 0 0,1 1 4 16,-1 0-4-16,1 3-4 0,-10-8 4 0,10 10 0 15,-1-6 0-15,1 1 0 0,-1 0-4 0,0-1 4 0,1 1 0 0,-9 0-4 16,8-1 4-16,0 0 0 0,1 1-4 0,0 0 0 0,-2-1 0 16,-7 6 0-16,9-5 0 0,-1-2 0 0,0 3 0 0,1-2 0 15,-2 0 0-15,-6 1 0 0,7 0 0 0,1-1 0 0,0 1 0 0,-2 3 0 16,-7-3 0-16,9 0 0 0,0 0 0 0,-2 4 0 0,-6-4 0 15,7 4 0-15,1-5 0 0,-10 5 0 0,10 1 0 0,-1-6 0 16,-7 6 0-16,6-1 0 0,-7 0 0 0,9 0 0 0,-9 0 0 16,8-4 0-16,-8 4 0 0,9 0 0 0,-9 1 0 0,1-2 0 15,6 2 0-15,-7-1 0 0,1 0 0 0,-1 0 0 0,0 0 0 0,1-4 0 16,6 4 0-16,-6 1 0 0,-1-6 0 0,0 5 0 0,0 0 0 16,1 1 0-16,-2-6 0 0,1 5 0 0,1 0 0 0,-1-4 0 15,0 4 0-15,9 0 0 0,-10-1 0 0,1-2 0 0,1 3 0 16,-1 0 0-16,0 0 0 0,1 1 0 0,-1-6 0 0,-1 5 0 15,-7 1 0-15,9-1 0 0,-1 0 0 0,0 0 0 0,0 0 0 16,1 1 0-16,-1-6 0 0,-8 6 0 0,7-2 0 0,2-3 0 0,-1 4 0 16,0 1 0-16,-8-6 0 0,9 6 0 0,-1-6 0 0,-1 5 0 15,-7-4 0-15,8-1 0 0,1 6 0 0,-1-6 0 0,-8 0 0 16,8 1 0-16,1 0 0 0,-9-1 0 0,8 0 0 0,-8 2 0 16,7-1 0-16,-7-5 0 0,9 3 0 0,-9 2 0 0,8 0 0 15,-8-5 0-15,8 4 0 0,-8 1 0 0,0-5 0 0,0 0 0 0,0 5 0 16,0-1 0-16,0-4 0 0,0 0 0 0,8 4 0 15,-8-4 0-15,0 0 0 0,0 5 0 0,0-5 0 0,0 4 0 0,0-4 0 16,0 5 0-16,9-5 0 0,-9 0 0 0,0 5 0 0,0-5 0 16,8 5 0-16,-8-5 0 0,0 4 0 0,0-4 0 0,0 0 0 15,0 0 0-15,0 5 0 0,0-5 0 0,0 0 0 0,0 0 0 0,0 0 0 16,0 0 0-16,0 0 0 0,0 0 0 0,0 0 0 0,0 0 0 16,0 0 0-16,0 0 0 0,0 0 0 0,0 0 0 0,0 0 0 15,0 0 0-15,0 0 0 0,0 0 0 0,-8 0 0 0,8 0 0 16,0 0 0-16,-9-5 0 0,9 5 0 0,-8-4-112 0,8 4-84 15,-8-5-48-15,0 0-52 0,-1 0-4 0,-6-4 56 0,6 5 48 0,-7 0 36 16,-1-6 28-16,2 1 20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7:31.7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18003D-D3B3-4F4D-B42B-0CBB159F731C}" emma:medium="tactile" emma:mode="ink">
          <msink:context xmlns:msink="http://schemas.microsoft.com/ink/2010/main" type="inkDrawing" rotatedBoundingBox="15727,6383 15736,6672 15705,6673 15696,6384" semanticType="callout" shapeName="Other">
            <msink:sourceLink direction="with" ref="{4579CD54-3900-4202-B4AE-6182EE60C69E}"/>
          </msink:context>
        </emma:interpretation>
      </emma:emma>
    </inkml:annotationXML>
    <inkml:trace contextRef="#ctx0" brushRef="#br0">246 1883 47 0,'0'-5'80'0,"0"5"-12"0,8-4-4 0,-8 4-24 16,0 0 0-16,0-5 0 0,0 5-4 0,0-5 4 0,9 5 0 16,-9 0 4-16,0 0-4 0,0 0 0 0,0 0 0 0,0 0 0 15,0 0-8-15,0 0 4 0,8 0 0 0,-8 0 4 0,0 5-4 16,0 0 0-16,0-5 0 0,0 4 0 0,0 1-12 0,0 0 0 15,0-1 4-15,7 6 0 0,-7-2-4 0,0 2-4 0,0-1 0 0,0 0 0 16,0 5-4-16,0-5 0 0,-7 1-4 0,14 3-4 0,-14 1 4 16,7 0-8-16,0-6 0 0,7 6 0 0,-7-4 0 0,0 3 0 15,0-4-4-15,0 5 4 0,0-4-8 0,0-1 8 0,-7 0-8 0,7 0 0 16,0-5 0-16,0 6-8 0,0-6-4 0,0 1-4 16,0 0-24-16,0-1-12 0,0-4-16 0,0 4-16 0,0-4-8 0,0 0-8 15,0 0-28-15,0 0-44 0,0 0 20 0,0-4 28 0,7 4 24 16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6:58.4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B670C6-5B65-40E0-832E-195E3F649F6A}" emma:medium="tactile" emma:mode="ink">
          <msink:context xmlns:msink="http://schemas.microsoft.com/ink/2010/main" type="inkDrawing" rotatedBoundingBox="3767,4858 7170,4796 7172,4883 3769,4945" semanticType="underline" shapeName="Other">
            <msink:destinationLink direction="with" ref="{E5E692D0-8221-4D27-894C-806B482F3FFB}"/>
          </msink:context>
        </emma:interpretation>
      </emma:emma>
    </inkml:annotationXML>
    <inkml:trace contextRef="#ctx0" brushRef="#br0">-1459 198 19 0,'0'0'64'0,"0"0"-12"0,-8 0-20 16,8 0-8-16,0 0-4 0,0 0-4 0,-8 0 0 0,8 0-4 15,0 0 0-15,-8 0 8 0,8 0 0 0,0 0-4 0,0 0 0 0,-10 0-4 16,10 0-4-16,0 0 4 0,0 0 4 0,0 0 0 0,0 0-4 16,0 0 4-16,0 0 0 0,0 0 4 0,0 0-4 0,0 0 0 15,-8 0 8-15,16 0-4 0,-16 0 0 0,8 0 0 0,0 0 4 0,0 0 0 16,0 0 0-16,0 0 0 0,0 0 8 0,0 0-8 16,0 0 4-16,0 0-4 0,0 0 0 0,0 0 4 0,0 0-4 0,0 0-8 15,0 0 4-15,0 0 0 0,0 0 4 0,0 0-4 0,0 0 4 16,0 0 0-16,0 0 0 0,0 0-4 0,0 0 0 0,0-6 4 15,0 6 0-15,8-3 4 0,-8 3-4 0,10 0 0 0,-10-5-4 0,8 0 4 16,-8 5-4-16,8-5 0 0,0 5 0 0,1-5 0 16,0 5 0-16,-1 0 4 0,9-4-4 0,-9 4 0 0,10 0-4 15,-10 0 4-15,10 0-4 0,-10 0 0 0,9 0 0 0,-8 0 0 0,8 0-4 16,-1 0 4-16,2 0-4 0,-10 0 0 0,10 0 0 0,-2 0-4 16,1 0 4-16,1 0-4 0,-10 0 4 0,8 0 0 0,2 0 0 15,0 0 0-15,-2 0-4 0,1 0 0 0,-8 0 0 0,8 0 0 0,-1-5-4 16,2 5 0-16,0 0 4 0,-2-5-4 0,-8 5 0 15,9-4 0-15,1 4 0 0,-2-5-4 0,2 5 4 0,-10 0-4 0,10-5 0 16,-2 5 4-16,1 0-4 0,-8 0 4 0,8 0-4 0,-1 0 0 16,2 0 4-16,-10 0 0 0,10 0-4 0,-1 0 0 0,-1 0 0 15,2 0 0-15,-10 0 4 0,10 0-4 0,-2 0 4 0,2 0 0 0,-2 0-4 16,-7 0 0-16,8 0 0 0,0 0 0 0,-9 0 4 0,10 0-4 16,-1 0 0-16,-8 0 0 0,7 0 0 0,-7 0 4 0,-1 0-4 15,10 0 0-15,-10 0 0 0,10 0 0 0,-10 0 4 0,0 0-4 16,10 0 0-16,-10 0 0 0,0 0 4 0,9 0-4 0,-9 0 0 15,2 0 0-15,-2 0 0 0,8 0 8 0,-6 0-12 0,-2 5 4 0,0-5 0 16,10 0 0-16,-10 0 0 0,1 5 0 0,-1-5 0 0,0 4 4 16,10-4-8-16,-10 5 4 0,0-5-4 0,10 5 8 0,-10-5-4 15,1 4 0-15,0-4 4 0,-1 5-4 0,0-5 0 0,1 5 0 16,-1-5 0-16,10 0 0 0,-10 0-4 0,0 0 4 0,2 0 0 16,-2 0 0-16,0 5 0 0,0-5 0 0,1 0 0 0,0 0 4 15,-1 0-4-15,9 0 0 0,-9-5 0 0,2 5 0 0,-2 0 0 16,0 0 0-16,0 0 0 0,2 5 0 0,6-5 4 0,-7 0-4 15,0 0 0-15,-1 0 4 0,9 0-4 0,-9 0 0 0,10 0 0 0,-10 0 0 16,0 0 0-16,10 0-4 0,-10 0 4 0,9 0-4 0,-8 0 0 16,8 0 8-16,-9 0 0 0,0 0 0 0,10 0-4 0,-10 0 0 15,10 0-4-15,-10 0 4 0,9 0 0 0,0 0 0 0,-8 0 0 0,7 0 4 16,-6 0-4-16,6 0 0 0,-6 0 0 0,6 0 0 16,1 0 0-16,-9 0 0 0,10 0 0 0,-10 0 0 0,10 0 0 0,-2 0-4 15,-8 0 4-15,10 0 0 0,-10 0 0 0,9 0 0 0,-8 0 4 16,8 0-4-16,-9 0 0 0,0 0 0 0,10 0 0 0,-10 0 0 15,10 0 0-15,-10 0 0 0,9 0 0 0,-8 0 0 0,8 0 0 0,-9 0 0 16,10 0 0-16,-10 0 0 0,10 0 0 0,-10 0 0 0,9 0 0 16,-9 0 0-16,9 0 0 0,-8 0 0 0,7 0 0 0,-6 0 4 15,6 0-4-15,-7 0 0 0,0 0-4 0,7 0 4 0,-7 0 0 16,8 0-4-16,-8 0 4 0,7 0 0 0,-6-5 0 0,-2 5-4 16,8 0 8-16,-6 0-4 0,6-5-4 0,-7 5 8 0,7 0 0 0,-6-5-8 15,6 5 8-15,-8 0-8 0,10-4 8 0,-10 4-8 0,10-5 4 16,-10 5 0-16,9-5 0 0,0 5 0 0,-8-4 0 0,7 4 0 15,-6 0 4-15,6-5-4 0,2 5 0 0,-2 0 0 0,1 0 0 16,-9-5 0-16,10 5 0 0,0 0 0 0,-2 0 4 0,-8 0 0 16,10 0-4-16,-1 0-4 0,-1 0 0 0,-6 0 4 0,6 0 0 15,2 0 0-15,-10 0 4 0,9-5-4 0,0 5 0 0,-8 0 0 0,7 0 0 16,-6-5-4-16,6 5 4 0,2 0 0 0,-10-5 4 16,9 5-4-16,-9-4 0 0,10 4 0 0,-10-5 0 0,8 5 0 0,-6 0 0 15,6-5 0-15,-6 5 0 0,-2 0-4 0,9-5 4 16,-9 5 0-16,9 0 4 0,-8 0-4 0,-1-4 4 0,0 4-8 0,2 0 4 15,6-6 0-15,-6 6 4 0,-2 0-4 0,0 0 0 0,0 0 4 0,1-4-8 16,-9 4 0-16,9 0 8 0,-1 0-4 0,1 0 0 16,-9 0 0-16,8 0 0 0,0 0 0 0,-8 0 0 0,10 0 0 0,-10 4 0 15,8-8 0-15,-8 4 0 0,8 0 0 0,0 0-4 0,-8 0 4 16,10 0 0-16,-10 0 0 0,8 0 0 0,-8 0 4 0,8 0 0 16,-8 0 4-16,9 0 0 0,-9 0-4 0,8 4 0 0,-8-4-4 0,9 0 4 15,-9 0 0-15,9 0 0 0,-9 0 0 0,0 0-4 0,8 0 8 16,-8 0-8-16,8 0 4 0,-8 0-4 0,8 0 8 0,-8 0-4 15,0 0 4-15,10 0-4 0,-10 0 0 0,8-4-4 0,-8 4 4 16,8 0 4-16,-8 0 0 0,10-5 4 0,-10 5 8 0,0 0-4 16,8 0 0-16,-8 0 0 0,8-5 4 0,-8 5-8 0,9 0 4 15,-9 0-4-15,0-5 0 0,8 5-4 0,-8 0-8 0,0 0 0 0,0 0 0 16,0 0 0-16,0 0 0 0,0 0 0 0,9 0 0 0,-9 0 0 16,0 0 0-16,0 0 0 0,0 0 0 0,-9 0 0 0,9 0 0 15,0 0-52-15,-8 5-32 0,8-5-40 0,-9 0-40 0,1 5-44 16,0 0-72-16,-2-1-4 0,-6 2 44 0,6 3 48 0,-14 1 32 15,6-1 36-15,-7 6 16 0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6:59.7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E692D0-8221-4D27-894C-806B482F3FFB}" emma:medium="tactile" emma:mode="ink">
          <msink:context xmlns:msink="http://schemas.microsoft.com/ink/2010/main" type="inkDrawing" rotatedBoundingBox="3597,9953 5044,4229 8294,5050 6847,10774" semanticType="callout" shapeName="Other">
            <msink:sourceLink direction="with" ref="{C2B670C6-5B65-40E0-832E-195E3F649F6A}"/>
            <msink:sourceLink direction="with" ref="{6C44EE3E-483F-456F-ACC0-512018CD1AFA}"/>
          </msink:context>
        </emma:interpretation>
      </emma:emma>
    </inkml:annotationXML>
    <inkml:trace contextRef="#ctx0" brushRef="#br0">88 5150 55 0,'0'0'72'16,"0"0"-12"-16,0 0-4 0,0 0-28 0,0 0-4 0,0 0 0 15,0 0 0-15,0-5-4 0,0 5 0 0,0 0 0 0,0 0 0 16,0 0 4-16,0 0 0 0,0 0 4 0,0 0-4 0,8 0-4 16,-8 0 8-16,9 0 0 0,-9 0 4 0,8 0-8 0,-8 0 0 0,8 0 4 15,0 0-4-15,2 0 0 0,-2 0 0 0,0 0 0 0,2 0-4 16,-2 0 4-16,9 0 0 0,-9 0-4 0,1 5 0 0,-1-5 0 16,9 0-4-16,-9 6 0 0,10-6 4 0,0 3-4 0,-10-3 0 15,8 0 0-15,2 5-4 0,-10-5 0 0,9 5 0 0,1-5-4 0,-2 5 0 16,2-5-4-16,-2 0 8 0,2 0-4 0,-1 5-4 0,-1-5 0 15,2 0-4-15,-2 0 4 0,2 0 8 0,-1 0-4 0,0 0-4 16,0 0 0-16,-1 0 4 0,2 0 0 0,0 0 0 0,-2-5 0 16,1 5 0-16,0 0 0 0,0 0 0 0,1-5-4 0,-2 5 0 15,2 0 0-15,-2-5 0 0,1 5 0 0,1 0 4 0,-2 0-4 0,2-5 0 16,-2 5 0-16,2 0 0 0,7 0 0 0,-7 0 0 0,-2 0 0 16,2 0-4-16,8 0 4 0,-10 0 0 0,1 0-4 0,9 0 4 15,-10 0 4-15,2 0-8 0,8 0 4 0,-10 0-4 0,10 0 0 16,-9 0 0-16,9 0 0 0,-9 0 0 0,0 0 0 0,8 0 0 15,-7 0 0-15,-2 0 4 0,10 0 4 0,-8 0-8 0,-2 0 0 0,9 0 4 16,-7 0-4-16,-2-3 4 0,2 3 0 0,8 0 4 0,-9-6 0 16,-1 6-4-16,2-5 0 0,-2 5-4 0,10-5 0 0,-8 0 4 15,-2 1 0-15,9-1-4 0,-7 5 4 0,0-5 0 0,6 0-4 16,-6 1 4-16,-1-1 0 0,9-1-4 0,-10 2 4 0,2 0 0 16,7 4 0-16,-8-6-4 0,8 2 0 0,-7-2 4 0,-2 6-4 15,10-3 4-15,-9 3-4 0,9-6 4 0,-10 2-4 0,10 4 0 16,-8 0 0-16,7 0 4 0,1-5-4 0,-10 5 0 0,10 0 0 0,-8 0 0 15,7-4 0-15,1 4 0 0,-10 0 4 0,10 0-8 0,-8 0 4 16,7 0 0-16,-8 0 0 0,8 0 4 0,-7 0-4 0,-2 0-4 16,10-6 4-16,-9 6 0 0,0 0-4 0,8 0 4 0,-7 0 0 15,0 0 0-15,-2 0 0 0,1 0 4 0,0 0 0 0,0 0-8 0,1 0 4 16,-2 6 0-16,2-12 4 0,-10 6-4 0,9 0 0 0,0 0 0 16,0 0 0-16,-9-4 0 0,10 4-4 0,-2 0 4 0,-6 0 0 15,6-6 0-15,1 6 0 0,-9-4 0 0,10 4 0 0,-2-4 0 16,-6-1 0-16,6 5 0 0,2-6 4 0,-10 6-4 0,9-4-4 15,0 4 4-15,0 0 0 0,-9-5 0 0,10 5 0 0,-1-5-12 0,-8 5 16 16,7 0 0-16,1-5 0 0,1 5-4 0,-10 0 4 16,10 0-4-16,-2 0 0 0,1 0 4 0,0 0 0 0,0 0-4 0,-9 0 0 15,10-4 0-15,-2 4 0 0,2 0-4 0,-1 4 4 0,0-8 0 16,0 4 0-16,-9 0-4 0,10 0 8 0,-2 0-4 0,2 0 0 16,-1 0 4-16,-8 4-4 0,8-4 0 0,-1 0 0 0,-8 5 4 0,10-5-8 15,-10 0 0-15,2 5 4 0,6-5-4 0,-7 5 4 0,-1-5 0 16,9 0 0-16,-8 4 0 0,-1-4 0 0,0 0 0 0,2 6 0 15,6-6 0-15,-6 0 4 0,-2 0 0 0,0 0-4 0,0 0 4 16,-8 5-4-16,9-5 0 0,0 0 0 0,-1 0 4 0,1 4-4 16,-1-4 4-16,0 0-4 0,2 0 0 0,-10 4 0 0,8-4 0 0,0 6-4 15,0-6 8-15,-8 4-8 0,10-4 4 0,-2 0 0 16,0 6 0-16,-8-6-4 0,9 0 0 0,-1 0 4 0,-8 0 0 0,9 4 4 16,-9-4-4-16,9 0 0 0,-9 0 4 0,0 0-20 0,0 0 20 15,8 0 0-15,-8 0-4 0,0 0 4 0,0 0 0 0,0 0 0 16,0 0 0-16,0 5 0 0,0-5 0 0,0 0 4 0,0 0 4 0,0 0 0 15,0 0 4-15,0 0-4 0,0 0 4 0,0 0-4 0,0 0-4 16,0 0 8-16,0 0 0 0,0 0 0 0,0 0 0 0,0 0 0 16,0 0 0-16,0 0 0 0,0 0-4 0,0 0 0 0,0 0-4 0,0 0 0 15,0 0 0-15,0 0-4 0,0 0 0 0,0 0-4 16,0 0-12-16,0 0-16 0,0 0-24 0,-8 0-24 0,8 0-28 0,0 0-48 16,-9 0-36-16,0 0-88 0,1 0 52 0,-9 0 40 0,9 0 36 15,-10 0 24-15,2 4 28 0</inkml:trace>
    <inkml:trace contextRef="#ctx0" brushRef="#br1" timeOffset="131462.1084">3693 348 47 0,'0'-5'72'0,"0"1"-8"0,-8 4-8 15,8-4-24-15,0-2-4 0,8 6-4 0,-8-5 0 0,0 1 4 16,0 4-4-16,0-6 4 0,0 6 0 0,0-4 4 0,0 4 0 0,0 0 0 16,0-5-4-16,0 5 4 0,0 0 0 0,0 0 0 0,0 0 0 15,0 0 0-15,0 0 0 0,0 0 0 0,0 0 0 0,0 0 0 16,0 0 0-16,0 0-4 0,0 0 4 0,0 0-4 0,0 0-4 16,0 0 4-16,0 0-8 0,0 0 8 0,0 5-8 0,0-5 0 15,0 4-4-15,0 2 0 0,0-2 4 0,0 1-4 0,0 5 0 0,0-1-4 16,0 1 0-16,0 0 0 0,0 3-4 0,0 2 0 0,0-1 0 15,0 6 0-15,0-1 0 0,-8-5-20 0,8 6 20 0,0-2 0 16,0 7 0-16,-8-6-4 0,8 0 4 0,0 5 0 0,-9-5-4 0,9 5 0 16,0 1 0-16,-8-2 0 0,-1-4 0 0,9 5 4 15,-8 0-4-15,8 0-4 0,-9 0 4 0,9-5 0 0,-8 5 0 0,8 0-4 16,-8 0 0-16,8 0 0 0,-10-5 4 0,10 5-4 0,-8 1 4 16,8-1-4-16,0-5 4 0,-8 4 0 0,8-4 0 0,-10 5-4 15,10-4 0-15,0 4 4 0,-8-6 0 0,8 2-4 0,0-1 0 0,-8 0 0 16,8 5 0-16,0-5 0 0,-8 0 4 0,8 1-4 0,0-1 8 15,-9 0-8-15,9-1 4 0,0 2-4 0,-9 0 0 0,9-1 0 16,0 1 0-16,0-2 4 0,0 1-4 0,0-4 4 0,0 4-4 16,0 0 0-16,-8 0-4 0,8 0 4 0,0-4 0 0,0 4 0 15,0-5 0-15,8 6 0 0,-8-6 0 0,0 5-4 0,0-6 4 0,0 8 0 16,0-7-4-16,-8 6 0 0,8-1 8 0,0-5-4 0,0 5 4 16,0-5-24-16,0 5 24 0,0 1 0 0,0-7-4 0,0 7 8 15,0 0-4-15,0-7-4 0,0 7 0 0,0-1 0 0,0 0 0 16,-9-5 0-16,9 6-4 0,0-1 4 0,0 1 0 0,-8-1 0 15,8-5 0-15,0 5 0 0,-8 0 0 0,8-4 4 0,0 4-4 0,0-5 0 16,-10 0 0-16,10 5 0 0,0-4 0 0,0-1 0 16,0 1 0-16,0-1 4 0,0 5-4 0,0-4 4 0,0-1-8 0,0 1 4 15,0-1 0-15,0 1 0 0,0 4 0 0,0-5 0 0,0 1 0 16,0 4 0-16,0-5 0 0,0 5 0 0,0 0 0 0,0-5-4 16,0 6 4-16,0-6 0 0,0 5 4 0,0 1-4 0,0-1 0 0,0-5 0 15,0 5 0-15,0 0 0 0,-8 0 4 0,8 0-8 16,0 2 4-16,0-7-4 0,0 5 4 0,0 0 0 0,0-5 0 15,0 5 4-15,0 0-4 0,0-5 0 0,0 6-4 0,0-1 4 0,0-5-4 16,0 6 4-16,-8-6 4 0,8 5-4 0,0-4-4 0,0 4 4 16,0 0 0-16,0-5 0 0,0 5 0 0,0 0 0 0,0 1 0 15,0-2-4-15,0 2 8 0,0-1-8 0,0 1 4 0,0-1 0 0,0 0 4 16,0 0 0-16,0 0-4 0,0 1 0 0,0 3-4 0,0-4 4 16,0 0 0-16,0 1 0 0,0-1-4 0,0 1 4 0,0 3 4 15,0-3-4-15,0-1-4 0,0 0 0 0,0-6 4 0,0 7 8 16,0 0-12-16,0-1 0 0,0-5 4 0,0 5 0 0,0 0 0 15,0-5-4-15,0 6 4 0,0-6 0 0,0 5 0 0,0-4 0 0,0 4-4 16,0-5 0-16,0 5 4 0,0-4-4 0,0 5 8 16,0-1-8-16,0 0 0 0,0-5 0 0,0 5 0 0,0 0 4 0,8 1 0 15,-8-1 0-15,0 0 0 0,0-1-4 0,0 2 4 0,0 0 0 16,0-1-4-16,0 1 4 0,0-2-4 0,0 1 0 0,0 1 4 16,0-1 0-16,0 0 0 0,0 0-4 0,0 0 4 0,0 1 0 0,0-1-4 15,0 0 0-15,8 0 0 0,-8-5 0 0,0 4-12 0,0-2 16 16,0 3 0-16,0 1 0 0,0-6-4 0,0-1 0 0,0 6 4 15,0-3-4-15,0 3 0 0,0-5 0 0,0 5 0 0,0-4-4 16,0 4 4-16,0-5 0 0,0 5 0 0,0 0-4 0,0-4 0 16,0 4 0-16,0 0 0 0,0 0 0 0,0-4-4 0,0 4 4 0,0 0 0 15,0 0 4-15,0-5 4 0,0 5-8 0,0-3 4 0,0 3 0 16,0-6 0-16,0 1 0 0,0 7 4 0,0-8-4 0,0 2 4 16,0-1 0-16,0-4 0 0,0 5-4 0,0-2 4 0,0-3-4 15,0 0 4-15,0 4 0 0,0-4-4 0,0 0 4 0,0-1 0 16,0 1 4-16,0-1 0 0,0 1 0 0,0-5-4 0,0 4 8 0,0-4-8 15,0 4 0-15,0-4 4 0,0 0-8 0,0 4-4 0,0-3 4 16,0-2 8-16,0 1-8 0,0 0 0 0,0 0 0 0,0-1 8 16,0-4 0-16,0 6-4 0,0-6-4 0,0 4 0 0,0-4 4 15,0 0 0-15,0 0 8 0,0 0-12 0,0 0-16 0,0 0 20 16,0 0 4-16,0 0 0 0,0 0-4 0,0 0 0 0,0-4 0 0,0-2 4 16,0 6-4-16,0-4 0 0,0-1-4 0,0 0 0 0,0 0 4 15,0 1 0-15,0-6 4 0,0 5-4 0,0-5 8 0,0-4-8 16,0 5 4-16,0-6-4 0,0 6 4 0,0-6 0 0,10 1 4 15,-10-1-4-15,0 1-4 0,0-5 0 0,8 0 4 0,-8 0 4 0,0 0-8 16,8 0 0-16,-8-6 0 0,0 6 0 0,9-4 4 0,-9-2-4 16,0 6 4-16,8-5 0 0,-8 0-4 0,0 0 0 0,0 0 0 15,9 0 4-15,-9 0 0 0,0 0-4 0,0 1 0 0,9-2 0 16,-9 2 0-16,0-2 0 0,0-4 0 0,8 6 0 0,-8-6 4 16,8 5 0-16,-8 0-4 0,0-5 0 0,8 1 0 0,-8-2 0 15,10 7 0-15,-10-6 4 0,0 0-4 0,8 1 4 0,-8-1-4 16,8 1 0-16,-8-2 4 0,0 6-4 0,10-5 0 0,-10 5 0 0,0-4 0 15,0-1 0-15,0 5 0 0,0-5 0 0,0 5 0 16,0 0 4-16,0 0-4 0,0 0-4 0,0 0 4 0,0 0 0 0,0 0 0 16,0 0 0-16,0-4 0 0,0 4 0 0,0 0 0 0,0 0 0 0,0-1-4 15,0 2 4-15,0 4-4 0,0-6 8 0,0 2-4 16,0 4 0-16,0-6 0 0,0 6 0 0,0-5 0 0,0 5 0 0,0 0 0 16,0 1 0-16,0-2 0 0,0 0 0 0,0 1 0 0,0 0 0 15,0 0 0-15,0-1 0 0,0 1 0 0,0 0 0 0,0 1 0 16,0-7 0-16,0 6 0 0,8 0 0 0,-8 0 0 0,0-6-4 0,0 2 4 15,0 3 0-15,0-4 0 0,8 2 0 0,-8 1 4 16,0-2-4-16,0-2 0 0,0 2 0 0,0-2 0 0,0 6 0 0,0-4 0 16,0-2 0-16,0 6 0 0,0 0 0 0,0-5-4 0,0 5 4 15,0 0 0-15,0 4 0 0,0-4 4 0,0 0-8 0,0 5 4 16,0-1 0-16,0-4 0 0,0 4 0 0,0 2-4 0,0-7 4 16,0 7-4-16,0-8 0 0,0 7 4 0,0-6 0 0,0 6 4 0,0-9-4 15,0 4-4-15,0-1 4 0,0 1-4 0,0 0 4 0,0-5 0 16,0 5 4-16,0-5-8 0,0 5 4 0,0-5 0 0,0 5 0 15,0-6-4-15,0 6 4 0,0-4 4 0,0 3-8 0,0 1 8 16,0-5-4-16,0 4 0 0,0 1-4 0,0-4 4 0,0 4 0 16,0-1 0-16,0 2 0 0,0-7-4 0,0 6 0 0,0 0 4 0,0 0 0 15,0 0-4-15,0 0 0 0,0-1 8 0,0 1-4 0,0 0 0 16,0 0-4-16,0 0 4 0,0-1 0 0,0 1 0 0,0-1 4 16,0 2-4-16,0-1 0 0,0-1-4 0,0 6 8 0,0-5-4 15,0 0 0-15,0 4-4 0,-8-4 4 0,8 0-4 0,0 5 4 16,0-6 0-16,-8 6 0 0,8-5 0 0,0 5 0 0,0-1 4 0,0-5-4 15,-10 7 0-15,10-2 0 0,0 1 0 0,0-5 0 16,-8 4 0-16,8 0 0 0,0 1 0 0,0-5-4 0,0 6 4 0,0-3-4 16,0-3 4-16,0 5 0 0,-8 0-4 0,8-2 4 0,8 3 0 15,-8-2-4-15,0 1 4 0,0-1 0 0,0 1 4 16,0 0-4-16,0 0 0 0,0-1-4 0,0 1 4 0,0-1 0 0,0 1 0 0,0 4 0 16,0-4 0-16,0-1 0 0,0 1 0 0,0 4 0 15,0-4 4-15,0 0-4 0,0 4 0 0,0-4 0 0,0 0 0 0,0-1 4 16,0 1-4-16,0-1-4 0,0 6 4 0,0-5 0 0,0 0 0 15,0-1 0-15,0 0 4 0,0 1-4 0,0-1-4 0,8 1 4 16,-8-1 0-16,0 2 4 0,0-3-4 0,0 7 0 0,0-5 0 0,0-1 0 16,0 1 0-16,0 5 0 0,0-6 8 0,10 1-12 15,-10 4 4-15,0-4 4 0,0-1-8 0,0 6 4 0,0-5 0 0,0 4 4 16,0-5-4-16,8 6-4 0,-8-1 0 0,0-4 4 0,0 5 0 16,0-1 0-16,0 5 0 0,0-5 4 0,0 6 0 0,0-7 0 15,0 7-4-15,0 0 0 0,0-2 0 0,0 2 0 0,0 4-20 0,0-5 24 16,0 5-4-16,0 0 0 0,0-5 0 0,0 5 0 0,0 0 4 15,0 0-4-15,0 0 4 0,0 0-4 0,0 0 0 0,0 0 0 16,0-5 0-16,0 5-4 0,0 0 8 0,0 0-4 0,0 0 0 16,0-4-4-16,0 4 8 0,0 0-4 0,0 0 0 0,0 0-4 15,0-5 8-15,0 5-4 0,0 0 0 0,0 0 0 0,0 0 0 0,0 0 0 16,0 0 0-16,0 0 4 0,0 0-4 0,0 0 4 0,0 0-4 16,0 0-4-16,0 0 4 0,0 0 0 0,0 0 0 0,0 0-4 15,0 0 0-15,0 0 4 0,0 0 4 0,0 0 0 0,0 0-4 16,0 0 0-16,0 5 0 0,0-5 0 0,0 4 4 0,0 1-4 15,0 0 0-15,0 0 0 0,0-1 0 0,0 2 0 0,0 2 0 0,0 3 0 16,0-2 0-16,0 1 0 0,0 4 4 0,0 1-4 0,0-1 0 16,0 1 0-16,0-2-4 0,0 7 4 0,0-6 0 0,0 5 0 15,0 0 0-15,-8 6 0 0,8-6 0 0,0 0-4 0,0 4 4 16,0 2 0-16,0-1-4 0,0 0 8 0,-10 0-4 0,10 0 4 16,0 0-4-16,0 4-4 0,-8-3 4 0,8 3 0 0,0 1 0 0,0-5 0 15,0 5 4-15,-8 0-4 0,8-1 0 0,0-4 0 16,0 5-4-16,0 0 4 0,0-1 4 0,0 1-4 0,0 0 0 0,0 1 4 15,0-2-4-15,0-5 0 0,0 11 0 0,-10-5-4 0,10-6 8 16,0 6-4-16,0 1 4 0,0-2-4 0,0 1-4 0,0 0 0 16,0-1 4-16,0 1 0 0,0-5-4 0,0 5 4 0,0-6 0 0,0 7 0 15,0-7-4-15,0 6 4 0,0-4-4 0,0 3 4 0,0-4 0 16,0 0 0-16,0 5 4 0,0-5-4 0,0 0-4 0,0 4 4 16,0 1 4-16,0-5-4 0,0 5 0 0,0 1 0 0,0-7 0 15,0 5-4-15,0 1 8 0,0-4-8 0,0 3 4 0,0 1 0 16,0 0 0-16,0-5 0 0,0 3 4 0,0-2-4 0,0 5 0 15,0-6 0-15,0-2 0 0,0 7-20 0,0-9 20 0,0 4 4 0,0 0 0 16,0 0-4-16,0 0 4 0,0-5-4 0,0 5 8 0,0-5-8 16,0 0-4-16,0 5 8 0,0-4 0 0,0-1-8 0,0 0 0 15,0 4 8-15,0-3-4 0,0-1 0 0,0 5-4 0,0-4 4 16,0 3 4-16,0-4-4 0,0 1 4 0,0 4-4 0,0-6 0 16,0 7 0-16,0-6 0 0,0 5-4 0,0 0 0 0,0-5 4 0,0 5 0 15,0-5-4-15,0 5 8 0,0 1-4 0,-8-7-4 0,8 7 8 16,0-6-8-16,0 4 8 0,0 2-8 0,-8-6 8 0,8 0-8 15,0 6 8-15,-8-7-4 0,8 1 0 0,0 0-4 0,-9 1 0 16,9 3 4-16,0-8 0 0,-9 4-4 0,9 0 4 0,0 0-4 16,-8 1 4-16,8-1 4 0,0 0 0 0,-9 0-4 0,9 0 4 0,0 1 0 15,-8-1-8-15,8 0 4 0,0-5 0 0,-8 5-4 0,8 1 4 16,-10-1 0-16,10 0 4 0,0-5-4 0,-8 5 4 0,8 0-8 16,-8-4 4-16,8 4 0 0,0 1 0 0,-8-7 4 0,8 7-4 15,0-5-4-15,-10-2 4 0,10 7-4 0,0-6 0 0,0 1 0 16,-8-1 4-16,8 0-4 0,0 1 0 0,0-2 8 0,-8 2-4 0,8 0 0 15,0-1 0-15,0 1 0 0,0-1 0 0,-9 1 0 0,9 4 4 16,0-5-4-16,0 1 0 0,-8-1-4 0,8 0 4 0,0 0 0 16,-9 1 0-16,9-5 0 0,0 4 4 0,-9 1-8 0,9-2 4 0,0 2 0 15,0 0 0-15,0-1 0 0,-8-5 0 0,8 6 4 16,0-7-8-16,0 8 4 0,-8-7 4 0,8 6-4 0,0-6-4 0,0 5 0 16,-8-4 4-16,8-1 0 0,0 6 0 0,0-5 0 0,-10 4 0 15,10-5 0-15,0 6 0 0,0-5 0 0,-8 4 0 0,8 1 0 16,0-6 0-16,0 5 0 0,0 1 0 0,-8-5 0 0,8 4 0 0,0 0-4 15,0-4 4-15,0 4 0 0,0-4-4 0,0 4 4 0,0-4 0 16,0-1-4-16,0 6 4 0,0-6 0 0,0-4 0 0,0 10-4 16,0-6 4-16,0 1 0 0,0-1 0 0,0-4 0 0,0 4 0 15,0 1 0-15,0-1 4 0,0 1 0 0,0 0 0 0,0 5-4 16,0-6 4-16,0 1 0 0,0-2-4 0,0 7 0 0,0-5 0 16,0-1 0-16,0 6-4 0,0-5 8 0,0 0-4 0,0 3 0 15,0-3 0-15,0-1 0 0,0 1-4 0,0 4 4 0,0-4 0 0,0 0 0 16,0 0 0-16,0-1 4 0,0-4 0 0,0 6-4 0,0-3 0 15,0-3-4-15,0 0 8 0,0 4-4 0,0-4 0 0,0 0 0 16,0-1 4-16,0 1 0 0,0-5-8 0,0 5-4 0,0 0 12 0,0-1-8 16,0 2 12-16,0-6-8 0,0 4 0 0,0 1 0 15,0 0-4-15,0 0 4 0,0-1 4 0,0 2-4 0,0-2 0 16,0-4 0-16,0 5 0 0,0-1 4 0,0 2-4 0,0-6 0 0,0 4 0 16,0 1 0-16,0-5-4 0,0 0 4 0,0 5-4 15,0-5 8-15,0 0-8 0,0 0 8 0,0 0-8 0,0 0 8 0,0 0-28 16,0 0 28-16,0 0 0 0,0 0-4 0,0 0 4 0,0 0-4 0,0 0 8 15,0 0-4-15,0 0 0 0,0 0 0 0,0 5-8 16,0-5 8-16,0 0-8 0,0 0 4 0,0 0 8 0,0 0-4 0,0 0-4 16,0 0 8-16,0 0-8 0,0 0 4 0,0 0 0 0,0 0 0 15,0 0 4-15,0 0-4 0,0 0 4 0,0 0 0 0,0 0-4 16,0 0 0-16,0 0 4 0,0 0-4 0,0 0 4 0,0 0-4 0,0 0 0 16,0 0 0-16,0 0-4 0,0 0 4 0,0 0 0 0,0 0 0 15,0 0-4-15,0 0 4 0,0 0-4 0,0 0 0 0,0 0 0 16,0 0 0-16,0 0 0 0,0 0 0 0,0 0 0 0,0 0 0 15,0 0 0-15,0 0-4 0,0 0 0 0,0 0 4 0,0 0-4 16,0 0 0-16,0 0-4 0,0 0-4 0,0 0 0 0,0 0-4 0,0 0-16 16,0 0-12-16,0 0-20 0,0 0-16 0,0 0-28 0,0 0 4 15,0-5-76-15,-10 5 0 0,10-5 32 0,0 0 28 0,-8 5 16 16</inkml:trace>
    <inkml:trace contextRef="#ctx0" brushRef="#br1" timeOffset="114860.6605">3566 4883 35 0,'0'0'64'15,"0"0"-4"-15,0 5-4 0,0-5-24 0,-8 0-8 0,8 0-8 16,0 0 0-16,0 0 0 0,0 0 0 0,0 0 4 0,-9 0 0 0,9 0-4 15,0 0 0-15,0 0 4 0,0 0-4 0,0 0 4 16,0 0 0-16,0 0-4 0,0 0 4 0,0 0 0 0,0 0 0 0,0 0 0 16,0 0 4-16,0 0 0 0,0 0-4 0,0 0 4 0,0 0 4 15,0 5-4-15,0-10-4 0,0 5 0 0,0 0 8 0,0 0 4 16,0 0-4-16,0 0 0 0,0 0 4 0,0 0-12 0,0-5 4 0,0 0 4 16,0 1-4-16,0-1-4 0,0 0 4 0,0 1-4 0,0-6-4 15,0 0 4-15,0 1-4 0,0-1 0 0,0-4 0 0,0-1 0 16,9 5 0-16,-9-4 0 0,0 0 4 0,0-1-4 0,0-4 0 15,8 5 0-15,-8-1 0 0,0 2 4 0,8-8-8 0,-8 7 0 16,8-5 0-16,-8 6 4 0,0-7 0 0,0 5-4 0,0 1-4 0,10-5 4 16,-10 0-4-16,0 4 8 0,0-4-8 0,0 5 0 0,8-5 0 15,-8 0 0-15,0 4-4 0,0-4 4 0,0 4-4 0,0-4 4 16,0 5 0-16,0-6 0 0,0 6-4 0,0-5 0 0,0 6 0 16,8-3 0-16,-8-3 0 0,0 6 0 0,0-7 0 0,0 5-4 15,0 1 0-15,0-5 0 0,10 4 4 0,-10 1-4 0,0 0 4 0,0-5-4 16,0 4 0-16,8 1 4 0,-8-5-4 0,0 4 4 15,8 1 0-15,-8-5-4 0,0 4 4 0,9-4-4 0,-9 4 4 0,0 1-4 16,0-5 4-16,0 6 0 0,0-3 0 0,0-3 0 0,0 5 0 16,0-1-4-16,0 0 4 0,0 2-4 0,0 3 4 0,0-4-4 15,0 5 0-15,0-6 4 0,0 5 0 0,0 1-4 0,0-1 0 0,0 1 0 16,0-6 0-16,0 4 0 0,0 3-4 0,0-2 4 0,0 0 0 16,0-3 0-16,0 3 4 0,0 0-4 0,0-5 0 0,0 6 0 15,0-5-4-15,0 4 4 0,0-5 0 0,0 2 4 0,0 3-4 16,0-5 0-16,0 1 0 0,0-1 0 0,0 1 0 0,0 5 0 15,0-6 0-15,0 2 0 0,0-2 0 0,8 0 4 0,-8 6-4 0,0-6-4 16,0 1 4-16,0 0 0 0,0-1 0 0,0 1 0 0,0 0 0 16,0-1 0-16,9-4-4 0,-9 9 0 0,0-9 4 0,0 4 0 15,0 1 0-15,0-1 0 0,0 2 0 0,0-2 0 0,0-4 0 16,8 5 0-16,-8-1 0 0,0-4-4 0,0 5 0 0,0-6 4 16,0 5 0-16,0-3 0 0,0 3 0 0,0-4 0 0,0-1 0 15,0 7 4-15,9-6-8 0,-9 5 4 0,0-1 4 0,0-4-8 16,0 4 4-16,0 1 4 0,0-1-4 0,0 1 0 0,0-1-4 0,0 1 4 15,0 0 0-15,0-1 0 0,0 6 0 0,0-6 0 0,0 1 0 16,0-1 0-16,0 1-4 0,0 5 4 0,0-5 0 0,0-1 0 16,0 1-20-16,0-5 24 0,0 4-4 0,0 1 0 0,0-1 4 15,0-4-4-15,0 0 0 0,0 5 0 0,0-5 0 0,8 0 0 0,-8 3 0 16,0-3 4-16,0 0-8 0,0 5 4 0,8-5 0 16,-8 4-4-16,0 1 4 0,0 0 0 0,0-1 4 0,0 1-4 0,0-1 0 15,0 2 0-15,0-2 0 0,0 5 0 0,0-4 4 0,0 5-4 16,0-6 4-16,0 5-4 0,0 0-4 0,0-3 4 0,0 3 0 15,0 0 0-15,0-5 0 0,0 6 0 0,0-1 0 0,0 2 0 0,0-7 0 16,0 5-4-16,0 1 4 0,0-6 0 0,0 5-4 0,0-4 8 16,0 5-4-16,0-6 0 0,0 1 0 0,0 4 0 0,10-4-4 15,-10-1 4-15,0 1-4 0,0 0 8 0,0 0 0 0,0-6-4 16,0 6-4-16,0 0 4 0,0-1 0 0,0 1 0 0,0-5-4 16,0 4 8-16,0-5-4 0,0 7-4 0,0-2 4 0,0-4 0 15,0 5 0-15,0-6 4 0,0 6-8 0,0 0 4 0,0-6 0 0,0 6 0 16,0-5 0-16,0 4 4 0,0 1-4 0,0 0 0 0,0-7 0 15,0 8 0-15,0-1 0 0,0 0 0 0,0-1 0 0,0 1-4 16,0-1 4-16,0 1 4 0,0-1-4 0,0 1 0 0,0-1 0 16,0 1 0-16,0 0 0 0,0 0 0 0,0-1 0 0,0 1 0 0,0-5 0 15,0 4-4-15,0-4 4 0,0 5-4 0,0 0 4 0,0-6 0 16,0 6 0-16,0-6 0 0,0 6 0 0,0-5 4 0,0 4-4 16,0 1 0-16,0-5 0 0,0 4 0 0,0 1 0 0,0-1-4 0,0 2 4 15,0-2 0-15,0 0 0 0,0 1 0 0,0 0 0 16,0 0 0-16,0-1-4 0,0 1 4 0,0 4 0 0,0-4 0 0,0 0 0 15,0-2-4-15,0 3 4 0,0-2 0 0,0-3 0 0,0 3 0 16,0 0 0-16,0 1 4 0,0-5-8 0,0 4 4 0,0-4 0 16,0 5 0-16,0 0 0 0,0-6 0 0,0 6 0 0,0-5-4 15,0 4 0-15,0 1 4 0,0 0 0 0,-10-1-16 0,10 0 20 16,0 1-4-16,0 0 4 0,0 0-4 0,-8 0 4 0,8 0-4 0,0 3 0 16,-8-3 4-16,8 5-4 0,-9-6 0 0,9 5 0 0,0 1 0 15,-8-5 0-15,8 4 0 0,-9-5 0 0,9 5 4 0,-8 1-8 16,8-1 0-16,0 1 4 0,-9-1 0 0,9 1 0 0,0 0 0 0,-8-1-4 15,8 0 0-15,0 0 4 0,0 1-4 0,0-1 0 16,0 1 0-16,0-1 0 0,0 0 0 0,0 1 4 0,0 0 0 16,0-1-4-16,0 1 4 0,0-1 0 0,0 0 0 0,0 1 0 0,0-1 0 15,0 1 0-15,0-1 0 0,0 0-4 0,0 1 8 0,0-6-4 16,0 5 0-16,0 1-4 0,0-1 4 0,0-3 0 0,0 3 4 16,0-5-4-16,0 5 0 0,0-4 0 0,0-1 0 0,0 7 4 15,-8-7-8-15,8 0 8 0,0 1-4 0,0 3-4 0,0-2 4 16,0 3 4-16,0-4-4 0,0 5 4 0,0-1 0 0,-10 5-4 0,10-4 0 15,0 4-4-15,0-5 8 0,0 6 0 0,0-2 0 0,0 2 0 16,0-1 0-16,0 5 0 0,0 0-4 0,0-5 0 0,0 5 0 16,0 0 0-16,0 0 4 0,0 0 0 0,0-5 0 0,0 5 0 15,0 0 0-15,0-4 4 0,0 4-8 0,0 0 4 0,0-5 0 16,0 5 0-16,0-5 0 0,0 0 4 0,0 1 0 0,0 4 0 0,0-6 4 16,0 1 0-16,0 5-4 0,0-4 0 0,0 4 0 15,0 0 0-15,0 0-4 0,0-5 0 0,0 5 0 0,0 0 0 0,0 0 0 16,0 0-4-16,0 0 4 0,0 5-4 0,0-5 4 0,0 0-4 0,0 0 0 15,0 0 0-15,0 0 0 0,0 0 4 0,0 0-4 16,0 4 0-16,0-4 4 0,0 5-4 0,0-5-4 0,0 0 4 0,0 6-4 16,0-6-4-16,0 4-8 0,0 1-4 0,0-5-4 0,0 5-12 15,0-5-8-15,0 5-12 0,10-1-12 0,-10-4-12 0,0 5-24 16,0 0-24-16,0-5-12 0,0 5-44 0,-10-1-36 0,10 2 40 16,-8 3 36-16,8-4 8 0,-8 0 48 0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7:04.5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75474D-2C48-4B3B-A0B1-A6AFD9CABAFA}" emma:medium="tactile" emma:mode="ink">
          <msink:context xmlns:msink="http://schemas.microsoft.com/ink/2010/main" type="writingRegion" rotatedBoundingBox="3870,5087 3919,9975 3533,9979 3484,5091">
            <msink:destinationLink direction="with" ref="{2A177E19-6A47-4043-B3C5-F5648D3A8F10}"/>
            <msink:destinationLink direction="with" ref="{0460C92D-0AB8-4479-8433-E79CAF09E5BF}"/>
          </msink:context>
        </emma:interpretation>
      </emma:emma>
    </inkml:annotationXML>
    <inkml:traceGroup>
      <inkml:annotationXML>
        <emma:emma xmlns:emma="http://www.w3.org/2003/04/emma" version="1.0">
          <emma:interpretation id="{9EADBBD6-1935-4DDE-BC7E-DF641110134E}" emma:medium="tactile" emma:mode="ink">
            <msink:context xmlns:msink="http://schemas.microsoft.com/ink/2010/main" type="paragraph" rotatedBoundingBox="3870,5087 3919,9975 3533,9979 3484,5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68898-73F5-4CF7-BB7F-44F6196D2C01}" emma:medium="tactile" emma:mode="ink">
              <msink:context xmlns:msink="http://schemas.microsoft.com/ink/2010/main" type="line" rotatedBoundingBox="3870,5087 3919,9975 3533,9979 3484,5091"/>
            </emma:interpretation>
          </emma:emma>
        </inkml:annotationXML>
        <inkml:traceGroup>
          <inkml:annotationXML>
            <emma:emma xmlns:emma="http://www.w3.org/2003/04/emma" version="1.0">
              <emma:interpretation id="{6C44EE3E-483F-456F-ACC0-512018CD1AFA}" emma:medium="tactile" emma:mode="ink">
                <msink:context xmlns:msink="http://schemas.microsoft.com/ink/2010/main" type="inkWord" rotatedBoundingBox="3754,5088 3803,9976 3533,9979 3484,5091">
                  <msink:destinationLink direction="with" ref="{E5E692D0-8221-4D27-894C-806B482F3FFB}"/>
                </msink:context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41-2 3 0,'0'0'68'0,"0"0"-4"0,0 0 0 0,0 0-24 0,0 0-4 16,-8 0-8-16,8 0-4 0,0 0-8 0,0 0 0 0,0 0 0 16,0 0-4-16,0 0 4 0,0 0-4 0,0 0-8 0,0 0 8 0,0 0-4 15,0 0 4-15,0 0-8 0,0 0 4 0,0 0 0 16,0 0-4-16,0 0 4 0,0 0 0 0,0 0 0 0,0 0 4 0,0 0-4 16,0 0 4-16,0 0 4 0,0 4 0 0,8-4 0 0,-8 0 0 15,0 4 0-15,0-4 4 0,0 5 0 0,0 0-4 0,8 0 0 16,-8 5 4-16,0-6-4 0,0 1 0 0,0 5 0 0,0-1 0 0,0-4 0 15,0 4 4-15,10 1-4 0,-10-1 0 0,0 1 0 16,0 0 0-16,0-6-4 0,-10 7 4 0,10-2-4 0,0 1 0 16,0-6-20-16,0 1 20 0,0 5 0 0,0-6 0 0,0 2 0 0,0-2-4 15,0 6 0-15,0-5 4 0,0-1-8 0,0 1 4 0,0 5-4 16,0-6 8-16,0 1-8 0,0 5 0 0,0-1 0 0,0 1 0 16,0 0 0-16,0-1-4 0,0 1 4 0,0-1 0 0,0 1-4 15,0 3 0-15,0-2 4 0,0-1-4 0,0 4 0 0,0-5 4 16,0 6-4-16,0-5 0 0,0 0 8 0,0 3-4 15,0-3 4-15,0-1 0 0,0 1 0 0,0 0 0 0,0-1-4 0,0 1 0 0,0-1-4 16,0 1 4-16,0 1 4 0,0-3-4 0,0 2 0 0,0-1-8 16,-8 1 4-16,8-1 0 0,0 1 0 0,0 0 0 0,0-1 0 15,0 6 0-15,0-5 4 0,0-1-4 0,0 0 4 0,0 2-4 16,0 3 0-16,0-5 0 0,0 1 0 0,0-1 0 0,0 6 0 0,0-5 4 16,0-1 0-16,0 1-4 0,0 4-4 0,0-4 4 0,0-1 0 15,0 1 0-15,0 4 4 0,0-4-4 0,0-1-4 0,0 1 4 16,0-1 0-16,0 6 0 0,-8-5 4 0,8-1-8 0,0 5 8 0,0-4-4 15,0-1 0-15,0 1 0 0,0 0 0 0,-8-1 0 16,8 6 0-16,0-5 0 0,0-2-4 0,0 3 4 0,0-2 0 0,0 1 0 16,0 0 4-16,0-1-4 0,0 1 0 0,0 0 0 0,-10-1 4 15,10 5-4-15,0-5 0 0,0 1 4 0,0 0-4 0,0 5 4 16,0-6-4-16,0 1 0 0,0 4 0 0,0-5-4 0,0 6 4 16,0-1 0-16,0 1 0 0,0-6 0 0,0 6-4 0,0-1 8 15,0 1-4-15,0-1 4 0,-8 0-4 0,8 0 0 0,0 1 4 16,0-1-4-16,0 1-4 0,0 0 0 0,0-1 4 0,0 0 0 0,0 1 0 15,0-2 0-15,0 1 4 0,0 1 0 0,0 0-4 0,0 4 0 16,0-5 0-16,0 1 0 0,0-1 0 0,0 1 0 0,0-1 4 16,0 1 0-16,0-1 0 0,0 0 4 0,0 0-8 0,0 1 8 15,0 4-4-15,0-5 0 0,0 1 0 0,0 4-12 0,0-4 12 16,0-2 4-16,0 7-4 0,0-5 0 0,0 4-4 0,0-5 4 0,0 6 0 16,0-2 4-16,0-3-4 0,0 4-4 0,0 1 0 0,0-7 4 15,0 6-4-15,0 1 0 0,0-5 0 0,0 4 0 0,0 0 4 16,0-5-4-16,0 5 4 0,0 0-4 0,0 0 4 0,0-4-4 0,0 4 0 15,0 0 0-15,0 1 0 0,0-2 0 0,0 1 0 16,0 1 0-16,0-1 0 0,0 0 0 0,0 0 0 0,0 0 4 0,0 1 0 16,0 0-4-16,0 4 0 0,0-5-4 0,0 0 8 0,0 0-4 15,0 0 4-15,0 0-4 0,0 0 0 0,0 1 4 0,0-1-4 16,0 0 4-16,0 0-4 0,0-5 4 0,0 7 0 0,0-3 0 0,0 1 0 16,0-5 0-16,0 6-4 0,0-2 4 0,0 1 0 15,0 1-4-15,0-1 0 0,0 0 0 0,0-4 4 0,0 4-4 0,0 5 4 16,0-9 0-16,0 8-4 0,0-4 4 0,0 1 0 0,0-1-4 15,0 0 0-15,8-5 0 0,-8 6-16 0,0-1 20 0,0 0 0 16,10 0 0-16,-10 0-4 0,0 0 0 0,0 0 4 0,0-4-4 16,0 4 0-16,0 0 4 0,0-5 0 0,8 6 0 0,-8-5-4 15,0 4 0-15,0-5 4 0,0 5 0 0,0-4-4 0,0-1 0 0,0 6 0 16,8-6 0-16,-8 0 0 0,0 1 0 0,0-1 4 0,0 5-4 16,8-5 0-16,-8 1 0 0,0-1 0 0,0 0 0 0,0 1 0 15,10-1 0-15,-10 0 0 0,0-4 0 0,0 5 0 0,0-1 0 0,8 0 0 16,-8-4 0-16,0 4 0 0,0 1 0 0,0-6 0 15,8 5 0-15,-8-4 4 0,0 5-4 0,9-6 0 0,-9 1 0 0,0 4 0 16,0-4 0-16,9-2-4 0,-9 3 4 0,0-2 0 0,8 1 0 16,-8 0 0-16,0 4 0 0,9-9 4 0,-9 10-4 0,0-6-4 15,0 1 4-15,8-1 0 0,-8 1 0 0,0-1 0 0,0 1 0 0,0 0 0 16,8-1 0-16,-8 1 0 0,0 4 0 0,0-4 0 0,0-1 0 16,8 1-16-16,-8 4 20 0,0-4 0 0,10 4 0 15,-10-3 0-15,0 2 0 0,0-3-4 0,8 4-4 0,-8-5 4 0,0 6 0 16,0 0 0-16,8-6 4 0,-8 5-4 0,0-4 0 0,10 5 0 15,-10-1 0-15,0-4-4 0,0-1 4 0,0 5 0 0,0-4 0 16,0 0 4-16,0 4 0 0,8-5-4 0,-8 1 0 0,0 0 0 0,0-2 0 16,0 3 0-16,0 4-4 0,8-6 4 0,-8 1 0 0,0-1 0 15,0 1 0-15,0-1 0 0,9 6 0 0,-9-6 0 0,0 1 0 16,0-1 0-16,0 6 0 0,8-6 0 0,-8 1 0 0,0 4 0 16,0-4 0-16,9 4 0 0,-9-4 0 0,0 4 0 0,8-4 0 15,-8 4 0-15,0-4 0 0,0 4 0 0,0 1 0 0,0-6 0 16,0 6 0-16,0-1 0 0,9 1 0 0,-9-1 4 0,0-5 0 15,0 6-4-15,0-1 4 0,0-4-4 0,0 4 0 0,0-4 0 0,0 4 0 16,0-4-4-16,0 4 4 0,0-4 0 0,0 0 0 0,0 4 0 16,0-9-4-16,0 5 12 0,8-1-12 0,-8 0 8 0,0 1-4 15,0 0-4-15,8-1 4 0,-8-4 0 0,0 4 0 0,10 0 0 0,-10 2 0 16,0-7 0-16,0 6 4 0,0-1-8 0,8 1 4 16,-8 0 0-16,0-1 0 0,0 1 0 0,0-5 0 0,0 4 4 0,8 1-4 15,-8 0 0-15,0-1 0 0,0-4-4 0,0 4 4 0,0-4 0 16,0 5 0-16,0-5 0 0,10 4 4 0,-10-4-4 0,0 0 4 15,0-1-4-15,0 1 4 0,0 0-4 0,0 0 4 0,0 0-4 0,0-1 0 16,0 2 0-16,0-2 0 0,0 1 0 0,0 0 4 0,0 0 0 16,0-1-4-16,0 1 4 0,0 0-4 0,0 0 4 0,0-5-4 15,0 4 0-15,0 2 0 0,0-2 0 0,0-4 4 0,0 5-4 16,0-5 0-16,0 0 8 0,0 0-8 0,0 5 4 0,0-5 0 16,0 0 0-16,0 0 4 0,0 0-4 0,0 0 4 0,0 0 0 0,0 0 0 15,0 0 0-15,0 0 4 0,0 0-4 0,0 0 4 0,0 0-4 16,0 0 0-16,0 0 4 0,0 0-4 0,0 0 0 0,0 0 0 15,0 0 4-15,0 0-4 0,0 0-4 0,0 0 4 0,0 0-4 16,0 0 4-16,0 0 0 0,0 0-4 0,0 0 0 0,0 0 0 16,0 0 0-16,0 0 0 0,0 0 0 0,0 0 0 0,0 0 0 0,0 0 0 15,0 0 0-15,0 0 0 0,0 0 0 0,0 0-4 16,0 0 4-16,0 0-4 0,0 0 0 0,0 0 0 0,0 0 0 0,0 0 0 16,0 0 0-16,0 0 0 0,0 0 0 0,0 0-4 0,0 0 0 15,0 0-8-15,0 0-12 0,0 0-12 0,0 0-16 0,8 0-24 16,-8 0-20-16,0 0-32 0,0 0-20 0,0 0-80 0,0-5 12 0,0 5 28 15,0-5 36-15,0 1 20 0,8-2 28 0</inkml:trace>
        </inkml:traceGroup>
        <inkml:traceGroup>
          <inkml:annotationXML>
            <emma:emma xmlns:emma="http://www.w3.org/2003/04/emma" version="1.0">
              <emma:interpretation id="{41291BFB-FF16-4800-A157-337067E5DFC7}" emma:medium="tactile" emma:mode="ink">
                <msink:context xmlns:msink="http://schemas.microsoft.com/ink/2010/main" type="inkWord" rotatedBoundingBox="3872,5348 3883,6373 3778,6374 3768,535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613658.4926">367 275 15 0,'0'0'52'15,"0"-5"-8"-15,0 5 0 0,0 0-24 0,0 0-4 0,0-4 4 16,0 4 0-16,0 0 0 0,0 0 0 0,0 0 4 0,0 0-4 0,0 0 0 15,0 0-4-15,0 0 0 0,0-6 4 0,0 6 4 0,0 0-4 16,0 0 4-16,0 0 0 0,0 0 0 0,0 0 0 0,0-4 0 16,0 4 4-16,0 0 0 0,0 0 4 0,0 0 0 15,0 0-4-15,0 0 0 0,0 0 4 0,0 0 0 0,0 0-4 0,0 0 0 16,0 0 0-16,0 0 0 0,0 0 4 0,0 0 4 0,0 0-4 0,0 0-8 16,0 0 0-16,0 0 0 0,0 0 0 0,0 0 0 0,0 0 4 15,0 0-4-15,0 0 0 0,0 0-4 0,0 0 0 0,0 0-4 16,0 0 0-16,0 0 4 0,0 0 0 0,0 4 0 0,0-4-4 15,0 0 4-15,0 0-4 0,0 6 0 0,0-6-4 0,0 4 0 16,0-4 4-16,0 5 0 0,0-1-4 0,0 2 0 0,0-2 0 16,0 1-4-16,0 5 0 0,0-2 4 15,0-2-4-15,0 3 0 0,0 1-4 0,0 0 0 0,0-1 0 0,0 2-4 0,0 3 4 0,0-5-4 16,0 1 4-16,0 3 0 0,0-3 0 0,0 4-4 0,0 1 4 16,0-5-4-16,0 4 4 0,0 2 0 0,-10-3 0 0,10 1-4 0,0 0 4 15,0-4 0-15,-8 5 0 0,8-1 0 0,0 1 0 16,-8-2 0-16,8-3 0 0,0 5-4 0,0-1 0 0,0-4 0 0,0 4 8 15,-9-4-4-15,9 5-4 0,0-6 4 0,0 0 0 0,0 6 0 16,0-2-4-16,0-2 0 0,0 3 4 0,0-4 0 0,0 4 0 16,0 1-4-16,0 0 4 0,0-2 0 0,0 2 4 0,0-6-4 15,0 5 0-15,0 1 0 0,0 4 0 0,0-9 0 0,0 4 4 16,-8 1-4-16,8-2 4 0,0 2-4 0,0-1 4 0,0-4-4 0,0 5 0 16,0-1 0-16,0-5 0 0,0 6 4 0,0-5 0 0,0-1-4 15,0 5 0-15,0-4 4 0,-9 0-8 0,9 4 0 0,0-4 4 16,0-1-8-16,0 1 4 0,0-1 0 0,0 1 0 0,0 0 4 15,0 3-4-15,0-2 4 0,0-2-8 0,0 1 4 0,0-1 4 16,0 0 0-16,0 2 0 0,0-7-4 0,0 5 4 0,0-3-4 0,0 3 4 16,0-9-4-16,0 5 0 0,0 0-4 0,0-1 4 0,0-4 0 15,0 0 0-15,0 0 0 0,0 0-8 0,0 0-4 0,0 0-12 16,0 0-12-16,0 0-16 0,0 0-8 0,0 0-16 0,-9 0-28 0,9-4-20 16,0-1-32-16,0 0-76 0,-8-4-4 0,0-6 36 15,8 5 40-15,-8-9 28 0,-2 5 24 0</inkml:trace>
        </inkml:traceGroup>
      </inkml:traceGroup>
    </inkml:traceGroup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7:06.6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75CB3E-57D9-40C8-8604-158279082000}" emma:medium="tactile" emma:mode="ink">
          <msink:context xmlns:msink="http://schemas.microsoft.com/ink/2010/main" type="inkDrawing" rotatedBoundingBox="7075,9709 7240,5046 7339,5050 7175,9713" shapeName="Other"/>
        </emma:interpretation>
      </emma:emma>
    </inkml:annotationXML>
    <inkml:trace contextRef="#ctx0" brushRef="#br0">148 2 31 0,'0'-4'80'0,"0"4"-4"0,0 0-12 0,0 0-24 0,0 0 0 16,0 0-4-16,0 0 0 0,0 0 4 0,0 0-4 0,0 0 0 0,0 0 0 15,0 0 0-15,0 0 0 0,0 0 0 0,0 0 0 0,0 0-4 16,0 0 0-16,-8 0-4 0,8 0-4 0,0 0 4 0,0 0-4 15,0 0 0-15,0 0 0 0,0 0 0 0,0 0-4 0,0 0-4 0,0 0 8 16,0 4 0-16,0-4-8 0,0 5 4 0,0 0 0 0,0 0 4 16,0-1-4-16,0 6 4 0,8 1-4 0,-8-7 4 0,0 10 0 15,0-5-4-15,0 6 0 0,8-1 0 0,-8 5 0 0,0-4 0 16,0-1 4-16,9 5-4 0,-9 1 0 0,0-1 0 0,0 0 0 16,0 0 0-16,0 0-4 0,0 5 0 0,0-4 0 0,0-1 0 0,0 5-4 15,0-5 4-15,0 0 0 0,0 6-4 0,0-7 0 16,0 1-4-16,0 0 0 0,0 1 4 0,0-1 0 0,0 0 0 0,0 0-4 15,0-4 0-15,0 4 0 0,0 0 0 0,0-5 0 0,0 6 0 16,0-6 0-16,0 0-4 0,0 6-4 0,0-6 4 0,0 5-4 16,0-4 0-16,0 4 4 0,0-5 0 0,0 1-4 0,0 4 0 0,0-5 0 15,0 1 0-15,0 4 4 0,0-4 0 0,0-1-4 16,0 5 0-16,0-5 4 0,0 1 0 0,0-1 0 0,0 5-4 0,0-4 4 16,0 0 0-16,0-2-4 0,0 1 0 0,0 1 4 0,0-1 0 15,-9 1-4-15,9-1 4 0,0 1-4 0,0-1 0 0,0 1 4 16,0-1 0-16,-8 0 0 0,8-4-4 0,0 4 0 0,0 1 0 15,0-1 0-15,0-5-4 0,0 6 8 0,0-1-4 0,0-4-4 0,0 4 4 16,0-4 0-16,0-1 4 0,0 6 0 0,0-7-4 16,0 3 0-16,0-1 0 0,0 4 4 0,0-5-4 0,0 2 0 0,0 3 4 15,0-4-4-15,-8-1-4 0,8 4 4 0,0-3 4 0,0 4 0 16,0-3-4-16,0 3-4 0,0-5 4 0,0 6 0 0,0-5-4 16,0 4 4-16,0-5 0 0,0 6 0 0,0-5 0 0,0-1 0 0,0 5 0 15,0-4-4-15,0 5 4 0,0-6 0 0,0 5 0 0,0-4 0 16,0 4 4-16,0-4-4 0,0 4 0 0,0-4 4 0,0 5-4 15,0-6 0-15,0 6 0 0,0-6 0 0,0 1 0 0,0 4 4 16,0-5-8-16,0 6 0 0,0-5 4 0,0-1 0 0,0 5 4 16,0-3-4-16,0-3 0 0,0 7 0 0,0-5 0 0,-10 3 0 0,10-3-4 15,0 6 4-15,0-7 4 0,0 5-4 0,0-5 0 0,0 5 0 16,0 1-4-16,0-5 4 0,0 5 4 0,-8-6-8 0,8 5 4 16,0-4 0-16,0 5 0 0,0-2 0 0,0-3-4 0,0 4 8 15,0 1-4-15,0-5 0 0,0 4 0 0,0-4 4 0,0 4-4 16,0-4 0-16,0 4 4 0,0 0-4 0,0-4 0 0,0 4 4 0,0 1-4 15,0-5 0-15,0 3-20 0,0 2 20 0,0-1 4 16,0-4-4-16,0 5 0 0,0-1 0 0,0 1 0 0,0-6 4 0,0 5-8 16,0 1 8-16,0-2-4 0,0-3 0 0,0 4 0 0,0 1 0 15,0 0 0-15,0-5 0 0,0 5 0 0,0-2 0 16,0-3 0-16,0 4 0 0,0 1 0 0,0-6 0 0,0 6 0 0,0-1 0 16,0-5 0-16,0 6 0 0,0-1 0 0,0-4-4 0,0 4 4 0,0-4 4 15,0 4 0-15,0 1-4 0,0-6-4 0,0 1 4 16,0 4 0-16,0-5 4 0,0 6-4 0,0-5 0 0,0 4 0 0,0-5 0 15,0 1 0-15,0 5 4 0,0-5-8 0,0-1 8 0,0 5-4 16,0-4 0-16,0 5 0 0,0-6 0 0,0 5-4 0,0-4 4 16,0-1 0-16,0 6 0 0,0-5-4 0,0 4 4 0,0-5 4 0,0 6-8 15,0-1 0-15,0-3 12 0,0-3-12 0,0 7 8 0,0-6 0 16,0 5 0-16,0-4-4 0,0 4 0 0,0 1 0 0,0-5 0 16,0 4 0-16,0 2 0 0,0-8-4 0,0 7 4 0,0-1 4 15,0 0-12-15,0 1 12 0,0-1-8 0,0 1 8 0,0-2-4 16,0 2 0-16,0-1-4 0,0 1 4 0,0-1 0 0,0 1 0 15,0 0 0-15,0-6-4 0,0 5 4 0,0 0 0 0,0 1 0 0,0-5 0 16,0 4 0-16,0-5 0 0,0 1 0 0,0 4 0 0,0-4 0 16,-8 0-4-16,8-1 0 0,0 1 4 0,0 4 0 0,0-5 4 15,0 1-4-15,0 0-4 0,0 4 8 0,0-4-4 0,0 4 0 16,0-4-4-16,-10 4 8 0,10 1 0 0,0-1 0 0,0 5-8 0,-8-4 4 16,8 4 0-16,0 0 0 0,-8 0 0 0,8 5 0 0,-9-5 0 15,9 0 0-15,0 6 4 0,-8-6 0 0,-1 0-4 0,9 5 0 16,-8-5 4-16,8 0 0 0,0 0-4 0,-9-4 0 0,9 4 0 15,-8-5 0-15,8 1 0 0,0-1 0 0,-8 0-4 0,8 1 4 16,0-5 0-16,-10 4 0 0,10-5 0 0,0 1 4 0,0 5-4 16,0-6-20-16,0 1 24 0,0-1 0 0,0 1-4 0,0-1 4 0,-8 1-8 15,8 0 4-15,8-1 0 0,-8-4 0 0,0 4 0 0,0 1-4 16,0 0 4-16,0-5 4 0,0 4 0 0,0-4-4 0,0 4 0 16,0 1 0-16,0-5 0 0,-8 5 0 0,8-6 0 0,0 1 0 15,0 5 0-15,0-1 0 0,0-3-4 0,0 3 8 0,0-4-4 16,0-1 0-16,0 6 0 0,0-5 0 0,0 4 4 0,0-5 0 0,0 7-8 15,0-7 8-15,0 6-4 0,0-5 0 0,0 4 0 16,0-4-4-16,0 5 4 0,0-5 0 0,0 4 0 0,0-4 0 0,0 4 0 16,0 1 0-16,0-1-4 0,0 1 4 0,0 0 0 0,0-1 0 0,0 1 4 15,0-5-4-15,0 5 0 0,0-1 0 0,0 1 0 16,0-1 0-16,0 1 0 0,0 0 0 0,0-6 4 0,0 6-8 0,0-5 0 16,0 4 4-16,0-4 0 0,0 0 0 0,0-1 0 0,0 2 0 15,0-2-4-15,0-4 4 0,0 5 0 0,0 0 4 0,0 0-24 16,0-5 20-16,0 5 0 0,0-1 4 0,0 1-4 0,0 0 4 15,8-5-4-15,-8 4 0 0,0 1 0 0,0 0 0 0,0-5 4 16,0 5-4-16,0 0 4 0,0 0 0 0,0-5 0 0,0 3-4 0,0 3 0 16,10-1 0-16,-10-5 0 0,0 0-4 0,0 5 4 0,0-1 0 15,0-4 0-15,0 6 4 0,0-6-8 0,0 4 0 0,0 1 4 16,0 0 0-16,0-5 0 0,0 5 4 0,0-1-4 0,0 2-4 16,0-6 4-16,0 4 4 0,0 1-4 0,0-1 4 0,0-4-4 15,0 5 0-15,0-5 0 0,0 6 0 0,0-2 0 0,0-4 4 16,0 5-8-16,0-5 4 0,0 0 0 0,0 5-4 0,0-5 4 0,0 0 0 15,0 0 0-15,0 0 0 0,0 0 0 0,0 0 4 0,0 4-4 16,8-4-4-16,-8 0 4 0,0 0 4 0,0 0-8 0,0 0 4 16,0 0 4-16,0 0-8 0,0 5 0 0,0-5 4 0,0 5 0 15,8-5 4-15,-8 0-4 0,0 5 0 0,0-5-4 0,0 0 4 16,0 4 4-16,0-4-4 0,0 5 4 0,0-5-8 0,0 0 4 0,0 4 0 16,0-4 4-16,0 0-4 0,0 0 0 0,0 0 0 0,0 0 4 15,0 0-4-15,0 0 0 0,0 0 0 0,0 0 4 0,0 0-4 16,0 0 4-16,0 0 0 0,0 0 0 0,0 0-4 0,0 0 4 15,0 0-4-15,0 0 0 0,0 0 0 0,0 0 4 0,0 0-8 16,0 0 4-16,0 0 0 0,0 0-12 0,0 0-4 0,0 0-4 0,0 0-16 16,0 0-20-16,0-4-16 0,0 4-16 0,0 0-48 0,0-5-44 15,-8 5-76-15,8-4 16 0,-8-1 36 0,8 5 36 0,-18-5 36 16,10 0 20-16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6:26.1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C13BC8-F627-46F8-A7A1-8599A9168005}" emma:medium="tactile" emma:mode="ink">
          <msink:context xmlns:msink="http://schemas.microsoft.com/ink/2010/main" type="writingRegion" rotatedBoundingBox="1445,12377 7439,12256 7535,16997 1542,17119"/>
        </emma:interpretation>
      </emma:emma>
    </inkml:annotationXML>
    <inkml:traceGroup>
      <inkml:annotationXML>
        <emma:emma xmlns:emma="http://www.w3.org/2003/04/emma" version="1.0">
          <emma:interpretation id="{1A47A4FE-3A10-4B23-AF74-6AD4837518F8}" emma:medium="tactile" emma:mode="ink">
            <msink:context xmlns:msink="http://schemas.microsoft.com/ink/2010/main" type="paragraph" rotatedBoundingBox="1437,12389 3965,12218 4043,13374 1515,13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D1F9E7-7498-4DDD-A8A4-D9CE4D36920B}" emma:medium="tactile" emma:mode="ink">
              <msink:context xmlns:msink="http://schemas.microsoft.com/ink/2010/main" type="line" rotatedBoundingBox="1437,12389 3965,12218 4043,13374 1515,13545"/>
            </emma:interpretation>
          </emma:emma>
        </inkml:annotationXML>
        <inkml:traceGroup>
          <inkml:annotationXML>
            <emma:emma xmlns:emma="http://www.w3.org/2003/04/emma" version="1.0">
              <emma:interpretation id="{B773C71D-B16E-4AF2-99BF-55E4C38712B8}" emma:medium="tactile" emma:mode="ink">
                <msink:context xmlns:msink="http://schemas.microsoft.com/ink/2010/main" type="inkWord" rotatedBoundingBox="1437,12389 2299,12331 2377,13487 1515,135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-605-3900 7 0,'0'0'92'0,"-8"0"-8"0,8 0-4 0,-9 6-24 0,9-6-4 0,-8 0 0 16,8-6-4-16,-8 6 0 0,8-4-4 0,-8 4-8 0,8-5 8 15,-10-5 0-15,10 10-4 0,0-4 4 0,-8-7 0 0,8 7-8 16,0-6 0-16,0 6 4 0,0-6 0 0,0 1-8 0,0-2 0 0,0 3 4 16,8-2-4-16,-8 0-4 0,0 1 0 0,10 0-4 0,-2-1 0 15,0 0-4-15,0 0 0 0,1 1-4 0,-1-1 4 0,1 1 0 16,8-1 0-16,-9 5-4 0,10-5 0 0,0 6-4 0,-2-1-4 0,1 0 0 16,0 0 4-16,0 1-4 0,1 4 0 0,-2-6-4 15,10 6 0-15,-9 0 0 0,9 0-4 0,-10 0 4 0,10 6 0 0,-8-2 0 16,7 1 0-16,-8 0 0 0,8 0 0 0,-7 3 0 0,-2-2 0 15,2 3 0-15,-2 6 0 0,2-5 4 0,-10-1 4 16,9 5-8-16,-9 2 0 0,2-3 4 0,-2 2 4 0,0-1-4 0,-8 1 0 16,8 4 0-16,-8-5-4 0,0 5 0 0,0-4 4 0,0-1 0 0,0 5 0 15,-8-4-4-15,0-1 4 0,8 1-4 0,-8-1 0 16,-2 0 4-16,-6-4-4 0,7 4 4 0,-8-4-4 0,8-1-4 0,-7 6 0 16,-2-10 4-16,2 4 0 0,-2-4 0 0,1 0 0 0,0 4-4 15,0-9-4-15,1 5-4 0,-2-5-4 0,0 0-12 0,2 5-8 16,-1-5-4-16,8-5-12 0,-8 5-8 0,9 0-8 0,0-5-8 15,-2 5-16-15,2-5-12 0,0 5-8 0,0 0-4 0,8-4-12 16,-10 4-64-16,10 0 16 0,0 0 32 0,0 0 28 0,0 0 24 0</inkml:trace>
          <inkml:trace contextRef="#ctx0" brushRef="#br0" timeOffset="-469.7463">-527-4052 15 0,'0'0'84'0,"0"0"-16"0,0 0 0 15,0 0-24-15,0 0 0 0,0 0 0 0,0-6-4 0,0 6 4 16,0 0 0-16,0-5 4 0,0 5 0 0,0 0 4 0,0 0 0 16,0 0-4-16,0-4 4 0,0 4 0 0,0 0 4 0,0 0-4 0,0 0-4 15,0 0 0-15,0 0 0 0,0 0 0 0,0 0 0 0,0 0 0 16,0 0 0-16,0 4-4 0,0-4 0 0,0 5-4 0,0 5 0 16,0-6 0-16,0 6-8 0,0 5-8 0,0-6 0 15,0 11-4-15,0-6 0 0,0 5-4 0,0 4 0 0,0-3 0 0,0 4-4 16,0 0-4-16,0 5 0 0,0-1-4 0,0-3 4 0,0 3-4 0,0 1 0 15,0-5-4-15,0 4 4 0,0-3-4 0,8 4 4 0,-8-6 0 16,0 2 0-16,0-6-4 0,0 5 4 0,0-5-4 0,0 4 0 16,8-3 0-16,-8-6 0 0,0 7 0 0,0-8 0 0,9 1 0 15,-9 1 0-15,0-1 0 0,0 0 4 0,0 1-4 0,0-5-16 16,0 4 20-16,8-5 0 0,-8 1-4 0,0 0 0 0,0-1 0 0,0 1 4 16,0-5-4-16,9 4 0 0,-9-4 0 0,0 4 0 0,0-3 4 15,0-1 0-15,0-1 0 0,0 1-4 0,0-5 4 0,0 5 0 16,0-5-4-16,0 0 0 0,0 4 0 0,0-4 0 0,0 0 0 15,0 0 0-15,0 0-4 0,0 0 8 0,0 0-4 0,0 0 0 16,0 0 0-16,0 0-4 0,0 0-4 0,0 0-4 0,0 0-4 16,0 0-8-16,0-4-16 0,0 4-4 0,0-5-8 0,0 5-8 0,-9-5-12 15,9 1-12-15,0-1-24 0,0-1-12 0,-8-3-8 16,8-1-16-16,0 1-72 0,-9-5 28 0,9-1 32 0,-8 1 32 0,8-1 28 16</inkml:trace>
          <inkml:trace contextRef="#ctx0" brushRef="#br0" timeOffset="396.9357">95-3387 19 0,'0'-4'100'0,"0"4"-12"0,0-5-8 15,0 0-24-15,0 5 0 0,-8-5 0 0,8 1-4 0,0 4 0 0,0-5 0 16,0 5 0-16,-9-5 0 0,9 5-4 0,0 0-4 0,-8 0 0 15,8-5 0-15,-9 5 0 0,0 0-4 0,1 0-8 16,0 5-4-16,-2-5 8 0,2 5-12 0,0-5-4 0,-10 5 4 0,10-1-8 16,0 1 0-16,-1 5 0 0,-8-6-4 0,8 6 0 0,1 0-4 15,-10-1 4-15,10 1-4 0,0 0 0 0,0 4 0 0,-2-5 0 16,2 6 0-16,0-5 4 0,-1 4 0 0,1 0-8 0,8 0 0 0,0 1 0 16,-9-1 0-16,9-4 0 0,0 5 4 0,0-1-8 15,0-1 4-15,9 2-4 0,-9 0 0 0,8-5 4 0,-8 5-4 0,9-1 0 16,-1-4 0-16,0-1 4 0,2 0 0 0,6 5 0 0,-8-8-4 15,2 3 0-15,6-4 0 0,-7 4 0 0,8-9 0 0,0 5 0 16,0 0 0-16,0-5 8 0,-9 5-8 0,10-5 0 0,-1 0-8 16,0-5-8-16,0 5-12 0,-1-5-8 0,2 0-16 0,0 1-24 15,-2-6-20-15,2 5-16 0,-2-5-12 0,1 0-92 0,-9 1 32 0,10-4 36 16,-10 3 28-16,2-4 20 0</inkml:trace>
        </inkml:traceGroup>
        <inkml:traceGroup>
          <inkml:annotationXML>
            <emma:emma xmlns:emma="http://www.w3.org/2003/04/emma" version="1.0">
              <emma:interpretation id="{C2902762-B192-4133-9EC3-ADF76FA3A8D3}" emma:medium="tactile" emma:mode="ink">
                <msink:context xmlns:msink="http://schemas.microsoft.com/ink/2010/main" type="inkWord" rotatedBoundingBox="2873,12887 3220,12863 3237,13110 2890,131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1.0952">760-3626 63 0,'0'5'100'15,"0"-5"-8"-15,0 0 0 0,0 0-20 0,0 4 0 0,0-4-4 16,9 0 0-16,-9 0 0 0,8 0-4 0,1 0 0 0,-9 0-4 16,9 0 0-16,-1-4-8 0,0 4-4 0,0 0-4 0,2 4-4 0,6-8-4 15,-6 4-8-15,-2 0 0 0,9-5-8 0,-9 5 0 0,1 0-4 16,8 0 0-16,-9-5-4 0,10 5-4 0,-10 0 0 0,0-5-4 16,10 5 0-16,-10 0 0 0,0 0 4 0,1-4-12 0,0 4-8 15,8 0-8-15,-17 0-8 0,8 0-24 0,0 0-8 0,2 0-20 16,-10 4-16-16,8-4-12 0,-8 5-20 0,0-5-76 0,0 5 24 15,0 0 36-15,-8-1 32 0,8 0 20 0</inkml:trace>
          <inkml:trace contextRef="#ctx0" brushRef="#br0" timeOffset="945.1564">803-3429 15 0,'0'9'108'0,"0"-4"-8"0,0 4-8 0,-8-4-24 15,8 0 0-15,0-5-4 0,0 5-4 0,0-5 0 0,0 0 0 0,0 4-8 16,8-4 0-16,-8 0 4 0,8 0-4 0,-8 0-8 0,8 0 8 16,2 0-12-16,-10-4 0 0,8 4-8 0,0 0-8 0,2 0-4 15,-2 0 0-15,9 0-8 0,-9 4 0 0,9-8-4 0,-8 4 0 16,-1 0-4-16,10-5 0 0,-10 5-4 0,10-5-4 0,-10 5-12 16,8-5-4-16,-7 5-12 0,8-4-16 0,-8-1-16 0,7 0-16 0,-6 0-8 15,6-3-8-15,-8 2-44 0,2 1-44 0,6-5 28 0,-7 6 28 16,0-6 24-16</inkml:trace>
        </inkml:traceGroup>
        <inkml:traceGroup>
          <inkml:annotationXML>
            <emma:emma xmlns:emma="http://www.w3.org/2003/04/emma" version="1.0">
              <emma:interpretation id="{8A5588A7-FA69-412B-85DB-40DFE90688ED}" emma:medium="tactile" emma:mode="ink">
                <msink:context xmlns:msink="http://schemas.microsoft.com/ink/2010/main" type="inkWord" rotatedBoundingBox="3733,12401 3976,12385 4039,13320 3797,13336"/>
              </emma:interpretation>
            </emma:emma>
          </inkml:annotationXML>
          <inkml:trace contextRef="#ctx0" brushRef="#br0" timeOffset="1361.5375">1648-3957 67 0,'-10'-10'100'0,"10"6"-16"0,-8-7-4 16,8 3-24-16,0 2-4 0,0-4 0 0,0 6 0 0,0-5-4 16,0 4-4-16,0-5-4 0,0 6 0 0,8-6 0 0,-8 6-8 15,0-7 0-15,10 7 0 0,-2-2 4 0,-8 2-4 0,8-5 0 0,1 3-16 16,0 2 20-16,-1-1-8 0,0-1-8 0,1 2 4 0,-1 0 0 15,1 4-4-15,0 0 0 0,7-5 0 0,-6 5 0 0,-2 0 0 16,8 0 4-16,-6 0 4 0,-2 5 0 0,0-5 0 0,1 4 0 16,-1 0 0-16,1 2 4 0,0-1-4 0,-1-1 0 0,-8 6 0 0,8-5 0 15,-8 5-8-15,0-1 4 0,8 1-8 0,-8 0-8 16,0 0 4-16,-8-1-4 0,8 4 0 0,0 3-4 0,-8-8 0 16,8 7 0-16,-8 0 0 0,-1-1-4 0,0 1 0 0,1-1-4 0,-1 1 0 15,-7-2-4-15,6 2-4 0,2-1-4 0,0-4-4 0,0 5-8 16,-10-6-8-16,10 5-8 0,-1-4-8 0,0 0 0 0,1-1-12 15,-1 5-4-15,1-9-16 0,0 5-8 0,-1 0-4 0,9-5-8 0,-9-1 8 16,1 6-48-16,8-6-40 0,0 1 36 0,-8 5 28 0,8-6 24 16</inkml:trace>
          <inkml:trace contextRef="#ctx0" brushRef="#br0" timeOffset="1615.3639">1878-3219 51 0,'0'6'152'0,"0"-2"-12"0,0 1-4 0,0-1-16 0,8 2 0 0,-8-6 8 15,0 0 0-15,0 4 0 0,0-4-4 0,-8 0-4 0,8 0-8 16,0 0-8-16,0 0-8 0,0 0-8 0,0 0-8 0,0 0-4 16,0 0-12-16,0 0 0 0,0 0-48 0,0 0-16 0,0 0 0 15,0 0 0-15,0 0 0 0,0 0 0 0,0 0 0 0,0 0 0 16,0 0 0-16,0 0 0 0,0 0 0 0,0 0 0 0,0 0 0 0,0 0 0 15,0 0 0-15,0 0 0 0,0 0-124 0,0 0-32 0,0 0-52 16,0 0-56-16,0 0-44 0,0 0 44 0,0 0 48 0,-10 0 40 16,2 0 36-16,8 0 24 0</inkml:trace>
        </inkml:traceGroup>
      </inkml:traceGroup>
    </inkml:traceGroup>
    <inkml:traceGroup>
      <inkml:annotationXML>
        <emma:emma xmlns:emma="http://www.w3.org/2003/04/emma" version="1.0">
          <emma:interpretation id="{CC0F88C8-59C1-447E-A10B-9F92B6651941}" emma:medium="tactile" emma:mode="ink">
            <msink:context xmlns:msink="http://schemas.microsoft.com/ink/2010/main" type="paragraph" rotatedBoundingBox="1655,14198 5588,14214 5585,14975 1651,14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2EF015-59EF-4E4B-AE0E-367EF1B787D5}" emma:medium="tactile" emma:mode="ink">
              <msink:context xmlns:msink="http://schemas.microsoft.com/ink/2010/main" type="line" rotatedBoundingBox="1655,14198 5588,14214 5585,14975 1651,14959"/>
            </emma:interpretation>
          </emma:emma>
        </inkml:annotationXML>
        <inkml:traceGroup>
          <inkml:annotationXML>
            <emma:emma xmlns:emma="http://www.w3.org/2003/04/emma" version="1.0">
              <emma:interpretation id="{FD634E63-7D51-47FD-95F5-F09908BF2F7F}" emma:medium="tactile" emma:mode="ink">
                <msink:context xmlns:msink="http://schemas.microsoft.com/ink/2010/main" type="inkWord" rotatedBoundingBox="1654,14417 2892,14422 2890,14915 1652,149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44.8332">-408-1924 35 0,'0'-9'96'15,"-8"4"-4"-15,8-5 4 0,0 0-24 0,-10 1 0 0,10 0 4 0,-8 4 4 16,8-5 4-16,-8 0-4 0,8 6 4 0,-8-1-4 0,8-5 0 15,0 6-4-15,-10-1 0 0,10 0-8 0,0 0-4 0,0 0-4 16,0 2-4-16,0 3-4 0,0 0-4 0,0-7-4 0,0 7-8 16,0 0-8-16,0 0-4 0,0 0-4 0,0 0-4 0,0 0-4 15,0 0 0-15,0 0-4 0,0 0-4 0,0 0 0 0,0 7-16 16,10-7 24-16,-10 3-4 0,0 2 0 0,8 0 0 0,0 5 0 0,0-1 0 16,2 1-4-16,-2-1 0 0,0 6 0 0,1-1 0 0,-1 1-4 15,1 4 4-15,0 0-4 0,7 0 4 0,-8 5-4 0,2-4 4 16,-2 3 0-16,0 0-4 0,2-3 0 0,-10 5 4 0,8-6-4 15,-8 4 0-15,8-8 4 0,-8 4-4 0,0 0 0 0,0-4 0 16,0-1 0-16,0-4 0 0,-8-1 4 0,8 0-4 0,-8-3 0 0,-2-6 0 16,10 0 0-16,-8 0 0 0,0 0 0 0,-2-6 0 0,2-3 0 15,8 4 0-15,-8-5-4 0,0 1 0 0,-1-5 0 0,0 4 4 16,9-3-4-16,-8-2 4 0,8 0 0 0,-9 1 0 0,9-1-4 16,0-4 4-16,0 5 0 0,0 5-4 0,0-6 4 0,0 4-4 15,9-2 0-15,-9 3 0 0,8 5 0 0,1-4 4 0,0 0 0 0,-1 4 0 16,0-1 0-16,0 2-4 0,2-1 0 0,-2 5 0 0,10 0 0 15,-10-4 4-15,9 4-4 0,-9 0-4 0,9 0 0 0,0 0 8 16,-9 0 0-16,10 0-4 0,0 4 4 0,-10-4 0 0,8 0-4 16,-7 5 4-16,8-5 0 0,-8 4-4 0,-1-4 4 0,0 6 0 0,10-6 0 15,-10 5-4-15,0-1 4 0,2-4 0 0,-10 5 4 16,8-5-4-16,0 5 0 0,-8-5-4 0,9 0 4 0,-9 0 0 0,9 4 0 16,-9-4 4-16,0 0-8 0,0 0 4 0,8 0 4 0,-8 0 0 15,0 0-4-15,0-4 0 0,9 4 0 0,-9-5 0 0,0 0 0 16,8 5-8-16,-8-4-8 0,0-1-12 0,8-1-4 0,-8 2-16 15,9-1-4-15,-9 1-12 0,9-2-8 0,-1-3-16 0,0 4-12 16,-8 0-12-16,10 1-4 0,-2-2 0 0,0 2-32 0,1-1-48 0,0 5 20 16,-1-5 36-16,1 5 28 0,-1 0 20 0</inkml:trace>
          <inkml:trace contextRef="#ctx0" brushRef="#br0" timeOffset="8009.1279">282-2091 79 0,'0'4'108'0,"0"6"-8"16,0-10-8-16,0 5-24 0,0-1 4 0,10 1 0 0,-10-5 0 0,0 5-4 16,8-5 4-16,-8 0-4 0,8 0 0 0,1 0 0 0,-1 0-4 15,0 0-4-15,2 0-4 0,-2 0-8 0,0 0-4 0,0-5-8 16,10 5-4-16,-10 0-8 0,2-5 0 0,6 5-8 0,1-4 0 0,-9 4-4 15,10-5 0-15,-2 5-4 0,2-5 0 0,-1 5-8 16,-8-5-12-16,7 1-12 0,-7 4-12 0,8 0-12 0,-8 0-20 0,7 0-20 16,-6 0-36-16,-2 0 0 0,0 0-24 0,-8 4-68 0,8 1 36 15,-8 0 24-15,0 4 40 0,-8-4 24 0</inkml:trace>
          <inkml:trace contextRef="#ctx0" brushRef="#br0" timeOffset="8228.0664">325-1746 35 0,'0'5'112'0,"0"-1"-8"0,0 2 0 0,0-6-28 16,0 5 0-16,0-5-4 0,0 0 0 0,0 4 0 0,8-4-8 15,-8 0 4-15,0 0 0 0,0 0-16 0,10 0 0 0,-10 0-4 0,8 0-4 16,0 0-4-16,0 0-8 0,2-4-4 0,-2 8 0 0,0-4-8 16,10 0-4-16,-1 0-4 0,-9 0 0 0,9-4 0 0,0 4-4 15,1 0 0-15,-2-5-4 0,2 5-4 0,-2-6-16 0,10 6-8 16,-9-4-20-16,1-1-16 0,6 0-20 0,-6 0-16 0,7 1-12 15,-7-2-32-15,-2 2-76 0,10-5 40 0,-8 3 32 0,-2 2 28 0,1-6 20 16</inkml:trace>
        </inkml:traceGroup>
        <inkml:traceGroup>
          <inkml:annotationXML>
            <emma:emma xmlns:emma="http://www.w3.org/2003/04/emma" version="1.0">
              <emma:interpretation id="{ABB099EE-DDEE-4597-9231-96DA5AE15549}" emma:medium="tactile" emma:mode="ink">
                <msink:context xmlns:msink="http://schemas.microsoft.com/ink/2010/main" type="inkWord" rotatedBoundingBox="3310,14204 3644,14206 3641,14968 3307,149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16.0046">1221-2260 79 0,'0'-4'104'0,"0"-5"-8"0,0 3 0 16,0 2-20-16,0-6 0 0,0 10 0 0,0-4 4 0,0-1-4 15,0 5-4-15,0-6-8 0,0 6 0 0,0 0-4 0,0 0 0 0,0 0-4 16,0 0-4-16,0 0 0 0,0 0-8 0,0 0 4 15,0 0-8-15,0 0 0 0,0 0-4 0,0 0-12 0,0 0 0 0,0 6-4 16,0-6-4-16,-9 5 0 0,9-1-4 0,0 1-4 0,0 4 4 16,0 1-8-16,-8-1 4 0,8 0-4 0,0 7 0 0,0-2 0 15,-8 1-4-15,8 4 0 0,0 0 0 0,0 0 0 0,0 0 0 0,0-5 0 16,0 6 0-16,0-1 0 0,0 0-4 0,0-5 0 0,0 6-4 16,8-6 0-16,-8 0-4 0,8 1 0 0,-8-1-4 0,9-5 0 15,-9 1 0-15,8 0-4 0,1-1 0 0,-1-4 0 0,-8 0 0 16,9 0 0-16,-1-1 0 0,0-4 0 0,2 6 4 0,-2-6 0 15,0 0 0-15,2 0 0 0,-2 0 0 0,0-6 4 0,1 6 0 0,-1-4 4 16,1-1 0-16,-1 0-4 0,1 0 4 0,-1 5 0 0,0-4 4 16,2-1-4-16,-2 0 8 0,0 0-4 0,2 1 0 0,-2-2 0 15,0 2 0-15,0 4 0 0,-8-5 4 0,9 5 0 0,0-5 0 16,-1 5 0-16,-8 0 4 0,9 0-8 0,-1-4 4 0,-8 4 0 16,8 0 4-16,-8 4 4 0,10-4 0 0,-10 0 4 0,0 5 0 0,0 0 4 15,0-5 0-15,0 10 4 0,8-6 0 0,-8 6 4 0,0-5 0 16,0 4 4-16,0 5 0 0,0-4 0 0,0 9-4 0,0-4 0 15,0 4 0-15,0-5 0 0,-8 11-4 0,8-6-4 0,0 0 0 16,8 5 0-16,-8-4-8 0,0-2 0 0,0 1 0 0,0 5-8 16,0-4 4-16,0-7 0 0,0 7-4 0,0-6-8 0,0 1-8 15,8-6-12-15,-8 1-12 0,0 1-16 0,0-8-16 0,8 2-20 16,-8-5-28-16,0 0-20 0,0 0-20 0,0-5-84 0,0-4 48 16,0-1 40-16,0 0 28 0,-8-4 4 0</inkml:trace>
        </inkml:traceGroup>
        <inkml:traceGroup>
          <inkml:annotationXML>
            <emma:emma xmlns:emma="http://www.w3.org/2003/04/emma" version="1.0">
              <emma:interpretation id="{C40F5C32-CBAA-4FEA-BD50-D66078899647}" emma:medium="tactile" emma:mode="ink">
                <msink:context xmlns:msink="http://schemas.microsoft.com/ink/2010/main" type="inkWord" rotatedBoundingBox="4230,14425 5587,14431 5585,14843 4229,14837"/>
              </emma:interpretation>
              <emma:one-of disjunction-type="recognition" id="oneOf4"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cm</emma:literal>
                </emma:interpretation>
                <emma:interpretation id="interp6" emma:lang="" emma:confidence="0">
                  <emma:literal>cen</emma:literal>
                </emma:interpretation>
                <emma:interpretation id="interp7" emma:lang="" emma:confidence="0">
                  <emma:literal>Im</emma:literal>
                </emma:interpretation>
                <emma:interpretation id="interp8" emma:lang="" emma:confidence="0">
                  <emma:literal>au</emma:literal>
                </emma:interpretation>
              </emma:one-of>
            </emma:emma>
          </inkml:annotationXML>
          <inkml:trace contextRef="#ctx0" brushRef="#br0" timeOffset="9894.65">2304-1991 11 0,'8'0'100'0,"-8"-5"-8"0,0 5-4 0,0-5-24 0,-8 1-4 16,8-1-4-16,0 0 0 0,-8 0 4 0,8 1 0 16,0-1 0-16,-9-5 0 0,9 5-4 0,-9 2-4 0,9-4 0 0,-8 3-4 15,8-1 0-15,-9 0-4 0,1 1 0 0,8-1 0 0,-8 5 0 16,-2-5 0-16,10 5-4 0,-8-5-4 0,0 5 0 0,8 0-4 15,-8 0 4-15,8 0-8 0,-10 0-4 0,2 0 0 0,8 0-4 16,-8 5-4-16,-1 0 0 0,9 0-4 0,-9-1 0 0,9 1-4 0,-8 4 0 16,-1-2-4-16,9 1 0 0,-8 2 0 0,8 4 0 0,-8-4 0 15,8 4-4-15,0 1 0 0,-8-1 4 0,8 0-4 0,0 1 4 16,0-1 0-16,0 1-4 0,-10-6 0 0,10 5 0 0,10 1 0 16,-10 0-4-16,0-6 4 0,0 0-4 0,8 6 4 0,-8-5 0 0,8-1-4 15,-8-4 4-15,8 4 4 0,-8 1-4 0,9-5 0 0,-1-1-20 16,1 6 24-16,0-10 0 0,-1 5-4 0,10 0 0 0,-10 0 4 15,0-5-4-15,10 0 0 0,-10 4 0 0,9-4 0 0,-9 0 0 16,10 0 0-16,-2-4 0 0,2 4 0 0,-10-5-4 0,10 5 4 16,-2-5 0-16,1 0 0 0,0 1 0 0,0-2 0 0,1 2 0 0,-2-1 0 15,2-5-4-15,-2 6 4 0,-7-6 0 0,8 4 0 0,-8-3-4 16,7 5 0-16,-6-6 4 0,-2 1 4 0,0-1-4 0,2 6 0 16,-2-7 0-16,0 2 0 0,0-1 0 0,-8 1 0 0,9-1 0 15,0 0 0-15,-9 1 0 0,0-1 0 0,8 1 0 0,-8-1 0 16,0 0 0-16,9 1 0 0,-9 4 4 0,0-4 0 0,0 4 0 0,0 0 4 15,0 0-4-15,0 0 4 0,0 5 0 0,0-4 0 0,0 4 4 16,0 0-4-16,0-5 0 0,0 5 4 0,0 5 0 0,0-5-4 16,8 0 4-16,-8 4 0 0,0 1 0 0,0 0-4 0,0 5 4 15,8-1-4-15,-8 1 0 0,10 0 0 0,-10-1-4 0,8 5 4 16,-8 1-8-16,8-1 4 0,0 1 0 0,-8-1-4 0,10 6 4 16,-2-6-4-16,-8 0 0 0,8 1 0 0,1-1 0 0,0 1 0 0,-1-2-4 15,1-3 4-15,-9 0-4 0,8-1 4 0,0 2 4 0,0-7-4 16,2 6 0-16,-2-10-4 0,0 4 0 0,2-4 4 0,-2 0-4 15,0 0 4-15,1-4-4 0,-9-2-4 0,9 2 4 0,-1 0 4 16,0-7-4-16,1 2 0 0,-1-1 0 0,0 0 0 0,2 1 0 16,-10-5 0-16,8 4 0 0,0-5 0 0,2 6 0 0,-10-5 0 0,8 4 0 15,0-5 0-15,-8 6 4 0,8-1 0 0,2-4 0 0,-10 5 0 16,8-1 0-16,-8 0 0 0,0 1 0 0,8-1 0 0,-8 5 0 16,9-5 0-16,-9 6 0 0,0-1 0 0,0 0-4 0,0 1 4 15,0-1 0-15,8 5 0 0,-8-5 0 0,0 5 0 0,0 0 0 16,0 0 4-16,0 0-4 0,0 0 4 0,8 0 4 0,-8 5-4 0,0 0 4 15,10-5-4-15,-10 9 4 0,8-4-24 0,-8-1 24 0,8 6-4 16,-8-5 0-16,8 5 0 0,-8-1 0 0,10 1-4 0,-10 0 4 16,8-1 0-16,-8 1-4 0,8 0 4 0,-8-1 0 0,9 1-4 0,-9-1 4 15,9 1-4-15,-9-1 0 0,8-4 0 0,-8 4 0 16,9-3 0-16,-9-3 0 0,8 3-4 0,0-1 8 0,-8 0-4 0,9-5-4 16,-9 4 4-16,9-4 0 0,-1 0 0 0,-8 0-8 0,8 6 4 15,2-12 0-15,-10 6 4 0,8-4 0 0,-8 4 0 16,8-5-4-16,1-6 0 0,0 8 0 0,-9-3 0 0,8-3 0 0,1 4 0 15,-9-4 0-15,8-1 0 0,0 1 0 0,-8-1 4 0,9-5 0 16,0 6-4-16,-9-1 0 0,8-4 8 0,0 4-8 0,-8 1 4 16,10-1 0-16,-10 1 0 0,8-1 0 0,-8 5 0 0,8-4 0 0,-8 4 4 15,9 0-4-15,-9 0 0 0,9 0 4 0,-9 5 0 0,8 0 0 16,-8-5 4-16,8 5 0 0,-8 0 0 0,9 5 4 0,-1-5 0 16,-8 5 0-16,9 0-12 0,0 0 20 0,-9 0 4 0,8 4 0 15,0-4 0-15,2 5 0 0,-10-1 0 0,8 1 0 0,0 4 0 16,0-5 4-16,-8 6 0 0,10-1-28 0,-2 1 0 0,0 0 0 0,-8 3 0 15,9-3 0-15,-1-2 0 0,-8 3 0 0,9-2 0 0,-9 1 0 16,9-1 0-16,-9 1 0 0,8-2 0 0,-8-3 0 0,0 0 0 16,8-1-44-16,-8-4-48 0,0 5-28 0,0-10-40 0,0 4-48 15,0-4-56-15,-8 0-28 0,8-4 52 0,-8 4 44 0,-1-10 44 16,9 1 20-16,-9-1 28 0</inkml:trace>
        </inkml:traceGroup>
      </inkml:traceGroup>
    </inkml:traceGroup>
    <inkml:traceGroup>
      <inkml:annotationXML>
        <emma:emma xmlns:emma="http://www.w3.org/2003/04/emma" version="1.0">
          <emma:interpretation id="{20B11D0A-75DF-4046-A0A4-D06992FE604A}" emma:medium="tactile" emma:mode="ink">
            <msink:context xmlns:msink="http://schemas.microsoft.com/ink/2010/main" type="paragraph" rotatedBoundingBox="1605,15750 7508,15630 7535,16997 1633,17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515CC-3C2A-4AA4-828F-78C96F40ED9E}" emma:medium="tactile" emma:mode="ink">
              <msink:context xmlns:msink="http://schemas.microsoft.com/ink/2010/main" type="line" rotatedBoundingBox="1605,15750 7508,15630 7535,16997 1633,17117"/>
            </emma:interpretation>
          </emma:emma>
        </inkml:annotationXML>
        <inkml:traceGroup>
          <inkml:annotationXML>
            <emma:emma xmlns:emma="http://www.w3.org/2003/04/emma" version="1.0">
              <emma:interpretation id="{72066662-7468-43CA-9324-75C2E816F437}" emma:medium="tactile" emma:mode="ink">
                <msink:context xmlns:msink="http://schemas.microsoft.com/ink/2010/main" type="inkWord" rotatedBoundingBox="1606,15827 3058,15798 3084,17087 1633,1711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48962.7509">0 92 55 0,'0'0'68'0,"10"-5"-4"0,-10 5-4 0,0-5-28 16,8 5-8-16,-8 0 0 0,8 0-4 0,1-6 4 0,0 6 0 0,-1 0 0 15,1 0-4-15,-1 0 0 0,0 0 0 0,10 0-4 0,-10-3 0 16,10 3 0-16,-2 0 0 0,-7-5 0 0,8 5 0 0,0-5-4 15,-1 5 0-15,-6-5 0 0,6 0-16 0,2 5 16 0,-1-5 0 0,0 1-4 16,0 4 0-16,-1-5 0 0,2 5-4 0,0-5 0 0,-2 5 0 16,1-4 4-16,0 4-4 0,8-5 0 0,-7 5-4 0,-2-5 8 15,2 5-4-15,-1 0 0 0,0 0 0 0,8 0-4 0,-7-5 4 16,-2 5-8-16,2 0 4 0,-1 0 0 0,0 0 0 0,0-5 4 16,-1 5-4-16,2 0 0 0,0 0 0 0,-2 0 0 0,-7 0 0 0,7-4 0 15,2 4 0-15,-10 0 0 0,10 0 0 0,-10 0 0 0,10 0 0 16,-10 0 0-16,0-6 4 0,0 6-4 0,1 6 0 0,8-6 0 15,-8-6 0-15,-1 6 0 0,0 6 0 0,2-6 0 0,-2 0 0 16,0 0 0-16,-8 0-4 0,8 0 4 0,2 0 0 0,-2 0 0 16,-8 0-4-16,8 0 4 0,-8 0 0 0,9 0 0 0,-9 0 0 0,0 0 4 15,0 0 0-15,0 0 0 0,0 0 4 0,0 0 0 0,0 0 8 16,0 0 0-16,0 0 0 0,0 0 0 0,0 0 0 0,0 0-4 16,0 4 4-16,0-4-4 0,0 0 0 0,0 5 4 0,0 0-4 15,0 0 0-15,0 0 0 0,0 4 0 0,0-4-8 0,0 4 4 16,0 1 0-16,0 0 4 0,0-1-4 0,0 5 0 0,0-4 0 15,8 4 4-15,-8-4-4 0,0 4 0 0,0 1 4 0,0-1-4 0,9 0 4 16,-9 2-4-16,0-3 4 0,0 2 0 0,0-1-4 16,0 5 4-16,0-4 0 0,9-1-4 0,-9-5 0 0,0 6 0 0,0-1-4 15,0-4 0-15,0 0 0 0,0-1 4 0,-9 1 0 0,9-1-4 16,0-4-4-16,0 5 0 0,0-7 4 0,0-3-4 0,0 7-4 16,0-3 4-16,0-4 0 0,0 5 0 0,0-5 0 0,0 0 0 0,0 0 0 15,0 0-8-15,0 0-8 0,0 0-16 0,0 0-8 0,0 0-16 16,0 0-12-16,0 0-12 0,0 0-12 0,0 0-12 0,-9 0-68 15,1 0 12-15,8 0 20 0,-9 0 28 0</inkml:trace>
          <inkml:trace contextRef="#ctx0" brushRef="#br1" timeOffset="48443.1405">18 82 51 0,'0'-9'80'0,"0"4"-8"16,0 0-4-16,0 0-28 0,0 0 4 0,0 0-8 0,0 5 0 0,0 0 0 16,0-4-8-16,0 4 0 0,0 0 0 0,0 0-4 15,0 0-4-15,0 4 4 0,0 1 0 0,0-5-4 0,0 5 0 0,0 5-4 16,0-5 4-16,0-2 0 0,8 8-4 0,-8-2 0 0,0 1 4 15,0 4-4-15,9-4 4 0,-9 4-4 0,0 6-4 0,9-6 4 16,-9 0-8-16,0 0 4 0,8 6 0 0,-8-6-4 0,9 0-4 0,-9 1 0 16,0-1 0-16,0 1 0 0,0-5 0 0,0-1-8 0,0 1 8 15,8-1-4-15,-8-4-4 0,0 5 0 0,0-5 0 0,0-5-4 16,0 4 4-16,0-4-8 0,-8 0-12 0,8 5 0 0,0-10-4 16,0 5-8-16,0-4 0 0,0 4-8 0,0-5-4 0,0 0 0 15,0 0 0-15,0 0-4 0,0-4-24 0,-9 4-20 0,9-5-24 0,0 6 12 16,-8-6 12-16</inkml:trace>
          <inkml:trace contextRef="#ctx0" brushRef="#br1" timeOffset="47543.9956">-442-632 11 0,'0'0'80'0,"0"-6"4"0,0 2-12 16,0-1-20-16,0 5 0 0,0-5-4 0,0 5 0 0,0-5 4 16,-8 1 0-16,8 4 4 0,0-6 0 0,0 6 0 0,0-4 4 15,0 4-4-15,0-5 0 0,0 1 4 0,0 4-4 0,0 0-8 16,0 0 0-16,-10-6-4 0,10 6-4 0,0 0 0 0,0 0 0 0,0 0 0 15,10 0-4-15,-20 0 4 0,20 0 0 0,-10 0 0 0,0 6 0 16,-10-6-4-16,10 9 0 0,0-5 0 0,0 6-4 0,0 0 0 16,0-1-4-16,0 6-4 0,0-1-4 0,0 6-4 0,0-2 0 0,0 7-4 15,0-2 4-15,0 6-4 0,10-4 0 0,-10 3-4 16,0 1-4-16,0 5 4 0,0-6-4 0,0 1 0 0,8 5-4 0,-8-6 0 16,0 6 0-16,8-5 0 0,-8 4 4 0,0-4 0 0,0 0-4 15,0 0 4-15,0-2-4 0,0 3 0 0,0-5 0 0,0 3 0 16,0-4 4-16,0-6-4 0,0 7 4 0,0-6-4 0,0 0 0 15,0-3 0-15,0 2 0 0,0-4-4 0,0-4 0 0,0 5 0 16,0-6 0-16,0-4 4 0,0 4 0 0,0-4 0 0,0-5-4 0,0 5-8 16,0-5 0-16,0 4-4 0,0-4-4 0,0 0-8 0,0-4-8 15,0 4-12-15,0-5-8 0,0 0-16 0,0 1-4 0,0-1-20 16,0 0-12-16,0-4-12 0,0 3-8 0,0-3 0 0,0-1-32 16,0-4-52-16,0 5 36 0,0-6 32 0,0-4 28 0,-8 5 28 15</inkml:trace>
          <inkml:trace contextRef="#ctx0" brushRef="#br1" timeOffset="47918.5442">-502-436 3 0,'0'0'88'0,"0"0"-16"0,0 0 0 16,0 0-28-16,0-5 0 0,0 5-8 0,0-5-4 0,0 1 0 15,0-1-4-15,0 0 0 0,0 0-4 0,0 1 0 0,0-6-4 16,0 5 0-16,0 1 0 0,0-6-4 0,0 5 4 0,8-5-4 0,-8 6 0 16,0-6 0-16,9 5 4 0,0-5 0 0,-9 6-4 0,8-1 0 15,0 0-4-15,2 0 4 0,-2 0-4 0,8 0 0 0,-6 1 4 16,6-1-4-16,-7 5 0 0,7-4 0 0,-6 4 0 0,6-5 0 0,2 5-8 16,-2 0-12-16,-7 0 20 0,8 0 0 0,0 5 0 15,0-5 0-15,0 4 0 0,-9-4 4 0,10 5-4 0,-1-1 4 0,-8 1 0 16,7 5 4-16,-7-5 0 0,-1 0 0 0,1 5-8 0,0-1 4 15,-1 1 0-15,0 4 0 0,-8-5-4 0,0 6 0 0,10-5-4 16,-10 4 4-16,0 0-4 0,-10 1 0 0,10 4-4 0,-8-5 4 0,8 1 0 16,-8-1-4-16,-1 5-4 0,0-4 0 0,1-1 4 15,-9 0-4-15,9 1-4 0,-10-6-12 0,10 6-8 0,-10-6-16 0,10 0-8 16,-9 2-16-16,0-7-16 0,0 1-12 0,9 0-8 0,-10 0-32 16,2-5-40-16,6 4 20 0,2-4 24 0,-8 0 32 0</inkml:trace>
          <inkml:trace contextRef="#ctx0" brushRef="#br1" timeOffset="49410.5516">222 590 11 0,'-8'0'84'16,"0"0"-4"-16,8 0-12 0,0 0-24 0,0 0 4 0,-10 0-8 16,10 0-8-16,0 0 4 0,0 0-4 0,0 0-4 0,0-5-4 0,0 5 0 15,0 0-8-15,0 0 0 0,0 0 0 0,0 0 0 16,0 0 4-16,0 0 4 0,10 0 0 0,-10 0 4 0,0 0 0 0,8 0 4 15,-8 0 4-15,8 0 0 0,2-4 0 0,-10 4 0 0,8-5 4 16,9 5-8-16,-9-6 0 0,9 6 0 0,-8 0-4 0,7-4 4 16,2 0-4-16,0 4 0 0,-2-5 0 0,1 0-8 0,9 5 0 0,-10-5 0 15,10 0 0-15,-8 5 0 0,7 0-4 0,1-4 0 0,-10-1 0 16,10 5 0-16,0-5 0 0,-9 1 0 0,8 4 0 0,-8-6 0 16,9 2-4-16,-8 4 0 0,-2-5 0 0,1 5 4 0,0 0-8 15,0-5 4-15,1 5 0 0,-2 0-8 0,-6 0 0 0,-2-5 4 16,8 5 0-16,-7 0-4 0,-1 0 0 0,1 0 0 0,-9 0-4 0,9 0 4 15,-1 5-4-15,-8-5 4 0,0 0-4 0,0 0 4 0,8 0 0 16,-8 0-4-16,0 0 0 0,0 0 0 0,0 0 4 0,0 0-4 16,0 0 4-16,0 0-4 0,0 0 0 0,0 0-8 0,0 0-8 15,-8 0-12-15,8 0-20 0,0 0-16 0,0 0-24 0,0 0-28 16,-8 0-20-16,8 5-24 0,-9-5-80 0,9 0 36 0,-9 0 48 0,1 0 28 16,-1 5 20-16</inkml:trace>
        </inkml:traceGroup>
        <inkml:traceGroup>
          <inkml:annotationXML>
            <emma:emma xmlns:emma="http://www.w3.org/2003/04/emma" version="1.0">
              <emma:interpretation id="{35253E90-89BF-461E-9E50-C0562B3544E9}" emma:medium="tactile" emma:mode="ink">
                <msink:context xmlns:msink="http://schemas.microsoft.com/ink/2010/main" type="inkWord" rotatedBoundingBox="3495,16187 3899,16178 3906,16489 3502,1649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49938.6562">1382-326 11 0,'0'0'88'0,"0"0"-4"0,0 0-4 0,0 0-24 0,0 0-4 0,0 0-4 16,0 0 0-16,0 5 0 0,0-5 4 0,9 0 4 0,-9 5 4 15,8-5 0-15,-8 5-4 0,8-5-4 0,2 4 4 0,-2-4-12 16,0 5 0-16,10-5-4 0,-10 5-4 0,9-5-8 0,-8 0-4 16,8 6 0-16,-1-6-8 0,2 0 0 0,-10 0 0 0,10 0-4 15,-2 0 0-15,1 0-4 0,0 0-4 0,0 0 0 0,-9 0 0 0,10-6 0 16,0 12 0-16,-10-6-4 0,8 0-4 0,-7 0-4 0,0 0-8 16,-1 0-16-16,1 0-20 0,-1 0-12 0,-8 0-28 0,8 0-20 15,-8 4-28-15,0-4-68 0,0 5 36 0,0-1 40 0,-8-4 24 0,0 5 16 16</inkml:trace>
          <inkml:trace contextRef="#ctx0" brushRef="#br1" timeOffset="50158.066">1485-95 43 0,'0'5'104'0,"0"-1"-12"0,0 1-4 0,0 0-28 15,0 0 0-15,0-5-4 0,0 4 4 0,0-4-4 0,0 0-4 0,0 5 0 16,8-5 0-16,-8 5 0 0,9-5-4 0,-1 0-4 0,-8 5-4 15,8-5-4-15,0 3-8 0,2-3-4 0,-2 7 4 0,10-7-4 16,-10 4-12-16,0 1 4 0,9-5-8 0,-8 5 4 0,8-5 0 16,-9 0-12-16,10 0 8 0,-10 5-4 0,10-5-4 0,-10 0-4 15,8 0-16-15,-7 0-12 0,8 0-24 0,-8 0-20 0,-1 0-32 0,10 0-24 16,-10-5-76-16,0 5 32 0,-8-5 36 0,8 5 24 0,2 0 28 16</inkml:trace>
        </inkml:traceGroup>
        <inkml:traceGroup>
          <inkml:annotationXML>
            <emma:emma xmlns:emma="http://www.w3.org/2003/04/emma" version="1.0">
              <emma:interpretation id="{B4634F6F-EA0B-453F-9C65-9351C25C44EC}" emma:medium="tactile" emma:mode="ink">
                <msink:context xmlns:msink="http://schemas.microsoft.com/ink/2010/main" type="inkWord" rotatedBoundingBox="4363,15694 7508,15630 7531,16780 4387,1684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51670.2813">2892-278 31 0,'8'0'104'0,"-8"0"-12"0,0 0-4 0,0 0-28 0,0 0-4 0,0 5 0 16,0 0-4-16,0 0-8 0,0-1-4 0,0 1 0 16,0 4-4-16,0-4 0 0,0 5-4 0,0 0-4 0,0-1 0 0,0 1-4 15,0 5 0-15,0-6 0 0,0 5-4 0,8 1-4 0,-8-5 0 16,0 3 0-16,9 2-4 0,0-5-8 0,-9 4 8 0,8 1-4 16,0-1 0-16,-8-6-4 0,9 8 0 0,-1-6 0 0,10-1 0 0,-10 1 0 15,0 0 0-15,2-6 0 0,6 1 0 0,-8 0 0 0,1 0 4 16,8 0 4-16,-8-5-4 0,7 0 0 0,2-5 4 15,-10 5-4-15,10-5 8 0,-2 0-8 0,-7-4 0 0,8 3 4 0,0-3 4 16,-9-1 0-16,10-4 0 0,-10 5 4 0,10-6-8 0,-10 1 0 16,0-1 4-16,9 1-4 0,-8-6 0 0,-9 2 0 0,9-2 0 15,-1 1 0-15,-8 0 0 0,0 0 0 0,0 0-4 0,0-6 0 0,0 6 4 16,0 0-8-16,0 0 4 0,-8 0 0 0,8 0 0 0,-9 0-4 16,0 4 4-16,1-4-8 0,-1 5 4 0,1-1 0 0,0 1-4 15,-2-1 4-15,2 1 0 0,0 5 0 0,-10-1-4 0,10 0 0 16,-9 1 4-16,9 3 0 0,-10-3-4 0,2 5 0 0,-2-2 0 15,2 6 4-15,-2-4-4 0,10 4 0 0,-9-5 4 0,-1 10-4 0,2-5 0 16,-2 4 4-16,2 2-4 0,-2-2 0 0,10 1 0 0,-9 5 0 16,0-1-4-16,8 1 4 0,1 0-4 0,-10-1-4 0,10 5-4 15,0 1-4-15,-1-1-12 0,0 1-12 0,1-1-4 0,8 0-12 16,-8 1-8-16,8 4-16 0,-9-5-12 0,9 5-12 0,0-4-4 16,0 5-60-16,0-7-16 0,0 2 28 0,9-1 24 0,-9-5 32 0</inkml:trace>
          <inkml:trace contextRef="#ctx0" brushRef="#br1" timeOffset="52674.6008">3855-173 39 0,'0'0'84'0,"-9"0"0"0,9 0-8 0,-9 0-20 0,9-4-4 16,-8 4 0-16,0 0-8 16,-1-5 8-16,9 1-8 0,-8 4 8 0,-10-6-4 0,18 2-4 0,-8 4 0 0,0-5 0 0,-2 0 4 15,2 0-8-15,0 1 0 0,-1 4-8 0,1 0 4 0,-1-5-4 16,1 5-4-16,-1 0 0 0,1 0 0 0,0 0-4 0,-2 0 0 16,2 0 0-16,0 0-4 0,-2 0-4 0,2 5 0 0,0-1 4 0,0 1-12 15,-1 0 4-15,0 4-4 0,1-3 0 0,-1 3 0 0,9 2-4 16,-8-3-4-16,0 6 4 0,-2 1 4 0,10-6-8 0,-8 6 0 15,8 0 0-15,0-1 4 0,-8 0-4 0,8-1 0 0,0-2 0 16,0 4 0-16,0-6 0 0,8 1 0 0,-8 4 0 0,8-4 0 16,-8 0-16-16,10-1 20 0,-2-4 0 0,0 4 0 0,9 1-4 0,-8 0 0 15,0-7 4-15,-1 8 0 0,8-6-4 0,2-1-4 0,-10 6 4 16,10-5 0-16,-1-5 0 0,0 5 0 0,0-5 0 0,-1 0-4 16,2 0 8-16,0 0-4 0,-2-5 0 0,1 0 0 0,0 0 0 0,0-4 0 15,1 4 0-15,-2-6-4 0,2 3 8 0,-2-2 0 16,-7-4-8-16,8 4 4 0,-8 1-4 0,-1-6 8 0,0 5-8 0,10 1 8 15,-18-1-4-15,8 1 0 0,0-1 0 0,-8-1 4 0,10 8 0 16,-10-7 0-16,0 5-4 0,0-4 8 0,0 4 0 0,0 0 4 16,0 1 0-16,0-1 0 0,0 0-4 0,0 5 0 0,0-5 4 15,0 5-4-15,0-5 0 0,0 5 0 0,0 0-4 0,0-5 4 16,0 5-4-16,0 0 4 0,0 0-4 0,0 0 0 0,0 0 4 16,0 0-4-16,0 0 0 0,0 5 4 0,0 0-4 0,0 0 4 0,8-5-4 15,-8 10 0-15,0-6 0 0,8 6 0 0,-8-5-4 0,9 4 0 16,-9 1 0-16,8 4 0 0,-8-4 4 0,8 4-4 0,2 0 0 15,-2-4 0-15,0 5 0 0,-8-1 0 0,8-5 0 0,2 1-4 16,-2 0 4-16,0 4 4 0,1-9-8 0,0 4 0 0,-1-4 4 0,1 5-4 16,-1-5 0-16,9-5 0 0,-17 4 4 0,17-4-4 0,-9 5 0 15,2-10 0-15,-2 5 0 0,0-4 4 0,1 4 0 0,0-5-4 16,-9 0 4-16,8 0 0 0,0-4 0 0,1 4-4 0,-1-6 4 16,-8 3-4-16,8-2 4 0,-8 5 0 0,10-9 0 0,-10 5 0 15,8-1-4-15,-8 0 4 0,8-4 0 0,-8 4 0 0,0 1 0 16,10-1 0-16,-10-6 0 0,0 8 0 0,8-2 0 0,-8 1 4 0,0 4-4 15,8-4-4-15,-8 4 4 0,0-5 0 0,0 5 0 16,8 0 0-16,-8 0 0 0,0 5 0 0,0-5 0 0,0 5 4 0,9-4 0 16,-9 4 0-16,0 4-4 0,9-4 0 0,-9 5 4 0,0 0 0 0,8 0 4 15,-8 0 0-15,0 5-4 0,9-5 0 0,-9 4 4 16,8 1-4-16,0-1-4 0,-8 1 4 0,10 4 0 0,-10 1 0 0,8-6 0 16,-8 5 0-16,8-4 0 0,0 5-4 0,-8-1 4 0,10-5-4 15,-2 1 4-15,0 0-4 0,-8-2-4 0,9-2 4 0,0 4 0 16,-1-6 0-16,1 1-4 0,-1 0 4 0,-8-5 0 0,8 5 0 0,2-5 0 15,-2-5 0-15,0 5-8 0,0-5-8 0,2 0 0 16,-2 1-4-16,0-1 4 0,1-6 0 0,-1 8-4 0,-8-7 4 0,9 0 0 16,0 1 0-16,-1 4 0 0,0-4 4 0,-8-1 4 0,8 0 0 15,-8 6 4-15,10-6 0 0,-10 5 0 0,8-5 4 0,-8 6 0 16,8-1-4-16,-8 0 4 0,10 5 0 0,-10-5 0 0,0 5 0 16,8-4 0-16,-8 4 0 0,8 0-4 0,-8 0 4 0,9 0 4 15,-9 0-4-15,8 0 0 0,1 0 4 0,-1 0 0 0,-8 0 0 0,9 4 0 16,-1 1 0-16,0 0 8 0,2 0 0 0,-10-1 0 0,8 6-4 15,0-5 4-15,2 5 4 0,-2-1 0 0,-8 6 0 0,8-1 0 16,0 0-4-16,-8 1 4 0,9-1 0 0,0 0 4 0,-9 5-4 0,8-4 0 16,-8-1 0-16,0 5-4 0,0-4-8 0,9-1 4 15,-9 1 0-15,0-6-4 0,0 5 0 0,0-4-8 0,0-1-8 0,0-3-20 16,0 3-16-16,0-4-24 0,-9-5-28 0,9 5-28 0,-8-5-20 16,8-5-8-16,-9 0-92 0,9 5 44 0,-9-9 40 0,9-2 36 15,-8 2 12-15</inkml:trace>
          <inkml:trace contextRef="#ctx0" brushRef="#br1" timeOffset="51218.2274">2286-719 3 0,'0'-5'92'16,"0"1"-4"-16,0-1 0 0,-9-5-24 0,9 5-4 0,0 1 0 15,0-6 8-15,0 5 4 0,-8-4 0 0,8 4-4 0,0 1-4 16,0-7-4-16,0 7-4 0,0-1 0 0,0 5 0 0,0-5-4 0,0 5-4 16,0-5 0-16,0 5-4 0,0-4 0 0,0 8 0 0,0-4 0 15,0 5-4-15,0 0-4 0,0 0-4 0,0-1 0 0,0 7-8 16,0-2 4-16,0 5-8 0,0 0-4 0,0 1-4 0,0-1 0 16,0 5 0-16,0 1-4 0,0-1-4 0,0 4 0 0,0 3 0 15,-9-8 0-15,9 5 0 0,0 2 0 0,0-2 0 0,0 2-4 16,0-2 0-16,0 2 4 0,0-6-4 0,0 5 0 0,0-5-4 15,0 5 0-15,0-10 0 0,0 6 0 0,0-1 4 0,9-5 0 0,-9 1-4 16,0-6 4-16,0 1-4 0,8-1 4 0,-8 0-4 0,0-4-4 16,9 1 4-16,-9-6 0 0,9 4 0 0,-1-4-4 0,-8 0 4 15,8 0 0-15,0-4 0 0,2 4 0 0,-10-11-4 0,8 7 0 0,0-1 0 16,2 0 0-16,-2 1 0 0,0-6 0 0,1 5 0 16,-1 1 0-16,0-5 4 0,1 3 0 0,0 1 0 0,-1 0 0 0,-8 1 0 15,8 4 4-15,2-5 0 0,-2 5 0 0,-8 0 0 0,8 0 4 16,1 5-4-16,-9-1 0 0,9-4 4 0,-9 5 0 0,0 0-4 15,0 1 0-15,0 3 4 0,0-5-4 0,8 6 4 0,-8-5-4 16,0 4 0-16,0 0 0 0,0 2 0 0,0-2 0 0,0 1 0 0,0-1 0 16,0 5 4-16,0-4-4 0,0 6-4 0,0-3 4 15,0 2 4-15,0-2-4 0,8 7 0 0,-8-5 0 0,0-1 0 0,0 5 0 16,0 0 0-16,0-4-4 0,0 4 4 0,0-5 0 0,0 1 0 16,0-1 0-16,0 0-4 0,9 1 4 0,-9-7-4 0,0 3 4 15,0-2-8-15,8-4-4 0,-8 5-16 0,0-5-8 0,9-1-36 0,-9-4 8 16,0 5-12-16,9-5-20 0,-9 0-8 0,8 0-20 0,-8 0-56 15,0-5-24-15,0 1 40 0,0-1 32 0,8 0 24 0,-8 0 12 16</inkml:trace>
          <inkml:trace contextRef="#ctx0" brushRef="#br1" timeOffset="53260.5936">4963-421 55 0,'0'-5'104'15,"0"0"-8"-15,0 0-4 0,0-5-24 0,0 6-4 0,0-6 0 0,0 5-4 16,0 1-4-16,8-6 4 0,-8 5 0 0,0 1-8 0,0-6 0 16,8 5-4-16,-8-5-4 0,10 0-4 0,-10 6 0 0,8-5-8 15,0-1 0-15,2 5-4 0,-2 0-4 0,0-5-4 0,1 5-4 0,-1 1 0 16,1 4-4-16,-1-5-4 0,1 5 0 0,-1 0 0 0,10 0-4 15,-10 0 4-15,0 5-4 0,2 4 0 0,-2-4 0 0,0 5 0 16,1-1-4-16,-9 1 4 0,8 5 0 0,-8-1-4 0,8 1 0 16,-8 4 0-16,0-5 0 0,0 5 0 0,-8 5 0 0,8-5 0 15,-8 1 0-15,8 3-4 0,-9-3 4 0,1-1 0 0,0 1 4 0,-2-7 0 16,2 2-4-16,0-1 0 0,-2 1 0 0,2-6-4 16,0 1 4-16,-1-6 0 0,1 1-4 0,-1 0 0 0,1 0 0 0,8-5 0 15,-9-5 0-15,9 5 0 0,-8-5 0 0,8 0-4 0,0 1 4 16,-8-1 4-16,8 0-4 0,0-4 4 0,0 3 0 0,0-3 0 15,0-1 0-15,0 6 0 0,8-6-4 0,-8 5 0 0,0-4 4 0,8 5 0 16,-8-7 0-16,9 6 0 0,-9 1 0 0,8 4 0 0,-8-5 0 16,9 5 4-16,-1 0 0 0,1 0 4 0,-1 0 4 0,0 5 0 15,2-1 4-15,-2 1 4 0,10 0 0 0,-10 5 4 0,0-5 0 16,9 4 0-16,-9 1 4 0,10-1 0 0,-2 0 4 0,-6 2 0 16,6-2 0-16,2 1 0 0,-10-1-4 0,9 1 0 0,-9-6-8 0,10 6 0 15,-10-5 0-15,10-1-4 0,-10 3 0 0,0-4-24 0,10-3 24 16,-10 5 0-16,0-5-4 0,1 0 0 0,-9-5-4 15,8 5 0-15,0-3-4 0,-8-8 0 0,10 2-8 0,-10-1-8 0,0 0-8 16,0-4-16-16,0 0-8 0,0-1-20 0,-10 1-16 0,10-5-20 16,-8-1-24-16,0 1-24 0,-1 0-12 0,-7 0-96 0,6 0 36 15,-6 4 36-15,-2-4 40 0,10 0 28 0,-18 4 20 0</inkml:trace>
        </inkml:traceGroup>
      </inkml:traceGroup>
    </inkml:traceGroup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17:42.9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77F80A-4DD6-48AD-9F5C-75084C9F7D25}" emma:medium="tactile" emma:mode="ink">
          <msink:context xmlns:msink="http://schemas.microsoft.com/ink/2010/main" type="writingRegion" rotatedBoundingBox="12333,6016 12841,11397 12025,11474 11517,6093"/>
        </emma:interpretation>
      </emma:emma>
    </inkml:annotationXML>
    <inkml:traceGroup>
      <inkml:annotationXML>
        <emma:emma xmlns:emma="http://www.w3.org/2003/04/emma" version="1.0">
          <emma:interpretation id="{4111CA73-028C-4433-8FA0-D46972101D9C}" emma:medium="tactile" emma:mode="ink">
            <msink:context xmlns:msink="http://schemas.microsoft.com/ink/2010/main" type="paragraph" rotatedBoundingBox="12333,6016 12841,11397 12025,11474 11517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DBB39-DF54-43AC-81A8-715998CBBE51}" emma:medium="tactile" emma:mode="ink">
              <msink:context xmlns:msink="http://schemas.microsoft.com/ink/2010/main" type="line" rotatedBoundingBox="12333,6016 12841,11397 12025,11474 11517,6093"/>
            </emma:interpretation>
          </emma:emma>
        </inkml:annotationXML>
        <inkml:traceGroup>
          <inkml:annotationXML>
            <emma:emma xmlns:emma="http://www.w3.org/2003/04/emma" version="1.0">
              <emma:interpretation id="{225EA498-D34E-4CD7-950D-82C761DFA673}" emma:medium="tactile" emma:mode="ink">
                <msink:context xmlns:msink="http://schemas.microsoft.com/ink/2010/main" type="inkWord" rotatedBoundingBox="12305,6019 12436,7407 11701,7477 11570,6088"/>
              </emma:interpretation>
            </emma:emma>
          </inkml:annotationXML>
          <inkml:trace contextRef="#ctx0" brushRef="#br0">-102 1760 51 0,'0'-5'80'0,"-9"0"-12"16,9 5 0-16,0-5-28 0,-8 1 0 0,8-1-8 0,0 0 0 15,0 0-4-15,0 0-4 0,0 1 0 0,0-6 0 0,0 5 0 0,0-4 0 16,8 4 4-16,-8-5-4 0,0 1 0 0,9-1-4 0,-1 1 0 16,1-1 4-16,-9 1-20 0,8-2 20 0,0 3-4 0,2-2 0 15,6-5-4-15,-6 11 0 0,-2-6 0 0,9 5-4 0,-9-5 0 0,9 6 0 16,0 0 0-16,1-2-4 0,-10 6 0 0,9-5 0 0,0 5 8 16,0 0-4-16,0 5 0 0,0-5 0 0,1 6 0 0,-2 2-8 15,2-8 4-15,-2 10 4 0,-7-5-4 0,7 5 0 0,-6-1 0 16,6 1 0-16,-8-6 4 0,2 6 0 0,-2 5 0 0,-8-6-4 15,8 1 4-15,-8-1-4 0,0 1 0 0,0 4 0 0,0-4-4 16,0-1 0-16,-8 6-4 0,8-6 8 0,-8 1-4 0,-2-1-4 0,2 1 0 16,0-1 0-16,0 1 8 0,-10-5-8 0,10 5 0 0,-9-1-4 15,9-4 0-15,-10 0-12 0,2-1-8 0,-2 0-12 0,10-4-12 16,-10 6-8-16,10-6-16 0,-9 0-8 0,9 0-8 0,-1-6-28 16,0 6-52-16,1-4 20 0,0 0 28 0,-2-1 20 0</inkml:trace>
          <inkml:trace contextRef="#ctx0" brushRef="#br0" timeOffset="-363.6733">-33 1625 51 0,'0'0'72'0,"0"-5"-8"16,0 5-4-16,0-4-24 0,0 4-8 0,0-4 0 0,0-2 4 0,0 6-4 0,0 0 0 15,0-4 0-15,0 4 4 0,0 0-4 0,0 0 0 0,0 0 4 16,0 0-4-16,0 0 0 0,0 0-4 0,0 0 0 0,0 0 4 15,0 0-8-15,0 0 4 0,0 0 0 0,0 0-8 0,0 0 16 16,0 0 4-16,0 4 4 0,0-4-4 0,0 0 0 0,0 6-8 0,0-2 4 16,0 0 4-16,0 7-8 0,0-2 0 0,0 1-4 15,0 4 0-15,0 0-4 0,0 1-4 0,0 4 0 0,0 0-4 0,0 5-4 16,0-5 0-16,0 10-4 0,0-5-4 0,0 0 4 0,0 4 0 16,0 1 0-16,0 0 0 0,0-4 0 0,0 3-4 0,0 1 4 15,0 0 0-15,0-6-4 0,0 2 0 0,0-2 4 0,0 1 0 0,0 0-4 16,0-4 4-16,0-1 0 0,0 0 0 0,0 0 0 15,0-5-4-15,0 1 0 0,0-1 0 0,0-4 0 0,0 5 0 16,0-6 0-16,0-5 0 0,0 6 4 0,0 0-4 0,0-5 0 0,0-1 0 16,0 2 0-16,0-6 4 0,0 0-4 0,-10 3 0 0,10-3 0 15,0 0 0-15,0 0-8 0,0 0 0 0,0 0-4 0,0 0-8 16,-8-3-8-16,8 3-8 0,0-6-16 0,-8 2-12 0,8-1-12 16,0-5-8-16,0 6-8 0,0-6 0 0,-10 1-16 0,10-1-60 15,0-5 8-15,-8 1 36 0,8-1 20 0</inkml:trace>
          <inkml:trace contextRef="#ctx0" brushRef="#br0" timeOffset="665.7678">264 2268 43 0,'0'-4'92'0,"0"-6"-8"16,0 5-8-16,0 0-24 0,0 0-4 0,-8 1-4 0,8 4-4 15,0-6 4-15,0 6-4 0,0 0-8 0,0 0 0 0,0 0 0 16,8 6 4-16,-8-6-4 0,0 4 0 0,8 1-4 0,-8 0-4 15,0 4-4-15,10 1-4 0,-10-1 0 0,8 1-4 0,0 5 0 0,1 4-4 16,0-5-4-16,-9 5 4 0,8 6-4 0,9-2 0 0,-17-4 0 16,8 10 4-16,1-4-4 0,0 3 0 0,-1-4-4 0,0 5 4 15,2-5-8-15,-2 5 8 0,0-5 0 0,-8 4-4 0,9-4 0 0,0 1 0 16,-9-2 0-16,8 2 0 0,-8-6 4 0,0 0-4 16,0-4 0-16,8 3 0 0,-8-3 4 0,0-2 0 0,0-3-4 0,0 0 0 15,0 0 4-15,0-5-4 0,0 5 0 0,0-10 0 0,-8 4 4 16,8-4-4-16,0 0 0 0,0 0 4 0,-8 0-4 0,8-4 0 15,0-2 4-15,-9-3-8 0,9-1 4 0,-9 0 0 0,9 0 0 16,-8-3 4-16,0-2-4 0,-2-3 0 0,2 3 0 0,8-4 0 0,-8-6 0 16,-1 2 0-16,9-2 0 0,-9 2 0 0,1-6 0 15,8 5 0-15,0-5 0 0,-8 0 0 0,8 5 0 0,0-5 0 0,0 6 0 16,0-2 0-16,0 2 0 0,8-2-4 0,-8 2 8 0,8 4-4 16,-8 0 0-16,9-1 0 0,0 1 0 0,-1 4-4 0,-8 1 4 15,8-1 0-15,2 2 0 0,-2 3 0 0,0 0 0 0,1-5 0 0,0 11 0 16,-1-5 4-16,0-1-4 0,1 5 0 0,-1 0 0 0,10 1 4 15,-10-1 4-15,0 0-8 0,2 0 4 0,-2 5 0 0,8-5 0 16,-7 5 0-16,0 0-4 0,8 0 4 0,-9-5 0 0,0 5-4 16,2 0 4-16,-2 0-4 0,10 0 0 0,-10 5 4 0,0-5 0 15,-8 5-4-15,8-5 0 0,1 5 4 0,-9 5-4 0,9-6 0 16,-9 1 0-16,0 4 4 0,0 1-4 0,0 5-4 0,0-6 4 0,-9 5 0 16,9 1 0-16,-9 4-4 0,1-5-8 0,0 1-8 0,0 4-8 15,-2-5-12-15,-6 1-8 0,6-1-4 0,2-4-4 0,-9 5-12 16,9-6-4-16,-10 1-36 0,10-6-52 0,-8 0 28 0,6 2 12 15,2-1 32-15</inkml:trace>
        </inkml:traceGroup>
        <inkml:traceGroup>
          <inkml:annotationXML>
            <emma:emma xmlns:emma="http://www.w3.org/2003/04/emma" version="1.0">
              <emma:interpretation id="{69005A3C-C9A8-4D16-94C1-01EBC84E9986}" emma:medium="tactile" emma:mode="ink">
                <msink:context xmlns:msink="http://schemas.microsoft.com/ink/2010/main" type="inkWord" rotatedBoundingBox="12509,7948 12609,9009 11936,9072 11836,80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8483.8153">145 3736 63 0,'0'-10'76'0,"0"-4"0"0,0 4-4 0,0-4-24 15,0-2-4-15,0 3-8 0,0-2 0 0,0 1-4 0,8-1 0 0,-8 1-4 16,10 0-4-16,-10 5 0 0,8-6 0 0,0 0 0 0,0 1-4 16,2 5 4-16,-2-6-8 0,0 5 4 0,9 1 0 0,-9-1 0 15,10 5 0-15,-2 1 0 0,2-1 0 0,-1 5-4 0,0 0 0 0,0 0 4 16,0 0-8-16,0 0 4 0,1 5-8 0,-2-1 0 16,2 1 4-16,7 0-4 0,-9 0 0 0,2 0 4 0,-10 5-4 0,10-1 0 15,-2-4 0-15,2 4-4 0,-10-4 0 0,1 5 0 0,-1 1-4 16,0-3 4-16,2 2 4 0,-10-1-8 0,8 1 4 0,-8 4-4 15,0-5 4-15,0 6-4 0,-8-1 0 0,8-4 0 0,-10 5 0 0,2-1 0 16,0-5-4-16,-9 6 0 0,8-1 0 0,-8 1-4 0,9-5-4 16,-10 4-8-16,2-5-4 0,-2 1-8 0,10-1-8 0,-9 0-4 15,0-3-4-15,0-1-4 0,-1 4-4 0,10-9-8 0,0 4-20 16,-10 2-68-16,10-6 20 0,0 5 20 0,-1-5 20 0</inkml:trace>
          <inkml:trace contextRef="#ctx0" brushRef="#br0" timeOffset="28128.7732">238 3630 55 0,'0'-4'92'0,"0"-1"-4"16,0-1-8-16,0 2-24 0,0 4-4 0,0-5 0 0,0 5-4 0,-8 0-4 16,16 5 0-16,-8-5-8 0,0 4 4 0,0 7-8 15,0-2 0-15,0 0 4 0,0 1-8 0,0 5 4 0,0-1-8 0,0 1 0 16,0 4 0-16,0 0 4 0,0 0-4 0,0 0 0 0,0 4 0 16,0-3-8-16,0-1 4 0,0 5-4 0,0-4-4 0,0 4 0 15,0-6 4-15,0 7-4 0,0-1-4 0,0-5 0 0,0 4 0 0,0-3-16 16,10 4 20-16,-10 0-4 0,0-5 0 0,0 5-4 0,0 0 0 15,0-5 0-15,0 0 0 0,0 6-4 0,0-6 4 0,0 0-4 16,0-5 0-16,0 5 0 0,0-4 0 0,0-1 0 0,0 0 0 16,0-4 0-16,0 5 0 0,0-6 0 0,0 2 0 0,0-8-4 15,0 7-4-15,0-5 0 0,0 0-4 0,0-5 4 0,0 5-16 0,0-5-8 16,0 0-16-16,0 0-16 0,0 0-20 0,0 0-4 0,0-5-12 16,-10 0-72-16,10-5 0 0,0 5 40 0,0 2 16 0,0-8 28 15</inkml:trace>
          <inkml:trace contextRef="#ctx0" brushRef="#br0" timeOffset="29111.1917">571 3980 51 0,'0'-5'80'0,"0"-4"-8"0,0 9-4 0,0-5-20 15,0 5-4-15,0 0-4 0,0 0 0 0,0 0 0 0,0 5-4 0,8 0 0 16,-8-1-4-16,0 1-4 0,10 5-4 0,-10 1 0 0,0 1 0 16,8-2-4-16,-8 5 0 0,8-1 0 0,-8 6-4 0,10-2 4 15,-2 2-4-15,-8-1 0 0,8 5 4 0,-8 0-4 0,0-4-8 0,0 3 4 16,8 0 0-16,-8-3 0 0,0 4-4 0,0 0 4 0,0 0-8 15,0-5 4-15,0 0-8 0,0 1 4 0,0-1 0 0,0-5 0 16,0 0 0-16,0 1-4 0,0-5 4 0,0-1-4 0,0 1 4 16,0-6 0-16,0 2-4 0,0-2 0 0,0-4-4 0,0 0 8 15,0-4-4-15,0 4 0 0,0-10-4 0,0 5 4 0,0-5-4 16,0 1 0-16,0-5 8 0,0-1-4 0,0 0 0 0,0 1 0 0,9-5 0 16,-9 6 0-16,0-7-4 0,9 0 8 0,-9 5-4 0,8-3-4 15,1-1 0-15,-9 4 4 0,8 1 4 0,0-1 0 0,2 6-4 16,-2-1 0-16,-8 1 0 0,8 0 4 0,0-2-8 0,2 7 4 15,-2 4 4-15,-8-5-8 0,8 5 4 0,1-5 0 0,0 5 4 0,-9 0-8 16,8 5 4-16,1-5-4 0,-1 5 8 0,0-1-4 0,0 2 0 16,-8-1 0-16,10-1 4 0,-2 6-4 0,0-6 0 0,2 6 0 15,-10-1 0-15,8 0 0 0,0 2 0 0,-8-2 0 0,9 1 4 16,-9-1 0-16,0 6 4 0,8-6-4 0,-8 6-4 0,0-6 4 16,0 6 0-16,0-1 4 0,-8 0 0 0,8-4 0 0,-9 5 0 15,1-1 0-15,8-5 0 0,-8 6 0 0,-2-5 0 0,2-1-4 0,-10 1 0 16,10-1 0-16,0 1 4 0,-9-6-4 0,9-4-4 0,-10 6-4 15,10-6 4-15,0 0-4 0,-10 0 0 0,10-6-4 0,-10 2-8 16,10-6-8-16,0 5-16 0,-9-4-12 0,8-1-16 0,0 0-8 16,1-4-8-16,8 4-52 0,-8 1-36 0,0-5 32 0,-2 4 24 15,10 0 20-15</inkml:trace>
        </inkml:traceGroup>
        <inkml:traceGroup>
          <inkml:annotationXML>
            <emma:emma xmlns:emma="http://www.w3.org/2003/04/emma" version="1.0">
              <emma:interpretation id="{B6645DC0-D364-4B79-B156-540E9E814319}" emma:medium="tactile" emma:mode="ink">
                <msink:context xmlns:msink="http://schemas.microsoft.com/ink/2010/main" type="inkWord" rotatedBoundingBox="12735,10276 12841,11397 12025,11474 11919,103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7904.3182">946 6613 43 0,'0'-4'84'0,"0"-2"-4"0,0 2 0 16,0-1-28-16,0-5 0 0,0 6 0 0,0-2-4 0,-8 3 4 16,8-3 0-16,0 2-4 0,0-2 8 0,0 2 0 0,-8-1-4 15,8 0 0-15,-10 5 0 0,10-5-4 0,-8 1-8 0,8 4-4 16,-8 0-4-16,-1-5 0 0,9 5-4 0,-8 0-8 0,-1 5 0 16,1-5-4-16,-1 4 0 0,1 1 0 0,0 5 0 0,-2-6-4 0,2 6 4 15,0-1 0-15,-10 1 4 0,10 5 0 0,0-5 0 16,-9 3 0-16,8 7 4 0,0-5 4 0,1-2 0 0,0 7-4 0,-2-5 0 15,2-2 0-15,0 7-4 0,8-5-4 0,-8-1 4 0,8 0-8 0,0-4 4 16,0 4 0-16,0-6-4 0,0 8 0 0,8-6-4 16,0-1 8-16,0 1-8 0,2-6 4 0,-2 2-4 0,0-2 0 0,1 1 0 15,8 0-4-15,-8 0 0 0,7-5 0 0,2 5 0 0,-2-5 0 16,-6 0 0-16,6 0-4 0,1 0 4 0,0-5-8 0,0 5-4 16,1-5-4-16,-2 0-20 0,2 0-20 0,-2 1-16 0,2-2-12 15,-1-3-28-15,-1 4-32 0,2-4-20 0,-10-1-32 0,10 1-48 16,-10-1 48-16,9-5 40 0,-9 6 24 0,1-5 28 0</inkml:trace>
          <inkml:trace contextRef="#ctx0" brushRef="#br0" timeOffset="147444.5522">282 5998 35 0,'-10'-3'88'16,"10"-2"-8"-16,0 0-8 0,-8 0-20 0,8-5-4 0,0 6-4 16,-8-1 0-16,8 0 0 0,0 1 0 0,0-6-4 0,0 0 0 15,8 6 0-15,-8-6-4 0,8 1 4 0,-8-1 0 0,10 0 0 16,-2 1 0-16,0-1 4 0,1 1 0 0,0-1-4 0,8 5-4 16,-9-5-4-16,9 1 0 0,0 4-4 0,1 0 0 0,-10 0 0 0,18 0-8 15,-10 0 8-15,1 5-8 0,1 0 0 0,-2-4 0 16,2 4-4-16,7 4 0 0,-8-4 0 0,0 5 0 0,1-5-4 0,-2 5 0 15,10 5 0-15,-9-5 4 0,-8 0-4 0,8-1 0 0,-1 6 0 16,-6-1 0-16,6 1 0 0,-8-5-4 0,2 9-4 0,-2-4 4 16,0-1 0-16,-8 6 0 0,9-5-4 0,-9 4 0 0,0 0 0 0,0 0 4 15,0 1 0-15,0-2-4 0,0 3 0 0,-9 3-4 0,9-5 4 16,-8 1-4-16,0 0 0 0,-2 3 0 0,2-4 4 0,-8 0-4 16,6 1 4-16,2 0-4 0,-9-1 4 0,0-5-4 0,8 6 0 0,-7-5 0 15,-2 0 0-15,10-6 0 0,-10 5-4 0,2-9 4 16,-1 6-4-16,8-2-4 0,-8 1-12 0,1-5-8 0,6-5-8 0,-6 5-16 15,6 0-24-15,2-4 8 0,-9-2-24 0,9 2-16 0,0-1-8 16,8 1-12-16,-9-2-96 0,0 6 40 0,9-9 44 0,0 9 28 16,0-5 16-16</inkml:trace>
          <inkml:trace contextRef="#ctx0" brushRef="#br0" timeOffset="147050.5632">367 5961 23 0,'-9'-5'84'0,"9"5"-12"0,0-4-4 16,0 4-20-16,0-5 0 0,0 0 0 0,0 0-4 0,0 0 4 15,0 1 0-15,0-2 4 0,0 2 0 0,0-5-4 0,0 3 4 16,0 2 0-16,0-1-4 0,0 0 4 0,0 0 4 0,0 5-8 16,0 0 0-16,0-4-4 0,0 4 4 0,0 0 0 0,0 0 0 15,9 0 4-15,-9 0 4 0,0 0-4 0,0 4 0 0,0 1-4 0,8 0-4 16,-8 0-4-16,0 5-8 0,0-1 0 0,0-5-4 16,0 6 0-16,0 5-4 0,8-1-4 0,-8 0-4 0,0 6-4 0,0-1 4 15,0 0 0-15,-8 5-4 0,8-4-4 0,0 3-4 0,0 0 4 16,0 7 0-16,0-7 0 0,0 6-4 0,0 0 0 0,-8 0 0 15,8 0-4-15,0-5 0 0,0 5 4 0,-9 0-4 0,9-6 4 0,0 6-4 16,0-9 0-16,0 3-4 0,-9 0 8 0,9-3-4 0,0 0 0 16,0-1 4-16,0-5-4 0,0 1 0 0,0-1 0 0,0-5-4 15,0 1 8-15,0 5 0 0,0-11-4 0,0 6 0 0,0-5-4 16,0 5 8-16,0-10-8 0,0 4 4 0,0 1-4 0,0-5-4 16,0 0 4-16,0 0-4 0,0 4-8 0,0-8-8 0,-8 4-8 15,8-5-12-15,0 5-8 0,0-4-8 0,-8-2-24 0,8 2 16 0,0-1-4 16,-9-5-12-16,9 6-16 0,-8-7-16 0,8 3-12 0,-9-2 0 15,0 0-80-15,1-5 16 0,8 6 36 0,-8-5 32 0,-2 4 24 16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1:11.5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CEF74C-6C50-4BFF-9EDC-FD080856D90B}" emma:medium="tactile" emma:mode="ink">
          <msink:context xmlns:msink="http://schemas.microsoft.com/ink/2010/main" type="writingRegion" rotatedBoundingBox="27882,10318 31596,10212 31640,11784 27926,11890"/>
        </emma:interpretation>
      </emma:emma>
    </inkml:annotationXML>
    <inkml:traceGroup>
      <inkml:annotationXML>
        <emma:emma xmlns:emma="http://www.w3.org/2003/04/emma" version="1.0">
          <emma:interpretation id="{078B51BA-B032-4B2B-8B57-168FDA9F6A1D}" emma:medium="tactile" emma:mode="ink">
            <msink:context xmlns:msink="http://schemas.microsoft.com/ink/2010/main" type="paragraph" rotatedBoundingBox="27882,10318 31596,10212 31640,11784 27926,11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D51C6C-E5FC-40E1-B41B-631FB80C7EFB}" emma:medium="tactile" emma:mode="ink">
              <msink:context xmlns:msink="http://schemas.microsoft.com/ink/2010/main" type="line" rotatedBoundingBox="27882,10318 31596,10212 31640,11784 27926,11890"/>
            </emma:interpretation>
          </emma:emma>
        </inkml:annotationXML>
        <inkml:traceGroup>
          <inkml:annotationXML>
            <emma:emma xmlns:emma="http://www.w3.org/2003/04/emma" version="1.0">
              <emma:interpretation id="{7A8D5F1F-EEE1-4B18-90C1-28C3755FD496}" emma:medium="tactile" emma:mode="ink">
                <msink:context xmlns:msink="http://schemas.microsoft.com/ink/2010/main" type="inkWord" rotatedBoundingBox="27882,10318 29107,10283 29152,11855 27926,118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16575 5802 55 0,'0'-4'76'0,"0"4"0"15,0-5-8-15,0 5-24 0,0 0 4 0,0-5-4 0,0 5-4 16,0 0 4-16,0 0 0 0,0-4 0 0,0 4 4 0,0 0 0 16,0 0 8-16,0 0 4 0,0-6-4 0,0 6 4 0,0 0 0 0,0 0 0 15,0 0-4-15,0 0 4 0,0 0-4 0,0 0-4 0,0 0 0 16,0 0 0-16,0 0 0 0,0 0-8 0,-10 0 4 0,10 6 0 15,-8-6-4-15,8 4-4 0,-8-4-4 0,-1 5 0 0,1 0-4 0,-1-1 0 16,1 6-8-16,-1 0 0 0,1 0 0 0,-10-1-4 16,10 5 0-16,-10 1 0 0,10-1 0 0,-8 5-4 0,7 0-4 0,-8 1 0 15,0-1 0-15,-1 5 0 0,2-5 0 0,7 5 0 0,-8 1-4 16,0-1 0-16,9-1 0 0,-10 0 0 0,10 2-4 0,-10-6-4 16,10 5 0-16,0 0 0 0,0 0 0 0,-2-4 0 0,2-1 0 15,0 4 0-15,8-4 0 0,-9 1 0 0,9-1 0 0,-8 5 0 0,8-5 0 16,0 0 0-16,0 6 0 0,0-7 0 0,0 6 0 0,0 0 0 15,0-4 0-15,0 3 0 0,0 6 0 0,0-4 0 0,0-2 0 16,8 2 0-16,-8 3 0 0,0 1 0 0,9-5 0 0,-9 5 0 16,0-5 0-16,8 5 0 0,-8-1 0 0,8-4 0 0,2 5 0 15,-10 0 0-15,8-6 0 0,0 2 0 0,-8-2 0 0,8 6 0 16,-8-4 0-16,10-6 0 0,-10 4 0 0,8 2 0 0,-8-6 0 16,8 0 0-16,1 0 0 0,-9 1 0 0,9-1 0 0,-9-1 0 15,0-3 0-15,8 0 0 0,1-1 0 0,-9 0 0 0,8 1 0 0,-8-6 0 16,8 1 0-16,-8-1 0 0,9 1 0 0,-9-5 0 0,9 0 0 15,-9-5-92-15,8 0-44 0,-8 0-28 0,0-10-40 0,8 5-32 16,-8-4-72-16,10-6 52 0,-10 1 56 0,0-5 40 0,0 0 32 16,0 0 16-16</inkml:trace>
          <inkml:trace contextRef="#ctx0" brushRef="#br0" timeOffset="5555.6792">16795 6561 23 0,'0'0'80'0,"0"0"-20"0,0 0 16 16,-8 0-24-16,8-6 4 0,0 6-4 0,0 0 0 15,0 0 8-15,0-4-4 0,0 4 4 0,0-5 4 0,0 5 4 0,0 0 0 16,0 0-8-16,0 0 0 0,0-5-4 0,0 5 0 0,0 0 0 15,0 0-4-15,0 0 0 0,0 0-4 0,0 0 0 16,0 0-4-16,0 0 0 0,0 0 0 0,0 0 0 0,0 0-4 0,8 0 0 0,-8 0 0 16,0 0-4-16,10 0 0 0,-10 0-8 0,8 0 0 0,-8 0-4 15,8 5 8-15,2 0-4 0,-10-5 0 0,8 10 0 0,0-6-8 16,1 2 0-16,-1 3 0 0,-8-5-4 0,9 6 0 0,-1 5-4 16,1-7-4-16,-9 3 0 0,8 3 0 0,0 1-4 0,2-2 0 15,-10 2 0-15,8-1-4 0,0 1 4 0,2-1-4 0,-10-4 0 0,8 5 4 16,0-1-4-16,-8-5 4 0,8 1-4 0,-8-1 0 15,9 1 0-15,-9-2 0 0,8-1 4 0,-8-3-4 0,0 1 0 0,0 0 0 16,0 0 0-16,0-5 0 0,9 0 0 0,-9 4 0 0,0-4 4 16,0 0 0-16,0 0 0 0,0 0-4 0,-9 0 0 0,9-4 0 15,0 4 0-15,0 0 0 0,0-5 0 0,0 0 0 0,0 5 0 0,0-5 0 16,0 1 0-16,-8-3 0 0,8 4 0 0,0-6 0 16,0 3 0-16,0-3 0 0,0-1 0 0,-9 1 0 0,9-1 0 0,0 0 0 15,0-4 0-15,9 5 0 0,-9-6 0 0,0 5 0 0,8-4 0 0,-8-1 0 16,9 2-4-16,0 3 4 0,-1-5 0 0,-8 5-4 15,8-3 4-15,2 3 0 0,-2 0 0 0,0 1 0 0,2 0 0 0,-2-1 0 16,0 4-4-16,0 2 4 0,-8-1 0 0,9 0-4 0,-1 5 4 16,1-5 0-16,0 5 0 0,-1 0 4 0,0 0-4 0,-8 5-4 15,10-5 8-15,-2 5-4 0,8-5 0 0,-16 5 0 0,18-1 0 16,-10-4 0-16,1 6 0 0,-1-2-4 0,1 2 4 0,0-6 0 16,7 3 0-16,-8 3 0 0,2-6 0 0,-2 4 4 0,0-4-4 0,2 0 0 15,6 0 0-15,-7 0-16 0,-1 0 24 0,0 0-4 0,1 0 0 16,0-4 0-16,-1-2 0 0,0 6 0 0,2-3-4 0,-10-7 0 15,8 4 0-15,0 2 0 0,-8-1 0 0,9-5 0 0,-9 1 0 16,9-1-4-16,-9 1 8 0,0 0-4 0,0-2 0 0,0-3-4 16,8 4-4-16,-8-4-4 0,0 0-4 0,0 4-12 0,0-4 0 0,0-1-12 15,0 6-8-15,0-1-12 0,0 0-12 0,-8 1-16 0,8-1-12 16,0 1-20-16,0 4-28 0,0 0-24 0,0 1-28 0,-9 4-44 16,9 0 48-16,-9 0 36 0,1 0 28 0,8 4 28 0</inkml:trace>
        </inkml:traceGroup>
        <inkml:traceGroup>
          <inkml:annotationXML>
            <emma:emma xmlns:emma="http://www.w3.org/2003/04/emma" version="1.0">
              <emma:interpretation id="{FB31D46D-402B-42B9-B661-08E94E8D794B}" emma:medium="tactile" emma:mode="ink">
                <msink:context xmlns:msink="http://schemas.microsoft.com/ink/2010/main" type="inkWord" rotatedBoundingBox="29586,10780 30040,10767 30053,11251 29600,11264"/>
              </emma:interpretation>
              <emma:one-of disjunction-type="recognition" id="oneOf1">
                <emma:interpretation id="interp1" emma:lang="" emma:confidence="0">
                  <emma:literal>H)</emma:literal>
                </emma:interpretation>
                <emma:interpretation id="interp2" emma:lang="" emma:confidence="0">
                  <emma:literal>At)</emma:literal>
                </emma:interpretation>
                <emma:interpretation id="interp3" emma:lang="" emma:confidence="0">
                  <emma:literal>It)</emma:literal>
                </emma:interpretation>
                <emma:interpretation id="interp4" emma:lang="" emma:confidence="0">
                  <emma:literal>Pt)</emma:literal>
                </emma:interpretation>
                <emma:interpretation id="interp5" emma:lang="" emma:confidence="0">
                  <emma:literal>Hs)</emma:literal>
                </emma:interpretation>
              </emma:one-of>
            </emma:emma>
          </inkml:annotationXML>
          <inkml:trace contextRef="#ctx0" brushRef="#br0" timeOffset="6382.0752">17895 6512 11 0,'-8'0'112'0,"8"0"-8"0,0 0-8 16,0 0-24-16,0 0 0 0,-8 0 0 0,8 0 0 0,0 0 0 16,0 0 0-16,0 0 4 0,8 0-4 0,-8 0 0 0,8 0 0 0,-8 0-4 15,10-4 0-15,-10 4 0 0,8 0-4 0,0 0 8 0,2-5-4 16,-2 5 0-16,8 0 0 0,-7-4-4 0,0 4-8 0,8 0 0 16,-1-7-8-16,-6 7-4 0,6-4 0 0,2 0-4 0,-2 4-8 0,-7-5 0 15,8 5-8-15,0-5-8 0,-1 5-16 0,2-5 0 16,0 5 0-16,-2-5 0 0,1 5 0 0,0-4 0 0,-8-1 0 0,7 5 0 15,2-5 0-15,0 5 0 0,-10-4-60 0,0 4-36 0,1 0-36 16,-1 0-44-16,1 0-44 0,-1 0-84 0,1 0 24 0,-9-5 56 16,0 5 40-16,0 0 32 0,0 0 32 0</inkml:trace>
          <inkml:trace contextRef="#ctx0" brushRef="#br0" timeOffset="6137.1696">18084 6301 27 0,'8'-9'104'0,"1"4"-8"15,-9 0 0-15,8-4-20 0,-8 4 0 0,8 0 4 16,-8 1-4-16,0-2-4 0,0 6 4 0,0-3-8 0,8 3-8 0,-8-6-4 15,0 6-4-15,0 0 4 0,0 0-4 0,0 0 4 0,0 6 4 16,10-6-4-16,-10 3 0 0,0 3 4 0,0 3-4 0,0-4 0 16,8 4-4-16,-8 1 0 0,0-1-8 0,0 1 0 0,0 5-12 0,0-6-4 15,0 11 0-15,0-7-4 0,0 2-4 0,0-1-4 0,0 5 0 16,0 1-4-16,0-1 0 0,0 0-4 0,0-1-20 0,0 2 20 16,0 0 0-16,0-6-4 0,0 5 4 0,0 0-4 0,0-4-4 0,0 3 0 15,0-3 0-15,0 0-4 0,0-1 4 0,0-5-8 0,0 6 0 16,0-5-8-16,0-6-12 0,0 6-4 0,0-5-8 0,-8-1-12 15,8 2-12-15,0-6-12 0,0 4-12 0,-10-4-8 0,10 0-12 16,0-4-12-16,-8-2-8 0,0 6-4 0,8-9-20 0,-8 5-56 16,8-2 28-16,-9-3 36 0,1-1 24 0,-1 0 20 0</inkml:trace>
        </inkml:traceGroup>
        <inkml:traceGroup>
          <inkml:annotationXML>
            <emma:emma xmlns:emma="http://www.w3.org/2003/04/emma" version="1.0">
              <emma:interpretation id="{8F5DB847-DFB1-4205-906F-39620A92E402}" emma:medium="tactile" emma:mode="ink">
                <msink:context xmlns:msink="http://schemas.microsoft.com/ink/2010/main" type="inkWord" rotatedBoundingBox="30599,10513 31603,10484 31640,11766 30635,11795"/>
              </emma:interpretation>
              <emma:one-of disjunction-type="recognition" id="oneOf2"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u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0349.9604">18920 6617 51 0,'-10'-4'112'0,"10"4"-8"0,0 0-8 16,0 0-24-16,-8 0-4 0,8 0 0 0,0 0 0 0,8 0-4 0,-8 0 0 16,0 0 4-16,10 0-4 0,-10 0-12 0,8 0 0 0,0 0-4 15,0 0 0-15,2 0-4 0,-2 0 0 0,0 0-4 0,9 0-4 16,-9 0-4-16,10 0-4 0,-10 0-8 0,10-4-4 0,-2 4-4 0,2 0-4 16,7-6 0-16,-8 6 0 0,0-4-4 0,1 4-4 15,-2-5-4-15,10 5-12 0,-9-5-8 0,-1 0-16 0,2 5-16 0,0-4-20 16,-2-2-24-16,1 3-12 0,-8-3-8 0,8 2-24 0,-1-2-56 15,-6 2 32-15,-2-1 32 0,8-5 24 0</inkml:trace>
          <inkml:trace contextRef="#ctx0" brushRef="#br0" timeOffset="9792.0091">18979 6259 55 0,'0'-6'72'0,"0"3"0"0,0-3-16 0,0 1-16 0,0 0 0 0,0 1 0 15,0-2 0-15,0 2 4 0,0-1 4 0,0 1 0 16,0-2 0-16,0 2 4 0,0-1 0 0,0 5 4 0,0-5 0 0,0 5 0 15,0-5-8-15,0 5 0 0,0 0 4 0,0 0 8 0,0 0-4 16,0 5 0-16,0-5 0 0,0 5 4 0,0 4-4 0,0-3 0 16,0 3-4-16,0 1 0 0,0-1-4 0,0 5 0 0,0 1-4 0,0-1-4 15,0 5-20-15,0 0 12 0,0 1-8 0,0 4 0 0,0-5-4 16,0 5 0-16,0 0 0 0,0 0-4 0,0 0-4 0,0 0 0 16,0 0-4-16,0 4 0 0,0-3-4 0,0-2 4 0,0 6-4 15,0-4 0-15,0-2 0 0,0-4-4 0,0 6 0 0,0-7 0 16,0 7 4-16,0-6-4 0,0-4 0 0,0 4 4 0,0-5-4 15,0 0 0-15,0 0 0 0,0 1 0 0,0-5-4 0,0-1 0 16,0 1-8-16,8-1 0 0,-8-4-8 0,0 0-4 0,0 0-8 16,0-1-8-16,0-4-12 0,0 4-16 0,0-8-16 0,0 4-8 0,0-4-24 15,0-1-12-15,0 0-12 0,0-4-4 0,0-1-28 0,0 1-44 16,0-6 28-16,0 0 36 0,0 1 32 0,0 0 20 0</inkml:trace>
          <inkml:trace contextRef="#ctx0" brushRef="#br0" timeOffset="10693.0575">19695 5970 55 0,'0'-4'80'0,"0"4"-8"0,0 0-8 0,8 0-20 0,-8-5-4 15,10 5 0-15,-10 0 0 0,8 0 0 0,-8 0 4 0,8 0 8 16,0 0 4-16,1 5 4 0,-9-5 16 0,8 4-4 0,10 1 0 16,-10 0 4-16,0 5 0 0,2-5 4 0,-2 9-4 0,0-5 0 15,0 6 4-15,2-1 0 0,-2 1-4 0,0 4-4 0,1 5-4 0,-1-6-4 16,-8 7-4-16,9-1-4 0,0 0 0 0,-1 4 0 0,-8 1-8 15,0 0-8-15,8 0-40 0,-8 5 0 0,0-5 0 0,0 4 0 16,0 1 0-16,0-6 0 0,0 6 0 0,0-1 0 0,-8 5 0 0,8-3 0 16,-8-2 0-16,-1 1 0 0,0 4 0 0,1-5 0 15,-1 6 0-15,1-5 0 0,-10-1 0 0,10 1 0 0,-8-1 0 0,-2 0 0 16,-8 1 0-16,9-1 0 0,1-4 0 0,-10 0-92 0,8-4-96 16,-7 3-60-16,0-4-100 0,0-5 48 0,-1 0 52 0,0 1 52 15,-8-6 36-15,9 0 28 0,-1-4 28 0</inkml:trace>
          <inkml:trace contextRef="#ctx0" brushRef="#br0" timeOffset="10120.576">19269 6259 27 0,'0'-6'96'0,"0"6"-8"0,0-3-12 0,8 3-24 15,-8 0-8-15,0 0-4 0,0 0-4 0,0 0 0 0,8 0 4 16,-8-6 0-16,0 12 4 0,9-6 4 0,-9 3 8 0,0-3 4 15,9 6 4-15,-9 3 0 0,8-4 0 0,-8 4 0 0,0 1 0 16,0-1-4-16,9 1 0 0,-9 5 0 0,0-1-4 0,0 1-4 0,0-2 0 16,0 7-4-16,0-1-4 0,0 0-4 0,0 1 0 0,0-2-4 15,0 2-4-15,0 4-8 0,0-5-4 0,0 5-4 0,0-1 0 16,0-3-4-16,0 3-4 0,0 2 0 0,0-6 0 0,0 5 0 16,0-4-4-16,0-1-4 0,0-1 8 0,0 2-4 0,0-1-4 0,0-5 0 15,0 1-4-15,0-1 0 0,0-4-8 0,0-1-8 16,0 1-8-16,0-1-16 0,0-3-12 0,0-2-16 0,-9 1-12 0,9-5-20 15,0 0-12-15,0 0-20 0,-8-5-12 0,8 1-20 0,-9-2-60 16,9-3 40-16,-9-1 36 0,9 1 32 0,-8-1 16 0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0:00.7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2EC928-535C-45ED-B266-B5CA50D1497B}" emma:medium="tactile" emma:mode="ink">
          <msink:context xmlns:msink="http://schemas.microsoft.com/ink/2010/main" type="writingRegion" rotatedBoundingBox="20559,13162 29784,13357 29756,14644 20532,14448"/>
        </emma:interpretation>
      </emma:emma>
    </inkml:annotationXML>
    <inkml:traceGroup>
      <inkml:annotationXML>
        <emma:emma xmlns:emma="http://www.w3.org/2003/04/emma" version="1.0">
          <emma:interpretation id="{92BDC407-EE76-4D20-95DA-A5A8B319322A}" emma:medium="tactile" emma:mode="ink">
            <msink:context xmlns:msink="http://schemas.microsoft.com/ink/2010/main" type="paragraph" rotatedBoundingBox="20559,13162 29784,13357 29756,14644 20532,14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22F8E4-2D7B-42E3-8C68-A28424C08524}" emma:medium="tactile" emma:mode="ink">
              <msink:context xmlns:msink="http://schemas.microsoft.com/ink/2010/main" type="line" rotatedBoundingBox="20559,13162 29784,13357 29756,14644 20532,14448"/>
            </emma:interpretation>
          </emma:emma>
        </inkml:annotationXML>
        <inkml:traceGroup>
          <inkml:annotationXML>
            <emma:emma xmlns:emma="http://www.w3.org/2003/04/emma" version="1.0">
              <emma:interpretation id="{91A64B0A-6E53-4CD8-B569-37F201D35D09}" emma:medium="tactile" emma:mode="ink">
                <msink:context xmlns:msink="http://schemas.microsoft.com/ink/2010/main" type="inkWord" rotatedBoundingBox="20559,13162 21590,13183 21567,14241 20536,142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835 696 31 0,'0'-10'84'16,"0"10"-16"-16,0-4-4 0,0-3-28 0,0 3 0 0,0 0 0 0,0-6-4 0,0 5 4 0,0 1-4 16,0-6 0-16,-8 5-4 0,8 1 4 0,-9-2 0 15,9 2 4-15,-9-6 0 0,9 10 0 0,-8-5-8 0,-1 5 4 0,1-4 0 16,0 4-4-16,-2 4-4 0,-6-4 8 0,8 5 0 0,-2 0-8 16,-6 0 4-16,7 5 4 0,-8-1-8 0,0 1 0 0,9 4-4 15,-10-5 4-15,2 6-4 0,6-1-4 0,-6 5 0 0,7-4 0 0,1 4 4 16,-10-5-4-16,10 5 4 0,0 1-4 0,0-1 0 0,8-5 0 15,-10 5 0-15,10 1 0 0,-8-6 0 0,8 0-4 0,0 1 4 16,0-1-4-16,0 1-4 0,8-1 4 0,-8 0-4 0,10-4 0 16,-2 0 0-16,0 4-4 0,0-5 4 0,1-4-4 0,8 5 0 15,-8 0 0-15,7-5-4 0,-6-1 4 0,6 6-4 0,2-10 4 0,-2 4-4 16,10-4 0-16,-9 0 0 0,1 0 0 0,6 0-4 16,-6-4-16-16,7-1-12 0,-7 0-12 0,-2-4-24 0,10-1-16 0,-8 0-20 15,7 1-12-15,-8-6-20 0,0 1-84 0,-1-1 36 0,2 1 36 16,0-5 24-16,-2 4 28 0</inkml:trace>
          <inkml:trace contextRef="#ctx0" brushRef="#br0" timeOffset="-408.9056">8 221 51 0,'0'-10'80'0,"-9"1"-12"0,9-1-8 0,0-5-20 0,0 6-4 15,0-5-4-15,9 4-4 0,-9 1 0 0,0-1 0 0,9-4 0 16,-9 3 0-16,8 2-4 0,1-5 8 0,-9 4 0 0,8 1 0 15,0-1 0-15,1 0 0 0,0 5-4 0,7-4 0 0,-6 4 0 16,-2 0 0-16,9-4-4 0,-8 9 0 0,7-5-20 0,-7 5 24 0,7 0-4 16,2 0 0-16,-10 5-8 0,10 0 4 0,-10-1 0 0,9 1 0 15,0 5-4-15,-8-6 0 0,7 6 0 0,2 0 0 0,-10-1-8 16,10 6 4-16,-10-6 0 0,9 1-8 0,-8 0 0 0,-1 4 0 16,1-5 4-16,7 1 0 0,-16-1 0 0,8 1 4 0,2 0 0 0,-2-1 4 15,-8-5 0-15,8 7 4 0,-8-1 0 0,0-1 0 0,0 1-4 16,0-1 4-16,-8-3-8 0,8 8 0 0,-8-10 0 0,-2 6-4 15,2-1 0-15,0 0-4 0,0 1 0 0,-1 0 0 0,1-5 0 16,-10 5 0-16,10-6 4 0,-10 1-4 0,10 0-8 0,0 0 4 16,-10-5 0-16,10 4-4 0,0-4-8 0,-1 6-4 0,1-6-8 15,-1 0-8-15,0 0-20 0,1 0-12 0,8 0-16 0,0 0-20 0,-8 0-8 16,8-6-16-16,0 12-88 0,0-6 32 0,0 0 36 0,0 4 36 16,8-4 20-16</inkml:trace>
          <inkml:trace contextRef="#ctx0" brushRef="#br0" timeOffset="-750.5048">102 312 51 0,'0'-5'76'0,"0"0"-8"0,0 1-8 0,0-2-20 0,0 2 4 0,0-2-4 16,0 2 4-16,0-1-4 0,0-4 4 0,0 9 4 0,0-10 0 15,0 6 0-15,0 4 0 0,0-6 0 0,0 2 0 0,0 0 4 16,0-2 0-16,0 6-4 0,0 0-4 0,0-5-4 0,0 5-4 16,0 0 0-16,0 0-4 0,0 0 0 0,0-4 0 0,0 8 4 15,0-4 0-15,0 5 4 0,8-5 0 0,-8 6-4 0,0 2 0 16,0-2 0-16,9 4 4 0,-9-1-4 0,0 0 0 0,0 5-4 0,0 1-4 16,0-1 0-16,9 5-4 0,-9 2 0 0,0-8-4 0,0 11-4 15,0-5 0-15,0 0 0 0,0 5-8 0,0 0 0 0,0-4 0 16,0 3 0-16,-9-4-4 0,18 1 0 0,-9-1 0 0,0 0 0 0,0 0-4 15,0 0 4-15,0-4 0 0,0-1 0 0,0 5-4 0,0-9 4 16,0 5-4-16,0-2 0 0,0-3 0 0,0 0 4 0,0 0-4 16,0-5 0-16,0 4-4 0,0-5 4 0,0 2 0 0,0-2 0 15,0-4 0-15,0 6-4 0,0-6-4 0,0 0-8 0,0 0-12 16,0-6-8-16,0 2-8 0,0-2-16 0,0 2-4 0,0-5-12 16,0-1-4-16,0 1-12 0,0-7 0 0,0 7-8 0,0-5-8 15,0-1 8-15,0 0 0 0,0 2 4 0,0-7-28 0,0 1-28 0,0 5-4 16,-9-5 32-16,9 0 20 0</inkml:trace>
        </inkml:traceGroup>
        <inkml:traceGroup>
          <inkml:annotationXML>
            <emma:emma xmlns:emma="http://www.w3.org/2003/04/emma" version="1.0">
              <emma:interpretation id="{72D70DD7-D631-4762-BFCD-673E80410B8F}" emma:medium="tactile" emma:mode="ink">
                <msink:context xmlns:msink="http://schemas.microsoft.com/ink/2010/main" type="inkWord" rotatedBoundingBox="21955,13635 22458,13645 22451,13989 21948,13979"/>
              </emma:interpretation>
            </emma:emma>
          </inkml:annotationXML>
          <inkml:trace contextRef="#ctx0" brushRef="#br0" timeOffset="348.07">1398 508 67 0,'8'0'100'0,"-8"0"-12"15,0 0-8-15,0 0-20 0,8 0 0 0,-8 0 0 0,10 0 0 0,-10 0 0 16,8 0 4-16,0 0 0 0,-8 0-8 0,9 0 0 0,8 0 4 16,-9 0-4-16,1 0 0 0,8 0-4 0,0 0-4 0,1 0 0 15,-2-4 0-15,2 4-8 0,7 0-4 0,-9 0-4 0,10-6-4 16,-8 6-4-16,7-4-8 0,1 4 0 0,-10-5 0 0,10 5-8 16,0 0 4-16,-9-5-4 0,0 5 0 0,0 0-8 0,-1-5-4 0,2 5-8 15,0 5-8-15,-10-5-16 0,0 5-16 0,-8-5-20 0,9 5-20 16,-9-1-28-16,0 2-20 0,0-2-60 0,-9 1-8 0,1 0 36 15,0-5 28-15,-2 5 32 0,2-1 20 0</inkml:trace>
          <inkml:trace contextRef="#ctx0" brushRef="#br0" timeOffset="568.4797">1466 758 75 0,'0'9'116'15,"-8"0"-12"-15,8 1-4 0,0-4-16 0,0-2 4 0,0 6 0 16,8-10 4-16,-8 5 0 0,0-5-4 0,8 4-4 0,1-4-4 15,-1 0-4-15,10 0-4 0,-10 0-8 0,10-4-12 0,-2 4-8 16,2 0-8-16,-2-5-8 0,9 5-20 0,-7-6 16 0,8 6-8 16,-1-4-8-16,-8 4-20 0,8 0-28 0,-7-4-36 0,8 4-44 15,-10 4-44-15,2-4-92 0,-2 0 20 0,1 4 44 0,1 2 40 0,-10-1 20 16,10-1 24-16</inkml:trace>
        </inkml:traceGroup>
        <inkml:traceGroup>
          <inkml:annotationXML>
            <emma:emma xmlns:emma="http://www.w3.org/2003/04/emma" version="1.0">
              <emma:interpretation id="{E94F36E7-F5FB-4CDC-9639-A0DFF24CFCB2}" emma:medium="tactile" emma:mode="ink">
                <msink:context xmlns:msink="http://schemas.microsoft.com/ink/2010/main" type="inkWord" rotatedBoundingBox="22938,13361 24547,13395 24530,14188 22922,141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77.0426">2591 470 27 0,'0'0'72'0,"-8"5"-4"0,-1-5-8 0,1-5-28 0,8 5-4 16,-8 0-8-16,8-5 8 0,-10 0-8 0,10 1 4 0,0-1 0 16,-8 0 0-16,8 0 4 0,0 0-4 0,-8 1 4 0,8-6 0 0,0 5-12 15,0-5 16-15,0 6 4 0,0-6-4 0,0 1 8 0,-8 4-4 16,8-5-4-16,0 6 4 0,0-7-8 0,0 3 0 0,0 2 0 16,8-3 0-16,-8 4-4 0,0-4 4 0,8 4-4 0,-8 0-4 15,8 0 4-15,-8 1 0 0,10-2-8 0,-10 2-4 0,8-2-4 16,0 2 0-16,1 4 4 0,-1 0-4 0,10-5 0 0,-10 5 0 15,0 0 0-15,0 5-4 0,2-5 8 0,6 0-8 0,-6 4 4 16,-2 2 0-16,0-2 0 0,9-4 4 0,-9 6-4 0,1 3 0 0,0-4 0 16,-1 0 0-16,0 4 4 0,2 1 0 0,-10 0 0 0,8-2 4 15,-8 3 0-15,8-2-8 0,-8 5 0 0,0 1 4 0,0-1-4 16,0 1-4-16,-8 4 4 0,8 0-4 0,-8 0 4 0,-2 0-8 16,2 0 4-16,0 6 0 0,-10-6 0 0,10 4-4 0,-9-3 0 15,9 4 0-15,-10 0 4 0,2-4-4 0,-2 3 4 0,2-4 0 16,-10 1-4-16,9-1-4 0,-1 0 4 0,2-5 0 0,-2 1 0 0,2-1 0 15,-2-5 0-15,1 6 4 0,1-9-4 0,6 2-4 0,-6-3 4 16,8 0 4-16,-2-5 4 0,2 0-12 0,0 0 4 0,8 0 0 16,-9-5 4-16,9 0-8 0,-9-3 0 0,9-3 4 0,0 6 4 0,0-9-4 15,0 4-4-15,0 1 4 0,9-1-4 0,-9-4 4 16,0 4 0-16,9 1 0 0,-9-1-4 0,0 1 4 0,8-1 0 0,-8 4-4 16,8 2 4-16,-8-1 0 0,10 1 0 0,-10 4 0 0,8 0 0 15,-8 0 0-15,8 0 0 0,0 0-4 0,-8 4 4 0,10 1 0 16,-2-1 0-16,0 2 4 0,1-2-4 0,-1 2 0 0,10-2 0 15,-10 1 0-15,0 0 0 0,10 0 4 0,-10 4-8 0,10-5 8 16,-2 6-4-16,1-4 4 0,-8-2 0 0,8 6 0 0,-1-5 0 0,-6-1 4 16,6 6 0-16,2-5-4 0,-1-1 4 0,-9 1-4 0,9 5 4 15,0-4 0-15,-9-3-4 0,10 2 0 0,-10 0 0 0,10-5 4 16,-10 5 0-16,9-5-4 0,-9 5 0 0,1-5 0 0,8-5 0 16,-9 5 0-16,2 0 0 0,-2-5 0 0,0 0 0 0,0 0-4 15,2-4 0-15,-2-1-4 0,0 5-4 0,1-4 0 0,-1-1-12 0,-8 1-12 16,8-1-16-16,-8-4-16 0,10 4-16 0,-10 1-28 0,0-6-20 15,0 5-12-15,0 0-96 0,0-3 44 0,0 3 36 0,0 1 36 16,-10 3 20-16</inkml:trace>
          <inkml:trace contextRef="#ctx0" brushRef="#br0" timeOffset="6119.8609">3103 317 67 0,'-8'0'92'15,"8"0"-12"-15,-10 0-8 0,10 0-32 0,0 4 0 0,-8-4-4 16,8-4 0-16,8 4 4 0,-8 0 4 0,0 0 0 0,10 0-4 15,-2 0 24-15,-8 0-4 0,8-5 4 0,10 5 4 0,-10 0-8 0,1-5 0 16,7 0-4-16,2 1-4 0,-2-2-4 0,2 2-4 0,-1-2-8 16,0 2-4-16,8-1-4 0,1-4-4 0,-8 5-8 0,6-6 0 15,2 10 0-15,-1-10-8 0,1 6 0 0,0-2 0 0,-9 6-4 16,9-5 0-16,-2 5-4 0,2-4-8 0,-8 4-4 0,7 0-16 16,-8 0-12-16,0 4-12 0,1-4-20 0,-2 5-20 0,2-5-20 0,-10 6-16 15,9-2-76-15,-8 0 8 0,-1 2 36 0,1-2 32 0,-1-4 24 16</inkml:trace>
          <inkml:trace contextRef="#ctx0" brushRef="#br0" timeOffset="5590.2072">3188 456 23 0,'0'-5'84'0,"8"0"-12"16,-8 0-8-16,0 0-24 0,10 5-4 0,-10 0 0 0,0-4-4 16,0 4 0-16,8 0 4 0,-8 0-4 0,0 4 0 0,0 1 8 15,0 0-4-15,8 5 4 0,-8-1 0 0,0 1-4 0,0-1-4 0,0 5 4 16,0 1 0-16,9-1-8 0,-9 1-4 0,0 4 0 0,0 0-8 15,0 1 0-15,0-1 0 0,0 0 0 0,0 5-8 0,0-4 0 16,-9-2-4-16,9 6 0 0,0-4 0 0,0-1 4 0,9 0-4 0,-9-1 0 16,0 2-8-16,0-1 0 0,0-3 0 0,0-3-8 15,0 1-12-15,0-4-12 0,-9 4-16 0,9-9-12 0,0 5-16 0,9-6 0 16,-9 1-64-16,0-5-20 0,0 0 32 0,0 0 20 0,0-5 28 16</inkml:trace>
          <inkml:trace contextRef="#ctx0" brushRef="#br0" timeOffset="5873.4812">3410 504 47 0,'0'-6'76'0,"0"2"-8"0,0-1-12 16,8 0-28-16,-8 0-4 0,0 5 4 0,0-4-4 16,8-1-8-16,-8 5 4 0,10 0 0 0,-10-5 0 0,8 5 4 0,-8 0 0 15,8 5 4-15,-8-5 4 0,9 5 8 0,0-1 4 0,-9 1 4 16,0 0 0-16,0 4 0 0,8 1 4 0,-8 0 0 0,0-1-4 15,0 6 0-15,0 0-4 0,0-1-8 0,0 5 0 0,0 0-4 16,0 1-4-16,0 3-4 0,0-4-4 0,0 6-4 0,0-2 0 16,0 2-4-16,-8-2 0 0,8 2 0 0,0-2-4 0,0 1 0 0,0 0-4 15,0-5 0-15,0 5 0 0,0-5 0 0,0-4-4 0,0-1-4 16,0 1 4-16,0-1-8 0,0-5-4 0,0-3 0 0,0 3-8 16,0-4-8-16,0-5-20 0,0 0-12 0,0 0-16 0,0-5-16 15,0 0-4-15,0-5-8 0,-9 1-72 0,9-1 0 0,-9-4 40 16,9-5 20-16,-8 4 20 0</inkml:trace>
          <inkml:trace contextRef="#ctx0" brushRef="#br0" timeOffset="6381.1622">3939 657 63 0,'0'5'132'16,"0"-5"-8"-16,8 5 0 0,-8-5-16 0,0 0 4 16,0 4 0-16,0-4-16 0,0 4-4 0,0-4-12 0,0 7-8 0,0-14-8 15,0 14-8-15,0-7-8 0,0 0-4 0,0 0-4 0,0 0-8 16,0 0-8-16,0 4-4 0,8-4 0 0,-8 0-8 0,0 0-4 16,0 0 4-16,0 0-4 0,8 0-4 0,-8 0-12 0,0 4-20 0,10-8-24 15,-10 8-28-15,0-4-36 0,0 0-40 0,0 0-64 0,0-4-8 16,0 4 32-16,0-4 44 0,0 4 28 0,8-7 16 0</inkml:trace>
        </inkml:traceGroup>
        <inkml:traceGroup>
          <inkml:annotationXML>
            <emma:emma xmlns:emma="http://www.w3.org/2003/04/emma" version="1.0">
              <emma:interpretation id="{9BFB669C-CF94-43B2-9E37-E121EAABC30D}" emma:medium="tactile" emma:mode="ink">
                <msink:context xmlns:msink="http://schemas.microsoft.com/ink/2010/main" type="inkWord" rotatedBoundingBox="24989,13413 25318,13420 25302,14192 24973,141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499.9687">4518 298 11 0,'0'-6'80'15,"0"2"-8"-15,0-2-8 0,0 2-28 0,0-1 0 0,0 1-4 16,0-1 0-16,8 5 0 0,-8-4 0 0,0-2-4 0,0 6 4 0,0 0-4 15,0-4 0-15,0 4 4 0,0 0 4 0,10 0 0 0,-10 0 4 16,0 0 8-16,0 0 0 0,0 0-4 0,0 4 4 0,0 2 0 16,0-2 0-16,0-4-8 0,0 9-4 0,0-4-4 0,0-1-4 15,0 6 0-15,0-4-4 0,0 3 4 0,-10 1-8 0,10-1 0 16,0 5-4-16,0-4 0 0,-8 5-4 0,8-1 0 0,-8 0-4 0,-1 0 0 16,9 1 0-16,-9-1 0 0,1 1-4 0,8-1 0 0,-8 0 4 15,-1 1-4-15,1-1 0 0,8 1-4 0,-9-1 0 0,0 1 4 16,9-6 0-16,0 5-4 0,-8-4 4 0,8-1-4 0,0 1-4 15,0-5 4-15,-8 5 0 0,8-6 0 0,0 2 0 0,0-2 0 16,0-4 0-16,0 5 0 0,8-5 0 0,-8 4 0 0,0-4 0 0,8 0 0 16,-8 0 0-16,9 0 0 0,-9 0 4 0,9 0-4 0,-1 0 0 15,1 0 0-15,-1 0 0 0,0 0 0 0,1 0 0 0,0 0 0 16,7 0 0-16,-6 0 0 0,-2-4 4 0,0 4-20 0,10 0 16 0,-10-5 4 16,0 5 0-16,9-4-4 0,-9-2 0 0,2 2 0 15,-2-1 0-15,10 0 0 0,-10 0 0 0,0 1 0 0,0-6-8 0,1 5 4 16,8 0-4-16,-8 0 0 0,-9 1 0 0,8-1-4 0,0-4 0 15,2 4 0-15,-10 5 0 0,8-6 0 0,-8 2 4 0,8 4 4 16,-8-5 0-16,0 5 0 0,0 0 4 0,0 0 0 0,0 0-4 0,8 0 0 16,-8 0 4-16,-8 0 4 0,8 0-4 0,0-5 4 15,0 5-4-15,0 0 0 0,0 0 0 0,0 0 4 0,0-5-4 0,0 5 4 16,0 0 0-16,0 0 0 0,0 0 0 0,0-4 0 0,0 4 0 16,0 0 0-16,0 0 0 0,0 0 0 0,0 0 0 0,0 4 4 15,0 1 0-15,0 0 0 0,0 0 4 0,0 5-4 0,0-1 8 16,0 1-4-16,0-1 4 0,0 5-4 0,-8 1 0 0,8-1 0 0,0 1 0 15,0 4 0-15,0 6 0 0,0-7 0 0,0 1-4 16,-8 0 4-16,8 6 0 0,0-6-8 0,0-1 4 0,0 7 0 0,0-6 0 16,0 0-4-16,0 0 0 0,0 0-4 0,0-4 0 0,0-1 0 15,0 6 4-15,0-11 0 0,0 5-4 0,0-4 0 0,0-1 0 16,0 1 0-16,0-5-4 0,0 5-4 0,0-10-4 0,0 4-12 16,0 1-12-16,0-5-12 0,0 0-12 0,0 0-20 0,0-5-20 15,0 1-24-15,0-1-8 0,0-5-64 0,0 0-4 0,0 1 32 0,0-1 40 16,0-4 16-16,0 5 24 0</inkml:trace>
        </inkml:traceGroup>
        <inkml:traceGroup>
          <inkml:annotationXML>
            <emma:emma xmlns:emma="http://www.w3.org/2003/04/emma" version="1.0">
              <emma:interpretation id="{B55D843B-F6F2-459A-9BB9-480C3C7FE28A}" emma:medium="tactile" emma:mode="ink">
                <msink:context xmlns:msink="http://schemas.microsoft.com/ink/2010/main" type="inkWord" rotatedBoundingBox="26257,13321 27250,13342 27224,14562 26231,145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711.0463">6044 202 19 0,'0'-10'96'0,"0"5"-4"0,0-1-4 0,0 2-20 0,0 0 4 15,0-1 0-15,-8 5 0 0,8 0 4 0,0-5-8 0,0 5 0 16,0 0 0-16,-9 0-12 0,9 0 0 0,-8 0 0 0,8 5-4 16,-9-5 0-16,0 9-4 0,1-5 0 0,0 2-4 0,0 3-4 15,-2 1 4-15,2 0 0 0,-10 4-4 0,10 0 0 0,-9 2 0 16,9 2-8-16,-9 2 4 0,8 3-4 0,-7 2 0 0,-2-2 0 0,1 1-4 16,0 5-4-16,9 0-8 0,-9-1 0 0,-1 1 0 0,10 5 0 15,-10-1-4-15,10 6 0 0,-8-5 0 0,6 0-8 0,2 3 0 16,0-3 4-16,8 5-4 0,-9-6 4 0,9 0-8 0,0 6 4 0,0-11 0 15,0 6 0-15,0-1 0 0,9 1-4 0,-9-5 0 16,8 0 4-16,0 0-8 0,2 0 0 0,-2-6 0 0,0 2 0 0,10-2-16 16,-10-4-4-16,0 6-16 0,1-11-12 0,0 5-12 0,8-5-12 15,-9 6-16-15,9-11-16 0,-8 1-24 0,7 4-20 0,-6-9-36 16,-2 5-60-16,9-6 40 0,-8-4 48 0,7 5 28 0,-7-10 24 16</inkml:trace>
          <inkml:trace contextRef="#ctx0" brushRef="#br0" timeOffset="12712.0013">6453 326 47 0,'0'-5'68'0,"0"5"0"16,0-4-12-16,0 4-24 0,0-5-4 0,0 5-4 0,0 0-4 15,0 0 4-15,0 0-4 0,0-5 0 0,0 5 0 0,0 0 0 0,0 0 0 16,0 0 0-16,0 0 4 0,0 0-4 0,0 0 4 0,0 5 4 16,0-10-4-16,0 10 4 0,0-5 8 0,0 0 4 0,0 0 4 15,0 0 8-15,0 0-4 0,0 0 4 0,0 5-8 0,0-1 0 16,0-4 0-16,0 10-4 0,-8-5-4 0,8 5-4 0,0-6-4 16,-8 11 0-16,8-6 0 0,0 5-12 0,-8 1 0 0,-2-1 0 0,2 5-4 15,8 1 0-15,-8-1-4 0,-2 0 0 0,2 0-4 0,0 5 4 16,-1-4-4-16,1-2 0 0,8 7 0 0,-9-6 0 0,1 0 0 15,8 0 0-15,-9-1-4 0,9 3 0 0,-8-2 0 0,8-6 0 16,0 3 0-16,0-2 0 0,0-5-16 0,0 6 20 0,0-5 0 16,8-2 0-16,-8-2 0 0,9 3-4 0,-9-4 4 0,8 0-4 15,1-5 0-15,-1 5 0 0,1-5 0 0,-9 4 0 0,16-8 0 16,-6 4 0-16,-2 0 4 0,10-5-4 0,-10 0 0 0,8 0 0 0,-7 1 0 16,8-7-4-16,0 7 4 0,-9-6-4 0,10 0 4 0,-10 6 0 15,10-5-4-15,-10-1 4 0,9 1-4 0,-9-1 0 16,1 0 0-16,0 1 4 0,-1-1 0 0,0 5 0 0,0-5 0 0,2 2 0 15,-10 1 0-15,8 3 0 0,-8 0 0 0,0-6 0 0,8 5 0 0,-8 1 0 16,0-2 4-16,0 6-4 0,0-4 0 0,0-1 0 16,0 5 0-16,0 0 0 0,0-4 0 0,0 4 0 0,0 0 0 0,0 0 0 15,0-6 0-15,0 6 0 0,0 0 0 0,0 0 0 0,0 6 4 0,0-6-4 16,0 4 0-16,0 1 4 0,0-1 4 0,0 2-8 16,0 3 4-16,0-4 4 0,0 4 0 0,10 2 0 0,-10 3 4 0,0 0-4 15,0 0 0-15,0 0 0 0,0 6 4 0,0-6-8 0,0 6 4 16,0-1 0-16,0 0 0 0,0 0-4 0,0 0-4 0,0-5 4 15,0 5 0-15,0 1 0 0,0-6-4 0,0 5 4 0,0-4 0 16,0-1-4-16,0 1 0 0,0-6-4 0,0 5 4 0,0-4-4 16,0-1-8-16,0-3-8 0,0 3-12 0,0-4-8 15,0 0-12-15,8-1-8 0,-8-4-12 0,0 0-16 0,0 6-16 0,0-6-4 0,0-6-8 16,0 6-72-16,0-4 0 0,0-6 40 0,0 6 32 0,8-7 20 16</inkml:trace>
        </inkml:traceGroup>
        <inkml:traceGroup>
          <inkml:annotationXML>
            <emma:emma xmlns:emma="http://www.w3.org/2003/04/emma" version="1.0">
              <emma:interpretation id="{87584BB1-E753-4607-AE14-4C4DBE550A84}" emma:medium="tactile" emma:mode="ink">
                <msink:context xmlns:msink="http://schemas.microsoft.com/ink/2010/main" type="inkWord" rotatedBoundingBox="27733,13541 28210,13551 28198,14112 27721,141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329.5133">7196 682 31 0,'-10'4'112'0,"2"-4"-8"16,8 4-8-16,0-4-28 0,-8 0 0 0,8 0-24 0,0 0 16 16,0 6 0-16,0-6 0 0,0 0 0 0,0 4-4 0,0-4 4 15,8 0 0-15,-8 5-4 0,8-5-4 0,2 5 0 0,-2-5 0 16,0 5-4-16,1-5 0 0,8 0-4 0,-9 4-4 0,9-4 4 0,-8 0-4 15,8 0-8-15,1 0-4 0,-2 0-4 0,2 0-8 0,-2 0 0 16,1-4-4-16,1 4 0 0,-2-5-8 0,2 5-4 0,-2-5 0 16,2 0-8-16,7 1-20 0,-8 4-20 0,0-6-20 0,1 2-28 0,-2 0-40 15,2-3-24-15,-1-1-84 0,-9 3 24 0,8 0 44 16,2 0 32-16,-10 1 28 0,2-6 20 0</inkml:trace>
          <inkml:trace contextRef="#ctx0" brushRef="#br0" timeOffset="13109.936">7349 403 71 0,'0'-5'84'0,"0"0"-4"16,0 0-8-16,0 5-28 0,0-4-8 0,0 4 0 0,0 0 0 16,0-5 0-16,0 5 4 0,0 5 4 0,0-5 8 0,0 4 8 15,8 1-4-15,-8 5 0 0,0-6 4 0,0 6 0 0,0 0-8 16,0-1 0-16,0 1 0 0,0 4 0 0,0 1-4 0,9-1-24 0,-9 5 16 15,-9-4-4-15,9 4-4 0,0 0-4 0,0 0-4 0,0 1-8 16,0-1 0-16,0 0-4 0,0 5 0 0,0-4-4 0,0 3-4 16,0-4 0-16,0 1 0 0,0 3 4 0,0-4-8 0,0 1 4 15,0-1-8-15,0-5-4 0,0 5-4 0,0-4-8 0,0-1-4 16,0-4-8-16,0 4-8 0,0-4-16 0,-8-6-20 0,8 1-16 16,0 0-20-16,0 0-8 0,-8-5-40 0,8 0-36 0,-10-5 28 0,2 0 32 15,8-4 32-15,-8-1 16 0</inkml:trace>
        </inkml:traceGroup>
        <inkml:traceGroup>
          <inkml:annotationXML>
            <emma:emma xmlns:emma="http://www.w3.org/2003/04/emma" version="1.0">
              <emma:interpretation id="{B6C11994-7FF5-4305-8C3F-0E59CF80B78D}" emma:medium="tactile" emma:mode="ink">
                <msink:context xmlns:msink="http://schemas.microsoft.com/ink/2010/main" type="inkWord" rotatedBoundingBox="28626,13426 29782,13451 29756,14644 28600,14619"/>
              </emma:interpretation>
              <emma:one-of disjunction-type="recognition" id="oneOf5">
                <emma:interpretation id="interp5" emma:lang="" emma:confidence="0">
                  <emma:literal>5)</emma:literal>
                </emma:interpretation>
                <emma:interpretation id="interp6" emma:lang="" emma:confidence="0">
                  <emma:literal>5 )</emma:literal>
                </emma:interpretation>
                <emma:interpretation id="interp7" emma:lang="" emma:confidence="0">
                  <emma:literal>F )</emma:literal>
                </emma:interpretation>
                <emma:interpretation id="interp8" emma:lang="" emma:confidence="0">
                  <emma:literal>☺ )</emma:literal>
                </emma:interpretation>
                <emma:interpretation id="interp9" emma:lang="" emma:confidence="0">
                  <emma:literal>☹ )</emma:literal>
                </emma:interpretation>
              </emma:one-of>
            </emma:emma>
          </inkml:annotationXML>
          <inkml:trace contextRef="#ctx0" brushRef="#br0" timeOffset="17179.5125">8193 354 15 0,'-8'7'88'0,"-2"-3"-4"15,2 5-4-15,0-4-24 0,-1 4-4 0,-8 1 0 0,8-1-4 0,1 1 4 16,0 0-4-16,0-1-4 0,-2 1 4 0,10 0-4 15,-8 4-4-15,0-5 0 0,8 6-4 0,-10-5-4 0,10 4 0 16,0-5-8-16,0 6 0 0,0-5 0 0,0 4 0 0,0-5-4 0,0 1-4 16,10-1 4-16,-10 1-8 0,8 0 4 0,-8-1 0 0,8-3-4 15,2 3-4-15,-2-5 8 0,0 2 0 0,0-2-8 0,1 1 4 16,-1-5-4-16,1 0 0 0,0 5-4 0,7-5 4 0,-6-5 0 0,6 5-4 16,-6-5 0-16,-2 1-4 0,8-2 4 0,-7 2-4 15,8-1 4-15,-8 5-4 0,7-4 0 0,-6-2 4 0,-2 2 0 0,0 4 0 16,10 0 0-16,-10 0 0 0,0 0 0 0,-8 0 0 0,9 4-16 15,-1 2 24-15,1-2-4 0,0 1 0 0,-9 5 0 0,8-1-4 16,0 1 0-16,-8 5 0 0,8-7 0 0,2 2 0 0,-10 5 0 0,8-2-4 16,0 3 4-16,-8-2-4 0,10 0 0 0,-10 0 0 15,8-4 0-15,0 5 4 0,-8-1 0 0,0 0-4 0,0 2 4 0,9-3 0 16,-9 1 4-16,0-4 8 0,-9 4 0 0,9-4 0 0,-8-1 0 16,0 6 0-16,-2-5 0 0,2-1 0 0,0 1-4 0,-10-6 0 15,10 6 0-15,-9-5-4 0,0 5-4 0,0-10 0 0,-1 4 0 0,10 1-4 16,-8-5 0-16,-2 0 0 0,1 0 0 0,0 0-8 0,8 0-4 15,-7-5-8-15,8 5-12 0,-2-4-8 0,2 4-8 0,-10-6-16 16,18 2-12-16,-8-1-20 0,0 0-12 0,-1 0-8 0,9 1-12 16,0-1-64-16,-9 0 16 0,9 0 32 0,0 1 28 0,0-6 24 15</inkml:trace>
          <inkml:trace contextRef="#ctx0" brushRef="#br0" timeOffset="16777.1883">8082 422 23 0,'0'-5'84'0,"8"0"-12"15,-8 0-4-15,0 1-36 0,10-1 16 0,-10 5 0 0,8-5-4 16,-8 5 0-16,0 0 0 0,8 0 0 0,-8 0 4 0,0 0 4 0,8-5 4 15,-8 5 8-15,9 0 4 0,-9 0-4 0,8 0 4 16,-8 5-4-16,9-5 0 0,0 0 0 0,-1 0 0 0,0 0-4 0,2 0 0 16,-2 0-8-16,0 0 0 0,10 0-4 0,-10 0 0 0,9 0-4 15,0 0-8-15,-8 0-4 0,7 0-4 0,2 5-4 0,-2-5-4 16,-6 0-4-16,6 0 0 0,1 0-8 0,1 5 0 0,-2-5 0 16,-8 0-4-16,10 0 0 0,-10 4-4 0,10-4 0 0,-10 0-4 15,1 0-12-15,-1 0-4 0,0 0-8 0,1 0-16 0,-9 0-8 0,9 0-12 16,-9 0-16-16,0 0-16 0,0 0-16 0,0 0-12 0,0 0-12 15,-9 0-4-15,0 0-52 0,1 0-4 0,0 0 28 0,-1-4 32 16,1 4 32-16</inkml:trace>
          <inkml:trace contextRef="#ctx0" brushRef="#br0" timeOffset="17519.1205">9020 282 3 0,'0'0'88'0,"0"0"-8"0,0 0-4 0,8 0-24 0,-8 0-4 0,0 0-4 15,9 0 0-15,-1 0-4 0,-8 0 0 0,8 0 0 0,2 0 4 0,-2 6 0 16,-8-2 4-16,8-4 0 0,2 6 8 0,-2-2 0 0,0 6 0 15,0-5 4-15,1 4 4 0,0 5 0 0,-1-4 0 0,1 5-4 16,-9-1 0-16,8 0 0 0,0 5-4 0,2 1 4 0,-10-1-4 16,8 0 0-16,0 5-8 0,-8 0 0 0,8 0-8 0,-8 0-4 15,10 4 0-15,-10 1-12 0,0 0 4 0,8 1-4 0,-8 3 0 0,-8 0-4 16,8 1-4-16,-10-1 0 0,10 1 0 0,-8 4 0 0,-8-4-8 16,6-1-4-16,-6 5 4 0,-1 1-8 0,-1-5 0 0,-6-2-4 15,6 3-4-15,-8-2-20 0,1 1-16 0,-1-1-28 0,-8-4-32 16,8 0-44-16,-7 5-48 0,7-11-64 0,-8 2-28 0,0-1 56 15,-1-1 40-15,1-4 36 0,0-4 32 0,1-1 20 0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0:03.4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010FF6-9F04-406F-B19A-2C892CA9E405}" emma:medium="tactile" emma:mode="ink">
          <msink:context xmlns:msink="http://schemas.microsoft.com/ink/2010/main" type="inkDrawing" rotatedBoundingBox="24870,11299 31970,11575 31936,12437 24837,12162" semanticType="callout" shapeName="Other"/>
        </emma:interpretation>
      </emma:emma>
    </inkml:annotationXML>
    <inkml:trace contextRef="#ctx0" brushRef="#br0">72 29 59 0,'0'-9'76'0,"-9"9"-4"0,9-6-8 16,-8 2-24-16,8-1-4 0,0 5 4 0,0-5-8 0,0 0-4 15,0 5 0-15,0 0-24 0,-9-4 24 0,9 4-4 0,0 0 0 16,9 0 4-16,-9 0 0 0,0 0-4 0,0 4 0 0,8 1 0 15,-8 0 0-15,0 4-4 0,0-3 0 0,0 6 0 0,0-1-4 16,0 4 0-16,0-1 4 0,0 1-4 0,0 4-8 0,0 0 0 0,0 5 0 16,0-1 0-16,0 2 0 0,-8-2-4 0,8 2 4 0,-9-2-12 15,0 2 8-15,9 4-4 0,-8-6 0 0,8 2 4 0,-8-6-4 16,8 4 4-16,-10-3-8 0,2-1 8 0,8 0-4 0,0-4 0 0,0-1 0 16,0 5 0-16,0-9 0 0,0 4 0 0,0-4 0 15,0-1 0-15,8 1-4 0,-8-1 4 0,10 1 0 0,-2-1 0 0,0-3 0 16,1 3 0-16,0-5 0 0,-1 2 0 0,9 3 0 0,-9-4 0 15,10 0 0-15,-2-1 0 0,2 0 0 0,-1 3 0 0,0-3 0 16,8 0 4-16,-7 2-8 0,8-2 4 0,-10-4 0 0,10 5 0 0,-1-1 0 16,-7-4 0-16,8 6 0 0,-2-2 4 0,2-4-4 0,-1 5 0 15,1-1 0-15,0-4-4 0,0 6 4 0,-1-2 4 0,1 2-4 16,0-2 0-16,-1 2 0 0,0-3 0 0,0 3 0 0,1 3 0 16,0 1 0-16,0-6 4 0,-9 6-8 0,9-1 4 0,0-3 0 15,-2 3 0-15,2 1 0 0,-1 0 0 0,1-1 4 0,0 1-4 0,-1-6 4 16,9 6-4-16,-8-1 0 0,8 1 4 0,-8-5 0 15,7-1 0-15,3 6-4 0,-3-5 4 0,9 0-4 0,-8-5 4 0,9 4 0 16,-1-4-4-16,-6 5 0 0,5-5 0 0,3 0 4 0,-2 0-4 16,1-5 0-16,8 5 0 0,-9-4 0 0,2 4 4 0,6-5 0 15,1 0 0-15,-8 1 0 0,7 4-4 0,2-6 0 0,-9 6 4 0,9-4-4 16,-2-1-4-16,-7 5 8 0,8 0 0 0,-9-4-4 0,2 4 0 16,-2 0 0-16,1 4-4 0,-9-4 4 0,8 5-4 15,-7-5 8-15,-1 10-4 0,8-10 0 0,-7 4 4 0,-1 1-4 0,-1 4 4 16,-7-4 0-16,8 1 4 0,0-2-4 0,1 6 4 0,-1-5-24 15,0-1 28-15,-1 1 0 0,1 0 4 0,1 0-4 0,7-1 0 16,-8-4 4-16,0 0-4 0,9 5 0 0,-9-5-4 0,0 0 0 16,9 0-4-16,-9 0 0 0,9 0-4 0,-9 0 4 0,0 0 0 0,9 0 0 15,-9 0 4-15,0 0-4 0,0 0 4 0,9 5-4 0,-9-5 0 16,0 0 0-16,9 5 4 0,-9-5-4 0,8 0 0 0,-8 0-4 16,9 0 0-16,-9 5 0 0,9-5 4 0,-1 0 0 0,-8 0-4 15,9 4 4-15,-9-4 0 0,9-4 0 0,-9 4 0 0,8 0 0 0,-7 0 0 16,7 0-4-16,-8 0 0 0,9 0 0 0,-9 0 8 15,8 0-4-15,-7 0 0 0,7 0 0 0,-8 0 0 0,9 0-4 0,-9 0 0 16,9 0 4-16,-9 0-4 0,8 0 4 0,1 0-4 0,-9 0 0 16,10 0 0-16,-2 0 0 0,-9 0 4 0,11 0-4 0,-10-5 0 15,7 5 0-15,-5 0 0 0,6-5 0 0,-9 5 0 0,3 0 4 0,-3-5-4 16,9 5 0-16,-6-5 0 0,-3 5 0 0,1-4 0 0,0-1 0 16,0 5 0-16,1-5 0 0,-1 5 0 0,0 0 0 0,-9-5 0 15,9 5 0-15,0-4 4 0,0 4-4 0,1 0 0 0,-1-5 4 16,0 5-4-16,-1 0 0 0,3 0-4 0,-12-5 4 0,11 5 0 15,-9 0 0-15,8 0 0 0,-9 0 0 0,1 0 0 0,8-5 0 16,-8 5 0-16,-1 0 0 0,0 0 4 0,-8 0-8 0,9 0 4 16,0 0 0-16,-1 0 0 0,-8 0 0 0,8 0 0 0,-7 0 0 0,8 0 0 15,-10 0 4-15,10 0-4 0,-9 0 0 0,9 0 0 0,-10 0 0 16,10 0-4-16,-9 0 4 0,9 0 0 0,-10 0 4 0,10 0 0 16,-8 5-4-16,7-5 0 0,1 0 0 0,0 5 0 0,-10-5 0 0,10 5-4 15,-1-5 0-15,-7 4 4 0,8 1 0 0,-2-5 0 0,-6 5 0 16,7 0 0-16,-7-1 0 0,-2-4 0 0,10 5 0 0,-8-5 0 15,-10 0 0-15,9 0 0 0,0 5 0 0,-9-5 0 0,9 0 4 0,-9 0-4 16,2 0 0-16,-2 0-16 0,-8 0 20 0,8 0-4 16,-8 0 4-16,10 0-4 0,-10 0 0 0,0 0 4 0,0-5 0 0,0 5-4 15,0-5 0-15,0 5 0 0,0-4 0 0,8-1 0 0,-8 0 0 16,0 0 4-16,0 1-4 0,0-6 0 0,8 5 0 16,-8-5 0-16,0 1 0 0,8-1 0 0,-8 0 0 0,9 1 0 0,-1-5 0 15,-8 4 0-15,9-3 0 0,0-2 0 0,-1 0 4 0,-8 1-8 16,8-5 4-16,2 4 0 0,-2-5 0 0,0 1 0 0,0 0 0 15,2 0 0-15,-10 1 0 0,8-7-4 0,0 6 4 0,1 0 0 0,-1 0 0 16,-8-1 0-16,9 1 0 0,-9 5 0 0,9-5 0 0,-1 4 0 16,-8 1 4-16,8-1-4 0,-8 1 0 0,0 5 4 0,0-1 0 15,0 1 0-15,0-1 4 0,0 5 0 0,10 0 4 0,-10 0 0 16,0 1 0-16,0-2-4 0,0 2 0 0,0 4 4 0,0 0-4 16,-10 0-8-16,10-5 0 0,0 5 4 0,0 0 0 0,0 0 0 0,0 0-4 15,0 0 0-15,0 0 0 0,0 0-4 0,0 5 4 0,0-5-4 16,0 0 4-16,0 0 0 0,0 0-8 0,0 0-12 0,0 0-4 15,0 0-12-15,0 4-4 0,0-4-20 0,0 6-16 0,-8-2-16 16,8 1-16-16,-8 0-8 0,8 0-96 0,-9-1 36 0,0 2 28 16,-8-2 32-16,9 1 16 0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0:10.5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-16-14 83 0,'0'5'128'0,"0"-1"4"0,0 1 8 0,0-1-12 0,0-4 0 0,0 0 0 15,0 6 0-15,0-6 0 0,0 0 0 0,0 0-4 0,0 0-4 16,0 0 0-16,0 0-4 0,0 0-12 0,0 0-16 0,0 0-16 0,0 0-20 16,0 0-52-16,0 0 0 0,0 0 0 0,0 0 0 15,0 0 0-15,0 0 0 0,0 0 0 0,0 0 0 0,0 0 0 0,0 0 0 16,0 0 0-16,0 0 0 0,0 0 0 0,0 0 0 0,0 0 0 15,0 0 0-15,0 0 0 0,0 0 0 0,0 0 0 0,0 0 0 16,0 0 0-16,0 0 0 0,0 0 0 0,0 0 0 0,0 0 0 0,0 0 0 16,0 0 0-16,0 0-28 0,0 0-124 0,0 0-40 15,0 0-36-15,0 0-80 0,0 0 12 0,0-6 56 0,0 2 48 0,0-1 36 16,0 1 28-16,0-1 28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7:32.2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C4DFC2-1CBC-4AF3-BB3D-19FD41013C77}" emma:medium="tactile" emma:mode="ink">
          <msink:context xmlns:msink="http://schemas.microsoft.com/ink/2010/main" type="inkDrawing" rotatedBoundingBox="15773,6562 15945,6617 15939,6637 15767,6581" semanticType="callout" shapeName="Other">
            <msink:sourceLink direction="with" ref="{7531FE64-0855-4D87-877B-8AAADCB887E4}"/>
          </msink:context>
        </emma:interpretation>
      </emma:emma>
    </inkml:annotationXML>
    <inkml:trace contextRef="#ctx0" brushRef="#br0">327 2044 47 0,'0'4'88'0,"0"-4"-8"0,0 0-4 0,0 5-28 16,-8-5 0-16,8 0-4 0,0 4 4 0,8-4 0 0,-8 0 0 0,0 5 0 15,7-5-4-15,-7 0 0 0,0 0-4 0,9 4 0 16,-9-4-4-16,8 0-8 0,-8 0 0 0,8 5 0 0,1-5-4 16,-2 0-8-16,1 0 4 0,1 5-12 0,-1-5 4 0,-1 0-8 0,1 4-4 15,1-4 0-15,-2 0-8 0,1 5-12 0,1 0-32 0,-1-5-36 16,-8 4-20-16,7 1-84 0,2-1 24 0,-1 1 28 0,-8-1 24 15,8 1 24-15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0:34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028FF8-20FC-4D8E-BBE5-75C552918FE8}" emma:medium="tactile" emma:mode="ink">
          <msink:context xmlns:msink="http://schemas.microsoft.com/ink/2010/main" type="inkDrawing" rotatedBoundingBox="24954,14093 30044,14593 29974,15310 24883,14810" semanticType="callout" shapeName="Other"/>
        </emma:interpretation>
      </emma:emma>
    </inkml:annotationXML>
    <inkml:trace contextRef="#ctx0" brushRef="#br0">65 3 35 0,'0'-5'72'0,"0"5"-16"0,0 0 4 0,0 0-28 0,0-5-4 16,0 5-4-16,0 0 0 0,0 0-4 0,0 0-4 0,0 0-4 15,0 0 0-15,0 0-4 0,0 0 4 0,0 0-4 0,0 0 0 0,0 0 8 16,0 5-4-16,0-5 4 0,0 5-4 0,0-1-4 0,0 2 4 16,0-2-4-16,0 6 4 0,0-5-4 0,0 4 0 0,0 1 4 15,0 0-4-15,-10 4-4 0,10 0 4 0,0 0-4 0,0 1 0 16,-8-1 0-16,8 1 0 0,0-2 0 0,-8 7 4 0,8-5-4 15,-8-1 0-15,8 5 0 0,-10-4 0 0,10-1-4 0,0 5 0 0,-8-4 4 16,8-1 0-16,-8 1-4 0,8-1 4 0,0 0-4 16,0 2 0-16,0-8 0 0,0 7 0 0,0-6 0 0,0 5 0 0,0-4 0 15,0 0 0-15,0-1 0 0,0 1 4 0,0 0-4 0,0-1 0 16,8-4 0-16,-8 4 0 0,0-4 0 0,8 5 4 0,-8-6-4 16,10 6 0-16,-2-5 0 0,0 0 0 0,0 0 0 0,2-1 0 15,-2 6 0-15,0-5 0 0,1-1 0 0,8 2 0 0,-8 3 0 0,7-4 4 16,2 0-4-16,-2-1 0 0,2 1 0 0,-1 5 0 15,0-6 4-15,0 2 0 0,9-3 0 0,-10 3 0 0,10 4 0 0,-9-6 0 16,9 2 0-16,0-2 0 0,-2 1 4 0,2-1 0 0,0 2 0 16,-1-2-4-16,1 6 4 0,0-5 0 0,8-1 4 0,-9 2-4 15,1-1 0-15,8 3 4 0,0-2 0 0,-9 3-4 0,11-4 0 0,-3 4-4 16,1-4 4-16,0 5 0 0,0-6-16 0,1 6 16 0,-1 0 0 16,0-5 4-16,8 4-4 0,-7-5-4 0,-1 6 0 0,-1-5 0 15,11 4 4-15,-20-3-4 0,19-2 0 0,-9 1 4 0,0 0-8 16,-8 4 4-16,9-9-4 0,-1 5 4 0,-9 0-4 0,9 0 8 15,-8 0-8-15,8-5 8 0,-8 6-12 0,7-3 8 0,-7-3 0 0,0 5-4 16,8-5 4-16,-9 0-4 0,9 5 0 0,-8 0 4 0,8-5-4 16,-9 5 0-16,9-5 0 0,1 0 0 0,-1 5-4 0,-8-5 0 15,8 4 4-15,0 1-4 0,-1-5 4 0,-7 4 4 0,8 1-4 16,1 0 4-16,-1-5-8 0,-8 5 4 0,7 0-4 0,-7 0 4 16,8-1 8-16,-8 2-8 0,-1-6 4 0,1 4 0 0,8 1-4 0,-8-1-4 15,-1-4 8-15,1 6-4 0,0-6 0 0,-2 0 0 0,2 4 0 16,0-4 4-16,-9 0-8 0,17 5 4 0,-16-5 0 0,7 0-4 15,1 0 0-15,-2 0 0 0,2 0 8 0,0 0-4 0,-1 0 0 16,1 0 4-16,0 0 0 0,0 0-4 0,-1 0-4 0,1 0 4 16,0 0-4-16,-2 0 4 0,2 0 0 0,-1 0-4 0,1 0 4 0,0 0 0 15,0 0 0-15,7 0 0 0,-7 0 8 0,0 0-4 0,8 0-4 16,-9 0 0-16,1 0 0 0,8 0 0 0,-8 0 0 0,7 0-4 16,-7 0 0-16,8 0 12 0,-8 0-8 0,-1 0 0 0,9 0 0 15,-8 5 0-15,0-5-4 0,-1 5 0 0,9-5 4 0,-8 4 4 16,0-4-4-16,-1 6 0 0,1-6 0 0,0 4 0 0,-1 1 0 0,-8-1 4 15,8-4-4-15,1 6 0 0,0-6-4 0,-1 0 0 0,1 4 0 16,0-4 4-16,0 0 0 0,-10 0 4 0,10 0-8 0,-1 0 4 16,1 0 0-16,0 0 4 0,-9 0-4 0,8 0 0 0,-8 0 0 15,9 0 4-15,-9 0-4 0,8 0 4 0,-8 5-4 0,9-5-4 16,-8 0 8-16,6 0-4 0,-6 5 0 0,-1-5 0 0,-1 0 0 16,2 5 0-16,-2-5 0 0,2 4 0 0,-1-4 0 0,0 0 0 15,0 5-4-15,1-5-8 0,-2 5 16 0,2-5 0 0,-2 0 0 16,2 5-4-16,-1-5 0 0,-1 0 0 0,2 4 0 0,-2-4 0 0,2 0 0 15,-10 6 0-15,9-6 0 0,0 0 0 0,-8 0-4 0,7 5 4 16,2-5 0-16,-10 0 0 0,10 0 0 0,-10 0 0 0,9 0 0 16,-8 4 4-16,8-8 0 0,-9 4 0 0,10 0-4 0,-2-5 0 0,-8-1-4 15,10 6 4-15,-1-4 0 0,-8-1 0 0,8 0 0 0,-1 0 0 16,-8 1 0-16,10-1 0 0,-10 0 0 0,2 0 8 0,6-5-8 16,-7 6 4-16,-1-1 0 0,-8 1 0 0,9-2 4 0,-1-3 0 15,-8 4 0-15,0-4 0 0,9 3 0 0,-9-3-4 0,0-1 4 16,0 1 4-16,0-1-8 0,0 0 4 0,0-3-4 0,0-2 4 0,0 2-8 15,8-3 0-15,-8-3 4 0,0 5 0 0,8-6-4 0,-8 1 0 16,10 0 4-16,-10 1-4 0,8-7 0 0,0 6 0 0,2 0 4 16,-2 4 0-16,0-4 0 0,-8 5 0 0,9-2 0 0,-1 7-4 0,-8 0 4 15,9-1 0-15,-9 1 0 0,0 4 0 0,8 1-4 16,-8 4 4-16,0 0-4 0,0-5 4 0,0 5 0 0,0 0 0 0,0 0 0 16,0 0-4-16,0 0 0 0,0 5 4 0,0-10-8 0,0 10 4 15,0-5 0-15,0 0 0 0,0 0 0 0,0 0 0 0,0 0-4 16,0 0 0-16,0 0-8 0,0 4-8 0,0-4-8 0,0 5-16 15,-8 0-16-15,8-5-12 0,0 4-16 0,-9 1-16 0,9 0-88 0,-8 0 32 16,8-1 32-16,-9 2 24 0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1:02.6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56276A-DCBE-4214-B7C1-A32D121F965D}" emma:medium="tactile" emma:mode="ink">
          <msink:context xmlns:msink="http://schemas.microsoft.com/ink/2010/main" type="inkDrawing" rotatedBoundingBox="14690,11441 18098,11576 18081,12010 14672,11876" semanticType="callout" shapeName="Other">
            <msink:sourceLink direction="to" ref="{81DD7E8F-DE71-4A61-9E84-8951DCAFD7A7}"/>
            <msink:sourceLink direction="from" ref="{42D42CE9-5751-40F5-9CB9-F63481FEB350}"/>
          </msink:context>
        </emma:interpretation>
      </emma:emma>
    </inkml:annotationXML>
    <inkml:trace contextRef="#ctx0" brushRef="#br0">2975 6955 23 0,'0'0'68'0,"0"0"0"16,0 0-12-16,0 0-24 0,0-4-4 0,0 4-4 0,0-5 0 16,0 5 0-16,0 0 4 0,0-6-4 0,0 2-4 0,0 0 0 15,0 4 0-15,0-6 0 0,0 6 0 0,0-4 4 0,0-2-4 0,0 6-4 16,0 0 4-16,0 0 0 0,0 0-4 0,0-3-4 0,0 3 0 15,0 0 4-15,0 0-4 0,0 0 0 0,0 0 8 0,0 3 4 16,0-3 0-16,0 0 0 0,0 6 4 0,0 4-20 0,0-10 20 16,0 8-8-16,0-2 8 0,0 3-8 0,0 1-4 0,0 5 0 15,0-6 0-15,0 5-4 0,0 1 0 0,0 4-4 0,0-5-4 0,0 5 4 16,0-4 0-16,0 4-8 0,0-5 4 0,0 6 0 0,0-6 0 16,0 5-4-16,0-4 0 0,0-1 4 0,0 5-4 0,0-9 4 15,0 4-4-15,0 1 0 0,0-6 0 0,0 1 4 0,0-1-4 16,0 1 0-16,0-1 0 0,0 2 0 0,0-7 0 0,0 0-4 15,0 2 0-15,0-2 0 0,0 1 8 0,0-5-4 0,8 5 0 0,-8-5 0 16,0 0 0-16,10 5 0 0,-10-5 0 0,8 0-4 0,0 0 4 16,0 0 4-16,-8 0 0 0,18 0-8 0,-10 0 4 0,1 0-4 15,7 0 4-15,-6 0 4 0,6 0-8 0,2 0 4 0,-2 0 4 0,10 0-4 16,-9 0 0-16,9 0 0 0,-10 0-4 0,10 0 4 16,0 0 0-16,7 0 4 0,-7 0 0 0,0 0-4 0,8 0-4 0,1 0 4 15,-9 0 0-15,7 0-20 0,1 0 24 0,0 0 0 0,0 0-4 16,1 0 0-16,-1 0 0 0,0 0 0 0,-1 0 0 0,1 0 0 15,1 4 0-15,-1-4 4 0,8 0-4 0,-7 6 4 0,-1-6-4 16,8 4 0-16,-8-4 4 0,9 0 0 0,-9 5-8 0,9-5 0 0,-9 4 4 16,8 2 0-16,1-6-4 0,-9 4 4 0,10-4 0 15,-11 0 4-15,9 0-4 0,2 0 0 0,-11 6 0 0,11-6 0 0,-10 0 0 16,7 0 0-16,-7 0 0 0,10 0 0 0,-11 0 0 0,11 0 0 16,-2 0 0-16,-9-6 0 0,3 12 0 0,6-6-4 0,-9 0 8 15,1 0-4-15,1 0 0 0,-1 0-4 0,0 0 4 0,-8 0 4 16,8 0-8-16,-9 0 0 0,9 0 4 0,-8 0 0 0,-1 0 0 15,1 0-4-15,0 0 4 0,0-6-4 0,-1 6 4 0,1 0 0 0,0-4 0 16,-2 4 0-16,2 0 4 0,-1-6 0 0,1 6-4 0,-8-4 4 16,7-1-4-16,1 5 4 0,-10-4-4 0,10 4 0 0,0-6 0 15,-9 2-4-15,0 4-8 0,8 0 16 0,-7 0-8 0,8 0 4 16,-10 0 4-16,1 0-8 0,9-5 4 0,-10 5 4 0,2 0-4 16,0 0 0-16,-2 0-4 0,1 0 4 0,0 5 0 0,0-5-4 0,-9 0 4 15,10 0 0-15,-2 0 0 0,-6 0 0 0,-2-5 0 16,0 5 4-16,9 0-4 0,-8 0 0 0,0 0-4 0,-1 0 4 0,-8 0 0 15,8 0 0-15,0 0 0 0,-8 0 0 0,10 0 4 0,-10-5-4 16,0 5 0-16,8 0-4 0,-8 0 4 0,0 0 4 0,8 0-4 16,-8 5-4-16,0-5 4 0,0 0 0 0,0 0 0 0,10 5 4 15,-10-5-4-15,0 0 0 0,0 4 0 0,8-4 4 0,-8 6-4 0,8-6 0 16,-8 4 4-16,0-4-8 0,9 5 4 0,-9-1 0 0,8-4-4 16,-8 6 8-16,8-6-4 0,-8 0 0 0,9 0 0 0,0 0 0 15,-9 0 0-15,8 4 0 0,0-4 0 0,2 0 0 0,-10 0 0 16,8 0 4-16,0 0-4 0,-8 0 0 0,9 6-4 0,0-6 4 15,-9 0-16-15,8 4 20 0,-8-4-4 0,8 5 0 0,-8-5 0 0,0 4 0 16,9 2 0-16,-9-6 0 0,8 4 4 0,-8 1-4 0,9-1 4 16,-9-4-4-16,0 6-4 0,9-6 4 0,-1 4 0 0,-8-4 0 15,8 0 4-15,-8 0 0 0,10 4-4 0,-10-4 0 0,8 0 4 0,0 0-4 16,-8 0 0-16,9 0-4 0,-9 0 4 0,9 0 0 16,-9-4 0-16,8 4 0 0,-8-4 4 0,8 4-4 0,-8 0-4 0,0 0 8 15,9-6 0-15,-9 6-8 0,8 0 4 0,-8-4-4 0,0 4 8 16,0-5 0-16,0 5-4 0,0 0 4 0,8 0-4 0,-8 0 0 15,0-4 0-15,0 4 4 0,0 0 0 0,0-6 4 0,0 6-4 16,0-4 8-16,0 4 0 0,0-5-4 0,0 1 4 0,0-2-4 16,0 2 0-16,0-2-4 0,10 2 4 0,-10-1 0 0,0-5-4 0,0 6-4 15,0-6 4-15,8 1-4 0,-8-1 0 0,0 1 8 0,0-1-4 16,0-5 0-16,0 6 0 0,0-1 4 0,0-4 0 0,8 4 4 16,-8 1 0-16,0-6 4 0,0 6 4 0,0-1 0 0,0 1 0 15,0-1 4-15,0 0-4 0,0 5 4 0,0-4-4 0,0 4 0 16,0 0-4-16,0 1 0 0,0-1 0 0,0 0-4 0,0 0 0 15,0 1-4-15,0 4 0 0,0 0-4 0,0 0 0 0,0-6 4 0,0 6-8 16,0 0 4-16,0 0-4 0,0 0-4 0,0 0-4 0,0 0-12 16,0 0-16-16,0 0-16 0,-8 0-12 0,8 0-16 0,0 6-24 15,0-6-20-15,-8 4-4 0,8-4-96 0,0 5 32 0,-10 0 32 16,10-5 36-16,-8 5 16 0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1:04.0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E59971-1AC0-4CC3-915A-B2AFF34C4AAC}" emma:medium="tactile" emma:mode="ink">
          <msink:context xmlns:msink="http://schemas.microsoft.com/ink/2010/main" type="inkDrawing" rotatedBoundingBox="20309,11334 23587,11442 23566,12088 20288,11981" semanticType="callout" shapeName="Other">
            <msink:sourceLink direction="to" ref="{F5B53F87-D2E4-4275-BF21-C2962C9A648A}"/>
            <msink:sourceLink direction="to" ref="{026ED61D-C619-4628-85FF-4DF21099BBDF}"/>
          </msink:context>
        </emma:interpretation>
      </emma:emma>
    </inkml:annotationXML>
    <inkml:trace contextRef="#ctx0" brushRef="#br0">8644 6907 31 0,'0'-4'76'0,"-9"-5"-4"16,9-1-8-16,-8 4-20 0,-1 2-8 0,1-6 0 16,8 5 4-16,0 1-4 0,-8-6-4 0,8 5 0 0,0 1 0 0,0-2 0 15,0 2 0-15,0 4 0 0,-8-4 0 0,16-3 4 0,-8 7-4 16,0 0 8-16,0-4-8 0,8 4 4 0,-8 0-4 0,0 0 0 15,8-4 4-15,-8 4 0 0,9 0 0 0,-9 0-4 0,8 0 4 16,-8 4-4-16,9-4 0 0,0 4 4 0,-9 3-4 0,8-3-8 16,-8 0 4-16,0 6-8 0,8 0 0 0,-8-1 0 0,0 6-4 0,0-1 0 15,0 1-8-15,0 4 0 0,0-1 0 0,-8 3 0 0,8-2 0 16,-8 4 0-16,8-4-4 0,-9 6 0 0,9-2-4 0,-9-3 0 16,9 3 0-16,-8-3 0 0,8 4 4 0,-9-5 0 0,9 0-4 0,0 1 4 15,-8-1-4-15,8 0 0 0,0-5 0 0,0 1-4 16,0-1 4-16,0 1 0 0,8-2 0 0,-8-3 0 0,0 5 0 0,9-11-16 15,-1 6 16-15,-8-1 4 0,9-3 0 0,0-2-4 0,-1 2 4 16,0-2 0-16,2-4-4 0,-2 5 0 0,8-5-4 0,-6 0 4 16,6 0 0-16,1 4-4 0,-8-4 0 0,8 0 4 0,1 0 0 15,-2 0 0-15,10-4 0 0,-9 4 0 0,-1 0 0 0,10 0 0 0,-8 4 0 16,-2-4 0-16,10 0 0 0,-9 6 0 0,0-6 0 16,8 4 0-16,-7 1 0 0,-1-1 0 0,8-4-4 0,-8 6 4 0,9-2-4 15,-8 0 4-15,-2 3 0 0,10-3 0 0,-9 6-4 0,9-6 4 16,-2-4 0-16,-6 5 0 0,8-1 4 0,-1 2-4 0,1-6-4 15,0 4 8-15,-1-4 0 0,9 0-4 0,-8 0 0 0,8 0 0 16,-1 5-4-16,-7-5 4 0,8 0 0 0,0 0 0 0,1 0 0 16,-1-5-4-16,8 5 4 0,-7 0 0 0,-1-4 0 0,0 4 0 0,-1 0 0 15,1-6 0-15,10 6 0 0,-11 0 4 0,1-4-8 0,0 4 4 16,1 0 0-16,-1-5 0 0,0 5 4 0,0 0-4 0,1 0-4 16,-1 0 4-16,-1 0 0 0,1 0 4 0,0 0-4 0,1 0 0 15,-1 0 0-15,0 0 0 0,0 0 0 0,9 0 0 0,-9 0 0 16,0 0 0-16,0 0 0 0,-1 0-4 0,2 0 4 0,-1 0-4 0,0 0 8 15,-8 0-4-15,8 0 0 0,-9 0 0 0,9 0 0 0,-8 0 0 16,0 0 0-16,-1 0 0 0,1 0-4 0,0 0 4 0,-1 5 4 16,1-5-4-16,0 0 0 0,-2 0 0 0,2 0 4 0,-9 0-4 0,9 0 0 15,0 0 0-15,0 0 0 0,-1 0 0 0,0 0 0 16,0 0 0-16,1-5-4 0,0 5 8 0,8 0-4 0,-9-4 0 0,1-2 0 16,-8 6 0-16,7-4 0 0,1 4 0 0,0-4 0 0,-10 4 0 15,10-7 0-15,-9 7 0 0,-1-4-4 0,2 4 8 0,-2 0-4 16,-6 0 0-16,6-4 0 0,-7 4 0 0,0 0 0 0,-1 0 0 15,1 0 0-15,-1 0 0 0,0 0 0 0,-8-6 0 0,9 6-4 16,0 0 4-16,-9-4 0 0,8 4 0 0,-8-5-12 0,8 5 16 0,-8-4-4 16,10 4 4-16,-2-6 0 0,-8 2-4 0,8-1 0 0,1 5 0 15,-1-4 4-15,-8-2-4 0,9 6 0 0,-1-4 0 0,1 4 0 16,-9-6 0-16,8 6 0 0,0 0 0 0,-8 0 0 0,10-4 0 0,-10 4 0 16,8 0 0-16,-8 0 0 0,0 0 0 0,0 0 0 15,0 0 4-15,0 0-4 0,0 0 0 0,0 0 0 0,0 0 4 0,0-5-4 16,0 5 0-16,0 0 0 0,0-4 4 0,0-2-4 0,0 6 0 15,0-4 0-15,0-1 0 0,0 0 0 0,0 0 4 0,0 1-4 16,0-2 0-16,0-2 0 0,0 3-4 0,0-1 4 0,0-3 0 0,0 4 0 16,0-4 0-16,0 4 0 0,0-5 0 0,0 6 4 0,0-6-4 15,0 5 0-15,0-5 0 0,0 6 0 0,0-6 4 0,0 5-4 16,0-4 0-16,0-1 0 0,0 1 0 0,0 4 0 0,0-5 4 16,0 0-4-16,0 1 0 0,0-5 0 0,0 4 4 0,0 1-4 15,0-6 4-15,0 1 0 0,0 4-16 0,0-5 16 0,0 6 4 16,0-5-4-16,0-1-4 0,0 5 0 0,0-3 0 0,0 3 4 15,0 0 0-15,0 1-4 0,0-1 0 0,0 1 0 0,0-1 0 16,0 5 0-16,0-1 0 0,0 2 0 0,0 0-4 0,0 4 4 0,0 0 0 16,0-6 0-16,0 6 0 0,0 0-4 0,0 0 0 0,0 0 4 15,0 0 0-15,0 6-4 0,0-6-12 0,0 4-16 0,0-4-8 16,0 4-16-16,0 2-24 0,0-1-36 0,-8-1-28 0,8-4-68 0,0 6 8 16,-10-2 28-16,10 1 36 0,0-1 24 0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27:26.6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8C89C1-DBAF-4AC3-8C9F-71D6C1EBCCB5}" emma:medium="tactile" emma:mode="ink">
          <msink:context xmlns:msink="http://schemas.microsoft.com/ink/2010/main" type="writingRegion" rotatedBoundingBox="9732,12907 28289,13227 28224,17030 9666,16711"/>
        </emma:interpretation>
      </emma:emma>
    </inkml:annotationXML>
    <inkml:traceGroup>
      <inkml:annotationXML>
        <emma:emma xmlns:emma="http://www.w3.org/2003/04/emma" version="1.0">
          <emma:interpretation id="{B9FAF1DE-E50A-4744-818A-7CCA99A89FD0}" emma:medium="tactile" emma:mode="ink">
            <msink:context xmlns:msink="http://schemas.microsoft.com/ink/2010/main" type="paragraph" rotatedBoundingBox="9733,12904 15329,13026 15307,14001 9711,13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C9B98-FDB8-4115-932D-6F4355AB936E}" emma:medium="tactile" emma:mode="ink">
              <msink:context xmlns:msink="http://schemas.microsoft.com/ink/2010/main" type="line" rotatedBoundingBox="9733,12904 15329,13026 15307,14001 9711,13880"/>
            </emma:interpretation>
          </emma:emma>
        </inkml:annotationXML>
        <inkml:traceGroup>
          <inkml:annotationXML>
            <emma:emma xmlns:emma="http://www.w3.org/2003/04/emma" version="1.0">
              <emma:interpretation id="{76A3DC6B-BA46-42FE-A549-91DDF2637CEC}" emma:medium="tactile" emma:mode="ink">
                <msink:context xmlns:msink="http://schemas.microsoft.com/ink/2010/main" type="inkWord" rotatedBoundingBox="10234,13232 12547,13282 12533,13941 10220,138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-1424 8956 59 0,'0'-5'88'0,"0"5"-8"16,0 0-4-16,0 0-28 0,0 5-4 0,0-1-4 0,0 1-4 16,0 0 0-16,0 0 0 0,0 5-8 0,9-2 0 0,-9 3 0 15,0 3 0-15,0-5-4 0,0 6 0 0,8-1-4 0,-8 5-4 16,0-4 0-16,8 5 0 0,-8-7-4 0,10 7 0 0,-10-5 0 16,0 4-4-16,8-5 0 0,-8 5 0 0,8-10-4 0,-8 6 0 0,0-1-4 15,0-4 8-15,9 0-8 0,-9-1 0 0,0-4 0 0,0 0-4 16,0 0 4-16,0-1 0 0,0 1-4 0,0-5-8 0,0 0-8 15,0-5-12-15,0 1-12 0,0 4-12 0,0-10-8 0,0 5-36 16,-9-4-52-16,9-1 16 0,0 0 24 0,-8 1 20 0</inkml:trace>
          <inkml:trace contextRef="#ctx0" brushRef="#br0" timeOffset="585.5059">-1484 8860 35 0,'0'0'80'16,"9"0"0"-16,0 0-12 0,-1-5-24 0,1 5 0 0,-1 0-4 0,0 0-8 15,10 0 0-15,-10-5-4 0,10 5 0 0,-2-5 0 0,10 5-4 16,-9-4 4-16,-1-1-4 0,2 0-4 0,8 0 0 0,-1-1-4 16,-8-2 0-16,8 3 0 0,1-5 0 0,0 1 0 0,0 4-4 0,-9-4 0 15,9 4-4-15,-2-5 0 0,2 5 0 0,0 1-4 0,-1-1 0 16,1 0 4-16,0 0-8 0,-9 5 4 0,8-4-4 0,0 4 4 15,1 0 4-15,0 0-8 0,-9 0 4 0,9 0 0 0,0 0-4 16,-1 0 4-16,-8 4-4 0,8-4 0 0,-7 5 0 0,8-5 0 16,-2 5 0-16,-6-5 4 0,-1 0 0 0,9 0-4 0,-10 0 0 0,10 0 0 15,-9 5 0-15,0-5 0 0,0 0 0 0,-1 0 0 0,2 0 4 16,0 0-8-16,-2 0 4 0,1-5 0 0,0 5 0 0,-8 0 0 16,7-5 0-16,-6 5 0 0,6 0 4 0,-6 0-4 0,-2-5-4 15,8 5 4-15,-7 0 0 0,0 0 0 0,-1 0 0 0,1-4 0 16,-9 4 0-16,8 0 0 0,0 4 0 0,2-4 4 0,-10 5-4 0,8-5 0 15,-8 5 0-15,8-5 0 0,0 0 0 0,-8 5 0 0,0-5 0 16,10 0 0-16,-10 4 4 0,0-4-4 0,0 0-4 0,0 5 8 16,0-5 0-16,0 0-4 0,0 0 4 0,0 0 0 0,0 5 0 0,0-5 4 15,0 0 4-15,0 5-4 0,0-5 4 0,0 5 0 16,0-1 4-16,0 1-4 0,0 0 4 0,0 0 0 0,0 4 0 0,0 1 4 16,0-5-4-16,0 9 0 0,0-4 4 0,0-1-4 0,0 1-4 15,0 5-4-15,0-1 0 0,0 0 4 0,0 0 0 0,0 0 0 16,0 2 0-16,-10-3 0 0,10 6 0 0,0-5-4 0,0 6 4 0,-8-6 0 15,8 5-4-15,0-3 4 0,0 3 0 0,0-5 0 16,0 1 0-16,0 4 0 0,-8-5-4 0,8 1 0 0,0-2 0 0,0 2-20 16,0-1 20-16,0 1 0 0,0-5-4 0,0 4 0 0,0-5 0 15,0 1 0-15,0-5 0 0,0 5 0 0,0-6-4 0,0 1 4 16,0 0-4-16,-8-5 0 0,8 5-4 0,0-5-4 0,0 4-8 16,-10-4-4-16,10 0-4 0,-8 0-24 0,8 0-16 0,-8 0-20 15,8 0-16-15,-9-4-16 0,1 4-20 0,-1 0-68 0,0 0 36 16,1-5 32-16,0 5 24 0</inkml:trace>
          <inkml:trace contextRef="#ctx0" brushRef="#br0" timeOffset="987.431">-1236 9368 35 0,'-9'-5'100'0,"9"5"-16"0,0-4-8 0,0 4-24 0,0 0-8 16,0 0-4-16,0 0-4 0,0 0 0 0,0 0 8 0,0 0 4 16,0 0 0-16,9 0 4 0,-9 0 0 0,8 0 0 0,1 0 8 15,-1-5-8-15,0 10 4 0,2-5-4 0,-2-5-4 0,10 5 0 16,-2 0-4-16,1 0-4 0,0 0 0 0,0 0-4 0,9 0-8 0,-10 0-4 15,10 0 0-15,0 0 0 0,-1 0-8 0,1 0 4 0,0 0-4 16,8 0 0-16,-9 0 0 0,9 0 0 0,-8 0-8 0,8 0 0 16,1 0 0-16,-10 0 0 0,9 0 0 0,0 0 4 0,-8 0-4 0,8 0 0 15,-1 0 0-15,-7 0 0 0,0 0-4 0,0 0 0 16,-1 0 0-16,1 0 0 0,-10 0 0 0,10 0-4 0,-9 0 4 0,0 0-4 16,-8 0 0-16,7 0 0 0,-6 0 4 0,-2 0-4 0,0 0 0 15,2 0-8-15,-10 5-4 0,8-5-12 0,-8 0-12 0,0 0-16 16,0 0-16-16,-8 0-24 0,8 4-28 0,-10-4-16 0,10 5-16 15,-8-5-76-15,0 5 24 0,-2 0 52 0,2-5 28 0,0 5 20 16</inkml:trace>
          <inkml:trace contextRef="#ctx0" brushRef="#br0" timeOffset="1350.4601">460 8774 79 0,'0'-5'92'0,"0"5"-8"15,0 0 0-15,0 0-24 0,0 0 4 0,0 0 4 0,0 0 4 16,0 0-4-16,0 0 0 0,8 0 8 0,-8 0-4 0,10 0-12 0,-2 0 0 16,-8 0 0-16,8 0 0 0,1 0-4 0,-1 0-4 0,9 0-8 15,-8 0 0-15,7 0-8 0,2 0-4 0,0 0-4 0,-10 0-4 16,9 0-8-16,0 0 0 0,0 0-4 0,-1 0 0 0,2 0-4 16,0 0-4-16,-2 0-16 0,1 0 12 0,0 0-12 0,-8 0-16 15,7 0-16-15,-6 0-16 0,-2 0-8 0,0 0-20 0,0 5-24 0,-8-5-12 16,10 0-16-16,-10 4-76 0,0 1 32 0,-10 0 32 0,2 0 28 15,0-1 24-15</inkml:trace>
          <inkml:trace contextRef="#ctx0" brushRef="#br0" timeOffset="1561.8939">503 8985 31 0,'0'8'112'15,"-9"-1"-12"-15,9-3-4 0,0 0-20 0,0-4 0 0,0 5 8 0,0-5 0 16,0 5 8-16,0-5-12 0,9 0 4 0,-9 0-4 15,8 0 0-15,-8 0-4 0,9 0-4 0,-1 0-8 0,1 0-8 0,-1 0-8 16,10 0-4-16,-10 0-8 0,10-5-4 0,-10 5-8 0,9 0-4 16,0 0 0-16,0-5-8 0,-1 5-4 0,2-4-4 0,0 4-12 15,-10-4-24-15,8 4-28 0,1 0-24 0,-8 0-28 0,8-7-32 16,-9 7-24-16,10 0-92 0,-10 0 48 0,0 0 44 0,2 7 24 0,-2-7 36 16</inkml:trace>
        </inkml:traceGroup>
        <inkml:traceGroup>
          <inkml:annotationXML>
            <emma:emma xmlns:emma="http://www.w3.org/2003/04/emma" version="1.0">
              <emma:interpretation id="{6CCB296E-292F-4892-A056-BDBC12BCF936}" emma:medium="tactile" emma:mode="ink">
                <msink:context xmlns:msink="http://schemas.microsoft.com/ink/2010/main" type="inkWord" rotatedBoundingBox="12942,12986 13277,12993 13260,13760 12925,13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425.8994">1227 8591 15 0,'0'-10'68'0,"0"7"-4"0,0-8 0 0,0 2-28 15,0 5 4-15,0-7-8 0,0 1 12 0,0 6-8 0,0-6 4 16,0 5 4-16,0 1 0 0,0-7 0 0,0 7 4 0,0 0 4 0,0-2 4 16,0 6 0-16,0-4 4 0,0-1 0 0,0 0-4 0,0 0-4 15,0 5 4-15,0-4-4 0,0 4-4 0,0 0 0 0,0 0-8 16,0 0 0-16,0 0-8 0,0 0 0 0,0 0 0 0,0-5 4 15,0 10 4-15,0-5 0 0,0 0 0 0,10 4 0 0,-10 1 0 16,0 5-4-16,8-6 0 0,-8 6-4 0,0 0-4 0,8 4-8 16,-8 0 4-16,0 1-8 0,8 4-4 0,-8 1 0 0,0 3-4 0,0 2 0 15,0-2 0-15,9 6 0 0,-9-5 0 0,0 5 0 0,0 0-4 16,0-1 0-16,0-5-4 0,0 7 4 0,0-1 0 0,0-5 0 16,-9 4-24-16,9-3 20 0,0-2 4 0,0 2 0 0,0-2 0 15,0-4-4-15,0 1 0 0,0-1 0 0,0 0 4 0,0-5-4 16,0 6 0-16,0-6 4 0,0-4-4 0,0 5-4 0,0-6 0 0,0 1-4 15,0 0 0-15,0-6-4 0,0 1-4 0,0-1-4 0,0-4-8 16,0 6-4-16,0-6-4 0,0-6-8 0,0 6-4 0,0-4-8 16,0-1-4-16,0-5-12 0,0 1 4 0,0-1-12 0,0 0 0 15,0-3-8-15,0 3-4 0,0-5-4 0,0 0 4 0,0-3 0 16,0 3-4-16,0-4-44 0,0 5-20 0,0-5 16 0,0 4 28 0,0 1 24 16</inkml:trace>
          <inkml:trace contextRef="#ctx0" brushRef="#br0" timeOffset="14002.3578">1261 8922 7 0,'-8'5'108'0,"8"-1"-12"0,0 2-4 16,0-2-28-16,0 2 4 0,0-6 0 0,0 4 4 0,0 1 4 0,0-5 0 16,0 4 8-16,0-4-8 0,8 0 4 0,-8 0 0 15,9 0 0-15,0 0 0 0,-1 0 0 0,1 0-4 0,-1 0 0 0,0 0 0 16,2 0-8-16,6 0-4 0,-8 0-4 0,10-4-8 0,-10 4-4 16,1-5-4-16,8 5-12 0,-8 0-4 0,7-4 0 0,-8 4-12 15,10-6 0-15,-10 2-4 0,2 4-4 0,-2-6-4 0,9 6 0 16,-9-4 0-16,1 4-4 0,-1 0-12 0,1 0-20 0,-1-5-20 15,-8 5-32-15,8 0-32 0,-8 5-52 0,10-5-64 0,-10 4-84 16,0 2 56-16,0-6 44 0,-10 4 44 0,10 2 28 0,-8-6 24 0</inkml:trace>
        </inkml:traceGroup>
        <inkml:traceGroup>
          <inkml:annotationXML>
            <emma:emma xmlns:emma="http://www.w3.org/2003/04/emma" version="1.0">
              <emma:interpretation id="{63F78E79-8012-43B7-869D-4DB3C458FC75}" emma:medium="tactile" emma:mode="ink">
                <msink:context xmlns:msink="http://schemas.microsoft.com/ink/2010/main" type="inkWord" rotatedBoundingBox="13147,12978 14619,13010 14604,13734 13132,13702"/>
              </emma:interpretation>
            </emma:emma>
          </inkml:annotationXML>
          <inkml:trace contextRef="#ctx0" brushRef="#br0" timeOffset="13772.9705">1431 8587 71 0,'0'-6'92'0,"0"3"-12"16,0-3-4-16,0 1-24 0,0 0 0 0,0 1-4 0,0-6 0 16,0 5-4-16,0 1 4 0,0-2 0 0,10 2-4 0,-10-1 4 15,0 0 0-15,0 5-4 0,0-5 4 0,0 1-8 0,8 4 4 16,-8-5 0-16,0 5 0 0,0 0 4 0,8 0 0 0,-8 0 4 0,0 0 0 15,0 5 0-15,0-5 0 0,10 4 0 0,-10 6 0 0,0-5-4 16,8 5 0-16,-8-1-4 0,8 1-4 0,-8 4 0 0,0-5-8 16,9 6-8-16,-9 4 0 0,0-5-4 0,8 6-4 0,-8-1 0 15,9 0 0-15,-9 0-4 0,0 6-4 0,8-6 0 0,-8 5 0 16,0-5 0-16,9 5-8 0,-9 0 4 0,0 0-4 0,8 0 4 0,-8-5 0 16,8 4-4-16,-8 2 0 0,0-6 4 0,0 6-4 0,10-7 0 15,-10 1 0-15,0 0 4 0,0-3-4 0,8 2 0 0,-8-4 0 16,0 0 0-16,0-3-4 0,0-2-4 0,0 1 0 0,0 0-8 15,0-6-12-15,0 1-8 0,0-1-20 0,0 2-8 0,0-6-20 16,0 0-8-16,0 0-8 0,-8-6-12 0,8 2-8 0,-10-1-8 0,10-5 0 16,-8 6-24-16,0-6-32 0,-1 1 4 0,1-6 28 0,-1 5 32 15,1-4 24-15</inkml:trace>
          <inkml:trace contextRef="#ctx0" brushRef="#br0" timeOffset="25922.2553">1944 8893 31 0,'0'0'112'0,"0"6"-4"0,0-6 0 0,0 0-16 0,0 0 12 0,0 0 4 16,0 0-4-16,0 0 4 0,0 0-4 0,0 0 0 0,0-6 0 16,0 6 0-16,0 0-4 0,0 6-8 0,0-6-4 0,0 0-4 15,0 0 4-15,0 0-8 0,0 0-8 0,0 0-4 0,0 0-12 16,0 0-28-16,0 0-28 0,0 0 0 0,0 0 0 0,0 0 0 15,0 0 0-15,0 0 0 0,-9 0 0 0,9-6 0 0,0 6 0 0,0 0 0 16,0 0 0-16,0 0 0 0,0-4 0 0,0 4 0 16,-8 0 0-16,8-5 0 0,0 5 0 0,0-5 0 0,0 5-116 0,0-4-24 15,0 4-28-15,0-6-32 0,0 2-44 0,0 4-44 0,0-5 44 16,0 0 48-16,0 5 32 0,0-5 32 0,8 0 28 0</inkml:trace>
          <inkml:trace contextRef="#ctx0" brushRef="#br0" timeOffset="26628.4091">2600 8683 7 0,'-9'0'88'0,"1"4"-8"0,0-4-4 0,0 0-24 0,-2 0 0 16,2 5-4-16,0-5 4 0,-2 0-4 0,10 0 4 0,-8 0 0 16,0 0 0-16,-1 0 0 0,1 0 0 0,8 0 0 0,-9-5 0 0,9 1-4 15,-8 4 4-15,8-6-8 0,0 2-4 0,0-1 0 16,0 0-4-16,0-4 0 0,0 4 0 0,0-5-8 0,0 0 4 0,0 1-8 15,8-1 4-15,-8 0-4 0,9 1-4 0,-1-1 4 0,-8 1-4 16,9-1 0-16,-9 2 0 0,8-3 0 0,0 1 0 0,2 1 4 16,-2 4-4-16,0-4-4 0,2 4 4 0,-2-5-4 0,0 6 0 0,0-2-4 15,1 6 0-15,-1-4-4 0,1 4 0 0,8-5 0 0,-9 10-4 16,2-5 0-16,-2 4 0 0,0-4 0 0,0 10 0 0,2-6 0 16,-2 7 0-16,-8-7-4 0,8 11 4 0,1-5-4 0,-9 5 4 15,8-2-4-15,-8 7-4 0,0-7 8 0,0 11-4 0,0-4 0 16,0 4 0-16,-8 0-4 0,8 0 4 0,-9 5-4 0,1-5 4 0,0 4 0 15,-2 1 0-15,-6 0-4 0,8 0 4 0,-10-5-4 0,10 5 4 16,-10-1-4-16,1-4 4 0,1 0-4 0,-2 0 8 0,2 1-4 16,6-6 0-16,-6 0-4 0,-1-5 4 0,0 1 0 0,8-1 0 15,-7-5 0-15,6-3 0 0,-6 3 0 0,6-5 0 0,2-4 0 16,0 0 0-16,-1 0 0 0,1-4 0 0,-1-1 0 0,9 1 0 0,-8-6 0 16,8 5 0-16,0-5-4 0,0 0 4 0,0 1 0 0,-9 5-4 15,9-6 8-15,0 0-4 0,9 1 0 0,-9 3-4 0,0-3 4 16,0 5-4-16,8-2 4 0,-8 2 0 0,9-2 0 0,-9 2-4 0,8 4 8 15,-8-5-4-15,9 5 0 0,-1 0 0 0,0 0 0 16,2 0-4-16,-2 0 8 0,10 0-4 0,-10 0 0 0,9 5 0 0,-9-5 4 16,9 4-4-16,-8 2 0 0,7-2 4 0,2 2 0 0,0-2 0 15,-2 5 0-15,-8-3-4 0,9 3 4 0,1-4 0 16,-2 4 0-16,2 1 0 0,-10-1 0 0,10-3 0 0,-2 3 0 0,1 1 4 16,-8-6-4-16,8 2 0 0,-1 3 0 0,-6-5-4 0,6 2 0 15,-7-2 4-15,0 1-4 0,8-5 4 0,-9 5-4 0,0-5 0 16,1 0-4-16,0 0-8 0,-9 5-8 0,8-10-16 0,0 5-12 0,-8 0-24 15,10-5-12-15,-10-4-32 0,0 3-24 0,8-3-12 0,-8 5-76 16,0-11 0-16,0 5 44 0,0-5 32 0,0 1 36 0,0 0 20 16</inkml:trace>
        </inkml:traceGroup>
        <inkml:traceGroup>
          <inkml:annotationXML>
            <emma:emma xmlns:emma="http://www.w3.org/2003/04/emma" version="1.0">
              <emma:interpretation id="{FC6EBB11-BBD7-4477-B945-E4D80007C560}" emma:medium="tactile" emma:mode="ink">
                <msink:context xmlns:msink="http://schemas.microsoft.com/ink/2010/main" type="inkWord" rotatedBoundingBox="14920,13306 15322,13315 15312,13796 14909,13787"/>
              </emma:interpretation>
            </emma:emma>
          </inkml:annotationXML>
          <inkml:trace contextRef="#ctx0" brushRef="#br0" timeOffset="27113.1134">3213 8807 67 0,'0'-10'104'0,"0"6"-8"0,0-1-4 0,0 5-24 0,0-5-8 0,0 5 0 15,-8-5-8-15,8 5 4 0,0 0-4 0,0 0 4 16,0 0-4-16,8 0 4 0,-8 0-4 0,0 0-8 0,10 5-4 0,-10 0 0 16,8 0-4-16,0-5 0 0,-8 9-4 0,9-4 0 0,-1 0-4 0,1 3-4 15,0 3-4-15,-1-1 0 0,0 4-4 0,0-4-4 16,2 9 0-16,-2-4-4 0,0 3-4 0,2-4 4 0,-2 6 0 0,0 4-4 16,1-6 0-16,-1 7 0 0,-8-6-4 0,9 6 0 0,-9-6 8 15,8 4-8-15,-8 2 4 0,0-6 0 0,0 0-4 0,9 0 4 16,-9-5-4-16,0 1 4 0,0-1-4 0,0-4 4 0,0-1 0 15,0-3 0-15,0-2 0 0,0 1 0 0,0-10 0 0,-9 5-4 16,9-4 0-16,9-7 4 0,-9 2 0 0,0-6 4 0,0 6-8 0,8-10 0 16,-8 5 0-16,0-5 4 0,8-1 0 0,2 0 0 0,-10 2 0 15,8-1 8-15,0-6 0 0,2 6-4 0,-2 0 4 0,0 1 0 16,0-3-8-16,1 7 4 0,-1 0-4 0,1 0 0 0,0-1 0 16,-1 5 0-16,0 1 0 0,2-1-4 0,-2 6 4 0,0-6 0 15,0 6 0-15,2 4-8 0,-10-6-4 0,8 6-16 0,0 0-16 0,1-4-24 16,-9 4-24-16,8 0-32 0,-8 0-32 0,9 0-76 0,-9 0 4 15,0 4 36-15,0-4 16 0,0 0 56 0,0 0 20 0</inkml:trace>
        </inkml:traceGroup>
        <inkml:traceGroup>
          <inkml:annotationXML>
            <emma:emma xmlns:emma="http://www.w3.org/2003/04/emma" version="1.0">
              <emma:interpretation id="{4AA19B91-A10A-4FFF-BDFE-C8055D7E8EC9}" emma:medium="tactile" emma:mode="ink">
                <msink:context xmlns:msink="http://schemas.microsoft.com/ink/2010/main" type="inkWord" rotatedBoundingBox="9733,12906 10048,12913 10031,13675 9716,13668"/>
              </emma:interpretation>
              <emma:one-of disjunction-type="recognition" id="oneOf2">
                <emma:interpretation id="interp2" emma:lang="" emma:confidence="0">
                  <emma:literal>Zr</emma:literal>
                </emma:interpretation>
                <emma:interpretation id="interp3" emma:lang="" emma:confidence="0">
                  <emma:literal>2 r</emma:literal>
                </emma:interpretation>
                <emma:interpretation id="interp4" emma:lang="" emma:confidence="0">
                  <emma:literal>z r</emma:literal>
                </emma:interpretation>
                <emma:interpretation id="interp5" emma:lang="" emma:confidence="0">
                  <emma:literal>Z r</emma:literal>
                </emma:interpretation>
                <emma:interpretation id="interp6" emma:lang="" emma:confidence="0">
                  <emma:literal>Za r</emma:literal>
                </emma:interpretation>
              </emma:one-of>
            </emma:emma>
          </inkml:annotationXML>
          <inkml:trace contextRef="#ctx0" brushRef="#br0" timeOffset="-344.0778">-1986 8624 43 0,'0'-14'80'0,"0"-5"-12"0,0 6 0 0,0-3-32 0,8-3 0 0,-8 5-8 15,0-1-4-15,0 0 4 0,8 1-8 0,-8 5 0 0,10-5 0 16,-10 5-4-16,8-1 0 0,0 0 0 0,0 0-4 0,-8 5 4 15,10-4 0-15,-2 4-4 0,0 0-4 0,1 1 4 0,-1-2 0 16,1 6 0-16,0-4-4 0,-1 4 4 0,0 0 0 0,0-4 0 16,2 4 0-16,6 0 0 0,-6 4 0 0,-2-4 4 0,0 4 0 0,9 2 0 15,-9-2 0-15,1 1 0 0,8 5 0 0,-9-1-4 0,2-4 0 16,-2 4 4-16,0 1-4 0,1 0-4 0,0 4 8 0,-1 0-8 16,0 0 4-16,-8-3 0 0,0 3 0 0,9 1-4 0,-9 0 0 15,0-2 4-15,0 1-4 0,-9 1 0 0,9 4 0 0,-8-5-8 16,0 1 4-16,-1-1-4 0,0-4 0 0,1 5 0 0,0-6 0 15,-2 1 0-15,2-1 4 0,-9 1 0 0,8-6-8 0,1 2 0 0,-9-2 4 16,9 1-8-16,0-5 4 0,-2 5-12 0,2-5-12 0,0-5-4 16,-2 5-12-16,2 0-8 0,8-5-4 0,-8 1-8 0,8 4-8 15,-8-6-56-15,8 6-28 0,0-4 28 0,0 4 24 0</inkml:trace>
          <inkml:trace contextRef="#ctx0" brushRef="#br0" timeOffset="-680.1808">-1851 8539 31 0,'0'-6'76'0,"0"2"-8"0,0-6-8 0,0 5-32 15,0 1 0-15,0-7 4 0,0 7 0 0,0 0-4 0,0-2 4 16,0 2 0-16,0-6 4 0,0 5 0 0,0-4 4 0,0 5-4 15,0-6 8-15,0 4 0 0,0 2 4 0,0-1 0 0,0 0 0 16,0 0 4-16,-8 1-4 0,16-1 0 0,-8 0-8 0,0 5 4 0,0 0-4 16,0-5-4-16,0 5 0 0,0 5 0 0,0-5 0 15,0 5-4-15,0 0-4 0,0-1-4 0,0 6 0 0,0-1-4 0,0-3-4 16,0 8-4-16,0 0 0 0,0-4-4 0,0 4 0 0,0 5-4 16,0 0 4-16,0 2-4 0,0 3 0 0,0-2 0 0,0 2 0 15,0 1 0-15,10 3-4 0,-10-3 0 0,0 4 8 0,0-1-4 0,0 1-4 16,0 3-4-16,8-2 4 0,-8-1 0 0,0-5 4 0,0 4-4 15,0 1 0-15,0-4 4 0,0-6-4 0,0 4 0 0,0-4 0 16,0 1 0-16,0-5-4 0,0-1 4 0,0-5 0 0,0 5-4 16,0-9 4-16,0 5-4 0,0-5 4 0,0-5-4 0,0 5 0 15,0-5-8-15,0 0-8 0,0 0-8 0,0 0-8 0,0-5-8 0,0 5-8 16,0-5-8-16,0 1-16 0,-8-7-16 0,8 7-12 0,0-6 0 16,0 1-32-16,-10-1-48 0,10 0 20 0,-8-3 28 0,8-3 28 15,-8 3 20-15</inkml:trace>
        </inkml:traceGroup>
      </inkml:traceGroup>
    </inkml:traceGroup>
    <inkml:traceGroup>
      <inkml:annotationXML>
        <emma:emma xmlns:emma="http://www.w3.org/2003/04/emma" version="1.0">
          <emma:interpretation id="{9BDAA87F-DBC3-45CE-A248-D7AF5E2E678D}" emma:medium="tactile" emma:mode="ink">
            <msink:context xmlns:msink="http://schemas.microsoft.com/ink/2010/main" type="paragraph" rotatedBoundingBox="10326,14446 28263,14755 28224,17030 10286,16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913F9D-4E7D-4131-BE94-98E2E02476E2}" emma:medium="tactile" emma:mode="ink">
              <msink:context xmlns:msink="http://schemas.microsoft.com/ink/2010/main" type="line" rotatedBoundingBox="10326,14446 28263,14755 28224,17030 10286,16721"/>
            </emma:interpretation>
          </emma:emma>
        </inkml:annotationXML>
        <inkml:traceGroup>
          <inkml:annotationXML>
            <emma:emma xmlns:emma="http://www.w3.org/2003/04/emma" version="1.0">
              <emma:interpretation id="{28C8560F-5C9A-492D-B7B6-F0F6274E1A4A}" emma:medium="tactile" emma:mode="ink">
                <msink:context xmlns:msink="http://schemas.microsoft.com/ink/2010/main" type="inkWord" rotatedBoundingBox="10323,14581 11569,14603 11533,16684 10287,1666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052.2138">-1330 10054 55 0,'0'0'76'0,"0"0"-8"0,0 0 0 15,0 0-20-15,0 0 0 0,0 0-8 0,0 0 4 0,0 0 4 16,0 0-4-16,0 0 8 0,8 0 0 0,-8 0 4 0,0 0-4 16,0 4 4-16,8-4-4 0,-8 5 0 0,0-5-4 0,0 6-4 15,0-2 0-15,10 1 0 0,-10 5-4 0,0-6 0 0,0 2-4 16,0 3-8-16,0 1 0 0,0 4-4 0,-10-5 0 0,10 6-4 0,0-1 0 15,-8 0-4-15,8 1-4 0,-8 0 0 0,8 4-4 16,-8 0 0-16,8-5 0 0,-9 5 0 0,1 6-4 0,-1-6 4 0,9 0-8 16,-9 0 0-16,9 0 0 0,-8 1 4 0,0-1 0 0,8 0 0 0,0-4-4 15,0 3 0-15,0-3-16 0,-10-6 20 0,10 6 0 16,0-6-4-16,0 1 4 0,0 0 0 0,0-1-4 0,10-3 0 0,-10-2 0 16,0 0 0-16,8 1 0 0,-8-5 0 0,0 5 0 0,8-5 0 15,-8 0 0-15,9 5 0 0,0-5 0 0,-9 0 0 0,8 0 0 16,1-5 0-16,-1 5 0 0,0 0 0 0,0-5 4 0,10 5-4 15,-10-5 0-15,2 1 0 0,-2 4 0 0,0-4 0 0,9 4-4 16,-8-6 4-16,-1 1-4 0,9 1 0 0,-9 4-4 0,2-6-4 0,6 2-8 16,-6 4-4-16,-2-5-8 0,0 0-8 0,0 5 0 0,1-5-12 15,0 5-12-15,-1-4-12 0,1 4-8 0,-1 0-8 0,0-5-8 16,2 5-16-16,-10-6-56 0,8 6 8 0,-8-4 28 0,0 4 24 16,8-4 28-16</inkml:trace>
          <inkml:trace contextRef="#ctx0" brushRef="#br0" timeOffset="34323.4923">-1023 10318 27 0,'0'0'104'16,"0"0"-4"-16,0 0-8 0,0 0-24 0,0 0-8 0,0 5 0 0,0-5-4 16,0 0-4-16,0-5-4 0,0 10-4 0,0-5-4 0,0 5 0 15,0-5 0-15,0 5 0 0,0 0-4 0,0 4 8 0,0-4 0 16,0 4-8-16,0 1 0 0,0-2 0 0,0 8 0 0,0-2-4 15,0 1-4-15,0-1 4 0,0 0-4 0,-9 1-4 0,9 4 0 16,0-5-4-16,0 5-4 0,-8 0 0 0,8-4 0 0,0 4-4 0,0-5-4 16,-8 1 0-16,8 4 0 0,0-5 0 0,0-4-8 0,0 5 0 15,0-6 0-15,0 5-4 0,0-4 0 0,0-5-4 0,0 5-12 16,0-6-12-16,0 1-8 0,0 0-8 0,0 0-12 0,0-5-16 16,0 0-20-16,0 4-8 0,0-4-16 0,0-4-64 0,0 4-8 15,0-5 40-15,0 0 28 0,0 0 24 0</inkml:trace>
          <inkml:trace contextRef="#ctx0" brushRef="#br0" timeOffset="34780.2656">-699 10261 43 0,'0'0'92'0,"0"0"-16"0,-8 0-4 0,8 0-24 0,0 4-4 15,0-4-8-15,0 0 0 0,0 5-4 0,-9 0 0 0,9 4 0 16,0-3 4-16,0 3 0 0,0 1 0 0,0-1 4 0,0 6-4 0,0-6 4 16,0 10 4-16,0-4-4 0,0 4-4 0,0-5 0 15,0 5 4-15,0 1-8 0,0-1-4 0,9 0 0 0,-9-1 0 0,8 2 0 16,0-6-4-16,1 7 0 0,-1-8-4 0,0 1-4 0,2 1 0 0,6 4 0 16,2-8-4-16,-2 2 0 0,2 2 0 0,-1-6-4 15,-1 0 0-15,2 2-4 0,8-2 4 0,-10-4 0 0,10 0-4 0,-9-1 8 16,9 1-4-16,-10-5 0 0,2 0 0 0,7 0 0 0,-8 0 0 15,8-5-4-15,-7 1 0 0,0-1 0 0,-2 0 4 0,1-4-4 16,0-2 4-16,0 2-4 0,1-5 0 0,-10 4 0 0,0-3-4 16,0-3 0-16,2 2 0 0,-2-1 0 0,-8-4 4 0,8 5-4 15,-8-5 0-15,0 4 0 0,0-4 4 0,0 5-4 0,0-5 4 0,-8 4-4 16,8-3 0-16,-8 3 0 0,-2 1 0 0,10-1 0 0,-8 1 0 16,0-1 0-16,0 1 0 0,-2 0 4 0,2-1-4 0,0 6 0 15,-9-6 0-15,8 5 0 0,0-4 0 0,-7 5 0 0,8-6-4 16,-10 5 8-16,10 1-4 0,-10-1 0 0,1 1 0 0,9-1-4 15,-9 0 4-15,0 5-8 0,9 1 0 0,-10 4-8 0,0-5-4 0,2 5 0 16,8 5-8-16,-9-1-4 0,-1 1-8 0,10 5-12 0,-10 0-12 16,10-1-16-16,-8 6-12 0,6-1-8 0,2 1-12 0,-9 4-68 15,9 0 0-15,-1-5 36 0,0 6 32 0,1-1 20 0</inkml:trace>
          <inkml:trace contextRef="#ctx0" brushRef="#br0" timeOffset="137407.8072">-818 11383 39 0,'-8'5'72'0,"8"-5"0"15,-10 0 4-15,2 5-28 0,0-5 0 0,8 0-8 0,-10 5 0 0,10-5-4 16,0 0 4-16,-8 0-8 0,8 0-4 0,0 0 0 16,0 5 0-16,0-5 0 0,0-5 4 0,0 5-4 0,0 0 8 0,0 0-4 15,8 0 0-15,-8 0 0 0,10 0 4 0,-10 0 8 0,8 0-8 16,0 0 4-16,2 0 0 0,-10 5-4 0,8-5 0 0,8 0 0 15,-7 4-4-15,-1-4-4 0,10 5 0 0,-10-1-4 0,10 1 0 16,-10 0 0-16,9 0-4 0,0 0 0 0,0 0 0 0,-9-2-4 16,10 8 0-16,-2-6 0 0,2-1 4 0,-10 1-4 0,9 0-4 0,0 0 0 15,-8 0-4-15,7-5 0 0,-6 5-4 0,-2-5 4 0,8 4 0 16,-6-4 0-16,-2 0-4 0,0 0 0 0,1 0-16 0,0 0 20 16,-9 0 0-16,8 0-4 0,1 0 4 0,-9 0-4 0,8 0 0 15,-8 0-4-15,0 0 4 0,0 0-4 0,8 0 0 0,-8 0 0 16,0 0 0-16,0 0 4 0,0 0-4 0,0 0 0 0,0 0-4 0,0 0 4 15,0 0-8-15,0 0 0 0,0 0-8 0,0 0 0 0,0 0-12 16,0 0-4-16,0 0-8 0,0 0-12 0,0 0-12 0,-8 0-8 16,8 0-12-16,0 0-8 0,0 0-8 0,-8 0-4 0,-1 0 0 0,9 0-48 15,-8 6-28-15,-1-6 36 0,0 0 20 0,1 4 24 16</inkml:trace>
          <inkml:trace contextRef="#ctx0" brushRef="#br0" timeOffset="138003.2145">-785 11527 55 0,'0'0'80'0,"-8"0"-12"15,8 0 0-15,-9 0-28 0,9 0 0 0,-8 5-4 0,0-5 0 16,8 4-4-16,-8-4-4 0,8 5 0 0,-10 0 0 0,2 0 0 16,8 0-4-16,-8 0-4 0,8-1 4 0,0 6-4 0,-10-5 0 15,10 4 0-15,0 1-4 0,0 0 0 0,0-2-4 0,0 3 4 16,0 3-4-16,0-5 0 0,0 6-4 0,0-1-4 0,10-4 8 0,-10 5-4 15,0-2 4-15,0 2-8 0,8-6 8 0,-8 6 0 0,0 0-8 16,8-6-4-16,-8 1 8 0,0 0-4 0,10-1 4 0,-10-5 0 16,0 2-4-16,8-2 0 0,-8 1 0 0,0-5 0 0,8 5-4 15,-8-5 4-15,0 0-4 0,8-5 0 0,-8 0 4 0,0 1-4 16,9 4 4-16,-9-10 0 0,8 5-4 0,-8 1 0 0,9-6 0 0,0 5 4 16,-9-5 0-16,8 6 0 0,0-6-4 0,-8 5 4 0,10-5-4 15,-2 5-4-15,-8 1 8 0,8-1-8 0,1 0 8 0,0 5-4 16,-9-4 0-16,8 4 4 0,0 4 0 0,1-4 4 0,-1 5 0 0,0 0-4 15,2-5 4-15,-2 9 0 0,0-3 0 0,2-2 0 16,-2 1 0-16,0 5 4 0,0-1-4 0,1-4 4 0,0 4 0 0,-1 1-4 16,1-1 0-16,-1 1 4 0,0 0-4 0,2-5 0 0,-10 9 0 15,8-5 0-15,0 1 4 0,-8 0-4 0,8 5 0 0,-8-6 0 16,0 5 4-16,10 1 4 0,-10-5 0 0,0 4 0 0,0 0 4 0,0-4 4 16,-10 4-4-16,10 1-4 0,-8-1 0 0,0-5 4 0,0 6-8 15,-2-6 0-15,2 6 0 0,-9-6 0 0,0 1 0 0,8 0-4 16,-7-1-4-16,-2 1 4 0,2-6-4 0,-2 1 0 0,1 0 0 15,1 1 0-15,7-6 0 0,-8 3 0 0,-1-3-4 0,2 0 0 16,7-3 0-16,-8 3-8 0,8-6-8 0,1 1-8 0,-8 0-8 16,16 1-12-16,-18-1-16 0,18-5-24 0,-8 6-20 0,-2-1-20 15,2 0-40-15,8-5-52 0,-8 5 44 0,8 1 32 0,0-1 24 0,0-1 24 16</inkml:trace>
        </inkml:traceGroup>
        <inkml:traceGroup>
          <inkml:annotationXML>
            <emma:emma xmlns:emma="http://www.w3.org/2003/04/emma" version="1.0">
              <emma:interpretation id="{6514D9A3-8962-4B07-A318-7F9D80D1E9D1}" emma:medium="tactile" emma:mode="ink">
                <msink:context xmlns:msink="http://schemas.microsoft.com/ink/2010/main" type="inkWord" rotatedBoundingBox="12037,14860 12627,14871 12597,16559 12007,1654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5218.1048">468 10347 79 0,'0'0'116'0,"0"-5"-12"0,0 5 0 15,0 0-12-15,10 0 4 0,-10 0 8 0,0 0-12 0,8 0 0 16,-8 0-8-16,8 5 0 0,-8-5-8 0,9 0-4 0,-1 0-4 16,1 0-4-16,-1 0 0 0,9-5-8 0,-9 5 0 0,10 0-8 15,0 0-4-15,-2 0-4 0,1 5-12 0,0-5 0 0,0 0-4 0,1 0-8 16,-2 0 0-16,2 0-4 0,-2 0-4 0,1-5 0 0,1 5 0 15,8 0-4-15,-10 0-24 0,2 0 16 0,-10 0-8 0,9 0-16 16,0 0-16-16,-8 0-8 0,-1 0-16 0,0 0-8 0,10 0-16 16,-18 0-24-16,8 0-16 0,-8 0-12 0,0 0-52 0,0 0-28 15,0 0 48-15,-8 0 28 0,-2 5 32 0,2-5 20 0</inkml:trace>
          <inkml:trace contextRef="#ctx0" brushRef="#br0" timeOffset="35422.5566">589 10553 83 0,'0'10'120'0,"0"-6"-12"0,0 1-4 0,-10 5-20 15,10-6 4-15,0-4 12 0,0 6-8 0,10-2-4 0,-10 1 0 16,0-1-12-16,8-4-8 0,-8 6-4 0,8-6-4 0,1 4-8 0,-1-4-24 16,1 0 16-16,-1 5-8 0,1-5-4 0,-1 0-4 15,0 0-8-15,10 0 0 0,0 5-8 0,-10-5 0 0,8 0-4 0,-7-5-4 16,8 5-4-16,0 0-16 0,-9 0-20 0,10-5-20 0,-10 5-28 15,10-4-32-15,-10 4-28 0,9 0-44 0,-9 0-48 0,1 0 36 16,0 0 44-16,-1-6 24 0,0 6 32 0</inkml:trace>
          <inkml:trace contextRef="#ctx0" brushRef="#br0" timeOffset="138383.3972">307 11733 27 0,'0'0'112'0,"0"-5"-12"15,-9 5 0-15,9 0-24 0,0 0-4 0,0 0 4 0,0 0-8 16,0 0-4-16,0 0 4 0,0 0 0 0,0 0 0 0,9 0-4 0,-9 0-4 16,8 0 4-16,-8 0-8 0,8 0-4 0,2 0 0 0,-2 0-8 15,8 0-8-15,-6 0 4 0,6 0-8 0,2 0 0 0,-1 0-8 16,-1 0-4-16,2 0-4 0,-2 0-4 0,10 0 0 0,-9 0 0 0,0 0-4 16,8 0-4-16,-7 0 4 0,0 0-4 0,-2 0 0 15,10 0-4-15,-18 0-4 0,9 0-12 0,1 5-4 0,-10-5-12 0,0 0-12 16,2 5-16-16,-2-5-8 0,-8 4-20 0,8-4-16 0,-8 5-20 15,-8 1-16-15,8-2-80 0,-8 1 24 0,-2 0 36 0,2 0 40 16,-10-1 24-16</inkml:trace>
          <inkml:trace contextRef="#ctx0" brushRef="#br0" timeOffset="138575.8839">333 11978 75 0,'0'9'108'0,"0"-3"-4"0,0-2-4 0,-10 1-24 16,10 0 4-16,0 0 0 0,10-5-4 0,-10 5 0 0,0-5-4 15,8 0 8-15,-8 0-12 0,8 4-4 0,0-4-8 0,2 0-4 0,-2 0-4 16,9 0-4-16,-8-4-4 0,8 4-12 0,-9 0-4 0,9-5-8 16,0 0 0-16,1 0-4 0,-2 0 0 0,1 5-4 0,9-4 0 15,-10-6-8-15,2 10-12 0,0-5-16 0,-10 0-28 0,9 0-32 16,0 5-32-16,0-4-20 0,-9 4-88 0,0 0 16 0,2 0 28 0,-2 4 36 16,0-4 32-16,-8 5 28 0</inkml:trace>
        </inkml:traceGroup>
        <inkml:traceGroup>
          <inkml:annotationXML>
            <emma:emma xmlns:emma="http://www.w3.org/2003/04/emma" version="1.0">
              <emma:interpretation id="{56879969-5637-4D1D-9D14-0E72E2658124}" emma:medium="tactile" emma:mode="ink">
                <msink:context xmlns:msink="http://schemas.microsoft.com/ink/2010/main" type="inkWord" rotatedBoundingBox="12228,15678 14519,13868 15659,15312 13369,1712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6768.9842">1798 10313 19 0,'-8'5'60'0,"0"0"-4"15,8 0-12-15,-10 0-16 0,2 4 0 0,8-4 0 0,-8 0 0 16,0 4-4-16,-1-4-8 0,9 0 0 0,-9 0 8 0,1-2-4 16,8 3 8-16,-9-1-4 0,1 0 0 0,8-5 0 0,-8 5 0 15,-2-5 4-15,10 5 4 0,-8-5 0 0,0 0 4 0,8 0 4 0,-8 0 0 16,8 4 4-16,-10-8-4 0,10 4 0 0,-8 0 0 0,8-5 0 15,0 0-4-15,-8 5-4 0,8-5 0 0,0-6 0 0,0 8 0 16,0-2-4-16,0-5 0 0,0 1 4 0,0-1-4 0,0 1 4 16,8-6 0-16,-8 6 0 0,8-1-4 0,-8-5 0 0,10 1-4 15,-10 5 4-15,8-6-8 0,0 5-4 0,0 1 4 0,2-1-4 0,-2 1-4 16,0 4 0-16,1 0 4 0,-1 1-8 0,1-2 4 0,8 6 0 16,-9 6-4-16,0-2 0 0,10 1 0 0,-10 5-4 0,2-6 0 15,6 11 0-15,-7-5-4 0,-1 4 4 0,0 0 0 0,2 0-4 0,6 6-4 16,-8-1 8-16,-8 0-4 0,10 0 4 0,-2-1-4 15,-8 8 4-15,0-3-4 0,0-3 0 0,0 4 0 0,-8 4 0 16,-2-4 0-16,10 5 0 0,-16-5 0 0,8 0 4 0,-2 6-4 0,-6-7-16 16,-1 5 16-16,-1-8-4 0,2 4 4 0,-2 0 4 0,10-5-4 15,-9-4 0-15,0-1 0 0,0 1 0 0,-1-6 0 0,2 1 0 16,8-6 0-16,-10 1 0 0,10 0 0 0,-1-5 0 0,0 0 0 16,1 0 0-16,-1 0 0 0,1-5-4 0,8 0 0 0,0 1 4 15,-8 4 0-15,8-5 0 0,0 0 0 0,0 0 0 0,0 1-4 0,0 4 4 16,0-6 0-16,0 1 0 0,0 5 0 0,0 0-4 0,8-4 0 15,-8 4 4-15,0 0 0 0,8 0 0 0,-8 0 0 0,9 4-4 16,-1-4 4-16,1 5 4 0,0 1-4 0,-1-2 0 0,0 1 0 0,10 0 0 16,-10 0 4-16,10-1-4 0,-10 6 4 0,9-5 0 15,0-1-4-15,0 1 4 0,-9 5 0 0,18-7-4 0,-18 4 4 0,18-3 0 16,-17 1-4-16,7 0 0 0,10 0 0 0,-8-5 0 0,-2 4 0 16,2-4 4-16,-1 0-4 0,-1 0 0 0,2 0-4 0,-2-4-12 15,2 4-16-15,-1-10-20 0,0 5-16 0,0-6-44 0,-9 3-12 16,10-6-20-16,-2-1-60 0,-6 1-24 0,6-1 40 0,-8-4 36 15,1 0 28-15,0 0 20 0</inkml:trace>
          <inkml:trace contextRef="#ctx0" brushRef="#br0" timeOffset="38533.4023">3163 10150 19 0,'0'-4'104'0,"-9"-2"-8"0,9 3-12 16,0 3-16-16,-8-6-4 0,8 12 0 0,-9-6 4 0,9 3 0 0,0 7 0 15,0-5 0-15,0 5 0 0,0 4-8 0,0-5 4 0,0 11-4 16,0-6 0-16,0 6-8 0,0 3 0 0,0-4-4 0,0 10-8 16,0-4-8-16,0 3 0 0,0 1-8 0,0 0-4 0,0-1 4 0,0 1-8 15,0 0-4-15,0-1 0 0,0 1-4 0,0 0 4 0,0-5-4 16,0 5 0-16,0-5-8 0,0 0 4 0,0-5-4 0,0 1 4 15,0-1-4-15,0 0-4 0,0-5 0 0,0 0-4 0,0 1-4 16,9-5-12-16,-9-1-8 0,0 1-12 0,0-5 0 0,8-1-40 16,-8 1 8-16,9-5-20 0,-9 0-12 0,0 0-12 0,8-5-72 0,-8 1 4 15,8-1 28-15,-8-5 32 0,10 1 24 0</inkml:trace>
          <inkml:trace contextRef="#ctx0" brushRef="#br0" timeOffset="39039.11">3213 10596 27 0,'0'5'116'16,"-8"-1"-12"-16,8 6 4 0,0-5-24 0,0 0 8 15,-8 1-4-15,8-3-4 0,0 7 0 0,0-5 0 0,8 0-4 0,-8 0-8 16,8-1 0-16,2 1-8 0,-10 0-4 0,16-1 0 0,-7 1-4 15,-1-5-4-15,10 6-4 0,-10-6 0 0,8 0-8 0,2 4-8 16,0-8-4-16,-2 4-4 0,1 0-8 0,0-6-4 0,0 6-4 16,1-5-16-16,-2 1-20 0,2 4-28 0,-2-5-24 0,-7 0-40 0,8 1-36 15,-8 4-40-15,-1-5-72 0,0 0 56 0,2 5 32 0,-10-5 40 16,0 5 24-16</inkml:trace>
          <inkml:trace contextRef="#ctx0" brushRef="#br0" timeOffset="38829.6109">3478 10284 71 0,'0'-9'88'0,"0"4"-8"15,8-4 0-15,-8 4-28 0,0 0 0 0,9 0-4 0,-9 1 0 16,0 4 0-16,9-6 0 0,-9 6 4 0,0 0-4 0,0 0 12 16,8 0 4-16,-8 6-4 0,0-2-4 0,0 1 4 0,0 5-4 15,8-1 0-15,-8 1 0 0,0 0-8 0,0 4 0 0,0 5-4 0,0-4 0 16,0 3-4-16,0 5 0 0,0 3 0 0,-8-3-4 15,8 1-4-15,0 0-4 0,-8 4 0 0,8 2-4 0,0 3-4 0,0-4 0 16,0 0-4-16,0 5 0 0,0-1-4 0,0 1-4 0,0-5 0 16,0 4 0-16,0 1-4 0,0-5 0 0,0 4-4 0,8-4 0 0,-8-5 0 15,0 5-4-15,8-5 0 0,-8-5-4 0,0 5-8 16,0-10-12-16,10 0-8 0,-10 2-8 0,0-7-8 0,0 0-12 0,0-4-12 16,8 0-16-16,-16-5-12 0,8 0-12 0,0-5-8 0,-10 0-8 15,10-4-56-15,-8 0-12 0,0-7 36 0,-1 8 36 0,0-12 24 16</inkml:trace>
          <inkml:trace contextRef="#ctx0" brushRef="#br0" timeOffset="117188.2161">2242 10544 35 0,'0'0'64'0,"0"0"-8"16,0 0-4-16,-8 0-20 0,8 0-4 0,0 0-4 0,0 0-4 16,-10 0-4-16,10 0 8 0,0 0-4 0,0 0 4 0,-8 0 8 0,8 0 0 15,0 0 8-15,0 0 0 0,0 0 8 0,0 0 8 0,0 0 4 16,0 0 16-16,0 0 0 0,0 0 4 0,0 0 0 0,0 0 0 15,0 0 4-15,0 0 0 0,0 0 0 0,0 0 0 0,-8 0-4 16,8 0-4-16,0 0 0 0,0 0-4 0,0 0 0 0,0 0-8 16,0 0 0-16,0 0 0 0,0 0-16 0,0 0-48 0,0 0 0 0,0 0 0 15,0 0 0-15,0 0 0 0,0 0 0 0,0 0 0 0,0 0 0 16,0 0 0-16,0 0 0 0,0 0 0 0,0 0 0 0,0 0 0 16,0 0 0-16,0 0 0 0,0 0 0 0,0 0 0 0,0 4 0 0,0-4 0 15,0 0 0-15,0 0 0 0,0 0 0 0,0 0 0 16,0 0 0-16,0 0 0 0,0 0 0 0,0 0 0 0,0 0 0 0,0 0 0 15,0 5 0-15,0-5 0 0,0 0 0 0,0-5 0 0,0 10 0 16,0-5 0-16,0 0 0 0,0-5 0 0,0 5 0 0,0 5 0 16,0-5 0-16,0 0 0 0,0 0 0 0,0 0 0 0,0 0 0 15,-8 0 0-15,8 0 0 0,0 0 0 0,0 6 0 0,0-6-40 16,-10 4-108-16,10-4-36 0,0 4-40 0,-8 1-80 0,8-5 16 0,-8 5 48 16,-1 0 52-16,9-1 32 0,-8-4 28 0,-1 6 20 0</inkml:trace>
          <inkml:trace contextRef="#ctx0" brushRef="#br0" timeOffset="147228.1213">1390 11575 11 0,'0'0'80'0,"-9"-4"-8"0,9-2-4 0,0 6-24 16,0 0 0-16,-9-4-4 0,9 4 0 0,0 0 0 0,0 0-4 0,0 0 4 16,0 0-4-16,0-5-4 0,0 5 4 0,0 0-4 0,0 0 0 15,0 0 0-15,0 0 8 0,0 0-4 0,0 5 4 0,0-5 4 16,0 0 0-16,0 0 0 0,0 0 4 0,0 4-4 0,0-4 0 0,0 6 0 16,0-2-4-16,0 1 4 0,0 4-4 0,0 1-4 0,0 0 0 15,0 4-4-15,0-5 4 0,0 10-4 0,0-4-4 0,0 4 0 16,0 1-4-16,0-1 0 0,0 4-8 0,0 2 4 0,0-2-20 15,0 6 16-15,0-4 0 0,0 3 0 0,0 1-4 0,0-5 0 16,0 5 0-16,0-5-4 0,0 5 0 0,0-6 0 0,0-3 0 16,0 3-8-16,0-3 4 0,0-1 4 0,0 0-8 0,0-4 4 15,0-1-4-15,0 0 0 0,0-3 4 0,0-2 0 0,0 0 0 0,0-4-8 16,0 0 4-16,0-1-4 0,0 1 0 0,0-5-4 0,0 5-4 16,0-5-8-16,0 0-12 0,0 4-8 0,0-8-8 0,0 4-4 15,0-5-20-15,0 0 0 0,0 1-12 0,0-1-12 0,0-5-8 16,0 0-12-16,0 1-8 0,0-1-44 0,0 1-24 0,0-5 40 15,0 5 20-15,9-11 20 0</inkml:trace>
          <inkml:trace contextRef="#ctx0" brushRef="#br0" timeOffset="147783.6355">1390 12055 63 0,'0'0'104'16,"0"4"-8"-16,-9-4-4 0,9 0-32 0,0 0-4 0,0 0-4 16,0 0 0-16,0 0-8 0,0 0-4 0,9 0 4 0,-9-4 0 15,0 8 4-15,8-4-20 0,1 0 24 0,-1 0-4 0,-8 0 4 0,8 0 0 16,0 0-8-16,10 0 0 0,-10 0 0 0,10 0-8 0,-10-4-4 15,9 4 0-15,-8 0-4 0,8 0-8 0,-1-5-4 0,2 5 0 16,0-5-4-16,-2 5 0 0,-8 0-8 0,9 0 0 0,1 0-12 16,-2 0-12-16,-6-5-24 0,6 5-36 0,-8 0-40 0,10 5-40 15,-10-5-92-15,-8 5 48 0,9 0 40 0,-1-5 32 0,-8 4 24 0</inkml:trace>
          <inkml:trace contextRef="#ctx0" brushRef="#br0" timeOffset="147559.24">1628 11623 27 0,'0'0'80'0,"0"0"-8"0,0 0-8 16,0 0-20-16,0 0 0 0,9 0-8 0,-9 0 0 0,0 0 4 15,0 0 0-15,0 5 4 0,8-5 0 0,-8 4 4 0,0 1-4 16,8 0 4-16,-8 0 0 0,0 5 0 0,10-6 0 0,-10 11 4 16,0-6-8-16,8 2 0 0,-8 2 0 0,0 2-4 0,0 3-4 15,0 2 4-15,8-1-8 0,-8 1-4 0,0-1 0 0,0 0-4 16,0 4-4-16,0-3-4 0,8 4 0 0,-8 0 0 0,0-5 0 15,0 5 0-15,10 0-8 0,-10-4 0 0,8 3 0 0,-8-4-4 0,0 0 0 16,8 1 4-16,-8-1-4 0,0-5 0 0,0 0-4 0,9 1 0 16,-9-1-4-16,0 2 0 0,0-7-4 0,0 0-8 0,0 1-8 15,8-1-8-15,-8-4-8 0,0-1-8 0,0 1-16 0,0-5-16 16,0 6-12-16,-8-6-12 0,8-6-8 0,0 6-36 0,-9-5-36 16,9-4 32-16,-8 4 16 0,0-4 32 0</inkml:trace>
          <inkml:trace contextRef="#ctx0" brushRef="#br0" timeOffset="118829.8264">2515 10227 43 0,'0'-5'72'0,"0"5"-8"0,0-5-8 15,0 5-16-15,0-4-4 0,0 4-8 0,0-5 0 0,0 5-4 0,0-5 0 16,0 5 0-16,0-5 0 0,0 5 0 0,0 0 0 0,0 0 0 16,0 0 4-16,0 0 4 0,0 0-4 0,0 5 0 0,0 0 0 15,0 0 0-15,0-1-4 0,0 6 0 0,0-5 4 0,0 5-4 16,0-1-4-16,0 1-4 0,0 4 4 0,0-5 0 0,0 6-4 15,0 4 0-15,0-4 0 0,0-1 0 0,0 5 0 0,0-6 0 0,0 8-4 16,0-7-8-16,-9 6 8 0,9-2 0 0,0 2-4 16,0-1 4-16,0-6-4 0,-8 7-4 0,8 0 4 0,0-5 0 0,-9 3-8 15,9 1 8-15,0-4-4 0,-8-1 0 0,8 5 0 0,0-9 0 16,0 4-4-16,0 0 4 0,0-4 0 0,0 5 0 0,0-6 0 16,0 1-4-16,0-6 4 0,0 6-4 0,0-5 0 0,0 0 0 0,0 0 0 15,0-5 4-15,0 4-24 0,0-4 24 0,0 0 0 0,0 5 0 16,0-5-4-16,0 0 4 0,8 0-4 0,-8 0 0 0,9 0 0 15,-9-5 0-15,8 5 0 0,-8-4 4 0,9-1-4 0,0 5 0 16,-9-5 0-16,8 0 0 0,1 1 0 0,0-2 4 0,-1 2 0 16,1-1-12-16,-9 0 12 0,9 0-4 0,-1 1-4 0,0-6 0 15,2 10-12-15,-2-5-4 0,0 1-8 0,2-2-12 0,-2 1-8 0,-8 5-4 16,8-4-12-16,2 4 0 0,-10 0-8 0,8 0 0 0,-8-5-36 16,8 5-44-16,-8 0 12 0,0-5 24 0,0 5 24 0</inkml:trace>
          <inkml:trace contextRef="#ctx0" brushRef="#br0" timeOffset="119083.7808">2669 10556 35 0,'0'0'84'0,"0"0"-8"0,0 0-8 0,-9 0-24 16,9 0-8-16,0 0-4 0,0 0-4 0,0 4-4 0,0-4 0 16,0 4 0-16,0 1 0 0,0-5 0 0,0 10 4 0,-8-5 0 0,8 0 0 15,0 4-4-15,0 1 4 0,0-1 0 0,0 2 0 0,0 3 0 16,8-4 0-16,-8 4 0 0,-8 0 4 0,8-4-4 0,0 5-4 15,0-1 0-15,0 6 0 0,0-5-8 0,0-1 4 0,0 0-4 16,0 1 0-16,0 4 0 0,0-4 0 0,0-1 0 0,0 1-12 16,0-2 4-16,0-3 0 0,0 5-4 0,0-5 4 0,0-1 0 0,0 0-4 15,0 1 0-15,0-4-4 0,0 4 0 0,0-6 4 0,0 1-12 16,0 0 8-16,0-5-4 0,0 4-4 0,0-4-8 0,0 0-8 16,0 0-8-16,0 0-12 0,0 0-8 0,0-4-16 0,0 4-12 15,0-5-4-15,0 0-60 0,0 1-24 0,0-2 28 0,0-4 24 16,0 0 24-16</inkml:trace>
          <inkml:trace contextRef="#ctx0" brushRef="#br0" timeOffset="119476.5283">2872 10577 67 0,'0'0'100'0,"0"5"-4"0,0-5 0 0,0 0-20 0,0 0 8 16,0 4 8-16,0-4 8 0,0 6 0 0,0-6-12 0,0 4 20 16,0 1 4-16,0-5 0 0,0 4-4 0,0 2 0 0,0-2-12 15,0 1-4-15,0 0 4 0,10 1-12 0,-10-3 0 0,0 3-8 16,0-2-12-16,0 1-56 0,0-5-8 0,0 5 0 0,0-5 0 0,0 5 0 15,0-5 0-15,0 0 0 0,0 0 0 0,0 0 0 0,0 0 0 16,0 0 0-16,0 0 0 0,0 0 0 0,0 0 0 0,0 0 0 16,0 0 0-16,0 0 0 0,0 0 0 0,0 0 0 0,0 0 0 15,0 0 0-15,0 0 0 0,0 0 0 0,0 0 0 0,0 0 0 16,0 0 0-16,0 0 0 0,0 0 0 0,0 0 0 0,0 0 0 16,0 0 0-16,0 0 0 0,0 0 0 0,0 0 0 0,0 0 0 0,0 0 0 15,0 0 0-15,0 0-92 0,0 0-84 0,0 0-64 16,0 0-80-16,0 0 24 0,-10 0 48 0,10 0 44 0,-8 0 36 0,0 0 32 15,8 0 28-15</inkml:trace>
        </inkml:traceGroup>
        <inkml:traceGroup>
          <inkml:annotationXML>
            <emma:emma xmlns:emma="http://www.w3.org/2003/04/emma" version="1.0">
              <emma:interpretation id="{0988AF91-12C7-4861-9102-6009C182FC12}" emma:medium="tactile" emma:mode="ink">
                <msink:context xmlns:msink="http://schemas.microsoft.com/ink/2010/main" type="inkWord" rotatedBoundingBox="16209,14548 16814,14558 16794,15750 16188,15739"/>
              </emma:interpretation>
            </emma:emma>
          </inkml:annotationXML>
          <inkml:trace contextRef="#ctx0" brushRef="#br0" timeOffset="48588.6386">4834 10030 11 0,'0'0'76'0,"0"0"-12"0,0 0-8 0,0 0-24 0,0 0-4 0,0 0 4 15,0-5 0-15,0 5 0 0,0 0 4 0,0 0 0 0,0 0 4 0,0 0 4 16,0 0 0-16,0 0 0 0,0 0 8 0,8 0 0 16,-16 0-20-16,8 0 20 0,8 0 4 0,-16 5-4 0,8-5 0 0,0 5-8 15,0 0-4-15,0-1-4 0,-10 2 0 0,10 2-4 0,-8 3 0 16,8-2-4-16,-8 5 0 0,-1 1-4 0,9-1 4 0,-8 5-4 15,0 0 0-15,-1 5-8 0,0 1 0 0,1-1 0 0,0 5 0 0,-2 0 0 16,2-6 0-16,0 11 0 0,-1-5 0 0,0 0 0 0,1 4-4 16,0-4 0-16,-1 4 0 0,1-4 0 0,-10 5 0 0,10-1-4 15,0-4 4-15,-2 0-4 0,2-1-4 0,0 6 4 0,0-10 0 16,-2 5 0-16,2 0 0 0,0-5 4 0,-1 0-8 0,1 3 0 16,0-1 0-16,-2-3-4 0,2-3 4 0,0 4 4 0,0 0-4 0,8-5 0 15,-10 0 0-15,2 0-4 0,8 0 0 0,-8 1 0 0,-1-6 4 16,9 0 0-16,0 0-4 0,-9-4 0 0,9 0 0 0,0-1 0 15,0 1 0-15,0-5 0 0,0 5 0 0,0-10 0 0,0 4 0 16,0 1 0-16,0 0 0 0,0-5 0 0,0 0 0 0,0 6-16 16,0-6 20-16,0 3 0 0,0-3-4 0,0 0 0 0,0 0 0 0,0 6 0 15,0-6 0-15,0 0-4 0,0 0 0 0,0 0 0 16,0 0-4-16,0 0-4 0,0 0 0 0,0 0-4 0,0 0-12 0,0 0-8 16,0 0-12-16,0-6-8 0,0 6-20 0,0 0-20 0,0-3-20 15,0-3-20-15,0-4-64 0,0 6-20 0,0-11 40 0,0 5 40 16,0 1 24-16,0-5 16 0</inkml:trace>
          <inkml:trace contextRef="#ctx0" brushRef="#br0" timeOffset="57948.1421">5046 10918 71 0,'0'0'96'0,"0"0"-4"0,0 0-4 15,0 0-24-15,0 0 8 0,0 0 0 0,0 0 0 0,0 0 0 0,0 0 4 16,0 0-8-16,0 0 0 0,0 0 0 0,0 0-4 0,0 0 0 15,0 0-8-15,0 0 0 0,0 0-4 0,0 0-4 0,0 0-4 16,0 0-8-16,0 0 0 0,0 0-4 0,0 0-8 0,0 0-4 16,0 0-4-16,0 0 0 0,0 0-4 0,0 0-4 0,0 0 0 15,0 0-4-15,0 0 0 0,0 0-24 0,0 0 16 0,0 0-12 0,0 0-8 16,0 0-16-16,0 0-20 0,0 0-16 0,0 0-24 0,0 0-20 16,0-5-16-16,0 0-32 0,0 0-60 0,10 1 44 0,-10-1 32 15,8 0 32-15,0-4 24 0</inkml:trace>
          <inkml:trace contextRef="#ctx0" brushRef="#br0" timeOffset="57635.9698">5090 10605 31 0,'0'0'92'0,"0"0"-8"0,0 0-8 0,0 0-28 0,0 0-16 0,0 0 16 16,0 0 0-16,0 0-8 0,0 0 4 0,0 0-12 0,0 0 0 15,0 0-4-15,0 0 4 0,0 0 0 0,0 0-4 0,0 0 0 16,0 0 4-16,0 0 0 0,0 0-4 0,0 0 4 0,0 0-4 0,0 0 8 16,0 0 0-16,0 0-8 0,0 0-4 0,0 0-4 15,0 0 4-15,0 0-8 0,0 0-4 0,0 0 0 0,0 0 0 0,0 0-8 16,0 0 0-16,0 0 0 0,0 0-4 0,0 0 0 0,0 0 4 15,0 0-8-15,0 0-8 0,0 0-16 0,0 0-12 0,0 0-16 16,0 0-16-16,0 0-16 0,0 0-8 0,0 0-52 0,-10 0-32 0,10 0 28 16,0 0 32-16,0 0 16 0</inkml:trace>
        </inkml:traceGroup>
        <inkml:traceGroup>
          <inkml:annotationXML>
            <emma:emma xmlns:emma="http://www.w3.org/2003/04/emma" version="1.0">
              <emma:interpretation id="{69787E4E-1F9A-4FE2-8F21-F26C9BB62ABA}" emma:medium="tactile" emma:mode="ink">
                <msink:context xmlns:msink="http://schemas.microsoft.com/ink/2010/main" type="inkWord" rotatedBoundingBox="17370,14780 17899,14789 17884,15629 17356,1562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5287.8624">5865 10673 23 0,'0'0'56'0,"0"0"-8"15,0 4-4-15,0-4-40 0,0 0 24 0,0 0-8 0,0 0 0 16,0 0 4-16,0 0 0 0,0 0-4 0,0 0 0 0,0 5-4 15,0-5 4-15,0 6 4 0,0-6 0 0,0 0 0 0,0 4 0 16,0 1 4-16,0-5-8 0,0 5 4 0,0-5-4 0,0 0 0 16,0 5 0-16,0-5-4 0,0 0 4 0,0 0 0 0,0 4 0 0,0-4 0 15,8 0 4-15,-8 0-4 0,9 0 0 0,-9-4 0 0,9 4-4 16,-9-5 0-16,8 5 0 0,1-5 0 0,-1 0 4 0,0 1-8 16,2-7 4-16,-2 7 0 0,0-6 0 0,0-4 0 0,2 5-4 15,-2-6 0-15,0 1 4 0,1-1-4 0,-1 1 0 0,1-1 0 16,0-4-8-16,-1 0 8 0,-8 5 0 0,8-5-4 0,-8-1 4 0,8 6-4 15,-8-5-4-15,0 4 4 0,-8-4 0 0,8 0 0 0,-8 5-4 16,8-1 0-16,-8 1 0 0,-1 0 0 0,0-1 4 0,1 6-4 16,-1-6-4-16,-7 5 0 0,6 6 8 0,-6-6-4 0,-2 5-4 15,10 1 4-15,-9-1-4 0,0 5 8 0,0 5-8 0,1-5 4 16,-2 4-4-16,0 1 4 0,2 5 0 0,-1-6-4 0,8 11 0 16,-8-5 4-16,1-1 4 0,6 6-8 0,-6-6 0 0,6 5 4 0,2 1-8 15,0-1 4-15,0 1 4 0,-1-1-8 0,1 0 4 0,8-4 8 16,0 4-12-16,-9-4 4 0,9 4 4 0,0-4-4 0,9 4 4 15,-9-4-8-15,8-1 4 0,-8 1-4 0,9-1 0 0,-1 1 8 0,0 1-4 16,0-3 0-16,2-3 4 0,-2 5-4 0,10-6 4 16,-10 6-8-16,9-5 4 0,0 5 0 0,-9-6 4 0,9 6-4 0,1-4 0 15,-2-3 4-15,2 3 0 0,-2 3-4 0,2-4 0 0,-1 0 4 16,-1 4 0-16,2-4-4 0,-2 4 0 0,2-3 0 0,-1 3 0 16,0 1 0-16,-8-1 0 0,7 1 0 0,2 0 0 0,-10-1 0 0,10 1 0 15,-10 4 0-15,0-5 4 0,1 6 0 0,7-6 0 16,-7 6-4-16,0-5 0 0,-9 4 0 0,8-4 0 0,0 4 4 0,-8 1-20 15,10-6 20-15,-10 5 0 0,0-4 0 0,8-1-4 0,-8 6 0 16,0-5 4-16,0-1-4 0,0 1 4 0,-8-1 0 0,8 1-4 16,-10-1 4-16,2 1 0 0,0 0 0 0,-1-6 0 0,0 6-4 15,1 0 4-15,-9-1 4 0,1-3-4 0,6 2 0 0,-6-3 0 16,-2 0 4-16,-7 1-4 0,8 3 4 0,0-9 0 0,-1 4 4 0,2 1 0 16,-2-5 0-16,2 0 0 0,-1 0 0 0,-1 0 0 0,2-5 0 15,8 1 0-15,-10-2-4 0,10 3 0 0,-2-8 0 0,2 2 0 16,0-1-4-16,-1 1 0 0,9-1 4 0,-8 0-4 0,8-4-4 0,0 0 0 15,0-1 4-15,8 1-4 0,-8 0 0 0,9-1 0 16,-1 1 0-16,-8-1 0 0,18 1 0 0,-10-5 0 0,0 4-4 0,10 1-12 16,-10 0-8-16,9 0-16 0,-8-1-28 0,8 5-24 0,-1-4-36 15,-6 4-32-15,-2 1-68 0,8 4 28 0,-16 0 36 0,10 0 28 16,-2 1 24-16</inkml:trace>
        </inkml:traceGroup>
        <inkml:traceGroup>
          <inkml:annotationXML>
            <emma:emma xmlns:emma="http://www.w3.org/2003/04/emma" version="1.0">
              <emma:interpretation id="{5D24331E-D925-4DDD-AB01-0179BD7F8B45}" emma:medium="tactile" emma:mode="ink">
                <msink:context xmlns:msink="http://schemas.microsoft.com/ink/2010/main" type="inkWord" rotatedBoundingBox="21024,14936 21919,15859 21397,16366 20502,1544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2772.3874">9079 10771 15 0,'0'-10'88'0,"0"2"-16"0,0-3-8 0,0-3-24 15,0 5-4-15,0-1-4 0,0 1 0 0,8-6-4 0,-8 4 0 16,8 2-4-16,-8 0-4 0,10-5 0 0,-2 4-4 0,0 1 4 0,2-1 0 15,-2 5 0-15,0-5 4 0,9 1-4 0,-8 4-4 16,8 0 4-16,-1 1 4 0,-6-2 0 0,6 6-4 0,-8 0 8 0,10-4-8 16,-1 4 4-16,0 0 0 0,-8 0 0 0,7 4-8 0,-8-4 8 0,10 6-8 15,-10-2 0-15,10-4-4 0,-10 5 4 0,1 0 0 16,-1 0 4-16,1-1 4 0,-1 1 4 0,1 0-8 0,-1 4 8 0,-8-3-4 16,0 3-4-16,0-4 0 0,0 4-4 0,-8 1-4 0,8-1-4 15,-9 0 0-15,1 2 0 0,-9 4-4 0,8-6 4 0,1 1 0 16,-10 4-8-16,2-5 4 0,6 2-4 0,-6-3 0 0,-1 2-4 15,9 0 0-15,-10-5-4 0,10 4-8 0,0-5 0 0,-2-4-12 16,2 6-12-16,0-6-8 0,0 0-12 0,-2 0-12 0,10 0-4 0,0 0-8 16,0-6-8-16,-8 6-72 0,8-4 4 0,8 4 20 0,-8 0 28 15,0 0 20-15</inkml:trace>
          <inkml:trace contextRef="#ctx0" brushRef="#br0" timeOffset="172498.1213">9131 10694 3 0,'-10'-9'84'0,"10"4"-8"0,0-1-12 0,0-3-24 0,0 5 4 16,0-1-4-16,0-5 0 0,0 6-4 0,-8-6 4 0,8 6-4 16,0-1 8-16,0-5 0 0,8 5 0 0,-8 0 0 0,0 0 0 0,0 5 0 15,0 0-4-15,0-4 0 0,0 4 12 0,0 0-4 16,0 0 0-16,-8 4 4 0,8-4 0 0,8 5 0 0,-8 5 0 0,0 0-8 15,0-1 0-15,0 1-4 0,0 4 0 0,0 4-8 0,0 2-4 16,0-1 4-16,0 1-8 0,0 4 0 0,0 5-4 0,0-5-4 16,0 4 0-16,0 1-4 0,0 0 0 0,0-1-4 0,0 6 4 15,0-5-4-15,0-1-4 0,10 1 0 0,-10-4 0 0,0 3-4 16,0-5 4-16,8 3 0 0,-8-7-4 0,0 4 0 0,8-3 0 16,-8-6 0-16,0 0 0 0,0 1-8 0,0-6-4 0,8 6-8 0,-8-11-8 15,0 6-8-15,0-10-8 0,0 4-4 0,0-4-12 0,0 0-12 16,0-4-8-16,0 4-12 0,0-10-8 0,0 1-8 0,0-1 4 15,0-3-16-15,0-2-56 0,0 0 4 0,0-3 36 0,-8-2 28 16,8-4 12-16</inkml:trace>
          <inkml:trace contextRef="#ctx0" brushRef="#br0" timeOffset="173111.4814">9914 11035 35 0,'9'5'84'0,"-9"-5"-8"0,0 4-4 0,0-4-28 0,-9 0-4 0,9 6 0 16,-8-6-4-16,8 0 0 0,-8 0-4 0,-2 0 0 0,10 4-4 15,-8-4-4-15,0 5 0 0,-1-1 0 0,9-4 4 0,-9 6 4 16,1 3-4-16,0-4 0 0,-1 4 0 0,1 1 8 0,-1-1 0 0,0 6-4 15,-7-5 4-15,6 0-4 0,2 3 8 0,0 2-12 16,0-1 4-16,-2 1 0 0,-6-1-4 0,7 5 0 0,1-4-4 0,0 4-4 16,8-5-4-16,-10 6 0 0,10-7 0 0,-8 2-4 0,8 5-4 15,0-7 0-15,0 7 0 0,0-5 0 0,0-2 0 0,8 2 0 16,2-1-4-16,-10-4 0 0,16 5 0 0,-7-6 0 0,-1 1 0 0,0 0-4 16,10-1 0-16,-10-5 4 0,10 2-4 0,-2-2 0 0,2 1 0 15,-1-5-4-15,8 0-8 0,-8 0-12 0,1 0-8 0,7-5-20 16,0 1-20-16,-8-6-20 0,9 1-16 0,0-1-12 0,-10 0-96 15,10-5 36-15,-1 2 28 0,-7-7 36 0,0 5 16 0</inkml:trace>
        </inkml:traceGroup>
        <inkml:traceGroup>
          <inkml:annotationXML>
            <emma:emma xmlns:emma="http://www.w3.org/2003/04/emma" version="1.0">
              <emma:interpretation id="{BC9003E3-3BC0-4553-9ECB-E0048561D270}" emma:medium="tactile" emma:mode="ink">
                <msink:context xmlns:msink="http://schemas.microsoft.com/ink/2010/main" type="inkWord" rotatedBoundingBox="22250,15525 22701,15532 22694,15921 22244,1591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3541.3303">10647 11222 11 0,'-8'10'132'0,"0"5"-16"15,8-6-8-15,-9 0-24 0,9 5 4 0,-9-4 0 0,9-1-4 16,0-3-8-16,0 7-4 0,0-7-8 0,0 3-4 0,9-4-8 0,0 4-4 15,-1-3-8-15,8 3-8 0,-6-5-4 0,6 3-4 0,10-4-4 16,-9 2-4-16,1 0-16 0,6-5 16 0,-6 0-8 0,8 5-4 16,-9-5-12-16,7 0-24 0,-6 0-40 0,8 0-44 0,-9 0-40 15,0 0-76-15,0 0 32 0,-9 0 40 0,10 0 28 0,-10 0 28 16</inkml:trace>
          <inkml:trace contextRef="#ctx0" brushRef="#br0" timeOffset="173347.8472">10536 10996 71 0,'0'0'96'0,"10"6"-4"16,-10-6-4-16,8 4-12 0,0-4-8 0,0 0 0 15,2 0-4-15,-2 0-12 0,9 0-8 0,-9 0-4 0,10 0-8 0,-2 5-8 16,2-1-4-16,-2-4-4 0,2 6-4 0,-1-2-4 0,-1 1 4 0,10 0-4 16,-8 4 4-16,-2-3-8 0,2-2 4 0,-1 5-8 15,-1-3-8-15,-8-1-8 0,10 4-12 0,0-4-12 0,-10-1-12 0,0 1-16 16,1 0-12-16,-9 0-64 0,8-1-16 0,-8 2 28 0,0-3 24 15</inkml:trace>
        </inkml:traceGroup>
        <inkml:traceGroup>
          <inkml:annotationXML>
            <emma:emma xmlns:emma="http://www.w3.org/2003/04/emma" version="1.0">
              <emma:interpretation id="{A08342B6-E8D1-4C69-A827-B53444960033}" emma:medium="tactile" emma:mode="ink">
                <msink:context xmlns:msink="http://schemas.microsoft.com/ink/2010/main" type="inkWord" rotatedBoundingBox="23216,15263 25418,15301 25404,16081 23203,160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4597.9107">11715 11265 19 0,'0'0'84'0,"0"0"-8"16,0 0-12-16,0 0-20 0,0 0-4 0,0 0 0 0,0 0-4 0,8 0-4 15,-8 0 0-15,0 0 0 0,8 0-4 0,-8 0 0 0,10 0 4 16,-2 0-8-16,0 0-4 0,1 0 4 0,-1 0-8 0,0 0 0 16,2 0-4-16,-2 0-4 0,0 0 0 0,10 0 0 0,-10-5 0 0,9 5-4 15,0-4 0-15,-8 4 0 16,7-5-4-16,2 1 0 0,-2 4-4 0,2-6-8 0,-1 1-16 0,-8 1-8 0,8-1-8 0,-1 0-12 16,2-5-28-16,-10 6-60 0,10-1 8 0,-10 1 24 0,9-2 28 15</inkml:trace>
          <inkml:trace contextRef="#ctx0" brushRef="#br0" timeOffset="195013.804">12363 11063 55 0,'-10'-4'76'0,"2"-5"-8"16,8-1 0-16,-8 0-28 0,8 5-8 0,0-5 0 0,-8-3-4 0,8 3-4 15,0 0-4-15,0 1 0 0,8-1-4 0,-8-4 0 16,8 4 0-16,0 0 0 0,-8 0 4 0,18 1 0 0,-10-1 0 0,2 1-4 16,-2 4 4-16,9-3 0 0,-9-3 0 0,9 6-4 0,0-5 0 15,-9 6-16-15,10-1 16 0,0 5-4 0,-2-5 0 0,-8 5 0 16,10-5 0-16,-10 5 0 0,9 5 0 0,-9-5-8 0,2 5 4 0,6 0 0 15,-6-1-4-15,-2 2 0 0,-8 3 0 0,8 2 0 16,-8 2-4-16,0-4 0 0,0 6 4 0,0-1-4 0,0 6 0 0,-8-2 4 16,0 7-4-16,-2-6 0 0,2 5 4 0,-10 0-4 0,2 0 0 15,-1 4 0-15,-1-3 4 0,-6-2-4 0,6 6 0 0,-8-5 4 16,1 0-4-16,-1 0 0 0,0-5 0 0,0 0 0 0,10 0 4 16,-9-4-4-16,7-1-4 0,-8-4 4 0,10-5-4 0,-2 6 4 15,10-11 0-15,0 0 0 0,-9 0 0 0,17 0 0 0,-9-11 0 16,9 6 0-16,-9-5-4 0,9 6 8 0,0-6-4 0,9 1 0 0,-9-6 0 15,0 5-4-15,9 1 4 0,-1-1-4 0,-8 1 4 0,9 4 0 16,-1-4 0-16,0 4 0 0,2 1 0 0,-2-2 0 0,0 6 0 16,10 0 0-16,-10 0 4 0,0 0 0 0,1 6 4 0,0-2 0 15,8 1-20-15,-9-1 28 0,0 6 0 0,10-5 0 0,-10 4 0 16,10 0-4-16,-10 2 0 0,9-2 0 0,0 1 0 0,-9-1 0 0,9 5 0 16,-9-4-4-16,10-1 0 0,0 1-4 0,-2 0 8 0,-8 0-4 15,10-1 0-15,-1-4-8 0,-9 4 0 0,10 1 4 0,-2-5 4 16,2 4-4-16,-10-3 0 0,9-2 0 0,-9 1-4 0,10-1 4 0,-2 2-4 15,-6-6-8-15,6 4 0 0,-8-4-12 0,10 0-12 16,-10 0-20-16,9-4-12 0,-8-2-16 0,8 2-8 0,-9-1-60 0,10-5-28 16,-10 1 32-16,0-1 32 0,2 0 16 0</inkml:trace>
          <inkml:trace contextRef="#ctx0" brushRef="#br0" timeOffset="194367.5257">11596 11040 55 0,'-10'4'68'0,"10"-4"-4"0,0 6-8 0,-8-2-28 0,8-4 0 16,-8 5 0-16,8-1 0 0,0-4 0 0,-9 0-4 0,9 6 0 16,-9-6 0-16,9 0 0 0,-8 0-4 0,8 5 0 0,-8-10 0 0,8 5 0 15,0 0 0-15,-9-6 0 0,9 2-4 0,0-1 4 0,-8 1-4 16,8-6 0-16,0 0 0 0,-8 5 0 0,8-5 0 0,0 1 0 16,0-5 0-16,0 4 0 0,0-5 4 0,-10 2-8 0,10 3 8 15,0-5 0-15,0 1 0 0,0 5 0 0,0-6-4 0,0 5-4 16,0-4 0-16,0 5 0 0,0-1 0 0,0 0-4 0,0 1 0 15,0-1 0-15,0 1 4 0,0 4-4 0,0-5-4 0,0 5 4 0,0 1-4 16,0-1 0-16,0 0-4 0,10 5 0 0,-10-5 0 0,0 5 0 16,8 0 0-16,-8 0 4 0,8 0-4 0,-8 0 0 0,9 5-20 15,-1-5 28-15,0 5-4 0,1 0 4 0,0-1-4 0,7 5 0 16,-6-3 4-16,6 3-4 0,-7-4-8 0,8 5 4 0,0-6 4 16,-9 6-4-16,10-1 4 0,-2 1 0 0,2-1-4 0,-2-2 4 0,2 1 0 15,-1-3-8-15,-1 0 4 0,2-1 0 0,-2 2 4 0,-6-2 0 16,6-4 0-16,2 5-4 0,-1-5 4 0,-9 0-4 0,9 0-4 15,-8 0 8-15,7-5 4 0,-6 5-4 0,-2-4-8 0,0-2 4 16,1 2 4-16,0-1 0 0,-9 0-8 0,8 0 8 0,-8-5-8 16,9 6 4-16,-9-5 4 0,0 3-4 0,0-3 0 0,0-1 0 0,0 1 0 15,0 4 4-15,0-4-4 0,0-2 0 0,0 2 0 0,-9 5 0 16,9-6 4-16,0 5-4 0,-8-5 0 0,8 6-4 0,0 0 0 16,-9 4 4-16,9-6 0 0,-9 6 0 0,9-5 0 0,-8 10 0 0,8-5 0 15,-8 6 4-15,-2-2-4 0,10 0 0 0,-8 6 4 16,8 0-4-16,-8-1 4 0,-1 6-4 0,9-1 4 0,-9 0-4 15,1 5 4-15,8 0 0 0,-8 1 4 0,8 4-8 0,-9 0 4 0,9 0 0 16,0 0 0-16,-8 0 0 0,8 5-4 0,0-6 4 0,0 6 0 16,0-4-4-16,0 4 4 0,0-1 4 0,0-3-4 0,0-2 0 15,0 2 0-15,0-2-4 0,8 0 4 0,-8-3 0 0,0-1 0 16,0 1 0-16,9 0-4 0,-9-2 0 0,0-4 4 0,0 0-8 16,0 1 4-16,0-6 0 0,0 1 0 0,0 5 0 0,0-11-4 0,0 6-4 15,0-5 4-15,0-1-4 0,0 2-16 0,0-6-12 0,0 4-8 16,0-4-8-16,0 0-12 0,-9-4-8 0,9-2 0 0,-8 2-4 15,8-1-12-15,-9-5-64 0,9 0-8 0,-9 1 28 0,1 5 28 16</inkml:trace>
          <inkml:trace contextRef="#ctx0" brushRef="#br0" timeOffset="195270.1554">12993 11111 59 0,'0'-4'76'0,"0"-1"-8"16,9 0 0-16,-9-4-32 0,0 4-4 0,9 0-4 0,-9 1-4 15,0-1-4-15,8-1-4 0,-8 6 0 0,8-4 0 0,-8 4 0 0,10 0 4 16,-10 0 0-16,8 4 4 0,0-4 4 0,-8 11-4 0,8-2 4 16,-8 0 0-16,10 1 0 0,-10 5-4 0,8-1 0 0,-8 5-4 15,8-4 0-15,-8 4 0 0,0 0-4 0,0 5 0 0,0-4-4 16,0-2-4-16,0 6-4 0,0-5 0 0,0 5 4 0,0-4-4 15,0 0-4-15,0-2 4 0,0 1-4 0,0 0 0 0,0-5 0 16,9 1-8-16,-9-1-4 0,8 1-12 0,-8-5-12 0,8-1-12 0,-8-5-8 16,10 2-20-16,-2-2-52 0,0-4-32 0,0 0 36 0,2-4 16 15</inkml:trace>
          <inkml:trace contextRef="#ctx0" brushRef="#br0" timeOffset="195800.3529">13037 10878 11 0,'-10'0'100'0,"10"0"-12"0,-8 3-8 0,0-3-28 16,8 0-4-16,-9-3-8 0,9 3 0 0,0-7 0 0,0 7 4 16,9 0 4-16,-9 0 8 0,8 0 8 0,0 0 0 0,2 0 4 15,6 0 0-15,-8 0 8 0,10 0-4 0,-1-4-4 0,-1 4-4 16,10 0 0-16,-8 0 0 0,7 0-4 0,1 4 0 0,0-4 0 15,-2 0-4-15,2 0 0 0,0-4-12 0,-1 4 0 0,1 4-4 16,0-4-8-16,0 0-8 0,-1 0-8 0,1 0 0 0,0 0 0 0,-2 0-8 16,2 0-4-16,-9 0-4 0,9 0-12 0,-10 7-16 0,2-7-24 15,-1 3-28-15,0-3-32 0,0 5-40 0,-9-5-40 0,0 5-88 16,2 0 28-16,-10-5 40 0,8 4 44 0,-8-4 32 0,-8 6 24 16</inkml:trace>
          <inkml:trace contextRef="#ctx0" brushRef="#br0" timeOffset="195543.6993">13334 11069 39 0,'0'-10'76'16,"0"5"-4"-16,0 1-12 0,9-2-20 0,-9 2-4 0,0 4-8 0,0-5 0 15,0 5 0-15,9 0-4 0,-9 0 4 0,8 5 4 0,-8-5-4 16,8 4 4-16,-8 2 4 0,10 3 4 0,-10-5 8 0,0 7 0 16,0-2-4-16,8 5 0 0,-8-4 4 0,0 3 0 0,0 3-4 15,0 3-4-15,0-5-8 0,0 5 0 0,0 1-8 0,0-1 0 0,0 1-4 16,0-2 0-16,0 6-4 0,0-5 0 0,0 5-8 0,0-4 4 15,0 0-8-15,0-2 8 0,0 1-8 0,0 0 0 0,0 1-4 16,8-7 0-16,-8 2-20 0,0-1 16 0,0 1-4 0,0-5 0 16,0-1-16-16,9 1-8 0,-9-6-4 0,0 1-20 0,0 0-12 15,0-5-12-15,0 0-12 0,9-5-4 0,-9 0-56 0,-9-4-16 16,9-1 24-16,0-4 28 0,-9-1 24 0</inkml:trace>
        </inkml:traceGroup>
        <inkml:traceGroup>
          <inkml:annotationXML>
            <emma:emma xmlns:emma="http://www.w3.org/2003/04/emma" version="1.0">
              <emma:interpretation id="{E5C33164-1E85-4EC4-9760-5B1D57EB4084}" emma:medium="tactile" emma:mode="ink">
                <msink:context xmlns:msink="http://schemas.microsoft.com/ink/2010/main" type="inkWord" rotatedBoundingBox="25844,15727 27443,15880 27409,16240 25810,16086"/>
              </emma:interpretation>
              <emma:one-of disjunction-type="recognition" id="oneOf10">
                <emma:interpretation id="interp14" emma:lang="" emma:confidence="0">
                  <emma:literal>Ił</emma:literal>
                </emma:interpretation>
                <emma:interpretation id="interp15" emma:lang="" emma:confidence="0">
                  <emma:literal>It</emma:literal>
                </emma:interpretation>
                <emma:interpretation id="interp16" emma:lang="" emma:confidence="0">
                  <emma:literal>Pt</emma:literal>
                </emma:interpretation>
                <emma:interpretation id="interp17" emma:lang="" emma:confidence="0">
                  <emma:literal>H</emma:literal>
                </emma:interpretation>
                <emma:interpretation id="interp18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02631.2266">14417 11337 27 0,'0'0'72'0,"0"0"-28"0,0-5 20 0,0 5-24 0,0 0-8 0,0-5-4 16,0 1 0-16,0 4 0 0,0-6-4 0,0 6 4 0,0-4-4 0,0-1 0 15,0 1-4-15,0 4 4 0,0-6-4 0,-8 1 4 16,8 1-4-16,0 4 4 0,0-5-4 0,-8 0 4 0,8 1 0 0,0-1 0 16,-10 0 4-16,10 0 0 0,-8 1-4 0,8 4 0 0,-8-5 4 15,0 1-4-15,8-2 4 0,-10 1-12 0,2 1 4 0,0 4-4 16,8-5 0-16,-9 0 0 0,0 5-4 0,1-5 4 0,-1 5 0 0,1 0 0 16,0 0-4-16,0 0-4 0,-2-5 4 0,-6 5-4 15,6 0-4-15,2 5 4 0,0-5-8 0,-1 0 0 0,1 5 4 0,-1 0 0 16,1-5 4-16,-1 5-4 0,-7-1 0 0,16 1-4 0,-10 1 0 15,2-2 0-15,0 1 0 0,-2 4 4 0,10 1-8 0,-8-1 8 16,8 0-4-16,0 2 4 0,-8-2-4 0,8 5 0 0,0-4 0 16,0 5 0-16,0-2-4 0,0 2 0 0,8 0 4 0,-8-1-4 0,8 0 8 15,-8 1-4-15,10-1 0 0,-2 1 0 0,0-1 0 16,10 1 4-16,-10-6-4 0,1 5 0 0,8-4 0 0,0-1 0 0,-1 1 0 16,2 0 0-16,8 0 0 0,-10-6 0 0,10 1 0 0,-9 0 0 15,9-5 4-15,-10 4-4 0,10-4 0 0,0 0 0 0,-9 0 0 16,9-4 0-16,0 4 0 0,-10-5 0 0,1 0-4 0,1 1 8 0,-2-1-4 15,2 0 0-15,-2 0 0 0,-7 0 0 0,8-5 0 0,-8 6-4 16,-1-6 8-16,0 5-4 0,1-5 0 0,-9 1 0 0,9 5 0 16,-9-6 0-16,8 0 0 0,-8 5 0 0,8-5 4 0,-8 1-4 15,0 5 0-15,10-6 4 0,-10 5-4 0,0-5 0 0,0 5 0 16,0 0 0-16,0 1 4 0,0-1 0 0,0 1-4 0,8-1 0 0,-8 0 4 16,0 5 0-16,0-5-4 0,0 5 0 0,0-5 0 0,0 5 0 15,0-5 0-15,8 5 0 0,-8 0 0 0,0 0 0 0,0 0 0 16,0 0 0-16,9 0 4 0,-9 0-4 0,0 0-20 0,0 0 24 15,9 0 0-15,-9 0 0 0,8 5-4 0,-8-5 4 0,0 5 0 16,8-5-4-16,-8 5 0 0,9 0 0 0,-9 0 0 0,8-1 4 16,0 5 0-16,-8-4-8 0,10 5 4 0,-2 0 0 0,-8 0 0 15,8-1-4-15,2-5 4 0,-2 6 4 0,-8 0 0 0,8-1-4 16,0 1-4-16,1-5 0 0,0 5 4 0,-1-6 4 0,1 6 0 0,-1-5 0 16,0-1-4-16,2 1 4 0,-2 0-4 0,0-5 0 0,0 0-4 15,2 5 4-15,-2-5 0 0,0 0-4 0,1 0 4 0,-9 0-4 16,9-5 4-16,-1 0 0 0,1 0 0 0,-1 1 0 0,-8-1 0 15,8 0 4-15,0-4-4 0,2 3 4 0,-10-3-4 0,8 5-4 16,0-6 4-16,2 0 0 0,-10 1 0 0,8 3 0 0,0-3 0 0,-8-1 4 16,9 6-4-16,-1-6 0 0,-8 0 4 0,9 5-4 0,-1-4-4 15,-8 5 8-15,9-1-4 0,-9-5 0 0,8 5 0 0,0 0-4 16,-8 2 4-16,10-4 0 0,-10 3-4 0,8-1 8 0,-8 5 0 0,8 0-4 16,-8-4 0-16,10 4 4 0,-10 0 0 0,8 0-4 15,-8 0 4-15,8 0 0 0,-8 4 4 0,9-4-8 0,-9 5 4 0,8-1 4 16,1 3-8-16,-9-4 4 0,8 2 0 0,1 0 0 0,-9 0 0 15,8 0 0-15,0 4 0 0,-8-4-4 0,10 4 4 0,-2-4-4 16,0 5 4-16,2-5-4 0,-10 5 0 0,8-6 0 0,0 5 0 0,0-3 0 16,1-2 0-16,0 1 0 0,-1 0 0 0,1 0 0 0,-9-1 0 15,8 2 4-15,0-6-4 0,2 4 0 0,-2-4 0 0,0 0 4 16,0 5-4-16,2-5 0 0,-2 0 0 0,-8 0-4 0,8-5 0 16,1 5 8-16,-1-4-4 0,-8 4 0 0,9-6 0 0,0 2 4 15,-1-1-4-15,-8 0-4 0,8 0 0 0,0-5 4 0,-8 1 0 0,10 5 0 16,-2-6 0-16,-8 0 0 0,8 0 0 0,2 1 0 0,-2 0 0 15,0-1 0-15,-8 0 0 0,9 2 4 0,-1 1-8 0,-8-2 4 16,9 5 4-16,-1-2-24 0,-8 6 24 0,9-4 0 0,-9 4 0 16,8 0 4-16,-8 0-8 0,0 4 4 0,8 2 4 0,-8-2-4 15,10 1 4-15,-10-1 0 0,8 6 0 0,-8-5 4 0,8 5-4 0,-8 0 0 16,10-1 0-16,-10 0 0 0,8 1-4 0,0 4 0 16,-8-4 0-16,8 5 0 0,1-6 0 0,-9 5 0 0,8 1 0 0,-8-5-4 15,9 4 0-15,-9-5 0 0,9 6 4 0,-9-5-4 0,8 4 0 16,-8-5 0-16,0 1-4 0,0-5-4 0,0 5-12 0,0-7-12 15,0 8-8-15,8-11-16 0,-8 5-16 0,0-1-12 0,0-4-8 0,0-4 0 16,0 4-4-16,0-5-36 0,10 0-48 0,-10-4 28 0,8-1 32 16,-8 0 20-16</inkml:trace>
        </inkml:traceGroup>
        <inkml:traceGroup>
          <inkml:annotationXML>
            <emma:emma xmlns:emma="http://www.w3.org/2003/04/emma" version="1.0">
              <emma:interpretation id="{59C5314B-3B01-4480-BE14-08FAA1E1F3F6}" emma:medium="tactile" emma:mode="ink">
                <msink:context xmlns:msink="http://schemas.microsoft.com/ink/2010/main" type="inkWord" rotatedBoundingBox="27795,15533 28250,15541 28243,15949 27788,15941"/>
              </emma:interpretation>
            </emma:emma>
          </inkml:annotationXML>
          <inkml:trace contextRef="#ctx0" brushRef="#br0" timeOffset="203283.9964">16080 11107 11 0,'0'-5'84'0,"0"0"-8"0,0-4 0 0,0 4-24 0,0 0-8 16,0 1-4-16,0-1-4 0,0-1-4 0,0 2 0 0,0-1-4 0,0 1-4 16,0-2-4-16,0 2-4 0,0-1 4 0,0 0 0 0,0 0 0 15,0 1 0-15,8 4 0 0,-8-6 4 0,0 6 0 0,9-4-4 16,-9 4 4-16,8 0 0 0,-8 0 0 0,9-5 0 0,0 5-4 16,-9 0-4-16,8 0 0 0,0 0 0 0,2 5 0 0,-2-5-4 15,-8 4 4-15,8-4-8 0,0 6 0 0,2 3 0 0,-2-4-4 0,0 0 0 16,1-1 0-16,-9 6 4 0,8-1 0 0,0 2-8 15,-8 3 4-15,0 0-4 0,10-5 4 0,-10 6 0 0,0-1-4 0,0 1 4 16,0-1-4-16,-10 1 0 0,2 0 4 0,8-2-4 0,-8 2 0 16,-1-6 0-16,1 6 4 0,0-6-4 0,-2 1 0 0,2-1 4 15,8-4 0-15,-8 0-4 0,0-1 0 0,-2 1 0 0,2 1-4 0,0-6 8 16,8 0-8-16,-9 0 4 0,9-6 0 0,0 6 0 0,0-5 4 16,-9 1-4-16,9-1 0 0,0 0 0 0,9 1 0 0,-9-6-4 15,0 5 4-15,0 1 0 0,9-1 0 0,-9 1 0 0,8-2 0 16,-8 1 4-16,8 1-4 0,-8-1 4 0,10 5-20 0,-10 0 24 15,8 0 4-15,0 0 0 0,-8 0 0 0,8 5 4 0,2-1-4 0,-2 1 0 16,-8 1 0-16,8-2 4 0,1 5 0 0,-1-4 0 0,-8 5-4 16,8-6 4-16,2 6 0 0,-2-1 0 0,0 1 4 0,0-1-4 15,2 1-4-15,-2 0 4 0,0-1-4 0,1 1 0 0,0-5-4 16,-1 6 0-16,1-3 0 0,-1-3 4 0,0 5 0 0,1-5-4 16,0-1-4-16,-1 1 4 0,0-1 0 0,2-4 0 0,-2 5 4 0,0-5-4 15,1-5 0-15,0 5-4 0,-1-4 0 0,1-1 0 0,-1-4 0 16,0-1 0-16,0 0 0 0,2-4-4 0,-2 5 0 0,0-11 0 15,2 5 4-15,-2 2-4 0,0-7 0 0,-8 1 0 0,9 5 0 16,-1-5-4-16,-8 4-8 0,0 1-4 0,9 4-12 0,-9-4-8 16,0 4-12-16,-9 6-20 0,9-2-24 0,-8 2-20 0,8 4-20 15,-9 0-80-15,1 4 8 0,-10 2 40 0,10-2 28 0,0 6 24 0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3:08:30.4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0B9204-09AC-485A-A729-7D1BB7AD60A6}" emma:medium="tactile" emma:mode="ink">
          <msink:context xmlns:msink="http://schemas.microsoft.com/ink/2010/main" type="writingRegion" rotatedBoundingBox="25618,4586 27961,4754 27917,5365 25574,5197"/>
        </emma:interpretation>
      </emma:emma>
    </inkml:annotationXML>
    <inkml:traceGroup>
      <inkml:annotationXML>
        <emma:emma xmlns:emma="http://www.w3.org/2003/04/emma" version="1.0">
          <emma:interpretation id="{E6E93DA9-DF6E-481C-B68B-ED9D97CC1646}" emma:medium="tactile" emma:mode="ink">
            <msink:context xmlns:msink="http://schemas.microsoft.com/ink/2010/main" type="paragraph" rotatedBoundingBox="25618,4586 27961,4754 27917,5365 25574,5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49CA97-22FC-49C5-88F1-9407D57E7629}" emma:medium="tactile" emma:mode="ink">
              <msink:context xmlns:msink="http://schemas.microsoft.com/ink/2010/main" type="line" rotatedBoundingBox="25618,4586 27961,4754 27917,5365 25574,5197"/>
            </emma:interpretation>
          </emma:emma>
        </inkml:annotationXML>
        <inkml:traceGroup>
          <inkml:annotationXML>
            <emma:emma xmlns:emma="http://www.w3.org/2003/04/emma" version="1.0">
              <emma:interpretation id="{0A732B0D-6789-43C8-9CAC-A927C689EC9A}" emma:medium="tactile" emma:mode="ink">
                <msink:context xmlns:msink="http://schemas.microsoft.com/ink/2010/main" type="inkWord" rotatedBoundingBox="25618,4586 25923,4608 25879,5219 25574,51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20 600 59 0,'0'-5'72'0,"-8"1"-4"0,8-2-8 15,0 2-28-15,0-1-4 0,0 1 0 0,-9-2-4 0,9 3 0 16,0-3 0-16,0 1 0 0,0-4-4 0,0 5 8 0,0-7-4 16,0 7 0-16,0-6 4 0,0 0 0 0,0 1 0 0,0-2-4 0,0 3 4 15,0-2-8-15,0 0 0 0,0-4 0 0,0 4-4 16,0-4 0-16,0 4 0 0,0-4 0 0,0 0-4 0,0 0 0 0,0 4 4 16,0-5 0-16,0 1-4 0,0 4 0 0,9-4 4 0,-9-1-8 15,0 6 4-15,8-5 0 0,-8-1-4 0,8 6-4 0,-8-6 8 16,10 1-4-16,-10 4-4 0,8-4 0 0,-8 4 0 0,8-5-4 15,2 6 0-15,-10-5 4 0,8 4-4 0,0 0 0 0,0-4 0 0,1 5 0 16,-1-1 4-16,1 1-4 0,0-1 4 0,-1 0-4 16,0 1 0-16,2 3 0 0,-10-3 4 0,8 5 0 0,0-2-4 0,0-3 4 15,2 4 0-15,-2 0 0 0,0 5 0 0,-8 0 4 0,9-4-8 16,-1 4 4-16,1 0-4 0,-9 0 0 0,9 0 0 0,-9 4 4 16,8-4 0-16,0 5 0 0,-8 0 4 0,8 0 0 0,-8-1 0 0,10 2 0 15,-10-2 0-15,8 1 0 0,-8-1 8 0,8 2-8 16,2 3 4-16,-10-4-4 0,0 4 4 0,0-3 0 0,8 3 0 0,-8-5-8 15,0 2 4-15,0-2 4 0,0 6-8 0,0-4 0 0,0 3 0 16,0-5 0-16,0 6-4 0,0-5 0 0,0 4-4 0,0 0 4 16,0-4-8-16,0 5-4 0,0 0-16 0,0-1-8 0,0 1-12 0,0-1-12 15,0 1-16-15,0 5-8 0,0-6-8 0,0 1-36 16,0 4-52-16,0-4 20 0,8-1 32 0,-8 6 24 0</inkml:trace>
        </inkml:traceGroup>
        <inkml:traceGroup>
          <inkml:annotationXML>
            <emma:emma xmlns:emma="http://www.w3.org/2003/04/emma" version="1.0">
              <emma:interpretation id="{322D8962-788E-4866-93CF-AB9C6D124C07}" emma:medium="tactile" emma:mode="ink">
                <msink:context xmlns:msink="http://schemas.microsoft.com/ink/2010/main" type="inkWord" rotatedBoundingBox="26439,4815 27950,4839 27945,5131 26434,5107">
                  <msink:destinationLink direction="with" ref="{92A21C1C-7A46-4248-BAE0-A25BC1DDC645}"/>
                </msink:context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k</emma:literal>
                </emma:interpretation>
                <emma:interpretation id="interp5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921.0002">916 241 39 0,'0'0'84'15,"-10"0"-8"-15,2 0 0 0,8 0-28 0,-8 0-4 0,8 0-4 16,-9 0 0-16,1 0-4 0,8 0 0 0,-8 0 0 0,8 0 0 15,-9 0 0-15,9 0 0 0,0 0 0 0,-9 0 0 0,9 0-4 0,0 0-4 16,0 0 0-16,0 0 0 0,0 0-4 0,0 0-4 0,0 0 0 16,0 0 0-16,0 0-4 0,0 0 4 0,0 0-4 0,0 4 0 15,0-4-4-15,0 5 0 0,0-5 4 0,0 5 0 0,0 0-4 16,0 0-4-16,0 0-8 0,9-1 8 0,-9 6 0 0,0-6-4 16,0 6 0-16,9 0 0 0,-9-1 0 0,0 6-4 0,8-6 0 0,-8 1 0 15,0 5 0-15,8-6 4 0,-8 5-4 0,9-4-4 16,-9 4 4-16,8-5 0 0,-8 7 0 0,8-7 0 0,-8 0 0 0,10 1 0 15,-2 0 0-15,-8-2 0 0,8-1 0 0,2 1 4 0,-2-3-4 16,0-5 0-16,0 5 0 0,1-5 0 0,8 0 0 0,-8 0 0 16,7-5 4-16,2 0-4 0,-10 1 0 0,10-7-4 0,-2 7 4 15,10-6 0-15,-9-4 0 0,-1 5 0 0,10-6 0 0,-8 5 4 0,7-4-4 16,-8 0 4-16,8 0 0 0,-7 0 4 0,8-1 8 16,-9 0-4-16,8 6 8 0,-8-7-4 0,1 8 4 0,-2-2 0 0,2-4 0 15,-2 5-4-15,-7 4 0 0,8-5 4 0,-8 5 0 0,-1 0 0 16,0-4-4-16,2 9 0 0,-2-5 4 0,0 5 0 0,-8-5-4 15,8 5-4-15,-8 0 0 0,0 0 0 0,0 0 0 0,10 5-4 0,-10 0 4 16,0 0 0-16,0-1-4 0,0 1 0 0,0 5-4 0,0 0 0 16,0-1 0-16,0 0 0 0,0 1 0 0,0 3 0 0,-10-2-4 15,20 3 0-15,-10 1-4 0,0 0 4 0,0-6 4 0,0 5-4 16,0-4 0-16,0 4 0 0,0-5 0 0,0 1 0 0,0 0 0 16,0-1 0-16,8 1-4 0,-8-5 4 0,8 5 0 0,-8-6 0 15,9 0-20-15,-1 3 24 0,-8-3 0 0,9-4-4 0,0 4 0 16,7-4 0-16,-8 0 0 0,2 0 4 0,-2 0 0 0,10-4 0 0,-10 4-4 15,9-4 4-15,0-7-4 0,0 7 4 0,-9-6 0 0,18 5 0 16,-8-5 4-16,-2 1 4 0,1-1 0 0,0 0 4 0,0 1 0 16,9-1-4-16,-10 1 0 0,2-1 4 0,-1 6-4 0,0-6 4 0,0 6 0 15,1-6-4-15,-10 5-4 0,8 0 0 0,-6 5 4 16,6 0 0-16,-7-5 0 0,-1 5-4 0,-8 0 0 0,8-5 0 16,2 5-8-16,-10 0 4 0,8 0 0 0,-8 0 0 0,0 5-4 0,0-5 4 15,0 0-4-15,0 0 8 0,0 0-4 0,0 0-4 0,8 5 4 16,-8-5 4-16,0 5-4 0,0-5 0 0,0 5 4 0,8-2 0 15,-8-3 0-15,0 7-4 0,10-3 0 0,-10 1 0 0,8 0-4 0,0-1 0 16,-8 1 4-16,9 0 0 0,0-5-4 0,-1 5 4 16,1-5-4-16,-1 4 0 0,-8-4 0 0,8 5 0 0,10-5 0 0,-10 0 0 15,0 0-4-15,2 0 0 0,-2 0-4 0,0 5 4 0,1-5-4 16,8-5-8-16,-9 5-8 0,1 0-8 0,-1-5-8 0,1 1-12 16,0-1-8-16,-1 5-8 0,10-5-8 0,-10 0-12 0,0 1-12 0,0-1-12 15,2 0-8-15,-2 1-4 0,0-3-16 0,1-1-36 0,-1 3-20 16,0 0 40-16,-8-4 28 0,10 4 24 0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3:08:34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E29DC8-BC21-4DF3-9565-C757398A1DC4}" emma:medium="tactile" emma:mode="ink">
          <msink:context xmlns:msink="http://schemas.microsoft.com/ink/2010/main" type="inkDrawing" rotatedBoundingBox="25807,5037 26005,4268 26016,4271 25818,5040" shapeName="Line"/>
        </emma:interpretation>
      </emma:emma>
    </inkml:annotationXML>
    <inkml:trace contextRef="#ctx0" brushRef="#br0">0 769 43 0,'9'-16'60'16,"-9"-3"-12"-16,9-4 4 0,-1 2-32 0,0-2 4 0,-8-2-4 15,8 2-4-15,2 0 0 0,-2-6-8 0,0 0 0 0,2 0 4 16,-10 0-8-16,8 0 4 0,0 0-4 0,1-4 0 0,-1 5 4 16,1-6-4-16,-1 0-4 0,1 6 0 0,-1-6 4 0,0-4-8 0,2 4-4 15,-2-4-12-15,0 4-60 0,2-9-40 0,-2-1 20 16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3:08:32.0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A21C1C-7A46-4248-BAE0-A25BC1DDC645}" emma:medium="tactile" emma:mode="ink">
          <msink:context xmlns:msink="http://schemas.microsoft.com/ink/2010/main" type="inkDrawing" rotatedBoundingBox="27085,5208 27752,5483 27660,5705 26994,5430" semanticType="callout" shapeName="Other">
            <msink:sourceLink direction="with" ref="{322D8962-788E-4866-93CF-AB9C6D124C07}"/>
          </msink:context>
        </emma:interpretation>
      </emma:emma>
    </inkml:annotationXML>
    <inkml:trace contextRef="#ctx0" brushRef="#br0">1402 830 63 0,'0'0'84'0,"0"0"-12"0,8 0 0 0,-8 0-28 0,0-4-4 16,8-1-4-16,-8 0 0 0,9 0-8 0,-9-1 0 0,9-2-4 15,-1 3 0-15,1-5 0 0,-9 1-4 0,8 4 0 0,0-4-4 0,2-1 0 16,-2-5 4-16,0 6 0 0,10-1 0 0,-10 5-4 0,0-4 0 16,1-1 0-16,8 6-4 0,-8-6 0 0,-1 5-4 0,0 1 0 15,0 4 0-15,2-6 0 0,-2 6-4 0,0 0 0 0,2 0 0 0,-10 6 0 16,8-6 0-16,-8 4 0 0,8 1-4 0,-8 5 4 15,0-6 4-15,0 6 0 0,0-1 0 0,9 1 4 0,-9 0 0 0,0-1 0 16,0 1-20-16,0 4 28 0,0 1 4 0,0-6-4 0,0 1 4 16,0 4 4-16,-9-4-4 0,9-1 0 0,0 1 0 0,0 4 4 15,0-8 0-15,0 2 4 0,0 2 4 0,0-4 4 0,9 3 0 16,-9-5 0-16,8-4 4 0,-8 5-4 0,0-5 0 0,9 5-4 0,-1-5 0 16,1 0-12-16,-1 0 0 0,0 0-4 0,2 5-8 0,-2-5-4 15,10-5 4-15,-10 5-4 0,8 0-4 0,-7 0 0 0,-1 0 0 16,10 0 0-16,-10 0 0 0,0 0 0 0,10 0-4 0,-10 5 0 15,10-5 4-15,-10 4-4 0,0-4 0 0,9 6 4 0,-8-6-4 16,0 4 0-16,-1 0 0 0,10-4-4 0,-10 6 4 0,0-1-4 16,0-1-4-16,2-4 0 0,-2 5-4 0,0 0-4 0,1-5-4 0,-1 0-12 15,0 5-4-15,2-5-12 0,-2 0-4 0,0 0-4 0,0 0-8 16,2 0-16-16,-2 0-12 0,0 0-8 0,1 0-8 0,0-5-4 16,-1 10-40-16,1-10-36 0,-1 5 24 0,9-5 32 0,-8 0 28 15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5:48.7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86E64C-D70F-4336-8BC4-C089D094963F}" emma:medium="tactile" emma:mode="ink">
          <msink:context xmlns:msink="http://schemas.microsoft.com/ink/2010/main" type="inkDrawing" rotatedBoundingBox="3203,4528 3263,8480 3198,8481 3139,4529" semanticType="callout" shapeName="Other">
            <msink:sourceLink direction="with" ref="{04E8E5D8-F7CB-4841-BD71-922AC17B34B7}"/>
            <msink:sourceLink direction="with" ref="{9AE79EBE-28F8-4646-B127-3EC767244B3E}"/>
          </msink:context>
        </emma:interpretation>
      </emma:emma>
    </inkml:annotationXML>
    <inkml:trace contextRef="#ctx0" brushRef="#br0">4 29 7 0,'0'0'72'0,"0"-5"0"0,8 1-8 16,-16 4-24-16,16-5-12 0,-8 5-4 0,0 0 4 0,0-4 0 16,0-2-4-16,0 6 4 0,0 0 0 0,0-4 0 0,0 4 0 15,0 0 0-15,0 0 0 0,0-5 0 0,0 5 0 0,0 0 4 0,0 0-4 16,0 0 4-16,0 0-4 0,0 0-4 0,0 0-4 0,0 0 4 16,0 0 0-16,0 0 4 0,0 0 0 0,0 5 4 0,0-5-4 15,9 0 8-15,-9 4-4 0,0 2-8 0,0-2 4 0,0 5-8 16,0-4 0-16,9 5 0 0,-9 0 4 0,0-2-4 0,0 7 0 15,0 0 0-15,0-1-4 0,0 1 0 0,8-1 0 0,-8 1 0 0,-8 4 0 16,8-5-4-16,0 5 0 0,0-4 0 0,0 3 0 0,0 2 0 16,0-1 0-16,0 1 0 0,0 3 0 0,0-3-4 0,0-1 0 15,0 5-4-15,0 0 8 0,0 0-4 0,0 0-4 0,0-5 4 0,0 10 0 16,0-6 4-16,0 2-4 0,0-2-4 0,-9 2 0 16,9 3 4-16,0-4-20 0,0 0 24 0,0 5-4 0,-9-5 0 0,9 5 0 15,0-1-4-15,0 1-4 0,0-5 8 0,-8 5-8 0,8 0 0 16,0-1 4-16,0 1-4 0,0 0 0 0,0 0 0 0,0-1 4 15,0 1-4-15,0 5 0 0,0-5 4 0,0 0-4 0,0 0 0 0,0-1 4 16,0 6 0-16,0-5-4 0,0-1 0 0,0 1 0 16,0 4 0-16,0-4 4 0,0 0 0 0,0 0-4 0,0-1 4 0,0 6-4 15,0-5 4-15,0 0-4 0,0 0 0 0,0 0 0 0,0 4 0 16,0-4 0-16,0-1 0 0,0 1-4 0,0 0 8 0,0 0-4 16,0 0 0-16,8-1 4 0,-8 2-4 0,0-2-4 0,0 1 4 15,9 0 0-15,-9 0 0 0,0-1 4 0,9 1 0 0,-9 0-4 16,0 4 4-16,8-4-4 0,-8 0 4 0,0 0 0 0,0-1-4 15,0 1 0-15,0 0 4 0,8 4 0 0,-8-5 0 0,0 2 0 0,0-2 0 16,0 1-4-16,0 5 0 0,0-5 4 0,-8 0 0 0,8-6-4 16,0 6 0-16,0 0 0 0,0-5 0 0,0 4 0 0,8-3 0 15,-8 4 0-15,0-6 0 0,0 2 0 0,0-2 4 16,0 2-4-16,0-6 0 0,10 4 0 0,-10 2 0 0,0-6 0 0,0 6 4 16,0-7-4-16,0 6 0 0,8 0 0 0,-8 0 0 0,0-5 0 0,0 5 0 15,0-5 0-15,0 5-4 0,0 0 4 0,8 0 0 0,-8 0 0 16,0-4 0-16,0 3 0 0,0 2 4 0,0-2-4 0,0 2 0 15,0 3 0-15,0-4 0 0,0-1 0 0,0 2 0 0,9-6 0 0,-9 5 0 16,0 0 0-16,0 0 0 0,0 0 4 0,-9-5-4 16,9 5 0-16,0-4 0 0,0-2-4 0,0 1 4 0,0 1-4 0,0-1 4 15,0-1 4-15,0-2-4 0,0 3 0 0,0-5 0 0,0 5 0 16,0-4 0-16,0-1 4 0,0 5-4 0,0-4 0 0,0-5 0 16,0 4 0-16,0 0 0 0,0-4-4 0,0 4 4 0,0-3 0 0,0-3 0 15,0 2 0-15,0 0 4 0,0-1-4 0,0 0-16 0,0-4 16 16,0 0 4-16,0 0-8 0,0 0 0 0,0 0-4 0,0-5 0 15,0 0-12-15,0 5-12 0,0-5-16 0,0 0-12 0,0 0-16 16,0 0-24-16,0 0-20 0,-8 0-12 0,8-5-32 0,-8 5-60 16,-2-10 40-16,10 5 36 0,-8-5 28 0,0 1 24 0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5:50.6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E54A5B-D8E4-464D-AF22-3AC31F40EB40}" emma:medium="tactile" emma:mode="ink">
          <msink:context xmlns:msink="http://schemas.microsoft.com/ink/2010/main" type="inkDrawing" rotatedBoundingBox="5818,3514 7793,8399 5340,9391 3365,4506" semanticType="verticalRange" shapeName="Other">
            <msink:sourceLink direction="with" ref="{6BDA32E9-75BE-4E5C-B74A-8A762BD7DE85}"/>
          </msink:context>
        </emma:interpretation>
      </emma:emma>
    </inkml:annotationXML>
    <inkml:trace contextRef="#ctx0" brushRef="#br0">-6 15 55 0,'0'5'68'0,"0"-5"-8"16,0 0-8-16,0 4-16 0,0-4-12 0,0 0 4 0,0 0-8 15,8 6-4-15,-8-6 0 0,0 0 4 0,0 4 0 0,8-4 0 16,-8 0 0-16,0 5 0 0,9-5 0 0,-9 5 0 0,8-5 4 16,0 4 0-16,2-4-4 0,-10 6 0 0,8-2 0 0,0-4 0 0,2 0 4 15,-2 5-4-15,0-5 4 0,0 0 0 0,1 4 0 0,8-4 0 16,-8 0-4-16,-1 5 4 0,10-5 0 0,-10 0-4 0,8 5 4 15,-6-5-4-15,6 0-4 0,2 5 0 0,-1-5-4 0,-1 4 4 0,2-4-4 16,-2 0 4-16,2 0 0 0,-1 6-4 0,8-6 0 16,-8 0 4-16,1 0 0 0,8 0 0 0,-2 0-4 0,-6 0-4 0,7 0 0 15,1 0-4-15,0 0 4 0,-1 0 0 0,1 0 0 0,-2 0-4 16,-6 0 0-16,8 0 0 0,-1 0 0 0,1 0 0 0,0 0 4 16,0 0-4-16,-1 0-4 0,0 0 4 0,0 0 4 0,1 0-8 0,0 0 4 15,-1 0-4-15,1 0 4 0,0 0 0 0,0 0 0 16,7 0-4-16,-7 0 4 0,0 0 4 0,0-6-8 0,-1 6 0 0,9 0 4 15,-8 0 0-15,-1 0-4 0,9 0 4 0,-8 0-4 0,0 0 0 16,8 0 0-16,-9 0 0 0,1 0 0 0,0 0 4 0,8 0-4 16,-9-4-4-16,1 4 4 0,-2-5 0 0,-6 5 0 0,8-5 0 0,-1 5 0 15,1 0 0-15,0-5 0 0,-10 1 0 0,10-1 4 0,-9 5 0 16,9-4-4-16,-10-2 0 0,10 6 0 0,-9-4 0 0,0 4 0 16,8-5 4-16,-7 0-4 0,-2 5 4 0,10 0-4 0,-8 0 0 15,7-4 4-15,-7 4-4 0,-2 0 4 0,10 0-4 0,-9 0 0 16,0 0 0-16,8 0 4 0,-7 0-4 0,-2 0-4 0,10 0 8 0,-9 0-4 15,0 0 0-15,8-6 0 0,-7 6-4 0,0 0 8 0,-2-4-4 16,1 4 4-16,0-5-4 0,0 5 4 0,1-5-4 0,-2 5 0 16,2 0 0-16,-2-5 0 0,-7 5 0 0,8-5 0 0,0 5 0 15,-9 0-4-15,10 0 4 0,-10 0-4 0,0 0 4 0,10 0 4 16,-10 0-4-16,1 0 0 0,8 0 0 0,-9 0 0 0,1 0 0 16,-1 0 0-16,0 0 0 0,10 0 0 0,-10 0 0 0,2 0 0 15,-2 0 0-15,0 5 0 0,1-5 0 0,-1 0 0 0,0 0-16 16,1 0 20-16,0 0 0 0,-1 0-4 0,0 5 4 0,2-5-4 0,6 0 0 15,-16 0 0-15,9 0 0 0,0 0 0 0,-1 0 0 0,0 0 4 16,1 0-4-16,-1 0 4 0,1 0-4 0,0 0 0 0,-1 0 0 16,-8 0 4-16,8 0-4 0,2 0 0 0,-2 0 0 0,-8 0 0 0,8 5 0 15,0-5 0-15,2 0 0 0,-10 5 0 0,8-5 0 16,0 4 4-16,-8-4-4 0,9 0 0 0,-9 0 0 0,8 6 0 0,-8-6 0 16,8 0 0-16,-8 4 0 0,10-4 0 0,-10 0 0 0,0 0 0 15,8 0 0-15,-8 5 0 0,8-5 0 0,-8 0 0 0,0 0 0 16,0 0 0-16,8 0-4 0,-8 5 4 0,0-5 0 0,0 0 0 0,0 0 0 15,0 0 0-15,0 0 0 0,0 0 0 0,0 0 0 0,0 0 0 16,0 0 0-16,0 0 0 0,0 0 0 0,0 0 0 0,0 0 0 16,0 0 0-16,0 0 0 0,0 0 0 0,0 0 0 0,0 0 4 15,0 0-4-15,0 0 0 0,0 0 0 0,0 4 0 16,0-4 0-16,0 0 0 0,0 0 4 0,0 0 0 0,10 6-4 0,-10-6 0 0,0 0 4 16,0 4 0-16,0-4 0 0,0 0 0 0,8 5 4 15,-8-5 0-15,0 4 0 0,0-4-4 0,0 5 4 0,8 0 0 0,-8-5-4 16,0 5 4-16,0-1 0 0,0 2 0 0,0-2 4 0,9 0-4 15,-9 7-4-15,9-7 4 0,-9 6-4 0,0-1 0 0,0 1 0 16,8-1 4-16,-8 1 0 0,0 0-4 0,0 5 4 0,9-6 0 0,-9 5-4 16,8 2 0-16,-8-3 0 0,0 6 4 0,8-5 0 0,-8 6-4 15,9-6 4-15,-9 5 0 0,0 1 0 0,9 4-4 0,-9-5 8 16,0 0-4-16,8 5 0 0,-8 0 0 0,8 0-4 0,-8 0 4 16,0 0-4-16,10 0 4 0,-10 4 0 0,0-3-4 0,0 4 4 15,8-6-4-15,-8 6 0 0,0-5 4 0,0 5-4 0,0 0 4 0,0 0-4 16,0-1-4-16,0 6 0 0,0-5 8 0,0-2-4 0,0 3 4 15,0 3-4-15,0-4-24 0,0 4 28 0,0 1-4 0,0-5 0 16,0 5-4-16,0-1 0 0,0 1 0 0,0 0 4 0,0-1 0 16,0-4-4-16,0 5 0 0,0-1 4 0,0 1-4 0,0-1 4 15,0 1 0-15,0-1-4 0,0 0 0 0,0 1 0 0,0 1 4 16,0-3-4-16,0 3 0 0,0-2 0 0,0 5 0 0,0-4 4 16,0 0-8-16,0-1 4 0,0 5 0 0,0-4 0 0,0 5 4 0,0-6 0 15,0 5-4-15,8-4 0 0,-8 4 4 0,0-4-4 0,0 4 0 16,0-4 0-16,0 4-4 0,0-4 4 0,0 4 0 0,0 1 0 15,0-6 0-15,0 5 0 0,0 0 4 0,0-3-4 0,0-1-4 16,0 3 0-16,0-4 4 0,0 1 4 0,0 5-4 0,0-6 0 0,0 1 0 16,0-1 0-16,0 1-4 0,0-1 4 0,0 2-4 15,0-3 8-15,0 3-4 0,0-1-4 0,0-7 8 0,0 7-8 0,0 0 8 16,0-4-4-16,0 2 0 0,0 2 0 0,0-6 0 0,0 1 0 16,0 4-12-16,0-4 16 0,0 0-4 0,0-1 4 0,0 2-4 15,0-1 0-15,0-5 0 0,0 4 4 0,0-4-4 0,0 0-4 0,0 0 0 16,0 0 4-16,0 0 4 0,0 0-4 0,0-4 0 0,0 3 0 15,0-3 4-15,0-1-8 0,0 0 8 0,0-6-4 0,0 7 0 16,0-5 0-16,0 4 0 0,0-5 0 0,0 1 4 0,0-1-4 16,0 1 0-16,9-2-4 0,-9-2 4 0,0 2 0 0,0-2 0 15,0 3 0-15,0-4 0 0,0-1 0 0,0 6 0 0,9-6 0 16,-9 1 0-16,0-1 4 0,0 1-4 0,0-1 0 0,0 1-4 0,0 0 0 16,0 4 8-16,0-4-8 0,0-1 4 0,0 5 0 15,0-4-4-15,0 5 8 0,0-1-4 0,0 0 4 0,0 1-4 0,0-1 0 16,0 5-4-16,0 1 8 0,0-6 0 0,0 5-8 0,0 0 4 15,0 0 4-15,0 1-4 0,0-1 0 0,0 5 0 0,0-10 0 16,0 5-4-16,0 1 4 0,0-1 0 0,0-5 0 0,0 1-4 0,0-1-16 16,0 0 24-16,0 1 0 0,0-6-4 0,0 1 0 0,0-6 0 15,0 6 0-15,0-5 0 0,0 0 0 0,0-5 0 0,0 4-12 16,0-4-8-16,0 0-8 0,0 6-12 0,0-6-12 0,0 0-8 16,0-6-16-16,-9 6-16 0,9-4-24 0,-9-1-16 0,9 0-20 15,-8 0-84-15,0 0 36 0,-10-4 48 0,10 0 32 0,-10 4 16 0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5:55.8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4E8E5D8-F7CB-4841-BD71-922AC17B34B7}" emma:medium="tactile" emma:mode="ink">
          <msink:context xmlns:msink="http://schemas.microsoft.com/ink/2010/main" type="inkDrawing" rotatedBoundingBox="3249,8365 6424,8385 6417,9430 3242,9411" hotPoints="3313,8422 5729,8396 6386,8807 6271,9038 5343,9482 3402,9003" semanticType="enclosure" shapeName="Hexagon">
            <msink:destinationLink direction="with" ref="{2186E64C-D70F-4336-8BC4-C089D094963F}"/>
          </msink:context>
        </emma:interpretation>
      </emma:emma>
    </inkml:annotationXML>
    <inkml:trace contextRef="#ctx0" brushRef="#br0">37 158 47 0,'0'0'60'15,"-8"0"-8"-15,8 0-4 0,0 0-24 0,0 0-4 0,0 0 4 16,0 0-12-16,0 0 8 0,0 0-4 0,-8 0-4 0,8 0 0 16,0 0-4-16,0 0 0 0,0 4 0 0,-8-4 0 0,8 0-4 0,0 6 0 15,0-6 0-15,0 3 0 0,0-3-24 0,0 0 24 0,0 6 0 16,0-6 0-16,0 0-4 0,0 0 0 0,0 0 0 0,0 4 4 16,0-4-4-16,0 0 4 0,0 0-4 0,0 0 0 0,0 0 0 0,0 0-4 15,0 0 4-15,0 0 0 0,0 0 0 0,0 0 0 16,0 0 0-16,0 0 0 0,0 0 0 0,0 0 0 0,0 0 0 0,0 0 0 15,0 0 0-15,0 0 4 0,0 0-4 0,0 0 0 0,0 0 0 16,0 0 4-16,0 0-4 0,0 0 8 0,-10 0 0 0,10 0-4 16,0 0 8-16,0 0 4 0,0 0-8 0,0 0 0 0,-8 0 0 0,8 0-4 15,0 0 0-15,0 0 4 0,0 0-8 0,0 0 4 0,0 0 0 16,0 0-4-16,0 0 4 0,0 0 0 0,0 0 0 0,0 0-4 16,0 0 4-16,0 0-4 0,0 0 4 0,0 0 0 0,0 0 0 15,0 0 0-15,0 0 0 0,0 0 0 0,0 0-4 0,0 0 8 16,0 0 0-16,0 0 4 0,0 0-4 0,0 0 4 0,0 0 0 0,0 0 0 15,0 0 4-15,0 0 0 0,0 0 0 0,0 0 0 0,0 0 0 16,0 0 0-16,0 0 8 0,0 0-4 0,0 0 0 0,0 0-4 16,0 0 16-16,0 0-4 0,0 0 0 0,0 0 8 0,0 0 4 15,8 0-8-15,-8 0 4 0,0 0-4 0,10 6 4 0,-10-6 0 16,8 4 0-16,0-4 0 0,0 4-4 0,2 2 0 0,-2-1 0 16,0-1-4-16,10 1-4 0,-10 0 0 0,1 0 0 0,7 4 0 15,2 1-4-15,-10-4 0 0,10 2 0 0,-2-3 0 0,1 5 0 16,0-1 0-16,0-4-4 0,1 4 4 0,-2 1-4 0,2-5 0 0,7 5 4 15,-8-1-4-15,0-4 0 0,9 4 0 0,-10 1 0 0,2-5 0 16,-1 3-4-16,9 3-4 0,-10-7 0 0,2 6 0 0,8-1 0 16,-10-3 0-16,1 3 0 0,9-5 0 0,-10 6 0 0,2 0-4 0,8-5 0 15,-9 4 4-15,0 1-4 0,0-5 0 0,9 4 4 16,-10 1-4-16,2-6-4 0,-2 6 0 0,1-5 0 0,9 5 0 0,-8-6 0 16,-2 5-12-16,2-3 20 0,-2 3-4 0,10-4 0 0,-9 0-4 15,-1 5 8-15,10-5-4 0,-8-1 0 0,-1 0 0 0,8 2 0 16,-8-2 0-16,9-4 0 0,-9 5 0 0,0 0 0 0,8-5 0 0,1 4-4 15,-8-4 4-15,-2 0-4 0,10 0 4 0,-9 5-4 0,9-5 4 16,-10 0-4-16,2 0 0 0,8 5 4 0,-10-5-4 0,1 0 4 16,1 4-4-16,-2-4 0 0,10 0 4 0,-9 5-4 0,0-5 4 15,0 5-4-15,0 0 4 0,0-5-4 0,1 5 0 0,-2-5 0 16,2 5-4-16,-2-5 4 0,1 0 4 0,9 0-4 0,-8 0 4 0,-2 0-4 16,1 5 4-16,0-5 0 0,0 0-4 0,1 0 4 0,-2 0 0 15,10 0 0-15,-9 0 0 0,0-5-4 0,8 5 0 0,-7 0 0 16,-2 0 4-16,10 0-4 0,-9-5 0 0,9 5 0 0,-10-5 4 15,10 5-4-15,0-5 0 0,-9 0 0 0,9 0 0 0,-10 1 0 16,10-1 0-16,0-4 0 0,-9 4 0 0,9-4 0 0,-10 3 0 0,10-2 0 16,-8 3 0-16,-2-5 4 0,10 5 0 0,-9-5-4 0,-1 6-4 15,2-6 0-15,0 5 4 0,-2-5 0 0,1 6 0 0,0-6 0 16,0 1 0-16,1-1 0 0,-2 5 4 0,2-4-4 0,-1-1 0 0,-1 1 0 16,-7-1 0-16,8 1 0 0,1 3-4 0,-2-3 8 15,-7-1-4-15,8 1 0 0,0-1 0 0,0 1 4 0,-8-1-4 0,7 1 0 16,-6-1-4-16,6 1 4 0,2-5-4 0,-10 4 4 0,9 0 0 15,-9 0 0-15,0 1 0 0,10-5 0 0,-10 4 0 16,0 2 0-16,2-3 0 0,6-3 0 0,-7 4 0 0,0-4 0 0,-1 4 0 16,1 0 0-16,-1-3 0 0,0 3 0 0,-8 1 4 0,9-7-4 15,0 8 4-15,-1-3-4 0,-8 2 0 0,8 0 0 0,2-1 0 16,-10 1-4-16,8 2 4 0,-8-1 4 0,8-2-4 0,1 6 0 0,-9-1 0 16,0 0 0-16,9 0 0 0,-9-4-4 0,0 4 4 0,8 0 0 15,-8 1 0-15,0 4 0 0,0-6 0 0,8 6 0 0,-8-5 0 16,0 5 4-16,0 0 0 0,0 0-4 0,0 0 0 0,0-4 0 15,0 4 0-15,0 0 4 0,0 0-4 0,0 0 0 0,0 4 0 16,0-4 0-16,0 0 4 0,0 0 0 0,0 0 0 0,0 0-4 0,0 0 0 16,0 0 0-16,0 0 0 0,0 0-4 0,0 0 0 15,0 5-4-15,0-5-12 0,0 0-20 0,0 6-16 0,-8-2-28 0,8-4-28 16,0 5-20-16,-8 0-36 0,-1 0-16 0,9-1-92 0,-17 1 36 16,9 0 48-16,-2 0 40 0,-6-5 24 0,-2 0 28 0</inkml:trace>
    <inkml:trace contextRef="#ctx0" brushRef="#br0" timeOffset="-3056.5204">-269-411 51 0,'0'0'76'0,"0"0"-12"0,0 0-8 0,0 0-28 16,0 0 0-16,0 0 4 0,9 0 0 0,-9 0-8 15,0 0-4-15,0 0 4 0,0 0-4 0,8 0 4 0,-8 0 0 0,0 0 8 16,0 0-4-16,8 0 0 0,-8 0 4 0,0 0-4 0,9 4 4 15,-9-4 0-15,0 0 0 0,8 5 4 0,-8-5 0 0,0 5-4 16,9-5 0-16,-9 5 0 0,0 0-8 0,0-1 4 0,0 1 0 0,9 0-4 16,-9 1 0-16,0 2-8 0,0-3-4 0,8 4 4 0,-8-3 0 15,0 3-4-15,0 0 0 0,0 1 0 0,8 0 4 0,-8-5-4 16,0 9 0-16,0-5 0 0,0 1 0 0,0-1-4 0,0 2 0 16,10-3 4-16,-10 7-4 0,0-5 0 0,0-1-4 0,0 5 0 15,0-4 0-15,0-1 0 0,8 6 0 0,-8-1-4 0,0-4 0 0,0 4 0 16,8 1 4-16,-8-1 0 0,8 0-4 0,-8 0 0 15,0 1 4-15,10-1-4 0,-10 0 0 0,0 0 0 0,8 1 0 0,-8 0 0 16,0-1 0-16,0-5 0 0,0 6 0 0,8-1-4 0,-8-4 4 16,0 4 0-16,0-5 0 0,0-4 0 0,0 5 0 0,0 0 0 15,0-6 0-15,0 6 0 0,0-5 0 0,0-1 0 0,0 2 0 16,0-3 0-16,0 3 0 0,0-2 0 0,0-4 0 0,0 0 0 16,0 0 0-16,0 6 4 0,0-6 0 0,0 0-4 0,0 0 0 15,0 0-4-15,0 0 4 0,0 0 0 0,0 0 0 0,0 0-4 0,0 0 4 16,0 0 0-16,0 0 0 0,0 0 0 0,0 0 0 0,0 0-4 15,0 0 4-15,0 0 4 0,9 0-4 0,-9 0 4 0,0 0-4 16,0 0 4-16,8 0 0 0,-8 0 0 0,0 0 0 0,8 0 4 0,-8 0-4 16,10 0 4-16,-10 0-4 0,8 0 0 0,-8 0 0 15,8 4 0-15,2-4 0 0,-2 0 4 0,-8 0 0 0,8 0 4 0,0 4-8 16,1-4 4-16,8 0-4 0,-8 0 0 0,-1 6 4 0,10-6-4 16,-10 0 4-16,8 0-4 0,2 0 0 0,-1 5 0 0,0-5 0 15,0 0 0-15,-1 0 0 0,2 0-4 0,8 0 0 0,-9 0 4 0,8 0 0 16,-8 0-4-16,9 0 0 0,-8 0 0 0,6 0 4 0,-6 0-4 15,7 0 4-15,1 0-4 0,-10 0 4 0,10 4-4 0,0-4 4 16,-9 0 0-16,9 0 0 0,0 0 0 0,-1 0-4 0,-8 0 4 16,8 0 0-16,1 0 0 0,0 0 0 0,-1 0 0 0,-8 0 0 15,8 0 0-15,1 0 4 0,0 0-4 0,-1 0-4 0,1 0 4 0,0 0-4 16,0 0 0-16,-1 0 0 0,1 0 4 0,-2 0 0 0,2-4 0 16,0 4-4-16,-1 0 0 0,1-5 0 0,0 5 0 0,8-6 4 15,-9 6-4-15,1-4-4 0,8 4 12 0,-8-4-8 0,-1-2 4 16,1 2-4-16,8-2 0 0,-8 3 0 0,-1-3 0 0,1 6 0 15,0-4 0-15,-1-1 0 0,1 1 0 0,-1-2 0 0,0 2 0 0,1-2 0 16,0 2 0-16,-1 4 0 0,1-4 0 0,-8-2 4 0,6 6 0 16,2-5-4-16,-1 1 0 0,1 4 0 0,0-5 4 0,0 5-4 15,-1 0 0-15,1 0 0 0,0 0 0 0,7 0 0 0,-7 0 4 0,0 0-4 16,0 0 0-16,-1 0 0 0,0 0-4 0,0 0 4 16,1 0 0-16,0 0-16 0,-9 0 16 0,9 0 4 0,0 0-4 0,-10 0 4 15,10 0-4-15,-9 0 0 0,9 0 0 0,-10 0 4 0,2 0-4 16,-2 0 0-16,2 0 4 0,-1 0-4 0,0 0 4 0,0 0-4 15,-1 5 0-15,-6-5 0 0,6 0-4 0,-6 0 4 0,6 0 0 0,-7 0 0 16,7 0 4-16,-7 0-4 0,8 0 4 0,-9 0 0 16,2 0-8-16,-2 0 4 0,0 0 4 0,1 4-4 0,0-4 0 0,-1 0 0 15,0 0 0-15,1 0 0 0,-1 5 0 0,1-5 0 0,-9 0 0 16,9 6 0-16,-1-6 0 0,0 0 0 0,2 4 0 0,-10-4 0 16,8 0 0-16,0 4 0 0,0-4 0 0,-8 0 0 0,10 0 0 15,-2 0 0-15,0 0 4 0,-8 0-4 0,9 0-4 0,-1 6 4 16,-8-6 4-16,8 0-4 0,-8 0 0 0,10 0 0 0,-10 4 0 15,8-4 0-15,-8 0 4 0,8 6-4 0,-8-6 0 0,0 4-4 0,8-4 8 16,-8 0-4-16,0 5 0 0,10-1 0 0,-10-4 0 0,0 0-20 16,8 6 24-16,-8-6 0 0,0 3 0 0,8 3 0 0,-8-6-4 15,0 4 0-15,9-4 0 0,-9 6 4 0,9-2-4 0,-9-4 0 16,0 4 0-16,8 2 0 0,-8-6 4 0,0 5-4 0,9-1 0 16,-9-4 4-16,8 5-4 0,-8 0 4 0,8 0-4 0,-8-1 4 0,9-4-4 15,-9 5 0-15,0 0 0 0,9 0 4 0,-9 1-4 0,8-6 0 16,-8 3-4-16,0 2 8 0,8-5 0 0,-8 5-4 0,0-5 0 15,0 0 0-15,0 0 0 0,0 0 4 0,0 0-4 0,0 0 4 0,0 0 0 16,0 0-4-16,0 0 0 0,0 0 4 0,0 0 0 16,0 0 0-16,0 0 0 0,0 0 4 0,0 0 0 0,0 0 0 0,0 0 4 15,0 0 0-15,0-5 4 0,0 0-8 0,0 5 4 0,0-3-4 16,0-3-4-16,0 1 4 0,0 0-4 0,0 0 0 0,0 1 0 16,0-1 0-16,0 0-4 0,0-4 4 0,0 4 0 0,0-1-4 15,0 2-4-15,0 0 8 0,0-2-4 0,0 2 0 0,10-2-20 16,-10 3 20-16,0-3-4 0,0 2-12 0,0 4-4 0,-10-5-12 0,20 1-16 15,-10-2-12-15,0 6-16 0,-10-4-20 0,10-2-32 0,0 2-28 16,-8 0-48-16,8-2-40 0,-8 1 48 0,-1 1 40 0,0-1 28 16,-7 5 24-16</inkml:trace>
    <inkml:trace contextRef="#ctx0" brushRef="#br0" timeOffset="1365.602">-133 367 35 0,'0'-4'52'0,"0"0"-4"0,0 4-4 15,0-5-24-15,0 5 0 0,0-5-4 0,0 5-4 0,0 0-4 16,0 0 0-16,0-5 4 0,0 5 0 0,0 0-8 0,0 0 4 16,0 0 0-16,0 0 4 0,0 0 0 0,0 0-4 0,0 0 0 15,0 0 4-15,0 0 0 0,0-5-8 0,0 5 8 0,0-4 0 0,0 4 0 16,0-5 4-16,0 5 0 0,0-5 0 0,0 5 4 0,0-4 0 16,0 4 4-16,0-5 0 0,0 5 0 0,0-5 0 0,0 5 4 15,0-5 4-15,0 0 0 0,0 5 4 0,0-5 4 0,9 0 4 16,-9 1-4-16,0-1 0 0,0 0 0 0,8 1-4 0,-8-1-4 15,8 0 8-15,-8-5-4 0,10 7-4 0,-10-8 0 0,8 6 4 0,0-4 0 16,2-1-8-16,-2 1 0 0,0-2 0 0,0 3-4 0,1-2-16 16,0 1 16-16,8-1 0 0,-9 1 0 0,10-7-4 0,-10 8-4 15,8-3 0-15,-6 2 0 0,6-5 0 0,2 4-4 0,-1-1 4 16,-9-1 0-16,8 2-4 0,2 0 0 0,0-4-4 0,7 4 0 16,-8 0 4-16,0-4 4 0,-1 5-4 0,2-1-4 0,8 1 0 15,-10-5 0-15,2 4 4 0,-1 0 4 0,9 1-8 0,-10-1 4 0,2 1-4 16,7-1 0-16,-8 5 0 0,0-5 4 0,-1 1 0 0,2 4-4 15,0-5 4-15,7 6-4 0,-8-1 0 0,0-5 4 0,-1 6 0 16,2-1 0-16,0 1-4 0,7-6 0 0,-8 4-4 0,0 2 4 0,-1-1 0 16,2-5-4-16,0 6 4 0,-2-1-4 0,1-5 0 15,0 6 0-15,0 0 4 0,9-3 0 0,-10-1-4 0,2 3 0 0,-1-5 0 16,9 5 0-16,-10 1 4 0,2-6 4 0,8 6-8 0,-10-1 4 16,1-5-4-16,9 5 4 0,-10 0-4 0,10 0 8 0,-8 1-4 15,7-5 0-15,-8 3 0 0,8 6 4 0,-7-9-24 0,8 9 20 16,-10-5 4-16,9 0-4 0,-7 2 0 0,8 3 0 0,0-6 0 15,-10 6 0-15,9 0 0 0,-7-5 0 0,8 5-8 0,-10 0 0 0,10 0 0 16,-1 0 0-16,-7 0 0 0,-2 0 0 0,10 0 0 0,-8 0 0 16,7 0 0-16,-9 0 0 0,2 0 0 0,8 0 0 0,-10 5 0 15,2-5 0-15,-1 0 0 0,9 0 0 0,-10 6 0 0,2-6 0 16,-2 0 0-16,2 3 0 0,-1-3 0 0,-1 5 0 0,2-5 0 16,-2 5 0-16,2-5 0 0,-1 5 0 0,9-5 0 0,-10 0 0 0,2 4 0 15,-2-4 0-15,2 0 0 0,-1 0 0 0,8 0 0 0,-8 6 0 16,1-6 0-16,8 0 0 0,-10 0 0 0,1 4 0 0,0-4 0 15,8 5 0-15,-7-5 0 0,-2 0 0 0,10 4 0 0,-9 1 0 0,1 0 0 16,-2-5 0-16,2 5 0 0,-2 0 0 0,2 0 0 16,-10 0 0-16,9-5 0 0,0 4 0 0,0 1 0 0,-9 0 0 0,10-1 0 15,0 6 0-15,-10-5 0 0,9 0 0 0,-9-1 0 0,9 0 0 16,-8 3 0-16,7 1 0 0,-6-3 0 0,-2 0 0 0,9 0 0 16,-8-1 0-16,-1 2 0 0,0 3 0 0,9-5 0 0,-8 2 0 15,0-2 0-15,-1 2 0 0,0 3 0 0,2-5 0 0,-2 1 0 16,0 5 0-16,0-6 0 0,2 6 0 0,-2-5 0 0,0 0 0 15,1 4 0-15,-1-4 0 0,0 4 0 0,2-3 0 0,-2 3 0 0,0-4 0 16,-8 0 0-16,8 4 0 0,2-4 0 0,-2 0 0 0,-8-1 0 16,8 7 0-16,1-7 0 0,-9 1 0 0,9 0 0 0,-1 4 0 15,1-4 0-15,-9-1 0 0,8 6 0 0,0-6 0 0,1 1 0 16,0 5 0-16,-1 0 0 0,0-5 0 0,-8 4 0 0,10-4 0 16,-2 0 0-16,0-1 0 0,1 6 0 0,0-5 0 0,-9-2 0 0,8 4 0 15,0-3 0-15,-8-4 0 0,9 5 0 0,-1-5 0 0,-8 5 0 16,0-5 0-16,8 5 0 0,-8-5 0 0,0 4 0 0,0-4 0 15,10 0 0-15,-10 5 0 0,0-5 0 0,0 0 0 0,0 0 0 16,0 0 0-16,0 0 0 0,0 0 0 0,0 5 0 0,0-5 0 16,0 0 0-16,0-5 0 0,0 5 0 0,-10 0 0 0,10 0 0 0,0 0 0 15,-8 0-40-15,0 0-92 0,-1 0-32 0,1 0-40 0,0 0-32 16,-1 0-76-16,-8 0 56 0,-1-5 44 0,-7 5 48 0,8-4 28 16,-8-1 20-16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7:32.0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31FE64-0855-4D87-877B-8AAADCB887E4}" emma:medium="tactile" emma:mode="ink">
          <msink:context xmlns:msink="http://schemas.microsoft.com/ink/2010/main" type="inkDrawing" rotatedBoundingBox="15895,6290 15942,6704 15910,6708 15862,6294" shapeName="Other">
            <msink:destinationLink direction="with" ref="{DCC4DFC2-1CBC-4AF3-BB3D-19FD41013C77}"/>
          </msink:context>
        </emma:interpretation>
      </emma:emma>
    </inkml:annotationXML>
    <inkml:trace contextRef="#ctx0" brushRef="#br0">415 1787 19 0,'0'0'80'0,"0"-4"-8"0,0-2-8 0,9 6-16 16,-9 0-8-16,0 0-4 0,0-4 0 0,0 4 0 0,0 0 0 15,0 0 8-15,7 0 0 0,-7 0 0 0,0 0 0 0,0 0 0 0,0 4 0 16,0-4 0-16,8 6 0 0,-8-2-4 0,0-4 4 0,0 4-4 16,0 5-4-16,9-4 0 0,-9 4 0 0,0-4 4 0,0 3-4 15,0 7-4-15,0-7 0 0,0 6-4 0,8-4 0 0,-8 4-4 16,0 0-4-16,0-1 0 0,0 1 0 0,0 4 0 0,0-4-8 16,7-1 0-16,-7 1 0 0,0 5-8 0,9-6 4 0,-9 1 0 0,0 0-4 15,0 0 4-15,0 0-8 0,0 0 0 0,8-1 4 0,-8-4-4 16,0 0 0-16,0 1-4 0,0-1 0 0,0 0-4 0,0-5 0 15,0 6-4-15,0-6-4 0,0 1 0 0,0 0-8 0,0-5-12 0,0 4-4 16,0-4-12-16,0 0-12 0,0 5-12 0,0-5-8 16,0 0 0-16,0-5-12 0,0 5-4 0,-8-4-24 0,8 4-44 0,-9-5 20 15,9-4 28-15,-7 5 32 0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5:58.9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AE79EBE-28F8-4646-B127-3EC767244B3E}" emma:medium="tactile" emma:mode="ink">
          <msink:context xmlns:msink="http://schemas.microsoft.com/ink/2010/main" type="inkDrawing" rotatedBoundingBox="3276,3739 6098,3565 6197,5176 3376,5350" semanticType="enclosure" shapeName="Other">
            <msink:sourceLink direction="with" ref="{6BDA32E9-75BE-4E5C-B74A-8A762BD7DE85}"/>
            <msink:destinationLink direction="with" ref="{2186E64C-D70F-4336-8BC4-C089D094963F}"/>
          </msink:context>
        </emma:interpretation>
      </emma:emma>
    </inkml:annotationXML>
    <inkml:trace contextRef="#ctx0" brushRef="#br0">-1 235 71 0,'0'0'76'0,"0"0"-4"15,0-4-4-15,0 4-24 0,0 0 0 0,0 0 0 0,0 0 0 16,0 0 0-16,0 0 0 0,0 0 0 0,0 0 8 0,0 0 0 16,0 4 0-16,0-4 0 0,0-4 0 0,0 4 4 0,0 0-4 15,0 0-4-15,0 0-4 0,0 0 0 0,0 0 0 0,0 0-4 0,0 0 0 16,0 4-4-16,0-4 0 0,0 0-8 0,0 0 0 0,0-4-4 15,0 4-4-15,0 0 0 0,0 0-4 0,0 0 0 0,0 0 0 16,0 0 0-16,0 0 4 0,0 0 0 0,0 0 4 0,0 0-4 16,0 0 4-16,8 0 0 0,-8 0 0 0,8 0 0 0,-8 4 4 15,8-4 0-15,-8 5-4 0,9 0-4 0,0 0 0 0,-9-1-4 0,8 2 4 16,1-2-8-16,-1 5 0 0,0-3 0 0,2 3-4 0,-2-4 0 16,0 10 0-16,10-6 0 0,-10 1 0 0,0-1-4 0,1 2 0 15,8-2 0-15,-8 0 4 0,-1 5-8 0,10-4 4 0,-10-1-4 16,8 1 0-16,-7 0 4 0,0-1 0 0,8 6-4 0,-9-5 4 15,10-1 0-15,-10 1 0 0,8-1 0 0,2 1 0 0,-10 0-4 0,9-1 0 16,-8-4 0-16,8 4 4 0,-1 1-4 0,-6-2 0 0,6-2 0 16,2 4 0-16,-1-1 0 0,-9-4 4 0,8 5-4 0,2-5 0 15,-10 5 0-15,10-6-4 0,-1 6 4 0,-9-6 0 0,9 6 4 16,0-1 0-16,1-4-4 0,-10 5 4 0,9 0-4 0,0 0 0 16,-9-6-4-16,9 5 4 0,1 1 0 0,-10-1 0 0,10 1 0 0,-2-6 0 15,1 7 0-15,-9-2 0 0,10 1 0 0,-10 0 0 0,10-1 0 16,-2-3 0-16,-7 2 0 0,8 2 0 0,-9-4 0 0,9 3 0 15,1-5 0-15,-10 1-4 0,10 5 4 0,-10-6 0 0,8 1 0 16,-7 0 4-16,8-1-4 0,0 1 4 0,-9 1-4 0,10-2 0 16,-2 1 0-16,-7-5 0 0,8 5 0 0,0 0 0 0,1-5 0 0,-2 4 0 15,2-4 0-15,-2 0 0 0,1 5 0 0,1-5 4 0,-2 0-8 16,2 0 0-16,-2 0 4 0,2 0 0 0,7 0 4 0,-9 0-4 16,2 0 0-16,0 0 0 0,7 0 4 0,-8 0-4 0,0 0 0 0,-1 0 0 15,10 0 0-15,-8 0 0 0,-1 0 0 0,-1 0 0 16,10 0 0-16,-8 0 0 0,-2 0 0 0,1 0 0 0,0 0 0 15,0 0 0-15,1 0-4 0,-2 0 4 0,2 0 4 0,-2 0 0 0,1 0-4 16,1 0 0-16,-2 0 0 0,2 0 0 0,-2-5 0 0,1 5-16 16,1-4 16-16,-10 4 4 0,10 0 0 0,-2-5-4 0,2 5 0 15,-10-5 0-15,9 0 0 0,-1 1 0 0,2 4 4 0,-10-6-4 16,10 1 0-16,-10 1-4 0,9-1 4 0,-9 0 4 0,10 1-4 16,-2-2 0-16,-6-3 0 0,6 5 0 0,-8-2 0 0,10-3 0 0,-10 4 4 15,9-4-4-15,-9-1 0 0,2 1 0 0,6-1-4 0,-8 5 4 16,10-5 4-16,-10 2-4 0,9-3 0 0,-8 1 4 0,8 1-4 15,-1-1 0-15,-6 1 0 0,6-1 0 0,-7 0 0 0,8 1 0 0,-8-1 0 16,7 1-4-16,-8-1 4 0,10 1 4 0,-10 0-4 16,10-1 0-16,-10 0 0 0,9 0 4 0,-8 1-4 0,8-7 0 0,-9 8 0 15,0-2 0-15,10-4 0 0,-10 5 0 0,1-6 0 0,8 1-4 16,-9 4 4-16,1-5 0 0,7 1 0 0,-6 0 4 0,-2 4-4 16,0-5 0-16,2 1 0 0,-2 5 0 0,0-5 0 0,0-1 0 0,1 5 0 15,8-4-4-15,-17-1 4 0,17 6 0 0,-9-5-16 16,-8-1 20-16,10 1 0 0,-2-1-4 0,0 6 4 0,1-5-4 0,0-1 4 15,-1 5-4-15,0-3 0 0,1 3 4 0,-1-4-4 0,0 4 0 16,2 0 4-16,-2 0-4 0,0 1 0 0,-8 4 0 0,10-6 4 16,-2 8 0-16,0-7 0 0,0 5-4 0,1-4 0 0,-1 4 4 0,-8 0 0 15,9 1 0-15,0-1-4 0,-1 0 4 0,-8 0 0 16,8 0 0-16,-8 0 0 0,10 0 4 0,-2 1 0 0,-8 4 0 0,8-5-4 16,-8 5-4-16,8-5 0 0,-8 1 0 0,0 4 0 0,10 0 0 15,-10 0 0-15,0-6 0 0,0 6 0 0,0 0 0 0,0 0 0 16,8 0 0-16,-8 0 0 0,0 0 0 0,0 0 0 0,0 0 0 0,0 0 0 15,0 0 0-15,0 0 0 0,-8 0 0 0,8 0 0 0,0 0 0 16,0 0 0-16,0 0 0 0,0 0 0 0,0 0 0 0,0 0 0 16,0 6 0-16,0-6 0 0,0 0 0 0,0 0 0 0,0 4 0 15,0-4 0-15,0 5 0 0,0-5 0 0,-10 5-24 0,10-5-88 16,0 4-32-16,-8 1-36 0,8-5-36 0,-8 5-72 0,0 0 12 0,-2 0 44 16,2 0 48-16,0-5 36 0,-1 5 28 0,0 4 24 15</inkml:trace>
    <inkml:trace contextRef="#ctx0" brushRef="#br0" timeOffset="-4915.7069">-1 197 3 0,'-10'0'92'0,"10"0"-8"0,0-5-4 0,0 5-28 0,0 0-8 15,0 0-4-15,0 0-4 0,0 5 0 0,0-10-4 0,0 5-4 0,0 0 4 16,0 0 0-16,0-5 0 0,0 1 4 0,0-1-4 0,0 5 4 16,0-4 0-16,0-6 0 0,0 5 0 0,0-4-4 0,10 3 4 15,-10-3 8-15,0-6-4 0,8 6 0 0,0-1-8 0,-8-4 4 16,8 0-4-16,1-1 0 0,0 1 0 0,-1-1-4 0,1 1 0 16,-1-1-4-16,0 1 0 0,2-5 0 0,-2 4-4 0,0-4 0 15,10 5 0-15,-10-6-4 0,0 6 0 0,9-5 0 0,-8 6-4 0,8-7 0 16,1 5 0-16,-2-4-4 0,1 0 0 0,0 5 0 15,0-6 4-15,9 2-4 0,-10-2 0 0,10 1 4 0,-9 4-4 0,9-3 0 16,0-2 0-16,-1 1-4 0,1 0 4 0,-2 4 0 0,2-4-24 16,0 0 28-16,-1 5-4 0,1-5 0 0,0-1 0 0,0 5-4 15,7-4 4-15,-7 5 0 0,0 0-4 0,-1 0 0 0,1-1 4 16,0 5-8-16,-1-4 0 0,0 5 0 0,0 0 4 0,1-2-4 16,0 2 0-16,-9-1 0 0,9 5 0 0,0 1 4 0,-2-1 0 0,-6 0-4 15,7 0 0-15,1 0 4 0,0 5 0 0,-10 0-4 0,10-5 0 16,-9 5 4-16,9 0-4 0,-1 0 4 0,-8 0-4 0,8 0 4 15,-7 0 0-15,8 0 0 0,-10 0-4 0,10 0 0 0,-1 0 4 0,-7 5 4 16,-2-5-4-16,10 0 4 0,-9 5-4 0,9-5 0 16,-10 5-4-16,10-5 8 0,-9 5 0 0,0-5-4 0,8 5 4 0,-7-1-4 15,-1 1 0-15,8 0 0 0,-8 0 0 0,1-1 0 0,-2 1 0 16,10 0 0-16,-9 1 0 0,0-3 4 0,0 3-4 0,9-2 0 16,-10 5 0-16,2-3 4 0,-1-2-4 0,-1 6 0 0,10-1 4 0,-8-3 0 15,-2 3 0-15,1-4-4 0,1 4 4 0,-2 1-24 0,2-6 24 16,-2 7 0-16,2-2-4 0,-1-5 8 0,-1 6-4 0,2-5-8 15,-2 5 4-15,2 0 0 0,-1-6-4 0,0 5 4 0,0 1 0 16,-1 0 0-16,2 0-4 0,-1-1 8 0,0 1-8 0,0-1-4 16,-9 1 4-16,10-2 4 0,-2 3 0 0,2 4-4 0,-1-6 0 15,0 4 4-15,-9-2-8 0,9 3 4 0,-9-4 4 0,10 0-4 0,-10 4 0 16,10-4 0-16,-10 4 4 0,9-5-4 0,-9 6 0 0,0-5 4 16,10-2-4-16,-10 7 4 0,2-5-4 0,-2-1 4 0,8 1 0 15,-7 5-4-15,0-6 0 0,-1 2 4 0,9-2-4 0,-9 0 4 16,2-5-4-16,-2 6 4 0,0 0-4 0,1-1 4 0,0 1-4 0,7-5 4 15,-7 5 0-15,-1-6-4 0,0 6 4 0,2-1 0 16,-2-3 0-16,0 3-4 0,2-4 4 0,-2 0 0 0,0 4 0 0,0-4 0 16,1 4 4-16,-1-3 0 0,1 3 0 0,0-4 0 0,-1-1 0 15,0 6 0-15,2-5 0 0,-2 0-16 0,-8 0 24 0,8 0-4 16,0-1-4-16,-8 1-8 0,10 0 0 0,-10 0 0 0,0-1 0 16,0-4 0-16,0 5 0 0,8-5 0 0,-8 0 0 0,0 5 0 0,0-5 0 15,0 0 0-15,0 0 0 0,0 0 0 0,0 0 0 16,0 0 0-16,-8 0 0 0,8 0 0 0,0 0 0 0,0 0 0 0,8 0 0 15,-16 0 0-15,8 0 0 0,0 0 0 0,0 0 0 0,-10 0-36 16,10 0-36-16,-8-5-24 0,8 5-24 0,-8 0-20 0,0-5-32 16,8 5-16-16,-10 0-68 0,2 0 4 0,0 0 44 0,-1-4 40 0,0 4 28 15,1 0 28-15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6:18.1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DA32E9-75BE-4E5C-B74A-8A762BD7DE85}" emma:medium="tactile" emma:mode="ink">
          <msink:context xmlns:msink="http://schemas.microsoft.com/ink/2010/main" type="writingRegion" rotatedBoundingBox="3879,4142 5388,4121 5394,4579 3885,4601">
            <msink:destinationLink direction="with" ref="{30E54A5B-D8E4-464D-AF22-3AC31F40EB40}"/>
            <msink:destinationLink direction="with" ref="{9AE79EBE-28F8-4646-B127-3EC767244B3E}"/>
          </msink:context>
        </emma:interpretation>
      </emma:emma>
    </inkml:annotationXML>
    <inkml:traceGroup>
      <inkml:annotationXML>
        <emma:emma xmlns:emma="http://www.w3.org/2003/04/emma" version="1.0">
          <emma:interpretation id="{56F416B3-7499-41CD-B23F-04D854CBE8C5}" emma:medium="tactile" emma:mode="ink">
            <msink:context xmlns:msink="http://schemas.microsoft.com/ink/2010/main" type="paragraph" rotatedBoundingBox="3879,4142 5388,4121 5394,4579 3885,4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7403AC-A306-4798-A00C-28FF213A5C37}" emma:medium="tactile" emma:mode="ink">
              <msink:context xmlns:msink="http://schemas.microsoft.com/ink/2010/main" type="line" rotatedBoundingBox="3879,4142 5388,4121 5394,4579 3885,4601"/>
            </emma:interpretation>
          </emma:emma>
        </inkml:annotationXML>
        <inkml:traceGroup>
          <inkml:annotationXML>
            <emma:emma xmlns:emma="http://www.w3.org/2003/04/emma" version="1.0">
              <emma:interpretation id="{0104CFBB-7562-420B-A4F0-A5AD2B8CCB1C}" emma:medium="tactile" emma:mode="ink">
                <msink:context xmlns:msink="http://schemas.microsoft.com/ink/2010/main" type="inkWord" rotatedBoundingBox="3879,4142 4160,4138 4164,4421 3883,4425"/>
              </emma:interpretation>
            </emma:emma>
          </inkml:annotationXML>
          <inkml:trace contextRef="#ctx0" brushRef="#br0">-663-226 11 0,'0'-5'96'0,"0"5"-12"0,0-5 0 16,0 0-24-16,0 1-4 0,0 4 0 0,0-5 0 15,0 0-4-15,0 5 0 0,0 0 0 0,0 0 0 0,0-5-8 0,0 5 0 16,0 0 4-16,0 0 0 0,0 0-4 0,0 0 4 0,8 0 0 0,-8 0 0 16,0 0 0-16,8 0-4 0,-8 0-4 0,0 5 4 15,10-5-4-15,-10 5-4 0,8 0 0 0,0-1-8 0,-8 1 0 0,9 0-4 16,0 4-8-16,-9 2 0 0,8-2-4 0,1 1 0 0,-1 4-4 15,-8-4 0-15,8 5-4 0,0-1 0 0,2 0 0 0,-10-4-4 16,8 4 4-16,-8 2 0 0,8-8 0 0,-8 2-4 0,10 0 0 16,-10-1 0-16,0 1 4 0,0-5 4 0,0-1-4 0,0 6 0 15,0-10 0-15,0 6 0 0,0-6-16 0,0 0 20 0,0 4-4 0,-10-4-4 16,10-4 0-16,0 4 4 0,-8-6-4 0,8 2 4 0,-8-6-4 16,8 5 4-16,-10-5 0 0,10 1-4 0,-8-1 0 0,8 0 0 15,-8 2-4-15,8-3 4 0,-8 2 0 0,8-6 0 0,0 5 0 16,0-4-4-16,0 5 0 0,0-2 4 0,-9 2-4 0,9 4 0 15,9-5 4-15,-9 6 0 0,0-1 0 0,0 0 0 0,8 0 0 0,-8 1 0 16,8-1 0-16,-8 5 0 0,8 0 0 0,-8 0 0 0,10-6 0 16,-2 6 0-16,0 0 0 0,2 0 0 0,-2 0 0 0,0 0 0 15,1 0 4-15,-1-4-4 0,1 4 0 0,0 0 0 0,-1 0 0 0,0-5 0 16,0 5 0-16,2-5 0 0,-2 5 0 0,0-5 0 16,2 5 0-16,-2-4 0 0,-8 4 0 0,8-5 4 0,1 5-4 0,-9 0 0 15,0 0 4-15,8 0 0 0,-8 0 0 0,0-5 0 0,0 5-4 16,0 0 0-16,0 0 4 0,0 0-4 0,0 0 0 0,0 0-4 15,0 0-4-15,0 0-24 0,-8-5 8 0,8 5-16 0,-9-5-12 0,9 0-8 16,0 5-20-16,-8-4-32 0,8-1-16 0,-8 5-8 0,-2-5-64 16,2-1 0-16,0 2 28 0,-2 4 36 0,10 0 24 0,-8 0 20 15</inkml:trace>
        </inkml:traceGroup>
        <inkml:traceGroup>
          <inkml:annotationXML>
            <emma:emma xmlns:emma="http://www.w3.org/2003/04/emma" version="1.0">
              <emma:interpretation id="{F405824C-5A49-4F76-BED2-4271FD81BFF2}" emma:medium="tactile" emma:mode="ink">
                <msink:context xmlns:msink="http://schemas.microsoft.com/ink/2010/main" type="inkWord" rotatedBoundingBox="4542,4434 4713,4431 4715,4589 4544,4591"/>
              </emma:interpretation>
            </emma:emma>
          </inkml:annotationXML>
          <inkml:trace contextRef="#ctx0" brushRef="#br0" timeOffset="-10602.9772">78 122 71 0,'-8'0'84'0,"8"-6"-4"0,-9 6-8 0,9-4-20 0,-8 4 0 16,8-5 0-16,-8 0-4 0,8 0-4 0,0 1-8 0,0 0 0 15,0-2 0-15,0 1-4 0,0 0-4 0,0 0 0 0,0 0 0 16,0 1-4-16,0-1 0 0,0 0-4 0,0 0 4 0,0-5 0 0,0 10 0 16,0-4 0-16,0-1 0 0,8 0 0 0,-8 0-4 0,0 1 0 15,8 4 4-15,-8-5-8 0,0 5 0 0,9-5-4 0,-9 5 0 16,8 0 4-16,-8 0 0 0,9 0-4 0,-9 0 0 0,9 0-4 16,-1 0 0-16,-8 0 0 0,8 0-4 0,-8 5 0 0,10 0 4 15,-10-5-4-15,8 4 0 0,-8 1 4 0,8-5-4 0,1 5 4 0,-9 0-4 16,9-1 4-16,-9 6-4 0,0-5 0 0,0 0 4 0,0 4 0 15,8-4 4-15,-8 0-20 0,0 0 20 0,0 0 0 0,-8 1 0 16,8-2 0-16,0 5-4 0,-9-9 0 0,9 5 0 0,-9 0 0 0,1-5-4 16,8 4 0-16,-8-4 0 0,-2 0 0 0,2 0 0 15,0 6-4-15,-1-12 0 0,0 6 4 0,9 0-4 0,-8-4 0 0,-1-1 0 16,1 0 4-16,0 0-4 0,8 1 4 0,-9 0-4 0,9-2 0 16,0 1 0-16,-9 0 0 0,9 0 0 0,0-4 0 0,0 4-4 15,0 0 4-15,0 0 0 0,0 5 4 0,0-4-4 0,0 4 0 16,9 0-4-16,-9-6 4 0,9 6 0 0,-9 0 0 0,8 0 0 15,0 0 0-15,1 0 0 0,-1 0 0 0,-8 6 0 0,9-6 0 0,0 4 0 16,-1-4 4-16,0 5-4 0,2 0 0 0,-2-5 4 0,0 5 0 16,1-1-4-16,0 6 0 0,-9-5 0 0,8 0 0 0,-8 5 4 15,0-6-4-15,0 6 4 0,8-5 0 0,-8-1 4 0,-8 6-4 16,8-5 4-16,0-1-4 0,0 2 0 0,-8-2 0 0,8 2-4 16,-9-2-12-16,0-4 16 0,1 4 0 0,8-4 0 0,-8 0 0 0,-2 0 0 15,2 0-4-15,8-4 0 0,-8 0 0 0,-1 4 0 0,0-6 0 16,9 2 0-16,-8-2 0 0,8 2-4 0,-9-1 4 15,9 1 0-15,0-2 0 0,-8 2 0 0,8-1-4 0,0 0 4 0,0 0 0 16,0 5 0-16,0-4-4 0,0 4 4 0,8 0 0 0,-8 0 0 16,9 0 0-16,-9 0-4 0,8 0 4 0,-8 0 0 0,9 0 0 15,0 0 0-15,-1 0 4 0,-8 0-8 0,8 0 4 0,2 0 0 0,-2 0 0 16,-8 0 0-16,8 0 4 0,1 0-4 0,-9 4 12 0,9-4 4 16,-9 5 12-16,0-5 8 0,8 5 4 0,-8-5 0 0,0 5 8 15,0-1-4-15,-8 2 0 0,8-6-4 0,0 4 0 0,-9 1-4 0,9-1 4 16,-9 2-12-16,1-2-4 0,8-4-4 0,-8 6-4 15,-2-6-4-15,2 0 0 0,0 0-4 0,-1 4-4 0,0-4 0 0,1 0 4 16,8 0-8-16,-9 0-8 0,1-4-12 0,0 4-12 0,-1-6-16 16,0 6-16-16,9-4-20 0,-8 4-16 0,8-6-16 0,-8 2-24 15,8 4-16-15,-10-5-8 0,10-5-56 0,0 6-20 0,0-6 40 0,0 5 44 16,0-3 32-16,0 2 24 0</inkml:trace>
        </inkml:traceGroup>
        <inkml:traceGroup>
          <inkml:annotationXML>
            <emma:emma xmlns:emma="http://www.w3.org/2003/04/emma" version="1.0">
              <emma:interpretation id="{FAB00F53-305F-4CCA-ADE0-6CEB4FC852DB}" emma:medium="tactile" emma:mode="ink">
                <msink:context xmlns:msink="http://schemas.microsoft.com/ink/2010/main" type="inkWord" rotatedBoundingBox="5124,4150 5388,4146 5391,4367 5127,4371"/>
              </emma:interpretation>
            </emma:emma>
          </inkml:annotationXML>
          <inkml:trace contextRef="#ctx0" brushRef="#br0" timeOffset="-981.9415">598-226 55 0,'-8'-5'84'0,"8"0"-16"0,0 5 4 15,0-5-28-15,0 1-4 0,-8 4 4 0,8-5 4 0,0 5 0 0,0-5 4 16,0 5-4-16,0-5 4 0,0 5 4 0,0-5-4 0,0 0 4 16,0 5 0-16,0-4 0 0,0 4 0 0,0 0-4 0,0-5 0 15,0 5-4-15,0 0 4 0,0-5-8 0,0 5 0 0,0 0 0 16,0 0-4-16,0 0-4 0,0 0 0 0,0 0-4 0,0 0 0 0,0 0-4 16,0 0 0-16,0 0-4 0,0 0-8 0,0 0-4 0,0 0 4 15,0 0-4-15,0 0 0 0,0 5-4 0,0-5 4 0,0 5-4 16,0-1-4-16,8 1 0 0,-8 0-4 0,0 0 8 0,8 5-4 15,-8-6 0-15,9 6-4 0,-9-1 0 0,9 2 0 0,-9-2 0 16,8 1 0-16,-8-1 4 0,9 6 0 0,-9-6-4 16,8 1 0-16,-8 0 0 0,0-1 0 0,0 1 0 0,8-1 0 0,-8-3 0 15,0 3 0-15,0-4-4 0,0 1 4 0,0-2-4 0,0 0 4 0,0 2 0 16,0-2 4-16,0-4-4 0,0 0-4 0,0 5 0 0,0-5 4 16,0 0 0-16,0 0 0 0,0 0-4 0,0 0 8 0,10 0-4 15,-10-5 0-15,0 5 0 0,0-4 0 0,8-2 0 0,-8 2 0 16,0 0 0-16,0-2-4 0,8-4 4 0,-8 6 0 0,0-6 0 15,0 5-4-15,8-5 0 0,-8 1 4 0,0-1 0 0,0 0 0 0,10 5 0 16,-10-4 4-16,0 4-4 0,8 0 0 0,-8-4 0 0,8 9 4 16,-8-5-8-16,0 0 4 0,9 5 0 0,-9-5 0 0,9 5-4 15,-9 0 4-15,0 0 0 0,8 0 0 0,-8-4 4 0,0 4-4 0,9 0 0 16,-9 0 0-16,8 4-4 0,-8-4 4 0,0 0-4 16,8 0 4-16,-8 0 4 0,10 0-8 0,-10 0 4 0,8 0 4 0,-8 0-4 15,8 0 0-15,-8 0 0 0,8 0 0 0,-8 0 4 0,10-4-4 16,-10 4 0-16,8 0 4 0,-8-5-4 0,8 5 4 0,-8-6 0 15,9 6-4-15,-9-4-16 0,0-1 24 0,8 0-4 0,-8 0-4 0,0 5 4 16,0-4-4-16,0-1 0 0,0 0-12 0,0 0-8 16,9 0-20-16,-18 0-20 0,9 5-24 0,0-4-20 0,-8 4-28 0,8-5-20 15,-9 5-28-15,1 0-68 0,8 0 48 0,-8 0 40 0,-10 0 32 16,10 0 24-16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6:43.1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791887-A516-440A-BD7A-E323E1F54DFC}" emma:medium="tactile" emma:mode="ink">
          <msink:context xmlns:msink="http://schemas.microsoft.com/ink/2010/main" type="inkDrawing" rotatedBoundingBox="18288,1477 23807,1782 23802,1869 18283,1564" shapeName="Other"/>
        </emma:interpretation>
      </emma:emma>
    </inkml:annotationXML>
    <inkml:trace contextRef="#ctx0" brushRef="#br0">1 11 19 0,'8'-5'80'0,"-16"5"-8"0,8-5-4 16,0 5-20-16,0 0-8 0,0 0 0 0,0 0 0 0,8-4-4 15,-8 4 8-15,0 0 0 0,0 0-4 0,10 0 4 0,-10 0 0 16,0 0 0-16,8 0 0 0,0 0-4 0,-8 0 0 0,10 4 0 0,-2-4 4 16,0 0-8-16,1 0-4 0,-1 5 0 0,1 0-4 0,-1-5 8 15,9 5-4-15,-9 0-4 0,10-5 0 0,-10 4-4 0,10 1 0 16,-2 0-4-16,2-1-4 0,-1 3 4 0,-1-4-4 0,2 2 0 16,8 0-4-16,-10-5 4 0,10 5 0 0,-9-1-4 0,9 1 0 15,0-5-4-15,-10 5-4 0,10-5 0 0,-1 5 0 0,-7-5 4 0,8 0 0 16,-1 0 0-16,0 0-4 0,0 4 0 0,-7-4 0 0,8 0 0 15,-1 0 0-15,1 0-4 0,-10 0 8 0,10 0-8 0,0 0 4 16,-9 0-4-16,9-4 0 0,-2 8 4 0,-6-4-4 0,8 0 4 16,-1 0-4-16,1 0 0 0,-10 5 4 0,10-5-4 0,-8 0 4 15,7 5-4-15,1-5 0 0,0 0 4 0,-10 5-4 0,10 0 0 0,-1-5 0 16,-7 5 0-16,8 0 0 0,-10-5 4 0,10 0-4 0,-9 4 0 16,9 1 0-16,-10-5 0 0,2 5 0 0,-2-5 0 0,2 4 0 15,-1-4 0-15,-1 6 4 0,2-6 0 0,-2 0-8 0,2 4 8 16,-1-4-4-16,-9 0 0 0,9 0 0 0,0 0 0 0,-9 0-4 15,10 0 8-15,0 0 0 0,-10 0-4 0,8 0-4 0,2 0 4 0,-1 0 4 16,-9 0-4-16,10 5 4 0,-2-10-8 0,-6 5 8 0,6 5-4 16,1-5 0-16,-9 0 0 0,10 0 0 0,-10 0 4 0,10 5-4 15,-2-5 0-15,2 5 4 0,-10-5-4 0,9 0 4 0,-9 4-4 0,10 1 0 16,-2-5 0-16,2 5 4 0,-2-5-4 0,-6 5 0 16,6-1 0-16,1-4 0 0,0 0 4 0,0 0 0 0,9 6 0 15,-8-6-4-15,-2 0 0 0,9 0 4 0,-7 0 0 0,8 0 0 16,-10 0-4-16,10 0 4 0,-1 0-4 0,-7-6 0 0,6 6 4 0,2-4-4 15,0 4 0-15,-1 0 0 0,1-5 4 0,-8 5-4 16,7 0 0-16,1-5 0 0,-1 5 4 0,-8-5-4 0,9 5 0 0,0 0 0 16,-10 0 0-16,9 0 4 0,-7 0-4 0,8 0 0 0,-10 0 0 15,2 0 4-15,7 0-4 0,-7 0 0 0,-2 0 0 0,2 0 0 16,7 0 0-16,-8 0 0 0,0 0 4 0,-1 0-4 0,10 0-4 0,-8-4 4 16,-1 4 0-16,8 0 0 0,-8 0 4 0,1 0 0 0,8 0-4 15,-10 0-4-15,10 0 4 0,-9 0 0 0,-1 0 4 0,10 0-4 16,-8 0 0-16,7 0 0 0,-8 0 0 0,8 4 0 0,-7-4 0 15,-2 5 4-15,10-5-4 0,-9 5-4 0,1 0 8 0,6-5 0 16,-6 4-4-16,0 2 0 0,-2-2 0 0,10 1 0 0,-9 0 0 0,-1 0 0 16,2-1 0-16,0 1 0 0,-2 0-4 0,1 0 4 0,0-5 0 15,0 0 0-15,1 4 0 0,-2-4 4 0,2 0-4 0,-2 6 0 16,1-6 0-16,1 0-4 0,-2 0 4 0,-8 0 4 0,10 0-4 0,0 0 0 16,-2 0 0-16,1 0 0 0,1 0 0 0,-2 0 4 15,2 0-4-15,7 0 4 0,-8 0 0 0,0 0-4 0,0 0 0 0,0 0 4 16,1 0-4-16,-2 0 0 0,2 0 4 0,-2 0 0 0,10 0-4 15,-9 0 0-15,1 0 0 0,-2 0 0 0,10 0 0 0,-9 5 4 16,-1-5 0-16,10 0-4 0,-8 0 4 0,7 0-4 0,-8 0 0 16,8 0 4-16,-7 0-4 0,8 0 0 0,-10 4 0 0,10-4 4 15,-9 0 0-15,9 0-4 0,0 0 4 0,-10 0-4 0,10 0 4 0,-9-4 0 16,9 8 0-16,-10-4 0 0,10 0 0 0,-9 5 0 0,0-5-4 16,8 5 4-16,-7-1 4 0,8-4 0 0,-10 5-4 0,10-5 0 15,-9 5 0-15,9 0 0 0,-10-1-20 0,10 2 28 0,-9-3-4 16,9 3-4-16,-10-6-4 0,2 5 8 0,8 0-4 0,-10-1 0 15,10-4-4-15,-9 0 0 0,9 6 0 0,-10-6 0 0,10 0 0 16,-9 4 4-16,9-4-4 0,-8 0 4 0,-2 0-4 0,10 0-4 0,-9 0 8 16,9 0-4-16,-10 0 0 0,2 0 0 0,8 0 0 0,-10 0 0 15,9 0 0-15,-7 0 0 0,-2 0 0 0,2 0 0 0,8 0 0 16,-10 0 0-16,1 0-4 0,9 5 4 0,-8-5 0 0,-2 0 0 16,2 4 0-16,-2-4 4 0,1 6-4 0,1-6 0 0,-2 0 4 15,2 4-4-15,-2-4 0 0,2 0 0 0,-10 5 0 0,9-5 0 0,-9 0 0 16,10 0 0-16,-2 0 0 0,-6 0 4 0,-2 0 0 0,9 0-4 15,-8 0 0-15,-1 0 0 0,9 0 0 0,-9 0 0 0,0 0 0 16,2 0 0-16,-2 0 4 0,0 0-4 0,2 0 0 0,-10 0 4 0,8 0-4 16,0 0 0-16,-8 0 0 0,9 0-4 0,-9 0 4 15,8 0 4-15,-8 0-4 0,0 0-16 0,9 0 20 0,-9 0 0 0,0 0 4 16,0 0 0-16,0 0 0 0,0 0 0 0,0 0 0 0,0 0 4 16,0 0 0-16,0 0-4 0,0 0 0 0,0 0 0 0,0 0 0 15,0 0 0-15,0 0 0 0,0 0 0 0,0 0 0 0,0 0 0 16,0 0 0-16,0 0 4 0,0 0 0 0,0 0 0 0,0 0 4 15,0 0 0-15,0 0-4 0,0 0 4 0,0 0 0 0,0 0 0 16,0 0 0-16,0 0-4 0,0 0 0 0,0 0 4 0,0 0-16 0,0 0 0 16,0 0 0-16,0 0 0 0,0 0 0 0,0 0 0 0,0 0 0 15,0 0 0-15,-9 0 0 0,9 0 0 0,0 0 0 0,-8 0 0 16,8 0 0-16,-9 5-4 0,1-5-40 0,8 0-16 0,-8 5-20 16,-2-5-24-16,2 4-16 0,-10-4-24 0,10 5-20 0,-8 1-12 15,7-6-36-15,1 4-40 0,-10-4 44 0,10 4 44 0,0-4 32 0,-2 0 28 16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6:45.4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64644A-F3E0-45E1-9AD1-B319BF79CB97}" emma:medium="tactile" emma:mode="ink">
          <msink:context xmlns:msink="http://schemas.microsoft.com/ink/2010/main" type="inkDrawing" rotatedBoundingBox="4637,2295 8729,2225 8731,2358 4639,2429" shapeName="Other"/>
        </emma:interpretation>
      </emma:emma>
    </inkml:annotationXML>
    <inkml:trace contextRef="#ctx0" brushRef="#br0">15 135 35 0,'0'0'72'0,"0"0"-8"0,-8-5 0 0,8 5-24 0,0 0-12 15,0 0 0-15,0-5 4 0,0 5 0 0,0 0-4 0,0 0 4 0,0 0 0 16,0 0 0-16,-8 0 4 0,8 0-4 0,0 0 4 16,0-4-4-16,0 8 0 0,0-4 0 0,0 0 4 0,0 0-4 0,0 0 4 15,0 0 0-15,0 0 8 0,0 0 4 0,0 0 8 0,8 0-4 16,-8 0 0-16,0 0-4 0,8 0 0 0,-8 0 0 0,10 0 0 16,-2 0-8-16,-8 0-4 0,8 0 0 0,10 0 0 0,-10 0-4 0,0 0 4 15,9 0-8-15,-9 0-4 0,10 0-20 0,-10 0 20 16,10 0-4-16,-2 0 0 0,2 0 0 0,-1 5-4 0,-1-5 0 0,10 0-4 15,-8 0-4-15,7 0 4 0,-8 0 0 0,8-5 0 0,1 5-4 16,0 0 0-16,0-4 0 0,-1 4 4 0,1-5-4 0,0 5 4 16,-2-5 0-16,2 0 0 0,9 5 0 0,-11-5-4 0,11 1 4 0,-1 0-4 15,-8-2 4-15,8 1-4 0,0 1 4 0,-1-1-4 0,3 5-4 16,-3-5 8-16,1 0-8 0,0 5 0 0,9-5 4 0,-9 0-4 16,0 5 4-16,0 0-8 0,1 0 0 0,-1-4 4 0,0 4-4 15,0 0 4-15,-1 0 0 0,3 0-4 0,-3 0 0 0,-7 0 4 16,8 0 0-16,-8 0-4 0,7 0 4 0,-7 0-4 0,8 0 4 0,-8 0 0 15,7 0 0-15,-7 0 0 0,8-5 4 0,-8 5-4 16,8-5 0-16,-9 5 0 0,10-5 4 0,-10 5-8 0,10 0 4 0,-9-4-4 16,-2 4 4-16,11-5-4 0,-9 5 8 0,8 0-4 0,-9-5 0 15,1 5-4-15,0 0-20 0,-2 0 28 0,2 0-4 0,0 0 0 16,-1 0-4-16,1 0 4 0,-8 0-4 0,7 0 4 0,0 0-4 16,-8 0 0-16,9 0 0 0,-8 0 0 0,6 0 0 0,-6 0 0 0,-1 0 0 15,-1 0 0-15,10 0 0 0,-8 0 0 0,-2 0 0 16,1 0 0-16,1 0 0 0,-2 0 0 0,2-6 0 0,8 6 0 0,-18 0 0 15,9 0 0-15,8 0 0 0,-8-3 0 0,1 3 0 0,-2 0 0 16,2 0 0-16,-1-6 0 0,-1 6 0 0,2 0 0 0,-2 0 0 16,2 0 0-16,-1 0 0 0,0-4 0 0,8 4 0 0,-7 0 0 0,-2 0 0 15,2 0 0-15,-2 0 0 0,2 0 0 0,-1 0 0 0,-1 0 0 16,2-5 0-16,8 10 0 0,-10-10 0 0,2 10 0 0,-1-5 0 16,-9 0 0-16,9 0 0 0,0 0 0 0,1 0 0 0,-10 0 0 15,9 0 0-15,0 0 0 0,-9 0 0 0,9 0 0 0,1 0 0 16,-10 0 0-16,10 0 0 0,-10 0 0 0,8 0 0 0,2 0 0 0,-10 0 0 15,9 0 0-15,-9 0 0 0,10 0 0 0,-10 0 0 16,10 0 0-16,-2 0 0 0,-7 0 0 0,8 4 0 0,0-4 0 0,-9 0 0 16,10 6 0-16,-2-6 0 0,-6 3 0 0,6-3 0 0,2 6 0 15,-10-6 0-15,9 5 0 0,-1 0 0 0,-6-5 0 0,6 4 0 16,2-4 0-16,-10 5 0 0,9-5 0 0,0 5 0 0,-8-5 0 0,7 0 0 16,2 5 0-16,-10-5 0 0,10 0 0 0,-2 0 0 0,-7 0 0 15,8 0 0-15,0 0 0 0,-9 0 0 0,10 0 0 0,-10 0 0 16,10 0 0-16,-2 0 0 0,-7 0 0 0,8 0 0 0,0 0 0 15,-9 0 0-15,10 0 0 0,-10 0 0 0,10 0 0 0,-2 0 0 16,1 0 0-16,-8 0 0 0,8 0 0 0,-9 0 0 0,10 0 0 0,-2 0 0 16,-6 4 0-16,6-4 0 0,-7 0 0 0,-1 0 0 0,9 0 0 15,-8 5 0-15,-1-5 0 0,0 5 0 0,2-5 0 0,-2 0 0 16,0 5 0-16,2-5 0 0,-2 0 0 0,0 0 0 0,-8 0 0 16,8 0 0-16,1 0 0 0,-9 0 0 0,8 0 0 0,-8 0 0 15,0 0 0-15,0 0 0 0,9 0 0 0,-9 0 0 0,0 0 0 0,0 0 0 16,0 0 0-16,0 5 0 0,0-5 0 0,0 0 0 0,0 0 0 15,0 0 0-15,0 0 0 0,0 0 0 0,0 0 0 0,0 0 0 16,0 0 0-16,0 0 0 0,0 0 0 0,0 0 0 0,0 0 0 16,0 0 0-16,0 0 0 0,0 0 0 0,0 0 0 0,0 0 0 15,0 0 0-15,0 0 0 0,-9 0 0 0,9 0 0 0,0 0 0 16,-8 0 0-16,-1 0-68 0,9 5-116 0,-8-5-60 0,-8 4-96 0,6 1 36 16,2-5 56-16,-10 6 48 0,2 2 32 0,-2-3 36 15,2 0 24-15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7:01.9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D2933B-1CE2-4028-A071-BA40E0DD1B7F}" emma:medium="tactile" emma:mode="ink">
          <msink:context xmlns:msink="http://schemas.microsoft.com/ink/2010/main" type="writingRegion" rotatedBoundingBox="6968,5812 6977,6475 6579,6481 6570,5818"/>
        </emma:interpretation>
      </emma:emma>
    </inkml:annotationXML>
    <inkml:traceGroup>
      <inkml:annotationXML>
        <emma:emma xmlns:emma="http://www.w3.org/2003/04/emma" version="1.0">
          <emma:interpretation id="{8050A3FD-0710-4CB6-802D-3A564D17BC84}" emma:medium="tactile" emma:mode="ink">
            <msink:context xmlns:msink="http://schemas.microsoft.com/ink/2010/main" type="paragraph" rotatedBoundingBox="6968,5812 6977,6475 6579,6481 6570,5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CE72F1-9E37-47E3-95F7-4AE566F8EC17}" emma:medium="tactile" emma:mode="ink">
              <msink:context xmlns:msink="http://schemas.microsoft.com/ink/2010/main" type="line" rotatedBoundingBox="6968,5812 6977,6475 6579,6481 6570,5818"/>
            </emma:interpretation>
          </emma:emma>
        </inkml:annotationXML>
        <inkml:traceGroup>
          <inkml:annotationXML>
            <emma:emma xmlns:emma="http://www.w3.org/2003/04/emma" version="1.0">
              <emma:interpretation id="{7466B381-B46D-422A-B3B2-87E4CCB73523}" emma:medium="tactile" emma:mode="ink">
                <msink:context xmlns:msink="http://schemas.microsoft.com/ink/2010/main" type="inkWord" rotatedBoundingBox="6968,5812 6977,6475 6579,6481 6570,5818"/>
              </emma:interpretation>
              <emma:one-of disjunction-type="recognition" id="oneOf0">
                <emma:interpretation id="interp0" emma:lang="" emma:confidence="0">
                  <emma:literal>ż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Ź</emma:literal>
                </emma:interpretation>
              </emma:one-of>
            </emma:emma>
          </inkml:annotationXML>
          <inkml:trace contextRef="#ctx0" brushRef="#br0">-3 19 7 0,'9'-5'88'0,"-9"0"0"0,0 5-8 0,0-4-28 0,0 4 0 15,0 0-4-15,0-5 0 0,0 5 0 0,0 0 0 16,0 0-4-16,0 0 4 0,0 0 8 0,0 0-4 0,0 0 0 0,0 5 0 15,0-5 0-15,8 4-12 0,-8 1 8 0,0 0-8 0,0 0 0 16,0 5-4-16,0-5 0 0,0 4-4 0,9 1 4 0,-9 4-4 16,0-5 0-16,0 6 0 0,0 0-4 0,0-1 0 0,0 1 0 0,8-1 0 15,-8 5-4-15,0-4 0 0,0 3-4 0,0 2 4 0,9-5-4 16,-9 5 0-16,0-1-4 0,0 0 0 0,8 0 0 0,-8 0-4 16,0-4-4-16,0 5 0 0,0-1 4 0,0 1-4 0,0-2 0 15,0-3-4-15,0 4 0 0,0-5 0 0,0 1 0 0,0-1 0 16,0 1 0-16,0-7-4 0,0 8 0 0,0-6 0 0,0 0 0 15,0-1 0-15,0 1 0 0,0-1 0 0,0-4-8 0,0 0 4 0,0 0-8 16,0 0 0-16,0-1-4 0,0 1-4 0,0-5-8 16,0 5-12-16,0-5-8 0,0 4-12 0,0-4 4 0,0 0-16 0,0 0-12 15,0-4-8-15,0-1-4 0,-8 5-8 0,8-5-4 0,0-4-8 16,-9 9-36-16,9-10-16 0,-8 5 24 0,8 0 24 0,-9-5 24 16</inkml:trace>
          <inkml:trace contextRef="#ctx0" brushRef="#br0" timeOffset="-415.8861">-233 19 3 0,'0'0'92'0,"0"-5"-8"0,0 5-4 15,0-5-20-15,0 5 0 0,0 0-4 0,0-4 4 0,0 4-4 0,0 0-4 16,0 0 0-16,0 0 0 0,0 0-4 0,0 0-4 0,0 0-4 16,0 0-4-16,0 0 4 0,0 0-4 0,0 0-4 0,0 0 0 15,0 0-8-15,0 0 4 0,0 0 0 0,0 0 0 0,0 0 4 0,0 4-4 16,0-4 0-16,0 0 0 0,0 5 0 0,0 0-4 16,0 0 0-16,0 0-4 0,0 5 4 0,0-6-4 0,0 6-4 0,0 5 4 15,0-6-4-15,0 5 4 0,0 6-8 0,0-6 4 0,0 1-8 16,0 5 0-16,0-2 0 0,0 2-4 0,0 4 0 0,0-5 0 15,8 1 0-15,-8 4 0 0,0-6 0 0,0 7-4 0,0-1 4 0,0-4-4 16,0-1 0-16,0 1 0 0,0-2 4 0,0 1 0 16,0 1-4-16,0-1 4 0,0-4-4 0,0-1 0 0,0-1 0 0,0 3 0 15,0-2 0-15,0 1 0 0,0-5 4 0,0-1-4 0,0 1 0 16,0 0 0-16,0-1 0 0,0-4 0 0,0 4-4 0,0-4 4 16,0 0 0-16,0 0-4 0,0-1 0 0,0 2 4 0,0-6 0 15,0 5-8-15,0-5 0 0,0 0-4 0,0 0-4 0,0 0 0 0,0 0-8 16,0 0-8-16,0 0-8 0,0-5 0 0,0 5-8 0,0-6-8 15,0 2-4-15,0-1-8 0,0 0-8 0,0-5-4 0,0 6 0 16,0-1-4-16,0-4 4 0,0-1-16 0,0 0-40 0,0 1-24 16,0-1 28-16,0 1 24 0</inkml:trace>
          <inkml:trace contextRef="#ctx0" brushRef="#br0" timeOffset="298.203">-164 395 51 0,'-10'0'96'0,"10"0"-4"0,0 0-8 0,0 0-20 0,0 0 0 0,0 0-4 16,-8 0 4-16,8 0 0 0,0 0 0 0,0 0 4 0,8-6 0 15,-8 6 4-15,0 0 4 0,10 0 0 0,-10 0-4 0,0 0 0 16,8 0 0-16,-8 0 0 0,8 0-4 0,0 0 0 0,2 0-4 0,-10 0 0 15,16 0-4-15,-7 0-12 0,0 0-4 0,-1 0 4 16,1 0-12-16,-1 0 4 0,0 0 0 0,0 0-4 0,10 0-4 0,-10 0-4 16,2 0-8-16,-2 6-20 0,9-6 0 0,-9 0 0 0,1 4 0 15,8-4 0-15,-9 0 0 0,0 0 0 0,2 5 0 0,6-5 0 16,-6 0 0-16,-2 0 0 0,0 0 0 0,0 5 0 0,1-5 0 0,0 0 0 16,-1 0 0-16,1 0 0 0,-9-5 0 0,8 5-52 0,-8 5-36 15,0-5-36-15,8 0-40 0,-8-5-48 0,-8 5-64 16,8 5-12-16,-8-5 52 0,8 6 48 0,-9-6 36 0,1 3 24 0,-1-3 28 15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6:31.3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49C932-C0F3-40CC-A5FD-24BFADFF8A26}" emma:medium="tactile" emma:mode="ink">
          <msink:context xmlns:msink="http://schemas.microsoft.com/ink/2010/main" type="writingRegion" rotatedBoundingBox="16608,3395 29564,3469 29534,8605 16579,8530"/>
        </emma:interpretation>
      </emma:emma>
    </inkml:annotationXML>
    <inkml:traceGroup>
      <inkml:annotationXML>
        <emma:emma xmlns:emma="http://www.w3.org/2003/04/emma" version="1.0">
          <emma:interpretation id="{5C6171AA-E667-49F5-AE45-2ACB0F3B6243}" emma:medium="tactile" emma:mode="ink">
            <msink:context xmlns:msink="http://schemas.microsoft.com/ink/2010/main" type="paragraph" rotatedBoundingBox="17066,3484 17675,4357 17172,4708 16562,3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4A7BC-419C-4E3B-84E9-3A8F5C783142}" emma:medium="tactile" emma:mode="ink">
              <msink:context xmlns:msink="http://schemas.microsoft.com/ink/2010/main" type="line" rotatedBoundingBox="17066,3484 17675,4357 17172,4708 16562,3836"/>
            </emma:interpretation>
          </emma:emma>
        </inkml:annotationXML>
        <inkml:traceGroup>
          <inkml:annotationXML>
            <emma:emma xmlns:emma="http://www.w3.org/2003/04/emma" version="1.0">
              <emma:interpretation id="{C610F365-F461-4495-A8FE-9A000EBB3B17}" emma:medium="tactile" emma:mode="ink">
                <msink:context xmlns:msink="http://schemas.microsoft.com/ink/2010/main" type="inkWord" rotatedBoundingBox="17066,3484 17675,4357 17172,4708 16562,38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7971 77 55 0,'-8'-4'72'16,"8"-1"-4"-16,0 0-8 0,0-4-24 0,0 4 4 0,0-4 0 16,0 3-8-16,0-3 0 0,0-1 0 0,0 6 4 0,0-6-4 15,0 1 0-15,8 0-4 0,-8-2 4 0,9 2 4 0,-9-6-4 0,8 6 8 16,-8-1-4-16,8 0 0 0,2-5 0 0,-2 7 0 0,0-2 0 15,0 0-20-15,2 1 20 0,-2 4-4 0,0-4-4 0,1 4-8 16,-1-5 4-16,1 6-4 0,0-2 0 0,-1 6-4 0,8-4-4 0,-6 4 4 16,-2 0-4-16,0 0 0 0,2 0 4 0,-2 0-4 15,0 0 0-15,9 4 0 0,-8-4 0 0,-1 6-4 0,1-2 0 0,7 1 0 16,-6 0 0-16,-2 0 0 0,0 0 0 0,10-1 0 0,-10 1 0 16,0 0 0-16,1 4 0 0,-1-4-4 0,1 5 4 0,0-6 0 15,-1 6 0-15,0-5 0 0,-8 4 0 0,10-4 0 0,-2 5 0 16,-8-5 0-16,8 4 0 0,-8-4 0 0,0 4 0 0,0 1 0 0,0-1 0 15,0 1 0-15,0-5 0 0,0 5 0 0,-8-1-4 16,8 2 0-16,-8-2 0 0,-2-5 0 0,10 6 0 0,-8-1 0 0,-9-4-4 16,17 0 0-16,-17 4 0 0,8-3 4 0,1-2-4 0,-8 1 0 15,6-5-4-15,-6 4 0 0,6-4-4 0,-6 0-8 0,-1 6-12 16,8-6-8-16,-8 0-4 0,1 0-12 0,6 0-12 0,-6 0-12 16,6 0-28-16,-6 0 12 0,8 0-8 0,-10 0 0 0,10 0-52 15,-1 0-32-15,1 0 36 0,0 0 20 0,8 0 28 0</inkml:trace>
          <inkml:trace contextRef="#ctx0" brushRef="#br0" timeOffset="-428.8541">8030-109 67 0,'0'-5'84'16,"0"0"-8"-16,0 0 0 0,0 5-28 0,0-4 4 0,0 4 0 15,0 0-4-15,0 0 0 0,0 0 0 0,0 0-4 0,0 0 4 16,0 0-4-16,0 0-8 0,0 0 0 0,0 0 0 0,0 0 0 0,0 0-4 16,0 0 0-16,0 0 4 0,0 0-8 0,0 0 4 0,0 0 4 15,0 4 4-15,0 1 0 0,0-5-4 0,0 10 8 0,0-5-8 16,10 3 0-16,-10 3 4 0,0 3 0 0,0 1-4 0,0-1-4 15,0 5-4-15,0 0 0 0,0 5-4 0,8 0 0 0,-8 0 0 16,0 0-4-16,0 0 0 0,0 5-4 0,0-5-4 0,0 5-4 0,0-2 0 16,0-1 0-16,0-4 0 0,0 3-4 0,0-1 0 0,0-4 4 15,0 3 0-15,0-3-4 0,0-7-4 0,0 7 0 0,0-6 4 16,0 1-4-16,0-1 4 0,0 2-4 0,0-7 0 0,0 0 0 0,0 1 0 16,0-6 4-16,0 6-4 0,0-6 0 0,0 1 4 15,0 1-4-15,0-6 0 0,0 4 4 0,0-4-4 0,0 5 0 0,0-5 0 16,0 0 0-16,0 0-4 0,-8 0-4 0,8 0-8 0,0 0-8 15,0 0-16-15,0 0-4 0,0 0-8 0,0 0-8 0,-10-5-4 16,10 5-12-16,0 0-4 0,-8-4-12 0,8-2-8 0,0 6-4 0,-8-5 0 16,8 1 4-16,0-1-36 0,0-4-28 0,-8 3 12 15,8-3 20-15,0 5 24 0</inkml:trace>
          <inkml:trace contextRef="#ctx0" brushRef="#br0" timeOffset="905.4925">8381 159 11 0,'0'-4'96'0,"0"4"-8"0,0 0-4 0,0 0-20 15,0 0-4-15,0 0 4 0,0 0 0 0,0 0 8 0,0 0 0 16,8 0 4-16,-8 0-4 0,0 0-8 0,8 0 0 0,-8 0 0 15,0 4-4-15,0 1 0 0,0 0-4 0,0 0-4 0,9 5-4 0,-9-1 0 16,0-4-8-16,0 9-4 0,8-4 0 0,-8 4-4 0,0 1-4 16,0-1-4-16,9 5-4 0,-9-5 4 0,0 6-4 0,0-1-4 15,0 0 0-15,0 0-4 0,0 0 0 0,0 0 0 0,0 0-4 16,0 0 0-16,0 1 0 0,0-1-4 0,0 0 4 0,0-5-4 0,0 6 0 16,0-6-4-16,0 1 4 0,0-1 0 0,0 1-4 15,0-6 0-15,0 1 0 0,0 0 4 0,0-1-4 0,0-4 0 0,0 4 0 16,0-4 0-16,0-5 0 0,0 5 0 0,0-5 0 0,0 0 0 15,0 0 0-15,0 5 0 0,0-10 4 0,0 5-4 0,0-5 0 16,0 5 4-16,0-5-4 0,0 0 0 0,0 1 0 0,0-1 0 0,0 0 0 16,0 1 0-16,0-6-4 0,0 0 0 0,0 5 4 15,9-4 0-15,-9-1 0 0,0-4-20 0,8 4 28 0,-8 1-8 0,0-1 8 16,8 1-8-16,-8-2 0 0,8 2 0 0,-8 0 0 0,10-1 0 16,-10 1 4-16,8 3-4 0,-8-3 0 0,0 4 0 0,8 0 4 15,-8-5-4-15,10 6-4 0,-10 4 4 0,8-5 4 16,-8 1-4-16,0 4-4 0,8-6 4 0,-8 6-4 0,9 0 8 0,-9 0-4 15,8 0 0-15,-8 0 0 0,9 0 0 0,-9 0 0 0,9 0 0 0,-1 0 4 16,0 0-4-16,-8 0 0 0,8 0 0 0,2 6 0 0,-2-6 0 16,0 0 0-16,2 4 0 0,-2-4 4 0,0 5 0 0,1-1-8 15,-1 2 4-15,0-2 0 0,1 1 0 0,0 6 4 0,-1-8 0 16,0 7-4-16,2-1 0 0,-10 1 4 0,8-5 0 0,0 4-4 16,1 2 0-16,-9-2 4 0,9 1 0 0,-9-1-4 0,0 1 0 15,8 0 4-15,-8-1 0 0,0 1-4 0,0-1 0 0,0 1 4 0,0 0 0 16,0-1 0-16,0 0 0 0,0-4 0 0,-8 5 0 0,8 0 4 15,-9-5-4-15,9-1 4 0,-9 6 0 0,1-5-4 0,8-1 0 16,-8 1 0-16,-2 0-4 0,-6 0 0 0,7-5 4 0,0 0-4 0,1 3 4 16,-9-3 0-16,9 0 0 0,0 0 0 0,-2 0-8 0,-6 0 4 15,6 0 0-15,2-3 0 0,0 3 0 0,0-5 0 0,-1 0 0 16,0 0-4-16,1 1 4 0,-1-6-4 0,9 5 4 0,-8 1-12 16,0-1 0-16,-2-5-8 0,10 0-4 0,-8 1-8 0,0 4-12 15,-2-4-8-15,10-1-12 0,-8 5-12 0,8-5-8 0,-8 1-16 16,8-1-20-16,0 0-16 0,-8 1-4 0,8-1-76 0,0 1 8 15,0-1 36-15,0 0 44 0,0 1 16 0,8-1 32 0</inkml:trace>
        </inkml:traceGroup>
      </inkml:traceGroup>
    </inkml:traceGroup>
    <inkml:traceGroup>
      <inkml:annotationXML>
        <emma:emma xmlns:emma="http://www.w3.org/2003/04/emma" version="1.0">
          <emma:interpretation id="{5D7DB1E6-DDF2-430E-9B44-82E0B1515EA4}" emma:medium="tactile" emma:mode="ink">
            <msink:context xmlns:msink="http://schemas.microsoft.com/ink/2010/main" type="paragraph" rotatedBoundingBox="16607,3916 21650,3358 21821,4909 16779,5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BBE5F6-3BB5-49BB-B285-3FC93662B550}" emma:medium="tactile" emma:mode="ink">
              <msink:context xmlns:msink="http://schemas.microsoft.com/ink/2010/main" type="inkBullet" rotatedBoundingBox="16693,4691 17820,4566 17859,4921 16732,5046"/>
            </emma:interpretation>
            <emma:one-of disjunction-type="recognition" id="oneOf1">
              <emma:interpretation id="interp1" emma:lang="" emma:confidence="0">
                <emma:literal>→</emma:literal>
              </emma:interpretation>
            </emma:one-of>
          </emma:emma>
        </inkml:annotationXML>
        <inkml:trace contextRef="#ctx0" brushRef="#br0" timeOffset="23789.179">7877 971 35 0,'0'-6'76'0,"-8"1"-4"0,8 5 0 0,-9 0-28 0,9 0 4 16,-8-5-8-16,8 5 0 0,0 0 0 0,0 0 4 0,0-4 0 16,0 4-4-16,-9 0 4 0,9 0 0 0,0 0-4 0,0-6 0 0,0 6 0 15,0 0-4-15,0 0-8 0,0 0-4 0,0 0 8 0,0 0 4 16,0 0 0-16,0 0-4 0,0 6 0 0,9-6 4 0,-9 4 0 16,0 1-4-16,0 0 0 0,8 1 0 0,-8 3-4 0,9-5-4 15,-1 6 4-15,0-1-8 0,2 1 0 0,-2 5 0 0,0-6 0 16,10 5-4-16,-2 1-4 0,-7-5 0 0,8 4 0 0,0 0 4 0,1 1 0 15,-2-1 0-15,2-5 0 0,7 6-8 0,-8-7 8 0,8 3 0 16,-7 3-4-16,8-4 0 0,-10-5 0 0,10 3 0 0,-1 3 0 16,1-6 0-16,0 0 0 0,-1-1 0 0,1-4-4 0,0 5 4 15,-2-5-4-15,2 0 0 0,0-5-4 0,-1 5 4 0,1-4-4 16,0-1 4-16,-1 0-4 0,-7 1 0 0,6-3 0 0,2-1-4 0,0 3 4 16,-1-5 0-16,-7 1-4 0,8 4 4 0,-10-6-4 0,2 3 0 15,7-2 0-15,-8 1 4 0,0-1 0 0,1 6 0 0,-10-6 0 16,8 0-4-16,2 1 4 0,-10-1 4 0,1 1 0 0,7-6-4 15,-6 5 4-15,-2 1 0 0,0-1 0 0,0 0-4 0,2 1 0 16,-2-1-4-16,0 1 4 0,1 4 0 0,-9-4 0 0,9 0 4 16,-1-2-4-16,-8 6 0 0,9-5 0 0,-9 6 0 0,0-5-4 0,0 3 0 15,8 2 4-15,-8-1-4 0,0 0 4 0,0 0-4 0,0 1 0 16,0 4 4-16,0-6-4 0,0 2 0 0,0 4 0 0,0 0 0 16,0-5 0-16,0 5 0 0,0 0 0 0,0 0 0 0,0 0 4 15,0 0-4-15,0 0-4 0,0 0-12 0,0 0-16 0,-8 0-12 16,8 0-20-16,0 5-20 0,-9-5-16 0,9 4-28 0,0-4-28 0,-8 6-28 15,-1-2-100-15,0 1 64 0,9 5 48 0,-8-6 36 16,-10 2 20-16,18 3 20 0</inkml:trace>
      </inkml:traceGroup>
      <inkml:traceGroup>
        <inkml:annotationXML>
          <emma:emma xmlns:emma="http://www.w3.org/2003/04/emma" version="1.0">
            <emma:interpretation id="{8637EC81-4576-434E-9B36-FFCFE68B5DFE}" emma:medium="tactile" emma:mode="ink">
              <msink:context xmlns:msink="http://schemas.microsoft.com/ink/2010/main" type="line" rotatedBoundingBox="18274,3731 21650,3358 21821,4909 18445,5282"/>
            </emma:interpretation>
          </emma:emma>
        </inkml:annotationXML>
        <inkml:traceGroup>
          <inkml:annotationXML>
            <emma:emma xmlns:emma="http://www.w3.org/2003/04/emma" version="1.0">
              <emma:interpretation id="{874B0D58-6C31-4AFE-982D-50A17D63AD1F}" emma:medium="tactile" emma:mode="ink">
                <msink:context xmlns:msink="http://schemas.microsoft.com/ink/2010/main" type="inkWord" rotatedBoundingBox="18287,3853 18789,3798 18825,4119 18323,41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69.0197">9445 111 3 0,'0'0'108'0,"0"-4"-8"16,0 8 4-16,-8-4-20 0,8 0 4 0,0 0 4 0,0 0 8 0,0 0-4 16,8 0 4-16,-8 0 0 0,10 5 0 0,-10-5 0 15,8 0 4-15,0 5-8 0,2-5 0 0,-2 0-8 0,0 0-4 0,1 5 0 16,8-5-8-16,-9 0-4 0,9 0-12 0,1 0 0 0,-2 0-8 16,2 0-52-16,7 0 0 0,-8 0 0 0,0 0 0 0,9 0 0 15,-10 0 0-15,2 0 0 0,7 0 0 0,-7 0 0 0,8 0 0 16,-10 0 0-16,2 0 0 0,-2 0 0 0,1 4 0 0,1-4 0 0,-10 0 0 15,8 0 0-15,-6 6 0 0,-2-6 0 0,0 0 0 0,2 4 0 16,-2-4 0-16,-8 5 0 0,8-5 0 0,-8 4 0 0,0 2 0 16,0-2-28-16,0-4-64 0,0 5-24 0,-8 0-12 0,0 0-16 15,-2 0-20-15,10 0-4 0,-16-1 0 0,6 6-40 0,2-6-16 16,-8 1 36-16,7 0 36 0,-8 0 32 0,0 3 28 0</inkml:trace>
          <inkml:trace contextRef="#ctx0" brushRef="#br0" timeOffset="1699.405">9489 380 3 0,'0'0'104'0,"0"0"-4"0,0 0 0 0,0 0-16 0,0 0 0 16,0 0 0-16,8 0 12 0,-8 0-8 0,9 0-4 16,-9 0 4-16,8 0-4 0,1 0 0 0,-1 0-4 0,1 0-4 0,-1 0-4 15,10 0-4-15,-10 0-12 0,10 0-8 0,-10 0-8 0,8 0-8 0,2 0-8 16,-1 0 0-16,-1 0-8 0,-6 0 0 0,6 0-4 15,2 0-4-15,-2 0-8 0,1 0 0 0,1 0-12 0,-2 0-20 0,2 0-16 16,-2 0-20-16,-6 0-16 0,6 0-16 0,-7 0-16 0,8 0-12 16,-8 0-12-16,7 0-80 0,-8 0 20 0,2 0 32 0,-2 0 32 15,10-5 32-15,-10 5 8 0</inkml:trace>
        </inkml:traceGroup>
        <inkml:traceGroup>
          <inkml:annotationXML>
            <emma:emma xmlns:emma="http://www.w3.org/2003/04/emma" version="1.0">
              <emma:interpretation id="{4726A09E-633E-4545-9C62-FAA21752A976}" emma:medium="tactile" emma:mode="ink">
                <msink:context xmlns:msink="http://schemas.microsoft.com/ink/2010/main" type="inkWord" rotatedBoundingBox="19363,3635 19709,3596 19805,4458 19458,44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95.5619">10631-104 39 0,'0'0'92'15,"0"-5"-8"-15,0 5 0 0,0-5-20 0,0 5-4 0,0 0 4 16,0-5-4-16,0 5 0 0,0 0 0 0,0-5 0 0,0 5-4 0,0 0 0 16,0 0 0-16,0 0-8 0,0 0 0 0,0 0-4 15,0 0 4-15,0 0-4 0,0 0 4 0,0 0 4 0,0 0 0 0,0 5 0 16,0-5 0-16,0 5 4 0,0-5-8 0,0 5 0 0,0 0 4 15,0-1 0-15,0 6-8 0,0-5-8 0,0 4 0 0,0-4 0 16,0 5-4-16,0 4-8 0,0-4 4 0,0-1-8 0,-8 2-20 0,8 2 20 16,0 2 0-16,-9-1 0 0,9 1-8 0,-9-1-4 0,9 0 4 15,0 6-4-15,-8-7-4 0,0 7 0 0,8-5 0 0,-8 4 0 16,8 0 0-16,-10-5-4 0,10 5 0 0,0-4 4 0,-8 4-4 16,8-5 0-16,0 1 4 0,0-1-4 0,0 0-4 0,0-4 4 15,0 4 0-15,0-4 4 0,0 4-4 0,8-4 0 0,-8-1 0 0,0-4 0 16,10 5 0-16,-10-5 0 0,8 4-4 0,-8-5 4 0,8 2-4 15,-8-1 0-15,8-1 0 0,1 1 4 0,0 0 0 0,-1-5-4 16,1 5 4-16,-1-5-4 0,10 0-4 0,-10 0 0 0,0 4 0 16,0-8 0-16,10 4 0 0,-10 0-4 0,10-5 4 0,-10 5 0 15,1-5 4-15,7 0 0 0,-8 1-4 0,2-1 4 0,6-1-4 0,-6 2 0 16,-2 0 0-16,0-1 4 0,1-5 0 0,-1 0 0 0,1 6 4 16,-9-5-4-16,8-1 4 0,1 5 0 0,-9-5-4 0,8 1 4 15,-8-1 0-15,8 0-4 0,-8 1 8 0,0 0-24 0,0-1 24 16,0 0 0-16,10 5 4 0,-10-4-4 0,0-1 0 0,0-1 0 15,0 8 4-15,0-2-4 0,0-5-4 0,0 5 0 0,0 1 4 0,0-1-4 16,0 5 4-16,0 0 0 0,0-5-4 0,0 5 4 0,0 0 0 16,0 0 0-16,0 0 0 0,0 0 4 0,0 5-4 0,0-5 0 15,0 5 0-15,0-1 4 0,0 6 0 0,0-5 4 0,0 3-4 16,0 3-4-16,0-1 0 0,0-1 4 0,0 6-4 0,0-1 0 16,0 0 4-16,0 1 0 0,0 4 0 0,0 1 0 0,0-7 0 0,0 7 0 15,0-1-4-15,0 0-4 0,0 0 0 0,0 0 0 0,0 0 0 16,0 0 0-16,0 1 0 0,0 4 0 0,0-10 0 0,0 5 0 15,0-4 0-15,0 4 0 0,0-5 0 0,0 1 0 0,0-1 0 16,0-4 0-16,0 5 0 0,0-6 0 0,0-4 0 0,0 4 0 16,0-4 0-16,0 0-16 0,0 0-36 0,0-5-16 0,0 3-20 15,0-3-28-15,0 0-28 0,-10-3-28 0,10 3-20 0,0-10-72 0,-8 5 16 16,8 1 44-16,-8-6 40 0,8 1 32 0,-9-1 16 0</inkml:trace>
        </inkml:traceGroup>
        <inkml:traceGroup>
          <inkml:annotationXML>
            <emma:emma xmlns:emma="http://www.w3.org/2003/04/emma" version="1.0">
              <emma:interpretation id="{2F647CAE-75A5-414A-A763-33AA43C9E9EB}" emma:medium="tactile" emma:mode="ink">
                <msink:context xmlns:msink="http://schemas.microsoft.com/ink/2010/main" type="inkWord" rotatedBoundingBox="20207,4058 20247,4054 20249,4064 20208,40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201.4575">11382 318 83 0,'0'0'124'0,"0"0"4"0,0 0 8 16,-8 0-12-16,8 0 0 0,0 0 8 0,8 0 8 0,-8 0 4 15,0 0-4-15,0 0-4 0,0 0-8 0,8 0-4 0,-8 0-8 0,0 0-12 16,0 0-24-16,0 0-12 0,0 0-52 0,8 0-16 0,-8 0 0 16,0 0 0-16,0 0 0 0,0 0 0 0,0 0 0 0,0 0 0 15,0 0 0-15,0 0 0 0,0 0 0 0,0 0 0 0,0 0 0 0,0 0 0 16,0 0 0-16,0 0 0 0,0 0 0 0,0 0 0 15,0 0 0-15,0 0 0 0,0 0 0 0,0 0 0 0,0 0 0 16,0 0 0-16,0 0 0 0,0 0 0 0,0 0 0 0,0 0-92 0,-8 0-104 16,8 0-48-16,0-5-92 0,-8 5 40 0,8 0 52 0,-8 0 44 15,-2 0 40-15,2 0 28 0,8 0 28 0</inkml:trace>
        </inkml:traceGroup>
        <inkml:traceGroup>
          <inkml:annotationXML>
            <emma:emma xmlns:emma="http://www.w3.org/2003/04/emma" version="1.0">
              <emma:interpretation id="{1D0B9E4E-D026-48D2-A594-C1CCD4B3A0F8}" emma:medium="tactile" emma:mode="ink">
                <msink:context xmlns:msink="http://schemas.microsoft.com/ink/2010/main" type="inkWord" rotatedBoundingBox="20814,3450 21650,3358 21821,4909 20985,5001"/>
              </emma:interpretation>
              <emma:one-of disjunction-type="recognition" id="oneOf5">
                <emma:interpretation id="interp5" emma:lang="" emma:confidence="0">
                  <emma:literal>To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0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7556.6889">12030-96 43 0,'-10'-4'100'0,"10"0"-8"0,0-1-4 0,-8 0-16 0,8 0-8 16,0 0-4-16,0 1 4 0,0-6-4 0,0 6 4 0,0-1 0 0,0-5 0 15,0 5-8-15,8-5-4 0,-8 1 0 0,10-1 0 0,-10 0-4 16,8 1 0-16,0-2 0 0,1 3 0 0,0-2 0 0,-1 0 0 16,1 1-4-16,-1 0 0 0,8-1 0 0,2 0-4 0,-10 5-4 15,10-4-4-15,-10 4 0 0,9 1-8 0,0-2 4 0,-8 2-4 16,7 4 0-16,2-5 0 0,-10 5-8 0,10 0 0 0,-10 0 0 15,9 0-4-15,0 5 0 0,-8-5 4 0,-1 4-4 0,10 6-4 0,-10-5 0 16,0-1 0-16,10 1 0 0,-10 5-4 0,0-5 0 0,1 5 0 16,0-1-4-16,-1 0 4 0,1 1-4 0,-9 0 4 0,8-2-4 15,0 3-4-15,-8-2 4 0,0 1 4 0,0 5-4 0,0-5 8 0,0-1-8 16,-8 6-4-16,8-6 4 0,-8 5 0 0,-1 1 0 16,1-7 0-16,-1 7 0 0,0-5 0 0,1 0 0 0,0 4 4 0,-10-4-8 15,10-1 0-15,-10 2 0 0,10-8-4 0,-9 7 4 0,9-5-12 16,-10-1-12-16,10 2-8 0,-8-6-8 0,6 4-12 0,-6-4-12 15,6 0-8-15,-6 0-8 0,7 0-12 0,1 0-16 0,-1-4-8 0,1 4-8 16,-1-6 0-16,9 2-56 0,0 4-20 0,-8-5 40 16,8 1 28-16,0-2 28 0</inkml:trace>
          <inkml:trace contextRef="#ctx0" brushRef="#br0" timeOffset="7119.617">12072-176 51 0,'0'-5'80'0,"0"5"-4"16,0 0-4-16,0 0-20 0,0 0 0 0,0 0 4 0,0 0 4 16,0 0-4-16,0 0 0 0,0 0 4 0,0 0 0 0,0 0 0 15,0 0 4-15,0 0-4 0,0 0 0 0,0 0 0 0,0 0 0 0,0 0 0 16,0 0 0-16,0 5 0 0,0-5-4 0,0 4 0 0,0 2-4 16,0-2-4-16,0 1 0 0,0 0 0 0,0 5-8 0,0-6 0 15,0 6-4-15,0-1-4 0,0 6-8 0,0-1 4 0,0 0-4 16,0 1-4-16,0-1 0 0,0 5 0 0,0 1-4 0,0-7 0 15,0 7-4-15,0-1 4 0,0 0 0 0,0 6-4 0,0-6 0 0,0 0 0 16,0 4 0-16,0-3 0 0,0-1 0 0,0 0-8 0,0-1 0 16,0 3 4-16,0-2-4 0,0 0 0 0,0-5-4 0,0 6 4 15,0-6 0-15,0 6-4 0,0-7 0 0,0-3 0 0,0 5 0 0,0-7 0 16,0 7 0-16,0-5 0 0,0-1 0 0,0 1 0 16,0-5-8-16,9 5 16 0,-9-6-8 0,0 1 0 0,0 0 0 0,0 1 0 15,0-3 0-15,0-3 0 0,0 6 0 0,0-6 0 0,0 0 0 16,0 0 0-16,0 4 0 0,0-4 0 0,0 0 0 0,0 0 0 15,0 0-4-15,0 0 0 0,0 0-4 0,0 0-4 0,0-4 0 0,0 4-4 16,0 0 0-16,0 4-8 0,0-4 0 0,0 0 0 0,0 0-8 16,0 0-4-16,0 0-8 0,0 0 0 0,0 0-8 0,0 0 0 15,0 0-12-15,0 0-4 0,0 0 0 0,-9 0 0 0,9 0-8 16,0-4-4-16,0 4-4 0,0 0-4 0,-8-6 0 0,8 6 0 16,0-3-4-16,0-3 0 0,-9 1-24 0,9-4-32 0,-9 3-4 0,9-3 32 15,0-1 24-15</inkml:trace>
          <inkml:trace contextRef="#ctx0" brushRef="#br0" timeOffset="8329.698">12498 477 43 0,'0'-6'92'0,"0"-4"-4"0,0 6-4 15,9-2-24-15,-9 2 0 0,0-1-4 0,0 1 8 0,0 4-8 0,-9 0 0 16,9-6 0-16,0 6 0 0,0 0-4 0,0 0 4 0,0 0-4 16,0 0 0-16,9 0 0 0,-9 0 0 0,0 6-4 0,0-2 0 15,8-4 0-15,-8 5-4 0,0 5 4 0,0-6-4 0,9 6-4 16,-9-1-4-16,9 1-4 0,-9-1 4 0,0 6-8 0,8-1 0 15,-8 6-4-15,8-1 0 0,-8 0-4 0,8 0-4 0,-8 0 0 0,0 5-4 16,10 1 0-16,-10-1-4 0,0-2 0 0,8 3-4 0,-8-1 0 16,0 6 4-16,8-7 0 0,-8 0-4 0,10 7 4 0,-10-7-4 15,0 2 0-15,0-2 0 0,0 3 0 0,8-8 0 0,-8 6 0 0,0-5 0 16,0 5 0-16,0-4-4 0,0-6 4 0,0 5-4 16,0-4-20-16,0-1 24 0,0 0 0 0,0-1-4 0,-8-2 4 0,8-1-4 15,0-6 4-15,0 1-4 0,0 0 0 0,0 0-4 0,-10-5 4 16,10 0-4-16,0 0-4 0,-8-5 4 0,8 0 0 0,-8 0 0 15,8-4 0-15,-10-1-8 0,2-4 4 0,8 4 0 0,-8-9-4 0,8 5-4 16,-8-5 0-16,8 0-4 0,-9-6 0 0,9 2 4 0,-9-2 0 16,9 2 0-16,-8-6 4 0,8 0 4 0,-9 0 0 0,9 0 0 15,0 5 0-15,0-5 0 0,0 1 8 0,0-1-4 0,0 5 0 16,0 0 4-16,0 0 0 0,9 0 0 0,-9 5 0 0,8 0 4 16,-8 0 0-16,9 4 4 0,0-4 0 0,-1 9 0 0,-8-4 4 15,8-1-4-15,0 6 4 0,2-1-4 0,-2 0 0 0,0 1 0 0,2-1 0 16,-2 1 4-16,0-1-4 0,1 0-4 0,8 6 4 15,-9-5 0-15,1 3 0 0,-1-3 0 0,10-1-4 0,-10 6 4 0,0-7 0 16,10 7 4-16,-10 0-4 0,0-6 0 0,1 5-12 0,8 0 20 16,-8 0 0-16,-1 1 0 0,0 4 0 0,2-5-4 0,6 5 0 15,-8 0 0-15,-8-4 0 0,18 4 4 0,-18 0-4 0,8 4 4 16,1-4 0-16,-1 5-4 0,1-5 0 0,-9 4 0 0,9 1-4 16,-9 5 0-16,8-5 4 0,-8 4-4 0,0-5 0 0,0 7 0 0,0 3-4 15,8-5 0-15,-8 1 0 0,0 5 0 0,-8-1 0 0,8-5 0 16,0 6 0-16,-8-1-4 0,8 0 8 0,-9 1-8 0,0-5 0 15,1 4 0-15,-1-4-4 0,9 4 0 0,-16-4-4 0,6-1-4 0,2-4-8 16,0 5-20-16,-10-6-12 0,10-4-20 0,-9 6-24 16,8-6-20-16,1-6-24 0,-9 6-24 0,9-9-8 0,-10 4-96 0,10-4 36 15,0-1 44-15,-10-5 36 0,10 1 28 0,-1 0 24 0</inkml:trace>
        </inkml:traceGroup>
      </inkml:traceGroup>
    </inkml:traceGroup>
    <inkml:traceGroup>
      <inkml:annotationXML>
        <emma:emma xmlns:emma="http://www.w3.org/2003/04/emma" version="1.0">
          <emma:interpretation id="{E00721DC-3945-418F-AE39-81193BF6443A}" emma:medium="tactile" emma:mode="ink">
            <msink:context xmlns:msink="http://schemas.microsoft.com/ink/2010/main" type="paragraph" rotatedBoundingBox="16596,5631 28530,5700 28525,6705 16590,6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B6981D-CF56-43B1-A48F-84FFF8368D7C}" emma:medium="tactile" emma:mode="ink">
              <msink:context xmlns:msink="http://schemas.microsoft.com/ink/2010/main" type="line" rotatedBoundingBox="16596,5631 28530,5700 28525,6705 16590,6637"/>
            </emma:interpretation>
          </emma:emma>
        </inkml:annotationXML>
        <inkml:traceGroup>
          <inkml:annotationXML>
            <emma:emma xmlns:emma="http://www.w3.org/2003/04/emma" version="1.0">
              <emma:interpretation id="{C17A0EA4-362A-4D1E-83C0-28BDDE42E063}" emma:medium="tactile" emma:mode="ink">
                <msink:context xmlns:msink="http://schemas.microsoft.com/ink/2010/main" type="inkWord" rotatedBoundingBox="16595,5770 19083,5784 19078,6587 16590,6573">
                  <msink:destinationLink direction="with" ref="{61551A8B-68AA-4488-9669-19974E2A51C2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8118.7754">7963 2245 11 0,'0'0'84'0,"-9"5"-8"0,0 0 0 15,9-5-20-15,-8 5-4 0,8-5 0 0,-8 0 4 0,0 4 0 16,8-4 0-16,-10 0 8 0,10 0-4 0,-8 6-4 0,0-6 8 15,8 0 0-15,-10 0-12 0,2 0 0 0,8 0 0 0,0 0-4 0,-8 0-4 16,8 0-4-16,0-6-4 0,-9 2 4 0,9 4-4 0,0-5-4 16,0 0 0-16,0 0 0 0,0 1 0 0,0-5 0 0,0 3 0 15,9-4-4-15,-9 6 0 0,0-6 0 0,8 1-4 0,-8-1 0 16,0 1 0-16,8-1-4 0,2 6 4 0,-10-7-4 0,8 2 0 16,0 4-4-16,2-4 4 0,-2 4-4 0,0 0-4 0,0 0 0 0,1 1 0 15,0-2 0-15,-1 6-8 0,1-4 4 0,-1 4 0 0,0 0-8 16,10 0 4-16,-10 0 0 0,0 0 0 0,2 4 0 0,6-4 0 15,-7 6-20-15,-1-2 24 0,1 1-8 0,0 5 0 0,7-1 4 16,-8 1 0-16,2-6-4 0,-2 11 0 0,-8-5 0 0,8-1 4 16,2 5 0-16,-10 1 0 0,8-1 0 0,-8 5-4 0,0-4 0 15,0 3 0-15,0-3-4 0,0 4 4 0,-8 2 0 0,-2 2 0 0,10-4 0 16,-16 5 0-16,6 0 0 0,2-5 0 0,-8 5 0 0,7 0 0 16,-8-5 0-16,0 5 0 0,-1-4 4 0,2-1-4 0,-2 0 0 15,2 0 4-15,-1-5 0 0,-1 5-8 0,2-8 8 0,-2-3-4 16,2 2-4-16,-2 0 4 0,10-5-4 0,-9-1 4 0,8 2 0 15,-8-6 4-15,9 0-4 0,-10-6-4 0,10 2 8 0,0-1 0 0,-2 1-8 16,2-2 4-16,0-4 0 0,8 2 0 0,-9 2 0 0,9-3-4 16,-8-1 4-16,8 5 0 0,0-5 0 0,0 1 0 0,0 3 0 15,0 2 0-15,0 0 0 0,0-1 0 0,8 0 0 0,-8 5 0 0,9-5 0 16,-9 5 0-16,8-4-4 0,-8 4 4 0,8 4 0 0,2-4 4 16,-2 5-4-16,-8 0 0 0,8-5 0 0,10 5-4 0,-10-1 0 15,0 0 4-15,1 7 0 0,0-7 0 0,-1 2 0 0,9 3 0 16,-9-4 0-16,10 4 4 0,-10 2 0 0,10-7-4 0,-10 6-4 15,9-6 4-15,-8 2-4 0,8 3 4 0,-9-5-4 0,10 5 12 16,-10-3-8-16,8-2-4 0,-6 2 4 0,6-2 0 0,-7 0 0 16,8-4-4-16,-8 6 4 0,7-6 0 0,-8 0 8 0,2 0-4 0,6 0-8 15,-6 0 4-15,6-6-8 0,-7 2-8 0,-1 0-20 0,1-2-20 16,-1-4-20-16,9 1-16 0,-9 5-20 0,2-5-20 0,-10-1-20 16,8 0-8-16,0 0-80 0,-8 1 16 0,10-6 44 0,-10 5 32 0,0-5 32 15,8 7 20-15</inkml:trace>
          <inkml:trace contextRef="#ctx0" brushRef="#br0" timeOffset="38383.583">8397 2226 51 0,'0'-4'100'0,"0"4"-8"15,9 0 0-15,-9 0-24 0,0-6 0 0,0 6 0 0,8 6 8 16,-8-6-4-16,0 4-8 0,0 2 4 0,9-2-12 0,-9 1-4 15,0-1 0-15,0 6-4 0,9-1-4 0,-9 1-4 0,0 1-4 0,0 2-8 16,8 1 0-16,-8 1-8 0,0-1 0 0,0 1-4 16,0 4 0-16,0 1-4 0,0-7 0 0,0 7-4 0,0-1-4 0,0 0 0 15,0 0 0-15,0-4 0 0,0 4 0 0,0-5-4 0,0 0 0 16,0 1 0-16,0-1-8 0,0-4-8 0,0 3-8 0,0-2-4 16,0-7-12-16,0 6-16 0,0-5-12 0,0 0-12 0,0-5-8 0,0 5-4 15,0-5-28-15,0-5-56 0,0 5 4 0,0-5 32 16,0 5 24-16,0-5 24 0</inkml:trace>
          <inkml:trace contextRef="#ctx0" brushRef="#br0" timeOffset="38895.2389">8347 2044 23 0,'0'0'112'15,"0"0"-8"-15,0 0-4 0,0 0-16 0,0 0 4 0,0 0 4 16,0 5 0-16,8-5-4 0,-8 0-4 0,0-5 0 0,8 5-8 0,-8 0 0 16,8 0-12-16,2 0-4 0,-2 0-4 0,0 0-4 0,1 0-4 15,-1 5-8-15,1-10-8 0,8 5-8 0,-9 0 0 0,10-5-8 16,-2 5 4-16,-6 0-8 0,6-4 0 0,1 4-4 0,1 0 0 0,-2 0-4 16,2 0-4-16,-2-5-4 0,10 5-16 0,-9 0-20 0,0 0-16 15,8 0-20-15,-7 0-24 0,8 0-24 0,-10 0-24 0,1 0-52 16,1 0-28-16,-2 0 44 0,2 5 28 0,-2-5 44 0,2 0 24 0</inkml:trace>
          <inkml:trace contextRef="#ctx0" brushRef="#br0" timeOffset="38655.8533">8603 2250 75 0,'8'-5'100'0,"-8"1"-4"15,0-1 0-15,0-5-28 0,0 10-4 0,0-4-8 0,0-2-4 16,0 6 4-16,0 0-4 0,0-4 0 0,8 4 4 0,-8 0-8 0,0 4 0 15,0 2 0-15,0-2 0 0,9 2-4 0,-9-2-4 0,0 5 0 16,8 1 0-16,-8-1-8 0,8 1 0 0,-8 5 0 0,0-1-4 16,0 1-4-16,9 0-4 0,-9 3 0 0,0 1-4 0,0 0 0 15,0 0-4-15,0 1-20 0,0 4 20 0,0-5 0 0,0 0 0 16,0 5-4-16,0-10-4 0,0 5 4 0,0 1-4 0,0-6 0 16,0 0 0-16,0 1-4 0,0-1 0 0,0-4-4 0,0-1-8 0,0-4-12 15,0 5-12-15,0-10-12 0,0 4-12 0,0-4-16 16,-9 0-16-16,9-4-20 0,0 4-8 0,-8-4-24 0,8-7-44 0,-8 2 16 15,8-1 28-15,-9 0 28 0,9-5 24 0</inkml:trace>
          <inkml:trace contextRef="#ctx0" brushRef="#br0" timeOffset="39379.0062">8985 2586 39 0,'0'-5'96'0,"0"-4"-4"0,0-1-8 0,0 1-20 0,0 3 4 16,-8-3-4-16,8-1 4 0,0 1-4 0,8-1 0 15,-8 1-4-15,0 4 0 0,0 0-8 0,9 0-4 0,-9-4 0 0,0 4-4 16,9 5 0-16,-9 0 4 0,8-5-8 0,-8 5-4 0,8 0-4 15,2 5 0-15,-10-5-4 0,8 10-8 0,0-6 0 0,-8 6-8 16,9-5 0-16,-9 9 0 0,9-4-4 0,-9 4 0 0,8 1-4 16,-8-1 0-16,0 0 4 0,0 4-4 0,8 3-4 0,-8-7 0 15,0 6 0-15,0-6 4 0,0 0-4 0,0 1 4 0,0-6-4 16,0 5 0-16,0-10 0 0,0 7 0 0,0-7 4 0,-8 2-4 0,8-2 0 16,0-8 0-16,0 4 0 0,0-6 0 0,0-3 0 0,-8-1 0 15,8 0 4-15,0 0-4 0,0-3 0 0,0 4 0 0,0-7-4 16,0 2 4-16,0-5-4 0,0 4 4 0,0-4 0 0,0 5 0 0,8 0-4 15,-8-6 8-15,8 6-4 0,-8 0 0 0,9-1 0 16,-9 6 0-16,8-5 0 0,0 4 0 0,2-5 4 0,-2 6 0 0,0-1-4 16,2 1 0-16,6-1 0 0,-7 0 0 0,-1 1 0 0,9 5 0 0,-8-2 0 15,7 2 0-15,2-2 0 0,-10 2 0 0,10-1-4 16,-2 5 0-16,-7 0-8 0,8-4-8 0,0 4-8 0,-9 0-12 0,10 0-16 16,-2 4-16-16,-6-4-16 0,-2 5-16 0,9-5-4 0,-8 4-20 15,-1 2-60-15,1-2 12 0,-9-4 28 0,8 6 32 0,0-6 24 16</inkml:trace>
          <inkml:trace contextRef="#ctx0" brushRef="#br0" timeOffset="39731.0634">9711 2116 39 0,'0'-5'96'0,"0"-5"-4"0,0 6-4 15,0-6-28-15,0 5-4 0,0 1-4 0,0 4 0 0,0-5 0 16,0 5 8-16,0-5-4 0,0 5 8 0,0 5 0 0,0-5-4 0,0 5 4 16,0-1-8-16,0 6-4 0,8-1 0 0,-8 1-4 0,0 5-4 15,8-1-4-15,-8-1 0 0,0 2-4 0,0 5-4 0,0 4-4 16,0 0 0-16,0 0-8 0,0 1 0 0,0 2-4 0,0 2-4 0,0 0 0 15,0 0-4-15,0 0 0 0,0-1 0 0,0 1-4 16,0 0 4-16,9 0-8 0,-9 0 4 0,0-2-4 0,0-2 4 0,0-1-4 16,8 0-8-16,-8 1 4 0,0-6-8 0,9 0-8 0,-9 0-12 15,9-5-12-15,-9-3-8 0,0-3-12 0,0 7-16 0,0-11-12 16,0 6-16-16,8-10-12 0,-8 5-4 0,0-5-56 0,0 0-8 16,0-5 40-16,0 1 32 0,0-2 16 0</inkml:trace>
          <inkml:trace contextRef="#ctx0" brushRef="#br0" timeOffset="40037.2446">9941 2145 63 0,'8'-5'100'0,"-8"0"0"0,0-4-8 0,0 4-28 15,9 0-4-15,-9 5-4 0,0-5 0 0,0 5 0 0,8-4-4 16,-8 4 4-16,0 0 8 0,8 0-8 0,-8 0 8 0,0 4-4 15,0 1 0-15,9 0 0 0,-9 4 4 0,0-4-4 0,0 9-4 16,0-3 4-16,9 3-8 0,-9 5 0 0,0-5-4 0,0 5-8 0,0 5-4 16,0 0 0-16,0 0-4 0,0 5 0 0,0 0-8 0,0 0 0 15,0 0-8-15,0-1 0 0,0 1-4 0,0 4 0 0,0-4-4 16,0 0 0-16,0 0-8 0,0 0 0 0,0-6 4 0,0 6 0 0,0-4 0 16,0-6-8-16,0 0 4 0,0 0-8 0,0 0-4 15,0-5-16-15,0-4-8 0,0-1-12 0,0 1-20 0,0-1-20 0,0-3-8 16,0-2-20-16,0-4-8 0,0 5-12 0,-9-10 0 0,9 5-56 15,-9-4-20-15,9-2 40 0,-8-3 32 0,8-1 36 0,-8-3 16 16</inkml:trace>
          <inkml:trace contextRef="#ctx0" brushRef="#br0" timeOffset="40277.6009">9736 2500 31 0,'-9'0'108'0,"9"4"-8"16,0 1 0-16,0 0-16 0,0-5 0 0,9 5-20 0,-9-5 20 0,0 5 4 16,8-5-12-16,-8 0-4 0,9 0-4 0,0 0-4 0,-1 0 0 15,0 0-4-15,2 0-4 0,-2 0-4 0,8 0 0 0,-6 0-12 16,6 0-8-16,1 0-4 0,-8 0-8 0,8 0 4 0,-1 0-8 16,2-5 0-16,0 5-8 0,-2 0-4 0,1-5 0 0,0 5-8 15,0-5-8-15,9 5-20 0,-9-5-12 0,0 1-12 0,0 4-24 0,9-5-20 16,-10 0-20-16,2 5-16 0,8-5-80 0,-10 5 12 0,1 0 36 15,1-4 36-15,-2 4 24 0</inkml:trace>
        </inkml:traceGroup>
        <inkml:traceGroup>
          <inkml:annotationXML>
            <emma:emma xmlns:emma="http://www.w3.org/2003/04/emma" version="1.0">
              <emma:interpretation id="{E430F135-D2DE-40B1-A8A1-366796DB31BF}" emma:medium="tactile" emma:mode="ink">
                <msink:context xmlns:msink="http://schemas.microsoft.com/ink/2010/main" type="inkWord" rotatedBoundingBox="19849,6191 20199,6193 20197,6438 19847,643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0851.8177">10997 2643 27 0,'0'11'120'0,"0"-11"-12"0,0 4 0 15,0-4-12-15,0 4 4 0,0-4 4 0,0 6 0 0,0-6-4 0,0 4-4 16,10-4 0-16,-10 6 0 0,8-6-4 0,-8 0-4 0,8 4-8 15,2-4-24-15,-2 5 12 0,0-5-8 0,0 0-8 0,1 0-8 16,-1 4-4-16,10-4-12 0,-10 0 0 0,10 0-8 0,-10 0-4 0,8 0 0 16,-6 0-12-16,6 0-4 0,-7 0-16 0,8 0-20 15,-8 0-32-15,7 0-24 0,-8 0-32 0,2 0-40 0,-2 0-32 0,0 0-88 16,2 0 40-16,-10 0 52 0,0 0 40 0,8 0 24 0,-8 0 20 16</inkml:trace>
          <inkml:trace contextRef="#ctx0" brushRef="#br0" timeOffset="40649.3296">11015 2447 99 0,'0'0'108'0,"0"0"0"15,0 0 4-15,0 0-16 0,0 0 0 0,0 0 4 0,0 0-8 0,8 0-4 16,-8 0 0-16,10 0-4 0,-10 0-4 0,8 0 0 0,0 0 0 15,0 0-8-15,1 0-4 0,-1 0 4 0,1 0-12 16,0 0-8-16,-1 0-4 0,10 0-4 0,-10 0-4 0,8 0-8 0,-6 0-8 16,6 0 0-16,-7 0-4 0,8 0-4 0,-8 0 0 0,7 0-4 15,-8 0-4-15,2 0-16 0,6 0 16 0,-6 0-4 0,6 5-4 16,-7-5-12-16,-1 4-8 0,1-4-16 0,-1 5-24 0,1-5-12 0,-1 5-8 16,0 0-16-16,-8 0-20 0,0 0-24 0,10-1-20 0,-20 6-16 15,10-5-60-15,-8-1 32 0,8 6 32 0,-8-5 36 0,-9 0 28 16,8 4 16-16</inkml:trace>
        </inkml:traceGroup>
        <inkml:traceGroup>
          <inkml:annotationXML>
            <emma:emma xmlns:emma="http://www.w3.org/2003/04/emma" version="1.0">
              <emma:interpretation id="{0DF6BD2A-F49B-4CB3-A122-74113231ACF0}" emma:medium="tactile" emma:mode="ink">
                <msink:context xmlns:msink="http://schemas.microsoft.com/ink/2010/main" type="inkWord" rotatedBoundingBox="20764,5808 21115,5810 21110,6663 20759,666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224.1549">11978 2107 19 0,'0'-6'104'0,"8"-3"-8"0,-8 4-8 0,0 0-36 16,0 1 16-16,0-1-4 0,0 5-4 0,0-5 0 0,0 5-8 15,0 0-4-15,0 0 0 0,0 0 4 0,0-5 0 0,0 10 4 16,0-5-8-16,0 0 4 0,0 5-4 0,10 0 0 0,-10-1-4 0,0 1-4 15,0 5 4-15,0 0-8 0,0-1-4 0,0 1-4 0,0-1-4 16,0 5 0-16,0 1-4 0,-10-1 0 0,10 1-4 0,-8 4-4 16,8-5 0-16,-8 5-4 0,8 0 0 0,-9 2 0 0,9-3 0 15,-8 6-4-15,-1-4 0 0,9-1 0 0,-9 0 0 0,1 4 0 16,0-3 0-16,8-1-4 0,-8 0 0 0,8 0 0 0,0-4 0 0,0-1 0 16,0 0 4-16,0 1-4 0,0-1 0 0,0-4 0 0,0-1 0 15,8 1 0-15,-8-1 0 0,8-5 0 0,0 2 4 0,1-1-4 16,0-1 0-16,-1-4 0 0,1 6 4 0,-1-6-4 0,10 0 4 15,-10 0-4-15,0 0 0 0,10 0 0 0,-2 0 0 0,-7-6 4 16,8 6-4-16,-8-4-4 0,7-1 0 0,-8-1-4 0,10 6-4 0,-10-4-4 16,2 0-12-16,6-1-12 0,-7 0-12 0,-1 0-4 0,1-4-16 15,-1 4-8-15,1 0-12 0,-1 1-8 0,-8-2-4 0,8 2 0 16,-8-1-32-16,0-5-36 0,10 6 12 0,-10-1 36 0,0 0 16 16</inkml:trace>
          <inkml:trace contextRef="#ctx0" brushRef="#br0" timeOffset="42451.5833">12252 2395 71 0,'0'0'108'16,"0"0"-4"-16,0 0-8 0,0 0-20 0,0 0-4 0,0 0 0 16,-10 0 0-16,20 0 0 0,-10 4 4 0,0 0-4 0,0 1-4 15,0 1-4-15,0-2 0 0,0 1-8 0,0 5 0 0,0-1 0 0,0 1-4 16,0 4 0-16,-10 1-4 0,10-1-4 0,0 5 0 0,0-5-8 16,0 5 0-16,0 1-4 0,0-1-4 0,-8 0-4 0,8 0-4 15,0 0-4-15,-8 6 0 0,8-6-4 0,0 4 0 0,0-3-8 16,0-1 0-16,0 0 4 0,0 0-4 0,-10-4 0 0,10-1-8 15,0 5 0-15,0-4 0 0,0-5-4 0,0 4-12 0,10-5-12 16,-10-4-16-16,0 4-16 0,0-4-16 0,0 0-8 0,8 0-20 0,-8 0-8 16,0-5-16-16,0-5-8 0,8 5-52 0,-8-5-16 0,0-5 44 15,10 6 32-15,-2-6 24 0,-8 1 20 0</inkml:trace>
        </inkml:traceGroup>
        <inkml:traceGroup>
          <inkml:annotationXML>
            <emma:emma xmlns:emma="http://www.w3.org/2003/04/emma" version="1.0">
              <emma:interpretation id="{72F4AD11-2674-46A8-B6DA-38F177DF25D7}" emma:medium="tactile" emma:mode="ink">
                <msink:context xmlns:msink="http://schemas.microsoft.com/ink/2010/main" type="inkWord" rotatedBoundingBox="21604,6255 21630,6255 21629,6289 21604,628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2693.476">12763 2538 103 0,'0'0'180'0,"0"0"4"0,8 0 4 15,-8 0-16-15,0 0-12 0,0 0 24 0,0 5-4 0,0-5-8 0,8 0-20 16,-8 0-28-16,0-5-20 0,0 5-20 0,0 0-24 0,-8 0-60 16,8 0 0-16,0 0 0 0,0 5 0 0,0-5 0 0,0 0 0 15,0 0 0-15,0 0 0 0,0 0 0 0,0 0 0 0,0 0 0 0,0 0 0 16,0 0 0-16,0 0 0 0,0 0 0 0,0 0 0 15,0 0 0-15,0 0 0 0,0 0 0 0,0 0 0 0,0 0 0 0,0 0 0 16,0-5-28-16,0 5-180 0,0 0-60 0,-8-5-92 0,8 5 56 16,-9-5 60-16,9 5 48 0,0-4 36 0,0-1 32 0,0-5 24 15</inkml:trace>
        </inkml:traceGroup>
        <inkml:traceGroup>
          <inkml:annotationXML>
            <emma:emma xmlns:emma="http://www.w3.org/2003/04/emma" version="1.0">
              <emma:interpretation id="{C2B5A21E-E9F0-44F7-BD2F-81719A7E9D57}" emma:medium="tactile" emma:mode="ink">
                <msink:context xmlns:msink="http://schemas.microsoft.com/ink/2010/main" type="inkWord" rotatedBoundingBox="22116,5776 23228,5783 23223,6582 22111,657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2557.956">13453 2255 11 0,'-8'-5'92'16,"8"0"-8"-16,0 5-4 0,-9-4-24 0,9-1 0 16,0 1 4-16,0-2 0 0,-9 6 4 0,9-4-4 0,0-2 4 0,0 2 4 15,0 4 0-15,0-5-8 0,0 0-4 0,0 5-4 0,0-5 0 0,0 5-4 16,0 0-8-16,0 0-4 0,0 0-4 0,0 0 4 15,0 0 0-15,0 0 0 0,0 5 0 0,0 0 4 0,0 0 0 0,0 5 0 16,0 0-4-16,0 3 0 0,0 2-4 0,0-1 0 0,-8 1-4 16,8 4 0-16,0 0-4 0,0 5 0 0,0 0-4 0,-8 0-4 15,8 0 0-15,0 5 0 0,-9-5-4 0,9 4-4 0,0-4 0 16,0 5 0-16,-8-5-8 0,8 0 4 0,0 0 0 0,0 1-4 16,0-1 0-16,0-5 0 0,0 0 4 0,0 0-4 0,0-5 4 15,0 1-4-15,0-6 0 0,0 5-4 0,0-4-12 0,0-5-8 0,0 5-8 16,0-6-8-16,0-4-12 0,0 5-4 0,0-5-4 0,0 0-8 15,0 0-4-15,0-5-20 0,8 5-8 0,-8-10-8 0,0 6-8 16,0-5 4-16,9 3 0 0,-9-8-44 0,0 5-24 0,0-6 28 16,8 1 32-16,-8-1 20 0</inkml:trace>
          <inkml:trace contextRef="#ctx0" brushRef="#br0" timeOffset="52839.2013">13632 2356 35 0,'9'-5'108'0,"-9"1"-4"0,0-2-8 0,0 6-28 16,0 0-4-16,0 0-4 0,0-4-8 0,0 4 0 0,0 0-8 15,0 0-4-15,0 0-4 0,0 0 4 0,0 0 0 0,0 4 0 0,0-4 4 16,0 6-4-16,8-2-4 0,-8 1 0 0,0-1 0 16,0 6 4-16,0-5-4 0,0 5 0 0,0 4-8 0,0-5 0 0,8 6-4 15,-8-1-4-15,0 1 0 0,0 4-4 0,0-5 0 0,0 5-4 16,0 1 0-16,0-1-8 0,-8 0 8 0,8 0-8 0,0-5 0 15,0 5 0-15,8 1-4 0,-8 0 4 0,0-6-4 0,0 5-4 0,0-6 4 16,10 3-4-16,-10-8-4 0,0 3-4 0,0-1-8 0,0 3-4 16,0-7-12-16,0-2-8 0,0 1-20 0,0 1-20 15,0-6-16-15,0 0-12 0,0 0-4 0,-10 0-68 0,10-6 4 0,0 1 32 16,-8-5 28-16,8 1 24 0</inkml:trace>
          <inkml:trace contextRef="#ctx0" brushRef="#br0" timeOffset="53101.174">13291 2145 67 0,'0'-10'108'16,"-8"1"0"-16,0 4-8 0,8-5-28 0,-10 0 0 0,10 6-20 16,0-6 20-16,0 5-8 0,0 1 0 0,0-1 4 0,0 0-16 0,10 0 0 15,-2-4-4-15,-8 9 0 0,8-5 0 0,1 0-4 0,-1 5 0 16,10-5-4-16,-10 5 0 0,0 0-8 0,10 0 4 0,-10 0-8 15,9 0 4-15,0 0-8 0,0 0 0 0,0 0-4 0,0 5 0 0,1-5-4 16,7 5-4-16,-8-5-4 0,0 0 0 0,9 0-4 0,-10 0-4 16,10 0-4-16,0 5-8 0,-9-5-4 0,9 0-20 15,0 0-12-15,-2 0-12 0,2-5-20 0,-1 5-16 0,1-5-20 0,0 5-8 16,8-5-12-16,-17 5-80 0,9-4 32 0,0 4 32 0,-1 0 40 16,-8 0 16-16</inkml:trace>
          <inkml:trace contextRef="#ctx0" brushRef="#br0" timeOffset="53577.9004">14050 2538 51 0,'0'-10'104'0,"0"1"-4"0,0-1-4 0,0 1-20 16,0-6-4-16,0 11-4 0,0-6-4 0,0 5-4 0,0-5-4 16,0 6-4-16,0 4-8 0,0-5 4 0,0 0-4 0,0 5-8 0,0 0-4 15,8 0 0-15,-8 0 0 0,0 5 0 0,9 0 0 0,-9-1-8 16,0 6 0-16,8 0-4 0,-8-1 0 0,9 6-4 0,0-6 0 16,-9 6-4-16,8-1 0 0,0 5 0 0,2 0-4 0,-2 0 0 15,-8 0 0-15,8 1-4 0,0 4 0 0,-8-4 4 0,10-1 0 16,-10 0 0-16,8 0 4 0,-8-5 0 0,8 1 0 0,-8 0 0 15,0-1-4-15,9-5 0 0,-9 5 0 0,0-9 0 0,0 5 4 0,0-10 0 16,0 4 0-16,0-4 0 0,0 0-8 0,0-4 4 0,0-2-4 16,0-3 0-16,0-1-4 0,0-3 0 0,8-1 4 0,-8-1-4 15,9-4 0-15,-9 4 0 0,9-5 4 0,-1-3-4 0,-8 4 0 0,8-6 0 16,2 6 4-16,-2-6-8 0,-8 7 8 0,8-1-4 16,0 0 0-16,2 4 0 0,-2 1 0 0,-8 0-4 0,8 4-4 0,1 1 0 15,-1-1-4-15,-8 5-4 0,0 0-4 0,9 0-12 0,-9 1-4 16,9-1-12-16,-9 5-4 0,8 0-16 0,-8-5-12 0,0 5-12 15,8 0-8-15,-8 0-4 0,8 0-32 0,-8 0-56 0,10 0 24 16,-2 0 36-16,0 0 28 0,2 0 16 0</inkml:trace>
        </inkml:traceGroup>
        <inkml:traceGroup>
          <inkml:annotationXML>
            <emma:emma xmlns:emma="http://www.w3.org/2003/04/emma" version="1.0">
              <emma:interpretation id="{3455EE7B-96F6-4FF6-BCBD-09BFE1D9FB56}" emma:medium="tactile" emma:mode="ink">
                <msink:context xmlns:msink="http://schemas.microsoft.com/ink/2010/main" type="inkWord" rotatedBoundingBox="23753,5717 24276,5720 24273,6231 23750,6228"/>
              </emma:interpretation>
              <emma:one-of disjunction-type="recognition" id="oneOf11">
                <emma:interpretation id="interp15" emma:lang="" emma:confidence="0">
                  <emma:literal>22</emma:literal>
                </emma:interpretation>
                <emma:interpretation id="interp16" emma:lang="" emma:confidence="0">
                  <emma:literal>V 2</emma:literal>
                </emma:interpretation>
                <emma:interpretation id="interp17" emma:lang="" emma:confidence="0">
                  <emma:literal>r 2</emma:literal>
                </emma:interpretation>
                <emma:interpretation id="interp18" emma:lang="" emma:confidence="0">
                  <emma:literal>raz</emma:literal>
                </emma:interpretation>
                <emma:interpretation id="interp19" emma:lang="" emma:confidence="0">
                  <emma:literal>v 2</emma:literal>
                </emma:interpretation>
              </emma:one-of>
            </emma:emma>
          </inkml:annotationXML>
          <inkml:trace contextRef="#ctx0" brushRef="#br0" timeOffset="54125.4557">14920 2241 47 0,'0'-5'88'0,"0"1"-4"0,-8-2-4 0,8 2-20 0,-10-6-4 0,10 0 0 15,0 5-4-15,0-9 0 0,0 5 0 0,0-5-4 0,0 3 4 16,0-3 0-16,0 0 0 0,0 0 0 0,10-1-8 0,-10 1 0 15,8 4 0-15,0-4-8 0,1-1 0 0,-9 6 0 0,8-1-4 0,1-4 0 16,-1 9-4-16,1-5-4 0,-1 6 0 0,0-1 0 0,2 0-4 16,-2 0-4-16,10 5 0 0,-10 0 0 0,0 0-4 0,0 5 0 15,1 0-4-15,0 0 0 0,-1-1 0 0,1 1-4 0,-1 5 0 16,0-1 0-16,-8 1 0 0,10 0-4 0,-2 4 4 0,-8-4-4 16,0 4 0-16,0 0 4 0,0 0-4 0,0 6 0 0,-8-6 4 0,8 4-4 15,-10-3 0-15,2 5 0 0,0-1 0 0,-9 0 0 16,8 0 4-16,-8-4-4 0,9 3 0 0,-10-3 0 0,10 0 0 0,-10-1 0 15,10-3 0-15,0-3 0 0,-1 7 0 0,1-11-4 0,-1 2 0 16,1-2 4-16,8 1-8 0,0-5 4 0,-9 0 0 0,9-5 4 16,0 5-4-16,9-4 0 0,-9-2 4 0,0 2 0 0,8-1 0 0,-8 1-4 15,9-2 0-15,-9-2 4 0,8 2 0 0,-8 1 0 16,9 1 4-16,-1 4-4 0,0-6 0 0,2 6 4 0,-2-4 0 0,-8 4 4 16,8 4-4-16,2-4 4 0,-2 6 0 0,0-2 4 0,0 1 4 15,1 5 0-15,8-6 4 0,-8 6 4 0,-1-1 4 0,10 1 0 16,-10-1 0-16,0 1-4 0,10 0 0 0,-2 5 8 0,-7-6-4 15,8 1-4-15,0-1 0 0,-9 1-8 0,10-6 4 0,-10 6-4 0,10-5 0 16,-2 0 4-16,-7 0-8 0,8-1 4 0,-9-4-4 16,9 0 0-16,-9-4-4 0,10-1 0 0,-10 0 0 0,2 0-4 0,-2-5-4 15,0 1 0-15,0-1-12 0,1-4 0 0,0-1-8 0,-9 2-16 16,8-3-16-16,-8 3-16 0,9-6-16 0,-9-1-12 0,0 5-16 16,0-4-20-16,-9 4-20 0,9-3-12 0,-8 3-88 0,-1 2 40 15,0-3 40-15,-7 7 40 0,8-1 20 0,-10-4 20 0</inkml:trace>
        </inkml:traceGroup>
        <inkml:traceGroup>
          <inkml:annotationXML>
            <emma:emma xmlns:emma="http://www.w3.org/2003/04/emma" version="1.0">
              <emma:interpretation id="{57FF28A7-B68B-489E-8720-C1C3904CB8B8}" emma:medium="tactile" emma:mode="ink">
                <msink:context xmlns:msink="http://schemas.microsoft.com/ink/2010/main" type="inkWord" rotatedBoundingBox="26107,6187 26143,6188 26141,6606 26105,660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563.8168">17281 2442 87 0,'0'0'140'0,"0"0"-4"0,0 0 0 0,0 0-16 16,0 0-4-16,0 0 4 0,0 0-4 0,0 0 4 0,0 0-8 16,0 0-4-16,0 0-12 0,0 0-8 0,0 0-16 0,0 0-16 15,0 0-8-15,0 0-4 0,0 5-12 0,0-5-4 0,0 0-8 16,0 0-4-16,0 0-4 0,0 0-4 0,0 0-4 0,0 0-4 0,0 0-16 15,0 0-16-15,0 0-12 0,0 0-24 0,0 0-16 0,0 0-16 16,0 0-28-16,0 0-24 0,0 0-12 0,0 5-80 0,0-5 20 16,-8 4 40-16,8-4 40 0,0 5 28 0,0 0 20 0</inkml:trace>
          <inkml:trace contextRef="#ctx0" brushRef="#br0" timeOffset="60805.1728">17290 2802 59 0,'0'10'164'0,"0"-6"4"0,0 5 4 0,0-3-20 16,0 3 8-16,0-4 12 0,0 0 0 0,0-5-4 15,0 4-8-15,0-4-8 0,0 6-32 0,0-6-20 0,0 0-20 0,0 0-32 16,0 0-48-16,0 0 0 0,0 0 0 0,0 0 0 0,0 0 0 16,0 0 0-16,0 0 0 0,0-6 0 0,0 6 0 0,0 0 0 15,0 0 0-15,0-4 0 0,0 4 0 0,0-5 0 0,0 0 0 16,0 0 0-16,-9 5 0 0,9-4 0 0,0-2 0 0,0 2 0 0,0-1 0 15,0 1-20-15,0-2-124 0,-8 2-40 0,8-1-36 0,0 1-44 16,-8 4-40-16,8-6 56 0,0 6 48 0,-10 0 44 0,10 0 24 16,0-4 20-16</inkml:trace>
        </inkml:traceGroup>
        <inkml:traceGroup>
          <inkml:annotationXML>
            <emma:emma xmlns:emma="http://www.w3.org/2003/04/emma" version="1.0">
              <emma:interpretation id="{CDBB8E8E-67DB-4DA0-BD73-AB447633E151}" emma:medium="tactile" emma:mode="ink">
                <msink:context xmlns:msink="http://schemas.microsoft.com/ink/2010/main" type="inkWord" rotatedBoundingBox="26708,5689 28530,5700 28525,6658 26703,664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8583.0431">17938 2437 67 0,'-9'0'88'0,"9"0"-4"0,-8 5 0 0,0-5-24 16,8 0 0-16,-10 0 0 0,2 0 0 0,8-5-4 0,-8 5 4 15,8-4-8-15,-10 4 0 0,10-5-4 0,-8 0-4 0,8 0 0 16,-8 1-8-16,8-2 0 0,0 1-4 0,0-3 0 0,0 2 0 16,0-4-4-16,0 6 0 0,0-5-4 0,0-1 0 0,0 5 0 15,0-5-4-15,0 6 0 0,0-6 0 0,0 5 0 0,0-5-4 0,0 6 4 16,0-1 0-16,0-5-4 0,0 6 0 0,8-7 0 0,-8 7 0 15,0-6 0-15,8 6-4 0,-8-6 0 0,0 1 4 0,10 0 0 16,-10 3 0-16,8-4-4 0,0 1 4 0,-8-1 0 0,10 6-4 16,-10-6 4-16,8 1 0 0,0 3-4 0,1-2 0 0,-9 1 0 15,8-1-4-15,1 3 0 0,-1-5 0 0,-8 6 0 0,9-1-4 0,-1 0 4 16,0 0-4-16,-8 1-4 0,10 4 4 0,-10-6-4 0,8 6 4 16,0-4 0-16,-8 4 0 0,10 0-4 0,-2 0 4 0,-8 0-4 15,0 0 0-15,8 0 0 0,1 0 0 0,-9 4 4 0,8 2 0 0,-8-2 0 16,9 1-4-16,-9 0 0 0,8 0 4 0,-8 4-4 0,9-4 4 15,-9 4-4-15,8 2 4 0,-8-3-4 0,8 7 0 0,-8-5 0 16,0 4 0-16,0 1 0 0,10-5-20 0,-10 3 28 0,0 6-4 16,0-5-4-16,0 6 4 0,0-6-4 0,-10 7 0 0,10-3 0 15,-8 1 0-15,8 6 4 0,-8-2-4 0,8-4 0 0,-9 5 0 0,9 0 0 16,-8 0 4-16,-1 0-4 0,1-4 0 0,-1 3 0 0,1 0 0 16,0-2 0-16,-2 2 0 0,2-4 0 0,0 1 0 0,-2-2 0 15,2-2 4-15,0 3-4 0,-1-5 0 0,1-5 4 0,-1 6-4 16,1-5 0-16,-1 0 0 0,1-1 4 0,0-5-8 0,8 2 4 15,-10-2 0-15,2 1-4 0,0-5 0 0,8 4 4 0,-10-4-4 16,10 6 4-16,-8-6 0 0,8 0-4 0,0-6 4 0,-8 6-4 16,8-4 0-16,0 4 0 0,0-5 0 0,0 1 0 0,0-2 4 15,0 2 0-15,-8-1-4 0,8 1 4 0,0-2-4 0,0 2 4 0,0-6 4 16,0 5-8-16,8 1 4 0,-8-2 0 0,0 2 0 0,0-1 0 16,8 1 0-16,-8-2 0 0,0 2-4 0,8-1 4 0,-8-1 0 15,10 6 0-15,-10 0 0 0,8-4 0 0,-8 4 0 0,8 0 0 16,2 0 0-16,-10-4 0 0,8 8 4 0,0-4 0 0,1 0 0 15,-9 4 0-15,8 2-4 0,1-6 4 0,-1 5 0 0,1-1 0 0,-9 2 0 16,8-2 0-16,0 5 4 0,2-3 4 0,-2 3 4 0,0-3-4 16,2 2 4-16,-2-2-4 0,-8 3 8 0,8 1-4 0,1-6 0 15,-1 5 0-15,1 1 0 0,-1-5 0 0,1 5 4 0,-1-6-4 0,0 6 0 16,10-5 0-16,-18 0 0 0,18 0-4 0,-10-1 0 0,-8 1 0 16,8 0 0-16,9-1 4 0,-17-4-12 0,9 5-4 0,-1-5 0 15,1 0 0-15,-1 0 0 0,0-5 0 0,2 5 0 0,-10-4 0 16,8-1 0-16,0 0 0 0,0-4 0 0,2-1 0 0,-10 0 0 15,8 1 0-15,-8-1 0 0,8-4 0 0,-8 5 0 0,9-6 0 0,-9 1 0 16,0-1-24-16,8 1-28 0,-8-1-16 0,0 6-20 0,0-5-16 16,-8-2-12-16,8 3-20 0,0 4-20 0,-9-1-12 15,9 0-44-15,-8 0-52 0,0 5 64 0,8-4 40 0,-10 4 32 0,10 0 20 16</inkml:trace>
          <inkml:trace contextRef="#ctx0" brushRef="#br0" timeOffset="71288.877">18944 2255 39 0,'0'-5'120'0,"0"0"-12"0,0 1-4 0,0-1-28 15,0 5-8-15,0 0 0 0,0-4-4 0,0 4 0 0,0 0-8 16,0 0-4-16,0 0 4 0,0 0 0 0,0 4-12 0,0-4 4 15,0 5 0-15,8-1 0 0,-8 6-4 0,0-5 4 0,0 5 0 16,0-2-4-16,0 7 0 0,0-5-4 0,0 9 0 0,0-4-4 0,0 4 0 16,0 0-4-16,0 5-8 0,0-5 0 0,0 5-4 0,-8 0 0 15,8 0 0-15,0 0-4 0,0 0-4 0,0 0 0 0,0 0-4 16,0 0 0-16,-8 0-4 0,8 0 0 0,0 0 0 0,0-6-4 16,0 6 4-16,0-3-4 0,0-8 0 0,0 8-4 0,0-7 0 15,0-1-8-15,0 2-4 0,0-5-12 0,0-1-12 0,0-4-12 0,0 0-12 16,-9-1-12-16,9 2-16 0,0-6-12 0,-9-6-12 0,9 6-12 15,-8-4-8-15,8-6-52 0,-8 1-8 0,-2-1 40 0,10-5 24 16,-8-4 28-16</inkml:trace>
          <inkml:trace contextRef="#ctx0" brushRef="#br0" timeOffset="70997.1439">18688 2145 11 0,'0'-5'104'0,"0"0"-8"0,0 5-4 0,0-5-20 0,0 5-4 16,0 0-4-16,0-4 0 0,0 4-4 0,0 0 4 0,0 0-4 15,0 0 0-15,0 0-4 0,0 4 0 0,0-4 0 0,0 5 0 0,0 5 0 16,0-6 0-16,0 7-4 0,0-3 0 0,0 7 0 0,0-5 0 16,0 4 0-16,0 5-8 0,0-4-4 0,0 4 0 0,0 6-4 15,0-7 0-15,0 6-8 0,0 0-4 0,0-5 0 0,0 10-8 16,0-5 0-16,0 0 0 0,0 0-4 0,0 5 0 0,0-5-4 15,0 5-4-15,0-6 4 0,0 6-4 0,0-5 0 0,0 5 0 0,0-5-4 16,0 0 0-16,0-6 4 0,0 7 0 0,0-6-4 0,0 0-4 16,0 0-4-16,0 0 4 0,0-4-4 0,0-1-4 0,0-4-8 15,0 5-8-15,0-6-12 0,0-4-8 0,0 4-8 0,0-9-4 0,0 5-8 16,0-5-4-16,0 0-8 0,0 0-16 0,-8-5-16 0,16 0 0 16,-8-4-4-16,0 0 4 0,0-1-44 0,0-5-20 15,0 1 24-15,0-1 32 0,0-4 24 0</inkml:trace>
          <inkml:trace contextRef="#ctx0" brushRef="#br0" timeOffset="71576.1397">18543 2006 7 0,'-8'-5'104'0,"-1"0"-8"0,9-4-8 0,0 4-24 0,-9 0-4 0,9 0 4 16,0 5-8-16,0-4-4 0,0 4 4 0,0-6 0 0,0 1 0 15,0 5 0-15,9 0 0 0,-9-4-8 0,9 4-4 0,-1 0 4 16,-8 0 0-16,18 0 4 0,-10-5 0 0,0 5 0 0,0 5-4 0,10-5 4 16,-10 0 0-16,9 0 0 0,1 4 0 0,-2-4-4 15,10 5-8-15,-8 1-4 0,-2-2-4 0,9-4 0 0,-7 5-4 0,8 0-4 16,-10 0-4-16,10-1-8 0,-1 1 0 0,-7-5-4 0,8 5 0 15,-1 0-4-15,-8-5-4 0,8 4 0 0,-7-4-8 0,8 5-8 16,-10-5-20-16,2 0-16 0,-2 0-16 0,1 0-24 0,-9 5-16 0,10-5-32 16,-10 0-24-16,0 0-40 0,2 0-32 0,-10 0 44 0,8 0 40 15,-8-5 0-15,0 5 52 0</inkml:trace>
          <inkml:trace contextRef="#ctx0" brushRef="#br0" timeOffset="72171.5465">19259 2543 51 0,'0'-10'96'0,"0"1"-8"0,0 4-4 0,9-5-16 0,-9 5-4 16,0 1 0-16,0-1-4 0,0-5 4 0,9 10-4 0,-9-4 0 0,8-1 0 16,-8 0 0-16,0 5-8 0,9 0 0 0,-1-5-4 0,0 10 4 15,-8-5 0-15,8 0 4 0,2 5 0 0,-2 0-4 0,0-1-4 16,-8 6-4-16,10-1-4 0,-2 1-4 0,0 0-4 0,1 4-4 0,-1-5-8 16,-8 11 4-16,9-6-4 0,-1 4-4 0,-8 3 0 15,9-2-4-15,-1 4-4 0,-8-3-4 0,0-2 4 0,8 6-4 0,-8-3 0 16,0 2 0-16,10-4 0 0,-10 0 0 0,0-4 0 0,0-1-4 15,0 5 0-15,0-9 0 0,0 0-4 0,0-1 8 0,0 1-4 16,0-6 8-16,8-4-4 0,-8 0 0 0,0 0 0 0,0-4 0 16,8-1 0-16,-8-4-4 0,10-1 4 0,-10 1-4 0,8-11 0 15,-8 5 0-15,8-4 0 0,0 0 0 0,1-4 0 0,0 4 4 16,8-6-8-16,-9 2 8 0,0-2 0 0,2 1-4 0,-2 5 0 0,8-5 0 16,-6 5 0-16,-2 0 4 0,0-1-4 0,1 6 0 0,8 5 4 15,-17-1-4-15,9-4 0 0,-1 9 0 0,0-5 0 0,-8 6 0 16,8-1-8-16,2 0-16 0,-10 5-12 0,0-5-20 0,0 5-20 15,0 0-20-15,8 0-32 0,-8-5-36 0,0 5-60 0,0 0-24 16,-8 5 44-16,8-5 44 0,0 5 32 0,0-5 0 0</inkml:trace>
        </inkml:traceGroup>
      </inkml:traceGroup>
    </inkml:traceGroup>
    <inkml:traceGroup>
      <inkml:annotationXML>
        <emma:emma xmlns:emma="http://www.w3.org/2003/04/emma" version="1.0">
          <emma:interpretation id="{C334A71A-DBF3-4F06-99C4-1097D2C20356}" emma:medium="tactile" emma:mode="ink">
            <msink:context xmlns:msink="http://schemas.microsoft.com/ink/2010/main" type="paragraph" rotatedBoundingBox="17817,7496 29556,7832 29531,8719 17792,83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B05727-DAF2-404E-AB48-0537CA6C3114}" emma:medium="tactile" emma:mode="ink">
              <msink:context xmlns:msink="http://schemas.microsoft.com/ink/2010/main" type="line" rotatedBoundingBox="17817,7496 29556,7832 29531,8719 17792,8384"/>
            </emma:interpretation>
          </emma:emma>
        </inkml:annotationXML>
        <inkml:traceGroup>
          <inkml:annotationXML>
            <emma:emma xmlns:emma="http://www.w3.org/2003/04/emma" version="1.0">
              <emma:interpretation id="{283116AE-3E8A-4768-8FC5-E741F13D2620}" emma:medium="tactile" emma:mode="ink">
                <msink:context xmlns:msink="http://schemas.microsoft.com/ink/2010/main" type="inkWord" rotatedBoundingBox="17816,7514 18415,7531 18390,8401 17792,838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2682.0016">8960 4338 31 0,'0'0'104'0,"0"-7"-8"0,0 3 0 0,0 4-20 16,0 0 8-16,9 0 0 0,-9-5 0 0,8 5 0 0,-8 0-8 0,8 0 4 15,1 0-20-15,-9 0 12 0,9 0-4 0,-1 0-4 0,0 5-12 16,10-10-4-16,-10 5-4 0,1 5-4 0,8-5-4 0,-9-5-4 16,9 5-8-16,1 0-4 0,-10 0 0 0,10 0-8 0,-2 0 0 0,1 0 0 15,0 5-4-15,-8-5 0 0,7 0-4 0,2 0 0 0,0 0-8 16,-2 0-8-16,1 0-4 0,9 0-16 0,-10 0-16 0,2 0-8 15,-2 0-12-15,2 0-12 0,-1 0-12 0,0 4-12 0,0 3 0 16,-1-7 4-16,2 3-24 0,0-3-60 0,-2 5 16 0,1-1 32 16,0-4 32-16,0 6 16 0</inkml:trace>
          <inkml:trace contextRef="#ctx0" brushRef="#br0" timeOffset="82136.9437">9045 3775 75 0,'0'0'92'0,"0"0"0"0,0-4-8 0,0 4-16 16,0 0-8-16,0 0 4 0,0 0 0 0,0 0 0 0,0 4-8 15,0-4 0-15,0 0-4 0,0 0 4 0,0 5-8 0,0-5 0 0,0 5-4 16,0 0-4-16,0 0-4 0,0-1 4 0,0 1-8 0,0 5 4 16,0-6-4-16,0 6 0 0,0-1 0 0,0 1-4 0,0 0 4 15,0-1 0-15,0 1-4 0,0 4 4 0,0-4 0 0,0 0-4 0,0 4 0 16,0 0 0-16,-8 0 0 0,8 1-4 0,0 5-12 0,0-1 16 16,-8 0 0-16,8 0-4 0,0 5 0 0,-10-6-8 0,10 7 0 15,-8-1 0-15,8-1-4 0,-8 7-4 0,8-5 0 0,-9 3-4 16,9-5 8-16,-9 6-8 0,9-5-4 0,-8 0 4 0,8 0-4 15,-8 0 4-15,8 0-4 0,-9 0 4 0,9-6 0 0,0 8 0 0,-8-7 0 16,8 0 0-16,0-4-4 0,0-1 0 0,0 0 0 0,-9-5 0 16,9 6 0-16,0-5 0 0,0-6 0 0,0 6 0 0,0-5 0 15,0-1 0-15,0 1-8 0,0-5 0 0,0 5 4 0,0-5-8 16,0 0-8-16,0 0-8 0,0 0-4 0,0-5-12 0,0 5-12 16,0-5-8-16,0 1-16 0,0-1-4 0,0-5-12 0,0 1-20 0,0 4-4 15,9-10-12-15,-9 6-8 0,0-1-52 0,0-4 0 16,8-5 40-16,-8 4 32 0,0 1 20 0</inkml:trace>
          <inkml:trace contextRef="#ctx0" brushRef="#br0" timeOffset="82435.1446">9259 4035 87 0,'0'-6'104'0,"0"6"-8"0,0-4-4 0,0 4-28 0,0 0-4 15,0 0 0-15,0 0-4 0,0 0-4 0,0 0 0 0,0 0 0 0,0 0 0 16,0 4 0-16,0 2 0 0,0-1 0 0,0-1 0 0,0 6-4 16,0-1 4-16,0 1-12 0,0 0 0 0,0 3-4 0,0 2 0 15,0-1-4-15,0 6-4 0,0-1 0 0,0 0 0 0,0 0 0 16,0 5-8-16,0 0 4 0,0-5-8 0,0 10-4 0,0-10 0 16,0 10 0-16,0-5 0 0,8 0-4 0,-8 0 0 0,0 0 0 0,0 0-4 15,0-5 0-15,0 5 0 0,0-4-4 0,8-1 0 16,-8 0 0-16,0-6-4 0,0 3-4 0,0-2-8 0,0-5-8 0,0 1-8 15,0 0-12-15,0-6-8 0,0 1-8 0,0-5-20 0,0 0-12 16,0 0-16-16,0-5-8 0,0 1-4 0,-8-1-48 0,0 0-28 16,0-5 32-16,8 1 40 0,-10-5 24 0</inkml:trace>
        </inkml:traceGroup>
        <inkml:traceGroup>
          <inkml:annotationXML>
            <emma:emma xmlns:emma="http://www.w3.org/2003/04/emma" version="1.0">
              <emma:interpretation id="{45883E1F-6FDA-48FB-B760-3686EF1B15F7}" emma:medium="tactile" emma:mode="ink">
                <msink:context xmlns:msink="http://schemas.microsoft.com/ink/2010/main" type="inkWord" rotatedBoundingBox="19015,7987 19439,7999 19431,8254 19007,824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3007.5621">10171 4279 51 0,'0'0'100'0,"0"0"-8"0,0 0-8 0,-8 0-24 16,8 0 4-16,0 0 4 0,0 0 8 0,8 0 4 0,-8 0 0 15,0 0-4-15,8 0 0 0,-8 0 0 0,9 0 4 0,-1 0-4 0,0 0 0 16,2-5-4-16,-2 5 0 0,0 0 0 0,10-5-8 0,-10 5 0 15,9 0-8-15,-8-5-4 0,8 5-4 0,-1-5-4 0,2 5-8 16,-10-4 0-16,10 4-8 0,-2 0-4 0,2 0-4 0,-10-5-4 16,9 5-4-16,-9 0 0 0,10 0-4 0,-10 0 0 0,10 5 0 0,-10-5-4 15,0 0 0-15,1 0-4 0,0 4-4 0,-1 1 0 0,0-5-8 16,-8 0-4-16,9 0-12 0,-9 5-16 0,0-5-32 0,8 5 8 16,-8-5-20-16,0 5-12 0,0-5-20 0,0 0-24 0,-8 0-12 15,8 4-20-15,-9-4-56 0,1 0 24 0,0 0 40 0,8 0 32 16,-18 0 32-16</inkml:trace>
          <inkml:trace contextRef="#ctx0" brushRef="#br0" timeOffset="83253.5437">10204 4471 39 0,'0'0'112'0,"0"4"-8"0,0-4-4 0,0 6-16 0,0-6 4 0,0 0 4 16,0 0 4-16,10 0-8 0,-10 4 0 0,0-4-4 0,8 0 4 15,-8 0 0-15,8 5-8 0,0-5 0 0,2 0-4 0,-10 0-8 16,16 5-4-16,-7-5-4 0,0 0-8 0,8 5-4 0,-9-5 0 16,9 0-8-16,-8 0-8 0,7 0-8 0,-6 0 0 0,6 0-8 0,2 0 0 15,-1 0-4-15,-1 0 0 0,2 0-4 0,-10 0 0 0,10 0-8 16,-2 0-4-16,-7 0-8 0,8 0-16 0,-9 0-28 0,9 0-32 16,-9 0-28-16,2 0-36 0,-2 0-40 0,-8 0-72 0,8 0 0 15,-8 0 48-15,10 0 44 0,-20 0 32 0,10 0 24 0,0 0 24 16</inkml:trace>
        </inkml:traceGroup>
        <inkml:traceGroup>
          <inkml:annotationXML>
            <emma:emma xmlns:emma="http://www.w3.org/2003/04/emma" version="1.0">
              <emma:interpretation id="{0EF224C1-4161-4B2F-936E-9071FEB3CEC4}" emma:medium="tactile" emma:mode="ink">
                <msink:context xmlns:msink="http://schemas.microsoft.com/ink/2010/main" type="inkWord" rotatedBoundingBox="20530,7738 21697,7771 21678,8442 20511,840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0823.9004">12345 4312 63 0,'0'0'92'0,"0"-9"-12"15,0 4-4-15,0 5-28 0,0-5 0 0,0 1-8 0,0 4 4 16,0 0-4-16,0-6 8 0,0 6 0 0,0 0 0 0,8 0 4 0,-8 6-4 15,0-6 4-15,10 0 4 0,-10 4-4 0,8 1 0 0,-8 0-4 16,8 0 4-16,0-1-4 0,-8 6-4 0,9-1-4 0,0 1-4 16,-9 5-4-16,8-1-4 0,1 0-4 0,-9 0 0 0,8 6-4 15,0-5 4-15,-8 4-8 0,10 0 0 0,-10 0 0 0,8 0 0 16,-8 1-8-16,8-6 4 0,-8 5 0 0,8-4-4 0,-8-1 0 0,0-1 0 16,10 2 0-16,-10-5-4 0,0 0 4 0,0-1-4 0,0-4 0 15,0 1 4-15,0-2-4 0,0 0 0 0,0-4 4 0,0-4 0 16,0 4-4-16,0-4-4 0,0-7 4 0,0 2 0 0,8-1-4 15,-8 0 4-15,0-5-4 0,0-3 0 0,8 3 0 0,-8-4 0 16,9 1-4-16,-9-2 4 0,8 1 0 0,-8-1 0 0,9 0 0 0,-9 2 4 16,9-1 0-16,-1 5 0 0,-8-6 8 0,8 6 0 0,0 0 4 15,2 4 0-15,-10 2 0 0,8-3 8 0,0 1 4 0,2 5-8 16,-2 1 8-16,0-1 0 0,1 5-4 0,-1-5 4 0,9 5-4 0,-8 0 0 16,-1 0 0-16,0 0-4 0,2 5 0 0,-2-5-4 15,10 5 4-15,-10-1-4 0,0-4-4 0,0 5-4 0,9 0-8 0,-8-5 0 16,0 0 0-16,-1 5 0 0,0-5 0 0,2 0 0 0,-2-5 0 15,0 5 0-15,0-5-12 0,2 0-28 0,-10 1-28 0,8-6-36 16,-8 5-24-16,8-5-40 0,-8 1-40 0,-8-1-68 0,8 1 8 16,-8-1 48-16,8-4 44 0,-10 4 32 0,2-4 28 0,0 4 20 15</inkml:trace>
          <inkml:trace contextRef="#ctx0" brushRef="#br0" timeOffset="90331.2181">11756 4327 51 0,'0'4'80'0,"-8"-4"-4"0,8 0 0 0,-8 7-24 0,-1-14 0 0,9 7 0 15,-8 0 0-15,8-4 0 0,-9-1 0 0,9 0-4 16,-9 0 0-16,9 1 0 0,-8-1 0 0,8 0-4 0,0-4-4 15,0-1 0-15,-8-5 0 0,8 6-4 0,0-5 4 0,0-1-4 0,0 2 0 16,0 2 8-16,0-3-8 0,0-1 0 0,8-4 4 0,-8 5-4 16,0-1 0-16,8 1 0 0,-8-1-4 0,9 5 4 0,-9-3-4 0,9 3 0 15,-1 1-4-15,-8-5 4 0,9 9-8 0,-1-5-4 0,0 5 0 16,1-5-4-16,0 6 0 0,-1 4 0 0,0-6-16 0,2 6 16 16,-2-4-4-16,0 8 0 0,1-4 0 0,0 6-4 0,-1-6-4 15,0 9 4-15,1-4-4 0,-1 0-4 0,0 5 0 0,2-1 4 16,-2 1 0-16,0 4-4 0,-8-5 0 0,10 6 4 0,-2-1-4 0,-8 5 0 15,8-4 0-15,-8 3 4 0,0 2 0 0,0-1-4 0,0 1 0 16,0 4 4-16,-8-6 0 0,8 6-4 0,-8 1 0 0,-2-2-4 16,2 2 0-16,-10 3 4 0,10-3 4 0,0-1-4 0,-9-2 0 15,9 4 0-15,-10-3 0 0,2 2-4 0,-2-6 0 0,10 0 4 16,-10 0-4-16,10-5 4 0,0 1 0 0,-9-1 0 0,8-4-4 0,0-6 0 16,1 1 0-16,0 0 0 0,8 1 0 0,-10-6 0 15,2 0 4-15,8 0-4 0,0-6 4 0,0 1-4 0,-8-4 4 0,8 4 0 16,0-5 0-16,0 1 0 0,0-2 0 0,0 3 0 0,0-2 0 15,8 4 0-15,-8-3 0 0,0 0 0 0,8-1 0 0,-8 6 0 16,10-1 0-16,-10 0 0 0,8 1-20 0,0-1 24 0,-8 5 0 16,9 0 0-16,0 0-4 0,-1 5 0 0,1-1 4 0,-1-4 0 0,0 5-4 15,1 0 4-15,0 4-4 0,7-4 4 0,-6 0-4 16,-2 5 4-16,0-7 0 0,10 8 0 0,-10-2 4 0,0-5 4 0,1 7 0 16,7-7-4-16,-6 6 4 0,-2-5 0 0,10 4-8 0,-10-4 8 15,0 0 0-15,0 1-4 0,10-2 4 0,-10 0-4 0,1-4 0 16,-1 0-4-16,0 5 0 0,2-5 4 0,-2 0-4 0,0 0-4 0,0 0 4 15,2-5-4-15,-2 5 0 0,0-4-4 0,1 0-4 0,-9-2-4 16,9-4-16-16,-1 6-16 0,-8-6-20 0,9 0-16 0,-1 1-12 16,-8-5-20-16,8-2-20 0,-8 3-16 0,8-2-8 0,-8 1-64 15,10-5 0-15,-10 4 40 0,8-4 36 0,-8 5 32 0,8-5 16 16</inkml:trace>
        </inkml:traceGroup>
        <inkml:traceGroup>
          <inkml:annotationXML>
            <emma:emma xmlns:emma="http://www.w3.org/2003/04/emma" version="1.0">
              <emma:interpretation id="{DE66AEDC-E6A4-4685-8EA2-0ABDA88CAF57}" emma:medium="tactile" emma:mode="ink">
                <msink:context xmlns:msink="http://schemas.microsoft.com/ink/2010/main" type="inkWord" rotatedBoundingBox="22553,7860 22927,7871 22918,8202 22544,819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0550.9837">13693 4446 39 0,'0'0'112'0,"8"-4"0"0,-8 4-4 0,0 4-16 0,8-8 0 15,-8 4 4-15,0 0-4 0,8 0 0 0,-8 0 4 0,9 0 0 16,-9 0-4-16,9 0 0 0,-1 0 0 0,1 0 0 0,-1 0 0 16,0-5-8-16,2 5-8 0,-2 0-4 0,0 0-8 0,0 0 0 0,2 0-4 15,-2 5-8-15,9-10-4 0,-9 10-8 0,1-5-40 0,0 0 0 16,7 0 0-16,-8 0 0 0,2 0 0 0,6 0 0 0,-6 0 0 16,-2 0 0-16,9 0 0 0,-9 0 0 0,1 0 0 0,-1 0 0 15,1 0 0-15,-1 0 0 0,-8 0 0 0,8 0 0 0,2 0 0 16,-10 0 0-16,0 0 0 0,8 0 0 0,-8 0 0 0,0 0 0 0,0 0-40 15,0 0-100-15,-8 0-36 0,8 0-40 0,0 0-40 16,-10 0-52-16,2 0 60 0,0 0 44 0,-1 0 44 0,1 0 28 0,8 0 24 16</inkml:trace>
          <inkml:trace contextRef="#ctx0" brushRef="#br0" timeOffset="100245.8007">13735 4116 31 0,'0'0'96'0,"0"0"-8"15,0 0 0-15,0 0-24 0,-9 0 4 0,9 0-4 0,0 0-4 16,0 0 4-16,0 0-4 0,0 0 0 0,0 0 8 0,0 0-4 0,0 0 4 15,0 0-4-15,9 0 4 0,-9 0 4 0,0 0-4 0,0 0 0 16,8 0 4-16,-8 0-4 0,0 0 4 0,9 5-4 0,-1-5 0 16,-8 0-8-16,8 4-4 0,2-4 4 0,-2 0-8 0,0 6 0 15,0-6 0-15,2 4-8 0,-2-4-4 0,9 5-40 0,-9 0 0 16,1-5 0-16,0 5 0 0,-1-1 0 0,8-4 0 0,-6 0 0 0,-2 4 0 16,0 2 0-16,2-6 0 0,6 5 0 0,-7-5 0 15,-1 4 0-15,1-4 0 0,-1 5 0 0,1 0 0 0,-1-5 0 0,0 0 0 16,2 5 0-16,-2-5 0 0,0 0 0 0,2 0 0 0,-2 5 0 15,0-5 0-15,-8 0 0 0,8 0 0 0,-8 0 0 0,9 0 0 16,-9 0 0-16,0 0 0 0,0 0 0 0,8 0 0 0,-8 0 0 16,0 0 0-16,0 0 0 0,0 0 0 0,0 0 0 0,0 0 0 0,0 0 0 15,0 0 0-15,0 0 0 0,0 0 0 0,-8 0 0 16,8-5-44-16,0 5-72 0,0-5-20 0,0 5-12 0,-9 0-20 0,9-5-12 16,-8 5-20-16,0-5-56 0,8 1 32 0,-8 4 36 0,-2 0 44 15,2-5 28-15,0 5 16 0</inkml:trace>
        </inkml:traceGroup>
        <inkml:traceGroup>
          <inkml:annotationXML>
            <emma:emma xmlns:emma="http://www.w3.org/2003/04/emma" version="1.0">
              <emma:interpretation id="{B8AB7422-ACBE-4523-B0D6-788E894C8F75}" emma:medium="tactile" emma:mode="ink">
                <msink:context xmlns:msink="http://schemas.microsoft.com/ink/2010/main" type="inkWord" rotatedBoundingBox="23806,7727 24658,7752 24639,8418 23787,839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3214.9731">15098 4226 15 0,'0'0'84'16,"-8"0"4"-16,0 0-8 0,8 0-24 0,-9 0-4 0,1-5 0 15,-1 5 0-15,9-4 4 0,-9 4 0 0,1-4 0 0,8 4 0 16,-8-6 0-16,0 1-4 0,8 0-8 0,-10 1 4 0,10-1-4 16,-8 0 0-16,8-5-4 0,0 6 4 0,0-7-4 0,-8 7 0 15,8-5-4-15,0-1 0 0,0 0 0 0,0 1-8 0,0 4 0 0,8-4 0 16,-8-1 0-16,0 1 0 0,8-1 0 0,-8 0-4 0,10 1 4 16,-2-1 0-16,-8 1 0 0,8 3-4 0,0-3 0 0,1 4-4 15,0-4 0-15,-1 3 0 0,1 2-4 0,-1-1 0 0,0 5-8 16,2 0 0-16,-2-4 0 0,0 4 0 0,0 0-4 0,2 4 0 15,-2-4 0-15,9 5 0 0,-8 5 0 0,-1-6 4 0,1 6-8 0,-1-5 4 16,0 10 0-16,0-7 0 0,2 7 0 0,-2-5 0 0,0 9-4 16,2-5 0-16,-10 1 4 0,8 4-4 0,-8-1 0 0,0 2 0 15,0-1 0-15,0 1 0 0,-8-1 0 0,8 4-4 0,-10 1 8 0,2-4 0 16,0 4-8-16,-10-1 4 0,10 2-28 0,-9-2 32 16,0 2-4-16,0-2 4 0,-1 2-4 0,2-6 0 0,-2 0 0 15,2 1 0-15,-1-1 0 0,-1 0 0 0,2-6-4 0,-2 3 4 0,10-8 0 16,-10 7 4-16,10-5-8 0,0-5 4 0,-1 0 0 0,1-1 0 15,8 1 0-15,-9-5-4 0,9 0 4 0,0 0-4 0,0 0 0 16,-8-5 0-16,8 1 0 0,8-1 4 0,-8 0-4 0,0-5 0 0,0 6 4 16,9-1 0-16,-9-5 0 0,8 6 0 0,-8-6-4 15,9 4 4-15,-9-3-4 0,8 5 4 0,0-1 0 0,2 0 0 0,-2 0 0 16,-8 5 0-16,8 0 0 0,2-4 0 0,-2 4 0 0,0 0 0 16,9 4 4-16,-8-4 0 0,-1 5-4 0,1 0 0 0,7-5 4 15,-6 9 0-15,6-9 0 0,-8 9-4 0,10-3 4 0,-10-1 0 0,10 0 4 16,-10 3-4-16,9-2 0 0,-1-1-4 0,-6 4 0 15,6-4 0-15,-6 0 0 0,6 0 4 0,-7-1-4 0,8 1 4 0,-9 0 0 16,9-5-4-16,-9 6 0 0,10-6-20 0,-10 0 20 0,2 0-8 16,6 0-8-16,-8 0-24 0,1-6-24 0,0 1-20 0,-1 0-20 15,1 1-28-15,-1-1-24 0,0-5-28 0,2 1-72 0,-2-2 48 0,0 7 44 16,-8-10 36-16,10 5 16 0</inkml:trace>
          <inkml:trace contextRef="#ctx0" brushRef="#br0" timeOffset="103428.4031">15772 4379 7 0,'0'0'148'0,"-8"5"-8"0,8 0-4 0,0-5-20 0,0 5 0 16,0-5-12-16,0 4 4 0,0-4-4 0,0 0-8 0,0 0-12 16,0 0-8-16,0 6-16 0,0-6-8 0,0-6-8 0,-9 6-8 15,9 0-8-15,0 0-28 0,9 0 20 0,-9 0-8 0,0 0 0 0,0 0-12 16,0 0-8-16,0 0-8 0,0-4-16 0,0 4-12 15,0-5-12-15,0 5-20 0,8-5-24 0,-8 5-20 0,0-5-8 0,8 1-48 16,-8-1-32-16,0 0 36 0,10 1 36 0,-10-1 24 0,8-1 12 16</inkml:trace>
        </inkml:traceGroup>
        <inkml:traceGroup>
          <inkml:annotationXML>
            <emma:emma xmlns:emma="http://www.w3.org/2003/04/emma" version="1.0">
              <emma:interpretation id="{9EBEF2D4-5FA4-47FF-86BB-FF909F807D61}" emma:medium="tactile" emma:mode="ink">
                <msink:context xmlns:msink="http://schemas.microsoft.com/ink/2010/main" type="inkWord" rotatedBoundingBox="25116,7784 25436,7793 25415,8509 25095,850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3944.6645">16317 4083 91 0,'0'-6'108'0,"0"2"-8"0,0 4-4 0,0-5-20 0,0 0 0 16,0 0-4-16,0 5 4 0,0-4-8 0,0 4-4 0,0-6-4 16,0 2-8-16,0 4-4 0,0 0-4 0,0-4-4 0,0 4 0 15,0 0-4-15,0 0 0 0,0 0 0 0,0 0 0 0,0 0 0 16,0 0 0-16,0 4 0 0,0-4 0 0,0 4-4 0,0 2 0 15,0-2 0-15,0 6-8 0,0-5 0 0,-8 5 0 0,8-1-8 0,0 1 0 16,-8-1-4-16,8 5 0 0,-9 1-4 0,9-1 0 0,-8 5-4 16,8-4 4-16,-8 4-4 0,8 0 0 0,-9-4-4 0,9 3 0 15,0 2 0-15,-9-1 4 0,9-5-4 0,0 5 0 0,0 0 0 0,9 1 0 16,-9-6 0-16,9 6 0 0,-9-6 0 0,8 1 0 16,0-2-4-16,1-4 4 0,-1 7 0 0,0-6 0 0,2-1-4 0,6 1 0 15,-6-6 4-15,-2 1 0 0,8 0 0 0,-7-5 0 0,0 5 0 16,8-5 0-16,-9-5 0 0,0 5-4 0,2 0 0 0,-2-5 0 15,0 0 0-15,0 1 0 0,2-6 0 0,-2 5 0 0,0 1 4 0,-8-6-4 16,9 5 0-16,0-6 4 0,-9 8 0 0,8-7 0 0,-8 5 0 16,0-5-4-16,9 6 4 0,-9-1-4 0,0-4 4 15,0 9-4-15,0-5 4 0,8-1-4 0,-8 6 8 0,0-4-4 0,0 4 4 16,0 0-4-16,0 4 4 0,0-4 0 0,0 11 0 0,0-7 0 16,-8 6 0-16,8 0 0 0,0-1-4 0,0 4 4 0,0-2-4 15,0 4 4-15,0-1-4 0,0 5 4 0,0-4 0 0,0 4 4 16,0 0-8-16,0 0 4 0,8-1-4 0,-8 2 0 0,0-5-4 0,0 5 0 15,0-7 0-15,8 2-4 0,-8-1-8 0,0 0-20 0,8 1-16 16,-8-6-12-16,0-4-12 0,10 5-24 0,-10-6-24 0,0 1-16 16,8-5-24-16,-8 0-68 0,0-5 36 0,0 5 40 0,0-9 32 15,0 4 24-15</inkml:trace>
        </inkml:traceGroup>
        <inkml:traceGroup>
          <inkml:annotationXML>
            <emma:emma xmlns:emma="http://www.w3.org/2003/04/emma" version="1.0">
              <emma:interpretation id="{D07C6462-35AE-48BC-BC23-199B06CCD642}" emma:medium="tactile" emma:mode="ink">
                <msink:context xmlns:msink="http://schemas.microsoft.com/ink/2010/main" type="inkWord" rotatedBoundingBox="25997,8067 26353,8077 26345,8349 25990,833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4267.3161">17162 4322 11 0,'-8'5'128'0,"8"6"-16"16,0-8-8-16,0 2-24 0,-8-1-4 0,8 2 8 16,0-1 0-16,0-1 0 0,0-4 0 0,0 5-4 0,8-5-4 0,-8 0 0 15,8 0-8-15,-8 0-4 0,8 0-8 0,1 5-4 0,-1-5-8 0,1 0-8 16,0 0-4-16,-1 4-8 0,10-4-4 0,-10 5-4 15,8-5-4-15,-6 0 0 0,6 5-4 0,-7-5-4 0,8 0-4 0,-8 0-8 16,7 0-8-16,-8 5-12 0,10-5-32 0,-10 0 8 0,2 0-20 16,-2 0-20-16,0 0-20 0,1 0-12 0,-9 0-36 0,0 0-56 15,8 0 36-15,-16 4 28 0,8-4 32 0,0 6 24 0</inkml:trace>
          <inkml:trace contextRef="#ctx0" brushRef="#br0" timeOffset="104411.9354">17213 4519 39 0,'0'4'136'0,"-8"7"-16"0,8-7-12 0,-9 6-28 0,9-6-4 15,0 1 4-15,0 5 8 0,0-6-4 0,0 2 0 0,0-3-8 16,0-3-4-16,0 6-8 0,9-6-8 0,-9 5-4 0,8-5-12 16,0 0-8-16,2 0-4 0,-2 5-8 0,0-5 0 0,0 0-4 0,2 0 0 15,6 0-24-15,1 0 16 0,1 0-16 0,-10 0-8 16,8 0-16-16,2 0-8 0,0 0-20 0,-2 0-24 0,1 0-32 15,1 0-20-15,-2 0-76 0,-8 0 12 0,10 0 32 0,-1 0 36 0,-8 0 24 16</inkml:trace>
        </inkml:traceGroup>
        <inkml:traceGroup>
          <inkml:annotationXML>
            <emma:emma xmlns:emma="http://www.w3.org/2003/04/emma" version="1.0">
              <emma:interpretation id="{D6644237-34AF-4A73-8158-DB40240A35D2}" emma:medium="tactile" emma:mode="ink">
                <msink:context xmlns:msink="http://schemas.microsoft.com/ink/2010/main" type="inkWord" rotatedBoundingBox="27075,7761 27454,7772 27431,8581 27052,857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5053.2846">18373 4495 71 0,'8'-5'92'0,"-8"0"-16"0,9 1-4 0,-1-2-24 0,-8 2 0 15,9-6-4-15,-1 1-4 0,-8-1-4 0,9 1 0 0,-1-1-8 16,-8-4 4-16,8 3 0 0,2-3-4 0,-10 0 0 0,8 5 0 15,-8-6-4-15,8-4 4 0,2 4-4 0,-10 1 0 0,0-1-8 0,8-4 0 16,-8 5-4-16,0-5 0 0,0 1-4 0,0 2 0 0,0-3-4 16,0-1 0-16,0 7 4 0,-8-7 4 0,8 6 4 0,-10-5-4 15,2 4 4-15,0 6 0 0,-2-5 0 0,2 4 0 0,0 1 0 0,-1 3 0 16,1 2 0-16,-9-1-4 0,8 5-4 0,-7 0 0 0,6 5 4 16,-6-5-4-16,6 10 0 0,-6-5 0 0,8 3-4 0,-1 2 4 15,-8 0 4-15,8 5-4 0,1-6-4 0,0 5 4 0,-2-4-4 16,2 5 4-16,0-1 0 0,8-5-4 0,0 6 0 0,-8-6-8 15,8 6 16-15,0-6 0 0,8 2 0 0,-8 2 0 0,0-3 0 0,8-5 0 16,0 4 0-16,2 0 0 0,-2 1 0 0,0 0 0 0,9 0 4 16,-8-1-4-16,0 1-4 0,7-1 4 0,2 1-4 0,-10-6 0 15,10 6 0-15,-2-1 0 0,1 6 0 0,0-5-4 0,-8-1 4 16,7 5 0-16,2-3 0 0,0-2 0 0,-10 6-4 0,8-6 0 16,-7 4 0-16,8-2 0 0,-8 4 0 0,-1-6 4 0,0 5-4 0,2 1 0 15,-2 0-4-15,0-1 0 0,-8 0 0 0,8 1 4 16,-8-1-4-16,0-1 0 0,0 2 0 0,0 0 0 0,0-1 0 0,0 1 0 15,0-6 0-15,-8 6 0 0,0-1 4 0,8 0-4 0,-8 1 0 16,-2-6 0-16,2 1 0 0,0 4 0 0,-1-4 0 0,-8 1 0 16,8-3 4-16,-7 2-8 0,8-6 4 0,-10 1 4 0,10 5-4 0,-10-10 4 15,1 4 4-15,0-4-4 0,9 5 0 0,-9-5 0 0,-1-5 0 16,2 5 0-16,6-4 0 0,-6-1 0 0,-1 0-4 16,8-4 0-16,-8-1 0 0,9 2 0 0,0-3-4 0,-2-4 8 0,2 6-8 15,0-5 4-15,0-1-4 0,8 0-4 0,-10 1 0 0,10 0-4 16,0 0-4-16,0-1-8 0,0 1-12 0,10-5-4 0,-10 4-8 15,8 1-12-15,0-1-16 0,0 1-16 0,2 0-16 0,-2 0-8 0,9-1-24 16,-9 5-68-16,10-4 32 0,-10-1 36 0,8 1 28 16,2 5 20-16</inkml:trace>
        </inkml:traceGroup>
        <inkml:traceGroup>
          <inkml:annotationXML>
            <emma:emma xmlns:emma="http://www.w3.org/2003/04/emma" version="1.0">
              <emma:interpretation id="{B5321BE8-05DC-4F45-A25D-D77DE878376E}" emma:medium="tactile" emma:mode="ink">
                <msink:context xmlns:msink="http://schemas.microsoft.com/ink/2010/main" type="inkWord" rotatedBoundingBox="28140,8187 29545,8227 29534,8606 28129,8565"/>
              </emma:interpretation>
              <emma:one-of disjunction-type="recognition" id="oneOf22">
                <emma:interpretation id="interp30" emma:lang="" emma:confidence="0">
                  <emma:literal>m</emma:literal>
                </emma:interpretation>
                <emma:interpretation id="interp31" emma:lang="" emma:confidence="0">
                  <emma:literal>cm</emma:literal>
                </emma:interpretation>
                <emma:interpretation id="interp32" emma:lang="" emma:confidence="0">
                  <emma:literal>mm</emma:literal>
                </emma:interpretation>
                <emma:interpretation id="interp33" emma:lang="" emma:confidence="0">
                  <emma:literal>cni</emma:literal>
                </emma:interpretation>
                <emma:interpretation id="interp34" emma:lang="" emma:confidence="0">
                  <emma:literal>cna</emma:literal>
                </emma:interpretation>
              </emma:one-of>
            </emma:emma>
          </inkml:annotationXML>
          <inkml:trace contextRef="#ctx0" brushRef="#br0" timeOffset="106373.3583">19473 4500 35 0,'0'-5'84'0,"0"0"-8"0,0 5 0 0,0-5-28 16,0 1 0-16,0-2-4 0,0 6 0 0,0-4-4 0,0-1-4 15,-8 5 0-15,8-5-4 0,0-1 0 0,-10 6 0 0,10-3-4 16,0 3 0-16,-8 0-4 0,8-6 0 0,-8 6-4 0,-2 0 8 16,10 0-8-16,-8 0 0 0,0 0-4 0,-1 6 4 0,1-6 0 0,8 3 0 15,-9-3-24-15,1 11 24 0,-1-6-4 0,1-1 0 0,0 2 0 16,-2-2 0-16,2 6-4 0,0-1-4 0,-2 1 4 0,2-1-4 16,8 2-4-16,-8-2 0 0,8 5 4 0,-8-4 0 0,8 0 0 0,-9-1-4 15,9 5 0-15,0-4-4 0,0 4 0 0,0-4 0 16,0 4 4-16,0-3-4 0,9-3 4 0,-9 7-4 0,8-6 0 0,0 1 0 15,0 4 0-15,2-9-4 0,-2 5 4 0,0-1 0 0,2 1 0 16,6-1 4-16,1-4-4 0,-8 5 0 0,8-6 0 0,-1 3 0 16,2-4 4-16,0-3 0 0,-2 5-8 0,1-5 0 0,9 0 8 0,-10 0-4 15,2 0 4-15,-2 0-4 0,2-5 0 0,-10 2 0 0,9-4 0 16,1 3 0-16,-10-1 0 0,0 0 0 0,10 0 0 16,-10-4 0-16,0 4 0 0,2-4 0 0,-2-1 0 0,0 0-4 0,1 5 8 15,-9-4-4-15,8-1 8 0,1 1 0 0,-9 4-4 0,8-5 4 16,-8 6 0-16,9-6 4 0,-9 5-4 0,8 0 0 0,-8-4-16 15,0 4 20-15,8 0 4 0,-8 0-4 0,10 5 0 0,-10-4 0 0,0 4-4 16,8-5 0-16,-8 5 0 0,0 0 0 0,8 0 4 0,-8 0 0 16,0 0 0-16,0 0 0 0,10 0 0 0,-10 5 0 0,0-5 0 15,8 4 0-15,-8 1 0 0,8 0-4 0,-8 0 0 0,0 0 0 16,8 4 0-16,-8-4-4 0,9 5 0 0,-9-6-4 0,8 6 4 16,1 0-4-16,-9-1 4 0,9 0 0 0,-1 1-4 0,-8 0 0 0,8 0 0 15,2-1 0-15,-2 1 0 0,-8-6 0 0,8 6 0 16,2-1 0-16,-2-2 0 0,0-4 0 0,0 2 0 0,1-1-4 0,-1 2 4 15,1-6 0-15,0 0-4 0,-1 0 4 0,0 0 0 0,2 0 0 16,-2-6-4-16,0 2 4 0,0-1 0 0,2 2 0 0,-2-8 0 16,0 6 0-16,1-5-4 0,-1 1 4 0,-8-1 0 0,9 1 0 0,0-1 0 15,-1-5 0-15,-8 6 4 0,8 0-4 0,0-1 0 0,-8-4 4 16,10 4 0-16,-10 0-4 0,8 1 0 0,0 4 0 0,-8-5 4 16,10 6 0-16,-10-1 0 0,8-5 8 0,-8 10-4 0,8-4 0 15,-8 4 4-15,9-5 4 0,-9 5 0 0,8 0 0 0,-8 0 4 16,8 0 0-16,1 5-4 0,-9-1 0 0,9 0 0 0,-9 2 0 0,8-1-4 15,-8 4 0-15,8-4 0 0,-8 5 0 0,10-6-4 16,-10 6-4-16,8 0 0 0,-8-1 0 0,8 6 0 0,-8-6 0 0,9 0-4 16,-9 1 0-16,9 0 4 0,-9 0 0 0,8-1 0 0,0 1 0 0,-8-1-4 15,9-4 0-15,-9 4 0 0,8-2 0 0,1 1 0 16,-9-4 0-16,9 2 0 0,-1-2 4 0,-8 1-4 0,8-5-4 16,2 5 4-16,-10-5 0 0,8 0 0 0,0 0-4 0,0 0 4 0,-8 0 0 15,10-5 0-15,-2 0 0 0,0 1 0 0,1-2 4 0,-9 2-4 16,8-1 0-16,0-5 4 0,2 6-4 0,-2-6 0 0,8 1 0 15,-6-1-4-15,-2 1 4 0,0-1 0 0,1 0 0 0,0 0 4 16,-1 1-4-16,1 0 0 0,-1-1-12 0,0 5 24 0,2-4 0 16,-2 5 4-16,0-2 0 0,0 1 4 0,-8 5 4 0,10 0 0 15,-2-5 4-15,-8 5 8 0,8 0-4 0,-8 0 0 0,9 5 4 0,-9 0-4 16,9-5-8-16,-1 6-24 0,-8 2 0 0,9-3 0 0,-9 0 0 16,8 5 0-16,-8-1 0 0,8-4 0 0,0 4 0 0,-8 1 0 15,10 0 0-15,-10 4 0 0,8-4 0 0,0-1 0 0,-8 1 0 16,10 1 0-16,-10-3 0 0,0 2 0 0,0-1 0 0,0 1 0 0,0-6 0 15,0 6 0-15,0-5-52 0,0 0-72 0,0 5-24 0,-10-10-40 16,10 4-20-16,-8-4-72 0,0 0 4 0,8 0 56 0,-10 0 44 16,2-4 32-16,0-1 20 0,0 0 32 0</inkml:trace>
        </inkml:traceGroup>
      </inkml:traceGroup>
    </inkml:traceGroup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7:19.0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159AB8-4736-4A02-9ABC-5C6167E0655D}" emma:medium="tactile" emma:mode="ink">
          <msink:context xmlns:msink="http://schemas.microsoft.com/ink/2010/main" type="writingRegion" rotatedBoundingBox="20726,4816 21946,4816 21946,5143 20726,5143"/>
        </emma:interpretation>
      </emma:emma>
    </inkml:annotationXML>
    <inkml:traceGroup>
      <inkml:annotationXML>
        <emma:emma xmlns:emma="http://www.w3.org/2003/04/emma" version="1.0">
          <emma:interpretation id="{61B7F713-7448-43C6-889A-5D27DEB23DE5}" emma:medium="tactile" emma:mode="ink">
            <msink:context xmlns:msink="http://schemas.microsoft.com/ink/2010/main" type="paragraph" rotatedBoundingBox="20726,4816 21946,4816 21946,5143 20726,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EBBF19-BDDB-49D5-958A-1D4E234FDF9B}" emma:medium="tactile" emma:mode="ink">
              <msink:context xmlns:msink="http://schemas.microsoft.com/ink/2010/main" type="line" rotatedBoundingBox="20726,4816 21946,4816 21946,5143 20726,5143"/>
            </emma:interpretation>
          </emma:emma>
        </inkml:annotationXML>
        <inkml:traceGroup>
          <inkml:annotationXML>
            <emma:emma xmlns:emma="http://www.w3.org/2003/04/emma" version="1.0">
              <emma:interpretation id="{6246F06E-714E-464B-9811-B50D1F4E6D8B}" emma:medium="tactile" emma:mode="ink">
                <msink:context xmlns:msink="http://schemas.microsoft.com/ink/2010/main" type="inkWord" rotatedBoundingBox="20726,4816 21946,4816 21946,5143 20726,5143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-1 15 23 0,'0'0'84'0,"0"-5"-20"0,0 5 4 0,0-4-28 0,0 4-4 15,0 0-4-15,0 0 0 0,0 0-20 0,0-6 20 0,0 6 0 16,0 0-4-16,0 6 4 0,10-6 0 0,-10 0 0 0,0 4 0 15,8-4-4-15,-8 5 4 0,0 0-4 0,8 0 0 0,-8-1 0 0,10 1 0 16,-2 5-8-16,-8-5 8 0,8 4 0 0,-8-4-8 0,8 4 0 16,1 1 8-16,0 0-8 0,-1-1 4 0,-8-4 0 0,9 5 0 15,7-1 0-15,-6 1-8 0,-2-2 0 0,0 3-4 0,10-1 0 0,-2-1 4 16,-7 1 0-16,8-1 0 0,0 1 0 0,-1 0-4 0,2 0 4 16,0-6-4-16,-2 5 0 0,10 1 0 0,-9-5 0 0,9 5-4 15,0-6 0-15,-10 7 4 0,10-7-4 0,-1 0-4 0,1 6 4 16,0-5-4-16,-1-1 0 0,1 2 0 0,-10-2 0 0,10 1 0 15,0-5 0-15,-1 6 0 0,1-6 0 0,0 4 0 0,0-4 0 16,-10 0 0-16,10 0 0 0,-9-4 0 0,9-2-4 0,-10 1 0 16,10 1 4-16,-9-2 0 0,9-3 0 0,-10-1-4 0,2 2 0 0,-2-7 0 15,10 5 4-15,-9-5-4 0,1 2 0 0,-2-3 0 0,2 2 0 16,-2 0 0-16,2 0 4 0,-1 4-4 0,-1-4 4 0,2-1 0 16,-2 6 0-16,-6-6-4 0,6 6 0 0,-7-1-4 0,0 0 8 0,-1 1-4 15,1 4 0-15,-1 1 4 0,0-1-8 0,-8 0 4 16,9 0 0-16,-9 5 0 0,0-5 4 0,0 5-4 0,0 0 0 0,0 0 0 15,0 0-8-15,0 0 0 0,0 0-12 0,0 0-12 0,0 0-8 16,0 0-20-16,0 0-20 0,0 0-20 0,0 0-16 0,-9 0-24 16,9 0-76-16,-8 0 40 0,8 0 32 0,-8 0 32 0,8 0 20 0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7:45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551A8B-68AA-4488-9669-19974E2A51C2}" emma:medium="tactile" emma:mode="ink">
          <msink:context xmlns:msink="http://schemas.microsoft.com/ink/2010/main" type="inkDrawing" rotatedBoundingBox="16379,6647 19215,6829 19200,7075 16363,6893" semanticType="underline" shapeName="Other">
            <msink:sourceLink direction="with" ref="{C17A0EA4-362A-4D1E-83C0-28BDDE42E063}"/>
          </msink:context>
        </emma:interpretation>
      </emma:emma>
    </inkml:annotationXML>
    <inkml:trace contextRef="#ctx0" brushRef="#br0">6 8 51 0,'0'-5'88'0,"0"5"-8"0,0 0-8 15,0 0-24-15,0-5 0 0,-8 5-4 0,8 0-4 0,0 0 0 0,0 0-8 16,0 0 4-16,0 0-4 0,0 0 4 0,0 0 4 0,0 0-4 16,8 5 4-16,-8-5 4 0,0 5-4 0,0-5-8 0,8 5 0 15,-8-5 4-15,10 5-4 0,-10-1 0 0,8 1-8 0,0 0 4 16,0 0 0-16,2 4-4 0,-2-4-4 0,0 5 0 0,10-5 0 16,-10 4-4-16,9-4 0 0,-9 4-4 0,10 1 0 0,-2-5 0 15,2 5 0-15,-1-6-4 0,0 6 4 0,0-1-4 0,9-3 0 0,-10 3-4 16,10-5 0-16,-9 2 0 0,9 3 0 0,0-4 0 0,-10 0 0 15,10-1-4-15,0 2 0 0,-1-1 0 0,1-1 0 0,0 0 0 16,-1 2 4-16,1-2 0 0,-2 1-4 0,2-5 0 0,0 5 4 16,0 0-4-16,-1-1 0 0,1-4 0 0,0 6 4 0,-1-3-4 0,1-3 0 15,0 6 0-15,8-2 0 0,-9 2 0 0,1-6 0 0,-2 4 0 16,2 2 0-16,9-6 0 0,-9 4 0 0,-2 1 0 0,12-5 0 16,-11 4 0-16,9 2 0 0,-8-6 0 0,-1 4 4 0,9 1 0 15,-8-1-8-15,0 2 4 0,8-6 0 0,-9 4 0 0,1 0 0 16,-2 2 0-16,2-1 0 0,0-1 0 0,-1-4 0 0,1 6 0 0,0-2-16 15,0-4 20-15,-10 5 0 0,9-5 0 0,1 0 0 0,0 4-4 16,-9-4 0-16,9 0 0 0,0 0 0 0,-10 0 0 0,10 0 0 16,-9 0 0-16,9-4 4 0,-10 4-4 0,10-5 0 0,0 1 0 15,-9 4 0-15,9-6 0 0,-2 2 0 0,2-1 0 0,-8-1 0 16,7 2 0-16,1 0 0 0,0-2 0 0,0 2 0 0,-10-1 0 0,10 1 0 16,-1-2 0-16,1 2 0 0,0-1 0 0,-10 1 0 0,10 4 0 15,-1-6 0-15,-7 6 0 0,8-4 0 0,-10 4-4 0,10 0 4 16,-9 0 0-16,-1 0 0 0,2 0 0 0,0 0 0 0,7 0 4 15,-9 0-4-15,2 0 0 0,-2 0 0 0,2 0 4 0,-1 0-4 16,-8 0 0-16,7 0 4 0,1 0 4 0,1 0-4 0,-2 0 4 16,-6 0-4-16,6 0 0 0,2 0 0 0,-10 0 4 0,9 0-4 0,-9 0 0 15,10 0 0-15,-10 0-4 0,0 0 8 0,10 0-8 16,-10 0 4-16,0 0 0 0,1 4 0 0,0-4 0 0,-1 0-16 0,9 0 16 16,-17 6 0-16,8-6 0 0,1 0 0 0,0 0 0 0,-9 0 0 15,8 4 0-15,-8-4 0 0,8 0 0 0,-8 0 0 0,0 0 4 16,10 0-4-16,-10 0 8 0,0 0-4 0,0 0 4 0,0 0-4 0,0 0 4 15,0 0 4-15,0 0-4 0,0 0 0 0,0 0 4 16,0 0 0-16,0 0 0 0,0 0-4 0,0 0 0 0,0 0 0 0,0 0 0 16,0 0 0-16,0 0-8 0,0 0 0 0,0 0 0 0,0 0-4 15,0 0 4-15,0 0-4 0,0 0 0 0,0 0 0 0,0 0 0 16,0 0 0-16,0 0-8 0,0 0-4 0,0 0-24 0,-10 0-16 0,10 0-20 16,-8 0-28-16,8 0-36 0,-8 0-32 0,-1 0-68 0,0 0-4 15,1 5 44-15,-9-1 40 0,0-4 32 0,0 6 20 0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6:19.9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912E66-3428-43FD-8FA1-382E0BF55C30}" emma:medium="tactile" emma:mode="ink">
          <msink:context xmlns:msink="http://schemas.microsoft.com/ink/2010/main" type="writingRegion" rotatedBoundingBox="8850,3538 17672,3528 17684,13832 8862,13842"/>
        </emma:interpretation>
      </emma:emma>
    </inkml:annotationXML>
    <inkml:traceGroup>
      <inkml:annotationXML>
        <emma:emma xmlns:emma="http://www.w3.org/2003/04/emma" version="1.0">
          <emma:interpretation id="{6D03B737-0DE6-42F1-AADB-DCFBC1AC1F16}" emma:medium="tactile" emma:mode="ink">
            <msink:context xmlns:msink="http://schemas.microsoft.com/ink/2010/main" type="paragraph" rotatedBoundingBox="8803,3747 11485,3516 11556,4341 8874,4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DE042D-6420-405C-87C2-C98950798A78}" emma:medium="tactile" emma:mode="ink">
              <msink:context xmlns:msink="http://schemas.microsoft.com/ink/2010/main" type="line" rotatedBoundingBox="8803,3747 11485,3516 11556,4341 8874,4572"/>
            </emma:interpretation>
          </emma:emma>
        </inkml:annotationXML>
        <inkml:traceGroup>
          <inkml:annotationXML>
            <emma:emma xmlns:emma="http://www.w3.org/2003/04/emma" version="1.0">
              <emma:interpretation id="{F49171D8-D882-461F-AA31-C4E2B3375340}" emma:medium="tactile" emma:mode="ink">
                <msink:context xmlns:msink="http://schemas.microsoft.com/ink/2010/main" type="inkWord" rotatedBoundingBox="8804,3763 9792,3678 9852,4368 8863,44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127 236 35 0,'0'0'84'0,"-8"0"-8"0,8 0 0 16,-9 0-20-16,9 0-4 0,-9 0 0 0,9 0 0 0,0 0 0 15,-8 0 4-15,8-4 0 0,-8 4-4 0,8-7 0 0,0 4 0 16,-9-2 4-16,9 0-8 0,0 0-4 0,-8 0 4 0,8-4-4 0,0 4-4 16,0-4 0-16,0-1-4 0,0 0 0 0,0 0 0 0,0 1 0 15,0-1-8-15,0 1 0 0,0-1-4 0,0 0 0 0,0 1-4 16,8-1 0-16,-8 1-4 0,0-1 4 0,9 1-4 0,-9 4 0 15,8-4-4-15,-8 0 0 0,8 3 0 0,1 1-4 0,0-4 0 0,-1 9 0 16,0-6 0-16,2 2 0 0,-2 4 0 0,9 0-4 0,-8 0 0 16,7 4 0-16,-7 2-4 0,7-2 0 0,2 1 4 0,-10 6 0 15,10 2-4-15,-10-3 0 0,9 4 0 0,-8 0 0 0,8 1 4 16,-9 4-4-16,0 1 0 0,2 3 0 0,-2 2 0 0,-8-2-4 16,8 2 0-16,-8 3 0 0,-8 1 0 0,8-5 0 0,-8 5 0 15,-2-1 4-15,-6 0 0 0,7 2 0 0,-8-7-20 0,0 6 20 16,9-4 4-16,-10-2-4 0,2-3 0 0,-2-1 0 0,-7 0 0 15,8-4 0-15,0-1 0 0,-1-5 4 0,10 1-4 0,-9-5 0 0,0 0 0 16,9-1 0-16,-9-4 0 0,8 0 0 0,0-4-4 0,1-1 0 16,0 0 0-16,-2-5 0 0,2 6 0 0,8-6 4 0,-8 1 0 15,8-6 0-15,0 5-4 0,0 1 8 0,-8-1-8 0,8 1 4 0,0-1 0 16,8 0 0-16,-8 5 0 0,0-4-4 0,8 4 4 16,-8 1 4-16,8 4 0 0,-8-6-4 0,10 6-4 0,-2 6 0 0,0-6 8 15,1 4 0-15,0 1-4 0,-1 0 0 0,9-1 4 0,-9 1-4 16,1 5 0-16,8-5 4 0,-9 5-8 0,10-1 8 0,-1-4 0 15,0 4 0-15,-9-3-4 0,9 3 4 0,1-4-4 0,-2 4 4 0,2-4-4 16,-1 0 0-16,8 0 0 0,-8-1 0 0,1 2 0 0,-2-6 0 16,2 4 0-16,-2-4-4 0,10 5-4 0,-9-5-8 15,1 0-4-15,-2 0-20 0,-8 0-16 0,10 0-32 0,-10-5 4 0,9 5-20 16,-9-4-12-16,2 4-8 0,-2-6-20 0,0 2-52 0,-8 4 20 16,0-5 36-16,8 0 28 0,-8 5 20 0</inkml:trace>
          <inkml:trace contextRef="#ctx0" brushRef="#br0" timeOffset="327.5468">587 413 63 0,'0'-9'104'0,"0"3"-4"0,0 2-4 15,0 0-24-15,9 4 4 0,-9-5 0 0,0 5 0 16,9-5 0-16,-9 5-4 0,8 0-4 0,-8 0-4 0,9 0 4 0,-9 0 0 16,8 0-4-16,0 0-4 0,0 5-4 0,2 0-12 0,-2-5-4 15,0 8-4-15,2-2-4 0,-2-1-12 0,0 4 0 0,1 1-4 16,8 0 0-16,-9-1-4 0,1 1-4 0,-1 4 0 0,0 1 0 15,2-2-4-15,-2 2-16 0,0-1 16 0,-8 1 4 0,10-1 0 0,-2-4-4 16,-8 5-4-16,0-6 4 0,8 1 0 0,-8-1-4 16,0 1 4-16,0-6 0 0,0 2-4 0,0-2 0 0,0 1 0 0,0-5 4 15,0 0-4-15,0 0 0 0,0-5 0 0,0 1 4 0,0-2-4 16,0-3 0-16,0-1-4 0,0 1 0 0,0-1 4 0,0-4 0 16,0-1 0-16,0 1 0 0,8-1-4 0,-8 1 4 0,0-5 0 0,9 1 0 15,-9-2-4-15,8 5 0 0,1-4-8 0,-9 5-4 16,9-5-4-16,-1 4-4 0,0 1-8 0,-8 5-8 0,10-6-4 0,-2 5-4 15,0 1-4-15,1-1-12 0,0 0-4 0,-9 6-4 0,8-1-8 16,0 0-4-16,1 1-4 0,-1 4-4 0,-8-7-56 0,8 7-24 16,2 0 32-16,-2 0 24 0,-8 0 24 0</inkml:trace>
        </inkml:traceGroup>
        <inkml:traceGroup>
          <inkml:annotationXML>
            <emma:emma xmlns:emma="http://www.w3.org/2003/04/emma" version="1.0">
              <emma:interpretation id="{DF2F1EBE-581A-404E-B898-21BC9EDF4196}" emma:medium="tactile" emma:mode="ink">
                <msink:context xmlns:msink="http://schemas.microsoft.com/ink/2010/main" type="inkWord" rotatedBoundingBox="10255,3905 10650,3871 10675,4157 10280,41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3.9428">1405 159 63 0,'0'0'104'0,"0"0"-8"0,0 0 0 0,0 0-20 0,10 0 0 15,-10 0-4-15,0 5 0 0,8-5-4 0,-8 0-8 0,8 5 4 16,0-5-8-16,-8 5-12 0,9-5 4 0,8 5-8 0,-8 0-4 0,-1-5-4 16,10 4-4-16,-10 1-4 0,10 0-8 0,-2-1 0 15,-8 1-4-15,18-5-4 0,-17 5-4 0,17-5-4 0,-10 5-8 0,2 0-8 16,-2-5-16-16,-7 3-24 0,8-3-16 0,-8 7-24 0,7-3-12 15,-16 1-44-15,8 0-44 0,-8 0 32 0,0-1 32 0,0 6 24 16</inkml:trace>
          <inkml:trace contextRef="#ctx0" brushRef="#br0" timeOffset="739.4445">1542 380 39 0,'0'5'116'0,"0"0"-16"0,0 3-4 16,0-2-20-16,0-1-4 0,0-1 4 0,0 1 0 0,0-5-4 0,0 5 4 15,0-5-8-15,8 5-4 0,-8-5-4 0,9 0-8 0,-9 0-8 16,9 0-8-16,-1 0 0 0,1 0-12 0,-1 0-4 0,0 0 0 16,2 0-8-16,6 0 0 0,-8-5-8 0,10 5-8 0,-1 0-12 15,-9-5-24-15,10 5-20 0,-2-5-24 0,2 5-24 0,-2-4-16 16,-6 4-76-16,6-5 12 0,1 5 40 0,0-6 24 0,0 6 24 16</inkml:trace>
        </inkml:traceGroup>
        <inkml:traceGroup>
          <inkml:annotationXML>
            <emma:emma xmlns:emma="http://www.w3.org/2003/04/emma" version="1.0">
              <emma:interpretation id="{795268C7-E6D4-4599-B4E2-BB29000CA6AA}" emma:medium="tactile" emma:mode="ink">
                <msink:context xmlns:msink="http://schemas.microsoft.com/ink/2010/main" type="inkWord" rotatedBoundingBox="11044,3554 11485,3516 11556,4341 11115,4379"/>
              </emma:interpretation>
            </emma:emma>
          </inkml:annotationXML>
          <inkml:trace contextRef="#ctx0" brushRef="#br0" timeOffset="1257.0898">2233 236 7 0,'0'-4'100'0,"8"4"-8"0,0 0-8 0,0-7-20 0,2 7-4 16,-2 0-4-16,0 0 0 0,1-3 4 0,0 3-8 0,-1-5-4 0,1 5-4 16,7-5 0-16,-8 0-4 0,10 0-4 0,-10 1-12 0,10-1 4 15,-1-4-4-15,0-1 4 0,-9-5 0 0,9 5 0 0,1-3-4 16,-10-2-8-16,10 1 0 0,-10-1-4 0,8-4 4 0,-7 0-8 0,-1 5 0 15,1-6-4-15,-9 1 0 0,9 1 0 0,-9-2 0 0,0 1 0 16,0-1 0-16,0 6 4 0,0-5-4 0,-9 4 4 0,0 1-8 16,1 0 8-16,8 4-8 0,-17-4 8 0,9 4 0 0,0 5 0 15,-10-5 4-15,0 6-4 0,10 4-16 0,-9-5 20 0,0 5 0 16,0 5 0-16,1-5-4 0,6 10 4 0,-6-6-8 0,-2 6 8 0,2-1-8 16,7 6 4-16,-8 0-4 0,8-1 0 0,-7 0 0 0,6 4 0 15,2-3 0-15,0 5 0 0,0-1-4 0,-2-5 4 0,10 6-4 16,-8-1 0-16,8-5 0 0,0 1 0 0,0 4 0 0,8-10 0 15,-8 5-4-15,10 1 4 0,-2-5 0 0,0 4 0 0,0-5 0 16,10 1 0-16,-10-1 0 0,10 1 4 0,-10 0-8 0,9-5 4 0,-1 5 0 16,2-1-4-16,0 0 4 0,7 1 0 0,-8 0 0 0,0 0 0 15,9-1 4-15,-10 1-8 0,2 4 4 0,7-6 0 0,-8 3 4 16,0 3-4-16,1 1 0 0,-2-6-4 0,2 6 4 0,-2 0 0 16,1-6 0-16,-9 5 0 0,10 1 0 0,-10-1 0 0,-8 5 0 15,8-4 0-15,2-2 0 0,-10 2 0 0,-10-1 0 0,10 1 4 0,-8-1-4 16,0 0 0-16,0 1 0 0,-10-5 0 0,10 4 0 0,-17-4 4 15,7 0-4-15,2-1 4 0,-10 1-4 0,8-6 4 0,-7 1 0 16,-1 0 0-16,0-5 0 0,10 0 0 0,-10-5 0 0,1 5 0 16,7-9-4-16,2-1 0 0,-2 1 4 0,2-1-4 0,-1-5 0 15,8 1 0-15,0-6 0 0,1 2-8 0,0-7-4 0,8 6-4 0,-10-4-20 16,10-2-16-16,0-3-20 0,0 4-24 0,10 0-20 0,-2-5-56 16,-8 5-44-16,8-5 40 0,1 6 40 0,8-2 20 15,-8 2 24-15</inkml:trace>
        </inkml:traceGroup>
      </inkml:traceGroup>
    </inkml:traceGroup>
    <inkml:traceGroup>
      <inkml:annotationXML>
        <emma:emma xmlns:emma="http://www.w3.org/2003/04/emma" version="1.0">
          <emma:interpretation id="{7E13D517-CB59-45FE-8EB6-ADCA137755BE}" emma:medium="tactile" emma:mode="ink">
            <msink:context xmlns:msink="http://schemas.microsoft.com/ink/2010/main" type="paragraph" rotatedBoundingBox="9528,4705 13520,4763 13509,5551 9517,5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2FD0D-DA5F-4143-BB08-A19441E845AF}" emma:medium="tactile" emma:mode="ink">
              <msink:context xmlns:msink="http://schemas.microsoft.com/ink/2010/main" type="line" rotatedBoundingBox="9528,4705 13520,4763 13509,5551 9517,5493"/>
            </emma:interpretation>
          </emma:emma>
        </inkml:annotationXML>
        <inkml:traceGroup>
          <inkml:annotationXML>
            <emma:emma xmlns:emma="http://www.w3.org/2003/04/emma" version="1.0">
              <emma:interpretation id="{BAFBFD2E-26B1-4C56-B267-442562E169CF}" emma:medium="tactile" emma:mode="ink">
                <msink:context xmlns:msink="http://schemas.microsoft.com/ink/2010/main" type="inkWord" rotatedBoundingBox="9523,5069 10026,5076 10020,5501 9517,54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19.0521">672 1368 31 0,'10'-10'108'16,"-10"5"-8"-16,0 1 0 0,0 0-20 0,8-3 4 0,-8 3 0 15,8 0 4-15,-8 4 4 0,0-6-8 0,9 6 0 0,-1 0 0 16,-8 0-8-16,9 0 0 0,-1 6-4 0,1-2-8 0,-1 0-4 0,0 3-8 16,2-3-4-16,-2 5-8 0,0 5-4 0,2-4-4 0,-2 5-8 15,0-1-4-15,0 1-4 0,9-2 0 0,-8 7-4 0,0-1-4 16,-1 0 0-16,0 6 0 0,-8-6-4 0,10 4 0 0,-2-3 0 15,0-1 0-15,-8 5 0 0,0-5-4 0,9 0 0 0,-9 0 0 16,0-4 4-16,0 0-4 0,0-1 0 0,-9-4-4 0,9-1 4 0,0-5 4 16,-8-4-4-16,0 0 0 0,8 0 0 0,-10-4 0 0,2-5-4 15,8-1 0-15,-8-4 4 0,-1-1-4 0,9 0 0 0,-9-4 0 16,1 0 4-16,8-5-4 0,-9 5 4 0,9-5-4 0,-8 5 0 16,8-5 4-16,0 4 0 0,0 1-4 0,0 0 4 0,0 4 0 15,0-3 0-15,8 8 0 0,-8-5-4 0,9 6 8 0,-9-1-4 16,8 2 0-16,1 2-4 0,0-3 4 0,-1 9 0 0,0-6 0 0,2 6 4 15,-2 0-4-15,0-4 0 0,10 4 0 0,-10 0 4 0,0 0 4 16,9 0-4-16,1 0 0 0,-10 4 0 0,10-4-4 0,-10 0 0 16,8 0 4-16,2 0 0 0,-10 0-4 0,9 0 0 0,-9 0 0 15,10 0 0-15,-10 0 4 0,10 0-24 0,-10 0 24 0,0 0-4 16,1 0-8-16,-1 0-16 0,1 0-12 0,0 0-16 0,-9 0-16 0,8 0-8 16,-8 0-20-16,0 0-28 0,0 0-16 0,8 0-8 0,-16 0-72 15,8 0 16-15,0 0 40 0,0 0 28 0,0 0 24 0</inkml:trace>
        </inkml:traceGroup>
        <inkml:traceGroup>
          <inkml:annotationXML>
            <emma:emma xmlns:emma="http://www.w3.org/2003/04/emma" version="1.0">
              <emma:interpretation id="{906D3CA3-9B4E-44C0-AEE8-2A3E86EB77C8}" emma:medium="tactile" emma:mode="ink">
                <msink:context xmlns:msink="http://schemas.microsoft.com/ink/2010/main" type="inkWord" rotatedBoundingBox="10589,4980 10992,4986 10988,5238 10585,52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47.1859">1738 1276 59 0,'0'0'96'0,"0"-4"-8"16,0-1 0-16,8 5-12 0,-8 0 0 0,10-5 0 0,-10 0 8 16,8 5 4-16,-8-4-4 0,8 4 0 0,1 0 0 0,-1-5 0 0,0 5-8 15,1 0-4-15,8-5-8 0,-9 5-8 0,2 0 0 0,6 0-8 16,-7 0-12-16,8 0-4 0,0 0-8 0,-9 0 0 0,10 0-8 15,-10 0-4-15,10-5 0 0,-2 5-4 0,-8 5-4 0,10-5-8 16,-10 0-12-16,1 5-16 0,7-5-8 0,-6 0-16 0,-10 5-8 0,8-5-24 16,0 4-20-16,-8 1-20 0,0 0-8 0,0-5-56 0,0 5-20 15,-8 5 40-15,0-6 36 0,-2 2 20 0,2-2 20 0</inkml:trace>
          <inkml:trace contextRef="#ctx0" brushRef="#br0" timeOffset="2533.8628">1781 1445 79 0,'0'4'120'0,"0"1"-4"0,0-5 8 0,0 5-16 0,0-1 4 16,0 1-4-16,8-5 8 0,-8 6-4 0,8-2 0 0,-8-4 0 15,9 5-8-15,0-5-4 0,-1 0-12 0,0 0-12 0,2 5-4 16,6-5-12-16,-7 0-8 0,8 0-4 0,0 0-16 0,-1 0 0 0,2 0-8 16,0 0-8-16,-2-5-12 0,1 5-20 0,9-5-32 15,-10 5-44-15,2 0-48 0,-2 0-68 0,-6 0-80 0,6 0-4 0,1 0 56 16,-8 0 48-16,0 0 36 0,-1 5 28 0,0-5 24 0</inkml:trace>
        </inkml:traceGroup>
        <inkml:traceGroup>
          <inkml:annotationXML>
            <emma:emma xmlns:emma="http://www.w3.org/2003/04/emma" version="1.0">
              <emma:interpretation id="{4DC3AB20-7318-4C6B-BFA2-0ED84070208D}" emma:medium="tactile" emma:mode="ink">
                <msink:context xmlns:msink="http://schemas.microsoft.com/ink/2010/main" type="inkWord" rotatedBoundingBox="11522,4734 11783,4738 11773,5397 11513,5393"/>
              </emma:interpretation>
              <emma:one-of disjunction-type="recognition" id="oneOf4">
                <emma:interpretation id="interp4" emma:lang="" emma:confidence="0">
                  <emma:literal>nam</emma:literal>
                </emma:interpretation>
                <emma:interpretation id="interp5" emma:lang="" emma:confidence="0">
                  <emma:literal>4 cm</emma:literal>
                </emma:interpretation>
                <emma:interpretation id="interp6" emma:lang="" emma:confidence="0">
                  <emma:literal>4 cen</emma:literal>
                </emma:interpretation>
                <emma:interpretation id="interp7" emma:lang="" emma:confidence="0">
                  <emma:literal>nas</emma:literal>
                </emma:interpretation>
                <emma:interpretation id="interp8" emma:lang="" emma:confidence="0">
                  <emma:literal>4 cna</emma:literal>
                </emma:interpretation>
              </emma:one-of>
            </emma:emma>
          </inkml:annotationXML>
          <inkml:trace contextRef="#ctx0" brushRef="#br0" timeOffset="3964.2625">2718 1003 3 0,'0'-4'100'0,"0"-1"-12"16,0 5-8-16,0-5-20 0,0 5 0 0,0 0 0 0,0 0 4 15,0 0-4-15,0 0 4 0,0 5-4 0,0-5 0 0,0 5-4 0,0-1-8 16,0 1 4-16,0 0-8 0,0-1-8 0,0 1 0 0,0 1-8 15,0-2 4-15,-9 6-8 0,9-1 0 0,0 1-4 0,0 5-8 16,0-6 0-16,-8 5 0 0,8 1-4 0,-8-1 0 0,8 0-4 0,0 6 0 16,-10-6 0-16,10 5 0 0,0-1 0 0,-8 3 0 15,8-2 0-15,0 0-4 0,0 1 0 0,-8-2 0 0,8-4 0 0,0 7 0 16,8-3 0-16,-8-3 4 0,0 0-8 0,8-2 4 0,-8 1 0 16,10-4 0-16,-10-1 0 0,8 1 0 0,-8 0 0 0,8-1 0 15,1-3 0-15,-9-2 0 0,9 1 0 0,-1 0-20 0,1-5 24 16,-1 5-4-16,0-5 0 0,1-5 0 0,0 5 0 0,-1-5 0 15,0 5 0-15,2-5 4 0,-2 1 0 0,0-2-4 0,-8 1 0 0,9 1 0 16,-1-6 0-16,1 6 4 0,-9-2-4 0,9 2 0 0,-1-1 0 16,-8 1 0-16,8-2 0 0,-8 3 0 0,8-3 0 0,-8 6 0 15,10-5 0-15,-10 5 0 0,0 0 0 0,0-5 0 0,0 5 0 0,0 0 0 16,8 0 0-16,-8 0 0 0,0 5 4 0,0-5 0 16,0 5 0-16,0-5 0 0,8 9 0 0,-8-3 0 0,0-2 4 0,0 1-4 15,10 5 0-15,-10-1 0 0,0 0 4 0,0 2-4 0,0-2 0 16,0 5 0-16,0-4 4 0,0 5-4 0,0-1-4 0,0-5 0 15,0 6 0-15,0-6 0 0,0 1 0 0,0 4-4 0,0-4-8 0,0 0-8 16,0-1-12-16,0-4-12 0,0 4-20 0,0-4-20 0,0-5-16 16,0 5-8-16,0 0-28 0,0-5-60 0,0-5 28 15,0 5 32-15,8-5 28 0</inkml:trace>
        </inkml:traceGroup>
        <inkml:traceGroup>
          <inkml:annotationXML>
            <emma:emma xmlns:emma="http://www.w3.org/2003/04/emma" version="1.0">
              <emma:interpretation id="{BB39D68F-29E1-42AB-B7E4-2326CDB8FD4C}" emma:medium="tactile" emma:mode="ink">
                <msink:context xmlns:msink="http://schemas.microsoft.com/ink/2010/main" type="inkWord" rotatedBoundingBox="12226,4997 13516,5016 13511,5364 12221,5345"/>
              </emma:interpretation>
            </emma:emma>
          </inkml:annotationXML>
          <inkml:trace contextRef="#ctx0" brushRef="#br0" timeOffset="4955.5802">3562 1363 55 0,'0'-5'96'0,"0"5"-8"0,0-5-4 0,0 1-24 0,0 4 0 15,0-4-8-15,0-3 0 0,0 3 4 0,0 0 0 0,0-6 0 16,0 5 0-16,-9 0 4 0,9 0-4 0,0-4-4 0,-8 5 0 15,8-2 0-15,0 2-8 0,-8-2 0 0,-2 2-4 0,10-1 0 16,-8 5-4-16,0-5 0 0,8 5 0 0,-9-5-8 0,0 5 0 0,1 0-4 16,0 0 0-16,8-4-4 0,-9 8-4 0,1-4 0 0,0 5 0 15,-2-5-4-15,2 5-4 0,0 0 0 0,-2 5 0 0,2-6 0 16,8 6-4-16,-8-1 4 0,-1 1-4 0,9-1 0 0,-8 1-4 16,-1 5 4-16,9-1 0 0,0 1 0 0,0 0-4 0,0-2 0 15,0 1 0-15,0 1 0 0,0-1 4 0,0 0-4 0,9 1 0 16,-1 0-4-16,1-1 4 0,-1-5 0 0,0 1 0 0,2 5 0 0,-2-6 0 15,10 1 0-15,-10-6 0 0,9 6-4 0,-1-5 4 0,-7 4-4 16,8-4 4-16,1-5 0 0,-2 5 0 0,2-5 0 0,7 5 0 16,-9-5 0-16,2-5 0 0,0 5-4 0,-2-5 4 0,1 5 0 15,0-5 0-15,0 1 0 0,1-1 0 0,-2-5 0 0,2 5 0 16,-10 1-4-16,9-1 0 0,-9-5 4 0,1 6 0 0,0-6 0 16,-1 1 0-16,0 3 0 0,0-3 0 0,-8 4 0 0,10-4 4 0,-10-1-4 15,0 1 4-15,0-2-4 0,0 7 0 0,0-6 0 0,8 0 0 16,-8 1 0-16,0-1 0 0,0 7 0 0,-8-8 0 0,8 2 0 15,0 5 0-15,0-2 0 0,0 1 0 0,0 1 0 0,0-2 0 0,0 2 0 16,0 4 4-16,0-5-4 0,0 5 0 0,0 0 0 16,0 0 4-16,0 0-4 0,0 0 0 0,8 0 0 0,-8 5 4 0,0-1-8 15,0 2 4-15,0-6 0 0,0 4 0 0,8 1 0 0,-8 1 4 16,10-2 0-16,-10 5-4 0,0-4 0 0,8 4-4 0,-8 1 4 16,8-1 0-16,-8 1 0 0,9 0 0 0,-1-1-4 0,-8 1 4 0,8 0 0 15,1-1 4-15,0 1-4 0,-1-1 0 0,0 1-4 16,2 0 0-16,-2-1 0 0,0 1 0 0,1-1-4 0,0-4 4 0,-1 0-4 15,0 0-4-15,1 0 0 0,-1-1 4 0,10-4-4 0,-10 0 0 16,0 0 4-16,2-4 4 0,-2 4 0 0,0-5 0 0,1 0-16 16,-1-5 20-16,1 6 0 0,-1-6 0 0,1 5 0 0,-1-4 0 0,0-1 4 15,2 0-4-15,-10 1-4 0,8-1 4 0,0 6 0 0,2-6 0 16,-10 1 0-16,8 3 0 0,-8-3 0 0,8 4 4 0,-8 0-4 16,8 1 0-16,-8-2 4 0,0 2 0 0,0 4 0 0,9-5-4 15,-9 5 4-15,0 0 0 0,0-4-4 0,0 4 4 0,0 0-4 16,0 0 0-16,0 0 0 0,0 0 4 0,0 0-4 0,0 0 4 0,0 0 0 15,0 4-4-15,0-4 0 0,8 5 0 0,-8-5 0 0,0 4 0 16,9-4 0-16,-9 6 0 0,0-2-4 0,9-4 4 0,-9 5 0 16,8 0 0-16,-8-1 0 0,8 7 0 0,2-7 0 0,-10 1 4 15,8 0-4-15,0 0 0 0,-8-1 0 0,8 1 0 0,2 0 0 16,-2-5 0-16,0 5 0 0,1-1 0 0,-1-4 0 0,0 6 0 16,2-6 0-16,-2 0 0 0,0 0 0 0,0 0 0 0,2 0 0 0,-2 0 0 15,0 0 0-15,-8 0-4 0,9-6-12 0,0 2 24 16,-1-1-8-16,1 5 0 0,-9-5 4 0,8 0-4 0,0 1 4 0,1-6-4 15,-9 5 0-15,9-5 0 0,-1 1 0 0,0-1 0 0,-8 6 0 16,10-6 4-16,-2 1 0 0,-8 3-4 0,8-3 4 0,1 4 0 16,-9-4 4-16,8 5 0 0,1-2 4 0,-9 1 0 0,8 1-4 0,-8 4 8 15,9 0 0-15,-1-6 0 0,-8 6 4 0,8 0 4 16,-8 6-4-16,10-6 0 0,-2 4-4 0,-8 1 8 0,8 1 0 0,2-2-8 16,-10 0 0-16,8 6 0 0,0-1-4 0,-8-3 4 0,8 3-4 15,-8 1 0-15,9 4-4 0,0-5 4 0,-9 6-4 0,8-5 0 16,-8 4-4-16,0 1 4 0,0-6-4 0,0 1 0 0,0 4-4 0,0-5-4 15,0 1-4-15,0 0-20 0,0-1-20 0,0-4-28 0,0 0-36 16,0 0-36-16,0 0-36 0,-8-5-64 0,-1 0-20 0,9 0 44 16,-9-5 48-16,1 5 36 0,8-5 24 0,-8-5 20 0</inkml:trace>
        </inkml:traceGroup>
      </inkml:traceGroup>
    </inkml:traceGroup>
    <inkml:traceGroup>
      <inkml:annotationXML>
        <emma:emma xmlns:emma="http://www.w3.org/2003/04/emma" version="1.0">
          <emma:interpretation id="{449C2D8E-D65F-4D15-872E-F72919E2B053}" emma:medium="tactile" emma:mode="ink">
            <msink:context xmlns:msink="http://schemas.microsoft.com/ink/2010/main" type="paragraph" rotatedBoundingBox="8919,6975 13810,7043 13796,8070 8904,8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F7E76-81FC-485A-8749-9A551DE7D1A5}" emma:medium="tactile" emma:mode="ink">
              <msink:context xmlns:msink="http://schemas.microsoft.com/ink/2010/main" type="line" rotatedBoundingBox="8919,6974 13810,7043 13796,8070 8904,8002"/>
            </emma:interpretation>
          </emma:emma>
        </inkml:annotationXML>
        <inkml:traceGroup>
          <inkml:annotationXML>
            <emma:emma xmlns:emma="http://www.w3.org/2003/04/emma" version="1.0">
              <emma:interpretation id="{CC99E1AE-A7AB-4701-91C6-B496930F6E6B}" emma:medium="tactile" emma:mode="ink">
                <msink:context xmlns:msink="http://schemas.microsoft.com/ink/2010/main" type="inkWord" rotatedBoundingBox="8919,6974 10408,6995 10393,8023 8904,800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3138.675">963 3704 91 0,'0'-6'100'0,"0"6"-8"0,0 0 4 0,0 0-28 0,0-4 8 0,0 4 0 16,0 0 0-16,8 0 8 0,-8 0-8 0,8 0 8 15,-8 0-8-15,10 0 16 0,-2 0 0 0,0 0 4 0,-8 0 8 0,17 0-4 16,-8 0-8-16,-1 0-4 0,9 0-8 0,-9 0 4 0,10 4-8 16,-2-4-8-16,2 6-4 0,-1-6-48 0,0 4-16 0,0-4 0 15,-1 5 0-15,2-5 0 0,0 6 0 0,-2-2 0 0,9-4 0 0,-7 4 0 16,-2 1 0-16,10 0 0 0,-8-5 0 0,-2 0 0 15,10 0 0-15,-9 5 0 0,1-5 0 0,-2 4 0 0,1-4 0 0,0 6 0 16,0-6 0-16,-9 0 0 0,10 0 0 0,-10 0 0 0,2 0 0 16,-2 0 0-16,-8 4 0 0,8-4 0 0,-8 0 0 0,0 0 0 15,8 5 0-15,-8-5 0 0,-8 0 0 0,8 0 0 0,0 0 0 0,-8 0 0 16,0 0-76-16,8 0-52 0,-10 4-16 0,-6-4-12 16,6 6-24-16,2-6-8 0,-9 4-40 0,9-4-24 0,-10 5 48 15,2-5 40-15,-2 5 24 0,2 0 36 0</inkml:trace>
          <inkml:trace contextRef="#ctx0" brushRef="#br0" timeOffset="123415.9435">1056 3991 55 0,'0'5'108'0,"0"-1"-4"0,0-4 4 15,0 6-12-15,0-6 8 0,0 0 4 0,8 0 0 0,-8 4 0 16,0-4 0-16,10 0 4 0,-10 0 0 0,8 0 0 0,0 0-12 15,0 0 0-15,2-4 0 0,-2 4-8 0,0 0-8 0,1 4-4 0,8-4-8 16,-8 0-8-16,7 5-52 0,-8-5-12 0,10 0 0 0,0 5 0 16,-2-5 0-16,1 5 0 0,0-5 0 0,-8 4 0 0,7 2 0 15,2-6 0-15,-1 5 0 0,0-1 0 0,0-4 0 0,0 4 0 0,0-4 0 16,1 6 0-16,-10-6 0 0,8 0 0 0,-7 4 0 0,0-4 0 16,-1 0 0-16,1 0 0 0,-1 0 0 0,-8 0 0 0,8 0 0 15,-8 0 0-15,0 0 0 0,0 0-132 0,-8 0-116 0,8 0-92 16,-8 0 12-16,-9 5 64 0,8 0 52 0,-8 0 36 0,1-1 28 15,-2 2 32-15</inkml:trace>
          <inkml:trace contextRef="#ctx0" brushRef="#br0" timeOffset="122629.0419">68 3243 63 0,'0'0'108'0,"0"-4"-4"0,0 4 0 0,0-6-12 16,0 6-4-16,0 0 4 0,0 0 4 0,0 0-20 0,0-4-4 15,0 4-4-15,0 0 0 0,0 0-4 0,0 0-4 0,0 0-8 16,0 0 0-16,0 0 0 0,0 4 0 0,0-4 0 0,0 6-4 0,0-2 0 16,0 1-4-16,0-1-4 0,0 6 4 0,0-5-8 0,8 5 0 15,-8 4-8-15,0 1 0 0,9-2-4 0,-9 2 0 0,8 4-4 16,-8 5-4-16,8-3 0 0,-8 2 0 0,9 0-4 0,-9 6-4 15,9-5 4-15,-1 10-4 0,-8-5 0 0,8 5 0 0,-8-1-4 16,10 4-4-16,-2-3 4 0,-8 0-4 0,8 5 0 0,1-6 4 0,-9 7-4 16,9-8 0-16,-9 2 0 0,8-1 0 0,-8 1 0 0,8-5 0 15,-8 0 0-15,9-1 0 0,-9-5 4 0,8 2-4 0,-8-1 0 16,0-5 0-16,0 0 0 0,0 1-4 0,0-6-12 0,8-4 20 0,-8 4 0 16,0-4 0-16,0-6 0 0,0 6-4 0,0-10 0 15,0 4 0-15,0-4 0 0,0 0 0 0,0 0 0 0,0-4 0 16,0-1 0-16,0-4 0 0,0-1 4 0,0 0-4 0,10 2 0 0,-10-8 0 15,0 2 0-15,8-5 0 0,-8 0-4 0,0-1 8 0,8-3-4 16,2 4 0-16,-2-6 0 0,0-4 0 0,-8 6 0 0,9-2 0 0,8-4 4 16,-9 6 0-16,1-2 0 0,-1-3 0 0,10 4 0 15,-10 0 0-15,0-5 0 0,10 5 4 0,-10 1 0 0,9-2 0 0,-9 2 4 16,1-2 0-16,8 6 4 0,-9-1-16 0,2 2 0 0,6-6 0 16,-8 5 0-16,2 4 0 0,-2 1 0 0,0-5 0 0,1 4 0 15,-1 5 0-15,0-3 0 0,2-2 0 0,-2 5 0 0,0 0 0 16,0 1 0-16,-8-1 0 0,10 1 0 0,-2 4 0 0,0-4 0 15,-8 4 0-15,9-5 0 0,-9 7 0 0,9-3 0 0,-9 1 0 16,0 0 0-16,8 0 0 0,-8 5 0 0,0 0 0 0,0-5 0 0,0 5 0 16,0 0 0-16,0 0 0 0,0 0 0 0,0 0 0 0,0 0 0 15,0 0 0-15,0 0 0 0,0 0 0 0,0 0-80 0,0 5-24 16,0-5-20-16,-8 0-28 0,8 5-32 0,0-5-12 0,-9 5-84 0,0 0 28 16,9 1 52-16,-8 2 44 0,0-3 28 0,-2 0 16 15</inkml:trace>
        </inkml:traceGroup>
        <inkml:traceGroup>
          <inkml:annotationXML>
            <emma:emma xmlns:emma="http://www.w3.org/2003/04/emma" version="1.0">
              <emma:interpretation id="{DA086B19-EC99-4A32-9BE4-F0BAD228B214}" emma:medium="tactile" emma:mode="ink">
                <msink:context xmlns:msink="http://schemas.microsoft.com/ink/2010/main" type="inkWord" rotatedBoundingBox="10878,7057 12947,7086 12937,7853 10867,782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4320.9754">2820 3809 55 0,'0'-10'100'0,"0"1"-8"16,0 4-4-16,0-5-20 0,0 0-8 0,0 6-4 0,0-1 0 15,0 1 0-15,0 4-4 0,9 0 4 0,-18-6 0 0,18 6-4 16,-9 0 0-16,0 6-8 0,0-6 0 0,8 4-4 0,-8 5-4 16,9-3-4-16,-9 3-8 0,9 1-4 0,-1-1 0 0,-8 1-4 15,8 4-4-15,0 0 0 0,2 1-4 0,-2-1 4 0,-8 1-8 0,8 4 0 16,2-4 4-16,-2-1 0 0,-8 0 0 0,8 1 0 0,-8-1 0 15,0-5 4-15,9 6 0 0,-9-5 0 0,0-6 4 0,0 6 4 16,0-5-4-16,0-1-4 0,0-4-4 0,0 0-4 0,0 0 0 0,0-4 0 16,-9-1 4-16,9-5-4 0,0 6-4 0,0-11 0 15,0 5 0-15,0-4 0 0,0-1 0 0,0-4 0 0,0 1 0 0,0-2 4 16,-8 1-4-16,16 0-4 0,-8-5 4 0,0 5 0 0,9 0-4 16,-9-1 8-16,0 6-4 0,8-5 4 0,-8 4-4 0,9 1 0 15,-9-1 0-15,8 6 0 0,1-1-4 0,-9 1 4 0,8-1 0 16,0 6 0-16,2-2 0 0,-2 2-4 0,-8 4-4 0,8-6-8 0,1 6-12 15,0 0-12-15,-1 0-20 0,0 0-24 0,1 0-20 0,-1 0-12 16,1 6-16-16,8-6-80 0,-9 4 32 0,2-4 32 0,-2 6 32 16,0-6 20-16</inkml:trace>
          <inkml:trace contextRef="#ctx0" brushRef="#br0" timeOffset="134803.6844">3527 3516 27 0,'-8'-4'88'0,"0"-2"-4"0,-1 2-4 16,0-1-28-16,9 1 4 0,-8-6 0 0,8 5-4 0,-8-5 0 16,8 0 0-16,0 1 0 0,0-1-4 0,0 1 4 0,0 0-8 15,0-1 4-15,0 0-4 0,8 7 0 0,0-8-8 0,-8 1-4 0,9 5 0 16,0-4-4-16,-1 4 0 0,-8 0-4 0,8 0 0 15,2 5 0-15,-2-5-8 0,0 5 0 0,1-4 0 0,0 8-4 0,-1-4-4 16,-8 5-4-16,8 0-12 0,1 0 16 0,-9 5 0 0,0-6 0 16,0 6-4-16,0 6-4 0,0-3 0 0,0 1 0 0,0 0 0 15,-9 5-4-15,1 1 0 0,0 4 0 0,-10-5 0 0,10 5-4 0,0-5 4 16,-10 6 0-16,1-6 0 0,8 0-4 0,-7 0 4 0,-1-1 0 16,-1-3 4-16,10 0 0 0,0-1-4 0,-10-3 0 0,10-7 4 15,-1 0-4-15,1-4 8 0,-1 0-4 0,9 0 0 0,0 0 0 16,-8-4 0-16,8 0-4 0,0-2 8 0,0 1-8 0,0 1 0 15,8-2 8-15,-8 2-4 0,0-1 4 0,9 5-4 0,-1 0 8 0,1-4 0 16,-9 4 4-16,8-6 0 0,0 12 4 0,2-6 4 0,-2 4 0 16,0-4 8-16,10 5 8 0,-10 5-4 0,1-6 0 0,7 1 4 15,-7 1 8-15,8 2-4 0,1-3 0 0,-10 0 4 0,9 4-4 16,0-3-8-16,0-2 0 0,-9 1-4 0,10-1-8 0,-2-4 0 16,2 6-4-16,-10-6-4 0,9 0-4 0,-8 0 0 0,8-6-4 15,-9 6 0-15,0-4-20 0,10-1 16 0,-10 1-16 0,0-2-24 16,-8-3-24-16,10-1-32 0,-2 6-20 0,-8-6-32 0,0 1-28 15,0-1-48-15,0 1-28 0,0-6 44 0,0 5 48 0,-8 0 24 0,8 0 32 16</inkml:trace>
          <inkml:trace contextRef="#ctx0" brushRef="#br0" timeOffset="135124.6533">4056 3919 7 0,'0'-4'136'0,"0"4"0"0,0-5 0 0,0 5-8 0,0-6 0 15,0 6 4-15,0-4 0 0,0-1 4 0,-8 5-8 0,8-5-4 0,0 5-4 16,0-5-12-16,0 1-8 0,-10-1-8 0,10 5-8 15,0-5-12-15,0 5-4 0,-8-5-12 0,8 5-32 0,0 0-24 0,0 0 0 16,0 0 0-16,0 0 0 0,0 0 0 0,0 0 0 0,0 0 0 16,0 0 0-16,0 0 0 0,0 0 0 0,0 0 0 0,0 0 0 15,0 0-20-15,0-4-68 0,0 4-24 0,0 0-20 0,8-5-16 0,-8 5-28 16,10-5-8-16,-10 5-60 0,8-5-8 0,-8 2 56 16,8 3 36-16,2-7 20 0,-2 3 40 0,0-1 12 0</inkml:trace>
          <inkml:trace contextRef="#ctx0" brushRef="#br0" timeOffset="133895.1146">2027 3353 59 0,'0'-5'92'0,"0"0"-8"0,0 5 0 16,0-4-20-16,10-1 0 0,-10 5 0 0,0 0 4 0,8 0 0 15,-8-5 4-15,8 5-4 0,0 0-8 0,-8 0 8 0,10 0-4 16,-2 0-4-16,9 0-4 0,-9 0-4 0,1 0-4 0,8 0-4 0,1 0-4 16,-10 0-8-16,8 0-8 0,2 0-4 0,-1 0-4 0,-1 0-4 15,10 0 0-15,-8 0 0 0,-2 0-4 0,10-4-4 0,-9 4 0 16,9 0-8-16,-10 0-8 0,10 0-12 0,-9 0-12 0,9 0-12 0,-10 0-12 16,10 0-20-16,-8-6-12 0,7 6-20 0,-8 0-8 15,0 6-80-15,1-6 8 0,-2 0 36 0,2 4 28 0,-10 1 28 0</inkml:trace>
          <inkml:trace contextRef="#ctx0" brushRef="#br0" timeOffset="133349.66">2249 3454 59 0,'0'-5'84'0,"-8"0"-8"0,8 0 0 16,-8 1-24-16,8-1 0 0,0 0 0 0,0 1 4 0,0 4-4 16,-10-5 0-16,10 0 0 0,0 0-4 0,0 5-4 0,0-5-8 15,0 5 4-15,0-3-4 0,0 3 4 0,0 0 8 0,0 0-8 16,0 0 4-16,0 3 0 0,0-3-4 0,0 5 0 0,0 0-16 0,0 0 16 15,10 0-4-15,-10 4-4 0,0-4 0 0,0 4 4 0,0 1-4 16,0 4-4-16,0 1 0 0,0-1-8 0,0 5 0 0,0-4 0 16,0 4-4-16,0 0 0 0,0 1-4 0,0 3-4 0,0 2 4 15,0-6-8-15,0 4 4 0,0 2-4 0,0-2 0 0,0 2-4 16,0 3 4-16,0-9 0 0,0 5-4 0,0 0 0 0,0-5 0 0,0 0 4 16,0 0 0-16,0 1-4 0,0-6 0 0,0 6 4 0,0-11-4 15,0 5 0-15,8-4 0 0,-8-1 0 0,0 1 4 0,0-5-4 16,0 5 0-16,0-10-4 0,8 4 0 0,-8 2-4 0,0-6 0 15,0 0-4-15,0 5-8 0,0-5 0 0,0 0-4 0,0 0-12 16,0-5-4-16,0 5-12 0,0-6 0 0,0 2-12 0,0 4-8 0,0-10-12 16,0 5-4-16,0 1-4 0,0-6-4 0,8 5 4 0,-8-5-24 15,0-4-44-15,0 5 0 0,0-6 36 0,0 5 24 0,10-4 12 16</inkml:trace>
          <inkml:trace contextRef="#ctx0" brushRef="#br0" timeOffset="133641.2848">2463 3545 71 0,'0'-4'88'0,"0"4"-8"0,0 0-4 0,0-6-24 15,0 6 0-15,0 0 0 0,0 0 0 0,0 0 0 0,0 0 4 16,0 6 0-16,0-6 4 0,0 4-4 0,8 1 8 0,-8-1-4 16,0 2-4-16,8 3-4 0,-8-4-4 0,10 4 0 0,-10 2-4 0,0 3 0 15,8 0-8-15,-8 1-4 0,8 4-4 0,-8 0 0 0,0 0-4 16,0 0-4-16,0 0 4 0,8 1-8 0,-8 3 0 0,0-3 0 15,0-1-4-15,0 4-4 0,0-3 4 0,0 4-8 0,0-10 4 16,0 10-4-16,0-10-4 0,0 5 8 0,0 1-8 0,0-5 0 0,0-2 4 16,0 2 0-16,0-5-4 0,0 5 0 0,0-7 4 0,0-2-4 15,0 3-4-15,9-4-4 0,-9 0-4 0,0-1-8 0,0 2-8 16,0-6-8-16,0 3-8 0,0-3-12 0,0 0-12 0,0-3-12 16,0-3-12-16,-9 2-12 0,9-1-4 0,0-5-8 0,-8 0-56 15,8 2-12-15,-8-3 32 0,8-3 36 0,-8 5 28 0</inkml:trace>
        </inkml:traceGroup>
        <inkml:traceGroup>
          <inkml:annotationXML>
            <emma:emma xmlns:emma="http://www.w3.org/2003/04/emma" version="1.0">
              <emma:interpretation id="{2B1B31CC-EDE0-417F-909C-4F3C4B63E4DD}" emma:medium="tactile" emma:mode="ink">
                <msink:context xmlns:msink="http://schemas.microsoft.com/ink/2010/main" type="inkWord" rotatedBoundingBox="13408,7199 13808,7205 13798,7948 13398,7942"/>
              </emma:interpretation>
              <emma:one-of disjunction-type="recognition" id="oneOf7">
                <emma:interpretation id="interp11" emma:lang="" emma:confidence="0">
                  <emma:literal>Ił</emma:literal>
                </emma:interpretation>
                <emma:interpretation id="interp12" emma:lang="" emma:confidence="0">
                  <emma:literal>t</emma:literal>
                </emma:interpretation>
                <emma:interpretation id="interp13" emma:lang="" emma:confidence="0">
                  <emma:literal>Ha</emma:literal>
                </emma:interpretation>
                <emma:interpretation id="interp14" emma:lang="" emma:confidence="0">
                  <emma:literal>He</emma:literal>
                </emma:interpretation>
                <emma:interpretation id="interp15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135435.3719">4575 3569 67 0,'0'-5'104'0,"0"1"-8"0,0-6 0 16,0 5-24-16,0 1 0 0,0-2-4 0,0 2 4 0,0-1-12 15,0 0 0-15,0 0 0 0,0 5-8 0,-8-4 4 0,8 4 4 0,0 0-4 16,8 4 0-16,-8-4-4 0,0 5 0 0,0 5-4 0,0-6 0 16,0 11 0-16,0-5-4 0,0 4-4 0,0 1-4 0,0 4 0 15,0 0-8-15,0 0 0 0,-8 5-8 0,8 0-4 0,0 1 0 0,0 2-4 16,0-2-4-16,-8 3 0 0,8 1-16 0,0-5 20 16,0 5-4-16,0-6 0 0,0 2 0 0,0-2-4 0,0 2 0 0,0-2-4 15,-9-3-8-15,18 0-4 0,-9-2-4 0,0-3-16 0,0-2-12 16,8-3-8-16,-8 5-8 0,0-10-4 0,0 4-16 0,8-3-12 15,-8-2-20-15,0 1-12 0,0-5-8 0,10 0-60 0,-10-5 0 0,0 1 28 16,0-2 32-16,0 2 24 0</inkml:trace>
          <inkml:trace contextRef="#ctx0" brushRef="#br0" timeOffset="135976.9224">4653 3866 91 0,'0'5'116'0,"-9"0"-8"0,9 0 0 0,0-5-12 0,0 4 8 0,0 1 0 15,0-5 4-15,0 5 0 0,9-5-4 0,-9 0 0 0,8 0-4 16,-8 0 0-16,9 0-4 0,-1 0-8 0,0 0-8 0,2 0-8 15,6-5-8-15,-7 5-12 0,8-5-12 0,-9 5-4 0,9-4-8 16,1 4-8-16,-2 0 0 0,2 0-4 0,-2 0-8 0,-6-5-12 0,6 5-20 16,1 0-24-16,-9 0-44 0,10 0-40 0,-10 5-60 0,0-5-76 15,2 4-32-15,-2 6 52 0,0-5 44 0,-8-1 40 0,9 7 36 16,-9-2 20-16</inkml:trace>
          <inkml:trace contextRef="#ctx0" brushRef="#br0" timeOffset="135763.4923">4841 3468 63 0,'0'0'100'0,"8"-4"-4"16,-8 4 0-16,0-6-24 0,0 6 4 0,8 0 4 0,-8 0 0 15,0 0 4-15,9 0-4 0,-9 0 0 0,8 6-4 0,-8-6-4 16,0 4 0-16,8-4-4 0,2 10 0 0,-10-5-4 0,8 5 0 0,-8-1-4 16,8 1-4-16,-8-1-4 0,8 5-8 0,-8 1 0 0,0 4 0 15,10 1-8-15,-10-1-4 0,0 0-4 0,0 4 0 0,0-3 4 16,0 4-8-16,0 5-8 0,0-6 4 0,0 6-4 0,0-5 0 15,0 5 0-15,0 0-8 0,0-5 0 0,0 5 0 0,0-1-4 0,0-4 0 16,8 5 0-16,-8-5 0 0,0 1 0 0,0-7-4 0,0 7 0 16,0-12 0-16,0 7-4 0,0-5 4 0,0-1-8 0,0-1-4 15,8-2-4-15,-8-2-8 0,0 1-12 0,0-5-20 0,-8-1-16 16,8 1-12-16,-8-5-16 0,8 0-8 0,0 0-8 0,-10-5-16 16,10 1-4-16,-8-1-4 0,0-5-40 0,0 1-32 0,-2-2 32 0,2-2 40 15,0-1 8-15,-1-1 40 0</inkml:trace>
        </inkml:traceGroup>
      </inkml:traceGroup>
    </inkml:traceGroup>
    <inkml:traceGroup>
      <inkml:annotationXML>
        <emma:emma xmlns:emma="http://www.w3.org/2003/04/emma" version="1.0">
          <emma:interpretation id="{777667C3-D399-4E5C-BF8A-38CD8897F11F}" emma:medium="tactile" emma:mode="ink">
            <msink:context xmlns:msink="http://schemas.microsoft.com/ink/2010/main" type="paragraph" rotatedBoundingBox="9155,9366 14128,9084 14201,10381 9228,10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299EFF-ACA3-4A68-8578-515A26107270}" emma:medium="tactile" emma:mode="ink">
              <msink:context xmlns:msink="http://schemas.microsoft.com/ink/2010/main" type="line" rotatedBoundingBox="9155,9366 14128,9084 14201,10381 9228,10662"/>
            </emma:interpretation>
          </emma:emma>
        </inkml:annotationXML>
        <inkml:traceGroup>
          <inkml:annotationXML>
            <emma:emma xmlns:emma="http://www.w3.org/2003/04/emma" version="1.0">
              <emma:interpretation id="{1B89BDA9-A993-4E65-B7D0-2A79BDEADF9F}" emma:medium="tactile" emma:mode="ink">
                <msink:context xmlns:msink="http://schemas.microsoft.com/ink/2010/main" type="inkWord" rotatedBoundingBox="9155,9377 9837,9338 9896,10382 9214,1042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6950.8642">341 5698 3 0,'0'-4'100'16,"-10"-1"-4"-16,10 0-4 0,-8-4-20 0,8 4-4 0,-8 0 0 15,8 0 0-15,0 0 8 0,-9 0-4 0,9 0-8 0,0 1 4 16,0-1-12-16,0 5 4 0,0 0 0 0,0-5 0 0,9 5 0 16,-9 0-4-16,0 0-4 0,8 5 4 0,-8 0 0 0,8-1-4 0,2 6-4 15,-10 0-4-15,8 4 0 0,0 1-4 0,-8 4-4 0,10 5-8 16,-2-5-4-16,0 10 0 0,-8-1-8 0,8 6 0 0,1 0-4 15,0 5 0-15,-1-2-4 0,-8 6-4 0,9 1 0 0,-1-1 0 16,0 0 0-16,-8 0 0 0,10 1-4 0,-10-6 0 0,8 5 0 16,0-6 0-16,-8 3 0 0,8-7 0 0,2 1 0 0,-10-5 0 15,8-1-4-15,-8-4 4 0,8-5 0 0,1 0 0 0,-9 1 0 0,9-1 0 16,-1-9 0-16,-8 4 0 0,9-4 0 0,-1-6 0 0,-8 6 0 16,8-5 0-16,0-1 0 0,2-4 0 0,-2 6 4 0,-8-6-4 15,8-6 0-15,2 2-16 0,-2-1 20 0,-8 1 0 0,8-6-4 16,1 0 4-16,-1-4-4 0,1-1 4 0,-1 1-4 0,1-6 4 15,-1 1-4-15,0-4 0 0,2-2 4 0,-2-4-4 0,0 6 0 0,2-11 4 16,6 5 4-16,-8-4 0 0,1 0-4 0,8-1 8 0,-8-5 0 16,7 6-4-16,-6-1 4 0,6 0-4 0,-8 1-4 0,10 0 0 15,-10 4 4-15,10-5 0 0,-10 10-4 0,9 0 4 0,-9 0-4 0,2 0-4 16,6 6 4-16,-8-2 0 0,2 5-4 0,-2 1 4 0,0 5-4 16,1-1 0-16,-1 0 4 0,-8 1 0 0,9-1-4 0,-9 6 4 15,9-1-4-15,-9 0 0 0,0 0 0 0,8 5-4 0,-8 0 0 16,0-5-8-16,0 5-4 0,0 0-4 0,0 0-12 0,0 0-12 15,0 0-16-15,0 0-16 0,0 0-16 0,0 0-8 0,0 5-20 0,0-5-20 16,0 5-12-16,0-5-60 0,0 0-24 0,0 5 48 16,0 0 36-16,0-5 28 0,0 4 28 0</inkml:trace>
        </inkml:traceGroup>
        <inkml:traceGroup>
          <inkml:annotationXML>
            <emma:emma xmlns:emma="http://www.w3.org/2003/04/emma" version="1.0">
              <emma:interpretation id="{1E5730D5-F32F-47F5-A676-CA6BAC7B85B7}" emma:medium="tactile" emma:mode="ink">
                <msink:context xmlns:msink="http://schemas.microsoft.com/ink/2010/main" type="inkWord" rotatedBoundingBox="10347,9707 10690,9688 10710,10049 10368,1006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7432.8759">1526 6274 103 0,'0'10'112'0,"0"-5"0"0,0 4 0 0,0-4-20 0,-9-1 8 15,9 2 0-15,0-6 4 0,0 4 0 0,9-4-8 0,-9 0-4 0,0 5-16 16,8-10-8-16,-8 5-8 0,8 0-20 0,1 0 8 0,0-4-12 16,-1 4-4-16,0-6-4 0,2 2-8 0,-2 4-4 0,9-5 0 15,-8 0-4-15,7 1-8 0,1-1 0 0,-9 5-8 0,10-5-16 16,0 0-16-16,-10 0-28 0,8 5-20 0,2-5-32 0,-10 0-32 15,9 5-20-15,-9-4-80 0,2 4 44 0,6 0 44 0,-8-5 28 0,2 5 28 16,6-5 12-16</inkml:trace>
          <inkml:trace contextRef="#ctx0" brushRef="#br0" timeOffset="137224.6021">1500 5977 95 0,'0'4'112'0,"0"1"-8"0,0-5 0 16,0 0-12-16,0 5 4 0,0-5 8 0,0 0-4 0,9 0 0 16,-9 0-4-16,8-5-4 0,1 5-4 0,-9-5-4 0,8 5-4 0,0-4-4 15,1 4-4-15,0-5-8 0,7 5-8 0,-6-6-12 0,6 6 0 16,2-4-8-16,-2-1-12 0,-7 5 0 0,7-4-4 0,2 4-16 15,0 0 12-15,-2 0-8 0,2 0 0 0,-10-5 0 0,9 5 0 0,-1 0-12 16,-6 0-12-16,6 5-16 0,-8-5-16 0,2 4-20 16,-2 1-24-16,0-5-12 0,-8 4-28 0,9 7-24 0,-9-7-12 0,0 6-88 15,0-5 40-15,-9 4 44 0,1 1 28 0,0 0 32 0,-2-1 16 16</inkml:trace>
        </inkml:traceGroup>
        <inkml:traceGroup>
          <inkml:annotationXML>
            <emma:emma xmlns:emma="http://www.w3.org/2003/04/emma" version="1.0">
              <emma:interpretation id="{7AB7285B-2421-4EFA-8346-1C7A39351E58}" emma:medium="tactile" emma:mode="ink">
                <msink:context xmlns:msink="http://schemas.microsoft.com/ink/2010/main" type="inkWord" rotatedBoundingBox="11091,9499 11688,9465 11734,10270 11136,10304"/>
              </emma:interpretation>
            </emma:emma>
          </inkml:annotationXML>
          <inkml:trace contextRef="#ctx0" brushRef="#br0" timeOffset="138928.5263">2250 5795 83 0,'0'-5'100'15,"-8"0"-4"-15,8 5-4 0,0-5-20 0,0 5 8 0,0-5 0 16,0 1 0-16,0 4 0 0,8 0-4 0,0-6-8 0,-8 6 0 16,10-4 0-16,-2 4-4 0,0-5-4 0,1 5-8 0,8 0 0 0,-8-5 0 15,-1 5-8-15,8 0-4 0,2 0-4 0,0 0-4 16,-10-5-4-16,9 5-4 0,0 0-4 0,0 0-4 0,9-4 0 0,-10 4-4 16,2 0-4-16,-2 0 0 0,1-5-4 0,1 5 0 0,8 0-4 15,-10 0-12-15,2 0-12 0,7 0-12 0,-8-5-16 0,0 5-16 16,9 0-8-16,-10 0-16 0,2 0-20 0,-1 0-20 0,0 5-12 15,0-5-84-15,-1 0 36 0,-6 5 40 0,6-5 28 0,2 4 20 0</inkml:trace>
          <inkml:trace contextRef="#ctx0" brushRef="#br0" timeOffset="138458.1842">2412 6020 39 0,'0'-10'100'16,"-8"10"-8"-16,8-10 0 0,0 6-16 0,0-6 0 0,0 5 4 15,0 1 4-15,0-1-4 0,0-1-4 0,0 2-4 0,0-5-8 0,0 9-4 16,0-5-4-16,0 0-4 0,0 5 0 0,0 0 4 0,0 0 0 16,0 0 4-16,0 5-4 0,0 0 0 0,0-1-4 0,0 5-4 15,8-3 0-15,-8 3-8 0,0 6-4 0,0-1 0 0,0 1-8 0,9-1-4 16,-9 5-4-16,0 0-4 0,8 0-4 0,-8 6 0 15,9-2-4-15,-9 2 0 0,0-2-4 0,0 2 0 0,0 3 0 0,0-4 4 16,0 0-4-16,8 0-4 0,-8 5 0 0,0-10 0 0,0 5 4 16,8-5 0-16,-8 0-8 0,0 0-4 0,10 0 4 0,-10-4 0 15,0-1-12-15,0 1-12 0,8-5-8 0,-8-1-16 0,8-4-12 0,-8 4-8 16,0-9-12-16,10 5-8 0,-10-5-28 0,0 0 4 0,0-5-8 16,0 2-8-16,0-3-48 0,0-4-24 0,0 6 36 0,0-11 28 15,0 5 28-15,0-9 24 0</inkml:trace>
          <inkml:trace contextRef="#ctx0" brushRef="#br0" timeOffset="138671.1843">2642 5948 35 0,'0'0'112'0,"0"-5"-4"16,0 5-4-16,0 0-20 0,0 0-4 0,0 0 0 0,0 0-4 0,0 0-12 15,0 0 4-15,0-5-8 0,0 10 4 0,0-10 4 16,9 10 0-16,-9 0-4 0,0-5-8 0,0 5 0 0,0 4-4 15,9-5-4-15,-9 7-8 0,0-2-4 0,0 5 0 0,0-4-4 0,0 9-4 16,8-4-4-16,-8 4-4 0,0 0 0 0,0 0-4 0,0 5-4 16,0-5 0-16,0 6-4 0,0-2-4 0,0 2 4 0,0-2 0 15,0 1-4-15,0 1 0 0,0-1 0 0,0-2 0 0,8 3-4 0,-16-6 4 16,16 1-4-16,-8 4 0 0,0-5 0 0,0-5-4 16,0 5-4-16,0-9-8 0,0 4-4 0,0-4-12 0,0 0-12 0,0-6-8 15,0 1-8-15,0 0-4 0,0-5-20 0,0 0-16 0,0 0-16 16,0-5-4-16,0 0-8 0,0-5-60 0,-8 1 0 0,8-1 28 15,-8-4 32-15,-1-1 28 0</inkml:trace>
        </inkml:traceGroup>
        <inkml:traceGroup>
          <inkml:annotationXML>
            <emma:emma xmlns:emma="http://www.w3.org/2003/04/emma" version="1.0">
              <emma:interpretation id="{D17E4E7E-D1E4-4B58-9BFE-0C3B2FE9F625}" emma:medium="tactile" emma:mode="ink">
                <msink:context xmlns:msink="http://schemas.microsoft.com/ink/2010/main" type="inkWord" rotatedBoundingBox="12199,10002 12227,10001 12228,10024 12201,1002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9245.6768">3376 6255 27 0,'0'4'136'0,"0"1"4"0,0 0 8 0,0-5-12 0,0 5 4 16,0-5 4-16,0 0 8 0,0 5-4 0,0-5-8 0,0 0-4 15,0 0-12-15,0 0-8 0,0 0-8 0,0 0-8 0,0 0-20 16,0 0-16-16,0 0-56 0,0 0-8 0,0 0 0 0,0 0 0 15,0 0 0-15,0 0 0 0,0 0 0 0,0 0 0 0,0 0 0 0,0 0 0 16,0 0 0-16,0 0 0 0,0 0 0 0,0 0 0 0,0 0 0 16,0 0 0-16,0 0 0 0,0 0 0 0,0 0 0 0,0 0 0 15,0 0 0-15,0 0 0 0,0 0-116 0,0 0-100 0,0 0-52 16,-8 0-76-16,8 0 60 0,0 0 52 0,0 0 48 0,-10 0 28 16,10 0 32-16,-8 0 24 0</inkml:trace>
        </inkml:traceGroup>
        <inkml:traceGroup>
          <inkml:annotationXML>
            <emma:emma xmlns:emma="http://www.w3.org/2003/04/emma" version="1.0">
              <emma:interpretation id="{691C1CBD-F3BA-44E6-8785-28E343C59FDD}" emma:medium="tactile" emma:mode="ink">
                <msink:context xmlns:msink="http://schemas.microsoft.com/ink/2010/main" type="inkWord" rotatedBoundingBox="12903,9589 13293,9567 13341,10430 12952,10452">
                  <msink:destinationLink direction="with" ref="{598BE90D-34FE-4A6A-B4C7-D7E775023649}"/>
                </msink:context>
              </emma:interpretation>
              <emma:one-of disjunction-type="recognition" id="oneOf11">
                <emma:interpretation id="interp19" emma:lang="" emma:confidence="0">
                  <emma:literal>~</emma:literal>
                </emma:interpretation>
                <emma:interpretation id="interp20" emma:lang="" emma:confidence="0">
                  <emma:literal>_</emma:literal>
                </emma:interpretation>
                <emma:interpretation id="interp21" emma:lang="" emma:confidence="0">
                  <emma:literal>-</emma:literal>
                </emma:interpretation>
                <emma:interpretation id="interp22" emma:lang="" emma:confidence="0">
                  <emma:literal>w</emma:literal>
                </emma:interpretation>
                <emma:interpretation id="interp23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43181.5249">4442 6178 19 0,'0'0'96'0,"0"-5"-8"0,0 5-4 0,0 0-28 16,0-4-4-16,0 4-4 0,0 0 4 0,0 0 0 0,0 0 0 16,0 0 4-16,0 0-4 0,0 0 8 0,0 0 0 0,0 0 4 15,0 0 0-15,0 0 0 0,0 4 4 0,0-4-4 0,8 0 4 16,-8 5 0-16,0 0 0 0,0 0-4 0,0 4 4 0,0 1-8 15,0 0 0-15,8 4-12 0,-8-5 0 0,0 6-4 0,0 4 0 16,0 0-8-16,0 1 0 0,0-1-4 0,0 0-4 0,0 5 4 0,0-5-8 16,0 1 4-16,0 3-8 0,0 0 0 0,0-3-20 0,0-1 0 15,0 1 0-15,0 3 0 0,0-8 0 0,0 4 0 0,0-5 0 16,0 1 0-16,0-1 0 0,0 1 0 0,0-5 0 0,0-1 0 16,0 1 0-16,0-6 0 0,0 1 0 0,0 0 0 0,0 0 0 0,0-5 0 15,0 4 0-15,0-4 0 0,0 0-24 0,0-4-44 0,0 4-20 16,0-5-24-16,0 0-12 0,0 0-20 0,-8-5-24 0,8 1-16 15,0-1-52-15,-8 1-8 0,8-1 44 0,0-4 48 0,-10-1 20 16,10 1 32-16</inkml:trace>
          <inkml:trace contextRef="#ctx0" brushRef="#br0" timeOffset="142933.7327">4143 5857 11 0,'0'0'48'0,"0"0"-4"0,0 0 0 16,0 0-24-16,0 0-4 0,0 0-16 0,0 0 20 0,0 0-4 0,0 0 0 16,0-5 0-16,0 5 0 0,0 0-4 0,0 0 0 0,0 0 0 15,0 0 4-15,0 0 0 0,0 0-4 0,0 0 4 16,0 0 0-16,0 0-4 0,0 0 4 0,0 0 0 0,0-5 0 0,0 5 0 16,0 0 4-16,0 0 0 0,0-6 0 0,0 6 0 0,0 0 4 15,0-3 0-15,0 3 0 0,0 0 0 0,0 0-4 0,0 0 4 16,0 0 0-16,0 0 4 0,0 0-4 0,0 0 4 0,0 0 4 0,0 0 0 15,0 0 4-15,0 0 8 0,0 0 0 0,0 3-4 0,0-3 4 16,0 6-4-16,0-1 0 0,0 0 0 0,0 5-4 0,0-6-4 16,0 11 0-16,0-5-4 0,0-1-4 0,0 6 0 0,0-1-4 15,0 5-4-15,0-6 0 0,0 7-4 0,0-1-4 0,0 5 0 16,-8-5 0-16,-2 0-4 0,10 7 4 0,0-8-4 0,-8 6 0 0,8-5 0 16,-8 0 0-16,0 5-4 0,8-4 4 0,-9-1 0 0,9 0-4 15,0-5 0-15,-9 1 4 0,9-1-4 0,0 1 0 0,0-6 4 16,0 1 0-16,0 0-4 0,0-1-4 0,0-5 4 0,0 6 0 15,0-5 0-15,0 0 0 0,9-5 0 0,-9 4 0 0,9 1 0 16,-9-5 4-16,8 0 0 0,0 0-4 0,-8 5 0 0,8-5 0 0,2 0 0 16,-2 0-4-16,10 0 4 0,-10 0-4 0,0 0 4 0,9 0 0 15,-9 0 0-15,10 0 4 0,-2-5 0 0,-6 5-4 0,6 0 0 16,2-5 0-16,-2 5 0 0,-7-4 4 0,8 4-4 0,0-5-4 0,-9 0 4 16,10 0-4-16,-2 0-4 0,-6 1-4 0,6-5-8 15,-7 2-12-15,-1 4-12 0,0-7-8 0,2 5-8 0,-2 1 0 0,-8-6-12 16,8 5-8-16,-8-4-4 0,0 4-4 0,8 0 4 0,-8-5 4 15,0 5-4-15,0-4-16 0,0 4-12 0,0 0 4 0,-8 0 0 16,8-4 8-16,0 4 12 0</inkml:trace>
        </inkml:traceGroup>
        <inkml:traceGroup>
          <inkml:annotationXML>
            <emma:emma xmlns:emma="http://www.w3.org/2003/04/emma" version="1.0">
              <emma:interpretation id="{AC080C14-8D1A-4E75-8110-40198DB1D48B}" emma:medium="tactile" emma:mode="ink">
                <msink:context xmlns:msink="http://schemas.microsoft.com/ink/2010/main" type="inkWord" rotatedBoundingBox="13740,9106 14128,9084 14154,9543 13766,9565">
                  <msink:destinationLink direction="with" ref="{EDD475C4-9B67-489D-BD0F-1D44D183F5B9}"/>
                </msink:context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4587.5529">5013 5559 51 0,'-10'0'76'0,"2"0"-8"16,8 0-8-16,-8-5-16 0,0 5-4 0,8 0 4 0,-9-4-4 16,1 4 0-16,8-5 0 0,-9 0 4 0,9 5-4 0,-9-5 4 15,9 1 4-15,0-1-4 0,0-5 4 0,-8 5 0 0,8 1 0 16,0-6 0-16,0 5-8 0,0-4 8 0,0 0-4 0,0 3 4 0,0-3 0 16,8-1 0-16,-8-4-4 0,0 4 0 0,9 6 4 0,-9-11-4 15,9 10 0-15,-1-4-8 0,-8-1 0 0,9 5-4 0,-1-5 0 16,0 6-4-16,0-1-4 0,10 5 0 0,-10-5-4 0,2 5 0 15,6 0-4-15,-7 0 0 0,-1 5-4 0,1 0 0 0,8-1-4 16,-9 2 0-16,0-2 0 0,2 6 0 0,-2-5-4 0,0 4 0 0,2 1 4 16,-10 0-4-16,8 4 0 0,-8 0-4 0,0 0 4 0,0 1-4 15,0-1 4-15,-8 5-4 0,8-4 0 0,-10 4 0 0,2 0 0 16,0-4 0-16,-10 5 0 0,10-2 0 0,-9-4 0 0,8 5-4 0,-8-4 4 16,1-1 0-16,-2-4 0 0,10-1 0 0,-10 1 0 15,2-1-4-15,7-3 0 0,1-2 4 0,-1 1 0 0,0-5 0 0,1 5-4 16,0-5 0-16,-2-5 0 0,10 5 0 0,0 0 4 0,0-5-4 15,-8 5 4-15,8-4 0 0,0 4-4 0,8-6 4 0,-8 6 0 16,0-4 0-16,10 4 0 0,-10 0 0 0,8 0 0 0,0 0 4 16,-8 0-4-16,9 4 4 0,0 2 0 0,-1-2 0 0,1 1-4 0,-1 0 4 15,8 0 4-15,-6 4 0 0,-2-4 4 0,0 4 0 16,10-3-4-16,-10-2 8 0,9 6 4 0,-8-5 0 0,8 0 0 0,-9-1-4 16,10 1 0-16,-10-5 0 0,10 0 0 0,-10 0-4 0,8 0 0 15,-7 0 0-15,8-5 0 0,-8 1-4 0,-1-1-4 0,0 0 0 16,2-5 0-16,-2 6-4 0,0-6-8 0,0 0-8 0,2 1-4 0,-2-6-8 15,-8 5-12-15,8 1-20 0,-8-5-16 0,0 4-8 0,0-4-12 16,0 4-12-16,0 0-28 0,0 1 8 0,9-1-8 0,-18 0 0 16,9 6-32-16,0-1-40 0,0 5 32 0,0-5 28 0,0 5 28 15,0 5 24-15</inkml:trace>
        </inkml:traceGroup>
      </inkml:traceGroup>
    </inkml:traceGroup>
    <inkml:traceGroup>
      <inkml:annotationXML>
        <emma:emma xmlns:emma="http://www.w3.org/2003/04/emma" version="1.0">
          <emma:interpretation id="{DBDD90D8-C239-47BD-9659-57D7DB3DA694}" emma:medium="tactile" emma:mode="ink">
            <msink:context xmlns:msink="http://schemas.microsoft.com/ink/2010/main" type="paragraph" rotatedBoundingBox="9398,11206 15293,11459 15253,12382 9358,12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43D077-E57E-4A34-AE45-8BF78D467AFD}" emma:medium="tactile" emma:mode="ink">
              <msink:context xmlns:msink="http://schemas.microsoft.com/ink/2010/main" type="line" rotatedBoundingBox="9398,11206 15293,11459 15253,12382 9358,12129"/>
            </emma:interpretation>
          </emma:emma>
        </inkml:annotationXML>
        <inkml:traceGroup>
          <inkml:annotationXML>
            <emma:emma xmlns:emma="http://www.w3.org/2003/04/emma" version="1.0">
              <emma:interpretation id="{B6605D82-67CE-4495-87CE-D46EB9D25695}" emma:medium="tactile" emma:mode="ink">
                <msink:context xmlns:msink="http://schemas.microsoft.com/ink/2010/main" type="inkWord" rotatedBoundingBox="9396,11256 9990,11282 9953,12155 9358,12129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9638.8296">545 7536 59 0,'0'-6'112'16,"0"1"-12"-16,0 1-4 0,0 4-28 0,0-5 0 0,0 0-4 16,0 5 0-16,0 0 0 0,8 0 0 0,-8 0 4 0,0 0 4 0,8 5 0 15,2 0 4-15,-10 4-8 0,8 1-4 0,0 0-4 16,2 4-4-16,-2 0-4 0,0 1-8 0,-8 4 0 0,17 5-12 0,-8-5-4 16,-9 10-4-16,8 0-4 0,1 0-4 0,-1-1 0 0,0 5-4 15,2-4 0-15,-2 5 0 0,0-1-8 0,-8 6 0 0,10-5 4 16,-2-1-4-16,-8 1 0 0,8-1 0 0,0 1-4 0,-8 0 0 0,9-5 0 15,-9-1 0-15,9 1 4 0,-9-6-4 0,8 2-4 0,-8-5 0 16,0-2 4-16,9 2 0 0,-9-7 0 0,0 2 4 16,8-5-4-16,-8 0 0 0,0-6 0 0,0 1 0 0,0 1 4 0,8-6 0 15,-8 0-4-15,0 0 0 0,0 0 4 0,0-6 4 0,10-3-4 16,-10 3 4-16,0-3-4 0,8-5 4 0,-8-1 0 0,8 1 0 16,-8-5 4-16,8 0 0 0,2-1 4 0,-2-4 0 0,-8-1 0 0,8 2 0 15,1-6 4-15,0 6 4 0,-1-6 0 0,1 0 0 0,7 0 0 16,-6 6 4-16,-2-6-4 0,8 0 0 0,-6 4-4 0,6-3 4 15,-7 3-4-15,8 2-12 0,-8-2-8 0,7 1 0 0,-8 5 0 16,10 0 0-16,-10-4 0 0,2 8 0 0,6-4 0 0,-7 5 0 16,-1-1 0-16,1 6 0 0,-1-5 0 0,1 4 0 0,-9 0 0 0,8 6 0 15,0-2-4-15,-8-3-32 0,10 4 0 0,-10 5-4 0,0-5-12 16,0 5-16-16,0 0-12 0,0 0-20 0,0 0-12 0,0 0-20 16,0 0-20-16,0 5-8 0,0 0-44 0,0 0-32 0,0-1 48 15,0 2 32-15,0 3 28 0,0-4 32 0</inkml:trace>
        </inkml:traceGroup>
        <inkml:traceGroup>
          <inkml:annotationXML>
            <emma:emma xmlns:emma="http://www.w3.org/2003/04/emma" version="1.0">
              <emma:interpretation id="{57B40B1C-C1ED-49E1-AF73-922BCE05C59C}" emma:medium="tactile" emma:mode="ink">
                <msink:context xmlns:msink="http://schemas.microsoft.com/ink/2010/main" type="inkWord" rotatedBoundingBox="10616,11589 10957,11604 10942,11958 10601,11943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9938.0342">1764 7890 47 0,'0'4'116'0,"0"-4"-12"16,0 5 0-16,0-5-12 0,8 6 4 0,-8-6 8 0,0 0 0 16,10 0 0-16,-10 0 0 0,8 0 0 0,-8 0-4 0,8-6 0 0,0 6 0 15,2-5-8-15,-2 1-8 0,9 4-4 0,-8-4-12 0,8 4-8 16,-9-6-8-16,9 2-4 0,-8 4-12 0,7-5-4 0,2 0-4 16,-10 0-8-16,10 5-4 0,-2-4 0 0,-7 4-4 0,7 0 0 15,-6 0-4-15,6 0-4 0,-6 0-8 0,6 0-4 0,-8 0-12 16,1 0-8-16,0 0-16 0,-1 4-24 0,1 1-28 0,-9 0-24 0,8 0-20 15,-8-1-32-15,0 2-12 0,0-2-80 0,0 0 24 0,-8 7 40 16,8-7 44-16,-9 6 24 0,1-1 32 0</inkml:trace>
          <inkml:trace contextRef="#ctx0" brushRef="#br0" timeOffset="150160.4349">1850 8106 63 0,'-9'10'148'0,"9"-1"-12"15,0 1-4-15,0-5-24 0,0 4 8 0,0-4 4 0,0 4-4 16,0-3 0-16,-9 3 0 0,9-5-4 0,0 2-4 0,0-2-16 0,0 1-4 16,9-5-4-16,-9 0-8 0,9 5-12 0,-1-5-4 0,1 0-8 15,-9 0-4-15,8 0-12 0,0 0 0 0,1-5-16 0,8 5-20 16,-9-5 0-16,10 1 0 0,-10 4 0 0,1-6 0 0,8 2 0 16,-9 4 0-16,9-5 0 0,-9 1-20 0,2 4-40 0,-2-6-36 15,0 6-28-15,2 0-32 0,-2-4-36 0,0 4-36 0,-8 4-68 16,8-4 60-16,-8 6 40 0,0-6 44 0,0 0 28 0,0 4 0 0</inkml:trace>
        </inkml:traceGroup>
        <inkml:traceGroup>
          <inkml:annotationXML>
            <emma:emma xmlns:emma="http://www.w3.org/2003/04/emma" version="1.0">
              <emma:interpretation id="{40CFA681-7BC9-4D68-8AB2-46C7EE8266F4}" emma:medium="tactile" emma:mode="ink">
                <msink:context xmlns:msink="http://schemas.microsoft.com/ink/2010/main" type="inkWord" rotatedBoundingBox="11374,11312 11971,11337 11936,12148 11339,12122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1129.1434">2523 7603 23 0,'0'-7'120'15,"0"7"-24"-15,0-3 16 0,0-2-24 0,0 5 0 0,0-4 0 0,0 4 0 16,0-6-8-16,0 6-8 0,8-4 0 0,1 4 4 0,-9 0 0 16,9-5 0-16,-1 5 0 0,0 0-4 0,2 0-4 0,-2 0 0 15,0 0-8-15,10 5 4 0,-10-1-12 0,9-4 0 0,0 6-8 0,0-2 4 16,-9 1-4-16,10-2-8 0,-2 4-4 0,2-3 0 15,-1 6-4-15,0-5-4 0,0-1-4 0,-9 6 0 0,10-5-4 0,-2-1-4 16,2 2 0-16,-1-2 0 0,-1 6-12 0,2-10 0 0,-10 5 0 16,10-5 0-16,-2 5 0 0,2-5 0 0,-2 0 0 0,1 0 0 15,-8-5 0-15,8 0-4 0,1 0-24 0,-2 0-28 0,-8 1-20 0,10-2-32 16,-10 2-32-16,1-6-36 0,-1 5-28 0,0 1-96 0,2-1 40 16,-10 0 56-16,8 0 36 0,-8 1 36 0,0 4 20 15</inkml:trace>
          <inkml:trace contextRef="#ctx0" brushRef="#br0" timeOffset="150572.8645">2753 7790 47 0,'0'-6'124'15,"0"-2"-12"-15,0 2-8 0,0 6-28 0,0-5 4 0,0 1-4 16,0 4 0-16,0 0 0 0,0 0-4 0,0 0-4 0,0 0 0 16,0 4 0-16,0 1 0 0,0 1-8 0,0 2 0 0,0-2 0 15,0 4 0-15,0-1-4 0,0 4-4 0,0-3 0 0,0 4-8 16,0 6 0-16,0 0-8 0,9-1-4 0,-9 0 0 0,0 4-8 0,0-3-4 16,0 9-4-16,0-6-4 0,0 2 0 0,0-1-4 15,0 5 0-15,0-6 0 0,0 1-4 0,0 5-4 0,0-10-4 0,0 4-4 16,0 2-8-16,0-6-12 0,0 0-16 0,0 0-12 0,0-4-16 15,8-1-12-15,-8 0-8 0,0-3-8 0,9-2-20 0,-9 1-8 16,0-6 0-16,0 6-24 0,0-10-44 0,0 5 12 0,8-5 40 0,-8 0 24 16,0-5 20-16</inkml:trace>
          <inkml:trace contextRef="#ctx0" brushRef="#br0" timeOffset="150844.6583">2906 7899 107 0,'0'-5'120'16,"10"1"-12"-16,-10 0 0 0,0-2-20 0,0 2 0 0,0 4-4 16,0 0-4-16,0-5-8 0,8 5 0 0,-8 0 4 0,0 5-4 15,0-5 0-15,0 4-8 0,8 2 0 0,-8 2 0 0,9-3 0 16,-9 5-4-16,9 0-8 0,-9 5 0 0,0-2-4 0,8 2-8 16,0-1-4-16,-8 6-8 0,0-1 0 0,0 5-8 0,0 0 0 0,0-5 0 15,9 5-28-15,-9 0 20 0,0 5 4 0,0-6-8 0,0 2 0 16,0-6 0-16,0 4-4 0,0-4 4 0,0 1-8 0,0-1-4 15,-9-4 0-15,9-1-4 0,9 1-4 0,-9-6-12 0,0 1-20 16,-9-6-20-16,9 2-16 0,0-6-16 0,0 0-12 0,-8-6-16 0,8 2-12 16,-8-1-8-16,8 0-16 0,-9-4-52 0,0-6 16 0,1 5 36 15,0-4 36-15,-2-1 24 0</inkml:trace>
        </inkml:traceGroup>
        <inkml:traceGroup>
          <inkml:annotationXML>
            <emma:emma xmlns:emma="http://www.w3.org/2003/04/emma" version="1.0">
              <emma:interpretation id="{9587FBEB-C294-41C3-8078-CE3617C86B83}" emma:medium="tactile" emma:mode="ink">
                <msink:context xmlns:msink="http://schemas.microsoft.com/ink/2010/main" type="inkWord" rotatedBoundingBox="12552,11783 12577,11785 12574,11844 12550,11843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2361.8855">3699 8097 19 0,'10'0'152'0,"-10"0"0"15,0 0-4-15,0 0-20 0,0 0 4 0,0 0 8 0,0 0 4 16,0 0 4-16,0 0-8 0,0 0 0 0,0 0-8 0,0 0-12 0,0 0-4 16,0 0-16-16,0-5-24 0,8 5-16 0,-8-5-60 0,0 5 0 15,0-5 0-15,0 0 0 0,0 0 0 0,0 5 0 0,8-4 0 16,-8-1 0-16,0 0 0 0,0 0 0 0,0 1 0 0,0 4 0 15,0-5 0-15,0 5 0 0,0 0 0 0,0 0 0 0,0-5 0 16,0 5 0-16,0 0-12 0,0 5-132 0,0-5-32 0,0 5-48 0,0-1-44 16,0 1-40-16,-8 0 60 0,8 0 48 0,0 4 40 0,0-4 24 15,-8 5 32-15</inkml:trace>
        </inkml:traceGroup>
        <inkml:traceGroup>
          <inkml:annotationXML>
            <emma:emma xmlns:emma="http://www.w3.org/2003/04/emma" version="1.0">
              <emma:interpretation id="{07D54BBE-9C69-40B0-8355-3DC08F5A46EA}" emma:medium="tactile" emma:mode="ink">
                <msink:context xmlns:msink="http://schemas.microsoft.com/ink/2010/main" type="inkWord" rotatedBoundingBox="13256,11465 14059,11499 14030,12182 13227,12147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0441.3867">4407 8303 63 0,'-8'0'92'0,"8"0"-8"16,-8 4-4-16,8-4-24 0,0 0 4 0,-10 0-4 0,10 0 0 16,0 0-4-16,0 0 0 0,0 0-4 0,0 0 4 0,0 0 0 15,0-4-4-15,0 4 0 0,0 0 0 0,0-6-8 0,10 3 4 16,-10-3 0-16,8 2 4 0,-8-6-4 0,8 0 4 0,1 1-4 15,-1-1 0-15,0-5 0 0,2 0-4 0,-2-3 0 0,0-1 0 0,10 4-8 16,-10-4 0-16,9-5-4 0,-8 5 0 0,8 0-4 0,-9-5 0 16,0 5-4-16,10-5-4 0,-10 5 0 0,10-1-4 0,-10 1-4 15,0 0 4-15,1 0 4 0,8-1-4 0,-9 7-4 0,1-2-4 16,-1 1 8-16,-8-1-4 0,9 1 0 0,0 4-4 0,-9 1 4 16,8 0-4-16,0-1 0 0,-8 0 0 0,0 6 0 0,10-2-4 0,-10-3 4 15,0 4 0-15,0 0 0 0,0 0 0 0,0 5 0 16,0-4 0-16,0 4-4 0,8 0 4 0,-8 0-4 0,0 0-4 0,-8 0 4 15,8 0 4-15,0 0 0 0,0 4-4 0,0 1 4 0,0 5-4 16,0-6 0-16,0 7 4 0,0-3-4 0,0 2 4 0,0-1-8 16,0 1 8-16,0 5-8 0,0-1 8 0,0 5-4 0,0-4 4 0,0 3-8 15,0-3 4-15,0 4 4 0,0 0-8 0,0 1 8 0,0-1-8 16,0-4 4-16,0 3 0 0,0 2-16 0,0-1 20 0,0 0-8 16,0 1 4-16,0-1 0 0,-10-5 0 0,10 5-4 0,0 1 0 15,0-7 0-15,0 2-8 0,0-1-8 0,0 1-8 0,0-1-16 16,0-5-12-16,0 6-8 0,0-5-8 0,0 0-8 0,0-6-8 0,0 5-8 15,0-3-16-15,0-2-4 0,0 1-4 0,0-5-8 0,0 5-60 16,0-5 0-16,0 0 44 0,0-5 20 0,0 0 20 0</inkml:trace>
          <inkml:trace contextRef="#ctx0" brushRef="#br0" timeOffset="160974.4733">5150 7784 15 0,'0'-4'104'0,"0"4"-12"0,0-4-4 0,0-2-24 0,0 6-4 15,0-5 0-15,0 1-4 0,0 4 0 0,0 0-4 0,0-5 0 16,0 5-4-16,0 0 0 0,0 0-4 0,0 0-4 0,0-5-4 16,0 5 0-16,-10 0-4 0,10 0 4 0,0 5-4 0,-8-5-8 15,8 5 4-15,-8-1-4 0,8 1 8 0,-10 5-4 0,2 0 0 16,0 0 0-16,-1-1 0 0,1 0 0 0,-1 5-4 0,1 5 0 0,-9-4 0 15,9 5-4-15,-2 3 0 0,-6-4-4 0,6 6 4 0,2-2-4 16,0 2 0-16,-9-2-4 0,9 2 0 0,-1-2 0 0,0 6-4 16,9-5 0-16,-8 0-4 0,0 0 0 0,8 0 4 0,0 1-4 15,0-7 0-15,0 6 0 0,0-4-4 0,8-1 0 0,-8-5 0 16,8 5-4-16,1-4 4 0,0-1 4 0,-1-5-4 0,1 1-4 0,-1 1 4 16,0-3 0-16,10 2 4 0,-10-5-4 0,0-1 0 0,10-4 0 15,-10 6-16-15,9-6 20 0,-8 4 0 0,8-8 0 0,-9 4 0 16,0-6-4-16,2 2 0 0,6 4 0 0,-6-10 0 0,-2 1 0 0,0 5 0 15,-8-7 0-15,8 1-4 0,-8-4 0 0,9 5-4 16,-9-6 4-16,0 5 0 0,0-4-4 0,0-1 0 0,-9 2 0 0,9 3 0 16,-8-5 0-16,8 5 0 0,-8 1 4 0,0-1 0 0,-2 2 0 15,10-3 4-15,-8 7-4 0,0-1 0 0,-2 0 0 0,2 0 0 16,0 5 4-16,-1-4 0 0,1 4-8 0,-1 0 0 0,1 4 4 0,-1 1-4 16,9 0-4-16,-8 0-8 0,0 3 0 0,-2 3-12 15,2-7-4-15,0 6 0 0,8 5-8 0,-10-6-12 0,10 1-8 0,-8 4-12 16,8-5-12-16,0 6-16 0,0-5 4 0,0 4-76 0,0-5-4 15,0 1 32-15,8 0 32 0,-8-1 28 0</inkml:trace>
        </inkml:traceGroup>
        <inkml:traceGroup>
          <inkml:annotationXML>
            <emma:emma xmlns:emma="http://www.w3.org/2003/04/emma" version="1.0">
              <emma:interpretation id="{F089B841-F1EC-4C95-B400-FD093F028A9A}" emma:medium="tactile" emma:mode="ink">
                <msink:context xmlns:msink="http://schemas.microsoft.com/ink/2010/main" type="inkWord" rotatedBoundingBox="14921,11443 15293,11459 15259,12245 14887,12229">
                  <msink:destinationLink direction="with" ref="{EDD475C4-9B67-489D-BD0F-1D44D183F5B9}"/>
                </msink:context>
              </emma:interpretation>
            </emma:emma>
          </inkml:annotationXML>
          <inkml:trace contextRef="#ctx0" brushRef="#br0" timeOffset="161842.6636">6198 8063 63 0,'0'0'80'0,"0"0"-8"0,0 0-4 0,0 0-24 15,0 0-8-15,0 0 0 0,0 0 4 0,0 0-4 16,0 0 4-16,0 0 4 0,0 0 4 0,0 0-12 0,8 0 20 0,-8 0 4 16,0 0 0-16,8-5 4 0,-8 5-8 0,10-5-4 0,-10 1 0 15,8 4 0-15,-8-5-4 0,8-5-4 0,0 6 0 0,2-7-8 0,-10 7-4 16,8-6 0-16,0 1-8 0,-8-1 0 0,9-4-4 0,-9 4-4 15,9 1-4-15,-9-6 4 0,0 1-8 0,0 4 0 0,0-5 0 16,8 2 0-16,-8-2-4 0,0 1 0 0,0-1 0 0,-8 5 0 0,8-4-4 16,0-1 0-16,-9 6 0 0,9-5 4 0,-9 4-4 15,1-4 0-15,8 4 4 0,-8 0 0 0,-2 1-4 0,2 3 0 0,0 2-4 16,0 0 0-16,-10-1 4 0,10 0-4 0,-1 5 4 0,1 0 0 16,-1 5-4-16,-8 0 4 0,9-1 0 0,0 0 0 0,-2 7 0 15,2-1 4-15,0-1-4 0,-2 1-4 0,2 5 4 0,8-1 0 16,-8-1 4-16,-1 2-4 0,9-1 0 0,-8 0 0 0,8 1-4 15,0 0 4-15,-8-1 0 0,8 1 0 0,8-1 0 0,-8 1 0 0,0-2-4 16,8 2 4-16,-8-5-16 0,9 4 16 0,-1 1 0 0,0-6 4 16,2 0-4-16,-2 2 4 0,0 3-4 0,10-5 0 0,-10 1 0 15,9-1 0-15,-8 1 0 0,8 0 0 0,-9-1 4 0,10-4-4 16,-10 5-4-16,8 4 4 0,-6-9 0 0,6 4 0 0,-7 6 0 16,8-5 0-16,-8-1 0 0,7 1-4 0,-8 4 4 0,2-5-4 0,-2 6 4 15,0-5 0-15,2 3-4 0,-2 2-4 0,0-5 8 0,1 4-4 16,-9 1 0-16,8-1-4 0,-8 1 4 0,9-2 0 0,-9 2 0 15,0-1 0-15,0-4 0 0,0 5 0 0,0-1 4 0,0-5 0 0,0 1 0 16,0 5 0-16,-9-6 0 0,9-4 0 0,-8 4 0 0,8-3 0 16,-9-2 0-16,1 1 0 0,0 0 0 0,-2-5-4 0,2 5 4 15,0-5 0-15,-10 0 4 0,10 0 0 0,0 0-4 0,-9-5 0 16,8 0 4-16,-8 0 0 0,9 1 0 0,-10-2-4 0,10 1 4 16,-10-4 0-16,2 4-4 0,7-5 4 0,1 6 0 0,-10-5 0 15,10-1 0-15,0 0 0 0,0 1 0 0,-2-1-4 0,2 5 4 16,0-5-4-16,-2 1 0 0,10-1 0 0,-8 0 0 0,0 1 0 0,8-1 0 15,0 1-4-15,-9-1 0 0,9 0-4 0,0 1 0 0,0-1-8 16,0 0-12-16,0 1-16 0,9-1-4 0,-9 1-24 0,0-1-20 16,8-5-20-16,0 7-16 0,-8-2-56 0,10 1-28 0,-10-1 44 15,8-5 32-15,0 6 24 0,2-1 24 0</inkml:trace>
        </inkml:traceGroup>
      </inkml:traceGroup>
    </inkml:traceGroup>
    <inkml:traceGroup>
      <inkml:annotationXML>
        <emma:emma xmlns:emma="http://www.w3.org/2003/04/emma" version="1.0">
          <emma:interpretation id="{9ABD12A1-B7C6-49B7-B471-30519598FC29}" emma:medium="tactile" emma:mode="ink">
            <msink:context xmlns:msink="http://schemas.microsoft.com/ink/2010/main" type="paragraph" rotatedBoundingBox="9591,12897 17683,12887 17684,13832 9593,13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E1E6C-FD2D-4FF0-B9A1-05D225CCD55D}" emma:medium="tactile" emma:mode="ink">
              <msink:context xmlns:msink="http://schemas.microsoft.com/ink/2010/main" type="line" rotatedBoundingBox="9591,12897 17683,12887 17684,13832 9593,13841"/>
            </emma:interpretation>
          </emma:emma>
        </inkml:annotationXML>
        <inkml:traceGroup>
          <inkml:annotationXML>
            <emma:emma xmlns:emma="http://www.w3.org/2003/04/emma" version="1.0">
              <emma:interpretation id="{012FB74A-543D-4321-874E-F1AFC61C20AC}" emma:medium="tactile" emma:mode="ink">
                <msink:context xmlns:msink="http://schemas.microsoft.com/ink/2010/main" type="inkWord" rotatedBoundingBox="9591,12916 10103,12915 10104,13722 9592,1372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3537.0784">758 9204 27 0,'0'-5'88'0,"0"5"-8"16,-8-4-4-16,8-1-24 0,0 5 0 0,0-5 0 0,0 5 0 15,0-5-4-15,0 5 8 0,0 0-4 0,-9-4 0 0,9 4 0 16,0 0 0-16,0 0 0 0,0 0 0 0,0-6-4 0,9 6 8 16,-9 0 0-16,0 6 0 0,0-6-4 0,8 4 0 0,-8 1-4 15,0 5-4-15,9-6-4 0,-9 5-8 0,8 1 0 0,-8 6-4 0,8-3-4 16,-8 2 0-16,10 3-4 0,-2 2-4 0,-8 4-4 0,8 0 0 16,-8 5-4-16,8-5 0 0,-8 5 0 0,10-1 0 0,-10 1-4 15,8 4-4-15,-8-4 4 0,8 0-4 0,-8 5 0 0,0-5 4 0,9 0 0 16,-9-1 0-16,0 1-4 0,9 0 0 0,-9-4 0 15,0-2 0-15,8 0 0 0,-8 2 0 0,0-6 4 0,0-5-8 0,9 5 4 16,-9-5 0-16,0-4 0 0,8 5 0 0,-8-6-4 0,8-4 4 16,-8 4 0-16,0-3-4 0,10-6 4 0,-10 5 0 0,8-5 0 15,-8 0 0-15,8 0 0 0,0-5 0 0,-8-1 0 0,10 2 0 0,-10-1 0 16,8-5 0-16,0 1 4 0,-8-5 0 0,9 4-4 0,-9-5 0 16,8 1 4-16,1-5 0 0,0 0 4 0,-1-1 4 0,0-3 4 15,0 0 0-15,-8-2 0 0,18 1 4 0,-10 0-4 0,2 0 4 16,-2-4 0-16,9-2-8 0,-9 5-4 0,1-2 4 0,8 2-4 15,-9 2-4-15,10-2 4 0,-10 6 0 0,0-5-8 0,2 5 4 16,6 5 4-16,-8-6-4 0,1 6-4 0,-1 0 4 0,1 4-4 16,0 1 0-16,-1-1 4 0,-8 5 0 0,8 1-8 0,-8 0 4 15,0-2-4-15,10 6 8 0,-10-5-8 0,0 5 0 0,0 0 0 0,0 0 0 16,0 0-8-16,0 0-16 0,0 0-12 0,0 0-12 0,0 0-12 16,0 5-12-16,0-5-16 0,0 0-12 0,0 6-24 0,0-2-12 15,0-4 0-15,0 4-64 0,0 1-8 0,0 0 40 0,0 0 40 0,0-1 20 16,8-4 20-16</inkml:trace>
        </inkml:traceGroup>
        <inkml:traceGroup>
          <inkml:annotationXML>
            <emma:emma xmlns:emma="http://www.w3.org/2003/04/emma" version="1.0">
              <emma:interpretation id="{459DE32F-0749-48E6-BE51-49987CCAF7FF}" emma:medium="tactile" emma:mode="ink">
                <msink:context xmlns:msink="http://schemas.microsoft.com/ink/2010/main" type="inkWord" rotatedBoundingBox="10759,13329 11169,13328 11170,13669 10760,13670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3797.3845">1909 9588 11 0,'8'9'100'0,"-8"-9"-8"0,10 4-8 0,-10 2-20 0,8-6 4 0,-8 5 8 16,8-5 0-16,1 0 8 0,-9 0-4 0,9 4 0 16,-1-4-8-16,0 0 0 0,9 0 0 0,-9-4 0 0,2 4-12 0,6 0-8 15,-6-5 0-15,6 5-4 0,1-6-8 0,0 6-8 0,-8 0 0 16,7-4-8-16,2 4-4 0,0-4-8 0,-2 4 0 0,1-5 0 16,0 5 0-16,-8 0-8 0,7-5 0 0,2 5 0 0,-10 0-12 15,10 0-12-15,-10 0-12 0,9 0-16 0,-9 0-4 0,1 0-24 16,-9 0-20-16,9 5-24 0,-9-5-16 0,0 5-56 0,0-1-20 15,0 0 40-15,-9 2 28 0,9-1 32 0,-9-1 24 0</inkml:trace>
          <inkml:trace contextRef="#ctx0" brushRef="#br0" timeOffset="164017.8383">2020 9847 75 0,'0'9'124'0,"0"-4"-8"0,0 5-4 0,0-5-20 16,-8 4 4-16,8-4 4 0,0 0 0 0,0-5-4 0,0 4 0 0,0-4-4 15,0 0 0-15,0 5-4 0,8-5-4 0,-8 0 4 0,8 0-12 0,-8 0-8 16,10 0-4-16,-10 0-8 0,8 0-4 0,-8 0-4 16,8 0-8-16,0 0-4 0,1 0-8 0,0 0-8 0,-1 0 0 0,1 0-16 15,-1 0 12-15,10 0-4 0,-10 0-4 0,0 0-4 0,2 0-8 16,-2 0-8-16,0 0-12 0,0 0-28 0,1 0-28 0,0 0-32 16,-1 0-32-16,1 0-44 0,-9 5-52 0,8-5-52 0,-8 0 52 15,8 5 48-15,-8-1 40 0,0-4 28 0,0 6 20 0</inkml:trace>
        </inkml:traceGroup>
        <inkml:traceGroup>
          <inkml:annotationXML>
            <emma:emma xmlns:emma="http://www.w3.org/2003/04/emma" version="1.0">
              <emma:interpretation id="{A1DF7184-3AD6-4CF0-8827-D2BBE04C573F}" emma:medium="tactile" emma:mode="ink">
                <msink:context xmlns:msink="http://schemas.microsoft.com/ink/2010/main" type="inkWord" rotatedBoundingBox="12063,13026 12337,13025 12338,13707 12064,13708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2547.1829">3257 9832 39 0,'-10'5'72'0,"10"0"4"16,-8 0-8-16,0 0-16 0,8-1-8 0,0 1 0 0,-9-5 0 16,9 0 0-16,0 5-4 0,-9-5 4 0,9 0 0 0,0 0 0 15,0 0 0-15,0-5 0 0,0 5 0 0,0-5 4 0,0 1 0 16,0-1 0-16,9-5-4 0,-9 5 0 0,0-4 4 0,9-1 0 16,-9 1-8-16,0-1 0 0,8-3 4 0,0-2-8 0,-8 0-4 0,10 1-4 15,-2-1 0-15,0-5 4 0,1 2 0 0,0-2-8 16,-1 1 0-16,0 0-4 0,1-6-4 0,7 7 0 0,-6-6-4 0,-2 5 4 15,0-5-8-15,10 0 4 0,-10 5-4 0,0-5 0 0,1 5 0 16,0-1 0-16,-1 1 0 0,9 5-4 0,-17-5 0 0,8 4 4 16,2 7-4-16,-2-7 0 0,-8 5-4 0,8 5 0 0,-8-5 4 0,10 6-8 15,-10-1 8-15,0 5-4 0,0-6 0 0,0 6 0 0,0 0 0 16,0 0 0-16,0 0 0 0,0 0 4 0,0 6 0 0,0-6-4 16,0 5 4-16,0-1 0 0,0 6 0 0,0-5 4 0,0 5 4 0,0-1-4 15,0 5 8-15,0 1-4 0,0-1-4 0,8 5 4 16,-8 0-4-16,0 5 4 0,0 0-4 0,0 0 0 0,0 0 0 15,0 1-4-15,0-1 0 0,0 4 0 0,0 1 8 0,0-5-4 0,0 4 0 16,0-3-4-16,0-2 4 0,0 2-8 0,0-2 4 16,0-2 4-16,0 2 0 0,0-4-8 0,0 0 4 0,0-5 0 0,0 1 0 15,0-1 0-15,0 0 0 0,0 1 0 0,0-5-4 0,0-6 4 16,0 6-8-16,0-5 4 0,0-1 0 0,0 1 0 0,0 0 0 16,0-5-4-16,0 0-8 0,0 0-16 0,0 5-8 0,0-10-16 0,0 5-12 15,0 0-8-15,0-5-16 0,0 0-4 0,-8 1-20 0,8-1-8 16,0-5-8-16,0 6-8 0,-10-6-48 0,10 5-24 0,0-5 36 15,-8 1 32-15,8-5 36 0,0 4 12 0</inkml:trace>
        </inkml:traceGroup>
        <inkml:traceGroup>
          <inkml:annotationXML>
            <emma:emma xmlns:emma="http://www.w3.org/2003/04/emma" version="1.0">
              <emma:interpretation id="{C840F40E-2E2E-4FF5-BC21-3F4E019C7786}" emma:medium="tactile" emma:mode="ink">
                <msink:context xmlns:msink="http://schemas.microsoft.com/ink/2010/main" type="inkWord" rotatedBoundingBox="12678,13013 14561,13011 14562,13835 12679,1383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4389.9057">5259 9650 39 0,'0'-5'88'0,"0"1"-12"0,0-1 0 0,0 0-24 0,0-4-4 16,0 3 0-16,0 2 0 0,0-7 0 0,0 7-4 0,0 0-4 0,0-1 0 15,0 0 0-15,0 5 0 0,0-5 4 0,0 5 4 16,0-4 4-16,0 8 0 0,0-4-8 0,0 5 0 0,0 0 4 0,0 4-4 15,0-5-4-15,0 7-4 0,10 3-4 0,-10-4-4 0,0 4-4 16,0 0-4-16,0 2-4 0,0-3 0 0,0 6-4 0,0 1-4 16,0-1 0-16,0 0 0 0,0 0 0 0,0 0-4 0,8 0 0 0,-8 1 0 15,0-1-4-15,8 0-4 0,-8-5-4 0,0 5-4 0,0 1-8 16,9-6-12-16,-9 0-4 0,0 1-16 0,0-1-12 0,0 1-16 16,0-5-12-16,0-1-16 0,8-4-8 0,-8 4-72 0,0-3 16 15,0-6 28-15,0 0 28 0,-8 0 24 0</inkml:trace>
          <inkml:trace contextRef="#ctx0" brushRef="#br0" timeOffset="174687.4953">5447 9680 31 0,'0'-6'104'0,"0"2"-12"0,-8 4-8 0,8 0-20 0,0-6 0 0,0 2-4 15,0 4-4-15,0-4 0 0,8-2-4 0,-8 6 0 16,0-5 0-16,0 1 0 0,9 4 4 0,-9-5 0 0,0 5 0 0,9 0 0 15,-9-5 4-15,9 5 0 0,-9 5 0 0,8-5 4 0,-8 5 0 16,10-1-4-16,-2 1-16 0,-8 5 20 0,8 0-8 0,-8 0-8 16,10-1-8-16,-10 4-4 0,8-3-4 0,-8 5-8 0,0 4 4 0,8 1-12 15,-8-5 4-15,0 3-4 0,0 6-4 0,0-5-4 0,0 0 0 16,0 0-4-16,0 0 0 0,0 0 0 0,0 1 0 0,0-1-4 16,0 1 4-16,0-6 0 0,0 0-4 0,0 1-4 0,0-6 4 15,0 5-4-15,0-8 4 0,0 3-12 0,0-5-4 0,0 2-20 16,0-2-16-16,0-4-12 0,-8-4-12 0,8 4-16 0,0-6-12 0,-8-3-16 15,8-1-12-15,-10 6-8 0,10-11-20 0,-8 5-52 0,0-4 16 16,8 0 36-16,-10 0 36 0,2-6 16 0</inkml:trace>
          <inkml:trace contextRef="#ctx0" brushRef="#br0" timeOffset="173545.5515">3905 9680 35 0,'-10'0'80'0,"10"0"-12"0,-8 4 0 15,8-4-28-15,0 0 0 0,0 0 0 0,-8 0 0 16,8 0-4-16,0 0 4 0,-9 0-4 0,9-4 4 0,-8 4-4 0,8-6 0 16,0 2 4-16,0-2 0 0,0 2-4 0,-9 0 0 0,9-2 0 15,0 1 0-15,0-4-4 0,0-1 0 0,0 0 0 0,0 1 0 16,0-1-4-16,0-4-4 0,9 5 0 0,-9-6 4 0,0 5-4 0,8-4 0 15,-8 5 4-15,9-6-4 0,-1 1 0 0,-8 4 0 0,8 1-4 16,2-6 0-16,-10 5-4 0,8 1 0 0,0-1 0 0,0 1-4 16,2 4 0-16,-2 0 0 0,-8 0 0 0,8 0-4 0,1 5 0 15,-1-4-4-15,1 4 0 0,0 0 0 0,-1 4 4 0,0-4-4 16,-8 5 0-16,8 0-4 0,2 5 4 0,-2-1-4 0,0 1 0 0,2-1 4 16,-2 6-4-16,0-1 0 0,1 1 4 0,-9-1 0 0,8 6-4 15,-8-2 0-15,9 1 4 0,-9 1-4 0,0 4 0 0,-9 0 0 16,9-4 0-16,-8 8 0 0,-1-4 0 0,1 0 0 0,0 4 0 15,-2-3 0-15,2 3 4 0,-10-4-4 0,10 0 0 0,-8 5 0 16,7-5 4-16,-8 0-4 0,0-5 0 0,9 1 0 0,-10-2-4 0,10-3 4 16,-10-1 0-16,10 1 0 0,0-5 0 0,-1-6 4 0,1 1-4 15,-1-1 0-15,0 2-4 0,9-12 4 0,-8 6 0 0,8-4-4 16,0-5 4-16,-8 3 0 0,8-8 4 0,0 5-8 0,0-1 4 0,0-5 4 16,8 6-8-16,-8-5 4 0,0-1 0 0,0 5 0 15,8-4 0-15,-8 5 0 0,9-1-4 0,0 0 4 0,-9 1 0 0,0 4 0 16,8 0 0-16,1 0 0 0,-9 5 4 0,8-4-8 0,-8 4 4 15,8 4 4-15,2-4-4 0,-10 5 0 0,8 0 0 0,0-5 0 16,0 9 0-16,2-4 4 0,-2 0-4 0,-8 0 4 0,17 5 0 0,-9-6-4 16,1 1 4-16,0 5 0 0,-1-6 0 0,0 6-4 0,10-5 4 15,-10 5-4-15,0-5 4 0,10-1-4 0,-10 1 0 0,9 0 4 16,-8-1 0-16,8 1-4 0,-9 0 0 0,10-5 0 0,-10 5 0 16,10-5 0-16,-2 0 0 0,-7 0-4 0,7 0-8 0,-7 0-12 15,8-5-8-15,-9 0-12 0,10 5-8 0,-10-5-16 0,10-4-20 16,-10 4-12-16,0 1-12 0,1-7-12 0,-1 2-72 0,1-1 8 15,0 1 32-15,-1-1 28 0,0-4 32 0</inkml:trace>
          <inkml:trace contextRef="#ctx0" brushRef="#br0" timeOffset="174099.0715">4637 9650 43 0,'0'6'96'0,"0"-2"-12"16,0-4-8-16,0 4-24 0,0-4-4 0,0 0-4 15,0 0 0-15,0 0-4 0,0-4-4 0,0 0 0 0,0-2-4 0,9-3-8 16,-9 4 0-16,8-5-4 0,-8 0 0 0,0-5 0 0,9 2-4 0,-9 3-4 16,0-4 4-16,0-1-4 0,0-3 4 0,9 3 0 15,-9 0-4-15,0-4 4 0,0 5 0 0,-9-1-4 0,9 1 0 0,-9 0 4 16,9-1-4-16,-8 1 8 0,-1 5-4 0,1-1 4 0,0-5-4 16,-1 11 4-16,0-6-4 0,9 5 0 0,-16 1 0 0,6 4-4 15,2-4-4-15,0 8 4 0,-10-4-8 0,10 4 0 0,0 1 0 16,-1 5 0-16,1-6 0 0,-1 11 4 0,0-5-8 0,1-1 0 0,0 5 0 15,8 1 4-15,-10-6-4 0,2 6 4 0,8-1-4 0,0 1 0 16,-8-6 4-16,8 5 0 0,0 1-8 0,8-5 4 0,-8 4 4 16,0-5-4-16,8 1 0 0,2-1 0 0,-10 1 0 0,8 0 0 15,0-5 0-15,10 3 4 0,-10 3-4 0,1-1 4 0,7-6 0 0,-7 6 0 16,8-1 0-16,1-4 0 0,-10 5-4 0,9 0 0 0,0-6 4 16,0 6-4-16,0-1 0 0,-8-4 0 0,7 5 4 0,2 0-4 15,-1-1 0-15,0 1 0 0,-9-1 0 0,9 5 0 0,-9-4 0 16,10 5 0-16,-10-6 4 0,2 5 0 0,-2 1-4 0,0-1 0 15,0 1 0-15,1 4 0 0,-9-5 0 0,0 0 0 0,0 5 0 0,0 1 0 16,0-6 0-16,-9 6 0 0,1-6 0 0,0 0 0 16,0 0 4-16,-2 1-4 0,2-1 4 0,-10-4 0 0,10-1-4 0,-9 1 0 15,1-5 0-15,-2 0 0 0,2 0 8 0,6-5-4 0,-6 4 0 16,-2-4-4-16,1-4 0 0,1-1 4 0,7 0 0 0,-8-4 0 16,9-1-4-16,-10 1 0 0,10-6 4 0,-1 1 0 0,0-1 0 0,1 1-4 15,0 0 4-15,-1-1 0 0,9 0-4 0,-8 1 0 0,8-1 0 16,0 1 0-16,-9 0 0 0,9 0 0 0,0-1 0 15,0 6-4-15,9-1 8 0,-9 0-4 0,0 1 0 0,8-1 0 0,-8 5-4 16,9-4-4-16,-1 4 0 0,0 0-16 0,-8 1-4 0,9 0-4 16,0-3-16-16,7 3-16 0,-6 4-16 0,-2 0-8 0,9 0-8 15,-8-4-48-15,-1 4-44 0,9 0 36 0,0 0 32 0,-8-6 20 0</inkml:trace>
          <inkml:trace contextRef="#ctx0" brushRef="#br0" timeOffset="175076.4959">5072 9473 3 0,'-8'-5'92'0,"-1"-5"-8"16,1 5 0-16,8-4-28 0,0 4-8 0,-8-4 0 0,8-1-4 16,0 0 0-16,0 1 4 0,8-1-4 0,-8 0 4 0,8 1 0 0,1-1 4 15,-9 1 0-15,8-1 4 0,9 2 4 0,-8-3-4 0,-1 1 4 16,0 6 4-16,10-6 0 0,-10 5-4 0,10 1 0 0,-10-1 0 16,9-1 0-16,-8 2-4 0,8 0-4 0,-9 4 0 0,10-6-4 15,-2 6-8-15,-8 0 4 0,10 6-8 0,-10-6 4 0,9 4-8 16,1 6-4-16,-10-5-4 0,10 4 4 0,-10 1-4 0,8 0 0 0,-6 5-8 15,6-2 0-15,-7-3-4 0,8 4 4 0,-8-5-4 0,7 6 0 16,-8-1-4-16,2 1 4 0,6-6-4 0,-6 1 0 0,6-1-4 16,-7 1-4-16,7-5 0 0,-7 5 0 0,0-10 0 0,7 4 0 0,-6-4 0 15,-2 0 0-15,10 0 0 0,-10 0 0 0,0-4 0 16,0-1 0-16,9 0 0 0,-8-5 0 0,0 1-28 0,7-1-16 0,-6-4-24 16,-2 4-28-16,0-4-24 0,-8 4-24 0,8-4-36 0,-8-5-20 15,0 4-80-15,0 7 40 0,0-7 52 0,0 0 28 0,-8 5 32 16,0 1 24-16</inkml:trace>
        </inkml:traceGroup>
        <inkml:traceGroup>
          <inkml:annotationXML>
            <emma:emma xmlns:emma="http://www.w3.org/2003/04/emma" version="1.0">
              <emma:interpretation id="{3C9A9593-C305-4147-8937-2240921FA09E}" emma:medium="tactile" emma:mode="ink">
                <msink:context xmlns:msink="http://schemas.microsoft.com/ink/2010/main" type="inkWord" rotatedBoundingBox="15441,13458 16856,13456 16857,13832 15442,13834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79658.8623">6743 9856 31 0,'0'0'76'0,"0"-4"-12"16,0 4-12-16,0-5-20 0,0 5-8 0,0-5-4 0,0 0 0 16,9 0 0-16,-9 0 4 0,0 5-4 0,0-4 0 0,0-1-4 0,0 0 4 15,0 5 0-15,0-5 0 0,0 1 0 0,0 4 0 16,0-5 0-16,0 0 4 0,0 5 4 0,0-5 0 0,0 1-4 0,0 4 4 16,0-4-4-16,0-3 4 0,0 3 0 0,0 4 0 0,0-4 0 15,0-2 0-15,-9 6 0 0,9-4 0 0,0-1-4 0,0 5 0 16,0-5-4-16,-8 0 4 0,8 5 0 0,-9-4-4 0,9-1 0 15,-8 5-4-15,0-5 0 0,8 0-4 0,-10 5 4 0,2-4 0 16,8 4 0-16,-8 0 0 0,0 0-4 0,8 0 0 0,-10-6 0 0,2 6 0 16,8 0 0-16,-8 0 0 0,-1 0 0 0,9 6-4 0,-8-6 0 15,8 4-4-15,-9-4 0 0,9 5 0 0,-9 0 0 0,9 0 0 16,-8-1 0-16,8 1 0 0,-8 0 0 0,8 0 0 0,0 5-4 16,0-6 4-16,0 7-4 0,0-7 0 0,-8 5 0 0,16-4 0 15,-8 4 0-15,0 1 0 0,0-1 0 0,0 1 0 0,8 0 0 0,-8 4 4 16,8-4 0-16,1 4-4 0,-9-4 0 0,9 4 4 0,-1-5-4 15,1 6 0-15,-1-1 0 0,0-4 0 0,2 5 4 0,6-1 0 16,-8-5-4-16,2 1 4 0,6-1-4 0,-7 1 0 0,8 0 0 0,-8-1 0 16,7-3 0-16,2-2 0 0,-2 1 4 0,2-1-4 15,-10-4 4-15,9 6-4 0,0-6 4 0,0-6-4 0,1 6 0 0,-2-4 0 16,2-1 4-16,-2 1 0 0,-7-6-4 0,8 0-4 0,0 5 4 16,1-5 0-16,-10 1 0 0,8-1 0 0,-6 1 0 0,-2-5 0 15,9 4 0-15,-9 0 0 0,1-4 4 0,0 4 0 0,-1 0-4 16,-8 1 4-16,8-1-4 0,0 6 4 0,-8-6 0 0,10 1 0 0,-10 4 8 15,8-5-8-15,-8 5 4 0,0 1 0 0,0-1 0 16,0 0-4-16,8 0 0 0,-8 0 0 0,0 0 0 0,0 1 0 0,0-1 0 16,0 5 0-16,10-5 0 0,-10 5 0 0,0 0 0 0,0 0 0 15,8 0-4-15,-8 0 4 0,0-5-4 0,0 5 4 0,8 5-4 16,-8-5 0-16,9 5 8 0,-9-5-4 0,8 5 0 0,-8-1 4 0,0 6-4 16,8-5-4-16,-8 0 4 0,9 4 4 0,-9 1-4 15,9 0 0-15,-1-1 0 0,-8 1 0 0,0 4 0 0,8-5 0 0,2 1 0 16,-10 5-4-16,8-6 0 0,-8 1 0 0,8 0 4 0,1-1-4 15,-9 1 0-15,9-1 0 0,-9-4-4 0,8 4 4 0,1-3 0 16,-1-2 0-16,0 1 0 0,1-5 0 0,-9 5 0 0,9-5 0 16,-1 0 4-16,0-5 0 0,2 5-4 0,-2-9 0 0,0 3-4 15,1 2 8-15,0-1-8 0,-1-5 4 0,0 1 0 0,1 0 0 0,-1-2-4 16,-8 2 8-16,9-1 0 0,0 1-4 0,-9-1 0 0,8 0 0 16,-8 1 4-16,8-1 0 0,-8 6-4 0,10-6 4 0,-10 1-4 15,8 4 0-15,-8-5 0 0,0 5 0 0,8-4 4 0,-8 4-4 16,0 0 0-16,0-5 0 0,0 10 0 0,8-9 0 0,-8 9 4 0,0-5-4 15,10 0 0-15,-10 5 0 0,8-4 0 0,-8 4 4 0,0 0-8 16,8 0 4-16,-8 0 0 0,0 0 4 0,9 0 0 0,-1 0-4 16,-8 4 0-16,0 1 4 0,8-5-4 0,2 5 4 0,-10 0 0 15,8-1 0-15,-8 1-4 0,8 0 0 0,0 5 4 0,-8-5 0 0,10 4 0 16,-10 1-4-16,8-5-16 0,-8 4 20 0,8-4 0 16,1 4-4-16,-9 1 4 0,9-5-4 0,-9 5 0 0,8-6 0 0,-8 1 0 15,9 0-4-15,-9 0 0 0,8-1 8 0,0 1-4 0,-8-5 0 16,9 0 4-16,0 5-4 0,-1-5 4 0,-8 0-4 0,8 0 4 15,2-5-4-15,-2 5 0 0,0-5 0 0,1 1 0 0,0-1 0 0,-1 0 0 16,0 0 4-16,1-5-4 0,-1 6 4 0,0-6-4 16,2 5-4-16,-2-4 4 0,0-1 0 0,2 1 0 0,-2 4 0 0,0-5 0 15,-8 6 0-15,8-6 0 0,1 5 0 0,-9-5 0 0,9 6 0 16,-9-1-4-16,8 0 4 0,-8 0 0 0,0 5 4 0,9-4-4 16,-9-1 0-16,0 5 4 0,8 0-4 0,-8 0 0 0,0-5 4 15,8 5 4-15,-8 0 0 0,0 0 0 0,10 0 0 0,-2 0 4 0,-8 5 4 16,8-5 0-16,-8 5 0 0,10-1 0 0,-2 1 0 0,0 0 0 15,-8 0 4-15,8-1-4 0,1 6 0 0,0-5-4 0,-9 9 8 16,8-4-8-16,1 0-20 0,-9 4 20 0,8-5 4 0,-8 6 0 16,8-1 0-16,-8 1-8 0,0-1 4 0,0 1-4 0,0-6-4 0,10 5 4 15,-10 1-4-15,0-5 4 0,0-1-4 0,0 1-4 0,0 0 4 16,0-1 0-16,-10-5-8 0,10 6 0 0,0-10-12 0,0 5-4 16,0 0-20-16,0-5-20 0,0 5-20 0,0-5-16 0,-8-5-12 15,8 5-20-15,0-5-16 0,-8 5-8 0,-1-5-20 0,9 1-56 16,-8-6 24-16,8 5 40 0,-9-5 32 0,9 1 20 0</inkml:trace>
        </inkml:traceGroup>
        <inkml:traceGroup>
          <inkml:annotationXML>
            <emma:emma xmlns:emma="http://www.w3.org/2003/04/emma" version="1.0">
              <emma:interpretation id="{D355EC44-5EA0-4FDD-9F62-9F160B422954}" emma:medium="tactile" emma:mode="ink">
                <msink:context xmlns:msink="http://schemas.microsoft.com/ink/2010/main" type="inkWord" rotatedBoundingBox="17247,12888 17683,12887 17684,13425 17248,13426"/>
              </emma:interpretation>
              <emma:one-of disjunction-type="recognition" id="oneOf23">
                <emma:interpretation id="interp35" emma:lang="" emma:confidence="0">
                  <emma:literal>z</emma:literal>
                </emma:interpretation>
                <emma:interpretation id="interp36" emma:lang="" emma:confidence="0">
                  <emma:literal>2</emma:literal>
                </emma:interpretation>
                <emma:interpretation id="interp37" emma:lang="" emma:confidence="0">
                  <emma:literal>ż</emma:literal>
                </emma:interpretation>
                <emma:interpretation id="interp38" emma:lang="" emma:confidence="0">
                  <emma:literal>ź</emma:literal>
                </emma:interpretation>
                <emma:interpretation id="interp39" emma:lang="" emma:confidence="0">
                  <emma:literal>23</emma:literal>
                </emma:interpretation>
              </emma:one-of>
            </emma:emma>
          </inkml:annotationXML>
          <inkml:trace contextRef="#ctx0" brushRef="#br0" timeOffset="180756.9983">8423 9329 7 0,'0'0'84'0,"0"0"-8"15,-9 0 0-15,9-5-28 0,0 5-4 0,-8 0 0 0,8-4 0 16,0-2-4-16,0 6 4 0,0-4 0 0,0-1 4 0,0 0 0 16,0-4 0-16,0 4 4 0,0-1-4 0,0-2-4 0,0 2 0 0,0-3 4 15,8 4-8-15,-8-4 0 0,0 4-4 0,0-5 4 0,9 6 0 16,-9-6 0-16,9 4 0 0,-9 2-4 0,8-5 0 0,-8 4-4 16,8 0 4-16,0-4 0 0,2 3-4 0,-10 2-4 0,8 0 4 0,0-3-8 15,2 3 0-15,-2 4 0 0,-8-4 0 0,8 4-4 16,1 0-4-16,-1 0 0 0,1-5 0 0,0 5 0 0,-1 5-4 0,0-5 0 15,0 4 0-15,2-4-4 0,-2 4 4 0,0 3-4 0,-8-3 0 16,10 0-4-16,-2 2 4 0,0-2-4 0,-8 1-4 0,0 5 8 16,9-1 0-16,-9 1-4 0,0 0 0 0,0 0 0 0,0-1 0 15,0 5 0-15,-9-5 0 0,9 5-4 0,-8 1 4 0,0 0-8 16,-2-1 4-16,2 5 4 0,0-4-8 0,-2 4 8 0,2-5 0 0,0 5-4 16,-9-4-4-16,8 4 8 0,-8-5 0 0,9 1-4 0,0-1 0 15,-2 0-4-15,-6-4 8 0,6-1-4 0,2 2 0 16,0-2 0-16,0-4 4 0,-1-1-4 0,9-4 0 0,-9 6 0 0,9-6-4 15,-8 0 4-15,8 0-4 0,0 0 4 0,0 0 0 0,0-6-4 16,-9 2 4-16,9-1 0 0,0 5 0 0,0-9-4 0,0 4 4 16,0 5-4-16,9-6 8 0,-9-3-4 0,0 4 4 0,0 0-8 0,8 1 4 15,-8-1 0-15,0 0 0 0,9 0 0 0,-9 1-4 0,0-1 0 16,9 0 4-16,-1 5-4 0,-8-5-16 0,8 0 20 0,0 5 4 16,-8 0 0-16,10 0-4 0,-2-5 4 0,-8 5 0 0,8 0 0 15,-8 5 0-15,10-5 0 0,-2 5-4 0,-8 0 4 0,8-5 4 16,-8 5 0-16,9 0-4 0,-9 4 4 0,8-4 8 0,-8 0-4 0,9 4 0 15,-9 1 0-15,9 0 4 0,-9-5-4 0,8 4 0 0,-8 0 0 16,8 1 0-16,-8-1-4 0,8-3 4 0,-8 3 0 0,10 1 0 16,-10-6-4-16,8 6 0 0,0-1 0 0,-8-3 4 0,10 3-4 15,-2-4 0-15,0 4-4 0,1-4 4 0,-9 1 0 0,8-2-4 16,0 0-4-16,1 2 0 0,0-2 0 0,-1-4 0 0,0 6 0 0,2-6 0 16,-2 0 0-16,0 0 0 0,1 0 0 0,0-6 0 15,-1 2 0-15,0-2 0 0,1 2 0 0,-1-6 0 0,1 1 0 0,0-1 0 16,-1 1 0-16,0-1 0 0,-8-5 0 0,10 1 0 0,-2-1 0 15,0 2 0-15,-8-2 0 0,8 1 0 0,-8-1 0 0,0 1 0 16,0-1 0-16,10 6 0 0,-10-1 0 0,0 0 0 0,0 1 0 0,0-1 0 16,0 6 0-16,-10-1 0 0,10-5 0 0,0 5 0 0,-8 5 0 15,8-5 0-15,0 5 0 0,-8 0 0 0,8 0 0 0,-8-4-24 16,8 4-60-16,-10 0-32 0,2 0-28 0,0 0-36 0,8 0-32 16,-9 0-92-16,0 0 48 0,1 0 48 0,-1 0 32 0,1 0 36 15,0 0 32-15,-1 0 16 0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7:31.5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50E996-0AA5-4EDC-956B-F03E26D1F1F2}" emma:medium="tactile" emma:mode="ink">
          <msink:context xmlns:msink="http://schemas.microsoft.com/ink/2010/main" type="inkDrawing" rotatedBoundingBox="25253,7228 25893,5283 25946,5301 25306,7246" semanticType="strikethrough" shapeName="Other"/>
        </emma:interpretation>
      </emma:emma>
    </inkml:annotationXML>
    <inkml:trace contextRef="#ctx0" brushRef="#br0">17094 1555 27 0,'0'0'84'16,"0"5"0"-16,-9-5-8 0,9 4-28 0,0-4 0 0,0 5 0 15,-8-5 4-15,8 5-4 0,0 0 0 0,-9 0 0 0,9 4 0 0,-8 1 4 16,8 0-4-16,-9 4-4 0,1 0 8 0,8 4-8 0,-8 3-4 15,-2-2 4-15,2 4 0 0,0 2-4 0,-2 4 0 0,-6-1 0 16,8 7-4-16,-1-2 0 0,-8 5 0 0,0-5 0 0,9 6-8 16,-10 4 4-16,2-5-4 0,-2 6 4 0,1-2-4 0,0 2 0 0,0 4 0 15,1 0 0-15,-2 0-4 0,0-6 4 0,2 7 0 16,-1-1-4-16,0 0-4 0,0 0 4 0,9 0-4 0,-10 0 0 0,0 0-4 16,10-6 0-16,-9 6-4 0,9-4 4 0,-9-6-4 0,8 5 0 15,1-4-8-15,-10-1 4 0,10 1-4 0,0-6 4 0,-2 1-4 16,2-2 0-16,0 3 0 0,0-6 4 0,-1 0-4 0,1 5-4 15,-1-11 0-15,0 6 4 0,1-6 0 0,0-3 0 0,8 4-8 16,-10-5 4-16,10 0 0 0,-8-5-4 0,8 0 4 0,0-4-8 0,0 0-8 16,0-1-8-16,-8-3-16 0,8-2-12 0,0-4-20 0,0 0-16 15,0 0-12-15,8-4-20 0,-8-2-24 0,0-3-12 0,0-5-40 16,8 4-32-16,-8-5 48 0,0-3 28 0,0-2 32 0,10 1 24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7:31.2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79CD54-3900-4202-B4AE-6182EE60C69E}" emma:medium="tactile" emma:mode="ink">
          <msink:context xmlns:msink="http://schemas.microsoft.com/ink/2010/main" type="inkDrawing" rotatedBoundingBox="15424,7941 15641,4517 15714,4522 15497,7946" shapeName="Line">
            <msink:destinationLink direction="with" ref="{4718003D-D3B3-4F4D-B42B-0CBB159F731C}"/>
          </msink:context>
        </emma:interpretation>
      </emma:emma>
    </inkml:annotationXML>
    <inkml:trace contextRef="#ctx0" brushRef="#br0">190 71 19 0,'0'0'48'0,"0"-5"-4"16,0 5-4-16,0 0-20 0,0 0-4 0,0 0 0 0,0 0-4 15,0 0 4-15,0 0-8 0,0 0 4 0,0 0 0 0,0 0 0 16,0 0-4-16,0 0 4 0,0 0 0 0,0 0 0 0,0 0 0 0,0 0-8 16,0-4 8-16,0 4-8 0,0 0 0 0,0 0 4 15,0 0 0-15,0-5-4 0,0 5 0 0,0 0-4 0,0-5 4 0,0 5 0 16,0-4 0-16,0 4-4 0,0 0 0 0,0-4 0 0,0 4 4 15,0 0 0-15,0-5-4 0,0 5 4 0,0-5-4 0,0 5 4 16,0 0 0-16,0-5 0 0,0 5-4 0,0-4 0 0,0 4 0 16,0-5 8-16,0 1-4 0,0 4 4 0,0-5 0 0,0 5 0 15,0-4-4-15,0-1 0 0,0 5 8 0,0 0-4 0,0 0 0 0,0 0 4 16,0 0 0-16,0 0 0 0,0-4 0 0,0 4 4 0,0 0-4 16,0 0 0-16,0 0 4 0,0 4-4 0,0-4 4 0,0 0 0 15,0 0 0-15,0 0 0 0,0 0 0 0,0 0 0 0,0 0 0 16,0 0 4-16,0 0 0 0,0 0-4 0,0 0 4 0,0 0 0 15,0 0 0-15,0 0 4 0,0 0-8 0,0 0 4 0,0 0 0 16,0 0 0-16,0 0-4 0,0 0 0 0,0 0 4 0,0 0-4 0,0 0 0 16,0 0 0-16,0 0 0 0,0 0 0 0,0 0-4 0,0 0-4 15,0 0 4-15,0 0-8 0,0 0 0 0,0 0 8 0,0 0-4 16,8 0 4-16,-8 0-8 0,0 0 4 0,0 5 4 0,0-5-4 16,0 0 4-16,0 4 0 0,0 1 0 0,0-5 0 0,0 0 0 15,0 4 0-15,0 1 0 0,0-1-4 0,9-4 4 0,-9 5-16 16,0 0 20-16,-9 0 0 0,9-1 0 0,0-4-4 0,0 4 4 0,0 1-4 15,0 0-4-15,0-1 4 0,0 1 0 0,0 0-4 0,0-1 0 16,0 1 4-16,0 0-4 0,0-1 0 0,0 0 4 0,0 6-4 0,0-6 0 16,0 1 0-16,0 0 0 0,0 3-4 0,0-3 4 15,0 0 0-15,0 4-4 0,0-4 0 0,0 3 0 0,0-2 4 0,0 2 0 16,0-3 0-16,0 4 0 0,0 1 0 0,0-6-4 0,0 5 0 16,0 0 0-16,0-4 4 0,0 4 0 0,0 0-4 0,0 0 4 15,0 1 0-15,0-6-4 0,0 5 0 0,0 1 0 0,-8-1 0 0,8 0 0 16,0 0 0-16,0 0-4 0,0 1 4 0,0-1 0 0,0-5 0 15,0 5 0-15,0 1 0 0,0-1 0 0,0 0 4 0,0 0-8 16,0 0 4-16,0 1 0 0,0-2 0 0,0 2 0 0,0-1 0 16,0 0-4-16,0 0 4 0,0 0 0 0,0 1 0 0,0-2 0 15,0 6 0-15,0-4 0 0,0-1 0 0,0-1-4 0,0 2 4 16,0 4-4-16,0-5 4 0,0 0-4 0,0 0 4 0,0 1 0 16,0-1 0-16,0 5 0 0,0-5 0 0,0 0 0 0,0 0 0 0,0 0 0 15,0-4 0-15,0 9-4 0,0-9 0 0,0 3 0 0,0 2 0 16,0-1 4-16,0 0-4 0,0-5 4 0,0 7-4 0,0-3 0 15,0-3 4-15,0 3-4 0,0 2 4 0,0-1-4 0,0-4 4 16,0 3 0-16,0 2 0 0,0-1 0 0,0 0 0 0,0-4-4 16,0 4 4-16,0 0 0 0,0-1-4 0,0 3 0 0,0-2-4 15,0 0 8-15,0 0 0 0,0 0 0 0,0 1 0 0,0-1-4 0,0 0 4 16,0 5 0-16,0-10-4 0,0 10 0 0,0-5 0 0,0-5 0 16,0 10 4-16,0-9 0 0,0 4-4 0,0 1 4 0,0-2-4 15,0 2 0-15,0-1 0 0,0-4 0 0,0 3 0 0,0 2 0 0,0-1 4 16,0-4-4-16,0 3 0 0,0 3 4 0,0-8-4 15,0 7 0-15,0-1 0 0,0 0-20 0,0-5 24 0,0 5 0 0,0 1-4 16,0-1 4-16,0-4 0 0,0 4 0 0,0 0-4 0,-7 0 4 16,7 1 0-16,0-1-4 0,0 0 0 0,0 0 0 0,0 0 0 15,-9 0 0-15,9 1 4 0,0-1-4 0,0 0 0 0,0 5 0 16,-8-5-4-16,8 0 4 0,0 0 4 0,0 4-8 0,0-7 4 0,0 8 0 16,0-6 0-16,0 2-4 0,-8-2 0 0,8 2 4 15,0-1 0-15,0 1 0 0,0-1-4 0,0-1 4 0,0 2 4 0,-7 4-4 16,7-5 0-16,0 0 4 0,0 0 0 0,0 0-8 0,-9 5 4 15,9-5 0-15,0 0 0 0,0 5 4 0,0-5-4 0,-8 5 0 16,8-5 0-16,0 5 0 0,0 0 0 0,0-5 0 0,-8 5 0 16,8 0 0-16,0-6 0 0,0 6 0 0,0-4 0 0,-9 4 0 15,9-1 4-15,0-4-4 0,0 5 0 0,0-5 0 0,0 0 0 0,0 0 0 16,0 6-4-16,0-7 8 0,0 2-4 0,0-1-4 0,-7 0 4 16,14 0 0-16,-14 0 0 0,7 1 0 0,0-1 0 0,0 0 4 15,0 0-4-15,0 0 0 0,0 0 4 0,-8 1-8 0,8-2 4 16,0 2 0-16,0-1 4 0,0 0 0 0,0 1-4 0,0 4 0 15,-9-6 0-15,9 2 4 0,0-1-4 0,0 0 0 0,0 5 0 0,0-5-4 16,0 1 0-16,0-2 8 0,-7 1-4 0,7 1 0 0,0 4 4 16,0-6-4-16,0 2 0 0,0-1 0 0,0 0-4 15,0 0 4-15,-8 0 0 0,8 1 4 0,0-1-4 0,0 0 0 0,0 0 0 16,0 0 0-16,0 0-4 0,-8-4 0 0,8 4 0 0,0-4 4 16,0 4-4-16,0 1 4 0,0-6 0 0,0 5-4 0,0 0 4 15,0-4 0-15,0 4 0 0,0-5 0 0,0 7 0 0,0-8 4 0,0 7-4 16,-9-2 0-16,9 2 4 0,0-6 0 0,0 5-4 0,0 0 0 15,0 1 0-15,0-1 0 0,0-4-4 0,0 3 4 0,0 2 0 16,0-1 0-16,-7-1 4 0,7 3-8 0,0-2 4 0,0 0 0 16,0 0 0-16,-8 0 0 0,8 0 0 0,0 1-4 0,0-1 8 15,0 0-4-15,0 0 0 0,0 0 0 0,-9 1-4 0,9-2 0 0,0 2 4 16,0-1 4-16,0 0-4 0,0 1 4 0,0-2-8 0,0-3 4 16,9 4 0-16,-18 1 4 0,9-2-4 0,0-3 0 0,0 4 0 15,0 1 0-15,0-6 0 0,0 6 0 0,0-2 0 0,0 2 4 16,0-6-4-16,0 6 0 0,0-2-4 0,0 1 4 0,0-4 0 15,0 5 0-15,0-2 0 0,0 2-4 0,0-6 8 0,0 6-4 0,0-1 0 16,0 0 0-16,0-4-4 0,0 4 4 0,0 0 0 0,0-5 0 16,0 6 0-16,0-6 4 0,0 6-4 0,0-7 0 0,0 2 4 15,-8 5-4-15,8-1 4 0,0-4-4 0,0 4 0 0,0-4 0 16,0 3 0-16,0-3 0 0,0 4 0 0,0 1 0 0,-7-2 0 16,7-3 0-16,0 4 0 0,0 1 0 0,0-2 0 0,0 2 0 15,0-1 0-15,0 1 0 0,0-1-4 0,0-1 4 0,0-3 0 0,0 4 0 16,0 1 0-16,0-7-4 0,0 7 4 0,0-1 0 0,0-4 4 15,0 0-4-15,0 4 0 0,0-5-4 0,0 5 0 0,0-4 4 16,0 0-4-16,0 4 8 0,0-4-4 0,0 4 0 0,0-5-4 16,0 5 8-16,0-4-4 0,0 4 0 0,0 0 0 0,0-4 0 15,0 4 4-15,0-4-8 0,0 4 4 0,0-5 0 0,0 6 0 0,0-6 0 16,0 1 0-16,0 4 0 0,0-5 0 0,0 1 0 0,0 4 0 16,0-4 0-16,0 0 0 0,0 3 0 0,0-2 0 0,0-2 0 15,0 0 0-15,0 5 0 0,0-4 0 0,0 5 0 0,0-6-4 16,0 1 4-16,0 4 0 0,0-5 0 0,0 1 0 0,0 4 0 15,0-5 0-15,0 6 0 0,0-7 0 0,0 3-4 0,0 3 0 0,0-4 4 16,0-1 4-16,0 5-4 0,0-4 4 0,0 0-4 0,0-1 0 16,0 2 4-16,0-3 0 0,0 2-4 0,0-5-4 0,0 5 4 15,0-1 4-15,0-4-4 0,0 0 0 0,0 5-4 0,0-5 4 16,0 0-4-16,0 0 4 0,0 0 0 0,0 4 0 0,0-4 0 16,0 0-4-16,0 0 4 0,0 0 0 0,0 5 0 0,0-5 0 0,0 0 4 15,0 5-4-15,0-1 0 0,0-4 0 0,0 4 0 0,0 1 0 16,0-5 0-16,0 5 0 0,0 0 0 0,0-5 0 0,0 4 0 15,0 0 0-15,0-4 0 0,0 6 0 0,0-6 0 0,0 4 0 16,0 0 0-16,0-4 0 0,7 5 0 0,-7-5 0 0,0 0 0 16,0 5 0-16,0-5 0 0,0 0 0 0,0 4 0 0,0-4-4 15,0 0 8-15,0 0-4 0,0 0 0 0,0 0 0 0,0 5 0 0,0-5-4 16,0 0 4-16,0 0 0 0,0 5 0 0,0-5 4 0,0 0 0 16,0 4-4-16,0 0 0 0,0-4-4 0,0 6 8 0,0-2-4 15,0 0 0-15,0 1 4 0,0-5-8 0,0 5 4 0,0-1-4 16,0-4 4-16,0 4 4 0,0-4-4 0,0 0 0 0,0 0 0 15,0 6 0-15,0-6 0 0,0 0-16 0,0 0 20 0,0 0-4 0,0 0 4 16,0 0-4-16,0 0 0 0,0 0 0 0,0 0 0 0,0 0 0 16,0 0 0-16,0-6 0 0,0 6-4 0,0 0-8 0,0-4-4 15,0 4-16-15,0-4-12 0,0 4-20 0,0-5-16 0,0 0-12 16,-7 1-20-16,7 0-20 0,0-6-16 0,0 1 4 0,-9 0-72 16,9-1 12-16,0-4 32 0,-8 6 28 0,8-11 36 0,0 5 16 0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8:44.8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3-6 15 0,'8'5'152'0,"-8"-5"-8"0,0 0 0 0,10 0-12 0,-10 0 4 16,0 0 12-16,0 0 8 0,0 0 0 0,0 0-4 0,0-5-8 16,0 5-8-16,0 5-4 0,0-5-20 0,0 0-16 0,0 0-20 15,0 0-60-15,0 0-16 0,0 0 0 0,0 0 0 0,0 0 0 16,0 0 0-16,0 0 0 0,0 0 0 0,0 0 0 0,0 0 0 0,0 0 0 15,0 0 0-15,0 0 0 0,0 0 0 0,0 0 0 16,0 0 0-16,0 0 0 0,0 0 0 0,0 0 0 0,0 0 0 0,0 0 0 16,0 0-64-16,0 0-144 0,-10 0-48 0,10 0-100 0,0 0 60 15,-8 0 60-15,8 0 44 0,0 0 32 0,0 0 32 0,-8 0 20 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9:01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-5-6 75 0,'8'4'136'0,"-8"-4"-16"15,10 0 0-15,-10 0-20 0,0 0 4 0,0 0-4 0,0 0 0 16,0 0-4-16,0 0-4 0,0 0-12 0,0 4-8 0,0-8-12 0,0 4-4 16,0 0-12-16,0 0-4 0,0 0-4 0,0 0-12 0,0 0-4 15,0 0-4-15,0 0-4 0,0 0 0 0,0 0-8 0,0 0-4 16,0 0-16-16,0 0-8 0,0 0-12 0,0 0-16 0,0 0-12 16,0 0-16-16,0 0-24 0,0 0-16 0,0 0-8 0,0 0-48 15,0 0-28-15,0 0 36 0,0 0 32 0,0 0 28 0,8-4 16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8:48.6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D475C4-9B67-489D-BD0F-1D44D183F5B9}" emma:medium="tactile" emma:mode="ink">
          <msink:context xmlns:msink="http://schemas.microsoft.com/ink/2010/main" type="inkDrawing" rotatedBoundingBox="15470,9543 15634,10343 15329,10406 15164,9606" semanticType="callout" shapeName="Other">
            <msink:sourceLink direction="with" ref="{AC080C14-8D1A-4E75-8110-40198DB1D48B}"/>
            <msink:sourceLink direction="with" ref="{F089B841-F1EC-4C95-B400-FD093F028A9A}"/>
          </msink:context>
        </emma:interpretation>
      </emma:emma>
    </inkml:annotationXML>
    <inkml:trace contextRef="#ctx0" brushRef="#br0">6436 6207 35 0,'0'0'72'0,"0"0"0"0,8 0-12 0,-8 0-16 16,0 0 0-16,10 0 0 0,-10 0-4 0,8 0-4 0,0 0 4 16,-8 0 0-16,10 0 0 0,-2 0 0 0,0 0 0 0,-8 0 0 15,8 0 8-15,1 0 4 0,0 0-4 0,-9 0 4 0,8 0 0 0,1-5-8 16,-1 5 0-16,-8-5 0 0,8 0-4 0,2 1 0 0,-2-1 0 15,-8 0 0-15,8-4 0 0,-8-1-12 0,10 0 0 0,-2 0 0 16,-8-4-8-16,8 0 0 0,-8-1-4 0,8 1 4 16,1-1-4-16,-9 1-4 0,0 0 0 0,0-5 0 0,0 4-8 15,9 1 4-15,-9 0 0 0,0-1 0 0,-9 1-4 0,9 0 4 0,0 0-4 16,-9 3 0-16,9-2 0 0,-8 3-4 0,0 0-16 0,0 1 16 16,-2 3 4-16,2-3 0 0,0-2 0 0,-2 8-4 0,-6-2 0 0,7 0 4 15,1 5-4-15,-10-5 0 0,10 5 0 0,-8 5 0 0,6-5 4 16,-6 5-4-16,6 0 0 0,-6-2 0 0,7 3 0 0,-8 4 0 15,9 0 0-15,-1-1 0 0,1 1 0 0,0 0 0 0,-2-6 0 0,10 10-4 16,-8-4 0-16,8 0 4 0,-8-1 0 0,8 1 0 16,0-1 0-16,0 1 0 0,0-1 0 0,0-4 0 0,0 5 0 0,8-1 0 15,-8-4-4-15,8 5 4 0,2-5-4 0,-10 4 4 0,8-4 0 16,0 0 0-16,1 4 4 0,-1-4-4 0,9 0 0 0,-8 5 4 16,7-6-4-16,-6 1 4 0,6 6 0 0,2-8 0 0,-10 2 0 0,9 5 0 15,0-5 0-15,-8 4-4 0,7 1 0 0,2-6 4 0,-10 6-4 16,10 0 4-16,-10 0-4 0,9-1 0 0,-8 5 4 0,8-4-4 15,-9 5 0-15,10-1 4 0,-10 0 0 0,0 0-4 0,0 1 0 16,2 0 4-16,-2 3-4 0,-8-3 0 0,8 5 0 0,1-2 0 16,-9 1 4-16,0-4-8 0,0 5 4 0,0-7-4 0,0 6 4 0,0 0 4 15,0-4-4-15,0 4 0 0,-9-5 0 0,1 1 0 0,8-1 0 16,-8 1 4-16,-2-1-4 0,2-4-4 0,0-1 4 0,-10 1 0 16,10 0 0-16,0-1 4 0,-9-4-4 0,-1 0 4 0,10 0-4 15,-8-5 0-15,-2 0-4 0,10 0 4 0,-10-5 0 0,10 0 4 16,-9 0 0-16,8-4-4 0,-8-1 4 0,9 0-4 0,0-4 0 0,-2-1 0 15,2 6 4-15,8-4-4 0,-8-3 0 0,8 2 0 0,-10-1 0 16,10-4 0-16,0 4 0 0,0 1 0 0,0 0 0 0,0 0 0 16,10-1-4-16,-10 1 0 0,0 0-12 0,8 4-12 0,-8-4-16 15,8-2-12-15,2 3-12 0,-2 4-32 0,-8-6-32 0,8 1-20 16,0-1-76-16,1 5 8 0,0 1 40 0,-9-5 36 0,8 4 28 16,1 1 24-16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38:58.2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8BE90D-34FE-4A6A-B4C7-D7E775023649}" emma:medium="tactile" emma:mode="ink">
          <msink:context xmlns:msink="http://schemas.microsoft.com/ink/2010/main" type="inkDrawing" rotatedBoundingBox="12864,10557 13990,10536 13993,10715 12867,10735" semanticType="callout" shapeName="Other">
            <msink:sourceLink direction="with" ref="{691C1CBD-F3BA-44E6-8785-28E343C59FDD}"/>
          </msink:context>
        </emma:interpretation>
      </emma:emma>
    </inkml:annotationXML>
    <inkml:trace contextRef="#ctx0" brushRef="#br0">4024 6836 35 0,'0'0'60'0,"0"0"-8"0,0-6-4 0,0 6-24 16,0 0-4-16,-10-5-4 0,10 5 4 0,0-4 0 0,0 4-4 15,0 0 0-15,0-5-8 0,0 5 0 0,0 0 8 0,0 0-8 0,0 0 0 16,0 0 4-16,0 0 0 0,0-5 4 0,0 5-4 0,0 0 0 16,0 0 4-16,0 0 0 0,0 0-4 0,0 0-4 0,0 0-12 15,0 0 20-15,0 0-4 0,0 0 4 0,0 0-4 0,0 0 0 16,0 0 0-16,0 0 0 0,0 0 0 0,0 0 4 0,0 0 0 16,0 0 0-16,0 0 0 0,0 0 0 0,0 0 8 0,10 0-8 0,-10 0 4 15,8 5 0-15,-8-5 4 0,8 5-4 0,-8-5 0 16,10 4 0-16,-2-4 4 0,0 5 0 0,1 1-4 0,8-2 0 0,-8 1-4 15,7-1 12-15,-8 1 0 0,2 5-4 0,6-5-8 0,2-1 0 16,-10 6 0-16,9-5 0 0,0-1 4 0,-8 1-12 0,7 0 8 16,2 4-4-16,-1-3 0 0,-8-2 0 0,7 1-4 0,1 0 4 0,1 0 0 15,-2-1-4-15,-6 1 0 0,6 0 0 0,2 0 0 0,-2-1-4 16,1 2 0-16,1-2 0 0,-2-4 4 0,-8 5 0 0,10-5 0 16,-1 0-4-16,0 5 0 0,0-5 0 0,0 0 4 0,0 0 0 15,1 0-4-15,-2 0 0 0,2-5 4 0,-2 5-4 0,1-5 0 16,1 1 0-16,-2 4 0 0,2-6 0 0,-1 2 0 0,0 4 0 0,0-5 0 15,-1 0 0-15,2 0 0 0,0 1 0 0,-2-1 4 0,1 0-4 16,0 5 0-16,0-5 0 0,-9 1 0 0,10-2 4 0,-2 1 0 16,2 1-4-16,-1-1 0 0,0 0 0 0,-8 5 0 0,7-9 4 15,2 4-4-15,-10 0 0 0,10 1 4 0,-10-1 0 0,0 1 0 16,9-2 0-16,-8-3-4 0,-1 4 0 0,1 1 4 0,-1-2 0 16,0 1-8-16,2 1 8 0,-10 4-4 0,8-5-4 0,-8 0 8 0,8 5-8 15,-8 0 4-15,0-5 4 0,0 5-4 0,0 0 0 16,0 0 0-16,0 0 0 0,0 0 0 0,0 0-4 0,0 0 4 0,0 0 0 15,0 0 0-15,0 0-4 0,0 5-4 0,-8-10 0 0,8 10-8 16,-8-5-8-16,8 0-12 0,-10 5-16 0,10-5-12 0,-8 5-16 16,8-5-24-16,-8 4-16 0,-1 1-16 0,1 1-68 0,-1-2-12 0,1 1 48 15,-1 4 32-15,-7 1 24 0,6-5 16 0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32.1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0A3A83-24F7-41F3-B75B-B65990E3F5E6}" emma:medium="tactile" emma:mode="ink">
          <msink:context xmlns:msink="http://schemas.microsoft.com/ink/2010/main" type="inkDrawing" rotatedBoundingBox="3376,9572 7150,9575 7149,10692 3375,10689" hotPoints="7238,10148 5530,10735 3813,10174 5521,9587" semanticType="enclosure" shapeName="Ellipse">
            <msink:sourceLink direction="with" ref="{B4498A3A-B7AC-4C2B-A72D-D30FF52AEDE5}"/>
          </msink:context>
        </emma:interpretation>
      </emma:emma>
    </inkml:annotationXML>
    <inkml:trace contextRef="#ctx0" brushRef="#br0">111-46 31 0,'0'0'84'0,"0"0"-4"0,0 0-8 0,0 0-20 0,0 0-4 15,0 0-4-15,0 0 0 0,0 0-4 0,0 0-4 0,0 0 0 16,0 0-4-16,0 0-20 0,0 0 20 0,0 0-4 0,0 0 0 16,0 0-8-16,0 0 0 0,0 0 0 0,0 0-4 0,0 0 0 15,0 0 0-15,0 0 4 0,0 0 0 0,0 0 0 0,0 0 4 0,0 0 0 16,9 0 4-16,-9 0 8 0,0 0-4 0,9 0 0 0,-1 0 0 15,-8 0-4-15,8 0-4 0,2 0 0 0,-2 0 0 0,8 5-4 16,-6-5 0-16,6 0-4 0,1 0 0 0,1 0-4 0,-2 0-4 0,2 5 4 16,-2-5 0-16,1 0-4 0,9 0 4 0,-10 0-4 15,10 0 4-15,-8 5-4 0,7-10 4 0,1 10-4 0,-10-10-4 16,10 10 4-16,0-5-4 0,-9 0 4 0,9 0-4 0,-1 0 4 0,0 0 0 16,-8 0 0-16,9 0-4 0,0 0 0 0,-9 0 4 0,8 0-4 15,0 0-4-15,-7 0 4 0,8 0 0 0,-1 0 0 0,-9 0 0 16,10 0-4-16,0 0 4 0,-9 0 0 0,9 0 0 0,0 0 0 0,-10 0 0 15,10 0-4-15,-1 0 0 0,1 0 0 0,0 0 4 16,-1-5-20-16,1 5 20 0,-2 0 0 0,2 0-4 0,0-5 4 0,-1 5-4 16,9 0 4-16,-8 0-4 0,0 0 0 0,-1 0 0 0,1 0 0 15,8-5 4-15,-9 5-4 0,1 0 4 0,0 0 0 0,-1 0-4 16,1 0 4-16,0 0-4 0,-1 0 4 0,0 0 0 0,1 0 0 16,-1 0-4-16,1 5 4 0,0-10 4 0,-1 5-12 0,1 0 4 15,0 0 4-15,-10 0 0 0,9 0 0 0,1 0 0 0,0-6-4 0,-9 6 0 16,9 0 0-16,0 0 4 0,-2 0 0 0,2-5 0 0,-1 5-4 15,-7 0 0-15,8 0 4 0,-1-6-4 0,1 6 0 0,-2 0 0 16,2 0 4-16,0 0-4 0,-1 0 0 0,1 0 0 0,0 0 0 0,-1 0 0 16,1 0 0-16,0 0 0 0,-10 0 0 0,10 0 0 15,-1 0 0-15,1 0 4 0,-8 0-4 0,6 0 4 0,2 0-4 0,-9 0 0 16,1 0 0-16,8 0 4 0,-10 0-4 0,9 0 0 0,-7 0 0 16,-2 0 0-16,10 0 0 0,-9 0 0 0,0 0 4 0,8 0-20 15,-7 0 20-15,-2 0-4 0,2 0 4 0,7 0 0 0,-7 0 0 16,-2 0-4-16,10 0 0 0,-9 0 4 0,0 0-4 0,0 0 0 0,9 0-4 15,-10 0 8-15,2 0-4 0,-1 0 0 0,8 0 0 0,-8 0 0 16,1 0 0-16,-2 0 0 0,2 0 0 0,-2 0 0 0,1 0 4 16,1 0-8-16,8 0 8 0,-10 0-4 0,-8 0 0 0,18 0-4 15,-17 0 4-15,7 0 4 0,2 0-4 0,-1 0 4 0,0 0-4 0,0 0 0 16,-9 0 0-16,10 0-4 0,-2 0 4 0,-6 0 0 0,6 0 0 16,1 0 0-16,-9 0 0 0,10 0 0 0,-10 0 0 0,10 0 0 15,-10 0 0-15,8 0 4 0,-7 0 0 0,8 0-8 0,-8 0 4 16,7 0 0-16,-6 0 0 0,-2 0-4 0,8 0 4 0,-6 0 0 15,-2 0 0-15,9 0 4 0,-9 0-4 0,1 0 0 0,0 0 0 0,-1 0-4 16,0 0 4-16,0 0 4 0,2 0-4 0,-2 6 0 0,0-6 0 16,1 0 4-16,0 5-4 0,-9-5-16 0,8 0 20 0,1 6 0 15,-9-6-4-15,8 0 4 0,0 5-4 0,-8-5-4 0,8 0 4 16,-8 0 4-16,10 0-4 0,-10 0 0 0,8 5 4 0,-8-5-4 16,0 0 4-16,8 0-4 0,-8 0 0 0,0 0 4 0,10 0-4 0,-10 0 0 15,0 5 0-15,0-5 0 0,0 0-4 0,0 0 8 0,0 0-4 16,0 0 0-16,0 6 4 0,0-12-4 0,0 12 0 0,0-12 0 15,0 12 0-15,0-12 0 0,0 6 0 0,0 6-4 0,0-6 4 16,8-6 0-16,-8 6 4 0,0 6 0 0,0-6-4 0,0 0 0 16,0 0 0-16,0 0-4 0,0 0 4 0,0 0 0 0,8 0 4 0,-8 0-4 15,0 0 4-15,0 0-4 0,0 0 0 0,0 0 0 0,0 0 0 16,9 0 0-16,-9 0 4 0,0 0 0 0,0 0-4 0,0 0 0 16,0 0 0-16,0 0 0 0,0 0 0 0,0 0 4 0,0 0 0 15,0 0-8-15,0 0 4 0,0 0 4 0,0 0-4 0,0 0 0 16,0 0-4-16,0 0 4 0,0 0-24 0,0 0 4 0,0 0-24 15,-9 0-28-15,9 0-28 0,0 0-44 0,-8 0-20 0,8 0-92 0,-8 0 36 16,-2 0 40-16,2 0 36 0,0 0 28 0,-2 0 12 0</inkml:trace>
    <inkml:trace contextRef="#ctx0" brushRef="#br0" timeOffset="7341.7237">0 61 3 0,'8'0'88'0,"-8"0"-16"16,0 0-8-16,0 0-20 0,0 0-4 0,0 0-4 0,0 0 4 16,9 0-4-16,-9 0 4 0,0 0-4 0,0 0 4 0,0 0 0 15,0 0 0-15,0 0 4 0,8 0 4 0,-8 0 0 0,0 0 0 16,0 0 0-16,0 0 0 0,8 5 8 0,-8-5-4 0,10 4-4 0,-10-4-4 15,0 6 0-15,0-6 0 0,8 4-4 0,0 1 0 0,-8 0-4 16,10 0 0-16,-10 0-4 0,8 5 0 0,-8-6 0 0,8 6-8 16,-8 0 0-16,8-5-8 0,1 4 0 0,-9 0 0 0,8-3 0 0,1 4 0 15,-9-2 0-15,9 3-4 0,-1-1-4 0,0-1 4 16,2 1 0-16,-2-1 0 0,0 1-4 0,0 0 4 0,2 0-4 16,-2 0-4-16,9-1 4 0,-9 1-4 0,0 0 4 0,10 0 0 0,-10-1 0 15,0 1-4-15,10 0 0 0,-10 0 0 0,9-2 4 16,1 3-4-16,-10-2 4 0,8 1-4 0,2 0 0 0,-1-1 0 0,-8 6 0 15,8-5 0-15,-1-1-4 0,2 1 0 0,-2 0 4 0,2-1-4 0,7 1 0 16,-8 0 0-16,0 0 0 0,1 4 4 0,7-4-4 16,-8 0 4-16,0 0-4 0,9-1 0 0,-10 2 0 0,2-3 4 0,7 2-4 15,-8 0 0-15,0-1 0 0,9 1 8 0,-9 0-4 0,0 0 0 16,0-5 0-16,9 4 0 0,-10 1 0 0,10 0 0 0,-9-5-4 16,0 4 0-16,0 2 0 0,9-7 0 0,-10 6 0 0,10-1 4 15,-9 1 0-15,9-5 0 0,-10 6-4 0,10-3 0 0,-9 2 0 16,9-5-4-16,0 5 4 0,0-6 0 0,-10 5 4 0,9-3-4 0,1 4 0 15,0-5 4-15,-1 5 0 0,1-6 0 0,0 5-4 0,0-3 0 16,-1 3 0-16,0-4 0 0,0 5 0 0,1-4 0 0,0 2-4 16,-9-3 4-16,9 6 0 0,-1-7-4 0,0 6 8 0,-8-6-4 15,9 1 0-15,0 5 4 0,-10-6-4 0,10 2 0 0,-1-2 4 16,-7 1-4-16,8 0 0 0,-1 0 0 0,-9 0 0 0,10 0 0 16,-8 0 0-16,7-5 0 0,1 0 0 0,-10 4 0 0,10-4 4 15,0 0-4-15,-9 0 0 0,9 0 4 0,-2 0-4 0,-6 5 0 0,8-5 0 16,-1 0 4-16,1 0-4 0,0-5 0 0,-1 5 0 0,-9 0 0 15,10 0 0-15,0 0-4 0,-1 0 4 0,1 0 0 0,0 0 4 16,0 0 0-16,-10 0-4 0,9 0 0 0,1 0 0 0,0-4-4 16,-10 4 8-16,10 0 0 0,-1-5-4 0,-7 0 0 0,8 0-4 0,-10 5 4 15,10-5 0-15,-9 0 0 0,9 0 0 0,-10-5 0 0,2 6 0 16,7-1 0-16,-7-5 0 0,-2 6 0 0,2-1 0 0,7 0 0 16,-9-5 4-16,2 5-4 0,-2-4 0 0,2 5 0 0,-1-7 0 0,0 6 0 15,0-5 4-15,-1 6-4 0,2-6 0 0,0 5 8 16,-2-6-8-16,1 3 4 0,0-2-4 0,0 0 4 0,1 1 0 0,-2-1 0 15,2 0 0-15,-2 0-4 0,-7 0-4 0,7 1 4 0,2-1 0 16,0-5 0-16,-2 7 0 0,-8-3 0 0,9-3 0 0,1 4 0 16,-2 0 4-16,-6-4-4 0,6 4-4 0,-7 0 0 0,8 0 0 15,-9 1 0-15,9-5 4 0,1 4 0 0,-10 0 0 0,0 0-4 16,10 0 4-16,-10 1 0 0,9-1 4 0,-9-5-8 0,1 6 4 0,8-2 0 16,-9-3 4-16,2 5 4 0,6-1-8 0,-8-4 0 0,1 4 0 15,8-5 4-15,-8 6-8 0,-1-6 4 0,10 0 0 0,-10 0-4 16,0 7 8-16,0-7-8 0,10 0 4 0,-10 1 0 0,1 4 0 15,-1-5 4-15,1 6-4 0,0-6 4 0,-1 5 0 0,8-5-4 16,-16 6 4-16,10-5 0 0,6 4-4 0,-7 0 0 0,-9 0 0 0,9 0 0 16,-1 0 0-16,1 1 0 0,-9 4 4 0,8-4 0 0,0 4 4 15,-8-5-4-15,8 5 4 0,-8 1 4 0,10-1-4 0,-10 0 8 16,0 0-4-16,0 0 0 0,0 0 0 0,8 0 4 0,-8 1-4 0,0 4-4 16,0-6 0-16,0 2 0 0,0-1-8 0,0 5 0 15,0-5 0-15,8 0 0 0,-8 5 0 0,0-5 0 0,0 1 0 0,0 4 0 16,10-6 0-16,-10 2 0 0,0 4 0 0,0-5 0 0,8 5 0 15,-8-5 0-15,0 0 0 0,0 5 0 0,0 0 0 0,0-4 0 16,0 4 0-16,0-5 0 0,8 5 0 0,-8-6 0 0,0 6 0 0,0 0 0 16,0 0 0-16,0-4 0 0,0 4 0 0,0 0 0 15,0 0 0-15,0 0 0 0,0 0 0 0,0 0 0 0,0 0 0 0,0 0 0 16,0 0 0-16,0 0 0 0,0 0 0 0,0 0 0 0,0 0 0 16,0 0 0-16,0 0 0 0,0 0 0 0,0 0 0 0,0 0 0 15,-8 4 0-15,8-4-148 0,-8 6-68 0,-2-1-52 0,2-1-76 16,0 6 60-16,-10-5 60 0,10 5 44 0,-9-6 32 0,0 6 28 15,-8 0 24-15</inkml:trace>
    <inkml:trace contextRef="#ctx0" brushRef="#br1" timeOffset="159117.0945">263 42 11 0,'0'0'72'0,"0"0"-12"0,-8 0-8 0,8 0-20 0,0 0 0 15,0 0 0-15,-8 0-4 0,8 0-4 0,0 0 4 0,0-5 4 16,0 5-8-16,-8 0 4 0,8-5 0 0,0 5 0 0,0 0 0 16,0-4 0-16,0 4 0 0,0 0-4 0,0 0 0 0,0-5 0 15,0 5 4-15,0 0 0 0,0 0-4 0,0 0 8 0,0 0 4 16,0 0-8-16,0 0 4 0,0 0 0 0,0 0-4 0,8 0 4 0,-8-5 0 15,0 5-4-15,8 0-8 0,-8-5 8 0,8 5 0 0,2 0-12 16,-10 0 4-16,8 0 0 0,0 0 4 0,2-5-8 0,-2 5 4 16,0 0-16-16,1-5 16 0,-1 5-4 0,9 0 0 0,-8 0 0 15,-1 0 0-15,0 0 0 0,10 0-4 0,-10 0 4 0,10-5 0 16,-10 5 4-16,9-4 0 0,-8 4-4 0,8 0-4 0,-9 0 4 16,10 0 0-16,-10-6 4 0,8 6-4 0,2-4 0 0,-10 4 0 0,10 0 0 15,-1-5-4-15,-9 5 8 0,8 0-4 0,-6-5-4 0,6 5 0 16,2 0 4-16,-10-5-4 0,9 5 0 0,1-4 0 0,-10 4-8 15,8-5 0-15,-6 0 4 0,6 5 0 0,-6-4 0 0,-2 4-4 0,9-6 0 16,-9 6 0-16,9-5 0 0,-8 5 0 0,7-5 0 16,-6 5 4-16,-2 0-8 0,10 0 8 0,-10 0-4 0,8-4 0 0,-7 4 0 15,-1 0 0-15,10 0 4 0,-10 0-4 0,10-4 4 0,-10 4 0 16,8 0-4-16,-6 0 4 0,-2-6-4 0,9 6 0 0,-9 0-4 16,10-5 4-16,-10 5 0 0,8 0-4 0,-6-5 0 0,6 5 4 15,-6 0 0-15,6 0-4 0,-7 0 0 0,7 0 0 0,-7 0-4 16,8 0 8-16,1 0 0 0,-10 0 0 0,9 0-4 0,-8 0 4 0,7 0-4 15,-7 0 0-15,8 0 4 0,-8 0-4 0,7 0 0 0,-6 0 0 16,6 0 0-16,-7 0 0 0,8 0 0 0,-9 0 0 0,9 0 4 16,-9 0-8-16,2 0 12 0,6 0-4 0,-6 0 0 0,-2 0-4 15,8 0 4-15,-6 0-4 0,-2 0 4 0,9 0 0 0,-9 0-4 16,0 0 0-16,10 0 4 0,-10 0 0 0,0 0-4 0,10 0 0 0,-10 0 0 16,1 0 0-16,8 0-4 0,-8 0 0 0,-1 0 0 0,0 0 8 15,10 0-8-15,-10 0 8 0,0 5-4 0,10-5 4 0,-10 0-4 16,1 0 4-16,0 0 0 0,7 0-4 0,-7 0 0 0,-1 0 4 0,0 0 0 15,10 0-4-15,-10 0 4 0,2 0-4 0,-2 0 4 16,0 0-4-16,9 0 0 0,-8 0 0 0,-1 0 4 0,1 0-4 0,-1 0 4 16,0 0-4-16,10 0 0 0,-10 0 4 0,0 0-4 0,2 0 0 15,-2 0 0-15,0 0 4 0,1 0-4 0,0 0-20 0,-1 0 24 16,1 0 0-16,-1 0 0 0,0 5 0 0,2-5 0 0,-2 0 0 16,0 0-4-16,0 0 4 0,2 0-4 0,-2 0 4 0,0 0-4 0,1 0 0 15,-1 0 4-15,1 6-4 0,0-6 0 0,-1 0 0 0,0 0 4 16,10 0-4-16,-10 0 0 0,0 0 4 0,2 0-4 0,-2 0 4 15,9 0 0-15,-9 0 0 0,1 0 0 0,-1 0-4 0,9 0 4 16,-9 0 0-16,10 0 0 0,-10 0-4 0,2 0 0 0,6 0 4 16,-8 0 0-16,9 0 0 0,-8 0-4 0,8 0 0 0,-9 0 0 15,10 0-4-15,-10 0 4 0,10 0 0 0,-2 0 0 0,-7 0 0 16,8 0 0-16,-8 0 0 0,-1 0 0 0,8 0 0 0,-6 0 0 0,6 4 4 16,-6-4-4-16,6 0 0 0,-7 0 0 0,8 0 0 15,-9 0 0-15,9 0 0 0,-9 0 4 0,10 0-4 0,-10 0 0 0,10 0 4 16,-10 0-4-16,9 0 0 0,-9 0 0 0,10 0 0 0,-10 0 0 15,10 0 0-15,-10 0-4 0,0 0 4 0,10 0 0 0,-10 0 0 16,0 0 0-16,1 0 0 0,8 0 0 0,-8 0-4 0,-1 0 4 0,0 0 4 16,2 4-4-16,-2-4 0 0,0 0 0 0,10 0 4 0,-10 0-4 15,0 0-4-15,1 5 4 0,-1-5-4 0,0 0 4 0,2 5 0 16,6-5 0-16,-8 0 0 0,2 0 4 0,-2 0-4 0,0 0 0 0,10 0 4 16,-10 0-4-16,1 0-4 0,-1 0 0 0,9 6 4 15,-8-12 0-15,-1 6 0 0,10 0 0 0,-10 0 4 0,0 0-4 0,10 0 0 16,-10 6 0-16,0-12 0 0,9 6 0 0,-9 0 0 0,10 0 0 15,-10 0 0-15,10 0 0 0,-10 0 0 0,9 0 0 16,-8 0 0-16,8 0 0 0,-9 6 0 0,10-6 0 0,-10 0 0 0,8 0 0 0,-6 0 0 16,6 0 0-16,-7 0 0 0,0 0 0 0,8 0 0 0,-9 0 0 15,10 0 0-15,-10 0 0 0,0 0 0 0,10 0 0 0,-10 0 0 16,0 0 0-16,10 0 0 0,-10 0 0 0,1 0 0 0,-1 0 0 16,8 0 0-16,-6 4-16 0,-2-4 20 0,0 0 0 0,2 0 0 15,6 0 0-15,-7 0-4 0,-1 5 4 0,1-5-4 0,-1 0 0 16,1 0 0-16,-1 0 0 0,0 0 0 0,2 0 0 0,-2 5 0 0,0-5 0 15,2 0 0-15,-2-5 4 0,0 10-4 0,-8-5 0 0,8 0 0 16,1 0 0-16,0 0 0 0,-9 0 0 0,8 0-4 0,1 0 4 16,-9 0 0-16,8 0 0 0,0 0 0 0,-8 0 0 0,10 0-4 15,-10 0 4-15,8 0 0 0,-8 0 0 0,8 0-4 0,-8 0 4 0,8 0 0 16,-8 0 0-16,0 0 0 0,10 0 4 0,-10 4-4 16,0-4 0-16,0 0-4 0,8 0 4 0,-8 0 0 0,0 0 0 0,8 5 0 15,-8-5 0-15,0 0 4 0,9 0 0 0,-9 0 0 0,0 0-4 16,0 0 0-16,0 0 0 0,8 0 0 0,-8 0 0 0,0 0-4 15,0 0 4-15,0 0 0 0,0 0 0 0,0 0 4 0,0 0-4 0,0 0 0 16,0 0-4-16,0 0 4 0,0 0 0 0,0 0 0 0,0 0 0 16,0 0-16-16,0 0 20 0,0 0 0 0,0 0 0 0,0 0 0 15,0 0 0-15,0 0-4 0,0 0 4 0,0 0-4 0,0 0 0 16,0 0 4-16,0 0-4 0,0 0 0 0,9 0 0 0,-9 0 0 16,-9 0 4-16,9 0-4 0,0 0 4 0,9 0 4 0,-18 0-4 0,9 0 0 15,0 0 0-15,0 0 0 0,0 0 0 0,0 0 4 0,0 0-4 16,0 0-4-16,0 0 0 0,0 0 0 0,0 0 0 0,0 0 0 15,0 0 0-15,0 0 0 0,0 0 0 0,0 5 0 0,0-5 0 16,0 0 0-16,0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16,0 0 0-16,0 0 0 0,0 0 0 0,0 0 0 0,0 0 0 15,0 0 0-15,0 0 0 0,0 0 0 0,0 0 0 0,0 0 0 16,0 0-36-16,0 0-24 0,0 0-24 0,0 0-24 0,0 0-12 15,0 0-24-15,0 0-32 0,0 0-8 0,-8 0-88 0,8 0 36 16,-9 0 40-16,1 0 44 0,8 0 28 0,-8 0 28 0</inkml:trace>
    <inkml:trace contextRef="#ctx0" brushRef="#br1" timeOffset="149481.4466">120 72 7 0,'0'-5'72'0,"0"0"-8"0,0 0 0 16,0 5-24-16,0-4-4 0,0 4 0 0,0-5-4 0,0 0 4 15,0 5-4-15,0-5 0 0,-8 5 4 0,8 0 0 0,0 0 0 16,0 0 0-16,0 0 0 0,0 0 0 0,0 0 4 0,0 0 0 15,0 0 0-15,0 0 4 0,0 0-4 0,0 0 4 0,0 0 0 16,0 0-8-16,0 0 4 0,0 0 4 0,0 0-4 0,0 0-4 16,0 0 0-16,0 0-4 0,0 0 0 0,0 0 4 0,0 0-4 15,0 0 4-15,0 0-4 0,8 0 4 0,-8 0 0 0,0 0 0 0,9 0 0 16,-9 0 0-16,0 0-4 0,8 0 0 0,-8-5 0 0,8 5 0 16,2-5-4-16,-2 5-4 0,0 0 8 0,0-4-8 0,2 4 4 15,-2-5-4-15,0 0-4 0,1 5 4 0,8-5 0 0,-8 1-4 0,7-1 0 16,-8-1 0-16,10 6-4 0,0-4-4 0,-2-1 4 15,1 5 0-15,0-4-16 0,0-1 0 0,1 0 0 0,8 0 0 16,-10 1 0-16,1 4 0 0,9-5 0 0,-10 0 0 0,2 1 0 0,8-2 0 16,-10 1 0-16,2 1 0 0,7-1 0 0,-9 1 0 15,2-2 0-15,0 2 0 0,7 4 0 0,-8-5 0 0,0 0 0 0,-1 5 0 16,2-5 0-16,0 5 0 0,-2 0 0 0,1-4 0 0,0 4 0 0,0 0 0 16,1 0 0-16,-2 0 0 0,2 0 0 0,-2 0 0 15,-7 0 0-15,8-6 0 0,0 6 0 0,1 0 0 0,-2-4 0 0,2 4 0 16,-10 0 0-16,9-5 0 0,0 5 0 0,0 0 0 0,-1 0 0 15,2 0 0-15,0-5 0 0,-10 5 0 0,9 0 0 0,-1 0 0 16,2 0 0-16,-2-6 0 0,2 6 0 0,-1 0 0 0,0 0 0 0,0-3 0 16,0 3 0-16,0 0 0 0,1 0 0 0,-2-5 0 0,2 5 0 15,-2 0 0-15,1 0 0 0,1 0 0 0,-2 0 0 0,2-5 0 16,-10 5 0-16,10 0 0 0,-2 5 0 0,1-5 0 0,1 0 0 16,-2 0 0-16,-8 0 0 0,10 0 0 0,-1 0 0 0,-8 0 0 15,8 0 0-15,-1 0 0 0,-7 0 0 0,8 0 0 0,-9 0 0 16,10 0 0-16,-10 0 0 0,10 0 0 0,-2 0 0 0,-7 0 0 15,7 0 0-15,-6 0 0 0,-2 0 0 0,10 0 0 0,-10 0 0 0,8 0 0 16,-7 0 0-16,0 0 0 0,8 0 0 0,-9 0 0 0,0 0 0 16,10 0 0-16,-10 0 0 0,0 0 0 0,2 0 0 0,6 0 0 15,-7 0 0-15,0 0 0 0,-1 0 0 0,1 0 0 0,-1 0 0 0,0 0 0 16,2 0 0-16,6 0 0 0,-8 0 0 0,2 0 0 16,-2 0 0-16,0 5 0 0,1-5 0 0,-1 0 0 0,1 0 0 0,0 0 0 15,-1 0 0-15,0 3 0 0,10-3 0 0,-10 0 0 0,0 0 0 16,2 0 0-16,-2 6 0 0,0-6 0 0,1 0 0 0,8 0 0 15,-9 0 0-15,1 5 0 0,-1-5 0 0,0 0 0 0,10 0 0 0,-10 0 0 16,2 0 0-16,6 5 0 0,-8-5 0 0,1 4 0 0,8-4 0 16,-8 6 0-16,-1-6 0 0,0 0 0 0,10 0 0 0,-10 4 0 15,0-4 0-15,2 0 0 0,6 5 0 0,-7-5 0 0,-1 0 0 16,1 0 0-16,0 5 0 0,-1-5 0 0,0 5 0 0,0-5 0 16,10 0 0-16,-10 4 0 0,2-4 0 0,-2 6 0 0,0-6 0 15,1 0 0-15,8 4 0 0,-9-4 0 0,1 0 0 0,-1 5 0 0,0-5 0 16,2 4 0-16,6-4 0 0,-6 0 0 0,-2 0 0 0,0 0 0 15,1 5 0-15,7-5 0 0,-7 0 0 0,0 0 0 0,-1 6 0 16,0-6 0-16,2 0 0 0,6 4 0 0,-7-4 0 0,0 0 0 16,-1 0 0-16,0 0 0 0,1 5 0 0,8-5 0 0,-8 5 0 0,-1-5 0 15,0 0 0-15,2 0 0 0,-2 4 0 0,8-4 0 16,-6 0 0-16,-2 0 0 0,0 0 0 0,1 0 0 0,-1 0 0 0,10 0 0 16,-10 5 0-16,0-5 0 0,0 0 0 0,10 0 0 0,-10 0 0 0,1 5 0 15,8-5 0-15,-8 0 0 0,7 5 0 0,-7-5 0 16,0 0 0-16,7 0 0 0,-6 0 0 0,6 4 0 0,-7-4 0 0,8 0 0 15,-9 5 0-15,9-5 0 0,-9 0 0 0,10 0 0 0,0 0 0 16,-10 0 0-16,8 4 0 0,-7-4 0 0,8 0 0 0,-8 0 0 16,7 0 0-16,-6 6 0 0,6-6 0 0,-8 0 0 0,10 0 0 15,-10 0 0-15,10 5 0 0,-1-5 0 0,-9 0 0 0,0 0 0 16,10 0 0-16,-10 0 0 0,10 0 0 0,-10 0 0 0,0 0 0 0,1 0 0 16,8 0 0-16,-8 0 0 0,-1 0 0 0,0 0 0 0,0 0 0 15,2 0 0-15,-2 0 0 0,0 0 0 0,2 0 0 0,-2 0 0 16,0 0 0-16,1 0 0 0,-9 0 0 0,8 0 0 0,1 0 0 15,-1 0 0-15,-8 0 0 0,9 0 0 0,-1 0 0 0,-8 0 0 16,8 0 0-16,2 0 0 0,-10 0 0 0,8 0 0 0,-8 0 0 0,8 0 0 16,-8 0 0-16,10 0 0 0,-10 0 0 0,0 0 0 0,8 0 0 15,-8 0 0-15,8 0 0 0,-8 0 0 0,8 0 0 0,-8 0 0 16,0 0 0-16,9 0 0 0,-9 0 0 0,9 0 0 0,-1 0 0 0,-8 0 0 16,9 0 0-16,-9 0 0 0,0 0 0 0,8 0 0 15,-8 0 0-15,8 0 0 0,-8 0 0 0,0 0 0 0,10 0 0 0,-10 0 0 16,0 0 0-16,0 0 0 0,0 0 0 0,0 0 0 0,0 0 0 15,0 0 0-15,8 0 0 0,-8 0 0 0,0 0 0 0,0 0 0 16,0 0 0-16,0 0 0 0,-8 0 0 0,8 0 0 0,0 0 0 0,0 0 0 16,0 0 0-16,0 0 0 0,0 0 0 0,0 0 0 0,0 0 0 15,0 0 0-15,0 0 0 0,0-5 0 0,0 5 0 0,0 0 0 16,0 0 0-16,0-6 0 0,-10 6 0 0,10 0 0 0,-8-4 0 16,8 4 0-16,-8-5 0 0,8 5 0 0,-9-4 0 0,1 4 0 15,-1 0 0-15,9 0 0 0,-9-5 0 0,1 5 0 0,0 0 0 16,0-5 0-16,-2 5 0 0,2 0 0 0,0 0 0 0,-2 0 0 15,-6-5 0-15,7 5 0 0,1 0 0 0,-1 0 0 0,1 0 0 16,-9-4 0-16,9 4 0 0,-10 0 0 0,10-5 0 0,-10 5 0 0,10 0 0 16,-9 0 0-16,0 0 0 0,8-5 0 0,-7 5 0 0,-2 0 0 15,2 0 0-15,-2 0 0 0,10 0 0 0,-9 0 0 0,-1 0 0 16,2 0 0-16,-2 0 0 0,2 5 0 0,-2-5 0 0,1-5 0 0,0 5 0 16,0 0 0-16,1 0 0 0,-2 0 0 0,0 0 0 0,2 0 0 15,-1 0 0-15,0 0 0 0,0 0 0 0,-1 0 0 0,2 5 0 16,-2-5 0-16,2 0 0 0,-1 0 0 0,-1 0 0 0,-8 0 0 15,10 0 0-15,-2 0 0 0,2 0 0 0,-1 5 0 0,-1-5 0 16,2 0 0-16,-10 4 0 0,9-4 0 0,0 5 0 0,0-5 0 0,0 5 0 16,-8 0 0-16,7-5 0 0,1 4 0 0,0 1 0 0,0-5 0 15,1 4 0-15,-2 2 0 0,-8-6 0 0,9 5 0 0,0-5 0 16,0 4 0-16,1-4 0 0,-2 0 0 0,-8 0 0 0,10 0 0 16,-2 0 0-16,1 0 0 0,1 0 0 0,-10 0 0 0,8 0 0 15,2 0 0-15,-10 0 0 0,9 0 0 0,1 0 0 0,-2 0 0 0,-8 0 0 16,9 0 0-16,0 0 0 0,0 0 0 0,1 0 0 15,-2 0 0-15,0 0 0 0,2 0 0 0,-1 0 0 0,8 0 0 0,-8 0 0 16,9 0 0-16,-10 0 0 0,10 0 0 0,-8 0 0 0,6 0 0 16,-6 0 0-16,7 0 0 0,-8 0 0 0,8 0 0 0,1 0 0 15,-10 0 0-15,10 0 0 0,0-4 0 0,-10 4 0 0,10 0 0 0,-9 0 0 16,9 0 0-16,-10 0 0 0,10 0 0 0,0-5 0 0,-10 5 0 16,10 0 0-16,-10 0 0 0,10-6 0 0,-9 12 0 0,9-12 0 15,-9 6 0-15,8 0 0 0,-7 0 0 0,6-4 0 0,-6 4 0 16,7 0 0-16,-8 0 0 0,9 0 0 0,-9 0 0 0,8-5 0 15,-8 5 0-15,9 0 0 0,-10 0 0 0,10 0 0 0,-10 0 0 0,10 0 0 16,-9 0 0-16,1 0 0 0,6 0 0 0,-6 0 0 0,8 0 0 16,-10 0 0-16,0 0 0 0,10 0 0 0,-9 0 0 0,1 0 0 15,-2 0 0-15,10 0 0 0,-10 0 0 0,2 0 0 0,-2 0 0 16,1 0 0-16,1 0 0 0,7 0 0 0,-8 0 0 0,-1 0 0 16,10 0 0-16,-9 0 0 0,0 0 0 0,0 0 0 0,9 0 0 0,-10 0 0 15,10 0 0-15,-10 0 0 0,10 0 0 0,-8 0 0 0,7 0 0 16,-8 0 0-16,8 0 0 0,-7 0 0 0,6 0 0 0,-6 0 0 15,8 0 0-15,-10 0 0 0,10 0 0 0,-10 0 0 0,1 0 0 0,9 0 0 16,-8 0 0-16,-2 0 0 0,10 0 0 0,-10 0 0 16,10 0 0-16,-9 0 0 0,0 0 0 0,8 0 0 0,-7 0 0 0,6 0 0 15,-6 0 0-15,-2 0 0 0,10 0 0 0,-9 0 0 0,8 0 0 16,-8 0 0-16,9 0 0 0,-10 0 0 0,10 0 0 0,0 0 0 16,-10 0 0-16,10 0 0 0,-9 0 0 0,9 0 0 0,-10 0 0 15,10 0 0-15,-10 0 0 0,10 0 0 0,0 0 0 0,-10 0 0 16,10 0 0-16,0 0 0 0,-9-4 0 0,8 4 0 0,0 0 0 0,-7 0 0 15,8 0 0-15,-2-5 0 0,2 5 0 0,0 0 0 16,-2 0 0-16,2-5 0 0,0 5 0 0,-1 0 0 0,1 0 0 0,-1 0 0 16,1 0 0-16,-1 0 0 0,9 0 0 0,-8 0 0 0,0 0 0 15,8 0 0-15,-10 0 0 0,10 0 0 0,-8 0 0 0,8 0 0 16,-8 0 0-16,8-5 0 0,0 5 0 0,0 0 0 0,0 0 0 16,0 0 0-16,0 0 0 0,-10 0 0 0,10 0 0 0,0 0 0 0,0 0 0 15,0 0 0-15,0 0 0 0,0 0 0 0,10 0 0 16,-20 0 0-16,10 0 0 0,0 0 0 0,0 0 0 0,0 0 0 0,-8 5 0 15,8-5 0-15,0 0 0 0,0 0 0 0,-8 0 0 0,8 0 0 16,0 0 0-16,-8 0 0 0,8 0 0 0,-9 0 0 0,9 0 0 16,-8 0 0-16,8 0 0 0,-9 0 0 0,9 0 0 0,-9 0 0 0,9 0 0 15,-8 0 0-15,8 0 0 0,-8 0 0 0,8 0 0 16,-10 0 0-16,10 5 0 0,-8-5 0 0,8 0 0 0,-8 0 0 0,8 0 0 16,0 5 0-16,-8-5 0 0,8 0 0 0,0 0 0 0,0 4 0 0,-10-4 0 15,10 0 0-15,0 5 0 0,0-5 0 0,0 0 0 16,0 0 0-16,0 0 0 0,0 0 0 0,0 0 0 0,0 0 0 0,0 0 0 15,0 0 0-15,0 0 0 0,0 0 0 0,0 0 0 0,0 0 0 16,0 0 0-16,0 0 0 0,0 0 0 0,0 0 0 0,0 0 0 16,0 0 0-16,0 0 0 0,0 0 0 0,0 0 0 0,0 0 0 0,0 0 0 15,0 0 0-15,10 0 0 0,-10 0 0 0,0 0 0 16,8 0 0-16,-8 0 0 0,0 0 0 0,8 0 0 0,0 0 0 0,-8 0 0 16,10 0 0-16,-2 0 0 0,0 0 0 0,1 0 0 0,0 0 0 15,-1 0 0-15,9 0 0 0,-9 0 0 0,0 0 0 0,10 0 0 16,-10 0 0-16,10 0 0 0,-1 0 0 0,0 0 0 0,0 0 0 15,-1 0 0-15,2 0 0 0,0 0 0 0,-2 0 0 0,1-5 0 16,0 5 0-16,8 0 0 0,-7 0 0 0,8-4 0 0,-10 4 0 0,2 0 0 16,7 0 0-16,-9-5 0 0,10 5 0 0,-8 0 0 0,-1-5 0 15,9 5 0-15,-10 0 0 0,2 0 0 0,-2 0 0 0,10 0 0 16,-9 0 0-16,0 0 0 0,0 0 0 0,1 0 0 0,-2 0 0 0,2 0 0 16,-2 0 0-16,1 0 0 0,1 0 0 0,-2 0 0 15,2 0 0-15,-2 0 0 0,2 0 0 0,-1 0 0 0,0 0 0 0,0 0 0 16,-1-5 0-16,2 5 0 0,0 0 0 0,-2 0 0 0,1-4 0 15,0 4 0-15,0-5 0 0,9 5 0 0,-9-5 0 0,0 5 0 16,0-4 0-16,9 4 0 0,-10-6 0 0,2 6 0 0,-1 0 0 0,0 0 0 16,0 0 0-16,-1-5 0 0,2 5 0 0,0 0 0 0,-2 0 0 15,2 0 0-15,-2 0 0 0,1 0 0 0,1 0 0 0,-2 0 0 16,2 5 0-16,-10-10 0 0,9 5 0 0,0 5 0 0,0-5 0 16,0-5 0-16,-8 5 0 0,7 0 0 0,2 0 0 0,-1 0 0 15,0 0 0-15,-9-4 0 0,9 4 0 0,1 0 0 0,-2-5 0 0,2 5 0 16,-2 0 0-16,2-4 0 0,-10-2 0 0,9 6 0 15,1-4 0-15,-2 4 0 0,2 0 0 0,-2-5 0 0,2 0 0 0,-10 5 0 16,9 0 0-16,1-5 0 0,-2 5 0 0,2 0 0 0,-2-4 0 16,1 4 0-16,1 0 0 0,-2 0 0 0,-8 0 0 0,10 0 0 15,0 0 0-15,-2 0 0 0,1 0 0 0,0 0 0 0,0 0 0 0,1 0 0 16,-2 0 0-16,-6 0 0 0,6-6 0 0,1 6 0 0,0 0 0 16,0-4 0-16,-9 4 0 0,10 0 0 0,-2 0 0 0,2-5 0 15,-1 5 0-15,0 0 0 0,-8 0 0 0,7-5 0 0,2 5 0 16,-2 0 0-16,-6 0 0 0,6 0 0 0,1 0 0 0,-8 0 0 15,8 0 0-15,-9 0 0 0,10 0 0 0,-10 0 0 0,10 0 0 0,-10 0 0 16,9 0 0-16,-9 0 0 0,9-6 0 0,-8 6 0 0,7 6 0 16,-6-6 0-16,-2 0 0 0,0 0 0 0,10-6 0 0,-10 12 0 15,0-6 0-15,9 0 0 0,-8 0 0 0,0 0 0 0,7 0 0 16,-6 0 0-16,-2 0 0 0,8 0 0 0,-6 0 0 0,6 0 0 16,-7 0 0-16,7 0 0 0,-6 0 0 0,6 0 0 0,-8 0 0 15,10 0 0-15,-10 0 0 0,10 0 0 0,-10 0 0 0,9 0 0 16,0 0 0-16,-8 0 0 0,7 0 0 0,2 0 0 0,-1 0 0 15,-8 0 0-15,7 0 0 0,-7 0 0 0,7 0 0 0,2 0 0 0,0 0 0 16,-10 0 0-16,8 0 0 0,-7 0 0 0,8 5 0 0,-8-5 0 16,7 0 0-16,-6 0 0 0,6 0 0 0,-8 0 0 0,10 5 0 15,-10-5 0-15,1 0 0 0,8 4 0 0,-8-4 0 0,-1 0 0 0,10 6 0 16,-10-6 0-16,0 0 0 0,0 0 0 0,10 0 0 16,-10 0 0-16,1 0 0 0,-1 0 0 0,10 0 0 0,-10 4 0 0,0-4 0 15,0 0 0-15,2 0 0 0,6 0 0 0,-6 0 0 0,-2 0 0 16,0 5 0-16,1-5 0 0,-1 0 0 0,1 5 0 0,-1-5 0 15,1 5 0-15,-1-5 0 0,0 0 0 0,2 4 0 0,-10-4 0 0,8 0 0 16,0 6 0-16,2-6 0 0,-10 4 0 0,8-4 0 0,0 5 0 16,0-5 0-16,-8 0 0 0,9 4 0 0,-9-4 0 0,9 0 0 15,-1 5 0-15,-8-5 0 0,9 0 0 0,-9 6 0 0,8-6 0 16,0 0 0-16,-8 0 0 0,10 0 0 0,-10 0 0 0,8 0 0 16,-8 0 0-16,8 4 0 0,-8-4 0 0,8 0 0 0,-8 0 0 0,10 0 0 15,-10 0 0-15,8 0 0 0,-8 5 0 0,8-5 0 0,1 0 0 16,-9 5 0-16,8-5 0 0,-8 0 0 0,9 4 0 0,-9-4 0 15,9 0 0-15,-9 0 0 0,8 0 0 0,-8 0 0 0,8 0 0 16,-8 0 0-16,8 0 0 0,-8 0 0 0,10 5 0 0,-10-5 0 16,0 0 0-16,8 0 0 0,-8 0 0 0,8 0 0 0,-8 0 0 0,0 0 0 15,0 0 0-15,10 5 0 0,-10-5 0 0,0 0 0 0,0 0 0 16,8 0 0-16,-8 0 0 0,0 0 0 0,0 0 0 0,0 0 0 16,0 0 0-16,0 0 0 0,0 0 0 0,0 0 0 0,0 0 0 0,0 0 0 15,0 0 0-15,0 0 0 0,0 0 0 0,0 0 0 16,0 0 0-16,0 0 0 0,0 0 0 0,0 0 0 0,0 0 0 0,0 0 0 15,0 0 0-15,0 0 0 0,0 0 0 0,0 0 0 0,0 0 0 16,-8 0 0-16,8 0 0 0,0 0 0 0,0 0 0 0,-10 0 0 16,10 0 0-16,-8 0 0 0,8 0 0 0,-8 0 0 0,8 0 0 15,-10 0 0-15,2-5 0 0,8 5 0 0,-8 0 0 0,8 0 0 16,-8 0 0-16,-1 0 0 0,9 0 0 0,-9 0 0 0,1 0 0 0,-1 0 0 16,1 0 0-16,0-5 0 0,-2 10 0 0,10-10 0 0,-8 5 0 15,0 0 0-15,0 0 0 0,-2 0 0 0,2-4 0 0,0 4 0 16,-1 0 0-16,1-5 0 0,-1 5 0 0,0-5 0 0,1 5 0 0,0-4 0 15,0 4 0-15,-2-6 0 0,2 6 0 0,0 0 0 0,-2-5 0 16,2 5 0-16,-9 0 0 0,9-4 0 0,-1 4 0 0,1 0 0 16,-1 0 0-16,1 0 0 0,0-5 0 0,-2 5 0 0,-6 0 0 15,6 0 0-15,2 0 0 0,0 0 0 0,0 0 0 0,-10 0 0 16,10 0 0-16,-1 0 0 0,1 0 0 0,-10-4 0 0,10 4 0 0,0 0 0 16,-10 0 0-16,10 0 0 0,-9 0 0 0,9 0 0 15,-10 0 0-15,10 4 0 0,-10-4 0 0,10 0 0 0,-8 0 0 0,-2 0 0 16,10 0 0-16,-9 0 0 0,-1 0 0 0,10 0 0 0,-8 0 0 15,-2 0 0-15,0 0 0 0,2 0 0 0,7 0 0 0,-7 0 0 16,-2 0 0-16,2 0 0 0,-2 0 0 0,1 0 0 0,0 5 0 0,9-5 0 16,-9 0 0-16,-1 0 0 0,2 4 0 0,6-4 0 0,-6 0 0 15,-2 0 0-15,10 5 0 0,-9-5 0 0,9 0 0 0,-10 0 0 16,2 0 0-16,8 0 0 0,-10 6 0 0,10-6 0 0,-10 0 0 16,10 0 0-16,-9 4 0 0,0-4 0 0,8 0 0 0,-7 5 0 15,6-5 0-15,-6 0 0 0,7 5 0 0,-8-5 0 0,0 0 0 0,1 4 0 16,6-4 0-16,-6 5 0 0,6-5 0 0,-6 5 0 0,-1-5 0 15,0 5 0-15,8-5 0 0,-7 4 0 0,6-4 0 0,-6 5 0 16,-2-5 0-16,10 0 0 0,-9 0 0 0,8 0 0 0,-8 0 0 16,9 0 0-16,-10 4 0 0,10-4 0 0,-8 0 0 0,6 0 0 15,-6 0 0-15,7-4 0 0,-8 4 0 0,0 0 0 0,9 0 0 16,-10 0 0-16,10 0 0 0,-10 0 0 0,10 4 0 0,-9-4 0 16,9 0 0-16,-1 0 0 0,-8 0 0 0,9 0 0 0,-10 0 0 15,10 0 0-15,0 6 0 0,-10-6 0 0,10 0 0 0,0 5 0 0,-10-5 0 16,10 0 0-16,-1 0 0 0,-7 4 0 0,6-4 0 0,2 0 0 15,-8 0 0-15,6 0 0 0,2 0 0 0,-9 0 0 0,9 0 0 16,-1 0 0-16,-8 0 0 0,9 0 0 0,-2 0 0 0,2 0 0 0,-8 0 0 16,6 0 0-16,2 0 0 0,-9 0 0 0,9 0 0 15,-1 0 0-15,-8 0 0 0,9 0 0 0,-10 0 0 0,10 0 0 0,0 0 0 16,-10 0 0-16,10 0 0 0,-9 0 0 0,9 0 0 0,-1 0 0 16,-8 0 0-16,9 0 0 0,-10 0 0 0,10 0 0 0,-10 0 0 15,10-4 0-15,-9 4 0 0,9 0 0 0,-1 0 0 0,-8 0 0 0,9 0 0 16,-10 0 0-16,10 0 0 0,0 0 0 0,-10 4 0 0,10-8 0 15,-9 4 0-15,9 0 0 0,-10 0 0 0,10-5 0 0,-10 5 0 16,10 0 0-16,-10 0 0 0,10 0 0 0,-9 0 0 0,9-6 0 16,-9 6 0-16,8 0 0 0,-7 0 0 0,-2-4 0 0,10 4 0 15,-10 0 0-15,1-5 0 0,9 5 0 0,-9 0 0 0,0 0 0 0,9-4 0 16,-10 4 0-16,10-5 0 0,-10 5 0 0,10 0 0 0,-9 0 0 16,9-5 0-16,0 5 0 0,-10 0 0 0,10 0 0 0,-2 0 0 15,-6-5 0-15,8 5 0 0,-1 0 0 0,0 0 0 0,1 0 0 16,-9 0 0-16,9 0 0 0,-2 0 0 0,2 0 0 0,0 0 0 15,0 0 0-15,-2 0 0 0,2 0 0 0,0 0 0 0,-1 0 0 0,0 0 0 16,1 0 0-16,-1 0 0 0,1 0 0 0,0-4 0 0,0 4 0 16,-2 0 0-16,10 0 0 0,-8 0 0 0,0 0 0 0,-2 0 0 15,2 0 0-15,0-5 0 0,-1 5 0 0,1 0 0 0,-1 0 0 0,1-5 0 16,-1 5 0-16,9 0 0 0,-8 5 0 0,0-10 0 16,-2 10 0-16,2-5 0 0,0-5 0 0,8 5 0 0,-10 0 0 0,2 0 0 15,0 0 0-15,0 0 0 0,8 0 0 0,-9 0 0 16,0 0 0-16,1 0 0 0,8 0 0 0,-9 0 0 0,1 0 0 0,0 0 0 15,8 0 0-15,-10 0 0 0,2 0 0 0,8 0 0 0,-8 0 0 16,-2 0 0-16,10 0 0 0,-8 0 0 0,0 0 0 0,8 0 0 16,-8 0 0-16,8 0 0 0,-9 0 0 0,1 0 0 0,-1 0 0 0,9 0 0 15,-9 0 0-15,1 5 0 0,8-5 0 0,-8 0 0 0,8 0 0 16,-10 0 0-16,2 0 0 0,0 0 0 0,8 0 0 0,-8 5 0 16,8-5 0-16,-10 0 0 0,2 0 0 0,8 0 0 0,-8 0 0 15,8 4 0-15,-9-4 0 0,9 0 0 0,-8 0 0 0,8 0 0 16,-9 0 0-16,9 0 0 0,-9 5 0 0,9-5 0 0,-8 0 0 0,8 0 0 15,0 0 0-15,-8 0 0 0,8 0 0 0,-8 0 0 0,8 0 0 16,0 0 0-16,-10 0 0 0,10 0 0 0,0 5 0 0,-8-5 0 16,8 0 0-16,0 5 0 0,-8-5 0 0,8 4 0 0,0-4 0 0,-10 5 0 15,10-5 0-15,0 0 0 0,0 4 0 0,0-4 0 16,-8 0 0-16,8 6 0 0,0-6 0 0,0 0 0 0,0 5 0 0,0-5 0 16,-8 0 0-16,8 0 0 0,0 0 0 0,0 0 0 0,0 0 0 15,0 4 0-15,-9-4 0 0,9 0 0 0,0 0 0 0,0 0 0 16,0 0 0-16,0 0 0 0,0 5 0 0,0-5 0 0,0 0 0 0,0 0 0 15,0 0 0-15,-8 0 0 0,8 0 0 0,8 0 0 16,-16 0 0-16,16 0 0 0,-16 0 0 0,8 0 0 0,8 0 0 0,-8 0 0 16,-8 0 0-16,8 0 0 0,0 0 0 0,0 5 0 0,0-5 0 15,0 0 0-15,0 0 0 0,0 0 0 0,0 0 0 0,0 0 0 16,0 0 0-16,0 0 0 0,0 0 0 0,-9 0 0 0,9 0 0 0,0 0 0 16,0 0 0-16,0 5 0 0,-8-5 0 0,8 0 0 15,0 0 0-15,0 0 0 0,-9 0 0 0,9 0 0 0,0 0 0 0,-8 4 0 16,8-4 0-16,0 0 0 0,-8 0 0 0,8 0 0 0,0 0 0 15,0 0 0-15,-10 0 0 0,10 0 0 0,0 0 0 0,-8 0 0 16,8 0 0-16,0 0 0 0,-8 5 0 0,8-5 0 0,0 0 0 0,-10 0 0 16,10 0 0-16,0 0 0 0,0 0 0 0,0 0 0 0,-8 0 0 15,8 0 0-15,0 0 0 0,0 0 0 0,0 0 0 0,0 0 0 16,0 0 0-16,0 0 0 0,0 0 0 0,0 0 0 0,0 0 0 16,0 0 0-16,0 0 0 0,0 0 0 0,0 0 0 0,0 0 0 15,0 0 0-15,0 0 0 0,0 0 0 0,0 0 0 0,0 0 0 16,0 0 0-16,0 0 0 0,8 0 0 0,-8 0 0 0,0 0 0 15,10 0 0-15,-10 0 0 0,8 0 0 0,-8 0 0 0,8 0 0 0,2 0 0 16,-10 0 0-16,16 0 0 0,-7 0 0 0,-1 0 0 0,1 0 0 16,-1 0 0-16,9 0 0 0,-9 0 0 0,2-5 0 0,6 5 0 15,2 0 0-15,-10-4 0 0,9 4 0 0,-8-5 0 0,8 5 0 16,-1-5 0-16,-6 0 0 0,6 5 0 0,2-4 0 0,-10-1 0 16,9-1 0-16,0 2 0 0,-8 4 0 0,7-5 0 0,2 5 0 15,-10-4 0-15,10 4 0 0,-10 0 0 0,9-5 0 0,-9 5 0 0,10 0 0 16,-10 0 0-16,8-5 0 0,-6 5 0 0,6 0 0 0,-6 0 0 15,-2 0 0-15,9 0 0 0,-9 0 0 0,1-5 0 0,8 5 0 16,-9 0 0-16,0 0 0 0,10 0 0 0,-10 0 0 0,2 0 0 0,-2 0 0 16,8 0 0-16,-7 0 0 0,-1 0 0 0,1 0 0 15,8 0 0-15,-9 0 0 0,2 0 0 0,-2 5 0 0,0-5 0 0,10 0 0 16,-10 0 0-16,0 0 0 0,9 0 0 0,-8 0 0 0,0 0 0 16,-1 0 0-16,8 0 0 0,-6 0 0 0,-2 0 0 0,10 0 0 15,-10 0 0-15,9 0 0 0,-9 0 0 0,9 0 0 0,0 0 0 16,1 0 0-16,-10 0 0 0,9 0 0 0,0 0 0 0,0 0 0 0,-9 0 0 15,10 0 0-15,-2 0 0 0,2 0 0 0,-1 5 0 0,0-5 0 16,0 0 0-16,-1 0 0 0,2 0 0 0,0-5 0 0,-2 5 0 16,2 0 0-16,-10 0 0 0,9 0 0 0,-1 0 0 0,2 0 0 15,-2 0 0-15,2 0 0 0,-10 0 0 0,10-5 0 0,-1 5 0 0,-9 0 0 16,9 0 0-16,0 0 0 0,-9 0 0 0,10 0 0 16,-10 0 0-16,10 0 0 0,-10 0 0 0,9 0 0 0,-9 0 0 0,10 0 0 15,-10 0 0-15,10 0 0 0,-2 0 0 0,-8 0 0 0,1 0 0 16,8 0 0-16,-8 0 0 0,7 0 0 0,-6 0 0 0,6 0 0 15,-8 5 0-15,10-5 0 0,-10 0 0 0,10 0 0 0,-10 0 0 16,1 0 0-16,7 0 0 0,-6 0 0 0,6 0 0 0,-8 0 0 0,10 0 0 16,-10 0 0-16,9 0 0 0,1 5 0 0,-10-5 0 0,8-5 0 15,-6 5 0-15,6 5 0 0,-6-5 0 0,6 0 0 0,1 0 0 16,-8 0 0-16,8 0 0 0,-1 0 0 0,-6 0 0 0,6 0 0 16,2 0 0-16,-10 0 0 0,9 0 0 0,0 0 0 0,-8 0 0 15,7 0 0-15,2 0 0 0,-10 0 0 0,10 0 0 0,-2 0 0 16,1 0 0-16,-8 0 0 0,8 0 0 0,-1 0 0 0,-6 0 0 0,6 0 0 15,2 0 0-15,-10 0 0 0,9 0 0 0,-8 0 0 0,8 0 0 16,-9 0 0-16,10 0 0 0,-10 0 0 0,10 0 0 0,-10 0 0 16,9 0 0-16,-9 0 0 0,0 0 0 0,10 0 0 0,-10 0 0 15,0 0 0-15,10 0 0 0,-10 0 0 0,1 0 0 0,0 0 0 0,7 0 0 16,-7 0 0-16,-1 0 0 0,1 0 0 0,8 0 0 0,-9 0 0 16,2 0 0-16,-2 0 0 0,8 0 0 0,-6 0 0 0,-2 0 0 15,0 0 0-15,9 0 0 0,-9 0 0 0,2 0 0 0,-2 0 0 16,8 0 0-16,-6 0 0 0,-2 0 0 0,0 0 0 0,10 5 0 15,-10-5 0-15,1 0 0 0,-1 0 0 0,9 0 0 0,-8 0 0 0,-1 4 0 16,0-4 0-16,2 5 0 0,-2-5 0 0,9 0 0 16,-8 0 0-16,-1 0 0 0,0 4 0 0,1-4 0 0,-1 0 0 0,0 0 0 15,10 0 0-15,-10 0 0 0,2 0 0 0,-2 0 0 0,0 0 0 16,0 0 0-16,1 0 0 0,0 0 0 0,-1 0 0 0,9 0 0 16,-9 0 0-16,2 0 0 0,-2 0 0 0,0 0 0 0,0 0 0 0,2 0 0 15,-2 0 0-15,0 0 0 0,1 0 0 0,0 0 0 0,-1 0 0 16,1 0 0-16,-1 0 0 0,0 0 0 0,2 0 0 0,-2 0 0 15,0 0 0-15,0 6 0 0,-8-6 0 0,10 0 0 0,-2 0 0 16,0 0 0-16,1 0 0 0,-9 0 0 0,8 0 0 0,1 0 0 16,0 5 0-16,-9-5 0 0,8 0 0 0,0 0 0 0,-8 0 0 0,8 0 0 15,2 0 0-15,-10 0 0 0,8 0 0 0,0 0 0 0,-8 0 0 16,10 0 0-16,-2 0 0 0,-8 0 0 0,8 0 0 0,1 0 0 16,-9 0 0-16,8 0 0 0,1 0 0 0,-9 0 0 0,8 0 0 15,1 0 0-15,-1 0 0 0,-8 0 0 0,8 0 0 0,2 0 0 16,-10 0 0-16,8 0 0 0,0 0 0 0,-8 0 0 0,10 0 0 0,-2 0 0 15,-8 0 0-15,8 0 0 0,-8 0 0 0,8 0 0 16,-8 0 0-16,9 0 0 0,-9 0 0 0,9 4 0 0,-9-4 0 0,8 0 0 16,-8 0 0-16,9 0 0 0,-9 0 0 0,0 0 0 0,8 0 0 0,-8 0 0 15,8 0 0-15,-8 0 0 0,0 0 0 0,10 0 0 16,-10 0 0-16,0 0 0 0,8 0 0 0,-8 0 0 0,0 0 0 0,8 0 0 16,-8 0 0-16,0 0 0 0,0 0 0 0,0 0 0 0,0 0 0 15,8 0 0-15,-8 0 0 0,0 0 0 0,0 0 0 0,0 0 0 16,0 0 0-16,0 0 0 0,10 0 0 0,-10 0 0 0,0 0 0 15,0 0 0-15,0 0 0 0,8 0 0 0,-8 0 0 0,0 0 0 16,0 0 0-16,0 0 0 0,0 0 0 0,0 0 0 0,0 0 0 0,0 0 0 16,0 0 0-16,0 0 0 0,8 0 0 0,-8 0 0 0,0 0 0 15,0 0 0-15,0 0 0 0,0 0 0 0,0 0 0 0,0 0 0 16,0 0 0-16,0 0 0 0,9 0 0 0,-9 0 0 0,0 0 0 16,0 0 0-16,0 0 0 0,8 0 0 0,-8 0 0 0,0 0 0 15,0 0 0-15,9 0 0 0,-9 0 0 0,0 0 0 0,0 0 0 0,0 0 0 16,0 0 0-16,9 0 0 0,-9 0 0 0,0 0 0 15,0 0 0-15,0 0 0 0,8 0 0 0,-8 0 0 0,0 0 0 0,0 0 0 16,8 0 0-16,-8 0 0 0,0 0 0 0,0 0 0 0,8 0 0 0,-8 0 0 16,0 0 0-16,0 0 0 0,0 0 0 0,0 0 0 15,0 0 0-15,10 0 0 0,-10 0 0 0,0 0 0 0,0 0 0 0,0 0 0 16,0 0 0-16,0 0 0 0,0 0 0 0,0 0 0 0,0 0 0 16,0 0 0-16,0 0 0 0,0 0 0 0,0 0 0 0,0 0 0 15,0 0 0-15,0 0 0 0,0 0 0 0,0 0 0 0,0 0 0 0,0 0 0 16,0 0 0-16,0 0 0 0,0 0 0 0,0 0 0 0,0 0 0 15,0 0 0-15,0 0 0 0,0 0 0 0,0 0 0 16,-10 0 0-16,10 0 0 0,0 0 0 0,-8 0 0 0,8 0 0 0,-8 0 0 16,8 0 0-16,-8 0 0 0,-1 0 0 0,9 0 0 0,-9 0 0 15,1 0 0-15,-1 0 0 0,1 0 0 0,8 0 0 0,-8 0 0 16,-2 0 0-16,2-4 0 0,0 4 0 0,0 0 0 0,-2-5 0 16,2 5 0-16,8 0 0 0,-8-6 0 0,-1 6 0 0,1 0 0 15,-1-4 0-15,0 4 0 0,1-5 0 0,0 5 0 0,0-4 0 0,-10 4 0 16,10 0 0-16,-2-5 0 0,2 5 0 0,0 0 0 0,-1 0 0 15,1-5 0-15,-9 5 0 0,17 0 0 0,-17 0 0 0,9 0 0 16,-2 0 0-16,2 0 0 0,0 0 0 0,-2 0 0 0,2-5 0 0,0 5 0 16,0 0 0-16,8 0 0 0,-9 0 0 0,0 0 0 15,1 0 0-15,-1 0 0 0,1 0 0 0,0 0 0 0,-2 0 0 0,2 0 0 16,-8 0 0-16,6 0 0 0,2 0 0 0,0 5 0 0,-1-5 0 16,1 0 0-16,-1 0 0 0,0 0 0 0,-7 5 0 0,6-5 0 15,2 0 0-15,-8 0 0 0,6 5 0 0,2-5 0 0,0 0 0 16,-9 0 0-16,8 4 0 0,0-4 0 0,-7 5 0 0,8-5 0 0,-2 0 0 15,-6 0 0-15,6 0 0 0,2 0 0 0,-9 0 0 0,9 0 0 16,0 4 0-16,-1-4 0 0,0 0 0 0,-7 0 0 0,6 0 0 16,2 0 0-16,0 6 0 0,-1-6 0 0,0 0 0 0,1 0 0 15,-9 0 0-15,17 0 0 0,-17 0 0 0,8 0 0 0,1 0 0 0,0 5 0 16,-2-5 0-16,2 0 0 0,0 0 0 0,0 0 0 16,-2 0 0-16,2 0 0 0,0 0 0 0,-1 0 0 0,1 0 0 0,0 0 0 15,-2 0 0-15,-6 0 0 0,8 0 0 0,-2 0 0 0,2 0 0 16,0 0 0-16,-1 0 0 0,0 0 0 0,1 0 0 0,-1 0 0 15,1 0 0-15,0 0 0 0,-1 0 0 0,0-5 0 0,1 5 0 0,0 0 0 16,-2 0 0-16,2 0 0 0,0-6 0 0,-1 6 0 16,0 0 0-16,1-4 0 0,0 4 0 0,-1 0 0 0,1 0 0 0,0 0 0 15,-2-5 0-15,2 5 0 0,0 0 0 0,-2-4 0 0,2 4 0 16,0 0 0-16,-1 0 0 0,1 0 0 0,-9 0 0 0,8 0 0 16,1 0 0-16,0-5 0 0,-2 5 0 0,2 0 0 0,-10 0 0 15,10 0 0-15,0 0 0 0,-9-5 0 0,8 5 0 0,1 0 0 0,-1-5 0 16,-7 5 0-16,6 0 0 0,-6 0 0 0,8-4 0 0,-10 4 0 15,10 0 0-15,-1-5 0 0,-8 10 0 0,0-10 0 0,9 5 0 16,0-5 0-16,-10 5 0 0,10 0 0 0,-10-4 0 0,10 4 0 16,-9 0 0-16,8-6 0 0,-8 6 0 0,9 0 0 0,-10 0 0 15,10-5 0-15,0 5 0 0,-10-4 0 0,10 4 0 0,0 0 0 0,-10-5 0 16,10 5 0-16,-1 0 0 0,-7 0 0 0,6-4 0 16,2 4 0-16,0-6 0 0,-10 6 0 0,10-4 0 0,0 4 0 0,-1-5 0 15,1 5 0-15,-10-5 0 0,10 5 0 0,0 0 0 0,-2-5 0 16,2 5 0-16,0 0 0 0,0 0 0 0,-2-4 0 0,2 4 0 15,0 0 0-15,-9 0 0 0,17 0 0 0,-18 0 0 0,10 0 0 0,0 0 0 16,0 0 0-16,-2 0 0 0,2 0 0 0,0 0 0 0,-2 0 0 16,2 0 0-16,0 0 0 0,-1 0 0 0,1-6 0 0,0 12 0 15,-1-6 0-15,-8-6 0 0,9 6 0 0,-2-4 0 0,2 4 0 16,0 0 0-16,-1-5 0 0,0 5 0 0,1 0 0 0,-9 0 0 16,9 0 0-16,-1-5 0 0,0 5 0 0,1 0 0 0,0 0 0 0,-10-6 0 15,10 6 0-15,0 0 0 0,-2 6 0 0,2-6 0 16,0 0 0-16,-1 0 0 0,1 0 0 0,0 0 0 0,-10 0 0 0,10 0 0 15,0 0 0-15,-2 0 0 0,2 0 0 0,0 0 0 0,-2 0 0 16,2 0 0-16,8 0 0 0,-8 0 0 0,-1 0 0 0,1 0 0 16,0 0 0-16,-1 0 0 0,0 0 0 0,1 0 0 0,0 0 0 0,-2 0 0 15,2 0 0-15,0 0 0 0,-1 0 0 0,0 0 0 0,1 0 0 16,-1 0 0-16,1 0 0 0,0 0 0 0,-1 0 0 0,0 0 0 16,1 0 0-16,0 0 0 0,-2 0 0 0,2 0 0 0,0 5 0 15,-1-5 0-15,0 0 0 0,1 0 0 0,8 0 0 0,-8 0 0 16,-1 5 0-16,1-5 0 0,0 0 0 0,-2 0 0 0,2 0 0 0,8 0 0 15,-8 0 0-15,-2 4 0 0,2-4 0 0,8-4 0 0,-8 8 0 16,0-4 0-16,-1 0 0 0,9 0 0 0,-9 0 0 0,1 0 0 16,-1 0 0-16,1 6 0 0,8-6 0 0,-8 0 0 0,-2 0 0 15,2 0 0-15,8 4 0 0,-8-4 0 0,0 0 0 0,-2 0 0 0,2 5 0 16,8-5 0-16,-8 0 0 0,-1 0 0 0,0 5 0 16,9-5 0-16,-8 0 0 0,-1 0 0 0,1 0 0 0,8 0 0 15,-8 5 0-15,0-5 0 0,-2 0 0 0,10 0 0 0,-8 0 0 0,0 0 0 16,8 0 0-16,-10 0 0 0,2 0 0 0,8 0 0 0,-8 4 0 15,-1-4 0-15,9 0 0 0,-8 0 0 0,-1 0 0 0,9 0 0 16,-8 0 0-16,-1 6 0 0,9-6 0 0,-8 0 0 0,0 4 0 16,8-4 0-16,-10-4 0 0,10 8 0 0,-8-4 0 0,0 0 0 0,8 0 0 15,-10 0 0-15,10 5 0 0,-8-5 0 0,0 0 0 0,8 0 0 16,0 0 0-16,-8 0 0 0,-1 0 0 0,9 0 0 0,-9 4 0 16,9-4 0-16,-8 0 0 0,8 0 0 0,-9 0 0 0,9 0 0 15,-8 0 0-15,8 5 0 0,-8-5 0 0,8 0 0 0,-10 0 0 16,10 0 0-16,-8 0 0 0,8 0 0 0,-8 0 0 0,8 0 0 0,-10 0 0 15,10 0 0-15,-8 0 0 0,8 6 0 0,-8-6 0 0,8-6 0 16,0 6 0-16,-8 0 0 0,8 0 0 0,0 6 0 0,-9-6 0 16,9-6 0-16,-8 6 0 0,8 0 0 0,0 0 0 0,-9 6 0 0,9-6 0 15,0 0 0-15,-9 0 0 0,9 0 0 0,0 0 0 16,-8 0 0-16,8 0 0 0,-8 0 0 0,8 0 0 0,0 4 0 0,-10-4 0 16,10 0 0-16,0 0 0 0,-8 0 0 0,8 0 0 0,-8 5 0 15,8-5 0-15,0 5 0 0,-8-5 0 0,8 0 0 0,-10 4 0 16,10-4 0-16,-8 0 0 0,8 0 0 0,-8 0 0 0,8 0 0 0,-9 0 0 15,9 0 0-15,-8 5 0 0,8-5 0 0,0 0 0 16,-9-5 0-16,9 10 0 0,0-5 0 0,-9 0 0 0,9-5 0 0,-8 5 0 16,8 0 0-16,0 5 0 0,-8-5 0 0,8 0 0 0,0 0 0 15,-8 0 0-15,8 0 0 0,-10 0 0 0,10 0 0 0,0 0 0 16,-8 0 0-16,8 0 0 0,-8 0 0 0,8 0 0 0,-10 0 0 16,10 0 0-16,0 0 0 0,-8 0 0 0,8 0 0 0,-8 0 0 15,8 0 0-15,0 0 0 0,-9 0 0 0,9 0 0 0,0 0 0 0,-8 5 0 16,8-5 0-16,0 0 0 0,-9 0 0 0,9 0 0 15,0 0 0-15,-8 0 0 0,8 0 0 0,0 0 0 0,-9 0 0 0,9 0 0 16,0 0 0-16,-8 0 0 0,8 0 0 0,0 0 0 0,-8 5 0 0,8-10 0 16,0 5 0-16,0 0 0 0,0 5 0 0,-10-5 0 15,10 0 0-15,0 0 0 0,0-5 0 0,0 10 0 0,0-5 0 0,-8 0 0 16,8 0 0-16,0 0 0 0,0 0 0 0,0 0 0 0,-8 0 0 16,8 0 0-16,0 0 0 0,0 0 0 0,0 0 0 0,0 0 0 15,0 0 0-15,0 0 0 0,-10 0 0 0,10 0 0 0,0 0 0 0,0 0 0 16,0 0 0-16,-8 0 0 0,8 0 0 0,0 0 0 0,0 0 0 15,-8 0 0-15,8 0 0 0,0 0 0 0,0 0 0 0,0 0 0 16,0 0 0-16,0 0 0 0,0 0 0 0,0 0 0 0,0 0 0 16,0 0 0-16,0 0 0 0,0 0 0 0,0 0 0 0,0 0 0 15,0 0 0-15,0 0 0 0,0 0 0 0,0 0 0 0,0 0 0 0,0 0 0 16,0 0 0-16,0 0 0 0,0 0 0 0,0 0 0 0,0 0 0 16,0 0 0-16,0 0 0 0,0 0 0 0,0 0 0 15,0 0 0-15,0 0 0 0,0 0 0 0,0 0 0 0,0 0 0 0,0 0 0 16,0 0 0-16,0 0 0 0,0 0 0 0,0 0 0 0,0 0 0 15,0 0 0-15,0 0 0 0,0 0 0 0,0 0 0 0,0 0 0 0,0 0 0 16,0 0 0-16,8 0 0 0,-8 0 0 0,0 0 0 0,8 0 0 16,-8 0 0-16,0 0 0 0,10 0 0 0,-10 0 0 0,0 0 0 15,8 0 0-15,-8 0 0 0,8 0 0 0,-8 0 0 0,10 0 0 16,-10 4 0-16,0-4 0 0,8 0 0 0,-8 0 0 0,8 0 0 16,-8 0 0-16,0 0 0 0,9 0 0 0,-9 0 0 0,0 0 0 0,8 0 0 15,-8 0 0-15,0 0 0 0,9 0 0 0,-9 0 0 0,8 0 0 16,-8 0 0-16,9 0 0 0,-9 0 0 0,0 0 0 0,8 0 0 15,0 0 0-15,-8 0 0 0,10 0 0 0,-10 0 0 0,8 0 0 16,0 0 0-16,-8 0 0 0,10 0 0 0,-2 0 0 0,-8 0 0 16,8 0 0-16,0 0 0 0,1 0 0 0,0 0 0 0,-1 0 0 0,1 0 0 15,-9 0 0-15,8 0 0 0,0 0 0 0,2 0 0 0,-2 0 0 16,0-4 0-16,0 4 0 0,2 0 0 0,-2 0 0 0,0 0 0 16,1 0 0-16,0 0 0 0,-1 0 0 0,1 0 0 0,-1 0 0 15,0 0 0-15,0-5 0 0,2 5 0 0,-2 0 0 0,0 0 0 16,2 0 0-16,-2 0 0 0,0 0 0 0,1 0 0 0,-1 0 0 0,1-5 0 15,0 5 0-15,-1 0 0 0,0 0 0 0,10 0 0 0,-10 0 0 16,0 0 0-16,2 0 0 0,-2 0 0 0,0 0 0 0,1 0 0 16,-1 0 0-16,1 0 0 0,-1 0 0 0,1 0 0 0,-1 0 0 15,0 0 0-15,2 0 0 0,-2 0 0 0,0 0 0 0,2 0 0 16,-2 0 0-16,-8 0 0 0,8 0 0 0,0 0 0 0,1 0 0 0,-1 0 0 16,1 0 0-16,0 0 0 0,-1 0 0 0,0 5 0 15,2-5 0-15,-2 0 0 0,-8 0 0 0,8 0 0 0,0 0 0 0,2 0 0 16,-2 0 0-16,0 0 0 0,1 0 0 0,-1 0 0 0,1 0 0 0,0 0 0 15,-1 0 0-15,0 0 0 0,10 0 0 0,-10 0 0 16,0 0 0-16,2 0 0 0,6 0 0 0,-7 0 0 0,-1 0 0 16,9 0 0-16,-8 0 0 0,7 0 0 0,-6 0 0 0,6 0 0 0,-7 0 0 15,8 0 0-15,-9 0 0 0,9 0 0 0,1 0 0 0,-10 0 0 16,10 0 0-16,-10 0 0 0,9 0 0 0,-8 0 0 0,7 0 0 16,-7 0 0-16,7 0 0 0,-6 0 0 0,6 0 0 0,-6 0 0 15,6 0 0-15,-8 0 0 0,2 0 0 0,6 0 0 0,-7 0 0 16,-1 0 0-16,10 0 0 0,-10 0 0 0,0 0 0 0,10 0 0 0,-10 0 0 15,0 0 0-15,10 0 0 0,-10 0 0 0,1 0 0 0,-1 0 0 16,9 0 0-16,-8 0 0 0,-1 0 0 0,10 0 0 0,-10 0 0 16,0 0 0-16,1 0 0 0,8 0 0 0,-9 0 0 0,1 0 0 15,7 0 0-15,-6 0 0 0,-2 0 0 0,10 0 0 0,-10 0 0 16,0 0 0-16,0 5 0 0,10-5 0 0,-10 0 0 0,1 0 0 0,7 0 0 16,-6 0 0-16,-2 0 0 0,0 4 0 0,10-4 0 0,-10 0 0 15,0 0 0-15,10 0 0 0,-10 0 0 0,1 0 0 0,7 0 0 16,-6 0 0-16,-2 0 0 0,0 0 0 0,10 0 0 0,-10 0 0 15,0 0 0-15,1 0 0 0,8 0 0 0,-8 0 0 0,-1 0 0 16,8 0 0-16,-6 0 0 0,6 0 0 0,-6 0 0 0,-2 0 0 0,9 0 0 16,-9 0 0-16,9 0 0 0,-8 0 0 0,7 0 0 0,-6 0 0 15,-2 0 0-15,10 0 0 0,-10 0 0 0,8 0 0 0,-7 0 0 16,8 0 0-16,-8 0 0 0,7 0 0 0,-6 0 0 0,6 0 0 0,-8 0 0 16,2 0 0-16,6 0 0 0,-7 0 0 0,8 0 0 15,-8 0 0-15,-1 0 0 0,0 0 0 0,10 0 0 0,-10 0 0 0,0 0 0 16,10 0 0-16,-10 0 0 0,1 0 0 0,-1 0 0 0,9 0 0 15,-8 0 0-15,-1 0 0 0,0 0 0 0,2 0 0 0,6 0 0 16,-6 0 0-16,-2 0 0 0,0 0 0 0,1 0 0 0,7 0 0 0,-7 0 0 16,0 0 0-16,-1 0 0 0,0 0 0 0,10 0 0 0,-10 0 0 15,1 0 0-15,0 0 0 0,-1 0 0 0,0 0 0 0,1 0 0 16,8 0 0-16,-8 0 0 0,-1 0 0 0,0 0 0 0,2 0 0 16,-2 0 0-16,0 0 0 0,0 0 0 0,2 0 0 0,-2 0 0 15,0 0 0-15,1 0 0 0,-1 0 0 0,0 0 0 0,2 0 0 0,-2 0 0 16,0 0 0-16,0 0 0 0,2 0 0 0,-2 0 0 0,0 0 0 15,-8 0 0-15,9 0 0 0,0 0 0 0,-1 0 0 0,1 0 0 16,-1 0 0-16,0 0 0 0,-8 0 0 0,9 0 0 0,0 0 0 16,-1 0 0-16,0 0 0 0,-8 0 0 0,10 0 0 0,-2 0 0 15,0 0 0-15,1 0 0 0,-9 0 0 0,9 0 0 0,-1 0 0 0,-8 0 0 16,8 0 0-16,1 0 0 0,-9 0 0 0,8 0 0 16,0 0 0-16,-8 0 0 0,10 0 0 0,-2 0 0 0,0 0 0 0,2 0 0 15,-10 0 0-15,8 0 0 0,0 0 0 0,-8 0 0 0,8 0 0 16,1 0 0-16,-9 0 0 0,9 0 0 0,-1 0 0 0,-8 0 0 15,9 0 0-15,-1 0 0 0,0 0 0 0,-8 0 0 0,10 0 0 16,-2 0 0-16,0 0 0 0,-8 0 0 0,8 0 0 0,2-4 0 0,-2 4 0 16,0 0 0-16,-8 0 0 0,9 0 0 0,0 0 0 0,-1 0 0 15,1-5 0-15,-9 5 0 0,8 0 0 0,0-5 0 0,2 5 0 16,-2 0 0-16,-8 0 0 0,8-5 0 0,0 5 0 0,2 0 0 16,-10 0 0-16,8 0 0 0,0-4 0 0,1 4 0 0,-9 0 0 0,8 0 0 15,1 0 0-15,-9 0 0 0,9 0 0 0,-1 0 0 16,-8 0 0-16,8 0 0 0,0 0 0 0,-8 0 0 0,10 0 0 0,-10 0 0 15,8 0 0-15,0 0 0 0,-8 0 0 0,10 0 0 0,-10 0 0 16,8 0 0-16,-8 0 0 0,8 0 0 0,1 0 0 0,-9 0 0 16,0 0 0-16,8 0 0 0,-8 0 0 0,9 0 0 0,-9 0 0 0,8 0 0 15,-8 0 0-15,9 0 0 0,-9 0 0 0,0 0 0 0,8 0 0 16,-8 0 0-16,8 0 0 0,-8 0 0 0,0 0 0 0,10 4 0 16,-10-4 0-16,0 0 0 0,0 0 0 0,8 0 0 0,-8 0 0 0,0 0 0 15,8 0 0-15,-8 0 0 0,0 5 0 0,10-10 0 16,-10 10 0-16,0-5 0 0,0 0 0 0,8 0 0 0,-8 0 0 0,0 0 0 15,8 0 0-15,-8 5 0 0,0-5 0 0,0 0 0 0,0 0 0 16,8 0 0-16,-8 0 0 0,0 0 0 0,0 0 0 0,0 0 0 16,0 0 0-16,0 0 0 0,0 0 0 0,0 0 0 0,0 0 0 15,0 0 0-15,9 0 0 0,-9 0 0 0,0 0 0 0,0 0 0 16,0 0 0-16,0 0 0 0,0 0 0 0,0 0 0 0,9 0 0 0,-9 0 0 16,0 0 0-16,0 0 0 0,0 0 0 0,0 0 0 0,0 0 0 15,0 0 0-15,8 0 0 0,-8 0 0 0,0 0 0 0,0 0 0 16,9 0 0-16,-9 0 0 0,0 0 0 0,0 0 0 0,0 0 0 15,0 0 0-15,0 0 0 0,0 0 0 0,8 0 0 0,-8 0 0 16,0 0 0-16,0 0 0 0,0 0 0 0,0 0 0 0,0 0 0 0,0 0 0 16,0 0 0-16,8 0 0 0,-8 0 0 0,0 0 0 0,0 0 0 15,10 0 0-15,-10 0 0 0,0 0 0 0,0 0 0 0,0 0 0 16,0 0 0-16,8 0 0 0,-8 0 0 0,0 0 0 0,0 5 0 0,0-5 0 16,0 0 0-16,0 0 0 0,0 0 0 0,8 0 0 15,-8 0 0-15,0 4 0 0,0-4 0 0,0 0 0 0,0 0 0 0,0 0 0 16,0 0 0-16,8 0 0 0,-8 0 0 0,0 0 0 0,0 0 0 15,0 0 0-15,0 0 0 0,0 0 0 0,10 0 0 0,-10 0 0 16,0 0 0-16,0 0 0 0,0 0 0 0,0 0 0 0,0 0 0 0,0 0 0 16,0 0 0-16,0 0 0 0,0 0 0 0,0 0 0 0,0 0 0 15,0 5 0-15,0-5 0 0,0 0 0 0,0 0 0 0,0 0 0 16,0 0 0-16,8 0 0 0,-8 0 0 0,0 0 0 0,0 0 0 16,0 0 0-16,0 0 0 0,0 0 0 0,0 0 0 0,0 0 0 15,0 0 0-15,0 0 0 0,0 0 0 0,0 4 0 0,0-4 0 0,0 0 0 16,0 0 0-16,0 0 0 0,0 0 0 0,0 0 0 0,0 0 0 15,0 0 0-15,0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0,0 0 0 16,0 0 0-16,0 0 0 0,0 0 0 0,0 0 0 0,0 0 0 0,0 0-8 16,0 0-36-16,0 0-8 0,0 0-8 0,0 6-8 15,0-6-8-15,0 0-4 0,0 0-4 0,0 5 8 0,0-5 4 0,0 4 4 16,0-4 4-16,0 0 4 0,0 0 12 0,0 0 4 0,0 5 4 16,0-5 12-16,0 0 0 0,0 5 12 0,0-5 4 0,0 0 0 15,0 0 4-15,0 0-4 0,0 0 4 0,0 0 8 0,0 0 0 0,0 0 8 16,0 0 0-16,0 0 0 0,0 0 8 0,0 0 0 0,0 0 0 15,0 0 0-15,0 0 4 0,0 0-4 0,0 0 4 0,0 0 0 16,0 0 0-16,0 0 0 0,0 0 4 0,0 0-4 0,0 0 0 16,0 0 0-16,0 0 0 0,0 0 0 0,0 0 0 0,0 0 0 15,0 0 0-15,0 0 0 0,0 0 0 0,0 0 0 0,0 0 0 0,0 0-4 16,0 0-4-16,0 0-4 0,0 0 0 0,0 0-4 0,0 0 0 16,0 0 4-16,0 0-8 0,0 0 0 0,0 0 0 15,0 0-4-15,0 0-8 0,0 0 0 0,0 0-8 0,-8 0-12 0,8 0-8 16,0 0-12-16,0 0-12 0,0 0-24 0,-10 0-24 0,10 0-16 15,0-5-12-15,-8 5-84 0,0-5 48 0,8 5 32 0,-8 0 28 0,-2 0 16 16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17.7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39D01C-A5C3-4818-BCB9-80E206C1AE7B}" emma:medium="tactile" emma:mode="ink">
          <msink:context xmlns:msink="http://schemas.microsoft.com/ink/2010/main" type="writingRegion" rotatedBoundingBox="3881,7066 5361,6252 5637,6754 4157,7568">
            <msink:destinationLink direction="with" ref="{C3302498-9268-4F7B-85DA-EDC6F426B1B6}"/>
          </msink:context>
        </emma:interpretation>
      </emma:emma>
    </inkml:annotationXML>
    <inkml:traceGroup>
      <inkml:annotationXML>
        <emma:emma xmlns:emma="http://www.w3.org/2003/04/emma" version="1.0">
          <emma:interpretation id="{D208FF10-8AF8-4858-AF13-D72A0E3F85F2}" emma:medium="tactile" emma:mode="ink">
            <msink:context xmlns:msink="http://schemas.microsoft.com/ink/2010/main" type="paragraph" rotatedBoundingBox="3881,7066 5361,6252 5637,6754 4157,7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F8DF3B-15F5-4B8A-9C55-C1CFD4FDCFF0}" emma:medium="tactile" emma:mode="ink">
              <msink:context xmlns:msink="http://schemas.microsoft.com/ink/2010/main" type="line" rotatedBoundingBox="3881,7066 5361,6252 5637,6754 4157,7568"/>
            </emma:interpretation>
          </emma:emma>
        </inkml:annotationXML>
        <inkml:traceGroup>
          <inkml:annotationXML>
            <emma:emma xmlns:emma="http://www.w3.org/2003/04/emma" version="1.0">
              <emma:interpretation id="{57E0CC38-8E73-40B0-82B7-7CBF3597B9C3}" emma:medium="tactile" emma:mode="ink">
                <msink:context xmlns:msink="http://schemas.microsoft.com/ink/2010/main" type="inkWord" rotatedBoundingBox="3881,7066 5361,6252 5637,6754 4157,7568"/>
              </emma:interpretation>
              <emma:one-of disjunction-type="recognition" id="oneOf0">
                <emma:interpretation id="interp0" emma:lang="" emma:confidence="0">
                  <emma:literal>0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>427 108 35 0,'0'-4'88'16,"0"0"16"-16,0 4-8 0,0-6-24 0,0 6-4 0,0 0-4 16,0 0-8-16,0 0-4 0,0 0-4 0,0 0-8 0,0 0-4 15,0 0-4-15,0 0-4 0,0 0-4 0,0 6 4 0,0-2-4 16,0-4 0-16,0 4-4 0,0 1 4 0,0 0 0 0,0 4-4 15,0 1 4-15,0-1-4 0,0 1-4 0,0 0 0 0,0-1 0 0,8 6 0 16,-8-6-4-16,0 6 0 0,8-4-4 0,-8-3 4 0,9 7-4 16,0-6 0-16,-9 0 0 0,8 1 0 0,0-1 0 0,2-3 0 15,-2 3 0-15,0-4 0 0,1 0 0 0,0-1 4 0,-1 2 0 16,9-2 0-16,-9-4 0 0,1 0 0 0,8 5 4 0,-9-5 0 16,2 0 0-16,6 4 4 0,-7-8 0 0,8 4 4 0,-9 0 0 15,1-5 0-15,-1 5 0 0,10-4-4 0,-10-2 8 0,0 2-4 0,2-1 4 16,-2 5-4-16,-8-5 4 0,8 0-4 0,0-5 0 15,-8 6 0-15,10-6 0 0,-10 1-4 0,8 4 0 0,-8-4-4 0,0-1-16 16,0-3 16-16,0 2-4 0,0 1 0 0,0 1-4 0,0-6 0 16,0 1 0-16,0 4-4 0,-8-4 4 0,8-1 0 0,0 6-4 15,-10-5 0-15,10 4-4 0,-8 1 4 0,8-6 0 0,-8 5-4 0,0 1 0 16,-2-1 0-16,2 0 4 0,8 1 4 0,-8-1-8 0,-2 1 4 16,2 5-4-16,0-6 4 0,-1 4 4 0,1-4-4 0,0 7 0 15,-1-3 0-15,0 2 4 0,1-1 0 0,0 0 0 0,-10 0 0 16,10 5 0-16,-1 0 0 0,0-4 0 0,1 4-8 0,-1 0 4 15,1 0 0-15,0 0 0 0,-1 0 0 0,0 0-4 0,1 4 0 0,0 1 0 16,-2 0 0-16,2-5-4 0,0 5 4 0,-1 5-4 0,0-7 0 16,1 3 0-16,0-2-4 0,-1 2-8 0,9 4-4 0,-8-1 0 15,0-5-12-15,8 6-4 0,0-1-12 0,0-3-8 0,-10 2-8 16,10 3-12-16,0-1-12 0,0-1-4 0,0 1-16 0,0-1-8 16,10 1-8-16,-10-1-8 0,0 1-40 0,8 4-52 0,-8-5 48 0,0 1 36 15,8 4 24-15,-8-4 24 0</inkml:trace>
          <inkml:trace contextRef="#ctx0" brushRef="#br0" timeOffset="-478.7617">61 152 47 0,'0'0'72'0,"0"0"-8"16,0 0-4-16,0 0-28 0,0 0-4 0,0 0 4 0,0 0 4 0,0 0-4 16,0 0 4-16,-10 0-4 0,10 0 4 0,0 0 0 0,0 0 4 15,0 0 4-15,0 0 4 0,0 0 4 0,0 0-4 0,-8 0 4 16,8 0-4-16,0 0 0 0,0 0-8 0,0 0 4 0,0-6-4 0,0 6-4 16,0 0-4-16,0-4 0 0,0-1-4 0,0 1 0 15,0-2 0-15,0 2 0 0,0-1 0 0,0-5-8 0,0 6 4 0,0-6-4 16,0 5 0-16,0-5-4 0,0 1 4 0,0 5 0 0,0-6-4 15,8 5 0-15,-8-5-4 0,0 6 0 0,10-6-4 0,-10 5 4 16,8 1-4-16,-8-2 0 0,8 2 0 0,-8-1 0 0,9 5-4 0,-1 0 0 16,1 0-4-16,-1-4 4 0,-8 4 0 0,9 0 0 0,-1 4 4 15,0-4-8-15,2 0 4 0,-2 5 0 0,0-1 0 0,2 2-4 16,-2-2 4-16,0 5 0 0,0-3 0 0,-8 2-4 0,9 3 4 16,-1-1 0-16,-8 3 0 0,9 2-4 0,-9-1 4 0,0 1-4 15,0-1 0-15,0 5 4 0,0 0-4 0,-9 1 4 0,9-1-4 0,-8 5 0 16,-1-5 0-16,1 5 4 0,0-5-4 0,0 5 0 15,-2-5 4-15,-6 0-4 0,6 0 0 0,2 1 4 0,-9 0-4 0,9-6 0 16,-9-4 0-16,8 3 0 0,1-4 4 0,0 1-4 0,-2-4 0 16,2-2 0-16,0 0 0 0,-2-4 0 0,10 6 0 0,-8-6-4 15,8 0 4-15,-8-6 0 0,8 6 0 0,0 0 0 0,0-4 0 16,-8 4-4-16,8-4 4 0,0 4-4 0,0-6 4 0,0 2 0 16,0 4 0-16,0-6 0 0,0 6 0 0,8-3-4 0,-8 3 4 15,0-6 4-15,0 6-8 0,8-4 0 0,-8 4 8 0,8 0-4 0,-8 0 0 16,10 0-4-16,-2 0-12 0,-8 0 20 0,8 0-4 0,2 0 4 15,-2 0 0-15,0 0 0 0,1 0-4 0,-1 0 4 0,-8 0-4 16,9 0 4-16,-1 0-4 0,1 0 0 0,-1 0 0 0,0 0 0 16,10 0 0-16,-18 0 0 0,18 0 0 0,-10 0 0 0,0 0 4 0,0 0-4 15,1 0 0-15,-1 0 0 0,1 0 0 0,0 4 0 0,-1-4 0 16,0 0 0-16,2 6-4 0,-2-6-8 0,0 0-12 0,0 0-8 16,2 0-12-16,-2 0-8 0,0 0-8 0,1 0-12 0,-1 0-12 15,-8 0-8-15,9-6-8 0,0 6-4 0,-1-4 0 0,-8-1-20 16,8-5-32-16,-8 6-16 0,8-6 24 0,-8 1 36 0,0-6 24 0</inkml:trace>
          <inkml:trace contextRef="#ctx0" brushRef="#br0" timeOffset="1439.3213">973-165 35 0,'0'0'80'0,"0"0"-8"0,0 0-8 15,0 0-24-15,0 0 4 0,0 0 4 0,0 0-4 0,0 0 4 0,0-5 4 16,0 5-4-16,0 0 4 0,0 0 4 0,0 0 4 0,0 0 0 15,0 0 0-15,0 0 0 0,0 0-8 0,0 0 0 0,0 0-4 16,0 0 0-16,-9 0-4 0,9 0 0 0,0 0-8 0,0 0-4 16,-9 0 0-16,9 0-8 0,-8 0-4 0,8 0-4 0,0 0 0 0,-8 0 0 15,8 0-8-15,-10 5 4 0,2-5-4 0,8 4-8 0,0 2 4 16,-8-6 0-16,8 9 0 0,-9-4 0 0,9 0 0 0,0-1-4 16,-9 2 0-16,9 3 4 0,0-5-4 0,0 6 0 0,0 0 0 15,0-5 0-15,0 5 0 0,0-5 0 0,0 3-4 0,0-2 0 0,0-2 4 16,0 1 0-16,0 0 0 0,0 0-4 0,9-1 4 0,-9 2-4 15,9-3 4-15,-9 3 0 0,0-2 0 0,8-4 0 0,0 0-16 16,-8 6 16-16,10-6 0 0,-2 0 0 0,0 0 0 0,1 0 0 16,0 0-4-16,-1 4 0 0,-8-4 4 0,8 0 0 0,1-4-4 15,-1 4 0-15,0-6 0 0,2 6 0 0,-2-4 0 0,0-2 4 0,2 3 0 16,-2 3-4-16,0-10 0 0,-8 5 0 0,8 0 0 0,1-4 8 16,-9 3-8-16,9-2 4 0,-9-3 0 0,0 2 0 0,0 4 0 15,0-4 0-15,8-1 0 0,-8 1 0 0,0-1 4 0,0 5-4 16,0-5 4-16,0 0 0 0,0 1 0 0,0 5 0 0,0-6 0 15,0 5 4-15,0 0-4 0,0 1 0 0,0-6 4 0,0 5-4 0,0 5 0 16,0-5 0-16,0 0 0 0,0 1 0 0,0 4 0 0,0-5 0 16,0 5 0-16,0 0-4 0,0-5 0 0,0 5 4 0,0 0-4 15,0 0 4-15,0 0-4 0,0 0 0 0,0 0 0 0,0 0 0 16,0 0 0-16,0 0 4 0,9 0 0 0,-9 0-4 0,0 0 0 16,0 0 0-16,8 0 0 0,-8 0 0 0,8 5 0 0,-8-5 0 15,10 0 0-15,-10 5 4 0,8-5-4 0,-8 4 0 0,8-4 0 16,-8 5-4-16,8-5 4 0,-8 5 0 0,10-5 0 0,-10 5-4 0,0-5 0 15,8 0-4-15,-8 5 0 0,8-5 0 0,-8 0 0 0,0 0 0 16,9 0 0-16,-9 0 0 0,0 0 0 0,9-5 4 0,-9 5 0 16,0-5 4-16,0 0-4 0,0 0 0 0,8 1 4 0,-8-1 0 15,0 0 0-15,0-5-4 0,0 6 0 0,0-6 8 0,0 0-8 0,0 1 4 16,9-1 0-16,-9 6 0 0,0-6 0 0,0 1 4 16,0 3 4-16,0-3-4 0,0 4 4 0,0 0 0 0,0 1-4 0,0-2 0 15,0 2 4-15,0-1-4 0,0 1 4 0,0 4-4 0,0-6 0 16,0 6 0-16,8 0 0 0,-16 0 0 0,16 0-4 0,-8 0 8 15,0 0-4-15,0 0 4 0,0 0-4 0,8 0 0 0,-8 0-4 0,0 0 0 16,0 0 4-16,0 0-4 0,10 0 4 0,-10 0 0 0,0 0 0 16,8 0 0-16,-8 0-4 0,0 6-16 0,8-6 24 0,-8 0-4 15,0 4-4-15,0-4 4 0,8 5 0 0,-8-1-4 0,0-4 0 16,10 6 0-16,-10-2 4 0,0-4-4 0,0 5 0 0,8-5 0 16,-8 0-4-16,0 5 4 0,0-5-4 0,0 0 0 0,0 0 0 0,0 0 0 15,0 0 0-15,0 0 0 0,0 0 0 0,8 0 0 0,-8 0 0 16,0-5 0-16,0 0 4 0,0 5-4 0,9-4 4 0,-9 4 0 15,0-6 0-15,8 2 0 0,-8-1 0 0,9 1 0 0,-9-2 0 16,0-3 0-16,9 5 0 0,-9-2 0 0,0-2 4 0,8 2-8 16,-8 1 4-16,0 1 0 0,0-2 0 0,8 6 0 0,-8-4 0 0,0-1 4 15,0 5 4-15,8-4-8 0,-8 4 4 0,0 0 0 0,10 0 0 16,-10-6 4-16,0 6-4 0,8 0 0 0,-8 0 4 0,8 0 0 16,-8 0 0-16,0 0 0 0,10 0 0 0,-10 0-4 0,8 0 4 15,0 6 0-15,-8-6 0 0,0 0-4 0,9 4 0 0,-9-4 4 16,8 5-4-16,-8-1-16 0,9-4 20 0,-9 6-4 0,0-2-4 0,0 1-4 15,0 1-8-15,0-2-12 0,0 0-16 0,0 2-16 16,0-2-32-16,0 1-28 0,0-1-32 0,0-4-28 0,0 6-64 0,-9-2 40 16,1-4 32-16,8 0 32 0,-9 0 28 0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51.1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0413F0-7938-42CF-A7FC-19B21249D5E1}" emma:medium="tactile" emma:mode="ink">
          <msink:context xmlns:msink="http://schemas.microsoft.com/ink/2010/main" type="writingRegion" rotatedBoundingBox="4332,8605 4971,8605 4971,9345 4332,9345">
            <msink:destinationLink direction="with" ref="{6B21F31C-1F2F-4D6A-A412-AD6F8F984F19}"/>
          </msink:context>
        </emma:interpretation>
      </emma:emma>
    </inkml:annotationXML>
    <inkml:traceGroup>
      <inkml:annotationXML>
        <emma:emma xmlns:emma="http://www.w3.org/2003/04/emma" version="1.0">
          <emma:interpretation id="{94B62EB6-1AC1-4C1F-A250-6E82AEA5A619}" emma:medium="tactile" emma:mode="ink">
            <msink:context xmlns:msink="http://schemas.microsoft.com/ink/2010/main" type="paragraph" rotatedBoundingBox="4332,8605 4971,8605 4971,9345 4332,9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AE881C-1BF8-4345-ADE7-D66C049A92F1}" emma:medium="tactile" emma:mode="ink">
              <msink:context xmlns:msink="http://schemas.microsoft.com/ink/2010/main" type="line" rotatedBoundingBox="4332,8605 4971,8605 4971,9345 4332,9345"/>
            </emma:interpretation>
          </emma:emma>
        </inkml:annotationXML>
        <inkml:traceGroup>
          <inkml:annotationXML>
            <emma:emma xmlns:emma="http://www.w3.org/2003/04/emma" version="1.0">
              <emma:interpretation id="{9D34B0EF-A1CC-4A5A-9E7B-EB73E1385364}" emma:medium="tactile" emma:mode="ink">
                <msink:context xmlns:msink="http://schemas.microsoft.com/ink/2010/main" type="inkWord" rotatedBoundingBox="4332,8605 4971,8605 4971,9345 4332,9345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317 7 75 0,'0'0'104'0,"0"-5"0"0,0 5-8 0,0 0-24 0,0-5 4 15,0 5 0-15,-8 0-8 0,8 0 0 0,8 0 0 0,-8 0-4 0,0 0 0 16,0 0-8-16,0 0-4 0,0 0 0 0,0 0 0 16,0 0-4-16,0 0 0 0,0 0-4 0,0 0 0 0,-8 0 0 15,8 0-4-15,0 0 0 0,0 5 0 0,0-5 0 0,0 5 0 0,0-5 4 16,0 4-4-16,0 1 0 0,0 5-8 0,8-5 0 0,-8 3-4 15,0 3-8-15,0 4 0 0,0-6-4 0,0 5 0 0,8 1-4 16,-8 4 4-16,0-5-4 0,0 5 0 0,0-4 0 0,0 4-4 0,0 0 0 16,0 0 0-16,10-4-4 0,-10 4 4 0,0 0-4 15,-10 0 0-15,10 1-4 0,0-6 4 0,0 5 0 0,0 0-4 0,0 0 0 16,0-4 8-16,0 4-4 0,0 0-4 0,0 0 0 0,0-4 4 16,0-1 0-16,-8 6-4 0,8-6 4 0,-8 5-8 0,8-4 8 15,-9-1 4-15,9 0-12 0,-9 0 4 0,1 1 0 0,-1-1-4 0,1 1 4 16,0-6 0-16,8 1-4 0,-9-1 8 0,0 1-4 0,1-1 0 15,0 1 0-15,-2-5 4 0,2 5 0 0,0-6-4 0,-1 1 4 16,0-5-4-16,1 5 0 0,8-5-4 0,-8 0 4 0,-1 6 0 16,1-6-4-16,0 0 4 0,-2 0 0 0,2 0 0 0,0-6 0 15,-2 6-4-15,2 0 4 0,0-5-4 0,8 5 0 0,-8-5 4 0,-1 5-4 16,0-4 4-16,9 4-4 0,-8-5 4 0,-1 0 0 16,9 5-4-16,-8-5 4 0,0 0 0 0,8 0 0 0,-10 1 0 0,10-1 0 15,0 5 0-15,-8-5 0 0,8 0-4 0,0 1 4 0,-8-7 0 16,8 7-4-16,0-1 0 0,0-4 4 0,0 4-4 0,0-4 4 15,0 4 0-15,0-4-4 0,0 3 4 0,0-3 0 0,0 4 0 0,0-5 0 16,8 6 4-16,-8-1-8 0,0-5 4 0,8 6 0 16,-8-2 0-16,0-3-4 0,10 4-12 0,-10-1 16 0,8 3 4 0,-8-2-4 15,8 0 0-15,1 0 4 0,-1 5-4 0,-8-4 0 0,9 4-4 16,-9-6 4-16,9 6 0 0,-1 0 0 0,-8-4 0 0,8 4 0 16,0 0 4-16,-8 0 0 0,10 0-4 0,-2 0 0 0,-8 4 4 0,8-4 0 15,2 6 0-15,-2-6 0 0,0 4-4 0,1 1 4 0,-1-5 4 16,-8 5-4-16,8 0 4 0,1-2 0 0,0 8 0 0,-1-6 0 15,0 5 4-15,10-6-8 0,-10 6 8 0,1-5-12 0,0 4 0 16,-1 1 0-16,0-6 0 0,1 7 0 0,-1-7 0 0,1 6 0 16,8-6 0-16,-9 6 0 0,2-5 0 0,-2-1 0 0,0 1 0 0,1-1 0 15,0 2 0-15,-1-1 0 0,9-1 0 0,-9 1 0 0,0-5 0 16,2 0 0-16,-2 5 0 0,0-5 0 0,10 0 0 0,-10 0 0 16,0 0 0-16,2 0 0 0,-2 0 0 0,9 0 0 0,-9 0 0 15,0-5 0-15,2 5 0 0,-2-5 0 0,0 5 0 0,10-4 0 16,-10 4 0-16,0 0 0 0,1-5 0 0,0-1 0 0,-1 6 0 15,1-4 0-15,-9 4 0 0,8-5 0 0,0 5 0 0,-8-4-76 0,0 4-40 16,9-5-24-16,-9 5-40 0,0-5-36 0,0 0-92 0,0 5 36 16,-9-4 56-16,9-1 44 0,-8 0 36 0,0 1 24 0,-1-7 16 15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56.9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3A4D20-6B99-4C2A-A83C-2A283FBD482E}" emma:medium="tactile" emma:mode="ink">
          <msink:context xmlns:msink="http://schemas.microsoft.com/ink/2010/main" type="writingRegion" rotatedBoundingBox="16558,3210 17854,3210 17854,4073 16558,4073">
            <msink:destinationLink direction="with" ref="{8304F619-B3A3-4DD5-A37A-C7AFE5A754FC}"/>
          </msink:context>
        </emma:interpretation>
      </emma:emma>
    </inkml:annotationXML>
    <inkml:traceGroup>
      <inkml:annotationXML>
        <emma:emma xmlns:emma="http://www.w3.org/2003/04/emma" version="1.0">
          <emma:interpretation id="{761478BC-5D34-45E2-8777-0ED1A214839C}" emma:medium="tactile" emma:mode="ink">
            <msink:context xmlns:msink="http://schemas.microsoft.com/ink/2010/main" type="paragraph" rotatedBoundingBox="16558,3210 17854,3210 17854,4073 16558,4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A11ED5-E7AD-4E0D-924C-EC96D6C9AFB0}" emma:medium="tactile" emma:mode="ink">
              <msink:context xmlns:msink="http://schemas.microsoft.com/ink/2010/main" type="line" rotatedBoundingBox="16558,3210 17854,3210 17854,4073 16558,4073"/>
            </emma:interpretation>
          </emma:emma>
        </inkml:annotationXML>
        <inkml:traceGroup>
          <inkml:annotationXML>
            <emma:emma xmlns:emma="http://www.w3.org/2003/04/emma" version="1.0">
              <emma:interpretation id="{2DE8EC12-2EDC-4F4C-97CF-33EB606E923A}" emma:medium="tactile" emma:mode="ink">
                <msink:context xmlns:msink="http://schemas.microsoft.com/ink/2010/main" type="inkWord" rotatedBoundingBox="16558,3210 17854,3210 17854,4073 16558,4073"/>
              </emma:interpretation>
            </emma:emma>
          </inkml:annotationXML>
          <inkml:trace contextRef="#ctx0" brushRef="#br0">3835-24 39 0,'-9'-9'104'0,"9"3"-8"0,0-4 0 0,-9 6-24 0,9-6 0 0,0 5 0 16,0-4-4-16,0 4-4 0,-8 0-4 0,8 5-4 0,0-5-8 15,0 5 4-15,0-5-4 0,0 5-8 0,8 0 4 0,-8 0-4 0,0 5 0 16,9 0 4-16,-9 0 0 0,9 0-8 0,-9 4 0 16,8 1-4-16,0-1 0 0,1 7-4 0,-1-7-4 0,-8 4 0 0,18 7-4 15,-10-5-4-15,0 4 0 0,10-1-8 0,-10 2 0 0,0-1 0 16,1 1-4-16,8-1 4 0,-8 0-4 0,-1 0 0 0,0 0 4 15,2 1-8-15,6-6 4 0,-16 0 0 0,10-1 0 0,-2-2-4 16,0 3 0-16,-8-9 4 0,8 5 0 0,-8-5 8 0,0-1-4 16,9 1 0-16,-9-5-4 0,0 0 0 0,0-5 0 0,-9 1-4 0,9-1 4 15,0-5-4-15,-8-4 0 0,8 5-4 0,-8-11 0 0,0 6-4 16,-2-7 0-16,10 3 0 0,-8-1-4 0,0-5 0 0,-2 0 0 16,2 0 0-16,0-4 0 0,-1 3 0 0,1-4 4 0,-1 6 0 15,0-5 4-15,1 3-4 0,0-4 0 0,0 4 4 0,-2 2 0 16,2 0 0-16,8-1 4 0,-8-1 0 0,-2 6 0 0,2-5-4 0,8 9 0 15,-8-3 0-15,8-2 4 0,-9 6 0 0,9-1 0 0,0 1 0 16,0 5 0-16,-8-6 0 0,16 5 0 0,-8 1 0 0,0-1-4 16,0 6 4-16,9-6 0 0,-1 5 4 0,-8 1-4 0,8-2 4 15,2 1-4-15,-2 5 0 0,0-4 0 0,10 4 0 0,-10 0 0 16,9 0 0-16,0-5 0 0,0 5 0 0,1 0 0 0,-2 0 4 16,10 0 0-16,-9 0 0 0,9 0 0 0,0 5-16 0,-2-10 16 0,2 5 0 15,0-5 0-15,7 5 0 0,-7-4-4 0,9-2 0 16,-1 2 4-16,0-1-4 0,0 1 0 0,0-2 4 0,1 3-4 0,-1-3 4 15,8-4 0-15,-9 6-4 0,3-6 0 0,-3 5 4 0,1-4-4 16,0 4 0-16,-8 0 0 0,8 0 0 0,-9 0-4 0,1 1 0 16,0 4 4-16,-1 0 0 0,1-5 4 0,-8 5-4 0,-2 0 0 0,2 0-4 15,-10 0 4-15,9 0 4 0,-9 0-4 0,0 0 0 0,2 0 0 16,-2 0 0-16,0 0 0 0,-8 0 0 0,8 5 4 0,-8-5 0 16,10 0 4-16,-10 0 0 0,0 4 0 0,8 1 0 0,-8-5 4 15,0 5 0-15,8 0 0 0,-8 0 4 0,0 0 0 0,9-1 8 16,-9 6-4-16,9-5 4 0,-9 4 0 0,8 2 0 0,-8-8 4 0,9 7 0 15,-9-1-4-15,8 6 0 0,-8-6 0 0,8 6 4 0,-8 0 0 16,9-6 0-16,-9 5-4 0,0 1 0 0,0-1-4 0,0 1 4 16,9-1-8-16,-9 0-20 0,0 1 16 0,0 0 4 0,0-2-4 0,0-3-4 15,0 5-4-15,0-5-4 0,0-1 0 0,0 1 0 16,0-1 0-16,-9-4 0 0,18 0 0 0,-9 5 0 0,-9-10-20 0,9 4-16 16,0-4-16-16,0 5-16 0,-9-5-16 0,9-5-16 0,-8 5-12 15,8 0-24-15,-8-4-20 0,-1-2-8 0,1 2-44 0,-1-1-36 16,0 0 40-16,-7 0 44 0,6-5 32 0,-6 6 24 0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2:14.1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A58213-0457-40CF-9A85-0E9AE3FA6549}" emma:medium="tactile" emma:mode="ink">
          <msink:context xmlns:msink="http://schemas.microsoft.com/ink/2010/main" type="writingRegion" rotatedBoundingBox="19081,3357 33578,3554 33463,11974 18966,11777"/>
        </emma:interpretation>
      </emma:emma>
    </inkml:annotationXML>
    <inkml:traceGroup>
      <inkml:annotationXML>
        <emma:emma xmlns:emma="http://www.w3.org/2003/04/emma" version="1.0">
          <emma:interpretation id="{B5AEE563-2512-4F2D-AB4A-9261A4598829}" emma:medium="tactile" emma:mode="ink">
            <msink:context xmlns:msink="http://schemas.microsoft.com/ink/2010/main" type="paragraph" rotatedBoundingBox="23326,3615 27121,3424 27177,4522 23381,47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B703DC-0E88-4B2C-92E3-381545C9B24C}" emma:medium="tactile" emma:mode="ink">
              <msink:context xmlns:msink="http://schemas.microsoft.com/ink/2010/main" type="line" rotatedBoundingBox="23326,3615 27121,3424 27177,4522 23381,4713"/>
            </emma:interpretation>
          </emma:emma>
        </inkml:annotationXML>
        <inkml:traceGroup>
          <inkml:annotationXML>
            <emma:emma xmlns:emma="http://www.w3.org/2003/04/emma" version="1.0">
              <emma:interpretation id="{82EB2A6F-0616-40D4-82CB-76C89E719CC9}" emma:medium="tactile" emma:mode="ink">
                <msink:context xmlns:msink="http://schemas.microsoft.com/ink/2010/main" type="inkWord" rotatedBoundingBox="23326,3615 24360,3563 24414,4642 23380,4694"/>
              </emma:interpretation>
            </emma:emma>
          </inkml:annotationXML>
          <inkml:trace contextRef="#ctx0" brushRef="#br0">623-1664 7 0,'0'-5'96'0,"-8"-4"-8"0,8 4-8 0,0 0-28 16,0-5 0-16,-8 6 0 0,-2-1-4 0,10 0 0 0,-8 0-4 15,8 1-4-15,-8 4 0 0,-2-5-4 0,2 0-4 0,8 5 0 16,-8-5-4-16,0 5-4 0,-1 0 0 0,1-4-4 0,8 8 4 16,-9-4-4-16,0 0-4 0,1 5 0 0,8 0 4 0,-8 0 4 0,-2-1 0 15,10 6 0-15,-8-5-4 0,0 5 0 0,8-1 4 0,-8 0 0 16,-2 6 0-16,10-5 4 0,-8 4 0 0,8 0 0 0,0 1 0 16,0-1 0-16,-8 1-4 0,8-6 0 0,0 5-4 0,8 1 0 15,-8 0 0-15,0-1 0 0,8-5-4 0,2 6 0 0,-2-7-4 16,0 3 0-16,0-2 0 0,10 1 0 0,-10 0-4 0,10-5 0 0,-10-1 0 15,9 1-4-15,-1 0 0 0,10-5 0 0,-8 5-4 0,-1-5-8 16,8 0-8-16,-8 0-8 0,9-5-12 0,0 5-16 0,-10-5-12 16,10 0-16-16,-9 1-24 0,1-6-16 0,8 5-12 0,-10-5-68 0,1 1 4 15,0-2 32-15,0-2 32 0,1 3 28 0</inkml:trace>
          <inkml:trace contextRef="#ctx0" brushRef="#br0" timeOffset="-796.4673">-41-2384 35 0,'0'0'96'0,"0"0"-12"0,0 0-4 0,0-5-28 15,0 5 0-15,0 0-4 0,0 0-4 0,0 0 0 0,0 0 0 16,0 0 4-16,0 0 0 0,0 5 0 0,0-5 4 0,0 5 8 16,0 0-8-16,0-1 4 0,0 1 0 0,0 5 4 0,0-6 0 0,0 7 0 15,0 3-4-15,8 0-4 0,-8 1 4 0,0-1-4 0,0 5-4 16,0-1 0-16,8 2-4 0,-8 5-8 0,0-2-4 0,0 2 0 15,0-2-4-15,0 2-4 0,9 4-4 0,-9-6-4 0,0 6 0 16,0-1-4-16,0-2 0 0,0 2-4 0,0 1 4 0,0-6-4 16,0 6-4-16,0-4 0 0,0-2 0 0,8 2 0 0,-8-2-4 0,0 2 4 15,0-6 0-15,0 4-4 0,0-3 0 0,0-1 0 0,0-4-20 16,0 4 28-16,0 0-4 0,0-5-4 0,0 1 0 0,0-6-4 16,0 5-4-16,0-4-8 0,0 0-4 0,0 0-8 0,0-6-8 15,0 1-12-15,0 0-8 0,0-1-8 0,0-4-12 0,0 0-12 16,0-4-8-16,0-1-16 0,0 0-8 0,0 1-8 0,0-6-12 0,-8 0-52 15,8-4 12-15,0-1 36 0,0 1 28 0,-9-5 24 0</inkml:trace>
          <inkml:trace contextRef="#ctx0" brushRef="#br0" timeOffset="-436.4311">-152-2255 71 0,'-9'-9'100'0,"9"-1"-8"0,0 1-16 0,0-5-8 16,0 4-4-16,0 0 0 0,0 1-4 0,9-1 0 0,-9 1-8 16,8-1 0-16,-8 0 0 0,8 5-8 0,1-4 0 0,8-1-4 0,-8 0 0 15,-1 6-8-15,10-6 0 0,-2 4 0 0,2-2-4 0,-2 3 4 16,1 0-4-16,1-5 0 0,-2 6 0 0,2-1-4 0,7 0 0 16,-8 1 4-16,8 4-8 0,-7 0 4 0,8-5 0 0,-10 5-8 0,10 0 0 15,-9 0-4-15,-1 5-4 0,2-5 4 0,8 4-4 16,-9 1 4-16,0 0 0 0,0-1-4 0,-9 1 0 0,10 5-4 0,-10 0 4 15,10-1-4-15,-10 1 4 0,0 0 0 0,0-1 0 0,1 5 0 16,0-4 0-16,-9 5-4 0,8-1 4 0,-8-5-4 0,0 6 0 16,0 0 0-16,-8-1 0 0,8 0-4 0,-9 1 4 0,0-1-4 0,1-1 4 15,0 2-4-15,0 0 4 0,-10-1-4 0,10-3 0 0,-10 3-4 16,1-4 0-16,0 3-4 0,0-7-12 0,1 3-8 0,-2 1-12 16,0-6-12-16,2 0-8 0,-1 2-8 0,0-1-8 0,0-5-8 15,9 0-12-15,-10 0-4 0,1 0-8 0,8-5-28 0,1-1-56 16,0 6 28-16,-1-4 32 0,1 0 28 0,8-2 16 0</inkml:trace>
        </inkml:traceGroup>
        <inkml:traceGroup>
          <inkml:annotationXML>
            <emma:emma xmlns:emma="http://www.w3.org/2003/04/emma" version="1.0">
              <emma:interpretation id="{F6AEE419-6723-48AD-A5A6-4FDE41841EC6}" emma:medium="tactile" emma:mode="ink">
                <msink:context xmlns:msink="http://schemas.microsoft.com/ink/2010/main" type="inkWord" rotatedBoundingBox="25134,3962 25765,3930 25776,4140 25145,4171"/>
              </emma:interpretation>
            </emma:emma>
          </inkml:annotationXML>
          <inkml:trace contextRef="#ctx0" brushRef="#br0" timeOffset="470.3026">1792-1932 83 0,'0'4'100'0,"0"0"0"0,8-4 4 16,-8 5-16-16,8-5 4 0,-8 6 12 0,8-6-12 0,-8 0 0 16,10 0-4-16,-2 4-8 0,0-4-4 0,1 0-12 0,8 0-12 15,-8-4-8-15,7 4-8 0,2 0-4 0,-2 0-4 0,2 0-12 16,-1 0 0-16,8-6-8 0,-8 6-12 0,1 0-16 0,8-5-12 0,-10 5-16 15,10 0-28-15,-1-4-20 0,-7 4-20 0,8-4-12 0,-2-2-48 16,-7 6-24-16,9-4 36 0,0-1 24 0,0 0 28 0</inkml:trace>
          <inkml:trace contextRef="#ctx0" brushRef="#br0" timeOffset="268.8393">1646-2105 79 0,'-8'0'108'0,"8"4"0"15,0-4 0-15,0 0-24 0,8 0 4 0,-8 0 0 0,0 0-4 16,9 0-8-16,-1 0 0 0,0 0-4 0,2 0 0 0,-2 0-12 0,0 0-4 15,2 0-4-15,6 0-8 0,-8 0-8 0,10 0-4 0,-1 0-8 16,-1 0 0-16,2 0-8 0,8 0 0 0,-10 0-4 0,10-4-4 16,-9 4-4-16,9-6-4 0,0 6-12 0,-1 0-12 0,0-4-16 0,-8-2-12 15,9 6-28-15,0-3-24 0,-9 3-24 0,0 0-20 16,-9-6-76-16,9 6 36 0,-9 0 32 0,2 0 36 0,-10 0 16 0</inkml:trace>
        </inkml:traceGroup>
        <inkml:traceGroup>
          <inkml:annotationXML>
            <emma:emma xmlns:emma="http://www.w3.org/2003/04/emma" version="1.0">
              <emma:interpretation id="{F4B0561F-4FE9-4A40-A645-1587EEA388FE}" emma:medium="tactile" emma:mode="ink">
                <msink:context xmlns:msink="http://schemas.microsoft.com/ink/2010/main" type="inkWord" rotatedBoundingBox="26704,3472 27123,3450 27177,4522 26758,45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33.302">3215-2456 47 0,'0'-9'92'0,"0"-1"-8"0,0 0-4 0,0 6-20 0,0-6 0 15,8 0-4-15,-8 5 4 0,0-5 0 0,8 6 0 0,-8-5 0 16,10 3 0-16,-10-3 4 0,8 4-8 0,0-4 0 0,2 3-4 16,6 2 0-16,-7-1-8 0,-1 1 0 0,9-1-4 0,-8 0 0 0,7 0-4 15,-6 5-4-15,6-5 0 0,2 5 0 0,-1 0 0 16,-9 0-4-16,9 0 4 0,0 0-4 0,1 5 0 0,-2 0 0 0,2-5-8 16,-2 10 4-16,2-6-8 0,-1 1 0 0,-9 5 0 0,10-1-4 15,-10-4-4-15,8 4 0 0,-6 1 0 0,-2 5 0 0,0-6 0 16,-8 1 0-16,9 4-4 0,-9 1 0 0,0-6-4 0,0 5 4 0,0 1 4 15,-9-2-4-15,9-2 4 0,-8 4 0 0,-10-1-4 0,10 0 0 16,0 0 0-16,-10 6 0 0,10-6-4 0,-9 0 0 16,0 1 0-16,0-1 0 0,1 1 0 0,-2-5 4 0,0 4-4 0,2-1 4 15,-10-2-4-15,9 3-4 0,9 1-4 0,-10-6 4 0,2 1-8 16,-2 0-4-16,10 0-12 0,-1-1-8 0,-8 1-12 0,17-1-8 16,-8-5-12-16,-1 6-4 0,9-6-12 0,-8 7-8 0,8-7-12 15,0 6-8-15,0-5 0 0,0 5 0 0,0-6-48 0,0 7-28 16,0-7 32-16,0 6 24 0,0-6 32 0</inkml:trace>
          <inkml:trace contextRef="#ctx0" brushRef="#br0" timeOffset="1219.6099">3300-1568 27 0,'0'5'136'16,"9"0"0"-16,-9-1 0 0,0 2-24 0,0-6 4 0,0 4-4 0,0-4 0 15,0 0 4-15,0 5 0 0,0-5 0 0,0 0-4 16,0 0-4-16,0 0-12 0,0 0-4 0,8-5-4 0,-8 5-4 0,9-4-4 16,-9 4-4-16,8-6-12 0,-8 6-52 0,8 0-12 0,-8-4 0 15,10 4 0-15,-10-5 0 0,8 5 0 0,0 0 0 0,-8-5 0 16,10 5 0-16,-10 0 0 0,0 0 0 0,0 0 0 0,0 0 0 16,0 0 0-16,0 0 0 0,0 0 0 0,0 5 0 0,0-5 0 15,0 5 0-15,-10-5 0 0,10 4 0 0,0-4 0 0,-8 6 0 16,8-2 0-16,-8-4 0 0,8 5 0 0,-10 0 0 0,2-5 0 0,8 0 0 15,-8 5-100-15,-1-10-192 0,9 5-88 0,0-5 64 0,-8 0 56 16,8-5 48-16,8 1 40 0,-8-1 28 0,9-4 32 0</inkml:trace>
        </inkml:traceGroup>
      </inkml:traceGroup>
    </inkml:traceGroup>
    <inkml:traceGroup>
      <inkml:annotationXML>
        <emma:emma xmlns:emma="http://www.w3.org/2003/04/emma" version="1.0">
          <emma:interpretation id="{1F7474D8-ED17-42D8-87FE-5B7012574070}" emma:medium="tactile" emma:mode="ink">
            <msink:context xmlns:msink="http://schemas.microsoft.com/ink/2010/main" type="paragraph" rotatedBoundingBox="23383,5612 32033,5729 32013,7222 23363,71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0EDCF1-0836-4DC2-8632-07E1D35FCB99}" emma:medium="tactile" emma:mode="ink">
              <msink:context xmlns:msink="http://schemas.microsoft.com/ink/2010/main" type="line" rotatedBoundingBox="23383,5612 32033,5729 32013,7222 23363,7104"/>
            </emma:interpretation>
          </emma:emma>
        </inkml:annotationXML>
        <inkml:traceGroup>
          <inkml:annotationXML>
            <emma:emma xmlns:emma="http://www.w3.org/2003/04/emma" version="1.0">
              <emma:interpretation id="{485B5A83-D71E-4FB1-8B21-9E9733A2EB3B}" emma:medium="tactile" emma:mode="ink">
                <msink:context xmlns:msink="http://schemas.microsoft.com/ink/2010/main" type="inkWord" rotatedBoundingBox="23380,5825 24300,5837 24286,6933 23365,69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33.5293">10 65 43 0,'0'-10'104'0,"0"5"-8"16,0-5-24-16,0 6 0 0,0-5 0 0,0 3 0 0,0 2 4 0,0 0-12 16,0-2 0-16,0 6-4 0,0 0 0 0,0-5 0 0,0 5-4 0,8 0 0 15,-8 5 0-15,0-5 0 0,0 6-4 0,0-2-4 16,0 0-4-16,8 6-4 0,-8-1 4 0,0 1-8 0,0-1 0 0,0 7 0 15,0-3 0-15,0 2-4 0,0 5 0 0,0-1-4 0,0 4-4 16,0-4 0-16,0 5-8 0,0 1-4 0,0-2 0 0,0 7 0 16,0-7-4-16,0 6-4 0,0-4 0 0,0 3 0 0,0 1 0 0,0-5 0 15,0 5-4-15,0-5 0 0,0 0 0 0,0-5-4 16,0 5 8-16,0-5-4 0,0-5-4 0,0 6 4 0,0-6 4 0,0 0-4 16,0-3 0-16,0-2-8 0,0 0-8 0,0-3-4 0,0-2-12 15,0 1-8-15,0-1-8 0,0-4-8 0,0 0-8 0,0 0-8 16,0-4-12-16,0-1-12 0,0 1-4 0,-8-6-8 0,8 5-4 15,0-4 0-15,0-6-44 0,-8 5-28 0,8-4 32 0,0-6 28 0,-10 6 24 16</inkml:trace>
          <inkml:trace contextRef="#ctx0" brushRef="#br0" timeOffset="4672.0086">-119-22 39 0,'0'-9'84'0,"0"-6"-4"0,0 1 0 16,9 4-24-16,-9-4 0 0,9 4 0 0,-1-4-4 0,-8 4 0 16,8-4 0-16,10 4 0 0,-10 0-4 0,0 2 8 0,10-3-8 15,-1 2 8-15,-9-1-8 0,18 0 0 0,-10 6-8 0,2-5 4 16,-1 3-8-16,0 2 0 0,0-6-4 0,9 10-8 0,-10-6 0 0,10 6-4 16,-8 0 0-16,-1 0-4 0,-1 0 0 0,10 0-4 0,-8 6 0 15,-2-1 0-15,-7 0-4 0,8 5 0 0,0-1 0 0,-9 1 0 16,10-1 4-16,-10 1 0 0,0-2 4 0,2 7-4 0,-10-5 4 15,8 9 0-15,-8-4 0 0,8-1-4 0,-8 1 4 0,-8-1 0 16,8 1-4-16,0 0 0 0,-8 3-4 0,-2-3 0 0,2 4 0 0,0-5-4 16,-2 1 0-16,-6 4-4 0,7-5 4 0,-8 1-4 0,0-1 0 15,9 1 0-15,-10-2 0 0,2-3-4 0,-2 5-4 0,10-11-8 16,-9 6-16-16,0-5-12 0,8-1-12 0,-7 2-4 0,6-6-16 16,2 0-8-16,0-6-16 0,-1 6-12 0,0-4-4 0,1-1-40 15,0 1-40-15,-1-2 36 0,9-3 24 0,0 4 32 0</inkml:trace>
          <inkml:trace contextRef="#ctx0" brushRef="#br0" timeOffset="5074.9339">605 535 59 0,'0'-9'88'0,"-10"-1"-8"16,2 0-8-16,8 5-24 0,-8 1 0 0,-1-6 0 0,1 5-4 16,8 1 4-16,-8-1-4 0,-10 5 4 0,10-5-4 0,0 5 0 15,-1 0-8-15,1 0 4 0,-10 0-4 0,10 0 0 0,0 5-4 16,0 0-4-16,-1 4 4 0,1-4-4 0,0 4-4 0,-2 1 0 0,2 5-4 15,0-6 0-15,-1 5 8 0,1 1-8 0,8-2-4 0,-8 3 4 16,8-2 0-16,0 5 0 0,0-4 0 0,-8 0-4 0,8-1 4 16,0 0-4-16,8 4 4 0,-8-2-4 0,0-6 0 0,8 3 0 15,-8 2-4-15,8-1 0 0,1-3 0 0,-1-3-4 0,0 2 0 16,2 0 0-16,6-1 0 0,-7 0 0 0,7-3-4 0,2 4 4 0,-10-6-8 16,9 2 4-16,-1-6-4 0,10 4 0 0,-9-4-8 0,-1 0-4 15,2 5-12-15,-1-5-12 0,-1-5-4 0,2 5-20 0,-2-4-28 16,1 4-24-16,1-10-12 0,-2 4-44 0,-8 2-44 0,10-5 40 0,-10-1 28 15,9 5 28-15,-9-9 28 0</inkml:trace>
        </inkml:traceGroup>
        <inkml:traceGroup>
          <inkml:annotationXML>
            <emma:emma xmlns:emma="http://www.w3.org/2003/04/emma" version="1.0">
              <emma:interpretation id="{C86C9139-9776-4A1D-ADB1-473418BD98FD}" emma:medium="tactile" emma:mode="ink">
                <msink:context xmlns:msink="http://schemas.microsoft.com/ink/2010/main" type="inkWord" rotatedBoundingBox="25015,6165 25497,6172 25493,6439 25011,643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06.0469">1518 103 11 0,'0'-5'108'0,"0"5"-4"0,0 0 4 0,0 0-20 15,9 0 8-15,-9 0 0 0,8 0 8 0,0 0-4 0,0 0 0 0,2 0-4 16,-2 0-8-16,0 0 0 0,1 0 4 0,-1 0-4 0,10 5-8 15,-10-5 0-15,8 0-8 0,1 0-12 0,1 0-20 0,-2 5 8 16,-7-5-8-16,15 0-4 0,-6 0-8 0,-1 0-4 0,-1 0-8 0,2 0-4 16,-2 0 0-16,9 5 0 0,-7-5-12 0,7-5-12 0,-9 10-12 15,2-10-20-15,-1 5-24 0,-1 0-24 0,-6 0-16 0,6 0-16 16,-8 0-24-16,1 0-12 0,-1 0-20 0,-8 0-60 0,9 0 32 16,-9 0 36-16,-9 0 32 0,1 0 28 0,-1 0 24 0</inkml:trace>
          <inkml:trace contextRef="#ctx0" brushRef="#br0" timeOffset="5636.4284">1602 315 55 0,'0'4'104'0,"0"1"0"0,0-5 8 16,0 4-8-16,10 2 4 0,-10-6 8 0,8 4 0 0,0-4 4 15,-8 5 0-15,8 0 0 0,1 0-4 0,-1-5-4 0,10 0-12 16,-10 5-8-16,9-5-8 0,-9 5-4 0,8-5-8 0,2 0-8 15,-1 4-8-15,-1-4-4 0,2 0-12 0,-2 0-40 0,1 0 0 16,-9 0 0-16,18 0 0 0,-17 0 0 0,7 0 0 0,2 0 0 0,-2 0 0 16,-7 0 0-16,7 0-68 0,-6 0-48 0,-2 0-32 0,0 0-48 15,-8 0-32-15,8 0-88 0,-8 0 56 0,0 0 52 0,0 0 36 16,0 0 36-16,-8 0 20 0</inkml:trace>
        </inkml:traceGroup>
        <inkml:traceGroup>
          <inkml:annotationXML>
            <emma:emma xmlns:emma="http://www.w3.org/2003/04/emma" version="1.0">
              <emma:interpretation id="{86186614-2758-4EA5-A6E5-4D788761BC1C}" emma:medium="tactile" emma:mode="ink">
                <msink:context xmlns:msink="http://schemas.microsoft.com/ink/2010/main" type="inkWord" rotatedBoundingBox="26254,5747 28101,5772 28084,7028 26237,70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485.7108">3761-68 27 0,'0'-5'84'0,"0"5"-4"0,8-5-8 0,-8 5-20 0,0 0-4 15,0 0 4-15,0 0-4 0,9 0-4 0,-9 5 4 0,0-5 0 0,0 5 4 16,0 0 0-16,8-1 0 0,-8 2 4 0,8 2 4 0,-8-1-8 16,0 1-4-16,0 2 0 0,10 5 0 0,-10-6 0 0,0 5-8 15,0 5-4-15,0-4 4 0,0 5-8 0,0-1 0 0,0 0-4 0,0 4-4 16,0-3 0-16,0 4-4 0,0 0 0 0,0-1-4 0,0 2 4 16,-10-2-4-16,10 2-4 0,0-2-4 0,0 2 0 0,0-2 0 15,0 2-4-15,0-6 0 0,0 4 0 0,0-2 0 0,0-7 0 16,-8 5-4-16,8-6 0 0,0 2-4 0,0-1 0 0,0-4-4 15,0 0-8-15,-8-1-16 0,8 1-12 0,0-6-12 0,0 1-12 0,-9-5-16 16,9 5-20-16,-8-5-12 0,8-5-8 0,0 0-44 0,-9 1-28 16,9-6 28-16,-8 1 32 0,8-5 32 0,0-1 16 0</inkml:trace>
          <inkml:trace contextRef="#ctx0" brushRef="#br0" timeOffset="17847.8743">2797 194 15 0,'-8'-4'72'16,"8"4"-12"-16,0 0-4 0,0 0-20 0,-8-6-8 0,8 6 0 15,-10-4-8-15,10 4 4 0,0 0-4 0,0-5-4 0,0 1 0 0,0-2-4 16,0 2 4-16,0-1-4 0,0 0 4 0,0-4 0 0,0 3-4 16,0-3 4-16,0 5 0 0,0-6 0 0,0 0 0 0,0 1 4 15,10-2 0-15,-10 3 0 0,0-2 0 0,0 0 4 0,8 1 0 0,-8-1-4 16,8 1 4-16,-8-1 0 0,8-5-4 0,2 5 4 0,-10 1 0 16,8-1-4-16,-8 2 4 0,8-3-8 0,1 1 8 0,-9 1-4 15,9 4 4-15,-1-4 0 0,1 0-4 0,-9-1 0 0,8 0-4 16,0 4 4-16,1-3 0 0,0 0-4 0,-1 4 0 0,0-4-4 15,2 3-4-15,-2-2 0 0,0 1 0 0,1 3 4 0,0 0-4 16,-1-1 0-16,0 0 0 0,1 5 0 0,7-5 0 0,-6 5 0 0,-2 0 0 16,0 0-4-16,2 5 4 0,-2 0-8 0,0 0 4 0,0-1 4 15,1 0 0-15,0 7-4 0,-1-1 4 0,1-1-4 0,-1 1 4 16,-8-1 0-16,8 5 0 0,2-4-4 0,-10 5 0 0,8-1 4 16,-8 1-4-16,0 0 0 0,0 3 0 0,0-3-4 0,0 4 4 15,0 0 0-15,-8 0 0 0,8 5 0 0,-10-5-4 0,2 6 4 0,0-2-4 16,-1 2 0-16,-8 3 0 0,8-4 0 0,-7 5 4 0,8-1-4 15,-10 1 0-15,0 0 4 0,2-4-4 0,-1 3-4 0,-9-4 4 16,10 0 0-16,-2 5 0 0,1-10 0 0,0 0 0 0,0 1 0 16,0-1 4-16,8-5-4 0,-7 1-4 0,6-6 4 0,-6 1 0 15,8-6 0-15,-2 2 0 0,2-2-4 0,8 1 4 0,-8-5 0 0,8 0-4 16,-9 0 4-16,9 0-4 0,0-5 4 0,0 1 0 16,0-2 0-16,0-3 0 0,0 4 0 0,0-4-4 0,0 4 4 0,0-5 0 15,9 0 0-15,-9 1 4 0,8 4-4 0,-8-4 0 0,8-1 0 16,-8 0-4-16,10 5 4 0,-10-4 0 0,8 4 0 0,0 0 0 15,0 5 0-15,2-4 0 0,-10 4 0 0,8-5-4 0,0 5 4 0,1 5 0 16,0-5 4-16,-1 4-4 0,1-4 0 0,-1 5 0 0,0 0 0 16,1 0 0-16,0-1 0 0,7 6 4 0,-6-5 0 0,-2 0 0 15,0 0 0-15,1 4 0 0,8-4 0 0,-9 4 0 0,1-3 0 16,-1-2-4-16,10 1 4 0,-10 0 0 0,0 3 0 0,2-2 0 16,-2-6 0-16,8 5-4 0,-7-5 4 0,0 5 0 0,-1-5 0 0,9 0-4 15,-9 0 4-15,2 0-4 0,-2-5 0 0,8 5-4 0,-6-5 0 16,-2-1-4-16,0 3-8 0,1-2-12 0,0-5-8 0,8 6-16 15,-9-6-12-15,0 0-16 0,0 1-20 0,2-1-8 0,-2-5-16 16,-8 1-68-16,8 5 16 0,2-6 36 0,-10 1 24 0,8-5 20 16</inkml:trace>
          <inkml:trace contextRef="#ctx0" brushRef="#br0" timeOffset="18755.9905">3386-303 55 0,'-8'0'92'0,"8"-5"-4"16,0 5-4-16,0 0-24 0,0 0 0 0,0-5 0 0,8 5 4 16,-8 0 4-16,8 0-4 0,-8 0 0 0,9 0 0 0,-1 0-4 15,9 5 4-15,-8-5-4 0,-1 0-8 0,10 5 0 0,-2-5-4 16,2 0-4-16,-2 0-4 0,2 0-8 0,-1 0 0 0,-1 0-4 15,10 0-4-15,-8 0-4 0,7 5-4 0,-8-5 0 0,8 0-8 0,1 0 4 16,-8 0-4-16,7 0 0 0,-8 0-8 0,8 0-8 0,-7 5-16 16,8-5-8-16,-10 0-12 0,1 5-16 0,0-5-32 0,0 4-28 15,1-4-24-15,-2 0-88 0,2 5 28 0,-10-5 36 0,9 5 36 16,-9-5 24-16</inkml:trace>
          <inkml:trace contextRef="#ctx0" brushRef="#br0" timeOffset="18170.0112">3497-35 55 0,'0'-11'88'0,"0"7"-8"0,0-2-4 0,8 2-24 0,-8-1-4 16,0 0-4-16,8 0-4 0,-8 1 4 0,0 4-4 0,9-5 4 16,-9 5 4-16,0 0 0 0,9 0-4 0,-9 0 8 0,0 5-4 0,8-5 4 15,-8 4 0-15,0 6 0 0,9-5 0 0,-9 5-8 16,0-2 0-16,0 7 0 0,0 0-4 0,0-1-8 0,0 1-4 15,0 4 0-15,0-5-8 0,0 5 0 0,0 6 0 0,0-6-8 0,0 4 0 16,0 2-4-16,0-6 4 0,-9 5-8 0,9 0 0 0,0 0 4 16,0-5-4-16,0 5-4 0,-8 0 0 0,8-5 4 0,0 1-4 15,0 3-4-15,0-8-4 0,0 4-4 0,-9-4-12 0,9-1-20 0,0 1 8 16,0-1 0-16,0-5-16 0,0 1-12 0,0-1-8 0,0-4-12 16,9 0-8-16,-9 0 0 0,0-5-16 0,-9 5-56 0,9-5-16 15,0-5 40-15,0 5 24 0,0-5 24 0</inkml:trace>
          <inkml:trace contextRef="#ctx0" brushRef="#br0" timeOffset="19618.1974">4016 325 31 0,'0'0'88'0,"0"-5"-8"0,0 5-4 16,0-4-24-16,0-1 0 0,0 5-4 0,0-5 0 0,0 5 0 16,0 0-8-16,0-5 0 0,0 5-4 0,0 0 4 0,10 0-4 15,-10-4 0-15,0 4-8 0,0 0 0 0,8 0 4 0,-8 0-4 16,8 0 4-16,-8 0 4 0,0 0 0 0,8 0-8 0,2 4 0 16,-10 1 0-16,8-5-4 0,-8 5 4 0,8 0-8 0,1 4 0 15,-9-3-4-15,8 2 0 0,-8 2-4 0,8 0 0 0,2 5-4 16,-2-6 4-16,-8 5-4 0,8 1 0 0,-8-1-4 0,8 1 0 0,2 4 0 15,-10-5-4-15,8 1 4 0,-8-2-4 0,8 2 0 0,-8-1 4 16,9 1-4-16,-9-5 0 0,0 4 0 0,0-5 0 0,9 1 0 16,-9 0 0-16,0-1 0 0,0-4 4 0,0 0-4 0,0 0 0 15,0-5 0-15,0 4 4 0,0-4 0 0,0 5-4 0,-9-10 0 0,9 5 0 16,0-4 0-16,0 4 0 0,0-10 0 0,-9 5 0 0,9-4 0 16,0 4 0-16,0-5 0 0,0 0 4 0,0-4-4 0,0 5 0 15,-8-5 0-15,8-1 4 0,0 1-4 0,0-1 0 0,8 1 0 16,-8-1 0-16,0-4 0 0,9 5 0 0,0-1 4 0,-9 0-4 15,8 1 0-15,-8 1 0 0,9-2 4 0,-1 5 0 0,0 0 0 0,1-4-4 16,0 9 4-16,-1-4 0 0,0 4 0 0,2-4 4 16,-2 3-4-16,0 2 4 0,1 4 0 0,8 0-4 0,-9-5 0 0,1 5 8 15,-1 0-4-15,10 0 0 0,-10 0 0 0,0 5 0 0,10-5 0 0,-10 4 0 16,0-4 4-16,10 6 4 0,-10-6 0 0,1 4 0 16,-1 1 4-16,0-5-4 0,2 5-12 0,6-5 16 0,-16 5-4 0,18-1 0 15,-10-4 0-15,-8 0-4 0,8 0 0 0,1 0-4 0,0 0 0 16,-1 0 0-16,1 5-4 0,-9-10 0 0,8 5 0 0,0-4 0 15,-8-1-8-15,9 0 0 0,0 0-12 0,-9-5-12 0,8 6-12 16,-8-7-16-16,8 3-12 0,-8-2-24 0,0 1-28 0,0-1-20 16,10 1-12-16,-20-6-80 0,10 5 32 0,0-4 36 0,-8 4 36 0,8-4 24 15,0 5 20-15</inkml:trace>
          <inkml:trace contextRef="#ctx0" brushRef="#br0" timeOffset="28769.8056">4000 853 19 0,'0'0'68'0,"0"0"0"15,0 0-16-15,0 0-16 0,0 0-4 0,0 0 0 16,0 0-4-16,0-4 0 0,0 4 0 0,0 0 0 0,0 0-4 0,0-6 0 16,8 6 0-16,-8 0 0 0,0 0 0 0,0 0-4 0,0 0 0 0,0 0 4 15,0 0-4-15,8 0 4 0,-8 0 4 0,0 0 0 16,0 0-4-16,0 0 4 0,0 0 0 0,0 6 8 0,0-6-4 0,0 4 0 16,0-4 0-16,10 0-4 0,-10 5 8 0,0-5-8 0,0 4-4 15,0 2 4-15,0-6-4 0,0 4 0 0,8 1-4 0,-8-1 0 16,0 2 4-16,8-2-4 0,-8 0-4 0,0-4 0 0,8 6 4 0,-8-1-8 15,0-5 0-15,10 4 0 0,-2 2 4 0,-8-6-4 16,8 4 0-16,-8 1 0 0,9-1 0 0,-1-4 0 0,-8 6 0 0,8-6-4 16,-8 4-4-16,10 1 4 0,-2-5 0 0,0 6 0 0,0-6 0 15,2 0 0-15,-10 0 4 0,8 4 0 0,0-4-4 0,1 0 4 16,0 0-4-16,-1 0 4 0,1 0 0 0,-1 0 0 0,9 0-4 0,-8 0 4 16,-1-4-4-16,0 4 4 0,2 0 0 0,-2-6 0 0,0 6 0 15,1-5-4-15,0 1 4 0,-9 4-4 0,8-6 0 0,0 2-4 16,1-1 0-16,-9 1 0 0,8-2 0 0,1 2-4 0,-9-1 8 15,9-1-4-15,-9 2 0 0,8 0 0 0,-8-2-4 0,0 6 4 16,0-4-4-16,0-1 4 0,8 5-4 0,-8-4 0 0,0 4 0 0,0 0-4 16,0 0-16-16,0 0 4 0,0 0-8 0,0 0-20 0,0 0-20 15,-8 0-16-15,8 0-32 0,0 0-20 0,0 0-16 16,-8 0-56-16,-1 0-20 0,9 0 40 0,-9 0 40 0,9 0 28 0,-8 0 20 16</inkml:trace>
        </inkml:traceGroup>
        <inkml:traceGroup>
          <inkml:annotationXML>
            <emma:emma xmlns:emma="http://www.w3.org/2003/04/emma" version="1.0">
              <emma:interpretation id="{8E70136A-7515-47BA-A7EA-DFCE532577F5}" emma:medium="tactile" emma:mode="ink">
                <msink:context xmlns:msink="http://schemas.microsoft.com/ink/2010/main" type="inkWord" rotatedBoundingBox="28451,5681 29627,5697 29610,7006 28434,6990"/>
              </emma:interpretation>
            </emma:emma>
          </inkml:annotationXML>
          <inkml:trace contextRef="#ctx0" brushRef="#br0" timeOffset="20074.0193">5279-346 7 0,'-8'-5'96'0,"8"1"-8"0,-10-2-4 15,10 1-24-15,-8 1 0 0,8-1 0 0,-8 0 4 0,8 5-8 16,-10 0 0-16,10-4 0 0,-8 4-4 0,0 0-8 0,8 0 0 0,-9 0-8 16,0 4 0-16,1 1-4 0,8 0 4 0,-9-1-4 0,1 7-8 15,0-2 0-15,0 1 0 0,-2-1-4 0,2 5 0 0,-10 1 0 16,10-1-20-16,0 1 20 0,-1 4-4 0,-8 0 0 0,9 0 0 15,-1 5 0-15,-7-6 0 0,6 7 0 0,2-1 0 0,0 6 4 0,-10-7 4 16,10 7-4-16,0-3 0 0,-1 8 0 0,9-3 0 0,-9 3 0 16,1-2-4-16,-1 5 8 0,9-4-8 0,0 4 0 0,-8 0-4 15,8-4 0-15,0 5 0 0,0-1 0 0,0-5 0 0,8 1-4 16,-8 5 0-16,9-6-4 0,-1 1-4 0,1-6 4 0,0 1-4 16,-1 0 0-16,0-1-12 0,10 1-4 0,-10-4-8 0,0-2-16 0,10 2-8 15,-1-2-12-15,-9-4-16 0,9 0-16 0,0 1-20 16,-9-5-12-16,10-2-20 0,0-3-72 0,-10 5 28 0,8-11 36 0,1 6 32 15,-8-5 24-15</inkml:trace>
          <inkml:trace contextRef="#ctx0" brushRef="#br0" timeOffset="20698.3501">5560 230 67 0,'0'-10'100'0,"0"5"-4"15,0-5-4-15,0 6-20 0,0-1-8 0,0 0 4 0,0-5 0 0,0 10-8 16,8-4 0-16,-8 4-8 0,0-5 4 0,8 5-4 0,-8 0 0 16,10 0-4-16,-10 0 4 0,8 5-4 0,0-5 0 0,-8 9 0 15,9-4-4-15,0 5-8 0,-1-6-4 0,0 11 0 0,1-5-4 16,-1 4 0-16,1-5-4 0,0 6-4 0,-1 4-4 0,0 0-4 15,2-5 0-15,-2 5 0 0,0 1-4 0,0-2 0 0,2 6 0 0,-2-3-4 16,-8-2 0-16,8 0 0 0,1 0 0 0,-9 0 0 0,8 0-4 16,-8 1 0-16,8-6 0 0,-8 0 4 0,0 0-4 0,0-4 0 15,0 4 4-15,0-9 0 0,0 5-4 0,0-5 4 0,0-1-4 16,0 1 0-16,-8-5 0 0,8 0 0 0,0-5 0 0,-8 1 0 16,8-6 0-16,0 5 0 0,-9-9-20 0,9 4 24 0,0-4 0 0,0 0-8 15,0-5 4-15,-8-1-4 0,8 1 0 0,0 0 4 16,0-4 0-16,0 2 0 0,0-2-4 0,0 4 4 0,8 0 0 0,-8 0-4 15,0-1 4-15,9 5-4 0,-9-4 4 0,8 5-4 0,-8 3 4 16,8-2 0-16,-8 8 0 0,10-4 4 0,-2 4-4 0,0 0 4 16,0 0-4-16,2 5 4 0,-2-4 0 0,0 4-4 0,1 0 4 0,0 0 0 15,-1 4 0-15,1-4-4 0,-1 5 4 0,10 0-4 0,-10-5 4 16,0 5 0-16,0-1-4 0,10 1 4 0,-10 0 0 0,10-5-4 16,-10 5 0-16,9-5 0 0,-9 4-4 0,0-4-8 0,10 0 0 15,-10 0-12-15,10 0-16 0,-10-4-16 0,1-1-20 0,-1 0-24 16,9 0-24-16,-17 1-16 0,9-6-36 0,-1 1-44 0,0-1 36 0,2 0 32 15,-10-4 36-15,0 4 16 0</inkml:trace>
        </inkml:traceGroup>
        <inkml:traceGroup>
          <inkml:annotationXML>
            <emma:emma xmlns:emma="http://www.w3.org/2003/04/emma" version="1.0">
              <emma:interpretation id="{CFE38CB0-6722-437C-A21B-26D556D1348B}" emma:medium="tactile" emma:mode="ink">
                <msink:context xmlns:msink="http://schemas.microsoft.com/ink/2010/main" type="inkWord" rotatedBoundingBox="30079,5709 32033,5736 32013,7222 30059,719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434.1981">6575 201 7 0,'0'0'108'0,"0"0"-12"0,0 0-4 0,0 0-20 0,0 0-16 0,0 0 24 16,8 0 0-16,-8 0 4 0,8 0 4 0,-8 0-12 0,10 0 0 16,-10 0-8-16,8 0 0 0,8 0-4 0,-7 0-4 0,8 0-8 0,-8 0-8 15,7 0-8-15,2 0-4 0,-2-5-8 0,10 5-4 0,-9-5-4 16,9 5-8-16,-10 0 0 0,10-5-8 0,-8 5-4 0,7-5-8 16,1 5-8-16,0-4-16 0,-1 4-8 0,0-5-24 0,1 5-20 15,-1-5-20-15,-7 5-16 0,8-5-8 0,-1 5-72 0,1-4 24 16,-10-1 32-16,10 5 28 0,-8-5 24 0</inkml:trace>
          <inkml:trace contextRef="#ctx0" brushRef="#br0" timeOffset="21219.7698">6728-45 19 0,'0'-4'100'0,"0"0"-4"16,0-2-8-16,0 6-20 0,0-4-4 0,0 4-4 0,0 0 0 15,0 0 0-15,0-5-4 0,0 5-4 0,0 0 4 0,0 5 4 16,0-5 0-16,0 0 0 0,8 4-4 0,-8 2 0 0,0-2 0 16,0 7-4-16,0-7 0 0,0 5-4 0,0 1-4 0,9 0 0 15,-9-1-4-15,0 5 0 0,0 1-8 0,0-1-4 0,0 5-28 0,0-5 20 16,0 6 0-16,0-1-4 0,0 0-8 0,0 5 4 0,0-5 0 16,0 1-4-16,0-1 0 0,0 0 0 0,0 0 0 0,0 5-4 15,0-5-4-15,0 0-8 0,0-4-4 0,0 5 0 0,0-7-12 16,0 2-8-16,0-5-8 0,0-2-12 0,0 3-8 0,0-1-12 15,0-6-20-15,0 1-16 0,0-1-12 0,0-4 0 0,-9 0-32 0,9-4-40 16,0-1 16-16,-8-5 32 0,0 6 28 0,8-7 28 0</inkml:trace>
          <inkml:trace contextRef="#ctx0" brushRef="#br0" timeOffset="22272.4724">7461 230 3 0,'0'4'112'0,"0"-4"-8"0,-8 5-8 0,8-5-24 0,0 5 4 15,0 0 4-15,0-5 0 0,0 4 4 0,8-4-4 16,-8 0-8-16,0 0-4 0,8 0 0 0,2 0-4 0,-2 0-8 0,0 0 0 15,0 0-4-15,1 0-8 0,0 0-4 0,-1 0-8 0,9 0-4 16,1 0-8-16,-10 0 0 0,8 0-8 0,2 0-4 0,-10 0 0 16,10 0-8-16,-1 0-4 0,-1 0-8 0,2 0-4 0,-10 0-12 0,10 0-12 15,-2 0-8-15,1 0-24 0,0 0-24 0,0-4-20 16,1 4-12-16,-10-5-48 0,10 5-28 0,-2-5 36 0,1 0 32 16,0-5 28-16</inkml:trace>
          <inkml:trace contextRef="#ctx0" brushRef="#br0" timeOffset="21732.9136">7512-107 35 0,'-9'-4'108'15,"9"-1"-4"-15,0 0-8 0,0 5-24 0,-8 0-8 0,8-5-4 16,0 5-4-16,0 0-4 0,0 0 0 0,0 0 0 0,0 0-4 16,0 0 4-16,0 5 4 0,0-5-8 0,0 10 0 0,0-6 4 0,0 2-4 15,0 4 0-15,0-1 0 0,0 5-4 0,0-5-4 0,0 5-8 16,0 1 0-16,0 4-4 0,0 2-4 0,0 2-4 0,0-4-4 16,0 5 0-16,0 0-4 0,0 0-4 0,0 0 0 0,0 0 0 15,0 0-4-15,0 0 0 0,0 0 0 0,0 0-4 0,0-1 4 16,0 2-8-16,0-2 0 0,0-3-4 0,0 4-8 0,0-6-4 0,0 3-12 15,0-8-8-15,0 2-8 0,0-1-16 0,0 1-16 0,0-1-8 16,0-5-16-16,0-3-12 0,0-2-8 0,0 1-60 16,0 0 0-16,0-5 40 0,8-5 24 0,-8 0 24 0</inkml:trace>
          <inkml:trace contextRef="#ctx0" brushRef="#br0" timeOffset="22030.1195">7776-111 59 0,'0'-5'92'0,"8"0"-8"0,-8 5-4 15,0-5-24-15,0 5-4 0,10 0 0 0,-10 0 0 0,0 0 4 16,8 0 4-16,-8 5-4 0,0-5 4 0,0 5 8 0,8 0-4 16,-8 5-4-16,0-6 0 0,0 6 0 0,0-1-4 0,10 6 0 15,-10-5 0-15,0 5-8 0,0 3 0 0,0-3-4 0,0 8 0 16,0-8-20-16,0 8 16 0,0-3 0 0,0 4-8 0,-10 0 0 0,10 0-8 15,0 0-8-15,0 0 4 0,-8 0-4 0,8 0-4 0,0 0-4 16,0-1 0-16,0 2 0 0,0-2-4 0,0 2 0 0,-8-6-4 16,8 5 0-16,0-5 0 0,0 0-4 0,0 0-8 0,0-4-12 15,0-1-12-15,0 1-8 0,-10-1-12 0,10-5-12 0,0 1-12 16,0-5-16-16,-8 5-24 0,8-6-16 0,-8-4-12 0,8 5-64 16,0-5 16-16,-9-5 32 0,1 1 28 0,8-1 28 0</inkml:trace>
          <inkml:trace contextRef="#ctx0" brushRef="#br0" timeOffset="22624.0784">8228-322 15 0,'8'-5'100'0,"-8"5"-4"0,0-5-4 0,10 5-20 0,-2-4 0 0,-8 4 4 15,8 0 4-15,2 0 0 0,-10 0 0 0,8 0-4 0,0 4-4 16,0 1 4-16,1-5-4 0,-1 10 4 0,1-6-4 0,0 1 4 16,-1 5 0-16,0 0 0 0,2-1-4 0,-2 1-4 0,0-1 0 15,0 6 0-15,2-1 0 0,-2 1-8 0,0 4-4 0,9-5 0 16,-17 6-8-16,9-2 0 0,0 1-48 0,-1 0 0 0,0 1 0 16,2 4 0-16,-2 1 0 0,0-7 0 0,-8 6 0 0,8 5 0 0,2-6 0 15,-10 1 0-15,8 6 0 0,-8-7 0 0,8 6 0 0,-8 0 0 16,9 4 0-16,-9-4 0 0,0 0 0 0,0 5 0 0,0-1 0 15,-9-5 0-15,1 7 0 0,8-2 0 0,-8-4 0 0,-10 5 0 16,10-5 0-16,-10-1 0 0,10 6 0 0,-18-6 0 0,9-3-128 16,1 3-48-16,-10-4-48 0,0 0-60 0,0-5-28 0,-7 6 56 0,-1-6 52 15,-1-5 40-15,-7 4 32 0,8-2 20 0</inkml:trace>
          <inkml:trace contextRef="#ctx0" brushRef="#br0" timeOffset="29816.1444">7469 1020 19 0,'0'0'60'0,"0"0"0"0,0-4-8 0,0 4-20 15,0 0-4-15,0 0 0 0,0-5-8 0,0 5 0 16,0 0 4-16,0 0-8 0,0-5 8 0,0 5 0 0,-8-4-4 0,8 4 4 16,0 0 0-16,0 0 4 0,0-6 0 0,0 6 4 0,0 0 0 15,-8 0 0-15,8 0 0 0,0 0 4 0,0 0-4 0,0 0 0 16,0 0-4-16,0 0 0 0,0 0-4 0,0 0 4 0,0 0-8 0,0 0 0 15,0 0 4-15,0 0 0 0,0 0 4 0,0 0 0 16,0 6-4-16,0-6 4 0,0 4-4 0,0 1 0 0,0 0 0 0,8-1 0 16,-8 1-4-16,0 0 4 0,0 5 0 0,8-5-8 0,-8 4 0 15,10 1 0-15,-10 1 0 0,8-3-4 0,0-3 4 0,-8 5 0 16,8-6 0-16,1 6 0 0,8-6 0 0,-8 1 0 0,-1 0 0 16,0 0 0-16,2-5 0 0,-2 4 4 0,8-4 0 0,-6 0-4 15,-2 0 0-15,9 0 0 0,-8 6 0 0,-1-12 0 0,9 6 0 0,-9 0-4 16,0 0 0-16,10 0-4 0,-10-4 4 0,2-1-4 0,-2 5 0 15,0-5-4-15,9 0 4 0,-8 1-4 0,-1 4-4 0,1-5 8 16,-9-4-4-16,8 4 0 0,0 0-4 0,2-5 4 0,-2 1 0 0,-8 4 0 16,8 0-4-16,2-5 0 0,-10 6 4 0,8-6-4 15,-8 5 0-15,8-5 0 0,-8 6 0 0,0-1-8 0,9-4 8 16,-9 3-4-16,0 2 0 0,0-1-4 0,0 1-4 0,0-2-4 0,0 6-8 16,0 0-12-16,0-4-4 0,0 4-8 0,0 0-16 0,0 0-4 15,-9 0-20-15,9 4-20 0,-8-4-28 0,0 6-20 0,-2-2-80 16,2 1 40-16,-10-1 40 0,10 2 32 0,-9 3 24 0</inkml:trace>
        </inkml:traceGroup>
      </inkml:traceGroup>
    </inkml:traceGroup>
    <inkml:traceGroup>
      <inkml:annotationXML>
        <emma:emma xmlns:emma="http://www.w3.org/2003/04/emma" version="1.0">
          <emma:interpretation id="{860217BD-C57D-48C6-890E-362A1A844D04}" emma:medium="tactile" emma:mode="ink">
            <msink:context xmlns:msink="http://schemas.microsoft.com/ink/2010/main" type="paragraph" rotatedBoundingBox="23477,8405 33442,8314 33457,9994 23492,100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9B3387-A5BF-4C57-BFF4-AEF066C16927}" emma:medium="tactile" emma:mode="ink">
              <msink:context xmlns:msink="http://schemas.microsoft.com/ink/2010/main" type="line" rotatedBoundingBox="23477,8405 33442,8314 33457,9994 23492,10086"/>
            </emma:interpretation>
          </emma:emma>
        </inkml:annotationXML>
        <inkml:traceGroup>
          <inkml:annotationXML>
            <emma:emma xmlns:emma="http://www.w3.org/2003/04/emma" version="1.0">
              <emma:interpretation id="{FDA95C64-6C39-41F5-8548-4BD75B02FFAF}" emma:medium="tactile" emma:mode="ink">
                <msink:context xmlns:msink="http://schemas.microsoft.com/ink/2010/main" type="inkWord" rotatedBoundingBox="23478,8569 24770,8557 24781,9749 23489,976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4231.5473">103 2550 3 0,'0'0'96'0,"0"0"-8"0,0 0-4 16,0 0-20-16,0 5 0 0,0-5 4 0,0 5 0 0,0 0 0 15,0 0 4-15,0 3 0 0,0-2 0 0,0 8 0 0,0-4-4 16,0 5-4-16,0-1-4 0,0 6-8 0,0-2-4 0,0 1 0 16,0 6-8-16,0-2-4 0,0 1-4 0,0 5-4 0,0 0 0 0,0 0-16 15,0-1 12-15,0 1 0 0,0 0-4 0,0 0-4 0,0-1 0 16,0 2 0-16,0-6-4 0,0 4-4 0,0 1-4 0,0-5 4 16,0 0-4-16,0 0 0 0,0 0 0 0,0-5 0 0,0 0-4 0,0-4 0 15,0 5 4-15,0-7-4 0,0-4 0 0,0 6-8 16,0-6-4-16,0-4-4 0,0 5-8 0,0-5-12 0,0-5-8 0,0 5-8 15,0 0-4-15,0-5-12 0,0-5-12 0,0 5-8 0,0-5-8 16,0 0 0-16,0-5-4 0,-8 5 4 0,8-4-40 0,0-6-28 16,0 6 16-16,-9-4 28 0,9 2 24 0</inkml:trace>
          <inkml:trace contextRef="#ctx0" brushRef="#br0" timeOffset="284529.7488">-16 2762 63 0,'0'-10'88'0,"0"-4"0"15,0 4-8-15,0-4-24 0,8 3-4 0,-16-2 4 16,16 3-4-16,-8-4 0 0,0 5-4 0,0-2 0 0,8-3 0 0,2 5 0 16,-2-6-4-16,-8 5-4 0,16-4 4 0,-6 5-4 0,-2-1 0 15,9-5-8-15,0 11 4 0,0-6-8 0,0 1-4 0,-8 4 0 16,17-5 0-16,-18 5-4 0,18 0 0 0,-9 5 0 0,-1-4 0 16,2 4-4-16,-2 0 0 0,2 0 0 0,-10 4-4 0,9-4 0 15,0 5 0-15,-8 0-4 0,7 5 0 0,-6-5 0 0,-2 4 0 16,10-4-4-16,-10 4 0 0,-8 1 0 0,8 0 0 0,0 4-4 0,-8-4 4 15,0 4-4-15,9 1 4 0,-9-1-4 0,-9 1 4 0,9-1 0 16,-8 0 0-16,8 0-4 0,-8 1 0 0,0 4 4 0,-2-5 0 16,-6 6-8-16,6-7 4 0,-6 7-4 0,-1-5 0 0,8-1-8 0,-8 0-4 15,1 1-12-15,-2-6-16 0,0 5-4 0,2-9-16 16,-1 5-16-16,9-5-16 0,-10-1-16 0,10 2-16 0,-10-6-44 0,10 0-12 16,0 0 36-16,8-6 32 0,-9 2 20 0</inkml:trace>
          <inkml:trace contextRef="#ctx0" brushRef="#br0" timeOffset="284869.8398">615 3241 47 0,'-8'0'80'0,"8"0"-12"0,0 5-8 0,-10-5-24 15,10 0 0-15,-8 0-8 0,8 0 0 0,-8 0 0 0,8 0-4 16,-10 0 0-16,2 0 0 0,0 0 0 0,0 5 0 0,-1-5 0 16,1 5 0-16,-1-1 0 0,0 1 0 0,1 0 0 0,0 1 4 0,-2 2-4 15,2-3 4-15,-8 4 0 0,6 6-4 0,2-6 4 0,0 6-8 16,-9 0 4-16,8-1 4 0,0 0-4 0,1 0 4 0,0 1 0 16,0 4 0-16,-2 1-8 0,10-1 0 0,-8 0 0 15,8-5 0-15,0 4-4 0,-8 2 0 0,16-5 0 0,-8 5-4 0,0-7-4 16,8 2 0-16,2-1-4 0,-2 1 0 0,0-6 4 0,9 6 0 0,-8-11-12 15,8 6 4-15,-1-5 0 0,2-1 4 0,-2 1-4 16,10 0-8-16,-8-5 8 0,7 0-12 0,-9 0-12 0,10-5-20 0,-8-4-20 16,7 4-32-16,-8 0-16 0,0-4-60 0,9-2-20 0,-8 2 32 15,-10-5 36-15,8 0 24 0</inkml:trace>
          <inkml:trace contextRef="#ctx0" brushRef="#br0" timeOffset="285342.1088">999 3260 87 0,'0'10'100'0,"0"-4"-4"0,0-3 0 0,0 2-20 0,0 5 8 0,0-6 0 16,0 2 8-16,0-2-8 0,0 1 0 0,8-5-4 0,-8 5 0 16,8-5-4-16,-8 4-8 0,8-4-4 0,2 0-4 0,-2 0-4 15,10 0-12-15,-10 5-8 0,9-10-8 0,-9 5-4 0,9 0-4 16,0-4-4-16,1 4-8 0,-2-5-12 0,-7 0-24 0,8 1-20 0,0 4-20 15,0-6-36-15,-8 2-44 0,7-1-32 0,-6 0-76 16,-2 0 48-16,0 2 36 0,0-3 36 0,-8 1 24 0</inkml:trace>
          <inkml:trace contextRef="#ctx0" brushRef="#br0" timeOffset="285127.6816">1015 2996 7 0,'0'0'92'0,"0"0"0"0,0 0 0 0,8 0-24 15,-8 0 0-15,0 0 4 0,10 0-4 0,-2 0-4 0,-8 0 4 16,8 0-8-16,2 0-4 0,-2 0 4 0,0 0-16 0,1 0 0 0,7 0-8 15,-7 0-8-15,8 0 4 0,-9 5-8 0,10-5-12 16,-10 0 0-16,10 0-4 0,-10 5-4 0,9-5 0 0,-9 5-12 0,10-5-12 16,-10 5-16-16,0-5-20 0,2 5-20 0,-2 0-16 0,0-1-36 15,-8 1-44-15,8 0 8 0,-8-5 24 0,0 4 28 0,0 2 24 16</inkml:trace>
        </inkml:traceGroup>
        <inkml:traceGroup>
          <inkml:annotationXML>
            <emma:emma xmlns:emma="http://www.w3.org/2003/04/emma" version="1.0">
              <emma:interpretation id="{9F87498E-BC7B-4BC7-B214-E9967757E8AF}" emma:medium="tactile" emma:mode="ink">
                <msink:context xmlns:msink="http://schemas.microsoft.com/ink/2010/main" type="inkWord" rotatedBoundingBox="25520,8769 27057,8755 27065,9607 25528,962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6859.7395">2209 2848 55 0,'-17'-5'76'0,"8"5"0"0,1-5-4 0,0 0-24 0,0 2-4 15,8-3 4-15,-10 1-4 0,2 0 0 0,8 1 0 0,-8-6 4 0,8 5-4 16,0-5 0-16,-10 6 4 0,10-6-20 0,0 5 16 0,0-4 0 16,0 4-4-16,0 0 4 0,10-4-4 0,-10 4-8 0,8 0 0 15,-8 0 0-15,8 1-4 0,2-1 4 0,-10 0-4 0,8-1 0 16,0 6-4-16,0-4 0 0,1 4-4 0,8 0-4 0,-8 4-4 0,-1 2 0 15,10-1 0-15,-10 0 0 0,0 4-4 0,10 1 0 0,-10 4 0 16,9-4-4-16,-9 9 0 0,1-5 0 0,0 5 0 0,7 5 0 16,-16-4 0-16,8 3-4 0,-8 2 0 0,10 3 4 0,-10-4-4 15,-10 5 0-15,10-5 4 0,-8 5-4 0,0 3 0 0,-9-2 4 16,8-1-4-16,-8 0-4 0,1-1 4 0,-2 1 0 0,2-5 0 16,-2 5 0-16,1-5 0 0,-9 0 0 0,10-5 0 0,-2 0-4 0,2-4 4 15,-2-1 4-15,1 1-8 0,9-6 4 0,-9 1 0 16,8-6 0-16,1-4-4 0,0 0 0 0,-2-4 4 0,10 4 0 0,0-10 0 15,-8 1 0-15,8 3 0 0,0-3-4 0,8-5 4 0,-8 4 0 16,0 1-4-16,10-6 4 0,-2 5 0 0,-8-4 4 0,8 5-4 16,1-1-4-16,-9 0 4 0,8 2 0 0,1 2 0 0,-1-4 0 0,1 6 0 15,-9 4 0-15,8-5-4 0,0 5 4 0,2-5 0 0,-2 10 0 16,0-5 0-16,2 0 0 0,-2 5 4 0,0-1-4 0,0 1 0 16,1 0 0-16,-1 4 0 0,1-4 4 0,8 5 0 0,-9-6-4 15,10 6 0-15,-10 0 4 0,10-1-4 0,-2-4 0 0,1 5 4 16,-8 0-4-16,8-1 0 0,-1-4 0 0,10 4 0 0,-8-4-4 15,-1 5 0-15,0-6 0 0,0 2-12 0,-1-2-12 0,2 1-12 0,0 0-12 16,-2-5-12-16,1 5-24 0,0-5-20 0,0-5-12 0,-9 5-64 16,2-5-12-16,6-4 32 0,-8 3 36 0,2-3 28 0</inkml:trace>
          <inkml:trace contextRef="#ctx0" brushRef="#br0" timeOffset="287585.3195">2678 2785 59 0,'0'0'100'0,"0"0"-8"0,0 0-4 16,0 0-28-16,0 0-4 0,0 0 4 0,0 0 0 0,0 0 4 15,8 0 0-15,0 0-8 0,-8-4-4 0,10 4 4 0,6 0 0 16,-6-6-12-16,-2 6-4 0,9-4-20 0,-1 4 16 0,2-5-4 16,-2 1-4-16,10-1-4 0,-8 5-8 0,7-5 0 0,1 0-4 15,-10 0-4-15,10 1-4 0,0 4-4 0,-1-5-4 0,-7 5-4 0,8 0-8 16,-2 0-12-16,2 0-20 0,-9 0-24 0,9 5-20 0,-10-1-8 15,2 1-36-15,-1 0-64 0,0 0 32 0,0 4 32 0,-1-4 32 16,2 5 20-16</inkml:trace>
          <inkml:trace contextRef="#ctx0" brushRef="#br0" timeOffset="287107.5982">2720 2982 51 0,'10'0'104'0,"-10"-4"-8"0,0-1-4 0,0 0-24 0,8 5-4 0,-8 0 0 16,0-5-8-16,8 5 0 0,-8 0-4 0,9 0-4 0,-9 0-4 15,0 0 4-15,8 5 4 0,-8 0-8 0,8 0 0 0,-8-1 0 16,10 6-4-16,-10-1 0 0,0 1-4 0,8 5-4 0,-8-1-4 16,0 0-4-16,8 1 0 0,-8 4-4 0,0 0-4 0,0 0-4 15,0 6 0-15,0-7-4 0,0 6 0 0,0 0-4 0,0-5 4 16,0 5-4-16,0 0 0 0,0-4 0 0,0 3-4 0,0 2-4 0,0-6-8 15,0 0-8-15,0 0-8 0,0-5-12 0,0 5-12 0,8-4-28 16,-8 0-16-16,0-6-12 0,0 0-8 0,0 1-64 0,0-5-12 16,0 0 40-16,0-5 28 0,0 0 24 0</inkml:trace>
          <inkml:trace contextRef="#ctx0" brushRef="#br0" timeOffset="287349.9507">2934 3054 27 0,'0'-4'116'0,"0"-2"-4"0,0 2-8 0,0-1-28 16,8 0-4-16,-8 5-4 0,0-4 0 0,0 4-8 0,0 0 4 0,9 0-8 16,-9 0-4-16,9 0 0 0,-9 4-4 0,8 1 0 15,-8 0-4-15,8-1 0 0,-8 6-4 0,9 0 0 0,-9-2-4 0,0 3 0 16,8 4-8-16,-8-1-4 0,0 0 0 0,0 0-4 0,0 6 0 16,0 4-8-16,0-5 0 0,0 0-8 0,0 5 4 0,0 0 0 15,0-5 0-15,0 5-4 0,0 0 0 0,0 0 0 0,0 0 0 0,-8 0-4 16,8-5 0-16,0 1 0 0,0-1-8 0,0-5-12 0,0 5-12 15,-9-9-8-15,9 4-8 0,0-9-24 0,-8 4-24 0,8-3-20 16,0-6-8-16,-8-6-48 0,8 2-40 0,-9-6 36 0,9 1 44 16,-9-1 20-16</inkml:trace>
          <inkml:trace contextRef="#ctx0" brushRef="#br0" timeOffset="287823.692">3564 3140 3 0,'-8'5'108'0,"8"-5"12"0,-8 0-4 0,-1 6-16 16,1-6 12-16,-1 0 0 0,0 0-4 0,1 4-16 0,8-4-8 15,-8 0-8-15,8 0-8 0,-8 0-12 0,8 0-12 0,0-4-8 16,0 4-8-16,-10 0-4 0,10 0-8 0,0 0 0 0,0 0-4 16,10 0-4-16,-10 0-4 0,0 0 4 0,0-6-8 0,8 6-8 15,-8-5-8-15,8 1-8 0,-8-1-12 0,8 0-24 0,-8 5-24 0,9-9-20 16,0 4-20-16,-9-5-48 0,8 6-40 0,1-6 44 0,-9 0 32 15,8-4 28-15,0 4 16 0</inkml:trace>
        </inkml:traceGroup>
        <inkml:traceGroup>
          <inkml:annotationXML>
            <emma:emma xmlns:emma="http://www.w3.org/2003/04/emma" version="1.0">
              <emma:interpretation id="{B2A17E68-4B00-4483-863C-D0CCCC8D1B15}" emma:medium="tactile" emma:mode="ink">
                <msink:context xmlns:msink="http://schemas.microsoft.com/ink/2010/main" type="inkWord" rotatedBoundingBox="27556,8518 29406,8501 29420,10031 27570,1004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4823.843">4221 2709 15 0,'-9'0'104'0,"9"5"-8"0,-8 0-8 16,0-1-20-16,-1 1 0 0,1 0 4 0,8 4 0 15,-9 1 0-15,0-5-4 0,9 4-4 0,-8 0 0 0,8 6-8 0,-8-5-4 16,-2 0 0-16,10 4-8 0,0 0-20 0,-8 1 20 0,8-1-8 16,0 0-4-16,0 1 0 0,0-1-8 0,0 1 0 0,0-1-4 15,0 1 0-15,8-1 0 0,-8 0-4 0,10 0-4 0,-2 1 4 0,0-5 0 16,-8-1-4-16,9 1 0 0,0 0 0 0,-1-1-4 0,9-4 4 15,-9 3-4-15,1-2 4 0,0-6-4 0,7 5 0 0,-6-5 0 16,-2 0 0-16,9 0 0 0,-8 0-8 0,-1-5 4 0,9 5-4 16,-9-6 0-16,1 3 0 0,8-2 0 0,-9 0 0 0,2 0 0 15,-2 1 0-15,0-2 0 0,0 6 4 0,2-4-4 0,-2 4 4 0,-8 0 4 16,8 0-4-16,1 0 4 0,-1 0 4 0,-8 0-4 0,8 4 8 16,-8 2-4-16,10-2 4 0,-2 1-4 0,-8 5 4 0,8-7 0 15,-8 8-4-15,8-2 0 0,2-3 4 0,-10 8 0 0,8-5-8 16,0 1 0-16,-8 4 0 0,9-4 0 0,0 4 0 0,-9 1 0 15,8-6-4-15,-8 6 0 0,9-1 4 0,-9 0-4 0,8 1 0 16,-8-1 4-16,0-3 0 0,8 2 0 0,-8 2 0 0,0-1 8 0,0 0-4 16,-8-4 0-16,8 4 4 0,0 1-4 0,-8-6 0 0,-1 5 0 15,1-4 0-15,-1 0 0 0,0-1-8 0,1 1 4 0,-10-1-4 16,10 1 0-16,-8 0 0 0,-2-5 0 0,1 4 0 0,1-4-4 16,-2 0-8-16,2-1 4 0,-2-4-12 0,-8 5 0 0,9-5-20 15,-8 0-12-15,8 0-20 0,-1-5-24 0,-7 1-16 0,8-1-28 0,-8-4-24 16,7-1-8-16,2 0-32 0,-2 0-40 0,2-4 36 0,-2 5 44 15,10-6 28-15,-9 1 32 0</inkml:trace>
          <inkml:trace contextRef="#ctx0" brushRef="#br0" timeOffset="294385.0157">4161 2752 63 0,'0'-5'88'15,"-8"5"0"-15,8 0-8 0,0 0-24 0,0 0 0 0,0 0 4 16,-8 0-4-16,8 0 0 0,0 0-4 0,0 0 4 0,0 0-4 0,0 0-8 16,0 0 0-16,0 0 4 0,0 0 0 0,0 0-4 0,0 0 0 15,0 0 4-15,0 0 0 0,8 0 0 0,-8 5 0 0,0-5 0 16,8 0 0-16,1 0 4 0,0 0-4 0,-9 0 0 0,17 0 4 0,-9 0-4 16,0 0 0-16,10 0 0 0,-2 0-4 0,-6 0-8 15,6 0-4-15,2 0 0 0,-2 0 0 0,1 0-8 0,9 0-4 16,-8-5-4-16,-2 5-4 0,2 0 0 0,-2-5 0 0,1 5-20 0,-9 0 16 15,10 0 4-15,-10 0-4 0,10 0-8 0,-10 0-4 0,0-4-4 16,1 4-4-16,-9 0-8 0,9 0-16 0,-9 0-12 0,0 0-8 16,8 0-20-16,-8 4-16 0,0-4-20 0,0 0-24 0,-8 0-16 0,8 0-12 15,-9 0-60-15,9 0 0 0,-9 0 40 0,1 0 36 16,0 0 28-16,-2 0 24 0</inkml:trace>
          <inkml:trace contextRef="#ctx0" brushRef="#br0" timeOffset="295314.5295">5160 2450 67 0,'-10'0'72'15,"10"-5"16"-15,-8 5-8 0,8 0-24 0,-8-5 0 0,8 10-4 16,-10-5 0-16,2 5 0 0,0-1 0 0,-1 3 0 0,1-4 4 0,-1 6-4 16,1 1 4-16,-1 0 4 0,1-1-8 0,0 1 0 0,-2 5 0 15,-6-1 0-15,6 5 0 0,2-1 0 0,-8 2 0 0,7 5 0 16,0-2 0-16,-8 2-4 0,9 3 0 0,0 1 0 0,-2 5-4 15,-6-6 0-15,8 12 0 0,-2-8-4 0,2 6-4 0,0 1 0 16,-1 4 0-16,9 1 0 0,-8-1 4 0,8 0 0 0,0 0-4 0,-9-1 0 16,18 7-4-16,-9-6-4 0,0 0-24 0,8 0-4 0,-8 1 0 15,9-1 0-15,-1-5 0 0,0 6 0 0,2-6 0 0,6-5 0 16,-8 6 0-16,2-6 0 0,6 1 0 0,-7-5 0 0,8-1 0 16,0 1 0-16,-9-5 0 0,10 0 0 0,-2 0-72 0,-6-5-32 15,6 0-24-15,-7-4-24 0,8-1-28 0,-9-4-20 0,1-5-64 0,-1 0 8 16,0-1 48-16,2-8 40 0,-2-1 32 0,-8-5 8 0</inkml:trace>
          <inkml:trace contextRef="#ctx0" brushRef="#br0" timeOffset="297289.5977">5457 2795 67 0,'0'0'92'0,"-8"0"-4"0,8 0-4 0,-8-5-20 16,8 5 4-16,-9 0-4 0,9 0 0 0,0 0-4 0,0 0-4 0,0 0 0 16,0 0 0-16,0 0 4 0,0 0-4 0,0 0 12 0,0 0-4 15,0 0 4-15,9 0-4 0,-9 0 4 0,8 0 0 0,0 0 0 16,-8 0-4-16,8 0 0 0,2 0-8 0,-2 0-8 0,10 0 4 15,-10 0-8-15,9-5-8 0,-1 5 0 0,-7 0-8 0,8-4-8 0,1 4 0 16,-2 0-4-16,2 0-4 0,-2-6 0 0,1 6-4 0,-8 0 0 16,8 0-4-16,1-4 0 0,-2 4-4 0,-8 0-4 0,10 0-8 15,-10 0-8-15,1 0-12 0,7 0-8 0,-16 0-16 0,10 4-16 0,-2-4-12 16,0 0-4-16,-8 6-16 0,0-6-12 0,8 0-12 16,-8 4-12-16,0-4 0 0,-8 5-52 0,8-5-16 0,-8 0 40 0,0 0 28 15,-2 5 32-15</inkml:trace>
          <inkml:trace contextRef="#ctx0" brushRef="#br0" timeOffset="297684.0107">5560 2775 19 0,'-9'6'96'0,"0"-6"-8"0,9 4-4 15,-8-4-24-15,0 5 0 0,8 0 0 0,-9 0 4 0,9 5-4 16,-8-6 0-16,0 6 0 0,8 4 0 0,-10-4 0 0,10 4-12 16,0 0 0-16,-8 1 0 0,8 0-8 0,0-1 4 0,0 5-8 15,0-4-4-15,0 4-4 0,0-5-4 0,0 5 0 0,0-4-4 0,8-1 0 16,-8 1-4-16,10-1 0 0,-2 0 0 0,-8-4-4 15,8 0 0-15,1-1-4 0,-1 1 4 0,0-1 0 0,1-4-4 0,0 0 0 16,-1-1 0-16,0-4 0 0,2 5 0 0,-2-5-4 0,0 0 0 16,1 0 4-16,8-5-4 0,-9 5 0 0,1-4 0 0,-1-1-4 15,1 0 4-15,8 5-4 0,-9-5 0 0,2-4 4 0,-2 9 0 16,0-5-4-16,0 5 0 0,2-5 0 0,-2 1 4 0,0 4-4 16,1 0 4-16,-1 0 0 0,0 0-4 0,2 4 4 0,-2-4 4 0,0 5-4 15,0 0 0-15,2 0 0 0,-2 4 4 0,0-4 0 16,1 4 0-16,0 2-4 0,-1-2 4 0,1 0 0 0,-1 1 0 0,0 4 0 15,-8-4-8-15,10-1 4 0,-2 6 0 0,-8-1 0 0,8 1 0 0,-8-6 0 16,8 5 0-16,-8 1 4 0,0-1 0 0,0 0 0 16,0 1 4-16,0 0 0 0,-8-1 0 0,8 0 0 0,-8 0-4 0,0 1 0 15,-2-1-4-15,2 1 4 0,-9-1-4 0,9 1 0 0,-10-6 0 16,2 1-4-16,6 4-4 0,-6-4 0 0,-2-5 0 0,2 4-16 16,7-4-20-16,-7-5-16 0,6 0-12 0,-6 0-20 0,8 0-16 15,-2-5-20-15,2-1-16 0,0-2-4 0,-1-2-68 0,9 0 16 16,0-4 40-16,-9 0 32 0,9 0 16 0</inkml:trace>
        </inkml:traceGroup>
        <inkml:traceGroup>
          <inkml:annotationXML>
            <emma:emma xmlns:emma="http://www.w3.org/2003/04/emma" version="1.0">
              <emma:interpretation id="{270F763F-7459-4B09-BE05-55FE19D6FA38}" emma:medium="tactile" emma:mode="ink">
                <msink:context xmlns:msink="http://schemas.microsoft.com/ink/2010/main" type="inkWord" rotatedBoundingBox="29899,8985 30308,8981 30313,9476 29903,948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8019.6376">6557 2987 71 0,'-8'-5'100'16,"16"-4"-8"-16,-8 4 0 0,0-5-24 0,0 6-4 0,8-2-4 0,-8-3 0 15,0 4-8-15,10 0 4 0,-10 1-4 0,0-1 0 0,8 5-8 16,-8-5 0-16,8 5 0 0,2 0-8 0,-10 0 4 0,8 5-4 16,0 0 4-16,-8-1 4 0,8 1-4 0,1 5 4 0,-9 0-4 0,8 4 0 15,1 0-4-15,-9 0 0 0,9 1-8 0,-9 0 0 16,8 3-4-16,-8 2-4 0,8 4-4 0,-8-5-4 0,0 5 0 0,0 0 0 15,0-5-4-15,0 4-4 0,0 2 4 0,0-6-4 0,0 0 0 16,0 5-4-16,0-4 0 0,0-6-8 0,0 5-4 0,0-4-8 16,0-1-8-16,0-5-8 0,0 1-8 0,0-1-12 0,0-3-16 0,-8-2-16 15,8-4-12-15,0 5-16 0,-8-10-4 0,8 5-32 0,-9-4-48 16,0-6 32-16,1 5 28 0,-1-5 28 0,1-4 24 0</inkml:trace>
          <inkml:trace contextRef="#ctx0" brushRef="#br0" timeOffset="298258.9919">6404 3107 7 0,'0'0'104'0,"0"5"-4"0,0-5 4 0,0 5-24 0,0-5 4 15,0 0 0-15,0 4 4 0,8-4 4 0,-8 0-8 0,0 5-4 16,9-5 4-16,-9 0-4 0,8 0-4 0,1 0 0 0,-1 5-4 16,0-5-4-16,2 0-4 0,6 0-4 0,-6 5-8 0,6-5-8 0,1 0-8 15,0 0-8-15,0 4-4 0,1-4-8 0,-2 0 0 0,2 0-8 16,7-4 0-16,-8 4-12 0,0-5-8 0,1 5-20 0,-2-5-20 15,2 0-20-15,-2 5-20 0,1-4-40 0,-8-1-28 0,8 0-40 16,-9 0-52-16,0 1 40 0,2-6 36 0,-10 5 40 0,8-6 28 16</inkml:trace>
        </inkml:traceGroup>
        <inkml:traceGroup>
          <inkml:annotationXML>
            <emma:emma xmlns:emma="http://www.w3.org/2003/04/emma" version="1.0">
              <emma:interpretation id="{352282F2-00AF-4FA7-A54E-2DBAB02B79C2}" emma:medium="tactile" emma:mode="ink">
                <msink:context xmlns:msink="http://schemas.microsoft.com/ink/2010/main" type="inkWord" rotatedBoundingBox="30956,8336 33442,8314 33455,9772 30970,9795"/>
              </emma:interpretation>
              <emma:one-of disjunction-type="recognition" id="oneOf9">
                <emma:interpretation id="interp9" emma:lang="" emma:confidence="0">
                  <emma:literal>*3)</emma:literal>
                </emma:interpretation>
                <emma:interpretation id="interp10" emma:lang="" emma:confidence="0">
                  <emma:literal>13)</emma:literal>
                </emma:interpretation>
                <emma:interpretation id="interp11" emma:lang="" emma:confidence="0">
                  <emma:literal>*35)</emma:literal>
                </emma:interpretation>
                <emma:interpretation id="interp12" emma:lang="" emma:confidence="0">
                  <emma:literal>13))</emma:literal>
                </emma:interpretation>
                <emma:interpretation id="interp13" emma:lang="" emma:confidence="0">
                  <emma:literal>ro)</emma:literal>
                </emma:interpretation>
              </emma:one-of>
            </emma:emma>
          </inkml:annotationXML>
          <inkml:trace contextRef="#ctx0" brushRef="#br0" timeOffset="305723.785">8629 3030 23 0,'-8'-4'108'0,"8"4"-8"16,0-5 0-16,0 0-24 0,0 5-4 0,0 0 0 0,0 0-4 16,0 0-12-16,-9 0-4 0,9 0 0 0,0-5-8 0,0 10-4 15,0-5 8-15,0 5-4 0,9 0-12 0,-9-1 0 0,0 1-4 0,8 4 0 16,-8 1-4-16,0 0-4 0,9-2-4 0,-9 8 0 0,8-2-4 16,-8 1-4-16,8-1 0 0,1 6-4 0,-9-6 0 0,9 5 0 15,-1-6 0-15,-8 7-4 0,8-6 4 0,2 6-4 0,-10-6 4 16,8 0-4-16,-8 1 0 0,8-1 0 0,-8 0-16 0,0-4 20 15,9 0 0-15,-9 0 0 0,0-1 4 0,0 1-4 0,0-10 0 0,0 4 0 16,0-4-4-16,0 0 0 0,0 0 0 0,0-4 0 16,-9-1 0-16,9 0 0 0,0-4-4 0,0-6 4 0,0 5-4 0,0-4 0 15,0-5 0-15,0 1 0 0,0-2 0 0,0 0 0 0,0-4 0 16,-8-4-4-16,16 4 0 0,-8-10 0 0,0 6 4 0,0-1 0 16,9-5 0-16,-9 0 4 0,0 1 0 0,9 4 0 0,-9-4 0 0,0 3 0 15,8-3 0-15,-8 4-4 0,8 5 4 0,-8-4 4 16,9 4-4-16,-9 5 4 0,8-6 0 0,-8 11-4 0,0 0 4 0,8 0 0 15,-8-1 0-15,0 5 0 0,10 1 0 0,-10-1 0 0,8 6-4 16,-8-2 4-16,8 2 4 0,-8-1-4 0,10 0-4 0,-2 5 4 16,0 0-4-16,0-6 4 0,10 6 0 0,-10 0-4 0,9 0-4 0,-9 0 4 15,10 0 0-15,-2 0 0 0,2 0 0 0,-1 0 0 0,9 0 4 16,-10 0-4-16,10 0 0 0,-8 0-4 0,7 0 4 0,-8 0 0 16,8 0 0-16,1-3 0 0,-8 3 0 0,7 0 0 0,-8 0 0 15,8 0 0-15,-7 0 0 0,-2 0 4 0,2 0-4 0,-2 0 0 16,-7-5 0-16,8 5 4 0,-8 0 0 0,-1 0 0 0,0 5 0 15,-8-5 0-15,10 3 0 0,-10-3 4 0,0 0 0 0,8 6-4 0,-8-6 0 16,0 5 4-16,0-5 4 0,0 5 0 0,0-1 0 16,0 2 0-16,0-2 4 0,0 6 4 0,-8-5 4 0,8 4-4 0,0 1 0 15,0 0 4-15,0-1 0 0,0 5 0 0,0 1-4 0,0-6 0 16,0 6-4-16,0-1 0 0,8 5 0 0,-8-4-4 0,0-2-4 16,0 7 0-16,0-5-4 0,0-1 0 0,0 0 0 0,0 1-4 15,0-1 4-15,0 0-4 0,0 1-8 0,0-5-4 0,0-1-8 16,0 1-12-16,0-1-12 0,0 1-8 0,0-6-12 0,0 2-20 0,0-2-20 15,0 1-20-15,0-5-16 0,-8 0-52 0,8 0-24 0,0 0 44 16,0-5 36-16,0 1 4 0</inkml:trace>
          <inkml:trace contextRef="#ctx0" brushRef="#br0" timeOffset="306213.0553">8979 2891 55 0,'-9'0'116'0,"9"0"-16"0,-8 0-4 16,8-5-28-16,0 5 4 0,0-5-4 0,0 0 4 0,0 1-4 15,0 4 0-15,0-5-8 0,8 0 0 0,-8 1-12 0,9-1 4 16,-1 0-4-16,0 0-8 0,10 0 0 0,-10 0-4 0,0 2-8 0,10 3-4 16,-10-6-4-16,9 6-4 0,-8 0 0 0,8 6-4 0,-9-3 0 15,0 2 0-15,2 0 0 0,-2 0-4 0,-8 5 0 16,8-1 0-16,-8 5-4 0,0-4 0 0,0 5 0 0,-8-1-4 0,8 0 4 15,-8 6-4-15,-2-6 0 0,2 0 0 0,0 5 0 0,-9-4 0 16,8-1 0-16,1 0 0 0,-1 1 0 0,1-5 0 0,-10 4 0 16,18-5 0-16,-8-3 0 0,0 3-4 0,8-4 0 0,-10 0-4 15,10-5 4-15,0 4-4 0,0-4 4 0,0 0 0 0,0 0 0 16,10 0 0-16,-2-4 4 0,0 4-4 0,-8-5 0 0,10 0 0 0,-2 5 4 16,0-5-4-16,1 1 4 0,8 4 0 0,-8 0 0 0,-1 0 0 15,0-6 0-15,0 6 4 0,10 0-4 0,-10 0 0 0,2 6 0 16,-2-6 0-16,0 4 4 0,1 1 0 0,-9 0 0 0,8 0 0 0,1-1 0 15,-1 6 0-15,-8-5 0 0,9 4 0 0,-9 1 0 0,8 0 0 16,-8-1 0-16,8 5 0 0,-8-5 0 0,0 6 0 0,0-5-4 16,0 4 4-16,0 1 0 0,0-1 4 0,0 0-4 0,0 1 4 15,0-5 0-15,-8 4 4 0,8 0 0 0,-8 1-4 0,-1-1 8 16,1-4-4-16,-1 4 0 0,1-5-4 0,-1 1 0 0,1 0 0 0,0-5-4 16,-10 4-4-16,10-4-4 0,-2 0 0 0,-6-1-8 15,8-4-12-15,-10 6-12 0,10-6-12 0,-1-6-8 0,-7 6-20 0,6-4-20 16,2-1-20-16,-10 0-12 0,10-4-32 0,0-1-48 0,0 1 32 15,-1-6 36-15,1 1 28 0,-1-1 24 0</inkml:trace>
          <inkml:trace contextRef="#ctx0" brushRef="#br0" timeOffset="306626.9473">9635 2254 39 0,'0'-6'88'15,"8"6"0"-15,-8 0-8 0,9 0-20 0,-9 0 0 0,9 0 0 16,-1 0 8-16,-8 6-4 0,8-3 0 0,-8 3 4 0,10-6-8 15,-10 10 0-15,8-6 0 0,0 6 0 0,-8-5 0 0,9 4 0 16,0 1-4-16,-1 4 0 0,0 1-4 0,1-1-4 0,-1 5 4 0,1-5 0 16,8 6-4-16,-9-1 0 0,2 5-8 0,6-5 0 0,-8 5 0 15,10 0 0-15,-10 0-4 0,1 0 0 0,7 5-4 0,-6 0-4 16,-2-6 0-16,8 11-4 0,-16-5-16 0,18 0 16 0,-10-1 0 16,-8 6-4-16,9-4-4 0,-9 2 0 0,9-3 0 0,-9 5 0 15,0-1-4-15,0 1 0 0,0 0-4 0,0-1 0 0,0 0 0 16,-9 1-8-16,9 0 4 0,-9-1-4 0,1 1 0 0,0-1 0 0,-2 1 0 15,2-1 0-15,0 1-4 0,0-1 0 0,-2-4-4 16,2 0-4-16,0 0-4 0,-1-5-8 0,1 5-8 0,-10-5-16 0,18-5-32 16,-16 5-24-16,8-5-24 0,-2-5-36 0,2 6-28 0,-9-11-84 15,8 5 20-15,-8-4 48 0,9 0 44 0,-9-5 28 0,0-1 24 16</inkml:trace>
          <inkml:trace contextRef="#ctx0" brushRef="#br0" timeOffset="304727.1467">7572 3203 7 0,'0'5'84'0,"-8"-1"-8"0,-2 1-12 0,2 0-24 16,8 0 0-16,-8-1 0 0,-1 6 0 0,1-5-4 0,-1 0 0 15,9 0 0-15,-9-1 4 0,1 1 0 0,0 0 0 0,8-5 4 16,-8 6 4-16,8-3-4 0,-10-3 8 0,10 0-8 0,0 5 4 15,0-5-4-15,0 0-4 0,0 0 0 0,0 0-4 0,0 0 0 16,0 0-4-16,0 0 0 0,0-5 0 0,0 2-4 0,0-3 0 0,10-4-4 16,-10 6 0-16,8-6-8 0,-8 5 4 0,8-9-4 0,0 4-4 15,1-4 0-15,0-1 4 0,-1-4-4 0,1 1 0 0,-1-2-4 16,10 1 4-16,-10-1 0 0,0-3-20 0,0 4 20 0,10-5 0 16,-10-1-4-16,1 6 0 0,0-5 0 0,-1 0-4 0,9 5 0 15,-17-5 0-15,16 5 4 0,-6 0-4 0,-10-1 0 0,8 6 0 0,0-5 4 16,2 9 0-16,-10-5-4 0,8 6 0 0,-8 0 0 0,0-1 0 15,0 5 0-15,8 5 0 0,-8-4-4 0,0 4 4 0,0-5-4 16,0 5 4-16,0 0-4 0,0 5 0 0,0-5 4 0,0 4-4 0,0 6 4 16,0-5-4-16,0 4 4 0,0 0 0 0,0 6-4 15,0 0 4-15,0 4-4 0,9-5 0 0,-9 6 4 0,0 3-4 0,0 2 4 16,8-2-4-16,-8 2 4 0,0-1-4 0,9-1 4 0,-9 6-4 16,0-5 0-16,8 5 0 0,-8-5 0 0,9 0 0 0,-9 0 0 15,0 0 0-15,0-6 0 0,0 7-12 0,8-6-4 0,-8-4-12 0,0 5-8 16,8-7-12-16,-8 2-12 0,10-6 0 0,-10 5-12 0,8-4 0 15,-8-5-12-15,8 0-8 0,-8 0 0 0,10-5 0 16,-2-5 4-16,0 0 0 0,1 0-28 0,-1 0-4 0,1-5-20 0,-1-4 12 16,1 4 24-16</inkml:trace>
          <inkml:trace contextRef="#ctx0" brushRef="#br0" timeOffset="305075.8617">7998 3072 7 0,'0'-8'92'0,"8"3"-4"0,-8 0-12 0,0 1-24 15,0-2-4-15,0 2-8 0,0 4 0 0,0 0-4 0,0 0 0 0,0 0 0 16,0 4 0-16,0 2 4 0,0-2 0 0,0 1 0 0,0 5 0 15,0-1 4-15,0 1-4 0,0 0 0 0,0 4 4 0,0 0-4 16,0 0-12-16,0 1 4 0,0-1 0 0,0 5-4 0,10-4-8 16,-10 4 0-16,0 0-4 0,8-4 0 0,-8 5 0 0,8-7-4 15,0 6 0-15,2-5 0 0,-2 1-4 0,0 0 0 0,1-1 0 0,8 0 0 16,-8-4-4-16,7 0 4 0,2 4-4 0,-10-9 0 0,10-1 0 16,-2 1 0-16,1 0 0 0,-8-5 0 0,8 0 4 0,-1-5-4 15,2 0 0-15,-10 1 0 0,10-6 0 0,-2 1-4 0,-7-6 4 0,8 1 0 16,-8-1-4-16,-1-4 4 0,10 0 0 0,-10-1-4 15,0 1 4-15,-8-4-4 0,8-2 0 0,2 2 0 0,-10-1 0 0,8 0 0 16,-8 0 0-16,0 0 0 0,0 4 0 0,0-3-4 0,-8-2 4 16,8 7-4-16,-10-7 8 0,2 6-4 0,0 0 4 0,0 0-4 15,-10 0 4-15,10 0-8 0,-1-1 8 0,-8 6-4 0,8 0 0 0,-7-1 0 16,8 5 0-16,-10 1 0 0,10-5-4 0,-10 9 4 0,10-5-4 16,-9 5-4-16,8 5-8 0,1-5-4 0,-9 5-4 0,9 0-4 15,-2 5-12-15,2 0-8 0,0 0-8 0,-2 0-8 0,10 4-4 16,-8 1-12-16,0 4-8 0,0 1 0 0,8-1-56 0,-9 0-28 15,9 1 28-15,-9-1 32 0,9 5 24 0</inkml:trace>
        </inkml:traceGroup>
      </inkml:traceGroup>
    </inkml:traceGroup>
    <inkml:traceGroup>
      <inkml:annotationXML>
        <emma:emma xmlns:emma="http://www.w3.org/2003/04/emma" version="1.0">
          <emma:interpretation id="{2A89F315-33D7-49A6-8637-DC2D5F404B31}" emma:medium="tactile" emma:mode="ink">
            <msink:context xmlns:msink="http://schemas.microsoft.com/ink/2010/main" type="paragraph" rotatedBoundingBox="19063,9602 33520,10292 33418,12419 18961,11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10A95E-561B-4515-BFCF-4271986104C1}" emma:medium="tactile" emma:mode="ink">
              <msink:context xmlns:msink="http://schemas.microsoft.com/ink/2010/main" type="line" rotatedBoundingBox="19063,9602 33520,10292 33418,12419 18961,11729"/>
            </emma:interpretation>
          </emma:emma>
        </inkml:annotationXML>
        <inkml:traceGroup>
          <inkml:annotationXML>
            <emma:emma xmlns:emma="http://www.w3.org/2003/04/emma" version="1.0">
              <emma:interpretation id="{F94FB584-F792-47FB-8997-D17312DDA269}" emma:medium="tactile" emma:mode="ink">
                <msink:context xmlns:msink="http://schemas.microsoft.com/ink/2010/main" type="inkWord" rotatedBoundingBox="19063,9602 19364,9617 19263,11744 18961,1172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72936.0454">-4134 3563 23 0,'0'-5'92'0,"0"5"-4"0,0-5 0 16,0 5-24-16,0 0-4 0,0 0 0 0,0-5 0 0,0 5 4 16,0 0 0-16,0 0-4 0,0 0 0 0,0 0-8 0,0 0 4 0,0 0 0 15,0 0-8-15,0 5 4 0,0-5 0 0,0 0 0 16,0 0 4-16,0 0 0 0,0 0 4 0,0 5 0 0,0 0 4 0,0-1 0 15,0 2 0-15,0 3-4 0,-8 0-4 0,8 6-4 0,0-1 0 16,-9 5-8-16,0 5 0 0,9 0-4 0,-8 0-20 0,0 5 16 16,-2 4-8-16,2 1 0 0,0 5-16 0,-1-1-12 0,0 0 0 0,1 1 0 15,0 9 0-15,-1-5 0 0,1 0 0 0,-1 4 0 0,0 1 0 16,1 0 0-16,0 1 0 0,-2 4 0 0,2-5 0 0,0 4 0 16,-1 1 0-16,-8-5 0 0,9 5 0 0,-1-1 0 0,1-4 0 15,-1 5 0-15,0-5 0 0,1 0 0 0,0 0 0 0,-2 0 0 16,2-5 0-16,0 6 0 0,0-11 0 0,8 4 0 0,-10 2 0 15,2-6 0-15,0 1 0 0,8-6 0 0,0 5 0 0,-9-4 0 16,9 0 0-16,-8-7 0 0,8 3 0 0,-8-1 0 0,8 0 0 0,0-6 0 16,0 2 0-16,0-6 0 0,0-1 0 0,-10 2 0 0,10-6 0 15,0 1 0-15,0-5 0 0,0-1 0 0,0 1 0 0,0-6 0 16,0 2 0-16,0-2 0 0,0-4-4 0,0 0-40 0,0 0-12 0,-8-4-16 16,8-6-8-16,0 5-16 0,0-5-12 0,-8 6-16 0,8-11-16 15,0 5-16-15,0-4-8 0,-8-1-84 0,8 2 40 0,-10-2 32 16,10-5 36-16,0 1 28 0,0-4 16 0</inkml:trace>
        </inkml:traceGroup>
        <inkml:traceGroup>
          <inkml:annotationXML>
            <emma:emma xmlns:emma="http://www.w3.org/2003/04/emma" version="1.0">
              <emma:interpretation id="{6B5402E4-17B5-4DF8-A647-D1F26ACF6EF7}" emma:medium="tactile" emma:mode="ink">
                <msink:context xmlns:msink="http://schemas.microsoft.com/ink/2010/main" type="inkWord" rotatedBoundingBox="19791,10115 21634,10203 21597,10973 19755,1088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80419.8873">-3187 4334 11 0,'0'0'72'0,"-10"0"0"0,10 0-12 0,-8 0-24 0,8 0-4 16,-8 0 0-16,8-4 0 0,-9 4 0 0,9 0 0 0,-9-5 0 0,9 5 0 16,0-4-4-16,-8-2 0 0,-1 2 0 0,9-1 4 0,0 0 0 15,-8 0-4-15,8 1 0 0,0-6 0 0,-8 5 0 0,8-5 0 16,0 5 0-16,0-4 0 0,0 0 0 0,0-1 4 0,0 5-8 16,0-5 0-16,0 1 0 0,8-1 0 0,-8 0 4 0,8 1 0 15,-8-1-4-15,9 1 4 0,-1-1 0 0,-8 0-8 0,9 1 0 16,0-1 0-16,7 6 4 0,-6-6-4 0,-2 1 0 0,8 4-4 0,-6 1-4 15,-2-2 0-15,9 1-4 0,-9 1 0 0,10 4-4 0,-2 0 8 16,-8 0-8-16,10 4 0 0,-10 1 0 0,10 1 0 0,-10 3 0 16,9-5 0-16,-9 11 0 0,10-6-4 0,-10 5 0 0,0-4 4 15,2 9 0-15,-2-4-4 0,0-1 0 0,1 5 0 0,-9 0 4 0,9 1 0 16,-9 4-4-16,0-5 0 0,0 5 0 0,-9 0 0 0,9 5 0 16,-9-5 4-16,1 0-4 0,0 5 0 0,-2-1 0 0,-6 2 0 15,8-6 4-15,-10 4-4 0,1 1 0 0,1-6 0 0,-2 2 0 0,-8-2 0 16,10 2 0-16,-2-2 0 0,1-8 0 0,-9 4 0 15,10-5 0-15,-2 1 0 0,2-1 0 0,-2-4 0 0,1-1 0 0,9-3 0 16,-8-2 0-16,-2 1 0 0,10-1 0 0,-2-4 0 0,2 0 0 16,0 0-4-16,8 0 0 0,-9-4 8 0,1-1-4 0,8 1-4 15,0-2 4-15,0 2 0 0,0-1-4 0,0 0 4 0,0-4-4 16,0 3 8-16,0 2-4 0,0-1-4 0,8-5 4 0,-8 5 0 16,9 1 4-16,-9-1 0 0,8 5-4 0,-8-5 4 0,8 5-4 0,2-4 4 15,-2 4-4-15,0 0 4 0,2 0-4 0,-2 4 4 0,8-4 0 16,-7 5 0-16,-1-5 0 0,10 5 0 0,-10-1 4 0,10 1 0 15,-2 1 0-15,2 3 4 0,-2-5-4 0,1 2 0 0,1 3 0 16,-2-4 4-16,2 4-4 0,-2-3 4 0,2-2 0 0,-1 5-4 16,-1-3-4-16,-6-2 4 0,6 1-4 0,2-5 0 0,-2 5 0 15,2 0-4-15,-1-5 4 0,-9 4 0 0,9-4-8 0,0 0-8 0,-9 0-12 16,10 0-12-16,-10 0-12 0,10-4-4 0,-10 4-20 0,0-5-20 16,1 0-20-16,-1 0-8 0,0 1-4 0,2-2-88 0,-2 2 24 15,0-5 36-15,2-1 28 0,-10 0 28 0</inkml:trace>
          <inkml:trace contextRef="#ctx0" brushRef="#br1" timeOffset="175748.0675">-3724 4636 123 0,'0'0'148'0,"0"6"-4"0,0-6-4 0,0 0-24 0,0 0-8 15,0 0 0-15,0 0 4 0,0 4 4 0,0-4 0 0,0 0-4 16,0 0-4-16,0 5-8 0,-10-5-4 0,20 0-4 0,-10 0 0 16,0 5-8-16,0-5-8 0,0 0-20 0,0 0-56 0,0 0 0 15,0 0 0-15,0 0 0 0,0 0 0 0,0 0 0 0,0 0 0 0,0 0 0 16,0 0 0-16,0 0 0 0,0 0 0 0,0 0 0 0,0 0 0 16,0 0 0-16,0 0 0 0,0 0 0 0,0 0 0 0,0 0 0 15,8 0 0-15,-8 0 0 0,0 0 0 0,0 0 0 0,0 0 0 0,0 0 0 16,0 0 0-16,0-5 0 0,0 5 0 0,0 0 0 15,-8-5 0-15,8 5 0 0,8 0 0 0,-8-4 0 0,0 4 0 0,0 0 0 16,0 0 0-16,0-6 0 0,0 6-148 0,0 0-52 0,0 0-16 16,-8 0-60-16,8 0-32 0,0 6 60 0,0-6 52 0,0 4 40 15,0 1 28-15,0-5 20 0</inkml:trace>
          <inkml:trace contextRef="#ctx0" brushRef="#br1" timeOffset="180937.9232">-2489 4440 23 0,'0'0'112'0,"0"0"-4"0,0 0-8 0,0 0-32 0,0 0-4 0,0 0-4 15,0 0-8-15,0 0-4 0,0 0 4 0,0 0-8 0,0 0 0 16,0 5 0-16,0 0-4 0,0 0-4 0,0-2-4 0,9 8 4 15,-9-6-4-15,0 4-8 0,0 6 8 0,8-6-12 0,-8 6 0 0,9 0 4 16,-9-2-4-16,8 2 0 0,1 3-4 0,-9-3 0 0,8 4 0 16,0-4 0-16,2-1 0 0,-2 1 0 0,0 4 0 0,10-5 0 15,-10-4-4-15,0 5 0 0,10-1 4 0,-1-5 0 0,-1 1-4 16,-6-1 0-16,6 1 0 0,10-1 0 0,-9-3-4 0,0-2 4 16,0 1 0-16,9-5-4 0,-10 5 0 0,2-5 0 0,7 0 4 0,-7-5-4 15,6 5 0-15,-6-5 4 0,0 1 0 0,-2-6-4 16,1 5-4-16,0-5 4 0,0-4 0 0,1 5-4 0,-10-6 0 0,10 5 0 15,-10-4 0-15,0-1 0 0,0-4 0 0,1 5 0 0,-1-1-4 16,1-4 4-16,-9 5 0 0,0-6 0 0,9 6-20 0,-9-5 28 16,0 6-4-16,0-2 0 0,0 0 0 0,-9-4 0 0,9 5-4 0,-9-2 0 15,9 3 0-15,-8-2 4 0,-1 1-4 0,9 0 0 16,-8 0 0-16,0 4 0 0,0-5 0 0,-2 1 0 0,-6 5 0 0,6-6 0 16,2 5 0-16,-9-4 0 0,9 5 0 0,-9-1 0 0,8-5-4 15,-7 6 0-15,6-1 4 0,-6 6 0 0,-2-6 0 0,10 5 0 16,-9 0 0-16,0 0-4 0,0 2 4 0,-1 3 0 0,2-6-4 15,-2 6 4-15,2 0-8 0,-1 6 4 0,-1-3-4 0,2-3 4 0,-2 10-4 16,2-5-12-16,6 5-4 0,-15-1-12 0,17 0-4 16,-10 6-8-16,2-5-8 0,-2-1-16 0,10 6-16 0,-10 4-12 0,10-5-20 15,0 1-16-15,-1-1-24 0,1 1-60 0,-1-1 28 0,1 0 40 16,-1 5 28-16,9-4 20 0</inkml:trace>
        </inkml:traceGroup>
        <inkml:traceGroup>
          <inkml:annotationXML>
            <emma:emma xmlns:emma="http://www.w3.org/2003/04/emma" version="1.0">
              <emma:interpretation id="{B7D81D61-A7E6-4A81-BF57-ACAE1449B005}" emma:medium="tactile" emma:mode="ink">
                <msink:context xmlns:msink="http://schemas.microsoft.com/ink/2010/main" type="inkWord" rotatedBoundingBox="23695,10622 25469,10707 25417,11804 23643,1171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10751.6062">964 5273 47 0,'0'-8'76'0,"-8"4"-4"16,8 4-8-16,-8-6-24 0,8 6 0 0,-10 0 0 0,2-4-4 0,0 8-4 16,0-4 0-16,-2 0 0 0,2 6 0 0,0-6-4 0,-1 4 0 15,0 4-4-15,1-1 0 0,-9 2 4 0,9 5 0 0,0-4-4 16,-2 5 0-16,2-1 0 0,-10 0 4 0,10 5 0 0,0-4-8 0,-1 4 8 16,1 0 0-16,8 0-8 0,-9 1 8 0,9-1-8 15,-9 0 4-15,9-5-4 0,0 5 4 0,9 0-8 0,-9-5 0 0,9 6-4 16,-9-6-4-16,8 1 0 0,9-5-8 0,-9 4 4 0,10-5 0 15,-10 1 0-15,10-5 0 0,-2 5 0 0,1-6 0 0,9-4-4 16,-8 5 0-16,6-5-16 0,-6 0 20 0,7-5-12 0,-7 1-16 0,6-1-16 16,2-5-20-16,-8 6-20 0,7-6-16 0,-8 0-8 0,8 1-80 15,-7-6 12-15,-1 1 28 0,0 4 32 0,0-5 24 0</inkml:trace>
          <inkml:trace contextRef="#ctx0" brushRef="#br0" timeOffset="311042.5365">1578 5034 35 0,'0'0'104'0,"0"0"-8"0,0-3 0 0,8 3-20 16,-8-6-4-16,10 6 0 0,-10 0-4 0,8-4-4 0,0 4-4 15,-8 0-8-15,18 0 0 0,-10 0-4 0,0 0-4 0,9 0-4 16,-9 0-8-16,10 0-8 0,0 0-4 0,-10 0 0 0,8 0-8 0,2 0 0 16,-1 0-8-16,-1 0 0 0,2 0 0 0,-2 0 0 0,2 0 0 15,-10 0-20-15,10 0-12 0,-10 0-12 0,9 0-20 0,-9 0-24 16,0 0-16-16,-8 4-56 0,10-4-32 0,-10 6 32 0,0-3 24 16,0 3 32-16</inkml:trace>
          <inkml:trace contextRef="#ctx0" brushRef="#br0" timeOffset="311258.1988">1646 5213 63 0,'-8'4'104'0,"8"6"-8"0,0-5-4 16,0-1-20-16,0 1 4 0,0 0 0 0,0-5-4 0,0 5-4 15,0-1-4-15,0 2-4 0,8-6-4 0,1 4-4 0,-9-4-8 16,8 0 0-16,0 0-4 0,2 0-4 0,6 0-4 0,-6 5-8 0,-2-5 0 15,8 0-4-15,2-5 0 0,-1 5-8 0,-1 0 0 16,-6-4-4-16,6 4-4 0,2-6-4 0,-2 2-4 0,2-1-8 0,-1 5-8 16,-9-5-32-16,8 0-24 0,-6 5-32 0,-2-4-28 0,0-1-88 15,2 0 24-15,-10 5 44 0,8 0 28 0,-8-5 28 0</inkml:trace>
          <inkml:trace contextRef="#ctx0" brushRef="#br0" timeOffset="310363.505">189 4819 7 0,'0'-14'88'0,"0"4"-8"0,0-5-4 0,0 6-20 0,0-6-4 0,8 6-4 16,-8-5 4-16,9 0-4 0,-9 5-4 0,8-7-4 0,0 2 0 15,0 5 0-15,2-6-4 0,-2 5-4 0,0-4-4 0,10 4 0 16,-10 1 0-16,9-1-8 0,0 1 0 0,0-2-4 0,-9 7 4 0,10-1 0 16,0 0-4-16,-2 5 0 0,1-4-4 0,0 4-4 0,-8 0 0 15,7 4 0-15,2-4 0 0,-2 5-4 0,2 4 4 0,-1-4 0 16,-8 5 8-16,8-5 0 0,-9 5-4 0,8-1 4 0,-6 5-4 16,-2-4 0-16,0 0 0 0,2 5 0 0,-10-2 0 0,8-3-4 15,-8 6 0-15,0-3 0 0,0-3 0 0,0 4 4 0,-8 0-12 0,8 1 4 16,-10-1 0-16,2 1-4 0,-10-1 0 0,10 1 4 0,-8-6-4 15,-1 5-4-15,8 1-8 0,-8-1 0 0,-1-4-20 16,2 0-12-16,-2-1-8 0,2 0-12 0,-1-4-16 0,-1 5 0 0,2-5-8 16,-2-1-32-16,2-4-48 0,6 4 16 0,2-4 20 15,-9 0 28-15</inkml:trace>
          <inkml:trace contextRef="#ctx0" brushRef="#br0" timeOffset="310061.3109">248 4684 51 0,'0'0'80'0,"0"0"-8"0,0 0-4 0,0 0-32 16,0 6 4-16,0-6 0 0,0 4-4 0,0 1 0 0,0 0-4 15,0 4 0-15,0-3 0 0,0 3-8 0,0 5 4 16,0-4-4-16,0 5-4 0,0-2 4 0,8 7 0 0,-8-1-4 0,0 0 0 15,10 0-4-15,-10 5 0 0,0-4 0 0,8 3 0 0,-8 1 0 16,0 0 0-16,8 0 0 0,-8 1 0 0,0 3 0 0,9-4-4 16,-9 0-4-16,0 5 0 0,0-5 0 0,8 0 0 0,-8 0-4 15,0-5 4-15,0 5-4 0,0-4-4 0,9-1 4 0,-9 0-4 0,0 0 0 16,0-5 4-16,0 1-4 0,0-1 4 0,0-4 0 0,0-1-4 16,0 1-4-16,0-6 4 0,0 6-8 0,0-10-16 0,0 5-12 15,0-5-8-15,0 4-12 0,0-8-12 0,0 4 0 0,0-5-20 16,-9-1-48-16,9-2-20 0,0-2 28 0,-8 1 32 0</inkml:trace>
        </inkml:traceGroup>
        <inkml:traceGroup>
          <inkml:annotationXML>
            <emma:emma xmlns:emma="http://www.w3.org/2003/04/emma" version="1.0">
              <emma:interpretation id="{60EFF10C-EFE1-44CB-8B79-5E569A419054}" emma:medium="tactile" emma:mode="ink">
                <msink:context xmlns:msink="http://schemas.microsoft.com/ink/2010/main" type="inkWord" rotatedBoundingBox="25900,10809 27863,10903 27831,11584 25867,1149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3831.1003">3659 4843 39 0,'0'0'104'0,"0"0"-4"0,0 0 0 15,0 0-20-15,8 0 4 0,-8 0 4 0,0 0-4 0,8 0 4 16,0 0-8-16,2 0 0 0,-10 0-4 0,8 0-4 0,10 0-4 16,-10 0-8-16,0 0-8 0,9 0-4 0,0 0-8 0,0 0-8 0,1 0-4 15,-2 0-4-15,2 0-4 0,-2 0-4 0,10-5-8 0,-9 5 0 16,9 0-8-16,-10-4-4 0,10 4 0 0,-9 0-8 0,9 0-4 15,0 0-8-15,-10 0-8 0,10 0-16 0,-1-6-12 0,1 6-16 16,0 0-16-16,0 0-16 0,7 0 0 0,-7 6-20 0,0-6-72 16,0 0 20-16,-1 0 32 0,1 0 28 0,0 0 20 0</inkml:trace>
          <inkml:trace contextRef="#ctx0" brushRef="#br0" timeOffset="313327.4524">3752 5059 31 0,'0'0'100'0,"0"-5"0"0,0 5-12 0,0 0-20 0,-8 0 0 15,16 0-4-15,-8-5-4 0,0 5-4 0,0 0-4 0,0 0 0 0,0 0 0 16,0 5-4-16,0-5 4 0,0 5-4 0,0-1-4 0,0 2 0 16,0-2 0-16,0 5-4 0,0 1 0 0,0 0-4 0,0-1 0 15,9 6-8-15,-9-1 0 0,0 1-8 0,8 4 0 0,-8-5 0 16,0 5-8-16,9 1 0 0,-9-1-4 0,0-4 0 0,8 4-4 15,-8 0 4-15,0 0-8 0,0 0 0 0,0 0-8 0,0-4-4 0,8 4-8 16,-8-5-16-16,0 1-8 0,0-1-8 0,0-5-16 0,0 6-8 16,0-5-12-16,10-6-4 0,-10 5-4 0,0-3-8 0,0-2-44 15,0-4-28-15,0 0 32 0,0-4 20 0,0 4 36 0</inkml:trace>
          <inkml:trace contextRef="#ctx0" brushRef="#br0" timeOffset="313617.6731">3939 5054 87 0,'0'-10'104'16,"0"6"-8"-16,0-2-8 0,10 3-20 0,-10-3-4 0,0 2-4 0,0 4-4 0,0 0-4 15,0-6 0-15,0 6 0 0,0 0-8 0,0 0 0 16,0 6 0-16,0-6-4 0,0 4 0 0,0 2 0 0,0 3 0 0,0-5-4 16,0 6 0-16,0-1 0 0,8 1-4 0,-8 5-4 0,0-6-4 15,0 5-4-15,0 5 0 0,8-4-4 0,-8 5-4 0,0-7 0 16,0 7 0-16,9-1 0 0,-9 0-8 0,0 0 0 0,0-4-4 15,8 4 0-15,-8-5 4 0,0 5-4 0,9-4-4 0,-9 0 0 0,0-6-4 16,0 5 0-16,0-4-8 0,0-1-4 0,9-5-4 0,-9 2-12 16,0-1-16-16,0-1-16 0,0-4-20 0,0 0-16 0,-9-4-8 15,9-1-28-15,0-5-60 0,-9 1 36 0,9-1 28 0,-8 1 24 16</inkml:trace>
          <inkml:trace contextRef="#ctx0" brushRef="#br0" timeOffset="311805.3701">2379 5246 63 0,'0'5'88'0,"0"-5"0"0,0 0 0 0,10 0-28 0,-10-5 4 16,0 5-8-16,0-5 4 0,8 0-8 0,0 1 0 0,-8-6 0 16,9 1-4-16,-1-2-4 0,1 2-4 0,-1 0 4 0,9-6-4 15,-9 1 0-15,2-1-4 0,6 1 0 0,-6-5-4 0,6 0 0 0,-8 4-4 16,9-4-4-16,1-1 0 0,-10 7 0 0,10-7 0 0,-10 6-4 16,8-1-4-16,-6 2 4 0,6-7-4 0,-7 10 4 0,-1-4-4 15,1 5 0-15,0-1 0 0,-9 0-4 0,8 0 0 0,0 6 0 16,-8-1 0-16,0 0-4 0,0 0 0 0,8 5-4 0,-8 0 4 15,0 0 0-15,0-4 0 0,0 8 0 0,0-4-4 0,0 5 4 16,0 0-4-16,10 0-4 0,-10 4 0 0,0 1 4 0,0 5 0 0,0-6-4 16,0 10 0-16,0-5 4 0,8 6 0 0,-8-1 0 0,0 0 0 15,0 6-4-15,0-2 0 0,0 0 0 0,0 2 0 0,0 3-8 16,0-8 0-16,0 4-8 0,8 0-12 0,-8 0-4 0,10-5-16 16,-10 1-4-16,8-1-12 0,0-5-12 0,-8 0-16 0,9 0-12 15,-1-4-12-15,0 0-4 0,2-5-68 0,-2-5 8 0,0 0 36 0,10 0 24 16,-10 0 24-16</inkml:trace>
          <inkml:trace contextRef="#ctx0" brushRef="#br0" timeOffset="312148.4543">3027 5077 23 0,'0'0'100'0,"0"0"-4"0,0 5-8 16,0-5-24-16,0 6-4 0,-8 3-4 0,8-4 0 0,0 4-4 15,0 1-20-15,0-1 16 0,8 6-4 0,-8-5 0 0,0 4-4 16,0 1-4-16,10-1-4 0,-10 1 0 0,8-1 0 0,-8 5 0 15,8-4 0-15,0-3-4 0,1 4-8 0,0-6 4 0,8 4 0 0,-9-5-4 16,10 1 0-16,-2 0-4 0,2-5 0 0,-2 4 0 0,2-4 0 16,-1-5 0-16,-1 5-4 0,2-5 0 0,8 0-4 0,-10-5 0 15,1 0 0-15,0 1 0 0,0-6 0 0,1 0-4 0,-2 0 0 16,2 1 0-16,-10-5 0 0,1 4-4 0,-1-6 4 0,1 4-4 16,-1-3 0-16,1-4 0 0,-9 5 0 0,0-6 0 0,0 5 0 0,0 2 0 15,0-7 4-15,0 5 0 0,-9 2-4 0,1-2 0 16,-1 1 4-16,1-1-4 0,-1 1 0 0,-7-1 0 0,6 5 0 0,-6-3 0 15,-2 3 0-15,10 0-4 0,-18-4 4 0,18 4-4 0,-17 5 0 0,7-4 4 16,0 5-8-16,2-3 4 0,-1 7 0 0,0-4-4 16,0 4 0-16,-1 0-4 0,2 4-4 0,8 3-8 0,-10-3-4 0,1 5-12 15,0 1 0-15,8 4-16 0,-7-4-8 0,-2 5-8 0,10 4-12 16,0-5-16-16,-10 1-40 0,10 4-44 0,-1-5 40 0,1 5 16 16,8-4 36-16</inkml:trace>
        </inkml:traceGroup>
        <inkml:traceGroup>
          <inkml:annotationXML>
            <emma:emma xmlns:emma="http://www.w3.org/2003/04/emma" version="1.0">
              <emma:interpretation id="{6CCCE15B-A1FA-44C8-AEE4-5E2F2A9A6D98}" emma:medium="tactile" emma:mode="ink">
                <msink:context xmlns:msink="http://schemas.microsoft.com/ink/2010/main" type="inkWord" rotatedBoundingBox="28374,10757 29478,10810 29424,11946 28319,1189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14162.7374">4989 4713 71 0,'0'0'92'0,"0"-3"-4"16,0-3-4-16,0 6-20 0,0-5 0 0,0 5 0 0,0 0 0 16,0 0-8-16,0 0 0 0,0 0 0 0,0 0-4 0,0-5 0 15,0 5-4-15,0 0-8 0,0 0 0 0,0 5 0 0,0-5 0 16,-9 0-4-16,9 5 8 0,0 1 0 0,-9-3 0 0,9 7 0 0,-8 0 0 16,-1-1 0-16,9 5 0 0,-8 1 4 0,0 0-4 0,-2 4 0 15,2 4-8-15,0-3 4 0,0 8-4 0,-2 2 0 0,2-2-8 16,8 1 0-16,-8 4 4 0,-1 2-8 0,9-3 0 0,-8 7 0 15,8-5-4-15,0 4 0 0,-9 1-4 0,18-6 0 0,-9 5-4 16,0 0-4-16,0-4 0 0,8 4 0 0,1-4-4 0,-9-1 0 16,8 1 4-16,0-6-8 0,10 2 0 0,-10-1-4 0,0 0-8 0,2-6-20 15,6 2 12-15,-7-2-16 0,8 2-16 0,0-6-16 0,-9 0-12 16,10-5-12-16,-2 5-8 0,2-4-20 0,-10-6-24 0,9 6-16 16,0-11-40-16,0 6-36 0,-9-5 44 0,10-1 36 0,-10-4 28 0,10 0 24 15</inkml:trace>
          <inkml:trace contextRef="#ctx0" brushRef="#br0" timeOffset="314537.7337">5542 5025 15 0,'0'0'104'0,"0"0"-4"0,9 0 0 15,-9 0-20-15,9-4 0 0,-9 4 4 0,8 0-4 0,0 0 0 16,2 0-4-16,-2 0-4 0,0 0-16 0,10 0-4 0,-10 0-4 16,9 0-8-16,-9 0-4 0,10 0-4 0,-2 0-8 0,2 0-4 0,-2 0-4 15,2 0-4-15,-1 0-4 0,-1 0-4 0,2 0-8 16,-2 0-4-16,2 0-8 0,-1 0-20 0,0 4-16 0,0-4-24 0,-9 0-20 16,2 0-12-16,-2 6-52 0,0-6-36 0,0 0 32 0,-8 3 28 15,10-3 28-15</inkml:trace>
          <inkml:trace contextRef="#ctx0" brushRef="#br0" timeOffset="314919.7122">5662 4977 47 0,'-9'10'104'0,"1"-5"-8"0,-1 4-4 0,9-4-20 16,-8 4 4-16,0 1 0 0,-1-1-8 0,0 1 0 0,9 5-8 0,-8-5-8 15,0-2 0-15,8 7-8 0,-10-5-4 0,10 5-8 0,0-2-8 16,-8 2 4-16,8-5-8 0,0 4-4 0,0 1 0 0,0-6-8 15,8 5-4-15,-8-4 8 0,0 0-4 0,10-1 4 0,-2 1-4 16,-8-1 0-16,8 1-20 0,1-5 24 0,0 5 0 0,-1-6 0 16,0 1-4-16,1 0 4 0,8 0-4 0,-8-1 4 0,-1 1-4 15,0 0 0-15,10-5 0 0,-10 5 0 0,10-1 0 0,-10-4 0 0,9 6-4 16,-9-2 0-16,0-4 0 0,10 5 0 0,-10 0 4 0,0 0-4 16,2 0 0-16,6-1 0 0,-7 1 4 0,0 5-4 0,-1-6 0 15,1 6 0-15,-1-5 0 0,0 3 0 0,2 3 0 0,-10-1 0 16,8-1-4-16,0 1 4 0,0-1 0 0,2 5 0 0,-10-4 4 0,8-1 0 15,-8 1 0-15,8 5 4 0,-8-5 0 0,0-2 4 16,0 7-4-16,0-5 0 0,-8-1 0 0,8 1 0 0,-8 5 0 0,-2-6-4 16,2 1-4-16,0 0 4 0,0-6-4 0,-10 5-4 0,10-3 0 15,-9-2-4-15,-1 6-4 0,10-10 0 0,-10 5-12 0,2-5-4 16,8 0-12-16,-10 0-4 0,1-5-8 0,9 0-12 0,0 0-12 0,-2-5-12 16,2 1-8-16,0-1-8 0,0 1 0 0,-2-1-16 0,10-5-52 15,0 7-4-15,-8-7 40 0,8 1 20 0</inkml:trace>
        </inkml:traceGroup>
        <inkml:traceGroup>
          <inkml:annotationXML>
            <emma:emma xmlns:emma="http://www.w3.org/2003/04/emma" version="1.0">
              <emma:interpretation id="{4C9B08BB-E35F-4970-B970-B8CE63FB96D0}" emma:medium="tactile" emma:mode="ink">
                <msink:context xmlns:msink="http://schemas.microsoft.com/ink/2010/main" type="inkWord" rotatedBoundingBox="29873,11009 31592,10897 31630,11475 29910,1158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15814.4381">7120 5202 67 0,'-8'5'112'0,"8"1"-12"0,-10-2-4 16,2-4-20-16,8 0 4 0,-8 5 0 0,8-5-4 0,0 0-8 0,0-5-4 15,0 5-8-15,0-4-4 0,0-2-4 0,0 1-8 0,0-4-8 16,8 4-4-16,0-5-4 0,2 1 0 0,-2-1 0 0,0 1 0 16,2-5 0-16,6 4 0 0,-8-5 4 0,2 1-8 0,6-1-4 15,1 2 4-15,-9-2-4 0,10 1 0 0,-10-1 0 0,10 1 0 16,-10 4-4-16,0-4 0 0,10-1 8 0,-10 2-4 0,1 2 0 0,-1 2 0 16,0-1 0-16,1 1-4 0,0-1 0 0,-9 1 0 0,8 4 0 15,-8 0 0-15,8 0 0 0,-8 5 0 0,10-5 4 0,-10 5 0 16,0-5 0-16,0 10 4 0,0-5-4 0,0 5 0 0,0 0 0 15,0 0-4-15,0 5 0 0,0-6-4 0,0 10 4 0,0-4-4 16,-10 4 0-16,10 1-24 0,-8-1 24 0,8 5 0 0,-8 0-4 0,8 0 0 16,-9 6-4-16,0-2 0 0,1 2-4 0,8-2-4 15,-8 2 0-15,-1-6-8 0,9 5-12 0,-8 0-16 0,8 0-12 0,0-5-16 16,0 5-8-16,0-5-20 0,0-5-16 0,8 6-12 0,-8-6-4 16,9-4-20-16,-1-1-48 0,0-4 12 0,1 0 36 0,8 0 28 15,-9-5 24-15</inkml:trace>
          <inkml:trace contextRef="#ctx0" brushRef="#br0" timeOffset="316219.3545">7640 5077 107 0,'0'-4'112'0,"0"-6"-8"15,0 10-4-15,9-4-16 0,-9 4-4 0,-9 0 4 0,9 0-8 0,0 0 0 16,-8 4-8-16,8 2-8 0,0 2-4 0,-9-3 0 0,9 5-12 16,0 0 0-16,0 5 0 0,0-2 0 0,-9 2-4 0,9-1-8 15,0 1-20-15,0 4 20 0,9 1-4 0,-9-1 0 0,9-5-4 16,-9 5-4-16,8 0 4 0,1 0-8 0,-1 0 0 0,0-4 0 15,10 0-4-15,-10-1 4 0,10 0 0 0,-10-4-4 0,9-2-4 0,0 3 0 16,0-7-4-16,9 2 0 0,-10-2 0 0,2-4 0 0,7 0-4 16,1 0 0-16,-10-4 0 0,10-2-4 0,-8-3 4 0,7 3 0 15,-8-7-4-15,0 3 0 0,9-4 0 0,-10 5-4 0,-6-6 4 16,6 0 0-16,1 1 0 0,-8 0 0 0,0-7 0 0,-1 9-4 16,-8-3 4-16,8-4-4 0,-8 5 0 0,0-6 4 0,0 1-4 15,0 4 4-15,-8-4 0 0,8 5 0 0,-8-5-4 0,-1 0 4 16,0 0 0-16,1-1 4 0,-1 5 0 0,1-4 0 0,0 5 0 0,-2 0 0 15,2-1 0-15,0 2 0 0,-10-2 0 0,10 5 0 0,0 0 0 16,-10 6-4-16,10-6-4 0,-9 6-4 0,9 4-4 0,-10-5-4 16,10 10-8-16,-10-5-4 0,2 4-4 0,-1 1-4 0,8 4 0 15,-8-4-12-15,9 5-16 0,-10-1-4 0,2 6-16 0,6-6-8 0,-6 6-8 16,7-1-40-16,1 0-48 0,-1 2 32 0,-8-3 32 0,9 2 24 16</inkml:trace>
          <inkml:trace contextRef="#ctx0" brushRef="#br0" timeOffset="315468.3327">6404 5213 15 0,'0'0'116'0,"0"4"-8"16,0-4-4-16,-9 5-16 0,9 0-4 0,0-5 8 0,9 5 0 16,-9-5-8-16,0 4-4 0,0 1-4 0,8 0-4 0,1-5-8 15,-1 0-8-15,1 5-8 0,7-5-12 0,-6 0-4 0,6 4-4 16,2-4-8-16,-1 0-4 0,8-4-8 0,0 4-12 0,1-5-16 0,0 5-12 16,-1-5-20-16,1 0-24 0,0 1-20 0,0-1-20 0,7 0-12 15,-7 0-88-15,0 1 32 0,0-2 32 0,-1-3 36 0,0 4 20 16</inkml:trace>
          <inkml:trace contextRef="#ctx0" brushRef="#br0" timeOffset="315233.963">6532 5034 43 0,'0'-3'88'0,"0"3"-4"0,0 0-8 0,0 0-20 0,0-6-4 15,0 6 0-15,0 0 0 0,0 0-8 0,8 0 0 0,-8 0 0 16,9 6 4-16,-9-6 4 0,0 3 0 0,8 3-4 0,-8 3 4 0,8-4-8 16,-8 4 4-16,10 5-8 0,-10-3 0 0,8 3-4 0,-8 5-4 15,8 0-4-15,-8 0 0 0,0 0-8 0,10 1-4 0,-10 4 0 16,0-5-4-16,0 1-4 0,0 3 0 0,0-4-4 0,8 0-4 15,-8 1 0-15,0-1-8 0,0-5-8 0,8 5-8 0,-8-9-12 16,0 5-20-16,0-6-16 0,0 1-32 0,0-1-16 0,0-3-48 0,0-6-24 16,0 4 32-16,-8-4 32 0,8 0 24 0</inkml:trace>
        </inkml:traceGroup>
        <inkml:traceGroup>
          <inkml:annotationXML>
            <emma:emma xmlns:emma="http://www.w3.org/2003/04/emma" version="1.0">
              <emma:interpretation id="{44CB0848-DC34-4F5F-ACC9-59D1891A1487}" emma:medium="tactile" emma:mode="ink">
                <msink:context xmlns:msink="http://schemas.microsoft.com/ink/2010/main" type="inkWord" rotatedBoundingBox="31973,10708 33497,10781 33445,11857 31922,11784"/>
              </emma:interpretation>
            </emma:emma>
          </inkml:annotationXML>
          <inkml:trace contextRef="#ctx0" brushRef="#br0" timeOffset="317149.3824">8450 5227 71 0,'0'-5'92'0,"0"0"-4"0,0 1-8 0,0-2-20 16,0 1 0-16,0 5-8 0,0-4-4 0,0 4 0 0,0 0-4 15,0 0 4-15,0 0 0 0,0 0 4 0,8 0-4 0,-8 4 8 0,0-4-4 16,0 5 0-16,10 1 0 0,-10 3-4 0,8-4 0 0,0 0-4 15,-8 4-4-15,8 1 0 0,2 0-4 0,-10 2-12 0,8 4-4 16,0-2-20-16,1 1 16 0,-1 4-4 0,-8-4 0 0,8-1-4 16,2 5 0-16,-2-6 0 0,0 2-4 0,0 5-4 0,2-6 4 15,-2 0-4-15,-8 2 0 0,8-7-4 0,1 4 4 0,0-3 0 16,-9 0 0-16,8-6 4 0,-8 7-4 0,9-11 0 0,-9 4-4 16,0-4 0-16,0 0-4 0,8 0 0 0,-16-4 0 0,8-7 0 15,0 7 0-15,0-10 0 0,-9 4-4 0,9-5 0 0,0-4 0 0,-8 0 0 16,8 0 0-16,0 0 0 0,0-5 0 0,0-4 4 0,0 4 0 15,0-5 0-15,-9 0 4 0,9 0-4 0,0 1 8 0,0-1-4 16,0 0 0-16,0 4 4 0,0-3-4 0,0 3 4 0,0 2 0 16,0 0 4-16,0-2-4 0,9 6 4 0,-9 0 0 0,0-1 0 15,0 6 4-15,8 0-4 0,-8 4 0 0,0 1 4 0,9-1 4 0,-1 0-4 16,-8 5 4-16,8-4-4 0,1 4 4 0,0 0 0 0,7 5-4 16,-6 0 4-16,6-4 0 0,-7 4-4 0,8 0 4 0,0 0-4 15,-1-5 0-15,10 10-4 0,0-5 4 0,-9 0-4 0,9 4 0 0,0-4 0 16,8 0-4-16,-9 5 0 0,9 0 0 0,-8-5 0 15,8 5 0-15,0-5-4 0,-1 0 4 0,-7 4-4 0,0-4 0 0,8 0 0 16,-9 0 0-16,1 5 0 0,0-5-4 0,0 0 4 0,-9 0 0 16,-1 0 0-16,2 0 4 0,-10 0 0 0,10 0 0 0,-10 0-4 15,0 0 4-15,1 0 0 0,-9 0 0 0,8 0 4 0,-8 0-4 16,0 0 4-16,0 0 0 0,9 0 0 0,-9 0 0 0,0 0 0 16,0 5 4-16,0-5 0 0,0 5 4 0,0 0 0 0,0 0 4 0,-9 0 0 15,9-1 0-15,0 6 4 0,0-6-4 0,0 6 0 0,0 0 4 16,0 5 4-16,0-6-4 0,0 5 0 0,0 0 0 0,0-4-4 15,0 5 0-15,0-2-4 0,9 2 0 0,-9-1-4 0,0 0 0 0,0 1 4 16,0 0-8-16,0-5 0 0,9 3-4 0,-9-3 0 16,0 5-4-16,0-5-8 0,8-1-8 0,-8-5-8 0,0 6-28 0,0-5 8 15,0 0-12-15,0-5-16 0,0 4-16 0,0-4-20 0,0 0-12 16,0-4-16-16,0 4-4 0,0-5-68 0,0-4 16 0,0 3 40 16,-8-3 36-16,8 5 20 0</inkml:trace>
          <inkml:trace contextRef="#ctx0" brushRef="#br0" timeOffset="317596.3219">8979 5184 39 0,'-9'4'108'16,"9"-4"-12"-16,-8 0-12 0,8 0-28 0,-9-4 0 0,9 4 0 0,9-6 0 15,-9 2-4-15,0-1 0 0,8 1 0 0,1-2-4 0,-1 2 0 16,0-1 4-16,0 5-4 0,2-5-8 0,6 0-16 0,2 5 20 15,-10-4-8-15,9 4-4 0,1 0-4 0,-10 0 0 0,8 4 0 0,-6 1-4 16,6 0-8-16,-6 0 0 0,-2-1 4 0,0 6-4 16,1-1-4-16,-1 1 0 0,-8 0-4 0,9-6 4 0,-9 11-4 0,0-5 0 15,0-1 0-15,0 1 0 0,-9 5 0 0,9-6-4 0,-8 1 0 16,8-1 0-16,-9 1-4 0,9-6 0 0,0 6 0 0,-8-5 0 16,8-1 0-16,0 2-4 0,-8-2 0 0,8-4 0 0,0 0 0 0,0 0 0 15,8 0 0-15,-8 0 0 0,8-4 4 0,-8 4-4 0,9-6 0 16,-1 2 0-16,1 4 4 0,-1-5-4 0,1 0 4 0,-1 0 0 15,0 5 0-15,2 0 0 0,6 0 4 0,-6-4 0 0,-2 4-4 16,0 0 0-16,0 4-4 0,1-4 8 0,0 5-4 0,-1 0 0 16,1 4 0-16,-1-3 4 0,0 3 0 0,2-4-4 0,-2 5 4 0,-8-1-4 15,8 5 0-15,0-4 4 0,-8 3-4 0,10-2 4 16,-10 3 0-16,0 1-4 0,8 0-16 0,-8-1 24 0,0-1-4 0,0 2 4 16,0-5-4-16,-8 4 4 0,8 1 0 0,-10-1-4 0,10 1 0 15,-8-7 0-15,0 3 0 0,0-2 0 0,-2 1-8 0,2 0 0 16,-9-1 0-16,9-5-12 0,-1 2-4 0,-8-6-8 0,9 4-12 0,-10-4-16 15,10 0-16-15,-10 0-12 0,10-4-16 0,0-6-4 0,-1 5-12 16,1-5-80-16,-1-4 16 0,1 5 32 0,8-6 28 16</inkml:trace>
          <inkml:trace contextRef="#ctx0" brushRef="#br0" timeOffset="317933.4523">9712 4699 19 0,'0'0'112'0,"0"0"-16"0,9 0-8 0,-9 0-28 0,0 5 0 16,8-5 0-16,-8 0 4 0,8 6 4 0,-8-3-4 0,9-3 0 16,-1 6 4-16,1 3-8 0,-9-4-8 0,17 4 4 0,-9-4-4 15,2 9 4-15,6-4-4 0,-8 5 0 0,2-1 0 0,6 1-8 16,-7 4 0-16,-1-5 4 0,10 5-4 0,-10 0 0 0,0 5-4 0,10-5 4 15,-10 4 0-15,0 2 0 0,1-1-4 0,0 0-8 0,-1 5 4 16,-8-6-4-16,9 7-4 0,-9-7 0 0,8 6-4 16,-8 0-8-16,0 0 0 0,-8 0-4 0,8-2 0 0,-9 3-4 0,9-1 0 15,-8 0 0-15,-10 0-4 0,10 0 0 0,0-1-4 0,-10 2 0 16,10-2-4-16,-10 1-4 0,2-6-8 0,7 2-4 0,-7-2-12 16,-2 2-16-16,2-6-16 0,6 0-24 0,-6 0-16 0,-2-5-28 0,10 1-40 15,-9-1-4-15,0-4-76 0,8-1 20 0,-7 1 40 0,6 0 40 16,-6-5 28-16,-2-5 20 0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57.8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CA3793-CF40-4AF8-86FF-CC9E5585DDA4}" emma:medium="tactile" emma:mode="ink">
          <msink:context xmlns:msink="http://schemas.microsoft.com/ink/2010/main" type="inkDrawing" rotatedBoundingBox="16650,4556 18057,4536 18058,4549 16651,4569" semanticType="strikethrough" shapeName="Other"/>
        </emma:interpretation>
      </emma:emma>
    </inkml:annotationXML>
    <inkml:trace contextRef="#ctx0" brushRef="#br0">3902 800 23 0,'0'0'96'0,"0"0"-4"0,0 0 0 0,10 5-16 0,-10-5 4 16,8 0-4-16,0 0 4 0,0 0-12 0,1 0 20 0,0 0-8 15,8 0-4-15,-1-5 0 0,2 10-8 0,8-5-4 0,-10 0 4 16,10 0-12-16,-1 0 0 0,1-5-4 0,8 5 0 0,1 0-4 0,-11 0-4 15,20-5 0-15,-10 5-8 0,-1 0-4 0,11-4 0 0,-2 4 0 16,-7 0-4-16,7-5 4 0,1 5-8 0,7 0 0 0,-7 0 4 16,-1 0-4-16,10 0-4 0,-9 0 0 0,-1 0-4 0,1 0 0 15,-1 0 4-15,2 0-4 0,-3 0-4 0,-7 0 0 0,10 0-4 16,-11 0-4-16,1 0 0 0,-8 0 4 0,8 0-8 0,-17 0 4 0,9 0-4 16,-8 0 0-16,-2 0-4 0,1 0-4 0,-8 0 0 0,-1 0-4 15,1 0-4-15,-1 0-16 0,-8 0-20 0,0 0-20 0,0 0-24 16,0 0-12-16,-8 0-24 0,-1 0-24 0,1 0-20 0,-1 0-56 15,1 0-8-15,-9-4 44 0,-1 4 40 0,2 0 24 0,-2 0 24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0:03.7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C52BAD-75F5-489A-B53F-C93BBCEE4C56}" emma:medium="tactile" emma:mode="ink">
          <msink:context xmlns:msink="http://schemas.microsoft.com/ink/2010/main" type="inkDrawing" rotatedBoundingBox="14168,8335 15209,7386 15258,7440 14217,8389" semanticType="strikethrough" shapeName="Other">
            <msink:sourceLink direction="with" ref="{7CE89E62-C1F9-42AA-B7C4-C47D56A2F5E6}"/>
          </msink:context>
        </emma:interpretation>
      </emma:emma>
    </inkml:annotationXML>
    <inkml:trace contextRef="#ctx0" brushRef="#br0">-1234 3869 23 0,'9'-13'64'0,"-1"3"0"0,0-4-12 0,9-5-20 0,-2 6-8 15,2-9 8-15,0-2-4 0,-2 2-8 0,2-6 4 0,8 0 0 16,0-4-4-16,7 0-4 0,-8 1 0 0,9-7 0 0,-1 6-4 0,1-4 4 16,8 4-4-16,-9-5 0 0,10 5 0 0,-10-1-8 0,8 2 0 15,-6-2 0-15,6 1 4 0,-8 5-4 0,1-1 0 0,0 0-4 16,0 2 4-16,-1 2 0 0,0-3-4 0,-7 8 4 0,0-3-4 0,-1 3 0 15,1 5 0-15,-1-4 0 0,-8 4 0 0,1 0 0 16,-1 1 0-16,-8 4 0 0,8-1 4 0,-7 1-4 0,-1 4 4 0,-1 0 0 16,2 2-4-16,-9-2 4 0,8 5-4 0,-8-5 0 0,0 5 0 15,0-4 0-15,0 4 0 0,0 0 0 0,0 4 0 0,-8-4-4 16,8 5 4-16,-9 0 0 0,9-2 0 0,-7-3-4 0,-1 5 0 0,8 0 0 16,-9 4-4-16,1-4 0 0,0 4-4 0,0-4-8 0,-1 4 0 15,2 5-16-15,-1-5 0 0,-9 5-40 0,9-5-40 0,-9 4 4 16,10 1 28-16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46.1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A0034C-E045-4A4C-8F88-8A2163E605DB}" emma:medium="tactile" emma:mode="ink">
          <msink:context xmlns:msink="http://schemas.microsoft.com/ink/2010/main" type="inkDrawing" rotatedBoundingBox="7667,4138 7818,4600 7448,4721 7297,4258" semanticType="callout" shapeName="Other">
            <msink:sourceLink direction="with" ref="{0292F1EB-E2F9-47CD-AD47-6C3769583531}"/>
          </msink:context>
        </emma:interpretation>
      </emma:emma>
    </inkml:annotationXML>
    <inkml:trace contextRef="#ctx0" brushRef="#br0">501-697 55 0,'0'0'80'0,"0"0"-12"0,0 6-4 0,0-6-24 0,0 0 4 16,0 0 0-16,-8 0 4 0,8 0-4 0,0 0 0 16,0 0 0-16,0 0 0 0,0-6 4 0,0 6-4 0,0 0-4 0,0 0 0 15,-9 0-4-15,9 0 0 0,-9 0 0 0,9 0-8 0,-8 0 4 16,8 0-12-16,-8 0 4 0,-2 0 0 0,2 6-4 0,0-6-4 15,0 4-4-15,-2 1 0 0,2-1 0 0,0 2-4 0,8-2 8 16,-9 6-4-16,-7-4 0 0,16 3-4 0,-18 0 4 0,10 5-4 16,0-4 0-16,-2 5 8 0,2-1-4 0,8 0 0 0,-8 0 0 0,-1 1 4 15,0-1 0-15,9 1 0 0,-8 4 0 0,8-5 0 0,-9 1 0 16,9-5 0-16,0 4 0 0,0 0 0 0,0-1 0 0,0 3 0 16,0-2 0-16,9-4 0 0,-9 5 4 0,8-6 0 0,1 6-4 15,0-6-4-15,-1 0 4 0,0 5-4 0,2-4 0 0,-2 0-4 16,8-1 0-16,-6-4 0 0,6 5 0 0,1 0 0 0,1-6-8 0,-2 1 4 15,2-1 0-15,-10-4 0 0,9 6 0 0,9-6-8 0,-10 0-8 16,2 0-8-16,-2 0-16 0,2-6-16 0,8 2-12 0,-10-1-28 16,-7-5-24-16,8 6-28 0,0-6-16 0,1 1-84 0,-10-6 48 15,0 5 32-15,0-4 32 0,-8 0 28 0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47.2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105E2C-AA51-4C7E-A8DD-99A638D773CD}" emma:medium="tactile" emma:mode="ink">
          <msink:context xmlns:msink="http://schemas.microsoft.com/ink/2010/main" type="writingRegion" rotatedBoundingBox="2643,4063 2750,4507 2309,4613 2202,4169"/>
        </emma:interpretation>
      </emma:emma>
    </inkml:annotationXML>
    <inkml:traceGroup>
      <inkml:annotationXML>
        <emma:emma xmlns:emma="http://www.w3.org/2003/04/emma" version="1.0">
          <emma:interpretation id="{71BF2F42-6F20-40EC-BDBB-12A6E0524916}" emma:medium="tactile" emma:mode="ink">
            <msink:context xmlns:msink="http://schemas.microsoft.com/ink/2010/main" type="paragraph" rotatedBoundingBox="2643,4063 2750,4507 2309,4613 2202,4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C462AE-270A-48A4-AA9C-67EE15CCAF94}" emma:medium="tactile" emma:mode="ink">
              <msink:context xmlns:msink="http://schemas.microsoft.com/ink/2010/main" type="line" rotatedBoundingBox="2643,4063 2750,4507 2309,4613 2202,4169"/>
            </emma:interpretation>
          </emma:emma>
        </inkml:annotationXML>
        <inkml:traceGroup>
          <inkml:annotationXML>
            <emma:emma xmlns:emma="http://www.w3.org/2003/04/emma" version="1.0">
              <emma:interpretation id="{2191F83F-251C-47AB-B5D9-40710DA51E37}" emma:medium="tactile" emma:mode="ink">
                <msink:context xmlns:msink="http://schemas.microsoft.com/ink/2010/main" type="inkWord" rotatedBoundingBox="2643,4063 2750,4507 2309,4613 2202,4169">
                  <msink:destinationLink direction="with" ref="{9DF78747-9279-43F9-A49B-276C06DDC46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-910-5700 35 0,'0'-4'96'0,"0"-2"-12"0,0 2-8 16,8-1-24-16,-8 1 0 0,0-2-4 0,8 2-4 0,-8-1 0 16,0 0-4-16,10 0 0 0,-2 5-4 0,-8-4 0 0,8-1 0 0,2-1 0 15,-2 2-4-15,0 0 0 0,1-1-4 0,-9 5 4 0,17-5-8 16,-9 5 4-16,1-5-4 0,-1 5 0 0,0 0 4 0,2-5-4 16,6 5 0-16,-6 0-8 0,-2 0 0 0,0 0-4 0,0 5 4 15,10 0-4-15,-10-5 4 0,1 5-4 0,7 0 4 0,-6-1-4 16,-2 0 0-16,8 2 4 0,-6 3-20 0,-2-4 20 0,0 5-4 15,9-6 4-15,-8 6-8 0,0-1 0 0,-1 1 0 0,0 0 4 0,0-1-4 16,2 1 0-16,-2-1 0 0,0 1 0 0,-8 4 4 16,10-3-4-16,-2-2 4 0,-8 1 8 0,8 4-8 0,-8-5 4 0,0 1 0 15,9 5 0-15,-9-6 4 0,0 5 4 0,0-4 0 0,0 0 0 16,-9 4 4-16,9-4 0 0,-8 4-4 0,0-4-4 0,-2-1 0 16,10 6 0-16,-16-6 0 0,6 1-4 0,2-1-8 0,0 1 8 0,0 0-4 15,-10 0 0-15,1-1 0 0,9-4 0 0,-10-1-4 16,10 6-4-16,0-5 4 0,-10-1-4 0,10 1 0 0,-9-5-4 0,9 0 0 15,-10 0-4-15,10 5-4 0,0-5-4 0,-10 0-16 0,10 0-16 16,0 0-20-16,-10 0-12 0,10 0-24 0,-1 0-28 0,-8-5-32 16,9 5-16-16,-9 0-80 0,-1-5 44 0,10 5 40 0,-10 0 28 0,10-4 36 15,0-1 16-15</inkml:trace>
          <inkml:trace contextRef="#ctx0" brushRef="#br0" timeOffset="-404.4459">-858-5710 15 0,'0'-4'124'0,"0"-1"-4"0,8 5-8 0,-8 0-24 0,0-4-8 0,0 4-8 16,0 0-8-16,0 0-8 0,0 0-4 0,0 0 0 0,0 4-4 16,0 1 0-16,0-1-8 0,0 2-8 0,0 3 0 0,8 2-4 15,-8-2-4-15,0 0 4 0,0 5-8 0,9-4-4 0,-9 5 0 0,0-1 0 16,0 5-4-16,0-4-4 0,0 4 0 0,8-5 0 0,-8 1-4 16,0-1 4-16,0 5-4 0,0-4 0 0,0-6 0 0,0 5-4 15,0 1-4-15,0-6 4 0,0 1-4 0,0-1-8 0,0 1-8 16,9 0 0-16,-18-6-12 0,18 2-12 0,-9-2-12 0,0 1-12 15,0-5-8-15,0 5-8 0,0-5-4 0,0 0-28 0,0 0-56 0,0-5 16 16,0 5 28-16,0-5 20 0</inkml:trace>
        </inkml:traceGroup>
      </inkml:traceGroup>
    </inkml:traceGroup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3:07.7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49-2 35 0,'0'0'64'0,"0"0"0"16,0 0-4-16,-8 0-28 0,8 0-4 0,0 0 0 15,0 0-4-15,-10 0-4 0,10 0-4 0,0 0 4 0,-8 0-4 0,8 0 0 16,-8 0 0-16,8 0 4 0,0 0-4 0,-9 0 4 0,9 0 0 16,0 0-4-16,0 0-12 0,-8 0 16 0,8 0 4 0,0 0 0 15,0 0 0-15,0 0-4 0,0 0-4 0,0 0 8 0,0 0-8 16,0 0 0-16,0 0 0 0,0 0-4 0,0 0-4 0,0 0 0 0,0 0-4 15,0 0 0-15,0 0 0 0,0 0-8 0,0 0 4 0,0 0-4 16,0 0 0-16,0 0-4 0,0 0-8 0,0 0-4 0,0 0-12 16,0 0-12-16,8 0-8 0,-8 0-16 0,9 0-76 0,-9 0 0 15,8 0 32-15,0 0 16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07.4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302498-9268-4F7B-85DA-EDC6F426B1B6}" emma:medium="tactile" emma:mode="ink">
          <msink:context xmlns:msink="http://schemas.microsoft.com/ink/2010/main" type="inkDrawing" rotatedBoundingBox="3425,9658 6780,4606 6895,4682 3540,9734" semanticType="underline" shapeName="Other">
            <msink:sourceLink direction="with" ref="{7E39D01C-A5C3-4818-BCB9-80E206C1AE7B}"/>
            <msink:destinationLink direction="with" ref="{E59A06FA-5F0B-4221-B325-F6403B35CDAB}"/>
          </msink:context>
        </emma:interpretation>
      </emma:emma>
    </inkml:annotationXML>
    <inkml:trace contextRef="#ctx0" brushRef="#br0">-494 2655 15 0,'0'0'48'16,"0"0"-4"-16,0 0 0 0,0 0-24 0,0 0-8 0,0 0 8 16,-8 0-12-16,8 0 0 0,0 0-4 0,0 0 0 0,0 0 0 0,0 0 0 15,0 0 4-15,0 0-8 0,0 0 4 0,-10 0 0 0,10 0-4 16,0 0 0-16,0 0 4 0,0 0 0 0,0 0-4 0,-8 0-4 16,8 0 0-16,0 0 4 0,0 0 8 0,0 0-12 0,-8 0 4 15,8 0 0-15,0 5 0 0,0-5 0 0,0 0 0 0,0 5 0 0,-8-5 4 16,8 0-4-16,0 3 0 0,0-3 0 0,0 6 0 0,0-1-4 15,0-5 0-15,0 5 4 0,0-5 4 0,0 4-4 0,-10 2-20 16,10-6 24-16,0 0-4 0,0 0 8 0,0 4-8 0,0-4 0 16,0 0 0-16,0 0 0 0,0 5 8 0,0-5-8 0,0 0 0 15,0 0 0-15,0 0 0 0,0 0 0 0,0-5 0 0,0 5 0 0,0 0 8 16,0 5-8-16,0-5-4 0,0 0 4 0,0 0 0 16,0 0 0-16,0 0 0 0,0 0 4 0,0 0-4 0,-8 5 4 0,8-5 0 15,0 0 4-15,0 5-8 0,0-5 4 0,0 4 4 0,0-4-8 16,-8 6 4-16,8-2 4 0,0-4 0 0,0 5-8 0,0-1 4 15,0 1 4-15,0-5 0 0,0 6 0 0,-9-2 4 0,9-4-8 16,0 5 8-16,0-5-4 0,0 5-4 0,0-5 4 0,0 4 0 0,0-4 0 16,0 0 4-16,0 5 0 0,0-5-4 0,-8 0 4 15,8 0 4-15,0 0-4 0,0 0 0 0,0 0 0 0,0 0 0 0,0 0 4 16,0 5 0-16,0-10 0 0,0 10 0 0,0-5 0 0,0 0 4 16,0 0-4-16,0 0 4 0,0-5 0 0,0 5-8 0,-9 0 16 15,9 5-4-15,0-5 0 0,0 0 0 0,0 0 0 0,0 0 0 0,0 0 0 16,0 0-8-16,0 0 4 0,0 0-8 0,0 0 4 15,0 0 4-15,0 0-4 0,0 0 4 0,0 0-4 0,0 0 8 0,0 0 4 16,0 0-8-16,0-5 8 0,0 5-4 0,0 0-4 0,0 0 4 16,0 0-4-16,0-5 0 0,0 5 0 0,0 0 0 0,0-4 0 15,0-1 0-15,0 5 0 0,9-5 0 0,-9 1-4 0,0-2 4 0,8 1 0 16,-8 1 0-16,0-1 0 0,9 1 0 0,-9-6 0 16,8 5 0-16,-8-5 4 0,8 6-4 0,-8-6 0 0,10 0 0 0,-2 4 0 15,-8-2-4-15,8-2 4 0,-8 0-4 0,8 1 4 0,-8 0-4 16,10-1-4-16,-10 0 4 0,8 0 0 0,0 1-4 0,-8-5 0 15,9 4 4-15,0 1-8 0,-1-6 0 0,1 5 0 0,-9 1 0 0,8-1 0 16,0-4-4-16,0 4 4 0,2 0-4 0,-2-4 0 0,0 4 4 16,2 1 0-16,-2-4-4 0,0 2-20 0,9-3 24 0,-8 4 0 15,-1-4 0-15,1 4-8 0,-1 1 8 0,0-6-8 0,2 6 12 16,6-6-4-16,-6 1-4 0,-2 4 0 0,0-4 4 0,0 0-4 16,1 4 4-16,8-5-4 0,-8 1 4 0,-1 0-4 0,0 4 0 0,2-4 0 15,-2 0 0-15,8-1 0 0,-6 5 0 0,-2-4-4 16,0 0 0-16,1 4 8 0,0-5-4 0,-1 1-4 0,9 5 4 0,-9-6 0 15,0 1-4-15,2 4 4 0,-2-4-4 0,0 0 4 0,2 4 0 16,-2-5-8-16,9 1 4 0,-9 5 0 0,1-6 4 0,0 1 0 16,-1 4 0-16,0-4-4 0,0-1 4 0,2 1 0 0,-2 5-4 0,0-7 4 15,2 7 4-15,-2-5-4 0,0 0 0 0,1 0-4 0,-1-1 4 16,1 1 0-16,-1 4 0 0,1-5 0 0,-1 1 0 0,0 0 0 16,2-1 4-16,-2 1-8 0,0 5 4 0,2-6-4 0,-2 0 4 15,0 1-4-15,0 5-4 0,1-6 4 0,-1 1 4 0,-8-1-4 16,9 6 0-16,0-5 4 0,-1-1 0 0,0 5-4 0,2-4 4 0,-2 5-4 15,0-6 0-15,0 6 0 0,2-6 0 0,-2 1 0 0,0 4 0 16,1-4 0-16,-1 4 0 0,-8-4 0 0,9 5 0 0,0-6 0 16,-1 5 0-16,0-4 0 0,0-1 0 0,2 6 0 0,-2-5 0 15,0 4 0-15,2-5 0 0,-2 1 0 0,0-1 0 0,1 6 0 16,-1-5 0-16,9 0 0 0,-8-1 0 0,-1 0 0 0,0 6 0 16,2-5 0-16,-2-1 0 0,0 1 0 0,10-1 0 0,-10 6 0 0,0-5 0 15,1-1 0-15,-1 5 0 0,10-4 0 0,-10 0 0 16,0 4 0-16,2-3 0 0,-2 2 0 0,0-3 0 0,1-1 0 0,8 6 0 15,-9-5 0-15,1-1 0 0,-1 1 0 0,0-1 0 0,2 5 0 16,-2-3 0-16,10-2 0 0,-10 1 0 0,0 0 0 0,0-1 0 16,2 0 0-16,-2 1 0 0,9-1 0 0,-9 1 0 0,0-5 0 0,2 4 0 15,-2 1 0-15,0-1 0 0,0 1 0 0,2 0 0 16,-2 0 0-16,0-1 0 0,1-4 0 0,0 5 0 0,-1-1 0 0,1 1 0 16,-1 0 0-16,0 4 0 0,1-5 0 0,0 1 0 0,-1 1 0 15,-8-2 0-15,8 0 0 0,2 5 0 0,-2-5 0 0,0 1 0 16,1 1 0-16,0-2 0 0,-1 5 0 0,0-4 0 0,1-1 0 0,-1 1 0 15,-8-1 0-15,18 2 0 0,-10-7 0 0,0 5 0 0,2 2 0 16,-2-7 0-16,0 5 0 0,0-4 0 0,10 5 0 0,-10-5 0 16,1 5 0-16,-1-6 0 0,10 1 0 0,-10 5 0 0,0-6 0 15,10 1 0-15,-10 5 0 0,0-5 0 0,10 0 0 0,-10 4 0 16,1-4 0-16,7 0 0 0,-6 5 0 0,-2-5 0 0,8 3 0 0,-6-2 0 16,-2 4 0-16,0-5 0 0,9 4 0 0,-8-5 0 0,0 7 0 15,-1-2 0-15,0-5 0 0,0 7 0 0,2-2 0 0,-2-4 0 16,0 4 0-16,2-4 0 0,6 5 0 0,-7-1 0 0,-1-4 0 15,1 5 0-15,-1-1 0 0,1-4 0 0,-1 5 0 0,0-1 0 16,2 2 0-16,-2-1 0 0,0-1 0 0,2-4 0 0,-2 4 0 0,0 1 0 16,-8-2 0-16,8 3 0 0,1 4 0 0,-1-7 0 0,1 2 0 15,0 0 0-15,-1 4 0 0,0-4 0 0,2-1 0 0,-2 6 0 16,0-5 0-16,-8-1 0 0,8 5 0 0,2-4 0 0,-2 5 0 0,0-6 0 16,1 6 0-16,-1-6 0 0,1 1 0 0,0-1 0 15,-1 6 0-15,0-5 0 0,0-1 0 0,2 5 0 0,-2-3 0 16,0-3 0-16,2 3 0 0,-2 3 0 0,0-5 0 0,1 1 0 0,-1-1 0 15,1 1 0-15,8 1 0 0,-9 2 0 0,0-3 0 16,2-1 0-16,-2 2 0 0,0 3 0 0,2-5 0 0,-2 1 0 0,0 4 0 16,9-5 0-16,-9 7 0 0,1-7 0 0,0 0 0 0,-1 6 0 0,0-1 0 15,-8-4 0-15,10 4 0 0,-2 1 0 0,0-6 0 16,1 6 0-16,-9-1 0 0,9 1 0 0,-1-6 0 0,-8 5 0 0,8 1 0 16,1-1 0-16,-9 1 0 0,8-1 0 0,-8 6 0 0,9-7 0 15,-9 2 0-15,9 0 0 0,-9-1 0 0,8 5 0 0,-8-5 0 16,8 1 0-16,-8-1 0 0,10 6 0 0,-10-6 0 0,8 1 0 15,0-1 0-15,-8 0 0 0,8 1 0 0,2 5 0 0,-10-7 0 16,8 1 0-16,0 1 0 0,1-1 0 0,-9 1 0 0,8-1 0 0,0 0 0 16,2 1 0-16,-2-1 0 0,-8 1 0 0,8-1 0 0,0 0 0 15,2 2 0-15,-2-3 0 0,0 2 0 0,-8-1 0 0,9 1 0 16,0-1 0-16,-1 0 0 0,1 1 0 0,-9-1 0 0,8 1 0 16,0-1 0-16,1 1 0 0,-9 4 0 0,9-5 0 0,-1 1 0 15,0 4 0-15,-8-5 0 0,10 5 0 0,-10-4 0 0,8 4 0 0,0-4 0 16,1 4 0-16,-9-5 0 0,9 0 0 0,-1 6 0 0,-8-6 0 15,8 1 0-15,1 4 0 0,-1-5 0 0,0 0 0 0,-8 5 0 16,10-4 0-16,-2 0 0 0,10-1 0 0,-18 1 0 0,16 0 0 0,-8-2 0 16,1 2 0-16,0-1 0 0,-1 1 0 0,1-1 0 15,-1 0 0-15,0 1 0 0,2-2 0 0,-2 3 0 0,0-2 0 0,0 5 0 16,2-5 0-16,-2 1 0 0,0-1 0 0,1 0 0 0,0 6 0 16,-9-6 0-16,8 5 0 0,1-4 0 0,-1 4 0 0,-8 0 0 15,8 1 0-15,-8-1 0 0,10-4 0 0,-10 9 0 0,8-7 0 0,-8 4 0 16,8-2 0-16,-8 0 0 0,8 0 0 0,-8 0 0 0,0 1 0 15,10-1 0-15,-10 0 0 0,8 5 0 0,-8-5 0 0,0-1 0 16,8 3 0-16,-8-2 0 0,9 0 0 0,-9 0 0 0,9 0 0 16,-1 1 0-16,-8-1 0 0,9-4 0 0,-9 4 0 0,8 0 0 15,0 0 0-15,-8 0 0 0,8-4 0 0,-8 4 0 0,10 0 0 16,-2 0 0-16,-8 1 0 0,8-2 0 0,2 2 0 0,-10-1 0 16,8 0 0-16,-8 0 0 0,8 1 0 0,-8-1 0 0,9 0 0 15,-9 0 0-15,8 5 0 0,-8-4 0 0,9-2 0 0,-9 1 0 0,0 1 0 16,8-1 0-16,-8 0 0 0,0 5 0 0,9-4 0 0,-9-1 0 15,0 0 0-15,8 0 0 0,-8 1 0 0,8 4 0 0,-8-6 0 16,0 3 0-16,10 3 0 0,-10-6 0 0,0 1 0 0,0 5 0 16,0-5 0-16,0 5 0 0,0 0 0 0,0-4 0 0,0 4 0 0,8-6 0 15,-8 6 0-15,0 0 0 0,0 0 0 0,0-4 0 0,0 4 0 16,0 0 0-16,0 0 0 0,0 0 0 0,0 0 0 0,0 0 0 16,0-5 0-16,0 5 0 0,0 0 0 0,0 0 0 0,0 0 0 15,8 0 0-15,-16 0 0 0,8 0 0 0,8 0 0 0,-16 0 0 16,16 0 0-16,-8-4 0 0,0 4 0 0,0 0 0 0,0 0 0 15,0 0 0-15,0 0 0 0,0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0-124 0,-8 4-44 0,8-4-60 16,-8 5-92-16,-2-1 20 0,2 2 56 0,0 3 44 0,-9-4 36 16,8 1 28-16,-8 3 24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37.8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E89E6F-1FFA-4F47-9B30-6762C77D41FA}" emma:medium="tactile" emma:mode="ink">
          <msink:context xmlns:msink="http://schemas.microsoft.com/ink/2010/main" type="inkDrawing" rotatedBoundingBox="3498,8603 7089,8675 7069,9723 3477,9651" semanticType="callout" shapeName="Other">
            <msink:sourceLink direction="from" ref="{9671210D-29A6-47A4-89B2-E5998D5803B4}"/>
          </msink:context>
        </emma:interpretation>
      </emma:emma>
    </inkml:annotationXML>
    <inkml:trace contextRef="#ctx0" brushRef="#br0">26 935 3 0,'-9'0'80'0,"9"0"-4"0,0 0-8 16,0 0-32-16,0 0-8 0,0 0 4 0,0 0-4 0,-8 0 0 0,8 0-8 16,0 0 0-16,0 0 0 0,0 0 0 0,0 0 0 0,-9 0-4 15,9 0 4-15,0 0 0 0,0 0 0 0,0 0-4 0,0 0 4 16,0 0 0-16,0 0-4 0,0 0 4 0,0 0 0 0,0 6 0 0,0-6 0 16,0 0 0-16,0 5 0 0,0-5-4 0,0 0 4 15,0 0-4-15,0 0 0 0,0 0 4 0,0 5 0 0,0-5 0 0,0 0-4 16,0 0 4-16,0 0-4 0,0 0 0 0,0 0 8 0,0 0 0 15,0 0 0-15,0 0-4 0,0 0 8 0,9 0 0 0,-9 0 4 16,0-5 0-16,8 5-4 0,-8 0 0 0,0-5-4 0,9 5 4 16,-9-6-4-16,8 3 0 0,-8-2 0 0,8-5-20 0,2 5 20 15,-10 0 0-15,8-4-4 0,0 0 0 0,-8 4 0 0,8-5 0 0,2 1-4 16,-2-1 4-16,0 0 0 0,1 1-4 0,0-6 0 0,-1 5-4 16,1 1 0-16,-1-1 0 0,0-4 0 0,10 5-4 0,-10-6 0 15,10 5 0-15,-10 1 0 0,9-5 0 0,-9 4-4 0,9-5 0 0,0 6 0 16,1-5 0-16,-10-1 0 0,10 5 0 0,-2 1 4 15,1-5-4-15,0 3 0 0,0-2-4 0,1 3 0 0,-2-4 4 0,2 5 0 16,-2-2-4-16,2-3 0 0,-1 5 4 0,-1-1 0 0,2 1 0 16,-2-6-4-16,2 4 4 0,-1 3-4 0,0-2 0 0,0 0 4 15,-1 1 0-15,2 0-4 0,0-1 4 0,-2 0 0 0,1 0 0 16,0 1 4-16,0 0-4 0,1-1 0 0,-2 0 4 0,-6 0-4 0,6 1 0 16,1-1 0-16,0 6 0 0,0-6 0 0,1 1-4 15,-10-1 0-15,8 5 4 0,2-5 0 0,-1 1 0 0,0 4-4 0,0-4 0 16,-1 4 4-16,2-5 0 0,0 5 0 0,-2-3-4 0,1 2 4 15,0 1 0-15,0-4-4 0,1 4 4 0,-2 0 0 0,2 0 0 16,7 0 0-16,-8 0 0 0,0 1 0 0,1-2 0 0,-2 2 0 0,2-1-4 16,-2 1 4-16,1-1-4 0,9 0 8 0,-8 5-4 0,-2-10 0 15,2 6 0-15,-2-1 0 0,1 0 0 0,1 0 0 0,-2 1 4 16,2-1 0-16,-2 0-4 0,2-1 0 0,-1 2 4 0,-1-1-4 16,10 1 4-16,-8-1 0 0,-2 0 0 0,2 0-4 0,-2 1 4 15,1-1-4-15,1 0 0 0,-2 1 0 0,2-1 8 0,-2-1-4 16,2 2-4-16,-1-1 4 0,-9 0-4 0,18 5 4 0,-10-5 4 15,2 1-8-15,-1-1 0 0,0 5 4 0,0-5-4 0,1 0 0 0,-2 5 0 16,2 0 4-16,7-4-8 0,-8 4 0 0,0-6 0 0,-1 6 0 16,10 0 0-16,-8 0 0 0,-1 0 0 0,8-4 0 0,-8 4 0 15,9 0 0-15,-8 0 0 0,6 0 0 0,-7 0 0 0,9 0 0 0,-8-5 0 16,-2 5 0-16,10 0 0 0,-9 0 0 0,9 0 0 16,-10-5 0-16,10 5 0 0,-8 0 0 0,-2 0 0 0,1 0 0 0,9 0 0 15,-10 0 0-15,2 0 0 0,0 0 0 0,-2 0 0 0,1 5 0 16,0-10 0-16,0 10 0 0,1-5 0 0,-2 0 0 0,2 0 0 15,-2 5 0-15,1-5 0 0,-8 0 0 0,8 4 0 0,1-4 0 16,-10 6 0-16,8-2 0 0,-6-4 0 0,6 5 0 0,-7 0 0 0,7 0 0 16,-6-1 0-16,-2 1 0 0,8 0 0 0,-6-5 0 15,6 9 0-15,-7-9 0 0,0 6 0 0,-1 3 0 0,9-4 0 0,-9 0 0 16,1-1 0-16,8 1 0 0,-9 5 0 0,2-6 0 0,-2 1 0 16,9 5 0-16,-8-5 0 0,-1 0 0 0,0 4 0 0,9-4 0 15,-9 0 0-15,2 4 0 0,6-4 0 0,-6 0 0 0,-2 0 0 0,8-1 0 16,-7 1 0-16,0-1 0 0,-1 2 0 0,1-2 0 15,7 1 0-15,-6 5 0 0,-2-5 0 0,0 0 0 0,0-1 0 0,2 1 0 16,-2 0 0-16,0 1 0 0,1 2 0 0,0-3 0 0,-1 5 0 16,1-5 0-16,-1 4 0 0,0-4 0 0,2 4 0 0,-2 1 0 15,0-5 0-15,0 5 0 0,2-1 0 0,-2 1 0 0,0-1 0 0,1-4 0 16,0 4 0-16,-1 1 0 0,1 0 0 0,-9 0 0 16,8-6 0-16,0 6 0 0,0-1 0 0,2 1 0 0,-2 0 0 0,0-1 0 15,-8 1 0-15,10 0 0 0,-2-1 0 0,-8-4 0 0,8 3 0 16,1 3 0-16,-9-2 0 0,8 1 0 0,1 0 0 0,-9-1 0 15,8 1 0-15,-8-1 0 0,9 2 0 0,-1-7 0 0,-8 6 0 0,8-1 0 16,-8 1 0-16,10-1 0 0,-2 1 0 0,-8-5 0 0,8 4 0 16,-8 1 0-16,10-1 0 0,-10 1 0 0,8-5 0 0,-8 4 0 15,8 1 0-15,-8-1 0 0,8-4 0 0,-8 5 0 0,0 0 0 16,9-1 0-16,-9 0 0 0,9-4 0 0,-9 5 0 0,0 0 0 16,8-5 0-16,-8 4 0 0,0 1 0 0,9-6 0 0,-9 6 0 0,0-5 0 15,8 5 0-15,-8-6 0 0,8 6 0 0,-8-5 0 16,0 4 0-16,10-4 0 0,-10 4 0 0,0-3 0 0,8-2 0 0,-8 6 0 15,8-5 0-15,-8 4 0 0,0-4 0 0,8 4 0 0,-8-4 0 16,10 5 0-16,-10 0 0 0,8-7 0 0,-8 8 0 0,8-2 0 16,-8-3 0-16,0 3 0 0,9 1 0 0,-9 0 0 0,8-1 0 0,-8-5 0 15,9 7 0-15,-9-7 0 0,0 6 0 0,9-6 0 0,-9 6 0 16,0-5 0-16,0-1 0 0,0 1 0 0,0-1 0 16,0-4 0-16,0 0 0 0,0 6 0 0,0-6 0 0,0 0 0 0,0 0 0 15,0 5 0-15,0-5 0 0,0 0 0 0,0-5 0 0,0 5 0 16,0-6 0-16,0 6 0 0,-9-4 0 0,9 4 0 0,0-5 0 15,-9 1-36-15,1-1-96 0,8-5-28 0,-9 6-48 0,1-6-36 0,-10 0-68 16,10 1 60-16,-8 0 44 0,-2-6 44 0,10 1 28 16,-18-1 24-16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35.9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9A06FA-5F0B-4221-B325-F6403B35CDAB}" emma:medium="tactile" emma:mode="ink">
          <msink:context xmlns:msink="http://schemas.microsoft.com/ink/2010/main" type="inkDrawing" rotatedBoundingBox="1058,8078 4503,2826 7157,4567 3712,9819" semanticType="callout" shapeName="Other">
            <msink:sourceLink direction="with" ref="{C3302498-9268-4F7B-85DA-EDC6F426B1B6}"/>
            <msink:sourceLink direction="with" ref="{319AF00C-EF96-4BD1-B012-DF98E3A95D85}"/>
          </msink:context>
        </emma:interpretation>
      </emma:emma>
    </inkml:annotationXML>
    <inkml:trace contextRef="#ctx0" brushRef="#br0">-3907 13 55 0,'0'-4'80'0,"0"-1"-8"0,0 0-8 0,0 1-24 0,0 4-4 0,0-5-4 15,0 0 0-15,0 0-4 0,0 0 0 0,0 5 0 0,0-5-8 16,0 1 4-16,0-1 0 0,0 5 0 0,0 0 0 0,0-5 0 16,0 5 0-16,9 0 0 0,-9-5 8 0,0 5 0 0,8 0 4 0,-8 0 0 15,0 0 4-15,8 0 0 0,-8 0 4 0,10 0 0 16,-10 5-4-16,8-5-12 0,-8 5 4 0,8-5 0 0,1 5 0 0,-9-1 0 15,9 1 0-15,-9 0-8 0,8 5 4 0,0-5 0 0,-8 4-8 0,9 0 0 16,-1 1-4-16,1 0 4 0,-9-1-4 0,9 1 0 16,-1 4 0-16,0-4 0 0,2-2-4 0,-10 3 4 0,8-1-4 0,0 4 0 15,0-5 0-15,2 1-4 0,-2-1 4 0,0 1 0 0,-8 0-8 16,9 4 4-16,-1-4 0 0,0 0 4 0,2-2-4 0,-2 3 0 16,0-2 4-16,2 1-8 0,-2 0 4 0,0-1-4 0,9 1 0 15,-8-1 4-15,-1-4 0 0,1 4-4 0,7 1-4 0,-6-1 4 16,6 1 0-16,-8 0 4 0,10-1-4 0,-10 1 0 0,10 0 0 0,-1-1 0 15,-1 1 0-15,2-1 0 0,-2 1-4 0,2 0 4 0,-1-1 0 16,0-4 0-16,0 5-4 0,-1-1 4 0,2 1 0 0,0-1 0 16,-2 1-4-16,1 0 0 0,9-1 4 0,-10-4 4 0,2 5-4 15,-2-1-4-15,2 1 4 0,-1-6-4 0,0 6 4 0,0 0 0 16,-1-5-4-16,2 4 4 0,0 1-4 0,7-6 0 0,-8 7 0 0,0-7 4 16,-1 6 0-16,2-6-4 0,0 6 0 0,-2-5 4 0,1 4-4 15,0-4 4-15,0 0 0 0,1 5-4 0,-2-6 4 0,2 0 0 16,7 2 0-16,-8-6 0 0,0 5 0 0,1-1-4 0,-2-4 4 15,10 5 0-15,-9 0 0 0,0-5 0 0,8 0 0 0,-7 0-4 16,-2 0 0-16,10 5 0 0,-9-5 4 0,9 4 0 0,-10-4 0 16,10 6-4-16,0-6 4 0,-9 4-4 0,9-4 4 0,0 5-4 15,-10-5 4-15,10 6 0 0,-1-2 0 0,-7-4 0 0,8 4-4 0,-2 1 0 16,-6-5 0-16,7 5 0 0,-7 0 4 0,6-1-4 0,-6-4 4 16,8 6-8-16,-9-2 4 0,-1 1 4 0,10-1-4 0,-8-4 0 15,-2 6 0-15,2-2 0 0,-2 1 0 0,1 0 4 0,1-5-4 16,-10 5 0-16,10-5 0 0,-2 4 4 0,1 2-4 0,0-6 4 0,-8 4-4 15,7-4 0-15,2 0 0 0,-10 0 0 0,10 5 4 0,-2-5 0 16,-7 0-4-16,8 0 0 0,-8 0 0 0,7 5 0 0,2-5 0 16,-10 0-4-16,10 0 4 0,-2 5 0 0,-7-5 4 0,8 0-4 15,0 0 0-15,-9 0 4 0,10 4 0 0,-2-4-4 0,-6 0 0 16,6 0 4-16,1 0-4 0,0 5 0 0,-8-5 0 0,7 0 0 16,2 0 0-16,0 0 0 0,-10 0-4 0,8 0 4 0,1 0 0 15,1 0 0-15,-10 0-4 0,10 0 8 0,-2 0-4 0,-8 0-4 16,10-5 4-16,-1 5 0 0,0 0 4 0,-8-4-4 0,7 4-4 0,2 0 4 15,-10 0 0-15,10-5 0 0,-2 0 0 0,-7 5 4 0,8-5-4 16,0 5-16-16,-1-4 20 0,-6 4-4 0,6-6 4 0,2 2 0 16,-1 4 0-16,-9 0-4 0,9-5 0 0,0 5 0 0,1-5 4 0,-10 0-4 15,9 5 0-15,0 0 0 0,-9-4 0 0,9-2 0 16,-8 6 0-16,8-4 4 0,1-1-4 0,-10 5 0 0,8-4 0 0,-6-2 8 16,6 2-8-16,-7-1 0 0,7 0 0 0,2 5 8 0,-10-9-4 15,10 5-4-15,-2 4 0 0,-7-11 0 0,8 7 0 0,-8-2 4 16,7 2-4-16,2-1 0 0,-10-5 0 0,10 6 0 0,-10-7 0 0,9 7 0 15,0 0 0-15,-9-6 4 0,9 5-4 0,-9-5 0 0,10 6 0 16,-10-5 0-16,10-1 0 0,-10 0 4 0,9 6-4 0,-8-7 0 16,8 2 0-16,-9-1 0 0,10 1 0 0,-10-1 0 0,0 0 0 15,10 1 4-15,-10-1 0 0,0 1-4 0,1-1 4 0,8-4 0 16,-8 4-4-16,-1 1 0 0,0-6 0 0,2 6 4 0,-2-6-8 0,0 6 4 16,0-5 0-16,2 4 4 0,-2-5-4 0,0 6 0 0,1-5 4 15,-1 3-4-15,1-3 0 0,0 4 4 0,-1-3 0 0,0 4-8 16,0-2 4-16,2-2 0 0,-2 2 4 0,0 1-4 0,2-4 4 15,-2 5-8-15,-8-6 4 0,8 5 0 0,1-4 0 0,-1 5 0 16,1-6 0-16,-1 5 0 0,1-4 0 0,-1 0 0 0,0 0 0 0,2 4 0 16,-2-4 0-16,0-1 0 0,2 6 0 0,-2-6 4 0,0 1-8 15,0 4 4-15,-8-4 0 0,9 0 0 0,0 4 0 0,-1-4 0 16,1 4-4-16,-1-5 4 0,0 6 4 0,2-5 0 0,-2 4 0 0,0 1-4 16,0-2 0-16,-8 2-4 0,10 0 4 0,-2-1-4 15,0 1 4-15,1 3 0 0,-9-3 0 0,8 4 0 0,1-4 0 0,-9 3 4 16,9 6-4-16,-9-4 0 0,8-1 0 0,-8 5 0 0,8-4 0 15,-8 4 8-15,0 0 0 0,0 0 0 0,0-6 4 0,0 6 0 16,0 0 4-16,0 0-8 0,0 0 8 0,0 0-4 0,0 0 0 16,0 0-12-16,0 0 0 0,0 6 0 0,0-12 0 0,0 12 0 15,0-12 0-15,0 6 0 0,0 0 0 0,0 0 0 0,0 0 0 0,0 0 0 16,0 0 0-16,0 0 0 0,0 0 0 0,0 0 0 0,0 6 0 16,0-6 0-16,0 0 0 0,0 0 0 0,-8 0-4 0,8 0-104 15,-8 0-44-15,-1 4-60 0,0 1-56 0,1-1-56 0,-1 2 60 16,-7 3 52-16,-2-4 36 0,2 4 40 0,6 6 28 0</inkml:trace>
    <inkml:trace contextRef="#ctx0" brushRef="#br1" timeOffset="147923.9223">-3608 4776 15 0,'-9'0'80'0,"9"4"-12"15,0-4-4-15,0 0-28 0,0 0-8 0,0 0-4 0,0 0 4 0,0 0 0 16,0 0-8-16,-9-4 4 0,9 8-4 0,0-8 4 15,0 8-4-15,0-4 0 0,0 0 4 0,-8 0-20 0,8 0 20 0,0 0 0 16,0 0 0-16,0 0 0 0,0 0 0 0,0 0 0 0,0 0 8 16,0 0-8-16,0 0 4 0,0 0 0 0,0 0-4 0,0 0 4 15,0 0-8-15,0 0 8 0,0 0 0 0,0 0-4 0,0 0-4 0,0-4 4 16,0 4 4-16,0 0 0 0,0-5-4 0,0 5-4 0,0-4 4 16,0-2 0-16,0 2 0 0,0-1 0 0,0 0-4 0,8 0 0 15,-8 1 0-15,0-6 0 0,9 5 0 0,-9-6 4 0,9 3-4 16,-9-2 0-16,8 0 4 0,1 1-4 0,-9 0 0 0,8-1 4 15,0 0-4-15,2-4 0 0,-2 4 0 0,0-4 0 0,0 0-4 0,2 4-4 16,-2-5 4-16,0 1-4 0,1 0 0 0,0-1 0 0,-1 1-4 16,1 0 0-16,-1-1 0 0,8 2 0 0,-6-7 0 0,-2 5 0 15,0 1 0-15,2-1 0 0,6 0 4 0,-7 2 0 0,-1-2-4 16,1 1 0-16,8-1 4 0,-9 1-4 0,0 0 0 0,2 0-4 16,-2 4 4-16,10-6 4 0,-10 3 0 0,0 4-4 0,0-6 0 0,1 6 0 15,0-1-4-15,-1-5 0 0,1 6 8 0,-9-1-4 16,8-4 0-16,0 4 0 0,2 0-4 0,-2 1 0 0,0-5 0 0,0 4 0 15,2 1-4-15,-10-1 4 0,8-5 4 0,0 6-4 0,1-1 4 16,0-4-4-16,-1 4 8 0,1 2-8 0,-1-3 4 0,0-3-4 16,0 4 0-16,2-4 0 0,-2 4 8 0,0 1-4 0,2-6-4 0,-2 6 0 15,0-6 4-15,1 6 0 0,-1-2 0 0,1 2 0 0,0-5-4 16,-1 5 0-16,0-1-4 0,0-5 4 0,2 6 0 0,-10-1 0 16,8 1-4-16,0-1 0 0,2 0 0 0,-2 1 4 0,0-2 0 15,1 3 4-15,-1-2 0 0,-8 0-4 0,9 1 4 0,-1 0 0 16,1-1-4-16,-1 0 4 0,-8 5 0 0,8-4-8 0,2-1 0 0,-10 1 0 15,8-1 0-15,0 5 0 0,-8-5 0 0,10 1 0 0,-2-1 0 16,-8 1 0-16,8 4 0 0,0-4 0 0,1-1 0 0,-9 0 0 16,8 0 0-16,1 1 0 0,-9 4 0 0,9-4 0 0,-1-1 0 15,0 1 0-15,2-1 0 0,-2 5 0 0,-8-4 0 0,8-1 0 16,0 0 0-16,2 1 0 0,-2-1 0 0,0 6 0 0,1-6 0 16,-1 1 0-16,1-1 0 0,0 0 0 0,-1 1 0 0,0 4 0 15,0-4 0-15,2-2 0 0,-2 2 0 0,0-1 0 0,2 1 0 0,-2-1 0 16,0 0 0-16,1 6 0 0,-1-6 0 0,0 1 0 0,1-1 0 15,0 1 0-15,-1-1 0 0,0 5 0 0,-8-4 0 0,10-2 0 16,-2 2 0-16,0 4 0 0,1-4 0 0,0-1 0 0,-9 1 0 16,8-1 0-16,0 5 0 0,1-5 0 0,-1 1 0 0,-8-1 0 0,9 6 0 15,0-6 0-15,-1 1 0 0,0-1 0 0,2 0 0 0,-2 0 0 16,0 1 0-16,1 0 0 0,0-1 0 0,-1 0 0 0,0 2 0 16,1-8 0-16,-1 7 0 0,10-1 0 0,-10-4 0 0,0 4 0 0,2-4 0 15,-2-1 0-15,0 6 0 0,10-5 0 0,-10 4 0 16,0-5 0-16,1 1 0 0,-1 5 0 0,0-5 0 0,2-1 0 0,-2 0 0 15,0 1 0-15,10 5 0 0,-10-6 0 0,0 1 0 0,1-1 0 16,0 5 0-16,-1-4 0 0,1-1 0 0,-1 1 0 0,0 5 0 16,1-6 0-16,0 1 0 0,-1 6 0 0,0-8 0 0,2 6 0 15,-2-4 0-15,-8 5 0 0,8-1 0 0,1-4 0 0,0 4 0 16,-1 1 0-16,0-1 0 0,-8 0 0 0,9 1 0 0,-1-1 0 0,0 1 0 16,-8-1 0-16,10 5 0 0,-2-5 0 0,-8 1 0 0,8-1 0 15,2 0 0-15,-2 0 0 0,-8 1 0 0,8 0 0 0,-8-1 0 16,8 0 0-16,1 2 0 0,0-3 0 0,-9 2 0 0,8-1 0 0,1-4 0 15,-9 5 0-15,8-1 0 0,0 0 0 0,2-5 0 16,-10 6 0-16,8-5 0 0,0 4 0 0,0-5 0 0,2 6 0 0,-2-5 0 16,0 0 0-16,1-1 0 0,0 1 0 0,-9 4 0 0,8-4 0 15,9-1 0-15,-9 1 0 0,2-6 0 0,-2 7 0 0,0-2 0 16,0 1 0-16,2-5 0 0,-2 4 0 0,0-4 0 0,1 5 0 0,8-5 0 16,-8 4 0-16,-1-5 0 0,0 7 0 0,0-7 0 15,10 1 0-15,-10 0 0 0,2 4 0 0,-2-4 0 0,9 0 0 0,-9-1 0 16,1 7 0-16,8-7 0 0,-9 1 0 0,0 5 0 0,10-6 0 15,-10 1 0-15,2 5 0 0,6-5 0 0,-8 5 0 16,1-6 0-16,8 5 0 0,-8-4 0 0,7 6 0 0,-6-1 0 0,-2-7 0 16,0 8 0-16,10-2 0 0,-10-5 0 0,0 7 0 0,9-2 0 0,-8 1 0 15,0 0 0-15,-1-1 0 0,0 0 0 0,10 1 0 16,-10-1 0-16,0 1 0 0,2-5 0 0,-2 4 0 0,9 1 0 0,-9 0 0 16,1-5 0-16,-1 4 0 0,9 1 0 0,-9-5 0 0,2 4 0 15,-2-4 0-15,0 4 0 0,10-3 0 0,-10 3 0 0,1-4 0 16,7 1 0-16,-7 3 0 0,0-5 0 0,-1 0 0 0,0 2 0 0,10-1 0 15,-10 4 0-15,1-9 0 0,8 5 0 0,-9 0 0 16,1 0 0-16,8 0 0 0,-8-6 0 0,-1 6 0 0,10 0 0 0,-10-5 0 16,8 0 0-16,-6 5 0 0,-2-5 0 0,9 0 0 0,-9 0 0 15,10 5 0-15,-10-5 0 0,8 0 0 0,-6 6 0 0,6-7 0 16,2 1 0-16,-10 0 0 0,9 5 0 0,0-6 0 0,-8 2 0 16,7 4 0-16,2-2 0 0,-10-2 0 0,10 4 0 0,-2 0 0 15,1 0 0-15,-9 0 0 0,10 0 0 0,0 0 0 0,-2-1 0 0,-8 1 0 16,10 4 0-16,-1-4 0 0,-1 5 0 0,-6-1 0 0,6 1 0 15,-8 1 0-15,10-2 0 0,-10 0 0 0,1 1 0 0,8-1 0 16,-8 5 0-16,-1-4 0 0,10 0 0 0,-10 4 0 0,0-4 0 0,0 4 0 16,2-4 0-16,-2 0 0 0,0 4 0 0,1-4 0 15,-1-1 0-15,1 6 0 0,-9-6 0 0,9 1 0 0,-1-1 0 0,0 1 0 16,0 5 0-16,2-6 0 0,-2 1 0 0,0 0 0 0,2-1 0 16,-10 1 0-16,8-1 0 0,0 5 0 0,1-4 0 0,-1 5 0 15,1-1 0-15,-1-5 0 0,1 6 0 0,-1-1 0 0,0 0 0 0,2-3 0 16,-2 7 0-16,0-3 0 0,2-1 0 0,-2 0 0 0,0 1 0 15,-8-1 0-15,8 1 0 0,1-1 0 0,0 1 0 16,-1 3 0-16,1-2 0 0,-9-2 0 0,8 0 0 0,0 5 0 0,-8-4 0 16,10-1 0-16,-10 6 0 0,8-6 0 0,0 6 0 0,-8-2 0 15,8 2 0-15,-8-1 0 0,0 0 0 0,10 0 0 16,-10 0 0-16,0 5 0 0,0-4 0 0,0 4 0 0,0 0 0 0,0 0 0 0,8-5 0 16,-8 5 0-16,0 0 0 0,0 0 0 0,0 0 0 15,-8 0 0-15,8 0 0 0,0 0 0 0,0 0 0 0,0 5 0 0,0-5 0 16,0 0 0-16,0 0 0 0,0 4 0 0,0-4 0 0,0 5 0 15,0-5 0-15,-10 5 0 0,10 0 0 0,0 0 0 0,-8-1-96 16,0 2-40-16,8-2-40 0,-8 6-40 0,-2-6-92 0,2 6 24 16,0-1 48-16,-1-4 32 0,-8 5 52 0,8 0 32 0,1-2 24 15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3:18.0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498A3A-B7AC-4C2B-A72D-D30FF52AEDE5}" emma:medium="tactile" emma:mode="ink">
          <msink:context xmlns:msink="http://schemas.microsoft.com/ink/2010/main" type="writingRegion" rotatedBoundingBox="5104,9912 5791,10072 5680,10548 4993,10388">
            <msink:destinationLink direction="with" ref="{710A3A83-24F7-41F3-B75B-B65990E3F5E6}"/>
          </msink:context>
        </emma:interpretation>
      </emma:emma>
    </inkml:annotationXML>
    <inkml:traceGroup>
      <inkml:annotationXML>
        <emma:emma xmlns:emma="http://www.w3.org/2003/04/emma" version="1.0">
          <emma:interpretation id="{97ECD339-17F5-4CF9-AB7D-E0AA39A406B1}" emma:medium="tactile" emma:mode="ink">
            <msink:context xmlns:msink="http://schemas.microsoft.com/ink/2010/main" type="paragraph" rotatedBoundingBox="5104,9912 5791,10072 5680,10548 4993,10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8AC909-2091-4D4D-AC11-1D4FDC56CA0D}" emma:medium="tactile" emma:mode="ink">
              <msink:context xmlns:msink="http://schemas.microsoft.com/ink/2010/main" type="line" rotatedBoundingBox="5104,9912 5791,10072 5680,10548 4993,10388"/>
            </emma:interpretation>
          </emma:emma>
        </inkml:annotationXML>
        <inkml:traceGroup>
          <inkml:annotationXML>
            <emma:emma xmlns:emma="http://www.w3.org/2003/04/emma" version="1.0">
              <emma:interpretation id="{50FFDE9E-4DDA-44B3-9FC5-EF6AF2408915}" emma:medium="tactile" emma:mode="ink">
                <msink:context xmlns:msink="http://schemas.microsoft.com/ink/2010/main" type="inkWord" rotatedBoundingBox="5104,9912 5791,10072 5680,10548 4993,103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67 154 35 0,'0'0'64'15,"0"0"-8"-15,0 0 4 0,0 0-28 0,0 0 0 16,0 0 0-16,0 0 0 0,0 0 4 0,0 0-4 0,0 0 0 0,0 0 0 16,0 4 0-16,0-4 0 0,0 0 4 0,0-4-4 0,-8 4 0 15,8 0 0-15,0 0 0 0,0 0 0 0,0 4-4 0,0-4 4 16,-8-4-4-16,8 4 0 0,0 0 0 0,0-5-4 0,-10 5-4 0,10-4 4 15,0-3-4-15,0 7 4 0,0-3-4 0,0-2 4 0,0 0-4 16,0 0-4-16,0-5-4 0,0 6 8 0,0-1-4 0,0 0-4 16,0-4 4-16,0 4-4 0,0 0 4 0,0 0 0 0,10 0-4 15,-10 0 0-15,0 1 4 0,0-1-4 0,8 0 0 0,-8 0 0 16,8 1 0-16,-8 4 0 0,10-5-4 0,-10 0 4 0,8 0 0 0,0 5 0 16,-8-4 0-16,8 4 0 0,1-6 4 0,-9 2-4 0,9 4-4 15,-9-5 4-15,8 5 0 0,1 0-4 0,-1 0 4 0,-8-5-4 16,8 5 8-16,2 0-4 0,-10 0 4 0,8 0-4 0,0 0 0 15,-8 0 0-15,8 0 0 0,-8 0 0 0,10 0 0 0,-2 5-4 16,-8-5 0-16,0 0 4 0,8 5 0 0,-8-5 0 0,9 4 0 0,-9 2-4 16,0-6 0-16,0 4 0 0,0 6-4 0,0-5 4 15,0-1-4-15,0 6 0 0,0-1-4 0,0 6 4 0,0-5-4 0,0 4-4 16,-9-5 4-16,9 11 4 0,-8-5 0 0,8-2 0 0,-8 7-4 16,8-1 0-16,-10 1 0 0,2-7 0 0,0 11 0 0,0-4 0 15,-2-1 0-15,2 0 0 0,0-5-4 0,-1 5 4 0,1-4 0 0,-1-1 0 16,0 5 0-16,1-9 0 0,0 0-4 0,0-1 0 0,8 1 4 15,-10-1 0-15,2-3 0 0,0-2 0 0,8 1 4 16,-10-5-8-16,10 4 4 0,-8-4 0 0,8 0 0 0,-8 0 4 0,8 0-4 16,-9 0 0-16,9-4 0 0,-8 4 0 0,8-5 0 0,0 1 0 15,0-2 0-15,0 6 0 0,0-4 0 0,-8-1 0 0,8-5 0 16,0 10 0-16,0-9 0 0,0 4-4 0,0 0 0 0,0-5 4 0,0 5 0 16,0 1 0-16,0-1 4 0,0 0-4 0,0 1 0 0,8-2 0 15,-8 2 0-15,0-1 0 0,0 5 0 0,0-5 0 0,8 5-4 16,-8-5 4-16,9 5-4 0,-9 0 4 0,8 0 0 0,0 0-4 15,2 0 4-15,-10 0 0 0,8 0 0 0,0 0-4 0,2 0 4 16,-2 0 0-16,0 0 0 0,-8 0 0 0,8 5 0 0,1-5 4 0,0 0-4 16,-1 5 4-16,1 0-4 0,-1-5 0 0,0 4 0 0,2-4-4 15,-2 6 4-15,0-2-4 0,-8 1 8 0,8 0-4 0,2-1 0 16,-2 1 0-16,0-5 0 0,-8 5 0 0,9 0 4 0,0 0-4 16,-9-5 4-16,8 5-4 0,1 0 8 0,-9-5-8 0,8 0 8 15,0 4-4-15,-8-4-4 0,10 0 4 0,-2 0-4 0,-8 0 4 0,8 0 0 16,-8 0-4-16,8 0-4 0,-8 0 8 0,10 0 0 0,-2 0-4 15,-8 0 4-15,8 0-4 0,-8 0 0 0,9 0-4 0,-9-4-8 16,8 4-8-16,-8-5-8 0,9 5-12 0,-9-5-8 0,9 5-8 0,-9-5-16 16,0 0 0-16,8 0-16 0,-8 0-20 0,0 1-8 15,0-6-4-15,0 6-16 0,0-2-72 0,0 2 28 0,8-6 32 0,-8 5 28 16,0-4 28-16</inkml:trace>
          <inkml:trace contextRef="#ctx0" brushRef="#br0" timeOffset="473.7304">493 293 43 0,'0'-5'104'0,"0"0"-8"0,0 0-4 0,0 1-24 0,0-2-4 15,0 6-4-15,0-5-4 0,0 5-4 0,0 0-8 0,0 0-4 16,0-4-8-16,0 4 0 0,0 0 0 0,0 0-4 0,0 0 0 16,0 0 4-16,0 0-4 0,0 4 4 0,10-4-4 0,-10 5 0 15,8-5-4-15,-8 6-8 0,8-2 4 0,-8 1-4 0,10 0-4 0,-2 0 0 16,0 4 0-16,-8-4 0 0,8 4-4 0,1 1 0 0,-1 0 0 16,1-1-4-16,0 1 8 0,-9-5-4 0,8 9 4 0,0-4 4 15,-8-1-4-15,10 1 0 0,-2 0 0 0,-8-1 0 0,8-4 4 0,-8 5-8 16,0-6 4-16,0 6-4 0,0-5 0 0,0-5 0 15,8 4 4-15,-8 2 4 0,0-6 0 0,0 0 0 0,0 0-4 0,0 4 4 16,0-8 4-16,0 4-4 0,0-6-8 0,-8 2 8 0,8 4-4 16,0-9-4-16,0 3 0 0,8-3 0 0,-8-1-4 0,0 1 4 15,0-1 0-15,0 0-4 0,0-4 0 0,0 5 0 0,10-6-4 0,-10 2 4 16,0-3-4-16,8 6 4 0,-8-4-4 0,8 5 4 16,-8-6-4-16,9 11 0 0,-9-7 0 0,8 2 0 0,1 0 0 0,-9 4 0 15,9 0-4-15,-9 0-8 0,8 1-8 0,-8-1-16 0,8 1-12 16,-8 4-8-16,0 0-20 0,8 0-16 0,-8-6-24 0,0 6-16 15,10 0-24-15,-10 0-72 0,0 0 28 0,0 0 60 0,0 0 24 16,0 0 20-16</inkml:trace>
        </inkml:traceGroup>
      </inkml:traceGroup>
    </inkml:traceGroup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50.1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B21F31C-1F2F-4D6A-A412-AD6F8F984F19}" emma:medium="tactile" emma:mode="ink">
          <msink:context xmlns:msink="http://schemas.microsoft.com/ink/2010/main" type="inkDrawing" rotatedBoundingBox="4742,8317 5470,9536 5230,9680 4502,8461" semanticType="verticalRange" shapeName="Other">
            <msink:sourceLink direction="with" ref="{220413F0-7938-42CF-A7FC-19B21249D5E1}"/>
          </msink:context>
        </emma:interpretation>
      </emma:emma>
    </inkml:annotationXML>
    <inkml:trace contextRef="#ctx0" brushRef="#br0">189-147 39 0,'0'0'64'0,"0"0"-8"16,0 0-4-16,-9 0-28 0,9 0 4 0,0 0 0 0,0 0-4 15,0 0-8-15,0 0 0 0,-8 0 4 0,8 0 0 0,0 0 4 16,0 0-8-16,0 0 8 0,0 0-4 0,0 0 0 0,0 0 4 0,0 0 4 15,0 0-4-15,0 0 4 0,0 0 0 0,0 0 4 0,0 0 0 16,0 0 4-16,0 0 4 0,0 0-4 0,0 0 8 0,0 0-4 16,0 0 0-16,0 0 0 0,0 0 0 0,0 0 0 0,0 0 0 15,0 0 4-15,0 0-4 0,0 0 0 0,0 0 0 0,0 0 0 16,0 0-4-16,0 0-8 0,0 0 8 0,0 0-8 0,0 0-4 0,0 0 0 16,0 0-4-16,0 0 0 0,0 0 0 0,0 0-4 0,0 0-4 15,0 0 4-15,0 0 4 0,0 0-4 0,0 0 4 0,0 0 0 16,0 0 0-16,8 0-4 0,-8 0 4 0,0 0 0 0,0 0 0 0,9 0 0 15,-9 0 0-15,0 0 0 0,9 0-4 0,-9 0 0 16,8 0-4-16,-8 0 0 0,8 0 0 0,2 0 4 0,-10 0-4 0,8 0 0 16,0 0 0-16,-8 0 0 0,9 0-4 0,0 0 4 0,-1 5-4 15,0-5 0-15,1 5-4 0,-1-5 0 0,1 5 4 0,0 0 0 16,-1-1-4-16,0 1-4 0,2 0 4 0,-2 0 0 0,0-1 0 0,1 6 0 16,8-5 0-16,-9 6 0 0,1-8 0 0,-1 6 0 0,0-3 4 15,2 3-4-15,-2-4 0 0,0 4 0 0,2-4-4 0,-2 0 0 16,0 5 0-16,0-5 0 0,2 4 0 0,-2-4 0 0,0 4 0 15,1-4 0-15,-1 5 0 0,10-5 0 0,-10 3 0 0,0-2 0 16,0 4 0-16,2 0 0 0,-2-1 0 0,0-4 0 0,1 4 0 16,0 1 0-16,-1-1 0 0,1 2 0 0,-1-2 0 0,0 0 0 15,1 1 0-15,0-1 0 0,-1 0 0 0,0 2 0 0,2-2 0 16,-2 1 0-16,-8-1 0 0,8 1 0 0,1 0 0 0,0-1 0 0,-1-5 0 16,0 6 0-16,-8 0 0 0,9 0 0 0,-1-1 0 0,-8 1 0 15,8-4 0-15,2 2 0 0,-2 2 0 0,-8 0 0 0,8-1 0 16,2 0 0-16,-10 1 0 0,8 4 0 0,-8-4 0 0,8 0 0 15,0-1 0-15,-8 6 0 0,9-5 0 0,-9-1 0 0,9 1 0 16,-9-1 0-16,8 5 0 0,1-4 0 0,-9 0 0 0,8 0 0 0,-8 4 0 16,8-4 0-16,2-1 0 0,-10 1 0 0,8 4 0 0,-8-5 0 15,8 1 0-15,-8 0 0 0,8 4 0 0,-8-4 0 0,10-1 0 16,-10 1 0-16,8 0 0 0,-8 4 0 0,8-5 0 16,-8 0 0-16,0 2 0 0,9 3 0 0,-9-5 0 0,9 1 0 0,-9 0 0 0,0-1 0 15,8 1 0-15,-8-1 0 0,0 1 0 0,9-1 0 0,-9 1 0 16,0 0 0-16,0-1 0 0,8 1 0 0,-8 0 0 0,0-5 0 15,0 4 0-15,0 1 0 0,0-1 0 0,0-4 0 0,0 4 0 16,0-3 0-16,0 3 0 0,0-4 0 0,0 0 0 0,0 4 0 0,0-4 0 16,0 0 0-16,0 5 0 0,0-6 0 0,0 1 0 0,0 0 0 15,0 0 0-15,0 0 0 0,0-1 0 0,0 1 0 0,0 0 0 16,0-1 0-16,0 1 0 0,0 0 0 0,0 0 0 0,0 0 0 16,0 0 0-16,0-2 0 0,0 3 0 0,0-1 0 0,0-5 0 15,0 5 0-15,0-1 0 0,0 2 0 0,0-6 0 0,0 0 0 16,0 0 0-16,0 0 0 0,0 4 0 0,0-4 0 0,0 0 0 15,0 0 0-15,0 0 0 0,0 0 0 0,0 0 0 0,0 0 0 0,0 0 0 16,0 5 0-16,0-5 0 0,0 5 0 0,0-5 0 0,0 0 0 16,0 0 0-16,0 5 0 0,0-5 0 0,0 0 0 0,0 0 0 15,0 0 0-15,0 0 0 0,0 0 0 0,0 0 0 0,0 0 0 0,0 0 0 16,0 0 0-16,0 0 0 0,0 0 0 0,0 0 0 16,0 4 0-16,0-4 0 0,0 0 0 0,0 0 0 0,0 0 0 0,0 0 0 15,0 0 0-15,0 0 0 0,0 0 0 0,0 0-12 0,0 0-32 16,0 6-16-16,-8-6-28 0,8-6-20 0,0 6-16 0,-9-4-32 15,9 4-36-15,-8-5-60 0,8-5-8 0,-9 6 44 0,0-6 40 0,-7-6 32 16,6 3 28-16,-6-2 24 0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3:07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35198A-29CD-462F-98A6-CFA2FB74B23E}" emma:medium="tactile" emma:mode="ink">
          <msink:context xmlns:msink="http://schemas.microsoft.com/ink/2010/main" type="writingRegion" rotatedBoundingBox="7138,8822 9363,12718 8586,13161 6362,9266"/>
        </emma:interpretation>
      </emma:emma>
    </inkml:annotationXML>
    <inkml:traceGroup>
      <inkml:annotationXML>
        <emma:emma xmlns:emma="http://www.w3.org/2003/04/emma" version="1.0">
          <emma:interpretation id="{DD64FE79-6065-4B6D-BC94-8B170305B3C8}" emma:medium="tactile" emma:mode="ink">
            <msink:context xmlns:msink="http://schemas.microsoft.com/ink/2010/main" type="paragraph" rotatedBoundingBox="7138,8822 9363,12718 8586,13161 6362,9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FDC8C8-FD3D-49B1-8D07-0866BE25679A}" emma:medium="tactile" emma:mode="ink">
              <msink:context xmlns:msink="http://schemas.microsoft.com/ink/2010/main" type="line" rotatedBoundingBox="7138,8822 9363,12718 8586,13161 6362,9266"/>
            </emma:interpretation>
          </emma:emma>
        </inkml:annotationXML>
        <inkml:traceGroup>
          <inkml:annotationXML>
            <emma:emma xmlns:emma="http://www.w3.org/2003/04/emma" version="1.0">
              <emma:interpretation id="{28116B64-D119-480C-A035-320F7F3004E3}" emma:medium="tactile" emma:mode="ink">
                <msink:context xmlns:msink="http://schemas.microsoft.com/ink/2010/main" type="inkWord" rotatedBoundingBox="7138,8822 7854,10075 7077,10519 6362,9266">
                  <msink:destinationLink direction="with" ref="{9DF78747-9279-43F9-A49B-276C06DDC46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2122-283 27 0,'-8'0'64'0,"8"0"-12"0,0 0-4 0,0 0-24 0,0 0-4 0,-9 0 4 16,9 0-4-16,0 0-4 0,0 0 0 0,-8 0 0 0,8-5-4 15,0 5 0-15,-8-4 0 0,8 4-4 0,0 0 0 0,0 0-4 16,0 0 0-16,0-5-4 0,0 5 4 0,0 0-4 0,0 0 0 0,0 0 0 16,0 0 4-16,0 0 0 0,0 0 0 0,0 0 4 15,0 0-4-15,0 0 4 0,0 0 0 0,0 0 4 0,0 0-4 0,0 0 4 16,0 0 0-16,0 0 0 0,0 0 0 0,0 0 0 0,0 0 0 15,0 0 0-15,0 0 4 0,0 0 0 0,0 0-4 0,0 0 4 16,0 0 0-16,0 0 0 0,0 0 0 0,0 0 4 0,0 0-4 0,0 0 4 16,0 0 0-16,0 0 4 0,0 0 0 0,0 0 0 15,0 0 4-15,0 0-8 0,0 0 4 0,0 0 0 0,0 0-4 0,0 0 0 16,0 0 4-16,0 0-4 0,0 0 4 0,0 0-4 0,0 0 0 16,0 0 4-16,-10 0-28 0,10 0 20 0,0 0 0 0,0 0 0 15,-8 0 0-15,8 0 0 0,0 0 0 0,-8 0 0 0,8 0 0 0,0 0-4 16,-10 0 4-16,10 0 0 0,0 0 0 0,0 0-4 0,0 0 0 15,-8 0 0-15,8 0-4 0,0 0 0 0,0 0 4 16,0 0 0-16,0 0 0 0,0 0-4 0,0 0 4 0,0 0 0 0,0 0 0 16,0 0 0-16,0 0 0 0,0 0 0 0,0 0 4 0,0 0 0 15,0 0 0-15,0 0 4 0,-8 0 0 0,8 0 0 0,0 0 4 16,0 0 0-16,0 0 0 0,0 0-4 0,0 0 8 0,0 0-4 0,0 0 0 16,0 0-4-16,0 0 0 0,0 0-4 0,0 0 0 0,0 0 0 15,0 0-4-15,0 0 4 0,0 0-4 0,0 0 4 0,0 0-4 16,0 0 0-16,0 0 0 0,0 0-4 0,-8 0 0 0,8 0-4 15,0 0 4-15,0 0 0 0,0 0-4 0,0 0 0 0,-9 0 0 16,9 0 4-16,0 0-4 0,-9 0 4 0,9 0-4 0,-8 0 4 0,8 0-4 16,0 0 4-16,0 0-8 0,-9 0 4 0,9 0-4 0,-8 0 0 15,8 0 0-15,0 0 0 0,0 0 4 0,0 0-4 0,-8-4 0 16,8 4 0-16,0 0 0 0,0 0 4 0,0 0 0 0,-10 4-8 16,10-4 4-16,0 0 0 0,0 0-4 0,0 0 0 0,0 0 4 15,0 0 0-15,0 0 0 0,0 0 4 0,0 0-8 0,0 0 0 0,0 0 0 16,0 0 4-16,0 0 0 0,0 0 0 0,0 0-4 0,0 0 4 15,0 0 0-15,0 0 0 0,0 0 0 0,0 0-4 0,0 0 0 16,0 0 4-16,0 0-4 0,0 0 0 0,0 0 4 0,0 0 0 16,0 0 0-16,0 0 4 0,0 0-4 0,0 0 0 0,0 0-4 15,0 0 0-15,0 0 0 0,10 0 4 0,-10 0 0 0,0 0 0 0,8 0-4 16,-8 0 4-16,8 0 0 0,-8 0-4 0,9 0 4 0,-9 0 0 16,8 0 0-16,-8 0 0 0,9 0-4 0,-9 0 4 0,9 0 0 15,-9 0 0-15,8 0 0 0,-8 0-4 0,8 5 8 0,-8-5-20 16,0 0 16-16,8 0 0 0,-8 0 4 0,0 0-4 0,0 0 0 15,0 0 0-15,0 0 8 0,0 4-8 0,0-8 0 0,0 8 0 0,0-4 4 16,0 0 0-16,0-4-4 0,0 4 0 0,0 0 0 0,0 0-4 16,0 0 4-16,0 0 0 0,0 0 0 0,0 0 0 0,0 4 0 15,-8-4 0-15,8 0 0 0,0 0 0 0,-8 0 0 0,8 0 0 16,-8 0-4-16,8 0 4 0,-9 0 0 0,9 0 0 0,-9 0 0 16,1 0 0-16,-1 0-4 0,9 0 4 0,-8 0 4 0,0 0-4 0,-2 0 0 15,10 0 0-15,-8 0 0 0,0 0 0 0,8 0 0 16,-8 0 0-16,-2 0 0 0,10 0 0 0,-8 0 0 0,8 0-4 0,-8 0 8 15,8 0-4-15,0 0 4 0,0 0-8 0,0 0 8 0,-9 0-4 0,9 0 0 16,0 0-4-16,0 0 0 0,0 0 4 0,0 0-4 16,0 0 0-16,0 0 0 0,0 0 4 0,0 0 0 0,0 0-4 0,0 0 4 15,0 0 0-15,9 0 0 0,-9 0 0 0,0 0 0 0,0 0 0 16,8 0 4-16,-8 0-4 0,8 0 0 0,-8 0 0 0,10 0 0 16,-10 0 0-16,8 0 0 0,0 0 0 0,-8 0 0 0,8 0 0 0,-8 0-4 15,10 0 8-15,-2 0 0 0,-8 0-4 0,8 0 0 0,-8 0 0 16,9 0 0-16,-9 0 0 0,0 0 0 0,8 0-4 15,-8 0 4-15,0 0 0 0,0 0 0 0,0 0 0 0,0 0 0 0,0 0 0 16,0 0 0-16,0 0 0 0,0 0 0 0,0 0 0 0,0 0 0 16,0 0 0-16,0 0 4 0,0 0-4 0,0 0 0 0,0 0 0 15,0 0 0-15,0 0-4 0,0 0 8 0,0 0 0 0,0 0-4 16,-8 0 0-16,8 0 0 0,0 0 0 0,0 0 0 0,-9 0 0 16,9 0 4-16,-8 0-4 0,8 0 0 0,-8 0 0 0,8 0-4 0,-10 0 8 15,10 0-8-15,0 0 4 0,-8 0 4 0,8 0-4 0,-8 0 8 16,8 5-8-16,0-5 0 0,-8 0 0 0,8 0 0 0,0 0 0 15,0 0 0-15,0 0 0 0,0 0-16 0,-10 0 20 0,10 0-4 16,0 0 4-16,0 0-4 0,0 0 0 0,0 0 0 0,0 0 0 16,0 0 0-16,0 0 4 0,0 0 0 0,0 0-4 0,0 0 4 0,0 0-8 15,0 0 8-15,0 0-4 0,0 0 0 0,0 0 0 0,0 0-4 16,0 0 8-16,0 0-4 0,0 0-4 0,0 0 4 0,0 0 4 16,0 0-8-16,0 0 0 0,0 0 0 0,0 0 0 0,0 0 4 0,0 0 0 15,0 0-4-15,0 0 4 0,0 0 0 0,0 0 0 16,0 0 0-16,0 0 0 0,0 0 0 0,0 0-4 0,0 0 4 0,10 0 0 15,-10 0 0-15,0 6 4 0,0-6 0 0,0 0-8 0,8 0 4 16,-8 0 0-16,0 0-4 0,8 0 8 0,-8 0-4 0,0 0 0 16,0 0 0-16,0 0 0 0,8 0 4 0,-8 0-4 0,0 4 0 15,0-4 0-15,0 0-4 0,0 0 8 0,0 0-4 0,0 0 0 0,0 0 4 16,0 0-8-16,0 0 0 0,-8 0 4 0,16 0 0 0,-8 0 4 16,0 0-4-16,0 0 0 0,0 0 0 0,0 0 0 0,0 0 0 15,0 0-4-15,0 0 4 0,0 0 0 0,0 0 0 0,0 0 0 16,0 0 0-16,-8 0 0 0,8 0 4 0,0 0 0 0,0 0-4 0,0 0 4 15,0 0-4-15,0 0 0 0,0 0 4 0,0 0-4 0,0 0 0 16,0 0 0-16,0 0 4 0,0 0-4 0,0 0 0 0,0 0 0 16,0 0 0-16,0 0 4 0,0 0-4 0,0 0 0 0,0 0 0 15,0 0 0-15,0 0 4 0,0 0 0 0,0 0-4 0,0 0-4 16,0 0 4-16,0 0 0 0,0 0 4 0,0 0-4 0,0 0 4 0,0 0-4 16,0 0 0-16,0 0 0 0,0 0 0 0,0 0 0 15,0 0 0-15,0 0 0 0,0 0 0 0,0 0 0 0,0 0 4 0,0 0-4 16,0 0 0-16,0 0 0 0,0 0-4 0,0 0 4 0,0 0 0 15,0 0 0-15,0 0 0 0,0 0 0 0,0 0 0 0,0 0 0 16,0 0 0-16,0 0 0 0,0 0 0 0,0 0 0 0,0 0-4 0,0 0 4 16,0 0-4-16,0 0 0 0,0 0 4 0,0 0 0 0,0 0 0 15,0 0 0-15,0 0-4 0,0 0 4 0,0 0-4 0,0 0 4 16,0 0 0-16,0 0-4 0,0 0 4 0,0 0 0 0,0 0-4 16,0 0 4-16,0 0-4 0,0 0 0 0,0 0 0 0,0 0 8 15,0 0-4-15,0 0-4 0,0 0-4 0,0 0 0 0,0 0 0 0,0 0-4 16,0 0-8-16,0 0-8 0,0 0-8 0,0 0-12 0,0 0-12 15,0 0-16-15,0 0-8 0,0 0-24 0,0 0-16 0,0 5-12 16,-8-5-4-16,8 0-48 0,-8 0-36 0,8 0 36 0,-10 0 36 16,2 0 32-16,8 0 28 0</inkml:trace>
          <inkml:trace contextRef="#ctx0" brushRef="#br1" timeOffset="-141697.5209">2319-201 43 0,'0'-5'76'0,"0"5"-8"0,0 0-8 0,0 0-24 15,0-5-4-15,0 5 0 0,0 0 0 0,0 5 0 0,0-5 0 0,0 5 0 16,0-5-4-16,0 4 0 0,0 1 4 0,8 0-4 16,-8 0 0-16,0 5 4 0,8-6-4 0,-8 6 0 0,9-1 4 0,-9 1-8 15,8-1 0-15,-8 6-4 0,9-4 0 0,0 2-4 0,-9 2-4 16,8-1 0-16,-8-5-4 0,0 10 0 0,8-4-4 16,-8-1 0-16,0 1 0 0,0-1 0 0,10 1 0 0,-10-1 0 0,0 0-4 15,0 1 4-15,0-5-4 0,0 4 4 0,0-4-4 0,0-6-4 16,0 6 0-16,0-2 4 0,0-1-4 0,0-3 4 0,0-4 0 15,0 5-4-15,0-5 0 0,0 0 0 0,0 0 4 0,-10-5 0 0,10 1-4 16,0-3 0-16,0 4 4 0,-8-7 0 0,8 1-4 0,-8-1 4 16,8 0 4-16,0-4-4 0,-9 4-16 0,9-4 24 0,-9-1-8 15,9 1 8-15,0-1-8 0,0 1 8 0,0 0 4 0,-8 0-4 16,8-1 4-16,0 0 8 0,8 1 4 0,-8 0 4 0,0-1-8 16,0 1 4-16,9 5 8 0,-9-6-4 0,9 5 0 0,-9-4-4 15,8 5 4-15,0-1 0 0,-8 0 0 0,10 1-8 0,-2-1 0 0,0 1 0 16,0 4 0-16,2-5 0 0,-2 5-4 0,0 1 0 0,1-1-4 15,7 5 0-15,-6-5-4 0,-2 5-4 0,0 0 0 0,10 0 0 16,-10 0 0-16,0 5 0 0,1 0 0 0,0-1-4 0,-1 5 4 16,1 2-4-16,-1-2 4 0,-8 1-4 0,8 4 0 0,-8 1 0 0,9-1 0 15,-9 0 0-15,0 6-4 0,0-6 4 0,0 5 0 0,0-4 0 16,0-1 0-16,0-5 0 0,0 6 0 0,0-5 0 0,0-6 4 16,0 6-4-16,0-5 0 0,-9-5 0 0,9 4 0 0,0 1-4 15,0-5 4-15,0-5-4 0,-8 5 0 0,8-4 0 0,0-1 8 16,0 0-4-16,0 0-4 0,0 5-12 0,0-4 20 0,0-6-4 0,0 5 0 15,0 5 4-15,0-10-4 0,0 5 0 0,0 1 4 0,8-1-4 16,-8 5 4-16,0-5-4 0,0 5 0 0,9-4-4 0,-9 4 4 16,9 0 0-16,-9 0 0 0,8 0 0 0,0 0 0 0,-8 0 4 0,10 4-4 15,-2-4 0-15,0 0 4 0,1 5 0 0,0 4-4 16,-9-9 0-16,8 10 4 0,0-5-4 0,1 0 0 0,-1 5 4 0,1-1-4 16,0 1 0-16,-1-1 0 0,0 1 0 0,-8 0 0 0,10-1 4 15,-2 1 0-15,-8-1 4 0,8 1 0 0,-8 4 8 0,0-4 0 16,8 0 4-16,-8-1 8 0,0 6-4 0,-8-6 8 0,8 1 0 15,-8 0 0-15,8-1-4 0,-8 0 0 0,-2 1-8 0,-6-1-4 16,7 1 0-16,0 0-4 0,-8-6 0 0,1 1-4 0,7 1-4 16,-8-2-4-16,-1-4-4 0,2 5-12 0,-2-5-4 0,2-5-8 0,-1 5-12 15,-1-4-12-15,2-2-12 0,-10-3-8 0,8-1-12 0,2 0-16 16,-1 1-32-16,9-6 8 0,-10 2-8 0,2-2-28 0,-2 1-56 16,10-6 44-16,-10 1 28 0,10 0 24 0,-9-5 28 0</inkml:trace>
          <inkml:trace contextRef="#ctx0" brushRef="#br0" timeOffset="12700.7079">2097-120 7 0,'0'0'64'0,"0"0"-8"15,0 0-8-15,0 0-20 0,0 0-4 0,0 0-4 0,0 0 0 16,0 0-4-16,0 0-4 0,0 0 4 0,0 0-4 0,0 0 0 16,0 0-4-16,0 0 4 0,0 0-4 0,0 0 0 0,0 0-8 15,0 0 4-15,0 0 0 0,0 0 0 0,0 0 4 0,0 0 0 16,0 0 0-16,0 0-4 0,0 0 4 0,0 0-4 0,0 0 0 16,0 0-4-16,0 0 0 0,0 0 0 0,0 0 0 0,0 0-4 0,0 0 4 15,0 0-8-15,0 0-16 0,0 0-12 0,0 0-44 0,0 0-32 16,0 0 12-16</inkml:trace>
          <inkml:trace contextRef="#ctx0" brushRef="#br0" timeOffset="2138.468">1908-705 83 0,'0'6'124'0,"0"-6"-4"0,-8 4 0 0,8 1-24 0,-9-5 4 16,9 0-8-16,-9 4 0 0,9-4-8 0,0 0 0 0,-8 0-4 16,8 0-8-16,0 0 0 0,0-4-8 0,0 4-4 0,0 0-4 0,0-5-4 15,-8 1 0-15,8-2 0 0,0 6-4 0,0-4-8 16,0-1-4-16,8 0-4 0,-8 1-4 0,0-1-4 0,0-1 0 0,0 2 0 15,0 4-4-15,0-5-4 0,8 0-4 0,-8 5 0 0,0 0 4 0,0 0-4 16,9 0-4-16,-9 0 0 0,0 0 0 0,9 0 4 16,-9 0-4-16,8 0-4 0,-8 0 0 0,0 5 0 0,9 0 0 0,-9-5 0 15,0 4 0-15,0-4-4 0,0 0 4 0,0 6 0 0,0-6 0 16,0 0 0-16,0 5-4 0,0-5 0 0,0 0 0 0,0 0 4 16,0 4 4-16,0-4 4 0,0 0 0 0,0 0 0 0,0-4 4 15,0 4-16-15,0 0 0 0,0 0 0 0,0 0 0 0,0 0 0 16,0 0 0-16,0 0 0 0,0 0 0 0,0 0 0 0,0 0 0 15,0 0 0-15,0 0 0 0,0 0 0 0,0 0-32 0,0 0-28 0,0 0-20 16,0 0-24-16,0 0-16 0,0 0-36 0,0 0-28 0,0 0-40 16,0 0-60-16,0 0 60 0,0 0 44 0,-9-5 36 0,9 5 24 15,-8 0 16-15</inkml:trace>
          <inkml:trace contextRef="#ctx0" brushRef="#br0" timeOffset="1789.3261">1500-379 43 0,'0'0'80'0,"0"0"-4"0,0 0-12 0,-8 0-20 16,8 0 0-16,0 0-4 0,0 0 0 0,0 0 0 15,0 0-4-15,0 0 0 0,0 0 0 0,0 0 0 0,0 0 4 0,0 0 0 16,0 0-4-16,0 0-4 0,0 0 0 0,0 0 0 0,0 0 0 16,0-5-4-16,0 5 4 0,0-4 4 0,0 4 4 0,0-5-8 15,0 0-4-15,0 1 4 0,0-1-4 0,0 0 0 0,0-5 4 0,0 0-4 16,8 1 0-16,-8-1 0 0,8 1 0 0,-8-1 0 15,8-4 0-15,-8 4 4 0,10-4-4 0,-2 0-20 0,0-1 20 0,1-4 0 16,0 5-4-16,-1-1-4 0,1-4 0 0,7 0-4 0,-6-1 4 16,-2 6-4-16,8-6-4 0,-6 2 0 0,-2-1 0 0,9-1 4 15,-9 1-8-15,10 0 0 0,-10 0 4 0,8 5-4 0,2-5 0 0,-10 4-4 16,10-4 0-16,-10 4 0 0,9 1 0 0,-8 0 4 0,-1-1-4 16,9 5 0-16,-9-4 4 0,10 5 0 0,-10-1 0 0,2 1 0 15,-2-1 0-15,0 0 0 0,0 5 0 0,10-4 0 0,-10 4 0 16,1 0 0-16,-9 1 0 0,8-1 0 0,0 0-4 0,2 0 0 15,-2 0 0-15,0 0 0 0,0 5 0 0,-8-3 0 0,10-3-4 0,-2 6 8 16,0-5-4-16,1 0 0 0,-9 5-4 0,8-4 4 16,1 4 0-16,0-5 4 0,-1 5 0 0,-8-5 4 0,8 5-4 0,0 0 4 15,2 0 0-15,-10-5 0 0,8 5 0 0,0 0 4 0,2 0-4 16,-10 0 4-16,8 0 0 0,-8 0-4 0,8 0 0 0,-8 0-4 16,9 0 4-16,-9 0-16 0,0 0 12 0,0 0-8 0,0 0 0 15,0 0 0-15,8 0 0 0,-8 0 0 0,0 0 0 0,0 0 0 0,0 0 0 16,0 0 0-16,0 0 0 0,-8 0 0 0,8 0 0 15,0 0 0-15,0 0 0 0,0 0 0 0,0 0 0 0,0 0 0 0,0 0 0 16,0 0 0-16,0 0 0 0,0 0 0 0,0 0-32 0,-9 0-16 16,9 0-12-16,0 5-20 0,-8-5-12 0,8 0-12 0,-8 5-8 15,8 0-16-15,-10-5-12 0,2 4-8 0,8 1 8 0,-8 0-48 0,-2 4-28 16,2-4 36-16,0 5 36 0,0 0 24 0,-1-1 28 0</inkml:trace>
        </inkml:traceGroup>
        <inkml:traceGroup>
          <inkml:annotationXML>
            <emma:emma xmlns:emma="http://www.w3.org/2003/04/emma" version="1.0">
              <emma:interpretation id="{B1FD2E41-BE49-44E4-9792-CC5C617CAA15}" emma:medium="tactile" emma:mode="ink">
                <msink:context xmlns:msink="http://schemas.microsoft.com/ink/2010/main" type="inkWord" rotatedBoundingBox="8334,11483 8637,12014 8369,12166 8067,116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183527.7339">3068 1765 3 0,'0'-9'92'16,"0"-6"-4"-16,10 5 0 0,-10-4-24 0,8 5-4 0,-8-6 0 15,8 5 0-15,1 1 4 0,-1-5 0 0,1 3-4 0,-1 7-4 16,1-10-4-16,7 8-4 0,-6-3 0 0,6 5-4 0,-6-2-8 15,6 3-8-15,-8-3-8 0,10 6 0 0,-1-4-4 0,-9 4 0 0,0 4-4 16,10 2 0-16,-10-3-8 0,0 3 4 0,2 3 0 0,-2 1 0 16,-8 4 0-16,0 1-4 0,8-1 0 0,-16 1-4 0,8 4 0 15,0 0 4-15,-8 0-8 0,8 5 4 0,-10-5 0 0,2 0-4 16,0 6 0-16,0-6 0 0,-2 0 4 0,2 0 0 0,0-5 0 16,-1 5 4-16,1-4-4 0,8-1 0 0,-9 0 0 0,9-4 0 0,-9 5 0 15,9-6 0-15,0 1 0 0,0-2 0 0,9-1 4 0,-9 1-4 16,9-2 0-16,-9-2 0 0,8 1 4 0,1-1-4 0,-1 2-12 15,0-2 20-15,10-4-4 0,-10 5 4 0,0-5-4 0,10 0 0 0,-1 0 0 16,0 4-4-16,0-4 0 0,-1-4 0 0,2 4-4 16,8 0-4-16,-9 0-16 0,0 0-16 0,8 0-32 0,-7-5-24 0,-2 5-20 15,2 0-84-15,-1 5 8 0,-1-5 40 0,-7 0 28 0,8 4 28 16</inkml:trace>
        </inkml:traceGroup>
        <inkml:traceGroup>
          <inkml:annotationXML>
            <emma:emma xmlns:emma="http://www.w3.org/2003/04/emma" version="1.0">
              <emma:interpretation id="{B0741937-1440-4863-B316-73313AB81D55}" emma:medium="tactile" emma:mode="ink">
                <msink:context xmlns:msink="http://schemas.microsoft.com/ink/2010/main" type="inkWord" rotatedBoundingBox="9027,12282 9297,12755 8941,12958 8671,12485"/>
              </emma:interpretation>
              <emma:one-of disjunction-type="recognition" id="oneOf2">
                <emma:interpretation id="interp2" emma:lang="" emma:confidence="0">
                  <emma:literal>..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„</emma:literal>
                </emma:interpretation>
                <emma:interpretation id="interp5" emma:lang="" emma:confidence="0">
                  <emma:literal>iw</emma:literal>
                </emma:interpretation>
                <emma:interpretation id="interp6" emma:lang="" emma:confidence="0">
                  <emma:literal>"N</emma:literal>
                </emma:interpretation>
              </emma:one-of>
            </emma:emma>
          </inkml:annotationXML>
          <inkml:trace contextRef="#ctx0" brushRef="#br2" timeOffset="183789.0348">3726 2489 51 0,'8'0'104'0,"-8"0"-8"0,0 0 4 0,8 5-12 16,-8-5 8-16,8 0 0 0,2 0 4 0,-2 0-8 0,-8 0-4 0,17 0-4 15,-9 0-12-15,1 0-8 0,0 0-4 0,7 0-12 0,2 0-4 16,-10 0-8-16,10 0-8 0,-2 0-8 0,1 0 0 0,0 0-4 16,0 0-4-16,1 0-4 0,-2 0-4 0,2 0-16 0,-2 0-16 0,1 0-28 15,1 4-20-15,-10-4-36 0,10 6-36 0,-10-2-52 0,0-4-24 16,-8 11 40-16,9-7 36 0,-18 6 28 0,9-6 28 0</inkml:trace>
          <inkml:trace contextRef="#ctx0" brushRef="#br2" timeOffset="183985.1357">3768 2782 51 0,'8'5'132'0,"-8"4"-8"0,9 1 4 0,-9-6-12 15,8 6 8-15,1-5 4 0,-9 0-4 0,9 0-4 16,-1 0 0-16,0-1-12 0,0 1-4 0,2-5-16 0,-2 5-12 0,10-5-4 16,-2 0-12-16,-7 0-12 0,7 4-12 0,2-4-4 0,-2 0-4 15,2 0-8-15,8 0 0 0,-10 0-12 0,1 0-12 0,1-4-28 16,8 4-36-16,-10 0-36 0,2 0-36 0,-2-5-44 0,1 5-44 0,1 0-56 15,-10 0 56-15,10 0 40 0,-10 0 36 0,0 0 28 16,-8 0 20-16</inkml:trace>
        </inkml:traceGroup>
      </inkml:traceGroup>
    </inkml:traceGroup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5:44.6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88BEAD-6CC1-43D8-9EAF-EC91B5B7FEE0}" emma:medium="tactile" emma:mode="ink">
          <msink:context xmlns:msink="http://schemas.microsoft.com/ink/2010/main" type="writingRegion" rotatedBoundingBox="7545,6418 17692,6418 17692,7824 7545,7824"/>
        </emma:interpretation>
      </emma:emma>
    </inkml:annotationXML>
    <inkml:traceGroup>
      <inkml:annotationXML>
        <emma:emma xmlns:emma="http://www.w3.org/2003/04/emma" version="1.0">
          <emma:interpretation id="{0F51E9ED-EC79-49FD-BEF9-4608CAEC83BD}" emma:medium="tactile" emma:mode="ink">
            <msink:context xmlns:msink="http://schemas.microsoft.com/ink/2010/main" type="paragraph" rotatedBoundingBox="7545,6418 17692,6418 17692,7824 7545,7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5DEC3-96BB-46E7-954E-86B0F5EC299B}" emma:medium="tactile" emma:mode="ink">
              <msink:context xmlns:msink="http://schemas.microsoft.com/ink/2010/main" type="line" rotatedBoundingBox="7545,6418 17692,6418 17692,7824 7545,7824"/>
            </emma:interpretation>
          </emma:emma>
        </inkml:annotationXML>
        <inkml:traceGroup>
          <inkml:annotationXML>
            <emma:emma xmlns:emma="http://www.w3.org/2003/04/emma" version="1.0">
              <emma:interpretation id="{5E7460FA-2D67-47D6-A580-8F0C29AAF0EF}" emma:medium="tactile" emma:mode="ink">
                <msink:context xmlns:msink="http://schemas.microsoft.com/ink/2010/main" type="inkWord" rotatedBoundingBox="7542,6447 8654,6429 8665,7096 7553,71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441 115 43 0,'0'4'100'0,"-8"1"-4"0,0-1-4 0,8 2-24 15,0-6 4-15,-8 4-4 0,8 1-4 0,-10 0 0 0,10-5-4 16,0 5 4-16,0-1-4 0,-8 2-8 0,8-6-4 0,0 4 4 16,0-4-4-16,0 5 0 0,8 0-4 0,-8-5 0 0,0 5 0 15,10-5 0-15,-10 4 0 0,8 1-4 0,0-5 0 0,-8 5 0 0,8-5-4 16,1 4 0-16,0-4 0 0,8 5 0 0,-9-5 0 0,10 5-4 15,-10-5 0-15,8 5 0 0,2-5-8 0,-1 0 0 0,-9 5 0 16,10-5-4-16,-2 0 0 0,2 0 0 0,-2 0-4 0,2 0-4 0,-1 0 0 16,-9 5-4-16,10-5-4 0,-2 0 4 0,2 4 4 15,-10-4-8-15,0 0 0 0,10 5-4 0,-10-5 4 0,1 0-4 0,-1 0 4 16,0 5 0-16,1-5-12 0,0 0 4 0,-9 0-4 0,8 0-8 16,-8 0-4-16,8 0-20 0,-8 0-8 0,0 0-20 0,0 0-20 15,0 0-12-15,0 0-20 0,0 0-16 0,-8 0-16 0,8 0 0 16,-8 0-76-16,-1 0 12 0,0 5 44 0,1-5 36 0,0 0 28 0,-1 5 16 15</inkml:trace>
          <inkml:trace contextRef="#ctx0" brushRef="#br0" timeOffset="264.8098">492 459 35 0,'-8'0'104'0,"8"6"-8"15,0-2-8-15,0-4-20 0,0 6 4 0,0-6 4 0,0 0 0 16,8 0 0-16,-8 4 8 0,10-4-8 0,-10 0-4 0,8 0 0 16,0 0-4-16,0 0-4 0,-8 0-4 0,18 0 0 0,-10 0-4 15,1 0-4-15,-1 0-8 0,10 0-4 0,-10 0-8 0,0 0 0 0,10 0-8 16,-2 0-4-16,-6 0 0 0,6 0-8 0,1 0 0 0,-8 0-4 16,8 0 0-16,-9 0 0 0,10 0-4 0,-2 0 0 0,-6 0 0 15,6 0-4-15,-7 0-8 0,-1 5-8 0,0-5-12 0,10 0-20 0,-10 4-16 16,-8-4-16-16,8 6-20 0,2-6-28 0,-10 0-20 15,0 4-60-15,8 1-8 0,-8-5 36 0,0 4 36 0,-8 2 32 0,8-6 16 16</inkml:trace>
          <inkml:trace contextRef="#ctx0" brushRef="#br0" timeOffset="-138197.5744">-257 163 71 0,'0'-10'100'0,"-10"5"-4"16,10 0-4-16,0-4-16 0,0 3-4 0,0 2-4 0,0 4 0 15,0-5 0-15,0 1 0 0,0 4-4 0,0-6-4 0,0 6-4 16,0 0-4-16,0 0-4 0,0 0 0 0,0-4 0 0,0 4 4 0,0 0 0 15,0 4 0-15,0-4 0 0,0 6 0 0,0-6-4 16,0 4-4-16,0 1 0 0,0 5-4 0,0-1-8 0,10 1-4 0,-10 0 0 16,0-1-8-16,0 5 0 0,0 0-4 0,0 1-4 0,8 4-4 15,-8-4 0-15,0 4-4 0,0 0 4 0,8 0-24 0,-8 0 24 16,0-4 0-16,0 4-4 0,0 0 0 0,0-5 0 0,0 5 0 0,0-4-4 16,0-1 0-16,0 1 0 0,9-1 0 0,-9 1 0 0,0-5 0 15,0 3 0-15,0-3 0 0,0 0 0 0,0-1-8 16,9 1 4-16,-9-1-4 0,0 1-4 0,0-5 0 0,0 5-4 0,0-6-4 15,0 1-8-15,0 0-4 0,0 0-8 0,0-5-8 0,0 4-4 16,0-4-4-16,0 0-4 0,0 0-12 0,0 0-12 0,0 6-24 16,0-6-8-16,0 0 0 0,0 0-40 0,0-6-44 0,0 6 28 0,0 0 36 15,0-4 28-15,0-1 16 0</inkml:trace>
          <inkml:trace contextRef="#ctx0" brushRef="#br0" timeOffset="-137484.6193">-249 330 79 0,'0'5'116'0,"0"-5"-4"15,0 5-8-15,0-5-20 0,0 0 8 0,0 4 8 0,0-4-4 16,0 0 0-16,0 0-4 0,0 0 0 0,8 0 0 0,-8 0 0 0,9 6-4 15,-9-6 0-15,9 0-4 0,-1 0-4 0,1 4 0 16,-1-4-8-16,0 5-4 0,1-5-4 0,0 4-4 0,7-4 0 0,-6 0-8 16,-2 0-48-16,9 6-4 0,-8-6 0 0,7 0 0 0,-7 0 0 15,-1 0 0-15,10 0 0 0,-10 0 0 0,0 0 0 0,10 0 0 16,-10 0 0-16,0 0 0 0,2 0 0 0,-2 4 0 0,0-4 0 0,1 0 0 16,-1 5 0-16,0-5 0 0,2 0 0 0,-10 5 0 0,8-5 0 15,-8 0 0-15,8 0 0 0,-8 0 0 0,0 0 0 0,0 0 0 16,0 5-84-16,0-5-60 0,0 0-44 0,0 0-48 0,-8 0-84 15,8 4 40-15,-8-4 52 0,-2 6 44 0,2-6 36 0,0 5 28 16,-1-5 20-16</inkml:trace>
          <inkml:trace contextRef="#ctx0" brushRef="#br0" timeOffset="-137769.8897">-1 3 47 0,'0'0'88'0,"0"-3"0"0,0 3-8 0,8 0-20 0,-8 0 0 16,0 0-4-16,0 0 4 0,0 0 0 0,0 0 0 0,0 0 0 15,0 0 0-15,8 0 4 0,-8 0-8 0,0 3-4 0,0-3 0 16,0 6 4-16,9-2 0 0,-9 2-8 0,0-2 4 0,8 6-4 16,-8-1 4-16,0 1-4 0,0-1 0 0,0 6-8 0,8-1 4 15,-8 1-8-15,0-1 4 0,0 5 0 0,0-4 0 0,0 4 0 16,0 0-8-16,0-5 0 0,0 6-4 0,0-1 0 0,0 0 0 0,10 0 4 16,-10 1-4-16,0-1-24 0,0 0 20 0,0 0-8 0,8 0 0 15,-8 1 4-15,0-1-8 0,0-5 4 0,0 4-8 0,8-2 0 16,-8-2-4-16,0 5-4 0,0-4 4 0,0-1-4 0,0-5 0 0,0 6-4 15,0-5 0-15,0 5-4 0,0-7-4 0,0 2-4 16,0-1-4-16,0 1 4 0,0-5-8 0,0 5-8 0,0-1 0 0,0-4-4 16,0-1-8-16,0 1-4 0,0 0-8 0,0 0-8 0,0-5-4 15,0 5-12-15,0-5-4 0,-8 0-4 0,8 0-12 0,0-5-4 16,-8 0-4-16,8 0 4 0,-10 0-4 0,10-4-52 0,-8 4-20 16,0-5 28-16,8-3 28 0,-9 3 24 0</inkml:trace>
        </inkml:traceGroup>
        <inkml:traceGroup>
          <inkml:annotationXML>
            <emma:emma xmlns:emma="http://www.w3.org/2003/04/emma" version="1.0">
              <emma:interpretation id="{ABA738D9-E4F8-4BF9-BDBC-20FCFBB6E5F1}" emma:medium="tactile" emma:mode="ink">
                <msink:context xmlns:msink="http://schemas.microsoft.com/ink/2010/main" type="inkWord" rotatedBoundingBox="8927,6418 10845,6418 10845,7262 8927,7262"/>
              </emma:interpretation>
            </emma:emma>
          </inkml:annotationXML>
          <inkml:trace contextRef="#ctx0" brushRef="#br0" timeOffset="807.3999">1115 527 35 0,'0'0'96'0,"0"0"-4"15,0 0-4-15,0 0-20 0,0 5 4 0,0-5 4 0,0 0 4 16,0 0 4-16,0 0 0 0,9-5-4 0,-9 5 0 0,0-6 0 0,0 2-4 16,8-6-8-16,0 6 4 0,-8-5-8 0,9-1-4 15,0 1-8-15,-1-1 0 0,0-6-4 0,2 3-12 0,-2-6 0 0,0 5-8 16,1-6-4-16,8 0 0 0,-9 7-8 0,1-7 4 0,-1 1-4 15,10 4-4-15,-10-3-4 0,0 3 0 0,2 1 4 0,6-1-4 16,-7 1-4-16,0-1 0 0,-1 6 0 0,-8-1-4 0,8 6 8 16,1-6-4-16,-1 5 0 0,-8 1 0 0,0-2-4 0,0 6 0 15,8 0 4-15,-8-4-20 0,0 4 24 0,0 0-4 0,0 4 4 0,0-4-4 16,0 6-4-16,0-2 4 0,10 1 0 0,-10 0 0 0,0 4 0 16,0-4-4-16,0 9 0 0,8-9 0 0,-8 10 4 0,8-1-4 15,-8 0 0-15,0 1 0 0,10-1 0 0,-10 6 4 0,8-1-4 16,-8-5 0-16,0 5 0 0,8 5 0 0,-8-4 0 0,0-1 0 0,8 0-4 15,-8-6-4-15,0 7-4 0,9-1-8 0,-9 0-8 0,0-5-12 16,0 1-12-16,9-5-12 0,-9 5-12 0,0-6 0 0,8 1-12 16,-8-6-16-16,0 1-12 0,0 0-16 0,0 0 0 0,0-5-68 15,0 0 0-15,0 0 40 0,0 0 36 0,0-5 20 0</inkml:trace>
          <inkml:trace contextRef="#ctx0" brushRef="#br0" timeOffset="1602.2791">1686 263 15 0,'0'-5'104'0,"0"-4"-12"0,0 4-4 0,0-5-20 16,0 5-4-16,0-4 0 0,0 4 0 0,0 0 0 0,0 0 0 15,0 0-4-15,0 1-4 0,0-1 0 0,-8 5-4 0,8-5-8 16,0 5-12-16,0 0-4 0,-9 0 4 0,9 0-8 0,0 0 0 0,-8 5 4 16,8-5-8-16,0 9 0 0,0-4 0 0,0 0-4 0,-9 5 0 15,9-1 4-15,0 1 0 0,0 0-4 0,0 4 0 0,0 1 0 16,0-1 0-16,0 0 4 0,0 5-4 0,0-4-4 0,9 4-4 16,-9-5 4-16,0 5-4 0,8 0 0 0,1-4-4 0,-9 5 4 15,8-7-4-15,1 7 0 0,-1-5-4 0,0-2 0 0,2 1 0 0,6 1 4 16,-6 0-4-16,6-1 4 0,-8 1-4 0,10-6 0 0,-1 1 0 15,-9 0 4-15,10-1 0 0,-2-5-4 0,2 6 0 0,-2-5 4 16,2 0-4-16,-1-5 0 0,-1 4 4 0,-6-4 0 0,6-4 4 16,2 4 0-16,-2-5 4 0,-7 0 0 0,8 1 0 0,-8-2 0 15,-1-3 0-15,8-1 0 0,-16-4-4 0,10 5 4 0,-2-6-4 0,-8 5 4 16,8-3-4-16,-8-2-4 0,0-5 0 0,0 7-4 0,0-2 8 16,0 1-4-16,0-2-4 0,0-2 4 0,0 4-4 0,-8 0 4 15,8-1-4-15,-8 0-16 0,8 1 20 0,-10-1 0 0,10 1 0 16,-8-1-4-16,0 2 4 0,0-2-4 0,-1 6 0 0,0-6 0 15,1 5 4-15,-1 1-4 0,1-1 0 0,-10 1-4 0,10-1 4 16,0 0 0-16,-10 5-4 0,10-4 4 0,0 4-4 0,-9 5-4 0,8-4-4 16,0 4 0-16,-7 0-4 0,6 0-8 0,2 4 0 0,-8 1-8 15,6 0-8-15,2 4-8 0,0 1-4 0,-1 0 4 0,1-1-12 16,-1 6-12-16,0-1-16 0,1 1-8 0,0-1-16 0,8 0 0 16,-8 1-64-16,-2 4 0 0,10-5 24 0,0 1 40 0,0-1 20 15</inkml:trace>
          <inkml:trace contextRef="#ctx0" brushRef="#br0" timeOffset="2279.4872">2223 363 7 0,'0'0'104'0,"0"-4"-8"0,0-1-4 16,0 1-24-16,0-6 0 0,0 5-8 0,9 5-4 0,-9-5-8 0,0 0 4 16,0 1-8-16,8 4 0 0,-8 0-4 0,9-6 0 0,-9 12-4 15,0-6-4-15,9 0-4 0,-1 4 4 0,-8 6-4 0,8-5-12 16,-8 5 4-16,10-1 0 0,-2 1-4 0,0 4-4 0,-8-5-4 16,8 6-4-16,2-1 0 0,-10 1 0 0,8-2 4 0,0 7-4 15,-8-5 0-15,9-1-4 0,-9 1 0 0,8-1 0 0,-8 1 0 0,9-6 4 16,-9 1 0-16,0-1-4 0,9 1 4 0,-9-6 0 0,0 1-24 15,0 0 24-15,0 0 0 0,0-5 0 0,0-5 0 0,0 5-8 16,-9-10 4-16,9 6-4 0,0-6 4 0,-9 1 0 0,9-6 0 16,0 5 0-16,-8-9 0 0,8 5 0 0,0-5 0 0,-9 0 0 15,9 0 0-15,-8-1 0 0,8-3 0 0,-8-2 0 0,8 6 0 0,-10-5 0 16,10 4 0-16,0-3-4 0,-8-1 4 0,8 5 4 0,0-1 0 16,-8 1-4-16,8 0 4 0,0 5 0 0,0-6 0 15,0 6 0-15,-8-1 0 0,8 6-4 0,0-5 0 0,0 5 0 0,0-1 0 16,0 0 0-16,0 5 4 0,0-5-4 0,0 6 4 0,8-1 4 15,-8 1 0-15,8-2 0 0,-8 6-4 0,8-4 0 0,-8 4-4 16,10-5 4-16,-2 5 4 0,0 0-4 0,1 0 0 0,8 0 0 0,-8-6 0 16,7 6-4-16,2 0 4 0,-2 0 0 0,-6 0-4 0,15-4 4 15,-9 4 0-15,2-4-4 0,-2 4 4 0,2-6 0 0,8 2 0 16,-9-2-4-16,8 6 0 0,-8-3 0 0,1-3 0 0,7 2-16 16,-8-1 20-16,8 5 0 0,-7-4-4 0,8 4 4 0,-10 0-4 15,2 0 0-15,7-6 0 0,-9 6 4 0,2 0-4 0,-2 0 0 16,-6 6 4-16,6-6 0 0,2 4 0 0,-1 1 0 0,-9-5 0 15,9 4 4-15,-8 5-4 0,-1-3 0 0,0-2 0 0,2 2 4 0,-2 2-4 16,0-2 4-16,-8 3 0 0,9 1 4 0,0-1 0 0,-9 1-4 16,8-5 4-16,-8 5 0 0,8 0 4 0,-8-1-4 0,0 1 4 15,9-1-4-15,-9 1 0 0,0-1 4 0,0 1-4 0,8 0 4 0,-8-1 0 16,0 1 0-16,0-1-4 0,0 5-4 0,0-4 0 16,0 0 4-16,0 4-8 0,0-4 4 0,0-1-4 0,0 6-4 0,0-6 4 15,0 1 0-15,0 0-4 0,0-1 0 0,0 1 0 0,0-1-4 16,0-4-12-16,0 0-4 0,0 5-12 0,0-10-12 0,0 4-8 15,0 1-16-15,-8-5-16 0,8 4-12 0,-9-4-12 0,9 0-8 0,-8 0 0 16,8 0-56-16,-8-4-20 0,-1 4 20 0,0-5 56 0,1 5 20 16</inkml:trace>
          <inkml:trace contextRef="#ctx0" brushRef="#br0" timeOffset="2800.0956">2625 363 35 0,'0'0'96'16,"0"0"-16"-16,-10 0 0 0,10 0-24 0,0-4 0 0,0-1 0 16,0 1-8-16,0-2 4 0,0 6-4 0,10-4 0 0,-10-1 4 15,0-5-8-15,8 6 8 0,0-2 0 0,1-3-4 0,-9 5 0 16,9-2-8-16,7 2 0 0,-7-1-4 0,-1 0-8 0,0 5 0 15,10-4-8-15,-10 4-4 0,2 0 4 0,-2 0-4 0,8 0-4 0,-6 4 0 16,-2 1-4-16,-8 0 0 0,8 5-4 0,1-1 0 0,-9 1 0 16,0 4 0-16,8-5-4 0,-8 6 0 0,0-5 0 0,0 4 0 15,0 1 0-15,-8-2 0 0,8 2 0 0,0-1 0 0,-9 1 0 16,9-5 0-16,0 4 0 0,-8-5 0 0,8-3 0 0,0 3 0 16,0-5-4-16,0 2 0 0,0-2-4 0,0 0 4 0,0-4 0 0,0 0 0 15,0 0 0-15,0 0 4 0,0-4-4 0,0 4 0 0,0-4 4 16,8-2 0-16,-8 2 0 0,0 4 4 0,0-5 0 0,9 1-4 15,-9-2 0-15,8 2 0 0,-8-1 0 0,8 5 0 0,2-4 4 0,-10-2 0 16,8 6 0-16,0-4 0 0,0 4 4 0,-8 0 0 16,10 0 0-16,-2 0 0 0,0 4 0 0,-8-4 0 0,9 6 0 0,0-2 0 15,-1 1-16-15,1-1 20 0,-9 2 0 0,8 3 0 0,0-5-8 16,-8 6 0-16,9 0 0 0,0-1 4 0,-9 1-4 0,8 5 0 16,-8-6 4-16,8 5-8 0,-8 1 8 0,0-1 0 0,0 1 0 15,10-1 8-15,-10 0 0 0,0 1 0 0,-10-1 4 0,10 2 0 0,0-3-4 16,-8-3 0-16,8 4-4 0,-8-5-4 0,-1 5 4 15,9-4-4-15,-9 0-4 0,1-5-4 0,0 5-8 0,-1-6-8 0,1 1-12 16,-1-1-8-16,0-4-16 0,-7 6-12 0,6-6-28 0,2 4-24 16,-8-4-12-16,6 0-12 0,2 0-84 0,-9-4 24 0,9 4 44 15,-10-6 36-15,2 2 20 0</inkml:trace>
        </inkml:traceGroup>
        <inkml:traceGroup>
          <inkml:annotationXML>
            <emma:emma xmlns:emma="http://www.w3.org/2003/04/emma" version="1.0">
              <emma:interpretation id="{6654C8E3-46F1-48ED-A337-2AB683794B0E}" emma:medium="tactile" emma:mode="ink">
                <msink:context xmlns:msink="http://schemas.microsoft.com/ink/2010/main" type="inkWord" rotatedBoundingBox="12201,7071 13550,7071 13550,7787 12201,7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0226.7532">4560 954 7 0,'0'-5'80'0,"0"5"-4"0,8-5-16 0,-8 1-20 0,0 4-4 16,9-5 0-16,-9 5 4 0,0-5 0 0,9 1 0 0,-9 4 4 16,0-5 0-16,8 0 0 0,-8 0 4 0,0 0 0 0,0 0 4 0,9 1-4 15,-9-1 0-15,0 0 4 0,0-4-4 0,8 3 0 0,-8 2-4 16,0-1 0-16,0-5 4 0,0 6 0 0,0-1-4 0,0 0 0 15,0 0-4-15,0 1 0 0,0-2 0 0,0 1 0 0,0 5-8 0,-8-4 0 16,8 4-4-16,0-5 0 0,-9 5-4 0,9 0-8 16,-8 0 4-16,8 0-4 0,-9 0 0 0,0 0-4 0,9 0 0 15,-8 0-4-15,0 5 0 0,-2-5 4 0,2 4-4 0,0 1 0 0,-10 1-8 16,10 3 8-16,0-4-8 0,-1 4 8 0,0-4-8 0,1 5 4 16,-9 0-4-16,9-1 4 0,-2 1 0 0,2 4 0 0,0-4-4 15,8-1 0-15,-8 1 0 0,-2-1 0 0,10 1 0 0,-8-5 0 16,8 5 0-16,0-1-4 0,0-4 0 0,0 0 4 0,0-1-4 15,0 6 4-15,0-5 0 0,8-5 0 0,-8 4-4 0,0 2 4 0,10-2 4 16,-2-4-4-16,-8 5 0 0,8 0-4 0,0-5 4 0,-8 5 0 16,10-5 4-16,-2 0 0 0,0 0-8 0,1 0 4 0,-1 4 0 15,1-4 0-15,8 5 0 0,-9-5 4 0,2 5-8 0,-2-5 4 0,0 5 4 16,10-5 0-16,-10 4-4 0,0 1 0 0,1 0 0 16,8 0 0-16,-8 0 0 0,-1 0 0 0,0 5 0 0,0-6 0 0,2 5 0 15,6-3-4-15,-6 3 8 0,-2 1-4 0,-8-7 0 16,8 8 0-16,1-2 0 0,0 1 0 0,-9 0-4 0,8-1 8 0,-8 1-4 15,8-1 0-15,-8 2 4 0,0-2-4 0,0 0-4 0,0-4 8 0,0 5-4 16,0 0 0-16,-8-1 4 0,8 1-4 0,-8-6 0 16,8 6 0-16,-9-5 0 0,-8 5 0 0,9-6 0 0,-2 1 0 15,2 5 0-15,-10-10 0 0,10 4 0 0,-8 2-4 0,7-6 4 0,-8 5 0 16,8-5-8-16,-7 0 8 0,-2 0-4 0,10 0-4 0,0 0 4 16,-10-5-4-16,10 5-4 0,-1-6 0 0,-8 2-4 0,8 4-4 15,1-5 0-15,0 0-12 0,-2 0 0 0,2 5-8 0,0-4-4 0,0-2 0 16,8 2-4-16,-10 4-8 0,10 0-16 0,-8-5-16 15,8 5-8-15,0 0-4 0,0 0-4 0,0-4 8 0,0 4-44 0,0-6-44 16,8 6 32-16,-8 0 32 0,10-4 16 0</inkml:trace>
          <inkml:trace contextRef="#ctx0" brushRef="#br0" timeOffset="-109952.4993">4824 1099 19 0,'9'0'96'0,"-9"-5"-8"0,9 0-4 15,-9 5-24-15,0 0-16 0,8 0 16 0,-8-5-4 16,0 5-4-16,0 0 0 0,0 0-8 0,0 0 4 0,0 0-8 0,0 0-4 16,0 0 8-16,0 0-4 0,0 0 4 0,0 5-4 0,0-5 0 0,0 0-8 15,0 5 4-15,9 0 0 0,-9-1-4 0,0 1 0 0,0 5 0 16,0-6-4-16,8 6-4 0,-8-2 4 0,0 3 0 0,8 4-12 16,-8-6 0-16,9 5-4 0,-9-4 0 0,9 5 0 0,-9-6-4 15,8 5 0-15,-8-4 0 0,8-1 0 0,2 6 0 0,-10-5-4 16,8-6 0-16,0 6-4 0,1-1 0 0,0-3-4 0,-1-2 0 15,0 1-4-15,9 0 0 0,-8 0-8 0,0-5 0 0,7 0-12 0,-6-5-12 16,6 0-8-16,-8 0-16 0,2-5-20 0,6 1-8 0,-7-1-16 16,8-4 4-16,-8-1-92 0,-1-4 16 0,0 1 28 0,2-2 36 15,-2 1 20-15</inkml:trace>
          <inkml:trace contextRef="#ctx0" brushRef="#br0" timeOffset="-109782.9527">5089 632 67 0,'-9'0'108'0,"1"-4"-4"0,0 4-4 16,-10 0-24-16,18 0 0 0,-8 0 0 0,0 0-8 0,-2 0-8 16,2 0-8-16,0 0-8 0,8 4-8 0,-9-4-4 0,9 0-8 0,-9 0-8 15,9-4-4-15,0 4 0 0,0 4-8 0,0-4-4 0,0 6-8 16,0-6-16-16,0 4-12 0,0-4-8 0,9 4-12 0,-9 1-16 16,9 5-8-16,-9-5-56 0,0 5-32 0,8 0 32 0,-8-1 32 15,8 1 12-15</inkml:trace>
          <inkml:trace contextRef="#ctx0" brushRef="#br0" timeOffset="-109282.1426">5320 954 63 0,'0'0'112'0,"0"-5"-4"0,8 5 0 0,-8-5-24 0,-8 5 0 15,8-4-4-15,0-1-4 0,0 5 0 0,0-5-8 0,0 1-12 16,0 4-4-16,0-5-12 0,0 5-4 0,0-5 4 0,0 5-8 15,0-5 0-15,0 10 0 0,8-5-8 0,-8 5-4 0,0 0-4 0,0-1 0 16,0 6-4-16,0-1-4 0,8 1 0 0,-8-2-4 16,0 8 0-16,9-6 0 0,-9 4 0 0,0 1 0 0,9 4-4 0,-9-5 0 15,8 5 0-15,-8-4 0 0,9 4 0 0,-9-5 0 0,8 1 0 16,-8-1 0-16,8 1 0 0,-8-6 0 0,10 5-4 0,-2-4 0 16,-8-1 0-16,8-3 4 0,0 3-4 0,-8-4 0 0,10 0 0 15,-10-5 0-15,8 4 0 0,0-4 4 0,-8 0 0 0,10 0-20 16,-2 0 20-16,-8-4 0 0,8 4 0 0,-8-5 0 0,9 0-4 0,-1 1 4 15,-8-1 0-15,9-5 0 0,-9 5 0 0,8-5 0 0,1 6 0 16,-9-6 0-16,8 1 0 0,-8-1 0 0,8 1 0 0,-8-1 0 16,10-5 0-16,-10 5 0 0,0 1 0 0,8 0 0 0,-8-1-4 0,8 0 8 15,-8 0 0-15,10 1-4 0,-10-1 4 0,8 6 0 16,-8-6-4-16,8 5 4 0,-8-5 0 0,8 6 0 0,-8-1 0 0,10 0 0 16,-10 5 8-16,8-5-4 0,0 5 4 0,-8 0 0 0,9-4 0 15,-9 4-4-15,8 4 4 0,1-4 0 0,-9 5 0 0,9 0 0 16,-1 0-4-16,-8-1 4 0,8 6 4 0,0-5-8 0,-8 5 4 15,10-1-8-15,-2 1 4 0,0 4 0 0,-8-4 0 0,10 5-4 16,-10-2 4-16,8 2-8 0,-8-2 4 0,8 3 0 0,-8-2 0 16,0 1-4-16,0-1 0 0,9 1 0 0,-9-6-8 0,0 5 0 0,0-4-4 15,0-1 0-15,0 0-8 0,0-3-16 0,0 4 12 0,0-6-8 16,0 2-12-16,0-6-16 0,0 4-16 0,0-4-20 0,0 0-16 16,0 0-4-16,0 0-88 0,0-4 12 0,0-2 36 0,0 2 28 15,0-6 32-15</inkml:trace>
        </inkml:traceGroup>
        <inkml:traceGroup>
          <inkml:annotationXML>
            <emma:emma xmlns:emma="http://www.w3.org/2003/04/emma" version="1.0">
              <emma:interpretation id="{5B9FAA1C-0D98-4B7F-A92A-F52DE3737E17}" emma:medium="tactile" emma:mode="ink">
                <msink:context xmlns:msink="http://schemas.microsoft.com/ink/2010/main" type="inkWord" rotatedBoundingBox="13996,7806 14083,6973 14852,7053 14766,78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8652.2774">6506 661 7 0,'9'-10'96'0,"-9"1"-4"0,8-1-4 16,-8 0-24-16,9 6 0 0,-9-5 0 0,8 3 4 0,-8-3-4 0,0 5 4 15,0-2-8-15,8 2 0 0,-8 0 4 0,0-2-8 0,10 1-4 16,-10 5 0-16,0-4 0 0,0 4 0 0,8 0 4 0,-8 0-4 16,0 0 4-16,8 4-4 0,-8 1 0 0,0 1 0 0,8-2 0 0,-8 6-8 15,0-1-4-15,10 1-4 0,-10 3-4 0,0 3-8 16,8-8 0-16,-8 12-4 0,0-6 0 0,0 7-4 0,8 2-4 0,-8-4 0 15,0 5-4-15,0 0-4 0,0 4 0 0,0-3 0 0,0 3 0 16,0-3 0-16,0 4-4 0,-8 4 0 0,8-4 4 0,0-1-4 16,-8 6 0-16,-2-5 0 0,2 0 4 0,0 0-4 0,0 0 0 0,-2-6 4 15,2 2-4-15,-9 3 0 0,9-8 0 0,-10-1 0 0,2 0 0 16,-2 0-4-16,10-5 4 0,-10-3 0 0,2 3-4 0,-2-5 0 16,10-4-16-16,-9 0 16 0,0-5-4 0,8 4 0 0,-7-8-4 15,6-1 0-15,-6 0-4 0,7 0 0 0,0-5 4 0,1 2-4 16,0-3 4-16,-1-3 4 0,1 5 0 0,-1-6-4 0,0 1 4 15,1 4 4-15,0-5-4 0,8 1 4 0,-10 0 0 0,10 5 0 16,0-2-4-16,0-3 4 0,0 5 0 0,-8-1 0 0,8 1 0 16,0 3 4-16,0-3 0 0,8-2 0 0,-8 8 0 0,0-2-4 0,10 0 4 15,-10-4 0-15,8 9 0 0,0-6 0 0,-8 2 0 0,9 4 0 16,0-5 4-16,-1 5 0 0,1 0 4 0,-1 0-4 0,9 0 8 16,-8 0 0-16,-1 0-4 0,0 5 4 0,10-1 0 0,-10 2 4 0,1-2-4 15,8 1 4-15,-8 0 0 0,7 3 0 0,-7-1 0 16,8 2 0-16,-9 1 0 0,2-1 0 0,6 1-8 0,-6 4 0 15,6-5 4-15,-8 2 0 0,1-2-4 0,8 5 0 0,-8-4-4 0,-1 0 4 16,10 4-8-16,-10-5 4 0,0 1-4 0,10-1 4 0,-10 1-8 16,10 0 4-16,-10-1-4 0,9 2-4 0,-9-7 0 0,9 6-16 0,0-6-4 15,-9 1-8-15,10-5-12 0,0 5-8 0,-2-5-8 16,1 5-8-16,0-5-12 0,0-5-4 0,1 5-12 0,-2 0-8 0,2-5-4 16,8 0-8-16,-10 1 4 0,-7-6-68 0,16 6-4 0,-16-7 44 15,7 7 24-15,2-6 24 0</inkml:trace>
        </inkml:traceGroup>
        <inkml:traceGroup>
          <inkml:annotationXML>
            <emma:emma xmlns:emma="http://www.w3.org/2003/04/emma" version="1.0">
              <emma:interpretation id="{58DBD398-1BD4-448C-810C-1FF73F971B71}" emma:medium="tactile" emma:mode="ink">
                <msink:context xmlns:msink="http://schemas.microsoft.com/ink/2010/main" type="inkWord" rotatedBoundingBox="15172,7493 15479,7493 15479,7782 15172,7782"/>
              </emma:interpretation>
            </emma:emma>
          </inkml:annotationXML>
          <inkml:trace contextRef="#ctx0" brushRef="#br0" timeOffset="-108376.0192">7360 1050 39 0,'0'0'116'0,"0"5"-12"15,0-5-4-15,0 0-24 0,8 5 4 0,-8-5 4 0,8 0 0 16,2 4 0-16,-10-4-4 0,8 0-4 0,0 0-4 0,1 0-4 16,-9 0-4-16,8 0-4 0,10 0-8 0,-10 0 0 0,0 0-4 15,0 0-4-15,2 0-8 0,6 5-4 0,-6-5-8 0,-2 0-4 16,9 0-4-16,-8 5-4 0,-1-5 0 0,9 5-4 0,-9-5-8 0,1 5-8 16,0-5-4-16,7 5-12 0,-6-5-12 0,-2 5-8 0,0-5-8 15,2 5-8-15,-2-5-12 0,0 4-20 0,-8-4-16 0,8 5-12 16,-8-5-4-16,0 4-68 0,9-4 8 0,-18 6 32 0,9-6 32 0,0 4 24 15</inkml:trace>
          <inkml:trace contextRef="#ctx0" brushRef="#br0" timeOffset="-108145.6355">7419 1228 27 0,'-8'14'136'0,"-1"-4"-8"0,9 0-12 0,-8-1-24 16,8 1 0-16,-8 0 4 0,8-1-4 0,0-5 0 0,0 2 4 0,0-2 0 15,0 6 0-15,0-10 0 0,0 5-4 0,0-5-4 0,8 4-4 16,0-4-4-16,1 0-8 0,-9 0-4 0,17 0-8 0,-8 0-8 16,-1 0-8-16,0 6-4 0,10-6-12 0,-10 0 0 0,10-6-4 15,-10 6-8-15,9 0 0 0,0 0-16 0,0 0 0 0,-9 0 0 0,10-4-16 16,-10 4-12-16,10 0-8 0,-10 0-24 0,0 0-28 0,2 0-28 16,-2 0-16-16,0 0-36 0,0 0-24 0,-8-5-84 0,9 5 24 15,-9 0 44-15,0 0 40 0,0 0 36 0,-9 0 24 0</inkml:trace>
        </inkml:traceGroup>
        <inkml:traceGroup>
          <inkml:annotationXML>
            <emma:emma xmlns:emma="http://www.w3.org/2003/04/emma" version="1.0">
              <emma:interpretation id="{BCAAD188-4EB0-4F58-838B-EC63F52E643B}" emma:medium="tactile" emma:mode="ink">
                <msink:context xmlns:msink="http://schemas.microsoft.com/ink/2010/main" type="inkWord" rotatedBoundingBox="16395,7492 17692,7492 17692,7536 16395,7536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-64390.5379">8601 1049 15 0,'0'0'92'0,"-8"0"-8"15,8 0-8-15,0 0-20 0,0 0 0 0,0 6-8 0,0-6 4 16,0 0 0-16,0 0 0 0,0 0 0 0,0 0 0 0,0 0 0 15,0 0-4-15,-10 0-4 0,20 0 0 0,-20 0-8 0,10 0 4 16,0 0-12-16,0 0-4 0,0 0 8 0,0 0-4 0,0 0-8 16,0 0-4-16,0 0 0 0,0 0 0 0,0 0-4 0,0 0 0 0,0 0 0 15,0 0 4-15,0 0 8 0,0 0 0 0,0 0 4 0,0 0 0 16,0 0 0-16,10 4 4 0,-10-4-4 0,0 5 4 0,8-5-4 16,-8 4 4-16,8-4 4 0,-8 6 0 0,8-6-4 0,2 4 0 0,-2 1 0 15,0-5 0-15,1 5-4 0,0-5 0 0,-1 0 0 16,1 0-4-16,-1 0 0 0,0 0 0 0,10 0-4 0,-10 5 0 15,10-5-4-15,-10 0 0 0,9 0 0 0,0-5-4 0,0 5 0 0,-1 0-4 16,2 0-4-16,0 0 4 0,-2 0 0 0,10 0 0 0,-9 0 0 16,-1 0 0-16,10 5 0 0,-8-10 0 0,7 5 4 0,1 0-4 15,-10-5 0-15,10 5-4 0,0 0 4 0,-9 0-4 0,9-5-4 16,-2 5 0-16,-6-4 0 0,8 4 0 0,-1-6 0 0,-8 6 0 16,8 0 0-16,1-4 0 0,-8 4 0 0,-2 0 0 0,10 0 0 0,-9 0 0 15,9 0 0-15,-10 0 0 0,2 0 0 0,-1 0 0 0,9 0 0 16,-10 0 0-16,2 0 0 0,-2 0 0 0,2 0 0 0,-1 0 0 15,0 0 0-15,-8 0 0 0,7 0 0 0,2 0 0 0,-2 0 0 0,-6 0 0 16,6 0 0-16,1 0 0 0,-9 0 0 0,10 0 0 16,-10 0 0-16,10 0 0 0,-10 0 0 0,0 0 0 0,10 0 0 0,-10 0 0 15,0 0 0-15,1 0 0 0,-1 0 0 0,1 0 0 0,0 0 0 16,-1 0 0-16,0 0 0 0,2 0 0 0,-10 0 0 0,8 0 0 16,0 0 0-16,-8 0 0 0,8 0 0 0,-8 0 0 0,0 0 0 15,10 0 0-15,-10 0 0 0,0 0 0 0,0 0 0 0,8 0 0 16,-8 0 0-16,0 0 0 0,0 0 0 0,0 0 0 0,0 0 0 0,0 0 0 15,0 0 0-15,0 0 0 0,0 0 0 0,0 0 0 0,-8 0 0 16,16 0 0-16,-8 0 0 0,0 0 0 0,0 0 0 0,0 0 0 16,0 0 0-16,0 0 0 0,0 0 0 0,0 0 0 0,0 0 0 0,0 0 0 15,0 0 0-15,-8 0 0 0,8 0 0 0,0 0 0 16,0 0 0-16,0 0 0 0,0 0 0 0,0 0 0 0,0 0 0 16,0 0 0-16,0 0-28 0,0 0-116 0,-10 0-36 0,10 0-40 0,-8 0-52 15,0 0-32-15,0 4 60 0,-2-4 44 0,2 6 44 16,-9-6 28-16,0 4 24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9:14.9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9AAD26-49FC-45A9-8FFA-33F1006FC1D9}" emma:medium="tactile" emma:mode="ink">
          <msink:context xmlns:msink="http://schemas.microsoft.com/ink/2010/main" type="inkDrawing" rotatedBoundingBox="17111,8869 17122,8866 17123,8870 17113,8874" semanticType="callout" shapeName="Other"/>
        </emma:interpretation>
      </emma:emma>
    </inkml:annotationXML>
    <inkml:trace contextRef="#ctx0" brushRef="#br0">3433 1029 15 0,'0'0'48'0,"0"0"-8"0,0 0 4 0,0 0-28 16,0 0 0-16,0 0-4 0,0 0-4 0,0 5-4 0,0-10 4 15,0 5-4-15,0 0 0 0,0 0 0 0,0 0-4 0,0 0 4 16,0 0 0-16,0 0-4 0,0 0-4 0,0 0 4 0,0 0 0 15,0 0 0-15,0 0 0 0,0 5 0 0,0-5-4 0,0 0 4 0,0 0-4 16,0 0 4-16,0 0-4 0,0 0 4 0,0 0-4 0,0 0 4 16,0 0-8-16,0 0-12 0,-10 0-20 0,10 0-16 0,0 0-24 15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34.3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292F1EB-E2F9-47CD-AD47-6C3769583531}" emma:medium="tactile" emma:mode="ink">
          <msink:context xmlns:msink="http://schemas.microsoft.com/ink/2010/main" type="inkDrawing" rotatedBoundingBox="3267,3922 7059,3966 7048,4869 3257,4825" rotationAngle="-1287701600" semanticType="callout">
            <msink:sourceLink direction="with" ref="{319AF00C-EF96-4BD1-B012-DF98E3A95D85}"/>
            <msink:destinationLink direction="with" ref="{1CA0034C-E045-4A4C-8F88-8A2163E605DB}"/>
          </msink:context>
        </emma:interpretation>
      </emma:emma>
    </inkml:annotationXML>
    <inkml:trace contextRef="#ctx0" brushRef="#br0">21 146 35 0,'0'0'80'0,"0"0"-12"0,0 0 0 0,0 0-32 0,0 0-4 0,0 0 0 16,0 0 0-16,0 0-4 0,0 0-20 0,0 0 16 15,0 0-4-15,0 0 0 0,0 0 0 0,0 0 0 0,0 0-4 0,0 0 8 16,0 0-4-16,0 0 0 0,0-4 0 0,0 4 0 0,0 0 0 16,0-6 0-16,0 6-4 0,0-4 4 0,0-1 0 0,0 5 0 15,0-5-4-15,0 0 0 0,0 1 0 0,0-1 0 0,0-5 0 0,0 6 0 16,8-2 0-16,-8 1 0 0,0-4 0 0,8 4 0 0,-8-4 0 15,0 4 4-15,9-4-4 0,-1 3-4 0,-8-8 8 0,9 9-4 16,0-5 4-16,-9 1-4 0,8-1 0 0,0-4 0 0,2 5 4 16,-2-1-4-16,0-5-4 0,0 6-4 0,2-1 0 0,-2-5 0 15,0 7-4-15,1-7 0 0,7 5 4 0,-6-3-4 0,-2 3 0 0,0-4 4 16,10-1-4-16,-10 5 0 0,0-4 0 0,1 4 0 0,8 1 0 16,-8-6-4-16,-1 6 4 0,0-1 0 0,10-4 0 0,-10 4-4 15,0 0 4-15,2 1 0 0,-2 0 0 0,9-1-4 0,-8 0 4 16,-1 1 0-16,1 4 0 0,-1-5-20 0,0 6 20 0,0-6 4 15,2 5-4-15,-10 0 0 0,8 0-4 0,0 1 0 0,2-1 4 0,-2 0-4 16,0 0 0-16,1 1 0 0,-1-2 0 0,1 6 0 0,-1-5 4 16,1 1-4-16,-1-1 0 0,0 0 0 0,2 1 0 0,-2-2 4 15,0-3 0-15,10 5-4 0,-10-2 4 0,0 3 0 0,1-8 0 16,8 6-4-16,-8-5 4 0,7 6-4 0,2-5 4 0,-10-1 0 16,10 0-4-16,-10 5 0 0,9-4 0 0,0-1 4 0,-8 6 0 0,7-6 0 15,2 0-4-15,-10 5 0 0,10-4 0 0,-2 5 0 0,-7-2 0 16,8-3 0-16,-8 4 0 0,7 0 4 0,-8 0-4 0,10 1 0 15,-10-1 0-15,10 0 0 0,-10 0 0 0,1 5 0 0,8-5 4 16,-9 1 0-16,1-1-4 0,-1 5 4 0,10-5-8 0,-10 5 4 16,0-4 0-16,2-3 0 0,6 7 4 0,-8-3 0 0,1 3-4 15,8-5 0-15,-8 0 0 0,-1 5 4 0,10-5 0 0,-10 5-4 0,0-4 0 16,10-1-16-16,-10 5 20 0,0-5-4 0,9 5 4 0,-8-5 0 16,0 5 0-16,7 0 0 0,-8-4-4 0,10 4 0 0,-10 0 4 15,2 0-4-15,6 0 4 0,-7-7-4 0,7 7 8 0,-7 0-4 16,8 0-4-16,-9 0 0 0,10 0 4 0,-10 0-4 0,10 0 4 15,-10 0 4-15,9-3-8 0,-9 3 0 0,10-5 4 0,-10 5 0 0,10 0 0 16,-10 0-4-16,9-5 4 0,-8 5 4 0,7 0-4 16,-7 0 4-16,7 0-4 0,-6 0-4 0,6 0 4 0,-6 0-4 0,6-5 4 15,-8 5 0-15,2 0 0 0,6 5 0 0,-7-10 0 0,-1 5 0 16,10 0-4-16,-10 0 0 0,0 0 0 0,0 0 4 0,2 0 0 16,-2 0 4-16,9 0-4 0,-8 0 0 0,-1 0-4 0,1 0 0 0,-1 0 4 15,0 0-4-15,1 0 4 0,8 0 0 0,-9 0 4 0,2 0 0 16,-2 0-4-16,0 0 0 0,1 0 0 0,8 0 0 0,-9-5 4 15,1 5-4-15,-1 0 0 0,0 0 0 0,2 0-4 0,6 0 4 16,-6 0-16-16,-2 0 20 0,0 0 0 0,9 0-4 0,-8 0 0 16,-1 0 0-16,9 0 4 0,-9 0-4 0,2 0 0 0,-2 0 0 0,8 0 0 15,-6 0 0-15,-2 0 0 0,9 0 0 0,-8 0-4 16,-1 0 8-16,9 0-4 0,-9 0 0 0,2 0 0 0,6 0 0 0,-8 0 4 16,10 0 0-16,-10 0 0 0,1 0 0 0,8 0 0 0,-8 0 0 15,-1 0-8-15,8 0 4 0,-6 0 0 0,6 0 4 0,-6 0-4 16,6 0 0-16,-7 0 0 0,-1 5 0 0,9-5 0 0,-8 0 0 0,7 0-4 15,-6 5 0-15,6-5 0 0,-6 0 0 0,-2 5 4 16,8-5 0-16,-7 5 0 0,8-5 0 0,-8 0 0 0,-1 3 0 0,10-3 0 16,-10 0 0-16,0 0 0 0,10 0 0 0,-10 7 0 0,0-7 4 15,9 0 0-15,-8 0-4 0,0 4 0 0,7-4 0 0,-8 5 0 16,2-5 0-16,6 5 4 0,-6-5-4 0,-2 5 0 0,0-1 0 16,1-4 0-16,8 5 0 0,-9-5 0 0,1 5 0 0,-1 0-4 0,0-5 8 15,10 3-4-15,-10-3 0 0,2 7 0 0,-2-7-4 16,9 4 0-16,-9-4 0 0,0 5 0 0,1 0 4 0,8-5-4 0,-9 4 8 15,2-4-8-15,-2 5 8 0,0-5-4 0,10 5-4 0,-10 0 0 16,0-5 4-16,1 5 0 0,-1-5-4 0,1 4 8 0,0-4 0 16,-1 5-4-16,0 0-4 0,2-5 4 0,-2 5 0 0,8 0 0 0,-6-5 0 15,-2 4 0-15,0 2 0 0,1-6-4 0,-1 4 4 0,0-4 0 16,2 5-4-16,-2-1 4 0,0 1-4 0,0-5 4 0,2 5-4 16,-2-5 0-16,0 5 0 0,1 0 0 0,0-5 0 0,-1 5 4 15,1-5 0-15,-1 4-4 0,0-4 0 0,1 4 4 0,0-4-4 16,7 6 0-16,-6-1 0 0,-2-1 0 0,0-4 0 0,1 5 0 0,0 0 4 15,-1 0 4-15,0-1-4 0,1-4-4 0,7 6 0 0,-6-2 0 16,-2 1 4-16,0-1 0 0,2 2-4 0,-2-2 4 0,8 1 0 16,-7 0-4-16,0 1 0 0,-1-3 4 0,1 3-24 0,-1-6 20 15,0 4 4-15,2 1 0 0,-2-1 0 0,8 2 0 0,-16-2 0 16,10 1-4-16,6-5 4 0,-16 5 0 0,9-1-4 0,0 1 0 0,-1 1 4 16,1 3-4-16,-1-9 4 0,0 10 4 0,2-6-4 15,-2 1 0-15,-8 5 0 0,8-6 0 0,0 2-4 0,2 3 4 0,-2-4-4 16,0 0 4-16,-8 4-4 0,9-4 0 0,0 0 0 0,-1 5 4 15,-8-6 0-15,9 1-4 0,-1 0 0 0,0 4 4 0,-8-4-4 16,8 0 4-16,2 0 0 0,-10 0-4 0,8 0 8 0,0-1-8 16,2 1 0-16,-10 0 0 0,8 0 0 0,0-1 0 0,-8 6 0 0,9-5 0 15,-1-2 0-15,-8 3 0 0,9-1 0 0,-1 5 0 16,1-6 0-16,-9 1 0 0,8 5 0 0,0-5 0 0,2-1 0 0,-10 6 0 16,8-5 0-16,0 0 0 0,2 5 0 0,-10-6 0 0,8 1 0 0,0 4 0 15,-8-9 0-15,8 10 0 0,1-6 0 0,0 2 0 16,-9-2 0-16,8 0 0 0,1 2 0 0,-9-1 0 0,8-1 0 0,0 1 0 15,-8 0 0-15,10 0 0 0,-2-1 0 0,-8 2 0 0,8-2 0 16,-8 1 0-16,8-1 0 0,-8 2 0 0,10-6 0 0,-10 4 0 16,8 1 0-16,-8 0 0 0,8-5 0 0,-8 5 0 0,9-1 0 15,-9-4 0-15,0 6 0 0,0-6 0 0,0 0 0 0,8 0 0 16,-8 0 0-16,0 0 0 0,0 0 0 0,0 0 0 0,0 0 0 0,0 4 0 16,0-4 0-16,0 0 0 0,0 0 0 0,0 0 0 0,0-4 0 15,0 8 0-15,0-4 0 0,0 0 0 0,0 0 0 0,0 0 0 16,0 5 0-16,0-5 0 0,0 0 0 0,0 0 0 0,0 0 0 15,0 0 0-15,0 0 0 0,0 0 0 0,0 0 0 0,0 0 0 16,0 0 0-16,0 0 0 0,0 0 0 0,0 0 0 0,0 0 0 0,-8 0 0 16,8 0 0-16,0 0-100 0,-9 0-56 0,9 0-52 0,-8 0-52 15,0 0-64-15,-2 0 60 0,-6 0 48 0,8 0 44 0,-10 0 28 16,1-5 28-16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54.5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484F64-D542-43FC-BB9E-0D42D8EF63AA}" emma:medium="tactile" emma:mode="ink">
          <msink:context xmlns:msink="http://schemas.microsoft.com/ink/2010/main" type="writingRegion" rotatedBoundingBox="12142,3688 15614,3881 15566,4743 12094,4550"/>
        </emma:interpretation>
      </emma:emma>
    </inkml:annotationXML>
    <inkml:traceGroup>
      <inkml:annotationXML>
        <emma:emma xmlns:emma="http://www.w3.org/2003/04/emma" version="1.0">
          <emma:interpretation id="{717E717B-18CA-4E7F-B1D8-4F9D51734A4E}" emma:medium="tactile" emma:mode="ink">
            <msink:context xmlns:msink="http://schemas.microsoft.com/ink/2010/main" type="paragraph" rotatedBoundingBox="12142,3688 15614,3881 15566,4743 12094,4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E8B49A-3EFF-4B8F-9FE8-B616ED391E17}" emma:medium="tactile" emma:mode="ink">
              <msink:context xmlns:msink="http://schemas.microsoft.com/ink/2010/main" type="line" rotatedBoundingBox="12142,3688 15614,3881 15566,4743 12094,4550"/>
            </emma:interpretation>
          </emma:emma>
        </inkml:annotationXML>
        <inkml:traceGroup>
          <inkml:annotationXML>
            <emma:emma xmlns:emma="http://www.w3.org/2003/04/emma" version="1.0">
              <emma:interpretation id="{99393EB4-D71E-4EE6-AD66-AD0B26AF9F54}" emma:medium="tactile" emma:mode="ink">
                <msink:context xmlns:msink="http://schemas.microsoft.com/ink/2010/main" type="inkWord" rotatedBoundingBox="12140,3724 13541,3802 13496,4616 12094,4538">
                  <msink:destinationLink direction="with" ref="{26949ED7-73AC-4D6D-A015-569F3B49006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 19 35 0,'0'-4'112'0,"-9"-2"-4"0,1 1 0 15,8 5-20-15,-8-5 0 0,-2 5-4 0,2 0-8 16,8 0-4-16,0 0-12 0,-8 0-4 0,8 0-12 0,-8 0-8 0,8 0-8 16,0 0-4-16,-10 0-4 0,10 0-8 0,0 5 0 0,0-5 0 15,0 5-4-15,0-5 0 0,10 6-8 0,-10-2-12 0,0 1-12 16,8 4-20-16,-8-3-16 0,8 3-16 0,-8 1-16 0,8-1-36 16,-8 6-64-16,10-5 32 0,-2 4 32 0,-8 1 28 0</inkml:trace>
          <inkml:trace contextRef="#ctx0" brushRef="#br0" timeOffset="490.6901">291 412 75 0,'0'-6'104'0,"0"6"-4"0,0-4-4 0,0 4-20 16,0-5 0-16,0 5-8 0,-9-5 0 0,9-1-8 0,0 6-8 15,0-4 0-15,0 0-4 0,0-2-4 0,0 2-8 0,0 4-8 16,0-5 0-16,9 5 0 0,-9 0 0 0,0 0-4 0,0 0 4 0,8 0-4 15,-8 5 0-15,0-1-4 0,8 2-4 0,-8-2 0 16,0 6-4-16,9 0 0 0,-9 0-4 0,9-1 0 0,-9 1-4 0,8 4 0 16,-8 1 0-16,8 0-4 0,-8-2 0 0,10 2 0 0,-10 0 4 15,8-1-4-15,-8 1 0 0,8-5 0 0,1 4 0 0,-9-4 4 16,9 0-4-16,-1-1 0 0,0 1 0 0,-8 0 0 0,9-6 0 0,-1 1 0 16,-8 0 0-16,9-1-4 0,0-4 4 0,-9 6 0 0,8-6 0 15,-8 0 0-15,8 0 0 0,-8 0 0 0,10-6 0 0,-10 2 0 16,8-1 0-16,-8 0 0 0,8 1 0 0,-8-6 0 0,0 0-4 15,8 1 4-15,-8 4 0 0,10-5-4 0,-10-5 4 0,8 5 0 16,-8 1 0-16,0-5 0 0,8 4-4 0,-8-5 4 0,9 6 0 0,-9-1 0 16,8-5 0-16,-8 6-16 0,8-6 16 0,-8 5 4 0,10 1-4 15,-10-1 4-15,8 6 0 0,-8-6 0 0,8 5 0 0,-8-6-4 16,8 7 0-16,-8 4 4 0,10-4 0 0,-10 4 0 0,8-6 8 16,-8 6 0-16,8 0 4 0,-8 6 0 0,9-6 4 0,0 4 0 15,-9 0 4-15,8 7 0 0,1-6 0 0,-1 5-4 0,-8-1 0 0,8 5 0 16,1-4-8-16,0 5 0 0,-1 0 0 0,-8-2-4 0,8 7 0 15,2 0 0-15,-2-6-4 0,0 5 4 0,-8 1-4 0,9-1 0 16,0 1 0-16,-9-6 0 0,8 6-4 0,-8-1 4 0,8-4-4 16,-8-1 0-16,9 1-8 0,-9-1-8 0,0-4-16 0,0 0-12 15,0-1-12-15,0 1-16 0,0-6-24 0,0 2-28 0,0-2-16 0,0-4-24 16,0 0-64-16,0-4 40 0,0 4 32 0,0-10 40 0,0 6 20 16</inkml:trace>
          <inkml:trace contextRef="#ctx0" brushRef="#br0" timeOffset="-421.873">-416 309 19 0,'0'0'76'0,"0"0"-4"16,0 0-12-16,0 0-24 0,0 0 4 0,0-4-4 0,0 4 0 15,0-5 0-15,0 5 0 0,0 0 0 0,0-5 0 0,0 0 4 16,0 5 0-16,0-5 0 0,0 1 4 0,0-2-4 0,0 6 4 0,0-4 0 15,0 0 0-15,0-3 4 0,0 7 0 0,0-4-12 0,0 0 0 16,0 4 0-16,0-6 0 0,0 2 0 0,0 4-4 0,0-5 8 16,0 5-8-16,0-5-4 0,-10 0 0 0,10 5-4 0,0 0 4 15,-8-5-8-15,8 5 4 0,0 0-4 0,-8 0 4 0,-2 0-8 16,10 0 0-16,-8 0 0 0,0-4 0 0,8 8 0 0,-9-4-4 0,1 5 4 16,-1-5-8-16,0 10 0 0,1-5 0 0,0-1 0 15,8 2 0-15,-8-2-4 0,-2 7 0 0,2-3 4 0,0 2-4 16,-2 0 0-16,10 0 0 0,-8 4 0 0,0-4 0 0,8 0 0 0,-9 4-4 15,9-4 0-15,0-1 0 0,-8 1 0 0,8 0 0 0,0 0 0 16,0-6 0-16,0 6 0 0,0-5 0 0,0 0 0 0,0 0 4 16,8-1-8-16,-8-4 4 0,9 5 0 0,-1-5 0 0,-8 0 0 15,8 5 4-15,2-5-4 0,-2 0 4 0,-8 0-8 0,18 0 4 16,-10 0 4-16,0 0-4 0,9 0 4 0,-8 0-8 0,-1 0 8 0,9 0 0 16,-9 0-4-16,10 0 0 0,-10 5 4 0,2-5-4 0,6 5 0 15,-8-5 0-15,10 5 0 0,-10 0-4 0,1-1 8 0,-1 2-8 16,0-2 4-16,10 5 4 0,-10 1-4 0,0-5 0 0,2 4 0 0,-10 2 0 15,8-2 0-15,0 1 0 0,1-5 4 0,-9 5-4 16,9-1 0-16,-9 1 4 0,0 5 0 0,8-6 0 0,-8 1 0 0,0 0 0 16,0-1 0-16,0 0 0 0,-8 7 0 0,8-6-4 0,-9-1 4 15,0 6 0-15,1-6 0 0,0 1 0 0,-2 0 0 0,-6-1-4 16,8 1 4-16,-10-1-4 0,1 1 0 0,0 1 0 0,0-7 0 0,1 0 0 16,-2 2 0-16,0-6 0 0,2 4 0 0,-1-4 4 15,-1 0-8-15,2 0 4 0,-2-4 0 0,2-2 0 0,6 2-4 0,-6 0 0 16,7-2-4-16,-7 1-8 0,7-5 0 0,0 6-16 0,1-6-8 15,8 5-12-15,-8-4-12 0,8-1-8 0,-10 5-16 0,10-5-12 16,0 6-4-16,0-6-12 0,0 0-4 0,10 6-40 0,-10-6-44 0,8 0 36 16,0 0 40-16,1 5 24 0,0-4 20 0</inkml:trace>
          <inkml:trace contextRef="#ctx0" brushRef="#br0" timeOffset="-171.5426">-186 460 3 0,'0'0'88'0,"8"0"-4"0,-8 0-12 0,0 0-24 0,0 0 0 0,8 0-4 16,-8 0 4-16,0 0-4 0,9 5 4 0,-9-5-4 0,0 4 0 15,8 2-4-15,-8-2 4 0,9 1-4 0,-9-1-8 0,0 6 4 16,8 0-4-16,1 0 0 0,-9 0-8 0,8 0 0 0,-8 3 0 0,8-3 0 16,2 5 0-16,-10-5-4 0,8 4-4 0,0-4 0 15,-8 0-4-15,10-1-4 0,-2 0 0 0,0 1-4 0,0 0 0 0,1-4 4 16,0 3-4-16,-1-4 4 0,1 0-4 0,-1-5 4 0,0 5-4 15,2-5-8-15,6 0-4 0,-8-5-4 0,2 0-16 0,6 0-12 16,-7-4-16-16,-1 3-12 0,10-4-12 0,-10-4-8 0,0 0-40 0,0-1-44 16,10-4 20-16,-18 4 24 0,8-5 32 0</inkml:trace>
        </inkml:traceGroup>
        <inkml:traceGroup>
          <inkml:annotationXML>
            <emma:emma xmlns:emma="http://www.w3.org/2003/04/emma" version="1.0">
              <emma:interpretation id="{089BC076-9D08-4B69-9FEC-7578C3428F18}" emma:medium="tactile" emma:mode="ink">
                <msink:context xmlns:msink="http://schemas.microsoft.com/ink/2010/main" type="inkWord" rotatedBoundingBox="13978,3790 15614,3881 15566,4743 13930,4652">
                  <msink:destinationLink direction="with" ref="{26949ED7-73AC-4D6D-A015-569F3B49006B}"/>
                </msink:context>
              </emma:interpretation>
            </emma:emma>
          </inkml:annotationXML>
          <inkml:trace contextRef="#ctx0" brushRef="#br0" timeOffset="1354.7195">2326 445 15 0,'0'5'120'16,"0"0"-16"-16,0-5-4 0,8 6-28 0,-8-6 4 0,0 3 4 16,0-3-4-16,8 0 0 0,-8 0 0 0,8 0-8 0,2 0 0 15,-2 0-4-15,0 0-4 0,1 0 4 0,0-3-8 0,8 3-4 0,-9 0-8 16,8 0-4-16,2 0-4 0,0 0-4 0,-2 0-8 15,1-6-4-15,0 6-4 0,0-5 0 0,9 5-8 0,-8 0 0 0,-2-5 0 16,10 5-4-16,-9 0-4 0,-1 0-8 0,10-4-8 0,-8 4-12 16,-2 0-16-16,2 4-28 0,-10-4 0 0,9 5-20 0,-9-5-16 15,2 5-20-15,-2 1-44 0,-8-3-40 0,0 3 36 0,0-2 36 16,0 1 32-16,-8-1 16 0</inkml:trace>
          <inkml:trace contextRef="#ctx0" brushRef="#br0" timeOffset="1552.1958">2504 657 83 0,'-8'5'112'0,"8"-1"-12"0,0 1 0 0,0 0-16 0,0-5 4 0,8 5 8 15,-8-1-4-15,0-4 0 0,9 0-4 0,-9 0-8 0,8 5-4 16,-8-5-12-16,9 0-8 0,-1 0-8 0,0 0-8 16,2 0-8-16,-2-5-4 0,10 5-8 0,-10 0 0 0,8-4-8 0,2-1-4 15,-1 5-4-15,-9-5-20 0,18 5-24 0,-8-5-28 0,-2 1-28 16,1-1-32-16,0 0-20 0,0 0-88 0,9 0 28 0,-10 5 40 15,2-5 36-15,-1 0 24 0</inkml:trace>
          <inkml:trace contextRef="#ctx0" brushRef="#br0" timeOffset="1082.4492">1490 61 27 0,'0'0'104'0,"0"-4"-4"0,0 4-4 0,0 0-20 0,-8 0-4 0,8-5-8 0,0 5-4 15,0-5-4-15,0 5-4 0,0 0-4 0,8 0 0 0,-8-4 4 16,0 4 0-16,0 0 4 0,0 0 0 0,0 4 0 0,8 1 0 16,-8 0 0-16,0-1-8 0,9 7-4 0,-9-2 4 0,8 1-8 15,-8-1-4-15,9 5 0 0,0 1-4 0,-9-1-4 0,8 6-4 0,0 3-20 16,-8-3 20-16,8 4-4 0,-8 0-4 0,10 0 0 0,-10 4-4 16,0 2-4-16,8-2 0 0,-8 1 0 0,0 0 0 0,0 4-4 15,0-5 4-15,0 1-4 0,0 5-4 0,0-5 0 0,-8 0 0 16,8-1 4-16,0 2-4 0,-10-2 4 0,2-4-4 0,8 0 4 15,-8 0 0-15,0-4-4 0,-1-2 4 0,0 2-4 0,1-6-4 0,-1 0 0 16,-7 0 8-16,6-4-4 0,2-1 0 0,-8-3-4 0,6 3 0 16,-6-9 0-16,7 5-4 0,-8-5-4 0,8 0 0 0,-7 0-8 15,6-5 4-15,-6 5 0 0,8-5 0 0,-10 1-4 0,10-6 0 0,-1 5 4 16,-8-5 4-16,8 6 0 0,1-6 0 0,0 1 4 16,-10-2 0-16,10 7 0 0,0-6 0 0,8 1 4 0,-10 4 0 0,2-4 0 15,0 0 4-15,8-1-4 0,0 5 0 0,-9-4 4 0,9 3 0 16,0-3 0-16,0 4 0 0,0-5-4 0,0 6 4 15,9-1 0-15,-9 0 0 0,8 0 0 0,-8-1 0 0,8 3-16 0,2-2 20 16,-2 5 0-16,0 0 4 0,2-5 0 0,-2 5 0 0,8 0 0 16,-7 0 0-16,8 0 0 0,-8 0 4 0,-1 5 0 0,10-5 0 15,-10 5 0-15,8-2 4 0,-6 3 0 0,6-1 0 0,-7 0 0 0,8 0 0 16,-8 4 4-16,-1-4 0 0,10 5 0 0,-10 0-4 0,8-1 0 16,-6 0 0-16,6 1 0 0,1 4-4 0,1-4 0 0,-10 0 0 15,8-2 0-15,2 3-4 0,0-2-8 0,7 1 8 0,-9 0-4 16,2-6 0-16,8 5-4 0,0-3 4 0,-10-2-4 0,9 1-12 15,1 0-8-15,-8 0-16 0,6-5-20 0,2 4-12 0,0-4-16 0,-1 0-8 16,1-4-12-16,0 4-20 0,-1-5-12 0,1 0 4 0,-10 5-60 16,10-9-12-16,-8 3 32 0,-1 2 36 0,-1-5 24 0,2-1 20 15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4:48.4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69CE1A-B20A-4793-8BE5-69710D63B1A5}" emma:medium="tactile" emma:mode="ink">
          <msink:context xmlns:msink="http://schemas.microsoft.com/ink/2010/main" type="writingRegion" rotatedBoundingBox="16974,6004 17311,6773 16762,7015 16424,6245"/>
        </emma:interpretation>
      </emma:emma>
    </inkml:annotationXML>
    <inkml:traceGroup>
      <inkml:annotationXML>
        <emma:emma xmlns:emma="http://www.w3.org/2003/04/emma" version="1.0">
          <emma:interpretation id="{F74FFC00-DC51-400B-8E51-92C25DD53643}" emma:medium="tactile" emma:mode="ink">
            <msink:context xmlns:msink="http://schemas.microsoft.com/ink/2010/main" type="paragraph" rotatedBoundingBox="16974,6004 17311,6773 16762,7015 16424,6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45BFD5-FB6D-4A31-80DE-FB78976E1DC1}" emma:medium="tactile" emma:mode="ink">
              <msink:context xmlns:msink="http://schemas.microsoft.com/ink/2010/main" type="line" rotatedBoundingBox="16974,6004 17311,6773 16762,7015 16424,6245"/>
            </emma:interpretation>
          </emma:emma>
        </inkml:annotationXML>
        <inkml:traceGroup>
          <inkml:annotationXML>
            <emma:emma xmlns:emma="http://www.w3.org/2003/04/emma" version="1.0">
              <emma:interpretation id="{761F89A3-45FA-4666-B5ED-D48749DB4D15}" emma:medium="tactile" emma:mode="ink">
                <msink:context xmlns:msink="http://schemas.microsoft.com/ink/2010/main" type="inkWord" rotatedBoundingBox="16974,6004 17311,6773 16762,7015 16424,6245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$</emma:literal>
                </emma:interpretation>
                <emma:interpretation id="interp2" emma:lang="" emma:confidence="0">
                  <emma:literal>ś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33 61 7 0,'-8'0'96'0,"8"-4"0"0,-10-1-4 15,10 0-24-15,-8 5 0 0,8-5 0 0,0 1 4 0,-8 4-4 16,8-5 4-16,0 5 4 0,0-5-4 0,0 0-4 0,0 0 0 16,0 5-4-16,0-5 0 0,0 1-8 0,0 4-4 0,0-5 0 15,0 5 0-15,0-5 0 0,0 5-4 0,0 0 4 0,8 0-8 0,-8 0 4 16,0 0 0-16,0 5 0 0,8 0-8 0,-8-1-8 0,0 6 4 16,10 0-4-16,-10-1 0 0,0 1-4 0,8 5 0 15,-8-1-4-15,0 5 0 0,0-4-4 0,0 4-8 0,0 0 4 0,8 5-8 16,-8-5 0-16,0 5 4 0,0-5-4 0,0 5-4 0,0 1 0 15,0-6 0-15,0 4 0 0,0-4-4 0,0 6 0 0,0-6 0 16,0 0 0-16,0 5 0 0,0-4 0 0,0-1 0 0,0 0 0 0,0-5 0 16,0 6 0-16,0-6 0 0,0 6 0 0,0-6 0 15,0-5 0-15,0 6 0 0,0-5 0 0,0-1 0 0,0 1 0 0,0 0-16 16,0-6-4-16,0 1-8 0,0-1 0 0,0 2 0 0,0-6-12 16,0 4-8-16,0-4-8 0,0 0-12 0,0 5-8 0,0-5-12 15,0-5-12-15,0 5-12 0,0-4-12 0,0-2-8 0,0 2 0 0,0-1-20 16,0-5-48-16,0 1 16 0,0 4 36 0,0-10 28 0,0 6 24 15</inkml:trace>
          <inkml:trace contextRef="#ctx0" brushRef="#br0" timeOffset="379.0146">374 4 67 0,'0'0'92'0,"8"-5"-12"0,-8 5 4 15,0 0-24-15,0-6-4 0,0 6 4 0,0 0 0 0,9 0 0 0,-9 0 4 16,0 0 0-16,0 0-4 0,8 0 4 0,-8 0-4 0,0 6 4 16,0-1 0-16,9 0 4 0,-9-1-4 0,0 1-4 0,8 5 4 15,-8 0-8-15,0-1 4 0,0 5-8 0,0 1 0 0,9-1 0 0,-9 1 0 16,0 4-12-16,0 1-8 0,0-1 4 0,0 4-4 0,0-4-4 15,0 6-4-15,0-2 0 0,0 2-4 0,0 4 4 0,0-6-4 16,8 2 0-16,-8-2-4 0,0 6 0 0,0-9-4 0,8 9-4 16,-8-10-4-16,0 5 4 0,0 0 0 0,10-5-4 0,-10 1 0 15,8-1-4-15,-8-5 4 0,0 1 0 0,0 4-4 0,0-9 4 0,0 3-4 16,0-3-4-16,0 0-4 0,0-1-8 0,0 2-8 0,0-7-4 16,0 0-12-16,0 2-12 0,0-2-16 0,0 1-4 0,-8-5-16 15,8 0-16-15,0 0-8 0,-10-5-8 0,10 5-16 0,-8-4 4 0,0-2-4 16,-1-2-40-16,1 3-28 0,-1-5 36 0,1 0 32 15,-9 1 28-15,9-1 20 0</inkml:trace>
          <inkml:trace contextRef="#ctx0" brushRef="#br0" timeOffset="650.3248">-1 411 79 0,'-10'0'108'0,"10"0"-4"0,0 0-4 0,-8 5-20 15,8-5 4-15,0 0 4 0,0 0 4 0,0 0 4 0,8 0 4 16,-8 0 0-16,10 0 4 0,-2 5 0 0,0-5 0 0,2 5 4 16,-2-5-4-16,0 5-8 0,9 0 0 0,-8-1-12 0,8 2-4 15,-9-2-8-15,10 1-12 0,-2 0-56 0,2-1-4 0,-2 1 0 0,2 0 0 16,7-5 0-16,-7 5 0 0,-2 0 0 0,2-5 0 0,-2 0 0 16,1 5 0-16,1-5 0 0,-2 0 0 0,10 0 0 0,-18 0 0 15,10 0 0-15,-1 0 0 0,0 0 0 0,0 0 0 0,-9 0 0 16,0 0 0-16,2 0 0 0,-2 0 0 0,0 0-76 0,2 3-76 15,-10-3-52-15,0 6-52 0,0-1-72 0,0 0 56 0,-10-1 48 0,2 1 44 16,0 5 40-16,-10-5 24 0,10 4 20 0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4:55.3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949ED7-73AC-4D6D-A015-569F3B49006B}" emma:medium="tactile" emma:mode="ink">
          <msink:context xmlns:msink="http://schemas.microsoft.com/ink/2010/main" type="inkDrawing" rotatedBoundingBox="12124,4632 14588,5004 14525,5419 12062,5047" semanticType="callout" shapeName="Other">
            <msink:sourceLink direction="with" ref="{089BC076-9D08-4B69-9FEC-7578C3428F18}"/>
            <msink:sourceLink direction="with" ref="{99393EB4-D71E-4EE6-AD66-AD0B26AF9F54}"/>
          </msink:context>
        </emma:interpretation>
      </emma:emma>
    </inkml:annotationXML>
    <inkml:trace contextRef="#ctx0" brushRef="#br0">-1 32 55 0,'0'-10'72'0,"8"10"-4"0,-8-4-12 0,9-1-20 16,0 1 0-16,-9 4-8 0,8-6 0 0,0 2-4 16,1 4 0-16,-1 0 0 0,0 0 0 0,2 0 0 0,-2 4 0 0,0 2 4 15,2-6 4-15,6 9-8 0,-8-5 4 0,10 6-4 0,-1 0 4 16,-9-1 0-16,10 6-4 0,-2-5 4 0,2 4-4 0,-2 1 4 15,2-1-8-15,-1 0 4 0,-1 0 4 0,10 6-4 0,-8-6-4 0,7 6 8 16,-8-6 0-16,8 5-4 0,-7 0-8 0,8-5 8 0,-1 1-8 16,0 4 0-16,0-5-4 0,1 1 4 0,0 4 0 0,0-5-4 15,7 1-4-15,-7-1 4 0,8 1 0 0,-8-7 0 0,7 7-4 16,3-5 0-16,-3 5 0 0,1-6 0 0,-8 1 0 0,8-1 0 16,0 5 0-16,1-8-4 0,-1 3 4 0,-1 1 0 0,1-1-4 15,0 0 0-15,1-4 0 0,-9 5 0 0,8-5 0 0,0 5 0 16,-1-6 0-16,-7 1 0 0,8 0 0 0,-8 0 0 0,-1-1 0 0,9 2 0 15,-8-2 0-15,0 1 0 0,-1 0-4 0,1-5 4 0,0 5 0 16,-1-5 0-16,9 4 4 0,-8-4-4 0,0 0 0 0,-1 5 4 16,1-5 0-16,-2 0-4 0,2 0 0 0,0-5 4 0,8 5 0 0,-9-4-4 15,1 4 4-15,0-5-8 0,0 0 4 0,-1 0 0 16,1 1 4-16,-10-2-8 0,10 2 4 0,0-1 0 0,-9 0 0 0,9-4 0 16,-10-1 0-16,10 5 0 0,-9-5 4 0,1 1-4 0,-2 4 0 15,2-4 4-15,-2-1-4 0,2 1 4 0,-10-6-4 0,9 5 4 16,-9 2 0-16,10-3 0 0,-10 1 0 0,10 1 0 0,-10-1 0 0,0 2 0 15,2-3 4-15,-2 7-4 0,8-6 4 0,-16 0-4 0,9 5 0 16,-1 1 0-16,1-5 4 0,0 3-4 0,-1 2 4 0,0-2-8 16,2 6 0-16,-2-4 4 0,-8-1 0 0,8 5 0 0,0-5 0 15,-8 5-4-15,10 0 0 0,-10 0 0 0,8 0 0 0,-8 0-4 16,0 0 4-16,0-5 0 0,0 10 0 0,0-5 4 0,0 0-4 16,0 0 0-16,0 0 0 0,8 0 0 0,-16 0 0 0,8 0-4 15,0 0 0-15,0 0-4 0,0 0-12 0,0 0-8 0,0 0-16 16,0 0-20-16,0 0-20 0,0 0-16 0,-8 0-32 0,8 0-24 0,-10 0-28 15,10 5-64-15,-8-5 40 0,0 5 40 0,0-5 32 0,-2 4 28 16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1:57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A424EB-2843-4090-8A68-03DC9205DD1F}" emma:medium="tactile" emma:mode="ink">
          <msink:context xmlns:msink="http://schemas.microsoft.com/ink/2010/main" type="writingRegion" rotatedBoundingBox="17729,3500 17792,5667 17150,5686 17087,3519">
            <msink:destinationLink direction="with" ref="{8304F619-B3A3-4DD5-A37A-C7AFE5A754FC}"/>
          </msink:context>
        </emma:interpretation>
      </emma:emma>
    </inkml:annotationXML>
    <inkml:traceGroup>
      <inkml:annotationXML>
        <emma:emma xmlns:emma="http://www.w3.org/2003/04/emma" version="1.0">
          <emma:interpretation id="{99E81A7B-1FF6-41BD-89EA-5321AD9E1B0D}" emma:medium="tactile" emma:mode="ink">
            <msink:context xmlns:msink="http://schemas.microsoft.com/ink/2010/main" type="paragraph" rotatedBoundingBox="17729,3500 17792,5667 17150,5686 17087,3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EC526-D38A-4364-99AC-555F91845BD6}" emma:medium="tactile" emma:mode="ink">
              <msink:context xmlns:msink="http://schemas.microsoft.com/ink/2010/main" type="line" rotatedBoundingBox="17729,3500 17792,5667 17150,5686 17087,3519"/>
            </emma:interpretation>
          </emma:emma>
        </inkml:annotationXML>
        <inkml:traceGroup>
          <inkml:annotationXML>
            <emma:emma xmlns:emma="http://www.w3.org/2003/04/emma" version="1.0">
              <emma:interpretation id="{B050156C-E255-4030-9465-BA5559BCCDB6}" emma:medium="tactile" emma:mode="ink">
                <msink:context xmlns:msink="http://schemas.microsoft.com/ink/2010/main" type="inkWord" rotatedBoundingBox="17551,3505 17570,4146 17188,4157 17169,3516"/>
              </emma:interpretation>
            </emma:emma>
          </inkml:annotationXML>
          <inkml:trace contextRef="#ctx0" brushRef="#br0">4499-163 7 0,'0'-5'100'0,"-8"5"-8"0,8 0-4 0,0-5-28 16,0 0 4-16,8 5-4 0,-8-4 0 0,0-2 0 0,0 2-4 16,9-1 4-16,-9 0 0 0,8 0-4 0,1 1 0 0,-9-6-4 15,9 5-4-15,-1 1 4 0,0-3-4 0,0 4-8 0,2-2-4 16,6 5-4-16,-16-5-4 0,18 5-4 0,-10 0 0 0,-8 0-4 0,9 5-4 16,-1 0 0-16,1-2-4 0,-9 4-4 0,0 2 0 0,9 1-4 15,-9-1 4-15,0 5-4 0,-9 1-4 0,9 0 4 0,0-1 0 16,-9 0 0-16,1 4 0 0,8-3-4 0,-9 5 0 0,1-6 0 0,0 0 0 15,8 2 0-15,-10-3 0 0,2 2 0 0,8-6-4 16,-8 2 0-16,8-2 0 0,0-5 4 0,-10 1-4 0,10 0 0 0,0 0 0 16,0-5 0-16,0 4 0 0,10-4 0 0,-10 0 4 0,8 0 0 15,-8 0 0-15,8 0-4 0,-8 0 4 0,10 0 4 0,-2-4-20 16,0 4 20-16,-8 0 0 0,17 0 0 0,-8 0 0 0,0 0 0 0,-1 0-4 16,0 0 0-16,0 4 4 0,2-4 0 0,6 5 4 0,-6-5-4 15,-2 5 0-15,0 4 0 0,9-3 8 0,-9-2-4 0,1 5 0 16,8-3 4-16,-9 3 4 0,2 1 0 0,-2 4 0 0,0-5 4 15,-8 1 4-15,9 5 0 0,-9-5 0 0,0 4 8 0,0 0-4 16,0-1 4-16,0 3 0 0,-9-2-4 0,1 1-4 0,0-1-4 16,-2 0-4-16,-6-4 0 0,7 4-4 0,-8 1 0 0,0-6-4 0,1 1-4 15,-2-1 0-15,0 1-4 0,2 0-16 0,-1-5-4 16,0-1-16-16,0 0-16 0,-1-4-12 0,2 6-12 0,-2-6-4 0,2 5-20 16,7-5-16-16,-8 0-12 0,0-5-12 0,9 5-24 0,-2-6-56 15,2 6 36-15,-8-4 28 0,6 0 40 0,10-1 16 0</inkml:trace>
        </inkml:traceGroup>
        <inkml:traceGroup>
          <inkml:annotationXML>
            <emma:emma xmlns:emma="http://www.w3.org/2003/04/emma" version="1.0">
              <emma:interpretation id="{24629063-C072-4EC3-A6DA-240459BE6DC7}" emma:medium="tactile" emma:mode="ink">
                <msink:context xmlns:msink="http://schemas.microsoft.com/ink/2010/main" type="inkWord" rotatedBoundingBox="17774,5038 17792,5667 17150,5686 17132,5057"/>
              </emma:interpretation>
            </emma:emma>
          </inkml:annotationXML>
          <inkml:trace contextRef="#ctx0" brushRef="#br0" timeOffset="1098.2402">4550 1486 7 0,'0'-4'96'0,"-8"-1"-4"0,8 5-8 15,-8-10-24-15,8 6 0 0,-9-1 0 0,9 0-4 0,0-5 0 16,0 5-4-16,-9-4 0 0,9-1 0 0,0-4 4 0,0 4-4 16,9 1 4-16,-9 0-8 0,9-6 4 0,-9 5-4 0,8 0-4 0,0 1-4 15,0-2 0-15,2 7-4 0,-2-6-4 0,0 6-4 16,2-1 0-16,-2 0-4 0,0 0 0 0,1 5-4 0,-1 0 0 0,10 0 0 16,-10 0-4-16,0 5 0 0,0 0-4 0,10 4 0 0,-10-3 0 15,2 9 0-15,-2-7-4 0,0 2 0 0,-8 5 0 0,9 4-4 16,-1-5 0-16,-8 5 0 0,0 1-4 0,0-1 0 0,0 5 0 0,-8 0 4 15,8 1-4-15,-9-2 0 0,-7 6 0 0,6-5 4 16,2 5-4-16,-10-5 0 0,2 0 0 0,8 4 0 0,-10-8 4 0,1 4 0 16,1-6-4-16,-2 2-4 0,0 0 4 0,2-5-4 0,8-2 0 15,-10-3 0-15,10-5 0 0,-9 4-4 0,9-9 4 0,-2 5 0 16,2-5-4-16,-8-5 0 0,6 1 0 0,10-1 0 0,-8 0 0 0,0-5-4 16,-1 1 4-16,9-1 0 0,0 1 0 0,-9-1-4 15,9 0 4-15,0 1 0 0,0-2 0 0,-8 3 4 0,8-2-4 0,0 0 8 16,0 5-4-16,8 1 4 0,-8-1-4 0,0 1 4 0,9-2 0 15,-9 6 4-15,9 0-4 0,-1 0 0 0,-8 0 0 0,8 0 4 16,2 6-4-16,-2-6 4 0,0 4-4 0,0 1 4 0,10-1-4 0,-10 6 4 16,1-5 4-16,8-1 0 0,-8 2 0 0,-1 2 0 15,8-2 0-15,-6 3 0 0,6 1 8 0,2-1 0 0,-10 1 8 0,9 1 4 16,1-7 4-16,-10 5-4 0,8 1 4 0,2-5 4 0,0 4 0 16,-2 1 0-16,1 0-4 0,0-6 4 0,0 1 0 0,1 1 0 15,-2-2 0-15,2 1 0 0,-2-5 4 0,-7 5-4 0,8-5 0 16,0 0-24-16,1-5-12 0,-2 0 0 0,-8 1 0 0,10-7 0 0,-10 2 0 15,9-6 0-15,-9 6 0 0,2-6 0 0,6 2 0 16,-8-2 0-16,-8-5 0 0,10 0 0 0,-2 2 0 0,-8-6 0 0,8 4 0 16,-8 1-8-16,0 0-44 0,0 0-16 0,0 0-16 0,-8-1-12 15,8 1-8-15,-8 5-16 0,-2-1-24 0,2 6-16 0,0-1-12 16,0 0-84-16,-2 6 40 0,2 4 36 0,-9 0 36 0,9 0 32 0,-10 4 12 16</inkml:trace>
        </inkml:traceGroup>
      </inkml:traceGroup>
    </inkml:traceGroup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4:57.0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04F619-B3A3-4DD5-A37A-C7AFE5A754FC}" emma:medium="tactile" emma:mode="ink">
          <msink:context xmlns:msink="http://schemas.microsoft.com/ink/2010/main" type="inkDrawing" rotatedBoundingBox="18217,2282 19283,5373 16848,6213 15782,3121" hotPoints="19045,4299 17566,5778 16086,4299 17566,2820" semanticType="enclosure" shapeName="Circle">
            <msink:sourceLink direction="with" ref="{C63A4D20-6B99-4C2A-A83C-2A283FBD482E}"/>
            <msink:sourceLink direction="with" ref="{1EA424EB-2843-4090-8A68-03DC9205DD1F}"/>
          </msink:context>
        </emma:interpretation>
      </emma:emma>
    </inkml:annotationXML>
    <inkml:trace contextRef="#ctx0" brushRef="#br0">982 79 55 0,'-8'0'76'0,"-1"0"-12"0,1 0 0 16,0 0-28-16,-10 0-4 0,10 0-4 0,-10 0 4 0,10 0-8 16,-9 0 0-16,9 0 0 0,-9 5-4 0,0-5 4 0,-1 0 0 15,2 0-4-15,-2 5 0 0,2 0 0 0,-2-5-4 0,-7 4 0 16,7 1 0-16,2 0 0 0,-2 0 0 0,-7 0 0 0,8 0-4 0,0-1 4 15,-9 7-4-15,0-7 0 0,10 5 0 0,-10 1 0 0,9-5 0 16,-9 4 0-16,10 2 4 0,-2 2-8 0,-7-3 4 0,8 4 0 16,-8-5-4-16,7 6 4 0,1 0 0 0,-8-1-4 0,8 5 4 0,-1-4-4 15,2 4 4-15,-2 0-4 0,2 0-8 0,-2 5 0 16,1-5 4-16,9 6-4 0,-10-2 0 0,2 6 0 0,-2-5 4 0,10 5-4 16,-10-1 8-16,2 1-8 0,7 0 4 0,-7 5-4 0,7-5 0 15,0 4 4-15,1 1-4 0,0-1 0 0,-2 1 4 16,2-1 0-16,8 1-4 0,-8-1 4 0,8 6 0 0,-9-6-4 0,9 1 0 15,0 4 0-15,0 1-4 0,0-6 4 0,0 5 0 0,0 1 0 16,0-5 0-16,0 4 0 0,0 1-4 0,0-6 8 0,0 5 0 16,9-4-4-16,-9 4-4 0,8-4 4 0,-8-1 0 0,0 2 0 0,8 2 0 15,2-8 4-15,-10 4-4 0,8 1 4 0,0-5-4 0,1 5 0 16,0-1 4-16,-1-4 0 0,9 4 0 0,-9-3 0 0,0 2 4 16,2-3-4-16,6 0 4 0,-6 0-4 0,6-1 4 0,-8 7 0 0,10-7-8 15,-1 1 8-15,-1 0-4 0,2 0-4 0,-2 0 4 16,2-1 0-16,-1-4 0 0,0 5-4 0,0 0 4 0,9-6 0 0,-10 6 0 15,2 0-4-15,8-6 4 0,-10 2 0 0,9 5 0 0,-7-6-4 16,8-2 8-16,-10 2-4 0,10 1 0 0,-9-1-4 0,9 0 4 16,-8 0 0-16,6 0 0 0,-6 0 4 0,7 0-8 0,-7-5 4 15,-2 5 0-15,10 0 0 0,-9-5-4 0,9 5 0 0,-10-5 0 16,2 0 0-16,8 5 8 0,-10-4-4 0,10-1-4 0,-9 0 4 0,9-5 0 16,-10 5 0-16,10-4 4 0,-9-1 0 0,9 1 4 0,0-1-4 15,-10-5 8-15,10 1-8 0,-1 5 4 0,1-11 0 0,0 6 0 16,0-1 0-16,-1-4 4 0,1 0-4 0,8 0-4 0,-8 0 0 0,-1-5 0 15,9 5 0-15,0-5 0 0,-8 4-4 0,7-4 0 16,1 0 0-16,0 0 0 0,-8 0-4 0,9 0 4 0,-1 0 0 16,0 0-4-16,-1 0 0 0,1 0 0 0,1 0 0 0,-10 0 4 0,10 0-4 15,-9-4 0-15,7 4 4 0,-7-5-4 0,0 5 0 16,8-5 0-16,-9 0 4 0,1-5-4 0,0 6 0 0,-2-6 0 0,2 1 0 16,0-1 0-16,-1 1 0 0,-7-6 4 0,8 1-4 0,-1-1 0 0,0 1 0 15,-8-1 0-15,9-4 0 0,-8 0 0 0,6 1 0 16,-6-3 0-16,7-2 4 0,-7 4-4 0,6-6 4 0,-6 2 0 0,-1-2-4 15,0 2 0-15,0-2 0 0,1-3 4 0,6 4-4 0,-14-5 0 16,6 5 0-16,1-4 0 0,1-1 0 0,-2-1 4 0,-8 6-4 16,10-4 0-16,-10-1 4 0,2 0 0 0,6-4-4 0,-7 5 0 15,-1-2 0-15,0 2 0 0,1-6 0 0,0-1-4 0,-9 8 4 16,8-7 0-16,0 0 0 0,-8 1 0 0,10-1 0 0,-10 2 0 0,8-7-12 16,-8 4 12-16,0 2 0 0,0-1 4 0,8 2 0 0,-8-7-4 15,0 10 0-15,0-4 4 0,0-1-4 0,-8 1 0 0,8-1 0 16,0 5 4-16,-8-4-4 0,8 4 4 0,-10-5-4 0,2 5-4 0,8-4 4 15,-8 4 0-15,-1-5 0 0,0 1 0 0,1 4 0 16,0-4-4-16,-9-1 0 0,9 1 4 0,-2-2-4 0,-6 2 4 0,6-1 0 16,-6 1 4-16,8-1-8 0,-10 2 4 0,10-3-4 0,-9 6 4 15,9-4 0-15,-10 5 0 0,2-2 0 0,6 7 0 0,-6-6 0 16,7 4 0-16,-8 2 0 0,0 3 0 0,-1-4 0 0,10 5 0 0,-8 0-4 16,-2 0 4-16,1 5 0 0,0-5 0 0,0-1 0 15,1 5 0-15,-10-4 0 0,8 0 0 0,1 0 0 0,0 0 0 0,0 0 0 16,1-5-4-16,-10 5 4 0,8-1-4 0,2-3 4 0,-1-2-4 15,-1 6 0-15,2-4 4 0,-2 4 0 0,2-6 0 0,-2 6 0 16,1 0-4-16,0-1 4 0,0 1 0 0,1 5 0 0,6-1 0 0,-6 2 0 16,-2-2 0-16,1 1 0 0,0-1 0 0,0 5 0 15,1 1 0-15,-10-1 0 0,8 1 0 0,1-1 0 0,1 1 0 0,-2-1 0 16,-8 5 4-16,10-4-4 0,-10-1 0 0,9 0 0 0,-9 6 0 16,10-6 0-16,-10 1 4 0,8 4-4 0,-7-6 4 0,-1 2-4 15,10 5 0-15,-10-6 0 0,0 5 0 0,9 1 0 0,-8-1 0 16,0 0 0-16,7 1 0 0,-8-1 0 0,1 5 4 0,-1-6-4 0,10 6 0 15,-10 0-4-15,0 0 4 0,9 0-4 0,-9 6-4 16,10-1 0-16,-10-1-8 0,9 1-4 0,-9 0-8 0,10-1-12 0,-2 6-20 16,-8-1-16-16,10-3-24 0,-2 3-16 0,1 1-44 0,1 4-36 15,-2-5 32-15,2 6 24 0,-2-1 28 0,10 1 20 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5:03.3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C1690B-306D-4C6D-A0A7-8230CD12D969}" emma:medium="tactile" emma:mode="ink">
          <msink:context xmlns:msink="http://schemas.microsoft.com/ink/2010/main" type="inkDrawing" rotatedBoundingBox="16589,10549 17910,10488 17915,10599 16595,10660" semanticType="underline" shapeName="Other">
            <msink:sourceLink direction="with" ref="{5A05EC16-C366-4F3D-9119-1C21BBFE61CC}"/>
            <msink:destinationLink direction="with" ref="{DCD28693-7D24-4720-8138-4EAC49B72D6B}"/>
          </msink:context>
        </emma:interpretation>
      </emma:emma>
    </inkml:annotationXML>
    <inkml:trace contextRef="#ctx0" brushRef="#br0">-3538 449 83 0,'-8'0'96'0,"-1"0"-8"0,9 0-8 0,0 0-24 16,-8 0 0-16,8 0 4 0,0 0 4 0,8 0 4 0,-8 0 0 0,9 0 8 15,-1 0-8-15,0 0 0 0,2 0 0 0,6 0 4 0,2 0 0 16,-2 0 0-16,2 0 4 0,7-4-4 0,1 4-4 0,0 0 0 15,8-5-4-15,-9 5-12 0,9-4 4 0,0-2-12 0,1 1 0 16,-1 1-4-16,8-1-4 0,-8 0 0 0,9 0 0 0,-9 0-8 16,0 1-4-16,9-1-4 0,-1 0-4 0,-7-1 0 0,7 3 0 0,-8 3-8 15,1-5 0-15,7 0-4 0,-8 0-4 0,9 5 0 0,-9 0 0 16,0-5 0-16,0 5 0 0,1 0 0 0,-1 0-12 0,-9 0-8 16,9 0-4-16,-8 0-12 0,-1 5-12 0,-8-5-16 0,8 5-16 15,-7 5-8-15,-2-7-8 0,-6 3-12 0,6 4-16 0,-7-6-16 16,0 6-12-16,-9-5-32 0,0 4-52 0,0 2 44 0,0-7 40 0,0 5 24 15,-9-4 24-15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2:51.5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DF78747-9279-43F9-A49B-276C06DDC465}" emma:medium="tactile" emma:mode="ink">
          <msink:context xmlns:msink="http://schemas.microsoft.com/ink/2010/main" type="inkDrawing" rotatedBoundingBox="2289,9475 3302,4106 8088,5010 7075,10378" semanticType="callout" shapeName="Other">
            <msink:sourceLink direction="with" ref="{2191F83F-251C-47AB-B5D9-40710DA51E37}"/>
            <msink:sourceLink direction="with" ref="{28116B64-D119-480C-A035-320F7F3004E3}"/>
          </msink:context>
        </emma:interpretation>
      </emma:emma>
    </inkml:annotationXML>
    <inkml:trace contextRef="#ctx0" brushRef="#br0">15 47 19 0,'0'0'68'0,"8"-5"-4"0,-8-1-4 16,0 3-24-16,0 3-8 0,0-5 0 0,0 5-4 16,0-5 0-16,10 5-4 0,-10-5 0 0,0 5-4 0,0-5 4 0,0 5 0 15,-10-4 0-15,20 4 0 0,-10-5-4 0,0 5 4 0,0 0 0 16,0 0 0-16,0-5 0 0,0 5 4 0,0 0 0 0,0 0-4 16,0 0 4-16,0 0-4 0,0 0 0 0,0 0 0 0,8 0 0 15,-8 0 0-15,0 0 4 0,-8 0 0 0,8 0 4 0,0 0 0 16,8 0 0-16,-8 0-4 0,0 0 8 0,0 0 0 0,0 0-4 0,0 0 4 15,0 0 4-15,8 0-4 0,-8 5 0 0,0 0 0 0,0-5-4 16,0 4-4-16,0 1 0 0,0 0-4 0,0 0 4 0,0 3-4 16,0-2-4-16,0 4 0 0,0-1 0 0,0 1 0 0,0 0 0 0,0 0-4 15,0-1 4-15,0 5-4 0,0-4 0 0,0-1-4 16,0 5 4-16,0-4-4 0,0 0 0 0,0 4 0 0,0 0 0 0,0 0-4 16,0-3 0-16,0 3 4 0,0 1 0 0,0 0 0 0,0-2 0 15,0 1-4-15,0 1 4 0,0-1 0 0,0 0 0 0,0 1 0 16,0 0 4-16,0-1-4 0,0 1-4 0,0-1 4 0,0 5 0 15,0-5 0-15,0 1-4 0,0-1 4 0,0 1-8 0,0-1 4 0,0 0 0 16,0 0-8-16,0 1 8 0,0 4 4 0,0-5 0 16,0-3-4-16,0 3 0 0,0 0-4 0,0 0 4 0,0 0-8 0,0 0 4 15,0 1 4-15,0 0-4 0,0-1 4 0,0 1 0 0,0 4-4 16,0-5 0-16,0 1 0 0,0-1 0 0,0 1 0 0,9 4 0 16,-9-5 4-16,0 1 0 0,0-1-4 0,0 5 0 0,0-5 0 15,0 1 0-15,0-1 0 0,0 1 0 0,0-1 0 0,0 0 0 16,0 0 0-16,0 1 4 0,8-1-4 0,-8-4 0 0,0 3 0 0,0 2 0 15,0-5 0-15,0 5 0 0,0-1 0 0,0-5 0 16,0 7 0-16,0-7 0 0,0 5 0 0,0 1 0 0,0-7-4 0,9 7 4 16,-18-5 0-16,18 5 4 0,-18-6-4 0,18 5 4 0,-9 1 0 0,-9-5 0 15,18 3-8-15,-9-3 4 0,0 4 0 0,0-3 0 16,0 3 0-16,0-5 4 0,0 1-8 0,0 4 4 0,0-4 0 0,0 4 4 16,0-4-4-16,0 4-20 0,0-4 24 0,0 4 0 0,0-4-4 15,0 4 0-15,0-4 4 0,0-1-4 0,0 6 4 0,0-7 0 16,0 7-4-16,0 0 0 0,0-1 0 0,0-3 0 0,0 3 0 0,0 0 4 15,0-5-4-15,0 6 0 0,0-1 0 0,0 1 0 16,0-5-4-16,0 3 4 0,0 2 0 0,0-1 4 0,0 1-4 0,0-1 0 16,0 1 0-16,0-1 0 0,0 1 0 0,0-1 0 0,0-5 0 15,0 5-4-15,0 1 4 0,-9-1-4 0,9 1 0 0,0-1 0 16,0 1 4-16,0-6 4 0,0 5-4 0,0 1 4 0,0-1-8 16,0 1 4-16,-8-1 0 0,8-5 0 0,0 11-4 0,0-5 4 0,0-2 4 15,0 2-4-15,0-1-4 0,0 1 4 0,0-1 0 16,0 1 0-16,0-1 0 0,0 1 0 0,0-1 0 0,0 1 0 0,-9-2-4 15,9 8 0-15,0-8 4 0,0 1 4 0,0 5-4 0,0-4 0 16,0-1 0-16,-8 1 0 0,16 4 4 0,-16-3-4 0,8-3 0 16,0 1 4-16,0 5-4 0,0-5 0 0,0 1 0 0,0 5 0 0,0-7-4 15,0 2 4-15,0-1 0 0,0 1 0 0,0 4 4 0,0-5-4 16,0 1 0-16,0-1 0 0,0 5 0 0,0-4-4 0,0-1 4 16,0 1 0-16,0-1 0 0,0 1-4 0,0 0 4 0,0-2 0 15,0 1 0-15,0 1 0 0,0-5 0 0,0 4 0 0,0 0 4 16,0 1-4-16,0-1 0 0,0 2 0 0,0-3 0 0,0-4 0 15,0 6-4-15,0-1 4 0,0 1 0 0,0-1 0 0,0 0 0 16,0 0-4-16,0 1 4 0,0-1 0 0,0 1 0 0,0-1 4 0,0 1-4 16,0 0 0-16,0-1 0 0,0 0 0 0,0 1 0 0,0-2 0 15,0 2 0-15,0-1 0 0,0 1 0 0,0-1 0 0,0 1 0 16,0-1 0-16,0 0 4 0,0 2-4 0,0 2 0 0,0-4 0 16,0 0 0-16,0 1 0 0,0 4 0 0,0-4 0 0,0 4 0 15,0-5 0-15,0 6-4 0,0-6 4 0,0 5 0 0,0-4 0 16,0-1-20-16,0 5 28 0,0 0-4 0,0 1 0 0,0-6 0 0,0 5-4 15,0 1 4-15,8-6-4 0,-8 5-4 0,0-6 4 0,0 7 0 16,0-5 0-16,0 4 0 0,0-5 0 0,-8 5 0 0,8-4 0 16,0-1 0-16,0 5 0 0,0-4 0 0,0-1 0 0,0 5 0 0,0-5 0 15,0 1 0-15,0-1 0 0,0 5 0 0,0-4-4 16,0 0 4-16,8-1 0 0,-8 0 0 0,0 1 0 0,0 4 4 0,0-5-4 16,0 1 0-16,0-1-4 0,0 1 4 0,0-1 0 0,9 0-4 15,-9 5 8-15,0-9-4 0,0 9 4 0,0-5-4 0,0 1-4 16,0-1 4-16,8 0 0 0,-8 1 4 0,0 4-4 0,0-5 0 0,0 1 0 15,9-1 0-15,-9 0 0 0,0 1 0 0,0 0 0 0,0-1 0 16,0 0 0-16,8 0 0 0,-8 1 0 0,0 0 0 0,0-1 0 16,0 0 0-16,0 1-4 0,0-1 4 0,0 1 4 0,9-6-8 15,-9 4 4-15,0 3 4 0,0-6-8 0,0 4-20 0,0 0 28 16,0-4 0-16,0 5 0 0,0-6 0 0,0 5-4 0,8-4 0 0,-8-1 0 16,0 6 0-16,0-6 0 0,0 5 0 0,0-4 4 15,0 5-4-15,0-6 4 0,0 2-4 0,0 2 0 0,0-4 0 16,0 1 0-16,0 0 0 0,0 4 0 0,0-4 0 0,0 0 0 0,0-1 0 15,0 1 0-15,0-1 0 0,0-4 0 0,0 4 0 0,0 1-4 16,0 0 4-16,0-5-4 0,0 4 8 0,0-4-4 0,0 4 0 16,0-3 4-16,0 3-4 0,0-4 0 0,0 0 0 0,0 4-4 15,0-4 4-15,0 0 4 0,0 4-4 0,0-4 0 0,0 0 0 16,0 5 0-16,0-7 0 0,0 3 0 0,0-1 0 0,0 4 0 0,0-3 0 16,0 3 0-16,0-4-4 0,0 0 4 0,0 5 4 0,0-6-4 15,0 5 0-15,0-4 0 0,0 5 0 0,0-5 4 0,0 4-4 16,0-4 0-16,0 0 0 0,0 0 0 0,0 4 0 0,0-5 0 0,0 2 0 15,0-1 0-15,0-1 0 0,0-4-20 0,0 5 24 16,0 0 0-16,0-5 0 0,0 5-4 0,0-5 0 0,0 0-4 0,0 0 0 16,0 0 0-16,0 0 0 0,0 0-12 0,0 0 0 0,0 0-12 15,0 0-12-15,0 0-12 0,-8-5-12 0,8 0-20 0,0 0-28 16,0 5-20-16,-9-9-12 0,9 3-68 0,-8-3-4 0,-1 0 32 0,1-5 44 16,-1 0 24-16,1-1 16 0</inkml:trace>
    <inkml:trace contextRef="#ctx0" brushRef="#br1" timeOffset="-143112.0424">-3932-15 11 0,'0'-5'88'0,"0"5"-12"0,0 0-12 0,0-5-20 15,0 5-8-15,0 0 0 0,0 0 0 0,0-5-4 0,0 5 4 0,0 0-4 16,0 0 4-16,0-4 0 0,0 4-4 0,0 0 0 0,0 0 0 16,0 0 4-16,0 0-4 0,0 0 4 0,0 0 0 0,0 0-4 15,0 0-4-15,0 0 0 0,0 0 0 0,0 0 0 0,0 0 0 16,0 0 4-16,0 0-4 0,0 0-4 0,0 4 0 0,0 1-4 16,0-5 4-16,0 5 0 0,0 5-4 0,8-5 4 0,-8 4 0 0,0 0-4 15,0 1-4-15,0 3 4 0,0 3-4 0,8 3-4 16,-8 1 4-16,0-2-8 0,0 1 0 0,0 0 0 0,0 6 0 0,0-2 0 15,0 2 0-15,0-6 0 0,0 6 0 0,0-1 0 0,0-2-4 0,0 2 0 16,0 1 4-16,0-1 0 0,0 0-4 0,0-5 4 16,0 5-4-16,0 0 4 0,0 0 0 0,0 0 0 0,0 0 0 0,0 0 0 15,9-1 0-15,-9 2-4 0,0-2 4 0,0 2-4 0,0 4 4 16,0-6-8-16,0 6 0 0,0 0 0 0,0-5 8 0,0 4-8 16,0 2 0-16,0-2 0 0,9 1 4 0,-9 0-4 0,0-1 0 15,0 1 0-15,8 1-4 0,-8-7 4 0,8 6 0 0,-8 4 4 16,0-4-4-16,10 0 4 0,-10 1-4 0,0-3 4 0,8 2 0 0,-8 5-4 15,8-5 0-15,-8 0 0 0,9-1 0 0,-9 1-4 0,0 0 4 16,9 3 0-16,-9-2 0 0,8-1 0 0,-8 4 0 0,0-4-4 16,8 0 4-16,-8 1 0 0,0 3 0 0,0-5-16 0,0 1 20 15,0 4 0-15,9 1 0 0,-9-5-4 0,0-1 4 0,0 6-4 16,0-5 0-16,0 0 4 0,0 4-4 0,0-5 0 0,0 2 0 0,0-2 4 16,0 1-4-16,8 0 0 0,-8 0 0 0,0-1 0 0,0 1 0 15,0 0 0-15,0 0 0 0,0 0 0 0,9 0 0 0,-9 0 0 16,0-6 0-16,0 6 0 0,0 0 0 0,9-1 0 0,-9 1 0 0,0 0 0 15,0 0 0-15,0-5 0 0,8 5-4 0,-8 0 4 16,0-5 0-16,8 4 0 0,-8 1 4 0,0-5-4 0,10 0 0 16,-10 5 0-16,0-6 0 0,0 2-4 0,8-2 4 0,-8 2 4 0,0 4-8 15,8-10 4-15,-8 4-4 0,0 2 8 0,8-1-4 0,-8 0-4 16,0 0 4-16,10-4 0 0,-10 3 0 0,0-4-4 0,0 5 4 16,8-5 0-16,-8 5-4 0,0-5 4 0,0 5 4 0,8-5-8 0,-8 1 0 15,0-1 4-15,0 4-4 0,0-3 0 0,9-1 0 16,-9 0 0-16,0 6 4 0,0-6-16 0,0 0 16 0,0 0 4 0,0-1-4 15,0 2 0-15,0-1 0 0,0 1 0 0,0-6 0 0,0 5 0 16,0 0 0-16,0-4 0 0,0-1-4 0,0 5 4 0,8-5 0 16,-16 5 0-16,8-4 0 0,8 4 0 0,-8-4 4 0,0-1-8 15,0 5 4-15,0-4 0 0,8 4 0 0,-8 0 0 0,0-4 0 16,0 4-4-16,0 0 4 0,0 0 0 0,0-5 0 0,0 6 0 0,10-6-4 16,-10 5 4-16,0 0 0 0,0-4 0 0,0 4 0 0,0-5 0 15,0 5 0-15,0-4 0 0,0-1 0 0,0 0 0 0,0 1 0 16,0 0 0-16,0-1 0 0,0 0 0 0,0 0 0 0,0 1 0 15,0 0-4-15,0-6 8 0,0 5-4 0,0 1 0 0,0-1 0 16,0-4 0-16,0 4 0 0,0-4 0 0,0 4 0 0,0 0 0 0,0-4 0 16,0 5 0-16,0-1 4 0,0-5-4 0,0 6 0 0,0-5 0 15,0 4 0-15,0-5 0 0,0 6-4 0,0-6 4 0,0 1 0 16,0 4 0-16,0-4-16 0,0 0 20 0,0-1 0 0,0 2-4 0,0-3 0 16,0 2 4-16,0 0-4 0,0-1 0 0,0 0 0 15,0 1 4-15,0 0-4 0,0 0 0 0,0-1 4 0,0 1-4 0,0-1 4 16,0 1-4-16,0 0 0 0,0-1 0 0,0 1 0 0,0 4 0 15,0-5 0-15,0 1 0 0,0 0 0 0,0 0 0 0,0 4 0 16,-10-5 0-16,10 6-4 0,0-7 8 0,0 3-4 0,0 4 0 16,0-6 0-16,0 1 0 0,0 0 0 0,0-1 0 0,0-5 0 15,0 7-4-15,0-7 4 0,-8 1-4 0,8 0-8 0,0-5-4 0,0 4-12 16,0-4-12-16,0 0-4 0,0 0-20 0,-8 0-16 0,8-4-32 16,0-6-12-16,-9 6-44 0,9-7-52 0,-8-2 44 0,0-2 40 15,-2-5 20-15,2-3 20 0</inkml:trace>
    <inkml:trace contextRef="#ctx0" brushRef="#br0" timeOffset="34190.0288">160-5 35 0,'0'0'72'0,"0"0"-8"0,0 0-12 0,0 0-24 16,0 0 4-16,0 0-8 0,0 0 0 0,0 0-8 0,0 0 4 0,0 0-4 15,0-5-4-15,0 5 0 0,0 0 0 0,0 0 4 0,0 0-4 16,-8-5 0-16,8 5 0 0,0 0 0 0,0-5-4 0,0 5 4 15,-8 0-4-15,8 0 0 0,0-5-20 0,0 5 20 0,0 5 0 0,-10-5 0 16,10 0-4-16,0-5 0 0,0 5 0 0,0 0 4 16,-8 0 0-16,8 0-4 0,0 0 0 0,0 0 0 0,0 0 0 0,0 0 0 15,-8 0-4-15,8 0 4 0,0 0-4 0,0 0 4 0,0 0 0 16,0 0-4-16,0 0 0 0,0 0 0 0,0 0 0 0,0 0 0 16,0 0 4-16,0 0-4 0,0 0 0 0,0 0 0 0,0 0 0 0,0 0 0 15,0 0 0-15,0 0 0 0,0 0 0 0,0 0 0 16,0 0 4-16,0 0-4 0,0 0 4 0,0 0 0 0,-10 0 4 0,10 0 4 15,0 0-4-15,0 0 0 0,0 0 8 0,0 0-4 0,0 0 4 16,0 0 0-16,0 0 0 0,0 0 0 0,0 0 4 0,0 0-4 16,0 0 0-16,0 0-4 0,0 5 8 0,0-5-4 0,0 5 4 15,0-5-4-15,0 5 4 0,0 0-4 0,0-5 4 0,0 9 0 16,0-4-4-16,0-1 4 0,0 1 4 0,0 5-4 0,0-2 4 16,0-2-8-16,0 9 0 0,0-11 4 0,0 11 0 0,0-7 0 0,0 3 0 15,0-1 0-15,0 4-4 0,0-5 0 0,0 6 0 16,0-5 0-16,0 4 0 0,0 0 0 0,0 0 0 0,0 0-8 0,0-3 0 15,0 3 4-15,0 1 0 0,0 0-4 0,0-2 0 0,0-2 0 16,0 2 0-16,0 2-4 0,0-6 0 0,0 5 4 0,0-4 0 16,0 5 0-16,0-6-4 0,0 5 4 0,0-4 0 0,0 0-4 0,0 4 0 15,0-4 4-15,0-1-8 0,0 6 4 0,0-6 0 0,0 1 0 16,0 0 4-16,0-1-4 0,0 5 4 0,0-4 0 0,0-1 0 16,0 1-4-16,0 0 0 0,0-1 0 0,0 1 4 0,0-1 0 0,0 2-4 15,0-3 0-15,0 2 4 0,0 5 0 0,0-11-4 16,0 11 0-16,0-5 0 0,0-2 0 0,0 3 0 0,0 3 0 0,0-5 0 15,0 6-4-15,0-5 0 0,0 4 0 0,0-5 0 0,0 6 4 16,0-5-4-16,0 4-4 0,0-5 4 0,0 6 0 0,0-5 4 16,0 4-20-16,0-5 20 0,0 1-4 0,0 5 0 0,0-6 4 0,0 1 0 15,0-1 0-15,0 1-4 0,0 0 0 0,0-1 0 16,-8 1 0-16,8 4 0 0,0-4 0 0,0-1 4 0,0 1-4 0,0 0 0 16,0-1 0-16,0 5 0 0,0-4 0 0,0-1 0 0,0 2 0 15,0 3 0-15,0-5 0 0,0 1 0 0,0 4 0 0,0-5 4 16,0 1-4-16,0 0 0 0,0-1 0 0,0 6 0 0,-8-5 0 15,8-2 0-15,0 3 0 0,0-2 0 0,0 1 0 0,0 0 0 16,0-1-4-16,0 1 4 0,0 0 0 0,0-1 0 0,0 5 0 0,-9-5 0 16,9 1 0-16,0 0 0 0,0-1 0 0,9 1 0 0,-9 0 0 15,0 4 0-15,0-4 4 0,0-1-4 0,0 1-4 0,0 0 0 16,0-1 4-16,0 1 0 0,-9-1-4 0,9 1 8 0,0-1-4 0,0 1 0 16,0-1 0-16,0 1 0 0,0 0 0 0,0-1 0 15,0 1 0-15,0-1 0 0,0 1 0 0,0-1-4 0,0 1 8 0,0 0-4 16,-8-1 0-16,8 2 0 0,0-3 0 0,0 8 0 0,0-7 0 15,-9 4 0-15,9-3-4 0,0 4 0 0,0-3 4 0,0 3 0 16,0 1 0-16,0 0 0 0,0-1 0 0,0-1 0 0,0 2 0 16,-8-1 0-16,8 1 0 0,0-1 4 0,0 1-4 0,0-1-4 0,0 0 4 15,0 1 0-15,0-1 0 0,0 0 0 0,0 1 0 16,0-5 0-16,0 4 0 0,0 0 0 0,0-5 0 0,0 6 0 0,0-5-4 16,0 0 4-16,0 3-4 0,0-3 4 0,0 0 0 0,0-1 0 15,0 2 0-15,0-3 0 0,0 2 0 0,0 5 0 0,0-5-4 16,0-1 8-16,0 1-4 0,0 0 0 0,0-1 0 0,-9 5 0 0,9-5 0 15,0 1 0-15,0 5 0 0,0-5 0 0,0-1 0 16,0 5 0-16,-8-3 0 0,8 2-4 0,0 1 4 0,0-4 4 0,0 5-4 16,0-6 0-16,0 5 0 0,-8 1 0 0,8-6 0 0,0 6 0 15,0-4 0-15,0 2-4 0,0-3 4 0,-10 4-16 0,10 0 20 16,0-5-4-16,-8 6 4 0,8-5 0 0,0 4 0 0,0-5-4 16,0 1 0-16,0 5 0 0,-8-5 0 0,8-1 0 0,0 1 0 15,0 4 0-15,0-5 4 0,0 2-4 0,0 3-4 0,0-4 4 0,0-1 0 16,0 1 0-16,0-1 0 0,0 1 0 0,0-2 0 0,0 3 0 15,0-1 0-15,0-1 0 0,0 5 0 0,0-3 0 0,0-3 0 16,0 2 4-16,0 5-4 0,0-6 0 0,0 5-4 0,0-4 4 0,0 4 0 16,0 1-4-16,0-6 4 0,0 5 0 0,0 1 0 15,0-1 0-15,0 1 0 0,-10-1 4 0,10-5-4 0,0 6 0 0,0-1 0 16,0 1 0-16,0-1 0 0,0 1 4 0,0-1-4 0,0-5 0 16,0 6 0-16,-8-1 0 0,8-3 0 0,0 3 0 0,0 0-4 15,0-5 4-15,0 6 0 0,0-5 0 0,0 4 0 0,0-5 4 0,0 1-4 16,0 5 0-16,0-7 0 0,0 7 0 0,0-5 0 0,0 0-4 15,0 4 0-15,0-4 8 0,0-1-4 0,0 6 0 0,0-6-4 16,0 0 0-16,0 6 4 0,0-6-4 0,0 1 0 0,0 5 4 16,0-6 0-16,0 1-4 0,0 4 0 0,0 1 4 0,0-6 0 15,0 5 0-15,0-4 0 0,0 5 0 0,0-1-4 0,0 1 4 0,0-2 0 16,0 2 0-16,0-1-4 0,0 1 0 0,0 4 4 0,0-5 0 16,0 1 0-16,0-1-4 0,0 5 0 0,0-4 0 0,0-1 4 15,0 5 0-15,0-4-4 0,0-1 4 0,0 1-4 0,0-1 0 16,0 5 4-16,0-5 0 0,0 1-4 0,0-5 0 0,8 4 0 15,-8 0 0-15,0 0 0 0,0-4 0 0,0 5 0 0,10-1 0 0,-10-5 0 16,0 6 0-16,0-5 4 0,8-1-4 0,-8 5 0 0,0-4 4 16,8 0 0-16,-8-2 0 0,0 3 0 0,0-2 0 0,0 6-4 15,0-5 4-15,10-1 0 0,-10 1 0 0,0 0 0 0,0 4-4 16,0-5 0-16,0 1 4 0,0-1 0 0,0 6 4 0,8-5-4 16,-8-1 0-16,0 1-20 0,0-1 24 0,0-4-4 0,0 5 4 15,8-1-4-15,-8 1 0 0,0-1 0 0,0 1 0 0,0 0 0 16,0-1 0-16,0 2-4 0,0-3 4 0,0-3 4 0,0 5-4 0,0-1 0 15,0 1 0-15,0 4 4 0,0-4-8 0,0 0 0 0,0 4 4 16,0-5 0-16,0 6 4 0,0-5-4 0,0 4 0 0,0-4-4 16,0-1 0-16,0 5 4 0,0-4-4 0,0 5 4 0,0-6 0 15,0 6-4-15,0-6 4 0,0 1 4 0,0 4-4 0,0-5-4 0,0 1 4 16,0 0 0-16,9 4-4 0,-9-4 4 0,0-1 4 16,0 1 0-16,0 4-8 0,0-4 4 0,8-1 4 0,-8 0-8 0,0 2 0 15,0-2 0-15,9 1 4 0,-9 4 0 0,0-4-4 0,8-1 0 16,-8 1 4-16,0-1 0 0,0 1 0 0,0-1 0 0,9 1 0 15,-9 0 0-15,0-1 0 0,0 1 0 0,0 0 4 0,0-1-4 0,0 1 0 16,0-1-4-16,0 1 4 0,0-1 4 0,0 1-4 0,0 0 4 16,0-1-8-16,0 1 4 0,0-1 0 0,0-3 0 0,0 3 0 15,0 1-4-15,0-1 4 0,0 1 0 0,0-1 0 0,8-4 0 16,-8 5 0-16,0-2-4 0,0-2 4 0,0 4 0 0,0-6 0 16,0 6 0-16,0-5 4 0,0 5-4 0,0-6-4 0,0 6 8 15,0-5-8-15,0-1 0 0,0 1 8 0,0 1-8 0,0-2 0 0,0 6 4 16,0-10-4-16,0 4 0 0,0 1 4 0,0 0 0 0,0-5 0 15,0 0-4-15,0 5 4 0,0-5 0 0,0 0 0 0,0 0 0 16,0 0 0-16,0 0 0 0,0 0 0 0,0 0-4 0,0 0 4 16,0 0 0-16,0 0-4 0,0 0 4 0,0 0-4 0,0 0 4 0,0 0 0 15,0 0 0-15,0 0 0 0,0 0-4 0,0 0 4 0,0 0 0 16,0 0 0-16,0-5 0 0,0 5 0 0,0 0 0 0,0-5 0 16,0 5 0-16,0-5 0 0,0 1 0 0,0 4 0 0,0-5-4 0,0 0 4 15,0-5 4-15,0 10-4 0,0-9 0 0,0 4 0 16,0-5 0-16,0 6 0 0,0-6 0 0,0 1 4 0,0-1-4 0,0 0 0 15,0 1-4-15,0-6 4 0,0 5 0 0,0-4 0 0,-8 5 4 16,8-6 0-16,0 1-4 0,0-1 0 0,0 6 0 0,0-5 0 16,0-1 4-16,0 1-4 0,0-1 4 0,0 1 0 0,0-6 0 15,0 6-4-15,0 0 4 0,0-1 0 0,0 1 0 0,0-5 4 16,0 4-4-16,0 1 0 0,0-6 0 0,0 2-4 0,0 4 4 16,0-6-4-16,0 1 4 0,0 0 0 0,0 0 0 0,0 0 0 0,0 0 0 15,0-1-4-15,0 1 4 0,0-5-4 0,0 5 0 16,0-1 4-16,0 1-4 0,0 0 0 0,0 5 0 0,0-6 0 0,0 2 4 15,0 3 0-15,0-4-4 0,0 5 0 0,0-1 4 0,0 1-4 16,0-1 0-16,0 1 0 0,0 0 0 0,0-1 0 0,0 1 0 16,0-1 0-16,0 1 0 0,0-5 0 0,0 4 4 0,0-4 0 0,0 5 0 15,0-5 0-15,0 3 0 0,0-2-4 0,0-1-16 0,0 5 20 16,0-6 4-16,0 1-4 0,0 0 0 0,0 4 0 0,0-4 0 16,0 0-4-16,0 5 0 0,0-6 0 0,0 2 4 0,0 3-4 15,0-4 0-15,0 5 0 0,0-1 8 0,0-5-8 0,0 7 4 16,0-1-4-16,0-1 0 0,0 1 0 0,0 0 4 0,0-1 0 0,0 0 0 15,0 1 0-15,0-1 0 0,0-5 0 0,0 7 0 0,0-2-4 16,0 1 8-16,0-5-8 0,0 4 0 0,0 1 4 0,0-1-4 16,0 3 4-16,0-9-4 0,0 7 0 0,0 0 4 0,0-1-4 15,0 0-4-15,0 1 4 0,0 0 4 0,0 0-4 0,8-1 0 16,-8 6 4-16,0-6-4 0,0 6 4 0,0-6-4 0,0 1 0 0,0 5 0 16,0-6 4-16,0 5-4 0,0 0 0 0,0-3 0 0,0 3 0 15,0-5 4-15,0 1-4 0,0 5-4 0,0-6 4 0,0 1 0 16,0 4 0-16,0-5 0 0,0 1-4 0,0-1 4 0,0 1 4 0,0 0-4 15,0 0 0-15,0-1-16 0,0 1 16 0,0-5 4 16,0 4-4-16,0 1 4 0,0-1-4 0,0-4 0 0,0 5 4 0,0 0-4 16,0-1 0-16,0 1 0 0,0-5 0 0,0 4 0 0,0 1 0 15,0-1 0-15,0 0 0 0,0 1 0 0,0 1 0 0,0-2 0 16,0 1 0-16,0 0 0 0,0-1 0 0,0-4 4 0,0 4-4 16,0 1 0-16,0-1 0 0,0 1 0 0,0-1 0 0,0-4 0 15,0 5 0-15,0-1 0 0,0-3 0 0,0 3 0 0,0 1 0 0,0-1 0 16,0 1 0-16,0-1 0 0,0 1 0 0,0-1 0 0,0 2 0 15,0-2 0-15,0 1 0 0,0-1 0 0,0 1 0 0,0-1 0 16,0 0-4-16,0 1 4 0,0 1 0 0,0-2 0 0,0 1 0 16,0-2 0-16,0 3 0 0,0-2 0 0,0 1 0 0,0-1 0 0,0-4 0 15,0 5 0-15,0-1 0 0,0 1-4 0,0-5 4 0,0 4 0 16,0 1 0-16,0 0 0 0,0-1 0 0,0 1 0 16,0 0 0-16,0-1 0 0,0 1-16 0,0 0 16 0,0-1 4 0,0 1-4 15,0 4-4-15,0-5 4 0,0 2 0 0,0-2-4 0,0 1 4 16,0-1 4-16,0 1-4 0,0-1 0 0,0 0 0 0,0 1 0 15,0 1 0-15,0-2 0 0,0-5 0 0,0 6-4 0,0 0 4 16,0 0 0-16,0-1 0 0,0 1-4 0,0 4 4 0,0-4 0 0,0 0 4 16,0-1-8-16,0 5 4 0,0-4 0 0,0 0 0 0,0 4 0 15,0-4 0-15,0 4 0 0,0-4 0 0,0 4 0 0,0-4 4 16,0 4-4-16,-8-5 0 0,8 7 0 0,0-2-4 0,0-5 4 0,0 5 4 16,-9 1 0-16,9-1-8 0,0-4 8 0,0 5-4 15,0-6 0-15,0 5-4 0,0-5 4 0,0 7 0 0,0-7-4 0,0 5 0 16,0-3 4-16,0-3 0 0,0 7-4 0,0-5 0 0,0-1 4 15,0 1 0-15,0-1 4 0,0 6-8 0,0-5 4 0,0-1 4 16,0 1-4-16,0-1-4 0,0 1 4 0,0 0 4 0,0-1-4 0,0 1-16 16,0-1 24-16,0 1-8 0,0 0 4 0,0 4 0 0,0-5-4 15,0 1 0-15,0 0 0 0,0 5 4 0,0-6-4 0,0 1 0 16,0 4 0-16,0-5 0 0,0 6 0 0,-8-5 0 0,8 4 0 16,0 1-4-16,0-6 4 0,0 5 0 0,-9 1 0 0,9-5 4 15,0 4-4-15,0 0 0 0,-8 1 0 0,8 0 0 0,0-1 0 0,-9 0 0 16,9 0 0-16,0-4 0 0,0 4 0 0,0 1 0 15,-8-1-4-15,8 0 8 0,0 1-4 0,0-1 0 0,0 1 4 0,0-1-4 16,0 1 0-16,0-1 4 0,0 0-4 0,0 1 0 0,0-1 0 16,0 1 0-16,0-1 0 0,-8 1 0 0,8-1 0 0,0 1 0 15,0-1 0-15,0 0 0 0,0 1 0 0,0-1 0 0,0 5 0 0,0-5 0 16,0 1 0-16,0-1 0 0,0 0 4 0,0 1-8 16,0 5 4-16,0-5 0 0,0-2 0 0,0 2 0 0,-10-1 0 0,10 1 0 15,0 3 0-15,0-3 0 0,0-1 0 0,0 2 0 0,0 1-16 16,0-1 20-16,0-2-4 0,0 5 4 0,0-5-4 0,0 6 0 15,0-5 4-15,0 3-4 0,0 2 0 0,0-6 0 0,0 5 0 0,0-5-4 16,0 6 4-16,0-6 0 0,0 5 0 0,0 1 0 0,0-6 4 16,0-1-8-16,0 8 0 0,0-7 4 0,0 5-4 0,0-4 4 15,0 4 4-15,0 0 0 0,0-6-8 0,0 8 8 0,0-2 0 16,0 0 0-16,0 0-4 0,0 0 0 0,0 5 0 0,0 0 4 16,0-4 0-16,0 4 0 0,0 0 0 0,0 0 0 0,0 0-4 0,0 0 4 15,0 0 0-15,0 0 0 0,0 0 0 0,0 0 0 16,0 0 0-16,0 0 0 0,0 0 0 0,0 0 0 0,0 0 0 0,0 0 0 15,0 0-4-15,0 0 4 0,0 0 4 0,0 0-8 0,0 0 0 16,0 0 4-16,0 0 0 0,0 0 0 0,0 0 0 0,0 0 0 16,0 0 0-16,0 0 0 0,0 0-4 0,0 0 0 0,0 0 0 0,0 0 0 15,0 4 0-15,0-4 0 0,0 5 4 0,0-5-4 0,0 5 0 16,0 0 0-16,0 0-4 0,0-2 8 0,0 3 0 0,0-1-8 16,0 5 4-16,0-6 0 0,-8 6 0 0,8-5 0 0,0 3 4 0,0 3-4 15,0-1-4-15,0-6 4 0,0 6 0 0,0-1 0 16,0 1 0-16,0-1-4 0,0 7 8 0,0-7-8 0,0 0 4 0,0 1 0 15,0 4-4-15,0-3 0 0,0 2 0 0,0 1 0 0,0-4 4 16,0 5 0-16,0-1-4 0,0 1 0 0,0-2 0 16,0 2 0-16,0 5 0 0,0-6 0 0,-8 5 0 0,8-4-4 0,0 4-4 15,0 0 4-15,0 0 0 0,-10 0 4 0,10 0-4 0,0 5-4 16,0-6 0-16,0 7 0 0,0-6 0 0,0 6 0 0,-8-6 0 16,8 4 4-16,0 2-4 0,0-2 0 0,0-2 4 0,0 2 4 0,0-4-8 15,0 5 4-15,0-5 4 0,0 0-4 0,-8 6 4 0,8-6 4 16,0 0 0-16,0-5 4 0,0 5-8 0,0-4 0 0,0 4 4 15,0-5 0-15,0 0 0 0,0 6 0 0,-8-6 0 0,8 0-4 16,0 1 4-16,0-1 0 0,0 1 0 0,0-1 0 0,0 1 0 16,0-1 0-16,0 0 0 0,0 0 0 0,0 0 0 0,0 1 0 0,-9 0 4 15,9-1-4-15,0 1 4 0,0-1-4 0,0 1 0 0,0-2 4 16,-9 3 0-16,9-3 0 0,0 2-4 0,0-1 4 0,0 1-8 16,0-1 8-16,0-4-4 0,0 4 0 0,0 0 0 0,0 1 0 15,0-6 0-15,0 6 0 0,0-1 0 0,0-4 0 0,0 4 4 16,0 0-4-16,0-4 4 0,0 5-8 0,0-1 8 0,0 0-4 0,0 0 0 15,0 2 0-15,0-3 0 0,0-4 0 0,0 7 0 0,0-2 0 16,0 1 0-16,-8-2 4 0,8 2-4 0,0-1 4 0,0 5-4 16,0-9 0-16,0 5 4 0,0-1-4 0,0 1 0 0,0-1-4 0,-9 0 4 15,9 0 0-15,0-4 0 0,0 4 0 0,0 1 0 16,0-6 0-16,0 6 4 0,0-5-4 0,0 4 0 0,0-4 0 0,0-1 0 16,0 1 0-16,0 4 0 0,0-5 0 0,0 1 0 0,0-1 0 15,0 1 0-15,0 0 0 0,0 5-4 0,0-6 8 0,0 1-4 16,0-1 0-16,0 1 0 0,0 0 0 0,0-1 0 0,0 1 0 0,0 4 0 15,0-5 0-15,0 1 4 0,0-1-4 0,0 1-4 16,0 0 8-16,0-1-4 0,0 1-4 0,0-1 4 0,0 1 0 0,0 1-4 16,0-3 4-16,0 2 0 0,0-1 0 0,0 1 4 0,0-1-4 15,0-3 0-15,0 3 4 0,0 0-4 0,0 1 0 0,0 0 0 16,0-5 0-16,0 4 0 0,0 1 0 0,0-5 0 0,0 4 0 0,0 1 0 16,0 0 4-16,0-1-4 0,0-4 0 0,0 4 0 15,0 1 0-15,0 0 0 0,0-1 0 0,0 1-4 0,0 0 4 0,0-1 0 16,0 1 0-16,0-1 0 0,0 1-4 0,0 0 4 0,0 3 0 15,0-3 0-15,0 0 4 0,0-1-4 0,0 2 4 0,0 3-4 16,0-4 0-16,0-1 0 0,0 1 0 0,0-1 0 0,0 1 4 0,0-2-20 16,0 3 16-16,0 3 4 0,0-5-4 0,0 1 4 0,0 1-4 15,0 2 0-15,0-3-4 0,0 0 4 0,0 3 0 16,0 2 0-16,0-5 0 0,0 4 0 0,0-4 0 0,9 4 0 0,-9 2 0 16,0-8 0-16,0 6 0 0,0 1 4 0,0-1-4 0,0-5 0 15,0 6 0-15,0-1 0 0,0-4 0 0,0 5 0 0,0-1 0 16,0-5 0-16,0 6 0 0,0-1 4 0,0 1-4 0,0-5 4 15,8 3-4-15,-8 2 0 0,0-1 0 0,0 1 4 0,0-1-4 16,0 1 0-16,0-1 0 0,9 1 0 0,-9 4 0 0,0-5 0 0,0 0 0 16,0 2 4-16,0-3-4 0,0 6 0 0,0-5 0 0,0 1 0 15,9 4 0-15,-9-4 0 0,0-1 0 0,0 2 4 0,0-4-4 16,0 8 0-16,0-6 0 0,0 0 0 0,0 1 0 0,0-1 0 16,0 5 0-16,0-4 0 0,0 5 0 0,0-6 0 0,0 0 0 15,0 6 0-15,0-6 0 0,8 5 0 0,-8-4 0 0,0 4 0 0,0-5 0 16,0 0 0-16,0 5 0 0,0-3 0 0,0 2-4 0,0-4 4 15,0 5 0-15,0-4 0 0,8 4 0 0,-8-5 0 0,0 1 0 16,0 4 0-16,0-5 0 0,0 1 0 0,0-1 0 0,0 1 4 0,0-1-4 16,0 0 0-16,0 1 0 0,0-1 0 0,0 0 0 15,0 1-4-15,0-1 8 0,0 1-8 0,0-5 4 0,0 4 0 0,8 0 0 16,-8-4 0-16,0 3 0 0,0-2 0 0,0 3 4 0,0 0-4 16,0-4 0-16,0 0 0 0,0 3 0 0,0-3 0 0,0 5 4 15,0-5-4-15,0 4-4 0,0-5 4 0,0 1 0 0,0 5-4 0,0-6 4 16,0 0 0-16,0 6 0 0,0-6 0 0,0 1 0 0,0 5 0 15,10-6 0-15,-10 1 0 0,0 0 0 0,0 4 0 0,0-4 0 16,0-1-4-16,0 0 4 0,0 1 0 0,0 0 0 0,0 4 0 16,0-4 0-16,0 0 0 0,0 4 0 0,0-6 0 0,0 3 0 15,0 4 0-15,0-6 4 0,0 1 0 0,0 4-20 0,0-5 20 16,0 2 0-16,8 3-4 0,-8-5 4 0,0 1-4 0,0-1 0 0,0 1 0 16,0-1 0-16,0 6 0 0,0-6 0 0,0-4 0 0,0 5 0 15,0-1 0-15,0 1 0 0,0-1 0 0,0-4 0 0,0 5 0 16,0 0 0-16,0-6 0 0,0 6 0 0,8-6 0 0,-8 6-4 15,0-5 4-15,0 5 0 0,0-5 0 0,0 4 0 0,0-4 0 16,0 4 0-16,0-4 0 0,0 0 4 0,0 4-4 0,0-3 0 0,0 3 0 16,0-4 0-16,0 0 4 0,0 4-4 0,0-4-4 15,0 0 4-15,10-1-4 0,-10 6 4 0,0-5 0 0,0 0 0 0,0 0 0 16,0 0 0-16,0-5 0 0,0 4 0 0,0 1 0 0,0 0 0 16,0-5 0-16,0 4 0 0,0 1 0 0,0-5-4 0,0 5 4 15,0 0 0-15,0-5 0 0,0 5 0 0,8-5 0 0,-8 5 0 0,0-5 0 16,0 0 0-16,0 0 0 0,0 0 0 0,0 3-4 15,0-3 8-15,0 0-8 0,0 0 0 0,0 0 8 0,0 0-4 0,0 0 0 16,0 0 0-16,0 0 0 0,0-3 0 0,0 3 0 0,0 0 0 16,0-5 0-16,0 0 0 0,0 0 0 0,0 0 0 0,0 0-4 15,0 1 4-15,0-6 0 0,0 1 4 0,0-1-8 0,0 1 4 0,0-1 0 16,0-5 0-16,0 6 0 0,0-5 0 0,0-1 0 0,0 1 4 16,0-1-4-16,0 1 0 0,0-1 0 0,0-4 0 0,0 5 0 15,0-4 0-15,0 2 0 0,0-3 0 0,0 0 0 0,0 0 0 16,0 0 0-16,8 0 0 0,-8-6 0 0,0 6 4 0,0-4-4 15,0-3 0-15,0 4 0 0,9-2 0 0,-9-6 0 0,0 7 0 0,0-2 0 16,0-3 0-16,0 4 0 0,8 0 0 0,-8 0 0 0,0 0 4 16,0-5 0-16,0 5-8 0,0 5 4 0,0-5 0 0,0 5 0 15,0-5 0-15,0 5 0 0,0-1 0 0,0 1 0 0,0 0 0 16,0 5 0-16,0-5 0 0,0-1 0 0,0 1 0 0,0 0 0 16,0 4 0-16,0-4-20 0,0 0 24 0,0 0 0 0,0-5 0 0,0 10-4 15,0-11 4-15,0 7-8 0,0-2 4 0,0 1 0 0,0 0 4 16,0 0-4-16,0-5 0 0,0 9 4 0,0-4-4 0,0 1-4 15,0-2 4-15,0 6-4 0,0-5 4 0,0 4 0 0,0-5 0 16,0 7 0-16,0-2 0 0,0 1 0 0,0-1-4 0,0-4 0 16,0 10 4-16,0-6 0 0,0-4 0 0,0 9 0 0,-8-9 0 15,8 4 0-15,0 1-4 0,0 0 0 0,0 0 8 0,0-6-4 0,0 6-4 16,-9-5 4-16,9 4 0 0,0 0 0 0,0-3 0 16,0 3 0-16,0 1-4 0,0-5 4 0,0 4 0 0,0 1 0 0,0-1 0 15,0 2 0-15,0-2 0 0,0 1 0 0,0-1 0 0,0 1 4 16,-8 4-4-16,8-5 0 0,0 1-4 0,0 0 4 0,0 0 0 15,0-1 0-15,0 5-4 0,0-4 4 0,0 0 4 0,0 1-4 0,0-3-4 16,0 2 4-16,0-1 0 0,0 1 4 0,0-6-8 16,0 7 4-16,0-2 4 0,0 1 0 0,0-1-8 0,0 1 4 0,0-1-4 15,0 0 4-15,0-3 4 0,0 3-8 0,0 2 8 0,0-3-4 0,0 3 4 16,0-2-8-16,0 1 8 0,0-1-4 0,0 1 0 16,0 4 0-16,0-5 4 0,0 6-4 0,0-5 4 0,0-1-4 0,0 5 0 15,0-4 0-15,0 5 4 0,0-5-4 0,0 4 0 0,0-3 0 16,0 2 0-16,0 1 4 0,0-4 0 0,0-1-4 0,8 6-4 15,-8-5 4-15,0 4 0 0,0-5 0 0,0 1 4 0,0 5-4 16,0-6 0-16,0 5 0 0,9-3 0 0,-9 3 0 0,0-1 0 16,0-3 0-16,0 5 4 0,0-1 0 0,-9-3-4 0,9 3 0 0,0 0 0 15,0-5 0-15,0 6 0 0,0-1 0 0,0-4 0 0,0 5 4 16,0-6-4-16,0 5 0 0,0-4 0 0,0 5 0 0,0-6 0 16,0 5 4-16,0-4-4 0,0 5 0 0,0-6 0 0,0 1 0 15,0 4 0-15,0-4 0 0,0 4 0 0,0-4 0 0,0 4 0 16,0 0 0-16,0-4 4 0,0 5-4 0,0-6 4 0,9 5-4 0,-9 1 0 15,0-5 4-15,0 4-4 0,0 1 0 0,0-1 0 0,0-5 0 16,0 7 4-16,0-3-4 0,0 1 4 0,8-3-4 0,-8-2 0 16,0 5 0-16,0 0 0 0,0-3 0 0,0 3 0 0,9-5 0 0,-9 5 0 15,0-4 4-15,0 5-4 0,0-6 0 0,8 5 0 16,-8-5 0-16,0 7 4 0,0-7-4 0,0 6 0 0,0-1 0 16,0 0 0-16,0-4 4 0,0 5-4 0,0-1 4 0,0-4-4 0,0 4 4 15,0 1 0-15,0-1 0 0,0 0 0 0,0 1-4 0,0-1 4 16,0 1 0-16,0-1-4 0,0 1 4 0,0-2 0 0,0-3-4 15,0 4 0-15,0 1 0 0,0-1 0 0,0 1 0 0,0-5 0 0,0 4 0 16,0 1 4-16,0-6-4 0,0 5 0 0,0 2 0 16,0-7 0-16,0 5 0 0,0 0 0 0,0-4 4 0,0 4-4 0,0 0 4 15,0 1-4-15,-8-5 0 0,16 4 0 0,-8 1-20 0,0-1 28 16,0-1-4-16,0 3 0 0,0-2 0 0,0 1 0 0,0-1-4 16,0-5 0-16,0 11 0 0,-8-11 0 0,8 6 4 0,0-1-4 15,0 1 4-15,0-1-8 0,0 1 4 0,0-1 0 0,0 0 4 16,0 1-4-16,0-6 0 0,0 6 0 0,0-1 0 0,0 0 4 0,0 1-4 15,0-5 0-15,0 4 0 0,0 1 4 0,0-1-4 0,0-5 0 16,-9 5 0-16,9 1-4 0,0-1 4 0,0 1 0 0,0-1 4 16,-8 2 0-16,8-3-4 0,0 1 0 0,0 1 0 0,0 4-4 0,0-4 4 15,-9-2 0-15,9 7 0 0,0-6 4 0,0 1-4 16,-8-1 0-16,8 6 0 0,0-5 0 0,-8-1 0 0,8 0 0 0,0 0 0 16,0 5 0-16,0-4 0 0,0-1 0 0,-10 1 0 15,10-1 0-15,0 0 0 0,0 1 0 0,0-1-4 0,0 6 4 0,0-6 0 16,0 1 0-16,0 4 0 0,-8-5 0 0,8 5 0 0,0 0 0 0,0 1 0 15,0-1 0-15,0 0-16 0,0 0 20 0,0 0-4 0,0 1 0 16,-8 4 4-16,8-5-4 0,0 0 0 0,0 0 4 0,0 5-4 16,0-4 0-16,0-1-4 0,0 0 4 0,-10 0 0 0,10 1 0 15,0-2 0-15,0 2 0 0,0-1 0 0,0-5 0 0,0 6 4 16,0-1-4-16,0 0 0 0,0-4 0 0,0 3 0 0,0 1 0 16,0 1 0-16,0-6-4 0,0 6 4 0,0-2-4 0,0 2 8 15,0-1-4-15,0 1 4 0,0-2 0 0,0 6 0 0,0-3 0 0,0-3 0 16,0 1 0-16,0 0 0 0,0 5 4 0,0-4-4 0,0 0 4 15,0-2 0-15,0 1-4 0,0 5 0 0,0-4 0 0,0-2 0 16,0 2 0-16,0-1 0 0,0 0 4 0,0 0-8 0,0 1 4 0,0-7 0 16,0 7 0-16,0 0 4 0,0-2-4 0,0-3 0 15,0 4 0-15,0 0 4 0,0 1 0 0,0-1 0 0,0 1 0 0,0 4 0 16,0-6 4-16,0 6 0 0,0 0 0 0,0-4 0 0,0 4 0 16,0 0 0-16,0 0 0 0,0 0-4 0,0 0-4 15,0 0-8-15,0 0 0 0,0 0-8 0,0 0 0 0,0 0-4 0,0 4-8 16,0-4-12-16,0 6-16 0,0-6-12 0,0 4-20 0,0 1-16 0,0 4-32 15,0-4-16-15,0 4 4 0,0 1-96 0,0 5 32 16,0-6 40-16,-8 5 32 0,8 1 24 0,0-1 24 0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5:03.9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D28693-7D24-4720-8138-4EAC49B72D6B}" emma:medium="tactile" emma:mode="ink">
          <msink:context xmlns:msink="http://schemas.microsoft.com/ink/2010/main" type="inkDrawing" rotatedBoundingBox="17136,11033 17517,11639 16935,12004 16554,11398" semanticType="callout" shapeName="Other">
            <msink:sourceLink direction="with" ref="{71C1690B-306D-4C6D-A0A7-8230CD12D969}"/>
            <msink:sourceLink direction="with" ref="{4FADFF5A-7818-44EE-B90B-F1EAB3ADECF6}"/>
          </msink:context>
        </emma:interpretation>
      </emma:emma>
    </inkml:annotationXML>
    <inkml:trace contextRef="#ctx0" brushRef="#br0">4690 4187 71 0,'-10'-5'92'0,"2"0"-8"0,8 0-4 0,-8-4-20 0,0 4 0 0,8-5-4 15,-10 0 0-15,10 1 0 0,-8-1 0 0,8-4 4 16,0-2-4-16,0 4 8 0,0 2-4 0,0-9-4 0,8 4 0 0,-8 0 0 15,10 1 0-15,-2 0-4 0,0 5 0 0,0-6-4 0,2 1 0 16,-2-1-4-16,9 5-4 0,-9 1 0 0,1-1-4 0,8 0 0 16,-9 5-4-16,10 1-4 0,-10 0 0 0,10-2 0 0,-2 6-8 15,-7 0 4-15,8 0-4 0,-9 6-4 0,9-2 0 0,-9 0-4 0,10 1 0 16,0 5-4-16,-10 0 0 0,0 5-4 0,9-6 0 0,-9 5-4 16,1 1 4-16,0-1 0 0,-1 5 0 0,-8 0-4 0,8 1 0 15,-8 4-4-15,-8-2 0 0,8 8 0 0,-8-5-4 0,-1 3 4 16,0 1 0-16,1-1 0 0,-9 1-4 0,1 0 4 0,-2-1 0 0,0 1 0 15,-7 0 0-15,8-4 0 0,-8-2 0 0,7 2 0 16,-8-6 0-16,2-5 0 0,6 1 0 0,-7-1 0 0,7-10-8 0,2 7 4 16,-10-11 0-16,9 0 0 0,9 0 0 0,-10-11 0 0,10 7 0 15,0-6 4-15,0 1-4 0,-2-5 4 0,10 4 0 0,0-5 0 16,0 1 0-16,0-1 0 0,0 1 0 0,0-1 0 0,10 2 4 16,-2-2 0-16,-8 1 0 0,8 3 0 0,0 3 4 0,1-2-4 0,0 0 0 15,-1 5 4-15,1 1 0 0,-1-2 0 0,10 6 0 16,-10 0 0-16,0 0 4 0,10 0 4 0,-10 0 0 0,9 6 0 0,-9-2 0 15,10 1 0-15,-2-1 0 0,-8 2 0 0,18 4 0 0,-16-6 4 16,6 0-4-16,10 7-4 0,-9-7 0 0,-1 6-16 0,2-1 16 16,0-3 0-16,-2 2 4 0,9-3-8 0,-7 1 0 0,-2 3 0 0,2-4 0 15,-2 0-4-15,2-1-4 0,-1 6 0 0,0-5-12 0,0-5 0 16,-1 4-12-16,2 2-8 0,-10-6-20 0,10 0-12 0,-1 0-12 16,0 0-12-16,0 0-20 0,-9-6-16 0,10 2-12 15,-2-1-8-15,2-5-72 0,-10 1 16 0,9-1 40 0,-9 0 36 0,10-3 20 16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5:04.3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ADFF5A-7818-44EE-B90B-F1EAB3ADECF6}" emma:medium="tactile" emma:mode="ink">
          <msink:context xmlns:msink="http://schemas.microsoft.com/ink/2010/main" type="inkDrawing" rotatedBoundingBox="17675,11128 18307,11404 18128,11815 17496,11539" hotPoints="18230,11479 17939,11769 17649,11479 17939,11189" semanticType="enclosure" shapeName="Circle">
            <msink:destinationLink direction="with" ref="{DCD28693-7D24-4720-8138-4EAC49B72D6B}"/>
          </msink:context>
        </emma:interpretation>
      </emma:emma>
    </inkml:annotationXML>
    <inkml:trace contextRef="#ctx0" brushRef="#br0">5499 4105 55 0,'0'-5'112'0,"0"1"-8"0,0 8 0 0,0-4-28 0,0 5 0 16,0 0 0-16,0 4 0 0,0 1 0 0,0-1-4 0,0 1-8 0,0 0-4 16,0 4-4-16,0 1 0 0,0-1-4 0,0-1 0 0,9 8-8 15,-9-7 0-15,8 6-8 0,-8-6-16 0,8 5 16 0,2-6-4 16,-2 7 0-16,0-5-4 0,0-1 0 0,10 1-4 0,-10-2-4 15,10-3 0-15,-1 5-4 0,-1-5 0 0,2 3 0 0,-2-3 0 16,2-5 0-16,-1 5-4 0,0-6 0 0,0 6-4 0,-1-10 4 0,10 5-4 16,-8-5 0-16,-1 5 0 0,0-5-4 0,0-5 4 0,-1 5-4 15,2-5 0-15,0 1 0 0,-2-2 0 0,-8 2 0 0,10-6 0 16,-1 1 0-16,-9-1-4 0,0 1 0 0,2-1 0 0,-2 0 0 16,0-5 0-16,-8 2 4 0,8-2 0 0,-8 1-4 0,0-1 0 15,0 1 4-15,0-1-4 0,0 2 4 0,0-7-4 0,-8 5 0 16,8 1 4-16,-8-5-4 0,8 4 0 0,-8 1 0 0,-2 0 0 0,2 0 0 15,0-1 0-15,-9 0 0 0,8-4-4 0,0 5 8 0,-7-2-4 16,-2 8 0-16,2-6 4 0,-2-1-4 0,1 6 0 0,0-1 0 16,0 0-4-16,1 1 0 0,-10-1 4 0,8 0 0 0,1 6 0 15,-8-1 0-15,8 1 0 0,-9 4 0 0,9 0 4 0,-8 0-4 16,8 4-4-16,-1 1 0 0,-8 5-4 0,10-6-4 0,-10 6-4 0,9 5-8 16,-9-1-12-16,10-5-8 0,-2 10-12 0,2-4-8 0,-2 4-12 15,1-5-16-15,1 5-24 0,7 1-16 0,-8-1 0 0,9 0-68 16,-2-1-8-16,2 3 40 0,0-2 32 0,-1-4 28 0,9 3 20 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0:10.2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D7ECDC-7749-4BE3-86E1-344F37F1EE99}" emma:medium="tactile" emma:mode="ink">
          <msink:context xmlns:msink="http://schemas.microsoft.com/ink/2010/main" type="writingRegion" rotatedBoundingBox="25667,6555 32064,6291 32247,10724 25851,10988"/>
        </emma:interpretation>
      </emma:emma>
    </inkml:annotationXML>
    <inkml:traceGroup>
      <inkml:annotationXML>
        <emma:emma xmlns:emma="http://www.w3.org/2003/04/emma" version="1.0">
          <emma:interpretation id="{25C404C3-2A15-46DE-8A83-4D0E048A2D6E}" emma:medium="tactile" emma:mode="ink">
            <msink:context xmlns:msink="http://schemas.microsoft.com/ink/2010/main" type="paragraph" rotatedBoundingBox="26533,6829 30470,6330 30621,7517 26683,8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340CD-3A86-4F01-BD92-0645DD8DA82B}" emma:medium="tactile" emma:mode="ink">
              <msink:context xmlns:msink="http://schemas.microsoft.com/ink/2010/main" type="line" rotatedBoundingBox="26533,6829 30470,6330 30621,7517 26683,8016"/>
            </emma:interpretation>
          </emma:emma>
        </inkml:annotationXML>
        <inkml:traceGroup>
          <inkml:annotationXML>
            <emma:emma xmlns:emma="http://www.w3.org/2003/04/emma" version="1.0">
              <emma:interpretation id="{6E3EAF04-A986-4DF4-80A4-CE2110B19EE2}" emma:medium="tactile" emma:mode="ink">
                <msink:context xmlns:msink="http://schemas.microsoft.com/ink/2010/main" type="inkWord" rotatedBoundingBox="26580,7198 26961,7149 27016,7585 26635,76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1858 226 71 0,'-8'0'152'0,"8"5"4"0,0-5 4 0,-9 0-20 0,9 0 4 15,0 0 4-15,-8 0 4 0,8 5-12 0,-8-5-4 0,8 0-4 16,0 0-16-16,0 0-4 0,0 0-12 0,-9 0-20 0,9 0-12 16,0 0-28-16,0 0-40 0,0 0 0 0,0 0 0 0,9 0 0 15,-9 0 0-15,0 3 0 0,0-3 0 0,0 0 0 0,0 0 0 0,0 0 0 16,-9 0 0-16,9 0 0 0,0 0 0 0,0 0 0 0,0 0 0 15,0 0 0-15,0 0 0 0,0 0 0 0,0 0 0 0,0 0 0 16,9 0-20-16,-9 0-108 0,0 0-28 0,0 0-36 0,8 0-24 0,-8 0-60 16,8 0 0-16,-8 0 48 0,9-3 44 0,-9 3 20 15,8 0 48-15</inkml:trace>
          <inkml:trace contextRef="#ctx0" brushRef="#br0" timeOffset="-518861.2118">-2 3 67 0,'0'5'96'16,"8"-5"0"-16,-8 5 0 0,9-1-32 0,-2-4 20 0,1 4 4 16,1-4 0-16,-1 0-4 0,0 0-8 0,9 5-4 0,-10-5-8 0,10 4-8 15,-1-4-8-15,1 0-4 0,-10 5-4 0,10-5-8 16,-1 5-4-16,0-1-4 0,1-4-4 0,-1 4 0 0,1 1-4 0,7-1-4 15,-16 1 0-15,17-1 0 0,-18 2-8 0,10-2-4 0,0 1-8 16,-1-1-8-16,-9 1-24 0,10-1-44 0,-9 1-32 0,1-1-32 16,-9 1-48-16,8-1-16 0,-8 1 40 0,0-1 28 0,0 0 28 0</inkml:trace>
        </inkml:traceGroup>
        <inkml:traceGroup>
          <inkml:annotationXML>
            <emma:emma xmlns:emma="http://www.w3.org/2003/04/emma" version="1.0">
              <emma:interpretation id="{FCC52E11-C000-443E-8BF5-D26F49340A4B}" emma:medium="tactile" emma:mode="ink">
                <msink:context xmlns:msink="http://schemas.microsoft.com/ink/2010/main" type="inkWord" rotatedBoundingBox="27433,6760 28342,6645 28459,7569 27550,76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18680.6956">79 308 7 0,'0'10'104'0,"0"-1"-4"16,-7-5-20-16,7 5 0 0,0 0 8 0,0-4 4 16,0 0 8-16,7 3 0 0,-7-3-4 0,8 0 0 0,-8-1-12 0,9-4 0 15,-1 5-8-15,0-5-8 0,9 4-4 0,-10-4-4 0,2 0-8 16,-1 5-8-16,8-5-8 0,0 0-8 0,-8 0 0 0,9 0-4 16,0 0-12-16,-2 0 0 0,-5 0-12 0,5 0-12 0,2 0-24 0,-9 0-44 15,8 0-48-15,-8 0-56 0,0 0-68 0,9 0 12 16,-9 4 36-16,-8-4 40 0,7 0 28 0,2 0 28 0</inkml:trace>
          <inkml:trace contextRef="#ctx0" brushRef="#br0" timeOffset="-519139.4698">-931 495 7 0,'0'-5'96'0,"7"1"-12"0,-7 4-12 0,0-6-20 16,8 6-4-16,-8 0-4 0,0 0 4 0,9 6-8 0,-9-2 4 16,0 1-8-16,0-1 0 0,8 6-4 0,-8 4 0 0,8-1 0 0,-8 0 0 15,9 6-8-15,-9 4 0 0,8-5 4 0,-8 10-8 0,7-5 8 16,2 9-8-16,-9-4-4 0,8 3-4 0,0 6 0 0,-8-1-4 15,8 1 4-15,1-1-4 0,-9 1-4 0,7 0 8 0,1 4-8 16,-8-5 0-16,9 1 0 0,-9 0-4 0,8-1 0 0,-8 1 4 16,0-5 0-16,8-1-4 0,-8-3 0 0,0 0 0 0,0-5 4 0,0 0 0 15,0-4 4-15,0-6-4 0,0 1 0 0,-8-6 0 16,8 1 0-16,-8-4 0 0,8-5-4 0,-9 0 0 0,9-5 4 0,-8-4-4 16,1-4 4-16,-2-1-4 0,1 1 0 0,0-11 0 0,0 2 0 15,-1-11 4-15,2 6-8 0,-1-10 4 0,8 1 0 0,-9-1-4 16,1-4 4-16,0-5 0 0,8 1 0 0,-9-1-4 0,9 0 0 15,0 1 4-15,0-1 4 0,0 4 0 0,0-3-4 0,0 3 4 0,9 6 0 16,-1-1 0-16,0 1-4 0,1 4 4 0,-1 0 4 16,-1 4-4-16,10 1 0 0,-9 4 4 0,9 0-4 0,-2 5 4 0,-6-6-4 15,7 6 0-15,1 4 0 0,-2 1 0 0,2-1 4 0,0 1-4 16,-2 4 0-16,2-1 4 0,-1 6-4 0,1-6-4 0,-1 6 0 16,0 4-4-16,1-5 8 0,-9 5-4 0,8 0 8 0,-8 5-8 0,9-5 0 15,-9 9-4-15,-1-4 4 0,-7 4 0 0,10 0 4 0,-10 5-4 16,0-1 0-16,0 0 0 0,0 2 0 0,-10 3-8 0,3-4 0 15,-1 4-4-15,-1 0-12 0,1-4-20 0,0 5-12 0,-1-6-16 16,2 1-16-16,-1 0-8 0,0-6 0 0,-1 2-72 0,1-5 8 16,8-1 28-16,-8-4 28 0</inkml:trace>
          <inkml:trace contextRef="#ctx0" brushRef="#br0" timeOffset="-519629.1598">-1568-223 23 0,'0'-10'80'0,"-8"2"-8"0,8-2-8 0,-8 1-24 16,8 0 0-16,0 0-4 0,0-5 0 0,0 6-4 0,0-2-4 0,8-4 0 16,-8 5-4-16,8-5 4 0,1 0-4 0,-1 5 0 0,-1-5 4 15,3 5-4-15,5-5 0 0,-7 5 4 0,9-5-4 0,-1 5 0 16,0 0 0-16,9 0 4 0,-9 1 4 0,0 1 0 0,9-1-4 15,-1 4 4-15,1 4 4 0,-1-6 0 0,1 2-4 0,-1 4 0 16,1 4-4-16,0-4-4 0,-2 6-4 0,2-2 0 0,-1 0-4 16,1 0 4-16,-1 6-4 0,1 0 0 0,-1 3-4 0,1-4 0 0,-9 5-4 15,8 0 0-15,-7 0 0 0,0-1 0 0,-2 1-4 0,-7 5 0 16,1-6 0-16,7 6 0 0,-7-6 0 0,-9 6 0 0,0-6 0 16,0 6 0-16,0-1 4 0,0-4-4 0,-9 5-4 0,-7-6 4 0,7 6 0 15,-6-6 0-15,-2 1-4 0,1 5 0 0,-1-6 0 16,-7 1 0-16,-1-5 0 0,1 4 0 0,-1-3 0 0,0-1 0 0,2 0-4 15,6-4 0-15,-7 4 0 0,-1-9-8 0,10 5-8 0,-10-1-12 16,16-4-20-16,-7 0-28 0,0 0-20 0,8-4-20 0,0 4-8 16,-1 0-84-16,1 0 40 0,1 0 28 0,7-5 24 0,0 5 28 0</inkml:trace>
          <inkml:trace contextRef="#ctx0" brushRef="#br0" timeOffset="-519987.1989">-1258-127 23 0,'-9'-4'60'0,"9"-6"-8"0,0 6 0 0,-7-6-24 16,7 6 0-16,-8 0 0 0,8-6-4 0,-8 6 0 0,8-6 0 15,-9 2 4-15,9-2-4 0,-8 6 4 0,8-6 4 0,-7 1 4 16,-3 0 4-16,10 0 4 0,-7-1 4 0,-1 1 8 0,8 5 8 0,-9-5-4 15,9 4 4-15,-8 1-12 0,8-1-4 0,-8 0-4 0,8 5-4 16,0-3-4-16,0 3-8 0,-7 0-4 0,7 3 0 0,0-3 4 16,0 5-4-16,0 4 4 0,0 0 4 0,0 0 0 0,0 5 0 0,0 0 0 15,0 0-4-15,0 4 4 0,0 0 0 0,-9 6-4 16,9-2 0-16,0 7 4 0,0-2-4 0,-8 0-4 0,8 0-4 16,0 6 0-16,-8-1-4 0,8 0-4 0,0 0-4 0,-9 4 4 0,9-4-4 15,0 0 0-15,0 1-4 0,0-1 0 0,0 0 0 0,0 0 0 16,-8 0 0-16,8-4-4 0,0 0 4 0,0-1 0 0,0-4-4 15,0-1 0-15,-8 2 0 0,8-6 0 0,0-1-4 0,0-2 0 16,0-1 0-16,0-5-8 0,0 0-12 0,0-3-16 0,0-3-16 16,0 2-20-16,0-5-20 0,0-5-28 0,0 5-20 0,-9-9-8 0,9 0-20 15,0 0-56-15,0-5 40 0,0-1 36 0,0-2 28 0,0-1 20 16</inkml:trace>
        </inkml:traceGroup>
        <inkml:traceGroup>
          <inkml:annotationXML>
            <emma:emma xmlns:emma="http://www.w3.org/2003/04/emma" version="1.0">
              <emma:interpretation id="{923FD763-AFEF-475C-BD00-B17ADC526264}" emma:medium="tactile" emma:mode="ink">
                <msink:context xmlns:msink="http://schemas.microsoft.com/ink/2010/main" type="inkWord" rotatedBoundingBox="29108,6929 29463,6884 29560,7651 29205,7696"/>
              </emma:interpretation>
              <emma:one-of disjunction-type="recognition" id="oneOf2">
                <emma:interpretation id="interp2" emma:lang="" emma:confidence="0">
                  <emma:literal>92</emma:literal>
                </emma:interpretation>
                <emma:interpretation id="interp3" emma:lang="" emma:confidence="0">
                  <emma:literal>g 2</emma:literal>
                </emma:interpretation>
                <emma:interpretation id="interp4" emma:lang="" emma:confidence="0">
                  <emma:literal>9 2</emma:literal>
                </emma:interpretation>
                <emma:interpretation id="interp5" emma:lang="" emma:confidence="0">
                  <emma:literal>, 2</emma:literal>
                </emma:interpretation>
                <emma:interpretation id="interp6" emma:lang="" emma:confidence="0">
                  <emma:literal>ą 2</emma:literal>
                </emma:interpretation>
              </emma:one-of>
            </emma:emma>
          </inkml:annotationXML>
          <inkml:trace contextRef="#ctx0" brushRef="#br0" timeOffset="1234.2172">2673-159 7 0,'0'-4'84'0,"0"-1"-12"16,0 0-8-16,0 1-24 0,0-1 4 0,0 0-4 0,0 1-4 15,0 0 0-15,0-1 0 0,-8 0 0 0,8 5 0 0,0-4-4 16,0-1 0-16,-9 0-4 0,9 1 0 0,-8 4 0 0,8 0-4 16,-7-5 0-16,7 5-4 0,-8 0-4 0,-1 0 4 0,9 5-4 0,-8-5-16 15,0 4 20-15,8 1 0 0,-9 4 0 0,1-4 0 0,1 4-8 16,7 0 4-16,-9 0 0 0,1 1 0 0,8-2 0 0,-8 6-4 15,8 0 0-15,0-4-4 0,-9 3 0 0,9 1-4 0,0-5 4 16,0 4 0-16,9-3-4 0,-9 3 0 0,8-3 0 0,-8-1-4 16,8 0 4-16,1 0 4 0,-2 1-4 0,10-5 4 0,-9-1 4 0,9 0-4 15,-9 1 0-15,7-1-4 0,-6-4 4 0,7 0 0 0,1 0-4 16,-1 0-4-16,0-4 4 0,1-1 0 0,-10 1 0 0,10 0 4 16,-1-6-8-16,-7 1 0 0,6 0 4 0,-7-1-4 0,1 1-4 15,7-4 8-15,-16 3 0 0,9-4-4 0,-1 1 4 0,-8-1 0 16,7 1-4-16,-7-1 0 0,0-5 4 0,0 6-4 0,-7-1 0 15,-1 0 0-15,8 0 0 0,-9 0 0 0,-7 5 0 0,7-4 0 0,1 3 0 16,-7 1 0-16,6 0 0 0,-7 4 0 0,-1 1 0 0,10-1-4 16,-10 5 8-16,1-4-8 0,0 4 4 0,8 4 0 0,-9-4-4 15,0 5 8-15,9-1-4 0,-7 1 0 0,6 4-4 0,1-5 0 0,0 6 4 16,-1-5 0-16,1 3 4 0,8 2-4 0,-7-6 0 16,7 6 0-16,0-1 0 0,0 0 0 0,0 0-4 0,7 0 8 0,1-4-4 15,-8 4 4-15,9 0-4 0,-1 0-4 0,9 1 8 0,-9-2-4 16,7 3 0-16,-6-3 4 0,7 1-8 0,1 5 4 0,-1-5 0 15,-8 0 4-15,8 5-4 0,0-5 0 0,1 0 0 0,-1 5-4 16,1 0 0-16,-10-4 0 0,10 3 4 0,-1 1 0 0,-7 0 0 16,6-1 0-16,-6 1 8 0,7 0-8 0,-8 4 4 0,1-5-4 0,-1 6 4 15,-1-5-8-15,2 4 8 0,-1-4 0 0,-8 5-4 0,0-1 0 16,8-1 0-16,-8 2 4 0,0-5-4 0,0 4 4 0,-8 1 0 16,0-5 0-16,8 4-4 0,-9-4 4 0,-6 4-4 0,6-4 0 15,1 0 0-15,-8 0 4 0,7-6 0 0,-6 6-4 0,-2-4 0 16,9-2 4-16,-9 2 0 0,10-6-4 0,-10 1-20 0,9-1 20 0,0 1-8 15,-9-5-20-15,10-5-20 0,-2 5-16 0,1-9-20 0,8 5-20 16,-8-6-8-16,8 2-36 0,-8-5-28 0,8-2 24 0,0 1 36 16,0-4 20-16</inkml:trace>
        </inkml:traceGroup>
        <inkml:traceGroup>
          <inkml:annotationXML>
            <emma:emma xmlns:emma="http://www.w3.org/2003/04/emma" version="1.0">
              <emma:interpretation id="{D5526429-F1E6-49EE-B9B7-F12D3926EDBC}" emma:medium="tactile" emma:mode="ink">
                <msink:context xmlns:msink="http://schemas.microsoft.com/ink/2010/main" type="inkWord" rotatedBoundingBox="30027,6386 30470,6330 30570,7114 30126,7170"/>
              </emma:interpretation>
            </emma:emma>
          </inkml:annotationXML>
          <inkml:trace contextRef="#ctx0" brushRef="#br0" timeOffset="1616.2663">3488-677 51 0,'-7'-5'92'0,"7"-4"-8"0,-8 4-4 16,-1-3-28-16,9 3 0 0,-8-5-4 0,8 1 0 0,0 0 0 16,0 5-4-16,0-6 0 0,0 1 0 0,8 0-4 0,1-1 8 15,-1 2-8-15,-1 3 8 0,10-4 0 0,-9 4-4 0,9-4-12 16,-2 5-4-16,2 4 0 0,-1-6 0 0,0 6-4 0,1 0-4 0,-1 0 0 15,1 6-4-15,-2-2 0 0,-6 0-8 0,7 6 0 0,-7-1 0 16,-1 0 0-16,-1 5-4 0,-7 0 0 0,0 0 0 0,0-1 0 16,0 6 0-16,0-1-4 0,-7 5 0 0,-1-5 4 0,-1 5-4 15,-7 0 0-15,7 0 4 0,-6 0-4 0,7 0 0 0,-9 0 0 16,9 5 0-16,-9-6 0 0,10 1 4 0,-10 0 4 0,9 0 0 16,0-5 0-16,-1 4 4 0,1 2 0 0,8-5 4 0,-7-1 0 0,7 5 4 15,0-5-4-15,7 0 4 0,-7 1 0 0,8-5-4 0,1 4 0 16,-1-4 0-16,8-1 0 0,0 1-8 0,1 0 0 0,-1-4 4 15,8-2-4-15,1 2-4 0,0-6-8 0,-1 1-8 0,8 0-32 16,1-5-40-16,-9 4-72 0,9-4-16 0,-9 0-72 0,10 0 20 16,-11 0 44-16,-6 0 32 0,8 0 32 0,-8 0 20 0</inkml:trace>
        </inkml:traceGroup>
      </inkml:traceGroup>
    </inkml:traceGroup>
    <inkml:traceGroup>
      <inkml:annotationXML>
        <emma:emma xmlns:emma="http://www.w3.org/2003/04/emma" version="1.0">
          <emma:interpretation id="{EB20F1F8-10E9-425D-A15F-6AB961EB90A3}" emma:medium="tactile" emma:mode="ink">
            <msink:context xmlns:msink="http://schemas.microsoft.com/ink/2010/main" type="paragraph" rotatedBoundingBox="25782,9318 32178,9054 32247,10724 25851,10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342226-EFFF-4486-BCDF-B3D35768EDC6}" emma:medium="tactile" emma:mode="ink">
              <msink:context xmlns:msink="http://schemas.microsoft.com/ink/2010/main" type="line" rotatedBoundingBox="25782,9318 32178,9054 32247,10724 25851,10988"/>
            </emma:interpretation>
          </emma:emma>
        </inkml:annotationXML>
        <inkml:traceGroup>
          <inkml:annotationXML>
            <emma:emma xmlns:emma="http://www.w3.org/2003/04/emma" version="1.0">
              <emma:interpretation id="{E74E7246-F75E-48F3-BA15-97FD9D459A2E}" emma:medium="tactile" emma:mode="ink">
                <msink:context xmlns:msink="http://schemas.microsoft.com/ink/2010/main" type="inkWord" rotatedBoundingBox="25682,10949 25850,9861 26207,9916 26039,1100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92963.6444">-768 2896 51 0,'0'5'104'0,"0"-1"-8"0,0 1-4 15,0 4-20-15,7 0-4 0,-7-1-4 0,0 3-4 0,0 2-4 0,0 1-4 16,8 4-8-16,-8 1 0 0,0-1-12 0,9 5-4 16,-9 0 0-16,8 4 0 0,-8-3-8 0,8 3 0 0,1 0 0 0,-9 1-4 15,8 4 4-15,-1 0-4 0,-7-4-4 0,9 4 4 0,-1-1-8 16,-8 2 0-16,8 0 0 0,-8-2-4 0,8 2 4 0,-8-1 0 16,9-5-4-16,-9 5 0 0,0-4-4 0,0-1 0 0,0-4 4 15,0 0 0-15,0 0-4 0,0-5 4 0,0 0-4 0,0-4 0 16,0-5 0-16,0 6 0 0,0-11 0 0,0 1 0 0,0-5 4 15,0 0-8-15,0-5 4 0,-9 1 0 0,9-6 4 0,0 1-8 0,-8-10 4 16,8 6 0-16,0-10 4 0,-8 0-4 0,0 0 0 0,8-9 4 16,-9 0-4-16,2 0 0 0,7-9 0 0,-8 4 0 0,-1-4 0 15,9-5 0-15,-8 0 0 0,8 0-4 0,-8 0 0 0,8 0 8 0,0 1-8 16,0 4 8-16,0-6-4 0,0 6 0 0,8 4 0 16,-8 0 0-16,8 1 4 0,1 4 0 0,-1-1-4 0,8 6 0 0,-8 4 0 15,8 0 0-15,-7 5 4 0,6 4-4 0,2 0 0 0,0 0 4 16,-1 5 0-16,0 0-4 0,0 5-4 0,-7-1 4 0,6 1 4 15,2 4 0-15,-1 0 0 0,1 0-4 0,-1 4 0 0,-8 5 0 0,9-4 0 16,-9 4 0-16,0 0 4 0,8 0-4 0,-16 5 0 0,8 0 4 16,0 0-8-16,-8 0 0 0,9-1 0 0,-9 6 4 0,-9-1-8 15,9-5 4-15,-8 6-8 0,8-1-12 0,-8-4-16 0,-1 3-12 16,-6 3-20-16,7-7-12 0,-1 1-12 0,1-5 0 0,-9 1-76 16,10-1 8-16,-1-5 24 0,-1 1 32 0</inkml:trace>
        </inkml:traceGroup>
        <inkml:traceGroup>
          <inkml:annotationXML>
            <emma:emma xmlns:emma="http://www.w3.org/2003/04/emma" version="1.0">
              <emma:interpretation id="{EDDCC853-59F7-4E4A-9560-CABED03E9717}" emma:medium="tactile" emma:mode="ink">
                <msink:context xmlns:msink="http://schemas.microsoft.com/ink/2010/main" type="inkWord" rotatedBoundingBox="26810,9748 27229,9730 27244,10100 26825,1011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92739.2449">227 2553 31 0,'8'5'108'0,"-1"-1"-8"0,3-4 4 0,-3 4-20 15,1 1 0-15,9 0 4 0,-9-5-4 0,0 5 0 0,1-1-16 16,-2-4-4-16,10 5-8 0,-9-1-4 0,8-4-8 0,1 0-4 15,-1 0-8-15,9 5-4 0,-9-5-4 0,8 4-4 0,-7-4-4 0,8 5-4 16,-10-5-4-16,10 5 0 0,-8-5-8 0,8 4-12 16,-10 1-12-16,2 0-36 0,-9-1-36 0,9 0-28 0,-10 6-16 0,1-6-84 15,-8 6 44-15,0-6 36 0,0 6 28 0,-8-2 20 0</inkml:trace>
          <inkml:trace contextRef="#ctx0" brushRef="#br0" timeOffset="-493354.6279">-1348 2195 35 0,'0'-6'88'16,"-8"-2"-8"-16,8 3-8 0,0 0-28 0,0 1-4 0,0-1-4 15,0 0 0-15,0 5 0 0,-8 0-4 0,16 0 0 0,-8 0 0 0,0 5 0 16,0 4 0-16,8-4 0 0,-8 8 0 0,9-3 4 0,-9 4 0 15,8 5 0-15,-8-2 0 0,7 6 4 0,-7 0-4 0,10 0 0 16,-3 4-4-16,-7 1-24 0,8 4 20 0,1 1-4 0,-9-1-4 16,8 4-4-16,-8-4 0 0,0 5-4 0,8 0-4 0,-8-1 4 15,0 1-4-15,0 0-4 0,0 0 4 0,0-5 4 0,0 1-4 0,0 2 0 16,-8-7-8-16,8 0 0 0,0-1 4 0,0 0-4 0,0-7 0 16,-8 2 0-16,8-9 4 0,0 6-4 0,0-10 0 0,0 1-4 15,0-2 0-15,0 2 4 0,0-10 0 0,0 4-4 0,0-8 4 0,0 4 0 16,0-5 0-16,0-4-4 0,0-1 4 0,0 2 0 15,0-7-4-15,-9 2 4 0,9-5 0 0,0-1 0 0,-8-4-4 0,8-1 4 16,-7-2-4-16,7-7 0 0,-10 6 4 0,10-5-8 0,-7-5 8 16,-1 1 0-16,-1-1-4 0,9 0 0 0,-8 0 0 0,8 1 4 15,-8-6 0-15,8 6 0 0,0 4 0 0,-7-5 0 0,7 6 4 0,7-2 0 16,-7 1 4-16,0-1-4 0,8 6 0 0,-8-1 4 0,8 6-4 16,1-1 0-16,-1 0 4 0,-1 0-4 0,10 4-4 0,-9 1-12 15,1 0 20-15,7 0 4 0,-9 5-4 0,10-2-4 0,-9 1 0 16,9 1 4-16,-9 2-4 0,8 3 0 0,0-1 0 0,-7 4 0 15,7 0 0-15,0 1 0 0,1 4 0 0,-9 0 0 0,7 0-4 16,2 4 0-16,-9 1 0 0,9 4 0 0,-9-4 0 0,8 3 0 16,-8 3 0-16,0 2 0 0,1 1 0 0,-9 1 4 0,8-2-4 0,-8 0 0 15,8 5 0-15,-16 1 0 0,8-1 0 0,0-4 0 0,-8 4-4 16,-1 1 4-16,1-1-4 0,0 1-8 0,1 0-8 0,-2-2-8 16,1 1-16-16,-9-4-20 0,9 4-16 0,1-4-12 0,-10 0-12 15,9-5-4-15,0 6-84 0,-9-7 28 0,10 1 32 0,-2-3 24 16,1 2 24-16</inkml:trace>
        </inkml:traceGroup>
        <inkml:traceGroup>
          <inkml:annotationXML>
            <emma:emma xmlns:emma="http://www.w3.org/2003/04/emma" version="1.0">
              <emma:interpretation id="{7F5D6771-E701-4D32-8F71-A758F5B5D209}" emma:medium="tactile" emma:mode="ink">
                <msink:context xmlns:msink="http://schemas.microsoft.com/ink/2010/main" type="inkWord" rotatedBoundingBox="27975,9228 30138,9138 30181,10176 28018,1026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128.7513">2877 2061 3 0,'-9'-4'116'0,"2"-1"-8"0,-1 5-4 0,-1-4-20 0,1-1-4 16,0 5-4-16,8-6 8 0,-9 6-4 0,9-3-8 0,0 3-4 0,0-5-4 16,0 0 0-16,9 5 0 0,-9-4 4 0,16-1 4 0,-7 0 0 15,-1 1 4-15,8 0-4 0,0-5 0 0,1 4-8 0,7 0-4 16,-8 0-8-16,8 1 4 0,-7-1-8 0,8 5 0 0,-1-4-4 16,0 4 4-16,0 0-4 0,1 0-4 0,0 4 4 0,-1 1-44 0,1-1 0 15,-1 6 0-15,-7-1 0 0,6 0 0 0,-6 5 0 0,8 0 0 16,-8-5 0-16,-2 5 0 0,10-5 0 0,-8 5 0 0,-2-1 0 15,2-3 0-15,-1-1 0 0,0 0 0 0,1 0 0 0,-1 0 0 16,1-4 0-16,-10 0 0 0,10-5-28 0,-9 4-108 0,0-4-44 16,8-4-44-16,-16 4-36 0,8-5-36 0,1-5 48 0,-9 6 40 0,8-5 44 15,-8 0 28-15,0-5 24 0</inkml:trace>
          <inkml:trace contextRef="#ctx0" brushRef="#br0" timeOffset="3587.17">3031 2345 35 0,'0'0'112'15,"-7"0"-8"-15,7 5-8 0,-8-5-24 0,8 0-4 0,-9 5 0 0,9-5-4 16,0 4-4-16,-8-4-8 0,8 5 0 0,0 0 0 16,0 4 4-16,-8 0-8 0,8 1-4 0,0-2 4 0,0 7 0 0,0-2 0 15,0 0 0-15,0 1 0 0,0 4-12 0,0 1 0 0,0 0-4 0,0-1-8 16,0 0 0-16,0 0-4 0,0 6-4 0,-9-2-4 16,9-4 0-16,0 6-4 0,0-6 0 0,0 5 0 0,0-5-4 0,0 5-8 15,0-4 0-15,0-1-8 0,0-4-12 0,0 0-16 0,0 5-16 16,0-11-28-16,0 5-24 0,0-3-16 0,0-1-16 0,0-5-68 15,0 1 8-15,0-5 36 0,0 0 32 0,9-5 28 0</inkml:trace>
          <inkml:trace contextRef="#ctx0" brushRef="#br0" timeOffset="3840.5215">3228 2428 71 0,'8'-8'112'0,"-8"-7"-8"0,0 7-4 0,0-2-24 0,8 5 0 16,-8 1 0-16,0-1 0 0,0 1 4 0,7 4-4 0,-7 0-12 15,0 0 0-15,10 0-4 0,-10 4-8 0,0 1 0 0,0-1 0 0,7 6-4 16,-7-1-4-16,0 0 0 0,0 5 4 0,0-5-4 0,0 9-4 16,0-5-4-16,0 7-4 0,0-2-4 0,0 0-4 0,0 5 0 15,0-5-8-15,-7 6 0 0,7-2-4 0,0 5 0 0,0-3 0 16,0-2-4-16,-10 6-4 0,10-5 0 0,0 5 0 0,-7-10-4 16,7 10 0-16,0-9 0 0,-8 2 0 0,8-2-8 0,0 0 0 0,0-1-4 15,0-4-12-15,0-1-12 0,0-5-12 0,0 3-20 0,0-2-12 16,0-9-20-16,0 4-16 0,0-4-20 0,0 0-8 0,0-4-40 15,-8-1-28-15,8-4 40 0,-9 0 40 0,9-5 24 0,-8 5 16 16</inkml:trace>
          <inkml:trace contextRef="#ctx0" brushRef="#br0" timeOffset="2474.4847">1629 2704 3 0,'0'0'92'16,"9"0"-8"-16,-2-5-8 0,1 0-24 0,1 1-8 0,-9-1-4 0,8 0-8 15,0-4-4-15,-8 0-4 0,9-5-4 0,-1 5 0 0,-1-4-4 16,-7-1 0-16,8 0-4 0,1-4 0 0,-9 4 0 0,8-4 0 16,-8 4-4-16,8-4 0 0,-8 4 4 0,0-4-4 0,0-2 4 15,-8 7-4-15,8-5 0 0,-8 5 0 0,8-2-4 0,-9 2 4 0,1-1 4 16,1 0-4-16,-10 5 0 0,9-1 0 0,-9 2 0 16,2-2 0-16,6 10 4 0,-7-5-4 0,-1 1-4 0,2 4 4 0,-2 0 0 15,0 0-4-15,-6 4 0 0,6 1 4 0,0 0-4 0,9 0 0 16,-9 3 0-16,2 2 0 0,7-6-4 0,-1 6-16 0,1-1 20 15,1 0 0-15,7 1 4 0,-9 3 0 0,9-3-8 0,0 3 4 0,9-5-4 16,-2 7 0-16,-7-1 4 0,8 0-4 0,9-1 4 16,-9 6-4-16,9-6 0 0,-10 6 0 0,10-6 0 0,-1 6 0 0,0-5 4 15,0 4-4-15,9-4 0 0,-9 4 0 0,9-4 0 0,-9 4 0 16,0-4 0-16,9 4 4 0,-8-4-4 0,-2-1 4 0,10 6-4 16,-8-5 4-16,-10-1-4 0,10 6 0 0,-9-1 0 0,8-4 4 0,-7 4-4 15,-9-4 0-15,7 5 0 0,-7-6 0 0,0 6-4 0,0-1 8 16,-7-4-4-16,-2 4 0 0,1-4 0 0,0-1 4 0,-9 1-8 15,9 0 4-15,-8-5 0 0,0 0 0 0,-1 1 4 0,2-6-4 16,-2 0 0-16,-8 2 0 0,9-6 4 0,0-6-4 0,-1 2 4 16,2 0-4-16,6-1 0 0,-7-5 4 0,-1-3 0 0,9 4-4 0,-8-5 4 15,8-4 0-15,0-1 0 0,-1 1 0 0,1-1-4 0,8 1 0 16,-7-4 4-16,7-2-24 0,0 2 24 0,0-2 0 0,0 2-4 16,0-1 4-16,7 0 0 0,-7 0-8 0,8 5 8 0,1-6-8 15,-1 6 4-15,0 0 4 0,8 0-8 0,-8 4 0 0,9 0-4 16,-1 1 0-16,-7 3-8 0,6 1-12 0,2-1-20 0,-1 6-16 0,0-5-12 15,9 4-8-15,-8 1-88 0,-2 4 32 0,2-5 24 16,-1 5 24-16</inkml:trace>
          <inkml:trace contextRef="#ctx0" brushRef="#br0" timeOffset="2774.305">2396 2433 11 0,'0'0'68'16,"0"0"-12"-16,0 0-8 0,0 0-24 0,0-5-4 0,0 5-4 16,8 0 0-16,-8 0-8 0,0 0 0 0,0 0-4 0,8 0 0 15,-8 5 0-15,0-10 0 0,0 10 0 0,0-10-8 0,0 5-4 16,0 0-20-16,0 0-48 0,0 0-24 0</inkml:trace>
          <inkml:trace contextRef="#ctx0" brushRef="#br0" timeOffset="3316.0437">2127 2726 7 0,'-8'9'104'0,"-1"-4"-12"16,9 4-4-16,-8-4-28 0,8 0 0 0,0-1 0 0,-8 1 8 16,8-5 0-16,0 5 0 0,0-10-4 0,8 5 0 0,-8-5 0 0,8 1-12 15,1-1 4-15,-1-4 0 0,0 4-4 0,-1-9 0 0,10 5 0 16,0 0-4-16,-9-5-4 0,9 0 0 0,-2 1 0 0,2-6-4 15,8 0-4-15,-10-3-4 0,2 3-4 0,-2 1-4 0,2-4-4 16,0 3-4-16,-1-4 0 0,0 5-4 0,0 0 0 0,1-6 0 16,-9 6-4-16,8 0 0 0,-8 0 0 0,1-1 0 0,-1 1-4 15,0 4-4-15,-1 0 4 0,3 0 0 0,-10 1 0 0,7 4 0 0,-7-4 0 16,0 2 0-16,8 7 0 0,-8-5 0 0,0 4 0 0,0-4 0 16,0 9-4-16,0-5 4 0,0 5-4 0,0-3 0 0,0 3 0 15,0 0 0-15,0 0 0 0,0 0 0 0,0 3 0 0,0 2 0 16,0 0 0-16,0-1 0 0,0 6 0 0,-8-2-20 0,8 6 20 15,0-4 8-15,0 4-4 0,-7 3 0 0,7-2-4 0,-10 3 4 16,10 5 0-16,0 0-4 0,-7-4 0 0,7 7 0 0,-8-2 0 0,8-2 0 16,0 6 4-16,-8-5-4 0,8 4 4 0,0 1 0 0,0 0-4 15,0-6 0-15,0 6 0 0,0-5-4 0,-9 0 4 0,9 0 0 16,0 0-4-16,0-5 0 0,0 1-4 0,0 0-8 0,0-2-16 16,9-3-16-16,-9-1-16 0,0 2-16 0,0-6-16 0,-9 0-24 0,9 0-20 15,0-4-12-15,0-1-44 0,0 0-20 0,0-4 44 16,0 0 32-16,0 0 20 0,0-4 28 0</inkml:trace>
        </inkml:traceGroup>
        <inkml:traceGroup>
          <inkml:annotationXML>
            <emma:emma xmlns:emma="http://www.w3.org/2003/04/emma" version="1.0">
              <emma:interpretation id="{26401B21-83F1-4A32-BB6B-D4444F10225E}" emma:medium="tactile" emma:mode="ink">
                <msink:context xmlns:msink="http://schemas.microsoft.com/ink/2010/main" type="inkWord" rotatedBoundingBox="31961,9488 32196,9478 32216,9971 31981,9981"/>
              </emma:interpretation>
              <emma:one-of disjunction-type="recognition" id="oneOf6">
                <emma:interpretation id="interp10" emma:lang="" emma:confidence="0">
                  <emma:literal>cni</emma:literal>
                </emma:interpretation>
                <emma:interpretation id="interp11" emma:lang="" emma:confidence="0">
                  <emma:literal>cm ?</emma:literal>
                </emma:interpretation>
                <emma:interpretation id="interp12" emma:lang="" emma:confidence="0">
                  <emma:literal>cni ?</emma:literal>
                </emma:interpretation>
                <emma:interpretation id="interp13" emma:lang="" emma:confidence="0">
                  <emma:literal>Guz</emma:literal>
                </emma:interpretation>
                <emma:interpretation id="interp14" emma:lang="" emma:confidence="0">
                  <emma:literal>cu ?</emma:literal>
                </emma:interpretation>
              </emma:one-of>
            </emma:emma>
          </inkml:annotationXML>
          <inkml:trace contextRef="#ctx0" brushRef="#br0" timeOffset="8183.7711">5380 2332 51 0,'0'-5'84'0,"8"-4"0"0,1 4-8 0,-9 1-20 0,8 0 0 16,0-1-4-16,-8 0-4 0,9 5 0 0,-1-4-4 0,-1 4 0 0,1 0 8 16,1 0-4-16,7 0-4 0,-7 0 8 0,-1 4-4 15,8-4-4-15,-8 10-12 0,0-6 4 0,9 0-12 0,-10 5 4 0,1-4-8 16,1 5-4-16,7-2 0 0,-16 2-4 0,9-1 0 0,-1 5-4 15,-1-5 0-15,-7 5-4 0,0-1 4 0,0-3-4 0,-7 4 0 16,7-1 0-16,-8-4-4 0,-1 5 0 0,1 0 0 0,0 0 0 16,-1-5 0-16,1 4 4 0,-8 1-4 0,8-4 4 0,0-2 0 15,-9 6-4-15,10-4 0 0,-1-2 0 0,-1 2 8 0,1-1-8 0,0 0 4 16,-1 1 4-16,9-7-4 0,-8 7 4 0,8-1 8 0,0-4-4 16,0 4 4-16,0 0 4 0,0 0 8 0,0-4 0 0,0 4 4 15,8 1 0-15,-8-6 4 0,9 5 0 0,-1 0-4 0,0 0 0 16,1-4-8-16,-1 4 0 0,-1-4-4 0,10 0 4 0,-9-1-4 15,0 1-8-15,8 0 0 0,-8-5-4 0,9 4 0 0,-9-4-8 0,1 0-4 16,-1 0-20-16,7 0-32 0,-15 0-44 0,9 0-60 0,-1-4-40 16,-8 4-76-16,8-5 40 0,-8 0 40 0,0 5 36 0,0-4 32 15,-8-1 20-15</inkml:trace>
          <inkml:trace contextRef="#ctx0" brushRef="#br0" timeOffset="8177.7884">4182 2676 15 0,'0'-5'76'16,"0"5"-4"-16,0-4-4 0,0 4-32 0,0 0-8 0,0-5 4 15,0 1 0-15,0 4-4 0,0-5 4 0,0 5-8 0,0-5 0 16,0 1 0-16,0-1 0 0,0 5 0 0,0-5 0 0,0 0 0 0,0 5 4 16,0-3-4-16,0-2-4 0,-9 0 0 0,9 5 0 0,-8-4 0 15,8 4 0-15,0-5 0 0,-8 5-8 0,1 0 0 0,-2 0 0 16,1-5 0-16,0 5-4 0,-1 5 4 0,1-5-4 0,-9 5 0 0,10-1 0 16,-1-4-4-16,-9 5 4 0,2 0 4 0,-2 3-4 15,9-3-4-15,-9 4 4 0,2-4-12 0,5 9 8 0,-5-5 0 0,6 0-4 16,1 0 4-16,-9 5-4 0,10 0 4 0,7-1-4 0,-8-3 4 15,8 4-4-15,0 4 4 0,0-4-4 0,0 0 0 0,0-1 0 16,8 1 0-16,-1-1-4 0,2 1 4 0,-1 0 0 0,0 0 0 16,1-5 0-16,6 5 4 0,-5-5-4 0,5 0-4 0,2-1 4 0,-2-2 4 15,2 3-4-15,0-4 4 0,-1-1-4 0,0 1 0 16,0-5 0-16,1 4 4 0,7-4-4 0,-8 0 4 0,1 5 0 0,0-10 0 16,-2 5-4-16,2 0-4 0,-9-4 8 0,9-1 0 0,-2 5-4 15,-6-4-4-15,-1-1 4 0,9-4 0 0,-10 3 4 0,1 3 0 16,-8-2 4-16,8-4-4 0,1 0-4 0,-9 0 8 0,8 4-8 15,-8-4 0-15,8 5 4 0,-8-6-4 0,0 1 4 0,0 4 4 16,0-4-8-16,0 4 8 0,9 1-4 0,-9 0 4 0,0-1-8 0,0 0 4 16,0 2-4-16,0 3 4 0,0-6-4 0,0 6 4 0,0 0-4 15,0 0 4-15,0 0 0 0,7 0 0 0,-7-5-4 0,0 10 4 16,0-5 0-16,0 6-8 0,8-3 4 0,-8 2 4 0,0 0 0 16,0-1 0-16,0 0-4 0,0 1 4 0,9 4 0 0,-9 0 0 15,0 0-4-15,0 1 0 0,0-1 0 0,0 5 0 0,8-5 0 0,-8 0 4 16,0-1-4-16,8 7 4 0,-8-6-4 0,0 0 0 0,8 1 4 15,-8 0-4-15,9-2 4 0,-2 1-4 0,-7-4 0 0,8 4 0 16,1-5 0-16,-1 1-4 0,-8-1 4 0,8 1 4 0,1-5 0 16,-1 0 0-16,-1 5-4 0,2-10 0 0,-1 5 0 0,0-5 8 15,0 5-8-15,1-9 0 0,-2 5 0 0,1-1-4 0,1 1 4 16,-1-5 0-16,-8-1 0 0,8 7 0 0,1-7 0 0,-1 0 8 0,-8 1-4 16,7 0-4-16,-7 0 4 0,8 0 4 0,-8-1-4 0,9 2 0 15,-9-2 0-15,8 6-4 0,-8-5 0 0,0 0 4 0,8 3 0 16,-8 2-4-16,9-5 4 0,-9 4 0 0,0 1 0 0,8-1-4 0,-8 5 8 15,0-5-4-15,7 5 0 0,-7 0 0 0,0 0-4 16,9-4 4-16,-9 4 4 0,0 4-4 0,0-4 4 0,8 0-4 0,-8 5 4 16,0 0-4-16,0-1 0 0,0 1 4 0,8-1 0 0,-8 1-4 15,0-1 0-15,0 2 0 0,0 3-4 0,0-5 4 0,0 5 0 16,0 1 0-16,8-2 0 0,-8 2-8 0,0-7 4 0,0 8 0 16,9-2 4-16,-9-5-4 0,0 5 0 0,8-4 0 0,-8 4-4 15,0-3 4-15,7-3 0 0,2 2 0 0,-9 0 0 0,8-1 0 0,-8 1 0 16,8-5 0-16,1 0 0 0,-9 4 0 0,8-4 0 0,-1-4 0 15,1 4 0-15,1-5 0 0,-1 5 0 0,0-4 0 0,1-6 4 16,-1 7 0-16,-1-3 0 0,2-3-4 0,7 0 0 0,-8 0 0 16,1 0 0-16,-1-2-4 0,-1 3 4 0,2-1 0 0,7-5 0 15,-7 5 4-15,-1 0-4 0,0-1 0 0,-1 6 0 0,2-5 0 0,-9 0 0 16,8 4 0-16,0 0 0 0,1 1-4 0,-9 0 4 0,8 4 0 16,-8-5 4-16,7 5 0 0,-7 0 4 0,10 0-4 0,-10 0 0 15,7 5 4-15,-7-5 0 0,8 4 0 0,-8 0 0 0,0 1 0 0,8 4 0 16,-8-4 0-16,9 4 4 0,-9-5 0 0,8 6-4 15,-8-1 4-15,0 5-4 0,7-5 0 0,-7 0 0 0,0 5 4 0,0-5-8 16,0 0 4-16,0 5 0 0,0-5-4 0,0 5 0 0,0-5 4 16,0 0-4-16,0 0 0 0,0 0 0 0,0 1-4 0,0-1 4 15,0 1 0-15,0-6-4 0,0 0 0 0,0 6-4 0,0-6-8 0,0 1-4 16,0-5-20-16,0 5-32 0,-7-5-12 0,7 0-24 16,0 0-24-16,0 0-8 0,0 0-24 0,0-5-40 0,0 0 28 15,0 1 28-15,0-1 32 0,0 0 24 0</inkml:trace>
        </inkml:traceGroup>
      </inkml:traceGroup>
    </inkml:traceGroup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30.7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9AF00C-EF96-4BD1-B012-DF98E3A95D85}" emma:medium="tactile" emma:mode="ink">
          <msink:context xmlns:msink="http://schemas.microsoft.com/ink/2010/main" type="inkDrawing" rotatedBoundingBox="6497,3293 9030,8807 5763,10307 3230,4793" semanticType="verticalRange" shapeName="Other">
            <msink:destinationLink direction="with" ref="{0292F1EB-E2F9-47CD-AD47-6C3769583531}"/>
            <msink:destinationLink direction="with" ref="{E59A06FA-5F0B-4221-B325-F6403B35CDAB}"/>
          </msink:context>
        </emma:interpretation>
      </emma:emma>
    </inkml:annotationXML>
    <inkml:trace contextRef="#ctx0" brushRef="#br0">-5 117 15 0,'0'-4'84'0,"0"4"-12"0,0 0-8 0,0 4-32 16,0-4-4-16,0 0 4 0,0 0-8 0,0 0 4 0,0 0-4 16,0 0 0-16,8 0-4 0,-8 5 0 0,0-5 0 0,9 0-4 15,-9 5 0-15,0-5 0 0,9 0 0 0,-1 5 0 0,-8-5 0 0,8 4-4 16,1-4 4-16,-1 6 4 0,1-6-4 0,0 4-4 0,-1-4 4 15,0 0 0-15,2 5-4 0,6-5 0 0,-8 0 0 0,10 5 0 16,-10-5 4-16,9 5-4 0,1-5 0 0,-10 4-4 0,10-4 0 0,-2 5 4 16,1-5 0-16,0 5-4 0,8-5 0 0,-7 5 0 15,-2-5 0-15,10 5 0 0,-8-5 0 0,7 0 0 0,1 5 0 0,0-5 0 16,-10 0 0-16,10 0 4 0,-1 4-8 0,1-4 4 0,0 0 4 16,-1 0 0-16,1 5 0 0,8-5 4 0,-8 0-4 0,-1 0-4 15,1 0 8-15,8 0-8 0,-8 0 4 0,-1 0-4 0,1 0 0 16,8 5 4-16,-8-5-4 0,-1 0 0 0,0 0-4 0,0 0 0 0,1 0 0 15,8 0 0-15,-8 0 0 0,-1 0 0 0,1 0-4 16,8 0 4-16,-8 0-4 0,-1 0 0 0,1 0 4 0,8 0 0 0,-9 0 0 16,1 0 0-16,8-5-4 0,-8 5 4 0,8 0-4 0,-9-5 0 15,1 5 0-15,8 0 4 0,-9-4-4 0,1 4 0 0,0 0 0 16,8-5 0-16,-9 5 0 0,1-5 0 0,0 5 0 0,-9 0 0 16,9-5 4-16,-1 5-4 0,-8 0-4 0,9 0 4 0,-9 0 0 15,8 0 0-15,-8 0 4 0,9 0-4 0,-8 0 0 0,-2 0 0 0,1 0 0 16,0 0 0-16,0 0 0 0,9 0 0 0,-10 0-8 0,2 0 8 15,-1 0 4-15,0 0-4 0,0 0 4 0,1-5-4 0,-2 5 0 16,-8 0 4-16,18 0-4 0,-17-5 0 0,8 5 0 0,0-4 4 16,-1-1-4-16,2 5 0 0,0-5 0 0,-2 0 0 0,10 5 0 15,-9-4 4-15,-1-2-8 0,2 2 8 0,0-1 0 0,-2 5-4 0,1-5 0 16,0 0 4-16,0 5 0 0,1-4 0 0,-2 4 0 0,2-5 0 16,-2 5-4-16,-7-5 0 0,8 0 0 0,0 5 0 0,-1 0 4 15,2-4-4-15,-10 4 0 0,10-6 4 0,-1 1 0 0,0 5 0 0,-9 0 0 16,9-4-4-16,1-1 0 0,-10 5 0 0,10-5 0 15,-2 5 8-15,-7-4-8 0,7-1 4 0,-7 5-8 0,8-5 4 0,-9 5-16 16,10-5 20-16,-10 5 0 0,10 0-4 0,-2-4 4 0,-7 4-4 16,8 0 4-16,-8 0 0 0,7 0 0 0,-6 0-4 0,6 0 0 15,-8 0 0-15,10 0 0 0,-10 0 8 0,1 0-8 0,7 0 0 0,-6 0 0 16,6 0 0-16,-8 0 4 0,10 0-4 0,-10 0 0 16,1 0 0-16,8 0 4 0,-8 0-4 0,-1 0 0 0,9 0 4 0,-8 0-4 15,7 0 4-15,-6 0-4 0,-2 0 4 0,9 0-4 0,0 0 4 16,-9 0-4-16,9 0 4 0,-9 0 0 0,10 0-4 0,0 0-4 15,-2 0 0-15,-8 0 4 0,10 0 0 0,-1 0 0 0,-1 0 0 16,2 0 0-16,-2 0-4 0,2 0 4 0,-10 0 0 0,10 0 0 16,-1 0 0-16,-1 0 4 0,2 0-4 0,-2 0 0 0,2 0 0 0,-10 0 4 15,10 0-4-15,-1 0 0 0,-1 0 0 0,2 0 0 0,-10 0-4 16,10 0 0-16,-2 0 4 0,1 0 0 0,0 0 0 0,-8 0 0 16,7 0 0-16,2 0 0 0,0 0 4 0,-10 0-4 0,8 0-16 15,2 0 20-15,-10 0-4 0,9 0 4 0,1 0-4 0,-10 0 0 16,8 0 0-16,-6 0 0 0,6 0 4 0,-7 0-4 0,-1 0 4 15,10 4-4-15,-10-4 0 0,0 0 0 0,0 5 0 0,2-5 0 0,-2 0 0 16,0 5 0-16,2-5 0 0,-2 5 0 0,0-1 4 0,1-4-4 16,-9 5 4-16,8-5-4 0,-8 5 0 0,0-5 0 0,9 0 4 15,-9 4-4-15,0-4 0 0,0 0 0 0,0 0 4 0,0 5 0 0,0-5 0 16,0 6 0-16,0-6 0 0,0 4-4 0,0-4 4 0,0 0 0 16,0 5 4-16,0 0-8 0,-9-5 0 0,9 5 4 0,0-1 0 15,0 1 0-15,-8 0 0 0,8-5 0 0,0 5 0 0,0-1 0 16,-9 2-4-16,9-2 4 0,-8 1-4 0,8 0 0 0,0-5 0 15,0 5 4-15,-8 4-4 0,8-9 4 0,0 10 0 0,0-5-4 0,0 0 0 16,0-1 0-16,-10 6 4 0,10-6-4 0,0 6 0 0,0 0 0 16,-8-7 4-16,8 8 0 0,0-1-4 0,0-1 4 0,0 1-4 15,-8 5 0-15,8-6 4 0,0 5-4 0,0 0 4 0,0-4 0 16,0 5 0-16,0-1 0 0,0 5 0 0,0-4-4 0,0 0 4 16,0 3 0-16,0-3 0 0,0 4-4 0,0 1 8 0,0-2-8 0,0 1 0 15,0 1 4-15,0-1 0 0,0 0-4 0,0 0 0 0,0 0 4 16,0 0-4-16,0 5 0 0,0-4 4 15,0 3-4-15,0-4 4 0,0 1 0 0,0 4-4 0,0-5-4 0,0 5 4 0,0-5 0 16,0 0 4-16,0 5 0 0,0 0-4 0,0-5 0 0,0 6 0 16,0-2 0-16,0 2-4 0,0-6 4 0,0 4 0 0,0 2 0 0,0-2 0 15,0 6 0-15,0-5-4 0,0 0 8 0,0 5-4 16,0-5 0-16,0 0 0 0,0 5 4 0,0-6-4 0,0 2 0 0,0 4 0 16,0-6 0-16,0 6 0 0,0-4 0 0,0-2 4 0,0 6-8 15,0-5 4-15,0 5-4 0,0-5 4 0,0 0 0 0,0 4 0 16,0-3 4-16,0 3-4 0,0-4 0 0,0 0 0 0,0 5 0 0,8 0 0 15,-8-6 0-15,0 6 0 0,0-4 4 0,0 4-4 0,8-6 4 16,-8 6-4-16,0 0 0 0,0-6 0 0,0 6 0 0,10 0 0 16,-10-5 0-16,0 5 0 0,0-5 0 0,0 4-4 0,0 1 0 15,0-4 4-15,0-2-4 0,0 6 8 0,0-4 0 0,0-2-4 16,0 6-4-16,0-5 4 0,0 0 0 0,0 0 0 0,0 0 0 16,0 0 0-16,0 0 0 0,0 0 0 0,0 0 0 0,0-1-4 0,0 2 4 15,0-2 8-15,0 2-8 0,0 4 0 0,0-6-4 0,0 2 4 16,0-2 0-16,0 2 0 0,0-2 0 0,-10 2 0 0,10 3 0 15,0-4 0-15,0 0 4 0,0 0-4 0,-8 0 0 0,8 0 0 16,0 0 0-16,0 0 0 0,-8 0 0 0,8 0-4 0,0 0 4 16,0-5 0-16,0 5 0 0,-10 1 0 0,10-7 0 0,0 7-4 0,0-6 4 15,0 0-4-15,0 5 4 0,0-5 4 0,0 0-4 0,0 0 0 16,0 0 0-16,0 1 4 0,0-2-4 0,0 2 0 0,0-1 0 16,0 0 0-16,0 5 0 0,0-9 0 0,0 4 0 0,-8 0 0 15,8 0-4-15,0 1 4 0,0-1 4 0,0 0-8 0,0 0 4 16,0 0 0-16,0 1 0 0,0-1 4 0,0 0-4 0,0 0 4 0,0-1-4 15,0 2 0-15,0-1 0 0,0 1 0 0,0-1-4 0,0 0 4 16,-8 0-4-16,8 0 8 0,0 0-8 0,0 0 4 0,0 6 0 16,0-6 4-16,0 0-4 0,0 5 0 0,0-5 4 0,0-1-4 0,0 8 0 15,0-7 0-15,0 4-4 0,0-3 4 0,0 4-4 16,0-5 4-16,0 5 4 0,0-5-4 0,-8 4 0 0,8-3-4 0,0 4 4 16,0-5 0-16,0 5-4 0,0-5 4 0,0 6 0 0,0-6 4 15,0 0-4-15,0 0 0 0,0 0-4 0,0 0 4 0,0 1 0 16,0-1 0-16,0 0 0 0,0 0 0 0,0-5 0 0,0 6 4 15,0-6-4-15,0 0 4 0,0 1-4 0,0-1-4 0,0 1 4 16,0-6-16-16,0 6 20 0,0-1 0 0,0-5-4 0,0 1 4 0,0 5-4 16,0-6 0-16,0 2 0 0,0-3 0 0,0 2 0 0,0 0 0 15,0-1 0-15,0 0 0 0,0 1 0 0,0 0 4 0,0 0-4 16,0-6 0-16,0 6 0 0,0-1 0 0,0 1 0 0,0-1 0 16,0 1-4-16,0 0 4 0,0-1 0 0,0 1 0 0,0-1 4 15,0 6-4-15,0-5 0 0,0-1 0 0,0 1 0 0,0-1 0 0,0 6 0 16,0-7 0-16,0 3 4 0,0-2-4 0,0 1 0 15,0 0 0-15,0-1 0 0,0 1 0 0,0-1 0 0,0-4-4 0,0 5 8 16,0-5-4-16,0 0-4 0,0 4 4 0,0-4 0 0,0 0 0 0,0-5 4 16,0 4-4-16,0-4 0 0,0 5 0 0,0-5-4 15,0 0 0-15,0 0-12 0,0 0-8 0,0 0-12 0,0-5-8 0,0 5-20 16,-9-4-20-16,9-1-28 0,-9 0-12 0,1-4-96 0,8-1 16 16,-9 6 40-16,-7-11 36 0,6 6 24 0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6:02.8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869FE7-1D75-413C-9F02-01582B812F53}" emma:medium="tactile" emma:mode="ink">
          <msink:context xmlns:msink="http://schemas.microsoft.com/ink/2010/main" type="inkDrawing" rotatedBoundingBox="2056,11766 2277,13104 1847,13174 1626,11837" semanticType="verticalRange" shapeName="Other">
            <msink:sourceLink direction="with" ref="{27399CEE-E476-4006-960A-C8B13036A6EF}"/>
          </msink:context>
        </emma:interpretation>
      </emma:emma>
    </inkml:annotationXML>
    <inkml:trace contextRef="#ctx0" brushRef="#br0">212 0 67 0,'0'0'100'0,"0"0"-4"0,0 5-8 0,0 0-24 0,0-1-4 16,-8 1-4-16,8 5 0 0,-8-1-4 0,-1 1-4 0,0 0 0 15,9 4-4-15,-8 0-4 0,0 1-4 0,-2-1-4 0,2 5 4 16,-9-4-4-16,8 4-8 0,1 0 4 0,-9 0-4 0,9 0 0 0,-1 5-8 16,0-5-4-16,1 6 4 0,-10-6-4 0,10 4 0 15,0 2 4-15,8-2-12 0,-8 6 4 0,-2 0 4 0,2 0-4 0,8 0-4 16,0-1 0-16,0 6 4 0,0 0-4 0,0-1 0 0,0 1 0 16,8 5 0-16,-8-7 0 0,10 7 0 0,6-1-8 0,-8-4 4 15,10-1 0-15,-1 1 0 0,0 4-4 0,0-4 4 0,0-5-4 16,8 4-8-16,1-4 0 0,-8-5-4 0,7 5-12 0,1-5 0 15,0 0-16-15,-2 0-4 0,2-5-12 0,9 0-8 0,-11 0-4 0,2-4-12 16,0-1-48-16,-1 1-52 0,9-6 24 0,-8-4 44 0,0 0 24 16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0:43.4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399CEE-E476-4006-960A-C8B13036A6EF}" emma:medium="tactile" emma:mode="ink">
          <msink:context xmlns:msink="http://schemas.microsoft.com/ink/2010/main" type="writingRegion" rotatedBoundingBox="3626,9862 3930,13098 2076,13272 1773,10036">
            <msink:destinationLink direction="with" ref="{C7869FE7-1D75-413C-9F02-01582B812F53}"/>
          </msink:context>
        </emma:interpretation>
      </emma:emma>
    </inkml:annotationXML>
    <inkml:traceGroup>
      <inkml:annotationXML>
        <emma:emma xmlns:emma="http://www.w3.org/2003/04/emma" version="1.0">
          <emma:interpretation id="{BE3F6325-955C-461A-BF5B-0D579B87E315}" emma:medium="tactile" emma:mode="ink">
            <msink:context xmlns:msink="http://schemas.microsoft.com/ink/2010/main" type="paragraph" rotatedBoundingBox="3626,9862 3930,13098 3287,13158 2983,9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22967C-E5A5-4EE8-8772-AAEAD5C23C62}" emma:medium="tactile" emma:mode="ink">
              <msink:context xmlns:msink="http://schemas.microsoft.com/ink/2010/main" type="line" rotatedBoundingBox="3626,9862 3930,13098 3287,13158 2983,9923"/>
            </emma:interpretation>
          </emma:emma>
        </inkml:annotationXML>
        <inkml:traceGroup>
          <inkml:annotationXML>
            <emma:emma xmlns:emma="http://www.w3.org/2003/04/emma" version="1.0">
              <emma:interpretation id="{9671210D-29A6-47A4-89B2-E5998D5803B4}" emma:medium="tactile" emma:mode="ink">
                <msink:context xmlns:msink="http://schemas.microsoft.com/ink/2010/main" type="inkWord" rotatedBoundingBox="3394,9884 3438,10350 3208,10372 3164,9906">
                  <msink:destinationLink direction="from" ref="{A4E89E6F-1FFA-4F47-9B30-6762C77D41FA}"/>
                </msink:context>
              </emma:interpretation>
            </emma:emma>
          </inkml:annotationXML>
          <inkml:trace contextRef="#ctx0" brushRef="#br0">-180-1715 47 0,'0'-5'72'0,"0"5"0"0,0 0-20 0,0 0-8 0,0 0-4 15,0 0-4-15,0 0-4 0,0 0-4 0,0 0-4 0,0 0 0 16,0 0 4-16,0 0-4 0,0 0 0 0,0 0 0 0,0 0 0 16,0 0 0-16,0 0 0 0,0 0 0 0,0 0 4 0,0 0 4 15,0 0-4-15,0 0 4 0,0 0 4 0,0 5-4 0,0-5 4 16,0 4 0-16,0-4 0 0,0 6-4 0,0-2-4 0,0-4 4 15,0 5-4-15,0 5-8 0,0-6 4 0,0 1-4 0,0 5 0 16,0 0 0-16,0-1-4 0,0 1 4 0,0-1-4 0,0 1-4 0,0 4 0 16,0-4-4-16,0 4 4 0,0 0-4 0,0-4 0 0,0 5 0 15,-8-1 0-15,8 0-4 0,0 1 0 0,0-1 0 0,0 0 4 16,0-3-4-16,0 2 0 0,-10 2 4 0,10-1 0 0,0-5-4 16,0 1 0-16,0 5 0 0,0-6 0 0,0 1-4 0,-8 0 0 15,8-6 0-15,0 6 0 0,0-4 4 0,0-3-4 0,0 2 4 0,0 0-4 16,0 0 0-16,0-5-16 0,0 4 20 0,0-4 0 0,0 6 0 15,0-6-4-15,0 0 4 0,0 0-4 0,0 0 0 0,0 0 0 16,0 0 0-16,0 0 0 0,0 0 0 0,0 0 0 0,0-6 4 0,0 6-4 16,0-4 0-16,0 4 0 0,0-5 0 0,0-5 0 15,0 7 0-15,0-3 0 0,0-4 0 0,0 0 0 0,0 1-4 0,0-1 4 16,0-4 0-16,0 5 0 0,0-6 0 0,0 1-4 0,0-1 4 16,0 2 0-16,8-2 0 0,-8 5 0 0,0-4 0 0,0-1 0 15,10 1 0-15,-10 0 0 0,0-1 0 0,8 5 0 0,-8-4 0 0,8 5 4 16,-8-6 0-16,9 5-8 0,-9 6 4 0,9-6 0 15,-9 1 0-15,0 4-4 0,8-5 4 0,-8 6 0 0,8-2 0 0,-8 2 0 16,0 4 0-16,0-5 0 0,0 5 0 0,9 0 4 0,-9-5-4 16,0 5-4-16,0 0 8 0,8 0-4 0,-8 0 0 0,0 0 4 15,0 0 0-15,9 0-4 0,-9 0 0 0,0 5 0 0,9-5 4 0,-9 5 0 16,0-1 0-16,8 2 0 0,-8-2 0 0,8 1 4 0,-8 5 0 16,10-6-4-16,-10 11 4 0,8-6 0 0,-8 1 4 0,8 5 0 15,-8-1 4-15,8 0-4 0,-8 1 0 0,10-1-4 0,-10 0 4 16,8 1 0-16,-8-1-4 0,8 5 0 0,-8-4 0 0,9-1-4 15,-9 0 0-15,8 0 0 0,-8 1 0 0,8-1 0 0,-8 1-4 0,10-5 4 16,-10 4-4-16,8-5 0 0,-8 1 4 0,0-1-4 0,0 1-4 16,8-5 4-16,-8 0-4 0,0 4 0 0,0-9-4 0,0 5-4 15,0 0-4-15,0-5-4 0,0 5-12 0,0-5-12 0,0 0-8 16,0 0-8-16,0 0-16 0,-8 0-12 0,8 0-12 0,0 0-8 16,-8-5 4-16,8 0-8 0,-10 5-48 0,10-5-24 0,-8 0 40 0,0-4 24 15,-1 4 28-15</inkml:trace>
          <inkml:trace contextRef="#ctx0" brushRef="#br0" timeOffset="210.8264">-214-1456 59 0,'0'0'104'0,"0"0"-4"0,0 0-8 0,0 0-24 16,0 0-4-16,-9 0-4 0,9 0 0 0,0 0-4 0,0 0-4 0,0 0 4 15,9 0-4-15,-9 0 4 0,0 0-4 0,0 0-4 0,8 0-4 16,-8 0-4-16,0 0-8 0,8 0-4 0,-8 0-4 0,10 0-4 15,-10 0-4-15,8 0-4 0,0-4 0 0,1 4-4 0,0 0 0 0,-1 0-4 16,0 0 0-16,-8 0 0 0,9 0-12 0,-1-6-12 0,1 6-20 16,0-5-24-16,-1 5-24 0,0-4-32 0,2 4-32 0,-10-5-60 15,8 5 36-15,0-5 40 0,-8 0 24 0,8 0 20 0</inkml:trace>
        </inkml:traceGroup>
        <inkml:traceGroup>
          <inkml:annotationXML>
            <emma:emma xmlns:emma="http://www.w3.org/2003/04/emma" version="1.0">
              <emma:interpretation id="{B2B60B5B-B3B5-4B99-9BF3-130DC7115947}" emma:medium="tactile" emma:mode="ink">
                <msink:context xmlns:msink="http://schemas.microsoft.com/ink/2010/main" type="inkWord" rotatedBoundingBox="3789,11595 3930,13098 3287,13158 3146,116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320369.923">24 223 71 0,'0'-10'84'0,"-8"5"-4"16,0-5-4-16,8 1-24 0,0 4-4 0,0-9-4 0,-10 4-16 15,10 6 16-15,0-11 0 0,0 5 0 0,0 1 0 0,0-1 0 16,10 0 0-16,-10 1-4 0,8-1-4 0,0 0 4 0,-8 1 0 16,10-1 0-16,-2 1-4 0,8-1-8 0,-7 0 0 0,0 5 0 0,-1 1-8 15,9-6 0-15,1 10 0 0,-10-4-4 0,8 4-4 0,-6-5 0 16,6 10 0-16,-7-5 0 0,8 4-4 0,-8 2 0 0,-1-2 0 16,8 5-4-16,-6 1 0 0,-10 5 0 0,8-1 0 0,-8 1 0 15,0 4 0-15,0 0-4 0,0 5 4 0,-8 0-4 0,8 0 4 16,-10 0 0-16,2 0-4 0,0 0 0 0,-9 0 0 0,9-1 0 0,-1 2 0 15,0-6 0-15,-7 0 0 0,6 0 0 0,2-5 0 0,0-4 0 16,0-1 0-16,-2 1 0 0,2-5 0 0,0 0-4 0,8-5 4 16,-9 0-4-16,9 0 0 0,0 0 0 0,0-5 4 0,-8 0 0 15,8 1-4-15,0-2 0 0,0 3 0 0,0-3 4 0,0 2 0 0,8-2 4 16,-8 2-8-16,0 4 4 0,9-6 0 0,-9 2 0 16,8 4 4-16,0 0 4 0,2 4 0 0,-2-4 4 0,0 6 0 0,0-2 4 15,2 6 0-15,6-4 8 0,-7-3-4 0,8 7 0 0,-8 0 0 16,7-1 0-16,-8-3 4 0,10 2-8 0,-10 3 4 0,10-7-4 15,-10 6 0-15,9-5 0 0,-8-1 0 0,8 2 0 0,-9-2 0 16,0-4 0-16,2 5-4 0,-2-5 0 0,0 0 0 0,2 0 0 16,-2-5-4-16,-8 1 0 0,8-2-4 0,0 2 4 0,-8-6-4 0,9 1 0 15,-9-2-12-15,0-3-12 0,0 5-20 0,9-5-16 0,-9-1-16 16,0 1-20-16,-9-5-24 0,9 4-24 0,0 1-16 0,-9-5-88 16,1 4 32-16,8 1 52 0,-8-1 32 0,0 1 24 0,-2 0 12 0</inkml:trace>
          <inkml:trace contextRef="#ctx0" brushRef="#br1" timeOffset="319819.8208">-206 356 67 0,'0'-8'92'15,"0"-3"-12"-15,0 7-20 0,0-1-4 0,0-5 0 0,0 6-4 0,0 4 0 16,0-6-4-16,0 2 0 0,0 4 4 0,8 0 4 15,-8 0 0-15,10 0 4 0,-10 0 4 0,8 0 0 0,-8 4 0 0,8 6-4 16,1-5-4-16,0 5 4 0,-1-2-8 0,0 7 4 0,9 0-4 16,-8-1-4-16,0 5 4 0,7 0 0 0,-6 6-8 0,-2-2-4 15,0 6-4-15,0 0-4 0,10 0-4 0,-10 4-4 0,1 6 0 16,-9-5-8-16,8 4 4 0,0 1-8 0,2 3-4 0,-10 2 0 16,0-5-4-16,0 3 0 0,8 2 0 0,-8-2 0 0,-8 2 0 0,8-1-4 15,0 0 0-15,-10 0 4 0,10-4-4 0,-8-1 0 16,0-5 0-16,8 6 0 0,-9-5-4 0,1-6-8 0,0 0-4 0,-2-3-16 15,2-6-12-15,8 5-12 0,-8-10-12 0,0 1-20 0,8-1-16 16,-10-9-24-16,2 4-20 0,8-4-8 0,-8-5-68 0,8-5 16 16,-9 1 36-16,0-6 32 0,9 0 28 0,-8-4 20 0</inkml:trace>
        </inkml:traceGroup>
      </inkml:traceGroup>
    </inkml:traceGroup>
    <inkml:traceGroup>
      <inkml:annotationXML>
        <emma:emma xmlns:emma="http://www.w3.org/2003/04/emma" version="1.0">
          <emma:interpretation id="{5297C812-C01D-4BDE-B98A-6FC9D0DEF4F3}" emma:medium="tactile" emma:mode="ink">
            <msink:context xmlns:msink="http://schemas.microsoft.com/ink/2010/main" type="paragraph" rotatedBoundingBox="2240,11985 3045,12359 2735,13026 1930,12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F4D4D4-43CF-4799-864A-E244AF5D85DD}" emma:medium="tactile" emma:mode="ink">
              <msink:context xmlns:msink="http://schemas.microsoft.com/ink/2010/main" type="line" rotatedBoundingBox="2240,11985 3045,12359 2735,13026 1930,12652"/>
            </emma:interpretation>
          </emma:emma>
        </inkml:annotationXML>
        <inkml:traceGroup>
          <inkml:annotationXML>
            <emma:emma xmlns:emma="http://www.w3.org/2003/04/emma" version="1.0">
              <emma:interpretation id="{F31F6788-2261-4468-BBDA-D9268C90D6C3}" emma:medium="tactile" emma:mode="ink">
                <msink:context xmlns:msink="http://schemas.microsoft.com/ink/2010/main" type="inkWord" rotatedBoundingBox="2240,11985 3045,12359 2735,13026 1930,12652"/>
              </emma:interpretation>
              <emma:one-of disjunction-type="recognition" id="oneOf1"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1" timeOffset="318407.8624">-1203 539 51 0,'0'5'80'0,"-8"-5"-12"16,8 0-4-16,-10 0-20 0,10 0-12 0,0 0 0 0,0 0-8 16,-8 0 4-16,8-5-4 0,0 5 0 0,0-5-4 0,0 0 0 15,0 1 4-15,0 0-4 0,0-2 0 0,0 1 4 0,0 1 0 16,0-6-4-16,8 5 4 0,-8-5 0 0,0 0 4 0,10 5-4 16,-10-3 4-16,0 2-4 0,8-3-4 0,-8 4 4 0,8-4-4 0,-8 3 4 15,8 3-4-15,2-3-4 0,-10 2 4 0,8-2-4 0,-8 2 0 16,8-2 0-16,-8 6 4 0,9 0-8 0,0-4 4 0,-9 4 0 15,8 0 0-15,-8 0 0 0,9 0 0 0,-1 0-8 0,-8 4 0 0,8-4 8 16,0 6-4-16,2-2 4 0,-10 2 0 0,8-2 0 16,0 5-4-16,2-3 4 0,-10 3 0 0,8 1 0 0,-8 0 0 0,8 3 0 15,-8-3-4-15,9 5-4 0,-9-1 0 0,0 5 0 0,0-4-4 16,0 4 0-16,0 5 0 0,0-5 0 0,0 5 0 0,-9 0 0 16,9 0-4-16,-8 0 0 0,8 0 0 0,-8 0 4 0,-2 5-4 0,2-6 0 15,0 2 4-15,-2-2-4 0,-6 2 4 0,8-2-4 16,-9 2 0-16,8-6 4 0,-8-1 0 0,-1 2 0 0,10-6-4 0,-8 5 0 15,-2-9 0-15,10 5 4 0,-9-1-4 0,8-4 0 0,-8-5 8 16,9 4-4-16,-2-4 0 0,-6-1-4 0,8 1 0 0,-2-5 4 16,2 0-4-16,0 0 4 0,-1 0-4 0,9-5 0 0,-8 1-4 0,0-1 4 15,-2 0 0-15,10 1-4 0,0-1 4 0,-8 0 4 16,8 0 0-16,0 0-8 0,0-4 0 0,0 4 4 0,0 0-12 0,0 0 12 16,0 1 0-16,0-2 0 0,8 2 0 0,-8-1 0 0,10 5 4 15,-2-4 0-15,0 4 0 0,-8 0-4 0,9 0 4 0,-1-6-4 16,0 6 0-16,2 0 0 0,6 0-4 0,-8 6 4 0,2-6 4 0,-2 4-4 15,9-4 8-15,-8 5 0 0,-1-5-8 0,9 4 4 16,-9-4 0-16,2 6 4 0,-2-2 4 0,8 1 4 0,-6 0-4 16,-2-5 0-16,0 5 0 0,10-1-4 0,-10 1 4 0,1 0-4 0,-1-5 0 15,0 5-4-15,0 0 4 0,2-5-4 0,-2 0 0 0,0 5 0 16,2-5-4-16,-2 0 4 0,-8 0-4 0,8 0 0 0,1 4 4 16,-1-4-4-16,1 0-4 0,-1 0-12 0,-8 0-4 0,9 0-12 0,-1-4-16 15,0 4-8-15,-8 0-12 0,10 0-12 0,-2 0-20 16,-8 0-8-16,8 4-8 0,2-4-20 0,-10 0-80 0,8 0 44 0,-8 0 36 15,8 5 16-15,-8-5 24 0</inkml:trace>
          <inkml:trace contextRef="#ctx0" brushRef="#br1" timeOffset="319028.2165">-846 884 43 0,'0'0'96'0,"0"-5"-8"0,0 1-8 16,0 4-24-16,0-5 0 0,0 5 0 0,0-4-4 0,0 4 0 0,0-6 0 16,0 6 0-16,0 0 0 0,0 0 0 0,0-4 4 0,0 4 0 15,10 0 0-15,-10 0-4 0,8 0-8 0,0 0-4 0,-8 0 0 16,9 4-4-16,-1-4-4 0,1 6-4 0,0-2 0 0,-1 1-4 0,0-5-4 15,10 9 0-15,-10-5-4 0,0 2-4 0,2 4 0 0,6-2 0 16,-7 7 0-16,-1-5-8 0,1 5 0 0,-1 0 0 0,1-2 0 16,-1 1 4-16,-8 1-8 0,8-1 4 0,-8 5-4 0,10-4 0 15,-10-1-16-15,0 0 20 0,8 1 0 0,-8-1 0 0,0-4 0 16,0 4-4-16,0-4 4 0,0 0 0 0,0-5-4 0,-8-1 0 0,8 1 4 16,0 0 0-16,0-5-4 0,-10 0 4 0,10 0-4 0,0 0 0 15,0 0 0-15,0-5-4 0,-8 0 4 0,8 1 0 0,0-1 0 16,0-5 0-16,0 0 0 0,-8 1 0 0,8-1-4 0,0 1 4 15,0-1 0-15,0-5 0 0,8 1 0 0,-8 5 0 0,0-6-4 16,8 1 4-16,-8 0 0 0,10-1 0 0,-2 5-4 0,-8-4 0 0,8 5 4 16,2-6 0-16,-2 5 0 0,0 1 0 0,1-1 0 0,7-5 0 15,-7 11 4-15,0-6-4 0,-1 0 0 0,0 6 0 0,10-5 0 16,-10 4 0-16,2 1 0 0,-2-2 0 0,0 2 0 0,0 4-4 16,1-6 4-16,-1 6-4 0,1 0-12 0,0-4-12 0,-1 4-12 15,-8 0-8-15,8 0-16 0,-8 0-20 0,10 0-20 0,-10 0-8 0,0 0-36 16,0 4-64-16,-10-4 36 0,10 0 32 0,-8 0 32 0,0 0 20 15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6:09.6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322B57-B4B7-4530-B734-2F8E75B3076D}" emma:medium="tactile" emma:mode="ink">
          <msink:context xmlns:msink="http://schemas.microsoft.com/ink/2010/main" type="inkDrawing" rotatedBoundingBox="5614,11751 5832,13276 5332,13348 5115,11822" semanticType="verticalRange" shapeName="Other">
            <msink:sourceLink direction="with" ref="{D1C87F79-E40E-4084-B3EB-11CEC17B1C26}"/>
          </msink:context>
        </emma:interpretation>
      </emma:emma>
    </inkml:annotationXML>
    <inkml:trace contextRef="#ctx0" brushRef="#br0">244-3 59 0,'-10'0'84'15,"2"0"-4"-15,0 0-4 0,-2 0-20 0,2 0 0 0,0 5 0 16,0-5 0-16,8 5 0 0,-9 0 0 0,0-1 0 0,1 6-4 15,-1-1 4-15,1 1 0 0,0 0-4 0,-2 4-4 0,2 0 0 16,0 6 0-16,0-1-12 0,-2 0 4 0,2 0-4 0,0 6-8 16,-9 2-4-16,17-2 0 0,-18 4 0 0,10 4-4 0,8 1-4 15,-8-1 0-15,-2 5-4 0,2 1 0 0,8 4-4 0,0-4 0 0,-8 8 0 16,8-3-4-16,0 4 0 0,8 0 0 0,-8 0 0 0,8 0 0 16,2 0 0-16,-2 4 0 0,0-9-4 0,10 6 0 0,-10-2 4 15,9-3 0-15,1-2 0 0,6-4-8 0,-6 1 0 0,7 0-4 0,1-5-4 16,8-6-12-16,-8 1-12 0,8-1-4 0,-1-3-20 15,3-6-24-15,-3 0-28 0,1 0-16 0,8-5-96 0,-7-4 28 0,7-1 36 16,2-3 32-16,-11-1 24 0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6:10.1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56F0E7-6C43-4654-AECC-5595C193336D}" emma:medium="tactile" emma:mode="ink">
          <msink:context xmlns:msink="http://schemas.microsoft.com/ink/2010/main" type="inkDrawing" rotatedBoundingBox="7904,11842 8156,13297 7912,13340 7660,11884" semanticType="verticalRange" shapeName="Other">
            <msink:sourceLink direction="with" ref="{D1C87F79-E40E-4084-B3EB-11CEC17B1C26}"/>
          </msink:context>
        </emma:interpretation>
      </emma:emma>
    </inkml:annotationXML>
    <inkml:trace contextRef="#ctx0" brushRef="#br0">-3 36 3 0,'0'-6'88'0,"0"2"0"0,0-1-8 0,0 5-24 0,8-5-4 16,-8 0-4-16,0 5-4 0,8 0 4 0,-8-4 0 0,9-1 4 0,0 5 4 15,-9 0 0-15,8-5 4 0,0 5 4 0,9 5 0 0,-8-5-4 16,0 5 0-16,7-1 0 0,-6 6-4 0,6-1 0 0,2 6-4 15,-10-1-8-15,9 5 0 0,-1 0-4 0,-6 6-4 0,6-2-8 16,2 6 0-16,-10 0 0 0,9 5 0 0,-8-1 0 0,8 5-8 16,-9 1-4-16,10-1 0 0,-10 6 0 0,0-6 0 0,0 10-4 0,2-5 0 15,-2 0-4-15,-8 5 0 0,8 0 4 0,-8 0-4 0,0 0 0 16,9 5-4-16,-9-5 4 0,0-1-8 0,-9 1 4 0,9 0 0 16,0-4-4-16,-8-1 4 0,8 0-4 0,-8 0 0 0,8-9-4 15,-10 4 4-15,2-4-28 0,8-5 4 0,-8-6-20 0,8 2-32 16,-8-6-24-16,-2-5-36 0,10 1-28 0,-8-6-20 0,0-4-72 15,-1-5 48-15,9-5 40 0,-8 0 32 0,-1-5 24 0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6:12.8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21172C-7827-43D6-A227-40D8DBABFC33}" emma:medium="tactile" emma:mode="ink">
          <msink:context xmlns:msink="http://schemas.microsoft.com/ink/2010/main" type="writingRegion" rotatedBoundingBox="9646,12149 15726,10026 16025,10884 9945,13007"/>
        </emma:interpretation>
      </emma:emma>
    </inkml:annotationXML>
    <inkml:traceGroup>
      <inkml:annotationXML>
        <emma:emma xmlns:emma="http://www.w3.org/2003/04/emma" version="1.0">
          <emma:interpretation id="{40A12131-C172-44C1-97FA-E2646EA50A8C}" emma:medium="tactile" emma:mode="ink">
            <msink:context xmlns:msink="http://schemas.microsoft.com/ink/2010/main" type="paragraph" rotatedBoundingBox="9646,12149 15726,10026 16025,10884 9945,13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0E8466-ECDB-452B-9751-8548F5B10269}" emma:medium="tactile" emma:mode="ink">
              <msink:context xmlns:msink="http://schemas.microsoft.com/ink/2010/main" type="line" rotatedBoundingBox="9646,12149 15726,10026 16025,10884 9945,13007"/>
            </emma:interpretation>
          </emma:emma>
        </inkml:annotationXML>
        <inkml:traceGroup>
          <inkml:annotationXML>
            <emma:emma xmlns:emma="http://www.w3.org/2003/04/emma" version="1.0">
              <emma:interpretation id="{EB07A37B-18C3-45A0-B10C-4091127F636C}" emma:medium="tactile" emma:mode="ink">
                <msink:context xmlns:msink="http://schemas.microsoft.com/ink/2010/main" type="inkWord" rotatedBoundingBox="9646,12149 10691,11784 10991,12642 9945,13007"/>
              </emma:interpretation>
            </emma:emma>
          </inkml:annotationXML>
          <inkml:trace contextRef="#ctx0" brushRef="#br0">7844-1437 23 0,'0'0'80'0,"-8"0"-8"15,0 0-12-15,8 0-24 0,-9 0 0 0,9 4 0 0,-8-4 0 0,-1 0 0 16,9-4 0-16,-8 4 0 0,8-5 4 0,-9 0-4 0,9 0 8 16,-8 1 0-16,8-1 0 0,0 0-4 0,-8-5 8 0,8 0-4 15,0 1 0-15,0 0 4 0,0-1-4 0,-10-5-4 0,20 6 0 16,-10-5 0-16,0-1-4 0,8 5 4 0,-8-4-8 0,8 5 4 0,-8-2-4 16,9 3-4-16,-1-2 0 0,-8 0 0 0,9 5-4 15,-1 1 0-15,1-5-4 0,7 9-4 0,-6-6 4 0,-2 6-4 0,10 0 0 16,-10 0-4-16,8 0-4 0,-7 6 0 0,8-3-4 0,0 3 4 15,-9 3-4-15,10 1 0 0,-2 0 0 0,-6 3 0 0,-2-3 0 16,0 9 0-16,1-4-4 0,-1 4 0 0,1 5 0 0,0-5 0 0,-9 5 0 16,0 5-4-16,-9-5-4 0,9 10 0 0,-9-5 0 0,1 4 0 15,-9-4-4-15,9 4 0 0,-10 1 0 0,2-1 4 0,-2 0 4 16,1-3-4-16,0-1 0 0,0 0 4 0,1-6 0 0,-2 1 8 16,0 0-4-16,2-5-4 0,-1-4 4 0,8-1 0 0,-8 0 0 15,9-4 0-15,0-5-4 0,-2 0 4 0,2-5-4 0,0 0 4 16,8 0-4-16,-10 0 4 0,10-5 0 0,0 0 0 0,0-5-4 0,0 6 8 15,10-6-4-15,-10 1 0 0,8-1 0 0,0 0 0 0,2 1 4 16,-2 4 0-16,0-4-4 0,1-1 8 0,8 5-4 0,-9-5 4 16,9 6 4-16,1 4 0 0,-10-5-4 0,10 5 0 0,-2-5 4 15,1 5-4-15,0 5 0 0,0-5-4 0,1 5 8 0,6-1-4 0,-6 1-4 16,-1 0 0-16,0 0 0 0,8 0 0 0,-7 4 0 0,-2-4-4 16,2 0-4-16,7 4-4 0,-8-4-8 0,0 0-12 0,1 0-20 15,-2 0-16-15,2-1-12 0,-1-4-24 0,-1 5-28 0,2-10-16 16,-2 5-76-16,-6-4 8 0,6-1 44 0,-7-5 28 0,0 5 36 15,7-9 12-15</inkml:trace>
          <inkml:trace contextRef="#ctx0" brushRef="#br0" timeOffset="439.8231">8441-1456 19 0,'0'-10'96'0,"-8"0"-8"0,8 5 0 16,0 0-28-16,-8 1-4 0,0 4 0 0,8 0 0 0,-10 4-4 15,10-4 4-15,-8 10 0 0,0-5-4 0,8 5 4 0,-10-1-4 0,10 6-4 16,0-6-8-16,0 6 4 0,-8-1-4 0,8 5-4 0,0 1-8 15,0-2-4-15,8 1 0 0,-8 1-4 0,0-1 0 0,10 5-4 16,-2-5 0-16,0 5-4 0,2-5 0 0,-2 0-4 0,0 6 0 16,0-6-4-16,2-1 4 0,6-3-4 0,1 4 0 0,-9-4 0 15,10-1-4-15,-2-4 4 0,2 4-4 0,-1-4 0 0,-8 0 4 0,8-6-4 16,-1 1 0-16,2 0 4 0,-2-5-4 0,2 4 4 0,-1-8 0 16,0 4 0-16,0-5 0 0,-9 0-8 0,10-4 4 0,-10-1 0 15,10 0 4-15,-10-4-16 0,0-1 20 0,0 2-4 0,-8-2 0 16,9-3 0-16,-9-3 0 0,9 2-4 0,-9 0 4 0,0-5 0 15,-9 6-4-15,9-2 0 0,-9-5 0 0,9 2 0 0,-8 4 0 0,0 0 0 16,0-6 0-16,-10 7 0 0,10-2 4 0,-2 1 0 0,-6 0-4 16,7 4 0-16,-7 1 4 0,-2 0-4 0,2-1 0 0,-2 5 4 15,1-4 0-15,0 10-4 0,0-6 0 0,0 5 0 0,0 1 0 16,-1-2-4-16,-6 2 4 0,6 4 0 0,10 4 0 0,-9 2-4 0,-1-2 0 16,2 5 4-16,-2-3-4 0,10 3-4 0,0 5-8 0,-10-4-8 15,10 5-4-15,-1-1-4 0,9 0-12 0,-8 1-12 0,8-1-12 16,0 5-4-16,8-4-16 0,-8-1-4 0,9 1-32 0,-1-6-60 15,0 1 24-15,2-1 28 0,6-4 24 0</inkml:trace>
        </inkml:traceGroup>
        <inkml:traceGroup>
          <inkml:annotationXML>
            <emma:emma xmlns:emma="http://www.w3.org/2003/04/emma" version="1.0">
              <emma:interpretation id="{C5534880-F1F8-4F26-BC9A-58BB41C01847}" emma:medium="tactile" emma:mode="ink">
                <msink:context xmlns:msink="http://schemas.microsoft.com/ink/2010/main" type="inkWord" rotatedBoundingBox="11140,11645 11389,11558 11558,12044 11310,12131"/>
              </emma:interpretation>
            </emma:emma>
          </inkml:annotationXML>
          <inkml:trace contextRef="#ctx0" brushRef="#br0" timeOffset="789.9569">9081-1984 95 0,'-8'0'100'0,"8"-5"-8"0,-10 5-4 0,10-5-20 15,0 1 0-15,0-2 0 0,0 2-8 0,0-5 4 0,0 3-4 0,10-3 0 16,-10-1-4-16,8 6-8 0,0-11-8 0,2 11 0 16,-2-6-8-16,0 5-4 0,9-5 0 0,-8 6-4 0,-1-2-8 0,9 1 0 15,1 1 0-15,-10 4-4 0,10 0-4 0,-10 0 0 0,8 0 0 16,-7 4-4-16,-1 1 0 0,10 5 0 0,-18 0 0 0,8-1 0 15,0 1 0-15,-8 5-4 0,0-1 0 0,0 5 0 0,0-4 0 0,0 4 4 16,-8 5-4-16,0-5 0 0,-1 0 4 0,0 5-4 0,1-5 0 16,-9 5 0-16,9-5 0 0,-10 1 0 0,10-6 0 0,0 5-4 15,-2-4 4-15,2-6 0 0,0 5 0 0,-1-3-4 0,1-7 4 16,8 6-4-16,-9-6 8 0,9 1-4 0,0-5 0 0,0 4 4 16,0-4 0-16,9 6 8 0,-9-2 8 0,8-4 0 0,1 5 8 15,-9-5 0-15,8 4-4 0,10 2 12 0,-10-6-8 0,0 4-4 16,2 2 0-16,6-2-4 0,-8 2 0 0,9-6-8 0,1 3 0 0,-10 3 0 15,10-6-4-15,-2 0-8 0,-8 4-16 0,10-4-20 0,-1 0-20 16,-9 5-28-16,10-5-40 0,-10-5-40 0,0 5-84 0,0 0 16 16,2-4 48-16,-10 4 32 0,8-6 24 0,-8-3 28 0</inkml:trace>
        </inkml:traceGroup>
        <inkml:traceGroup>
          <inkml:annotationXML>
            <emma:emma xmlns:emma="http://www.w3.org/2003/04/emma" version="1.0">
              <emma:interpretation id="{F80D89B1-B4A6-4500-9E23-73FBF7936A58}" emma:medium="tactile" emma:mode="ink">
                <msink:context xmlns:msink="http://schemas.microsoft.com/ink/2010/main" type="inkWord" rotatedBoundingBox="15408,10605 15797,10469 15860,10650 15471,10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-70866.3409">13319-3106 51 0,'-8'4'120'0,"8"7"-8"0,-10-7-8 0,10 5-20 16,0-4 0-16,0 5 8 0,0-6-8 0,0 1-20 0,0 4 16 16,0-4-4-16,0 1 4 0,0-2-8 0,0 1 4 0,10 0-4 15,-2 0-4-15,-8-1 0 0,8-4-4 0,0 5-8 0,1 0-4 16,0-5-8-16,-1 5-4 0,9-5-4 0,-9 0-8 0,10 4-8 16,-10-4-4-16,10 0-4 0,-2 0 4 0,1 0-8 0,1-4 0 0,-2 4-12 15,2-5-12-15,-2 5-8 0,10-5-24 0,-9 0-20 16,0 5-20-16,0-4-24 0,1 4-24 0,-2-5-16 0,2 0-28 0,-2 0-68 15,1 1 44-15,-8-2 32 0,8 1 36 0,-9-4 24 0</inkml:trace>
        </inkml:traceGroup>
        <inkml:traceGroup>
          <inkml:annotationXML>
            <emma:emma xmlns:emma="http://www.w3.org/2003/04/emma" version="1.0">
              <emma:interpretation id="{C0584EC6-762E-42B7-87D3-AF9F991C3C9F}" emma:medium="tactile" emma:mode="ink">
                <msink:context xmlns:msink="http://schemas.microsoft.com/ink/2010/main" type="inkWord" rotatedBoundingBox="13406,10856 15732,10044 15991,10786 13665,11598"/>
              </emma:interpretation>
              <emma:one-of disjunction-type="recognition" id="oneOf1">
                <emma:interpretation id="interp1" emma:lang="" emma:confidence="0">
                  <emma:literal>20</emma:literal>
                </emma:interpretation>
                <emma:interpretation id="interp2" emma:lang="" emma:confidence="0">
                  <emma:literal>O</emma:literal>
                </emma:interpretation>
                <emma:interpretation id="interp3" emma:lang="" emma:confidence="0">
                  <emma:literal>00</emma:literal>
                </emma:interpretation>
                <emma:interpretation id="interp4" emma:lang="" emma:confidence="0">
                  <emma:literal>o</emma:literal>
                </emma:interpretation>
                <emma:interpretation id="interp5" emma:lang="" emma:confidence="0">
                  <emma:literal>0</emma:literal>
                </emma:interpretation>
              </emma:one-of>
            </emma:emma>
          </inkml:annotationXML>
          <inkml:trace contextRef="#ctx0" brushRef="#br1" timeOffset="-71076.3159">13200-3284 35 0,'0'0'112'0,"0"5"-8"16,0-5-8-16,0 0-24 0,0 0 0 0,0 0 8 0,0 0 0 16,0 0 8-16,0 0-4 0,8 5 4 0,-8-5 0 0,8 5-4 15,0-5 4-15,-8 4 4 0,9-4-4 0,8 6-4 0,-8-2-8 0,-1-4 0 16,10 5 0-16,-2-5-4 0,2 0-16 0,-2 4-4 16,2-4-4-16,7 0-4 0,-7 0-12 0,6 0 0 0,-6-4-8 0,7 4-4 15,-7-5-16-15,6 5-4 0,2-4 0 0,-8 4 0 16,7-6 0-16,1 6 0 0,-10 0 0 0,2 0 0 0,0-4 0 0,-2 4 0 15,1 0-20-15,0 0-16 0,-8 0-4 0,-1 0-12 0,0 4-12 0,2-4-16 16,-10 6-16-16,0-2-16 0,0 1-20 0,0-1-20 16,-10-4-8-16,2 6-12 0,0-2-64 0,-1 1 28 0,-8 0 48 15,0 0 24-15,9 0 28 0</inkml:trace>
          <inkml:trace contextRef="#ctx0" brushRef="#br1" timeOffset="-71522.6647">11493-2697 75 0,'-8'4'92'0,"8"-4"-4"0,-8-4-4 0,-1 4-16 16,9-6-4-16,-8 6-4 0,-1-4 0 0,9-1 0 0,-8 1 0 16,8-1-4-16,-9 0 0 0,9-5 0 0,0 5-4 0,0-4 0 15,0-1-4-15,-8 1 4 0,16 0 4 0,-8-1-4 0,0 0 0 0,0 1 0 16,9-1 0-16,-9-5 0 0,8 6-4 0,-8-1-4 15,9 1-4-15,-1-1 4 0,-8 1-4 0,9 0-4 0,-1-1-4 0,0 1-4 16,2 3-4-16,6-3-8 0,-7 4 0 0,0 0 0 0,-1 5-4 0,9-4 0 16,-9 4-8-16,1 0 0 0,8 0-4 0,-9 4 4 15,10-4 0-15,-10 5-4 0,10 5 0 0,-10-6 8 0,9 6-4 0,-9 0-4 16,0 4 0-16,2 0 0 0,-2 0 0 0,0 5 0 0,-8-4 4 16,8 10-8-16,-8-7 0 0,0 6 0 0,-8 0 4 0,8-1 0 15,-8 5 0-15,0 2 0 0,-2-1-20 0,-6 0 28 0,7 0-4 16,-7-1-4-16,6 0 4 0,-6-3-4 0,8-2 0 0,-10 2 0 15,1-2 0-15,8-4 0 0,-8 1 0 0,9-7 0 0,-9 2 4 0,8-5-4 16,1 0-4-16,0-6 4 0,-2 1 0 0,2-1-4 0,0-4 0 16,8-4 0-16,-9 4 0 0,9-5 4 0,-8 1 0 0,8-6-4 15,-9 0 0-15,9 5 4 0,0-5 0 0,0 1-4 0,0-1 4 16,9 1 0-16,-9-5 0 0,0 4-4 0,8 1 4 0,-8-2-4 16,9 8 0-16,-1-7 8 0,0 5-4 0,-8-5 0 0,10 10 4 15,-2-4 0-15,0-1 0 0,10 5 0 0,-10 0 0 0,0 0 0 16,1 0 0-16,8 5 0 0,-8-1 0 0,7 1 0 0,2 0 8 0,-10 0 0 15,10 5-4-15,-2-7 4 0,1 8 0 0,1-2-4 0,-2-4 4 16,2 4 0-16,7 1 0 0,-8-5-4 0,0 5 4 0,0-1 0 16,8-5 0-16,-7 6-8 0,-1-5 0 0,8 5 4 0,-8-6 0 15,9 6-4-15,-8-5-4 0,-2-1-20 0,10 2 16 0,-9-2-4 0,-1-4-8 16,2 0-8-16,8 0-24 0,-10 0-20 0,1-4-24 16,1-2-24-16,-2 2-24 0,2-5-32 0,-2-1-16 0,-6-5-96 0,6 1 52 15,-7-5 44-15,7 0 40 0,-6 0 32 0,-2-1 20 0</inkml:trace>
        </inkml:traceGroup>
      </inkml:traceGroup>
    </inkml:traceGroup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6:04.4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CDAE54-2565-42C2-84A3-41B0F328E1AD}" emma:medium="tactile" emma:mode="ink">
          <msink:context xmlns:msink="http://schemas.microsoft.com/ink/2010/main" type="writingRegion" rotatedBoundingBox="2124,12026 14927,11984 14946,17750 2143,17792"/>
        </emma:interpretation>
      </emma:emma>
    </inkml:annotationXML>
    <inkml:traceGroup>
      <inkml:annotationXML>
        <emma:emma xmlns:emma="http://www.w3.org/2003/04/emma" version="1.0">
          <emma:interpretation id="{07C2AA26-2248-4FA6-8FF9-8F1532127E42}" emma:medium="tactile" emma:mode="ink">
            <msink:context xmlns:msink="http://schemas.microsoft.com/ink/2010/main" type="paragraph" rotatedBoundingBox="4225,12098 7535,11996 7564,12929 4254,130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C87F79-E40E-4084-B3EB-11CEC17B1C26}" emma:medium="tactile" emma:mode="ink">
              <msink:context xmlns:msink="http://schemas.microsoft.com/ink/2010/main" type="line" rotatedBoundingBox="4225,12098 7535,11996 7564,12929 4254,13031">
                <msink:destinationLink direction="with" ref="{A956F0E7-6C43-4654-AECC-5595C193336D}"/>
                <msink:destinationLink direction="with" ref="{B5322B57-B4B7-4530-B734-2F8E75B307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5BB4FC2-B5E0-47BC-9791-B6224D832E09}" emma:medium="tactile" emma:mode="ink">
                <msink:context xmlns:msink="http://schemas.microsoft.com/ink/2010/main" type="inkWord" rotatedBoundingBox="4231,12296 4597,12284 4612,12746 4246,127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2201-1375 91 0,'0'-5'104'0,"0"0"-4"16,0 1-4-16,0-1-20 0,0 5 0 0,0-5 4 0,0 5-4 0,0 0 0 15,0-5-8-15,0 5 0 0,0 0-12 0,0 0-4 0,0 0 0 16,0 5 0-16,0-5 0 0,0 5 0 0,0 0 0 0,0-1 0 15,8 6-4-15,-8-5-4 0,0 5-4 0,8 4-8 0,-8 0 4 16,0 1-8-16,10-1-4 0,-10 5-8 0,0 0-4 0,8 0 4 16,-8 6-4-16,0-6-4 0,0 4 0 0,0-3 0 0,8 4-4 0,-8-6 0 15,0 2-4-15,0 0 0 0,9-7-4 0,-9 7 4 16,0-6-8-16,0-4-8 0,8 4-4 0,-8-4-8 0,0-1-12 0,0 1-8 16,0-5-8-16,0 4-8 0,0-4-12 0,0 0-16 0,0 0-16 15,0-5-12-15,0 4-8 0,0-4-76 0,0 0 12 0,-8 0 32 16,-1 0 32-16,9 0 24 0</inkml:trace>
          <inkml:trace contextRef="#ctx0" brushRef="#br0" timeOffset="221.922">2108-1169 47 0,'0'0'116'15,"0"0"-4"-15,0-4-4 0,0 4-12 0,0 4-4 0,0-4 8 0,0 0 0 0,0 0 0 0,0 0 4 16,8 0-4-16,-8 0 0 0,8-4-4 0,-8 4 4 0,8 0-12 15,1-6 4-15,-9 2-12 0,8 4-12 0,1-6-4 0,0 2-12 16,7-1-8-16,-6 5-8 0,-2-4-8 0,8-1-4 0,-6 1-4 0,6-2-4 16,-7 2-4-16,8-2-4 0,-8 2 0 0,7 4-12 0,2 0-16 15,-10 0-8-15,10-4-28 0,-2 4-28 0,1 0-28 16,-9 0-28-16,10 4-32 0,-10-4-32 0,10 4-84 0,-10-4 32 0,9 6 60 16,-8-2 36-16,-1-4 36 0,0 6 20 0</inkml:trace>
        </inkml:traceGroup>
        <inkml:traceGroup>
          <inkml:annotationXML>
            <emma:emma xmlns:emma="http://www.w3.org/2003/04/emma" version="1.0">
              <emma:interpretation id="{88AC029F-6F34-4D7B-AC2B-77CEB274CC6E}" emma:medium="tactile" emma:mode="ink">
                <msink:context xmlns:msink="http://schemas.microsoft.com/ink/2010/main" type="inkWord" rotatedBoundingBox="5366,12063 7535,11996 7564,12929 5395,129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99.8637">3267-919 55 0,'0'5'84'0,"0"-5"-4"0,0 0-8 0,0 0-20 0,0 4 0 16,0-4-8-16,-9 0 0 0,9 0 0 0,0 0 0 0,0 0-4 16,0-4 0-16,0 4 0 0,0-5 4 0,0 0-8 0,0-5 4 15,9 5 0-15,-9-4-12 0,0-1 8 0,8-4 0 0,-8-1 0 0,8 1-4 16,-8-5-8-16,8 0 4 0,2-6 0 0,-2 2 0 16,0 0-8-16,2-2-4 0,-2-5 0 0,9 6-4 0,-9-4 0 0,1 4 0 15,8-4-4-15,-9 3 4 0,0-4-4 0,10 6 0 0,-10-1-4 16,2 0 0-16,6 5 0 0,-8-1 0 0,1 1 0 0,-1 0-16 15,1 0 20-15,0 5 0 0,-1-1-4 0,0 1 0 0,2-1-4 0,-10 7 0 16,8-3 8-16,0 7-8 0,-8-6 4 0,8 5-4 0,-8 0 0 16,0 0 0-16,10 1 0 0,-10 4 0 0,0-6 0 0,8 6 8 15,-8 0-4-15,0 0 0 0,8 6 0 0,-8-2-4 0,0 1 4 16,0 0 0-16,9 0 4 0,-9 5 0 0,0-1-4 0,8 1 0 16,-8 4 0-16,0-5 0 0,9 10 0 0,-9-4 0 0,9 4 0 15,-9 1 0-15,8-1 0 0,-8 0 0 0,0 5-4 0,8 0 0 16,-8 0 4-16,0-1-4 0,8 6 0 0,-8-4 0 0,0-2 0 0,10 6 0 15,-10-5-4-15,0 4 4 0,0-3-4 0,8-2 0 0,-8-3-8 16,0 4-4-16,0-5-8 0,8 5-12 0,-8-9 0 0,0 4-8 16,0-5-8-16,10-4-4 0,-10 4-12 0,8-9-12 0,-8 4-4 0,8-4-8 15,-8 0-36-15,9-5-56 0,-9 0 32 0,8-5 24 16,-8 0 28-16</inkml:trace>
          <inkml:trace contextRef="#ctx0" brushRef="#br0" timeOffset="3593.8112">3846-1433 35 0,'8'-4'104'16,"-8"-1"-4"-16,0 0-8 0,0 5-28 0,0-5 0 0,0 10-8 0,0-5-4 15,0 5-4-15,0 0 0 0,0-1 0 0,-8 6 0 0,8 0 0 16,0-1-8-16,8 6 8 0,-8-1-4 0,0 1-4 0,0 3-8 16,0 1 0-16,0 1-4 0,0-1-4 0,0 5 0 0,0-5-8 15,10 5 4-15,-10 0-8 0,8-4-4 0,0 3 4 0,-8-4-4 0,9 2 0 16,0-3-4-16,7-3-4 0,-7 4 8 0,-1-5-4 0,10 0 0 15,-10-4 0-15,10 0 0 0,-10-1 0 0,8 0 0 0,-6-4 4 16,6 0-4-16,-7-5 4 0,7 5-12 0,2-5 20 0,-10 0 0 16,10-5 0-16,-2 0 0 0,-7 0 0 0,8-4-4 0,-8 4 0 15,7-4-4-15,-7-6 4 0,0 6-4 0,-1-6 0 0,0 1 0 16,2-1 0-16,-2-4-4 0,0 0 0 0,-8 5 0 0,9-5 0 0,-9 0 0 16,0-6 0-16,0 6 0 0,0 1-4 0,-9-3 4 0,1 2 0 15,8 0 0-15,-8 0-8 0,-2 0 4 0,-6 0 0 0,7 0 0 16,0 0 0-16,-7-1 0 0,7 6 4 0,-8 0-8 0,8-1 4 0,-7 1 0 15,6 4 0-15,-6 0 0 0,-2 1 0 0,10 0-4 16,0 3 0-16,-9 2-8 0,9 4-4 0,-10 0-4 0,10 4-8 0,-10 2 0 16,10 3 4-16,0 0-4 0,-1 1 0 0,-8 0-8 0,8 4-12 15,1 1-8-15,0-1-12 0,-1 0-4 0,9 6-4 0,-9-6 0 16,9 5-8-16,0 1-4 0,-8-1-64 0,8 0-16 0,8-5 36 0,-8 5 20 16,0-4 28-16</inkml:trace>
          <inkml:trace contextRef="#ctx0" brushRef="#br0" timeOffset="4201.0252">4417-1217 27 0,'8'-4'96'0,"2"4"-12"0,-10-6 0 0,8 6-28 16,-8 0-8-16,0 0 0 0,8 0 0 0,-8 0 0 0,0 0 4 15,0 0 0-15,9 0-4 0,-9 0 0 0,9 6 4 0,-1-2 0 16,-8 2 0-16,9-2-4 0,-1 5-8 0,-8-4-8 0,8 5-4 0,2 4-4 15,-2-4-4-15,0 4-4 0,0 0 0 0,-8 0-4 16,10 6-4-16,-2-6 4 0,0 5-8 0,1 1 4 0,-9-6-4 0,9 6 0 16,-1-6 4-16,-8 0-8 0,9 1 0 0,-9-1 4 0,0-5 4 15,0 1-24-15,8 0 20 0,-8 0 0 0,0-6 0 0,0 1 0 16,0-5 0-16,0 0-4 0,0 0 0 0,0-5 4 0,0-4-4 0,-8-1 0 16,8 0 0-16,0-4 0 0,0 0 0 0,-9-1-4 15,9-4 4-15,0 0 0 0,0-5 0 0,-8 0 4 0,8 0-4 0,-9-5-4 16,9 5 4-16,0-4-4 0,-9-1 12 0,9 0-8 0,0 0-4 15,0-1 4-15,0 7 0 0,0-6 0 0,0 1-4 0,-8 4 4 16,8 0 0-16,0 5 0 0,0-5 0 0,0 4 0 0,0 1 0 0,0 0 4 16,0 5-4-16,0-1 0 0,0 7 0 0,8-3 0 15,-8 1 0-15,0 1-4 0,0-1 4 0,0 6 0 0,9-2 0 0,-9 1 4 16,0 1-4-16,9 0 0 0,-1-2 0 0,-8 6 0 0,9-4 0 16,-1 4 0-16,0-5 4 0,0 5-4 0,2 0-4 0,-2-5 4 15,0 5 0-15,2 0 0 0,6-5 0 0,-7 5 0 0,8-4 4 0,0 4-4 16,-1-6 0-16,2 3-4 0,0 3 4 0,-2-6 0 0,1 2-16 15,9 4 20-15,-10-6-4 0,2 2 4 0,-2 4 0 0,10-6 0 16,-9 6-4-16,1 0 0 0,6-4 0 0,-6 4 4 0,0 0 4 0,7 0 0 16,-8 0 4-16,0 0 4 0,9 0-4 0,-10 4 4 15,2-4 0-15,-1 6 0 0,-1-2 0 0,2 2 0 0,-10-2 0 0,10-4 4 16,-2 9-8-16,2-3 4 0,-10-2-4 0,9 6 4 0,0-5 4 16,-8 5 0-16,-1-2-4 0,10 3 4 0,-10-2 0 0,0 1 4 15,10 0 0-15,-10-1 0 0,0 1-4 0,1-1 4 0,-1 5-4 16,-8-4 0-16,8 5-4 0,2-1-4 0,-2 0 4 0,-8-4-8 15,8 4 4-15,-8 1-4 0,0-6-4 0,0 1 4 0,8 4-8 16,-8-4 4-16,0-5-8 0,0 4-8 0,0 1-12 0,0-5-16 0,-8 0-24 16,8-1-16-16,0 1-20 0,-8-5-28 0,0 0-24 0,8 5-8 15,-18-5-92-15,10 0 36 0,-1 0 48 0,1 0 24 0,-10 0 36 16,10 0 12-16</inkml:trace>
          <inkml:trace contextRef="#ctx0" brushRef="#br0" timeOffset="4663.7887">4929-1260 11 0,'-9'-5'96'16,"9"1"-12"-16,-8-2 0 0,8 2-28 0,-9-1 0 0,9-5 4 16,0 6-8-16,0-6 0 0,0 1 4 0,0 3-4 0,0-3 0 15,0-1 0-15,9 1 0 0,-9 4-8 0,8-4 4 0,1 4-8 0,-9 0-8 16,9-5-4-16,-1 10 4 0,0-4-4 0,0 4-8 15,2 0-4-15,-2 0 0 0,0 4 0 0,2 1-4 0,-2 0-4 0,0 5-4 16,1-1 0-16,-9 5 4 0,8-4 0 0,-8 9-4 0,0-4-4 16,9 4 4-16,-9 0-8 0,0-5 4 0,0 11 4 0,0-11-4 15,0 4 4-15,0-2-4 0,0-2 0 0,0 0 0 0,0-4 0 0,0 0 0 16,-9-2 0-16,18-1 0 0,-9-3-4 0,0-4 4 0,0 0 0 16,0 0 0-16,0-4-4 0,0-3 4 0,8 3 0 15,-8 0 4-15,0-2-8 0,9 2 4 0,-9-1 0 0,8 0 0 0,-8-4 0 16,8 4 0-16,2-1 0 0,-10 6 0 0,8-4 0 0,0 4 0 15,2-4 4-15,-2 4-4 0,0 0 4 0,-8 4 4 0,9-4 0 16,-1 4 0-16,0 2 0 0,1-1 4 0,0 4-4 0,-1-4 4 16,0 4 4-16,2 1 0 0,-2 1-4 0,0-3 4 0,1 7 8 0,0-5-4 15,-9 3 4-15,8 2 4 0,-8-1 0 0,8 6 4 0,-8-6 4 16,0 0 0-16,0 6 4 0,-8-1-4 0,8-5-4 0,-8 6-4 16,-1-2-4-16,0 1-4 0,1-4-4 0,-10 5-4 0,10-7 0 15,0 2-4-15,-10-5-24 0,2 5 20 0,7-7-12 0,-7 2-20 16,-2-5-24-16,10 0-20 0,-10 0-20 0,1-5-40 0,0 0-32 15,0 0-40-15,1-5-64 0,-10 0 52 0,8-4 40 0,-7-1 36 0,-1-1 28 16,0 3 24-16</inkml:trace>
        </inkml:traceGroup>
      </inkml:traceGroup>
    </inkml:traceGroup>
    <inkml:traceGroup>
      <inkml:annotationXML>
        <emma:emma xmlns:emma="http://www.w3.org/2003/04/emma" version="1.0">
          <emma:interpretation id="{4F38AC6A-5470-4E0A-8535-B5C63BC80504}" emma:medium="tactile" emma:mode="ink">
            <msink:context xmlns:msink="http://schemas.microsoft.com/ink/2010/main" type="paragraph" rotatedBoundingBox="2130,13627 11653,13596 11656,14532 2133,14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E36799-CCDA-459C-B8C0-50BD08C85B46}" emma:medium="tactile" emma:mode="ink">
              <msink:context xmlns:msink="http://schemas.microsoft.com/ink/2010/main" type="line" rotatedBoundingBox="2130,13627 11653,13596 11656,14532 2133,14563"/>
            </emma:interpretation>
          </emma:emma>
        </inkml:annotationXML>
        <inkml:traceGroup>
          <inkml:annotationXML>
            <emma:emma xmlns:emma="http://www.w3.org/2003/04/emma" version="1.0">
              <emma:interpretation id="{03A6B0C9-0F8D-48BD-B995-070ED2C68DAE}" emma:medium="tactile" emma:mode="ink">
                <msink:context xmlns:msink="http://schemas.microsoft.com/ink/2010/main" type="inkWord" rotatedBoundingBox="2130,13693 3733,13688 3736,14558 2133,145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10.2006">94 26 47 0,'0'-5'88'0,"0"5"-8"16,0-6-4-16,0 2-24 0,0-1 4 0,0 5 0 0,0 0 0 15,0-5 8-15,0 5-4 0,0 0 0 0,0 0-4 0,0-5-4 0,0 5 8 16,0 0-12-16,0 0 0 0,0 0-8 0,0 0 0 0,0 5-4 16,0 0 0-16,0-5-4 0,0 9 0 0,-8-3-4 0,8 3-4 15,0-4 4-15,0 9-4 0,-8-4-4 0,8 0 4 0,-8 4-8 0,8 1 0 16,-10 4-4-16,10 0 0 0,-8 0 0 0,8 0-4 16,-8 0 0-16,-1 1-4 0,9-1-4 0,0 0 8 0,-8-1-8 0,8 2 4 15,-9-1 0-15,9 0-4 0,-9 1 0 0,9-6 0 0,0 5 4 16,0-5-8-16,0 1 4 0,0-1 0 0,0 1 4 0,0-6 0 15,-8 1-8-15,8 0 0 0,0-1 4 0,8 1 4 0,-8-6-4 0,0 1-4 16,0 0 4-16,9 0 0 0,-9-1 0 0,0 2 0 0,9-1 4 16,-9-5-4-16,8 0 0 0,-8 0 0 0,9 4 0 0,-1-4 0 15,-8 0 0-15,8 0 0 0,2 0-4 0,-2 0 0 0,0 0 4 16,0 0 4-16,10 0-4 0,-10 0 0 0,1 0 0 0,8 0-4 16,-8 0 4-16,-1-4 0 0,8 4 0 0,-6 0 4 0,6-5-4 0,-6 5 0 15,6-6 0-15,-7 2-8 0,8 4-4 0,-9-5-8 0,1 0-12 16,7 0-8-16,-6 1-8 0,-2-1-16 0,0 0-12 0,2 0-12 15,-10 1-12-15,8 4-4 0,0-10-8 0,-8 5-68 0,8 0 8 16,-8 0 36-16,0 1 28 0,0-6-8 0</inkml:trace>
          <inkml:trace contextRef="#ctx0" brushRef="#br0" timeOffset="12665.5152">376 251 15 0,'0'-6'108'0,"0"6"-4"0,0 0 0 16,0 0-28-16,0 0 4 0,0 6 0 0,0-2-4 0,0-4 0 15,0 6 0-15,0-2-12 0,0 6 0 0,0-5-4 0,0 4-4 0,0 1 0 16,0-1-4-16,0 7 0 0,0-3-4 0,0 1-4 16,0 1 0-16,0 4-4 0,0 0 0 0,0 0-4 0,0 5 4 0,0-4-4 15,0 3-4-15,0 2 0 0,0-2-4 0,0 2 0 0,0-2-4 16,0 2 0-16,0-2 0 0,0 2-8 0,0-6 0 0,0 4 0 16,0-3-4-16,0-1-4 0,0 0 0 0,0-5 0 0,0 6-4 0,0-6 0 15,0-5-4-15,0 1 4 0,0 0-4 0,0-1 0 0,0-4-8 16,0 0-4-16,0-1-16 0,0 2-12 0,9-6-16 0,-9 0-16 15,0 0-16-15,0-6-20 0,8 2-32 0,-8-1-20 0,0 0-76 16,0-4-4-16,0-6 52 0,0 6 28 0,0-10 40 0,0 4 20 16</inkml:trace>
          <inkml:trace contextRef="#ctx0" brushRef="#br0" timeOffset="14017.9135">683 534 59 0,'-8'0'80'0,"8"-10"0"0,-8 6-8 0,8-1-20 0,-10-1-4 16,10-3 0-16,0 4 0 0,-8 5 0 0,8-9 0 0,0 9-4 15,0-5 0-15,0 0 0 0,0 0 0 0,8 5 4 0,-8-4 8 0,10 4-4 16,-2 0-4-16,0 0 0 0,1 0-4 0,-1 0 0 0,0 4-8 16,1-4-4-16,0 5-4 0,7 0-4 0,-6 4-4 0,6-4 0 15,2 5-16-15,-10 0 12 0,9-1-4 0,0 5 0 0,-8 1-4 16,7-2 0-16,-6 7 0 0,6-1-4 0,-8 1 0 0,2 4 0 16,-2-5 0-16,9 0-4 0,-17 5 0 0,8-5 0 0,1 0 0 0,-9-5 4 15,9 6 0-15,-9-6-4 0,0 1 0 0,0-6 0 0,0 1 4 16,0 0-4-16,0-6 4 0,0 1-4 0,-9-5 0 0,9 0 0 15,0-5-4-15,-9 1 4 0,9-6 4 0,-8 0-4 0,8 1 0 16,-9-1 0-16,9-4 0 0,-8-4 0 0,8 2-4 0,0-3 4 16,-8 0 0-16,8 0 0 0,0 0 0 0,0 0 0 0,0 0-4 0,0-1 4 15,0 1 4-15,0 0-4 0,0 3 0 0,0-2 0 16,8-1 0-16,-8 5 0 0,8-1 0 0,-8 1 0 0,9-1 0 0,-9 1 0 16,8-1 0-16,1 6-4 0,0-1 0 0,-1 0 0 0,0 1-12 15,0-1-8-15,2 1-4 0,-2 4-12 0,0 0-12 0,2 0-16 16,-2 1-16-16,0 4-20 0,1-5-12 0,-1 5-72 0,0 0-20 0,1 0 60 15,0 0 28-15,-1-5 24 0</inkml:trace>
          <inkml:trace contextRef="#ctx0" brushRef="#br0" timeOffset="14423.8281">1331 126 19 0,'-8'0'96'0,"8"-5"-8"0,-8 5-4 0,8-4-24 16,-10-2 0-16,10 2-8 0,-8-1 0 0,8 1-8 0,-8-2-4 0,8 2-4 16,0-6 0-16,0 5-8 0,0 1-4 0,0-2 0 0,0 2-4 15,8-1 0-15,-8-5-4 0,8 6 4 0,2-1-4 0,-10 5-4 16,8-5 0-16,0 1 0 0,0 4-8 0,1-5 0 0,0 5 4 16,-1 0 4-16,1 0-8 0,-1 5 0 0,0-1 0 0,2 1-4 15,-2 0 4-15,-8-1 0 0,8 1 0 0,0 5 0 0,-8 0-4 16,10-1 0-16,-10 5 4 0,0-4-4 0,0 5 0 0,0-1-4 0,0 6 8 15,0-6 0-15,-10 0-4 0,2 4 0 0,8-2 0 16,-8-2-4-16,0 4 4 0,-2-2-4 0,2-8 4 0,8 7 0 0,-8 0 4 16,-1-6 0-16,1 7-4 0,8-13 0 0,-9 7 0 0,9-5 0 15,-9 4 0-15,9-4-4 0,0-5 4 0,0 5 0 0,-8 0 4 16,8-5 4-16,0 4-4 0,8 1 8 0,-8-5 0 0,0 5 0 0,9-5 0 16,-9 5 4-16,0-5 8 0,9 5 0 0,-1-5-4 0,-8 4 0 15,9-4-4-15,-1 5 4 0,0-5-4 0,2 5-4 0,-2-5 4 16,0 0-8-16,0 0 4 0,10 5-4 0,-10-5 0 0,1 0 0 15,8 0-4-15,-8 0-4 0,7 4-8 0,-8-4-20 0,10 0-28 16,-10 6-36-16,10-6-40 0,-10 0-72 0,1 4 0 0,-1-4 40 0,9 5 24 16,-8-5 32-16,-9 0 20 0</inkml:trace>
        </inkml:traceGroup>
        <inkml:traceGroup>
          <inkml:annotationXML>
            <emma:emma xmlns:emma="http://www.w3.org/2003/04/emma" version="1.0">
              <emma:interpretation id="{4060B5A6-8187-4DA0-A640-A53486719D5D}" emma:medium="tactile" emma:mode="ink">
                <msink:context xmlns:msink="http://schemas.microsoft.com/ink/2010/main" type="inkWord" rotatedBoundingBox="4560,13866 5039,13864 5040,14311 4562,1431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364.0627">2431 476 71 0,'0'0'92'0,"0"0"-4"0,0 0 4 0,0 0-16 0,8 5-4 0,-8-10 8 16,9 5 4-16,0 0 8 0,-9 0-12 0,16-5 0 0,-7 5-4 16,-1 0-4-16,10-4-4 0,-10-2-8 0,10 6-8 0,-2-4-12 15,2-1-4-15,-2 0-8 0,9 0-4 0,-7-4-4 0,0 4-4 16,6 0-4-16,-6-5-4 0,7 6-4 0,-7-1-12 0,6 0-24 0,-6 0-20 16,8 1-40-16,-9 4-44 0,-1-5-52 0,2 5-48 15,-2-5 32-15,2 5 44 0,-1 0 28 0,-8 0 24 0</inkml:trace>
          <inkml:trace contextRef="#ctx0" brushRef="#br0" timeOffset="15171.3181">2619 213 31 0,'0'-6'100'0,"-10"-4"-8"16,10 6 0-16,0-1-28 0,-8 1 0 0,8-1-4 0,0 0-8 16,0 5-4-16,0-5 0 0,0 5-4 0,0 0 4 0,-8 0 0 15,8 0 0-15,8 5-4 0,-8 0 0 0,0 4 8 0,0 0-16 16,0 7 0-16,8-7-4 0,-8 10-8 0,10-5-8 0,-10 6 4 0,8-1-4 16,-8 0-4-16,0 0-4 0,8 5 0 0,2 0-4 0,-10 0 0 15,8-5 0-15,-8 5 0 0,8-4-4 0,-8-1 4 0,8-5-4 16,-8 6 0-16,10-6-4 0,-10 0 0 0,0 1-8 0,0-6-4 0,8 1-12 15,-8 0-12-15,0-6-16 0,0 5-16 0,0-3-12 16,0-6-12-16,-8 4-12 0,8-4-64 0,0 0 4 0,-10 0 28 0,2 0 36 16,0-4 16-16</inkml:trace>
        </inkml:traceGroup>
        <inkml:traceGroup>
          <inkml:annotationXML>
            <emma:emma xmlns:emma="http://www.w3.org/2003/04/emma" version="1.0">
              <emma:interpretation id="{5695D719-F52C-4242-B8C2-86D53889F677}" emma:medium="tactile" emma:mode="ink">
                <msink:context xmlns:msink="http://schemas.microsoft.com/ink/2010/main" type="inkWord" rotatedBoundingBox="5831,13814 7749,13808 7751,14537 5833,14543"/>
              </emma:interpretation>
            </emma:emma>
          </inkml:annotationXML>
          <inkml:trace contextRef="#ctx0" brushRef="#br0" timeOffset="20187.0529">3718 294 63 0,'0'-10'80'0,"-8"6"-4"0,8-7-4 16,0 7-24-16,-9-6 0 0,9 6-4 0,0-6 0 0,0 5 0 15,0-4-20-15,0-1 20 0,0 0 0 0,0 6 0 0,9-6-4 16,-9 1-4-16,0 4 4 0,8-5-8 0,1 6 8 0,-1-6-12 16,0 6 0-16,2-3 0 0,-2-1 0 0,0 3 0 0,10 0-8 0,-10 0-4 15,9 5 0-15,0-4-8 0,-8 4 4 0,7 0 0 16,-6 0-4-16,6 0-4 0,-7 0 4 0,8 4-4 0,-9 1-4 0,1 0 0 15,-1 4 8-15,1 2-4 0,0-3-8 0,-9 7 4 0,0-5 4 16,8 3 0-16,-16 3-4 0,8 3 4 0,0-6-4 0,-9 7 0 16,9-1 0-16,-9 0 0 0,1-4 0 0,8 4 0 0,-9-5 0 0,1 1 0 15,0-1 0-15,8-4 0 0,-9-1 0 0,0 1 4 16,9 0-4-16,0-6-4 0,0-4 0 0,-8 5 4 0,8 0 0 0,0-5 0 16,0 0 0-16,8 5 4 0,-8-10-8 0,0 5 0 0,9 0 4 15,0-5 0-15,-1 5-4 0,-8-5 0 0,8 5 8 0,1 0-4 16,-1 0 0-16,1 0 0 0,8 0 0 0,-9 0 0 0,2-4-16 0,6 4 20 15,-8 0-4-15,2 0 8 0,6 4-4 0,-7-4-4 16,-1 0 0-16,0 5 0 0,2 0 0 0,6 0 0 0,-8-1 0 0,2 1 0 16,-2 0 0-16,0 4 0 0,-8 1 0 0,9 0 4 0,-9-1-4 15,9 1 8-15,-9 5-4 0,0-6 0 0,0 5-4 0,0 1 0 16,-9 4 4-16,9-5 0 0,-9 5 4 0,1-4 0 0,-10 5 0 0,10-7 0 16,-8 7 0-16,6-2 0 0,-6-2 0 0,-1-2 4 15,-1 0-4-15,2 0 4 0,-10-4-4 0,9 1-4 0,0-3 4 0,0-3-4 16,0 0 0-16,0 0 0 0,-1-5-4 0,2 0 0 0,7 0 0 15,-8-5-4-15,9 0-4 0,-9 0-4 0,9 0-8 0,-2-5-8 16,2 1-16-16,0 0-16 0,-2-1-8 0,10-4-12 0,0 4-12 0,-8 0 4 16,8-4-16-16,0 5-60 0,0-6 4 0,8 5 28 0,-8 2 20 15,10-3 32-15</inkml:trace>
          <inkml:trace contextRef="#ctx0" brushRef="#br0" timeOffset="20602.9418">4417 404 27 0,'8'-5'104'16,"-8"5"-12"-16,0 0-4 0,10 5-20 0,-10-5 0 0,0 5-4 15,-10-5-4-15,10 4 0 0,0 6-4 0,-8-5-4 0,8 5 0 16,-8-6-4-16,8 11-4 0,-8-5 4 0,8 4-8 0,0 0-4 0,0 6-4 16,-10-6 0-16,10 5-4 0,0-1 0 0,0-2-12 0,0 3 0 15,10 0-4-15,-10 1 4 0,8-7-4 0,0 7-4 0,0-6 0 16,10 0 0-16,-10 1-4 0,10-5 0 0,-10 4 4 0,9-9 0 15,1 4-4-15,-2-4 4 0,2 6 0 0,-2-11 0 0,10 3-4 16,-9-3 4-16,-1 5 4 0,2-10-16 0,0 5 20 0,7 0-4 0,-8-3 0 16,0-4 4-16,-1 3 0 0,2-6-8 0,-10 6 4 15,10-6-4-15,-2 1 4 0,-7-1-4 0,0 1 0 0,-1-1 4 0,1-5-4 16,-1 6 4-16,0-5-4 0,-8 0 0 0,0-1-4 0,10 0 0 0,-10 1 0 16,0-1-4-16,-10 1 0 0,10-1 4 0,-8 2-4 15,8-2 0-15,-8 1 4 0,-1-1 0 0,1 1-4 0,-1-1 0 0,0-4 4 16,-7 5 0-16,8-1-4 0,-10 1 0 0,0 4 0 0,2-4 4 15,-1-1-8-15,0 6 4 0,-8-5 0 0,7 4 0 0,0 0-4 16,-6 7-4-16,7-8 0 0,-1 6 0 0,-8 0-4 0,10 5 0 16,-2 0-4-16,2 0 0 0,-1 5-4 0,-1 0-4 0,2 6-4 15,6-3-4-15,-6 2-4 0,8 4-8 0,-2 0-12 0,2 1-4 0,8-1-12 16,-8 0-8-16,8 6-8 0,0-6-8 0,0 0-28 0,8 1-60 16,-8-1 24-16,8 1 32 0,2 0 24 0</inkml:trace>
          <inkml:trace contextRef="#ctx0" brushRef="#br0" timeOffset="20961.9804">5073 399 59 0,'0'10'84'0,"0"0"-12"16,-8-1 0-16,8 5-24 0,-8 1 0 0,8-1-4 0,-9 1 0 15,1-1 4-15,8 6-8 0,-9-6 4 0,1 5-4 0,8-6 4 0,-9 7-8 16,9-5 0-16,0 4-4 0,0 1 0 0,0-7-4 0,0 2-4 15,0 4 0-15,9-5-4 0,-1 1 4 0,1-1-4 0,-1 1 8 16,1-1-8-16,7 0 0 0,2-4 0 0,0 4 4 0,-2-4-8 0,1-1 4 16,9-4 0-16,0 0 0 0,-1 5 0 0,0-10 4 15,1 5-12-15,-1-5 16 0,1 0 0 0,0 0-4 0,-1-5-4 0,1 0-4 16,0 0 0-16,-1-5 0 0,1 1-4 0,-10-1-4 0,10-4 0 16,-8 1 0-16,-2-3 0 0,2 2-4 0,-10 0 0 0,9-1 0 15,-9-5 0-15,1 2 0 0,-9 4-4 0,9-5 0 0,-9-1 4 16,0 1 0-16,-9 4-4 0,9-5 0 0,-9 2 0 0,1-1 0 15,-1 5 0-15,-7-6-4 0,7 1 4 0,-8 4-4 0,-1 1 0 0,2 0-4 16,-2 0 0-16,2-1 0 0,-10 5 0 0,9 1-8 0,-1 4-4 16,-6 0-4-16,6 5-8 0,-7 0 0 0,-1 0-8 0,10 5-16 15,-10 0-4-15,8 4-8 0,-7 1-8 0,8 5-12 0,0-6-8 16,-1 5-28-16,2 1-64 0,-2-1 28 0,2 1 24 0,-1-6 28 16</inkml:trace>
        </inkml:traceGroup>
        <inkml:traceGroup>
          <inkml:annotationXML>
            <emma:emma xmlns:emma="http://www.w3.org/2003/04/emma" version="1.0">
              <emma:interpretation id="{18B4D4FB-8784-4CA6-BE3E-B84E72C55791}" emma:medium="tactile" emma:mode="ink">
                <msink:context xmlns:msink="http://schemas.microsoft.com/ink/2010/main" type="inkWord" rotatedBoundingBox="8543,14087 9140,14085 9141,14382 8544,143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158.2727">6540 668 23 0,'0'5'100'0,"0"0"-4"0,10-5 0 0,-10 4-12 0,0-4 8 0,8 0 8 15,-8 0 4-15,8 5-8 0,-8-5 0 0,8 0-4 0,-8 0-8 16,9 0-8-16,-1 0-4 0,1 0-8 0,8-5-12 0,-9 5-4 0,2 0-4 16,6-4-8-16,-8 4-12 0,10-5 0 0,-1 5-8 15,0-5 4-15,0 0-4 0,-1 5-8 0,2-4 0 0,0-2-8 0,-2 2-16 16,1 0-12-16,9-1-20 0,-10-1-24 0,2 6-28 0,-1-4-36 15,0 4-28-15,8 0-96 0,-7 0 44 0,-10-5 40 0,10 5 32 16,-2 0 32-16,2 0 20 0</inkml:trace>
          <inkml:trace contextRef="#ctx0" brushRef="#br0" timeOffset="23945.8127">6447 461 11 0,'-8'0'88'0,"-2"-4"-4"0,10-1-4 0,-8 5-24 16,8-5 0-16,-8 0 0 0,8 5 0 0,0-4-4 0,0 4 4 15,0 0-12-15,0-5 20 0,0 5 4 0,0-5 4 0,8 0-4 16,-8 5 0-16,8-4 0 0,2 4-4 0,-2-6 0 0,0 2-4 16,1 4 0-16,7-5 0 0,-7 5-4 0,8-5-8 0,1 0-4 15,-2 5-8-15,2 0-4 0,7 0 0 0,-8-4-8 0,0 4-4 16,1 0-4-16,6 0 0 0,-6 0-8 0,-1 0 4 0,9 0-4 0,-10 0-4 15,2 0 0-15,-2 4-4 0,2-4 0 0,-1 5 4 0,-1-5-8 16,2 5-16-16,-2-5-16 0,-6 5-12 0,6-5-12 0,-7 4-12 16,0 2-16-16,-1-2-20 0,0 1-32 0,-8 5-24 0,0-6-88 0,0 1 44 15,-8 5 36-15,8 0 32 0,-17-6 28 0,8 6 20 16</inkml:trace>
        </inkml:traceGroup>
        <inkml:traceGroup>
          <inkml:annotationXML>
            <emma:emma xmlns:emma="http://www.w3.org/2003/04/emma" version="1.0">
              <emma:interpretation id="{05B9A414-D36B-49D4-B542-2ED098BDAD63}" emma:medium="tactile" emma:mode="ink">
                <msink:context xmlns:msink="http://schemas.microsoft.com/ink/2010/main" type="inkWord" rotatedBoundingBox="9923,13602 11653,13596 11656,14479 9926,14485"/>
              </emma:interpretation>
              <emma:one-of disjunction-type="recognition" id="oneOf5">
                <emma:interpretation id="interp5" emma:lang="" emma:confidence="0">
                  <emma:literal>Ił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t</emma:literal>
                </emma:interpretation>
                <emma:interpretation id="interp8" emma:lang="" emma:confidence="0">
                  <emma:literal>It</emma:literal>
                </emma:interpretation>
                <emma:interpretation id="interp9" emma:lang="" emma:confidence="0">
                  <emma:literal>Kt</emma:literal>
                </emma:interpretation>
              </emma:one-of>
            </emma:emma>
          </inkml:annotationXML>
          <inkml:trace contextRef="#ctx0" brushRef="#br0" timeOffset="31522.3609">8066 174 3 0,'0'-5'104'15,"0"5"-12"-15,0 0-4 0,0 0-20 0,0 0-4 0,0 0-4 16,0 5 4-16,0-5-4 0,0 5 4 0,0 0-4 0,-8-1-4 0,8 5 4 15,0-3-4-15,-8 4-4 0,8-1 4 0,0 1-4 0,0-1 0 16,-9 5-8-16,9 0 0 0,-9 1-20 0,9 4 16 0,-8-4-4 16,8 4-4-16,0 0-4 0,-9 0 0 0,9 0-4 0,0 0-4 0,-8 1-4 15,8-1 0-15,0 0-4 0,-8 5 0 0,8-4 0 16,0-1-4-16,-10 0-4 0,10 0-4 0,0 1 4 0,0-1 0 0,0-5 0 16,0 1-4-16,0-2 0 0,0 2-4 0,0-5 4 0,0-1-12 15,0 1-8-15,0-6-16 0,0 6-16 0,10-10-8 0,-10 5-20 16,8 0-16-16,-8-5-20 0,8-5-12 0,-8 5-56 0,9-5-20 0,-9 1 32 15,8-6 36-15,1 4 28 0,0-3 16 0</inkml:trace>
          <inkml:trace contextRef="#ctx0" brushRef="#br0" timeOffset="31961.2225">8348 241 3 0,'0'-5'112'16,"8"1"-8"-16,-8 4 0 0,0 0-24 0,0-5-4 0,0 5-4 15,0 0-4-15,0 0-8 0,0 0-8 0,0 5 0 0,-8-5-8 16,8 4 0-16,0 1 0 0,8-1-8 0,-8 6 0 0,0 0-8 16,0-6 4-16,0 7-4 0,0 3-4 0,0 0-4 0,0 2 0 0,0-3 0 15,0 6-4-15,-8 0 0 0,16 0-4 0,-8 0 0 16,0 1-4-16,0-1 4 0,9 0-4 0,-9 5 0 0,8-4-4 0,0-1 0 16,-8 0-4-16,10-6 4 0,-2 7-4 0,10-5 4 0,-10-1-4 15,0 1 4-15,10 0 0 0,-10-7-4 0,9 2 0 0,-1 0 0 16,-6-1 0-16,6-4 0 0,2-1 0 0,-2 2 0 0,2-6 0 0,-1 0 4 15,-9 0-4-15,9 0 4 0,0-6 0 0,1 2-4 0,-10-5 4 16,9-1 0-16,-8 5-4 0,7-9 4 0,-7 5-4 0,-1-6 4 16,0 1-4-16,2-5 4 0,-10 4-4 0,8-5 0 0,0 1 0 15,-8 1-16-15,0-2 20 0,0 1 0 0,0-1-4 0,0 1 4 16,0 0 0-16,0 5 0 0,-8-5 0 0,8 4 0 0,-8-4 0 0,-2 5 0 16,2-1 0-16,0 1 0 0,-1 0-4 0,1 4 0 0,0-4 0 15,-10 4 0-15,10 0 0 0,-10 0 0 0,10 1 0 0,-9 5 0 16,0-6 0-16,9 5 0 0,-9 1 0 0,-1 4 0 0,2-6 0 15,6 6 0-15,-6 0 0 0,-2 0 0 0,10 6 0 0,-9-6-4 16,9 4 4-16,-10 6-4 0,10-1 0 0,0 0 0 0,0 1-4 0,-2 4-8 16,2-3-4-16,8 3 0 0,0 5-12 0,-8-5-16 15,8 6-12-15,0-1-16 0,8 0-16 0,-8 0-20 0,8 0-16 0,-8 0-72 16,10-4 32-16,-2 4 36 0,0-5 24 0,0 1 24 0</inkml:trace>
          <inkml:trace contextRef="#ctx0" brushRef="#br0" timeOffset="32346.1883">8988 327 23 0,'8'0'100'15,"-8"0"-12"-15,0 5 0 0,0 0-28 0,0 0 0 0,0 4 0 16,0-4 4-16,0 5-4 0,0 4 0 0,0 0 0 0,0 1-8 0,0-1 8 16,8 1-8-16,-8 4-4 0,9 0-4 0,-1 5-8 0,1-4 0 15,0-2 0-15,-1 7 0 0,8-6-8 0,-6 0 0 0,6 5-4 16,2-4 0-16,-1-2-4 0,8-3 0 0,-8 4 0 0,1-5-4 15,8 1 0-15,-10-6 0 0,1 5 4 0,9-4-4 0,-10-6 4 16,10 6-4-16,-8-5 4 0,-2 0 0 0,10-5-4 0,-9 0 4 0,-1 0-4 16,2 0 4-16,0-5 0 0,-10 0-4 0,9 2 0 0,-9-4-4 15,1-2-4-15,8-5 0 0,-17 4 4 0,8-4-4 0,0-1 0 16,-8-4-4-16,10 5-4 0,-10-5 4 0,0 0-4 0,0 0 0 16,0-6 0-16,0 5 8 0,0-2-8 0,-10-2 0 0,2-1 0 15,8 1 4-15,-8 0-8 0,-1 0 4 0,1 5 4 0,-1-5-8 0,1 5 4 16,-1 0 4-16,-7 1 0 0,6 2-4 0,2-3-4 15,-10 10 4-15,2-6 0 0,8 5 0 0,-10 0 0 0,1 1 0 0,1 5 0 16,-2 4-8-16,2 0 0 0,-2 0-4 0,-8 4-12 0,9 1-16 16,-7-1-12-16,6 6-16 0,-8 4-24 0,1-3-36 0,8 3-32 15,-8 0-72-15,-1 5 8 0,0-4 40 0,9 4 36 0,-9 0 24 0,0 0 28 16</inkml:trace>
          <inkml:trace contextRef="#ctx0" brushRef="#br0" timeOffset="31285.2485">7836 140 11 0,'0'-4'32'0,"0"4"0"0,0 0 0 0,0 0-24 0,0-5 0 0,0 0-4 15,0 0 4-15,0 5 0 0,0-4-8 0,0-2 8 16,0 2-8-16,0-5 0 0,0 3-4 0,0 2 8 0,0-6-4 0,0 5 0 15,0 1 0-15,0-6-4 0,0 5 0 0,0-5-4 0,0 6 4 16,0-6 0-16,0 6-4 0,0-1-8 0,0-5 0 0,0 5 0 16,0-5 4-16,0 6 4 0,0-1 0 0,0-5 4 0,0 6 0 0,0-1 4 15,0 0 0-15,0 0 4 0,0 0 4 0,0 0 8 0,0 1 16 16,0-1 0-16,0 0 0 0,0 5-4 0,0-5 8 16,0 1 0-16,0 4-12 0,0-5 4 0,0 5-4 0,0-5 4 0,0 0 4 15,0 5 0-15,0 0 0 0,0 0 4 0,0 0 4 0,0-5-4 16,0 5 0-16,0 0 0 0,0 0-4 0,0 0 4 0,0 0-12 15,0 0 20-15,0 0 0 0,0 5-4 0,0-5 8 0,0 5-4 16,0 0 0-16,0 0-4 0,0-1 4 0,0 1-4 0,0 5 0 16,0-1-4-16,0 1 0 0,0 0-4 0,0 4 0 0,0-5-4 0,0 6 0 15,0 4-4-15,0-9 0 0,0 9-4 0,0-5 0 0,-8 1-4 16,8-1 0-16,0 5 0 0,0-4 0 0,-9 4-4 0,9-5 0 16,0 5-4-16,-8 0 4 0,8-4-4 0,-9 4 0 0,9-5 0 0,0 6 0 15,0-6 0-15,-8 5 0 0,8-3 4 0,0-3-4 16,0-3-4-16,0-1 0 0,0 5 4 0,0-4-8 0,0-5 4 0,0 4 0 15,0-4 0-15,0 0-4 0,0 0 0 0,0-1-4 0,0-4 4 16,0 0 4-16,0 6 0 0,0-6 0 0,0 0-4 0,0 0 4 16,0 0-8-16,0 0 4 0,0 0 4 0,0 0-4 0,0 0 4 0,8 0-4 15,-8 0 0-15,0 0 4 0,9 0-4 0,-9 0-4 0,8 0 4 16,-8 0 0-16,9 0-4 0,-1-6-16 0,0 6 24 0,-8-4 0 16,18-1-4-16,-10 0 0 0,2 0 0 0,-2 1-4 0,0-6-4 15,0 5-8-15,9-4-4 0,-8-1-4 0,0 1-12 0,7-1-8 16,-6 5-8-16,6-3-8 0,-8-3-4 0,2 1-12 0,6 1-12 0,-7 4-16 15,-1-4-4-15,1 4-4 0,0-1-40 0,-9 2-36 16,8 0 20-16,0-2 32 0,-8 6 32 0,0-4 24 0</inkml:trace>
        </inkml:traceGroup>
      </inkml:traceGroup>
    </inkml:traceGroup>
    <inkml:traceGroup>
      <inkml:annotationXML>
        <emma:emma xmlns:emma="http://www.w3.org/2003/04/emma" version="1.0">
          <emma:interpretation id="{9F48128E-5236-46D2-8A56-CC4FD353C791}" emma:medium="tactile" emma:mode="ink">
            <msink:context xmlns:msink="http://schemas.microsoft.com/ink/2010/main" type="paragraph" rotatedBoundingBox="2937,15298 11811,15215 11823,16458 2949,165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8653B3-9890-44EB-A51F-AEAF90F04CB8}" emma:medium="tactile" emma:mode="ink">
              <msink:context xmlns:msink="http://schemas.microsoft.com/ink/2010/main" type="line" rotatedBoundingBox="2937,15298 11811,15215 11823,16458 2949,16541"/>
            </emma:interpretation>
          </emma:emma>
        </inkml:annotationXML>
        <inkml:traceGroup>
          <inkml:annotationXML>
            <emma:emma xmlns:emma="http://www.w3.org/2003/04/emma" version="1.0">
              <emma:interpretation id="{F355D920-C70A-422F-BCD0-4BE7C804901F}" emma:medium="tactile" emma:mode="ink">
                <msink:context xmlns:msink="http://schemas.microsoft.com/ink/2010/main" type="inkWord" rotatedBoundingBox="2938,15339 4660,15323 4669,16284 2947,1630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958.0764">819 1661 55 0,'0'-5'76'0,"0"0"-4"15,0 5-8-15,9-5-16 0,-9 5-4 0,0 0 0 16,9-4 4-16,-9 4 0 0,0 0 4 0,8 4 4 0,-8-4 0 0,0 5 4 16,8 0-4-16,-8-5 4 0,0 5 0 0,10 4-4 0,-10-4-8 15,0 4 0-15,0-3-8 0,0 7-8 0,0-3 0 0,0 5-8 16,0-1 0-16,-10 5-4 0,10-4-4 0,-8 4-4 0,8 0 0 0,-8 1-8 15,8 3 4-15,0-4 0 0,-9 0-4 0,9 1 0 0,-9 4-4 16,9-5 4-16,0-5 0 0,-8 5-4 0,8-4 0 0,0-1 0 16,0 1 0-16,0-6 0 0,0 6 0 0,0-6-4 0,8-4 0 15,-8 5 4-15,9-5-4 0,0-1 4 0,-9 1 0 0,8 0 0 16,0 0 0-16,2-5 0 0,-10 0-4 0,16 0 0 0,-8 4 4 0,2-4 0 16,-2 0 0-16,9-4 0 0,-9 4-4 0,1-5 4 0,0 5-4 15,7-5 4-15,-8 0 0 0,10 1 4 0,-10-5-4 0,2 3 0 16,-2 1 0-16,9 1 0 0,-9-6 0 0,0 0 0 0,1 6 0 15,-9-5 0-15,9-2 4 0,-1 7 0 0,0-1 0 0,-8 0-4 16,10-4 4-16,-10 3 0 0,0 6-4 0,0-4 0 0,0 4 4 0,0-5 0 16,0 5 0-16,0 0 0 0,0-4 4 0,0 8 0 0,0-4 0 15,0 5 4-15,0-1 4 0,0 6-4 0,0-5 0 0,0 5 0 16,0-1 0-16,0 6-4 0,0-6 0 0,0 6 0 0,0 4 0 0,0 0-4 16,0 0 4-16,0 5-8 0,0 0 0 0,0 0 0 15,0 0 4-15,0 4-4 0,0-3 0 0,0-2 0 0,0 6 0 0,0-4 0 16,0-6-8-16,0 5-4 0,0 0-12 0,0-5-8 0,0-6-12 15,0 7-8-15,8-5-16 0,-8-6-4 0,0 1-16 0,8-5-16 16,-8-1-8-16,9 1-36 0,-9-5-52 0,9 0 40 0,-9-5 28 16,8 1 28-16,0-6 20 0</inkml:trace>
          <inkml:trace contextRef="#ctx0" brushRef="#br0" timeOffset="34137.7247">1382 2184 7 0,'8'0'96'0,"-8"0"-8"0,10 0-8 0,-10 0-20 16,8 0-8-16,-8 4-4 0,8-4 4 0,-8 0-8 0,8 5-4 0,2-1 0 16,-2 3-4-16,0-4 0 0,1 2-4 0,0 5-8 0,-1-5 0 15,9 4-4-15,-9 5 0 0,0 1-8 0,2 0 0 0,6-2-4 16,-6 7 0-16,6-1 0 0,-7 0-4 0,-1 0-4 0,1 1 4 16,-1 4 4-16,1-5 0 0,-1 5-4 0,0-5 4 0,-8 0 0 15,10 0 0-15,-10 1 4 0,8-6 4 0,-8 0 4 0,0-5 8 0,0 2 0 16,0-7-4-16,0 6-4 0,0-10 0 0,0 0-20 0,0-5 16 15,0 0 0-15,0-5-4 0,0 1-4 0,0-5 4 0,0-1-8 16,0-4 0-16,0 0-4 0,0 0 4 0,0-5 0 0,0 5 0 0,0-10-4 16,0 5 8-16,0 0 0 0,8-5-4 0,-8 5 4 15,10 0-4-15,-10 5 4 0,8-5-4 0,-8 5 4 0,8 1-8 0,0-2 0 16,1 5 4-16,-9 1-4 0,9 4 0 0,-1 1 0 0,1-2-4 16,-1 7 0-16,0-1-4 0,-8 5-4 0,10-5-16 0,-2 5-8 15,-8 5-20-15,8-5-24 0,0 5-24 0,-8-1-8 0,10 1-88 16,-2 1 24-16,-8-6 36 0,8 4 28 0,1 1 20 0</inkml:trace>
          <inkml:trace contextRef="#ctx0" brushRef="#br0" timeOffset="34559.112">2175 1790 47 0,'0'0'100'0,"0"-4"-4"0,0 4 0 0,0 0-20 0,8 0-4 16,-8-5 0-16,0 0 0 0,10 5 0 0,-2-5-8 0,-8 5 4 15,8-5-8-15,0 0-8 0,2 5 0 0,-2-5-4 0,0 0-4 0,1 1-4 16,-1 4-4-16,10 0-8 0,-10-5-4 0,0 5 0 0,10 0-4 16,-10 0-4-16,10 0 0 0,-10 5-8 0,0-5 0 0,9 4 0 15,-9-4 0-15,1 5 0 0,0 0-4 0,-1 0 0 0,-8 5-4 0,8-5-4 16,-8 0 0-16,0 4 0 0,0 1-4 0,0 4-8 15,0-5-4-15,-8 6-4 0,8-5 8 0,-8 4-4 0,-1-5 4 0,0 6 0 16,1 0 0-16,0-6 0 0,-1 5 4 0,1-4 0 0,0 0 4 16,-2-1 0-16,2 1 4 0,0-6-8 0,-2 6 8 0,10-5 4 15,-8-1-4-15,8-4-4 0,0 6 8 0,0-2-4 0,-8-4 4 0,8 5 4 16,0-5 0-16,0 5-4 0,8-5 8 0,-8 5-4 16,0-5 4-16,8 4-4 0,-8 1 0 0,10-5 4 0,-10 6 0 0,8-2 4 15,-8 1 4-15,8-1-4 0,-8 1 4 0,10 0-8 0,-2 0 4 16,0 0-4-16,1-1 0 0,-1 1-4 0,0 1 0 0,1-6 0 15,0 4 0-15,-1 1-4 0,0-5 0 0,2 4 0 0,6-4-4 16,-7 0-12-16,0 0-8 0,-1 5-16 0,9-5-24 0,-9 0-32 16,1 0-28-16,0 0-76 0,-1 0 4 0,0 0 28 0,2 0 36 15,-10 0 20-15</inkml:trace>
        </inkml:traceGroup>
        <inkml:traceGroup>
          <inkml:annotationXML>
            <emma:emma xmlns:emma="http://www.w3.org/2003/04/emma" version="1.0">
              <emma:interpretation id="{517D645C-5BA5-4178-9908-44E5287E690C}" emma:medium="tactile" emma:mode="ink">
                <msink:context xmlns:msink="http://schemas.microsoft.com/ink/2010/main" type="inkWord" rotatedBoundingBox="5388,15665 5965,15659 5969,16069 5392,1607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5079.719">3258 1968 91 0,'0'4'120'16,"0"-4"-20"-16,9 6-12 0,-9-6-20 0,0 4 4 0,0-4 8 15,8 5 4-15,-8-5-4 0,8 0 4 0,0 4-4 0,2-4 0 0,-2 0-4 16,0 0 0-16,10 0-8 0,-10 0-8 0,9 0-24 0,0 6 16 15,8-6-4-15,-7 0-12 0,0 0-4 0,6 0-8 0,-7 0-4 16,9 0-4-16,-8 0-4 0,6 0-4 0,-6 0-8 0,7 0-4 16,-7 0-8-16,-2 0-12 0,2 0-20 0,-2 0-24 0,-6 0-16 15,6 4-28-15,-7-4-28 0,-1 5-28 0,1-5-80 0,-9 5 48 0,0 0 36 16,0-1 28-16,0 7 28 0</inkml:trace>
          <inkml:trace contextRef="#ctx0" brushRef="#br0" timeOffset="35312.0975">3386 2289 47 0,'0'10'136'0,"0"-1"-16"15,0 1-16-15,8 0-12 0,-8-1 8 0,8-5 0 0,-8 6 4 0,10-5 4 16,-2 0-4-16,-8 0 0 0,8-1 0 0,10-4-24 0,-10 5 12 0,9-5-8 16,0 0-8-16,0 0-12 0,1 0-12 0,-2 0-8 15,2-5-8-15,7 5-4 0,-8-4-4 0,8-1-12 0,-7 0 0 16,-2 0-4-16,10 5-12 0,-9-4-8 0,9-2-28 0,-10 2-36 0,2-1-52 15,0 1-40-15,-2 4-48 0,-7 0-96 0,-1-6 56 0,0 6 48 16,1 0 40-16,-9 6 28 0,9-6 28 0</inkml:trace>
        </inkml:traceGroup>
        <inkml:traceGroup>
          <inkml:annotationXML>
            <emma:emma xmlns:emma="http://www.w3.org/2003/04/emma" version="1.0">
              <emma:interpretation id="{CAAF2DFA-0BDC-4F62-BD62-0F0357D1ACB7}" emma:medium="tactile" emma:mode="ink">
                <msink:context xmlns:msink="http://schemas.microsoft.com/ink/2010/main" type="inkWord" rotatedBoundingBox="7097,15471 9026,15453 9032,16133 7103,1615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9065.2648">5006 2270 11 0,'-8'10'84'0,"8"-6"-12"16,-10 5-4-16,10 1-24 0,-8-5 4 0,8 5-8 0,0-6 0 16,0 6-4-16,-8-5 0 0,8-1 0 0,0 2-4 0,0-2 0 15,0-4 0-15,0 5 0 0,0-5 8 0,0 0 4 0,0 0-4 16,8-5 8-16,-8 1-4 0,8-2 8 0,-8-3-8 0,10-1 0 0,-2 1-4 16,-8-5-8-16,8-5 0 0,1 4-4 0,8-9 0 0,-9 5-4 15,9-6 0-15,1-3 0 0,-10 4-4 0,10-5 0 0,-2 1 0 16,1-6-4-16,0 5-4 0,0 1 4 0,1-1 0 0,-2 4-4 15,10-3 0-15,-9 4-4 0,-9 5-4 0,10 0 0 0,-2 0 0 16,2 4 0-16,-10 1 0 0,0 4-4 0,2 1 0 0,-2 4 0 0,0 0 0 16,1 0 0-16,-9 5 0 0,8 0 8 0,-8 0 0 0,0 0-4 15,0 0 0-15,8 5 4 0,-8-5 0 0,0 5 8 0,0 0-4 16,0 4 0-16,0-5 4 0,0 6-4 0,0 0 4 0,0 5-4 0,0-2 0 16,0 2 0-16,0 5 0 0,0-7 0 0,0 7-4 15,0 4 0-15,0-5 0 0,0 5-4 0,0-5 0 0,0 5 0 0,0 0-4 16,0 0 4-16,0-5 0 0,0 5 0 0,0-4-4 0,0-1 0 15,0 4 0-15,0-4-4 0,10-4 0 0,-10 5-12 0,0-2-12 16,8-3-16-16,-8 0-16 0,0-2-12 0,8-3-20 0,-8 5-12 16,8-5-16-16,2-1-16 0,-10-5-40 0,8 6-44 0,0-5 44 15,-8 0 28-15,9-5 32 0,0 0 24 0</inkml:trace>
          <inkml:trace contextRef="#ctx0" brushRef="#br0" timeOffset="39459.2103">5713 1987 71 0,'8'0'96'16,"-8"-5"0"-16,0 5-8 0,0 0-24 0,0 0 0 0,0-4-8 16,0 4 0-16,0 4-8 0,0-4-4 0,-8 5 0 0,8-1-4 15,0-4-4-15,0 10-4 0,0-5 0 0,0 5 0 0,0-1 4 16,0 1 0-16,0-1-4 0,0 6-8 0,0-1 0 0,0 1 0 16,8-1-4-16,-8 5 0 0,10-4-8 0,-2 4 4 0,-8 0-8 15,8-5 0-15,2 5 0 0,-2-4 0 0,8 4 0 0,-7-5-4 16,8 1 4-16,0-1 0 0,1-5-8 0,-10 1 0 0,8 0 8 0,2-1-4 15,8-3 0-15,-9-2 0 0,-1 1 0 0,2-5 0 0,8 0 0 16,-10-5 4-16,10 5 0 0,-9-10 0 0,-1 6 4 0,10-6 0 16,-8 1-8-16,-2-1 0 0,2-5 0 0,-1 6 0 0,-1-6 4 15,-6 1-4-15,-2-5 4 0,8 6 0 0,-6-7-4 0,-10 5 8 0,8-5-4 16,-8 7 0-16,0-2 0 0,0-4 0 0,0 5-4 16,0-1 0-16,-8 1 0 0,-2-1 4 0,2 2-4 0,0-2 0 0,0 5 4 15,-10-5-4-15,10 2 0 0,-9 3-4 0,8 0 0 0,-8-5 0 0,1 6-4 16,6-1 4-16,-6 1 0 0,-2 4 0 0,1-4-4 15,0 3-4-15,0 2 0 0,1 4-4 0,-2 0 0 0,0 0-4 0,10 4 0 16,-8 2 0-16,-1-1-16 0,-1 4 16 0,10 5 0 0,-10-4-8 16,10 9 4-16,0-5-8 0,0 5-8 0,-2 1-8 0,2 0-4 15,8-2-12-15,0 1-12 0,-8 1-12 0,16-1-12 0,-8 4-44 16,8-4-44-16,2-4 28 0,-2 5 32 0,0-7 32 0</inkml:trace>
          <inkml:trace contextRef="#ctx0" brushRef="#br0" timeOffset="39835.7206">6455 2035 3 0,'-8'0'92'15,"8"5"-12"-15,0-1-4 0,-8 1-20 0,8 5-4 0,-10-1-4 16,2 2 0-16,8-2-4 0,-8 0-4 0,8 5-4 0,0-4 0 16,0 5 0-16,-10 4 0 0,10-5-8 0,10 1 0 0,-10-2-8 0,8 7 4 15,0-5-20-15,2 3 20 0,-2-3-8 0,0 4 8 16,9-4-8-16,-9 4 4 0,10-5 0 0,-2 1-4 0,2-1 4 0,0 0 0 15,-2 1-4-15,1-5 8 0,0-1-4 0,0 0-4 0,1 1 0 16,-2-5 4-16,2 0-4 0,-2-5 0 0,1 0 4 0,1-5-4 16,-2 0 4-16,2-5-4 0,-2 1 0 0,-6 0 0 0,6-6 0 15,1 0-4-15,-9-4-4 0,10 5 0 0,-10-10 0 0,0 4-4 16,10 1 0-16,-18-5 0 0,8 6 0 0,1-7 0 0,-9 6 0 16,9 0 0-16,-9-1 4 0,-9 1 0 0,9 0 0 0,0 5 0 0,-9-4 0 15,1 7 0-15,0-3 4 0,-2 0 0 0,2 5-4 16,-9-2 0-16,0 2 0 0,0-1-4 0,9 6 0 0,-18-2-4 0,8 2 8 15,-6-1-4-15,6 1-8 0,-7 4 4 0,-1 0 0 0,0 4 0 0,1 1-4 16,-1-1 0-16,2 6 0 0,-2-5 0 0,0 5 0 16,8 5-4-16,-7-6-8 0,9 5-8 0,-2 0-12 0,0 1-8 0,10-1-32 15,0 5 0-15,0-5-24 0,-1 5-20 0,9-4-36 0,0-1-52 16,0 5 40-16,9-4 32 0,-1 0 24 0,0-1 24 0</inkml:trace>
        </inkml:traceGroup>
        <inkml:traceGroup>
          <inkml:annotationXML>
            <emma:emma xmlns:emma="http://www.w3.org/2003/04/emma" version="1.0">
              <emma:interpretation id="{92C76098-D733-464D-8F6B-6DE1DEDDAD45}" emma:medium="tactile" emma:mode="ink">
                <msink:context xmlns:msink="http://schemas.microsoft.com/ink/2010/main" type="inkWord" rotatedBoundingBox="10015,15232 10820,15225 10832,16467 10027,1647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1940.9929">8647 2088 71 0,'0'-5'92'0,"0"5"-8"16,0 0-8-16,0 0-20 0,0 0 0 0,0 0-4 0,0-4 4 0,0 4 4 15,0 0-8-15,0 0 4 0,0 4 0 0,0-4-12 0,0 0 0 16,8 0 0-16,-8 0-4 0,0 0-4 0,0 0-4 0,0 0-8 15,8 0-4-15,-8 0-8 0,0 0 0 0,0 0-4 0,0 0 0 16,0 0 0-16,9 0-4 0,-9 5 0 0,0-5-16 0,0 4-24 16,0 1-24-16,-9 0-32 0,9 0-28 0,9-1-84 0,-18 6 24 0,9-6 28 15,0 1 36-15,0 5 20 0</inkml:trace>
          <inkml:trace contextRef="#ctx0" brushRef="#br0" timeOffset="42136.4798">8647 2299 19 0,'0'4'116'0,"0"1"-8"0,0 5-8 0,0-6-20 16,0 2-8-16,0-2 4 0,0-4-8 0,0 5 0 0,0-5-8 15,0 0-8-15,0 0-8 0,0 0-12 0,0 0-4 0,0 0-4 16,0 0-8-16,0 0 4 0,0 0-8 0,0 0 4 0,0 0-8 0,0 0 4 16,0 0-4-16,0 0-4 0,0 0 0 0,8 0-8 0,-8-5-4 15,0 5-12-15,8-4-16 0,-8-2-20 0,9 2-16 0,-9-1-8 16,9 0-40-16,-9 0-68 0,8 1 32 0,0-6 32 0,-8 5 16 15</inkml:trace>
          <inkml:trace contextRef="#ctx0" brushRef="#br0" timeOffset="40229.667">8296 1618 55 0,'10'-15'96'0,"-10"5"-8"16,0 2 0-16,0-3-16 0,0 2-8 0,0 4 4 0,0-4 4 0,0 3-8 15,0 2-4-15,-10 4-4 0,10-5-4 0,-8 5-8 0,8-4 4 16,0 8-4-16,-8-4 0 0,8 5 4 0,-9-1-4 0,0 6 4 16,1 0 0-16,8 4-4 0,-8 0 4 0,-1 6-8 0,1-2-4 0,-1 2 4 15,0 4-4-15,-7 4-4 0,6 1-4 0,2 5 0 16,0-1-4-16,-10 6-8 0,10-1 0 0,0 1 0 0,-9 4-4 0,-1 0 0 15,10 0 0-15,-10 1 0 0,2 4-4 0,8-6 0 0,-10 7 0 16,1-2-4-16,9-3 4 0,-10-1-4 0,10 0 0 0,-8-1 0 16,6-2 0-16,2-1 0 0,0-7 0 0,-1-3 0 0,0 5 0 0,1-4-4 15,8-8-8-15,-9-3-4 0,9 1-16 0,0-1-24 0,0-4-16 16,0-6-20-16,0 1-32 0,0 0-48 0,0-6-4 0,0-4-92 16,0 0 48-16,0-4 44 0,0-3 28 0,0-1 32 0,-8-2 16 15</inkml:trace>
        </inkml:traceGroup>
        <inkml:traceGroup>
          <inkml:annotationXML>
            <emma:emma xmlns:emma="http://www.w3.org/2003/04/emma" version="1.0">
              <emma:interpretation id="{4DD2716D-2110-4D7B-8334-C09C04E101ED}" emma:medium="tactile" emma:mode="ink">
                <msink:context xmlns:msink="http://schemas.microsoft.com/ink/2010/main" type="inkWord" rotatedBoundingBox="11500,15310 11812,15307 11818,15961 11507,15964"/>
              </emma:interpretation>
              <emma:one-of disjunction-type="recognition" id="oneOf10">
                <emma:interpretation id="interp14" emma:lang="" emma:confidence="0">
                  <emma:literal>4</emma:literal>
                </emma:interpretation>
                <emma:interpretation id="interp15" emma:lang="" emma:confidence="0">
                  <emma:literal>h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☹</emma:literal>
                </emma:interpretation>
                <emma:interpretation id="interp18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42613.7394">9371 1728 3 0,'0'-10'96'0,"9"5"-12"0,-9-5 0 0,8 1-28 16,-8 5 4-16,8-6 0 0,-8 0-4 0,8 1-4 0,-8 4 0 15,10 0 0-15,-10-4 0 0,0 4 0 0,0-1-4 0,8 2 0 16,-8-1 0-16,0 5-4 0,0-4 0 0,0 4-4 0,0 0 4 0,0-5 8 16,0 10-4-16,0-5 0 0,0 4 0 0,0 1-4 15,0-1 0-15,0 7-4 0,0-7-4 0,0 11-4 0,-8-6-4 0,8 5 0 16,0 1-8-16,0-1 0 0,0 1-4 0,-10 4-4 0,10 0 0 15,0 1-4-15,0 3 0 0,0-4-4 0,0 0-4 0,0 6 4 16,0-6-4-16,10 0 0 0,-10 0-16 0,8 1 24 0,0-6-4 0,2 5 0 16,-2-4 0-16,0-1-4 0,1 0 0 0,-1 1-4 0,9-6 4 15,-8 1 0-15,-1-5-4 0,10 4 0 0,-10-3 0 0,0-2-4 16,10-4 0-16,-10 5 4 0,1-5 0 0,-1-5 0 0,0 5-4 16,10-4 0-16,-18-2 0 0,8-3 0 0,0 4 4 0,2-5-4 15,-2 5 4-15,-8-4 0 0,8-1 0 0,-8 1 4 0,9 4 0 0,-9-5-4 16,9 0 4-16,-9 1 0 0,0-1-4 0,0 6 4 0,0-1 4 15,0 0-4-15,0-1 0 0,0 6 0 0,8-3 4 0,-8 3 4 16,0 3 0-16,0-3 0 0,0 11-4 0,0-6 4 0,0 5 0 16,0-1 8-16,0 1-4 0,0 4-4 0,0 0 0 0,0 1 4 15,0 4 0-15,8-5-4 0,-8 5 0 0,0 0-4 0,-8 0 0 0,16 0 0 16,-16 1-8-16,8-5-4 0,8 5-20 0,-8-7-32 0,0-3-28 16,0 4-52-16,0-5-44 0,0 1-88 0,0-5 32 0,0-5 40 15,-8 0 44-15,8 0 28 0,-8-5 20 0</inkml:trace>
        </inkml:traceGroup>
      </inkml:traceGroup>
    </inkml:traceGroup>
    <inkml:traceGroup>
      <inkml:annotationXML>
        <emma:emma xmlns:emma="http://www.w3.org/2003/04/emma" version="1.0">
          <emma:interpretation id="{DA9306E7-3A2B-4217-BFDB-74F1B7848863}" emma:medium="tactile" emma:mode="ink">
            <msink:context xmlns:msink="http://schemas.microsoft.com/ink/2010/main" type="paragraph" rotatedBoundingBox="3920,16662 14956,16818 14943,17754 3907,175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293224-C1CA-468B-B520-9A2DAECBC33D}" emma:medium="tactile" emma:mode="ink">
              <msink:context xmlns:msink="http://schemas.microsoft.com/ink/2010/main" type="line" rotatedBoundingBox="3920,16662 14956,16818 14943,17754 3907,17597"/>
            </emma:interpretation>
          </emma:emma>
        </inkml:annotationXML>
        <inkml:traceGroup>
          <inkml:annotationXML>
            <emma:emma xmlns:emma="http://www.w3.org/2003/04/emma" version="1.0">
              <emma:interpretation id="{2D22D80D-2A74-4B8E-A34C-C6DC6D5C9732}" emma:medium="tactile" emma:mode="ink">
                <msink:context xmlns:msink="http://schemas.microsoft.com/ink/2010/main" type="inkWord" rotatedBoundingBox="3894,17141 4937,16593 5149,16997 4107,1754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3422.0934">1791 3497 51 0,'0'-10'96'0,"0"1"-4"0,-8 5-8 0,8-5-20 0,0 3-4 16,0-4-8-16,0 6-4 0,0 0-4 0,0 4 0 0,0-6-4 0,8 6-4 15,-8-5-4-15,9 5 4 0,-9 0 0 0,9 0 0 0,-9 0 0 16,8 5 4-16,1-5 0 0,-1 6 0 0,0-2 0 0,0 5-4 16,2 2-4-16,6-2-8 0,-6 4 0 0,-2 2-8 0,9-1 4 15,-9 6-8-15,1-1 0 0,0 5 0 0,-1-5-4 0,0 5-4 0,0 0 0 16,2 0 0-16,-2 0 0 0,-8-4 0 0,8 3 4 0,-8-4-4 15,0-4 0-15,10 4 0 0,-10-5 0 0,0-4 4 0,0 0 0 16,0-2-4-16,0-2 0 0,0-6 0 0,0 0-4 0,0 0 0 0,0-6 4 16,0 2 0-16,0-5-4 0,0-6 0 0,0 1 0 15,0 0 0-15,0 0 0 0,0-6 0 0,0 1 0 0,0 0-4 0,0 0 0 16,8-5 8-16,-8 4-4 0,8 1 4 0,-8-5-4 0,9 5-4 16,-1 0 8-16,-8 4-4 0,9 1 0 0,-1-1 0 0,1 1-4 15,-1 5 4-15,0-1 0 0,2 1 0 0,-2 3 0 0,0-3 0 16,2 4-4-16,-2 5 4 0,0-5-4 0,0 1 0 0,1 4-16 15,-1 0-4-15,1 0-12 0,0 4-12 0,-1-4-20 0,0 5-20 16,2-5-24-16,-2 5-8 0,0 1-92 0,0-3 32 0,2 3 28 0,-2-6 36 16,0 0 24-16</inkml:trace>
          <inkml:trace contextRef="#ctx0" brushRef="#br0" timeOffset="43787.6328">2609 3008 35 0,'0'0'92'0,"0"0"-4"16,0 5-8-16,0-5-20 0,0 0-8 0,10 0 0 0,-10 0-4 15,0 0 0-15,8 0 0 0,0 0 0 0,-8-5-8 0,10 5 0 0,6-5 0 16,-8 5-4-16,2-4-4 0,6 4-4 0,-7-5 0 0,7 5-8 16,2-5-4-16,-2 5-4 0,2-5-4 0,-10 5 0 0,10 0-4 15,-1-4 4-15,-9 8 0 0,0-4-4 0,10 5 0 0,-10 0 0 16,-8 0 0-16,8 4-4 0,-8 2 4 0,0-2 4 0,-8 5-4 15,8 0 0-15,-8 0-4 0,-1 1 4 0,0 4-8 0,1 1 8 0,-9-6 0 16,9 5-8-16,-10-4 4 0,10 3 4 0,-10-3-4 0,10 0 4 16,-8-1 0-16,6-5-8 0,2 1 4 0,0-2 0 0,-1 3 0 15,1-6-4-15,0 0 4 0,8 0-4 0,0-1 4 0,0-4 0 16,-10 5 0-16,20-5 4 0,-10 5 0 0,0-5-4 0,0 0 0 16,8 0 4-16,0 5 0 0,-8-5 4 0,9 4 4 0,-1-4-12 15,0 0 12-15,2 5-4 0,-2-5-4 0,0 0-4 0,0 0 4 16,10 0-4-16,-10 0 8 0,10 0-4 0,-10 0 0 0,9 5-12 0,0-5-12 15,0 0-20-15,1-5-24 0,-10 5-28 0,18 0-20 0,-18-5-96 16,9 5 32-16,-1-4 36 0,2 4 24 0,0-5 20 0</inkml:trace>
        </inkml:traceGroup>
        <inkml:traceGroup>
          <inkml:annotationXML>
            <emma:emma xmlns:emma="http://www.w3.org/2003/04/emma" version="1.0">
              <emma:interpretation id="{38BA1A1D-4A6D-4AAF-A35A-D2D33FBA012F}" emma:medium="tactile" emma:mode="ink">
                <msink:context xmlns:msink="http://schemas.microsoft.com/ink/2010/main" type="inkWord" rotatedBoundingBox="5577,16968 6067,16975 6061,17404 5570,1739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993.0823">3446 3272 43 0,'8'5'96'16,"-8"0"-8"-16,8 4-8 0,1-9-24 0,-1 5 0 0,1 0 0 16,0 0-4-16,-1-1 4 0,0-4-4 0,10 0 0 0,-10 5-8 15,10-5 0-15,-2 0-8 0,1 0-4 0,1 0-8 0,-2 0-4 16,2 0-4-16,-2 0-4 0,10 0-4 0,-9 0 0 0,0 0-4 16,0 0-16-16,1 0-12 0,-2 0-16 0,2 5-24 0,-10-5-20 0,9 5-60 15,-9 0-36-15,-8-1 40 0,9 2 24 0,0-2 16 0</inkml:trace>
          <inkml:trace contextRef="#ctx0" brushRef="#br0" timeOffset="44194.0938">3582 3564 19 0,'0'15'124'0,"-9"-1"-16"0,9-4 0 0,0 5-28 0,0-6 8 0,0 0 0 15,0 1-8-15,0 0-4 0,9 0 0 0,-9-6 0 0,8 1-8 16,1 5 4-16,0-6-12 0,-1 1-8 0,0-5-4 0,10 5-8 15,-2-5-8-15,-6 0-4 0,6 5-8 0,1-5-4 0,0 0 0 0,8-5-4 16,-7 5-4-16,0-5-12 0,-2 5-16 0,1-5-28 0,0 1-20 16,0-1-36-16,1 0-36 0,-2 5-36 0,-7-5-52 0,8 5 40 15,-9-4 32-15,1 4 36 0,-1-5 20 0</inkml:trace>
        </inkml:traceGroup>
        <inkml:traceGroup>
          <inkml:annotationXML>
            <emma:emma xmlns:emma="http://www.w3.org/2003/04/emma" version="1.0">
              <emma:interpretation id="{91B419DB-C20B-4D27-BCBF-33A86EBDDB8A}" emma:medium="tactile" emma:mode="ink">
                <msink:context xmlns:msink="http://schemas.microsoft.com/ink/2010/main" type="inkWord" rotatedBoundingBox="7233,16856 8595,16875 8586,17500 7224,1748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4945.2211">5134 3445 67 0,'-9'0'92'0,"9"4"-8"0,-8 1-4 16,0-5-20-16,8 0 0 0,0 0-4 0,-10-5-8 0,10 1 0 16,0 0-4-16,0-7-4 0,0 2 0 0,0-6 0 0,0 1 4 15,10 0-4-15,-10-1-4 0,8 1-4 0,0-1 0 0,1-4 0 0,-1 5-4 16,0-5 0-16,1-2 4 0,0 8-4 0,7-1 4 0,-6 0-4 15,6-1-4-15,-7 5 0 0,8 1 0 0,-9-1-4 0,9 6 0 16,-8-1 0-16,0 0-4 0,7 5-4 0,-6 0 4 0,-2 5-4 16,0-5-4-16,10 9-4 0,-18-4 0 0,8 4 4 0,0 1-4 15,1 3 8-15,-9 3-4 0,0 3-4 0,0 1-4 0,0-1 0 16,0 4 4-16,-9 7 0 0,1-7-4 0,0 6 0 0,-2 0 0 16,-6-1 0-16,8 1 0 0,-10 0 0 0,10 0 0 0,-10-5 0 0,1 5 4 15,9-10 0-15,-9 5-4 0,8-10 0 0,-7 1 0 16,6-1 4-16,2-4 0 0,0-1-8 0,-1-4 4 0,0 0-4 0,1-5 0 15,8 0 0-15,0-5 0 0,-8 0 4 0,8-4-4 0,0-1 4 0,0 1-4 16,0 4 8-16,0-10-4 0,8 5-4 0,-8-4 4 16,0 4-4-16,8 1 4 0,1-5 0 0,-9 4 0 0,9 5 4 0,-1-5-20 15,0 6 24-15,2-1 4 0,-2 0 0 0,0 5 4 0,1 0 0 16,0 0 4-16,7 5 4 0,-7 0 4 0,-1-1 0 0,10 2 4 16,-10 3-4-16,10 1 4 0,-2-1-4 0,-8 5-4 0,10-4 4 0,-1 4-4 15,-1-4-4-15,2 5-4 0,-2-1 0 0,2 0-4 0,-1-4 0 16,0 5-4-16,0-6 0 0,0 1 0 0,0-1-4 0,1 1-4 15,7 0 0-15,-8-6-12 0,0 1-8 0,0 0-16 0,0-5-20 16,1 0-20-16,-2 0-20 0,-8 0-24 0,10 0-20 0,-10-5-20 16,9 0-12-16,-9-5-72 0,2 1 32 0,-2-1 48 0,0 1 32 15,2-5 28-15,-2 4 20 0</inkml:trace>
          <inkml:trace contextRef="#ctx0" brushRef="#br0" timeOffset="45498.2675">5961 3258 99 0,'8'-5'140'0,"0"0"-16"15,2 5-4-15,-10-5-12 0,8 5-8 0,0 0 4 0,1 0-8 16,-1 0-8-16,1-4-4 0,-1 4-8 0,1 4-8 0,7-4 0 16,-6 0-12-16,6 0-4 0,2 0-12 0,-2-4-4 0,2 4-4 0,-1-5-8 15,9 5-8-15,-10-5 0 0,10 0-12 0,-1 5-4 0,1-4-16 16,-10-3-20-16,10 4-28 0,0-2-28 0,-9 0-36 0,9 0-32 16,-10 0-88-16,2 5 20 0,-10-4 44 0,10 4 40 0,-10-5 20 15,1 5 24-15</inkml:trace>
          <inkml:trace contextRef="#ctx0" brushRef="#br0" timeOffset="45297.7916">6072 3210 75 0,'0'0'108'0,"-10"3"-12"0,10 4-8 0,-8-3-24 0,0 1 0 0,8 0-8 15,-9 4 0-15,1 1-4 0,-1-5 0 0,9 5-12 0,-8 4 4 16,-1-5-4-16,9 6 0 0,-8-1-8 0,8 0-4 0,0 1-4 16,-8-1 8-16,8 1-8 0,0-1 4 0,0 0-8 0,0 1-4 0,0-1 0 15,0 0 4-15,8-4-4 0,-8 5-4 0,8-6 0 16,-8 1 4-16,9-1-8 0,-1-4 4 0,1 4-4 0,8-3 4 0,-9-2-4 15,10-4 4-15,-10 5-4 0,10-5 4 0,-2 0 0 0,1 0-4 16,0-5 0-16,0 5 0 0,1-4 4 0,6-2-4 0,-6 6 4 16,-1-5-8-16,0 5 4 0,0-4 4 0,9 4 0 0,-18 0 0 0,10 0-4 15,-2 0 0-15,1 0 8 0,-8 4 0 0,0 1 0 16,7 1 4-16,-16 3 0 0,8-4 0 0,2 4-16 0,-2 1 16 0,-8 5 8 16,0-6-8-16,0 5 0 0,0-4 0 0,0 9-4 0,-8-5-4 15,8 1 0-15,-10 0 0 0,2-1-4 0,-8 0 0 0,7-1-4 16,-8 3 0-16,0-2 0 0,9 1-8 0,-10-5-4 0,0 4-12 0,-6-10-12 15,6 6-12-15,1-5-20 0,1 0-20 0,-10-5-20 0,8 0-16 16,2-5-16-16,-1 0-16 0,-9-5-84 0,10 1 36 0,-2-6 36 16,-8 1 36-16,9 0 24 0</inkml:trace>
        </inkml:traceGroup>
        <inkml:traceGroup>
          <inkml:annotationXML>
            <emma:emma xmlns:emma="http://www.w3.org/2003/04/emma" version="1.0">
              <emma:interpretation id="{1FEA867E-26AC-4D7A-ACC2-E1651043FDB2}" emma:medium="tactile" emma:mode="ink">
                <msink:context xmlns:msink="http://schemas.microsoft.com/ink/2010/main" type="inkWord" rotatedBoundingBox="12272,16929 13654,16949 13645,17566 12264,1754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6320.0978">10199 3618 27 0,'-10'-15'100'0,"2"5"-8"0,8 1-8 0,-8-1-24 16,-2 0-4-16,2 1 0 0,8 4-4 0,-8-4-4 0,8 4-8 16,0 0-4-16,-9-4 0 0,9 3-8 0,0 6 4 0,0 0-4 15,0-5 0-15,0 5 0 0,0 0 0 0,9 0 0 0,-1 5 0 16,-8-5-4-16,8 6-8 0,2 3 0 0,-2-4 0 0,0 4 0 0,2 1-4 16,-2 5 4-16,0-6-4 0,0 5-8 0,1 1 4 0,0 4-4 15,-9 0 4-15,8-4-8 0,1 4 4 0,-9 0 4 0,0 0-4 16,8 0 0-16,-8 0 4 0,0-4-4 0,0 4 0 0,0-5 0 15,0-4-4-15,0 4 4 0,0-4 0 0,0-5 4 0,0-1-4 16,0 1 0-16,0-5 0 0,0-5-4 0,0 1 0 0,0-7 4 16,0 3-4-16,8-7 0 0,-8-4 0 0,0 0 0 0,10 0 0 0,-10-5 0 15,8 0 0-15,0 0 4 0,-8 0-4 0,8-5 0 16,2 5 0-16,-2-5 4 0,9 5 0 0,-8 5-4 0,-1-5 4 0,1 4 0 16,-1 1 0-16,8 5 4 0,-6 1 0 0,-2 2 0 0,10 2 0 15,-10-1 0-15,0 5 0 0,9 5 0 0,-8-5 0 0,8 5 0 16,-9 0-4-16,10 0 4 0,-10 5 0 0,0 0-8 0,10 0 4 0,-10 0-4 15,9 0 4-15,-8 4-4 0,-1-3 0 0,9 2 0 0,-9 2-4 16,2-1-4-16,6-3-8 0,-8 3-8 0,2 1-12 0,6-1-16 16,-7-4-20-16,8-1-20 0,0 1-20 0,-9 1-4 0,10-2-88 15,-2-4 32-15,2 0 32 0,-1-4 32 0,0-2 20 0</inkml:trace>
          <inkml:trace contextRef="#ctx0" brushRef="#br0" timeOffset="46770.8918">11186 3459 11 0,'-8'9'148'0,"8"1"-12"0,-8-1-8 0,8-3-28 16,-8 3-8-16,8-4 4 0,0 4-8 0,0-3 0 0,-10 3 0 15,20-4-4-15,-10 0 0 0,0-1-4 0,8 1 0 0,-8 0-8 16,8-5-4-16,0 5-8 0,10-5-8 0,-10 0-4 0,10 4-8 0,-1-4-8 16,-1 0-4-16,-7 0-12 0,16 0 4 0,-7-4-12 0,-1 4 0 15,0-5-8-15,8 5-8 0,-7-5-20 0,-2 5-20 0,2-5-24 16,-1 5-24-16,0-4-36 0,0 4-36 0,-9 0-64 0,0-5-24 16,2 5 48-16,-2 0 44 0,0 0 32 0,-8 0 16 0</inkml:trace>
          <inkml:trace contextRef="#ctx0" brushRef="#br0" timeOffset="46529.5382">11204 3248 23 0,'0'5'124'0,"0"-5"-12"0,0 0-12 0,0 5-32 15,0-10-8-15,0 10-8 0,0-5 0 0,0 0 0 0,8 0-4 16,-8 0 0-16,0 0-4 0,9 0 0 0,0 0-4 0,-1 0-4 16,1 0-4-16,-1 0-8 0,0 0 4 0,1 0-12 0,8 0 0 15,-9 0 0-15,10 0-4 0,-1 0 0 0,-8 3-4 0,7-3-4 0,1 0-12 16,-8 7-8-16,8-3-12 0,-9-4-16 0,2 5-24 0,6 0-20 15,-7 0-20-15,-9-1-84 0,9 1 20 0,-9 0 32 0,8 4 28 16,-8-4 24-16</inkml:trace>
        </inkml:traceGroup>
        <inkml:traceGroup>
          <inkml:annotationXML>
            <emma:emma xmlns:emma="http://www.w3.org/2003/04/emma" version="1.0">
              <emma:interpretation id="{649AB215-31F5-4821-A69A-29FCC77C4F1B}" emma:medium="tactile" emma:mode="ink">
                <msink:context xmlns:msink="http://schemas.microsoft.com/ink/2010/main" type="inkWord" rotatedBoundingBox="14427,16949 14954,16957 14943,17754 14415,17746"/>
              </emma:interpretation>
              <emma:one-of disjunction-type="recognition" id="oneOf15">
                <emma:interpretation id="interp23" emma:lang="" emma:confidence="0">
                  <emma:literal>5</emma:literal>
                </emma:interpretation>
                <emma:interpretation id="interp24" emma:lang="" emma:confidence="0">
                  <emma:literal>co</emma:literal>
                </emma:interpretation>
                <emma:interpretation id="interp25" emma:lang="" emma:confidence="0">
                  <emma:literal>ly</emma:literal>
                </emma:interpretation>
                <emma:interpretation id="interp26" emma:lang="" emma:confidence="0">
                  <emma:literal>ty</emma:literal>
                </emma:interpretation>
                <emma:interpretation id="interp27" emma:lang="" emma:confidence="0">
                  <emma:literal>cy</emma:literal>
                </emma:interpretation>
              </emma:one-of>
            </emma:emma>
          </inkml:annotationXML>
          <inkml:trace contextRef="#ctx0" brushRef="#br0" timeOffset="48640.7852">12312 3282 51 0,'-8'-5'88'16,"8"0"0"-16,0 5-4 0,0-4-16 0,0-3-4 0,0 7 4 0,0-3 4 15,0 3-4-15,0 0 0 0,-8 0-8 0,8-5 8 0,0 5 0 16,0 0 4-16,8 0-20 0,-8 5 16 0,0-5-4 0,8 0 0 16,-8 3-4-16,0 4-4 0,10-3 0 0,-10-4-8 0,8 5 4 0,0-5-8 15,0 5 0-15,1 0-8 0,-1-5 0 0,10 4-4 0,-10 1-4 16,0-5-8-16,10 0-4 0,-2 5-4 0,-6-5 0 0,6 0-4 16,1 0 0-16,1 0-4 0,-2 0 4 0,2 0-4 0,-2 0 0 15,2 0 0-15,-1 0 0 0,-1 0-8 0,2 0-8 0,-2 0-12 16,2 0-20-16,-1 0-12 0,-8 0-8 0,-1 0-20 0,9 0-8 0,-9 0-24 15,1 0-16-15,-9 0-20 0,0 0-28 0,9 0-52 16,-18 5 40-16,9-5 32 0,-9 0 32 0,1 0 24 0</inkml:trace>
          <inkml:trace contextRef="#ctx0" brushRef="#br0" timeOffset="49021.765">12389 3296 19 0,'-8'0'104'0,"8"0"-16"0,-9 5 0 0,9-5-20 0,-9 5-8 16,9-1-4-16,-8 6 0 0,-1-5-4 0,9 4 0 0,0 1 0 16,-8 0-8-16,8 4 4 0,-8-4-12 0,8 4 0 0,0 0-4 0,-8 1 0 15,8-1 0-15,0 0 0 0,0 2-4 0,0-3-8 16,0 6 0-16,0-9 0 0,0 5-4 0,0-1 0 0,8-5 0 0,-8 6-4 16,0-5 0-16,8-1 0 0,-8 1 0 0,0-1-8 0,8-4 0 15,-8 0 4-15,9-1-4 0,-1 2 0 0,1-2-4 0,-9-4 8 16,9 0-4-16,-1 0-4 0,0-4 4 0,2 4-4 0,-2-6 4 0,0-3-4 15,0 4 0-15,2 0 0 0,6-4 4 0,-7 4-4 16,-1-4 0-16,1-1 0 0,8 5 0 0,-9-5 0 0,0 1 0 0,10 4-4 16,-10 0 4-16,2 1 4 0,6-2-4 0,-7 6 4 0,-1-5-4 15,9 5 0-15,-8 0 4 0,-1 0 0 0,0 5 0 0,2 1 4 16,6-2 4-16,-7 1 4 0,0 5-8 0,-1-6 0 0,1 6 4 0,7-1 0 16,-7 6 0-16,0-1 0 0,-1-4-4 0,0 5 0 15,2 3 8-15,-2-3-8 0,9 4 0 0,-17 0 0 0,9-4 0 0,-1 4 0 16,0 0 0-16,1-5 4 0,-9 6 4 0,0-1-4 0,8 0 0 15,-8-1 4-15,0-3 0 0,0 4 4 0,0-4-4 0,0-1 4 16,-8 5-4-16,8-4 0 0,-9-1 0 0,9 2 0 0,-8-3 4 0,0-3 0 16,-1 4-4-16,-8-5 0 0,9 2-4 0,-2-2 4 0,-6-4-4 15,-2 4 0-15,2-4-8 0,7 0 8 0,-8 0-4 0,0-5 0 16,-1 0-4-16,2 0-4 0,7 0 4 0,-8 0-4 0,0-5-4 16,1 0 4-16,-2 0-4 0,10-4 4 0,-10 4 0 0,10-4-8 15,-9-2-16-15,8 2-12 0,1 0-16 0,-1-1-12 0,1 1-24 16,0-6-20-16,-2 5-28 0,10 0-24 0,-8 1-44 0,8-1-52 0,0 1 60 15,-8-5 44-15,8 10 28 0,0-7 20 0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4:52.9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1FA70C-19EC-483D-B767-D638C412D121}" emma:medium="tactile" emma:mode="ink">
          <msink:context xmlns:msink="http://schemas.microsoft.com/ink/2010/main" type="writingRegion" rotatedBoundingBox="12767,7945 19000,7920 19024,13876 12791,13901"/>
        </emma:interpretation>
      </emma:emma>
    </inkml:annotationXML>
    <inkml:traceGroup>
      <inkml:annotationXML>
        <emma:emma xmlns:emma="http://www.w3.org/2003/04/emma" version="1.0">
          <emma:interpretation id="{20B2679C-FE09-48BB-88EC-4CA15F05347F}" emma:medium="tactile" emma:mode="ink">
            <msink:context xmlns:msink="http://schemas.microsoft.com/ink/2010/main" type="paragraph" rotatedBoundingBox="16678,7910 17950,8059 17877,8676 16605,85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E26230-12D7-44B3-A19B-78D3FB3D3BA2}" emma:medium="tactile" emma:mode="ink">
              <msink:context xmlns:msink="http://schemas.microsoft.com/ink/2010/main" type="line" rotatedBoundingBox="16678,7910 17950,8059 17877,8676 16605,8526"/>
            </emma:interpretation>
          </emma:emma>
        </inkml:annotationXML>
        <inkml:traceGroup>
          <inkml:annotationXML>
            <emma:emma xmlns:emma="http://www.w3.org/2003/04/emma" version="1.0">
              <emma:interpretation id="{981E5C35-46CE-4730-A244-C78DDB136064}" emma:medium="tactile" emma:mode="ink">
                <msink:context xmlns:msink="http://schemas.microsoft.com/ink/2010/main" type="inkWord" rotatedBoundingBox="16678,7910 17950,8059 17877,8676 16605,8526"/>
              </emma:interpretation>
              <emma:one-of disjunction-type="recognition" id="oneOf0">
                <emma:interpretation id="interp0" emma:lang="" emma:confidence="0">
                  <emma:literal>20</emma:literal>
                </emma:interpretation>
                <emma:interpretation id="interp1" emma:lang="" emma:confidence="0">
                  <emma:literal>zo</emma:literal>
                </emma:interpretation>
                <emma:interpretation id="interp2" emma:lang="" emma:confidence="0">
                  <emma:literal>za</emma:literal>
                </emma:interpretation>
                <emma:interpretation id="interp3" emma:lang="" emma:confidence="0">
                  <emma:literal>Zo</emma:literal>
                </emma:interpretation>
                <emma:interpretation id="interp4" emma:lang="" emma:confidence="0">
                  <emma:literal>Za</emma:literal>
                </emma:interpretation>
              </emma:one-of>
            </emma:emma>
          </inkml:annotationXML>
          <inkml:trace contextRef="#ctx0" brushRef="#br0">4630 948 23 0,'-9'0'80'0,"1"0"-8"0,-1-3-8 0,0 3-16 16,1-6-4-16,8 2-4 0,-8-1 0 0,0 1 0 0,-2-2 0 16,2 2 0-16,0-1 4 0,8-4 0 0,-10 4-8 0,2-5 4 15,8 5-4-15,-8-5 8 0,-1 1-8 0,9 0 4 0,0-2 0 16,0 2 0-16,-8-1-4 0,8 1-4 0,0-5 4 0,0 4 0 0,8-5 0 16,-8 6 0-16,9-1-4 0,-9-4 0 0,8 5 0 15,-8-1-4-15,8 0 0 0,2 6 0 0,-2-6 0 0,0 5-4 0,2-4 4 16,-2 9-4-16,8-5 0 0,-7 0-4 0,0 5 0 0,8 0-4 15,-9 0 0-15,10 5 0 0,-10 0-8 0,8-1 0 0,-6 6 0 16,6-4-4-16,-7 2 4 0,8 2-4 0,-8 0 0 0,-1-1 0 0,0 5 0 16,10-4 0-16,-10 9 0 0,-8-4-4 0,8 4 0 15,-8-5 4-15,10 6 0 0,-10-2-4 0,0 1 4 0,0 1-4 0,0 4 4 16,-10-5 0-16,2 5-4 0,0 0 0 0,-2 1 0 0,2-2 0 16,-8 0 0-16,7-3 0 0,-8 4 0 0,0 0 4 0,-1-5-4 15,2 1 0-15,-2-6 4 0,2 5-4 0,-1-4 4 0,-1-6-8 0,2 5 4 16,-2-4 0-16,2-5 0 0,-2-1 0 0,1 3 0 0,9-4 0 15,-10-3 0-15,10 0 0 0,0-3 0 0,0 3 0 0,-2-7-4 16,2 3 4-16,0-6-4 0,-2 5 4 0,10-4 0 0,-8 4 0 16,8-4 0-16,0-1 0 0,0 5 0 0,0 0 0 0,0-5 0 15,0 1 0-15,0 4-4 0,0 1 0 0,8-1 4 0,-8 5 0 0,10-5 0 16,-2 5 0-16,-8 0 4 0,8 0 0 0,2 0 0 0,-2 0 0 16,0 5 0-16,0-5 0 0,10 5 4 0,-10-1 0 0,1 1 0 15,7 0 0-15,-6-1 4 0,6 6 0 0,-6-5 0 0,6 5 0 0,1-5 0 16,-8 4 4-16,8-4 0 0,-1 4 0 0,2-4-4 15,-10 5-4-15,10 1 4 0,-2-8-8 0,1 6 0 0,-8-3 4 16,8-2 0-16,-1 1-4 0,2 0 0 0,-10 0 0 0,10-1-4 0,-1 1 0 16,0-5 0-16,0 0 0 0,-9 5-4 0,10-5-8 15,-2 0-12-15,2 0-16 0,-10 0-20 0,9-5-16 0,-9 5-12 0,10-5-12 16,-10 5-24-16,10-4-12 0,-10-1-12 0,0 0-20 0,0-4-60 16,10 3 40-16,-10-3 32 0,-8 6 32 0,9-8 28 0</inkml:trace>
          <inkml:trace contextRef="#ctx0" brushRef="#br0" timeOffset="423.8604">5209 1007 47 0,'0'0'112'0,"0"0"-4"0,-8 0-4 0,8 0-24 0,0 0 0 0,0 5 0 16,-8-5-12-16,8 4-4 0,0 2 4 0,-9-1-8 0,9-1-4 16,0 1-12-16,0 4 0 0,0-4 0 0,0 5-8 0,0 0 0 15,0-1-4-15,0 1 0 0,0-2-4 0,9 3 0 0,-9 3-4 16,8-4 0-16,-8 4-4 0,8 0 4 0,0-4-4 0,2 4 0 15,-2 0 0-15,0-4 4 0,10 5-8 0,-10-1 4 0,9-4-4 16,0-1 0-16,0 5 0 0,-9-4-4 0,10-1 0 0,-1 1 0 0,0 0 4 16,0-5 0-16,9 4-8 0,-10-4 8 0,2 0 0 0,-2-5-4 15,2 5 0-15,-1-5 4 0,-1 5 0 0,2-5 0 0,-2 0 0 16,2 0 0-16,-1-5 0 0,-8 5 0 0,8-5 0 0,-9 0 4 16,9 0 4-16,-8 0 0 0,-1 1 0 0,0-1 0 0,2 0-4 15,-10-4 0-15,8-1 0 0,-8 2-4 0,8-3 0 0,-8 1-8 16,0 1 4-16,0-6-4 0,0 6 0 0,0-6-4 0,0 1 0 0,0 0 0 15,-8-1-4-15,8 2 0 0,-8-7 4 0,-2 5 0 0,10-5 0 16,-8 2-4-16,0 3 0 0,-1-4 4 0,0 1 0 0,1-2-4 0,0 6-4 16,-1-5 8-16,-8-1-4 0,8 5 0 0,-7-4 0 15,6 5 0-15,-6-1 0 0,8 1 0 0,-10 0 0 0,10 5 0 0,-9-2 0 16,-1 2 0-16,10 6 0 0,-8-4-4 0,-2 3 0 0,1 4 0 16,0 0-12-16,0 0 0 0,0 0-8 0,0 11-4 0,-1-8-4 15,2 6-16-15,-2 2-4 0,2-2-16 0,7 0-12 0,-7 6-12 0,-2 0-16 16,0-1-16-16,10 0-16 0,-8 4-8 0,7-2-44 15,0 3-44-15,1-5 44 0,-1 5 32 0,1-4 36 0,0 4 32 0</inkml:trace>
        </inkml:traceGroup>
      </inkml:traceGroup>
    </inkml:traceGroup>
    <inkml:traceGroup>
      <inkml:annotationXML>
        <emma:emma xmlns:emma="http://www.w3.org/2003/04/emma" version="1.0">
          <emma:interpretation id="{15CE82D1-ACF7-4E8A-8344-1ABED1C95B62}" emma:medium="tactile" emma:mode="ink">
            <msink:context xmlns:msink="http://schemas.microsoft.com/ink/2010/main" type="paragraph" rotatedBoundingBox="12894,9053 17473,9162 17440,10554 12861,10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05EC16-C366-4F3D-9119-1C21BBFE61CC}" emma:medium="tactile" emma:mode="ink">
              <msink:context xmlns:msink="http://schemas.microsoft.com/ink/2010/main" type="line" rotatedBoundingBox="12894,9053 17473,9162 17440,10554 12861,10444">
                <msink:destinationLink direction="with" ref="{71C1690B-306D-4C6D-A0A7-8230CD12D9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C9035B-C1FD-4BC7-A3A4-83D1EE97A0AE}" emma:medium="tactile" emma:mode="ink">
                <msink:context xmlns:msink="http://schemas.microsoft.com/ink/2010/main" type="inkWord" rotatedBoundingBox="13078,9368 17466,9474 17440,10554 13052,10449"/>
              </emma:interpretation>
              <emma:one-of disjunction-type="recognition" id="oneOf1"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x</emma:literal>
                </emma:interpretation>
                <emma:interpretation id="interp7" emma:lang="" emma:confidence="0">
                  <emma:literal>+</emma:literal>
                </emma:interpretation>
                <emma:interpretation id="interp8" emma:lang="" emma:confidence="0">
                  <emma:literal>ł</emma:literal>
                </emma:interpretation>
                <emma:interpretation id="interp9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10021.7382">4765 2761 31 0,'0'0'108'0,"0"5"-8"0,0-5 4 15,0 5-20-15,9-5 0 0,-9 5-4 0,0-5 8 0,8 5 0 16,0-5-8-16,-8 0-4 0,10 0 0 0,-2 0-4 0,0 0-4 16,1 0 0-16,8 0-4 0,-9 0-4 0,9 0-4 0,1-5-8 15,-2 5-4-15,2-5-8 0,-2 5-8 0,2-5-4 0,-1 5-8 16,-1 0 0-16,10-5-8 0,-8 1-4 0,-2 4-12 0,10 0-12 0,-9-5-12 16,-1 5-20-16,10 0-24 0,-8 0-32 0,-1 0-32 15,0 0-16-15,-8 5-60 0,7-5-12 0,2 4 40 0,-10 1 44 0,0 0 28 16,2 5 16-16</inkml:trace>
          <inkml:trace contextRef="#ctx0" brushRef="#br0" timeOffset="9807.3169">5046 2241 55 0,'0'-5'100'0,"0"0"-4"0,0 0-8 0,0 1-24 15,0 4-4-15,0-6 0 0,0 6-4 0,9 0 8 0,-9 0 0 16,0 0 0-16,0 0 4 0,0 0 0 0,8 6 0 0,-8-6 0 15,9 4-4-15,-9 6 0 0,0-5 0 0,9 4-4 0,-9 1 0 0,0 0-4 16,8 4-4-16,-8 0 0 0,0 5-4 0,8 0 4 0,-8 0-12 16,0 0-4-16,0 5 4 0,0 0-8 0,0 0-4 0,0 5-4 15,0-5 0-15,0 4-4 0,0 1 0 0,0 0-4 0,0 0-4 16,0-1 0-16,0 1 0 0,0 4-4 0,0-9 0 0,0 5-8 16,8 0-12-16,-8-5 16 0,0-2-4 0,0 3 0 0,0-6-8 0,0 0-4 15,10 0 0-15,-10-4-16 0,0-1-8 0,0 0-12 0,0-4-12 16,0 0-8-16,0-1-16 0,0-4-12 0,-10 0-16 0,10-5-12 15,0 5-12-15,-8-10-4 0,8 5-40 0,-8-5-44 0,0 0 48 16,-1-4 28-16,9 4 32 0,-17-5 20 0</inkml:trace>
          <inkml:trace contextRef="#ctx0" brushRef="#br0" timeOffset="5729.3824">1338 2336 3 0,'0'4'100'0,"-8"-8"-8"0,8 4-8 0,0 0-24 0,-8-4-4 16,8-2-4-16,0 2 0 0,0-1 0 0,0 0-4 0,0 0 4 16,0-4-8-16,8 5 8 0,-8-2 4 0,8-3-4 0,-8 0-4 0,10 3 0 15,-2 2-8-15,0-6 4 0,1 5 0 0,-1 1-8 16,1-1 0-16,-1 0-4 0,9 5 0 0,-9-5-4 0,10 5-4 0,-10 0 0 16,1 0-4-16,8 5 0 0,-9-5-4 0,1 10 0 0,-1-6-4 15,10 1-4-15,-10 5 0 0,0 0 0 0,-8-1-4 0,10 6 0 16,-2-6 0-16,-8 5 4 0,0 5-4 0,0-4 0 0,0-1-4 0,0 5 0 15,0 0 0-15,-8 0 0 0,-2 0 0 0,10 1 4 16,-8 3-4-16,0-4 0 0,-10 1 0 0,10-1 0 0,-1 4 4 0,1-8-4 16,0 4-4-16,-10 0 4 0,10 0 0 0,0-4 0 0,-2-1 0 15,10 1 0-15,-8-2 0 0,0-3 0 0,-1 1 0 0,9-3 0 16,0 2 4-16,0-1 0 0,0-4 4 0,0 0 0 0,0 4 8 0,0-4 0 16,0 0 4-16,9 0 4 0,-9 0 0 0,8-5-4 0,0 5 8 15,2 0-4-15,-2-1-4 0,0-4 4 0,1 5-4 16,0-5 4-16,7 0 0 0,-7 4-8 0,8-4 0 0,0 0-8 0,-9 0 4 15,10 0-4-15,-2 0 0 0,2 0-8 0,-1 0 4 0,-1 0-4 16,2 0 0-16,-2 0-4 0,2 0-12 0,-1 0-8 0,-8 0-16 16,8 0-12-16,-1 0-20 0,-7 0-12 0,8 0-20 0,-9 0-20 0,2 0-16 15,-2 0-8-15,-8 0-56 0,8 0-16 0,-8 0 40 0,0 0 28 16,0 0 36-16,-8 0 24 0</inkml:trace>
          <inkml:trace contextRef="#ctx0" brushRef="#br0" timeOffset="6074.9751">861 3168 75 0,'-9'5'92'0,"9"-5"-4"0,0 0-4 0,0 0-16 16,0 0 0-16,9 0 8 0,-9 0 0 0,9 0 4 0,-9 0 0 15,8 0 0-15,0 0-8 0,2 0 8 0,6 0 0 0,2 0 0 16,-10 0 0-16,9 5 4 0,0-5 0 0,8 0-4 0,1 0-4 16,-8 0-16-16,7 0-4 0,1 0-4 0,-2 0-4 0,2 0-8 0,9 0-4 15,-11 0-4-15,12 0-8 0,-11 0 4 0,9 0-4 0,-8 0-12 16,8 0 0-16,-9 0-4 0,9 0 0 0,-8 0 0 0,0 0-4 16,7 0 0-16,-7 4 0 0,0-4 0 0,0 6-4 0,-10-6 0 15,9 0 0-15,-7 4 0 0,-2 1-8 0,10-5-4 0,-17 0-8 16,8 4-8-16,-8-4-4 0,-1 6-12 0,0-6-8 0,1 4-24 15,-9-4-16-15,9 0-12 0,-9 0-20 0,0 0-20 0,-9 0-16 16,9 5-16-16,-9-5-72 0,1 0 36 0,-9 0 40 0,9-5 32 0,-1 10 28 16,-8-5 24-16</inkml:trace>
        </inkml:traceGroup>
        <inkml:traceGroup>
          <inkml:annotationXML>
            <emma:emma xmlns:emma="http://www.w3.org/2003/04/emma" version="1.0">
              <emma:interpretation id="{4CF4353D-57F1-46FE-B4AB-6D79026C1ED8}" emma:medium="tactile" emma:mode="ink">
                <msink:context xmlns:msink="http://schemas.microsoft.com/ink/2010/main" type="inkWord" rotatedBoundingBox="12894,9053 17053,9152 17022,10408 12864,10308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590.1648">1287 2422 47 0,'0'0'84'0,"-8"-4"-8"16,8-1-4-16,0 5-24 0,8-5-4 0,-8 5 0 0,0-5-4 0,0 5 0 15,0-5 0-15,0 5-4 0,0-3 0 0,0-3-4 16,0 6 0-16,0-5 0 0,0 0-4 0,0 0 4 0,9 1 0 0,-9 4 0 16,0-5-4-16,8 0 4 0,-8 0-4 0,8 1 0 0,2 4 4 15,-10-6-4-15,8 6-8 0,0-5 4 0,2 5 0 0,-2 0-4 16,0 0 0-16,1-4 0 0,-1 8-4 0,1-4 0 0,-1 0 0 0,1 5-4 15,-1 1 0-15,0-6 0 0,2 9 0 0,6-4 0 16,-7 0-4-16,0-1 0 0,-1 6 0 0,0-5 0 0,1 1-4 0,-1 2 4 16,-8-3-4-16,9 5 0 0,0-6 4 0,-9 6-4 0,8-6 0 15,-8 6 0-15,8-5 0 0,-8 5 0 0,0-7 4 0,0 8-4 16,0-6-4-16,0 4 4 0,0-4 0 0,0 9 0 0,0-9 0 0,0 9-4 16,-8-4 0-16,8-1 4 0,-8 1-4 0,8-1 0 0,-9 6 0 15,0-5 4-15,9 4-4 0,-8-4-16 0,-1 4 20 0,1-5-4 16,0 6 4-16,-1-7-4 0,0 7 0 0,1-5 0 0,0-1 0 15,-2 1 0-15,10 5 0 0,-8-6 4 0,0-4 0 0,-1 4-4 16,1 1 0-16,-1-5 0 0,9-1 4 0,-8 1 0 0,-1 0-4 0,9-5 8 16,-8 5-4-16,8-5 4 0,0 5-4 0,-8-5 4 0,8 0 0 15,0 0 0-15,0 0 0 0,0 0 4 0,0 0-4 0,0 0-4 16,0 0 0-16,0 0 0 0,0 0 0 0,0 0 0 0,0 0 0 16,0 0 0-16,0 0 0 0,0 0 0 0,0-5 0 0,0 5 0 15,0 0 0-15,0-5 4 0,8 5 0 0,-8-5 0 0,8 5-4 0,-8-5 0 16,9 1 4-16,-9 4 0 0,8-5 0 0,1 0 0 0,-9 5 0 15,8-5 0-15,1 1-4 0,-1 4 0 0,0-5 4 0,2 5-4 16,-2 0 0-16,0 0 0 0,1 0 0 0,0-5 4 0,7 5-4 16,-7 0-4-16,-1 5 0 0,1-5 0 0,0 0 4 0,-1 5 0 15,0-5 0-15,2 4 4 0,-2 1-4 0,8 0 4 0,-16 0 0 16,10-1 0-16,-2 1 0 0,0 0-4 0,1 0 4 0,-1 0 0 0,0 5-4 16,2-6 4-16,-10 1 0 0,8 5 0 0,0-6 0 15,-8 1 0-15,8 5 0 0,-8-7 0 0,10 8 0 0,-10-6 0 0,8 4 0 16,-8-4-4-16,8 5 4 0,-8-6 0 0,0 1-4 0,0 5 4 15,0-6-4-15,0 6 0 0,0-4 4 0,0-3-8 0,0 3 8 16,0-2 0-16,0 6-4 0,0-5-4 0,0-1 4 16,0 1 0-16,-8 0 0 0,8-1 0 0,0 1 0 0,-8 0-4 0,-2 0 4 0,10-5 0 15,-8 5 4-15,0 0 0 0,0-1-4 0,-2 1 0 0,2 0 0 16,0 0 4-16,-1-1 0 0,1 1 0 0,0 0-4 0,-10 0 0 16,10-1 0-16,0 2 4 0,-10-1 0 0,10-1-4 0,-1-4 0 15,-8 4 0-15,8 2 4 0,1-2-4 0,-9 1-4 0,8 0 4 0,1-5-4 16,-10 5 0-16,10-5-4 0,0 0 4 0,-1 4-4 0,1-4 0 15,-1 0-24-15,-8 0 20 0,17 0 0 0,-8 0-8 0,0 0-16 16,-2-4-12-16,10 4-16 0,-8 0-20 0,8-5-20 0,-8 5-16 16,8-5-28-16,0 0-24 0,0 5-24 0,-10-4-68 0,10-2 48 15,0 2 48-15,0 0 32 0,0-7 20 0</inkml:trace>
          <inkml:trace contextRef="#ctx0" brushRef="#br0" timeOffset="5275.5505">716 2326 35 0,'-8'-5'92'0,"8"0"-4"0,-8 0 0 0,8 0-20 0,-10 5-4 15,10-4 0-15,0 4 4 0,-8 0-4 0,8-5 0 0,0 5-8 16,0 0-4-16,0 0-8 0,0 0-4 0,0 0-8 0,0 0 4 16,0 0 0-16,0 0-4 0,0 5 0 0,8-5 0 0,-8 9 0 15,10-4-4-15,-10 0 0 0,8 5 0 0,-8-1 0 0,8 1-4 0,1 0-4 16,-9 4-4-16,8 1-4 0,1 3 0 0,0-3-4 0,7 4 0 15,-16-1 0-15,8 7-4 0,2-6 0 0,-2 0 0 0,0 5-4 16,2-4 4-16,-2 0-4 0,0-2 0 0,-8 1 4 0,9 0-4 16,-1-5 0-16,0 1 0 0,-8-1 0 0,9 1 0 0,-9-5 0 15,9-1 0-15,-9-4 0 0,0 0 0 0,0-1 0 0,8 1 4 0,-8-5-4 16,0 5 0-16,0-5 0 0,0-5 0 0,0 0 0 0,0 1 0 16,0-6 4-16,0 1 0 0,0-1-4 0,0-5-4 0,0 1 4 15,0-1 0-15,0-4-4 0,0 0 0 0,0-5 4 0,-8 0-4 0,8 0 0 16,0 0 4-16,0-5 0 0,-9 6-4 0,9-6 0 15,0 5 0-15,-9-4 4 0,9 3 0 0,0 1 0 0,0 0 0 0,-8 0 0 16,8 0 0-16,0 5 0 0,0 0 0 0,0-1-12 0,0 1 12 16,8 5 4-16,-8 0-4 0,9-1 0 0,-9 1 4 0,9 0 4 15,-9-1-4-15,8 5-4 0,0 1 4 0,2-5-4 0,-10 4 4 16,16 0-4-16,-7 1 0 0,0-1 0 0,-1 5 0 0,0-4 0 16,9-1 0-16,-8 1 0 0,8 4 0 0,1-5 0 0,-2 6 4 15,-8-6 0-15,10 6-4 0,-1-2 4 0,9-3 0 0,-10 4 0 0,2-5 4 16,7 6 0-16,-8-6 0 0,8 5 0 0,1-5 0 0,-8 1 4 15,7 4 0-15,0-4 0 0,1-1 0 0,-1 1 0 0,1 3 0 16,0-3-4-16,7 4 4 0,-7-4-8 0,0 4 4 0,0 5-4 16,-1-5 0-16,9 0 0 0,-8 5 0 0,0 0 0 0,-1 5 0 0,1-5 0 15,0 5 0-15,-10 0 0 0,10 4 0 0,-9-4 0 0,-1 4 0 16,10 1 4-16,-8 0 4 0,-2-2 0 0,-7 3 4 0,8-2 0 16,0 1 0-16,-9 0 0 0,2 4 4 0,-2-4-4 0,8-1 4 0,-16 1 0 15,10 4 0-15,-2-4-4 0,0-1 4 0,1 6 0 16,-1-6 0-16,-8 6 0 0,9-6-4 0,-9 6 0 0,9-6 0 0,-9 1 0 15,8 4 0-15,-8 0-4 0,0-4 4 0,0 0-4 0,8 4-4 16,-8-4 0-16,0 0 0 0,0-1 0 0,0 1 0 0,0-6 0 16,0 6-4-16,0-5 0 0,0 5 0 0,0-6-4 0,0 1 0 15,0 0 4-15,0 0-4 0,0-5-4 0,0 0 4 0,0 4-8 16,0-4 0-16,0 0-12 0,0 0-8 0,0 5-20 0,0-5-16 16,0 0-20-16,-8 0-12 0,8 0-8 0,-8 0-20 0,8-5-24 0,0 5-12 15,-9-4-4-15,0 4-84 0,1-5 40 0,-1 0 36 16,1 0 32-16,-10 1 28 0,10-2 24 0</inkml:trace>
          <inkml:trace contextRef="#ctx0" brushRef="#br0" timeOffset="9502.1285">4757 2297 75 0,'0'-5'100'0,"0"5"-20"0,0-4 12 0,0-1-20 0,0 5-8 16,0 0 4-16,0 0 0 0,0 0 8 0,0-5-4 0,0 10 4 16,0-5-8-16,0 5 0 0,0-1-4 0,0 1 0 0,0 4 0 15,0 1-4-15,0 0 0 0,0 4-8 0,0 0 0 0,0 1-4 16,0-1-4-16,0 5-8 0,0 6-4 0,0-6-8 0,0 5 0 15,8-1-4-15,-8 2-4 0,0-2-4 0,0 6 0 0,10-5-4 0,-10 5 0 16,8-5-4-16,-8 5 0 0,0-5-4 0,8 5 4 0,-8-6-8 16,0 2-4-16,10-2 0 0,-10 2-8 0,0-6-4 0,8 0-12 15,-8 0-12-15,0-5-4 0,8 6-12 0,-8-6-8 0,0-5-8 0,0 5-12 16,0-3-16-16,0-7-4 0,9 6-8 0,-9-5 0 16,0-1-76-16,0-4 4 0,0 0 40 0,0 0 32 0,0-4 24 0</inkml:trace>
        </inkml:traceGroup>
      </inkml:traceGroup>
    </inkml:traceGroup>
    <inkml:traceGroup>
      <inkml:annotationXML>
        <emma:emma xmlns:emma="http://www.w3.org/2003/04/emma" version="1.0">
          <emma:interpretation id="{C2A21DE8-26EB-4D2F-BAB9-77E2C7A824E9}" emma:medium="tactile" emma:mode="ink">
            <msink:context xmlns:msink="http://schemas.microsoft.com/ink/2010/main" type="paragraph" rotatedBoundingBox="12786,12850 19019,12825 19024,13876 12791,13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15F239-8693-4B70-931A-ABD062315491}" emma:medium="tactile" emma:mode="ink">
              <msink:context xmlns:msink="http://schemas.microsoft.com/ink/2010/main" type="line" rotatedBoundingBox="12786,12850 19019,12825 19024,13876 12791,13901"/>
            </emma:interpretation>
          </emma:emma>
        </inkml:annotationXML>
        <inkml:traceGroup>
          <inkml:annotationXML>
            <emma:emma xmlns:emma="http://www.w3.org/2003/04/emma" version="1.0">
              <emma:interpretation id="{0ABFED01-E2BD-47DB-85F0-23FD976C91E3}" emma:medium="tactile" emma:mode="ink">
                <msink:context xmlns:msink="http://schemas.microsoft.com/ink/2010/main" type="inkWord" rotatedBoundingBox="12787,12902 13989,12897 13992,13709 12790,13713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8534.5308">1373 5946 55 0,'0'0'104'0,"-9"0"-4"0,9 5-4 0,0 0-24 0,0 0 0 15,-8 5-4-15,0-1 4 0,8 1-8 0,-10 4-4 0,10 1-8 0,-8-1 4 16,0 1-4-16,8 4-12 0,0 0-4 0,-9 0 0 0,9 0-4 15,0 6-4-15,0-7-8 0,0 6 0 0,9-4-4 0,-1-1 4 16,-8 0-4-16,8 6-4 0,2-12 0 0,6 6-4 0,-7-5 4 0,8 1-4 16,0-1 0-16,-1-4 0 0,2 0-4 0,0-1 0 15,-2-4-4-15,10 0-12 0,-9-1 16 0,-1-4 0 0,10 0 0 0,-8 0 0 16,7-4 0-16,-8-1 0 0,8 0 0 0,-7-4 0 0,-2-1 0 16,2 0-4-16,-1 1 4 0,0-1-4 0,0-4 0 0,-9-1 0 15,0 1 4-15,2 1 0 0,-2-2-4 0,0-5 4 0,-8 1-8 0,0 0 4 16,0 0 0-16,0 0 0 0,0-1 0 0,0 1 0 15,-8-5 4-15,0 5-4 0,8-5 0 0,-10 5 0 0,2-6 0 0,0 6 4 16,-1-4 0-16,-8 3-8 0,9 1 4 0,-9 0 0 0,9 0 0 16,-10-1-4-16,0 6 4 0,2 0 4 0,-1 0-4 0,0 4 0 15,8-5 0-15,-17 11 0 0,10-1 0 0,-2 0 0 0,2 5 0 16,-1 0 0-16,-1 5-4 0,-6 0 0 0,6 5 0 0,0-1 0 16,2 5-8-16,-1 1-4 0,0 4 0 0,0 0-4 0,-1 0-12 0,2 0-20 15,7 0-8-15,-8 6-16 0,8-6-4 0,1 0-8 0,0 5-8 16,8-5-44-16,0-4-44 0,0 4 32 0,0-5 36 0,8 1 20 15</inkml:trace>
          <inkml:trace contextRef="#ctx0" brushRef="#br0" timeOffset="38157.4894">614 6306 91 0,'-9'14'104'16,"9"-4"-16"-16,-8 0-12 0,8-1-20 0,0-4-4 0,0 5 4 15,0-10-4-15,-8 0 0 0,8 0-4 0,8-5 0 0,-8-5 0 16,0 1-4-16,8-6 0 0,1 1 4 0,-1-5-24 0,1 1 24 0,0-3 0 16,-1-2-4-16,8-2-4 0,2 2 4 0,-10-6-8 0,10 5 0 15,-1-11 0-15,0 8-8 0,0-2 4 0,-1 0-4 0,2-5-8 16,0 5 0-16,-2 1-4 0,1-1 0 0,9 5 0 0,-18-5 0 0,10 6-8 16,-2-2 4-16,-7 2-8 0,8 3 4 0,-9 2 0 15,9 2 0-15,-8 2-8 0,0 0 4 0,-1 4 0 0,0 0-4 0,-8 6 8 16,10 0-4-16,-10-3 8 0,8 7 4 0,-8 0 4 0,0 0 0 15,0 7 4-15,8 1-8 0,-8-2 8 0,0 3-4 0,0 5 0 16,0-5-4-16,0 11 0 0,0-5-4 0,-8 8 4 0,8-3-8 16,0 4 4-16,0 1-4 0,-8 2-4 0,8 2 0 0,-10 5 0 15,10-6 0-15,0 6 0 0,-8-1 0 0,8 2 0 0,-8-2-4 0,8 1 0 16,0 0 0-16,0-1 0 0,-9-4 0 0,9 4-8 0,0-3-8 16,0-3-16-16,9-3-8 0,-9 0-16 0,8-4-16 0,-8 3-8 15,8-8-16-15,2-1-20 0,-2 1-36 0,0-6 8 0,0-4-40 16,2 0-44-16,6-1 44 0,-7-8 40 0,7-1 28 0,-6 0 20 15</inkml:trace>
        </inkml:traceGroup>
        <inkml:traceGroup>
          <inkml:annotationXML>
            <emma:emma xmlns:emma="http://www.w3.org/2003/04/emma" version="1.0">
              <emma:interpretation id="{BDB3EE64-D8EC-4E72-881F-DDEBFE354CF9}" emma:medium="tactile" emma:mode="ink">
                <msink:context xmlns:msink="http://schemas.microsoft.com/ink/2010/main" type="inkWord" rotatedBoundingBox="14491,12843 16164,12836 16168,13887 14495,13894"/>
              </emma:interpretation>
              <emma:one-of disjunction-type="recognition" id="oneOf4">
                <emma:interpretation id="interp12" emma:lang="" emma:confidence="0">
                  <emma:literal>00</emma:literal>
                </emma:interpretation>
                <emma:interpretation id="interp13" emma:lang="" emma:confidence="0">
                  <emma:literal>oo</emma:literal>
                </emma:interpretation>
                <emma:interpretation id="interp14" emma:lang="" emma:confidence="0">
                  <emma:literal>Oo</emma:literal>
                </emma:interpretation>
                <emma:interpretation id="interp15" emma:lang="" emma:confidence="0">
                  <emma:literal>ro</emma:literal>
                </emma:interpretation>
                <emma:interpretation id="interp16" emma:lang="" emma:confidence="0">
                  <emma:literal>0o</emma:literal>
                </emma:interpretation>
              </emma:one-of>
            </emma:emma>
          </inkml:annotationXML>
          <inkml:trace contextRef="#ctx0" brushRef="#br0" timeOffset="39475.7436">2327 6225 23 0,'0'0'92'0,"0"-5"-12"0,0 0 0 0,0 5-20 0,-8-4 4 16,8-2-4-16,0 2 0 0,0 4 0 0,0-6-4 0,0 6-4 16,0 0-4-16,0 0 0 0,0 0-8 0,0-4-4 0,0 4-8 15,0 0 8-15,0 0 0 0,0 0-8 0,0 0 8 0,0 0-4 0,8 0 0 16,-8 4 0-16,0-4-4 0,10 6-4 0,-10-2 0 15,8-4-4-15,-8 6 0 0,8 3-4 0,0-4-4 0,-8 4 0 0,10 1 0 16,-2 5-8-16,9-7 4 0,-17 7 0 0,8 4-4 0,1-4 0 16,0 4-4-16,-1-5 4 0,0 6 0 0,0-1-4 0,2 0 0 15,-2 0 4-15,0 0-4 0,2 1 0 0,-10-1 0 0,8-5 0 0,0 1 0 16,-8-1 0-16,9 1 0 0,-9-6 0 0,8 1 0 16,-8-1 0-16,0 1 0 0,8-6 4 0,-8-4-4 0,0 4 0 0,0-4 0 15,0-4 0-15,0 0 0 0,0-1 0 0,0-5 0 0,0 0 0 16,0 1 0-16,0-5 0 0,0-1 0 0,0-4 0 0,0 0 0 15,0-1-4-15,0-3 0 0,0-1 4 0,0-5-4 0,0 5 4 16,0-5-4-16,0 0 4 0,-8 2-4 0,8-3 0 0,0 1 0 16,0 0 4-16,-8 0 0 0,8 1 0 0,0 4-4 0,-9-5 8 0,9 1-4 15,-8 4 0-15,8-1 0 0,-8-3 0 0,8 3 0 0,-10 2 4 16,10 3-4-16,-8-3 4 0,8 3-4 0,0 1 4 0,0 6-4 16,0-8 4-16,-8 7 0 0,8 0-4 0,0 0 0 0,0-1 4 0,8 5 0 15,-8 1-4-15,0-1-16 0,8 0 20 0,-8 6 0 16,10-6 0-16,-2 5 0 0,0 1-4 0,1-6 4 0,-1 5-4 0,0 1 4 15,10-2 0-15,-2 6 0 0,2-4-4 0,-1 0 0 0,0 4 0 16,0-7 0-16,9 7 0 0,-10 0 0 0,10-4-4 0,0 4 4 16,-1-4 0-16,1 4 0 0,0-5-4 0,8 5 4 0,-9-5 0 15,9 5 0-15,-8-5 4 0,8 1-4 0,-1 4 0 0,-7-6 0 0,9 2 0 16,-1 4 0-16,0-5 0 0,0 1 4 0,0 4-4 0,1-6 0 16,-1 2 0-16,-9 4 4 0,9 0-4 0,0-6 0 0,0 6 0 15,1 0 0-15,-1 0 0 0,0 0 0 0,0 0-4 0,-1 0 4 16,-7 0 0-16,8 6-4 0,-8-6 4 0,-1 4 0 0,1 2-4 15,0-6 4-15,-1 4 0 0,1-4 0 0,-10 5 0 0,2-1 0 16,0 2 0-16,-2-2 0 0,1 1 0 0,0 0 0 0,-8 0 0 0,-1-1 0 16,10 0 0-16,-10 3 0 0,0-3 0 0,1 6 0 0,0-6 4 15,-1 1 0-15,-8 5-16 0,9-1 24 0,-1-5 0 0,-8 6 0 16,0-4 4-16,8 4 0 0,-8-1 0 0,0 0 8 0,0-4 0 0,0 4 0 16,0 1 0-16,0 0 0 0,0-1 4 0,0 1 0 15,0-1-4-15,0 1 0 0,0 1 0 0,0-3 0 0,0 2-4 16,0-1 0-16,0 1-4 0,0-1-4 0,0 1-4 0,0-5 4 0,-8 4-4 15,8-4-4-15,0 5 4 0,0-5-4 0,0 0-4 0,-8-1-4 16,8 1 0-16,0 0-8 0,0-5-12 0,-9 0-16 0,9 5-16 16,0-5-16-16,-8 0-12 0,8 0-16 0,0 0-24 0,-9 0-24 15,9 0-8-15,-9-5-88 0,1 5 32 0,0-5 44 0,-2 5 36 16,2-5 20-16,-9 1 24 0</inkml:trace>
          <inkml:trace contextRef="#ctx0" brushRef="#br0" timeOffset="40046.792">3154 6057 15 0,'0'-5'104'0,"-8"1"-12"15,8 4 0-15,-8-6-28 0,8 2 0 0,0-1-4 0,0-4 4 16,0 4 0-16,0-1 0 0,0-3-4 0,0 4-4 0,0-4 4 16,0 4-8-16,8-5 0 0,-8 6-4 0,8-6 0 0,1 5-4 0,0-5-4 15,-1 6 0-15,1-1-8 0,-1 0-4 0,10 0 0 16,-10 1-8-16,0-1-4 0,10 5 0 0,-10 0-4 0,0 5 0 0,1-5-4 16,8 9 0-16,-8-4-4 0,-9 4 4 0,8 1 0 0,-8 0-4 15,8 4-4-15,-8 0 4 0,0 1 0 0,0 4 0 0,-8 1-4 16,8-1 4-16,-8 0-4 0,-1 0 4 0,9 0-4 0,-8 0 4 0,-1-5-4 15,0 6 0-15,1-6 4 0,8 0-4 0,-8-4 0 0,8 5-4 16,-8-6 4-16,8-4-4 0,0 0 4 0,-10-1 0 0,10 2 4 16,0-6-4-16,0 0 0 0,10 0 0 0,-10 0 0 0,8 0 0 15,-8-6 0-15,8 2 0 0,0-1 0 0,1 0 0 0,0 0-4 16,-9 1 8-16,17-1-4 0,-9 0 0 0,0 0 4 0,2 1-4 0,6-2 0 16,-8 2 4-16,2-2-4 0,6 6 0 0,-7-4 4 0,-1 4-4 15,10 0 0-15,-10 0 0 0,8 0 0 0,-6 4 0 0,6-4 0 16,-6 6 0-16,6 4 4 0,-7-6 0 0,8 6-4 0,-9-1 0 15,1-4 0-15,7 9 0 0,-6-4 0 0,-2 5 0 0,0-1-4 16,10 0 4-16,-18 0 0 0,8 1 0 0,0-1-12 0,-8 6 12 0,9-6 8 16,-9 5-4-16,0-4 4 0,-9 4 0 0,9-5 4 15,-8 6 4-15,0-6 0 0,0 5 4 0,-2-5 0 0,2 1-4 0,-10-1-4 16,2 1 4-16,-1-6-8 0,0 5 0 0,0-3 4 0,-1-3-4 16,2 2 0-16,-10 0 0 0,9-5-4 0,0-1-8 0,-8 1-12 15,7-5-12-15,2 0-8 0,-2 0-12 0,1 0-12 0,0-5-8 0,0 1-12 16,9-1-24-16,-10-5-12 0,10 6-12 0,0-6-32 0,-2-1-56 15,2-2 32-15,0 3 40 0,-1-4 32 0,9-1 12 0</inkml:trace>
          <inkml:trace contextRef="#ctx0" brushRef="#br0" timeOffset="34705.03">2345 6109 75 0,'-8'6'120'0,"8"-2"-4"0,0 1 0 15,0 0-12-15,-10 0 4 0,2-5-4 0,8 4-4 0,-8 1 4 16,8 1-4-16,0-2-4 0,-9-4-4 0,9 4-4 0,0-4-4 16,0 0-4-16,0 0-8 0,-9 6-8 0,9-6-8 0,0 0-4 0,0 0-8 15,0 0-8-15,0 0-8 0,0 0 0 0,0 0-8 0,0 0-4 16,0 0-4-16,0 0-4 0,0 0-4 0,0 0-4 0,0 0-8 15,0 0-4-15,0 0-16 0,0 0-12 0,0 0-24 0,0 0-24 16,0 0-16-16,0 0-28 0,0 0-24 0,0 0-20 0,0 0-68 16,0 0 4-16,0 0 48 0,0 0 36 0,0 0 28 0,0 0 24 0</inkml:trace>
        </inkml:traceGroup>
        <inkml:traceGroup>
          <inkml:annotationXML>
            <emma:emma xmlns:emma="http://www.w3.org/2003/04/emma" version="1.0">
              <emma:interpretation id="{389EE628-4111-4C67-A2FF-93A2EECC1AA8}" emma:medium="tactile" emma:mode="ink">
                <msink:context xmlns:msink="http://schemas.microsoft.com/ink/2010/main" type="inkWord" rotatedBoundingBox="17162,13127 17673,13124 17675,13548 17164,13550"/>
              </emma:interpretation>
            </emma:emma>
          </inkml:annotationXML>
          <inkml:trace contextRef="#ctx0" brushRef="#br0" timeOffset="40537.4793">4962 5874 7 0,'0'6'112'0,"0"-6"-12"0,0 4-8 16,0 1-28-16,0-5 0 0,0 5 4 0,0-1 0 0,0 1 8 15,0-5 0-15,0 10 4 0,9-5-4 0,-9-5 4 0,8 5 0 16,0-1-4-16,-8 1 4 0,10 0 0 0,-2 0-4 0,0-5-4 0,10 4 0 16,-2 1-4-16,-7-5-12 0,8 5 0 0,0-5-12 0,-1 0-8 15,2 0-4-15,8 5-4 0,-9-5-8 0,0 0-4 0,8 0 0 16,1-5-4-16,-8 5 0 0,7 0-4 0,-9-5-4 0,10 5-4 16,0 0-12-16,-9 0-4 0,0 0-16 0,0 0-12 0,0 0-20 15,0 0-20-15,1 5-12 0,-10-5-24 0,0 5-24 0,-8 0-16 0,8 4-16 16,-8-4-64-16,-8 5 32 0,0-1 40 0,0-4 32 0,-10 4 28 15,1 2 16-15</inkml:trace>
          <inkml:trace contextRef="#ctx0" brushRef="#br0" timeOffset="40749.439">5005 6259 131 0,'0'4'140'0,"-8"0"-12"15,8 3-4-15,0-3-28 0,0 0-4 0,0 1 4 0,0 0 0 0,0-5 0 16,0 0 0-16,8 5 0 0,-8-5 0 0,0 0-8 0,8 0-8 15,-8 0-8-15,8 0-4 0,2 0-12 0,-2 0 0 0,9 0-8 16,-9 0-8-16,1 0-4 0,8-5-8 0,-1 10-4 0,2-5-4 0,0 0-4 16,-2 0-4-16,10 0 0 0,-9-5-4 0,-1 5-4 0,10 0-8 15,-8 0-12-15,-1 0-8 0,8 0-24 0,-8 0-28 0,1-5-28 16,-2 5-28-16,2 0-32 0,-10 0-24 0,9 0-88 0,-9 0 28 16,1 0 44-16,0 0 40 0,-1 0 32 0,-8 0 24 0</inkml:trace>
        </inkml:traceGroup>
        <inkml:traceGroup>
          <inkml:annotationXML>
            <emma:emma xmlns:emma="http://www.w3.org/2003/04/emma" version="1.0">
              <emma:interpretation id="{D3F947F4-C529-422D-BBFC-2302AF741310}" emma:medium="tactile" emma:mode="ink">
                <msink:context xmlns:msink="http://schemas.microsoft.com/ink/2010/main" type="inkWord" rotatedBoundingBox="18416,12909 19020,12907 19023,13702 18419,13705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4012.6743">6216 5736 23 0,'0'-5'84'0,"8"5"-8"0,-8-4 4 15,0-2-28-15,-8 2 4 0,8-2 0 0,0 2-4 0,0-2 4 0,0 6 0 16,0-4 0-16,0-1 0 0,0 5-4 0,0 0-4 0,0-4 0 16,0 4 0-16,0 0 0 0,0 0-4 0,0 0 4 0,0 0 0 15,0 4 0-15,0 1 4 0,0-1-4 0,0 2-4 0,8 4 0 0,-8-6-4 16,0 11 0-16,8-6 0 0,-8 5-4 0,10 0 4 0,-10 6-8 16,0 4 4-16,8-5-8 0,-8 5 0 0,8 0-4 0,0 0 0 15,-8 5-4-15,9 0-4 0,-9-5 0 0,9 5 0 0,-9 0-4 0,8-1-4 16,-8-4 0-16,9 5-4 0,-9-5 0 0,0 0 4 15,8-6-8-15,-8 7 4 0,8-6-4 0,-8 1 0 0,10-1 0 16,-10-5 0-16,8 0 4 0,0 0-4 0,-8-4-20 0,8 0 24 0,-8-1 0 16,0 1 0-16,10 0-4 0,-10-6 0 0,8 1-4 15,-8 0-4-15,0-5-4 0,0 5-4 0,8-5-4 0,-8 4-4 0,0-4-12 16,0 0-12-16,0 0-8 0,0-4-12 0,0 4-12 0,0-5-20 16,0 0-12-16,0-4-16 0,0 4-4 0,0-5-16 0,0 1-60 15,0-1 20-15,0-5 32 0,0 6 36 0,0-10 24 0</inkml:trace>
          <inkml:trace contextRef="#ctx0" brushRef="#br0" timeOffset="44579.2178">6394 6115 111 0,'0'0'128'0,"0"4"-4"15,0-4 8-15,0 5-8 0,0-5 4 0,9 5 0 0,-9-5 0 0,9 5-8 16,-9-5-4-16,8 4-4 0,0 1-12 0,2-5-8 16,-2 0-8-16,0 6-4 0,10-6-4 0,-10 0-12 0,9 4-4 0,0-4-8 15,0 0-12-15,-1 0-4 0,2 0-24 0,8-4-12 0,-9 4 0 16,-1-6 0-16,2 6 0 0,8-5 0 0,-10 1 0 0,2-1 0 15,-2 5 0-15,1-5 0 0,1 0-40 0,-2 5-60 0,2-4-32 16,-10 4-40-16,0-6-52 0,2 6-88 0,-2 0 36 0,-8 6 52 16,0-2 40-16,0-4 36 0,-8 10 24 0,-2-5 24 0</inkml:trace>
          <inkml:trace contextRef="#ctx0" brushRef="#br0" timeOffset="44351.2812">6608 5688 35 0,'0'-5'92'0,"8"0"-4"0,-8 0-8 16,8 1-24-16,-8-2-4 0,9 2 0 0,-9 4 0 0,0-4 4 15,9 4-4-15,-9 0 8 0,8 0 4 0,-8 0 8 0,8 0 4 0,-8 4-8 16,10 0 4-16,-10 6 4 0,8-5-8 0,-8 5 0 0,8-1-4 16,-8 1 0-16,9 4-4 0,0 1-4 0,-9-1-4 0,8 5 0 15,-8 0-4-15,8 0-12 0,-8 6 4 0,0-2-8 0,9-4-4 16,-9 10 0-16,0-5-4 0,8 0-4 0,-8 5 4 0,0 0-8 16,9-5 0-16,-9 4 0 0,9 1-4 0,-9-4-4 0,0 3 0 15,8-4-4-15,-8 0 0 0,0 5 4 0,8-10-4 0,-8 5 0 16,10 0-4-16,-10-5 0 0,0-5 0 0,8 6 4 0,-8-1 0 0,0-5-8 15,0-4 0-15,8 4 0 0,-8-4-8 0,0 0-4 0,0-1-4 16,0 1 0-16,0-6-12 0,0 1-12 0,0-5-20 0,0 5-16 16,0-5-8-16,0-5-4 0,-8 5-24 0,8-5-16 0,-8 1-4 15,8-6-8-15,-10 1-56 0,2 4-12 0,0-5 36 0,-1-4 32 0,0 4 28 16,1-4 24-16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47:36.6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94DB43-01E7-41E0-BCF2-BFEF6F31BC85}" emma:medium="tactile" emma:mode="ink">
          <msink:context xmlns:msink="http://schemas.microsoft.com/ink/2010/main" type="writingRegion" rotatedBoundingBox="30119,12874 32031,12496 32145,13075 30233,13453"/>
        </emma:interpretation>
      </emma:emma>
    </inkml:annotationXML>
    <inkml:traceGroup>
      <inkml:annotationXML>
        <emma:emma xmlns:emma="http://www.w3.org/2003/04/emma" version="1.0">
          <emma:interpretation id="{0B872504-220D-4709-91C5-8DF591B9FEAC}" emma:medium="tactile" emma:mode="ink">
            <msink:context xmlns:msink="http://schemas.microsoft.com/ink/2010/main" type="paragraph" rotatedBoundingBox="30119,12874 32031,12496 32145,13075 30233,13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63EEDE-CC4D-467D-BE43-5FE7774D092A}" emma:medium="tactile" emma:mode="ink">
              <msink:context xmlns:msink="http://schemas.microsoft.com/ink/2010/main" type="line" rotatedBoundingBox="30119,12874 32031,12496 32145,13075 30233,13453"/>
            </emma:interpretation>
          </emma:emma>
        </inkml:annotationXML>
        <inkml:traceGroup>
          <inkml:annotationXML>
            <emma:emma xmlns:emma="http://www.w3.org/2003/04/emma" version="1.0">
              <emma:interpretation id="{DF47067A-E395-497E-B991-B271A6E4AE7D}" emma:medium="tactile" emma:mode="ink">
                <msink:context xmlns:msink="http://schemas.microsoft.com/ink/2010/main" type="inkWord" rotatedBoundingBox="30131,12934 31461,12671 31564,13190 30233,134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213 83 39 0,'0'0'72'0,"0"5"0"16,0-5-8-16,0 0-24 0,0 0-4 0,0-5-4 15,9 5 0-15,-9 0 0 0,0 0 0 0,0 0-4 0,0-4 0 0,0 4 0 16,9-6 0-16,-9 6-4 0,0-4 0 0,0-2 4 0,0 2 0 15,8-2 8-15,-8 6-4 0,0-4 4 0,0-1 0 0,0 1-4 16,0-1 0-16,0 0-4 0,0 0 0 0,-8 1 0 0,8 4-4 16,0-6 0-16,-9 2 0 0,0 4-8 0,9-4 0 0,-8 4-4 15,0 0 0-15,8 0 0 0,-9-7 0 0,1 7 0 0,-10 0-4 0,10 0 0 16,0 0 0-16,-2 7 0 0,2-7 4 0,0 4-4 0,-9-4 0 16,8 4 4-16,1 2-4 0,-1-2 0 0,1 1 0 0,0 0 0 15,-2 0 4-15,2 4-4 0,0-5-4 0,0 6 0 0,-2-4 0 16,10 4 0-16,-8-1 0 0,8 0-4 0,0 5 4 0,-8-4-4 15,8 0 0-15,0-1 0 0,0 6 0 0,0-5 0 0,8 5 0 0,-8-7 0 16,8 2-16-16,-8 4 20 0,10-4 0 0,-2 4-4 0,0-4 4 16,0-1-4-16,10 6 4 0,-10-6 0 0,9-4 0 0,1 5-4 15,-2-1 0-15,2-4 0 0,-2 5 4 0,10-5-4 0,-9-1 0 0,9 1 4 16,-10 0-4-16,10-5 0 0,-8 0 0 0,7 5 0 16,-8-5 0-16,8 0 0 0,-7 0 0 0,-2-5 4 0,2 5 0 0,-1-5-4 15,-1 0 4-15,-6 1-4 0,6-1 4 0,-6-5-4 0,-2 5 4 16,0-4 0-16,0-1 0 0,1 1 0 0,-9-1 4 0,9 0-4 15,-1 1 0-15,-8-5 0 0,0 4 0 0,0 0 0 0,9-4 0 0,-9 4 4 16,0 2-4-16,0-7 0 0,0 5 0 0,0 0 0 0,0 1 0 16,0-2-4-16,0 3 4 0,8 2-4 0,-8-3 4 15,0 4-4-15,0-4 0 0,0 4 0 0,8 1 0 0,-8-2 4 0,0 2-4 16,10-2 4-16,-10 6-8 0,0-4 4 0,8 4 4 0,-8 0-4 16,0-6 0-16,0 6 4 0,8 0-4 0,-8 0 0 0,0 0 4 15,8 6-16-15,-8-6 20 0,0 4 0 0,10 2-4 0,-10-2 4 0,0 2-4 16,8-2 0-16,-8 1 0 0,8 4 0 0,-8-4 0 0,0 4 4 15,9 1-4-15,-9 0 0 0,9-1 0 0,-9 1 4 0,8-1-4 16,-8 1-4-16,9 5 4 0,-9-6-4 0,8 1 4 0,0-1 0 16,-8 1-4-16,9 0 4 0,0-1-4 0,-1-4 0 0,0 4 0 15,2-4 0-15,-2 0 0 0,0 0 0 0,1 0 4 0,0-5-4 16,-1 4 0-16,0-4 4 0,1-4 0 0,-1 4 0 0,0-5 0 16,-8 0 0-16,10 0 4 0,-2 0 0 0,0 0 0 0,2-4 0 0,-2 0 0 15,0 3 8-15,-8-3-4 0,8-1 0 0,1 1 0 0,-9-5 0 16,9 4 0-16,-9 1 0 0,0 3-4 0,8-3 8 0,-8-1-4 15,9 1-4-15,-9 3 4 0,0-2-4 0,8 2-4 0,-8 2 4 0,0-1-4 16,0 0 0-16,0 0 0 0,0 1-4 0,0 4 0 16,0 0 4-16,0 0-8 0,8-5 4 0,-8 5 4 0,0 0-20 0,0 0 20 15,10 0 4-15,-10 0-8 0,0 0 4 0,0 0-4 0,8 5 4 16,-8-1 4-16,0-4-4 0,8 5-4 0,-8-5 4 0,8 5 0 16,-8 0-4-16,10-1 0 0,-10 6 4 0,0-6-4 0,8 2 0 0,-8 3 0 15,8-4 0-15,-8 5 0 0,0-6 0 0,9 2 0 0,-9-2 0 16,9 7 0-16,-9-7-4 0,8 0 4 0,-8-4 0 0,9 5 0 15,-1-5 0-15,-8 5 4 0,8-5-4 0,-8 0 0 0,8-5 0 16,2 5-4-16,-10-5 4 0,8 1 0 0,0-6 0 0,2 5 0 16,-2-5 0-16,-8 6 0 0,8-6 4 0,1 1-4 0,-1 4 0 15,1-5 0-15,-1 0 0 0,-8-4 0 0,9 9-4 0,-1-4 8 16,0-1 0-16,-8 0-8 0,10 0 4 0,-2 6 4 0,-8-5-4 16,8 4 0-16,-8 0 8 0,10 0-4 0,-10-5 0 0,8 10 0 15,-8-4 4-15,8 0-4 0,-8 4 4 0,0-7-4 0,9 7 4 0,-9 0-4 16,8 0 8-16,-8 0-8 0,9 0 8 0,-9 0-16 0,8 0 20 15,1 0-4-15,-9 0 4 0,8 7-4 0,0-7 0 0,2 4-4 16,-2 0 0-16,0 2 0 0,2-2 0 0,-2 1 4 0,0 5-4 16,0-6 0-16,1 5 0 0,-1 1 0 0,1 6 0 0,0-7-4 0,-1 0 0 15,0 5 0-15,-8 0 0 0,10 1 0 0,-10 0 0 0,8-5-4 16,-8 5 0-16,0-2 0 0,0 1 0 0,0-4 0 0,8 5 0 16,-8-6-4-16,0 5-4 0,-8-4-8 0,8-5 0 0,0 4-16 0,0-4-4 15,0 0-8-15,0 0-20 0,0-5-12 0,0 4-12 16,0-4-16-16,0 0-20 0,0-4-16 0,0-1-12 0,8 0 0 0,-8 0-72 15,0 1 12-15,8-6 44 0,-8 5 28 0,10-5 32 0,-2 1 16 16</inkml:trace>
        </inkml:traceGroup>
        <inkml:traceGroup>
          <inkml:annotationXML>
            <emma:emma xmlns:emma="http://www.w3.org/2003/04/emma" version="1.0">
              <emma:interpretation id="{6C7DF6C3-9BD1-43B8-9700-93BAA99BA6AF}" emma:medium="tactile" emma:mode="ink">
                <msink:context xmlns:msink="http://schemas.microsoft.com/ink/2010/main" type="inkWord" rotatedBoundingBox="31820,12537 32031,12496 32103,12861 31892,12903"/>
              </emma:interpretation>
              <emma:one-of disjunction-type="recognition" id="oneOf1"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?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512.0525">1672-325 47 0,'0'-4'100'0,"0"-2"-8"0,0 2-8 0,8 4-24 0,-8-5 0 15,0 0-4-15,0 0-4 0,8 1-8 0,-8 4 0 0,10-5 0 16,-10-1-4-16,8 6-16 0,0-4 20 0,0 4-4 0,2 0 0 16,-2-4 0-16,0 4 4 0,9 0-8 0,-8 0-8 0,8 4 0 0,-9-4-4 15,2 4-4-15,6 2 0 0,-8-1 0 0,10-1-4 0,-10 1 0 16,1 0-4-16,-1 4 0 0,0-3 0 0,-8 2 4 0,10 3-4 16,-10-7 0-16,0 11 0 0,0-11-4 0,0 11 0 0,-10-5 0 15,10-1 0-15,-8 5 0 0,0-4 0 0,-1 0-4 0,-7-1 4 16,6 5-4-16,2-9 8 0,0 10-4 0,0-10 0 0,-2 4-4 0,-6-4 0 15,16 4 0-15,-9-4-4 0,0 0 4 0,9-5 0 16,-8 5 0-16,8 0 0 0,0-5 0 0,0 0 4 0,0 5 0 0,0-5 8 16,0 5 4-16,0-5 4 0,8 4 0 0,-8-4 4 0,0 5 4 0,9 0 4 15,-9-1 0-15,9 1-4 0,-9 0-4 0,8 0 4 16,0-1-4-16,2 2-4 0,-2 3-4 0,0-5-4 0,0 2-4 0,2-2 4 16,-2 2-8-16,0-6 0 0,1 4 0 0,-1-4 0 0,0 0-24 15,2 5 24-15,-2-5-8 0,0 0-12 0,0 0-8 0,2 0-20 16,-2 0-20-16,-8 0-24 0,0-5-28 0,8 1-32 0,-8 4-32 15,0-6-44-15,-8 2-36 0,8-2 44 0,-8 2 40 0,-2-1 36 16,2 1 20-16</inkml:trace>
        </inkml:traceGroup>
      </inkml:traceGroup>
    </inkml:traceGroup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2:51.1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4EC711-8653-483D-832C-FF98DDB0F3DA}" emma:medium="tactile" emma:mode="ink">
          <msink:context xmlns:msink="http://schemas.microsoft.com/ink/2010/main" type="inkDrawing" rotatedBoundingBox="6187,3897 8441,9542 5247,10817 2993,5172" semanticType="callout" shapeName="Other">
            <msink:sourceLink direction="with" ref="{DE6B8A07-8F28-4F43-BEF1-9F70AB57B28A}"/>
            <msink:sourceLink direction="with" ref="{61747983-77EB-4833-866E-64D13137CB67}"/>
          </msink:context>
        </emma:interpretation>
      </emma:emma>
    </inkml:annotationXML>
    <inkml:trace contextRef="#ctx0" brushRef="#br0">-8 43 59 0,'0'0'72'16,"0"0"-8"-16,0 0-8 0,0 0-20 0,0-4-4 0,0 4-24 16,0 0 24-16,0 0-4 0,0 0 0 0,0 0-8 0,0-6 0 15,0 6 0-15,0-4 0 0,0 4 0 0,0 0 0 0,0-5-4 0,0 1 4 16,0 4-4-16,0 0 4 0,8-6-4 0,-8 6 0 0,0 0 4 16,0 0 0-16,8 0 0 0,-8 0 4 0,10 0-4 0,-10 0-4 15,8 0 4-15,0 0 4 0,1 0-4 0,-1 0 0 0,1 0-4 0,0 0 4 16,-1 0-4-16,0 0 0 0,10 6 0 0,-10-6 0 15,10 4 0-15,-10-4 0 0,9 5-4 0,-9-5 0 0,9 0 0 0,0 4 8 16,1 2-8-16,-10-6 4 0,9 0 0 0,0 4-8 0,0-4 4 16,0 0-4-16,0 0 4 0,1 5 0 0,6-5 0 0,-6 0-4 15,-1 0 4-15,9 0-4 0,-10 0 0 0,2 0 0 0,7-5 0 0,-8 5 0 16,8 0-4-16,1 0 4 0,0 0-4 0,-9 5 4 0,9-5-4 16,-2 0 0-16,2 0 0 0,0 0 4 0,0 0-4 0,-1 0 0 15,1 0-4-15,0 0 0 0,-1 0 0 0,1 0 4 0,0 0 0 16,-2 0 0-16,-6 0-4 0,8 0 4 0,-1 0 0 0,1 0 0 15,-10 0-4-15,10 0 4 0,-9 0-4 0,9 0 4 0,-10 0 0 0,2 0 0 16,0 0 0-16,7 0-4 0,-8 0 4 0,0 0-4 16,-1 0 0-16,2 0 0 0,0 0 4 0,-2 0-4 0,1 0 0 0,0 0 4 15,0 0 0-15,1 0-4 0,-10 0 0 0,8 0 4 0,2 0-4 16,-1 0 4-16,-9 0 0 0,10 0-4 0,-2 0 4 0,2 0 0 16,-10 0 0-16,10 0-4 0,-2 0 4 0,1 0-4 0,-9 0 4 15,10 0 0-15,-10 0 0 0,10 5-4 0,-10-5 4 16,9 0-4-16,-8 4 0 0,7-4 4 0,-7 0-4 0,-1 0 0 0,10 0 0 15,-10 0 0-15,0 0 0 0,10 5 0 0,-10-5 0 0,1 0 4 0,0 0 0 16,-1 0-4-16,0 0 0 0,1 0 0 0,-1 0 4 0,0-5-4 16,10 10 4-16,-10-5-4 0,2 0 0 0,-2 0 0 0,0 0 4 15,0 0-4-15,2 0 0 0,-2 0-16 0,9 0 20 0,-9 0 0 0,0 0 0 16,2 0 0-16,6 0-4 0,-8 0 4 0,2 0 4 0,-2 0-4 16,9 0-4-16,-8 0 0 0,-1 0 4 0,9 0-4 0,-9 0 4 15,10 0-4-15,-10 0 0 0,0 0 0 0,10 0 4 0,-10 0-4 16,10 0 0-16,-10-5 0 0,9 5 4 0,-9 0 0 0,0-4-4 15,10 4 0-15,-10 0 0 0,10-5 0 0,-10 5 0 0,9-5 4 16,-8 5 0-16,8-4-4 0,-9 4 0 0,10-6 0 0,-10 6 0 16,0 0 4-16,10-4-4 0,-10 4 4 0,9 0-4 0,-8 0 0 0,8 0-4 15,-1 0 8-15,-6 0 0 0,6 0-4 0,-8 0 0 0,10 0 0 16,-10 0 0-16,9 0 0 0,-8 0 4 0,8 0 0 0,-9 0-4 16,10 0 0-16,-2 0 0 0,-6 0 0 0,6 0 4 0,1 0-4 0,-8 0-4 15,8 0 8-15,-1 0-4 0,-6 0 0 0,6 0 0 16,-6 0 0-16,6 0 4 0,-8 0 0 0,9 0 0 0,-8 0-4 0,8 0 0 15,-9 0 0-15,10 0 0 0,-10 0 0 0,10 0 0 0,-2 0 0 16,-7 0 0-16,-1 0 0 0,10 0 0 0,-10 0 0 0,8 0 0 16,-6 0 0-16,6 0 0 0,-6 0 0 0,-2 0 4 0,9 0-4 0,-9 0 0 15,1 0-4-15,8 0 4 0,-9 0 0 0,0 0 0 0,10 0 0 16,-10 0 0-16,2 0 0 0,6 0 0 0,-7 0 0 0,-1 0 0 16,9 0 0-16,-8 0 0 0,-1 0 0 0,0 0 0 0,2 0 0 15,6 0 0-15,-7-5 4 0,0 5-4 0,-1 0 0 0,0-4 0 16,1 4 4-16,8 0-4 0,-8-6 0 0,-1 6 0 0,0 0 0 15,2-3 0-15,-2 3 0 0,0 0 0 0,0 0 0 0,-8 0 0 0,10 0 0 16,-2 0 0-16,0 0 0 0,1-6 0 0,-1 12 0 0,0-12 0 16,2 6 0-16,-2 0 0 0,0 0 0 0,0 0 0 0,2 0 0 15,-2 0 0-15,0-5 0 0,1 5 0 0,0 0 0 0,-1 0 0 16,1 0 0-16,-1 0 0 0,0 0 0 0,1 0 0 0,0 0 0 16,-1 0 0-16,0 0 0 0,2 0 0 0,-2 0 0 0,0 0 0 0,1 0 0 15,0 0 0-15,-1 0 0 0,0 0 0 0,9 0 4 0,-9 0 0 16,2 0 0-16,-2 0-4 0,10 0 4 0,-10 0-4 0,0 0 0 15,0 0 0-15,1 0 0 0,8 0 0 0,-8 0 0 0,-1 0 0 16,0 0 0-16,2 5 0 0,-2-5-4 0,8 0 4 0,-6 6 4 16,-2-6-4-16,0 3 4 0,1-3-4 0,0 6 0 0,-1-6 0 0,1 4 0 15,-1-4 0-15,0 5 0 0,2-1 4 0,-2 2-8 0,0-6 4 16,-8 0 0-16,8 4 0 0,2-4-4 0,-10 5 4 0,8-5 0 16,-8 0 8-16,8 0-8 0,-8 5 0 0,0-5 0 0,9 0 4 0,-9 0-4 15,0 0 0-15,0 0 0 0,8 0 8 0,-8 0-8 16,0 0 0-16,0 0 4 0,0 0-4 0,0 4 8 0,0-4 0 0,0 0 0 15,0 5 0-15,0-5 0 0,0 0 4 0,0 0 0 0,0 6-4 16,0-6 4-16,0 4 0 0,0-4 0 0,0 5 0 0,0 0 0 16,0 0 0-16,0-1-4 0,0-4 4 0,0 5-4 0,0 0 0 15,0 0 0-15,0 5 0 0,0-6 0 0,0 6 4 0,0-5-4 16,0 4 0-16,0-4-4 0,0 4 0 0,0 1 0 0,0 0 0 0,0-1 0 16,0 6-4-16,0-6 8 0,0 1-8 0,0 4 0 0,0-4 4 15,0 4 0-15,0 1 0 0,0-1 0 0,0 0 0 0,0 0 0 16,0 2 0-16,0-3 0 0,0 2 0 0,-8 3 0 0,8-3-4 15,0 4 4-15,0-4 0 0,0 4-4 0,0 1 4 0,0-1-4 16,-9 0 4-16,9 0-4 0,0 0 0 0,0 1 4 0,-8-1 0 16,8 0 0-16,0 5 0 0,-8-5-4 0,8 0 0 0,0 5 0 0,-10-5 0 15,10 0-4-15,0 4 4 0,0-2 0 0,0 2 0 0,-8-4 0 16,8 6 4-16,0-6-4 0,0 6 4 0,0-2 0 0,0-4-4 16,0 5 4-16,0 0 0 0,0 0-4 0,0 0 0 0,-8 0 0 15,8 0 0-15,0 0 0 0,0 0 0 0,0 4 0 0,0-3 4 16,0-2-4-16,-8 2 0 0,8 3 0 0,0-4 0 0,0 1-8 0,0 2 4 15,0-2 0-15,0-1 4 0,0 5 0 0,0-6 0 0,0 6-4 16,-10-4 8-16,10 3-4 0,0-4 0 0,0 5 0 0,0-5 4 16,0 0-4-16,0 0 4 0,0 4-4 0,0-3 4 0,0-2-4 15,0 6 0-15,0-4 4 0,0-2 0 0,-8 6 0 0,8-4-8 16,0-2 4-16,0 6 0 0,0-5-4 0,0 0 4 0,0 0-4 0,0 0 4 16,0 5 0-16,0-6 0 0,0 2 0 0,0 4 4 0,0-6 0 15,0 6-4-15,0-5 0 0,0 1 0 0,0 3 0 0,0 0-8 16,0-3 8-16,0 4-4 0,0-1 4 0,0-4-4 0,0 5 4 15,0 0 0-15,0-6-4 0,0 6 8 0,0 0 0 0,0 0-4 16,0-5 0-16,0 5 0 0,0 0 0 0,0 0 0 0,-8-1 4 0,8 1-4 16,0 0 0-16,0 0 0 0,0-1 4 0,0 1 0 0,-9 0-4 15,9-1 0-15,0 1-16 0,-8 0 20 0,8-5 0 0,0 5-4 16,-9 0 0-16,9 0 0 0,0-7-4 0,0 8 0 0,0-1 4 16,-9 0 4-16,9-5-4 0,0 5 0 0,0-1 0 0,0-4-4 15,-8 5 4-15,8-5 0 0,0 5 0 0,0-1 0 0,-8-2 0 16,8 1 4-16,0 2 0 0,-10-5-4 0,10 5 4 0,0-1-4 0,-8-3-4 15,8 4 0-15,0-6 4 0,-8 5 0 0,8-3 0 0,0-1 4 16,-8 5-4-16,8-5 4 0,0 4-4 0,0-3 0 0,-10-2 0 16,10 6 0-16,-8-5-4 0,8 0 4 0,0 0 0 0,-8 0 0 15,8 0-4-15,-9 5 4 0,9-5 0 0,0 0 0 0,-8 0 4 16,8 0 0-16,-9-5-8 0,9 4 8 0,-9 2-4 0,9-6 4 0,0 5-4 16,0 0-4-16,0-5 0 0,0 0 4 0,0 6-4 0,-8-6 4 15,8 0 0-15,0 0 0 0,0 5 0 0,0-5 0 0,0 1 4 16,0-2-4-16,0-3 0 0,0 4 0 0,8 1 4 0,-16-1 0 0,8-5-4 15,0 0-16-15,0 6 20 0,0-6 0 0,0 0-4 16,0 5 4-16,-8-4 0 0,8-1 0 0,0 1-4 0,0-1 0 0,0 0 0 16,0 0-4-16,-8 1 4 0,8-1 0 0,0 1 0 0,0-1 0 15,0 5 0-15,0-4 0 0,0-1 4 0,0 1-4 0,0 4 0 16,0-5 0-16,0 5 0 0,0-4 4 0,0 4-4 0,0 0 0 16,0-5 4-16,0 6-8 0,0-5 4 0,-10 3-4 0,10-3 4 15,0 4 4-15,0-5-8 0,0 5 4 0,0-4-4 0,0-1 4 0,0 1-4 16,-8-1 0-16,8 0 4 0,0-4 0 0,0 4 8 0,0-4-8 15,0-1 0-15,0 6 0 0,0-11 0 0,0 6 0 0,8-5 0 16,-16 0 0-16,8-1-4 0,0 1 8 0,0 0 0 0,0-5-4 0,0 5 4 16,0-5-8-16,0 0 8 0,0 0 0 0,0 0-8 15,0 0 4-15,0 0-4 0,0 0 4 0,0 0 4 0,0 0-8 0,0 0 8 16,0 0-8-16,0 0 8 0,0 0-8 0,0 0 0 0,0 0 0 16,0 0-4-16,0 0-16 0,0 0-8 0,0 0-28 0,0 0-20 15,-8 0-32-15,8 0-20 0,0 0-32 0,-10 0-8 0,10 0-100 0,-8 0 48 16,0-5 40-16,-1 5 40 0,1-5 20 0,-9 5 28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0:09.0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104E00-64AF-4F12-B27B-4AC547EA9160}" emma:medium="tactile" emma:mode="ink">
          <msink:context xmlns:msink="http://schemas.microsoft.com/ink/2010/main" type="writingRegion" rotatedBoundingBox="26068,6715 25998,10292 24932,10271 25002,6694"/>
        </emma:interpretation>
      </emma:emma>
    </inkml:annotationXML>
    <inkml:traceGroup>
      <inkml:annotationXML>
        <emma:emma xmlns:emma="http://www.w3.org/2003/04/emma" version="1.0">
          <emma:interpretation id="{435D09FC-76D0-497B-B8B4-CEAD4C03719C}" emma:medium="tactile" emma:mode="ink">
            <msink:context xmlns:msink="http://schemas.microsoft.com/ink/2010/main" type="paragraph" rotatedBoundingBox="26068,6715 25998,10292 24932,10271 25002,6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EE540A-F6A3-4BD3-A1DB-2481B8F631D4}" emma:medium="tactile" emma:mode="ink">
              <msink:context xmlns:msink="http://schemas.microsoft.com/ink/2010/main" type="line" rotatedBoundingBox="26068,6715 25998,10292 24932,10271 25002,6694"/>
            </emma:interpretation>
          </emma:emma>
        </inkml:annotationXML>
        <inkml:traceGroup>
          <inkml:annotationXML>
            <emma:emma xmlns:emma="http://www.w3.org/2003/04/emma" version="1.0">
              <emma:interpretation id="{301AD2A3-76D7-44DD-A2D2-7FA5B91CA2B4}" emma:medium="tactile" emma:mode="ink">
                <msink:context xmlns:msink="http://schemas.microsoft.com/ink/2010/main" type="inkWord" rotatedBoundingBox="26068,6715 25998,10292 24932,10271 25002,66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1107-251 7 0,'0'0'40'0,"0"0"-4"0,0 0 8 16,0 0-32-16,0 0 4 0,0 0 0 0,0 0-4 0,0 0-4 16,0 0-4-16,0 0 0 0,0 0 8 0,0 0-4 0,0 0-4 0,0 0 4 15,0 0 0-15,0 0-4 0,0 0-4 0,0 0 4 0,0 0 0 16,0 0-8-16,0-5 0 0,0 5 4 0,0 0 0 0,0 0 0 16,0 0 4-16,0 0 0 0,0 0 0 0,0-4 4 0,0 4 0 15,0 0-4-15,0 0 0 0,0 0 4 0,0-5 0 0,0 5 4 16,0 0-4-16,0 0 4 0,0 0-8 0,0 0 4 0,0 0 0 0,0 0 4 15,0 0-8-15,0 0 4 0,0-4 0 0,0 8-4 0,0-8 4 16,0 8-4-16,0-8 4 0,0 4 0 0,0 4-4 0,0-8 4 16,0 8 0-16,0-4 0 0,0 0-4 0,0 0 4 0,0 0 0 15,0 0 0-15,0 0 4 0,0-4 0 0,0 4 0 0,0 0 0 16,0 0 0-16,0-5 4 0,0 5-4 0,0 0 4 0,0 0 0 0,0-4 0 16,0 4 0-16,0 0 0 0,0 0 4 0,0 0-4 0,0 0-4 15,0-5 0-15,0 5 0 0,0 0 0 0,0 0 0 0,0 0 0 16,0 0 0-16,0 0 0 0,0 0 0 0,0 0 4 0,0 0 0 15,0 0-4-15,0 0-4 0,0 0 4 0,0 0 0 0,0 0-4 16,0 0 0-16,0 0-16 0,0 0 24 0,0 0-8 0,0 0 4 0,0 0-4 16,0 0 0-16,0 0-4 0,0 0 0 0,0 0 8 0,0 5 0 15,8-5 0-15,-8 0 8 0,0 4-4 0,0 1 0 0,0-1 0 16,0 1 0-16,0 4 4 0,0 1-4 0,9-2 4 0,-9 6-4 16,0-4 0-16,0 8 4 0,0-4-4 0,0 4 0 0,0 0 0 15,0 6 0-15,0-2 0 0,-9-4 0 0,9 6 0 0,0-2 0 16,0 6 0-16,0-5 0 0,0 0-4 0,0 4 0 0,0-3 0 0,0-2 0 15,-8 6-4-15,8-6 4 0,0 2 0 0,0-2-8 0,0 2 4 16,-8-6-4-16,8 5 0 0,0-5 0 0,0 1 0 0,0-1 0 16,0 0 0-16,0 1 0 0,0-5-4 0,0-1 4 0,0 1 0 15,0-5-4-15,0 0 0 0,0 0 0 0,0-4 0 0,0 4 0 16,0-5 0-16,0 2 0 0,0-6 0 0,0 4-8 0,0-4-8 0,0 0-12 16,0 0-12-16,0 0-12 0,0 0-20 0,0-4-16 0,0-2-24 15,0 2-12-15,0 0 0 0,0-6-80 0,0 1 20 0,0 0 36 16,0 0 28-16,0-5 20 0</inkml:trace>
          <inkml:trace contextRef="#ctx0" brushRef="#br0" timeOffset="326.1279">1336-131 35 0,'0'0'72'0,"0"0"-8"0,0 0-4 16,0 0-28-16,0 0-8 0,0 0 4 0,0 4-4 0,8-4 4 16,-8 4 0-16,0-4 4 0,0 11 0 0,8-8-4 0,-8 2 0 15,0 4 0-15,0 1 4 0,7-2-4 0,-7 1 0 0,0 6 0 16,0-2 4-16,0 1-4 0,0 4 4 0,0-3 0 0,0 2-4 0,0-3 0 16,0 4 0-16,0 1 0 0,0 0-4 0,0-6 4 0,0 10 0 15,0-5-8-15,0 0 4 0,0 1-8 0,0 0 4 0,0-1-4 16,0-1-4-16,-7 2 0 0,7 0-4 0,0-1-4 0,0 1 0 15,0-6 4-15,0 1-4 0,0 0 0 0,0 0-4 0,0 0 0 16,0-6 0-16,0 2 0 0,0-1 0 0,0 0 4 0,0-5-4 0,0 1-4 16,0 1-12-16,-8-3-16 0,8-3-20 0,0 5-24 0,-8-5-16 15,-1 0-4-15,9 0-12 0,-8-5-76 0,8 5 20 0,-8-9 28 16,-1 4 28-16</inkml:trace>
          <inkml:trace contextRef="#ctx0" brushRef="#br0" timeOffset="747.0019">895-241 15 0,'-8'-10'80'0,"8"5"-16"0,-8-3 0 0,8 3-24 0,0-3-12 16,-9 3-4-16,9-5 0 0,0 6 0 0,0-6-4 0,0 6 4 15,0 0 0-15,0-6 0 0,9 2-4 0,-9-2 0 0,0 6 0 16,8-5 4-16,-8-1-4 0,8 1 4 0,1 0 0 0,-1 1 0 0,-8-2 0 16,7 1 0-16,2 4 0 0,-1-4 4 0,0 5 0 0,0-5-4 15,1 4 0-15,-2 1 4 0,1 4 0 0,1-5 0 0,7 5 4 16,-7 0-8-16,-1 0 8 0,-1 5-4 0,1-1-4 0,1 1 4 16,-1-1-4-16,9 5 0 0,-9 0-4 0,-1-4 0 0,10 4 0 15,-9 5-4-15,9-5 0 0,-9 0 0 0,8 5 0 0,0-5 0 0,-7 5 0 16,7-6 0-16,0 2 0 0,0-2-4 0,1 2 4 0,0-1-4 15,-2-4 4-15,2 3-4 0,-2-3 0 0,10 0 4 0,-8-5 0 16,-2 0-4-16,2 0 4 0,8 0-4 0,-8 0 0 0,-2-5 0 0,2 0 4 16,-2 2-8-16,2-7 0 0,0 5 0 0,-1-3-4 15,0-2 0-15,0 1 0 0,-7-4 0 0,-1 3-4 0,0 0 0 0,1 2-4 16,-2-6-4-16,1 5-4 0,-8-4-8 0,0 4-24 0,0-1-8 16,0 1-16-16,0 0-20 0,0 0-20 0,0 0-12 0,-8 0-8 15,8-1-20-15,-7 6-60 0,-2 0 36 0,1 0 32 0,8-2 32 0,-8 6 20 16</inkml:trace>
          <inkml:trace contextRef="#ctx0" brushRef="#br0" timeOffset="-491377.8616">316 2829 55 0,'-7'8'116'0,"7"2"-12"0,0-1-8 0,0 0-12 16,7-4 8-16,-7 4 8 0,0-5 0 0,8 1-4 0,1 0-4 15,-9 0-4-15,8-1-12 0,0-4-4 0,0 5-12 0,9-5-8 0,-10 0-8 16,10 4-8-16,-9-4-8 0,9 0-4 0,-2 0-8 16,2 0-8-16,0 0-4 0,-1 0-20 0,1 0-28 0,-10 0-48 0,10 0-60 15,-9 0-12-15,9-4-72 0,-9 4 24 0,-1 0 40 0,10-5 32 16,-17 5 24-16</inkml:trace>
        </inkml:traceGroup>
      </inkml:traceGroup>
    </inkml:traceGroup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26.3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9F99CA-EACF-4F0C-9F7D-55E4C268C46F}" emma:medium="tactile" emma:mode="ink">
          <msink:context xmlns:msink="http://schemas.microsoft.com/ink/2010/main" type="inkDrawing" rotatedBoundingBox="6467,4255 7942,10094 3211,11289 1736,5449" semanticType="callout" shapeName="Other">
            <msink:sourceLink direction="with" ref="{DE6B8A07-8F28-4F43-BEF1-9F70AB57B28A}"/>
            <msink:sourceLink direction="with" ref="{D63488B4-740F-41B2-9935-7803533527F9}"/>
          </msink:context>
        </emma:interpretation>
      </emma:emma>
    </inkml:annotationXML>
    <inkml:trace contextRef="#ctx0" brushRef="#br0">0 43 19 0,'0'0'84'16,"0"0"-8"-16,0 0-8 0,0 0-28 0,0 0 4 0,0 0 0 16,0 0-8-16,0 0 0 0,0 0 0 0,0 0 4 0,0 0-4 15,0 0 4-15,8 5 0 0,-8-5-4 0,0 5-4 0,8-5 4 0,-8 0 0 16,0 5 0-16,8-1-4 0,-8 2 0 0,10-2 0 15,-10 1 8-15,8 5-4 0,0-6-4 0,1 6-4 0,-1-5 0 16,-8 4-4-16,9 1 0 0,0-1 0 0,-1-4-8 0,0 10 0 0,0-6 0 16,10 1-4-16,-10-1 0 0,2 1 0 0,-2 3 0 0,0-2 0 15,9 3-4-15,-9-4 0 0,1 4-4 0,8-4 4 0,-9 4 0 16,2-4-4-16,6-1 4 0,-7 1-4 0,8-1 0 0,-9 1 0 0,9 5-4 16,-8-6 0-16,8 1 4 0,1 0 0 0,-10-1 0 15,8 1 0-15,-6-1 0 0,6 1 0 0,-7-6-4 0,7 6 0 0,2 5 0 16,-10-6 4-16,10 1 0 0,-2 0-4 0,-7-1 0 0,8 1 0 15,0-1 4-15,1 0-4 0,-2 2 4 0,2-2-8 0,-10 1 4 16,9-1 0-16,0-4 0 0,0 4 0 0,-1 1 0 0,2 0 0 0,0-5 4 16,7 4-4-16,-8 1 0 0,0-5 0 0,-1 4 0 0,2-4 0 15,0 4 4-15,-2-4-4 0,1 5-4 0,0-6 4 0,0 6 0 16,9-5 4-16,-10 0-4 0,2 0 0 0,-1 4 0 0,0-4 8 16,0 0-8-16,-1 3 0 0,2-1 0 0,0-3 0 0,-2 0-4 15,1 6 4-15,1-5 0 0,-10 0 0 0,8 4 4 0,2-4-4 0,0 0 0 16,-10 0 0-16,9 5 0 0,0-6 0 0,-9 2 0 15,9-2 0-15,1 1 0 0,-10-1 0 0,10 1 0 0,-10 0 0 0,8 0 0 16,-7-1 4-16,8 2-4 0,0-2 0 0,-9 0 0 0,10-4 0 16,-2 7 0-16,-6-3 0 0,6 0 0 0,1-4 0 0,-8 5 0 15,8-5 0-15,-1 5 4 0,2-5-4 0,0 5 0 0,-10-5 0 0,9 0 0 16,-1 0 4-16,2 4-4 0,-2-4 0 0,2 0 0 16,-1 0 4-16,0 6-4 0,0-6 0 0,0 4 0 0,0-4 0 0,1 0 0 15,-2 5 0-15,2-5-4 0,-2 6 4 0,1-6 0 0,1 4 4 16,-2-4-8-16,2 0 0 0,-2 4 4 0,2-4 0 0,-1 0 0 15,-1 0 0-15,2 6 4 0,-2-6-4 0,2 0 0 0,-10 0 0 0,10 0 0 16,-1 0 4-16,-1 0-4 0,2 0 0 0,-2 0 0 0,2 0 0 16,-1 0 0-16,0 0 0 0,0 0 0 0,-1 0 0 0,2 0 0 15,0 0 4-15,-2 0-4 0,1 0 0 0,-8-6 4 0,8 6-4 16,-1 0 4-16,2 0-4 0,-2-4 0 0,2 4 4 0,-1-4-4 16,0-2-4-16,0 6 8 0,-9-5-4 0,10 5 0 0,-2-4 0 0,2-2 0 15,-1 2 0-15,0-1 0 0,0 0 0 0,-1 5 4 0,2-5 0 16,0 1-4-16,-2 0 4 0,1-3 4 0,0 3 0 0,0 0-8 15,1 4-12-15,-2-10 20 0,10 10-4 0,-9-10 0 0,0 5 4 16,0 1 0-16,1-1-4 0,-2 1 4 0,2-6-4 0,-2 4 0 16,1-3 0-16,1 4 4 0,-2-4-4 0,2 4 4 0,-2-5 0 15,-6 0-4-15,6 6 0 0,1-7 0 0,-8 3 0 0,8 3-4 0,-1-5 4 16,-6 1 0-16,6 4 0 0,-6-4 0 0,6 3 0 0,-7-3 0 16,7-1 0-16,-7 6 0 0,8-6 0 0,-9 5-4 0,10 1 0 15,-10-6 0-15,10 5 4 0,-10-4-4 0,0 4 0 0,9-5 0 16,-8 5 4-16,0-4-4 0,-1 4 4 0,10-5-4 0,-10 6 0 15,0-6 0-15,0 5 0 0,10-5 4 0,-10 5-4 0,1-4 0 0,-1 0 4 16,0 4-4-16,10-5 0 0,-10 6 0 0,0-6 4 16,2 5-8-16,-2-5 4 0,0 6 4 0,1-6-4 0,0 1 0 0,-1 3 4 15,1-3 0-15,-1 4 0 0,0-4-4 0,1-1 4 0,-9 1 0 16,9-1-4-16,-1 5 0 0,0-9 4 0,-8 3-4 0,10 7-12 16,-2-10 16-16,0 4 0 0,1 1-4 0,-9 0 0 0,9-1 8 0,-1-4-12 15,0 3 8-15,-8 2 0 0,9-1-4 0,-1-4 0 0,0 3 4 16,-8 3-4-16,10-7 0 0,-2 6 0 0,-8-1 4 0,8 1 0 15,2-6-4-15,-2 6 4 0,-8-1-4 0,8 0 0 0,0 1 4 16,-8 4-4-16,9-4 0 0,0-1 0 0,-1 5 0 0,-8-5 0 16,9 6 0-16,-1-1 0 0,0 0 0 0,-8 0 0 0,10 1 0 0,-10-1 0 15,8 0 0-15,0 0 4 0,-8 5 0 0,8-4-4 0,2-2 0 16,-10 6 4-16,8-5-4 0,-8 5 4 0,8-4 0 0,-8 4 0 16,9 0 4-16,-9 0 0 0,9-5-4 0,-9 5 4 0,0 0 0 15,8 0 0-15,-8 0 0 0,0 0 4 0,0 0 0 0,9 0 0 16,-9 0-4-16,0 0 4 0,0 0 0 0,0 0 4 0,0 0-4 0,0 0 0 15,0 0-4-15,0 0 0 0,0 0 4 0,0 0-4 0,0 0-4 16,0 0 8-16,0 0-4 0,0 0 0 0,0 0-20 0,0 0 20 16,0 0 0-16,0 0 0 0,0 0-4 0,0 0 0 0,0 0 0 15,0 0-4-15,0 0 0 0,0 0 0 0,0 0-4 0,0 0-8 16,0 0-8-16,0 0-20 0,0 0-24 0,-9 0-28 0,9 0-20 16,0 0-40-16,-8 5-28 0,-1-5-52 0,9 4-36 0,-9 1 52 0,1 1 48 15,-10-2 28-15,10 1 28 0,-8 5 24 0</inkml:trace>
    <inkml:trace contextRef="#ctx0" brushRef="#br0" timeOffset="-37622.3327">-121-28 43 0,'0'0'80'0,"0"-6"-16"0,0 6 4 0,0 0-32 16,0 0 0-16,0 0 0 0,0 0 0 0,0 0-4 0,0 0-4 15,0-3 4-15,0 3 0 0,0 0 0 0,10 0 0 0,-10 0 0 16,0 0 0-16,0 0 4 0,0 0 0 0,0 0 4 0,0 0 0 0,0 0 0 15,0 3 0-15,0-3 8 0,8 0-8 0,-8 0 0 0,0 6-8 16,0-6 4-16,8 4-8 0,-8 1 0 0,0-1 0 0,10 6-4 16,-10-5 0-16,0 4-4 0,0 2 0 0,8 3-4 0,-8-5 0 15,0 6 4-15,0-1-4 0,0 1-4 0,0 4 4 0,8-5-4 16,-8 5 4-16,0-4-8 0,0 4 4 0,0 0-4 0,0 0 0 0,8 0-16 16,-8 0 20-16,0 6-4 0,0-6 0 0,9 0 0 0,-9 5 4 15,0-5-8-15,0 5 0 0,0 0 0 0,0-5 0 0,8 5 4 16,-8 0-4-16,0 0 0 0,0 0 0 0,0 0 0 0,0 0 4 0,0 0-4 15,9 0 0-15,-9 5 0 0,0-5 0 0,0 4 0 16,0-3 4-16,0-2 0 0,0 6 0 0,0 0-4 0,0-6-4 0,0 7 4 16,0-5 0-16,0 2 0 0,0 2-4 0,0-4 0 0,0 3 0 15,0 1 4-15,0 0-4 0,0-5 4 0,0 5 0 0,0-1-4 16,0 1 4-16,0-5-4 0,0 4 0 0,0 1 0 0,0 0 0 16,0-4 4-16,0 3-4 0,0 1 0 0,0-6 0 0,0 6 0 0,0 0 4 15,0-5-4-15,0 5 4 0,0 0-4 0,0-5 0 0,0-1 0 16,0 6 0-16,0-4 0 0,0 4 4 0,0-6-4 0,0 2 0 15,0 4 0-15,0-6 0 0,0 0 0 0,0 7 0 0,0-5 0 16,0-2 0-16,0 6 0 0,0-6 0 0,0 6 0 0,0-5 4 16,0 5-8-16,0-5 4 0,0 0 0 0,0 4 0 0,0-3 4 0,0 4-4 15,0-6 0-15,0 2 0 0,0 4 0 0,0-10 0 16,0 10 4-16,0-6-8 0,0 1 4 0,0 0 0 0,0 0-4 0,0 0 4 16,0 5 0-16,0-5 4 0,0 0-4 0,0-1 0 0,0 6 0 15,0-4 0-15,0 4 0 0,9-6 0 0,-9 7 0 0,0-2 0 16,0 0 0-16,0 1 4 0,0 0-8 0,0-5 4 0,0 5 0 0,0 0 0 15,0-1 0-15,0 1 0 0,0 0 0 0,0-1 0 16,0 1 0-16,0 1 0 0,0-2 4 0,0 1-4 0,0 0-4 0,0-1 4 16,0 1 4-16,0-1-4 0,0 2 0 0,0-1 0 0,0-1 0 15,0 1 0-15,0 0 0 0,0 0 0 0,0 1 0 0,0 2 0 16,0-3 0-16,0-1 0 0,0 0 0 0,0 2 4 0,0 4-4 16,0-5 0-16,0-1 0 0,0 1 0 0,0 0 0 0,0-5 0 15,0 5 0-15,0-1 0 0,0 1 0 0,0 0 0 0,0-5-4 0,0 4 4 16,0 2 0-16,0-7 0 0,0 6 0 0,0 0-4 0,0-5 4 15,0 5 0-15,8-1-4 0,-8-3 4 0,0 3 0 0,0 1 0 16,0 0 0-16,0-4 0 0,0 3 0 0,0 0 0 0,0 1 0 0,0 0 4 16,0 0-4-16,0-6 0 0,0 7 0 0,0-7 0 15,0 6 0-15,0-5 0 0,0 5 0 0,8-5 0 0,-8 5 0 0,0-5 0 16,0 4 0-16,0-4 0 0,0 0 0 0,0 0 0 0,0 5 0 16,0-10 0-16,0 10 0 0,0-5 0 0,10 0 0 0,-10 0 0 15,0 0-4-15,0 0 0 0,-10-5 4 0,20 5 0 0,-10-6 0 0,0 7 4 16,0-6-4-16,0 1 0 0,-10-5 4 0,10 3-4 15,0-4 0-15,0 0 0 0,0 1-4 0,0 0 8 0,0-6-4 0,0 1 0 16,0 0 0-16,0-6 0 0,0 1-4 0,0 0 4 0,0 1 0 16,0-3 0-16,0-3 0 0,0 0 0 0,0 0 0 0,0 0-4 15,0 0 4-15,0 0-4 0,0 0-16 0,0 0 20 0,0 0-8 0,0 0-12 16,0 0-8-16,0 0-16 0,0 0-12 0,0 0-12 0,0 0-12 16,0-3-24-16,-8-3-12 0,8 1-8 0,0 0-68 0,-8 1-16 15,-1-6 44-15,9 0 28 0,-9 1 28 0,1-6 16 0</inkml:trace>
    <inkml:trace contextRef="#ctx0" brushRef="#br1" timeOffset="166058.7482">-26 53 11 0,'0'0'88'0,"0"0"-8"0,0 0-8 0,0 0-28 16,0 0 0-16,0 0-4 0,0 0 0 0,0 0 4 15,0 0 0-15,0 0 0 0,0 0 0 0,0 0 4 0,0 0 0 0,0 0 0 16,0 0 0-16,0 0 8 0,0 0 4 0,0 0-8 0,0 0 0 16,0 0-4-16,0 0 0 0,0 0-4 0,0 0 0 0,0 0-4 15,0 0 0-15,0 0-4 0,0 5 0 0,0-5-4 0,0 4 0 0,0-4-8 16,8 6 0-16,-8-2 0 0,0 1 0 0,0 0-8 16,8 4 4-16,-8-4-4 0,0 5 0 0,10-1-4 0,-10 1 0 0,0-1 0 15,8 6 0-15,-8-5 0 0,0 4-4 0,8 0 0 0,-8 0 0 0,0 1 0 16,0-1 0-16,8 5 0 0,-8-4 0 0,0 5 0 15,0-2-4-15,0 2 4 0,0-1 0 0,0 0-4 0,0 0 0 0,0 0 0 16,0 1 4-16,0-1-8 0,0 0 4 0,0 0-4 0,0 5 0 16,0-5 0-16,0 0 4 0,0 0 0 0,0 1-4 15,0-1 0-15,10 0 4 0,-10 0-4 0,0 1 0 0,0-1-4 0,0-5 4 16,0 6 4-16,8-2-4 0,-8 1 4 0,0-4-4 0,0 5 0 16,8-7 0-16,-8 6 0 0,0-5 0 0,0 6 0 0,0-6 0 15,0 7-4-15,9-7 4 0,-9-1 0 0,0 6 0 0,0-3 0 0,0-3 0 16,8 7 0-16,-8-6 4 0,0 0 0 0,0 1-4 0,0 4-4 15,9-5 0-15,-9 6 4 0,9-6 0 0,-9 1 4 0,0-1 0 16,8 5-4-16,-8-6 0 0,0 8 0 0,8-7 4 16,-8 6-8-16,8-2 4 0,-8 1 0 0,0-4-4 0,0 3 4 0,10 3 4 15,-10-2-4-15,0 0 0 0,8 0 0 0,-8 0 0 0,0 0 0 0,8 5 0 16,-8-5 0-16,0 0 0 0,10 1 0 0,-10-1 0 0,0 0 0 16,0 0-4-16,8 1 4 0,-8-7 0 0,0 7 0 0,8-1 0 15,-8 0 4-15,0-4-4 0,0 4 0 0,9-5 0 0,-9 1 0 16,0 4 0-16,0-5 4 0,8 1-4 0,-8-1 4 0,0 5 0 15,0-4-4-15,8-1 0 0,-8-5 0 0,0 12-4 0,0-13 4 0,0 7 0 16,0-1 0-16,0 1 0 0,0-1 0 0,9-5-4 16,-9 6 4-16,0-1 0 0,0 1 0 0,0-1 0 0,0-4 4 0,0 4-4 15,0 0 0-15,0 0 0 0,0 1 0 0,0-5 0 0,0 4 0 16,9 1 4-16,-9-1-4 0,0 1-4 0,0-2 4 0,0 2 4 16,0-1-4-16,0 1-4 0,0 5 0 0,0-7 4 0,0 2 0 0,0 3 0 15,0-3 0-15,0 4-4 0,0-4 4 0,8 4 0 0,-8 1 0 16,0-7 0-16,0 7 0 0,0-1 4 0,0 0-4 0,0 2-4 15,0-3 4-15,0 1-4 0,0 0 4 0,0 0-4 0,0 0 4 16,0 1 0-16,0 3 0 0,0-4 0 0,0 1 4 0,0 4 0 16,0-5-8-16,0 4 4 0,0-3 0 0,0 5 0 0,0-2 4 15,0-4-4-15,0 5 0 0,0-4 4 0,0 4-4 0,0-6 0 0,0 6 0 16,0-4 0-16,0 4-4 0,0-5 8 0,0 0-4 0,0 5-4 16,0-4 4-16,0-2 0 0,0 7 0 0,0-6-4 0,0 5 4 15,0-5 4-15,0 1-4 0,0 3 0 0,0-3 0 0,0 3-4 16,0-4 4-16,0 1 0 0,0 4 4 0,0-5-4 0,0 0-4 15,0 0 4-15,0 5 0 0,0-5 0 0,0 2 0 0,8-3 4 0,-8 1-8 16,0 0 8-16,0-4-4 0,10 3 0 0,-10 2 4 16,0-1 0-16,0-4-8 0,0 4 0 0,0 0 0 0,8 0 4 0,-8 0 0 15,0-5 0-15,0 6 0 0,0-1 0 0,0 0 0 0,0 0 0 16,0 0 0-16,0 1 0 0,0 0-4 0,0-2 8 0,0 1 0 16,8 0-4-16,-8 5 0 0,0-5-4 0,0 0 4 0,0 1 0 0,0 4-4 15,0-5 4-15,0 5-4 0,0-5 4 0,0 5 0 16,-8-4-4-16,8 3 4 0,0-4-4 0,0 1 4 0,0 4 0 0,0-5 0 15,0 5 4-15,0-5-8 0,0 0 4 0,0 0 0 0,0 1 0 16,0 3 0-16,0-3 0 0,0-1 0 0,0 0 0 0,0 0 0 16,0 0-4-16,0 0 4 0,0 6-4 0,0-6 4 0,0 0 4 15,0 0-4-15,0 1 0 0,0-1 0 0,0 4 0 0,0-3-4 0,0-1 4 16,-8-1 0-16,8 2 0 0,0 4 0 0,0-5 0 0,0-4-4 16,0 4 4-16,0-5 0 0,0 5 0 0,0-4 0 0,0-1 0 15,0 0-4-15,0 1 4 0,0 0 0 0,0-1 0 0,0-5-4 16,0 1 4-16,0 5 4 0,0-6-4 0,0 1 0 0,0-1 4 15,0 1-4-15,0-6-4 0,0 6 0 0,0 0 4 0,0-5-4 0,0 4 4 16,0-4 12-16,0 0-12 0,0-1-4 0,0 2 0 0,0-2 4 16,0 1 0-16,0-5 0 0,0 5 0 0,0-5 0 0,0 0 0 15,0 0 0-15,0 0 0 0,0 0 0 0,0 5 0 0,0-5 0 16,0-5 0-16,0 5 0 0,0 0 0 0,0 0 0 0,0 0 4 16,0 0-4-16,0 0 0 0,0 5 0 0,0-5 0 0,0 0 4 0,0 0-4 15,0 0-4-15,0 3 4 0,0-3-4 0,0 0 0 0,0 0-8 16,0 0-4-16,-10 7-8 0,10-7-12 0,0 0-4 0,0 0-12 15,-8 4-8-15,8-4-8 0,-8 0-24 0,8 0-12 0,-9-4-24 16,9-3-8-16,-9 4-40 0,1-2-40 0,0 0 40 0,-9-4 28 16,9-6 36-16,-10-4 24 0</inkml:trace>
    <inkml:trace contextRef="#ctx0" brushRef="#br1" timeOffset="180616.2561">127 5036 27 0,'0'0'60'0,"0"0"-4"0,0 0 0 0,0 0-20 0,0 0-4 15,-8 0-8-15,8 0 4 0,0 0-4 0,0 0 0 0,0 0 4 0,0 0-4 16,0 0 0-16,0 0 0 0,0 0 0 0,0 0 4 0,0 0 4 16,0 0 0-16,0 0-4 0,0 0 0 0,0 0 4 0,0 0-4 15,0 0 0-15,0 0-4 0,0 0 0 0,0 0 0 0,0 0-4 0,0 0 0 16,0 0-4-16,0 0 0 0,0 0 0 0,0 0 0 16,0 0-4-16,0 0 4 0,0 0 0 0,0 0 8 0,8 0 0 0,-8 0 4 15,0 0-4-15,0 0 0 0,8 0-4 0,-8 0 4 0,10 0 0 16,-10 0 0-16,8 0-4 0,0 0-20 0,1 0 24 0,-9 0-4 15,8 0 0-15,9 0 4 0,-8 0-8 0,-1 0 0 0,0 0 4 0,2-5 0 16,6 5-4-16,-7 0 0 0,0-5 0 0,7 5-4 0,-7-5 0 16,8 5 0-16,0-4 0 0,1 4 0 0,-10-6 0 0,8 1 0 15,2 5 4-15,-1-4-4 0,-1-1 0 0,2 5-4 0,0-5 4 16,-2 1-4-16,1 4 0 0,0-5 0 0,0 5 0 0,9-5 0 16,-10 5-4-16,2-5 0 0,-1 5 0 0,0-4 4 0,0 4-4 15,9-5 0-15,-10 5 0 0,2 0 0 0,-1 0 0 0,0 0 0 0,0-4 4 16,9 4-4-16,-10 0 0 0,2 0-4 0,-2 0 4 0,2 0 0 15,-1 0 0-15,-1 0 0 0,2 0 4 0,-2 0-4 0,2 4 4 16,-1-4-4-16,0 0-4 0,0 0 4 0,-1 5 0 0,2-5-4 16,0 4 4-16,-10-4 0 0,9 0-4 0,0 5 0 0,-8 0 0 0,7-5 4 15,2 5 0-15,-10-1-8 0,10-4 4 0,-10 5 0 16,9 0 0-16,-9-1 4 0,9-4-4 0,0 0 4 0,-9 0-4 16,10 5-4-16,-10-5 4 0,2 0 0 0,6 0 4 0,-8 0-4 0,1 0 4 15,8 0 0-15,-8 0 0 0,-1 0-4 0,10 0 0 0,-10 0 0 16,0 0 4-16,10 0 0 0,-10 0-4 0,0 0-4 0,9 0 4 15,-8 0 4-15,8 0-4 0,-9 0 4 0,10 0-4 0,-2 0 4 16,2 0-4-16,-10 0 0 0,9 0 4 0,0 0 0 0,0 0 0 16,1 0 0-16,7-5 0 0,-8 5 0 0,0 0 0 0,0-4 0 0,8 4-4 15,-7-5 4-15,-1 5-4 0,8-5 4 0,-8 5-4 0,9-4 0 16,-8 4 0-16,-2-5 4 0,2 5-4 0,7-5 0 0,-9 5 4 16,2 0-4-16,-2 0 0 0,2 0 4 0,-1 0 0 0,0 0-4 15,0 0 0-15,0 0 0 0,0 0 0 0,-9 0 4 0,10 0-4 16,-1 0 4-16,0 0 0 0,0 0 0 0,-9 0 0 0,10 0 0 0,-2 0 0 15,-6 0 0-15,6 0-4 0,1 0 0 0,-8 0 0 0,8 0 0 16,-9 0 4-16,10 0-4 0,-10 0 4 0,8 0 4 0,2 0-8 16,-10 0 4-16,10 0-4 0,-10 0 8 0,9 0-8 0,-9 0 0 0,10 0 8 15,-10 0-4-15,10 0 0 0,-10 0 0 0,9 0-8 0,-9 0 8 16,10 0-4-16,-2 0 4 0,-8 0-4 0,10 0 0 0,-10 0 4 16,10 0-4-16,-1 0 4 0,-9 0-8 0,9 0 12 0,0 0-8 15,-9 0 4-15,10 0 0 0,0 0-4 0,-2 0 0 0,-8 0 4 16,9 0 0-16,1 0-4 0,-10 0 0 0,10 0 4 0,-2 0 0 0,-8 0 0 15,10 0-4-15,-1 0 0 0,-9 0 4 0,10 0 0 0,-2 0-4 16,-8 0 0-16,10 0 0 0,0 0 4 0,-2 0-4 16,-7 0 4-16,8 0-4 0,0 0 0 0,-1 0-4 0,2 0 4 0,-10 0 0 15,10 0 0-15,-1 0-4 0,-1 5 8 0,2-5-4 0,-2 0 0 16,-6 5 4-16,6-5 0 0,2 0 0 0,-10 4 0 0,9-4-4 16,0 0 8-16,-8 5-4 0,7-5-4 0,2 0 4 0,-10 5 0 15,10-5 0-15,-2 0-4 0,-7 4 4 0,7-4 0 0,-6 0-4 16,6 0 0-16,-8 0 0 0,10 5 0 0,-10-5 0 0,1 0 4 0,8 6 0 15,-8-6-4-15,-1 0 0 0,9 4 4 0,-8-4 0 0,-1 0-4 16,0 5 0-16,2-5 4 0,-2 0-4 0,0 0 0 0,1 5 4 16,-9-5 0-16,9 0-4 0,-1 0 4 0,-8 0-4 0,8 0 4 0,-8 0-4 15,9 0 8-15,-9 0-4 0,0 0 0 0,8 0 4 16,-8 0 0-16,0 0 0 0,0 0-8 0,0 0 0 0,0 0 0 0,0 0 0 16,0 0 0-16,0 0 0 0,0 0 0 0,8 0 0 0,-8 0 0 15,0 0 0-15,0 0 0 0,0 0 0 0,10 0 0 0,-10 0 0 16,8 0 0-16,-8 0 0 0,0 0 0 0,8 0 0 0,-8 0 0 0,10 0 0 15,-10 0 0-15,8 0 0 0,-8 0 0 0,8 0 0 0,-8 0 0 16,8 5 0-16,-8-5 0 0,9 0 0 0,-9 0 0 0,9 0 0 16,-9 0 0-16,8 0 0 0,-8 0 0 0,9 0 0 0,-9 0 0 15,8 0 0-15,0 0 0 0,-8 0 0 0,10 0 0 0,-10 4 0 16,8-4 0-16,-8 0 0 0,8 0 0 0,-8 0 0 0,8 0 0 16,-8 0 0-16,10 0 0 0,-10 0 0 0,0 0 0 0,8 0 0 15,-8 5 0-15,8-5 0 0,-8 0 0 0,0 0 0 0,0 0 0 16,9 0 0-16,-9 0 0 0,9 0 0 0,-9 0 0 0,8 0 0 0,-8 0 0 15,0 0 0-15,9 5 0 0,-9-5 0 0,8 0 0 0,-8 0 0 16,0 0 0-16,8 0 0 0,-8 0 0 0,10 0 0 0,-10 0 0 0,0 0 0 16,0 0 0-16,8 0 0 0,-8 5 0 0,0-5 0 15,8 0 0-15,-8 0 0 0,0 0 0 0,8 0 0 0,-8 0 0 0,0 0 0 16,0 0 0-16,10 0 0 0,-10 0 0 0,0 0 0 0,8 0 0 16,-8 0 0-16,8 0 0 0,-8 0 0 0,0 0 0 0,0 0 0 15,9 0 0-15,-9 0 0 0,0 0 0 0,0 0 0 0,0 0 0 0,0 0 0 16,0 0 0-16,0 0 0 0,0 0 0 0,0 0 0 0,0 0 0 15,0 0 0-15,0 0 0 0,0 0 0 0,0 0 0 0,0 0 0 16,0 0 0-16,0 0 0 0,0 0 0 0,0 0 0 0,0 0 0 16,0 0 0-16,0 0 0 0,0 0 0 0,0 0 0 0,0 0 0 15,0 0 0-15,0 0 0 0,-9 0 0 0,9 4 0 0,-8-4 0 16,8 0 0-16,-8 6-152 0,-2-6-80 0,-6 0-64 0,8 0-40 0,-10 0 64 16,10-6 52-16,-9 6 36 0,-1-4 40 0,2-6 28 15</inkml:trace>
    <inkml:trace contextRef="#ctx0" brushRef="#br1" timeOffset="182544.5233">3750 197 15 0,'0'4'80'0,"0"-4"-4"0,0 4-4 0,0-4-28 16,0 6 0-16,8-6-4 0,-8 5 0 0,0 0 0 0,0 0-4 0,0-1 4 16,10 6 0-16,-10-5 0 0,0 4 0 0,0-3-16 0,8 2 24 15,-8 2 0-15,0 0 0 0,8-1-4 0,-8 1 4 0,10 5-4 16,-10-7-8-16,0 7 4 0,0-5-8 0,0 5 0 0,0 0-4 0,0-2 0 16,8 1-4-16,-8 1-4 0,0-1 0 0,0 1-4 0,0-1 4 15,0 1-8-15,0 3 4 0,-8-3-4 0,8 4 0 0,0-4-4 16,0-1 0-16,0 5 4 0,0-4-4 0,0-1 0 0,0 0 0 15,0 5 4-15,0-4-4 0,0-1 4 0,0 1-4 0,0 4 0 16,0-5 0-16,0 1-4 0,0-1 4 0,0 1 0 0,0-1 0 0,0 0 0 16,0 6-4-16,0-5 0 0,0-2 0 0,0 1 0 15,0 1 0-15,0-1 0 0,0 1 0 0,0-1 0 0,0 5 0 0,0-5 4 16,0 1-8-16,0 0 4 0,0-1 0 0,0 0-4 0,0 6 4 16,0-6 0-16,0 0 0 0,0 1-4 0,0 4 0 0,0-5 4 15,0 1 0-15,0-1 0 0,0-1 0 0,0 2-4 0,0 5 0 0,0-6 4 16,0 0-4-16,0 2 0 0,0 3 0 0,0-6 4 0,0 1 0 15,0 1-4-15,0 0 0 0,0-1 0 0,0 1 4 16,0 4 0-16,0-5-4 0,0 1 0 0,0-1 0 0,0 1 0 0,0-1 0 16,0 0 0-16,0 0 0 0,0 1 0 0,0-6 4 0,0 6-4 15,0-1 0-15,0 1 0 0,0-1 0 0,0 1 0 0,0-2 0 16,0 2-4-16,0-5 4 0,0 4 0 0,0 1 0 0,0-1 0 0,0-5 0 16,0 6-4-16,0-1 4 0,-10 1 4 0,10-5 0 15,0 3-4-15,0 3 0 0,0-3 0 0,0 2 0 0,-8-5 0 0,8 4 0 16,0 1 0-16,0-2 4 0,0 2-4 0,0-1 0 0,0 1 0 15,0-1 4-15,-8 1-8 0,8-1 4 0,0 0 0 0,0 1 0 16,-10-1 0-16,10 2 0 0,0 2 0 0,-8-4-4 0,8 0 4 0,0 0 0 16,0 6 4-16,0-5-4 0,-8-2 0 0,8 7 0 15,0-5 4-15,0 4-8 0,0-5 4 0,0 1-4 0,0 4 4 0,0-5 0 16,0 4 0-16,0-2-16 0,0 3 16 0,0-5 0 0,0 5 4 16,0-4 0-16,0 4 0 0,0-5 0 0,-8 5 0 0,8 1-4 15,0-6-4-15,0 5 4 0,0-3 0 0,-9 2 4 0,9-4-4 0,0 5 0 16,0-4 0-16,-9 4 0 0,9 0 0 0,0-5-4 0,0 5 4 15,-8 0 4-15,8 1-4 0,0-5 0 0,-9 4 0 0,9 0-4 16,0 0 8-16,-8-5-4 0,8 5 4 0,0 1-4 0,0-7 0 16,-8 7 4-16,8-1-4 0,0-3-4 0,-10-3 0 0,10 2 4 15,0 3 0-15,0-3 0 0,0 0 4 0,0-1-4 0,0 0 0 16,0 0-4-16,0 1 4 0,0 0 0 0,0-1 4 0,-8 0-4 0,8 1 0 16,0 4 0-16,0-5 0 0,0 1-4 0,-8 4 8 0,8-5 0 15,0 5-4-15,-8-4 0 0,8 4 0 0,0-5-4 0,0 5 4 16,0-4 4-16,0-1-8 0,0 5 4 0,0-4 0 0,-10-1 0 15,10 5 0-15,0-4 0 0,0-1 0 0,0 0 0 0,0 6 0 0,0-6 0 16,0 0 0-16,0 1 0 0,0-1-4 0,0 1 4 0,0-1 4 16,0 0 0-16,0 6-4 0,0-6-4 0,0 0 4 0,0 1 0 15,0 4 0-15,0-4 0 0,0 4 0 0,-8-5 0 0,8 6 0 16,0-6 0-16,0 5-4 0,0 0 4 0,0-5 0 0,0 5 0 16,0 1 0-16,0-1 0 0,0-5 0 0,0 5 0 0,0 0 4 0,0 1-4 15,0-1 0-15,0-5 0 0,0 6 0 0,0-1-4 0,0-5 4 16,0 5 0-16,0-4 0 0,0 4 0 0,0-5 0 0,0 1 0 15,0 4 0-15,0-5 0 0,0 1 0 0,0-1-4 0,0 1 4 16,0-6 0-16,0 5 4 0,0 1-4 0,0-6 0 0,0 6 0 16,-8-6 0-16,8 6 0 0,8-6 4 0,-16 6-4 0,8-6 4 15,0 1-8-15,0 4 4 0,0-4 0 0,0-1 0 0,0 1 0 0,0 4 0 16,0-4 0-16,0 0 0 0,-9 4-4 0,9-5 8 0,0 6-4 16,0-5-4-16,0-1 4 0,0 5 4 0,0-4-4 0,0 5-20 15,0-1 24-15,0-5 0 0,0 6 0 0,0-1 0 0,0 1-4 16,0-1 0-16,0-5 0 0,0 6 0 0,-8-2 0 0,8 3 0 15,0-2 0-15,0 1 0 0,-9-5 0 0,9 3 0 0,0 2 4 0,0-5 0 16,0 4-4-16,0 0 4 0,0-4-8 0,0 4 4 0,0-4 0 16,0 4-4-16,0-4 4 0,0-1 0 0,0 6 0 0,0-6 4 15,0 1-4-15,0 4 0 0,0-4-4 0,0-1 4 0,0 1-4 16,0 5 4-16,0-6 4 0,0 0-4 0,0 6 0 0,0-6 0 16,0 1 0-16,0 5 0 0,0-6-4 0,0 5 4 0,0-4 0 0,0 5 0 15,0-6 0-15,0 5 0 0,0-4 0 0,0 5 0 0,0-6 0 16,0 5 0-16,0-4 0 0,0 5 0 0,0-5 0 0,0-1 0 15,0 5 0-15,0-4 0 0,0-1 0 0,0 1 0 0,0-5 0 0,0 4 4 16,0 1-4-16,0-1-4 0,0-4 4 0,0 5 4 16,0-6-4-16,0 6-4 0,0-6 8 0,0 1-4 0,0 5 0 0,0-5 0 15,0 0 0-15,0 0 4 0,0-1-4 0,0 1 0 0,0 0 0 16,0 0 0-16,0-1-4 0,0 2 4 0,0-2 0 0,0-4 0 16,0 5 0-16,0 0 0 0,0 1 0 0,0-6 0 0,0 3 0 15,0-3 0-15,0 5 0 0,0 0 0 0,0-5 0 0,0 5 0 0,0-5 0 16,0 4 0-16,0 2 0 0,0-6 4 0,0 4-4 0,0-4 4 15,0 5 0-15,0 0 0 0,0-1-4 0,0-4 0 0,0 5 8 16,0 0-4-16,0 0 0 0,0 0 0 0,0 0 0 0,9 4 0 16,-9-9 0-16,0 10 0 0,0-5 0 0,8-1 4 0,-8 2-8 15,0-2 4-15,0 1 4 0,0 5-4 0,0-10 4 0,0 4-4 16,0 1 4-16,0 0-4 0,0-5 0 0,0 5 0 0,0-5 4 0,0 0 0 16,0 0-4-16,0 4 0 0,0-4 0 0,0 0 0 0,0 0 0 15,0 0-4-15,0 0 4 0,0 0-8 0,0 0 0 0,0-4-4 16,0 4-16-16,0 0-16 0,0 0-40 0,0 0-4 0,0-5-40 0,-8 5-28 15,8-5-12-15,-9 0-84 0,9 1 32 0,-9-6 40 16,1 1 28-16,0-1 32 0,-2-5 20 0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10.8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852DB9-E302-45E3-B34F-048157D89265}" emma:medium="tactile" emma:mode="ink">
          <msink:context xmlns:msink="http://schemas.microsoft.com/ink/2010/main" type="writingRegion" rotatedBoundingBox="10187,4377 19463,4313 19471,5533 10195,5598"/>
        </emma:interpretation>
      </emma:emma>
    </inkml:annotationXML>
    <inkml:traceGroup>
      <inkml:annotationXML>
        <emma:emma xmlns:emma="http://www.w3.org/2003/04/emma" version="1.0">
          <emma:interpretation id="{008D086D-1234-4006-9ACB-AA5BBECE6D67}" emma:medium="tactile" emma:mode="ink">
            <msink:context xmlns:msink="http://schemas.microsoft.com/ink/2010/main" type="paragraph" rotatedBoundingBox="10187,4377 19463,4313 19471,5533 10195,5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89BEF-9CEA-43CC-A7B6-3D562BF073BF}" emma:medium="tactile" emma:mode="ink">
              <msink:context xmlns:msink="http://schemas.microsoft.com/ink/2010/main" type="line" rotatedBoundingBox="10187,4377 19463,4313 19471,5533 10195,5598"/>
            </emma:interpretation>
          </emma:emma>
        </inkml:annotationXML>
        <inkml:traceGroup>
          <inkml:annotationXML>
            <emma:emma xmlns:emma="http://www.w3.org/2003/04/emma" version="1.0">
              <emma:interpretation id="{BC249EE6-CE98-4F43-BEBA-6DAF5436ED13}" emma:medium="tactile" emma:mode="ink">
                <msink:context xmlns:msink="http://schemas.microsoft.com/ink/2010/main" type="inkWord" rotatedBoundingBox="10187,4377 11493,4368 11502,5588 10195,55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-6883 131 63 0,'0'-10'72'0,"-8"1"-4"15,8-1 0-15,0 1-24 0,0-5-8 0,0 4-4 0,0 0 0 0,0 1 0 16,8 0-4-16,-8-1 0 0,8 0 0 0,-8 0-4 15,10-4 4-15,-2 4 0 0,0 1-4 0,-8-1 4 0,18 1 0 0,-10-1 0 16,1 1 0-16,7-1-4 0,-7 1 0 0,8 4-4 0,-9-5 4 16,10 5-8-16,-10-5 0 0,10 6-4 0,-1-1 4 0,-9 5-4 15,9-5 0-15,-8 5 0 0,7-4 0 0,2 4-4 0,-10 4 0 0,10-4 0 16,-10 0-4-16,9 5 8 0,-9 0-8 0,10-1 4 0,-10 1 0 16,0 0 4-16,10 0-8 0,-10 5 4 0,0-5-4 0,2 4 4 15,-2-4 4-15,0 4-8 0,-8 1 8 0,9-2 0 0,-9 3 0 16,8-1-4-16,-8-1 0 0,0 1-8 0,0-1 0 0,8 1 4 15,-8 0 0-15,-8 0 4 0,8 3-8 0,-8-3 4 0,8-1-4 0,-9 1 0 16,9 0 0-16,-8 4 0 0,0-4-4 0,-2 0 8 0,2-1 0 16,0 1 0-16,-10-6-8 0,10 6 0 0,0-5 0 0,-10 5-4 15,10-6-4-15,-1 1-16 0,-7-1 0 0,7 2-12 0,0-2-12 16,-7-4-4-16,6 5-12 0,2-5-8 0,0 0-4 0,-1 0-44 16,9 0-44-16,-9 0 20 0,9 5 28 0,0-5 32 0</inkml:trace>
          <inkml:trace contextRef="#ctx0" brushRef="#br0" timeOffset="-341.0856">-6703 31 19 0,'0'-5'96'0,"0"0"-8"0,0 1 0 0,0-2-28 0,-9 6-4 16,9 0-4-16,0 0 0 0,0-4-4 0,0 8-4 0,0-4 4 16,0 6 0-16,0-6 0 0,0 9 0 0,0-4 4 0,0-1-4 15,0 6-4-15,0-1-8 0,0 6 0 0,0-5 4 0,0 4-4 0,0 0-4 16,0 0-4-16,0 5 0 0,0 1-4 0,0-5 0 0,9 8-4 15,-9-4-4-15,0 1-4 0,0 3-4 0,0 2 0 0,8-6 4 16,-8 5-8-16,0 0 0 0,0 0 0 0,0 0 0 0,0 0 0 16,0 0 0-16,0 0-4 0,8 0 0 0,-8-1 0 0,0-3 0 15,0 4 0-15,0-6 0 0,0 2 0 0,-8 0 0 0,8-5-4 0,0-2 0 16,0-2 0-16,0-2-4 0,0 0-4 0,0 1-4 0,0-6-4 16,0 6-12-16,0-10-8 0,0 4-12 0,0-4-8 0,0 0-4 15,0-4-8-15,0 4-8 0,0-5-12 0,0-4 20 0,0 3-8 16,0-3-40-16,-8-1-24 0,8 1 16 0,0-5 20 0,-9-1 20 15</inkml:trace>
          <inkml:trace contextRef="#ctx0" brushRef="#br0" timeOffset="1058.6951">-6447 405 3 0,'0'0'80'0,"0"0"-8"16,0 0-12-16,0 0-20 0,8 0-8 0,-8 0 0 0,8 0-8 15,-8 0 4-15,8 0 0 0,2 0-4 0,-2 0 0 0,0 0 0 0,1 0-4 16,0 0 4-16,8 0 0 0,-9 0 0 0,9 0-4 0,0 0 0 15,1 0-4-15,-10 0 4 0,9 0-4 0,8 0-4 0,-8 0 0 16,1 0 0-16,8 0-4 0,-10 0 0 0,1 0-4 0,9 0 4 16,0 0-4-16,0 0 0 0,-10 0 0 0,10 0 0 0,-1 0 0 0,1 0 0 15,0 0 0-15,-10-5 0 0,10 5-4 0,-1 0 0 0,1 0 0 16,-8 0 0-16,-2 0-4 0,10 0 4 0,-9 0 0 0,-1 0 0 16,2 0 4-16,0 5-4 0,-10-5 4 0,8 0 0 0,-7 3-4 15,-1-3 4-15,10 6 0 0,-10-6-16 0,0 5 24 0,-8 0-4 16,10-5 0-16,-2 5 0 0,-8-1 0 0,8 6 4 0,-8-5-4 15,0 0 0-15,8-2 0 0,-8 4 0 0,0 2 0 0,0-4 0 0,0-1 0 16,0 6 0-16,0-5-4 0,0-1 4 0,0 1 0 0,0 5 0 16,0-6 0-16,0 2-4 0,0-2 0 0,0 6 0 0,0-5 8 15,0-1-4-15,0 6 4 0,0-5-4 0,0 5 4 0,0-2 0 16,0 3 0-16,0-2 4 0,0 1 0 0,0 4-4 0,0-3 4 16,0 2-4-16,0 7-4 0,0-7 4 0,0 2 0 0,0 5 4 0,0-1-4 15,0-5 0-15,0 5 0 0,0 0 0 0,0 0-4 0,10 1 4 16,-10-1-4-16,0 0 4 0,0-5 0 0,8 5-4 0,-8 1 0 15,0-6 0-15,8 5 4 0,-8-5-4 0,9 2 0 0,-9-7 4 16,0 5-4-16,8 1 0 0,-8-7-4 0,0 3 4 0,0-2-4 16,9-4 0-16,-9 4 0 0,0-3-4 0,0-2 0 0,0 1 8 0,0-5-4 15,0 6 0-15,0-6-16 0,0 0 24 0,0 4 0 0,0-4-8 16,0-4 4-16,-9 4 0 0,9 0-4 0,0 0 0 0,-8-6 0 16,8 1-8-16,-9 5 4 0,9-4 0 0,-8-2 4 0,0 6-4 15,-2-4 0-15,2-1-4 0,0 5 4 0,0-5 0 0,-2 0 0 16,-6 1 0-16,7 4 4 0,-8-5-4 0,8-1 0 0,-7 6 0 0,-2 0-4 15,2 0 4-15,-2-4 0 0,1 4-4 0,0 0 4 0,-8 0 0 16,7 0 0-16,-8 0-4 0,2 4 4 0,-2-4 0 0,9 0 0 16,-9 0-4-16,0 0 4 0,1 0 0 0,-1 0 4 0,2 0-4 0,6 0 0 15,-8 0 0-15,9 6 0 0,-9-6 0 0,10 0 0 16,-10 0 4-16,8 0-4 0,2-6 0 0,-1 12 0 0,0-6 0 0,8 0 0 16,-7 0 0-16,6 0 0 0,2 0 0 0,0 0-4 0,-1 0 0 15,0 0 0-15,1 0-8 0,8 0-4 0,-8 0-8 0,8 0-4 16,0 0 0-16,0 0-16 0,0 0-8 0,0 0-8 0,0 0-8 0,0 0-24 15,8 0 4-15,-8 0-4 0,8 0-40 0,-8 0-56 16,9 0 40-16,0 0 20 0,-9 0 32 0</inkml:trace>
          <inkml:trace contextRef="#ctx0" brushRef="#br0" timeOffset="381.9536">-6431 486 55 0,'0'-9'84'0,"0"9"0"0,0-5-16 0,0 0-24 16,0 1-4-16,0 4-8 0,0 0-4 0,0-7 0 0,0 7-4 16,0 0 4-16,0 0 0 0,0 7 0 0,0-7 0 0,0 4 0 15,0 1 0-15,0 0-4 0,0 4 0 0,0-4-4 0,0 4 0 0,0 1 0 16,0-1-4-16,0 7 0 0,0-3-4 0,0 2-4 0,0-1 4 15,0 1 0-15,0 4-4 0,0-5-4 0,0 5 0 0,8-3 0 16,-8-3 0-16,0 6 0 0,0-5 0 0,0 1-4 0,0 0 0 16,0-6 0-16,0 5 0 0,0-4 0 0,0 0 0 0,0-5 0 15,0 4-4-15,0-4 0 0,10-5 0 0,-10 5-4 0,0-1-8 0,0-4-8 16,0 0-4-16,0-4-8 0,-10 4-8 0,20-5 0 0,-20 0-4 16,10-4-4-16,0 4-28 0,0-5-40 0,0 0-16 0,0 1 28 15,0-5 20-15</inkml:trace>
        </inkml:traceGroup>
        <inkml:traceGroup>
          <inkml:annotationXML>
            <emma:emma xmlns:emma="http://www.w3.org/2003/04/emma" version="1.0">
              <emma:interpretation id="{83C178F5-3E43-4F97-8956-91BD149A36B4}" emma:medium="tactile" emma:mode="ink">
                <msink:context xmlns:msink="http://schemas.microsoft.com/ink/2010/main" type="inkWord" rotatedBoundingBox="12190,4540 13638,4530 13644,5386 12196,53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88.3717">-4205 717 63 0,'-10'0'92'0,"20"0"-8"0,-10-6-4 0,0 6-24 15,0-5 0-15,0 1 0 0,0-1-4 0,0-4-4 0,0-1-4 16,8 1 0-16,-8-6-4 0,8 5 0 0,-8-4-4 0,10-5 4 16,-2 4-4-16,-8-4 4 0,8 0 0 0,9-4-8 0,-8 3 0 15,0-4-4-15,-1 0-8 0,8 0 4 0,-6 0-4 0,-2 0 0 16,10 0 0-16,-10 0 0 0,0-4 0 0,9 8-4 0,-9-4 0 0,10 0 0 16,-10 0 4-16,0 5-4 0,2-5-4 0,6 5 4 0,-7 0-4 15,0 4 0-15,-1 1 0 0,0-1 0 0,-8 0 0 0,9 7 0 16,-1-7 0-16,1 5 0 0,-9 6 0 0,0-1 0 0,9-5 4 15,-9 10-20-15,0-4 20 0,0 4 0 0,0 0 0 0,0 0 0 16,0 0 0-16,0 4 0 0,0 2 0 0,0-2 0 0,0 5 0 16,0 1-4-16,0-1 0 0,0 5 0 0,0 1-4 0,0 0 0 0,0-1 0 15,0 5-4-15,0 0 0 0,0 0 0 0,0 7 0 0,0-3-4 16,0 0 0-16,0 2 0 0,0-1 4 0,0 0-4 0,0 5 0 16,0-6 4-16,0 0 0 0,0 7-4 0,0-5 0 0,0-2-4 15,0 1 8-15,0 1-8 0,0-2-4 0,0-4-4 0,0 5-8 16,8-4-8-16,-8-1-12 0,0-5-8 0,8 1-12 0,-8-2-8 0,0 2-12 15,0-6-16-15,10 2-20 0,-10-2-12 0,8 1-32 0,-8-6-56 16,0 1 36-16,0-5 32 0,0 5 32 0,0-5 16 0</inkml:trace>
          <inkml:trace contextRef="#ctx0" brushRef="#br0" timeOffset="2683.5683">-3652 87 67 0,'0'-4'104'16,"0"0"-4"-16,0-2-4 0,0 2-20 0,10-1-4 0,-10 0-4 0,0 0-8 15,0 5-4-15,0 0-4 0,0-4-4 0,0 4 0 0,0 0 0 16,0 0 4-16,8-5-4 0,-8 10 0 0,0-5 4 0,0 4-4 16,0 1 0-16,0 0-4 0,0 0-8 0,0 5 0 0,0-2-4 15,8-2-4-15,-8 8-4 0,0-4 0 0,0 4-4 0,0 1 0 16,0-1-4-16,-8 5-4 0,8 0-4 0,0 0 0 0,0 1 0 0,0 3-4 15,0-3 0-15,0 4 0 0,0-5 0 0,0 5-4 0,-8 0 0 16,8-5 0-16,0-1 0 0,8 7-4 0,-8-5-12 0,0-1 16 16,0-5-4-16,8 5 0 0,-8-5 0 0,9-4-4 0,0 5-4 0,-1-6 4 15,-8 1-4-15,8 0 0 0,1-6-4 0,-1 0 0 16,1-4 0-16,0 7 0 0,-1-7 0 0,0 0 4 0,2-7-4 0,-2 7 0 16,0-4 4-16,1 0 4 0,0-2 0 0,-1-3 0 0,0 4 0 15,-8 0 4-15,9-4 0 0,-9-1 4 0,8 6-4 0,0-2 0 16,-8-3 0-16,0 4 4 0,10-4 0 0,-10 4 0 0,0 0 0 15,0 0 0-15,8 1 4 0,-8-1 0 0,0 0-4 0,0 5 4 16,0-4 0-16,0 4 0 0,0 0-4 0,0 0 4 0,0 0 0 0,0 0 0 16,0 0 0-16,0 0 0 0,0 4 0 0,0 1 0 0,0 0 0 15,0-1 0-15,0 6 0 0,0-5 4 0,0 4 0 0,0 1 0 16,0 0-4-16,0 4 4 0,0 0 0 0,0 6 0 0,0-5-4 0,0 3 0 16,0 1 0-16,-8 0 0 0,8 0-4 0,0 0 4 15,0 1 0-15,0-1 0 0,0 0 0 0,0 0-8 0,0 1-4 0,0-6-8 16,0 5-12-16,0-4-16 0,0-6-12 0,0 6-20 0,0-6-16 15,0 1-12-15,0-5-8 0,0-1-48 0,0 1-44 0,0-5 48 16,0 0 20-16,0-5 24 0,0 5 28 0</inkml:trace>
          <inkml:trace contextRef="#ctx0" brushRef="#br0" timeOffset="1559.3527">-4879 381 47 0,'-8'-5'92'0,"8"5"-8"0,0 0-4 16,0 0-24-16,0 0 4 0,0 0 0 0,8 5 8 0,-8-10-8 16,0 10 4-16,8-10 0 0,-8 10-4 0,10-10 4 0,-10 5-12 15,8 0 0-15,-8 0 0 0,8 0 0 0,0 0-8 0,10 0 0 16,-10 5-8-16,1-5-4 0,-1 0-4 0,10 0-4 0,-10 4-4 16,0-4-4-16,10 5-4 0,-10-5 0 0,9 5-4 0,-8-5 4 0,8 5-8 15,-9 0 0-15,10-2-4 0,-10-3-4 0,0 6-8 16,0-1-8-16,2 0-16 0,-2-5-12 0,0 5-20 0,1-1-16 0,-9 1-16 15,9 0-20-15,-9 0-60 0,0 0-20 0,-9 5 40 0,9-6 28 16,-9 1 28-16,1 0 16 0</inkml:trace>
          <inkml:trace contextRef="#ctx0" brushRef="#br0" timeOffset="1752.8347">-4845 669 47 0,'8'0'96'15,"-8"0"-8"-15,0 4-8 0,9-4-28 0,-9 0 4 0,0 0-4 16,9 0 0-16,-9 0 0 0,8 0-4 0,1 0-4 0,-1 0-4 16,-8 0-8-16,8-4-8 0,2 4-4 0,-2 0-4 0,0-6 0 0,10 6-8 15,-10 0 0-15,0-3 4 0,10 3-8 0,-10-6-4 16,1 6-8-16,7 0-12 0,-6-5-16 0,6 5-20 0,-8 0-12 0,10-5-48 16,-10 5-56-16,1 0 28 0,8 0 32 0,-8 0 28 0</inkml:trace>
        </inkml:traceGroup>
        <inkml:traceGroup>
          <inkml:annotationXML>
            <emma:emma xmlns:emma="http://www.w3.org/2003/04/emma" version="1.0">
              <emma:interpretation id="{D8A70144-3FC9-45E0-BCB4-3294FA3DEC65}" emma:medium="tactile" emma:mode="ink">
                <msink:context xmlns:msink="http://schemas.microsoft.com/ink/2010/main" type="inkWord" rotatedBoundingBox="13946,4658 15899,4644 15905,5437 13951,5450"/>
              </emma:interpretation>
              <emma:one-of disjunction-type="recognition" id="oneOf2">
                <emma:interpretation id="interp2" emma:lang="" emma:confidence="0">
                  <emma:literal>ani</emma:literal>
                </emma:interpretation>
                <emma:interpretation id="interp3" emma:lang="" emma:confidence="0">
                  <emma:literal>mi</emma:literal>
                </emma:interpretation>
                <emma:interpretation id="interp4" emma:lang="" emma:confidence="0">
                  <emma:literal>oni</emma:literal>
                </emma:interpretation>
                <emma:interpretation id="interp5" emma:lang="" emma:confidence="0">
                  <emma:literal>mi</emma:literal>
                </emma:interpretation>
                <emma:interpretation id="interp6" emma:lang="" emma:confidence="0">
                  <emma:literal>czub</emma:literal>
                </emma:interpretation>
              </emma:one-of>
            </emma:emma>
          </inkml:annotationXML>
          <inkml:trace contextRef="#ctx0" brushRef="#br0" timeOffset="3210.654">-3131 188 63 0,'0'-4'108'0,"0"-1"-4"0,0 1-4 0,8 4-20 16,-8-6-4-16,0 2 0 0,0-1-4 0,0 5-8 0,0 0-4 15,8 0 0-15,-8-5-8 0,0 5 0 0,0 0-4 0,10 0 0 16,-10 0 0-16,8 0 0 0,-8 0 0 0,0 5-4 0,0-5 0 16,0 5-4-16,0-1 4 0,0 2-12 0,0 3 0 0,0 1-4 15,0-1-4-15,0 2-4 0,0 2-4 0,0 2-4 0,-8-1 0 0,8 5-4 16,0 0 4-16,-10 0-8 0,10 1 4 0,0-1-4 0,0 5 0 15,-8-5-4-15,8 5 4 0,0 0-4 0,0-4 0 0,-8-2 0 16,8 1 4-16,0 0-8 0,8 1 4 0,-8-6 0 0,0 0-4 0,8 0 0 16,-8-3 4-16,10 3-4 0,-2-5-4 0,0-3 0 15,-8 3 0-15,10-3-8 0,-2-2 4 0,0-4 0 0,0 4 0 0,1-4-4 16,0 5 0-16,-1-5 0 0,1 0 0 0,-1-5 4 0,0 5-4 16,2-4 0-16,-2 0 4 0,0 4 0 0,0-6 4 0,-8-3 0 15,10 3 0-15,-2 2 0 0,0-1 0 0,1-5 4 0,-9 6 0 0,8-7 0 16,1 3 0-16,-9 2 0 0,9-3 4 0,-9-1 0 0,8 6 0 15,-8-5-16-15,0 3 24 0,8 2 0 0,-8-2 0 0,0-3 4 16,0 9-4-16,0-5 0 0,0 5 4 0,0-5-4 0,0 5 0 16,0 0 0-16,0-4 0 0,0 4 4 0,0 0 0 0,0 0-4 15,0 0 0-15,0 4 0 0,0 1-4 0,10-5 4 0,-10 5 0 16,0 0 0-16,0 5 0 0,0-6 0 0,0 6-4 0,0-1 4 16,8 1 0-16,-8 5-4 0,0 0 0 0,0-2 4 0,0 1-4 15,0 7 0-15,0-3 0 0,0-3 4 0,0 4-4 0,0-1 4 0,0 2-4 16,0-1-4-16,0 1 0 0,0-1 0 0,0 0 0 0,0 0 0 15,0-5 0-15,0 1-4 0,0-1 0 0,0 0-8 0,0 1-12 16,0-1-12-16,0-4-16 0,0-1-8 0,0-4-28 0,0 0-28 16,-8 0-16-16,8-1-8 0,0-4-72 0,0 0 12 0,0 0 36 15,0-4 32-15,0-1 28 0</inkml:trace>
          <inkml:trace contextRef="#ctx0" brushRef="#br0" timeOffset="4296.2858">-2534 669 59 0,'8'-6'88'0,"-8"-3"-4"0,0 4-4 0,8-4-20 15,-8-1 0-15,0 1 0 0,0-1-8 0,0 5 4 0,0-9-4 16,0 10 0-16,0-11 4 0,0 5-4 0,0 0 4 0,0 1-8 0,0 0 0 16,0-1 4-16,0 4-4 0,0-3 0 0,0-1-4 0,0 6 0 15,0-1 0-15,0-5-4 0,0 6 0 0,0-1-8 0,-8 5 4 16,8-5-4-16,0 5-4 0,-8-4-4 0,8 4 0 0,0 0-4 16,-8 0-8-16,8 0 0 0,0 0-4 0,-10 4 0 0,2 1 0 15,8 0 0-15,-8 4-4 0,8-4 4 0,-9 4-4 0,9 1 0 0,-9 5 0 16,9-5 0-16,-8 3-4 0,8 2 0 0,0-1 0 0,-9 1 0 15,9 4 4-15,0-5-4 0,0 5 4 0,0-3-4 0,0-3 0 16,0 6-4-16,0-5 4 0,0 1 0 0,9 0 0 0,-9-1 0 16,0-5-4-16,8 6 4 0,1-5-8 0,0-1 4 0,-9 1 0 15,8-1 0-15,0-4 0 0,2 5-4 0,-2-6 4 0,0 1 0 0,0 0 0 16,10-5 0-16,-10 5 4 0,1-5 0 0,8 0-4 16,-8 5 0-16,-1-5 4 0,8 0 0 0,-6 0 0 0,-2-5-4 0,10 5 4 15,-10 0-4-15,0-5 4 0,1 0-20 0,-1 0 24 0,0 1-4 16,1-1 4-16,0 0 0 0,-1 0 0 0,0 0 0 0,2-4 0 15,-10-1-4-15,8 1 4 0,-8-1 0 0,8 0 0 0,-8 1 0 0,9-1 4 16,-9 1 0-16,9-1-4 0,-9 6 4 0,0-7 0 0,8 2 4 16,-8 0 0-16,0 3 0 0,0-3-4 0,0 5-4 0,9-2 4 15,-9 3 4-15,0-3-4 0,0 1 0 0,0 5-4 0,0-5 0 16,0 5-4-16,0 0 4 0,0-4 0 0,0 4 0 0,0 0 0 16,0 0 0-16,8 4 0 0,-8-4 0 0,0 5 0 0,0-5-4 0,8 5 4 15,-8 1 0-15,9-3 0 0,-9 3-4 0,9-2 0 0,-9 5 4 16,8-3-8-16,-8 3 0 0,8 0 4 0,-8 2 0 0,10-2-4 15,-10 5 4-15,0-4 0 0,8-1 0 0,-8 1 0 0,8 5 0 16,-8-6 0-16,9 1-4 0,-9-1 4 0,0 1-4 0,9-1 0 16,-9 1 0-16,8 0 0 0,-8-5 0 0,8 4 0 0,-8-4-4 15,9 0 4-15,-9-5 0 0,0 4 0 0,8-4 0 0,-8 5 0 0,8-5-4 16,2 0 8-16,-10-5 0 0,8 5-4 0,-8-4 4 16,8-1 0-16,-8 0 0 0,10 0 0 0,-2 1 0 0,-8-6 0 0,8 5 0 15,0-5 0-15,-8 6 0 0,9-6 0 0,-9 0 0 0,9 1 0 16,-9-1 4-16,8 1-4 0,-8 4 0 0,9-4 4 0,-9-1 0 15,8 5-4-15,-8-5 0 0,0 6 4 0,8-6-4 0,-8 5 0 0,0-5 8 16,10 5-4-16,-10 1 4 0,0-1-4 0,8 0 4 0,-8 1 0 16,0-2-4-16,0 2 4 0,8 4 0 0,-8-5 4 0,8 5-4 15,-8 0 4-15,0 0 0 0,10-4 0 0,-10 4 0 0,0 0-4 16,8 0 0-16,-8 4 0 0,8-4-4 0,-8 5 0 0,9-1 0 16,-9 2 4-16,0-2-4 0,0 6 0 0,9-6 0 0,-9 7 0 0,0-2 0 15,0 1-4-15,0-1 0 0,0 5 0 0,8-4 0 0,-8 5 4 16,0-6 0-16,0 5-8 0,0-4 4 0,9 0 4 0,-9-1-4 15,0 1 4-15,8 0-4 0,-8-1-4 0,0-4 4 0,8 4 0 16,-8-4 0-16,8-5-4 0,-8 5 8 0,10-5-8 0,-10 5 4 16,0-5-8-16,8-5 4 0,-8 5 0 0,8-5-4 0,2 0 4 0,-10 5 8 15,8-9-8-15,-8 4 4 0,8 0 0 0,-8-4-4 0,9-1 0 16,-1 0 0-16,-8 1 0 0,9-1-4 0,-1 1 8 0,1-1-4 16,-9-4 4-16,8 4 0 0,0 0 0 0,2-4 0 0,-10 5 0 15,8-1 0-15,0 1 0 0,-8-2 0 0,10 7 0 0,-10-6 0 16,8 6 0-16,-8-2 0 0,8 2 0 0,-8 4 8 0,0-5-4 15,0 5 0-15,0 0 0 0,0 0-4 0,8 0 8 0,-8 5-4 0,0-5 0 16,0 4 4-16,0 2-4 0,0-2 4 0,-8 1-4 0,8 4 0 16,0-4 0-16,0 5 4 0,0 0-4 0,0-1 4 0,0 1 0 15,0 5-4-15,0-6 0 0,0 1 0 0,0-1-4 0,0 5 0 16,0-4 4-16,0 4-4 0,0-4 0 0,8 0 0 0,-8-1-4 16,0 1 0-16,0-1-4 0,0-4-8 0,9 5-8 0,-9-6-8 0,0 0-12 15,0 2-8-15,9-6-16 0,-9 5-12 0,8-5-12 0,-8 0-12 16,9-5-16-16,-9 5-8 0,0-10-8 0,8 6-24 0,-8-6-48 15,8 1 12-15,-8-1 36 0,0-4 32 0,10 4 28 0</inkml:trace>
          <inkml:trace contextRef="#ctx0" brushRef="#br0" timeOffset="4725.4582">-1519 333 39 0,'0'-5'104'0,"0"0"-8"0,0-5 0 15,0 6-24-15,0-6 0 0,0 1 0 0,0-1 0 0,0 1 0 16,8-2-4-16,0 7 4 0,-8-6-4 0,9 1 0 0,-1-1 4 16,1 0-4-16,0 1 0 0,-1-1-4 0,0 6-4 0,10-6-4 0,-10 5-8 15,10 1-4-15,-10-6-4 0,9 5-8 0,-9 0 0 0,9 5-4 16,-8-5-4-16,7 5-4 0,-6 0 0 0,6 0-4 0,-6 0-4 15,-2 5 0-15,0 0-4 0,0 0 0 0,-8 5 0 0,9-6-4 16,-9 5 0-16,0 1 0 0,0 0-4 0,0-1 4 0,0 6 0 16,-9-1-4-16,1-4 0 0,0 5 0 0,8-1 0 0,-18 0 0 0,10 0 0 15,0 1 0-15,-2-5-4 0,2 4 4 0,0 1 0 16,-9-6 0-16,8 0 0 0,1 1 0 0,8 0-4 0,-9-1 4 0,1-4 4 16,8 5-4-16,-8-6 0 0,8 1 0 0,0 0 0 0,-10 0 0 15,20 0-4-15,-10-2 4 0,0 4 4 0,0-3 0 0,8 1 4 16,-8 0 0-16,8-1 0 0,1 1 8 0,-1 0-4 0,1 0-4 0,-1-1 4 15,1-4-4-15,-1 5-4 0,0-5 0 0,10 0 4 0,-10 5-8 16,10-5 4-16,-10 0-4 0,0 0 0 0,9-5-12 0,-8 5-16 16,8 0-24-16,-9-5-28 0,2 1-28 0,-2-1-56 0,0 0-32 15,-8 0-104-15,8 1 56 0,-8-1 48 0,10-4 36 0,-10 2 32 16,-10-1 20-16</inkml:trace>
        </inkml:traceGroup>
        <inkml:traceGroup>
          <inkml:annotationXML>
            <emma:emma xmlns:emma="http://www.w3.org/2003/04/emma" version="1.0">
              <emma:interpretation id="{2C7B26CB-FD20-483B-B678-9FBFAD138656}" emma:medium="tactile" emma:mode="ink">
                <msink:context xmlns:msink="http://schemas.microsoft.com/ink/2010/main" type="inkWord" rotatedBoundingBox="17076,4500 17453,4497 17458,5323 17082,532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9941.9607">-3 17 63 0,'0'-6'76'0,"0"6"-12"0,0-4 0 16,0-1-28-16,0 5 0 0,0 0-4 0,0-5-4 0,0 5-4 16,0 0 0-16,0 0-4 0,0 0-4 0,0 0 0 0,0 0 4 15,0 0 0-15,0 0 0 0,0 0 12 0,0 0-4 0,0 0-4 16,0 0 4-16,0 0 4 0,0 0 4 0,0 0 0 0,0 0 0 0,0 0-4 16,0 0 4-16,0 0 8 0,0 0-4 0,0 0 0 0,0 0 0 15,0 0 0-15,0 0 4 0,0 0 0 0,0 0-4 0,0 0 4 16,0 0-8-16,0 0 0 0,0 0 4 0,0 0-4 0,0 0-4 15,0 0-4-15,0 0 4 0,0 0-4 0,0 0 4 0,0 0 4 0,0 0 4 16,0 5-4-16,0-5 0 0,0 5 0 0,0-1-4 0,0 2-4 16,10 3-4-16,-10-4 0 0,0 9-4 0,8-5 0 0,-8 6-4 15,8-1-4-15,-8 1 0 0,0 4-4 0,10 0 0 0,-10 5-4 16,8 0 4-16,-8-5-4 0,8 5-4 0,-8 0 4 0,0 0-4 16,8 5 4-16,-8-5 0 0,9 0-4 0,-9 0 0 0,8 5 0 0,-8-5 4 15,9 0 0-15,-9 0-4 0,9-1 4 0,-9 2-4 0,8-6 0 16,-8 4 0-16,8 2 4 0,-8-11 0 0,10 10-4 0,-10-5 0 15,8-5 0-15,-8 5 0 0,8-4 0 0,-8-1 0 0,0 1-4 16,8-1 4-16,-8 1 0 0,10-5 0 0,-10-1-4 0,0 1 4 16,0-1 0-16,0-4 0 0,0 4-4 0,0-4 0 0,0-5 4 0,0 5-4 15,0-5 4-15,0 5-16 0,0-10 24 0,0 5 0 0,0-5-4 16,0 0-4-16,0-4 0 0,8-1 4 0,-8 1-4 0,0-1 0 16,0-4 0-16,8-1 0 0,-8 1 4 0,0-1 0 0,9-4-4 15,-9 0-4-15,8 0 0 0,-8 1 4 0,9-3 4 0,0-2-4 16,-9 4-4-16,8-1 8 0,0-4-8 0,-8 5 4 0,8-5 4 0,2 5-4 15,-2-5 0-15,0 5-4 0,2-5 0 0,-2 5 4 0,-8-5 0 16,8 5 0-16,1 0 0 0,-1-1 0 0,1 1 0 0,0 4 0 16,-1-4 0-16,-8 5 0 0,8-1 0 0,0 1 4 0,-8-1 0 15,10 2-4-15,-2 3 0 0,-8 0 0 0,8 5 0 0,-8-5 0 16,0 6 0-16,0-1 0 0,0 1 0 0,0-2 0 0,0 6 0 0,10-4 0 16,-10 4 0-16,0 0 0 0,-10 0-4 0,10 0-4 0,0 0-4 15,0 0-12-15,0 0-8 0,0 0-8 0,0 0-12 0,0 0-20 16,0 0-16-16,0 0-16 0,0 0-8 0,0 0-16 0,0 4-16 15,0-4 0-15,0 0-40 0,0 6-44 0,0-6 40 0,-8 4 32 16,8-4 36-16,0 5 24 0</inkml:trace>
        </inkml:traceGroup>
        <inkml:traceGroup>
          <inkml:annotationXML>
            <emma:emma xmlns:emma="http://www.w3.org/2003/04/emma" version="1.0">
              <emma:interpretation id="{D83E76B0-8D8D-406F-A40A-3C2BAB981D0A}" emma:medium="tactile" emma:mode="ink">
                <msink:context xmlns:msink="http://schemas.microsoft.com/ink/2010/main" type="inkWord" rotatedBoundingBox="18016,4812 18507,4808 18510,5118 18018,512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9466.2343">936 309 23 0,'0'0'100'0,"0"0"-12"0,0 0 0 16,0 0-24-16,0 0 4 0,0 0 8 0,0 0 4 0,0 0 4 15,8 0 0-15,-8 0 8 0,9 0 4 0,-1 0 0 0,-8 0-4 16,9 0 0-16,-1 0-4 0,0 0 4 0,10 0-8 0,-10 0-8 0,2 0-4 15,6 0-4-15,-8 0-8 0,10 0-8 0,-1 0-4 0,-9 0-4 16,10 0-4-16,-2 0-4 0,2 0-12 0,-2 4-12 0,2-4 8 16,-1 0-12-16,-9 6-8 0,8-6 0 0,2 0 0 0,0 0 0 0,-2 0 0 15,1 0 0-15,-8 4 0 0,8-4 0 0,-1 5 0 16,-6-5 0-16,6 5 0 0,-6-5 0 0,-2 0 0 0,0 5 0 0,0-5-28 16,1 4-16-16,-9 1-24 0,0-5-16 0,9 5-16 0,-9 0-16 15,-9 0-24-15,9 4-16 0,-9-4-4 0,1 0-4 0,0 4-60 16,0-4 8-16,-10 5 44 0,10-1 24 0,-10-4 36 0,1 5 24 0</inkml:trace>
          <inkml:trace contextRef="#ctx0" brushRef="#br0" timeOffset="-9233.8538">1012 588 51 0,'0'4'96'0,"0"-4"-4"0,0 4-4 0,0 1-16 16,0 0 0-16,0-5 8 0,0 5 0 0,10-5 4 0,-10 4 0 0,0-4 0 15,8 0 0-15,-8 0 0 0,8 0-8 0,0 0-4 0,1 0-8 16,0 0-4-16,-1 0-4 0,1 0-4 0,-1 0-8 0,0 0-8 16,10 0-4-16,-10 0-4 0,10 0-4 0,-10 0-8 0,9 0 0 15,0 0-8-15,-8 0 4 0,7 0-4 0,2 0-4 0,-2 0-8 16,-6 0-4-16,6 0-16 0,1 0-20 0,0 0-20 0,-8 0-16 0,7 0-16 16,-6 0-20-16,6 0-20 0,-6 0-8 0,6 0-72 0,-8 0 8 15,1 0 40-15,0 0 32 0,8 0 28 0,-9 0 16 0</inkml:trace>
        </inkml:traceGroup>
        <inkml:traceGroup>
          <inkml:annotationXML>
            <emma:emma xmlns:emma="http://www.w3.org/2003/04/emma" version="1.0">
              <emma:interpretation id="{C5994227-8D32-410C-B897-17D260488857}" emma:medium="tactile" emma:mode="ink">
                <msink:context xmlns:msink="http://schemas.microsoft.com/ink/2010/main" type="inkWord" rotatedBoundingBox="19191,4482 19464,4480 19470,5381 19197,538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8749.5278">2120 107 51 0,'-8'-5'88'0,"8"1"-4"0,0-1-8 0,0-1-24 16,0 2 0-16,8 0 0 0,-8-6 0 0,10 5 0 0,-10 0 0 15,8-4 0-15,-8 4 0 0,8-5 0 0,1 6-4 0,0-6-4 16,-1 6 4-16,1-2-8 0,-1-3 0 0,9 4 0 0,-8 0 0 0,7 0 0 16,-6 5-4-16,6-4 0 0,-7 4-4 0,8-5 4 0,-9 10 0 15,1-5-4-15,7 0 0 0,-6 4-4 0,-2 1 0 0,10 0 0 16,-10 0 0-16,0 4-4 0,-8 1-8 0,8 0 4 0,-8 0-4 16,9-1 0-16,-9 0 0 0,0 5 0 0,0 0 0 0,0 1-4 15,0 0 0-15,0-1 0 0,-9 1 0 0,1-1-4 0,8 1-4 16,-8-2 4-16,0 2 0 0,-2 5 0 0,2-6-4 0,0 0 4 0,-10 0-4 15,10 1-4-15,-1-5 4 0,1 4 0 0,-9-5-4 0,8 6 0 16,1-5 0-16,0-1 0 0,-2 1 0 0,2 0 4 0,0-6-4 16,-1 6-4-16,0-6 0 0,1 1-8 0,8 0-8 0,-8 0-4 0,-1-5-12 15,9 5-12-15,-8-5-12 0,8 3-4 0,0-3-12 16,0 6-16-16,-9-6-16 0,9 5-12 0,0 0-12 0,0-5-52 0,-9 5-44 16,9-1 60-16,0 1 36 0,0 5 28 0,0-5 12 0</inkml:trace>
          <inkml:trace contextRef="#ctx0" brushRef="#br0" timeOffset="-8520.1406">2275 851 75 0,'0'5'160'0,"0"-1"-4"0,0 1-4 0,0-5-32 15,0 5 4-15,0-5 0 0,0 5 4 0,0-5-4 0,0 0-4 0,0 0-8 16,0 4-16-16,0-4-8 0,0 0-8 0,0-4-4 0,0 4-20 15,0 0-8-15,0 0-12 0,0 0-8 0,0 0 0 16,0 0-8-16,0 0-8 0,0 0 0 0,0 0-8 0,0 0-12 0,0 0-8 16,0 0-4-16,0 0-24 0,0 0-32 0,0-5-28 0,0 5-28 0,0-5-40 15,0 5-32-15,0-5-88 0,0 5 44 0,0-4 48 16,-9-1 40-16,9 5 28 0,0-5 28 0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4:34.0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4A19E2-DD41-4A93-92D4-FF473A5544FE}" emma:medium="tactile" emma:mode="ink">
          <msink:context xmlns:msink="http://schemas.microsoft.com/ink/2010/main" type="writingRegion" rotatedBoundingBox="21387,6544 21351,7895 20749,7879 20786,6528"/>
        </emma:interpretation>
      </emma:emma>
    </inkml:annotationXML>
    <inkml:traceGroup>
      <inkml:annotationXML>
        <emma:emma xmlns:emma="http://www.w3.org/2003/04/emma" version="1.0">
          <emma:interpretation id="{66CD73EF-BB44-49B2-90EB-87C000B96B32}" emma:medium="tactile" emma:mode="ink">
            <msink:context xmlns:msink="http://schemas.microsoft.com/ink/2010/main" type="paragraph" rotatedBoundingBox="21387,6544 21351,7895 20749,7879 20786,6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1BBD0E-3AAC-4468-B8BB-44AF16DC848F}" emma:medium="tactile" emma:mode="ink">
              <msink:context xmlns:msink="http://schemas.microsoft.com/ink/2010/main" type="line" rotatedBoundingBox="21387,6544 21351,7895 20749,7879 20786,6528"/>
            </emma:interpretation>
          </emma:emma>
        </inkml:annotationXML>
        <inkml:traceGroup>
          <inkml:annotationXML>
            <emma:emma xmlns:emma="http://www.w3.org/2003/04/emma" version="1.0">
              <emma:interpretation id="{AA5A78E4-F115-4B31-A255-81A86DC15405}" emma:medium="tactile" emma:mode="ink">
                <msink:context xmlns:msink="http://schemas.microsoft.com/ink/2010/main" type="inkWord" rotatedBoundingBox="21387,6544 21384,6692 20782,6675 20786,6528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-61-463 51 0,'0'-5'92'0,"0"1"-12"0,9 4-4 0,-9-6-24 0,0 6-4 0,0 0 0 16,9 0 4-16,-9-4-4 0,8 4 4 0,-8 0 0 0,9 0 0 15,-9 4-4-15,8-4 0 0,0 0-4 0,2 6 12 0,-2-6-12 16,0 4-4-16,0-4-4 0,2 5 0 0,6-5-8 0,-7 0 0 16,8 4 0-16,-8-4-8 0,7 0 0 0,2 6-4 0,-2-2-4 15,2-4 0-15,-1 0 0 0,8 5-8 0,-8-5 4 0,1 0 0 16,8 4-4-16,-10 2-4 0,10-6 0 0,-9 4 0 0,9 1-16 0,-10 0 4 15,10 0-12-15,-9-1-12 0,9 6-12 0,-10-5-20 0,2 5-20 16,-2-6-12-16,2 6-20 0,-10-1-88 0,9 1 36 0,-8 0 32 16,0 4 28-16,-9-4 20 0</inkml:trace>
        </inkml:traceGroup>
        <inkml:traceGroup>
          <inkml:annotationXML>
            <emma:emma xmlns:emma="http://www.w3.org/2003/04/emma" version="1.0">
              <emma:interpretation id="{A33C0856-C0AF-4388-8A61-109A36B325DE}" emma:medium="tactile" emma:mode="ink">
                <msink:context xmlns:msink="http://schemas.microsoft.com/ink/2010/main" type="inkWord" rotatedBoundingBox="20941,7010 20931,7392 20836,7389 20847,700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41.9925">8 8 19 0,'0'0'84'0,"0"-6"-4"0,0 6-8 0,0 0-20 0,-8 0-4 15,16-5-4-15,-8 5-8 0,0 0 0 0,0 0-4 0,0 0 4 16,0 0 0-16,0 0 8 0,0 0 4 0,0 0 0 0,0 5 0 15,8 1 0-15,-8-6 8 0,0 4-4 0,0 5-4 0,8-4-4 0,-8 4-4 16,0 1-4-16,0-1-4 0,10 1-4 0,-10 4-4 16,0 1-4-16,0-1-4 0,0 6 0 0,0-6-4 0,0 5-4 0,0 0 4 15,0-5-8-15,0 6 0 0,0-1 0 0,8-4-4 0,-8-1 4 16,0 5-4-16,0-4-4 0,8-1 0 0,-8-5-8 0,0 6-4 16,9-5-8-16,-9 0-16 0,0-6-4 0,9 5-16 0,-9-3-8 15,8-3-8-15,-8 3-16 0,0-6 16 0,0 0-8 0,0 0-32 0,0 0-36 16,0-6 4-16,0 3 28 0,9-3 24 0</inkml:trace>
        </inkml:traceGroup>
        <inkml:traceGroup>
          <inkml:annotationXML>
            <emma:emma xmlns:emma="http://www.w3.org/2003/04/emma" version="1.0">
              <emma:interpretation id="{B9E3B597-3FB5-413D-9BCA-0DCA302B89E2}" emma:medium="tactile" emma:mode="ink">
                <msink:context xmlns:msink="http://schemas.microsoft.com/ink/2010/main" type="inkWord" rotatedBoundingBox="21061,7023 21051,7402 21023,7401 21034,7022"/>
              </emma:interpretation>
              <emma:one-of disjunction-type="recognition" id="oneOf2"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€</emma:literal>
                </emma:interpretation>
                <emma:interpretation id="interp10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293.6606">187 12 23 0,'0'0'100'0,"0"0"-12"15,0 0-8-15,0 0-28 0,0 0-4 0,0 0-8 0,0 0 0 16,0 0-4-16,0 0-4 0,0 0 0 0,0 4 4 0,0 1 4 0,0-5 0 15,0 5 8-15,0 0-4 0,0-1-4 0,0 6-4 16,8-1 4-16,-8 1 0 0,0 0-4 0,0 4-8 0,0 1-4 16,0-1 0-16,0 2 0 0,0-3-8 0,0 6 0 0,0 0-4 0,0-4 4 15,0 4-28-15,0 0 28 0,0-5-8 0,0 5-4 0,0-4 0 16,0 4-4-16,0-5 8 0,0-3-8 0,0 3-4 0,0-4 0 16,0-1-8-16,0 1-8 0,0-7-12 0,9 7-12 0,-9-10-12 0,0 6-12 15,0-6-12-15,0 0-8 0,0-6-36 0,0 2-56 16,-9-5 28-16,9-1 24 0,0 1 28 0</inkml:trace>
        </inkml:traceGroup>
        <inkml:traceGroup>
          <inkml:annotationXML>
            <emma:emma xmlns:emma="http://www.w3.org/2003/04/emma" version="1.0">
              <emma:interpretation id="{B5ACF039-C00A-43F1-B791-50AB2B03816C}" emma:medium="tactile" emma:mode="ink">
                <msink:context xmlns:msink="http://schemas.microsoft.com/ink/2010/main" type="inkWord" rotatedBoundingBox="21264,7831 21262,7893 20794,7880 20795,7818"/>
              </emma:interpretation>
              <emma:one-of disjunction-type="recognition" id="oneOf3"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'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i</emma:literal>
                </emma:interpretation>
                <emma:interpretation id="interp15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280.2765">-52 841 15 0,'0'10'100'0,"0"-5"-4"0,0-1 0 0,0-4-16 16,0 6 8-16,9-6 4 0,-9 4 4 0,0-4 8 0,8 0-4 15,-8 0-4-15,9 0-8 0,-1 0 0 0,0-4-12 0,2 4-4 16,-2-6 0-16,8 6-8 0,-6-4-4 0,6 4-8 0,-7-5-12 0,8 5-4 15,0-5-4-15,-1 0-8 0,2 1-8 0,0 4 0 0,-2-6-4 16,1 2-4-16,0-2 0 0,0 6-24 0,1 0 16 0,8 0-8 16,-10-3-24-16,1 3-28 0,0 0-28 0,0 0-36 0,1 0-52 0,-2 3-68 15,2-3-12-15,-10 6 40 0,9-2 44 0,-8-4 36 16,-1 6 20-16</inkml:trace>
        </inkml:traceGroup>
      </inkml:traceGroup>
    </inkml:traceGroup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04.0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8EBA60-199E-4AD1-8CE9-250C46831307}" emma:medium="tactile" emma:mode="ink">
          <msink:context xmlns:msink="http://schemas.microsoft.com/ink/2010/main" type="writingRegion" rotatedBoundingBox="24402,5115 27476,4550 27671,5613 24597,6178"/>
        </emma:interpretation>
      </emma:emma>
    </inkml:annotationXML>
    <inkml:traceGroup>
      <inkml:annotationXML>
        <emma:emma xmlns:emma="http://www.w3.org/2003/04/emma" version="1.0">
          <emma:interpretation id="{4B5B870D-B72E-4361-9394-21FEC11DC96F}" emma:medium="tactile" emma:mode="ink">
            <msink:context xmlns:msink="http://schemas.microsoft.com/ink/2010/main" type="paragraph" rotatedBoundingBox="24402,5115 27476,4550 27671,5613 24597,6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21D25-ACE4-4B17-8CCA-6406CEFC7A6B}" emma:medium="tactile" emma:mode="ink">
              <msink:context xmlns:msink="http://schemas.microsoft.com/ink/2010/main" type="line" rotatedBoundingBox="24402,5115 27476,4550 27671,5613 24597,6178"/>
            </emma:interpretation>
          </emma:emma>
        </inkml:annotationXML>
        <inkml:traceGroup>
          <inkml:annotationXML>
            <emma:emma xmlns:emma="http://www.w3.org/2003/04/emma" version="1.0">
              <emma:interpretation id="{CDFA6E0C-34A9-4120-8679-E9E71FFD6CD5}" emma:medium="tactile" emma:mode="ink">
                <msink:context xmlns:msink="http://schemas.microsoft.com/ink/2010/main" type="inkWord" rotatedBoundingBox="24432,5276 24787,5211 24854,5575 24499,5641"/>
              </emma:interpretation>
            </emma:emma>
          </inkml:annotationXML>
          <inkml:trace contextRef="#ctx0" brushRef="#br0">7595 817 67 0,'0'0'80'0,"0"-5"-8"0,0 0-4 0,0 1-20 16,0-1-4-16,0 0 0 0,0 0 4 0,0 1 0 0,0-1 0 15,-9 0 0-15,9 0-8 0,0 1 8 0,0 4-4 0,-9-6-4 0,9 2 0 16,0-1-4-16,0 5 0 0,-8-5 0 0,8 5 0 16,-8 0-4-16,8 0-4 0,-10-5 4 0,2 5-8 0,8 0 4 0,-8 0-4 15,-1 5 0-15,9-5 0 0,-9 5 0 0,1 0 0 16,0-1-4-16,-1 2 0 0,1 3 0 0,0-4 0 0,8 4-4 0,-10 1 4 16,2-1 0-16,0 6-4 0,-2-1 0 0,2 1 0 0,0-1 0 15,8 0-4-15,-8 1 0 0,8-1 0 0,-9 1-4 0,9 4 0 16,-9-4 0-16,9-1-4 0,0 0 4 0,0-5-4 0,0 6 0 0,0-1 0 15,9-4 0-15,-9-1-4 0,9 1 4 0,-9-1-4 0,8 1 0 16,0 1 0-16,0-7 4 0,2 0-4 0,-2 1 4 0,0 0-4 16,2 0 4-16,6-1-4 0,-7-4 0 0,7 0 0 0,-7 6 0 15,8-12-8-15,1 6-12 0,-2 0-20 0,2-4-20 0,-2-1-16 16,1 0-28-16,9-4-28 0,-8-1-20 0,-2 5-84 0,2-5 28 0,7-4 20 16,-9 5 60-16,2-6 20 0</inkml:trace>
        </inkml:traceGroup>
        <inkml:traceGroup>
          <inkml:annotationXML>
            <emma:emma xmlns:emma="http://www.w3.org/2003/04/emma" version="1.0">
              <emma:interpretation id="{43C5D0FA-0759-49B4-A2DE-33140E60DA04}" emma:medium="tactile" emma:mode="ink">
                <msink:context xmlns:msink="http://schemas.microsoft.com/ink/2010/main" type="inkWord" rotatedBoundingBox="25816,5008 26208,4935 26261,5220 25868,52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4.9154">8780 688 31 0,'0'9'104'0,"0"-4"-16"0,0-1-4 0,0 7-28 0,0-7 4 0,8 1 4 0,-8 0 4 16,8 0 0-16,-8-5 0 0,10 4-4 0,-2 1-8 0,0-5-4 0,1 0-4 16,8 0-12-16,-9 5-8 0,9-5-4 0,1 0 0 0,-10 0-4 15,10 0-8-15,-2 0 0 0,9 0-4 0,-7-5-4 0,-2 5-4 16,2-5-12-16,8 1-16 0,-10 4-24 0,10 0-28 0,-9-5-20 15,-1 0-48-15,2 0-52 0,0 5 40 0,-2-4 24 0,1-2 32 16</inkml:trace>
          <inkml:trace contextRef="#ctx0" brushRef="#br0" timeOffset="354.9059">8746 510 7 0,'-9'0'92'0,"9"0"-4"0,0 0-4 0,0-5-20 0,0 10 4 16,0-5 4-16,9 0 0 0,-9-5 8 0,0 5 0 0,8 0 0 0,0 0 0 15,0 0 0-15,-8 0-8 0,18 0-4 0,-10 0-4 0,2 0-4 16,-2 0-8-16,9 0-8 0,0 0-4 0,-9 0-4 0,9 0-12 15,1 0 0-15,-2 0-8 0,2 0-4 0,-2 0 4 0,1 0-8 16,1 0 0-16,-2 0 0 0,-6 0-8 0,6 0-4 0,2 0-12 16,-2 0-16-16,-7 0-16 0,8 0-12 0,-8 0-24 0,-1 0-24 15,0 5-20-15,0-5-20 0,-8 0-72 0,0 5 28 0,0-5 36 0,0 4 24 16,0-4 24-16</inkml:trace>
        </inkml:traceGroup>
        <inkml:traceGroup>
          <inkml:annotationXML>
            <emma:emma xmlns:emma="http://www.w3.org/2003/04/emma" version="1.0">
              <emma:interpretation id="{94F0F3D3-205C-4086-9FFD-D4C02EFCFD7E}" emma:medium="tactile" emma:mode="ink">
                <msink:context xmlns:msink="http://schemas.microsoft.com/ink/2010/main" type="inkWord" rotatedBoundingBox="27107,4618 27476,4550 27671,5613 27303,5681"/>
              </emma:interpretation>
            </emma:emma>
          </inkml:annotationXML>
          <inkml:trace contextRef="#ctx0" brushRef="#br0" timeOffset="1032.328">10118 169 51 0,'0'-9'60'0,"0"4"12"0,0 0-4 0,8 1-20 0,-8-6-4 16,10 5 0-16,-10 1 0 0,8-2 0 0,-8 2 0 0,8-6-4 16,1 5 4-16,-1 1 0 0,-8-1 0 0,17-1 0 0,-8 6-4 15,-1-4 8-15,0 4 0 0,10-4-4 0,-10 4-4 0,2 0 0 0,6 0-4 16,-8 0 4-16,1 0-4 0,8 4-4 0,-8-4 0 0,-1 4-4 16,10 2-4-16,-10-1-8 0,0-1 4 0,10 6-4 0,-10-5 0 15,0-1 0-15,1 6-4 0,-1-1-4 0,-8 1 0 0,9 0 0 16,0-1 0-16,-9 1 0 0,0-1 0 0,8 6-8 0,-8-4 8 0,-8 2-4 15,8-3 0-15,0 4 0 0,-9 0-4 0,0-4 4 0,1 5 0 16,-1-1 0-16,1 1 0 0,-10-1 0 0,10 0 0 0,0 1-4 16,-10-1 0-16,2 0 0 0,-2 1 4 0,10-6-4 0,-9 6 0 0,9-1-4 15,-10-4 4-15,10 0 0 0,-10-1 0 0,10 0-4 16,0 1 4-16,-1-1-4 0,1-4 0 0,-1 0-8 0,1 4-4 0,8-3-12 16,-9-2-4-16,1 2-4 0,8-2-16 0,0 5-8 0,0-4-16 15,-8 0-12-15,8 0-12 0,0 5-4 0,-10-6-48 0,10 0-40 16,0 7 36-16,-8-2 28 0,8-4 20 0</inkml:trace>
          <inkml:trace contextRef="#ctx0" brushRef="#br0" timeOffset="1329.0476">10263 1128 91 0,'8'6'120'16,"-8"-2"-4"-16,9 1 0 0,-9 0-12 0,8-5-8 0,-8 5 20 16,0-5 0-16,9 0 0 0,-9 4-4 0,0-4 4 0,0 0-4 0,0 0-8 15,0 0-4-15,0 0-8 0,0 0-8 0,0 0-8 16,0 0-4-16,0 0-8 0,0 0-4 0,0 0-8 0,0 0-40 0,0 0-12 16,0 0 0-16,0 0 0 0,0 0 0 0,0 6 0 0,0-6 0 15,0 0 0-15,0 0 0 0,0 0 0 0,0 0 0 0,0 0 0 16,9 0 0-16,-9 0 0 0,-9 0 0 0,9 0 0 0,0 0 0 15,0 0 0-15,0 0 0 0,0 0-116 0,0 0-32 0,0 0-44 16,0-6-40-16,0 6-72 0,-9-4 32 0,9 4 48 0,-8-5 44 16,8 0 40-16,-9 0 16 0,1 1 32 0</inkml:trace>
        </inkml:traceGroup>
      </inkml:traceGroup>
    </inkml:traceGroup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03.2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2356A4-1ECB-4B74-9432-8AF37CBB9FAF}" emma:medium="tactile" emma:mode="ink">
          <msink:context xmlns:msink="http://schemas.microsoft.com/ink/2010/main" type="writingRegion" rotatedBoundingBox="24411,4622 23855,7920 22852,7751 23409,4453"/>
        </emma:interpretation>
      </emma:emma>
    </inkml:annotationXML>
    <inkml:traceGroup>
      <inkml:annotationXML>
        <emma:emma xmlns:emma="http://www.w3.org/2003/04/emma" version="1.0">
          <emma:interpretation id="{85EE1737-977F-4BD6-987B-CF781C8B154E}" emma:medium="tactile" emma:mode="ink">
            <msink:context xmlns:msink="http://schemas.microsoft.com/ink/2010/main" type="paragraph" rotatedBoundingBox="24411,4622 23855,7920 22852,7751 23409,4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8D4113-8DE1-4296-8DCA-12E86D3A54B4}" emma:medium="tactile" emma:mode="ink">
              <msink:context xmlns:msink="http://schemas.microsoft.com/ink/2010/main" type="line" rotatedBoundingBox="24411,4622 23855,7920 22852,7751 23409,4453"/>
            </emma:interpretation>
          </emma:emma>
        </inkml:annotationXML>
        <inkml:traceGroup>
          <inkml:annotationXML>
            <emma:emma xmlns:emma="http://www.w3.org/2003/04/emma" version="1.0">
              <emma:interpretation id="{139030A8-0E86-4E53-9995-0C29A3206C5A}" emma:medium="tactile" emma:mode="ink">
                <msink:context xmlns:msink="http://schemas.microsoft.com/ink/2010/main" type="inkWord" rotatedBoundingBox="24083,4566 23948,5364 23531,5293 23666,4496"/>
              </emma:interpretation>
            </emma:emma>
          </inkml:annotationXML>
          <inkml:trace contextRef="#ctx0" brushRef="#br0">106-2451 27 0,'0'-9'92'0,"-8"-1"-12"0,8 0 4 0,0 7-32 16,0-8 0-16,0 6-4 0,0-5-4 0,0 6 0 0,8-1 0 0,-8 5 0 15,0-4 0-15,0 4 4 0,0 0 4 0,0 4-4 0,10-4 8 16,-10 5 0-16,8 5 0 0,-8-1-4 0,8 5 0 0,-8 1-8 15,9-1 4-15,-9 5-8 0,9 1 0 0,-1 4-8 0,1 0-8 16,-9 0 4-16,8 4-8 0,-8 1 0 0,8 0-4 0,-8 0 0 16,8-1-4-16,-8 1-4 0,10-5 0 0,-10 4 0 0,0 2-4 0,8-5 0 15,-8-1-4-15,0-2 4 0,0-2 0 0,0-1 0 0,0 0-4 16,0 0 4-16,0-4-4 0,0-5 0 0,0 4 0 0,0-5 4 16,0-4 4-16,0 5-8 0,0-5 4 0,0-5-4 0,0 0 4 15,0 0-4-15,0 0 4 0,-8-5-8 0,8 0 4 0,-10-5 0 16,10 1 0-16,-8-5-4 0,8-1 4 0,-8 1 0 0,0-5 0 0,8 0 0 15,-9-6-4-15,1-4 4 0,-1 2-4 0,9-3 0 0,-9-3 4 16,9 4-4-16,0-5 0 0,-8 1 4 0,8-1 0 0,0-1 0 16,0 8 0-16,0-2 0 0,0 0 0 0,8 0 0 0,-8 6-4 15,9-2 4-15,0 6 0 0,-1-5 0 0,1 9 0 0,-1-4 0 16,0 5 0-16,0-1 0 0,10 2 4 0,-10 3-4 0,10-5 0 0,-1 6 0 16,0-1 0-16,-9 0 4 0,9 6-4 0,1-6 0 0,-2 5 4 15,2 1 0-15,-2-1 0 0,2 5-4 0,-1 0 4 0,-1 0 0 16,2 0 0-16,-2 5 0 0,2-5 0 0,-10 4 0 0,10 1 0 15,-10 5 0-15,1-6 4 0,-1 6-4 0,0 0 4 0,0-1-4 16,-8 6 0-16,0-5 0 0,0 3-4 0,0 2 4 0,-8-1-4 0,8 1 4 16,-8-1 0-16,0 2 0 0,-9 2-4 0,8-4 0 15,0 0 0-15,-7 1 0 0,-2 0-4 0,10-1-4 0,-10 1-4 0,2-1-8 16,7-5-8-16,-8 1-8 0,8 0-16 0,-7-5-4 0,8 4-20 0,-10-4-24 16,10-5-16-16,-2 0-12 0,2 0-32 0,0 0-56 15,-1 0 40-15,9-5 28 0,-8 0 32 0,8 1 24 0</inkml:trace>
        </inkml:traceGroup>
        <inkml:traceGroup>
          <inkml:annotationXML>
            <emma:emma xmlns:emma="http://www.w3.org/2003/04/emma" version="1.0">
              <emma:interpretation id="{C2EDBA96-E646-4032-9123-3EFA20B41B07}" emma:medium="tactile" emma:mode="ink">
                <msink:context xmlns:msink="http://schemas.microsoft.com/ink/2010/main" type="inkWord" rotatedBoundingBox="24002,7049 23855,7920 22852,7751 22999,6880"/>
              </emma:interpretation>
              <emma:one-of disjunction-type="recognition" id="oneOf0">
                <emma:interpretation id="interp0" emma:lang="" emma:confidence="0">
                  <emma:literal>Ja</emma:literal>
                </emma:interpretation>
                <emma:interpretation id="interp1" emma:lang="" emma:confidence="0">
                  <emma:literal>Je</emma:literal>
                </emma:interpretation>
                <emma:interpretation id="interp2" emma:lang="" emma:confidence="0">
                  <emma:literal>ok</emma:literal>
                </emma:interpretation>
                <emma:interpretation id="interp3" emma:lang="" emma:confidence="0">
                  <emma:literal>*f</emma:literal>
                </emma:interpretation>
                <emma:interpretation id="interp4" emma:lang="" emma:confidence="0">
                  <emma:literal>F</emma:literal>
                </emma:interpretation>
              </emma:one-of>
            </emma:emma>
          </inkml:annotationXML>
          <inkml:trace contextRef="#ctx0" brushRef="#br0" timeOffset="95854.6736">-5 29 67 0,'0'-5'100'16,"0"5"-4"-16,0 0-4 0,0 0-28 0,0 0-4 0,0 0-4 15,0 0 4-15,10 0-8 0,-10 0 4 0,0 0-8 0,0 0-4 16,8 5 0-16,-8-10-8 0,8 5 0 0,-8 0 0 0,9 5 0 16,-9-5-12-16,9 4 0 0,-9 2 0 0,8-6-4 0,1 9-4 0,-9-5-4 15,8 2 0-15,-8 3 0 0,8 1-8 0,1 0 4 0,-9-1-4 16,9 1 8-16,-9 4-8 0,8 1 0 0,0-2-4 0,-8-3 4 16,0 5-4-16,10-2 0 0,-10 3 0 0,0-2 4 0,8-5-4 15,-8 6 0-15,0-1 4 0,0-3-4 0,0-3 4 0,0 2-4 16,0-1 0-16,0-3 0 0,0 3 4 0,0-5 0 0,0 2 0 0,0-6 4 15,0 4 0-15,0-4 0 0,0 0-4 0,0 0 4 0,0 0-8 16,0-4 4-16,0-2 0 0,0 2 0 0,0-5-4 0,0-1 0 16,0 0 0-16,0 1 4 0,0-6-4 0,0 5 0 0,8-3 0 15,-8-8 0-15,0 7 0 0,9-5 0 0,-9 0 0 0,9 5 0 16,-9-5 0-16,8 4 0 0,-8 1 4 0,9-1-4 0,-1 1 0 0,-8-1 0 16,8 6 0-16,-8-1 0 0,8 1 4 0,-8 4-4 15,10 0 0-15,-10 1 0 0,8 4 4 0,0-6 0 0,-8 6 0 0,10-4 4 16,-2 4-4-16,-8 0 0 0,8 0 4 0,1 0 0 0,-1 0 4 15,1 0-4-15,-1 0 0 0,1 4 0 0,-1-4-4 0,0 0 4 16,2 0-4-16,-2 0 0 0,0 0-4 0,2 0 8 0,6 6-8 0,-8-6 0 16,1 0 0-16,0 0-4 0,-1 0-4 0,1 0-8 0,-1 0-8 15,0 0-12-15,2 0-4 0,-2 0-12 0,-8 0-12 0,8 0-16 16,-8 0-20-16,0 0-4 0,0 0-36 0,0 0-56 0,0 0 32 16,-8 0 28-16,0 0 28 0</inkml:trace>
          <inkml:trace contextRef="#ctx0" brushRef="#br0" timeOffset="96405.2292">-601 556 11 0,'0'0'88'0,"0"0"-8"0,0 0-4 0,0 0-24 16,0 0-8-16,0 0 0 0,0 0 0 0,0 5 4 0,0-5-4 0,0 0 8 16,0 0 0-16,0 0 0 0,0 0 0 0,0 0 4 0,9 0-4 15,-9 0 0-15,8 5 0 0,0-5 4 0,2 5 0 0,-2-5 0 16,0 0 4-16,10 4-8 0,-10-4 4 0,9 0-4 0,0 0 0 0,8 6 0 15,-7-6-4-15,8 0-4 0,-1 0-8 0,-8 0 4 16,8 0-4-16,1 5 0 0,8-5-4 0,-9 0-8 0,1 0-4 0,0 0 0 16,8 4 4-16,-9-4-4 0,1 4 0 0,0 2-4 0,0-6 0 15,-1 4 0-15,1-4 0 0,-2 5 0 0,2 0-4 0,-8 0 4 16,7-5-4-16,-8 4-4 0,0-4 4 0,1 6 0 0,-2-3-4 0,2-3 0 16,-1 6 0-16,-1-2 0 0,-8 2 0 0,10-6 0 15,-10 4-4-15,10 1-4 0,-10-5 0 0,1 5 0 0,-1 0 0 0,1-5 0 16,-9 4 0-16,8-4 0 0,1 0 0 0,-9 6 0 0,8-6 0 15,-8 0 0-15,0 0 0 0,0 0 0 0,0 0 0 0,0 0 0 16,8 0 0-16,-8 0 0 0,0 0 0 0,0 0 0 0,0 0 0 16,-8 0 0-16,8 0-20 0,0 0-20 0,0 0-16 0,0 0-24 15,-8 0-28-15,8 0-16 0,-9 0-32 0,9 0-28 0,-8 0-40 0,-1 0-48 16,1 0 44-16,-9 0 48 0,9 0 32 0,-10 0 28 0,0 0 24 16</inkml:trace>
          <inkml:trace contextRef="#ctx0" brushRef="#br0" timeOffset="95396.1381">-507-56 11 0,'-9'3'76'0,"9"-3"-4"15,-8 0-12-15,8 0-20 0,-8 0-4 0,8 0-4 0,0-3 0 16,-10 6 0-16,10-6 0 0,0 3-4 0,-8 0 4 0,8-6-4 15,0 6 0-15,0-5 0 0,-8 5-4 0,8-5 0 0,0 5 0 16,0-5 0-16,0 0 0 0,0 1 0 0,0-1-4 0,0 0 4 16,0 0 4-16,0 0-4 0,0 0 0 0,0 1 4 0,0-1-8 15,0 0 4-15,0 1-4 0,0-2 8 0,0-3-4 0,0 5 0 0,0-2 0 16,0-3 0-16,0 4 0 0,0-4-8 0,0 5 4 0,0-7-4 16,8 7 4-16,-8-6 0 0,0 1 0 0,8 3 0 0,-8-3-4 0,10-1 4 15,-10 6-4-15,8-6 0 0,-8 5 0 0,8-5 0 16,1 6-4-16,-1-1 0 0,-8 1 0 0,9-2-4 0,0 2 0 0,-1-2 0 15,-8 6 0-15,8-4-4 0,2 4 4 0,-2 0-4 0,0 0 4 16,-8 0-4-16,8 0 0 0,2 4-4 0,-2-4 0 0,0 6 0 16,1-2 0-16,-1 2 0 0,-8-2 0 0,9 1 0 0,0 5 4 0,-1-6 0 15,0 5-4-15,-8-3 0 0,8 8 4 0,2-5 0 0,-10 1-4 16,8 5 0-16,-8-6 4 0,8 5-4 0,-8 1 0 0,0-1 0 16,0 1 0-16,0 3 0 0,0-3 0 0,0 4 0 0,-8 2 4 15,0-3-4-15,8 1 0 0,-10 4 0 0,2-3 0 0,0 4 0 16,-9 0 0-16,8-5-4 0,-8 5 4 0,9 1-4 0,-10-7 4 15,2 1-4-15,-2 0 4 0,10 1-4 0,-9-1 4 0,0-4 0 16,8 0 0-16,-7-2-4 0,6-3 8 0,2 0-8 0,0-6 4 0,0 1 0 16,-2-1 0-16,2 2 0 0,0-6-4 0,8 0 0 0,-9 0-4 15,9-6 4-15,-9 6-4 0,9-9 4 0,0 5 0 0,0-2 0 16,0-3 0-16,0-1 0 0,-8 2 4 0,16-3-4 0,-8 7 4 0,0-6-4 16,9 1 4-16,-9-6 0 0,0 9-4 0,9-2 4 15,-9-2 0-15,0 4-16 0,8 3 20 0,-8-3-4 0,8 2 0 16,2-1 0-16,-2 5 4 0,-8 0-4 0,8 0 0 0,0-4 4 0,2 8-4 15,-10-4 0-15,8 0 0 0,0 5 0 0,1-5 4 0,-1 4-4 16,10 2 0-16,-10-3-4 0,0 3 4 0,2-2 0 0,6 2 0 16,-8-2 0-16,2 0 0 0,6 2 4 0,1 3-4 0,-8 1 0 15,8-5-4-15,-9-1 8 0,10 2 0 0,-10 3-4 0,10-3 0 16,-2-2 0-16,-7 0-4 0,7 1 4 0,-7 0 0 0,8 0-4 0,-9-1 4 16,10 2-8-16,-10-6-8 0,1 4-4 0,0-4-12 0,-1 0-4 15,0 0-16-15,1 5-12 0,-1-5-8 0,1-5-16 0,0 5-8 16,-9-4-8-16,8-2-44 0,-8 2-32 0,8-1 24 0,-8-5 36 0,0 2 16 15</inkml:trace>
        </inkml:traceGroup>
      </inkml:traceGroup>
    </inkml:traceGroup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4:41.2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80D79E-EF24-47FD-85E2-7FC28092BFE7}" emma:medium="tactile" emma:mode="ink">
          <msink:context xmlns:msink="http://schemas.microsoft.com/ink/2010/main" type="writingRegion" rotatedBoundingBox="24819,7886 26865,7886 26865,8902 24819,8902"/>
        </emma:interpretation>
      </emma:emma>
    </inkml:annotationXML>
    <inkml:traceGroup>
      <inkml:annotationXML>
        <emma:emma xmlns:emma="http://www.w3.org/2003/04/emma" version="1.0">
          <emma:interpretation id="{4A77C53C-E516-43A7-9F8D-53A377F9D069}" emma:medium="tactile" emma:mode="ink">
            <msink:context xmlns:msink="http://schemas.microsoft.com/ink/2010/main" type="paragraph" rotatedBoundingBox="24819,7886 26865,7886 26865,8902 24819,8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8CD7A-097B-461F-8F97-49FA48CFE0DF}" emma:medium="tactile" emma:mode="ink">
              <msink:context xmlns:msink="http://schemas.microsoft.com/ink/2010/main" type="line" rotatedBoundingBox="24819,7886 26865,7886 26865,8902 24819,8902"/>
            </emma:interpretation>
          </emma:emma>
        </inkml:annotationXML>
        <inkml:traceGroup>
          <inkml:annotationXML>
            <emma:emma xmlns:emma="http://www.w3.org/2003/04/emma" version="1.0">
              <emma:interpretation id="{87BB5227-3C63-4615-8442-963264926072}" emma:medium="tactile" emma:mode="ink">
                <msink:context xmlns:msink="http://schemas.microsoft.com/ink/2010/main" type="inkWord" rotatedBoundingBox="24819,7886 25348,7886 25348,8130 24819,81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1325 911 67 0,'0'5'104'0,"0"0"-12"0,0-5-4 15,0 4-24-15,0-4 4 0,0 5 4 0,0-5 4 16,0 0-4-16,0 0-4 0,10 0-4 0,-10 0-8 0,8 0-4 0,0 0-4 16,1 0-4-16,0 0-8 0,-1 0-8 0,1-5 0 0,7 5-4 15,2 0-4-15,-2 0-4 0,-6-4-4 0,6 4 0 0,10-5-4 16,-9 5 0-16,0 0-4 0,0-5-4 0,9 1 0 0,-9 4-4 0,8 0-4 16,-8-5-8-16,9 5-24 0,-8 0-20 0,-2 0-24 15,10 0-20-15,-9 0-20 0,-1 0-80 0,2-6 20 0,-2 6 28 0,2 0 36 16,-1 0 24-16</inkml:trace>
          <inkml:trace contextRef="#ctx0" brushRef="#br0" timeOffset="-228.3901">1283 691 31 0,'0'0'96'16,"8"0"-4"-16,-8-5 0 0,0 5-20 0,10 0 0 0,-10 0 0 0,8 0 0 16,-8 0 4-16,8 0-8 0,0 5 0 0,2-5 0 0,6 0-8 15,-7 0-4-15,0 0-4 0,8 0-4 0,-9 0-4 0,10 0-4 16,-2 0-4-16,-8 0-8 0,10 0-4 0,-1 5-4 0,0-5 0 16,0 4-4-16,0-4-4 0,-8 4-4 0,7-4-4 0,2 6 0 15,-10-1-4-15,10-5-12 0,-10 4-4 0,9 1-12 0,-9 0-12 0,0 0-16 16,2 0-20-16,-10-1-20 0,8 1-20 0,-8 0-24 0,0 1-72 15,0-2 32-15,0 0 36 0,0 1 28 0,-8 0 20 0</inkml:trace>
        </inkml:traceGroup>
        <inkml:traceGroup>
          <inkml:annotationXML>
            <emma:emma xmlns:emma="http://www.w3.org/2003/04/emma" version="1.0">
              <emma:interpretation id="{ADBF80AB-7E0C-4325-B2CE-0FDB70BEE696}" emma:medium="tactile" emma:mode="ink">
                <msink:context xmlns:msink="http://schemas.microsoft.com/ink/2010/main" type="inkWord" rotatedBoundingBox="26498,8250 26865,8250 26865,8902 26498,8902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617.8392">2962 1103 51 0,'0'-5'104'0,"0"1"-8"15,10-6-4-15,-10 6-20 0,0-1 0 0,0-1-4 0,8 2-4 0,-8-1-4 16,0 0 0-16,0 5-8 0,0-5 0 0,0 5-4 0,0 0-4 16,0 0-16-16,0 0 8 0,0 0-8 0,0 0 4 0,-8 0 0 15,16 5 0-15,-8 0-4 0,0 0 0 0,0-1-4 0,0 7 0 16,0-2-4-16,0-4-4 0,0 4-4 0,-8 5 0 0,8-5 0 0,0 7-4 16,0-2 0-16,0 0-4 0,0 1 0 0,0-1 0 0,0 0-4 15,0 1 0-15,0-6 4 0,0 5 0 0,0 1-4 0,0-5 0 16,0 4 0-16,0 0 4 0,0-4 0 0,8-1-4 0,-8 1 0 0,8-1 0 15,2 1 0-15,-2 0 0 0,-8-1 0 0,16-4 0 16,-7 5 0-16,0-5 0 0,8 0 0 0,-9 0 0 0,10-5 4 0,-2 4-4 16,2-4-4-16,-10 0 4 0,9 0 0 0,0 0 0 0,0 0 0 15,-9-4 0-15,10-1 0 0,-10 0 0 0,10 0 0 0,-10 0 0 16,9 0 0-16,-9-4 0 0,1-1 4 0,-1 5-4 0,1-5 0 0,-1 1-4 16,0-1 4-16,-8 1 0 0,10 4 4 0,-10-4-4 0,8-1 4 15,-8 5 0-15,0 1 0 0,0-1 4 0,8 0-4 16,-8 0 4-16,0 5 0 0,0-5 4 0,0 5 0 0,0 0 0 0,0 5 4 15,0 0 0-15,0 0 0 0,-8 0 4 0,8 4 0 0,0 1 0 16,0-1 0-16,-8 1-4 0,8 4 4 0,0 1-4 0,0-1 0 16,-10 5-4-16,10 1 0 0,-8-2 0 0,8 2-4 0,0-1 0 15,-8 0-4-15,8 5 4 0,-9-4-4 0,9-1 4 0,0 0-8 0,0 0 0 16,0-5-4-16,0 1-4 0,0 4-12 0,0-5-16 0,-8-4-12 16,8 4-20-16,0-4-20 0,0-1-36 0,-9-4-36 0,9 0-36 15,0 1-52-15,0-3 40 0,-8-3 40 0,-1 0 28 0,9-3 32 16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4:40.6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EC3AF1-1561-4F42-A779-3B823B81FBE8}" emma:medium="tactile" emma:mode="ink">
          <msink:context xmlns:msink="http://schemas.microsoft.com/ink/2010/main" type="writingRegion" rotatedBoundingBox="26944,7909 23486,9232 23082,8176 26539,6853"/>
        </emma:interpretation>
      </emma:emma>
    </inkml:annotationXML>
    <inkml:traceGroup>
      <inkml:annotationXML>
        <emma:emma xmlns:emma="http://www.w3.org/2003/04/emma" version="1.0">
          <emma:interpretation id="{0EFBB881-210C-4C53-90C7-DFF12E634B0F}" emma:medium="tactile" emma:mode="ink">
            <msink:context xmlns:msink="http://schemas.microsoft.com/ink/2010/main" type="paragraph" rotatedBoundingBox="26944,7909 23486,9232 23082,8176 26539,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B3BD57-7BCA-43A4-93A9-7136A8EEE86A}" emma:medium="tactile" emma:mode="ink">
              <msink:context xmlns:msink="http://schemas.microsoft.com/ink/2010/main" type="line" rotatedBoundingBox="26944,7909 23486,9232 23082,8176 26539,6853"/>
            </emma:interpretation>
          </emma:emma>
        </inkml:annotationXML>
        <inkml:traceGroup>
          <inkml:annotationXML>
            <emma:emma xmlns:emma="http://www.w3.org/2003/04/emma" version="1.0">
              <emma:interpretation id="{2B29C2E4-D7B1-45A2-8752-1E41C0EAE643}" emma:medium="tactile" emma:mode="ink">
                <msink:context xmlns:msink="http://schemas.microsoft.com/ink/2010/main" type="inkWord" rotatedBoundingBox="23820,8669 23340,8853 23104,8235 23584,80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-217 1266 63 0,'0'-5'96'16,"0"5"-4"-16,0 0 0 0,0 0-20 0,8 0 0 0,-8 0 4 0,0 0-4 16,9 5 0-16,-9-5 4 0,9 0-8 0,-1 0 0 0,0 0-12 15,1 0 0-15,-1 0-4 0,1 0-4 0,0 0-4 0,7 5-8 16,-6-5 0-16,6 0-8 0,-8 0-4 0,10 0-4 0,-10 0-4 16,9 0 0-16,-9 5-8 0,10-5-4 0,-10 0 0 0,10 0-8 15,-10 5 4-15,9-5-12 0,-8 0-8 0,8 0-8 0,-9 0-12 0,9 0-20 16,-8 4-20-16,7-4-12 0,-6 0-16 0,6 0-8 0,2 0-68 15,-10-4-8-15,9-1 40 0,-1 5 20 0,2-5 32 0</inkml:trace>
          <inkml:trace contextRef="#ctx0" brushRef="#br0" timeOffset="-247.0812">30 969 51 0,'9'-5'96'0,"-9"0"-12"0,0 1-4 0,8 4-16 0,-8 0-8 0,0-5-4 0,0 5 0 15,0 0 0-15,9 0 0 0,-9 0 0 0,0 0 0 0,0 0 0 16,8 5-4-16,-8-1 4 0,0-4-4 0,8 10 0 0,-8-6-4 15,0 6 4-15,9-5 0 0,-9 5 0 0,0-1-4 0,9 5-4 16,-9-4-4-16,0 5 0 0,0 4 0 0,0-4-4 0,0 3-4 16,0 1 0-16,0 1 0 0,0-1-8 0,0 0 0 0,0 5 0 15,0-5-4-15,0 5 0 0,0-5 0 0,0 5-4 0,0-5-4 0,0 7 0 16,0-8 0-16,0 5 0 0,0-3-4 0,0-1 0 0,0 0-4 16,0-4 0-16,0 4 0 0,0-5-8 0,0-4-8 0,0 4-4 15,0-4-8-15,0 0-4 0,0-5-4 0,0-1-8 0,0 1-8 0,0 0-8 16,0-5-16-16,0 4-20 0,0-4-16 0,0-4-8 0,-9 4-4 15,9-5-40-15,-9 0-36 0,9 1 40 0,-8-7 32 0,0 7 28 16</inkml:trace>
          <inkml:trace contextRef="#ctx0" brushRef="#br0" timeOffset="-564.7507">-285 1012 35 0,'0'-5'100'0,"0"-1"-8"0,0 3-8 16,0-3-20-16,0 2-4 0,0 4-4 0,0 0 0 15,0-5-8-15,0 5-4 0,0 0-4 0,0 0 0 0,0-4 0 0,0 8 0 16,0-4-4-16,8 5 0 0,-8-5 4 0,0 4-4 0,8 5 0 16,-8-3-8-16,0 4 4 0,9 0-4 0,-9-1 0 0,0 5-4 15,0 1-4-15,0 0-4 0,9-1 0 0,-9 0 0 0,0 4-8 0,0 2 4 16,0-5-4-16,0 4-4 0,-9 0-4 0,9 0 4 0,0 0 0 15,0-5 0-15,0 6 0 0,-9-1-4 0,9-5 0 0,0 5 0 16,0-4 4-16,0-1-4 0,0 1-4 0,0-1-4 0,0-4-8 0,-8 0-4 16,8-1-16-16,0 0-4 0,0-4-12 0,0 5-8 15,0-5-12-15,8 0-4 0,-8-5-4 0,0 3-4 0,0-3-16 0,0 0-48 16,0 0-4-16,0-3 20 0,0-2 32 0</inkml:trace>
        </inkml:traceGroup>
        <inkml:traceGroup>
          <inkml:annotationXML>
            <emma:emma xmlns:emma="http://www.w3.org/2003/04/emma" version="1.0">
              <emma:interpretation id="{40E0966A-57A6-44D2-BD3D-BA8C41C42793}" emma:medium="tactile" emma:mode="ink">
                <msink:context xmlns:msink="http://schemas.microsoft.com/ink/2010/main" type="inkWord" rotatedBoundingBox="26944,7909 26158,8209 25754,7153 26539,6853"/>
              </emma:interpretation>
            </emma:emma>
          </inkml:annotationXML>
          <inkml:trace contextRef="#ctx0" brushRef="#br0" timeOffset="1675.6799">2485 604 27 0,'0'5'96'0,"-8"0"-8"0,8 0-4 0,0-1-16 15,0 2 0-15,0-6 4 0,8 0 8 0,-8 3 0 0,9-3 4 16,-1 0-4-16,1 0-4 0,8 0 4 0,1 0-8 0,-10 0-4 16,8 0 0-16,10 0 0 0,-9 0-8 0,9 0-4 0,0 0-4 15,0 0-4-15,-1 0-4 0,1 0-8 0,8 0 0 0,-9 0-8 0,9 0-4 16,-8 0-8-16,8 0 0 0,-8 6 0 0,7-6-4 0,1 4-4 15,-8-4-4-15,8 6 0 0,1-2 4 0,-11-4-4 0,11 5-8 16,-9 0 4-16,-2 0-12 0,2-5-20 0,0 4-8 0,0 2-12 16,-1-2-12-16,1 1-20 0,-8-5-12 0,-2 5-20 0,1 0-20 0,-8-5-16 15,-1 4-80-15,1-4 24 0,-1 4 40 0,-8-4 28 0,0 6 36 16</inkml:trace>
          <inkml:trace contextRef="#ctx0" brushRef="#br0" timeOffset="1386.9366">2852-192 19 0,'-9'-4'92'0,"9"-2"-12"0,-8 6-4 0,8-4-24 0,-8 4-8 15,-1 0-4-15,1 0-4 0,8-5-4 0,-9 5 0 0,0 0 0 16,1 0-4-16,8 0 0 0,-8 0 0 0,-2 5-4 0,10-5 0 16,-8 0-4-16,0 4 0 0,8 2 0 0,0-2 0 0,-8 1-4 15,8 1 0-15,0-2 0 0,0 5-4 0,0-4 0 0,0 4 0 16,0 1 0-16,0-1 0 0,8-3 0 0,-8 3-4 0,8 0-4 15,0 1 8-15,-8-5 0 0,10 5-4 0,-2-6 4 0,0 6 4 0,1-5 0 16,0 0 0-16,8 1 8 0,-9-3-4 0,9-3 0 0,-8 5-8 16,7-5 0-16,-6 0 0 0,6-5 4 0,-7 5-8 0,8-3 4 15,0-3-24-15,-9 1 20 0,10 0 0 0,-10-5-4 0,0 1 4 16,2-1 0-16,-2 5-8 0,0-4 4 0,0-1-4 0,1-4 4 16,-9 5 0-16,0-1-4 0,0-5 0 0,0 7 0 0,0-3 0 0,0-3 0 15,-9 5 0-15,9-1-4 0,-8-1 0 0,0 3 4 0,0-2-4 16,-2 1 4-16,2-1 0 0,0 5 4 0,-10 1-4 0,10-2 0 15,-1 2 0-15,-7 4 0 0,7-6 0 0,-8 6 0 0,9 0 0 16,-2 6-4-16,-6-6 4 0,7 4 4 0,0 2-8 0,-7-2 0 0,7 5 8 16,1-3-4-16,-1 3 4 0,0-5 0 0,9 6-4 0,-8-6 0 15,0 7 0-15,8-1 0 0,0-1-4 0,-10-5 0 0,10 6 0 16,0 1 0-16,0-7 4 0,0 5-4 0,10-4 8 0,-10 4-8 16,8-3 0-16,0 3 12 0,1-5-4 0,-9 6 0 0,9-5 0 15,8 0-4-15,-9 4 4 0,0-4-8 0,1 5 8 0,8-5 0 0,-9 4-4 16,10 1 0-16,-10-5 4 0,10 4 0 0,-10 1 0 0,9-5 4 15,-1 4 0-15,-6 1-4 0,6-1 4 0,-6 1 0 0,6 0 0 16,-8-1 4-16,10 1-4 0,-10 0 0 0,1 3 0 0,-1-3 0 16,10 0 0-16,-10 5 0 0,-8-6 0 0,8 5 0 0,0-4 0 15,2 5 0-15,-10-6 0 0,0 5 4 0,0-4 0 0,0 5 0 0,0-6 4 16,0 1-4-16,0 4-4 0,0-5 0 0,-10 1 0 0,10 5 4 16,-8-11-8-16,0 11 0 0,0-11 0 0,-2 6 0 0,2-1-4 15,0 1 4-15,8-5-8 0,-17 5-4 0,8-6-8 0,0 1-8 16,1 0-8-16,0 5-8 0,-10-10-8 0,10 4-12 0,0 1-16 15,-2 0-8-15,2 0-12 0,-9-1-8 0,9-4-8 0,0 5-76 16,-1 0 16-16,0-5 32 0,-7 5 32 0,6-1 20 0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5:17.8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1E1330-4E4F-4BF7-B20A-8FF3319FF569}" emma:medium="tactile" emma:mode="ink">
          <msink:context xmlns:msink="http://schemas.microsoft.com/ink/2010/main" type="inkDrawing" rotatedBoundingBox="11939,8721 14262,7275 14446,7570 12123,9016" semanticType="callout" shapeName="Other">
            <msink:sourceLink direction="from" ref="{8F1255D6-E3A7-4DC9-81C3-B166251F8CDE}"/>
            <msink:sourceLink direction="to" ref="{6622B1F0-4FBD-4E49-BDFD-CEE83E65CD6F}"/>
          </msink:context>
        </emma:interpretation>
      </emma:emma>
    </inkml:annotationXML>
    <inkml:trace contextRef="#ctx0" brushRef="#br0">-5049 4347 51 0,'0'0'84'0,"-9"4"-12"0,9-4-4 15,0 0-16-15,0 0-8 0,0 0 4 0,0 0-4 16,0 0 0-16,0 0 0 0,0 0-8 0,0 0-4 0,0 0 0 0,0 0-4 16,0 0 0-16,0 0 0 0,0 0-4 0,0 0-4 0,0 0-4 15,0 0 0-15,0 0 0 0,0 0-4 0,0 0 0 0,0 0 4 16,0 0 0-16,0 0 0 0,0 0 0 0,0 0 4 0,0 0-4 0,0 0 4 16,9 0 4-16,-9 0 0 0,0 0-4 0,8 0 0 15,-8-4 0-15,9 4 0 0,-1 0 4 0,-8-6 0 0,8 6 0 0,10-4 0 16,-10-1 0-16,0 1 4 0,10-6 0 0,-10 5 0 0,10-4 0 15,-2-1 0-15,1 1 0 0,9-7 0 0,-8 3 0 0,6-2-4 16,2-3 4-16,-1 3-8 0,1-4 0 0,0 0 0 0,8-1-4 0,-9-4-4 16,9 5 0-16,1-5 0 0,-1 5 0 0,0-6-4 0,-8 6 0 15,8-4 0-15,-1 4-8 0,3-6 4 0,-3 6 0 0,1 0-4 16,0 0 4-16,-8 0 0 0,8 0 0 0,-1 0-4 0,-7 0 4 16,9-1 0-16,-1 1 0 0,-8 0-4 0,8 4 4 0,-9-4 0 15,1 5 0-15,8-5 0 0,-8 0 0 0,-1 4 0 0,1-5 4 0,0 6-8 16,-2-5 4-16,2 0 4 0,-1 4 0 0,-7-4 0 0,8 5-4 15,-1-5 0-15,1-1 4 0,-10 6 0 0,10-5-4 16,0 6 0-16,0-7 0 0,-10 0 0 0,10 5 0 0,-1-3 0 0,-7 3 0 16,8-4-4-16,-1 5 0 0,1-5 4 0,-10 4-8 0,10 1 4 15,0-5 4-15,-9 4 0 0,9 1-4 0,-2-1 0 0,-6 1 4 16,8 5-4-16,-9-6-4 0,7 5 8 0,-6 1-4 0,8-5 0 0,-9 8 0 16,0-3 0-16,0-1 0 0,-1 6-4 0,2-6 8 0,0 5-4 15,-10-4 0-15,8 4 0 0,2 0 0 0,-10 2 0 0,9-4 0 16,-9 3 0-16,2-1 4 0,6 0-4 0,-8 0 4 0,2 1-4 15,-2-1-4-15,0 0 4 0,9 5 0 0,-8-5 0 0,0 1-4 16,-9-1 0-16,8 5-12 0,0-5 16 0,2 0 4 0,-10 5 0 0,8-5 0 16,0 1-4-16,-8 4 4 0,8-6-4 0,-8 6 0 0,10-4 0 15,-10-1-4-15,8 5 4 0,-8-4 0 0,8 4 4 16,-8-6-4-16,9 2 4 0,-9-1-4 0,0 5-4 0,8-5 4 0,1 0 0 16,-9 1 0-16,9 0 0 0,-9-2-4 0,8 1 4 0,0 1 0 15,-8-2 0-15,8 2 0 0,2-1 0 0,-10 5 0 0,8-4 0 16,0-2 0-16,-8 2 0 0,10 4-4 0,-10 0 4 0,0-5 0 0,0 5-4 15,0 0 8-15,8 0 0 0,-8 0-4 0,0 0 4 16,0 0 0-16,0 0-4 0,0 0 0 0,-8 0 4 0,8 5-8 0,0-5 4 16,0 4 0-16,-10-4 0 0,10 0 0 0,0 0 0 0,0 6 0 15,-8-6 0-15,8 4 0 0,-8-4 0 0,8 5-4 0,-10-5 4 16,10 4 0-16,-8-4 0 0,8 0 0 0,-8 0 0 0,8 6 0 0,-8-6 0 16,8 0 0-16,-9 0-4 0,9 0 4 0,-9 0-4 15,1 0 0-15,-1 0-20 0,9 0 24 0,-8 0 0 0,0 0-8 0,-2 0 0 16,-6 4 0-16,8-4 0 0,-2 0 0 0,-6 5 4 0,7-5-4 15,-8 6 0-15,0-2-4 0,-1-4 0 0,10 4 4 0,-8-4 0 16,-2 5 0-16,1 0 4 0,0-5-4 0,0 5 4 0,9-5 0 16,-10 0 4-16,10 4-4 0,-10-4 4 0,10 0 0 0,0 0-4 0,-1 0 4 15,1 0 0-15,8 6-8 0,-9-6 4 0,9 0 0 16,0-6 0-16,-8 6-4 0,8 0 4 0,8 0 0 0,-8 0 0 0,0 0 0 16,9-4 4-16,-9 4 0 0,8-5 0 0,-8 5 0 0,9 0-4 15,-1-5 0-15,0 0 4 0,2 1 4 0,-2 4-8 0,0-4 0 16,10-2 4-16,-10 6 0 0,9-5 0 0,-8 1 0 0,-1 4 0 15,9-6 0-15,1 6 0 0,-10 0 0 0,8-4 0 0,-6 4 0 16,6 0 0-16,-7 0 0 0,8 0 0 0,-8 0 4 0,-1 0-4 0,10 0 0 16,-10 0 0-16,0 0 0 0,0 0 0 0,2 0 0 0,-2 0 0 15,9 0 0-15,-17 0 0 0,8 0 0 0,1 4 4 0,0-4 0 16,-1 0 0-16,-8 6-4 0,8-6 4 0,0 0-4 0,-8 4 0 0,0-4 0 16,10 0 0-16,-2 5 0 0,-8-5 0 0,0 6 0 15,8-6 4-15,-8 4 0 0,0-4-4 0,10 4 4 0,-10-4-4 0,0 5 4 16,0 0 0-16,8-5 4 0,-8 5-4 0,0-1 4 0,0 2 0 15,0-6 0-15,0 4-4 0,0 5 4 0,0-3 0 0,0-2 0 16,0 1 0-16,-8 5 0 0,8-5 0 0,0 4 0 0,-10 1 0 0,10-6 0 16,0 6 0-16,-8-1 0 0,8 1-8 0,-8-5 4 15,8 5 0-15,-10-6-4 0,10 6 4 0,-8-1-8 0,0-4 0 0,8 0 4 16,-8 4-8-16,8-3-4 0,-9-1-12 0,9 4-12 0,-9-4-16 16,9-5-12-16,0 4-20 0,-8 1-8 0,8-5-24 0,0 5-20 15,-9-5-8-15,9 0-80 0,-8 5 8 0,8-5 44 0,-8-5 36 16,8 5 24-16,0-5 20 0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5:36.2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7-11 59 0,'0'5'108'0,"0"0"-4"0,0-5 4 16,0 0-24-16,-8 4 4 0,8-4 0 0,0 0-4 0,0 0-8 15,-10 0-4-15,10 0 0 0,0 0-8 0,0 0 0 0,0 0-8 16,0 0 0-16,0 0-8 0,0 0-4 0,0 0-4 0,0 0-8 16,0 0-8-16,0 0-4 0,0 0 0 0,0 0-8 0,0 0-4 0,0 0 0 15,0 0-4-15,0 0-4 0,0 0-4 0,0 0-12 0,0 0-8 16,0 0-16-16,0 0-4 0,0 0-24 0,0 0-16 0,0 0-16 16,0 0-16-16,0 0-4 0,0 0-84 0,0 0 12 0,0-4 40 15,0 4 28-15,0 0 24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4:32.0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284BD1-E242-41E6-B9D8-DBABBAA5668A}" emma:medium="tactile" emma:mode="ink">
          <msink:context xmlns:msink="http://schemas.microsoft.com/ink/2010/main" type="writingRegion" rotatedBoundingBox="8728,5983 12638,8695 11739,9991 7829,7279"/>
        </emma:interpretation>
      </emma:emma>
    </inkml:annotationXML>
    <inkml:traceGroup>
      <inkml:annotationXML>
        <emma:emma xmlns:emma="http://www.w3.org/2003/04/emma" version="1.0">
          <emma:interpretation id="{19A84D4C-1C42-4C47-9BA3-040477099753}" emma:medium="tactile" emma:mode="ink">
            <msink:context xmlns:msink="http://schemas.microsoft.com/ink/2010/main" type="paragraph" rotatedBoundingBox="8728,5983 12638,8695 11739,9991 7829,7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22C1BC-5A90-4301-A625-D73E6BEE685C}" emma:medium="tactile" emma:mode="ink">
              <msink:context xmlns:msink="http://schemas.microsoft.com/ink/2010/main" type="line" rotatedBoundingBox="8728,5983 12638,8695 11739,9991 7829,7279"/>
            </emma:interpretation>
          </emma:emma>
        </inkml:annotationXML>
        <inkml:traceGroup>
          <inkml:annotationXML>
            <emma:emma xmlns:emma="http://www.w3.org/2003/04/emma" version="1.0">
              <emma:interpretation id="{D7202921-7893-4DCC-B926-18D3265CF192}" emma:medium="tactile" emma:mode="ink">
                <msink:context xmlns:msink="http://schemas.microsoft.com/ink/2010/main" type="inkWord" rotatedBoundingBox="8692,6035 9651,6700 8867,7829 7909,7164">
                  <msink:destinationLink direction="with" ref="{05CD71CE-7C77-4412-B965-69F44EC9371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-8536 1752 75 0,'0'-5'96'0,"8"1"-4"16,-8 4-4-16,8 0-24 0,-8 0 4 0,9-5 4 0,-1 5 0 15,-8 0-8-15,9 0 4 0,0 0 4 0,-1 0-12 0,0 0 0 0,10 0-4 16,-10 0-4-16,0 0-4 0,9 0-4 0,-9 0-4 0,10 0-4 16,-10 0-8-16,9 0-4 0,0-5-4 0,0 5-4 0,1 0-4 15,-2 0 0-15,-8 0-4 0,9 0 4 0,1-5-8 0,-2 5 4 16,2 0 0-16,-2 0-4 0,1 0-4 0,-9 0-4 0,10 0-4 15,-1 0-8-15,-9 0-8 0,9 5-12 0,-8 0 0 0,-1 0-16 0,10-5-16 16,-10 4-12-16,0 6-20 0,-8-5-8 0,9 4-44 0,-1-4-48 16,-8 9 36-16,0-4 28 0,8 5 28 0,-8-1 24 0</inkml:trace>
          <inkml:trace contextRef="#ctx0" brushRef="#br0" timeOffset="-296.208">-8315 2251 7 0,'0'-9'84'16,"0"-6"-8"-16,-10 6 0 0,10-1-24 0,0 0-4 0,0 1 4 16,0-1-8-16,0 5 4 0,0-4-4 0,0 4-4 0,-8-5 4 15,8 5 0-15,0 0 0 0,0 5-4 0,0-4-8 0,8 4-4 0,-8-5 0 16,0 5-4-16,0 0 8 0,0 0-4 0,0 5 8 0,-8-1-4 15,16 1 0-15,-8 0-4 0,0 0 4 0,0 5-4 0,10-1-8 16,-10 6 0-16,0-1-4 0,0 1 0 0,8-1 0 0,-8 5 0 16,0 5-4-16,0-5-4 0,0 5 0 0,8 1 0 0,-8-2-4 15,0 6-16-15,0-5 20 0,0 0-4 0,0 0 0 0,0 0 0 0,0 1-4 16,0-7 4-16,0 1-4 0,0 0 0 0,0 0-4 0,0-4-4 16,8-6-8-16,-8 1-4 0,0 0 0 0,0-1-8 0,0-4-12 15,0-5-8-15,0 0-12 0,0 0-16 0,0 0-12 0,9-8 0 16,-18 2-20-16,9-4-68 0,0 0 16 0,0 1 32 0,-8-6 20 15</inkml:trace>
          <inkml:trace contextRef="#ctx0" brushRef="#br0" timeOffset="328.1204">-8546 3095 55 0,'0'0'92'0,"0"0"0"16,0 0 0-16,10 0-20 0,-10 0 12 0,8 0 0 0,-8 0 4 15,8 0 4-15,1 0 0 0,-1 0 0 0,1 0 0 0,0-5-12 0,7 10 0 16,-8-10 0-16,10 5-4 0,-10 0 0 0,9 0-4 0,1 0-4 16,-2 0-8-16,-8 0-8 0,10 0-4 0,-1 0-8 0,-1 0 0 15,2 0-8-15,-10 0-4 0,9 0-4 0,-1 0 0 0,2 0-8 16,-1 0-4-16,0 0 0 0,-9 0 0 0,9 0-4 0,-9 0 0 16,10 0-4-16,-10 0-8 0,9 0-8 0,-9 0-16 0,1 0-32 15,0 0-36-15,-1 0-32 0,0 0-44 0,2 5-44 0,-2-5-92 0,0 5 52 16,-8-5 44-16,0 5 48 0,9-1 28 0,-9-4 20 0</inkml:trace>
        </inkml:traceGroup>
        <inkml:traceGroup>
          <inkml:annotationXML>
            <emma:emma xmlns:emma="http://www.w3.org/2003/04/emma" version="1.0">
              <emma:interpretation id="{492F16E2-617F-4877-AA0A-31332900A597}" emma:medium="tactile" emma:mode="ink">
                <msink:context xmlns:msink="http://schemas.microsoft.com/ink/2010/main" type="inkWord" rotatedBoundingBox="10756,7390 11999,8252 11100,9548 9857,8686"/>
              </emma:interpretation>
            </emma:emma>
          </inkml:annotationXML>
          <inkml:trace contextRef="#ctx0" brushRef="#br0" timeOffset="-2083.6771">-6388 4289 35 0,'0'0'76'16,"-9"0"-4"-16,1 0 4 0,8-4-28 0,-8-1-4 0,8 5-4 0,-10-5-4 15,10 5 0-15,0-10 0 0,0 5-4 0,0 1 0 0,0-1-4 16,0 0 0-16,0-4 0 0,0-1-4 0,0 1 0 0,0 3-4 16,0-3 0-16,10 4 0 0,-10-4 0 0,8 4 4 0,-8-5-4 0,8 6 4 15,-8-6-8-15,9 5 0 0,-9 0 4 0,9-1-12 16,-1 3 0-16,1-2 4 0,-1 5-4 0,0-5 4 0,1 5-4 0,0 0 4 15,-1 0 0-15,0 0-4 0,2 0 0 0,-2 5-4 0,0 0 4 16,1-2 0-16,0 3 0 0,-1-1 0 0,0 0 0 0,1 5-4 16,-1-6 0-16,0 6 0 0,2-1 0 0,-2 1 4 0,0-1 0 15,-8 6-24-15,10-5 28 0,-10 4-4 0,0 0 0 0,0-4-4 0,0 9 0 16,0-5 0-16,0 6 0 0,-10-1-4 0,2 0 0 16,0 0 0-16,-2 0 0 0,2 5 0 0,0 0 0 0,-9-4 0 0,9-1 0 15,-10 4 4-15,2-3-4 0,6-1 4 0,-6 0-4 0,-2 1 0 16,2-6 0-16,-1 0 0 0,-1-4 0 0,-8-2 0 0,18 3 0 15,-8-6 0-15,-2-1 0 0,1 2 0 0,1-6-4 0,6 0 4 0,-6-6 0 16,8 2 0-16,-10-1 0 0,10 0 0 0,-2-4 0 0,2-1 0 16,0 1 0-16,-1-1 0 0,9 0-4 0,-8 6 4 0,8-6-4 15,-8 0 8-15,8 0 0 0,0 1-4 0,0 4 0 0,0-4 0 16,0 4-4-16,0 0 4 0,8 0 0 0,-8 1 0 0,8 4 0 16,-8-6-4-16,9 6 4 0,-1 0 0 0,0 6 0 0,2-6 4 15,-2 4-4-15,0-4 0 0,2 10 0 0,-2-10 4 0,8 10-4 0,-6-6 0 16,6 6 4-16,-7-1-4 0,7-4 0 0,-6 5 8 15,6 0-16-15,2-1 24 0,-2-4 0 0,-7 5 0 0,8-1-4 0,0-4 0 16,0 3 0-16,0-2-4 0,1-1-4 0,-2 4 4 0,2-3 0 16,-2-6-4-16,1 4 0 0,1 1-4 0,-2-5 0 0,2 5-4 15,-2-5 0-15,2 0-12 0,-1 0-16 0,-1 0-16 0,2-5-20 0,0 5-20 16,-2-5-16-16,1 1-20 0,0-2-80 0,-8 2 28 0,7-1 40 16,-6-6 20-16,6 8 28 0</inkml:trace>
          <inkml:trace contextRef="#ctx0" brushRef="#br0" timeOffset="-1747.0272">-5842 4361 7 0,'0'-5'96'0,"0"5"-12"0,0 0-24 0,0 0-4 16,0 0-4-16,0 0-8 0,0 0 0 0,0 0 0 0,8 0 0 0,-8 0-4 15,9 0 0-15,-9 5-4 0,8 0-4 0,-8 0-4 0,9 0-4 16,-1-1-4-16,1 6 0 0,-1-4 0 0,0 7-4 0,2-3 0 15,-10 4-4-15,8 0 0 0,0 1-4 0,2-1 0 0,-10 5 4 16,8-4 0-16,-8 4 0 0,8-4 8 0,-8 3 0 0,0-3 8 16,0 0 0-16,0-1 0 0,8 0 4 0,-8-4-4 0,0-2 0 15,0 3 0-15,0-2-4 0,0-3-4 0,-8-6-4 0,8 4-4 0,0-4 0 16,0-4 0-16,0-2-4 0,0 2 0 0,0-6 0 0,0 1-4 16,8-1 0-16,-8-5-4 0,0 1 0 0,9 0 4 0,-9-1 0 15,0-4-4-15,8 5 4 0,1-6-4 0,-9 1 4 0,9 5-4 16,-1-5 4-16,0 4-4 0,10 1 4 0,-10 0 0 0,0-1 0 15,2 7 0-15,6-3 0 0,-7 2-4 0,-1 4-4 0,1-5-4 0,8 5-12 16,-17 0-12-16,16 5-24 0,-16-4-36 0,10 4-32 0,-2 0-72 16,-8 0-28-16,8 0 48 0,-8 0 32 0,0 0 28 0,10 0 24 15</inkml:trace>
          <inkml:trace contextRef="#ctx0" brushRef="#br0" timeOffset="-12347.1846">-6754 3555 55 0,'-10'0'88'0,"10"0"-8"0,0-4-4 0,-8 4-24 16,8 0-4-16,0 0 0 0,-8 0 4 0,8 0-4 0,0 0 4 15,0 4-4-15,0-8 0 0,0 4-4 0,0 0 0 0,0-5-4 0,0 5-4 16,0 0 4-16,0 0 0 0,0 0-4 0,0 0 4 0,0 0-12 16,0 0 4-16,0 0 0 0,0 0 0 0,0 0 4 0,0 0 0 15,0 0 0-15,0 0-4 0,0 0 4 0,8 0 4 0,-8 0 0 16,0 0-4-16,8 0 0 0,-8 0 4 0,10 0 0 0,-2 0 0 15,0 0 0-15,1 0 0 0,-9 0 0 0,17 0-8 0,-8 0 0 16,-1 0 4-16,0 0 0 0,1 0-4 0,8 0-4 0,-9 0 0 0,10 0-4 16,-10 0 4-16,10 0-4 0,-10 0 0 0,9 0-8 0,-1 0-16 15,2 0 0-15,-10 0 0 0,10-5 0 0,-2 5 0 0,2 0 0 16,-1 0 0-16,9 0 0 0,-10 0 0 0,2-5 0 0,7 5 0 16,-8 0 0-16,8-4 0 0,-7 4 0 0,8 0 0 0,-10-6 0 15,10 6 0-15,-1 0 0 0,-7 0 0 0,8 0 0 0,-2 0 0 0,2 0 0 16,-1 0 0-16,-7 0 0 0,8 6 0 0,-1-12 0 0,1 12 0 15,0-6 0-15,-10 0 0 0,10 0 0 0,-1 0 0 0,-7 0 0 16,6 0 0-16,-6 0 0 0,8 0 0 0,-9 0 0 0,0 0 0 16,8 0 0-16,-7 0 0 0,-2 0 0 0,2 0 0 0,-2 0 0 15,-7-6 0-15,8 6 0 0,0 0 0 0,-9 0 0 0,10-4 0 0,-10 4 0 16,10 0 0-16,-10-5 0 0,9 5 0 0,-9-5 0 16,1 5 0-16,0 0 0 0,-1-5 0 0,0 5 0 0,0-5 0 0,2 5 0 15,-2-4 0-15,0 4 0 0,2 0 0 0,-10 0 0 0,8 0 0 16,0 0 0-16,1 0 0 0,-9-5 0 0,8 5 0 0,-8 0 0 15,9 0 0-15,-9 0 0 0,8 0 0 0,-8 0 0 0,9 0 0 0,-9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16,0 0 0-16,0 0 0 0,0 0 0 0,0 0 0 0,0 0 0 16,0 0 0-16,-9 5 0 0,9-5 0 0,-8 0 0 0,8 4-116 0,-9-4-84 15,9 5-52-15,-8 0-100 0,-1-5 64 0,-7 5 48 0,6 0 52 16,2-5 36-16,-10 0 28 0,2 4 16 0</inkml:trace>
        </inkml:traceGroup>
        <inkml:traceGroup>
          <inkml:annotationXML>
            <emma:emma xmlns:emma="http://www.w3.org/2003/04/emma" version="1.0">
              <emma:interpretation id="{8F1255D6-E3A7-4DC9-81C3-B166251F8CDE}" emma:medium="tactile" emma:mode="ink">
                <msink:context xmlns:msink="http://schemas.microsoft.com/ink/2010/main" type="inkWord" rotatedBoundingBox="12283,8522 12604,8745 12356,9102 12035,8880">
                  <msink:destinationLink direction="from" ref="{031E1330-4E4F-4BF7-B20A-8FF3319FF569}"/>
                </msink:context>
              </emma:interpretation>
            </emma:emma>
          </inkml:annotationXML>
          <inkml:trace contextRef="#ctx0" brushRef="#br1" timeOffset="46832.5615">-4768 4083 3 0,'0'-5'88'0,"0"5"-12"0,0-5 0 16,0 5-24-16,0-5-4 0,0 5 0 0,0-4 0 0,0 4 0 0,0-5-4 15,0 0-4-15,0 5 0 0,0-5 4 0,0 5-4 0,0 0 4 16,0-4-4-16,0 4-4 0,0 0 8 0,0 0 0 0,0 0-4 16,0 0-4-16,0-6 4 0,0 6-8 0,0 0 4 0,0 6 0 0,0-6-4 15,0 0 4-15,0 0 0 0,0 0-4 0,0 0 4 16,0 0-4-16,0 0-8 0,-8 0-4 0,8 4 0 0,0-4-4 0,0 5 0 16,-10 0-4-16,10 0 0 0,-8-1 0 0,8 1-4 0,-8 5-4 15,-1 0 4-15,1-1-4 0,-1-4 4 0,0 9-8 0,1-4 4 16,0 0 0-16,0 4 0 0,-2-5-4 0,-6 6 4 0,6-5 0 0,2-1-4 15,0 5 0-15,-1-3 0 0,-7-2 0 0,7 5-4 16,0-4 4-16,1-1 0 0,8 1 0 0,-8 0 0 0,-2-6 0 0,2 6 0 16,8-1 0-16,-8-4 0 0,8 0 0 0,0 0 0 0,0 4 0 15,0-4 4-15,-9-1-4 0,9 2 0 0,0-6 0 0,0 4 0 16,0 1 4-16,0 0-4 0,0 0 4 0,9 0-4 0,-9 0 0 0,0-1 4 16,0 1 4-16,8 0-4 0,-8 1 4 0,0-3 0 0,8 2 8 15,-8 0-4-15,0 0 8 0,10 0 0 0,-2 0 8 0,-8 4 0 16,8-9 4-16,1 5-4 0,0-1 4 0,-9 1 0 0,8 0-4 15,0-5 4-15,1 5-4 0,-1 0-4 0,0-1 0 0,2-4 4 16,-2 6 0-16,0-2 0 0,2-4-8 0,-2 5-12 0,0 0-8 0,0 0 0 16,10-1 0-16,-10 1 0 0,1-5 0 0,-1 5 0 0,0 0 0 15,2-1 0-15,-2 2 0 0,0-2 0 0,2-4 0 0,-2 5 0 16,-8 0 0-16,8-5 0 0,0 5 0 0,1-5 0 0,-9 0 0 16,9 0 0-16,-9 5 0 0,8-5 0 0,-8 0-36 0,0 0-60 15,0 0-36-15,9 0-24 0,-9 4-48 0,0-4-52 0,0 5-40 16,0-5 60-16,-9 5 44 0,9-1 40 0,-8 1 24 0,8 0 20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07.9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0-2 7 0,'8'0'52'0,"-8"0"-4"0,0 0-8 0,0 0-24 0,0 0-4 0,0 0 0 16,0 0 0-16,0 0-4 0,0 0 0 0,0 0-8 0,0 0 0 16,0 0-16-16,0 0-28 0,-8 0-24 0,8 0-16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6:07.7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5AB8D1-0506-40D5-9BCA-56A7F7E00C17}" emma:medium="tactile" emma:mode="ink">
          <msink:context xmlns:msink="http://schemas.microsoft.com/ink/2010/main" type="inkDrawing" rotatedBoundingBox="9719,4077 16062,4718 15872,6597 9530,5957" shapeName="Other"/>
        </emma:interpretation>
      </emma:emma>
    </inkml:annotationXML>
    <inkml:trace contextRef="#ctx0" brushRef="#br0">-5-2 31 0,'0'0'72'0,"0"-5"0"0,0 5-8 0,0 0-28 16,0 0 0-16,0 0-4 0,0 5 8 0,0-5-8 0,0 0-4 16,0 5 0-16,0-5 0 0,0 0 0 0,0 0-4 0,0 4 4 15,0-4-4-15,0 0 4 0,0 0 0 0,0 0 4 0,0 6 0 0,0-6 8 16,0 0 4-16,0 0 0 0,9 4-12 0,-9-4 20 15,0 5 0-15,0-5 0 0,8 4 0 0,-8 1-8 0,0 0 0 0,8 5 0 16,-8-5-8-16,0 3 0 0,10 3 0 0,-10-2 0 0,8 5-4 16,-8-4-4-16,0 5 0 0,0-1-4 0,0 1-4 0,8-2 0 15,-8 7-4-15,0-5 0 0,0 4-4 0,0 0 0 0,0 0 4 0,8 0-8 16,-8 1 0-16,0-2 0 0,0 7 0 0,0-6 0 0,0 0-4 16,10 5 4-16,-10-5 0 0,0 5 0 0,0 0 0 0,0-5 0 15,0 4 4-15,8 2-8 0,-8-1 4 0,0 0 0 0,0 0-4 16,0-5 0-16,0 10-4 0,0-5 4 0,0 0 0 0,0 0-4 15,0 0 0-15,0 0 4 0,0 0-4 0,0 5 0 0,0-5 4 0,0 0 0 16,0 0-4-16,0 4 0 0,0-4 0 0,0 5 0 0,0-6 0 16,0 2-4-16,0-1 0 0,0 0 4 0,0 0 4 0,0 0 0 15,0 0 0-15,0 0 0 0,0 0-4 0,0-5 0 0,0 0 0 16,0 5-4-16,0-4 4 0,0-1 0 0,0 0-4 0,0 0 8 16,0-5-4-16,0 5 0 0,0-4 0 0,0-1 0 0,0 1 0 0,0-1 0 15,0 1 0-15,0-1 0 0,0-5 0 0,0 1 0 0,0-1 0 16,0 1 0-16,0 1 0 0,0-3 0 0,0-3 0 0,0 5 0 15,0-6 0-15,0 2 0 0,0 3 0 0,0-5 0 0,0 2-4 16,8-2 4-16,-8 6 0 0,0-5 0 0,0-1 0 0,0 2 0 16,0-2 0-16,0 6 0 0,0-5 0 0,0-1 0 0,0 6 0 15,0-1 4-15,0-3-4 0,0 3 4 0,0 1-4 0,0-1 0 0,0 1-4 16,0-6 4-16,0 11 0 0,0-5 0 0,0-1 0 16,0 1 0-16,0 4 0 0,0-4 0 0,0-1 0 0,0 1 0 0,0 4 0 15,0-4 0-15,0-1-4 0,0 1 4 0,0-1 0 0,0-5 0 16,0 7 0-16,0-1-4 0,0-6 4 0,9 1 0 0,-9 0 0 15,0 4 0-15,0-9 4 0,0 5-4 0,0 0 0 0,0 0 0 0,8-1-4 16,-8-4-12-16,0 6 20 0,0-2-4 0,0-4 4 0,0 6-4 16,0-6 0-16,0 0 0 0,0 4 4 0,0-4-4 0,0 0 0 15,0 0 0-15,0 5 0 0,0-5 0 0,0 0 0 0,0 0 4 16,0 0-4-16,0 0 0 0,0 0 0 0,0 0 0 0,0-5 0 16,0 10 0-16,0-10 0 0,0 10 0 0,0-5 0 0,0 0 0 0,0 0 0 15,0 0 0-15,0 0 0 0,9 0 0 0,-9 0 4 0,0 0-8 16,0 0 4-16,0 0 0 0,9-5 0 0,-9 5 0 0,0 0 0 15,8-4 0-15,-8 4-4 0,0-6 4 0,8 6 0 0,-8 0 0 16,8-4 0-16,-8-2 4 0,0 2 0 0,10 4-4 0,-10-5 0 16,8 0 0-16,0 0 0 0,-8 5 4 0,10-4-4 0,-10 4 0 15,8-5-4-15,0 0 4 0,-8 5 0 0,9-5 0 0,-1 5 4 0,1-4-4 16,-1-2 0-16,1 6 0 0,-9-4 8 0,8 4-8 0,0-4 4 16,2 4-4-16,-2 0 0 0,0-7-4 0,2 7 4 0,-2 0-16 15,0 0 20-15,0 0-4 0,1 0 4 0,-1 0-4 0,1 0 4 16,0 0 0-16,7 0 0 0,-6 0 0 0,-2 0 0 0,8 0 0 15,-6 0-4-15,-2-4 0 0,9 4 0 0,-9 0 0 0,10-4 0 0,-10 4 0 16,8-5 0-16,-6 5 0 0,6 0 4 0,-6-5-4 0,6 5 0 16,1-5 0-16,-9 1 0 0,10 4 0 0,-2 0 4 0,-6 0-8 15,6-5 8-15,-7 5-4 0,8 0 0 0,0-5 0 0,0 5 0 0,-8 0 0 16,7 0 0-16,2 0 0 0,-10 0 0 0,10 0 0 16,-2-5 4-16,-7 5-4 0,7 0 0 0,2 0 0 0,0 0 0 0,-10 0 0 15,8 0 0-15,2 0 0 0,-1 0 0 0,-9 0 0 0,10 0 0 16,-2 0 0-16,2 0 0 0,-2-4 0 0,-7 4 0 0,8 0 0 15,0 0 0-15,0-6 0 0,-8 6 0 0,7 0 0 0,2-4 4 16,-10 4-4-16,10 0 0 0,-2 0 0 0,-7-5 0 0,7 5 0 16,-6 0 0-16,6 0 0 0,-6-5-4 0,6 5 0 0,1 0 8 15,-8 0-4-15,8 0-4 0,-9 0 0 0,10 0 4 0,-10 0 4 0,10 0-4 16,-10 0 0-16,8 0 0 0,-7 0 0 0,0 0 4 0,8 0 0 16,-9 0 0-16,10 0-8 0,-10 0 4 0,0 0 0 0,10 0 0 15,-10 0 0-15,0 0 0 0,9 0 0 0,-8-5-4 0,0 10 4 16,7-5 0-16,-8 0 0 0,2 0 0 0,6 0 0 0,-6 0 0 15,-2 0 0-15,9 0 0 0,-9 0 4 0,1 0-4 0,8 0-4 0,-9 0 4 16,0 0 0-16,10 0 0 0,-10 0 0 0,10 0 0 0,-10 0 0 16,0 0 0-16,9 0 4 0,-8 0-4 0,0 0 0 0,7 0 0 15,-6 0 0-15,6 0 0 0,-8 0 0 0,10 0 0 0,-10 0 0 16,9 0 0-16,-8 0 0 0,8 0-4 0,-9 0 4 0,10 0 0 16,-10 0 0-16,10 0 0 0,-10 0 4 0,9 0-4 0,0 0 0 0,-9 0 0 15,9 0 0-15,-9 0 4 0,10 0-8 0,0 0 4 0,-10 0-4 16,9 5 4-16,-1-10 4 0,-7 5-8 0,8 0 8 0,1 0 0 15,-10 5-4-15,9-5 4 0,0 0-8 0,0 0 4 0,0 0-4 0,0 0 0 16,1 0 4-16,-2 0 4 0,2 0 0 0,-2 0-4 16,1 0 0-16,1 0 0 0,-2 0-4 0,2 0 8 0,-2 0 0 15,2 0-4-15,7 5 0 0,-8-5 0 0,0 0-4 0,1 0 8 0,7 4-4 16,-8-4 0-16,0 6 0 0,-1-6 0 0,2 4 0 16,0-4 0-16,6 5 0 0,-6-5 0 0,-1 5 0 0,-1-5 4 0,2 0-4 15,0 0 0-15,-2 0 0 0,1 5 0 0,0-5 0 0,0 0 0 16,1 0 0-16,-2 0 0 0,2 0 4 0,-2 0-4 0,-7 0 0 15,8 0 0-15,0 0 0 0,-1 0 0 0,2 0 0 0,0 0 0 0,-10 0 0 16,9 0 0-16,0 0 0 0,0 0 0 0,-9 0 0 0,10 0 0 16,-2 0 0-16,2 0 0 0,-10 0 0 0,9 0 0 0,0 0 0 15,0 0 0-15,-9 0 0 0,10 0 0 0,-2 4 0 0,-6-4 0 0,6 0 0 16,1 0 0-16,1 0 0 0,-2 0 0 0,-8 0 0 16,10 0 0-16,0 0 0 0,-2 5 4 0,1-5-4 0,1 0 4 0,-2 0-4 15,2 0 0-15,-2 0-4 0,2 0 4 0,-1 0 0 0,-1 0 4 16,2 0 0-16,-2 0-4 0,2 0-4 0,-1 0 8 15,0 0-4-15,0 0 4 0,0 0-4 0,8 0-4 0,-15 0 4 0,6 0 0 16,2 0 0-16,-2 0 0 0,1 0 0 0,1 0 0 0,-2 0 0 16,2 0 0-16,-2 5 0 0,2-5 0 0,-1 0 0 0,-1 5 0 15,-7-5-4-15,8 0 0 0,1 0 4 0,-2 4 4 0,2-4-4 0,-2 0 0 16,1 0 0-16,1 4 0 0,-2-4 0 0,2 0 0 0,-10 0 4 16,10 0-4-16,-2 0 0 0,1 0 0 0,1 0 0 0,-2 0 0 15,2 0 4-15,7 0-8 0,-8 0 4 0,0 0 0 0,1 0 4 16,-2 0-4-16,2 0 4 0,-2 0 0 0,10 0-4 0,-9 0 0 15,-1 0 0-15,2 0 0 0,0 0 0 0,7 0 0 0,-8 0 0 0,0 0 0 16,-1 0-20-16,10 0 28 0,-8 0-4 0,-2 0-4 0,2 0 4 16,-1 0 0-16,-1 0-4 0,2 0 0 0,-2 0 0 0,2 0 0 15,-1 0 4-15,0 0-8 0,0 0 4 0,1 0 0 0,-2 0 0 16,2 0 4-16,-2 0-4 0,1 0 0 0,1 0 4 0,-2 0-4 16,-8 0 0-16,10 0 0 0,0 0 4 0,-2 0-4 0,1 0 0 15,0 0 0-15,0 0 0 0,1 0 4 0,-10 0-8 0,10 0 4 0,-2 0 0 16,1 0-4-16,0 0 4 0,0 0 0 0,1 0 4 0,-2 0-8 15,-8 0 4-15,10 0 0 0,-1 0 4 0,0 0-4 0,0 0 0 16,-1 0 0-16,2 0 4 0,0 0-4 0,-2 0 0 0,1 0 0 16,0 0 0-16,0 0 0 0,1 0 0 0,-2 0 0 0,2 0-4 15,-1 0 8-15,-1 0-4 0,2 0 0 0,-2 0 0 0,2 0-4 0,-1 0 4 16,0 0 0-16,0 0 0 0,-1 0 0 0,2 7 0 0,0-7 0 16,-2 0 0-16,1 0 0 0,0 4 0 0,0-4 0 0,-9 0-16 15,10 0 20-15,-2 4 0 0,2-4 0 0,-1 0-8 0,-8 0 4 16,8 6 4-16,-1-6-4 0,2 0 0 0,-10 0 0 0,10 0 4 15,-2 0-4-15,-7 4 0 0,8-4 0 0,0 0 0 0,-9 0 0 16,10 0 4-16,-2 0-4 0,2 0 0 0,-10 0 0 0,9 5 0 0,-8-5 0 16,8 0 0-16,-1 0 0 0,2 0 0 0,-10 0-4 15,10 5 4-15,-2-5-4 0,-7 0 4 0,8 0 0 0,0 5-4 0,-9-5 8 16,10 0-4-16,-2 4 4 0,-6-4-4 0,6 0 0 0,1 0 4 16,-8 0-4-16,8 5 4 0,-1-5-4 0,-6 0 4 0,6 0-4 15,-6 5 0-15,6-5 4 0,-7 0-4 0,8 0 0 0,-9 0 0 0,9 0-4 16,-9 0 4-16,2 5 0 0,-2-5 0 0,10 0-4 0,-10 0 4 15,0 0 0-15,0 0 0 0,1 0 0 0,-1 4 4 0,10-8-4 16,-10 8 0-16,0-4 0 0,2 0 0 0,-2 0 0 0,-8 0 0 16,8 0-4-16,0 0 0 0,2 0 8 0,-10 6-4 0,8-6 8 15,0 0-8-15,-8 0 4 0,9 0-4 0,-9 0 4 0,0 4 0 0,8-8 0 16,-8 8 0-16,0-4 0 0,0 0 0 0,0 0 0 16,0 0 4-16,0 0 4 0,0 0-4 0,0 0 0 0,0 0 4 0,0 0-4 15,0 0-4-15,0 0 4 0,0 0-4 0,0 0 0 0,0 0 0 16,0 0 0-16,0 0 0 0,0 0-4 0,0 0-8 0,0 0-12 15,0 6-16-15,0-6-24 0,-8 4-32 0,8-4-28 0,-9 5-44 16,1-1-36-16,-10-4-88 0,2 5 36 0,8-5 44 0,-18 5 32 0,0-5 40 16,1 5 20-16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5:14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8A5ABF-B963-4E1B-A5C5-C22CAFD2D3E8}" emma:medium="tactile" emma:mode="ink">
          <msink:context xmlns:msink="http://schemas.microsoft.com/ink/2010/main" type="inkDrawing" rotatedBoundingBox="12165,7201 14169,8228 14120,8324 12116,7298" semanticType="strikethrough" shapeName="Other">
            <msink:sourceLink direction="with" ref="{4201436C-879B-490F-A92C-33F1B9B89066}"/>
          </msink:context>
        </emma:interpretation>
      </emma:emma>
    </inkml:annotationXML>
    <inkml:trace contextRef="#ctx0" brushRef="#br0">-4861 2726 35 0,'0'4'68'0,"-10"-4"-4"0,2 0-4 0,8 0-24 15,-8 0 0-15,-2 0 0 0,10 0-4 0,-8 0 0 0,8 0-4 16,-8 0 8-16,8 0 0 0,-9 0 0 0,9 0 0 0,0 0 0 0,0 0 0 16,-8 0-4-16,8 0 0 0,0 6-4 0,0-6 0 0,0 0-4 15,0 0 0-15,0 0 0 0,0 4-4 0,0-4-4 0,0 5 4 16,8-1 0-16,-8 2 8 0,9-2 0 0,-1 1 4 0,-8 0-12 0,8 4 4 16,2 1 0-16,-2-5-4 0,10 9 0 0,-10-4 0 0,8-1 4 15,2 2-4-15,-10-3 0 0,9 8-4 0,1-7 4 0,-2 1-4 16,2 3 0-16,-2-3-4 0,10 5 0 0,-9-5 0 0,9 3 4 15,-10 2-4-15,10-5-4 0,-8 4 0 0,7 1 4 0,1-2 0 16,0-3 0-16,-1 5 0 0,0-1-4 0,0 0 0 0,11 1 4 0,-12-1 0 16,11 1-4-16,-9-1 4 0,8 0 0 0,-9 6 0 0,9-6-4 15,0 0 0-15,-8 0 4 0,8 1-4 0,-1-1-4 0,-7 1 4 16,9-1-4-16,-1 1 4 0,-8 0-4 0,8-1 4 0,-1 0-4 16,-7 1 0-16,8-6 0 0,-8 5 0 0,7 1 0 0,-7-5-4 15,8 4 4-15,-8-1 0 0,-1-2 0 0,9 3 0 0,-8 0 4 0,0 2-4 16,8-8 0-16,-9 7 0 0,1-6 0 0,0 5-4 0,-1-4 4 15,1 4-4-15,0-4 8 0,-1 0-8 0,1 4 4 0,0-4 0 16,-2 1 0-16,-6-3 0 0,8 2 0 0,-9-1 0 0,7 1 0 16,-6-1 0-16,8 1 0 0,-9 0 0 0,0-1-4 0,0 1 4 15,-1 0-4-15,2-1 4 0,0 1 0 0,-10-1 0 0,8 1-4 0,-7-6 0 16,8 6 0-16,-8-5 0 0,-1 5 4 0,0-6 0 0,2 1-4 16,-2 0 4-16,0 0 0 0,0-1-4 0,-8 2 0 0,10-1 0 15,-2-1 0-15,-8-4 0 0,8 5 4 0,-8-5 0 0,0 0-4 16,0 5 0-16,0-5 0 0,0 0 0 0,0 0 0 0,0 0-4 15,0 0-4-15,0 0-8 0,0 0-8 0,0 0-12 0,-8 0-8 16,8 0-12-16,-8-5-16 0,8 5 0 0,-10 0-16 0,2-5-20 0,0 5-8 16,8 0-4-16,-8-4-24 0,-2-1-52 0,-6 5 16 0,7-6 32 15,1 2 28-15,-1 4 28 0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4:24.4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321532-6503-402A-BF3A-1799706D69E7}" emma:medium="tactile" emma:mode="ink">
          <msink:context xmlns:msink="http://schemas.microsoft.com/ink/2010/main" type="writingRegion" rotatedBoundingBox="15344,6914 15575,8969 14762,9060 14531,7006"/>
        </emma:interpretation>
      </emma:emma>
    </inkml:annotationXML>
    <inkml:traceGroup>
      <inkml:annotationXML>
        <emma:emma xmlns:emma="http://www.w3.org/2003/04/emma" version="1.0">
          <emma:interpretation id="{867F900D-EA46-4E05-A5F7-71C383D69A77}" emma:medium="tactile" emma:mode="ink">
            <msink:context xmlns:msink="http://schemas.microsoft.com/ink/2010/main" type="paragraph" rotatedBoundingBox="15344,6914 15575,8969 14762,9060 14531,7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BFD6B-4EF2-4930-BCB4-D437C18A32F2}" emma:medium="tactile" emma:mode="ink">
              <msink:context xmlns:msink="http://schemas.microsoft.com/ink/2010/main" type="line" rotatedBoundingBox="15344,6914 15575,8969 14762,9060 14531,7006"/>
            </emma:interpretation>
          </emma:emma>
        </inkml:annotationXML>
        <inkml:traceGroup>
          <inkml:annotationXML>
            <emma:emma xmlns:emma="http://www.w3.org/2003/04/emma" version="1.0">
              <emma:interpretation id="{6622B1F0-4FBD-4E49-BDFD-CEE83E65CD6F}" emma:medium="tactile" emma:mode="ink">
                <msink:context xmlns:msink="http://schemas.microsoft.com/ink/2010/main" type="inkWord" rotatedBoundingBox="15344,6914 15575,8969 14762,9060 14531,7006">
                  <msink:destinationLink direction="to" ref="{031E1330-4E4F-4BF7-B20A-8FF3319FF569}"/>
                </msink:context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dla</emma:literal>
                </emma:interpretation>
                <emma:interpretation id="interp2" emma:lang="" emma:confidence="0">
                  <emma:literal>da</emma:literal>
                </emma:interpretation>
                <emma:interpretation id="interp3" emma:lang="" emma:confidence="0">
                  <emma:literal>di</emma:literal>
                </emma:interpretation>
                <emma:interpretation id="interp4" emma:lang="" emma:confidence="0">
                  <emma:literal>orka</emma:literal>
                </emma:interpretation>
              </emma:one-of>
            </emma:emma>
          </inkml:annotationXML>
          <inkml:trace contextRef="#ctx0" brushRef="#br0">-2005 2654 3 0,'0'-10'88'0,"-10"1"-4"0,10 4-4 15,-8-5-24-15,8 5-4 0,-8-4 0 0,-1 4 0 0,9 0 0 16,-8 0-4-16,-1 5-4 0,9 0 0 0,-9-5-4 0,1 5 0 0,8 0-4 16,-8 0-4-16,8 0 0 0,-8 0-8 0,-2 5 0 15,10-5-4-15,0 5 0 0,0 0 0 0,-8 0-4 0,8 0 0 0,0 4 0 16,0-4 0-16,0 5-8 0,0-4 4 0,0 2-4 0,0 2 0 15,8-1-4-15,-8 1-4 0,10-1 8 0,-10 1 0 0,8 0 0 16,0-6-8-16,-8 6 8 0,8-1-4 0,1 1 0 0,0-5 0 0,8-1 0 16,-9 2-4-16,0-2 0 0,10 1 4 0,-10-5-8 0,10 5 4 15,-10-5 0-15,9 0 4 0,-8-5-4 0,8 0 4 0,-9 1-4 16,8-2 4-16,-6-3 0 0,6 5 0 0,-6-6-20 0,-2 0 20 16,9 1 4-16,-9-6 0 0,-8 5-8 0,9-4 8 0,-1 5-4 15,-8-6 0-15,9 1 0 0,-9 4 0 0,0-4-4 0,0-1 0 0,-9 1 0 16,9-1 0-16,-8 6 4 0,-1-5-4 0,1 4 0 0,-1 1 4 15,1-6 0-15,0 5 0 0,-10 1-8 0,10-1 12 0,-10 6-4 16,2-7-4-16,-1 7 0 0,-1 0 0 0,2-2-4 0,-2 6 4 16,2 0 0-16,-2 0-4 0,1 0 8 0,9 0-8 0,-10 6 4 15,2-2 0-15,8 0 0 0,-10 2 0 0,10 3 0 0,-2 1-4 0,2-1 4 16,0 1 0-16,-1 1 0 0,9 2 0 0,-8-3 0 0,8 4 0 16,0-5 0-16,0 6-4 0,0-1 4 0,0-4-4 0,0 4 4 15,8-4 0-15,-8 0 0 0,9-1-4 0,-1 1 4 0,0 0 0 16,-8-6 4-16,18 6-8 0,-10-6 4 0,2 1-4 0,-2 0 8 15,8 4-8-15,-7-3 4 0,8-6 0 0,0 4 4 0,-9 1-4 16,10 0-4-16,-10 0 4 0,10-1 0 0,-2 2-4 0,-7-2 0 0,8 5 0 16,0-3 4-16,-9 3 0 0,10-4 0 0,-10 0 4 0,0 5 0 15,2-1-4-15,6 1 0 0,-7-6 4 0,-1 6 0 0,1 5 0 16,-1-6 4-16,-8 1-4 0,9 0 8 0,-1 3 0 0,-8-4 0 16,0 7 0-16,8-8 4 0,-8 7-4 0,0 0 0 0,0-1 0 15,0 1 0-15,-8-1-4 0,8 1 4 0,-8-2-4 0,8 2 0 0,-9 0 0 16,1-1-4-16,-1 0 0 0,1 0 0 0,-1-4 0 0,1 5-4 15,0-6 4-15,-2 5-8 0,-6-4-4 0,6-1-4 0,2-3-16 16,0-1-4-16,0 4-16 0,-1-9-20 0,-8 5-20 0,8-5-12 16,1 0-12-16,0 0-44 0,-2 0-40 0,2-5 40 0,0 5 16 15,0-5 32-15</inkml:trace>
          <inkml:trace contextRef="#ctx0" brushRef="#br0" timeOffset="280.4748">-2441 3374 63 0,'0'4'96'0,"-8"1"-4"0,8-5-4 0,0 5-16 0,8-5 8 16,-8 0 4-16,0 5 4 0,8-5 0 0,2 0-4 0,-2 0 0 15,0 0 0-15,2 0-4 0,6 0-4 0,1 0-4 0,0 0-4 0,0 0 0 16,1 0-8-16,7 0-4 0,1 0-8 0,-10 0 0 0,10 0-4 15,0 0-4-15,0 4-8 0,-1-4-4 0,1 0-4 0,8 4-8 16,-9-4 0-16,1 0 0 0,0 6-4 0,-2-6-4 0,11 5 0 16,-9-5 0-16,-2 0-4 0,-6 0 0 0,8 4 0 0,-1-4 0 15,1 0-20-15,-10 0 20 0,2 0-4 0,8 0-8 0,-10 0-16 0,2 5-16 16,-1-5-24-16,-9-5-24 0,10 5-16 0,-10 0-20 16,0 0-28-16,2 0-16 0,-2 5-80 0,-8-5 24 0,8 0 40 0,-8 0 36 15,0 0 32-15,0 5 16 0</inkml:trace>
          <inkml:trace contextRef="#ctx0" brushRef="#br0" timeOffset="897.3889">-1955 3896 27 0,'0'-10'104'0,"0"1"-8"16,0 4-4-16,9-5-20 0,-9 6-8 0,0-1 0 0,0-5-4 15,0 10-4-15,0-4-4 0,0-1-4 0,9 5-4 0,-9 0 0 0,0-5 8 16,0 5 0-16,0 0-8 0,0 5 4 0,0-5 0 0,0 5-8 16,0-1-4-16,0 6 0 0,0-5-4 0,0 4-4 0,0 1 0 15,0-1-4-15,0 7-8 0,-9-8 0 0,9 7-4 0,0-1 0 16,-9 5 0-16,9-4 0 0,0 4-4 0,-8-5 0 0,8 7-4 16,-8-9 0-16,8 8 0 0,0-6-4 0,0 1 0 0,-10-1 0 0,10 0 0 15,0 1 0-15,0-2 0 0,0-2 0 0,10-2 0 0,-10 1 0 16,8 0-4-16,-8-5 0 0,8-1 0 0,1 1 0 15,0 0 4-15,-1 0-4 0,1-5 0 0,-1 4 0 0,8-4 0 0,-6 0 0 16,6 0 0-16,-6-4 0 0,-2 4 4 0,9-5-4 0,-9 0 4 16,9 0 0-16,-8 1-4 0,7-1 4 0,-6 0 0 0,-2 0 0 15,0-5 0-15,2 6 0 0,-2-6 0 0,0 1 0 0,0 4 0 0,-8-5 0 16,9 0 4-16,-9 6-4 0,9-6 0 0,-9 6 0 0,0-6 8 16,0 5-8-16,0 0 4 0,0 0 0 0,0 0 0 0,0 5 0 15,0-4 0-15,0 4 0 0,0-5 4 0,0 5-4 0,0 5 4 16,0-1 4-16,0 1 0 0,0 5 4 0,0 0 4 0,0-1-4 15,0 1 4-15,0 4 0 0,0 1 0 0,0-1 4 0,-9 5-4 0,9 0 0 16,0 0 0-16,0 1-4 0,-9 4-20 0,9-5 20 16,0 0-4-16,-8 5 0 0,8-5-4 0,-8 0 0 0,8 1-4 0,0-6 0 15,0 5 0-15,0-4-4 0,-8-1-8 0,8 0-16 0,0-4-20 16,0 0-20-16,0-1-20 0,0-4-48 0,0 0-36 0,-10-1-60 16,10-4-24-16,0 0 44 0,-8 0 44 0,0-4 28 0,8-1 28 0</inkml:trace>
        </inkml:traceGroup>
      </inkml:traceGroup>
    </inkml:traceGroup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5:28.6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610C4E-7FBB-424A-9A1A-9864B0A21B3C}" emma:medium="tactile" emma:mode="ink">
          <msink:context xmlns:msink="http://schemas.microsoft.com/ink/2010/main" type="writingRegion" rotatedBoundingBox="10806,9835 17937,10087 17800,13973 10668,13721"/>
        </emma:interpretation>
      </emma:emma>
    </inkml:annotationXML>
    <inkml:traceGroup>
      <inkml:annotationXML>
        <emma:emma xmlns:emma="http://www.w3.org/2003/04/emma" version="1.0">
          <emma:interpretation id="{23E1B2E4-6700-4A2A-BD3C-9D48442151A0}" emma:medium="tactile" emma:mode="ink">
            <msink:context xmlns:msink="http://schemas.microsoft.com/ink/2010/main" type="paragraph" rotatedBoundingBox="10806,9835 17937,10087 17884,11587 10753,11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41E6A-386D-4EB5-A20B-F63EA002F69A}" emma:medium="tactile" emma:mode="ink">
              <msink:context xmlns:msink="http://schemas.microsoft.com/ink/2010/main" type="line" rotatedBoundingBox="10806,9835 17937,10087 17884,11587 10753,11334"/>
            </emma:interpretation>
          </emma:emma>
        </inkml:annotationXML>
        <inkml:traceGroup>
          <inkml:annotationXML>
            <emma:emma xmlns:emma="http://www.w3.org/2003/04/emma" version="1.0">
              <emma:interpretation id="{009773F2-8775-4923-BD01-21AEE17CD824}" emma:medium="tactile" emma:mode="ink">
                <msink:context xmlns:msink="http://schemas.microsoft.com/ink/2010/main" type="inkWord" rotatedBoundingBox="10794,10171 12406,10228 12380,10974 10767,10916"/>
              </emma:interpretation>
            </emma:emma>
          </inkml:annotationXML>
          <inkml:trace contextRef="#ctx0" brushRef="#br0">0 25 39 0,'0'0'100'0,"8"-3"-4"0,-8 3-8 0,0 0-20 0,0-5 0 16,8 5-4-16,-8 0 4 0,9 0 0 0,-9 0-4 0,8 0-4 15,-8 0 4-15,8 0-12 0,-8 0 0 0,10 0 0 0,-2 0-4 16,0 5-4-16,0-2-4 0,2 3-4 0,-2-1-4 0,0 4-4 16,1 1-8-16,0 0-4 0,-1-1 0 0,1 6-4 0,-1 0-4 15,0 3 0-15,1-4 0 0,0 5 0 0,-1 1 0 0,0-1-4 0,2 5-4 16,-2-4 8-16,-8-1-8 0,8 0 4 0,-8 0-4 0,0 0 0 16,9-5 4-16,-9 5 0 0,0-4-4 0,0-1 4 0,-9-4 0 15,9-1-20-15,-8 1 20 0,8 0 0 0,0-5 0 0,-8-1 0 16,-2-4 0-16,10 0-4 0,-8-4 0 0,0-1 0 0,8 0 0 15,-9-4 0-15,9-1 0 0,-9-5 0 0,9 1 0 0,0-1 0 16,-8 2 0-16,8-2 0 0,0-4 0 0,0 5 0 0,0-6 0 0,0 5 0 16,8-4 0-16,-8 5-4 0,0-5 4 0,9 4 4 0,0 1-4 15,-9-1 0-15,8 1 0 0,0 0 0 0,2 0 0 0,-2 5 0 16,0-6 0-16,1 6 0 0,0-2 4 0,-1-3-8 0,9 9 4 16,-9-4 0-16,10 4 0 0,-10-6-4 0,10 8-4 0,-10-2 0 15,8 0-12-15,2 0-12 0,-10 0-4 0,9 5-20 0,1 0-20 0,-10-5-20 16,10 5-16-16,-2 0-16 0,-8 0-88 0,1 0 36 15,8 0 28-15,-8 0 32 0,-1 0 32 0</inkml:trace>
          <inkml:trace contextRef="#ctx0" brushRef="#br0" timeOffset="-460.8044">-547 136 75 0,'0'0'92'0,"9"0"-8"0,-9 5-4 0,8-5-20 0,-8 0-4 16,9 0 0-16,-9-5 4 0,9 5 0 0,-9-9 4 0,8 4-8 0,-8-4-4 16,8 0 0-16,2-2-4 0,-10 2-8 0,8-6-4 0,-8 1-4 15,8 0-4-15,0-2 0 0,-8-2-4 0,10-1-8 0,-10 0 0 16,0-1-4-16,8 1 0 0,-8 0 0 0,0 0-16 0,0 0 16 0,0 0-4 15,0-1 0-15,0 6-4 0,-8-5 0 0,8 4 4 16,-10 1 0-16,2-1-4 0,8 6 0 0,-8-1-4 0,0-4 4 0,-2 9 0 16,2-5-4-16,0 5 4 0,-1 1 0 0,0-1-4 0,1 5 4 15,-1-5-4-15,1 5 4 0,0 5-4 0,0-5 4 0,-2 5 0 16,2-1-4-16,0 7 0 0,-2-7 4 0,10 6-4 0,-8-1 0 0,0 1 0 16,8-1-4-16,0 1 4 0,0 6 0 0,-9-8 0 15,9 6 0-15,0 1 0 0,0-1 0 0,9-4 0 0,-9 5-4 0,0-1 0 16,8-5 4-16,0 6 0 0,-8-5 0 0,10 4 0 0,-2-5 0 15,0 1 0-15,10-1 4 0,-10 1-4 0,0 0 0 0,9 0 4 16,-8-1 0-16,8-4 0 0,1 4 4 0,-10 1-4 0,8 0 4 0,2-1 0 16,-1 1-4-16,-9-1 0 0,10 1 4 0,-2-1-4 15,-8 2 0-15,10 2 0 0,0-2-4 0,-10 2 4 0,0 2-4 0,9-6 0 16,-8 5 0-16,-1 1 4 0,1-1-4 0,-9 1 4 0,8-1-4 16,-8 1 4-16,8-1 0 0,-8 5-4 0,0-4 0 0,-8-1 0 15,8 1 0-15,-8-1 4 0,-1 1 0 0,1-2 0 0,-1 2-4 16,-8-1 0-16,9-4 4 0,0-1-4 0,-10 1 4 0,0-5-4 15,10 0 0-15,-8 0 0 0,-2-1 4 0,1-4-4 0,1 0 0 16,6 0 0-16,-6-4 0 0,8-6 0 0,-10 5 0 0,10-5 0 0,-10 1 0 16,10-1-4-16,-9-4 4 0,9-1-4 0,0 2 0 0,-2-2 0 15,2 1 0-15,8-1 0 0,-8-4-4 0,8 5-8 0,0-1 0 16,-10 1-4-16,10-1-8 0,0 1 0 0,10-1-8 0,-10 1-8 16,8-1-12-16,-8 6-12 0,8-5-8 0,2 4-8 0,-2 1-4 0,0 0-20 15,0-2-64-15,1 2 12 0,-1 5 32 0,10-2 28 0,-10 1 16 16</inkml:trace>
          <inkml:trace contextRef="#ctx0" brushRef="#br0" timeOffset="-1017.6343">-1134 395 19 0,'0'6'84'0,"0"-2"0"0,0-4-8 0,0 5-24 0,0-5-4 15,0 0 0-15,0 0-4 0,0 5 0 0,-10-5-4 0,10 0-4 16,0 0 0-16,0 0 4 0,0 0 4 0,0 0 4 0,0 0 4 15,0-5 4-15,0 5 0 0,10-5-8 0,-10 5 4 0,0-4 0 0,0-2 0 16,8-3-4-16,-8-1 0 0,8 1-4 0,-8-1-4 16,9-4 0-16,-9-1 4 0,9 1-8 0,-1 0 0 0,0-6-4 0,1 1-4 15,-1-4 4-15,0 3-4 0,2-4-4 0,-2 5-8 0,0-6 4 16,2 2-8-16,-2 4 0 0,0-5 0 0,0 5-4 0,-8-5 0 16,18 5-4-16,-18-6 0 0,8 7 4 0,1-2-4 0,-1 1 0 15,0 5-16-15,2-1 16 0,-10 1-4 0,8-1 4 0,-8 1 0 16,8 0 0-16,-8 4-4 0,10 0 4 0,-10 1 0 0,0-1 0 0,0 6 0 15,0-2-4-15,8 2 4 0,-8 4-8 0,0-5 4 0,0 5 0 16,0 0 0-16,0-5 0 0,0 5 0 0,0 5 4 0,0 0-4 16,-8-5 0-16,8 4 0 0,8 2 0 0,-8 3-4 0,0-4 0 0,0 4 4 15,0 1 4-15,0 5-4 0,0-6 0 0,0 5 4 16,0 1-8-16,0-1 4 0,0 5 0 0,0-4 0 0,8 4 0 0,-8 0 0 16,0 5 0-16,0-6 0 0,0 2 0 0,0 4 0 0,0-4 0 15,0-1 0-15,-8 5 0 0,8-6 0 0,0 2 0 0,0 4 4 16,8-5-8-16,-8 0 4 0,0-4-8 0,0-1-8 0,0 1-4 15,8-1-8-15,-8-4-4 0,0-1-12 0,0 1-4 0,9-6-12 0,-9 1 0 16,0 1-8-16,0-6-4 0,0 4-16 0,0-4-12 16,0-4-8-16,0 4 0 0,0-6-16 0,0 1-52 0,0 5 0 0,0-9 16 15,0 4 44-15,0 1 20 0</inkml:trace>
        </inkml:traceGroup>
        <inkml:traceGroup>
          <inkml:annotationXML>
            <emma:emma xmlns:emma="http://www.w3.org/2003/04/emma" version="1.0">
              <emma:interpretation id="{7591DE4A-FB38-4E20-AF5E-1EFE2BFEACFF}" emma:medium="tactile" emma:mode="ink">
                <msink:context xmlns:msink="http://schemas.microsoft.com/ink/2010/main" type="inkWord" rotatedBoundingBox="13028,10449 13464,10465 13452,10793 13016,107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4.3824">1116-41 51 0,'0'-4'100'0,"0"4"-4"0,0 0-4 0,0 0-16 0,0 0-4 16,0 0 4-16,0 0-4 0,0 0 4 0,9 0-4 0,-9 0-8 16,8 0 0-16,0 0 0 0,-8 0-8 0,9 0 0 0,0 0-4 0,7 0-4 15,-6 0-4-15,6 0-12 0,-7 0 4 0,8 0-12 16,0 0-4-16,0 0-4 0,-8 0-4 0,7 0-4 0,2 0 0 0,-2 0 4 15,2 4-12-15,-1-4 0 0,-1 0-8 0,-6 0-8 0,6 5-8 16,-8 0-8-16,10-5-4 0,-10 5-16 0,1 0-12 16,0-5-20-16,-9 4-16 0,8 1-16 0,-8 0-28 0,0-1-60 0,0 1 36 15,-8 0 36-15,8-5 24 0,-9 5 12 0</inkml:trace>
          <inkml:trace contextRef="#ctx0" brushRef="#br0" timeOffset="450.7898">1159 213 55 0,'0'10'108'0,"0"-5"-8"0,0 5 4 15,0-6-16-15,0 5 4 0,0-9 4 0,0 10 4 0,0-5-4 16,8-5 0-16,-8 5-8 0,8 0-24 0,2-5 12 0,-2 0-8 16,0 0-12-16,1 4-8 0,0-4-8 0,7 0-8 0,1 0-4 0,-8 0-8 15,8 0-4-15,1-4 0 0,-2 4-8 0,10-5-8 0,-9 5-12 16,-1-5-12-16,2 5-20 0,-2-5-16 0,2 5-24 0,-1 0-28 15,0 0-24-15,0-4-28 0,0 4-68 0,0 0 36 0,-9-6 44 16,10 6 28-16,-10 0 24 0</inkml:trace>
        </inkml:traceGroup>
        <inkml:traceGroup>
          <inkml:annotationXML>
            <emma:emma xmlns:emma="http://www.w3.org/2003/04/emma" version="1.0">
              <emma:interpretation id="{530122F2-8A70-441C-89F4-4ABB84D5F0D5}" emma:medium="tactile" emma:mode="ink">
                <msink:context xmlns:msink="http://schemas.microsoft.com/ink/2010/main" type="inkWord" rotatedBoundingBox="14232,10277 15483,10322 15448,11314 14197,11270"/>
              </emma:interpretation>
            </emma:emma>
          </inkml:annotationXML>
          <inkml:trace contextRef="#ctx0" brushRef="#br0" timeOffset="1620.781">3282-161 27 0,'8'-5'96'16,"-8"-4"-4"-16,8 4-4 0,-8 5-20 0,10-5 0 0,-10 5-4 0,0 0 0 16,8 0-4-16,-8-4 4 0,8 8-4 0,-8-4 4 0,9 0-4 15,-9 5 0-15,8 0-4 0,-8 4 0 0,9-4 0 0,-9 5-4 16,8 0 4-16,-8-1-8 0,9 1-4 0,-9 4 4 0,8 1-4 16,-8 4 0-16,0-5 0 0,8 5-4 0,-8 1-4 0,0 3-8 0,0-3 0 15,0 3-4-15,0 1 0 0,0 0-8 0,0 5 0 0,10-5 0 16,-10 0-4-16,0 5 0 0,0-5-4 0,0 4-4 0,0-3 0 15,0-1-4-15,8-1 0 0,-8 1 0 0,0 1-4 0,0-6-4 16,0 0-4-16,0 0-28 0,0-5 8 0,0 1-8 0,0-5-8 16,0 4-20-16,0-9-8 0,0 4-28 0,0-4-16 0,-8 0-12 15,8-5-4-15,0 0-52 0,-10-5-24 0,2 0 40 0,8 0 32 16,-8-4 32-16,-1 0 16 0</inkml:trace>
          <inkml:trace contextRef="#ctx0" brushRef="#br0" timeOffset="1326.4495">3026-161 39 0,'0'-5'112'0,"0"5"-12"15,0-5-8-15,0 5-24 0,0 0-4 0,0 0 0 16,0 0 4-16,0 0 0 0,0 0-4 0,0 5 4 0,0-5 4 16,0 10-16-16,0-5 4 0,0 5-4 0,0-1-4 0,8 1 0 0,-8 4 0 15,0 1-12-15,0-1-4 0,0 5-4 0,8 0-4 16,-8 1 0-16,0 3-4 0,0 0 0 0,10 7-8 0,-10-5-4 0,0-1-4 16,0 4 4-16,0-5-4 0,0 6-4 0,0-4-4 0,0-2 0 15,0 6 0-15,0-4-8 0,0-2-8 0,8-4-4 0,-8 6-16 16,0-11-8-16,8 5-4 0,-8-4-16 0,0-1-16 0,10-5-20 0,-10 6-8 15,8-11-8-15,-8 1-40 0,0 0-40 0,8-5 40 0,-8-5 20 16,8 0 28-16,-8 1 24 0</inkml:trace>
          <inkml:trace contextRef="#ctx0" brushRef="#br0" timeOffset="1843.1866">3102 150 23 0,'0'0'128'0,"0"5"-8"0,-8-5-4 15,8 0-20-15,0 6 4 0,0-2 4 0,0-4-4 0,0 0 4 16,0 5 0-16,0-5 0 0,0 5-4 0,8 0 0 0,-8-5-4 0,9 4-8 16,0-4 0-16,-1 0-12 0,1 0-4 0,-1 5-8 15,0-5-4-15,2 0-8 0,6 0-8 0,2 5-8 0,-10-10-4 0,9 5-8 16,0 0-8-16,0-5-16 0,-1 5 0 0,-6 0 0 0,16-4 0 15,-18 4-24-15,9-5-20 0,0 5-32 0,0-5-36 0,-1 5-32 16,-6 0-44-16,6 0-32 0,-6-5-92 0,-2 5 60 0,0 0 48 0,-8 0 36 16,8 0 40-16,-8 0 16 0</inkml:trace>
          <inkml:trace contextRef="#ctx0" brushRef="#br0" timeOffset="5852.8954">3171 799 3 0,'-8'0'80'0,"8"0"-4"0,0 0-12 0,-10 0-28 15,10 0-4-15,0-5 4 0,-8 5-4 0,8 0 0 0,0 0 0 16,-8-5 0-16,8 5 4 0,0-5 0 0,-9 5 4 0,9-4 0 16,-8 4 4-16,8-6 4 0,0 1 0 0,0 5 0 0,-9-4 4 15,9 4 0-15,0-5-4 0,0 5-8 0,0 0 0 0,0 0-4 16,0 0 0-16,0 0-4 0,0-5 0 0,0 5-4 0,0 0-4 0,0 0 0 16,0 5 0-16,0-5 0 0,0 0 4 0,0 0 0 0,9 0 0 15,-9 0 4-15,0 0-4 0,8 0 0 0,1 0 0 0,-1 0 0 16,-8 0 0-16,18 0-4 0,-10 0 4 0,0 0 0 0,10 0-4 15,-10 0 0-15,9 0-4 0,0 0 0 0,0 0-4 0,-9 0 0 0,10 0-4 16,-2 0 0-16,2 0 0 0,-1 0-4 0,0 5 0 0,0-5 0 16,-1 0-4-16,-6 0 4 0,6 0-4 0,2 4 0 0,-2-4 0 15,-7 0-4-15,8 5 4 0,-8-5-8 0,-1 0 4 0,0 0 0 16,2 6 4-16,-2-6-4 0,0 0 0 0,-8 0 0 0,10 0 0 0,-10 0 8 16,0 0-4-16,0 0 4 0,8 0 0 0,-8 0-4 15,0-6 4-15,0 12 4 0,0-6-4 0,0 0 0 0,0 0 0 0,-8 0-8 16,8 0 0-16,0 0 0 0,0 0 0 0,0 0 0 0,0 0 0 15,0 0-8-15,0 0 0 0,0 0-8 0,0 0-16 0,0 0-20 16,0 0-20-16,0 0-24 0,0 0-24 0,-10 0-32 0,10 0-36 0,0 0-76 16,-8 0 20-16,8 0 52 0,0 0 36 0,-8 0 24 15,-2 0 24-15</inkml:trace>
          <inkml:trace contextRef="#ctx0" brushRef="#br0" timeOffset="1010.2942">2344-89 47 0,'-9'-10'112'0,"9"6"-8"0,0-5 0 0,0 3-24 15,0-3-4-15,-8-1 4 0,8 6-8 0,0-6-4 0,0 5 0 16,0 0-4-16,0 0-8 0,0 0-4 0,0-4-8 0,0 4-4 15,0 5-4-15,0 0-4 0,0-4-4 0,0 4 0 0,0 0 0 16,0 0 0-16,0 4-4 0,0 1 0 0,0 0 0 0,0 4-4 16,0 1-4-16,0 0 0 0,0 4-4 0,0 0 0 0,-8 1-4 0,8-1 0 15,0 5 0-15,0-4-4 0,0 9 0 0,0-5 0 16,0 5 0-16,0-5-4 0,0 5 0 0,0-5 0 0,-10 5 0 0,20-5 4 16,-10 0-4-16,0-5 0 0,8 6 0 0,-8-6-4 0,8 1 4 15,-8-1-16-15,9 1 16 0,-9-5 0 0,8-1 0 0,1-5 0 16,0 6-4-16,-1-5 4 0,0-5 0 0,10 5 4 0,-10-5-8 0,0 0 4 15,2 0 0-15,6-5 0 0,-7 5 0 0,-1-5 0 0,1 1 0 16,-1-2 0-16,1 2 0 0,-1-5-4 0,0 3 4 0,2-3-4 16,-2 4 8-16,0-4-8 0,2-1 4 0,-10 0 0 0,8 5 0 15,-8-4 0-15,8-1 0 0,-8 6 0 0,8-7 4 0,-8 7-4 16,0-1 4-16,0 0-8 0,0 1 4 0,0-1-4 0,0 5 4 16,0-5-4-16,9 5 4 0,-9 0 4 0,0 0 0 0,0 0-4 0,0 5 0 15,0 0 4-15,0-1 0 0,0 6-4 0,8-6 4 16,-8 7-4-16,0-2 4 0,0 5 0 0,9-4-4 0,-9 5 0 0,0-1 4 15,0 1 0-15,0 4 0 0,0 0 4 0,0 0-8 0,9-5 4 0,-9 5-4 16,0 0 0-16,0 1 0 0,0-5 0 0,-9 4 0 16,9 0 0-16,0-5-4 0,0 0-8 0,0 1-8 0,9-1-16 0,-9-4-28 15,0-1 8-15,0 1-20 0,0-1-16 0,0-5-16 0,0 3-8 16,0-3-64-16,0-4-28 0,8 0 44 0,-8 0 32 0,0-4 32 16,0-3 16-16</inkml:trace>
        </inkml:traceGroup>
        <inkml:traceGroup>
          <inkml:annotationXML>
            <emma:emma xmlns:emma="http://www.w3.org/2003/04/emma" version="1.0">
              <emma:interpretation id="{7D7FDD91-5394-4F52-9EF5-DE4A3DB7D263}" emma:medium="tactile" emma:mode="ink">
                <msink:context xmlns:msink="http://schemas.microsoft.com/ink/2010/main" type="inkWord" rotatedBoundingBox="16445,10034 17124,10058 17071,11558 16392,11534"/>
              </emma:interpretation>
            </emma:emma>
          </inkml:annotationXML>
          <inkml:trace contextRef="#ctx0" brushRef="#br0" timeOffset="4429.9976">5046-449 19 0,'0'0'92'0,"0"6"-24"0,0-6 12 0,0 0-20 15,0 0-4-15,0 0-4 0,0 0 4 0,0 0-4 16,0 4 0-16,0-4 0 0,-8 5 0 0,8 0 0 0,0 0 0 0,-8-2 0 16,8 8 4-16,0-6-8 0,-9 4 4 0,9 6 0 0,-9-1 0 15,1-4 0-15,8 9-8 0,-9 0 0 0,1 0-4 0,0 0-4 16,-2 5 4-16,2 0-12 0,-8 5 0 0,6 0 0 0,-6 5-8 16,7-5 0-16,-8 9-4 0,0-5 0 0,1 5-4 0,-2 1-4 0,0-1 4 15,2 1 0-15,-1-2 0 0,-1 7 0 0,2-6-4 0,-2 1-4 16,2 4 4-16,-2-4 0 0,1-1 0 0,1 0 4 0,7 1-4 15,-8-6 0-15,9 5-4 0,-10-4 4 0,10 0 0 0,-1-1 0 16,0 1 0-16,1-5 0 0,0 0-4 0,-1-1 0 0,1 1 4 0,8-5-4 16,-9 3 0-16,0-1 0 0,9-7 0 0,-8 5 0 15,8-5-4-15,0-5 4 0,0 1-4 0,0-1 4 0,0 1-4 0,0-6 0 16,0 1 0-16,0-1 0 0,0-3-24 0,0-2 28 0,0 0-8 16,0-4-8-16,0 6-8 0,0-6-16 0,0 0-16 0,0 0-12 15,-8 0-16-15,8-6-8 0,0 2-24 0,-10 0-20 0,10 4-12 0,-8-11-72 16,8 7 4-16,-8-1 36 0,8-5 32 0,-8 0 36 15,-2 1 12-15</inkml:trace>
          <inkml:trace contextRef="#ctx0" brushRef="#br0" timeOffset="7287.0563">5157 113 67 0,'0'0'100'0,"0"0"-8"0,0 0-20 0,0 0 0 15,0 0-4-15,0 0 0 0,-8-5 0 0,8 5 0 0,0 5-4 0,0-10 4 16,0 5-4-16,0 0-8 0,0-4-8 0,0 4 0 16,0 0-4-16,0 0-8 0,0 0-4 0,0 0-4 0,8 0-4 0,-8 0-4 15,0 0-4-15,0 0-4 0,0 0 4 0,8 0-8 0,-8 0 0 16,0 0 0-16,10 0-4 0,-10 0-8 0,0 0-12 0,8 4-12 16,-8-4-16-16,8 0-28 0,-8 5-28 0,0-1-16 0,0 1-36 15,0 0-60-15,0 0 36 0,0 4 40 0,0-4 24 0,0 4 16 0</inkml:trace>
        </inkml:traceGroup>
        <inkml:traceGroup>
          <inkml:annotationXML>
            <emma:emma xmlns:emma="http://www.w3.org/2003/04/emma" version="1.0">
              <emma:interpretation id="{6373BC83-5AEE-4582-852B-604F9508B998}" emma:medium="tactile" emma:mode="ink">
                <msink:context xmlns:msink="http://schemas.microsoft.com/ink/2010/main" type="inkWord" rotatedBoundingBox="17552,10324 17928,10338 17902,11075 17526,11062"/>
              </emma:interpretation>
            </emma:emma>
          </inkml:annotationXML>
          <inkml:trace contextRef="#ctx0" brushRef="#br0" timeOffset="8157.9352">5703-166 67 0,'0'-5'112'0,"0"5"-4"0,0 0-4 0,0-4-20 16,0 4-8-16,0 0-4 0,0 0-4 0,0 0-8 0,0 0-8 15,0 0-8-15,0 0 4 0,0 0 0 0,0 0-8 0,0 4 4 16,0 1 0-16,0-5 4 0,0 5-4 0,0 5-8 0,0-5 0 0,0 4-4 15,0 1 0-15,0 5-4 0,-9-6-8 0,9 5 0 0,-8 5-8 16,8-4 0-16,0 9-4 0,-9-5 0 0,1 0 0 0,8 5-4 16,-8-5 0-16,-1 5 0 0,9-5-4 0,-9 5 0 0,1-5 0 15,8 6 0-15,0-6 0 0,0 0 4 0,-8 0-4 0,8-5 4 0,8 5-4 16,-8-4-4-16,0-1 4 0,8-4 0 0,1 0 0 16,0-1-4-16,-1 1 0 0,0-1 4 0,1-3-4 0,8-2 0 0,-8 1 0 15,7-5 0-15,-6 4-4 0,14-4-4 0,-14 0-4 0,6 0 0 16,1-4-4-16,1 4-4 0,6-5-4 0,-14 1 4 0,6-2 4 15,2 1 0-15,-1 1-4 0,-1-1 4 0,-7 0 4 0,0 1 4 16,7-1 0-16,-6 0 0 0,-2 0 8 0,-8-5-4 0,8 10 4 16,1-9 4-16,-9 4-4 0,0 5 4 0,0-9 4 0,9 3-4 0,-9 6 4 15,0-4-4-15,0-5 4 0,0 3 4 0,0 2-4 0,0-1 0 16,0 0 4-16,0 0 0 0,0 1 0 0,-9-2 4 0,9 6 0 16,0-4 4-16,9-1-4 0,-9 5 4 0,0 0 0 0,0-5-4 15,0 5 0-15,0 0 0 0,0 0 0 0,0 0 8 0,-9 5 0 16,9 0 4-16,0-1 4 0,0 2 0 0,0 3 4 0,0-4 0 0,0 4-4 15,0 1 4-15,0 5 0 0,0-6 0 0,-9 5-8 0,9 1 0 16,0 4-4-16,0-5 0 0,0 1 0 0,0 4-4 0,0-5 0 16,0 5-4-16,-8-4-4 0,8-1 0 0,0 5-4 0,0-4 0 0,8 0 0 15,-8-1-4-15,0-5 4 0,0 6-8 0,0-7-4 16,-8 3-12-16,16-2-16 0,-8-4-20 0,0 5-16 0,-8-5-16 0,8-1-28 16,0 1-36-16,0-5-16 0,0 0-100 0,0 5 52 0,-8-5 28 15,8-5 44-15,-10 5 28 0,10-5 20 0</inkml:trace>
        </inkml:traceGroup>
      </inkml:traceGroup>
    </inkml:traceGroup>
    <inkml:traceGroup>
      <inkml:annotationXML>
        <emma:emma xmlns:emma="http://www.w3.org/2003/04/emma" version="1.0">
          <emma:interpretation id="{07435D12-DBB4-4A9B-9015-0F793EAA94FC}" emma:medium="tactile" emma:mode="ink">
            <msink:context xmlns:msink="http://schemas.microsoft.com/ink/2010/main" type="paragraph" rotatedBoundingBox="10866,11561 15896,12228 15629,14239 10599,13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E79264-080D-41AF-9DE9-ADAAF7B2A5B4}" emma:medium="tactile" emma:mode="ink">
              <msink:context xmlns:msink="http://schemas.microsoft.com/ink/2010/main" type="line" rotatedBoundingBox="10866,11561 15896,12228 15629,14239 10599,13572"/>
            </emma:interpretation>
          </emma:emma>
        </inkml:annotationXML>
        <inkml:traceGroup>
          <inkml:annotationXML>
            <emma:emma xmlns:emma="http://www.w3.org/2003/04/emma" version="1.0">
              <emma:interpretation id="{928DA220-FA85-424B-8142-9A151F20DD49}" emma:medium="tactile" emma:mode="ink">
                <msink:context xmlns:msink="http://schemas.microsoft.com/ink/2010/main" type="inkWord" rotatedBoundingBox="10866,11561 14156,11997 13889,14009 10599,135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50.6031">-649 1508 3 0,'0'0'72'0,"0"0"-4"0,0 0-8 0,0 0-24 0,0 0-8 15,0 0-4-15,0 0 4 0,0 0-8 0,0 0 8 0,0 0-4 16,0 0 4-16,0 0-4 0,0-5 0 0,0 5 0 0,0 0 4 0,0 0-4 16,0 0 0-16,0 0 0 0,0 0 0 0,0 0 0 0,0-4 0 15,0 4 0-15,0 0 0 0,0 0 4 0,0 0-4 0,0 0 0 16,0 0-4-16,0 0 4 0,0 0 0 0,0 0 0 0,0 0 0 15,0 0 0-15,0 0 8 0,0 0 0 0,0 0 0 0,0 0-8 16,0 0 4-16,0 0-12 0,0 0 20 0,0 0 4 0,0 0-4 0,0 0 0 16,0 4 0-16,0-4-8 0,0 5 4 0,0-1 0 0,0 2-4 15,0 4 0-15,0-6-8 0,0 5 4 0,0 1-8 0,-8 5 0 16,8-1 0-16,0 1-4 0,-9 4 0 0,1-5-4 0,8 5 0 16,-8 0 0-16,-2 6 0 0,2-7-4 0,8 7 0 0,-8-1-4 15,-2 0 4-15,2 0 0 0,0 0-4 0,0-5 0 0,-1 4 0 0,0-3 0 16,1 4 4-16,8-5-4 0,-9 0-4 0,1 1 4 15,8-6 0-15,0 0 4 0,0 0-4 0,-8 0 0 0,8-3 0 0,0-2 0 16,0 1 0-16,0 0 0 0,8-2 4 0,-8-1-4 0,0-3 0 16,8 0-4-16,-8 1 4 0,9 0-4 0,-9 0 8 0,8-5 0 15,1 0-4-15,0 0-4 0,-1 0 4 0,0 4 0 0,0-8 0 16,2 4 0-16,-2 0-4 0,0-5 4 0,2 5-4 0,-2-5 0 0,9 0 4 16,-9 1-4-16,1 0 0 0,8-3 0 0,-9 3 0 15,10 0-16-15,-10-2 20 0,0-3-4 0,2 4 0 0,-2-4 0 0,8 4 0 16,-7-5 0-16,-1 6 0 0,1-6 4 0,0 0-4 0,-9 5 0 15,8-4-4-15,0 5 8 0,2-6-4 0,-10 0 0 0,8 6 4 16,-8-7 0-16,8 7 0 0,-8-6 0 0,0 5-4 0,0 1 4 0,8-6 0 16,-8 5 0-16,0-1 4 0,0 2 0 0,0 4 0 15,0-4-4-15,0-1 0 0,0 5-4 0,0 0 4 0,0-5 0 0,0 5 0 16,0 0 0-16,0 0 0 0,0 0 0 0,0 0 0 0,0 0 0 16,0 0 0-16,0 0 4 0,0 0-4 0,0 5 4 0,0-5-4 15,0 5 4-15,0-1 0 0,0 0 4 0,10 7 0 0,-10-7 0 0,0 6 0 16,0-1 0-16,0 6 0 0,0-5 0 0,0 10 0 0,0-7 0 15,0 2 0-15,0 3 4 0,8 2-8 0,-8 0 4 0,0-1 0 16,-8 0 4-16,8 0-4 0,0 0 0 0,0 0 0 0,-10 1 4 16,10-2-4-16,0-3 0 0,0 4 0 0,-8-5-4 0,8 6 4 15,0-6-4-15,0-4-4 0,0 4 0 0,-8-5 4 0,8 1 0 0,0-1-4 16,0-3 0-16,0 4 0 0,0-10-4 0,0 4-8 16,0-4-4-16,0 5-12 0,0-5-8 0,0 0-16 0,0 0-8 0,0 0-20 15,0-5-12-15,0 5-24 0,0-4-24 0,0-2-8 0,0 2-84 16,0-6 24-16,0 5 40 0,0-5 36 0,0 1 20 0</inkml:trace>
          <inkml:trace contextRef="#ctx0" brushRef="#br0" timeOffset="24410.1525">-230 2357 31 0,'0'-4'92'0,"0"-6"-4"0,8 4-4 16,-8 2-28-16,0-1-4 0,0 5-4 0,0-4 0 0,0 4-4 15,0-6 0-15,0 6 4 0,0 0-4 0,-8 6 4 0,16-6-8 0,-8 4 4 16,0 1-4-16,0 5 0 0,0-6 0 0,0 6-4 0,0-1 0 16,0 1-8-16,0 0-4 0,0 3-8 0,0 2 0 0,0-5-4 15,0 9 0-15,0-4-8 0,0-1 0 0,0 1 4 0,0-1-4 0,0 1-8 16,0-7-4-16,0 7-4 0,0 0-12 0,0-5-12 16,0 5-16-16,0-7-12 0,0 2-8 0,0-5-12 0,0 4-4 0,0-4-44 15,0 0-40-15,8-5 32 0,-8 0 20 0,0 0 24 0</inkml:trace>
          <inkml:trace contextRef="#ctx0" brushRef="#br0" timeOffset="24784.1485">101 1939 39 0,'0'-13'96'0,"0"7"-8"0,0-3-4 0,0 3-24 0,0 2-4 0,-8 0 0 16,8-1 0-16,-8 5-4 0,8 0-4 0,-10 0-4 0,10 0-4 15,-8 5 0-15,8-5 0 0,-8 4-12 0,8 0 0 0,0 2 0 0,-8-1-8 16,8 5-20-16,0-6 24 0,0 5-4 0,0-3-4 16,0 3-4-16,0 1 4 0,0-6 0 0,8 6 0 0,-8 0-4 0,8-5 0 15,-8 4 0-15,8 1 0 0,2-6 0 0,-2 6-4 0,0-6 0 16,10 2-4-16,-10 3 0 0,1-4 8 0,7 0 0 0,2 0 0 16,-10-1-4-16,10 2 4 0,-2-2-4 0,2 0 4 0,-2 3-4 0,1-3 4 15,-9 0-4-15,10 1-4 0,0 5 0 0,-2-6 0 0,1 2 0 16,-8-2 0-16,8 5 0 0,-9-3 0 0,10-2 0 0,-10 6 0 15,0-1 0-15,2 1 0 0,-2 0 0 0,-8-1 0 0,8 1-4 0,-8-1 0 16,0 6 0-16,0-6 0 0,0 6 4 0,-8-1-4 16,0 1 0-16,8-1 4 0,-18 0-4 0,10 0 0 0,-2 5 0 0,-6-3 0 15,7-3 0-15,-8 2 0 0,0-1 4 0,1 1-4 0,-2-5-4 16,0-1-4-16,2 1-8 0,-1-6-8 0,0 1-16 0,0-1-12 16,-1-4-24-16,2-4-8 0,7-1-20 0,-8-4-4 0,0-1-76 15,9-4 8-15,-10-5 24 0,10 4 32 0,-10-8 20 0</inkml:trace>
          <inkml:trace contextRef="#ctx0" brushRef="#br0" timeOffset="25049.4398">59 1791 15 0,'0'0'104'0,"8"0"-8"0,-8 0-4 0,8 0-16 15,-8 0 4-15,10 0 0 0,-10 0 0 0,8 0 0 0,0 0-8 16,1 0-4-16,0-5-4 0,8 1-4 0,-9 4-8 0,9-5-4 15,-8 0-8-15,7 5-4 0,2-5-4 0,-1 0-4 16,8 1-4-16,-8-6-4 0,9 5-4 0,-8 1-4 0,6-6 0 0,2 5-4 16,-1 1 0-16,1-7-4 0,0 7-8 0,0-1-8 0,-1 0-16 0,9 1-16 15,-8-2-20-15,0 2-24 0,-1 4-20 0,1-5-12 16,0 5-72-16,-1 0 4 0,-8 5 32 0,8-5 24 0,-7 4 28 0</inkml:trace>
          <inkml:trace contextRef="#ctx0" brushRef="#br0" timeOffset="25458.3446">1355 2006 35 0,'-9'0'88'16,"9"0"-8"-16,-8 0-4 0,8 0-24 0,-8 0 0 0,8 0-4 16,0 0-4-16,0 0 0 0,-10 0-8 0,10 0 0 0,0 0 0 0,0 0-4 15,0 0 4-15,0 0-4 0,0 0 0 0,10 0 0 0,-10-4-4 16,0 4 0-16,8 0 0 0,-8-5 0 0,8 5 0 0,-8 0 4 16,9-4 0-16,-9 4 0 0,8-5 4 0,0 5 0 0,2-4 4 15,-2 4 0-15,0-6 0 0,0 6 0 0,2 0-4 0,-2-4 4 16,0 4 0-16,-8 0-4 0,9 0 0 0,0-6-4 0,-1 6 0 0,1 0 0 15,-1 0-4-15,0 0 0 0,1 0 0 0,0 0-8 0,-9 0 0 16,8 0 0-16,0 0-4 0,-8 0 0 0,10 0 0 0,-2 0 0 16,-8 0 0-16,8 0-4 0,-8 0-4 0,0 0 0 0,0 0-4 0,0 0 0 15,9 0 0-15,-9 0 0 0,0 0 0 0,0 0-4 16,0 0 0-16,0 0 4 0,0 0-24 0,0 0 24 0,0 0 4 0,0 0-4 16,0 0 0-16,0 0 0 0,0 0 0 0,0 0 4 0,0 0-4 15,0 0-8-15,0 0 8 0,0 0-4 0,0 0-4 0,0 6 0 16,0-6-4-16,0 4-16 0,0-4-16 0,0 0-16 0,-9 6-20 0,9-2-12 15,0-4-20-15,0 5-32 0,-8-1-24 0,8 1-40 0,-8-1-48 16,8-4 56-16,-10 6 36 0,2-2 32 0,8-4 20 0</inkml:trace>
          <inkml:trace contextRef="#ctx0" brushRef="#br0" timeOffset="26143.0301">852 2146 67 0,'0'-5'84'16,"0"5"-8"-16,0-4-4 0,0-2-20 0,0 2-4 0,-8 4 4 16,8-5 4-16,0 1 0 0,0 4 0 0,0-6 4 0,0 2 0 15,0-1-20-15,8 5 16 0,-8-5 0 0,0 0-4 0,8 5 0 16,-8 0-4-16,0-4 0 0,8 4 0 0,-8 0 0 0,10 0-4 0,-10 4-4 15,8-4 0-15,0 5-4 0,1 0 0 0,-1 0 0 0,-8-1-8 16,9 6-4-16,0-1 0 0,-1 6-4 0,0-5-4 0,0 4-4 16,2-4 4-16,-10 9-4 0,8-5-4 0,0 5-4 0,2-4 4 0,-2 4 0 15,0 0-4-15,-8-5 4 0,9 5-4 0,-1 0-4 0,-8-3 4 16,9 3 0-16,-9-5 0 0,9-1 4 0,-9 2-4 0,0 0 0 16,0-5 4-16,0 3 0 0,0-3 4 0,0-4 0 0,0 4 0 15,0-6 0-15,0 1 0 0,0-5-4 0,0 4 0 0,-9-4 0 16,9 0 0-16,-9 0-4 0,9-4 0 0,-8 4-4 0,8-5 0 0,-9 1 4 15,1-6 0-15,8 0-4 0,-8 0 0 0,-2 1 0 16,2-1 4-16,8-5-4 0,-8 0-4 0,8 2 4 0,-10-1 4 0,10-1-4 16,-8-5-4-16,8 7 4 0,0-2 4 0,0 1-4 0,0 0 4 15,0-1-8-15,0 0 4 0,0 1-4 0,0 5 0 0,8-1 0 16,2 0 4-16,-10 1 4 0,8-1 0 0,0 1-8 0,2 4 4 0,-10 0 0 16,8 0 0-16,0 0 0 0,9 5 0 0,-8-4 0 15,0 4 0-15,7 0 0 0,-8 0 0 0,10 0 0 0,-10-5 0 0,10 5 0 16,-1 5 0-16,-9-5 0 0,9 0 4 0,-8 4 0 0,7-4-4 15,-6 0 4-15,6 0-4 0,-7 0 4 0,8 0 0 0,-9 5 0 0,1-5-4 16,-1 0 0-16,1 0 0 0,0 0 0 0,-1 0 0 0,-8 0 4 16,8 0-4-16,-8 0 0 0,0 0 0 0,10 0-4 0,-10 0-8 15,0 0-12-15,0 0-20 0,0 0-20 0,0 0-16 16,-10 0-28-16,10-5-32 0,0 5-32 0,-8 0-52 0,8-4-28 0,-8-1 56 16,8 5 36-16,-9-5 28 0,9 0 28 0</inkml:trace>
          <inkml:trace contextRef="#ctx0" brushRef="#br0" timeOffset="26801.3253">1516 1949 3 0,'0'0'80'0,"0"0"-4"0,-8 5-8 0,8-5-40 0,0 6 16 0,0-6 0 0,0 0-4 0,0 0-4 16,0 0 4-16,0 4 4 0,0-4 0 0,0 0 0 15,0-4 4-15,0 4 4 0,0 0 4 0,0 0 4 0,8 0 4 16,-8 0 0-16,0 0 0 0,10 0 4 0,-10 0-8 0,8 0 0 0,0 0 0 16,1 0 4-16,0 4-4 0,-1-4 0 0,0 0 4 0,9 0-4 15,-8 4-8-15,8 2-8 0,-9-6 4 0,10 4-8 0,-1-4 4 16,0 6 0-16,0-2-12 0,-1-4 0 0,2 5-4 0,0-1-4 0,6 1 0 15,-6-5-4-15,-1 4 0 0,9-4 0 0,-10 0-4 0,2 6-12 16,7-6-4-16,-8 0 0 0,8 0 0 0,-7 0 0 16,-2 0 0-16,2 0 0 0,-1 0 0 0,8 4 0 0,-16-4 0 0,7 0 0 15,2 0 0-15,-10 6 0 0,2-6 0 0,-2 0 0 0,0 4 0 16,0-4 0-16,-8 0 0 0,9 4 0 0,-9-4 0 0,0 0 0 0,0 0-32 16,0 0-20-16,0 6-20 0,0-6-24 0,0 0-12 0,-9 5-44 15,1-5 4-15,0 0-24 0,0 4-8 0,-2-4-72 0,2 5 32 16,-10 0 40-16,10 0 36 0,-9-1 28 0,9-4 16 0</inkml:trace>
          <inkml:trace contextRef="#ctx0" brushRef="#br0" timeOffset="27108.0256">1602 2295 67 0,'0'0'100'15,"0"0"-4"-15,0 0 0 0,0-5-20 0,0 5 4 0,0-5 4 0,9 5-4 16,-9-4 8-16,0 4-8 0,8-5 0 0,-8 0 4 0,8 0 0 16,-8 5-8-16,10-5 0 0,-2 0 0 0,0 0-4 0,1 5-20 15,0-4 20-15,7-1-8 0,-7 5 0 0,7 0-8 0,2 0-4 0,-10-5 0 16,10 5-4-16,-2 0 0 0,2 0-4 0,7 0-4 0,-7 0-8 16,-2 0-4-16,2 0-28 0,-2 0 0 0,10 0 0 15,-9 0 0-15,-1 5 0 0,2-5 0 0,0 0 0 0,-2 0 0 0,1 5 0 16,0-5 0-16,0 0 0 0,1 4 0 0,-10-4 0 0,10 5 0 15,-10-5 0-15,0 5 0 0,0 0 0 0,1-5 0 0,-9 5 0 16,9-5 0-16,-9 5-52 0,8-5-48 0,-8 5-24 0,0-5-28 0,0 4-36 16,0-4-28-16,0 5-80 0,-8 0 48 0,8-5 48 15,-9 4 40-15,0 1 32 0,1-5 24 0</inkml:trace>
          <inkml:trace contextRef="#ctx0" brushRef="#br1" timeOffset="83349.1512">1397 1935 55 0,'0'-5'76'0,"0"1"-16"0,0-6 4 0,0 5-28 0,0-1-8 0,0-2-4 15,0 3 4-15,0-5-4 0,-8 0 0 0,8 1-4 0,0-1-4 16,0 1 4-16,-8 0 4 0,8-1-4 0,0 0 0 0,-10 1 0 16,10-1 0-16,0 0 4 0,-8 1 0 0,8-1 0 0,-8 1 4 0,8-1 0 15,-9 1 0-15,9-1 0 0,-8 1 4 0,8-2-8 16,-8 7 4-16,-2-6 4 0,10 0-8 0,-8 1 4 0,0-1 0 0,0 6-4 16,-2-6-4-16,10 1 0 0,-8-1 0 0,0 1-4 0,-1-1 0 15,0 0 0-15,1 1-4 0,-1-2-4 0,1 3 0 0,0-2 0 16,-1 0-4-16,-8 1 4 0,9 0 0 0,-2-1 0 0,-6 0 4 0,7 0-8 15,0 1 4-15,-7-1-4 0,-1 1 0 0,9-1 4 16,-10 6-4-16,0-7 4 0,10 2-4 0,-8 4 0 0,-2-4 0 0,1 3 0 16,1 2 0-16,-2-5 0 0,10 3 4 0,-10 2-4 0,2-1 0 15,-2-5 0-15,10 6 0 0,-9-1 0 0,9 0 4 0,-10 0-4 16,10 0 0-16,-10 1 0 0,10-1 0 0,0 0 4 0,-9 0-8 0,8 1 4 16,0-1 0-16,1 0 0 0,-8 0 0 0,6 0-4 15,2 0 0-15,0 1 4 0,-10-1-4 0,10 0 0 0,-1 5 0 0,1-5 0 16,-1 1 0-16,-8-1-4 0,9 5 4 0,-10-5 0 0,10 5 0 15,-10 0 0-15,10-5-4 0,-8 5 4 0,-1 0 0 0,-1 0 4 16,10 0-4-16,-10 0 0 0,2 0 0 0,-2 0 0 0,2 0 4 0,-1 0-4 16,-1 0 0-16,2 0 0 0,-2 0 0 0,10 0 0 0,-10 0 0 15,2 0 0-15,7 0 0 0,-8 0 4 0,8 0-4 0,-7 0 4 16,8 0-8-16,-2 0 4 0,2 0 0 0,-10 0 4 0,10-4-8 16,0 4 4-16,-1 0 0 0,-7 0 0 0,7 0 4 0,0 0-4 15,-7 0 0-15,6 0 0 0,-6-6 0 0,-2 6 0 0,2 0 0 16,-1 0 0-16,-1 0 0 0,2 0-4 0,-2 0 4 0,2 0-4 0,-2 6 4 15,1-6 0-15,1 0-4 0,-2 0 4 0,2 0 0 0,-2 0 0 16,1 4 4-16,8-4 0 0,-8 0-4 0,1 0 0 0,7 5 0 16,0-5 0-16,-7 0 0 0,6 5-4 0,2-5-16 0,0 0 24 15,-1 0 0-15,0 0 0 0,1 0-4 0,0 0 0 0,-1 0 0 16,1 0 4-16,0 0-4 0,-2 0 0 0,2 0 0 0,0 5 0 16,-2-5 0-16,2 0 0 0,0 4 4 0,-1-4-4 0,-8 5-4 15,9-5 4-15,-1 0 0 0,1 5 0 0,0-5-4 0,-10 5 4 0,10-1 0 16,-2 1 0-16,-6-5 4 0,8 5 0 0,-10-5-4 0,10 5 4 15,-9 0-4-15,9 0-4 0,-10-5 4 0,2 4 0 0,6 1 4 16,-6 0-4-16,-2 0 0 0,1-1 0 0,1 1 0 0,8 0-4 0,-10 0 4 16,0 0 0-16,10-1 4 0,-9 1-8 0,9 0 4 0,-9-5 0 15,8 5 0-15,1-1-4 0,0 2 4 0,-10-6 0 0,10 4 0 16,8-4 0-16,-10 5 8 0,2-5-8 0,0 4-4 0,0-4 4 16,8 6 4-16,-9-6-4 0,0 4 0 0,1 1 4 0,8 0-4 15,-9-5-4-15,1 5 0 0,0-1 4 0,-10 7 0 0,10-7 0 16,0 0 0-16,-10 6 0 0,10-5-12 0,-9 5 12 0,8-6 4 0,-8 5-4 15,1-3 4-15,6 4-4 0,-6 0 0 0,6-1 0 0,-6-5 0 16,7 6 0-16,-8-1 0 0,8-3 4 0,1 2-4 0,0 3 0 16,0-7-4-16,-2 6 4 0,2-5 0 0,0 5 0 0,-2-1 4 15,10-3-4-15,-8 2 0 0,0-3-4 0,8 5 4 0,-9 0 0 16,1-1 0-16,8 1 0 0,-8-1 0 0,8 0-4 0,-9 2 0 0,9-2 4 16,-9 1 0-16,1 4 0 0,8-5 0 0,0 1 0 0,-8 4 0 15,8 1 0-15,-10-6 0 0,10 6 0 0,0-5 0 0,0 4 0 16,-8-4 0-16,8 3 0 0,0 2 0 0,0-5 0 0,0 4 0 15,0-5 0-15,0 6 0 0,0-1-4 0,0 1 4 0,0-1 0 0,0-4 0 16,0 4 0-16,0 0-4 0,0 0 4 0,0 1 0 0,0 0 4 16,0 3-4-16,0-3 0 0,0 0 4 0,0-1-4 0,0 1-4 15,0-1 8-15,0 0-4 0,0 1 0 0,0-1 0 0,8 0 0 16,-8 1 0-16,0-1-16 0,10 0 16 0,-10 1 4 0,0 0 0 16,8-1-4-16,-8 0 4 0,8 5-4 0,1-4 0 0,-9-1 0 0,9 1 4 15,-1-1-4-15,0-1 0 0,-8 8 4 0,9-7-4 0,-1 0 0 16,0 6 0-16,2-6 0 0,-2 5 0 0,0 0 0 0,2-4 0 15,-10 4-4-15,16 0 4 0,-8-5 0 0,1 5 0 0,0 0 0 0,-1-4 0 16,1 4 0-16,-1-4 0 0,10 4 0 0,-10-5 4 0,0 5-4 16,10-4 0-16,-10-1 0 0,9 1 4 0,-8-1-4 0,8 1-4 15,-9-2 4-15,10 2 0 0,-2-1 0 0,2 1 0 0,-2-1 4 16,-7-4-4-16,8 4 0 0,0 0 0 0,-1-4 0 0,2 5 0 16,0-6 0-16,-2 5-4 0,10 1 4 0,-9-5 0 0,-1 4 0 15,2-5 0-15,0 5 4 0,6-3-4 0,-7-2-4 0,1 5 4 16,8-4 0-16,-10-1 0 0,2 1 0 0,7 0 0 0,-8 4 4 15,8-4-4-15,-7-5 0 0,8 4 0 0,-1 1 0 0,-8-6 0 0,8 6-16 16,1-1 24-16,0-3-4 0,-9 3 0 0,8-4-4 16,-8 0 0-16,9 4 0 0,0-4 0 0,-10 4 0 0,10-3 0 0,-9-1 4 15,9 4-4-15,0-4 0 0,-10-1 4 0,9 1-4 0,1 0 4 16,-8 0-4-16,16-1 8 0,-9 2-8 0,1-6 0 0,0 4 0 16,-1-4-4-16,0 0 0 0,0 5 4 0,11-5 0 0,-12 0 0 0,2 0 4 15,9 0-4-15,-9 0 0 0,-2-5 4 0,2 5 0 0,9 0 0 16,-11-4-4-16,2 4 0 0,0-6 0 0,-1 6 0 0,1-4 0 15,-8-1 0-15,7 0 4 0,-8 5-4 0,8-9 0 0,-7 4 0 0,8 0 0 16,-10 1 4-16,1-1-4 0,0-5 0 0,0 5 0 16,1 0 0-16,-2-4 0 0,2-1-4 0,-2 5 4 0,1-5 0 0,-8 1 0 15,8-1 4-15,-1 1-4 0,2 4 0 0,0-4 0 16,-10-1 4-16,9 0-8 0,0 1 8 0,0-1-4 0,-9 0 0 0,10 6 0 16,-2-6 0-16,2-4 4 0,-10 9-4 0,9-8 0 0,-9 2 0 15,10 1 4-15,-2 1-8 0,-6-5 4 0,6 4 0 0,-7 1 0 16,8-7 0-16,-9 7 0 0,9-4 4 0,-8 3 0 0,0-4 0 0,7 3 0 15,-6 2-4-15,-2-5 4 0,0 4 0 0,0-5 0 0,2 6-4 16,-2-1 0-16,0 0 8 0,1-3-4 0,-9 3-4 0,8 0 4 16,0 1-4-16,2-6 0 0,-10 5 4 0,8 1-4 0,0-1 4 15,-8 1 0-15,8-1 0 0,2 0 0 0,-10-4-4 0,8 5 0 16,0-1 4-16,-8 0 0 0,9-4-4 0,0 5 4 0,-1-1 0 0,1-5 0 16,-9 6-4-16,8-5 4 0,0 4-4 0,1-5 0 0,-9 6 0 15,9-1 0-15,-1 1 0 0,-8-1 4 0,8 0-4 0,-8-4 4 16,10 5-4-16,-10 0 0 0,8 3 0 0,-8-4 0 0,8 0 0 0,-8 1 0 15,0 0 4-15,0 4-4 0,9-4 0 0,-9-1 0 0,0-1 0 16,9 3 0-16,-9-2 0 0,0 1 0 0,8-1 0 0,-8 1 0 16,0-1 0-16,0 0 0 0,8 1 0 0,-8-1 0 0,0 0 0 15,0 1 0-15,0-1 0 0,0-4 0 0,0 4 4 0,0 0-4 16,0 1 0-16,0-1 4 0,0 1 0 0,0-1-4 0,0 0 4 0,0 1-4 16,0 0 0-16,0-1 0 0,0 0 0 0,0 1 0 0,0-1 0 15,0 1 0-15,0-1 0 0,0 5 0 0,0-9 0 16,0 9 0-16,0-5 0 0,0 2 0 0,0-3 4 0,0 1 0 0,0 1-4 15,0-1 0-15,0 1 0 0,0-1 4 0,0-4 0 0,0 4-4 16,0 1 0-16,0 0 0 0,-8-1 0 0,8 0 4 0,0-5 0 16,-8 5 0-16,8 1 0 0,0-1-4 0,-9-5 4 0,0 7-4 0,9-2 0 15,-8-5 0-15,8 6 4 0,-8-1 0 0,-2 1-4 16,10 0 0-16,-8-6 0 0,0 5 0 0,-1 1 0 0,9-1 0 0,-9 5 0 16,1-4 4-16,0-1 0 0,8 1 0 0,-9-1 0 0,1 5-4 15,8-4 0-15,-9-1 4 0,9 6 0 0,-9-7 0 0,9 2-4 16,-8 4 4-16,0 1 0 0,8-6-20 0,0 5 20 0,-10-5 0 0,10 6-4 15,-8-6 4-15,8 5 0 0,0 1-4 0,0-6 4 0,0 5 4 16,-8-5-8-16,8 6 4 0,0-1 4 0,0 0-4 0,0-4 0 16,0 3 4-16,0 1 0 0,0 1 0 0,0 0-4 0,0-2 4 15,0 2 4-15,0-1-4 0,0 0 4 0,0 0-4 0,0 1 4 16,0 4 0-16,0-6 0 0,0 3 0 0,0-3 0 0,0 6-4 0,0 0 4 16,0-4 0-16,0 4 0 0,0 0-4 0,0 0 0 15,0-6-4-15,0 6 4 0,0 0-8 0,0 0 0 0,0 0 0 0,0 0 4 16,0 0 0-16,0 0-4 0,0 0 0 0,0 0 0 0,0 6-4 15,0-6-8-15,0 0-8 0,0 4-20 0,0-4-16 0,0 6-20 16,-8-3-28-16,8 3-32 0,0-2-36 0,-10 6-52 0,10-5-12 0,-8 5 28 16,8 3 40-16,-8-3 32 0,-1 0 24 0,9 5 24 15</inkml:trace>
        </inkml:traceGroup>
        <inkml:traceGroup>
          <inkml:annotationXML>
            <emma:emma xmlns:emma="http://www.w3.org/2003/04/emma" version="1.0">
              <emma:interpretation id="{31A5DE97-D3E5-4D39-9780-7E1262EA79E2}" emma:medium="tactile" emma:mode="ink">
                <msink:context xmlns:msink="http://schemas.microsoft.com/ink/2010/main" type="inkWord" rotatedBoundingBox="14896,12285 15871,12414 15721,13546 14746,13417"/>
              </emma:interpretation>
              <emma:one-of disjunction-type="recognition" id="oneOf2">
                <emma:interpretation id="interp2" emma:lang="" emma:confidence="0">
                  <emma:literal>Ił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Pt</emma:literal>
                </emma:interpretation>
                <emma:interpretation id="interp5" emma:lang="" emma:confidence="0">
                  <emma:literal>t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7724.3761">2983 1868 3 0,'0'-9'96'0,"0"-1"-4"0,0 5-4 16,0-4-20-16,0-1-8 0,0 5 4 0,0 0-4 0,0-4 0 15,0 9-4-15,0-5 0 0,0 0 4 0,0 5 4 0,9-5 4 0,-9 5 4 16,0 5-16-16,0-5 20 0,9 10-4 0,-9-6 0 0,8 6 0 16,-8 0-4-16,8-1 0 0,-8 5-4 0,0 1-4 0,9 4-8 15,-9-1-4-15,0 3-8 0,8-2-8 0,-8 4 0 0,0-3-8 16,0 4 0-16,0 0-4 0,0 0-4 0,0 1 0 0,0-2-4 16,0-4 0-16,0 5 0 0,0 0-8 0,0 0 4 0,0-5 0 0,0 0-8 15,0 5 4-15,0-4 0 0,0-6 0 0,0 5 0 0,0 0-8 16,0-5-4-16,0 1 0 0,0-1-8 0,0 1-8 0,0-7-16 15,0 3-8-15,0-1-20 0,0-1-8 0,0 1-12 0,0-6-8 0,0 1-16 16,0-1-16-16,8 2-16 0,-8-6 0 0,0 0-64 16,0 0-8-16,0 0 44 0,0-6 28 0,0 2 28 0,0-5 28 15</inkml:trace>
          <inkml:trace contextRef="#ctx0" brushRef="#br0" timeOffset="28248.4875">3145 2261 3 0,'0'0'120'16,"0"0"-8"-16,0 5-4 0,0-5-16 0,0 5 8 0,0-5 12 16,0 5 0-16,0-5 4 0,0 5-4 0,8-5 4 0,2 4 0 0,-10-4 0 15,8 0-4-15,0 0-12 0,0 0-4 0,2 0-8 0,-2 5-8 16,9-5-12-16,-8 0-4 0,8-5-8 0,-1 5-8 0,-8-4-48 15,10 4 0-15,0-5 0 0,-2 0 0 0,1 5 0 0,0-5 0 16,0 5 0-16,1-5 0 0,-2 5 0 0,2-5 0 0,-10 5 0 16,9 0 0-16,0 0-12 0,-8 0-92 0,7 5-36 0,-6 0-40 0,-2 0-48 15,0 5-88-15,2-6 40 0,-2 6 48 0,-8-1 48 16,0 5 36-16,8-4 24 0,-8-1 24 0</inkml:trace>
          <inkml:trace contextRef="#ctx0" brushRef="#br0" timeOffset="28047.027">3333 1887 43 0,'8'-9'124'0,"-8"3"-8"0,9-3-8 0,-9 5-20 16,0-2-4-16,8 2-8 0,-8-1 0 0,0 0-8 0,9 5-4 15,-9 0-8-15,0 0 4 0,0-4-8 0,8 4 8 0,-8 4 0 16,0-4 4-16,8 5 0 0,-8 0 0 0,0-1 4 0,10 6-4 16,-10-5 4-16,0 9-8 0,8-4 0 0,-8 3-8 0,8 2-4 0,-8 4-4 15,0 2-4-15,0 3-8 0,0-6-8 0,0 6 0 0,0 0-8 16,0 0 4-16,0 5-4 0,0-5 0 0,0 0-8 0,0 5 4 15,0-1-4-15,0-4 0 0,0 5 0 0,0-5 0 0,0 5-8 16,0-6 0-16,0 2 4 0,0-1-4 0,0 0 4 0,0-5 0 16,0 4-4-16,0-7-4 0,0 3 0 0,0-5-8 0,10 1-8 0,-10-1-4 15,0-5-8-15,0 1-12 0,0-5-12 0,0 5-12 0,0-10-16 16,0 4-20-16,0 1-12 0,0-5-20 0,-10 0-16 0,10-5-4 16,-8 1-36-16,8-2-32 0,-8 2 40 0,-2-1 32 0,2-5 28 15,0 1 20-15</inkml:trace>
          <inkml:trace contextRef="#ctx0" brushRef="#br1" timeOffset="80758.1141">2983 2933 59 0,'-8'0'88'0,"8"0"0"0,-8 0-8 0,8 0-24 16,0 0-4-16,0 0 0 0,0 0-4 0,0 0-4 0,0 0 4 15,0 0-4-15,0 0 4 0,0 0 0 0,0 0 4 0,0 0 12 16,8 0-8-16,0 0 4 0,-8 0 0 0,9 0 0 0,0 0-4 0,-1 0 4 15,0 0-8-15,9 0 4 0,1 0 0 0,-10-5 0 0,10 5 4 16,6 0-4-16,-6 0-4 0,-1 0 0 0,9 0-4 0,-2 0-8 16,2 0-4-16,0 0-4 0,-1 0-4 0,1 0 0 0,0 0 0 0,-1-4-4 15,9 4-8-15,-8 0 0 0,0 4 0 0,8-8-4 16,-9 8 0-16,1-4-20 0,0 0 24 0,-1 5-4 0,1-5 0 0,0 4-8 16,-2-4 4-16,-6 5-4 0,-1-5-4 0,9 4 0 0,-10 2 0 15,-8-6 0-15,10 4 0 0,0 2 0 0,-10-6 0 0,0 4 0 16,1-4 0-16,-1 0 0 0,1 0 0 0,-1 5 0 0,-8-5 0 0,9 0 0 15,-9 0 0-15,0 0 0 0,0 0 0 0,0 0 0 0,0 0 0 16,0 0 0-16,0 0 0 0,0 0 0 0,-9 0 0 0,9 0 0 16,-8 0 0-16,-1 0 0 0,1 0 0 0,8-5 0 0,-9 5 0 15,1 0 0-15,-10 0 0 0,10 0 0 0,-10 0 0 0,10-4 0 16,-8 4 0-16,7 0 0 0,-8 0 0 0,0 0 0 0,-1 0 0 16,2 0 0-16,8 0 0 0,-10 0 0 0,1 0 0 0,0 0 0 0,-8 0 0 15,7 0 0-15,2 0 0 0,-2 0 0 0,1 0 0 16,-9 0-8-16,10-6-4 0,-2 6 0 0,2 0 0 0,-10 0 0 0,9-4 4 15,0 4 0-15,0-6 0 0,9 6 4 0,-10 0-4 0,0 0 4 16,10-4-16-16,0 4 20 0,-9 0-4 0,9 0 4 0,-1 0 0 16,9 0 0-16,-9 0 0 0,9 0 0 0,-8 0-4 0,8 0 0 0,0 0 4 15,0 0 0-15,-8 0 0 0,8 0 0 0,0 0 0 16,0 0-4-16,0 0 0 0,0 0 4 0,0 0 0 0,8 0 4 0,-8 0-4 16,0 0 0-16,8 0 0 0,-8 0 8 0,9 0-8 0,-9 0 0 15,9 0 4-15,-1 0 0 0,1 0-4 0,-1 0 0 0,0 0 0 16,0 0 4-16,10 0 0 0,-10 0 0 0,10 0 0 0,-10 0 0 0,9 0-4 15,0-5 4-15,0 5-4 0,1 0 0 0,-2 0 0 0,2 0 0 16,-2 0 4-16,2 0 0 0,-1 0-4 0,-1 0-4 0,2 0 4 16,-10 0-4-16,10 0-4 0,-10 0-8 0,0 5-12 0,1-5-20 15,0 0-20-15,-1 0-24 0,1 4-24 0,-9-4-36 0,8 6-36 16,-8-6-56-16,0 0-20 0,-8 4 48 0,8-4 44 0,0 0 36 0,-9 0 20 16</inkml:trace>
        </inkml:traceGroup>
      </inkml:traceGroup>
    </inkml:traceGroup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49.0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2C2D71-1028-43FF-996C-44A0A60C3C91}" emma:medium="tactile" emma:mode="ink">
          <msink:context xmlns:msink="http://schemas.microsoft.com/ink/2010/main" type="writingRegion" rotatedBoundingBox="3186,9944 6709,10045 6687,10792 3164,10691"/>
        </emma:interpretation>
      </emma:emma>
    </inkml:annotationXML>
    <inkml:traceGroup>
      <inkml:annotationXML>
        <emma:emma xmlns:emma="http://www.w3.org/2003/04/emma" version="1.0">
          <emma:interpretation id="{43539F52-39C9-4CBC-8E4B-A1F6D5795B12}" emma:medium="tactile" emma:mode="ink">
            <msink:context xmlns:msink="http://schemas.microsoft.com/ink/2010/main" type="paragraph" rotatedBoundingBox="3186,9944 6709,10045 6687,10792 3164,10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D18369-4353-474A-A13F-16C05D89F364}" emma:medium="tactile" emma:mode="ink">
              <msink:context xmlns:msink="http://schemas.microsoft.com/ink/2010/main" type="line" rotatedBoundingBox="3186,9944 6709,10045 6698,10416 3175,10315">
                <msink:destinationLink direction="with" ref="{FEAA2B14-2CBC-440F-B62F-B301E2A3B63B}"/>
                <msink:destinationLink direction="with" ref="{465C2C79-977C-47DB-999B-2C24BE066F88}"/>
                <msink:destinationLink direction="with" ref="{61747983-77EB-4833-866E-64D13137CB6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6B8A07-8F28-4F43-BEF1-9F70AB57B28A}" emma:medium="tactile" emma:mode="ink">
                <msink:context xmlns:msink="http://schemas.microsoft.com/ink/2010/main" type="inkWord" rotatedBoundingBox="3186,9944 6709,10045 6698,10416 3175,10315">
                  <msink:destinationLink direction="with" ref="{699F99CA-EACF-4F0C-9F7D-55E4C268C46F}"/>
                  <msink:destinationLink direction="with" ref="{234EC711-8653-483D-832C-FF98DDB0F3DA}"/>
                  <msink:destinationLink direction="with" ref="{05CD71CE-7C77-4412-B965-69F44EC9371D}"/>
                  <msink:destinationLink direction="from" ref="{718B4A87-08E4-4028-AF10-EC4B8BA12E8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179 5085 3 0,'0'0'64'0,"0"0"-4"0,0 0-8 0,0 0-28 0,0 0-4 16,0 0-4-16,0 0 0 0,0 0-8 0,-9 0 0 15,9 0-4-15,0 0 0 0,0 0 0 0,0 0 0 0,0 0 0 0,0 0 0 16,0 0-4-16,0 0 0 0,0 0 0 0,0 0 4 0,0 0-4 16,0 0 0-16,0 0 4 0,0 0-4 0,0 0 0 0,0 0 0 15,0 0 0-15,0 0 0 0,0 0 0 0,0 0-4 0,0 0 4 0,0 0 4 16,0 4-4-16,0-4 0 0,0 0-4 0,0 0 4 0,0 0-4 15,0 0 4-15,0 5-4 0,0-5 0 0,0 0 0 0,0 0 0 16,0 0 0-16,0 0 0 0,0 0 0 0,0 0-4 0,0 5 8 16,0-10-8-16,0 10 0 0,0-5 4 0,0 0 4 0,0-5 0 15,0 5 4-15,0 0-4 0,0 0 4 0,0 0-8 0,0 0 4 16,0 5 0-16,0-5 4 0,0 0 0 0,0 0 0 0,0 0-4 16,0 0 4-16,0 0 0 0,0 0 4 0,0 0-4 0,0 0 0 15,0 0 4-15,0 0-4 0,0 0 4 0,0 0-4 0,0 0 0 0,0 0 4 16,0 0 0-16,0 0 0 0,0 0-4 0,0 0 4 0,0 0-4 15,0 0 0-15,0 0-4 0,0 0 4 0,0 0 0 0,0 0-4 16,0 0 0-16,0 0 4 0,0 5-4 0,0-5 4 0,0 0 0 0,0 4 4 16,0-4 0-16,0 6-4 0,0-6-4 0,0 4 4 0,0-4 0 15,0 5 0-15,0-5 0 0,0 0 0 0,0 5 0 0,0-5-4 16,0 0 0-16,0 0-4 0,0 0 0 0,0 0 4 0,0 0 0 16,0 0 4-16,0 0 0 0,0 0-4 0,0-5 0 0,0 5 4 15,0 0 0-15,0-5-4 0,0 5 4 0,0-4 4 0,0 4-4 0,0-6 0 16,0 2 0-16,0 4-4 0,0-5 4 0,0 0 0 0,0 5-16 15,0-5 16-15,0 1 0 0,0 4 0 0,0 0 0 0,0-5 0 16,0 5 0-16,0 0 0 0,0 0-4 0,0 0-4 0,0 0 4 16,0 0 0-16,0 0 0 0,0 0 0 0,0 0 0 0,0 0 4 15,0 0-4-15,0 0 0 0,0 0 4 0,0 0 0 0,0 5 0 0,0-5-4 16,0 0 0-16,0 0 0 0,0 4 0 0,0-4 0 0,0 0 0 16,0 0 4-16,0 0 0 0,0 5 0 0,0-5 0 0,0 0 0 15,0 0 0-15,0 5 0 0,0-5 0 0,0 0-4 0,0-5 4 16,0 5-4-16,0 0 0 0,0 0 4 0,0 0-4 0,0 0 0 15,0 0 0-15,0 0 0 0,0 0 4 0,0 0-4 0,0 0 0 0,0 0 0 16,0 0 0-16,0 0 0 0,0 0 0 0,0 0 0 16,0 0 0-16,0 0 0 0,0 0 0 0,0 0 0 0,0 0 0 0,0 0 0 15,0 0 0-15,0 0 0 0,0 0 0 0,0 0-4 0,0 0 0 0,0 0-4 16,9 0 0-16,-9 0-4 0,0 0-4 0,0 0-32 16,9 0-4-16,-9 0-52 0,0 0-12 0,8 0 20 0</inkml:trace>
          <inkml:trace contextRef="#ctx0" brushRef="#br0" timeOffset="-1854.6685">1783 5046 39 0,'0'0'84'0,"0"5"-16"0,0-5-4 0,0 4-24 15,0-4 0-15,0 0-4 0,0 0-8 0,0 0 4 0,0 0 0 0,0 0-4 16,0 0 0-16,0-4 0 0,0 4 0 0,0-5 0 16,0 5 4-16,0 0-8 0,0-5 4 0,0 5 0 0,0-4-4 0,0 4 4 15,0-5-4-15,0 0 0 0,0 0-4 0,0 5 0 0,0-4-4 16,0-1 0-16,0 1-4 0,0 4 4 0,0-6-8 0,8 1 4 16,-8 5-4-16,10-4 4 0,-10 4-8 0,0-5 0 0,8 0 4 15,0 5-4-15,-8 0 0 0,9-5 0 0,-1 5 0 0,0 0 0 0,2 0 0 16,-10 0-4-16,8 0 0 0,0 0 4 0,0 0 0 15,-8 5-4-15,10-5 4 0,-2 5 0 0,-8 0 4 0,8-1-8 0,-8 1 8 16,9 1-4-16,-9-2 0 0,0 1 8 0,9-1-4 0,-9 1 4 16,0 5-4-16,0-6 0 0,0 1-4 0,0 0 8 0,-9-1-8 15,9 1 8-15,0 1 0 0,-9-2-8 0,1 1 4 0,8 0 0 0,-8-5 0 16,8 5 0-16,-10-5 0 0,2 0 0 0,8 0 0 0,-8 0 0 16,0 0-4-16,-2-5 0 0,2 0 0 0,8 0 0 0,-8 1 0 15,-1-2-4-15,9 1 0 0,-8-4 0 0,0 0 4 0,8-1-8 16,-10 1 8-16,10 0-4 0,-8-2 0 0,8 2 0 0,0-6 0 15,0 6 0-15,0-1 0 0,0 1 4 0,0 0-8 0,0-1 8 0,0 0-4 16,0 1 0-16,0 3-4 0,8-3 4 0,-8 4 0 0,10 1-4 16,-10-1 4-16,8 0 0 0,-8 0 0 0,8 5 0 0,1-5 0 15,-1 5 0-15,0 0 0 0,2 0 0 0,-2 0 0 0,0 0 0 16,0 0 0-16,2-5 0 0,-2 10 0 0,9-5 0 0,-8 0-16 16,-1 5 20-16,1 0 4 0,-1 0-4 0,-8 0-4 0,8-1 0 0,1 1 4 15,-9 0 0-15,0-1 0 0,9 6-4 0,-9 0 4 0,0-5 0 16,0 5 0-16,0-1 0 0,0 0 0 0,-9 1-4 0,9-5 4 15,-9 4 0-15,9 1 0 0,-8-5 0 0,0-1 0 0,-1 7 0 16,1-7 0-16,8 1 0 0,-9-5 0 0,0 4-4 0,1-4 4 16,0 0 0-16,-2 0-4 0,2 0 4 0,0 0-4 0,0-4 0 0,-2-1 0 15,2 1 4-15,8-2 0 0,-8 1-4 0,-1 1 0 0,9-6 0 16,-8 5 0-16,0-4 0 0,8 4 0 0,0-5 0 0,0 1 4 16,-10 4-8-16,10-6 4 0,0 8-4 0,0-7 4 0,0 5 0 0,0 1-4 15,0-2 4-15,0 2 4 0,0 4-8 0,10-5 4 16,-10 0 0-16,0 1 0 0,8 4 0 0,-8-5 0 0,0 5 0 0,8 0 4 15,-8 0-4-15,9-5 0 0,-1 5-4 0,-8 0 4 0,8 0 0 16,2 0 0-16,-2 0 0 0,-8 0 0 0,8 0-4 0,0 0 4 16,-8 0 4-16,10 0-4 0,-10 0 0 0,8 0 4 0,-8 0-4 15,0 0 4-15,0 5-4 0,0-5 0 0,0 5 0 0,0-5 4 16,0 4-4-16,0 1 0 0,0 0 0 0,-8-1 0 0,8 2 0 16,-10-2 4-16,10 1-4 0,-8 5 0 0,8-7 4 0,-8 4 0 0,0-3-4 15,8 1 0-15,-10-1 4 0,2-4-4 0,0 0 0 0,-1 5 0 16,1-5 0-16,0 0 0 0,8 0-4 0,-10 0 4 0,2 0 0 15,0 0-4-15,8-5 4 0,-8 1 0 0,8 4 0 0,-10-5-4 16,10 1 4-16,-8-3 4 0,8 4-8 0,0-2 4 0,0 0 0 16,0 0 0-16,0 1 0 0,0-2 0 0,0 2-4 0,0-1 4 0,0 0 0 15,0 1 0-15,8-1-4 0,-8 0 8 0,10 0-4 0,-2 0-4 16,-8 5 4-16,8 0 0 0,-8 0-4 0,8 0 4 0,2-5 0 16,-2 5 0-16,0 0 0 0,1 0 0 0,-1 0 4 0,0 0-4 15,2 5 0-15,-2-5 4 0,-8 5-20 0,8-5 16 0,0 5 4 16,2 0-4-16,-10-5 4 0,8 5-4 0,-8-1 0 0,0 1 4 0,0 0-4 15,8 5 0-15,-8-6 0 0,0 6 0 0,-8-2 0 0,8-1 0 16,0 2 0-16,0 0 0 0,-8-4 4 0,-2 5-4 0,10-1 0 16,-8 1 0-16,0-5 8 0,0 4-8 0,-2-3 0 0,2-2 4 0,0 1 0 15,-1-1 0-15,1 1 0 0,0-5-4 0,-2 5 0 16,2-5 0-16,-8 0 0 0,6 0 0 0,2-5 0 0,8 5 0 0,-8-5 0 16,-2 1 0-16,2-1 0 0,8 1 0 0,-8-7 0 0,-1 7 0 15,9-6 0-15,0 5 0 0,-8-4-4 0,8 4 8 0,0-5-4 16,0 1 0-16,0 4 0 0,0 1 0 0,8-6-4 0,-8 5 4 0,0 0-4 15,9 0 4-15,-9-5 0 0,8 6 0 0,0-1 0 0,-8 0 0 16,10 5 0-16,-2-4 0 0,0-1-4 0,2 5 4 0,-2-5 0 16,0 5 0-16,0 0 0 0,2 0 4 0,-2-5-4 0,-8 5 0 15,8 0 0-15,1 0-4 0,-1 5 4 0,-8-5 0 0,8 5 0 16,2 0 0-16,-10-5 0 0,8 4 0 0,-8 1 4 0,0 0 0 16,0-1-4-16,0 6 0 0,0-5 4 0,8 0 0 0,-16 3 0 0,8 3-4 15,0-6 0-15,0 4 4 0,-8-4 0 0,8 5 4 16,-10-6-4-16,10 6 4 0,-8-5 0 0,8 0 4 0,-8-1-4 0,-1 1 0 15,9 1-4-15,-8-6 0 0,0 4 0 0,8-4 0 0,-10 0 0 16,2 0-4-16,8 0 0 0,-8-4 0 0,8 4 4 0,-8-6-4 16,-2-3 4-16,10 4-4 0,-8 0 0 0,8-5 0 0,0 6 0 0,-8-6-4 15,8 0 4-15,0 1 0 0,0-2 0 0,0 3 0 0,0-2 4 16,0 6-8-16,-10-6 4 0,10 0 0 0,10 6 0 0,-10-6-4 16,0 5 4-16,0 0 0 0,8 0 0 0,-8 0 0 0,8 1-4 15,-8 4 0-15,10-5 4 0,-10 5-4 0,8 0 4 0,0-5 0 16,0 5 0-16,2 0 4 0,-2 0-4 0,-8 0 0 0,8 5-4 0,1-5 4 15,-1 5 0-15,0-5 0 0,2 4 0 0,-2 1-4 0,0 0 4 16,-8-5 0-16,8 5 0 0,2 0 0 0,-10 0 0 0,8 4 0 16,-8-4 0-16,0 4 0 0,0-3 0 0,8 3 4 0,-8-4-4 15,0 3 0-15,0-1 4 0,-8 2-4 0,8 0 0 0,0-4 4 16,0 5 0-16,-8-6 0 0,-2 1-4 0,10 5 0 0,-8-5 0 16,8-1 0-16,-8 1 0 0,0-5 0 0,-2 6 0 0,2-6 0 15,0 0 0-15,8 0 0 0,-9 0 0 0,1 0 0 0,0 0-4 0,-2-6 4 16,10 1 0-16,-8 1 0 0,0-1 0 0,8-5 0 0,-8 5-4 15,8-4 4-15,0 4 0 0,-10-5-4 0,10 1 4 0,0 5 0 16,0-6 0-16,0 0 0 0,0 5 0 0,0-5 0 0,0 6 0 0,0-1 0 16,0 0-4-16,10 1 4 0,-10-1 0 0,8 5 0 15,-8-5 0-15,8 5-4 0,-8 0 8 0,8 0-4 0,-8-5-4 0,10 5 4 16,-2 0 0-16,0 0 0 0,-8 0 4 0,9 5-8 0,-1-5 4 16,-8 5 4-16,8-5-4 0,2 5 0 0,-10-1-4 0,8-4 0 15,-8 5 4-15,0 0 4 0,8-1-4 0,-8 6 0 0,0-5 4 0,0 5-4 16,0-7 0-16,0 8 4 0,0-6-4 0,0 4 0 0,-8-4 4 15,8 5-4-15,0-6 0 0,-8 1 0 0,8 0 4 0,-10 5-4 16,10-10 0-16,0 4 0 0,-8 1 0 0,8-5 4 0,-8 6 0 16,8-6-4-16,-9 0 0 0,9 0 0 0,-8 0 0 0,8 0 0 15,0 0 0-15,0-6 0 0,0 6 0 0,-8-5-4 0,8 5 4 0,0-4 0 16,0-1-4-16,0 5-12 0,0-5-8 0,0 5-12 16,0-5-8-16,0 0-16 0,0 1-24 0,8-1-20 0,-8 5-16 0,0-5-32 15,0 0-56-15,0 5 28 0,0 0 36 0,0 0 20 0,0-5 28 16</inkml:trace>
          <inkml:trace contextRef="#ctx0" brushRef="#br0" timeOffset="-4394.8497">256 5166 11 0,'-8'0'80'0,"8"0"-4"0,0 0-8 0,-9 0-32 0,9 0 4 16,0 0-4-16,0 0-4 0,-9 0 0 0,9 0 0 0,0-4-4 15,-8 4 0-15,8-6 0 0,0 6 0 0,0 0 4 0,-8-4-4 16,8 4 0-16,0-5 0 0,0 5 4 0,0-5-4 0,0 5 4 16,0 0 0-16,0-5-4 0,0 5-4 0,0 0 8 0,0 0-4 15,0 0 4-15,0 0-16 0,0 0 16 0,0 0 0 0,0 0-4 0,0 0 4 16,0 0-8-16,0 0 0 0,0 0-8 0,0 0 0 0,0 0 0 16,0 0 0-16,0 0 4 0,0 0 0 0,0 0 0 0,0 0 4 15,0 0-4-15,0 0 4 0,8 0-4 0,-8 0 0 16,0 0 0-16,8 0 0 0,-8 0 0 0,9 0 0 0,-9 0-4 0,9 0 0 15,-9 0 0-15,8 0-4 0,0 0 4 0,1 0-4 0,-1 0 0 16,1 0 4-16,0 0-4 0,-1 0 4 0,0 0 0 0,2 0-4 16,-2 0 0-16,0 0 0 0,0 0 0 0,2 0 0 0,-2 0 0 15,9 0 4-15,-9 0-4 0,0 0 0 0,2 0 0 0,-2 0 0 0,10 0-4 16,-10 0 4-16,0 0 0 0,9 0-4 0,-8 0 0 0,-1 0 0 16,1 0-4-16,7-3 4 0,-6 3 0 0,-2 0 0 0,8-6-4 15,-6 6 4-15,6 0-4 0,-7-5 0 0,8 5-4 0,0 0 4 0,-9-5 0 16,10 5-8-16,-2 0 8 0,-6 0-4 0,6 0 8 15,1-4-4-15,0 4 0 0,0 0 0 0,-9 0-4 0,10-6 4 0,0 6 0 16,-2-4 0-16,1 4 0 0,0 0-4 0,-8-5 0 0,7 0 4 16,2 5-4-16,-10-5 4 0,10 1 0 0,-2 4-4 0,-7-5 8 15,8 5-4-15,0-5 4 0,-9 5 0 0,10-5-4 0,-10 5-4 0,10-4 4 16,-10 4 0-16,9 0 0 0,-9 0-4 0,10 0 4 0,-10-6 0 16,8 6 0-16,-6 0 0 0,6-5-4 0,-6 5 4 0,6 0 0 15,-7 0 0-15,8 0-4 0,-9 0 8 0,1 0-8 0,7 0 4 16,-6-4 0-16,-2 4 0 0,10 0-4 0,-10 0 8 0,0 0-4 15,0 0 0-15,9 0 0 0,-8 0 0 0,0 0-4 0,-1 0 0 0,0 0 4 16,10 0 0-16,-10 0 0 0,0 0-4 0,2 0 4 0,-2 0-4 16,0 0 4-16,9 0-4 0,-8 0 0 0,0 0 4 0,-1 0-4 15,0 0 4-15,10 4-4 0,-10-4 4 0,0 0 0 0,2 0-4 16,6 5 0-16,-7-5 0 0,-1 0 0 0,9 0 0 0,-8 6 0 16,7-6 0-16,-6 0 0 0,6 0 0 0,-7 4 0 0,8-4 0 0,-9 0 0 15,9 0 0-15,-8 0 0 0,8 0 0 0,-9 0 0 0,10 0 0 16,-10 0 0-16,10 0 0 0,-10 0 0 0,9 0 0 0,-9 0 0 15,10 0 0-15,-10 0 0 0,10 0 0 0,-10 0 0 0,0 0 0 16,10 0 0-16,-10-4 0 0,0 4 0 0,9 0 0 0,-9 0 0 16,2-6 0-16,6 6 0 0,-8 0 0 0,2 0 0 0,6 0 0 0,-7 0 0 15,0 0 0-15,8 0 0 0,-9 0 0 0,0-5 0 0,10 5 0 16,-10 5 0-16,10-5 0 0,-10 0 0 0,9 0 0 0,-8-5 0 16,7 5 0-16,-7 0 0 0,7 0 0 0,-6-4 0 0,6 4 0 15,-6-5 0-15,6 5 0 0,-8 0 0 0,10-5 0 0,-10 5 0 16,1-4 0-16,-1 4 0 0,10-5 0 0,-10 5 0 0,8-5 0 15,-6 5 0-15,-2 0 0 0,9 0 0 0,-8 0 0 0,-1 0 0 0,9 0 0 16,-9 0 0-16,2 0 0 0,6 0 0 0,-8 0 0 0,2 0 0 16,-2 0 0-16,0 0 0 0,9 0 0 0,-8 0 0 0,0 0 0 15,-1 0 0-15,8 0 0 0,-6 0 0 0,-2 0 0 0,0 0 0 16,2 0 0-16,6 0 0 0,-7 0 0 0,-1 0 0 0,1 0 0 16,8 0 0-16,-9 0 0 0,0 0 0 0,2 0 0 0,6 0 0 0,-6 0 0 15,-2 0 0-15,8 0 0 0,-7 0 0 0,-1 0 0 0,1 0 0 16,8 0 0-16,-9 0 0 0,2 0 0 0,6 0 0 0,-8 0 0 15,2 0 0-15,-2 0 0 0,0 0 0 0,9 0 0 0,-8 0 0 16,0 0 0-16,-1 0 0 0,0 0 0 0,10 0 0 0,-10 0 0 16,0 0 0-16,2 0 0 0,-2 0 0 0,0 0 0 0,1 5 0 0,-1-5 0 15,1 0 0-15,8 5 0 0,-9-5 0 0,0 4 0 0,2-4 0 16,6 0 0-16,-6 5 0 0,-2 0 0 0,0-5 0 0,9 4 0 16,-9-4 0-16,1 5 0 0,0-5 0 0,7 0 0 0,-6 6 0 15,-2-6 0-15,0 4 0 0,10-4 0 0,-10 0 0 0,0 0 0 16,1 0 0-16,-1 0 0 0,10 0 0 0,-10 0 0 0,0 5 0 0,2-5 0 15,-2 0 0-15,0 5 0 0,0-5 0 0,2 0 0 0,-2 0 0 16,0 0 0-16,1 0 0 0,-1 5 0 0,0-5 0 0,2 0 0 16,-10 0 0-16,8 4 0 0,0-4 0 0,0 0 0 0,-8 0 0 15,10 0 0-15,-10 5 0 0,8-5 0 0,0 0 0 0,-8 5 0 16,9-5 0-16,-9 0 0 0,9 0 0 0,-9 0 0 0,8 5 0 0,-8-5 0 16,9 0 0-16,-9 0 0 0,8 0 0 0,-8 0 0 0,8 0 0 15,-8 0 0-15,9 4 0 0,-9-4 0 0,9 0 0 0,-9 6 0 16,0-6 0-16,8 0 0 0,-8 0 0 0,8 0 0 0,-8 4 0 15,10-4 0-15,-10 0 0 0,8 0 0 0,-8 5 0 0,0-5 0 16,8 0 0-16,-8 5 0 0,9-5 0 0,-9 0 0 0,0 0 0 16,0 0 0-16,0 0 0 0,0 0 0 0,0 0 0 0,0 6 0 0,0-6 0 15,9 0 0-15,-9 0 0 0,0 0 0 0,0 0 0 0,-9 0 0 16,9 0 0-16,0 0 0 0,0 0 0 0,0 0 0 0,0 0 0 16,0 0 0-16,0 0 0 0,0 0 0 0,0 0 0 0,0 0 0 0,0 0 0 15,0 0 0-15,0 0 0 0,0 0 0 0,0 0 0 16,0 0 0-16,0 0 0 0,0 0 0 0,0 0 0 0,0 0 0 0,0 0 0 15,0 0 0-15,0 0 0 0,0 0 0 0,0 0 0 0,0 0 0 16,0 0 0-16,0 0 0 0,0 0 0 0,0 0 0 0,-9 0 0 16,9 0 0-16,-8 0 0 0,8 0 0 0,-8-6 0 0,-2 6 0 0,10 0 0 15,-8 0 0-15,0-5 0 0,-1 5 0 0,0 0 0 16,1-5 0-16,0 5 0 0,-1-4 0 0,9 4 0 0,-8 0 0 0,-1-6 0 16,0 2 0-16,1 4 0 0,0 0 0 0,-2-5 0 0,2 5 0 15,0-5 0-15,0 5 0 0,-10-5 0 0,10 5 0 0,-1 0 0 16,1-4 0-16,0 4 0 0,-2-5 0 0,-6 5 0 0,8-5 0 15,-2 5 0-15,2-5 0 0,-9 5 0 0,8 0 0 0,1-4 0 16,-9 4 0-16,9 0 0 0,-10-6 0 0,10 6 0 0,-10 0 0 0,10 0 0 16,-9 0 0-16,8 0 0 0,-7-5 0 0,7 5 0 0,-7 0 0 15,6 0 0-15,-6 0 0 0,6-4 0 0,-6 4 0 0,7-5 0 16,-8 5 0-16,9 0 0 0,-9-5 0 0,9 5 0 0,-10 0 0 16,10 0 0-16,-10 0 0 0,2 0 0 0,7 0 0 0,-8 0 0 15,8 0 0-15,-7 0 0 0,-2 0 0 0,10 0 0 0,-10 0 0 0,2 0 0 16,7 0 0-16,-8 0 0 0,8 0 0 0,-7 0 0 0,-2 0 0 15,10 0 0-15,-10 0 0 0,10 0 0 0,-9 0 0 0,9 0 0 16,-9 0 0-16,8-4 0 0,1 4 0 0,-10 0 0 0,10-5 0 0,0 5 0 16,-10 0 0-16,10-5 0 0,0 5 0 0,-1 0 0 15,0-5 0-15,-8 5 0 0,9 0 0 0,0 0 0 0,-2 0 0 16,2 0 0-16,0 0 0 0,0 0 0 0,-2 0 0 0,2 0 0 0,0 0 0 16,-9 0 0-16,8 0 0 0,0 0 0 0,1 0 0 15,0 0 0-15,-2 0 0 0,2 0 0 0,0 0 0 0,0 0 0 0,-2 0 0 16,2 0 0-16,0 0 0 0,-1 0 0 0,1 0 0 0,8 0 0 0,-9 0 0 15,0 0 0-15,1 0 0 0,0 0 0 0,0 0 0 16,-2-4 0-16,10 4 0 0,-8 0 0 0,0-5 0 0,-2 5 0 0,2 0 0 16,8-4 0-16,-8 4 0 0,-1 0 0 0,9-6 0 0,-8 6 0 15,0 0 0-15,-1-5 0 0,9 5 0 0,-9 0 0 0,1-4 0 16,8 4 0-16,-8 0 0 0,-2 0 0 0,2 0 0 0,8 0 0 0,-8-5 0 16,-1 5 0-16,0 0 0 0,9 0 0 0,-8-5 0 0,0 5 0 15,-1 0 0-15,9 0 0 0,-8 0 0 0,-1 0 0 0,9 0 0 16,-9 0 0-16,1 0 0 0,0 0 0 0,-2-5 0 0,10 5 0 15,-8 0 0-15,0-5 0 0,0 5 0 0,-2 0 0 0,2 0 0 16,0-4 0-16,-1 4 0 0,1-5 0 0,0 5 0 0,-2-5 0 16,2 5 0-16,0-5 0 0,0 5 0 0,-10 0 0 0,10 0 0 15,-2 0 0-15,2-5 0 0,-9 5 0 0,9 0 0 0,0 0 0 16,-10 0 0-16,10 0 0 0,0 0 0 0,-10 0 0 0,10 0 0 0,-10 0 0 16,10 0 0-16,-1-4 0 0,-7 4 0 0,7 0 0 0,-8 0 0 15,9 0 0-15,-2 0 0 0,-6 0 0 0,7 0 0 0,-8 0 0 16,9-5 0-16,-1 5 0 0,1 0 0 0,-10-4 0 0,10 4 0 15,0 0 0-15,-10 0 0 0,10 0 0 0,0-7 0 0,-1 7 0 16,0 0 0-16,-8 0 0 0,9 0 0 0,0 0 0 0,-2 0 0 0,2 0 0 16,0 0 0-16,0 0 0 0,-10 0 0 0,10 0 0 0,-1 0 0 15,0 0 0-15,1 0 0 0,-1 0 0 0,1 0 0 0,0 0 0 16,0 0 0-16,-2 0 0 0,2 0 0 0,-10 0 0 0,10-3 0 0,0 3 0 16,-1 0 0-16,1 0 0 0,-1 0 0 0,1 0 0 15,-1-5 0-15,1 5 0 0,0 0 0 0,-10 0 0 0,10 0 0 0,-2 0 0 16,2 0 0-16,0-5 0 0,0 5 0 0,-1 0 0 0,0 0 0 15,-8 0 0-15,9 0 0 0,0 0 0 0,-2 0 0 0,2 0 0 16,0 0 0-16,-2 0 0 0,2 0 0 0,0 0 0 0,0 0 0 0,-1 0 0 16,1 0 0-16,-1 0 0 0,0 0 0 0,1 0 0 0,0 0 0 15,8 0 0-15,-10 0 0 0,2 0 0 0,0 0 0 0,8 0 0 16,-8 0 0-16,-2 0 0 0,2 0 0 0,0 0 0 0,8 0 0 16,-9 0 0-16,1 0 0 0,-1 0 0 0,9 0 0 0,-9 0 0 15,1 0 0-15,8 0 0 0,-8 0 0 0,0 0 0 0,8 0 0 16,-10 0 0-16,2 0 0 0,0 0 0 0,8 0 0 0,-10 0 0 0,10 0 0 15,-8 0 0-15,0 0 0 0,8 0 0 0,-9 0 0 0,9 0 0 16,-8 0 0-16,8 0 0 0,-9 0 0 0,9 0 0 0,-8 0 0 16,-1 5 0-16,9-5 0 0,-8 0 0 0,8 0 0 0,-8 0 0 15,8 0 0-15,-10 0 0 0,10 5 0 0,-8-5 0 0,0 0 0 16,8 0 0-16,-10 0 0 0,10 0 0 0,-8 3 0 0,8-3 0 16,-8 0 0-16,8 0 0 0,-8 0 0 0,-1 7 0 0,9-7 0 15,-8 0 0-15,8 4 0 0,-9-4 0 0,9 0 0 0,-9 0 0 0,9 5 0 16,-8-5 0-16,8 0 0 0,-8 0 0 0,8 0 0 0,-10 0 0 15,10 4 0-15,-8-4 0 0,8 0 0 0,-8 0 0 0,8 5 0 16,-8-5 0-16,-2 0 0 0,10 0 0 0,-8 0 0 0,8 0 0 0,-8 5 0 16,8-5 0-16,-9 0 0 0,9 5 0 0,-8-5 0 15,8 5 0-15,-9-5 0 0,9 0 0 0,0 0 0 0,-9 0 0 0,9 4 0 16,-8-4 0-16,0 0 0 0,8 5 0 0,0-5 0 0,-8 0 0 16,8 0 0-16,-10 0 0 0,2 0 0 0,8 0 0 0,-8 0 0 15,8 0 0-15,0 5 0 0,-10-5 0 0,2 0 0 0,8 0 0 0,-8 0 0 16,8 0 0-16,-9 0 0 0,9 0 0 0,-8 5 0 0,8-5 0 15,-8 0 0-15,-2 5 0 0,10-5 0 0,-8 0 0 0,8 0 0 16,-8 4 0-16,8-4 0 0,-8 5 0 0,8-5 0 0,-10 6 0 16,10-6 0-16,-8 0 0 0,8 0 0 0,-8 4 0 0,8-4 0 15,-9 0 0-15,9 5 0 0,0-5 0 0,-9 4 0 0,9-4 0 0,0 0 0 16,0 0 0-16,-8 0 0 0,8 0 0 0,0 0 0 16,0 0 0-16,0 0 0 0,0 0 0 0,0 0 0 0,-9 0 0 0,9 0 0 15,0 0 0-15,0 0 0 0,0 0 0 0,0 0 0 0,-8 0 0 16,8 0 0-16,0 0 0 0,-8 0 0 0,8 0 0 0,0 0 0 15,-9 0 0-15,9 5 0 0,0-5 0 0,-9 0 0 0,9 0 0 0,0 0 0 16,-8 5 0-16,8-5 0 0,0 0 0 0,-8 0 0 0,8 5 0 16,0-5 0-16,-10 0 0 0,10 0 0 0,0 4 0 0,-8-4 0 15,8 0 0-15,0 0 0 0,-8 0 0 0,8 0 0 0,0 0 0 16,-9 0 0-16,9 0 0 0,0 0 0 0,0 0 0 0,0 0 0 16,-9 0 0-16,9 0 0 0,0 0 0 0,0 0 0 0,0 0 0 0,0 0 0 15,0 0 0-15,0 5 0 0,0-5 0 0,0 0 0 0,0 0 0 16,0 0 0-16,0 0 0 0,0 0 0 0,0 0 0 0,0 0 0 15,0 0 0-15,0 0 0 0,0 0 0 0,0 0 0 0,0 0 0 16,0 0 0-16,0 0 0 0,0 0 0 0,0 0 0 0,0 0 0 16,0 0 0-16,0 0 0 0,0 0 0 0,9 0 0 0,-9 0 0 0,0 0 0 15,9 0 0-15,-9 0 0 0,8 0 0 0,0 0 0 0,2 0 0 16,-10 0 0-16,8 0 0 0,0 0 0 0,1 0 0 0,0 0 0 16,-1 0 0-16,0 0 0 0,9 0 0 0,-8 0 0 0,0 0 0 15,-1 0 0-15,10 0 0 0,-10 0 0 0,0 0 0 0,10 0 0 16,-10 0 0-16,9 0 0 0,-9 0 0 0,10 0 0 0,-10 0 0 0,10 0 0 15,-10 0 0-15,8 0 0 0,-7 0 0 0,8 0 0 0,-8 0 0 16,7 0 0-16,2 0 0 0,-10 0 0 0,10 0 0 0,-2 0 0 16,-7-5 0-16,8 5 0 0,0 0 0 0,-1-4 0 0,-6 4 0 15,6 0 0-15,2-5 0 0,-1 0 0 0,0 5 0 0,0-5 0 16,-1 5 0-16,2-4 0 0,0-1 0 0,-2 5 0 0,1-4 0 16,0 4 0-16,0 0 0 0,1 0 0 0,-2 0 0 0,2 0 0 0,-2-6 0 15,-7 6 0-15,8 0 0 0,0 0 0 0,-1 0 0 16,2 0 0-16,0 0 0 0,-2 0 0 0,1 6 0 0,-8-6 0 0,8 0 0 15,-1 0 0-15,-6 0 0 0,6 0 0 0,2 0 0 0,-10 0 0 16,9 0 0-16,-8 0 0 0,8 0 0 0,-9 0 0 0,10 0 0 16,-2 0 0-16,-6 0 0 0,6 0 0 0,-8 0 0 0,9 0 0 0,-8 0 0 15,8 0 0-15,-9 0 0 0,10 0 0 0,-10 0 0 0,10 0 0 16,-2 0 0-16,-7 0 0 0,8 0 0 0,0 0 0 0,-9 0 0 16,10 0 0-16,-2 0 0 0,-6 0 0 0,6 0 0 0,1 0 0 15,-9 4 0-15,10-4 0 0,-2 0 0 0,2 5 0 0,-1-5 0 16,-8 0 0-16,7 4 0 0,1-4 0 0,1 0 0 0,-10 0 0 0,10 0 0 15,-2 5 0-15,2-5 0 0,-10 0 0 0,9 0 0 0,-1 0 0 16,-6-5 0-16,6 5 0 0,2 0 0 0,-10 0 0 0,10 0 0 16,-10 0 0-16,9 0 0 0,-9 0 0 0,10 0 0 0,-2 0 0 15,-8 0 0-15,10 0 0 0,-10 0 0 0,10 0 0 0,-10 0 0 16,9 0 0-16,-9 0 0 0,10 0 0 0,-10 0 0 0,10 0 0 0,-10 0 0 16,0 0 0-16,10 5 0 0,-10-5 0 0,9 0 0 0,-9 5 0 15,10-5 0-15,-10 0 0 0,0 0 0 0,10 0 0 0,-10 0 0 16,0 5 0-16,10-5 0 0,-10 0 0 0,9 0 0 0,-9 4 0 0,2-4 0 15,6 0 0-15,-8 0 0 0,2 0 0 0,-2 5 0 16,9-5 0-16,-8 5 0 0,-1-5 0 0,9 0 0 0,-9 4 0 0,2-4 0 16,6 0 0-16,-8 5 0 0,2-5 0 0,6 0 0 0,-7 6 0 15,8-6 0-15,-8 4 0 0,-1-4 0 0,8 0 0 0,-6 0 0 16,6 0 0-16,-6 5 0 0,6-5 0 0,-7 0 0 0,8 0 0 0,-9 0 0 16,1 5 0-16,7-5 0 0,-6 0 0 0,6 0 0 15,-6 0 0-15,6 0 0 0,-8 0 0 0,9 5 0 0,-8-5 0 0,8 0 0 16,-9 0 0-16,10 0 0 0,-10 4 0 0,0-4 0 0,10 0 0 15,-10 5 0-15,9-5 0 0,-8 5 0 0,8-5 0 0,-9 5 0 16,0-5 0-16,10 4 0 0,-10-4 0 0,2 6 0 0,6-6 0 0,-7 4 0 16,8-4 0-16,-9 5 0 0,1-5 0 0,7 5 0 0,-6-5 0 15,-2 6 0-15,10-3 0 0,-10-3 0 0,0 0 0 0,1 5 0 16,7-5 0-16,-7 5 0 0,0 0 0 0,7-5 0 0,-6 0 0 16,-2 4 0-16,0-4 0 0,1 6 0 0,0-6 0 0,-1 0 0 15,0 4 0-15,1-4 0 0,-1 0 0 0,1 0 0 0,0 0 0 16,-1 0 0-16,0 0 0 0,2 5 0 0,-2-5 0 0,-8 0 0 15,8 0 0-15,0 0 0 0,2 5 0 0,-2-5 0 0,-8 0 0 0,8 0 0 16,1 4 0-16,-1-4 0 0,-8 0 0 0,8 5 0 0,2-5 0 16,-2 0 0-16,0 5 0 0,-8-5 0 0,8 0 0 0,2 5 0 15,-2-5 0-15,0 0 0 0,-8 0 0 0,9 5 0 0,0-5 0 16,-1 0 0-16,1 0 0 0,-9 0 0 0,8 0 0 0,0 0 0 16,1 0 0-16,-9 0 0 0,9 0 0 0,-9 0 0 0,8 0 0 15,0 0 0-15,-8 5 0 0,10-10 0 0,-10 10 0 0,0-5 0 0,8 0 0 16,-8 0 0-16,8 0 0 0,-8 0 0 0,0 0 0 0,0 0 0 15,9 0 0-15,-9 0 0 0,0 0 0 0,0 5 0 0,0-5 0 16,0 0 0-16,0 0 0 0,0 0 0 0,9 0 0 0,-9 0 0 0,0 0 0 16,0 0 0-16,0 0 0 0,8 0 0 0,-8 0 0 15,0 0 0-15,0 0 0 0,0 0 0 0,8 0 0 0,-8 0 0 0,0 0 0 16,0 0 0-16,0 0 0 0,0 0 0 0,0 0 0 0,0 0 0 16,0 0 0-16,0 0 0 0,0 0 0 0,0 0 0 0,0 0 0 15,0 0 0-15,0 0 0 0,0 0 0 0,9 0 0 0,-9 0 0 0,0 0 0 16,0 0 0-16,0 0 0 0,0 0 0 0,0 0 0 0,0 0 0 15,0 0 0-15,0 0 0 0,0 0 0 0,8 0 0 0,-8 0 0 16,0 0 0-16,0 0 0 0,0 0 0 0,0 0 0 0,8 0 0 16,-8 0 0-16,0 0 0 0,0 0 0 0,0 0 0 0,10 0 0 15,-10 0 0-15,0 0 0 0,0 0 0 0,0 0 0 0,0 0 0 0,0 0 0 16,8 0 0-16,-8 0 0 0,0 0 0 0,0 0 0 16,8 0 0-16,-8 0 0 0,0 0 0 0,0 0 0 0,0 0 0 0,0-5 0 15,10 5 0-15,-10 0 0 0,0-5 0 0,0 5 0 0,0 0 0 16,0-5 0-16,8 5 0 0,-8-5 0 0,0 5 0 0,0-5 0 15,0 5 0-15,8-5 0 0,-8 5 0 0,0 0 0 0,8-4 0 0,-8 4 0 16,0 0 0-16,9 0 0 0,-9-5 0 0,0 5 0 16,9 0 0-16,-9 0 0 0,0 0 0 0,8-5 0 0,-8 5 0 0,0 0 0 15,0 0 0-15,9 0 0 0,-9 0 0 0,0 0 0 0,8 0 0 16,-8 0 0-16,8-4 0 0,-8 4 0 0,0 0 0 0,10 0 0 16,-10 0 0-16,8 0 0 0,-8-6 0 0,8 6 0 0,-8 0 0 0,8 0 0 15,-8 0 0-15,0 0 0 0,10 0 0 0,-10 0 0 0,8 0 0 16,-8 0 0-16,0 0 0 0,8 0 0 0,-8 0 0 0,0 0 0 15,0 0 0-15,0 0 0 0,0 0 0 0,9 0 0 0,-9 0 0 16,0 0 0-16,0 0 0 0,0 0 0 0,0 0 0 0,0 0 0 16,0 0 0-16,0-4 0 0,0 4 0 0,0 0 0 0,0 0 0 15,0 0 0-15,0 0 0 0,0 0 0 0,0 0 0 0,0 0 0 0,0 0 0 16,0 0 0-16,0 0 0 0,0 0 0 0,0 0 0 16,0 0 0-16,0 0 0 0,0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16,0 0 0-16,0 0 0 0,0 0 0 0,0 0 0 0,0 0 0 0,0 0 0 15,0 0 0-15,0 0 0 0,0 0 0 0,0 0 0 0,0 0 0 0,0 0 0 16,0 0 0-16,0 0 0 0,0 0 0 0,0 0 0 16,0 0-24-16,0 0-60 0,-9 0-24 0,9 0-16 0,0 0-20 0,0 0-24 15,-8 0-16-15,8-5-72 0,-8 5 4 0,-2-5 44 0,10 5 40 16,-8-5 32-16,0 5 24 0</inkml:trace>
          <inkml:trace contextRef="#ctx0" brushRef="#br1" timeOffset="163904.3709">3684 5156 19 0,'9'-4'60'0,"-9"4"-8"0,0 0-12 0,0-5-20 0,0 5-12 15,0-5-20-15,-9 5-28 0,9-5-32 0</inkml:trace>
        </inkml:traceGroup>
      </inkml:traceGroup>
      <inkml:traceGroup>
        <inkml:annotationXML>
          <emma:emma xmlns:emma="http://www.w3.org/2003/04/emma" version="1.0">
            <emma:interpretation id="{1516EC00-98AE-4DD6-B706-A26BB7E8F8B5}" emma:medium="tactile" emma:mode="ink">
              <msink:context xmlns:msink="http://schemas.microsoft.com/ink/2010/main" type="line" rotatedBoundingBox="4435,10447 6575,10321 6593,10623 4452,10748"/>
            </emma:interpretation>
          </emma:emma>
        </inkml:annotationXML>
        <inkml:traceGroup>
          <inkml:annotationXML>
            <emma:emma xmlns:emma="http://www.w3.org/2003/04/emma" version="1.0">
              <emma:interpretation id="{D0DF0B1C-EB08-4BF6-AC69-74925E75BF04}" emma:medium="tactile" emma:mode="ink">
                <msink:context xmlns:msink="http://schemas.microsoft.com/ink/2010/main" type="inkWord" rotatedBoundingBox="4435,10447 5305,10396 5323,10697 4452,10748"/>
              </emma:interpretation>
            </emma:emma>
          </inkml:annotationXML>
          <inkml:trace contextRef="#ctx0" brushRef="#br0" timeOffset="4968.0572">1545 5386 43 0,'0'0'76'0,"-10"0"0"0,10 0-8 0,0 0-24 15,-8 0-4-15,8 0 0 0,0 0 0 0,0 0 0 0,0 0-8 16,-8 0 4-16,8 0 4 0,0 0-8 0,0 0 0 0,0 0 8 0,0 0 0 16,0 0-4-16,0 0-4 0,0-5 0 0,0 5 0 15,0-6 0-15,0 6-8 0,0 0 0 0,0 0 4 0,0-3 0 0,0 3-4 16,0-5-4-16,0 5 0 0,0-5 4 0,0 0-4 0,0 5 0 16,0-5 0-16,0 0 0 0,0 1-4 0,8-1 0 0,-8 0 0 15,0 1-4-15,8-1 0 0,-8-5 0 0,10 5 0 0,-2 1-4 0,-8-2 0 16,8 2-4-16,1 4 4 0,0-5-4 0,-1 5-4 0,0 0 4 15,1-4 0-15,-1 4 0 0,1 0 4 0,0 0-4 0,-1 0 0 16,0 0 0-16,2 0 0 0,-2 0 0 0,-8 4-4 0,8-4 4 16,1 5 0-16,0-5 0 0,-9 4 0 0,8-4 0 0,-8 6-4 15,0-2 4-15,0 1-20 0,8 0 24 0,-8 0 0 0,0 4-4 0,0-4 0 16,0 4 0-16,-8 1 0 0,8-5-4 0,0 5 4 0,-8-1-4 16,-1 5 4-16,0-4-4 0,1 0 0 0,0 5 0 0,-2-2 4 15,2-2-4-15,0 2 0 0,-10-3 0 0,10 4 0 0,-9-5 0 16,9 6 0-16,-1-5 0 0,-8-1 4 0,9 1-4 0,-2-5 0 15,2 5 4-15,-9-6-4 0,8 1 4 0,1-5-4 0,0 5 0 16,8-5 4-16,-9 0-4 0,1 0 0 0,8 5 0 0,-8-10 0 0,-2 5 0 16,10 0 0-16,0 0 0 0,-8-5 0 0,8 5-4 0,0 0 4 15,0-5 0-15,0 1-4 0,0 4 4 0,0 0 0 0,0-6 0 16,0 6-4-16,0-4 4 0,0-1 0 0,0 5 0 0,0-5 4 16,0 0-4-16,0 5-4 0,0-4 4 0,0-1 0 0,0 0 0 15,0 5 0-15,0-5 0 0,8 1 4 0,-8-2-8 0,10 1 4 0,-10 1 0 16,8-1 0-16,-8 5 0 0,8-5 0 0,-8 1 0 0,9 4 4 15,-1-5 0-15,-8 5-8 0,8 0 4 0,1-5 4 0,-9 5-8 16,9 0 4-16,-1 0 0 0,0 0 0 0,2 0 0 0,-2 5 0 16,0 0 0-16,1-5-4 0,0 4 4 0,-1 1 0 0,0 0 0 15,1-1 0-15,-1 1 0 0,1 1 8 0,0-2-8 0,-1 1 4 0,10 5 4 16,-10-6 0-16,0 1 0 0,1 0-4 0,0 0 0 16,-1-1 4-16,0 2-4 0,1-2 0 0,-1 1-4 0,0-5 4 0,-8 5-4 15,10-5 0-15,-2 0 4 0,0 5-4 0,-8-5 4 0,10 0-4 0,-2 0 0 16,0 0 4-16,-8-5 0 0,8 5-4 0,-8 0 0 15,10-5 0-15,-2 0 0 0,-8 1-4 0,8 4-12 0,-8-6-8 0,9 2-8 16,-9-1-16-16,8 0 0 0,-8 0-16 0,8 1-16 0,-8-6-16 16,0 5-8-16,10 1-4 0,-10-2-40 0,0 1-40 0,0 1 24 15,0-6 36-15,0 10 24 0,0-9 20 0</inkml:trace>
          <inkml:trace contextRef="#ctx0" brushRef="#br0" timeOffset="5499.7262">2005 5391 19 0,'0'-5'96'0,"0"5"-8"0,0-5-4 0,0 5-24 0,0-6-4 16,0 3 4-16,0 3-8 0,0-5-4 0,0 0-8 15,0 5-4-15,0 0-4 0,0-5-4 0,0 5-4 0,0 0 0 0,0 0 0 16,8 0-8-16,-8 0 0 0,0 0-16 0,9 0 24 0,-9 0-4 16,9 0 4-16,-9 5 0 0,8-5-4 0,-8 5 0 0,8 0 0 15,1-2-4-15,-9 3 0 0,8-1 4 0,0 0-4 0,2 4-8 16,-10 1 8-16,8-1-4 0,0 2-4 0,-8-2 4 0,10 0-4 16,-10 1 0-16,8 4-4 0,-8-4 8 0,8-1-4 0,-8 0 0 0,0 2 4 15,0-7 0-15,0 6 0 0,0-5 0 0,0-1 4 16,0 1 0-16,0 0 0 0,0 0 0 0,0-5-4 0,0 4 4 0,0-4-4 15,0 0-4-15,0 0 0 0,0 0-4 0,0 0 4 0,0-4-4 0,0 4 0 16,0-5-4-16,0 0 0 0,0 0 0 0,-8 5 0 16,8-4 0-16,0-1 4 0,0 0 0 0,0-4-8 0,0 3 4 0,0 1 0 15,0-4 0-15,0 4 0 0,0-4 0 0,0 4 0 0,0 0 0 16,0 1 0-16,8-1 0 0,-8-5-4 0,0 5 4 0,0 1-4 16,8 4 4-16,-8-5 0 0,9 1 0 0,-9 4 0 0,9-6 0 0,-1 1 0 15,1 5 0-15,-9 0 0 0,8-4 0 0,0 4 0 16,2 0 4-16,-2-5-4 0,0 5 4 0,-8 0 0 0,8-5-4 0,2 5 0 15,-2 0 8-15,0-5-4 0,1 5-4 0,0 0 0 0,-9 0 0 16,8 0 4-16,1-5-4 0,-9 5 0 0,8 0 0 0,0 0 4 16,-8-4 0-16,0 4 0 0,0 0 0 0,10 0 0 0,-10 0-4 15,0-5 0-15,0 5-4 0,0 0-8 0,0-5-12 0,0 5-16 16,0-6-20-16,0 6-32 0,0 0-32 0,-10 0-16 0,10-3-88 0,0 3 36 16,-8 0 32-16,0 0 36 0,8 0 24 0</inkml:trace>
        </inkml:traceGroup>
        <inkml:traceGroup>
          <inkml:annotationXML>
            <emma:emma xmlns:emma="http://www.w3.org/2003/04/emma" version="1.0">
              <emma:interpretation id="{D63488B4-740F-41B2-9935-7803533527F9}" emma:medium="tactile" emma:mode="ink">
                <msink:context xmlns:msink="http://schemas.microsoft.com/ink/2010/main" type="inkWord" rotatedBoundingBox="6565,10427 6581,10426 6582,10430 6565,10431">
                  <msink:destinationLink direction="with" ref="{699F99CA-EACF-4F0C-9F7D-55E4C268C46F}"/>
                  <msink:destinationLink direction="to" ref="{718B4A87-08E4-4028-AF10-EC4B8BA12E84}"/>
                </msink:context>
              </emma:interpretation>
              <emma:one-of disjunction-type="recognition" id="oneOf1"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809.8271">3573 5276 39 0,'0'0'80'15,"0"0"-4"-15,0 0-8 0,0 0-24 0,0 0-8 0,0 0 0 16,0 0-8-16,0 0 0 0,0 0 0 0,0 0-8 0,0 0-4 16,0 0 4-16,0 0-4 0,0 0 0 0,0 0 0 0,0 0 0 0,0 0-8 15,0 0 0-15,0 0 0 0,0 0-4 0,0 0 0 0,0 0 0 16,0 0 0-16,0 0 0 0,0 0-4 0,0 0-4 0,0 0 0 15,0 0-4-15,0 0-16 0,0 0-16 0,0 0-28 0,-8 0-76 16,8 0 12-16,-8 0 20 0,8 4 24 0</inkml:trace>
        </inkml:traceGroup>
      </inkml:traceGroup>
    </inkml:traceGroup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6:22.2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-17-17 83 0,'0'0'132'0,"0"0"-8"0,0 5 8 0,0-5-12 0,0 0 12 16,0 0 8-16,0 4 0 0,0-4 0 0,0 0-4 0,0 0-4 15,0 0-12-15,0 0-4 0,0 0-4 0,0 0-12 0,0 0-12 0,0 0-12 16,0 0-52-16,0 0-24 0,0 0 0 0,0 0 0 16,0 0 0-16,0 0 0 0,0 0 0 0,0 0 0 0,0 0 0 0,0 0 0 15,0 0 0-15,0 0 0 0,0 0 0 0,0 0 0 0,0 0 0 16,0 0-120-16,0 0-40 0,0 0-48 0,0 0-48 0,0 0-60 15,0 0 52-15,0 0 48 0,0-4 44 0,0 4 32 0,0 0 28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39.3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6F4A89-981A-47A1-BCF4-0E2561104479}" emma:medium="tactile" emma:mode="ink">
          <msink:context xmlns:msink="http://schemas.microsoft.com/ink/2010/main" type="writingRegion" rotatedBoundingBox="7123,7722 7225,6914 7637,6967 7534,7775"/>
        </emma:interpretation>
      </emma:emma>
    </inkml:annotationXML>
    <inkml:traceGroup>
      <inkml:annotationXML>
        <emma:emma xmlns:emma="http://www.w3.org/2003/04/emma" version="1.0">
          <emma:interpretation id="{38FD9ECD-F708-4FEA-A493-9FD4A72E9376}" emma:medium="tactile" emma:mode="ink">
            <msink:context xmlns:msink="http://schemas.microsoft.com/ink/2010/main" type="paragraph" rotatedBoundingBox="7123,7722 7225,6914 7637,6967 7534,7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A7AFD7-41EA-47D7-988C-79698E93A1F9}" emma:medium="tactile" emma:mode="ink">
              <msink:context xmlns:msink="http://schemas.microsoft.com/ink/2010/main" type="line" rotatedBoundingBox="7123,7722 7225,6914 7637,6967 7534,7775"/>
            </emma:interpretation>
          </emma:emma>
        </inkml:annotationXML>
        <inkml:traceGroup>
          <inkml:annotationXML>
            <emma:emma xmlns:emma="http://www.w3.org/2003/04/emma" version="1.0">
              <emma:interpretation id="{CF3E2BC6-6687-4692-9DBD-D3817ED33003}" emma:medium="tactile" emma:mode="ink">
                <msink:context xmlns:msink="http://schemas.microsoft.com/ink/2010/main" type="inkWord" rotatedBoundingBox="7123,7722 7225,6914 7637,6967 7534,7775"/>
              </emma:interpretation>
            </emma:emma>
          </inkml:annotationXML>
          <inkml:trace contextRef="#ctx0" brushRef="#br0">-9866 2520 15 0,'0'-4'84'15,"0"4"-16"-15,0 0 0 0,0 0-28 0,0 0 0 0,0-6-4 16,0 6-4-16,0 0-4 0,0 0 0 0,0-5 0 0,0 5 0 0,0 0 0 15,0 0 4-15,0 0 0 0,0 5 0 0,0-10 4 0,0 5 0 16,0 0 0-16,0 0-4 0,0 0 4 0,0 0 0 0,0 0 4 16,0 0-4-16,0 0 8 0,0 0-8 0,0 0 0 0,0 0 0 15,0 0-4-15,0 0 4 0,0 0 0 0,0 0-4 0,0 0 0 16,0 0 0-16,0 0 4 0,0 0-4 0,0 5 0 0,0-5-20 0,0 6 20 16,0-2 0-16,8-4-8 0,-8 9-4 0,0-4 4 0,0 0-4 15,0 5 0-15,0-1-4 0,0 1 0 0,0-1 0 0,0 5-4 16,0 1 0-16,0-6 0 0,0 6 0 0,0-1 0 0,0 1 0 0,0 4 0 15,0-5 0-15,0 1 0 0,0 4-4 0,0 0 0 16,0 0 0-16,0-5 4 0,0 5-4 0,0 1 0 0,0 0-4 16,0-6 0-16,0 5 0 0,0 0 0 0,0-1 0 0,0-3-4 0,0 0 0 15,0 4 0-15,0-5 0 0,0 1 0 0,8-5 4 0,-8 3-4 16,0 2 0-16,0 0 4 0,0-6 0 0,10 1 0 0,-10 4-8 16,0-5 4-16,0 1 0 0,8 5 4 0,-8-6-4 0,0 1 0 0,8-1 0 15,-8 1 0-15,9 0 0 0,-9-1 4 0,0 1-8 16,0-1 4-16,8-4 0 0,-8 4 0 0,0-3 0 0,0 3 4 0,0-4-4 15,0 0 0-15,0-1 0 0,0 2 0 0,0-2 0 0,0-4 0 16,0 0 0-16,0 5 4 0,0-5-4 0,0 0-16 0,0 0 20 16,0 0 0-16,0 0-4 0,0 0 4 0,0 0-4 0,0 0 4 0,0 0-4 15,0 0 0-15,0 0 4 0,0 0-4 0,0 0 0 16,0 0 0-16,0 0 0 0,0 0 0 0,0 0-4 0,0 0 4 0,0 0-8 16,0 0-4-16,0 0-4 0,0 0 0 0,0 0-16 0,0-5-8 15,0 5-4-15,0-4-12 0,0 4-8 0,0-6-4 0,0 2-12 16,0-1-12-16,0 0-12 0,0 0-12 0,0 1-8 0,0-6-8 15,0 5-56-15,0-5 4 0,0 1 32 0,0 0 28 0,0-2 24 16</inkml:trace>
          <inkml:trace contextRef="#ctx0" brushRef="#br0" timeOffset="-3305.755">-9585 2453 23 0,'0'-6'100'15,"8"6"-8"-15,-8 0-8 0,0 0-24 0,0 0-8 0,0 0 0 0,0 0 0 16,0 0 4-16,0 0 4 0,0 0 4 0,0 6 0 0,8-6 8 16,-8 4-4-16,0 0 0 0,10 7-4 0,-10-7 0 0,0 6-4 15,8-1-4-15,-8 1 0 0,0 5 0 0,0-6 4 0,0 11-8 0,0-7-4 16,0 7 0-16,0-1 0 0,0 0-8 0,0-4 0 16,0 9-4-16,0-5-8 0,0 0-4 0,0 0 4 0,0 1-4 0,0-1-4 15,0 4-4-15,0-4 0 0,0 1-4 0,8 0 4 0,-8-6-8 16,0 5 0-16,0 0-4 0,8-5 4 0,-8 1-4 0,0 4 0 15,10-9 0-15,-10 5 0 0,0-2-8 0,0-3 4 0,8 0-4 16,-8-1 0-16,0 1-8 0,0-6 0 0,0 6-8 0,0-5-4 0,0 0-8 16,0-5-16-16,0 4-12 0,0-4-8 0,0 5-12 15,-8-5-4-15,8 0-4 0,0 0-12 0,-10-5-8 0,10 5-8 0,-8-4 0 16,0-1 4-16,0 0-28 0,-2 0-28 0,2 0-8 0,0-5 44 16,-1 6 20-16,-7-5 28 0</inkml:trace>
          <inkml:trace contextRef="#ctx0" brushRef="#br0" timeOffset="-3059.7183">-9824 2822 59 0,'0'0'96'0,"0"0"-8"15,0 0-8-15,0 0-20 0,0 0 0 0,0 0 0 0,0 0 4 0,0 0 8 16,0 0-4-16,0 0 12 0,9 0-4 0,-9 0 4 0,0 0 0 16,0 0 0-16,8 0-4 0,0 0 0 0,-8 0 4 0,9 0-4 15,0 0-8-15,-1 0-4 0,0 0-4 0,2 0-8 0,-2 0-4 16,0 0-4-16,9 0-4 0,-8 0 0 0,-1 0-4 0,9 0-8 15,-9-5-4-15,2 5-4 0,6 0-4 0,-7-5-4 0,0 5-4 0,7-5 4 16,-7 5 0-16,-1-4-4 0,10 4-28 0,-18 0 16 0,16-6-12 16,-16 6-4-16,10 0-12 0,-2 0-16 0,0 0-16 0,-8 0-12 15,8 0-12-15,-8 0-16 0,0 0-8 0,0 0-24 0,0 0-24 16,0 0-68-16,0 0-12 0,0 0 48 0,-8 0 36 0,8 0 28 16,-8 0 24-16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24.7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1B1F34-D661-4005-9BDC-CBA1160D9521}" emma:medium="tactile" emma:mode="ink">
          <msink:context xmlns:msink="http://schemas.microsoft.com/ink/2010/main" type="writingRegion" rotatedBoundingBox="3002,4049 6600,4049 6600,5139 3002,5139"/>
        </emma:interpretation>
      </emma:emma>
    </inkml:annotationXML>
    <inkml:traceGroup>
      <inkml:annotationXML>
        <emma:emma xmlns:emma="http://www.w3.org/2003/04/emma" version="1.0">
          <emma:interpretation id="{4686741A-F5B2-4872-BD6C-8D4616A85FB6}" emma:medium="tactile" emma:mode="ink">
            <msink:context xmlns:msink="http://schemas.microsoft.com/ink/2010/main" type="paragraph" rotatedBoundingBox="3002,4049 6600,4049 6600,5139 3002,5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50A5D-8454-45B9-A958-0767B333154C}" emma:medium="tactile" emma:mode="ink">
              <msink:context xmlns:msink="http://schemas.microsoft.com/ink/2010/main" type="line" rotatedBoundingBox="3002,4049 6600,4049 6600,5139 3002,5139"/>
            </emma:interpretation>
          </emma:emma>
        </inkml:annotationXML>
        <inkml:traceGroup>
          <inkml:annotationXML>
            <emma:emma xmlns:emma="http://www.w3.org/2003/04/emma" version="1.0">
              <emma:interpretation id="{E8CBFA06-DFCC-4AAC-9ABF-BE6CABF8F43B}" emma:medium="tactile" emma:mode="ink">
                <msink:context xmlns:msink="http://schemas.microsoft.com/ink/2010/main" type="inkWord" rotatedBoundingBox="3002,4049 6600,4049 6600,5139 3002,5139"/>
              </emma:interpretation>
            </emma:emma>
          </inkml:annotationXML>
          <inkml:trace contextRef="#ctx0" brushRef="#br0">-2 1076 35 0,'0'4'72'0,"0"-4"-4"15,0 0-8-15,0 0-28 0,0-4-4 0,0 4-8 16,0 0-4-16,0 0 0 0,0-6 0 0,0 6 0 0,0-4 0 0,0-1-4 16,0 5 0-16,0 0 4 0,0-5-4 0,0 0 0 0,0 1 0 15,0 4 0-15,0-4 4 0,0-3-20 0,8 3 20 0,-8 4 0 0,0-4 0 16,0 4 0-16,0-6 4 0,0 6 0 0,0-4 4 0,8 4 0 15,-8-5-4-15,0 0 0 0,0 5 0 0,0-5 4 0,0 1-4 16,0-1-4-16,0 1 4 0,0 4 0 0,0-10 0 0,0 10 0 16,0-10-4-16,0 5 0 0,0 0-4 0,0 0 4 0,10-4 4 15,-10 4-4-15,0-4-4 0,8 4 4 0,-8-4 4 0,8 2 0 16,-8-1 0-16,9 3-4 0,-9-5 0 0,8 1-4 0,-8-1 4 0,9 4-4 16,-9-2-4-16,9-2 0 0,-9 1 8 0,8 4-4 0,-8-4-4 15,8-1-8-15,0 0 8 0,-8 5-4 0,10-4-4 0,-10 4 8 16,8-4-8-16,0 3 8 0,-8-3-8 0,10 4 0 0,-2 0 8 0,-8-4 0 15,8 4-4-15,1-4 0 0,-9 3-8 0,8 1 12 16,0-4-8-16,1 4 0 0,0 1 4 0,-1-6-4 0,0 5 4 0,2-5 4 16,-10 7-4-16,8-8 0 0,0 6 0 0,1-5 0 0,0 1 0 15,-1 5 0-15,0-6 0 0,1 0 0 0,8 1 0 0,-8-1 0 16,-9 5-4-16,16-5 0 0,-6 1 4 0,-10-1-4 0,8 6 8 0,8-7-8 16,-16 7 4-16,10-6-4 0,-2 6 0 0,0-6 4 0,1 5 0 15,-1 1-4-15,0-5 0 0,2 3 0 0,-2 2 4 0,0-6 0 16,10 6 0-16,-10-2-8 0,0-3 8 0,1 4-4 0,0-5 0 15,-1 6 4-15,1-1 0 0,7-5 0 0,-6 4-4 0,-2-2 0 16,8 3 4-16,-6-4-4 0,6-1 0 0,-7 5 4 0,8-4 0 16,-8 4-4-16,7-5 0 0,-8 0 0 0,10 6 4 0,0-6-4 0,-10 0 4 15,9 1-4-15,0 4 0 0,0-4 4 0,-9 4-4 16,10-5 0-16,-2 0 0 0,-6 6 0 0,6-6 0 0,1 5 4 0,-8-4-4 16,8 4 0-16,-1-4 0 0,-6 3 4 0,6 1-4 0,-8-4 0 15,10 4 0-15,-10 1 0 0,10-6 0 0,-10 5 0 0,9 1 4 16,-9-2-4-16,10 3 0 0,-10-8 0 0,0 6 0 0,10 1 0 15,-10-2 4-15,9 2-4 0,-8-1 4 0,0 1-4 0,7-2 0 16,-8 2 0-16,2-6 4 0,6 5-4 0,-6 1 4 0,6-1-4 0,-7-1 0 16,-1 2 0-16,9 0 0 0,-8-1 0 0,7 0 0 0,-6 0 4 15,-2 0-4-15,10 0 0 0,-10 1 0 0,0-1 0 0,9 1 0 16,-9 4 0-16,1-6 4 0,8 2-4 0,-9 4 0 0,2-5 0 0,-2 5 0 16,8-5 0-16,-6 0 4 0,-2 5-4 0,9 0 0 15,-9-5 0-15,1 5 0 0,8 0 0 0,-9-4 0 0,0 4 0 0,10 0 0 16,-10 0 0-16,10 0 0 0,-10-5 0 0,9 5 0 0,-9 0 0 15,10 0 4-15,-2 0-8 0,-6 0 4 0,6 0 0 0,2 0 0 16,-10 0 0-16,9-5 0 0,-9 10 0 0,10-10 0 0,-2 5 0 0,-6-5 0 16,6 5 0-16,2 0-4 0,-10 0 8 0,9 0-4 0,-9 0 0 15,10 0-4-15,-10 0 4 0,10 0 0 0,-10 0 0 0,0 0 0 16,10 0 4-16,-10 0-8 0,9 0 4 0,-9 0 0 0,0 0-16 16,10 0 24-16,-10 0-8 0,10 0 0 0,-10 5 4 0,9-5-4 15,-8 5 0-15,-1-5 0 0,9 5 0 0,-9-5 0 0,10 4 4 0,-10 1-4 16,10-5 0-16,-10 5 4 0,9 0-4 0,-8 0 0 0,7-5 0 15,-7 4 0-15,-1 2 0 0,10-6 4 0,-10 4-4 0,10-4 0 16,-10 5 4-16,0-1-4 0,9-4 0 0,-8 5 4 0,8-5-4 16,-9 5 0-16,0 0 0 0,10-5 0 0,-10 5 0 0,10 0 0 15,-10-1 0-15,0 0 0 0,10-4 4 0,-10 6-4 0,9-1 0 0,-9-1 0 16,2 1 0-16,6 0 0 0,-8 4 0 0,10-3 4 16,-10-2-4-16,1 1 4 0,8-1-4 0,-8 2 0 0,-1-2 0 0,8 1 0 15,-6 0 0-15,-2 1 0 0,10-3 4 0,-10 3-4 0,0-2 0 16,9 1 4-16,-8-1-4 0,8 2 0 0,-9-2 4 0,0 1-4 15,10-5 4-15,-10 5-4 0,10-1 4 0,-10 1 0 0,0-5-8 0,9 6 4 16,-8-2 0-16,8-4 4 0,-9 5 0 0,2-5-8 0,6 5 4 16,-8 0 0-16,2-5 0 0,6 4 4 0,-7-4 0 15,8 5 0-15,-8 0-4 0,-1-5 4 0,8 5 4 0,-6-1-4 0,6-4 0 16,-6 6 0-16,-2-2 4 0,9-4 0 0,-9 5-4 0,1 0 4 16,8 0 0-16,-9-5 0 0,0 4 0 0,10 1 0 0,-10 0 0 15,2 0-4-15,6-1 4 0,-7 2-4 0,-1-2 0 0,0 1 4 0,10 0 0 16,-10-1-4-16,0 1 0 0,2 0 0 0,-2 0 0 0,0 0 4 15,1 0-4-15,0 4 0 0,-1-4 0 0,0 0 0 0,1 4-4 16,-1-4 4-16,1 0-4 0,0 3 0 0,-1-2 4 0,0-1 4 16,2 5-4-16,-2-6 0 0,0 6 4 0,0-5 0 0,2 0-4 15,-2 5 0-15,0-6 4 0,-8 6-4 0,9-6 4 0,-1 2-4 0,0 3 0 16,2-5 0-16,-2 1 4 0,0 5-8 0,-8-6 8 0,8 6-4 16,2-6 0-16,-2 2 0 0,0 3 0 0,1-4-4 0,0 0 4 15,-1 4-4-15,-8-3 8 0,9-2-24 0,-1 5 28 0,0-3-4 16,1 3-4-16,0-4 0 0,-1 4 8 0,0-3-8 0,-8 3 0 15,10-5 4-15,-2 6-4 0,0-5 4 0,1 6-4 0,-9-8 4 0,9 7-4 16,-1 0-4-16,0-5 4 0,-8 4-4 0,9 0 4 0,-1 2 0 16,-8-7 0-16,8 11-4 0,-8-11 0 0,10 6 0 0,-10-1 4 15,8 1-4-15,-8 0 0 0,8-1 0 0,2 1 4 0,-10 0-4 16,0-1 0-16,8 1 0 0,-8-1 0 0,8 1 0 0,-8-2 0 16,8-2 4-16,-8 4-4 0,9-1 0 0,-9-4 4 0,9 5-4 15,-9-2 0-15,8 3 0 0,-8-6 0 0,9 4 0 0,-9 1 0 0,8-5 4 16,-8 4-4-16,8-4 0 0,-8 4 0 0,10-3 0 0,-10 4 0 15,8-1 0-15,-8-5 0 0,8 6 0 0,-8-5 0 0,8-1 0 16,-8 2 0-16,10 2-4 0,-10-1 0 0,8-3 4 0,-8 0 4 16,8 1-4-16,-8 0 0 0,0 0 4 0,0-1 0 0,9 2-4 15,-9-6 4-15,0 4-4 0,9-4 4 0,-9 0 0 0,0 5-4 0,0-5 0 16,0 0 0-16,0 0 0 0,0 6 0 0,0-6 0 16,0 0 0-16,0 0 4 0,0 0-4 0,0 0-4 0,0 0 4 0,0 0 4 15,0 0-4-15,0-6 4 0,0 12 0 0,0-6-4 0,0 0-4 16,0 0-8-16,0 0-16 0,0 0-16 0,-9-6-20 0,9 6-20 15,-9 0-20-15,9-5-36 0,-8 1-36 0,0-2-56 0,-2 2-24 0,2-1 48 16,-8 0 36-16,-2-4 32 0,1-2 24 0</inkml:trace>
        </inkml:traceGroup>
      </inkml:traceGroup>
    </inkml:traceGroup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6:30.3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AA2B14-2CBC-440F-B62F-B301E2A3B63B}" emma:medium="tactile" emma:mode="ink">
          <msink:context xmlns:msink="http://schemas.microsoft.com/ink/2010/main" type="inkDrawing" rotatedBoundingBox="3314,10127 7066,10022 7069,10134 3317,10239" semanticType="strikethrough" shapeName="Other">
            <msink:sourceLink direction="with" ref="{33D18369-4353-474A-A13F-16C05D89F364}"/>
          </msink:context>
        </emma:interpretation>
      </emma:emma>
    </inkml:annotationXML>
    <inkml:trace contextRef="#ctx0" brushRef="#br0">0 79 47 0,'0'4'76'0,"0"1"-8"0,0-1-4 0,0 1-32 0,0 0-4 16,0 0-4-16,0-1-4 0,0 1 0 0,0-5-4 0,0 5 0 16,0-1-8-16,0-4 8 0,0 5-4 0,0-5-4 0,0 0 0 15,0 0 4-15,0 6 0 0,0-6 0 0,0 0 4 0,0 0 0 0,0 0 4 16,0 0 0-16,0 0 4 0,0 0 0 0,0 4 4 0,8-4 0 16,-8 0 0-16,10 0 4 0,-10 0 0 0,0 5 4 0,8-5-4 15,0 0 4-15,0 0 4 0,-8 0 0 0,18 5 0 0,-10-5-4 16,1 0 0-16,-1 0-4 0,0 0 0 0,2 0-4 0,6 0 0 0,-6 0 0 15,6 0 0-15,-8 0-4 0,10 0 0 0,-10 0 0 16,9 0 0-16,1 0 0 0,-2 0 0 0,2 0-4 0,-2 0 0 0,2 0 4 16,-1 0 0-16,-1-5-4 0,10 5 4 0,-8 0-4 0,7-5-4 15,-8 5 4-15,8 0 0 0,1-4-4 0,0-2 0 0,-10 6 0 16,10-5 0-16,-1 1 0 0,1-1-4 0,0 0-4 0,-9 5 4 0,9-4 0 16,-2-1-4-16,2 0 0 0,-8 0 0 0,7 5 0 0,1-4-4 15,-10-1-4-15,10 1 8 0,-8 4-4 0,7-6 0 0,-8 1 0 16,0 5 0-16,9-4 4 0,-8 4-4 0,6-5 0 0,-7 0 0 15,9 5 0-15,-8-5 0 0,-2 5-4 0,10-5 4 0,-1 5-4 16,-7-4 0-16,6 4 4 0,-6-5 0 0,8 0 0 0,-1 5 0 0,1-5-4 16,-10 5 4-16,10-5-4 0,0 5 4 0,-1-4 0 0,-7 4 0 15,8-5 0-15,-1 5-4 0,0 0 0 0,-8-4 4 0,9 4 0 16,0 0-4-16,-10 0 4 0,10 0-4 0,-1 0 0 0,-7 0 0 16,8 0 0-16,-10 0 0 0,10 0-4 0,-9 0 4 0,0 0 0 15,8 0 0-15,-7 0 0 0,8 0 4 0,-10 0-4 0,1 0 4 16,9 0-4-16,-8 0 0 0,-2 0-16 0,10 4 20 0,-9-4-4 0,-1 0 4 15,10 0-4-15,-8 0 0 0,-2 0 4 0,10 5 0 16,-9-5-4-16,9 0 0 0,-10 0-4 0,2 0 8 0,7 0 0 0,-7 4-4 16,-2-4 0-16,10-4-4 0,-8 4 8 0,7 4-4 0,-8-8 0 15,0 8 4-15,9-8-4 0,-10 8 0 0,10-8 0 0,-9 4 0 16,9 0 0-16,-10 4 4 0,10-4-4 0,-8-4 4 0,-2 4-4 0,10 0 4 16,-9 0-4-16,9 0 4 0,-10 0 0 0,10 0 0 0,-9 0-4 15,0 0 4-15,8 0-4 0,-7 0 0 0,0 0 8 0,7 0-8 16,-9 0 0-16,2 0 0 0,8 0 0 0,-10 0 0 0,2 0-4 15,-2 0 4-15,1 0 4 0,1 0-4 0,-2 0 4 0,10 0 0 16,-8 0 0-16,-2 0 0 0,1 0-4 0,1 0 0 0,-2 0 0 0,10 0 4 16,-9 0-4-16,0 0 0 0,0 0 4 0,9 0 0 0,-10 0 0 15,2 0-4-15,8 0 0 0,-10 0 4 0,9 0 0 0,-7 0-4 16,0 0 0-16,6 0 8 0,-6 0-8 0,7 0 4 0,-7 0-4 16,6 0 0-16,-6 0 0 0,-1 0 4 0,9 4-4 0,-10-4 4 15,2 0 0-15,8 0-4 0,-10 0 0 0,2 0 0 0,-1 5 4 0,-1-5 0 16,2 0-4-16,-2 0-4 0,2 0 8 0,-1 0 0 0,0 0-4 15,-9 0 0-15,9 0 0 0,1 0 0 0,-2 0 0 0,-6 0 4 16,6 0 0-16,-8 5-4 0,10-5 0 0,-10 0 4 0,9 0-4 16,-9 0 4-16,2 0 0 0,6 5 0 0,-8-5 0 0,2 0-4 15,-2 5 0-15,0-5 0 0,1 4 4 0,-9-4 0 0,8 0-4 0,1 5 4 16,-9-5 0-16,9 0 4 0,-9 0 0 0,0 0 0 16,0 0-8-16,0 0 0 0,0 0 0 0,0 0 0 0,0 0 0 0,0 0 0 15,0 0 0-15,0 0 0 0,0 0 0 0,0 0 0 0,0 0 0 16,0 0 0-16,0 0 0 0,0 0 0 0,-9 0 0 0,9 0 0 15,0 0 0-15,-9 0 0 0,9 0 0 0,-8 0 0 0,8 0 0 0,-9 0 0 16,1 0 0-16,8 0 0 0,-8 0-12 0,-2 0-116 0,2 0-20 16,0 0-36-16,0 0-32 0,-2-5-56 0,2 5-8 0,0-4 52 15,-1-1 44-15,1-5 32 0,-1 5 32 0,0-4 24 0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6:31.5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CD71CE-7C77-4412-B965-69F44EC9371D}" emma:medium="tactile" emma:mode="ink">
          <msink:context xmlns:msink="http://schemas.microsoft.com/ink/2010/main" type="inkDrawing" rotatedBoundingBox="6745,5540 6754,9908 6691,9909 6682,5541" semanticType="callout" shapeName="Other">
            <msink:sourceLink direction="with" ref="{D7202921-7893-4DCC-B926-18D3265CF192}"/>
            <msink:sourceLink direction="with" ref="{DE6B8A07-8F28-4F43-BEF1-9F70AB57B28A}"/>
          </msink:context>
        </emma:interpretation>
      </emma:emma>
    </inkml:annotationXML>
    <inkml:trace contextRef="#ctx0" brushRef="#br0">61 123 7 0,'0'-4'84'0,"0"-6"-12"16,0 5-8-16,0-5-20 0,0 6-4 0,0-6-4 0,0 5 0 0,0-5 0 16,0 6-4-16,0-6 0 0,-9 5 4 0,9-3 0 15,0 2 0-15,0 1-4 0,0-5 4 0,-8 6-4 0,8-1 4 0,0 5 0 16,0-5 0-16,0 5-8 0,0-5-8 0,0 5 4 0,0 0-4 16,0-4 4-16,0 4-4 0,0 0 4 0,0 4 0 0,0-4 4 15,0 5-4-15,0 0 0 0,0-5 4 0,0 9-4 0,0 1-8 0,0 1 4 16,0-3-4-16,0 7 4 0,0-1-4 0,0 5 0 0,0 0 0 15,0 6 0-15,-10 4-4 0,10-6 0 0,0 6 0 0,0 0 0 16,0 4 0-16,-8-4-4 0,8 5 4 0,0-1-4 0,-8 1-4 16,8-1 0-16,0 0 0 0,-10 7 4 0,10-7-4 0,0 5 4 15,-8-4-4-15,8 4 4 0,0 1 0 0,0-6-8 0,0 6 4 0,0-1-4 16,0 0 4-16,0 5 0 0,0-4-4 0,0-1 4 0,0 6-4 16,0-6 0-16,8 5 0 0,-8-5 0 0,0 6 0 0,10-7 0 15,-10 2 4-15,0 5 0 0,8-6-4 0,-8 1 0 0,0-1 0 16,8 0 4-16,-8 0-4 0,10 1 0 0,-10-1 4 0,0 0-4 15,0 0-4-15,0 1 4 0,0-1 0 0,0 0 0 0,0 2 0 0,0-3 0 16,0 2 0-16,0-5 0 0,0 4 0 0,0-5 0 16,0 6 0-16,0-1 0 0,0-5 4 0,0 1 0 0,0 5 0 0,0-6-4 15,0 1-4-15,0-1 4 0,0 1 0 0,0-1 0 0,0 0 0 0,0 2 0 16,0-2-16-16,0 0 16 0,0 1 4 0,0 0-4 16,0-5 4-16,0 4-4 0,0-4 0 0,0 5 0 0,0-5 0 0,0-1 0 15,0 1 0-15,0 4 0 0,0-4 4 0,0 0 0 0,0-5-4 16,0 5 0-16,0-1 0 0,0-3 0 0,0 3 0 15,0-4 0-15,0 0 4 0,0 0-4 0,0 0 0 0,0 5 0 0,0-5 0 16,0 0 0-16,0 0 0 0,0 0 0 0,0 0 0 0,0 0 4 16,0-5-8-16,0 5 0 0,0-1 0 0,0 2 4 0,0-1 4 15,0-5-4-15,0 5-4 0,0 0 4 0,0-5 0 0,0 5 0 0,0-4 4 16,0 4-8-16,0-6 4 0,0 7 0 0,0-6 0 0,0 5 0 16,0-5 0-16,0 5 0 0,0-5 0 0,0 0 0 0,0 5 0 15,0-5 0-15,0 1 0 0,0-1 0 0,0 0 0 0,0 0 0 16,0 0 0-16,0 1 0 0,0-2 0 0,0 2 4 0,0-6-4 15,0 5-4-15,0 0 4 0,0-4 4 0,0 4-4 0,0-5 4 0,0 6-4 16,0-6 0-16,0 0 0 0,0 6 0 0,0-6 0 0,0 0-4 16,0 1 4-16,0-1 0 0,0-4 0 0,0 4 0 0,0 1 0 15,0-6-4-15,0 6 8 0,0-6-8 0,0 1 0 0,0-1 4 16,0 1 0-16,0-1-4 0,0 1 4 0,0 0 0 0,0-1 4 16,0-4 0-16,0 5-8 0,0-1 4 0,0-4 0 0,0 4 0 0,0-3 0 15,0-2 0-15,0 6-4 0,0-4 4 0,0-3 4 0,0 2-4 16,0 0 0-16,0 0-4 0,0-5 4 0,0 5 0 0,0 0-4 15,0-1 8-15,0-4-4 0,0 5 0 0,0-5 0 0,0 5 0 0,0-5 0 16,0 0 0-16,0 4 0 0,0-4 0 0,0 0 0 16,0 0 0-16,0 0 0 0,0 0 0 0,0 5 0 0,0-5 4 0,0 0-4 15,0 0 0-15,0 0 4 0,0 0 0 0,0 0 0 0,0 0-4 16,0 0 0-16,0 0 0 0,0 0 4 0,0 5 0 0,0-5 0 16,0 0-4-16,0 0 0 0,0 5 0 0,0-5 0 0,0 0 0 15,0 5 4-15,0-5-4 0,0 0 0 0,0 0 0 0,0 4 0 0,0-4 0 16,0 0 0-16,0 0-4 0,0 0 4 0,0 0-8 0,0 0-8 15,0 0-16-15,0 0-16 0,0 0-16 0,0 0-24 0,0 0-24 16,0 0-16-16,0 0-48 0,0 0-40 0,-10-4 44 0,10-1 28 16,0 0 32-16,-8 0 16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16.2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86B504-04F7-4D42-8DA1-ACDB0D8B091D}" emma:medium="tactile" emma:mode="ink">
          <msink:context xmlns:msink="http://schemas.microsoft.com/ink/2010/main" type="writingRegion" rotatedBoundingBox="31665,4370 31514,5396 31244,5357 31395,4330"/>
        </emma:interpretation>
      </emma:emma>
    </inkml:annotationXML>
    <inkml:traceGroup>
      <inkml:annotationXML>
        <emma:emma xmlns:emma="http://www.w3.org/2003/04/emma" version="1.0">
          <emma:interpretation id="{1A7DC9E9-E5B4-4257-9819-D2B20F2702A6}" emma:medium="tactile" emma:mode="ink">
            <msink:context xmlns:msink="http://schemas.microsoft.com/ink/2010/main" type="paragraph" rotatedBoundingBox="31665,4370 31514,5396 31244,5357 31395,4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7FCD3-E1C7-4838-9866-B166AD2A077C}" emma:medium="tactile" emma:mode="ink">
              <msink:context xmlns:msink="http://schemas.microsoft.com/ink/2010/main" type="line" rotatedBoundingBox="31665,4370 31514,5396 31244,5357 31395,4330"/>
            </emma:interpretation>
          </emma:emma>
        </inkml:annotationXML>
        <inkml:traceGroup>
          <inkml:annotationXML>
            <emma:emma xmlns:emma="http://www.w3.org/2003/04/emma" version="1.0">
              <emma:interpretation id="{2C3E44B4-BD5A-4F0F-B417-D46B02C0F8DA}" emma:medium="tactile" emma:mode="ink">
                <msink:context xmlns:msink="http://schemas.microsoft.com/ink/2010/main" type="inkWord" rotatedBoundingBox="31665,4370 31589,4884 31319,4844 31395,4330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2505-174 63 0,'-8'-8'80'0,"8"-1"0"16,0 4-8-16,0-4-20 0,0 5 0 0,0-5 0 0,0 4 0 15,8 1 0-15,-8-2 8 0,7-2-4 0,-7 3 0 0,9 0 0 16,-1 1 4-16,0-1 0 0,0 0 0 0,1 1 0 0,-1 4 0 0,-1-4 0 16,10 4 0-16,-9-5-4 0,9 5 4 0,-9 0 0 0,-1 0-8 15,10 5 0-15,-9-5 0 0,9 4 0 0,-9 0-4 0,1 1 0 16,-2 0-8-16,1-1-8 0,0 6 0 0,1-2-4 0,-1-2-4 0,-1 3 0 15,-7 0-4-15,10 4-4 0,-3-4 0 0,-7 4 0 16,0-2-4-16,8 2 0 0,-8-4 0 0,0 5 0 0,0-5 0 0,-8 5-4 16,8 0 0-16,-7-5-4 0,-3 5 4 0,10-1-4 0,-7-3 0 15,-10-1-4-15,9 5 4 0,0-5-4 0,1 5 0 0,-10-5 4 16,9 0-4-16,-9 0 0 0,9 0 0 0,-8 1 0 0,8-2 0 0,-9 3 0 16,9-3 0-16,0-3 0 0,-1 4 0 0,-6 0-4 0,6 0-4 15,1-5 4-15,0 6-4 0,0-5-4 0,-1 3-4 0,2 2-4 16,7-6-4-16,-8 6-16 0,-1-6-20 0,9 1-24 0,0 4-20 15,-8-4-16-15,8 0-16 0,0 3-20 0,0-3-4 0,0-1-16 16,0 1-76-16,0 0 52 0,8-1 32 0,-8 1 36 0,0 0 24 16</inkml:trace>
        </inkml:traceGroup>
        <inkml:traceGroup>
          <inkml:annotationXML>
            <emma:emma xmlns:emma="http://www.w3.org/2003/04/emma" version="1.0">
              <emma:interpretation id="{924D1224-4F73-46C0-9031-A7EF191C9410}" emma:medium="tactile" emma:mode="ink">
                <msink:context xmlns:msink="http://schemas.microsoft.com/ink/2010/main" type="inkWord" rotatedBoundingBox="31442,5256 31423,5383 31337,5370 31356,5244">
                  <msink:destinationLink direction="with" ref="{9C775CD2-40A1-4098-BD6E-F74EE96DEFE7}"/>
                  <msink:destinationLink direction="with" ref="{9E85A1B4-48C6-4C29-BF9F-7F1AD374ACF8}"/>
                  <msink:destinationLink direction="with" ref="{CB5CE734-CE17-48E9-AE76-A6D063FD0240}"/>
                </msink:context>
              </emma:interpretation>
            </emma:emma>
          </inkml:annotationXML>
          <inkml:trace contextRef="#ctx0" brushRef="#br0" timeOffset="423.384">2521 626 31 0,'-9'8'112'16,"2"6"-4"-16,-1-9-4 0,-1 4-20 0,1 1 8 0,8-1 4 0,-8-5 0 16,-1 5-12-16,9-4-4 0,0-1 0 0,0 1-4 0,-8-5-8 15,8 4 0-15,0 1-8 0,0-5 0 0,0 5-4 0,0-2-4 16,8-3 0-16,-8 6-4 0,0-6-4 0,0 5-4 0,9-5-4 0,-9 4-4 16,8-4 0-16,-8 5-4 0,0-5-4 0,8 0-4 15,-8 4-4-15,9-4 4 0,-9 0-4 0,8 0 0 0,-8 0 0 0,7 0-4 16,-7 0 4-16,0 5-8 0,9-5 0 0,-9-5 0 0,0 5 0 15,8 0-4-15,-8 0 4 0,0 0-4 0,8 0 0 0,-8 0-4 16,0 0 4-16,0 0-4 0,0 0 4 0,0 0 0 0,0 0-4 0,0 0 4 16,0 0-8-16,0 0 8 0,0 0-4 0,0 0 0 0,0 0 0 15,0 0 0-15,0 0 0 0,-8 0 4 0,8 0 0 16,0 0 0-16,0 0 8 0,-8 0-4 0,8 0 0 0,-9 0 4 0,9 0 4 16,0 0 0-16,-7 0 0 0,7 0-12 0,-8 0-4 0,8 0 0 15,0-4 0-15,-9 4 0 0,9-5 0 0,0 5 0 0,0-4 0 16,0 4 0-16,0-5 0 0,0-1 0 0,9 3 0 0,-9-2 0 0,0 0 0 15,8 1 0-15,-8 4 0 0,7-5 0 0,-7 1 0 16,9-1 0-16,-9 5 0 0,8-4 0 0,-8 4 0 0,8-5 0 0,-8 5 0 16,0 0 0-16,0-4 0 0,0 4 0 0,0 0 0 0,0 0 0 15,0 0-36-15,-8 0-180 0,0 0-68 0,8 0-64 0,-9 0 52 16,2 4 32-16,7-4 68 0,-8 0 40 0,-1 0 28 0,1 0 24 0</inkml:trace>
        </inkml:traceGroup>
      </inkml:traceGroup>
    </inkml:traceGroup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6:15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5C2C79-977C-47DB-999B-2C24BE066F88}" emma:medium="tactile" emma:mode="ink">
          <msink:context xmlns:msink="http://schemas.microsoft.com/ink/2010/main" type="inkDrawing" rotatedBoundingBox="2584,10285 3031,4918 7078,5255 6632,10621" semanticType="verticalRange" shapeName="Other">
            <msink:sourceLink direction="with" ref="{33D18369-4353-474A-A13F-16C05D89F364}"/>
          </msink:context>
        </emma:interpretation>
      </emma:emma>
    </inkml:annotationXML>
    <inkml:trace contextRef="#ctx0" brushRef="#br0">-161-4816 39 0,'0'0'72'0,"-8"0"-4"0,8 0-4 0,-8 0-28 0,8 0-4 15,0-4-4-15,0 4 0 0,-8 0 0 0,8 0 0 0,0-5 0 16,0 5-4-16,0-5 0 0,0 5 4 0,0-5-4 0,0-1 4 15,0 2 0-15,0 4 0 0,0-4 4 0,0-1 0 0,0 0-4 0,0 0-4 16,0 5 4-16,0-4 4 0,0-1 0 0,0 0-4 16,8 5 0-16,-8-5 0 0,8 1-4 0,-8 4 0 0,8-5-4 0,-8 5 8 15,10 0-4-15,-2 0-4 0,0-5-4 0,1 5 0 0,-1 0-4 16,10 0 0-16,-10 0 0 0,0 0-4 0,10 0 0 0,-2 0 0 16,-6 0 0-16,6 0 0 0,-7 5 0 0,7-5 0 0,2 0 0 15,-2 0 0-15,2 0 0 0,-1 0 0 0,0 0 0 0,0 0 4 0,9 0 0 16,-10 0 0-16,2 0-4 0,-2 0 4 0,2 0-4 0,7 0 0 15,-7 0 0-15,8 0 4 0,-10-5-8 0,10 5 4 0,-1 0-4 16,1 0 4-16,-10-5 0 0,10 5-4 0,0 0 0 0,-1-5 0 16,9 5 0-16,-8-5 0 0,0 5 4 0,-1-4-4 0,1-1 0 15,0 5 4-15,-1-5-8 0,1 5 0 0,0-5 4 0,-2 0 0 16,2 5 0-16,-8-4-4 0,7 4-16 0,1-5 24 0,-10 5-4 16,10-5 4-16,-9 5 0 0,9 0-4 0,-10-5 4 0,2 5-4 15,0-4 0-15,-2 4 0 0,10 0 0 0,-9-5 0 0,-1 5 0 0,2 0 0 16,0-5 4-16,-2 5-4 0,1 0 0 0,0 0-4 0,0-5 4 15,-9 5 0-15,10 0 0 0,-2 0 0 0,2 0 0 0,-1 0 0 16,-9 0 0-16,10 0 0 0,-2-4-4 0,-8 4 0 0,10 0 4 16,0 0 0-16,-10 0 0 0,9-6-4 0,-1 6 0 0,-7 0 4 0,8-4-4 15,1 4 4-15,-10 0-4 0,9-5 0 0,-8 5 8 0,7 0-8 16,1-5 4-16,1 5 0 0,-10-5 0 0,10 5-4 0,-2-4 0 16,2 4 4-16,-10-5 0 0,9 5-4 0,-1-5 4 0,2 5 0 15,0-5 0-15,-10 5 0 0,8 0 0 0,2-4-4 0,-1 4 4 16,-1 0 0-16,2 0 0 0,-2 0 0 0,2 0 0 0,-1-6 0 0,0 6-4 15,0 0 0-15,0 0 4 0,0 0-4 0,1 0 0 0,-2 0 4 16,2 0-24-16,-2 0 28 0,1 6 0 0,1-6-4 0,-2 0 0 16,2 0 0-16,-2 0-4 0,2-6 0 0,-1 6 0 0,-9 0 4 0,18-5 0 15,-18 5 0-15,10 0-4 0,-2-4 4 0,2 4-4 16,-1 0 4-16,-1-5-4 0,2 5-4 0,-10-5 8 0,10 5 0 0,-2 0-4 16,1 0 0-16,-8-4 0 0,8 4 0 0,-1 0 0 0,2 0 0 15,-10 0 0-15,10 0 0 0,-1 0 0 0,-9 0 0 0,9 0 0 16,0 0 0-16,-9-6 0 0,10 6 0 0,0 0 0 0,-2-4 0 15,-8 4 0-15,9 0 0 0,-8 0 4 0,8-5-4 0,1 5 0 16,-10 0 4-16,8 0-4 0,2 0-4 0,-10 0 8 0,9 0 0 0,-8 0-4 16,8 0 0-16,-9 0 0 0,10 0 0 0,-10 0 0 0,10 0 0 15,-10 0 0-15,0 0 0 0,9 0 0 0,-8 0 0 0,-1 0 0 16,9 0 0-16,-9 0 4 0,2 0-4 0,-2 0 0 0,0 0 4 0,10 0-4 16,-10 0 0-16,1 0 0 0,-1 0 0 0,0-4 0 15,1 8-16-15,0-4 20 0,7 0 0 0,-6 0 0 0,-2 0-4 0,0 0 0 16,1 0 0-16,0 0 0 0,-1 0 4 0,0 0-4 0,1 0 4 15,-1 0-4-15,10 0 0 0,-10 0 0 0,0 0 4 0,2 5-8 16,-2-5 8-16,8 0-4 0,-6 0 4 0,-2 0-8 0,0 0 0 16,9 0 4-16,-9 0 0 0,2 4-4 0,6-4 4 0,-8 0 0 0,2 0 4 15,6 6 0-15,-7-6-4 0,8 0 0 0,-8 4-4 16,-1-4 8-16,9 0-4 0,-8 5 4 0,-1-5 0 0,10 0-4 0,-10 0 0 16,9 0 0-16,-8 0 0 0,-1 0 0 0,9 5 0 0,-9-5-4 15,0 0 4-15,10 0 0 0,-10 0-4 0,10 4 4 0,-10-4 0 16,0 0 0-16,10 5 0 0,-10-5 0 0,9 6 0 0,-9-6 0 0,2 4 0 15,6-4 0-15,-8 5 0 0,2-5-4 0,6 5 4 0,-7 0 0 16,0-5 0-16,-1 4 0 0,1-4 0 0,-1 5 0 0,0 0 0 16,2-5 0-16,-2 5 0 0,0-1 0 0,0-4-16 0,2 6 20 15,-2-6 0-15,0 4 0 0,1 1-4 0,0-5 4 0,-9 5-4 16,8-5 0-16,1 5-4 0,-9-5 4 0,8 4 0 0,-8-4 0 16,8 0 0-16,-8 0 4 0,0 0 0 0,0 5-4 0,0-5 0 0,8 0 4 15,-8 0 0-15,0 0 0 0,0 0 0 0,0 0 0 0,0 0-4 16,0 5 4-16,0-5 0 0,0 0 0 0,-8 0-4 0,8 5 4 15,0-5-4-15,0 4-4 0,0 1 4 0,0-5 0 0,0 5 0 16,0 0 4-16,8-5 0 0,-8 5-8 0,0-1 8 0,0 1 0 16,0-5-4-16,0 5 4 0,10 0-4 0,-10 0 0 0,0 0 4 15,0-1-4-15,0 1 0 0,8 0 0 0,-8 0 0 0,0-1 0 16,0 1 4-16,0 5-4 0,0-10 0 0,0 8 0 0,0-2 0 0,0-1 4 16,8 5-4-16,-8-6 0 0,0 6 4 0,0-5 0 0,0 4-4 15,10 1 4-15,-10 0 0 0,0 0-4 0,0-6 4 0,0 5-4 16,8 1 4-16,-8-1 0 0,0 1-4 0,0 0 4 0,0-1 4 0,0 1-4 15,0-1 0-15,0 1 0 0,0 1-4 0,0-3 4 16,0 2-4-16,0-1 4 0,0 1-4 0,0 5 4 0,0-6 0 0,0 1 0 16,0 4 0-16,0-4 0 0,0 4 0 0,0-5-4 0,0 6 4 15,0-5-4-15,0 4 0 0,0 0 4 0,0-4-4 0,0 5 0 16,-8-1 0-16,8-4 0 0,0 4 4 0,0 0-4 0,0 0 0 0,0-4 0 16,0 5 4-16,0-1-4 0,0-1 0 0,-10-2 0 15,10 3 0-15,0 1 0 0,0-1 4 0,0 1-4 0,0-1 0 0,0 5 0 16,-8-4 0-16,8 0 0 0,0-2 0 0,0 7 0 0,0-5 0 15,0 3 0-15,0-3 0 0,-8 4 0 0,8-5 0 0,0 5 0 16,0-4 0-16,0 4 0 0,0 0 0 0,-10-5 0 0,10 5 0 16,0-4 0-16,0 4 0 0,0-4-4 0,0 4 4 0,0-5-4 0,0-1 4 15,0 8 0-15,0-7 0 0,0 6-4 0,0-6 0 0,0 5 4 16,0-6 0-16,0 3 0 0,0 3 0 0,0-5 4 0,0 1 0 16,0 4-4-16,0-5 4 0,0 1-4 0,0 4 0 0,0-5-4 15,0 1 4-15,0 4 0 0,0-5 0 0,0 5 4 0,0-5-4 16,0 6 0-16,0-6 0 0,0 5 4 0,0 1-4 0,0-1 0 0,0-5-4 15,0 5 8-15,0 0-4 0,0 0 0 0,0 0 0 16,0 6 0-16,0-6 0 0,0 1 0 0,0 3 4 0,0-4-4 0,0 6 0 16,0-6 0-16,0 4-4 0,0 2 4 0,0-6 0 0,0 4-4 15,0 1 4-15,-8 2 4 0,8-3-8 0,0-5 4 0,0 7 0 16,0-2 4-16,0 2-4 0,-8-2 0 0,8 2-4 0,0-2 4 16,0 2 0-16,0-6 0 0,0 4-4 0,0 2 4 0,0-6 0 15,0 6 0-15,0-2 0 0,0 0 0 0,0-3 0 0,0 4 0 16,0-5 0-16,0 5 0 0,0-5 0 0,0 5 0 0,0-4 4 0,0-2-4 15,0 1 4-15,0 6-4 0,0-6 0 0,0 0 0 0,0 1 0 16,0-1 0-16,0 0 4 0,0 0-4 0,0 0 0 0,0 1 0 16,0 3 0-16,0-4 0 0,0 1-4 0,0 0 4 0,0-2 0 0,0 1 0 15,0 0-4-15,0 1 4 0,0-1 0 0,0 0 4 16,0 0-8-16,0 0 4 0,0 0-4 0,0 1 4 0,0-1 4 0,0 0 0 16,0 0-4-16,0 1 0 0,0-1 0 0,0-5 4 0,0 6-4 15,0-2 0-15,0 1-4 0,0-4 4 0,0 3 0 0,0-3-4 16,0 5 4-16,0 0 0 0,0-2 0 0,0-4 0 0,0 5 0 0,0 1 0 15,0-6 0-15,0 5 0 0,0 2 4 0,0-9-4 0,0 8 0 16,8-1 4-16,-8-4 0 0,0 4-4 0,0 0 0 0,0 0 0 16,0 1 0-16,0-1 0 0,0 0 0 0,8 0 0 0,-8 0 0 15,0 0-4-15,0 1 0 0,0-1 4 0,0 5 4 0,0-5-4 16,0 0 0-16,0 5-4 0,-8-5 8 0,8 0-8 0,8 5 4 0,-8-4 0 16,0-1 0-16,0 0 4 0,0 5-8 0,0-5 4 0,0 0-16 15,0 1 20-15,0-2 0 0,0 2 0 0,0-1 0 16,-8 0 0-16,8 0 0 0,0 0-8 0,0-4 0 0,0 4 0 0,0 0 4 15,0-4 0-15,-8 4 0 0,8-5 4 0,0 5-4 0,0 0 0 16,-8-4-4-16,8 4 4 0,0-5 0 0,-9 1 0 0,9 4 0 16,-8-5 0-16,8 1 0 0,0 4 0 0,-9-5 4 0,9 1-4 15,0-1 0-15,0 6 0 0,-9-6 0 0,9 0-4 0,0 1 4 16,0-1 0-16,-8 1 4 0,8-1 0 0,0 1-4 0,0-2 0 0,-8 2 0 16,8-1 0-16,0 1 0 0,-10-2 0 0,10 2 0 0,0 0 0 15,0 4 0-15,-8-5-8 0,8 1 8 0,0-1 0 0,-8 5 4 16,8-3-4-16,0-3 0 0,-8 6 0 0,8-5-4 0,0 1 4 0,-10 4 4 15,10-4-8-15,-8-1 0 0,8 1 0 0,0-1 4 16,-8 0 0-16,8 5 0 0,0-4 0 0,-9-1 0 0,9 0 0 0,0 1 0 16,0-2 4-16,-8 3-8 0,8-2 4 0,0 0-16 15,0 1 20-15,-9-1 0 0,9 1-4 0,0-1 0 0,0 0 4 0,0-5 0 16,0 6-4-16,-9 0 4 0,9-6 0 0,0 1-4 0,0 4 4 0,0-4-4 16,0-1 0-16,0 1 0 0,0-1 0 0,0 1 0 0,0 0 0 15,0-6 0-15,0 6 0 0,0-5 0 0,0 0 0 0,0 5 0 16,0-6 0-16,0 1 0 0,0 0 0 0,0 0 0 0,0-5 0 15,0 4 0-15,0-4 0 0,0 0 0 0,0 0 0 0,0 6 0 16,0-6 0-16,0 0 0 0,0 0 0 0,0 0 4 0,0 0-8 16,0 0 8-16,0 0-4 0,0 0 0 0,0 0 4 0,0 0-8 0,0 0 4 15,0 0 0-15,0 0 0 0,0 0 0 0,0 0-4 0,0 0 8 16,0 0-4-16,0 0 0 0,-8 0 0 0,8 0 0 0,0 0 0 16,0 0 0-16,-8 0 0 0,8 4 0 0,0-4 4 0,-10 0-4 15,10 0 0-15,-8 0 0 0,0 0 0 0,8 5 0 0,-8-5 0 16,8 0 0-16,-10 4 0 0,2-4 0 0,0 0-4 0,-1 0 8 15,1 6-4-15,8-6 0 0,-18 4 0 0,18-4 0 0,-8 0 0 16,0 5 0-16,0 0 0 0,-2-5 0 0,-6 5 0 0,6-1 0 0,2 2 0 16,0-6 0-16,-1 4 0 0,1 1 0 0,0-1 0 0,-10-4 0 15,10 6 0-15,0-2 0 0,-2-4 0 0,-6 5 0 0,7 0 0 16,0 0 0-16,-7-5 0 0,7 5 0 0,-8-5 0 0,8 4 0 0,1 1 0 16,-10-5 0-16,10 5-4 0,-8-5 4 0,6 4 0 15,-6-4 0-15,7 5 4 0,-7-5-4 0,6 5 0 0,-6-5-4 0,8 0 4 16,-10 0 0-16,10 0 4 0,-10 5-4 0,10-5 0 0,-9 0 4 15,0 0-4-15,8 0 4 0,-7 0-4 0,-2 0 8 0,10 0-12 16,-10 0 0-16,2 0 8 0,-1 0 0 0,-1 0-4 0,10 0 8 0,-10 0-8 16,2 0 4-16,-1 0-8 0,0 0 12 0,0 0-8 0,-1 0 4 15,2 0 0-15,-2 0-4 0,2-5 0 0,7 5 4 16,-17 0-4-16,18-5 0 0,-18 5-16 0,10-5 20 0,6 5 0 0,-15-4 0 16,8 4 0-16,0-5-4 0,1 0 0 0,6 1 0 0,-6-1 0 15,-2 0 4-15,1 5-4 0,0-5-4 0,0 0 4 0,9 5 0 16,-10-4 0-16,2-2 0 0,-2 6 0 0,10-4 0 0,-9 4 0 0,8-5 0 15,-8 5 0-15,9-4 0 0,-10 4 0 0,10 0 0 0,0-6 4 16,-10 6-4-16,10 0 4 0,-9 0 0 0,9-4-4 0,-1 4 4 16,-8-5-4-16,9 5 0 0,-2 0 8 0,-6-5-4 0,8 5-4 15,-10-5 4-15,10 5-4 0,-1-4 4 0,-8 4 0 0,8-6 0 16,1 2 0-16,-8 4 0 0,-2-5 4 0,10 5-4 0,-10-4 0 0,10 4 0 16,-9-6 0-16,9 6-4 0,-10-4 0 0,10 4 4 0,-10 0-4 15,2-5 0-15,-2 5 4 0,10-5-4 0,-9 5 0 0,0-5 0 16,0 5 0-16,-1 0 0 0,2 0 0 0,-2-4 0 0,2 4 0 15,-1 0 0-15,-1-5 0 0,2 5 0 0,-2 0 0 0,2 0 4 16,-2 0-4-16,1-5 0 0,1 5 0 0,-10 0 0 0,8 0 0 0,2 0 0 16,-2 0 0-16,1 0 0 0,1-5 0 0,-2 5 0 0,2 0 4 15,-2 0-4-15,-8 0 0 0,10 0 0 0,-1-5 0 0,-1 10 0 16,2-5 0-16,-2-5 0 0,2 5 4 0,-2 0-4 0,1 0 0 16,1 0 0-16,-10-5 4 0,8 10-4 0,2-10 4 0,-2 5-4 15,1 0 0-15,1 0 0 0,-10 0 4 0,8 0-4 0,2 0 8 0,-1 0-4 16,-9 0-4-16,10 5 4 0,-2-5-4 0,0 0 0 0,2 0 0 15,-10 0 4-15,9 0-4 0,1 0 4 0,-10 0-4 0,8 0 0 16,2 0 0-16,-1 0 0 0,-9 0 0 0,8 0 0 0,2 0 0 16,-10 0 0-16,9 0 4 0,0 0-4 0,-8 0 0 0,7 0 0 15,2 0 0-15,-10 0 0 0,9 0 0 0,-9 0 4 0,10 0-4 0,-2 0 0 16,-8 0 4-16,10 0 0 0,-1 0-4 0,-1 0 0 0,2 0 0 16,-2 0 0-16,2 0 0 0,-2 0 4 0,1 0 0 0,0 0-20 15,8 0 20-15,-7 0-4 0,-2 0 4 0,2 0-4 0,6 0 0 16,-6 0 0-16,7 0 0 0,-7 0 8 0,-2 0-8 0,10 0 0 15,-10 0 0-15,10 0 0 0,-9 0 0 0,8 0 4 0,-8 0-4 0,9-5 0 16,-9 5 0-16,8 0 0 0,1 0-4 0,0 0 4 0,-10 0 4 16,10 0-4-16,-10-5-4 0,10 5 4 0,0-4 0 0,-1 4 4 15,-7 0-4-15,6 0 0 0,2-5 0 0,-10 5 0 0,10 0 0 16,0-5 0-16,0 5-4 0,-1 0 4 0,0-4 0 0,1 4 0 16,-1 0 4-16,1 0-4 0,0 0 0 0,-2-6 0 0,2 6 0 0,8 0 0 15,-8-4 0-15,0 4 0 0,8 0 0 0,-10 0 0 0,2 0 0 16,8-5 0-16,-8 5 0 0,8 0 0 0,-9-5 0 0,9 5 0 15,-9 0 0-15,9 0 0 0,0 0 0 0,-8-5 0 0,8 5 0 0,-9 0 0 16,9 0 0-16,0 0 0 0,-8 0 0 0,8-3 0 16,0 6 0-16,-8-6 0 0,8 3 0 0,0 0 0 0,0 0 0 0,-8 0 0 15,8 0 0-15,0-6 0 0,0 12 0 0,0-6 0 0,0 0 0 16,0 0 0-16,0 0 0 0,0 0 0 0,0-6 0 0,0 6 0 16,0 6 0-16,0-12 0 0,0 6 0 0,0 6 0 0,0-6 0 0,0 0 0 15,0 0 0-15,0 0 0 0,0 0 0 0,0 0 0 16,0 0 0-16,0 0 0 0,0 0 0 0,0 0 0 0,0 0 0 15,0 0 0-15,0 0 0 0,0 0 0 0,0 0 0 0,0 0 0 0,0 0 0 16,0 0 0-16,0-6 0 0,0 6 0 0,0 0 0 0,0 0 0 16,0 0 0-16,0 0 0 0,0 0 0 0,0 0 0 0,0 0 0 15,0 0 0-15,0 0 0 0,0 0 0 0,0 0 0 0,0 0 0 16,0 0 0-16,0 0 0 0,0 0 0 0,0 0 0 0,0 0 0 16,0 0 0-16,0 0-32 0,0 0-36 0,0 0-20 0,0 0-24 0,0 0-16 15,0 0-40-15,-10 0-48 0,10 0-76 0,0 0 40 0,0 0 44 16,-8 0 40-16,0 0 32 0,8 0 8 0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28.1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8B4A87-08E4-4028-AF10-EC4B8BA12E84}" emma:medium="tactile" emma:mode="ink">
          <msink:context xmlns:msink="http://schemas.microsoft.com/ink/2010/main" type="inkDrawing" rotatedBoundingBox="3107,9147 6575,9130 6582,10412 3113,10429" semanticType="callout" shapeName="Other">
            <msink:sourceLink direction="to" ref="{D63488B4-740F-41B2-9935-7803533527F9}"/>
            <msink:sourceLink direction="from" ref="{DE6B8A07-8F28-4F43-BEF1-9F70AB57B28A}"/>
          </msink:context>
        </emma:interpretation>
      </emma:emma>
    </inkml:annotationXML>
    <inkml:trace contextRef="#ctx0" brushRef="#br0">120 5008 39 0,'0'4'72'0,"0"1"-8"0,0-1-12 0,0-4-16 0,0 5-8 16,0-5 0-16,0 5-8 0,0 0 0 0,0-5 0 0,0 4 0 15,0-4 0-15,-8 5 4 0,8 0-4 0,0-5 0 0,0 4 0 16,0-4 4-16,0 5-4 0,0 1 4 0,0-6 0 0,0 4 0 16,0-4 4-16,-8 0 4 0,8 5 0 0,0-5 0 0,0 0-4 0,0 0 4 15,0 0 0-15,0 5-4 0,0-5-4 0,0 0 0 0,0 0 4 16,0 0-4-16,0 0 4 0,0 0-4 0,0-5 0 0,0 5-4 16,0 0 0-16,0 5-8 0,0-5 0 0,0 0 4 0,0 0 0 15,0-5 0-15,0 5-4 0,0-5 0 0,0 5 4 0,0-4 0 16,0-2-4-16,0 1 0 0,8 1 4 0,-8-1 0 0,0-4 0 15,8-1 0-15,-8 5 4 0,0-8-4 0,10 2 0 0,-10 2 0 0,8-1 0 16,0-4 0-16,1 4 0 0,-1-4 0 0,0 0 0 0,1-1-4 16,0 5 0-16,-1-4 0 0,0 0 0 0,2-1-4 0,6 1 0 15,-7 0 0-15,8-5-4 0,-9 4 0 0,9 1 0 0,-8-5 0 16,8 4 4-16,1 0-4 0,-10-3 0 0,8 3 0 0,2-4 0 16,-1 5 0-16,-1-1 0 0,2-4-4 0,-10 5 0 0,10-1 0 0,-2 1 4 15,2-1-4-15,-1 6 0 0,-1-6 4 0,2 1 0 0,-2 5 0 16,2-5-8-16,-1 3 8 0,0-2-4 0,0 3 0 0,-1-5 4 15,2 5 0-15,0-4 0 0,7 5 0 0,-8-6-4 0,0 5 0 16,-1-4 0-16,2 5 4 0,8-1-4 0,-10-5 0 0,2 6 0 16,-1-1 0-16,-1 1 0 0,10-1 4 0,-8 0 0 0,-2 1-4 0,2-1 0 15,7 1 4-15,-9-1 0 0,2 6-4 0,0-6 0 0,7 0 0 16,-8 5 4-16,0-4-4 0,-1-1 0 0,2 0 4 0,8 6 0 16,-9-6-4-16,0 2 0 0,0 2 4 0,-1-4-4 15,2 1 0-15,0 4 4 0,6-5-4 0,-7 5-12 0,1-4 20 0,-2-1 0 16,2 6 0-16,8-1-4 0,-10-5 4 0,1 5 0 0,9 1 4 0,-10-6-8 15,10 5 4-15,-8 1 0 0,7-1-4 0,1 0 0 0,-10 1 4 16,10-2-4-16,0 1 4 0,-1 1-4 0,1-1 0 0,-8 0 0 16,7 0 4-16,0 1-4 0,0-1 0 0,1 0 0 0,0 0 0 15,-8 5 0-15,7-4 4 0,1-2 0 0,-2 2-4 0,-6 4 4 16,8-5-4-16,-9 0 4 0,8 5 0 0,-8-6-4 0,9 6 0 0,-9 0-4 16,8-3 4-16,-8 3 0 0,1 0 0 0,8 0 0 0,-10 0-4 15,1 0 4-15,0 0-4 0,0 0 4 0,1 0 0 16,-2 0 0-16,2 0 0 0,-2 0 0 0,2 0 0 0,-1 0 4 0,-1 0-4 0,2 0 4 15,-2 3-4-15,2-3-4 0,-1 0 4 0,0 0 0 16,0 6 4-16,-1-6 0 0,2 0 0 0,0 0-4 0,-2 5 4 0,10-5-4 16,-9 5 0-16,-1-5 4 0,2 4-4 0,0-4 4 0,-2 6-4 15,1-6 4-15,0 0-20 0,0 4 24 0,1 1-4 0,-2-5 0 16,-8 5 0-16,10 0-4 0,-1-1 4 0,0 1-8 0,-8-5 0 0,7 5 4 16,-8 0 8-16,10-1-8 0,-10 1-4 0,10 5 0 15,-10-5 0-15,9 0 8 0,-8-1-4 0,-1 1 0 0,9 5-4 16,-9-6 0-16,2 1 0 0,6-1 0 0,-6 7 0 0,-2-7 0 0,0 1 0 15,9 5 0-15,-9-6 0 0,1 6 0 0,0-5 0 0,-1 0 0 16,0 4 0-16,10-4 0 0,-10 6 0 0,1-8 0 0,0 7 0 16,-1-5 0-16,0 5 0 0,1-1 0 0,-1-4 0 0,1 4 0 15,0 1 0-15,-1-5 0 0,0 5 0 0,2-1 0 0,-2 1 0 16,-8-1 0-16,8 1 0 0,0 0 0 0,2 4 0 0,-2-5 0 0,0 1 0 16,1-1 0-16,-9 6 0 0,8-5 0 0,0 4 0 0,2-5 0 15,-2 6 0-15,-8-5 0 0,8 4 0 0,0 1 0 0,2-6 0 16,-2 5 0-16,-8-4 0 0,8 4 0 0,1 1 0 0,0-1 0 15,-1-4 0-15,-8 3 0 0,9 2 0 0,-1 0 0 0,0-1 0 16,1 1 0-16,-9-6 0 0,9 5 0 0,-1 1 0 0,0-1 0 0,-8 2 0 16,10-8 0-16,-2 7 0 0,-8-1 0 0,8 0 0 0,1 1 0 15,-9-1 0-15,9 1 0 0,-1-1 0 0,0 1 0 0,-8-1 0 16,9 0 0-16,-1 0 0 0,-8 1 0 0,8 0 0 0,2-1 0 0,-2 0 0 16,-8 1 0-16,8-1 0 0,2-5 0 0,-10 6 0 15,8-1 0-15,0 1 0 0,-8-6 0 0,8 1 0 0,-8 4 0 0,9-4 0 16,0 4 0-16,-1-5 0 0,-8 1 0 0,9 5 0 0,-9-6 0 15,8 1 0-15,0 4 0 0,2-4 0 0,-10-1 0 0,8 1 0 16,-8-1 0-16,8 1 0 0,-8-5 0 0,8 4 0 0,-8 1 0 0,0 0 0 16,10-5 0-16,-10 0 0 0,8 4 0 0,-8-4 0 15,0 0 0-15,0-1 0 0,0 2 0 0,8-2 0 0,-8 1 0 0,0-5 0 16,0 4 0-16,0 2 0 0,0-6 0 0,0 0 0 0,0 0 0 16,0 4 0-16,0-4 0 0,0 0 0 0,0 0 0 0,0 0 0 15,0 0 0-15,0 0 0 0,0 0 0 0,0 0 0 0,0 0 0 0,0 0 0 16,0 0 0-16,0 0 0 0,-8 0-60 0,8 0-40 0,0 0-32 15,-8-4-28-15,8 4-40 0,-10-6-40 0,2 2-52 16,0 4 56-16,0-5 48 0,-2-5 32 0,-6 6 28 0,-1-1 28 0</inkml:trace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2:52.8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747983-77EB-4833-866E-64D13137CB67}" emma:medium="tactile" emma:mode="ink">
          <msink:context xmlns:msink="http://schemas.microsoft.com/ink/2010/main" type="inkDrawing" rotatedBoundingBox="3061,10072 6497,10079 6496,10351 3060,10344" semanticType="strikethrough" shapeName="Other">
            <msink:sourceLink direction="with" ref="{33D18369-4353-474A-A13F-16C05D89F364}"/>
            <msink:destinationLink direction="with" ref="{234EC711-8653-483D-832C-FF98DDB0F3DA}"/>
          </msink:context>
        </emma:interpretation>
      </emma:emma>
    </inkml:annotationXML>
    <inkml:trace contextRef="#ctx0" brushRef="#br0">61 5127 19 0,'0'0'76'0,"-9"6"-4"16,9-6-16-16,0 0-16 0,0 0-4 0,0 0-4 0,0 0-4 15,0 0 4-15,0 0-4 0,0 0 0 0,0 0 0 0,0 0 0 16,0 0 0-16,0 0 0 0,0 0 4 0,0 0-4 0,0 0 0 0,0 0 0 16,0 0 0-16,0 0-4 0,0 0 0 0,0 0-4 0,0 0 4 15,0 0-8-15,0 0 0 0,0 0 0 0,0 0 4 0,0 0 0 16,0 0 0-16,0 0 0 0,0 0 4 0,0 0 0 0,0 0 4 16,0 0 0-16,0 0-4 0,9 0-4 0,-9 0 0 0,0 0-4 15,9 0 0-15,-9 0 4 0,0 0-4 0,8 0 0 0,-8 0 4 0,8 0 0 16,0 0 0-16,-8 0-4 0,10 0 4 0,-2 0-4 15,0 0 0-15,2 0-24 0,-10 0 24 0,8 0 0 0,0 0-4 0,1 0 4 16,-1 0-4-16,9 0 0 0,-8 0-4 0,-1 0 4 0,0 0 0 16,10 0-4-16,-10 0 4 0,10 0-4 0,-10 0 0 0,9 0 4 15,-9 0 0-15,10 0 0 0,-2 0-4 0,-6 0-4 0,6 0 4 0,2 0 0 16,-2 0 4-16,-7 0-4 0,7 0 0 0,2-6 0 0,0 6-4 16,-2 0 8-16,1-5-4 0,0 5 0 0,-8-5 0 0,17 5 4 15,-10-4-4-15,2-2 0 0,-2 6 0 0,2-4 0 0,-1-1 0 16,-1 0-4-16,2 0 4 0,8 1-4 0,-10-1 4 0,10 0 0 15,-9 0 0-15,-1 5-4 0,10-4 4 0,-8-2 0 0,7 1-4 0,-8 1 0 16,8-1 4-16,-7 0-4 0,8 5 0 0,-10-4 0 0,10-1 0 16,-9 0 4-16,9 0-4 0,-10 5 0 0,2-4-4 0,7 4 4 15,-7-5 0-15,-2 5 0 0,10 0 0 0,-8-4-4 0,-2 4 0 16,1 0 0-16,0 0 4 0,8-6-4 0,-7 6 0 0,0 0 0 16,-2-5-12-16,1 5 16 0,0-4 0 0,0 4 4 0,1 0-4 15,-2 0-4-15,2-5 8 0,-2 0-4 0,1 5 0 0,9-5 0 16,-10 5 0-16,2-5-4 0,0 5 0 0,-2-4 0 0,1 4 4 15,9 0 0-15,-10-5 0 0,10 5-4 0,-8 0 4 0,-2-5 0 0,10 5 0 16,-9 0 0-16,9 0 0 0,-9-5 0 0,8 5 0 0,-8 0 0 16,9-5 0-16,-8 5 0 0,6 0-4 0,-6-4 0 0,-1 4 4 15,9-5-4-15,-10 5 4 0,10 0-4 0,-9 0 4 0,0-4-4 0,0 4 4 16,9 0 0-16,-10 0 0 0,2 0-8 0,-1 0 4 16,0 0 0-16,8 0 0 0,-7 0 0 0,-2 0 0 0,2-7 0 0,-2 7 0 15,2 0 0-15,-1 0 0 0,-1 0 4 0,2 0-4 0,-10 0 0 16,10 0 4-16,-2-3-4 0,2 3 4 0,-1 0-4 0,-1 0 0 15,2 0 4-15,-10 0-4 0,10 0 8 0,-2 0-4 0,1 0-8 0,-8 0 8 16,8 3-4-16,-1-6 4 0,2 3-4 0,-10 0 0 0,10 0 4 16,-10 0-4-16,9 0 0 0,0 0 0 0,-8 0 0 0,7 0 0 15,-6 0 0-15,6 0 0 0,-6 0 0 0,6 3 0 0,-8-3 4 16,9 0-4-16,-8 0 0 0,0 0 0 0,7 0 4 0,-6 0-8 16,-2 0 0-16,0 0 4 0,10 0 0 0,-10 7 4 0,0-7-8 0,1 4 4 15,-1-4 4-15,1 0-4 0,8 5 0 0,-9-5-4 0,0 4 4 16,2-4-4-16,-2 0 4 0,0 5 4 0,2-5-4 0,-2 0 0 15,0 0 4-15,-8 5-8 0,9-5 4 0,-1 0 4 0,1 5-4 16,-1-5 0-16,1 0 0 0,-1 5 4 0,-8-5-4 0,8 4 0 16,2-4 0-16,-2 5-4 0,0-5 4 0,2 5-4 0,-10-5 4 0,8 5-4 15,0-5 4-15,1 5 4 0,-1-5 0 0,0 0-4 16,1 4 0-16,-9-4 0 0,9 5 0 0,-1-5 0 0,0 6-4 0,2-6 8 16,-2 0-4-16,0 4-4 0,-8 1 4 0,9-5 0 0,0 4 0 15,-1-4 0-15,0 5 0 0,1 0 0 0,-1 0-16 0,1-5 24 16,0 4-4-16,-1 1 0 0,0-5 0 0,2 5-4 0,-2-1 4 0,0 1-4 15,0-5 4-15,2 6-4 0,-2-2 0 0,-8-4 0 0,8 5 0 16,1 0 0-16,-1-5 0 0,0 5 0 0,-8-1 0 16,10-4 4-16,-2 5-4 0,0-5 0 0,-8 5-4 0,8-5 8 0,2 5-8 15,-10-5 4-15,8 4 4 0,0-4 0 0,-8 6-4 0,9-2 0 16,0-4 0-16,-1 5 4 0,-8-5-4 0,9 5 0 0,-1-5 4 16,-8 6-4-16,8-3 0 0,1-3 0 0,-9 5 0 0,9-5 0 0,-9 5 4 15,8-5-4-15,0 5 4 0,-8-5 0 0,10 4 0 0,-10-4 0 16,8 6-4-16,0-6 0 0,-8 4 4 0,9-4 0 0,0 0 0 15,-9 5-4-15,8-5 4 0,0 5-4 0,-8-5 4 0,9 4 0 16,-1 1-4-16,0-5 4 0,-8 0 0 0,10 0-4 0,-2 5 4 16,0-5 0-16,2 5 0 0,-10-5 0 0,8 0 0 0,-8 0 0 0,8 0 0 15,0 0-4-15,-8 0-16 0,9 0 24 0,-9 0 0 0,0 0 0 16,9 5 0-16,-9-10 4 0,0 5-8 0,0 5-4 0,0-10 0 16,8 5 0-16,-8 0 0 0,0 0 0 0,0 0 0 0,0 0 0 15,0 0 0-15,0 0 0 0,0 0 0 0,0 0 0 0,0 0 0 16,-8 0 0-16,16 0 0 0,-8 5 0 0,0-5 0 0,0 0 0 0,0 0 0 15,0 0 0-15,0 0 0 0,0 0 0 0,0 0 0 0,0 0 0 16,0 0 0-16,0 0 0 0,0 0 0 0,0 0 0 0,0 0 0 16,0 0 0-16,-8 0 0 0,8 0 0 0,0 0 0 0,-9 0 0 0,9 0-76 15,-9 0-92-15,1 0-40 0,0 0-36 0,-10 0-88 16,10 0 64-16,-10 0 48 0,2 0 44 0,-1-5 32 0,0 0 32 0,-8 0 20 16</inkml:trace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3:29.5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5FFA3F-5430-4A05-A95E-94BD10BBA752}" emma:medium="tactile" emma:mode="ink">
          <msink:context xmlns:msink="http://schemas.microsoft.com/ink/2010/main" type="inkDrawing" rotatedBoundingBox="3164,10442 6299,10222 6352,10977 3217,11197" semanticType="callout" shapeName="Other">
            <msink:sourceLink direction="with" ref="{DE5CA70D-9C7A-446F-BF1F-8E8C560BD5B8}"/>
            <msink:sourceLink direction="with" ref="{934E4AB7-A504-4AE8-B247-F2358B3EE661}"/>
          </msink:context>
        </emma:interpretation>
      </emma:emma>
    </inkml:annotationXML>
    <inkml:trace contextRef="#ctx0" brushRef="#br0">-7 196 23 0,'0'0'84'0,"0"0"-8"0,0 0 0 0,-8 0-32 0,8 0 0 15,0 0-8-15,0 0 0 0,0 0 4 0,0 0-4 0,0 0 4 0,0 0 0 16,0 0-8-16,0 0 0 0,0 0 0 0,0 0 4 0,0 0-8 15,0 0 0-15,0 0-4 0,0 0 0 0,0 0-4 0,0 0-4 16,0 0-4-16,0 0 4 0,0 0 4 0,0 0 0 0,0 0 4 0,0 0 8 16,0 0 0-16,0 0-4 0,8 0 4 0,-8 0 0 0,8 0-4 15,-8 0 4-15,9 5 0 0,-9-5 0 0,9 4-4 0,-1-4 0 16,0 6 0-16,2-2 0 0,-2 1-4 0,0 0 0 0,1 5 0 16,0-6-4-16,-1 6-4 0,0-6 0 0,9 6 0 0,-8 0 0 15,8-2 0-15,-9 3-4 0,10 3 0 0,-10-4 0 0,10-1-4 0,-10 6 4 16,9-6-8-16,-1 6 4 0,-6-6-4 0,6 6 4 0,2-6 0 15,-2 5-4-15,-7-4 0 0,8 5 0 0,0-1-4 0,1-5 4 16,-2 6 0-16,2-5 0 0,-2 0-4 0,2 3 0 0,-1-3 0 16,-1 0 4-16,2-1 0 0,8 6-4 0,-10-5 4 0,1-1-4 15,0 0 4-15,8 2-4 0,-7-2 4 0,0-5-8 0,6 6 8 0,-6 0 0 16,-1-5-4-16,9 5 0 0,-10-6 4 0,2 5-4 16,7-3 0-16,-8 3 0 0,0-4 0 0,9 0 0 0,-10-1 0 0,10 6 0 15,-9-5 0-15,9-1 0 0,-10 1 4 0,10 5-4 0,-8-5 0 16,7 0 4-16,-8 0-8 0,8-1 8 0,-7 1-4 0,0 0 0 15,6-1-4-15,-7 1 8 0,9 0-4 0,-8 0-4 0,6-5 4 0,-6 5 0 16,7-1 0-16,-7 0 0 0,6 3 0 0,-6-3 0 0,8 1 0 16,-1-5 0-16,1 4 0 0,-10 1 0 0,10 0 0 0,0-5 0 15,-1 5 0-15,1-5-4 0,-8 5 8 0,7-1-4 0,0-4 0 16,0 5 4-16,1-5-8 0,0 0 4 0,0 0 0 0,-9 0-12 16,9 0 16-16,-2 0-4 0,2 5 0 0,-8-5 0 0,7 0 0 15,1-5 4-15,-10 5-4 0,10 0 0 0,-8 0 4 0,7-5-4 0,-9 1 0 16,10 4 4-16,-8-5 0 0,7 5-8 0,-8-5 4 0,8 0 0 15,-7 0 4-15,-2 1 0 0,10-1-4 0,-8 1 4 0,7-7-8 16,-7 7 4-16,-2-1 4 0,10 0-4 0,-9 0 0 0,0 0 0 16,8-4 0-16,-7 4 0 0,-2 1-4 0,10-6 4 0,-9 5-4 15,0 0 4-15,0-5 0 0,9 6 0 16,-8-6-4-16,-2 1 4 0,1-1 0 0,0 5 0 0,0-5 0 0,1 1 0 0,-2-1 4 0,10 1-4 16,-9 4 0-16,0-4 0 0,0-1 4 0,-1-5-4 0,2 6 4 15,0-1-4-15,-2 1 4 0,-7-1-4 0,8 0 0 0,0-4 4 16,-1 5-4-16,-6-1-4 0,6-5 4 0,2 6 0 0,-10-1 4 15,9 0 0-15,0-4-4 0,-8 5 4 0,7-1-4 0,-6-5 4 0,6 6-4 16,-7-1 0-16,0-4 0 0,7 5 4 0,-7 0 0 16,-1-2-4-16,1-2 4 0,8 2-4 0,-9 2 4 0,2-1-4 0,-2 1 4 15,0-1 0-15,0 1 0 0,2-1 0 0,-2 0 0 0,0 1 0 16,1-5 0-16,-9 4 0 0,8 0 0 0,0 0 0 0,2 1 0 16,-2-1-4-16,-8 1 4 0,8-5-4 0,0 4 8 0,-8 1 0 0,10-1-4 15,-2 0 0-15,0 1 0 0,-8-1 0 0,9 0 0 0,-9 5 0 16,9-4-4-16,-1-1 4 0,-8 0 0 0,9 6 0 0,-9-6 0 15,8 5-4-15,-8 2 4 0,8-3 0 0,-8-4 0 0,0 6 0 16,9-2 0-16,-9 2-4 0,0 4 4 0,0-5 4 0,0 5 0 16,0-5 0-16,0 5 4 0,0-5 4 0,0 5 0 0,0 0 0 15,0 0 0-15,0 0-4 0,0 0 0 0,0 0 0 0,0 0 0 0,0 0-4 16,0 0-4-16,0 0 4 0,0 0 0 0,0 0 0 0,0 0-4 16,0 0 0-16,0 0 0 0,0 0-4 0,0 0-4 0,0 0 0 15,0 0-4-15,0 0-8 0,0 0 0 0,0 0-16 0,0 0-20 16,0 0-24-16,0 0-28 0,0 0-32 0,0 0-36 0,-9 5-28 15,9-5-92-15,0 5 44 0,-8-5 48 0,8 5 36 0,-8-5 32 0,-1 0 24 16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5:15.8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01436C-879B-490F-A92C-33F1B9B89066}" emma:medium="tactile" emma:mode="ink">
          <msink:context xmlns:msink="http://schemas.microsoft.com/ink/2010/main" type="writingRegion" rotatedBoundingBox="12082,7136 14545,8221 14337,8693 11874,7608">
            <msink:destinationLink direction="with" ref="{F98A5ABF-B963-4E1B-A5C5-C22CAFD2D3E8}"/>
          </msink:context>
        </emma:interpretation>
      </emma:emma>
    </inkml:annotationXML>
    <inkml:traceGroup>
      <inkml:annotationXML>
        <emma:emma xmlns:emma="http://www.w3.org/2003/04/emma" version="1.0">
          <emma:interpretation id="{21F38E82-CF9A-422B-9E56-7315F4A1CDE4}" emma:medium="tactile" emma:mode="ink">
            <msink:context xmlns:msink="http://schemas.microsoft.com/ink/2010/main" type="paragraph" rotatedBoundingBox="12082,7136 14545,8221 14337,8693 11874,7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01464-3A65-4EFE-B4B3-24DB69EC1941}" emma:medium="tactile" emma:mode="ink">
              <msink:context xmlns:msink="http://schemas.microsoft.com/ink/2010/main" type="line" rotatedBoundingBox="12082,7136 14545,8221 14337,8693 11874,7608"/>
            </emma:interpretation>
          </emma:emma>
        </inkml:annotationXML>
        <inkml:traceGroup>
          <inkml:annotationXML>
            <emma:emma xmlns:emma="http://www.w3.org/2003/04/emma" version="1.0">
              <emma:interpretation id="{2A2507C6-D7F7-4E8B-8D00-FDD2E563D18F}" emma:medium="tactile" emma:mode="ink">
                <msink:context xmlns:msink="http://schemas.microsoft.com/ink/2010/main" type="inkWord" rotatedBoundingBox="12080,7139 12569,7354 12378,7788 11889,7573"/>
              </emma:interpretation>
            </emma:emma>
          </inkml:annotationXML>
          <inkml:trace contextRef="#ctx0" brushRef="#br0">-5109 2918 51 0,'0'0'76'0,"0"0"-8"15,8 4-4-15,0-4-24 0,-8 0 0 0,10 6-4 0,-2-6 0 0,0 4 4 16,1 1 0-16,0-5-4 0,-1 10-4 0,1-6 0 0,-1 1 0 16,9 5 4-16,-8-1-8 0,7-4 0 0,-6 10 0 0,6-6 0 15,2 1-20-15,-10 4 8 0,9-4 4 0,-1 4 0 0,-6 0-4 16,6-4-4-16,2 4-4 0,-10 1 4 0,9-1-4 0,-8 0 0 15,8 0 0-15,-9 1-4 0,10-1 0 0,-10-4 4 0,0 5-4 0,2-6 0 16,-2 5 0-16,0-4 0 0,0-1-4 0,-8 1 4 0,9-5-4 16,0 5 0-16,-9-6 0 0,0 2 4 0,0-1-4 0,0-5 4 15,0 0-4-15,8 0 4 0,-16 0-4 0,8-5-4 0,0-1 4 16,-9 2 0-16,9-1 0 0,-9-5 0 0,1 0 0 0,8 1 0 16,-8-5 0-16,0-1 0 0,-2-4 4 0,2 5 0 0,0-5-4 15,-10-1 4-15,10 1-4 0,-9 0-4 0,8 0 0 0,0-5 4 16,-7 5 0-16,8-6 4 0,-2 6-4 0,2 0 4 0,-10 0 0 15,10 0 4-15,0 0 0 0,-1 5-4 0,-7-2 0 0,7-2 4 0,0 8 4 16,1-4 4-16,0-1-4 0,-2 6 8 0,2-1-8 0,8 0 0 16,-8 1 4-16,-1 5 0 0,9-6 4 0,-9 5-4 0,1-5 0 15,8 6 0-15,0-2 0 0,0 2 0 0,0-1 0 0,-8 1 0 0,8 4 0 16,0-6 4-16,0 2 0 0,0-1 4 0,0 5-4 16,0-5 0-16,0 0 0 0,0 5 4 0,0 0-4 0,8-4 4 0,-8 4 0 15,0 0 0-15,0 0 4 0,8-6 0 0,-8 6 0 0,9 0 4 16,-9 0-4-16,9 0 4 0,-1 0 0 0,0 0-4 0,10 0-4 15,-10 0 4-15,10 6-4 0,-10-6 0 0,9 0 0 0,-9 4-4 0,10 1 0 16,-2 0-4-16,2-5 0 0,-2 5 0 0,2 5-8 0,-1-6 8 16,-1 1-8-16,2-1 0 0,0 6 0 0,-2-5-4 0,-8 5 4 15,10-6-4-15,-1 6 4 0,-1-5-4 0,2 5-4 0,-2-6 0 16,-6 1-4-16,6 0-12 0,-7 0-8 0,8-1-8 0,-8 2-24 16,7-1-28-16,-8-1-24 0,2-4-28 0,-2 4-40 0,0-4-32 0,-8 0-92 15,10 6 52-15,-10-6 48 0,8 0 44 0,-8 0 28 0,0 0 20 16</inkml:trace>
        </inkml:traceGroup>
        <inkml:traceGroup>
          <inkml:annotationXML>
            <emma:emma xmlns:emma="http://www.w3.org/2003/04/emma" version="1.0">
              <emma:interpretation id="{F1AB7916-2B01-4F6A-A17A-D1FBDB06F88D}" emma:medium="tactile" emma:mode="ink">
                <msink:context xmlns:msink="http://schemas.microsoft.com/ink/2010/main" type="inkWord" rotatedBoundingBox="13150,7607 14545,8221 14337,8693 12942,8079"/>
              </emma:interpretation>
            </emma:emma>
          </inkml:annotationXML>
          <inkml:trace contextRef="#ctx0" brushRef="#br1" timeOffset="-52387.2193">-4043 3378 67 0,'0'0'88'16,"0"0"-8"-16,0 5 0 0,-9-5-20 0,18 0 8 0,-9 0 0 16,0 0 4-16,0 0 4 0,8-5 4 0,0 5-4 0,-8 0 4 15,9 0-4-15,0 0-4 0,-1 0-4 0,0 5 8 0,10-5-12 0,-10 0-4 16,10 0 4-16,-10 0-8 0,9 0 0 0,-9 0-8 0,10 0-4 15,-2 0-8-15,-6 0-4 0,6 0-4 0,2 0-8 0,-2 5 0 16,1-5 0-16,-9 0-4 0,10 0-4 0,-2-5-4 0,-6 5 0 16,6 5 0-16,-7-5-4 0,8 0 0 0,-8 0 0 0,7 0-4 15,-7 0-12-15,0 5-8 0,-1-5-8 0,0 4-20 0,2-4-4 16,-10 0-16-16,8 4-12 0,-8-4-8 0,8 6-24 0,-8-1-16 16,0-5-16-16,0 4-24 0,-8 1-56 0,8 0 40 0,-8 0 32 15,-2 0 20-15,2 4 36 0</inkml:trace>
          <inkml:trace contextRef="#ctx0" brushRef="#br1" timeOffset="-52160.8226">-3924 3652 7 0,'0'4'104'0,"0"-4"-16"0,0 5 0 0,0-5-20 0,0 5 4 15,0-5 4-15,0 0 0 0,0 4 0 0,0-4 8 0,8 0-8 0,-8 0 0 16,9 0-4-16,-9 0-8 0,9 0-4 0,-1 0-8 0,0 0-8 15,2 0-4-15,-2 0-8 0,0 0 0 0,0 0-12 0,10 0-4 16,-10 0-4-16,9 0 0 0,-9 0-4 0,10-4 0 0,-10 4-4 16,10 0-8-16,-2 0-12 0,2-5-12 0,-10 5-20 0,9-5-28 15,0 5-40-15,0-4-4 0,1 4-32 0,-2-5-72 0,2 5 44 16,-2-6 36-16,1 6 28 0,1-4 16 0</inkml:trace>
          <inkml:trace contextRef="#ctx0" brushRef="#br0" timeOffset="-897.1195">-3140 3820 71 0,'0'0'84'0,"-8"0"-4"0,8 0-8 0,0 0-20 16,0 0-4-16,0 0-4 0,0 0-4 0,8 0 4 0,-8 0 0 0,9-6 0 15,-1 6 0-15,0 0 4 0,-8 6 0 0,18-6 0 0,-10 0 4 16,2 3-4-16,6-3-8 0,-8 6-4 0,10-1-8 0,-1 0-4 15,-1-1 4-15,2 0-8 0,-2 2-4 0,10-1 0 0,-9-1-4 16,1 6 4-16,8-5 0 0,-10 0-4 0,2 4 4 0,-2-4 0 0,1 1-4 16,1-2 0-16,6 0 0 0,-6-4-4 0,-10 5 0 0,10-5 0 15,-1 5 0-15,0-5 0 0,-9 0 0 0,9 0 0 0,-9 5-4 16,2-5 0-16,-2 0 0 0,0-5 4 0,-8 5 0 0,10 0 4 16,-10 0-4-16,0-5 4 0,8 0-4 0,-16 5 0 0,8-8-4 15,0 2 4-15,-10 1-4 0,10-4 0 0,-8-1-4 0,0 0 0 0,-2-5 0 16,2 2 0-16,-9-1 0 0,9-1 0 0,-1 1 4 0,-8 0-4 15,9-6 0-15,-10 6 4 0,10-1-4 0,-10 1 4 0,10-2-4 16,0 3 0-16,-9-2 0 0,8 6 0 0,1-5 0 0,-1 4 0 16,1 0 0-16,0 1 0 0,-2-1 0 0,2 1-4 0,0-1 0 15,0 5-8-15,-2 2 0 0,10-8-8 0,-8 6-12 0,0 0-12 0,8 0-20 16,-9 1-32-16,9 4-24 0,-9-5-16 0,1 5-92 0,8 0 32 16,-9-5 40-16,1 5 28 0,8 0 28 0</inkml:trace>
        </inkml:traceGroup>
      </inkml:traceGroup>
    </inkml:traceGroup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4:26.3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D9EA44-B535-43DE-9EB5-B010A05C2C81}" emma:medium="tactile" emma:mode="ink">
          <msink:context xmlns:msink="http://schemas.microsoft.com/ink/2010/main" type="writingRegion" rotatedBoundingBox="10999,6641 11250,7265 10691,7489 10440,6866"/>
        </emma:interpretation>
      </emma:emma>
    </inkml:annotationXML>
    <inkml:traceGroup>
      <inkml:annotationXML>
        <emma:emma xmlns:emma="http://www.w3.org/2003/04/emma" version="1.0">
          <emma:interpretation id="{7951B5E6-A4CF-4090-8CA0-5F422A7D5583}" emma:medium="tactile" emma:mode="ink">
            <msink:context xmlns:msink="http://schemas.microsoft.com/ink/2010/main" type="paragraph" rotatedBoundingBox="10999,6641 11250,7265 10691,7489 10440,6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C663AF-3552-4B49-96C6-85FB120BD535}" emma:medium="tactile" emma:mode="ink">
              <msink:context xmlns:msink="http://schemas.microsoft.com/ink/2010/main" type="line" rotatedBoundingBox="10999,6641 11250,7265 10691,7489 10440,6866"/>
            </emma:interpretation>
          </emma:emma>
        </inkml:annotationXML>
        <inkml:traceGroup>
          <inkml:annotationXML>
            <emma:emma xmlns:emma="http://www.w3.org/2003/04/emma" version="1.0">
              <emma:interpretation id="{01D00EE6-890B-4E12-80DA-A928D327FFEB}" emma:medium="tactile" emma:mode="ink">
                <msink:context xmlns:msink="http://schemas.microsoft.com/ink/2010/main" type="inkWord" rotatedBoundingBox="10999,6641 11250,7265 10691,7489 10440,6866"/>
              </emma:interpretation>
            </emma:emma>
          </inkml:annotationXML>
          <inkml:trace contextRef="#ctx0" brushRef="#br0">-6504 2318 63 0,'0'0'88'15,"0"0"-4"-15,0-5-4 0,0 5-24 0,0 0 0 16,0 0-4-16,0-4 0 0,0 4 4 0,0 0-4 0,0 0-4 0,0 0 4 0,0 0-4 15,0 0-4-15,0 0-4 0,0 0 8 0,9 0 0 0,-9 0-4 16,0 4 4-16,0-4-4 0,0 5-4 0,0 0 0 0,0 0 0 16,8-1 0-16,-8 7-12 0,0-3 0 0,0 2-8 0,0 5 0 15,0-2-4-15,9 3 0 0,-9-2 0 0,0 5-4 0,0 0 0 0,0-4 0 16,0 4-4-16,8 0 0 0,-8 0-4 0,0 1 0 0,8 3 0 16,-8-4-4-16,10-4 4 0,-10 4 0 0,0 0-4 0,8 1 4 15,-8-2-4-15,0-3 0 0,8 4 0 0,-8-5 0 0,0 5 0 16,0-4 4-16,0-1-4 0,0 1 0 0,8-5 0 0,-8 4 0 15,0-5 0-15,0 2 4 0,0-3 0 0,0 2 0 0,0-4-8 16,0-2 4-16,0 5-4 0,0-3 0 0,0-6 0 0,0 3 0 0,0-3 0 16,0 0-4-16,0 6-4 0,0-6 4 0,0 0-4 0,0 0-4 15,0 0-8-15,0 0-4 0,0 0-4 0,0 0-8 0,0 0 4 16,0 0-12-16,0 0-4 0,0 0-4 0,0 0-8 0,0 0 0 16,0-6-4-16,0 6 0 0,0 0 0 0,0-3-4 0,0-3 4 15,0 2-36-15,0-1-36 0,0 1 0 0,0-2 24 0,0 2 20 0</inkml:trace>
          <inkml:trace contextRef="#ctx0" brushRef="#br0" timeOffset="411.9579">-6053 2208 11 0,'0'0'96'0,"0"0"-8"0,0 0 0 16,0 0-28-16,0 0-4 0,0 0 0 0,0 0 0 0,0 5 0 15,0-5 0-15,0 5 0 0,0-5 4 0,0 4 0 0,0 1 0 0,0 4 0 16,0 1-4-16,0-1-4 0,0 1 0 0,0 5-4 0,0-1-4 15,0 1-4-15,0 4 0 0,0 0-4 0,0 5-4 0,0-6-4 16,0 2-4-16,0 5 4 0,0-2-4 0,0 2 0 0,0-2 0 16,0-4-8-16,0 6 4 0,0-2-4 0,0-4-4 0,0 5 0 15,0-4-24-15,0 4 28 0,0-5-4 0,0-5-4 0,0 5 0 0,9-4-4 16,-9 4 0-16,0-5 0 0,0-4 0 0,8 5 0 16,-8-6 0-16,0 1-8 0,0-1 4 0,0-4-4 0,9 0 0 0,-9 5-4 15,0-5-4-15,0-5-4 0,0 4-16 0,0-4-12 0,-9 0-8 16,9 4-8-16,0-4-8 0,-8 0-16 0,8-4-12 0,0 4-8 15,-9-4-4-15,0-1-8 0,9-1-52 0,-8 2-20 0,0-1 40 0,0-5 20 16,-2 6 32-16</inkml:trace>
          <inkml:trace contextRef="#ctx0" brushRef="#br0" timeOffset="667.7868">-6393 2601 71 0,'0'0'100'0,"0"5"-4"0,8-5 4 0,-8 0-20 0,0 5-4 16,8-5 12-16,-8 4-4 0,10 1 4 0,-10-5-8 0,8 5 0 0,0 0-4 15,0 0-4-15,-8 1-4 0,10-3-4 0,6 2 0 0,-7 0-8 16,-1 0-4-16,10 0-4 0,-10-5-4 0,0 4-4 0,10 1-4 16,-10-5-8-16,9 0-4 0,-9 5-4 0,10-5-4 0,-10 0 0 15,8 0-8-15,2 0 0 0,-10 0-4 0,10 0 0 0,-1 0-8 16,-9 0-4-16,10 0-16 0,-10 0-16 0,8 0-16 0,-7 0-20 15,0 0-20-15,-1 0-28 0,1 4-32 0,-1-4-52 0,0 0-36 0,-8 5 44 16,0 0 36-16,0-5 40 0,0 5 24 0</inkml:trace>
        </inkml:traceGroup>
      </inkml:traceGroup>
    </inkml:traceGroup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7:51.8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F33FA5-0884-4727-A9FB-5AEE543D88F0}" emma:medium="tactile" emma:mode="ink">
          <msink:context xmlns:msink="http://schemas.microsoft.com/ink/2010/main" type="inkDrawing" rotatedBoundingBox="15968,15633 19897,15917 19737,18134 15808,17850" hotPoints="20000,16895 18026,18057 15943,17104 17917,15942" semanticType="enclosure" shapeName="Ellipse">
            <msink:sourceLink direction="with" ref="{786A2C6B-A1F5-4CDD-93B4-5A2F97CEA335}"/>
          </msink:context>
        </emma:interpretation>
      </emma:emma>
    </inkml:annotationXML>
    <inkml:trace contextRef="#ctx0" brushRef="#br0">205 214 7 0,'0'0'88'16,"0"0"-4"-16,0 0-4 0,0 0-24 0,0-5-8 0,0 5 0 0,0 0 0 15,0 0-4-15,0 0-4 0,0 0 0 0,0 0 0 16,0 5-4-16,0-5 0 0,0 0 4 0,0 0-4 0,0 0 4 0,0 0 0 16,0 0 4-16,0 0 0 0,0 0 0 0,-8 0 0 0,8 0-4 15,0 0 0-15,0 4-4 0,-8-4-4 0,8 6 0 0,-10-2-4 16,10 1 0-16,-8 5-4 0,8-6 4 0,-8 6-4 0,-1-1 0 16,0 1-4-16,1 0 4 0,8 4-4 0,-8 0-4 0,-1 1 4 15,1-2-4-15,0 3-4 0,-2 3 0 0,2-5 0 0,0 5-4 0,-2 1 0 16,2-1 0-16,0-5 0 0,0 5 0 0,-1 5-4 0,0-4 0 15,9 0 0-15,-8-2 0 0,-1 5 0 0,9-3 0 0,0-1-4 16,-8 0 0-16,8-1 4 0,0 3 0 0,0 3-4 0,0-5 0 16,0 0 0-16,8 0 0 0,-8 1 0 0,9-1 4 0,-1 5-4 15,-8-5 0-15,9 1 0 0,0 3 0 0,-1-4 4 0,0 5-4 0,0-5 0 16,2 5 4-16,-2-5-4 0,10 6 0 0,-10-6 0 16,0 5 0-16,9-5 0 0,-9 5 0 0,10-5 0 0,-10 5 0 0,10-5 0 15,-10 0 0-15,9 0 0 0,0 1 4 0,-8 4-4 0,7-5 0 16,2 0 4-16,-10 0-8 0,10 0 8 0,-2 0-4 0,2 0 4 15,-2 0-4-15,-7 1 4 0,8-1-4 0,0 0 0 0,1 0 0 0,-2 1 4 16,2-1-4-16,-2 0 0 0,1-5 4 0,1 6 0 0,-2-1 0 16,2 0-4-16,-2-6 0 0,2 8 0 0,-1-7 0 0,8 6 4 15,-8-6-4-15,9 5 0 0,-9-5 0 0,8 5 4 0,-8-4-4 0,9 4 4 16,0-5 0-16,-10 1 0 0,10-1-8 0,-1 5 4 16,1-4 4-16,0-1 0 0,0 1 0 0,-1-1 0 0,1 0 0 0,0 0 4 15,-1 1 0-15,-8-5-4 0,8 4 0 0,1 1 0 0,0-6 0 16,-1 5 0-16,1-4 0 0,0 0 4 0,0-1 0 0,-2 1 0 15,2 4 4-15,-1-4 0 0,1 0-4 0,8-1-4 0,-8 1 8 16,-1-1 0-16,9-4 0 0,-8 10-8 0,0-11 0 0,7 6 8 16,-7-1-8-16,9 1 4 0,-1-5 0 0,-8 4-4 0,8-4 0 15,-1 5 0-15,1-6 0 0,0 6 0 0,-8-5-4 0,9-1 4 0,-1-4 4 16,0 5 0-16,-1-5 0 0,1 0 0 0,1 0-8 0,-1 0 4 16,0 0-4-16,0 0 0 0,0-5 0 0,1 5-12 0,-1-4 20 15,0-1-4-15,9 1 0 0,-9-2 0 0,0 2 4 0,7-1-8 16,-5 0 4-16,6-5-4 0,-9 1 4 0,11 4 0 0,-10-5-4 15,9 1 4-15,-9 0-4 0,8-1 0 0,-7 5 4 0,7-9-8 0,-8 4 8 16,-1 1-4-16,3-1 4 0,5-5 4 0,-15 6-8 0,8-5-4 16,0-1 4-16,1 1 4 0,-1-1-4 0,-8 1 0 0,7-1 0 15,-7 1 0-15,8-6 0 0,-8 6 0 0,-1-5-4 0,1 6 4 0,8-7 0 16,-8 1 4-16,-1-1 0 0,1 7-4 0,0-8 0 16,-1 2 0-16,0 0 4 0,0 0-8 0,1 0 0 0,-8 5 8 0,7-6-8 15,-8 1 4-15,8 0 4 0,-7 0 0 0,-2 0-4 0,2 0 0 16,8-1 4-16,-18-3-4 0,9 3-4 0,-1 1 4 0,2 0 0 15,0 0 4-15,-10 0 0 0,9-1-8 0,-9 1 4 0,1 1 0 0,8-2 4 16,-9 1-4-16,0-1-4 0,2 0 0 0,-2 2 4 16,0-1 0-16,2 0 0 0,-2 4-16 0,-8-4 20 0,8 0 0 0,-8 3 0 15,8-2-4-15,1 4 0 0,-9-5 4 0,0-1-4 0,9 6 0 16,-9-5 0-16,8 5 0 0,-8-5 4 0,0-1-4 0,9 6 0 16,-9-6 0-16,0 1 0 0,0 5 4 0,8-4-4 0,-8-2 0 15,0 1-4-15,0-1 4 0,0 1-4 0,0 0 4 0,0 5 4 16,0-5-4-16,0-1 0 0,0 6 4 0,0 0-4 0,0-5 0 0,0 4 0 15,0 1 0-15,0-1 0 0,-8 1 8 0,8-1-4 0,0 6 0 16,0-5 4-16,-9-1-4 0,9 5 4 0,-8 0-4 0,8 1 4 16,-9-1-4-16,9 1 0 0,-9-1 0 0,1 0 0 0,0 1 4 0,8-1-4 15,-8 6 0-15,-2-6-4 0,2 1 0 0,0 4 0 16,-2-5 0-16,10 6 0 0,-8-7 0 0,0 2 0 0,-1 4 0 0,1-4 0 16,-1-1 0-16,1 1 0 0,-1 5 0 0,1-7 0 0,8 2 0 15,-8-1 0-15,-2 1 0 0,2 4 0 0,0-5 0 0,-2 1 0 16,-6-1 0-16,8 4 0 0,-1-2 0 0,1 3 0 0,-1-5 0 0,-8 5 0 15,9-4 0-15,-2 4 0 0,-6-4 0 0,8 4 0 0,-10-5 0 16,10 5 0-16,-9 0 0 0,8-4 0 0,-8 4 0 16,1 0 0-16,6-5 0 0,-6 6 0 0,-2-5 0 0,1 3 0 0,9 2 0 15,-9-6 0-15,0 5 0 0,-1 1 0 0,2-6 0 0,7 5 0 16,-8 1 0-16,0-6 0 0,9 5 0 0,-10 0 0 0,2 0 0 16,6 0 0-16,-6 0 0 0,-2-4 0 0,2 9 0 0,7-4 0 15,-8-1 0-15,0 0 0 0,-1 0 0 0,2 0 0 0,8 0 0 0,-10 2 0 16,1 3 0-16,1-7 0 0,-2 3 0 0,2-1 0 0,-2 5 0 15,1-4 0-15,0-2 0 0,0 6 0 0,0-4 0 0,0-1 0 16,-1 0 0-16,2 5 0 0,-2-5 0 0,2 1 0 0,-1 4 0 16,-1-6 0-16,2 6 0 0,-2-4 0 0,2-1 0 0,-2 1 0 0,1 4 0 15,1 0 0-15,-10-6 0 0,8 6 0 0,2 0 0 0,-2 0 0 16,1 0 0-16,1-5 0 0,-2 5 0 0,2 0 0 0,-2 0 0 16,1 0 0-16,0 0 0 0,0 0 0 0,1 0 0 0,-2 5 0 15,0-10 0-15,10 5 0 0,-9 0 0 0,0-4 0 0,9 4 0 16,-9 0 0-16,-1 0 0 0,10-5 0 0,-10 5 0 0,10-5 0 0,-8 5 0 15,7 0 0-15,1-4 0 0,-1 4 0 0,-8 0 0 16,9 0 0-16,-2 0 0 0,2 0 0 0,-8 0 0 0,6 0 0 0,2 0 0 16,0 0 0-16,-1 0 0 0,-8 0 0 0,8 0 0 0,1 0 0 15,0 0 0-15,0 0 0 0,-10 0 0 0,10 0 0 0,-2 0 0 16,2 0 0-16,-9 0 0 0,9 0 0 0,-1 0 0 0,-8 0 0 0,9 0 0 16,0 0 0-16,-10 0 0 0,10 0 0 0,-2 0 0 0,-6 0 0 15,7 0 0-15,1 0 0 0,-9 0 0 0,8 0 0 0,1 4 0 16,-10-4 0-16,10 0 0 0,0 0 0 0,-10 0 0 0,10 5 0 15,0-5 0-15,-9 0 0 0,8 0 0 0,0 5 0 0,-7-5 0 16,6 0 0-16,2 4 0 0,-8-4 0 0,6 5 0 0,-6-5 0 0,7 0 0 16,1 6 0-16,-10-6 0 0,10 4 0 0,-8-4 0 0,6 5 0 15,-6-5 0-15,7 4 0 0,-8-4 0 0,8 6 0 0,-7-6 0 16,7 4 0-16,-8-4 0 0,9 5 0 0,-2-5 0 0,-6 5 0 16,7-5 0-16,-8 5 0 0,9-5 0 0,-9 4 0 0,9-4 0 15,-2 6 0-15,-6-6 0 0,6 4 0 0,2 1 0 0,-8-5 0 16,7 4 0-16,0-4 0 0,1 7 0 0,-1-7 0 0,1 3 0 0,-10-3 0 15,10 5 0-15,0-5 0 0,-2 0 0 0,2 0 0 0,0 0 0 16,0 5 0-16,-1-5 0 0,-8 0 0 0,8 0 0 0,1 0 0 16,0 0 0-16,-2 0 0 0,2 5 0 0,0-5 0 0,0 0 0 15,-2 0 0-15,2 0 0 0,0 5 0 0,-1-5 0 0,0 0 0 16,1 0 0-16,-1 0 0 0,1 5 0 0,8-5 0 0,-8 0 0 0,0 0 0 16,-2 0 0-16,2 0 0 0,0 0 0 0,8 0 0 15,-10 0 0-15,2 0 0 0,0 4 0 0,-1-4 0 0,1 0 0 0,8 0 0 16,-9 5 0-16,1-5 0 0,-1 4 0 0,1-4 0 0,0 0 0 15,-2 0 0-15,10 5 0 0,-8-5 0 0,0 0 0 0,-2 0 0 16,2 0 0-16,0 0 0 0,0 5 0 0,-1-5 0 0,0 0 0 0,1 0 0 16,-1 5 0-16,1-5 0 0,0 0 0 0,-2 5 0 0,2-5 0 15,0 0 0-15,0 0 0 0,-2 0 0 0,2 0 0 0,0 5 0 16,-1-5 0-16,1 0 0 0,-10 0 0 0,10 0 0 0,0 0 0 16,0 4 0-16,-2-4 0 0,2 0 0 0,-10 0 0 0,10 6 0 15,0-6 0-15,-1 0 0 0,-8 4 0 0,8-4 0 0,1 0 0 0,0 5 0 16,0-5 0-16,-2 0 0 0,2 0 0 0,0 0 0 0,-2 0 0 15,2 0 0-15,0 4 0 0,-1-4 0 0,1 0 0 0,0 0 0 16,-1 0 0-16,9 0 0 0,-9 0 0 0,1 6 0 0,0-6 0 16,-2 0 0-16,2 4 0 0,8-4 0 0,-8 5 0 0,-1-5 0 15,0 0 0-15,1 0 0 0,0 5 0 0,-1-5 0 0,9 0 0 0,-8 0 0 16,-1 0 0-16,0 0 0 0,1 0 0 0,0 0 0 16,-2 0 0-16,2 0 0 0,0 0 0 0,0 0 0 0,-2 0 0 0,2 0 0 15,8 0 0-15,-8 0 0 0,-9 0 0 0,17 0 0 0,-8 0 0 16,-2 0 0-16,2 0 0 0,0 0 0 0,0 0 0 0,8 0 0 15,-10 0 0-15,2 0 0 0,8 0 0 0,-8 0 0 0,-1 0 0 0,9 0 0 16,0 0 0-16,0 0 0 0,-9 0 0 0,9 5 0 0,0-5 0 16,0 0 0-16,0 0 0 0,0 0 0 0,0 0 0 0,0 0 0 15,0 0 0-15,0 0 0 0,0 0 0 0,0 0 0 0,0 4 0 16,0-4 0-16,0 6 0 0,0-6 0 0,0 4-48 0,0-4-8 16,0 5-12-16,9-5-12 0,-9 4-12 0,0 2-8 0,9-2-12 15,-9 1-12-15,0 0-24 0,8 0-8 0,-8-1-92 0,8 1 16 0,-8 0 48 16,10 0 16-16,-2 0 56 0,0 0 20 0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7:41.9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6A2C6B-A1F5-4CDD-93B4-5A2F97CEA335}" emma:medium="tactile" emma:mode="ink">
          <msink:context xmlns:msink="http://schemas.microsoft.com/ink/2010/main" type="writingRegion" rotatedBoundingBox="16438,16265 19050,16225 19064,17105 16451,17145">
            <msink:destinationLink direction="with" ref="{6BF33FA5-0884-4727-A9FB-5AEE543D88F0}"/>
          </msink:context>
        </emma:interpretation>
      </emma:emma>
    </inkml:annotationXML>
    <inkml:traceGroup>
      <inkml:annotationXML>
        <emma:emma xmlns:emma="http://www.w3.org/2003/04/emma" version="1.0">
          <emma:interpretation id="{5EE85E12-1E68-4990-AB57-66982E3D8C7E}" emma:medium="tactile" emma:mode="ink">
            <msink:context xmlns:msink="http://schemas.microsoft.com/ink/2010/main" type="paragraph" rotatedBoundingBox="16438,16265 19050,16225 19064,17105 16451,17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629E75-2E63-4F3F-8959-17A56D6C6214}" emma:medium="tactile" emma:mode="ink">
              <msink:context xmlns:msink="http://schemas.microsoft.com/ink/2010/main" type="line" rotatedBoundingBox="16438,16265 19050,16225 19064,17105 16451,17145"/>
            </emma:interpretation>
          </emma:emma>
        </inkml:annotationXML>
        <inkml:traceGroup>
          <inkml:annotationXML>
            <emma:emma xmlns:emma="http://www.w3.org/2003/04/emma" version="1.0">
              <emma:interpretation id="{581ABE10-D554-4CA9-8D01-19E1773685BF}" emma:medium="tactile" emma:mode="ink">
                <msink:context xmlns:msink="http://schemas.microsoft.com/ink/2010/main" type="inkWord" rotatedBoundingBox="16438,16265 16904,16258 16917,17137 16451,17145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1648 2973 15 0,'0'-14'88'0,"0"9"-8"0,0-5-4 0,0 1-24 16,0-1-4-16,0 0 4 0,0 1 0 0,0-1 8 0,0 1 4 15,0-1-4-15,0 6 12 0,0-6-8 0,0 5 4 0,0 1-4 0,0-2 0 16,0 6-4-16,0-5 0 16,0 5 0-16,0-4-4 0,0 8-4 0,0-4 4 0,0 5-4 0,0-5-8 0,0 6 4 0,0 3-4 15,-8-4-8-15,8 4-4 0,0 6-4 0,0-5 0 0,-9 3-4 16,9 2-4-16,-9-1-4 0,9 5 0 0,0 1-8 0,-8-1 4 15,8 0 0-15,-8-1-4 0,-1 8 0 0,9-7-4 0,-8 5 4 0,8 0-4 16,-9 0 4-16,9-5-8 0,0 5 4 0,-9-5-4 0,9 6 0 16,0-7 4-16,-8 1 0 0,8-5-4 0,0 6 0 0,0-6 4 15,0 0-8-15,0 1 4 0,0-5 4 0,0-1-4 0,0 1-4 16,0 0 0-16,0-6 8 0,8 1-4 0,-8 0 0 0,9 0-4 16,-9-5 4-16,9 0 0 0,-1 4 4 0,-8-4 0 0,17 0-4 15,-9-4 0-15,1 4-4 0,8 0 8 0,-9-5-4 0,10 0 0 0,-1 0 0 16,0 1 0-16,0-6 0 0,-1 5 4 0,2 0-4 0,0 0-8 15,6-4 4-15,-6-1-8 0,-1 6-12 0,9-7-12 0,-10 7-12 16,2-6-8-16,-2 6-8 0,2-1-20 0,-1 0-4 0,-9 0-8 16,10 1-12-16,-10-2-4 0,0 3-8 0,0-3-4 0,2 6-40 15,-2-5-24-15,-8 0 28 0,8 1 32 0,-8-1 24 0</inkml:trace>
          <inkml:trace contextRef="#ctx0" brushRef="#br0" timeOffset="233.8884">2023 3046 87 0,'0'-10'104'0,"0"5"-4"0,0 0 0 0,0 5-28 0,0-5 0 16,0 5-8-16,0 0 8 0,0 0 0 0,0 0 0 0,0 5 12 16,0 0 0-16,0 3 0 0,0 3 0 0,0-1 0 0,0 4 0 15,0-4-4-15,0 9-4 0,0-4-8 0,0 3 0 0,0 7 0 16,0-6-28-16,0 9 20 0,0-4-4 0,0 0-4 0,0 5-4 16,0-5-12-16,0 4 0 0,0 2-8 0,0-7-16 0,0 6-12 0,0 0 0 15,0-5 0-15,0 5 0 0,0-5 0 0,0 0 0 0,0 0 0 16,0-5 0-16,0 1 0 0,0-2 0 0,0 2 0 0,0-6 0 15,0-5 0-15,0 6-4 0,0-10-68 0,9 4-24 0,-9-4-24 16,0 1-32-16,0-6-36 0,0-6-44 0,0 1-68 0,0 1 52 16,0-1 48-16,0-5 44 0,0 0 32 0,0-5 24 0</inkml:trace>
        </inkml:traceGroup>
        <inkml:traceGroup>
          <inkml:annotationXML>
            <emma:emma xmlns:emma="http://www.w3.org/2003/04/emma" version="1.0">
              <emma:interpretation id="{34F1048D-0169-414E-A0D0-D86A54F54A5E}" emma:medium="tactile" emma:mode="ink">
                <msink:context xmlns:msink="http://schemas.microsoft.com/ink/2010/main" type="inkWord" rotatedBoundingBox="17490,16468 17861,16462 17866,16781 17495,16787"/>
              </emma:interpretation>
            </emma:emma>
          </inkml:annotationXML>
          <inkml:trace contextRef="#ctx0" brushRef="#br0" timeOffset="-1795.5661">2611 3348 31 0,'9'4'112'0,"-9"-4"0"16,9 0-4-16,-1 5-12 0,-8-5 4 0,8 0-4 0,2 0-4 16,-2 0-8-16,9 0-8 0,-8 0-4 0,-1 0-8 0,9-5-12 0,0 5-8 15,-8-4-8-15,7 4-8 0,2-6 0 0,-2 6-4 16,2-5-8-16,-1 5-8 0,-1 0-4 0,2 0-12 0,-2-4-20 0,2 4-32 15,-10 0-28-15,10 0-40 0,-10 4-44 0,9-4-48 0,-9 5 40 16,1 1 32-16,-9-2 28 0,9 1 24 0</inkml:trace>
          <inkml:trace contextRef="#ctx0" brushRef="#br0" timeOffset="-2015.9685">2620 3046 19 0,'-9'0'100'0,"9"0"-12"15,0 0 0-15,0 0-28 0,0 0 4 0,0 0 0 16,0 0 4-16,0 0 0 0,0 0 4 0,9 0-4 0,0 0 4 0,-9 0 0 15,8 0 0-15,0 0-4 0,2 0-4 0,6 0-4 0,-7 0-8 16,0 0-4-16,7 0-8 0,1 0-4 0,1 0-4 0,-2 0-4 16,2 0-12-16,-2 0 8 0,2 0-12 0,-1 0-4 0,-1 0 4 0,2 0-8 15,-2-7-8-15,2 7-12 0,-1 0-16 0,0 0-24 0,-8 7-16 16,7-7-24-16,-7 0-24 0,0 4-20 0,-1 1-60 0,-8 0-8 16,0 0 36-16,0-1 32 0,0 6 28 0,-8-5 24 0</inkml:trace>
        </inkml:traceGroup>
        <inkml:traceGroup>
          <inkml:annotationXML>
            <emma:emma xmlns:emma="http://www.w3.org/2003/04/emma" version="1.0">
              <emma:interpretation id="{85B2BAA9-9308-49BD-9CFE-54CE39DAE51A}" emma:medium="tactile" emma:mode="ink">
                <msink:context xmlns:msink="http://schemas.microsoft.com/ink/2010/main" type="inkWord" rotatedBoundingBox="18549,16452 19054,16445 19060,16867 18555,16874"/>
              </emma:interpretation>
            </emma:emma>
          </inkml:annotationXML>
          <inkml:trace contextRef="#ctx0" brushRef="#br0" timeOffset="-2488.4698">3668 3213 75 0,'0'-9'104'0,"0"4"-8"0,0-10-4 0,0 6-24 15,0-2 0-15,10 3-4 0,-10-7-8 0,0 6 0 0,8 4-8 0,-8-4-4 16,8-1-4-16,1 5 0 0,-9 0-4 0,8 1 0 16,1-2 4-16,0 6 0 0,-9 0 0 0,8 0 0 0,0 6 0 0,2-2-4 15,-2 1 0-15,0 0 0 0,0 5-4 0,2-1-4 0,-10 0-4 16,8 6-8-16,0-2 0 0,-8 3 0 0,9-2-4 0,-9 5 4 16,0 0-4-16,0 1-4 0,8-1 0 0,-8 1-4 0,-8-2 0 0,8 1 0 15,0-5 4-15,0 6-4 0,-9-1-4 0,9-4 4 16,0-6-4-16,-8 5 4 0,8-4-4 0,0 0 4 0,-8-5-4 0,8-1 0 15,0-4 0-15,-10 0 0 0,10 0 0 0,0-4 4 0,-8-6-20 16,8 0 16-16,0 1 4 0,0-6-4 0,0 1 4 0,0-1-4 16,0 1 0-16,0-1 0 0,0-4 0 0,0 5 0 0,8-4 4 0,-8-2-4 15,10 5 4-15,-10 2-4 0,0-3 4 0,8 2-4 16,0 0 4-16,-8 4 4 0,9 5 4 0,-1-4 4 0,1 4 0 0,0-1 0 16,-1 3 4-16,0-2 4 0,0 0 0 0,10 5 4 0,-10 0-8 15,2 0 4-15,6-5-4 0,-7 5-4 0,7 0 4 0,-7 0 0 16,8 0-4-16,1-5 0 0,-2 5-8 0,2 0 0 0,-2-5 0 15,-7 5 4-15,8-4-8 0,0 4 0 0,1-5 0 0,-10 0-4 0,8 5 8 16,-6-4-8-16,-2-1 0 0,0 5 0 0,1-5-8 16,-1 0-12-16,-8 0-12 0,8 5-20 0,-8-4-20 0,0-6-24 0,0 5-20 15,0 0-32-15,0 0-20 0,-8-4-48 0,0-1-28 0,-1 6 40 16,1-6 48-16,0 0 24 0,-10 5 28 0</inkml:trace>
        </inkml:traceGroup>
      </inkml:traceGroup>
    </inkml:traceGroup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6:18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CC7A80-6B73-4BBD-96FD-AB628BBCF75C}" emma:medium="tactile" emma:mode="ink">
          <msink:context xmlns:msink="http://schemas.microsoft.com/ink/2010/main" type="writingRegion" rotatedBoundingBox="2084,12350 11292,12674 11082,18651 1874,18327"/>
        </emma:interpretation>
      </emma:emma>
    </inkml:annotationXML>
    <inkml:traceGroup>
      <inkml:annotationXML>
        <emma:emma xmlns:emma="http://www.w3.org/2003/04/emma" version="1.0">
          <emma:interpretation id="{BEEB9D26-8C83-4BC5-9959-9CF5CA742413}" emma:medium="tactile" emma:mode="ink">
            <msink:context xmlns:msink="http://schemas.microsoft.com/ink/2010/main" type="paragraph" rotatedBoundingBox="2083,12358 7681,12510 7652,13573 2054,13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CDE3C7-8BDF-46DC-A7B0-46C738FC29DA}" emma:medium="tactile" emma:mode="ink">
              <msink:context xmlns:msink="http://schemas.microsoft.com/ink/2010/main" type="line" rotatedBoundingBox="2083,12358 7681,12510 7652,13573 2054,13421"/>
            </emma:interpretation>
          </emma:emma>
        </inkml:annotationXML>
        <inkml:traceGroup>
          <inkml:annotationXML>
            <emma:emma xmlns:emma="http://www.w3.org/2003/04/emma" version="1.0">
              <emma:interpretation id="{DE5CA70D-9C7A-446F-BF1F-8E8C560BD5B8}" emma:medium="tactile" emma:mode="ink">
                <msink:context xmlns:msink="http://schemas.microsoft.com/ink/2010/main" type="inkWord" rotatedBoundingBox="2083,12358 3617,12400 3588,13463 2054,13421">
                  <msink:destinationLink direction="with" ref="{485FFA3F-5430-4A05-A95E-94BD10BBA75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-9832 2030 55 0,'0'-4'80'0,"0"0"-4"0,0-6-8 0,0 4-24 0,0-3 0 0,0 5-4 16,0-5-4-16,0 3 0 0,10-4 0 0,-10 2-4 0,8-3 0 15,-8 7 0-15,8-6-4 0,0 1 0 0,2 3 4 0,-2-3-4 16,0 3 0-16,1-2-4 0,0 3 8 0,8 0-4 0,-9 0-8 0,0 1 4 16,10-2-4-16,-10 2 0 0,10 4 4 0,-10-5 0 0,9 5 0 15,-8 0 0-15,8 0 0 0,-1 0-8 0,-8 0 4 0,10 5-4 16,-10-5-4-16,10 4-4 0,-10 2 4 0,9-2 0 0,-8 6 0 15,-1-5-4-15,9-1 4 0,-9 6 0 0,2-5 0 0,-2 5 0 16,0-1-16-16,2 1 20 0,-10-6 0 0,8 7 0 0,-8-3 0 0,8 2 0 16,-8 0 0-16,0-1-4 0,0 6 0 0,0-5 0 0,-8-2 0 15,8 3 0-15,-8-2-4 0,8 1 0 0,-10 0-4 0,2-2 0 16,0 7 0-16,-2-10-4 0,-6 5-4 0,7 0 0 0,1-1-4 16,-9-5 0-16,8 6-12 0,-7-5-4 0,6 0-8 0,-6 0-20 15,6-1-4-15,-6 1-16 0,8-5-12 0,-9 0-12 0,8 5-4 16,0-5-16-16,1 0-72 0,0 0 16 0,-2 0 40 0,2 0 24 0,8-5 20 15</inkml:trace>
          <inkml:trace contextRef="#ctx0" brushRef="#br0" timeOffset="-358.1174">-9754 2108 35 0,'0'-10'88'0,"-9"1"-12"0,0-2 0 0,9 3-24 15,-8 2 0-15,8-3 0 0,-8-1 0 0,8 6 4 16,0-7 4-16,-10 7 0 0,10 0 0 0,0-2-4 0,0 2 8 0,0-2-4 16,0 2-8-16,0 4-4 0,0 0 4 0,0-5-8 0,0 5 0 15,0 0 0-15,0 0 4 0,0 5-4 0,0-5 8 0,0 4-8 16,0 2 0-16,0-2 0 0,0 6-8 0,10 0-4 0,-10-1-4 0,0 6-4 15,8-5-4-15,-8 9-4 0,0-5 0 0,8 5 0 16,-8 0-8-16,0 5 0 0,9 0 0 0,-9 0-4 0,0 0 0 16,9 0-4-16,-9 0 0 0,0 0 4 0,0 4 0 0,0-3-4 0,0-1 4 15,0 0-4-15,8 0 4 0,-8-6 0 0,0 8-4 0,0-8 0 16,0 2 0-16,0-1-4 0,0-5 0 0,0 1-8 0,0 0 4 16,0-2-4-16,0-3-8 0,9-1 0 0,-9-4-8 0,0 4 0 15,0-3-8-15,0-2-4 0,0 1-4 0,0-5-4 0,0 0-8 0,0 0-8 16,-9 0-8-16,18 0-16 0,-18-5-8 0,9 1 0 0,0-2 0 15,0-3-8-15,0-1-48 0,0 1-20 0,0-1 24 0,-8 2 28 16,8-7 28-16</inkml:trace>
          <inkml:trace contextRef="#ctx0" brushRef="#br0" timeOffset="1088.1317">-9320 2472 27 0,'0'0'96'15,"0"0"-8"-15,9-4-12 0,-9 4-20 0,8 0 0 0,1 0-4 0,-9-6 0 16,9 6-8-16,-1-4-4 0,0 4-24 0,0 0 20 15,10-6 0-15,0 6-8 0,-2 0 0 0,-7-4 0 0,8 4-8 0,0 0 0 16,9 0-8-16,-10 0 0 0,2 0 0 0,7-5-4 0,-8 5 0 16,8 0 0-16,1 0 0 0,0-4 0 0,-1 4-4 0,-7 0 0 15,8 0 0-15,-2-5-4 0,2 5 4 0,0-5 0 0,-1 5 0 0,-7 0-4 16,8-5 0-16,-1 5 0 0,0 0 0 0,-8-4 0 16,9 4 4-16,-9 0-4 0,8 0 0 0,-8-6 4 0,1 6-4 0,-2 0 0 15,2 0 0-15,-2 0 4 0,2 0-8 0,-1 0 4 0,-1 0 4 16,-6 0-4-16,6 0 4 0,-6 0-4 0,-2 6-4 0,8-12 8 15,-7 6-4-15,0 0 8 0,-1 0-4 0,1 0 0 0,-1 0-4 0,0 0 0 16,-8 0 4-16,10 0 0 0,-2 0-4 0,-8 0 4 0,8 0 0 16,-8 0 0-16,0 6 0 0,0-6 0 0,0 0 4 0,0 0 4 15,8 0 0-15,-8 0 0 0,0 0 0 0,0 0 0 0,0 0 8 16,-8 0-4-16,8 0 8 0,0 4 0 0,0-4-4 0,0 5 4 16,0 0 0-16,0 0 0 0,0-1 0 0,8 1 0 0,-8-1 0 0,0 6 0 15,0 0 0-15,0 5-4 0,0-6 4 0,0 5 0 0,10 0 0 16,-10 6 4-16,0-6-8 0,0 7 4 0,0-8 0 0,8 6 4 15,-8 1 0-15,0-2-4 0,0 2 0 0,8-1 0 0,-8 0-4 16,0-4 0-16,0 4 0 0,0-5-4 0,0 6 0 0,0-6 4 16,0 0-4-16,0 1-4 0,0-1-4 0,0-5 4 0,9 6-8 15,-9-5 4-15,-9-1 0 0,18-4-4 0,-9 4 4 0,0-4-8 0,0 5 4 16,0-6 0-16,0 2 0 0,0-6 0 0,0 4 0 16,0-4 0-16,0 0-4 0,0 6 0 0,0-6 4 0,0 0 0 0,0 0-8 15,0 0 0-15,0 0 4 0,0 0 0 0,0 0 0 0,0 0 0 16,0 0 0-16,0 0 0 0,0 0 0 0,-9 0 0 0,9 4 0 15,-8-4 0-15,8 0 0 0,-8 0-4 0,-2 5 0 0,2-5 4 0,8 0 0 16,-16 0-16-16,6 4 24 0,2-4-4 0,-9 5 0 0,9-5-4 16,-1 0 0-16,-8 0-4 0,1 4 0 0,-2-4 0 0,10 0 0 15,-10 0 0-15,1 0 0 0,1 0 4 0,-2 6-4 0,2-6 0 16,-10 0 0-16,8 0 4 0,1 0 0 0,1 0-4 0,-2 0 0 16,-8-6 4-16,10 6 0 0,-2-4 0 0,2 4 0 0,-9-5 0 0,7 5-4 15,0-4 4-15,2 4 4 0,-1-5-4 0,0 5 0 0,0-4 0 16,-1-2 0-16,10 2-4 0,-8 4 4 0,6-6 0 0,-6 6 0 15,7-4 0-15,-8 4 0 0,8-4 0 0,1 4 0 0,0-6 0 16,-10 6 0-16,18-5 0 0,-8 5 0 0,0 0 0 0,-2 0-4 16,2 0 0-16,0-4-4 0,8 4-8 0,-9 0-12 0,9 0-4 0,-9 0-16 15,9 0-4-15,0 0-16 0,-8 0-4 0,8 0-16 0,0 0-28 16,0 4-16-16,0-4-8 0,0 0-32 0,-8-4-56 0,16 4 48 16,-8 0 32-16,0 0 32 0,8 0 20 0</inkml:trace>
          <inkml:trace contextRef="#ctx0" brushRef="#br0" timeOffset="368.5293">-9269 2524 59 0,'0'-4'88'0,"-8"0"0"0,8-2-12 0,0 6-20 0,8 0-4 16,-8-4 4-16,0 8 0 0,0-4 0 0,0 0-4 0,0 6 8 15,0 2-12-15,0-2 4 0,0-1-8 0,0 4-4 0,0 1-8 16,0 0 4-16,8 5-4 0,-8-2-4 0,0 1-4 0,0 1-4 16,0 4-4-16,0-5 0 0,0 6 0 0,0-1-28 0,10-5 24 15,-10 5-4-15,0-4 0 0,0-1 0 0,0 1 0 0,0-1-8 16,0 1 0-16,0-6 0 0,0 1 0 0,0-1 0 0,0-4-8 0,0 0-8 16,0-1-4-16,0-4-4 0,0 4-16 0,0-4-12 15,0 0-12-15,0-4-8 0,0 4-8 0,0-4-8 0,0-6-44 0,-10 5-28 16,10-5 16-16,0-3 32 0,0 3 20 0</inkml:trace>
        </inkml:traceGroup>
        <inkml:traceGroup>
          <inkml:annotationXML>
            <emma:emma xmlns:emma="http://www.w3.org/2003/04/emma" version="1.0">
              <emma:interpretation id="{51F19911-7611-4079-B2BD-1652A57F8431}" emma:medium="tactile" emma:mode="ink">
                <msink:context xmlns:msink="http://schemas.microsoft.com/ink/2010/main" type="inkWord" rotatedBoundingBox="4298,12821 4791,12834 4782,13142 4290,131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5.6583">-7606 2347 67 0,'0'0'104'0,"-8"0"-8"16,8 0-8-16,0 0-24 0,0 0-4 0,0 0-8 0,0 0 0 0,0 0 4 15,0 0 4-15,0 0 0 0,8 0 4 0,-8 0-4 16,8 0 0-16,2-4-4 0,-2 4-8 0,0 0 0 0,0 0-4 0,2-6-4 15,6 6-4-15,-7 0-8 0,8-4-4 0,0 4-4 0,-1 0-4 16,2 0 0-16,0 0-4 0,-2-5 0 0,1 5-4 0,9 0 0 16,-10 0-8-16,2 0 0 0,-1 0-8 0,0 0-12 0,0 0-12 15,0 5-8-15,0-5-20 0,-9 4-16 0,10-4-20 0,-10 6-20 16,-8-2-36-16,9 2-60 0,-9-6 36 0,0 9 32 0,0-5 28 16,-9 2 24-16</inkml:trace>
          <inkml:trace contextRef="#ctx0" brushRef="#br0" timeOffset="1639.6846">-7512 2597 51 0,'0'9'96'0,"0"-4"-8"0,9 0 4 0,-9 0-16 0,0-1-4 0,8-4 0 16,-8 0 4-16,8 6 8 0,0-6 0 0,2 0 0 0,-2 0-8 16,0 0-4-16,2 0-8 0,6 0-8 0,-7 0-8 0,7 0-4 15,2-6-8-15,-2 6-12 0,2-4-4 0,8-1-4 0,-10 5-4 16,1-5-12-16,9 5-28 0,-8-5-32 0,-2 5-40 0,2-4-48 0,-2 4-72 15,1-5 0-15,1 5 44 0,-10 0 28 0,10 0 32 0,-10 0 20 16</inkml:trace>
        </inkml:traceGroup>
        <inkml:traceGroup>
          <inkml:annotationXML>
            <emma:emma xmlns:emma="http://www.w3.org/2003/04/emma" version="1.0">
              <emma:interpretation id="{934E4AB7-A504-4AE8-B247-F2358B3EE661}" emma:medium="tactile" emma:mode="ink">
                <msink:context xmlns:msink="http://schemas.microsoft.com/ink/2010/main" type="inkWord" rotatedBoundingBox="5276,12464 6268,12491 6247,13251 5255,13224">
                  <msink:destinationLink direction="with" ref="{485FFA3F-5430-4A05-A95E-94BD10BBA752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17.8157">-6523 2137 39 0,'0'0'84'0,"-9"0"-4"15,1 0-8-15,8 0-20 0,-9-6-4 0,1 6 0 0,8-4-8 16,-8 4-4-16,-2-5 0 0,10 1 0 0,-8-2-4 0,8 2-4 15,0-1 0-15,0 0-4 0,0 0 4 0,-8-3 0 0,8-3-4 0,0 7 4 16,8-6 0-16,-8 0 4 0,0 5-4 0,0-4-4 0,8-1 0 16,2 0 0-16,-10 6 0 0,8-6 4 0,0 5-4 0,-8-4-4 15,9 5-4-15,-1-2 0 0,10 2 0 0,-10 4 0 0,0-6 0 16,10 6 0-16,-10 0-4 0,10 0 0 0,-10 0 0 0,9 0 0 16,-9 6-4-16,9-2 0 0,0 2 0 0,-9-2 0 0,10 5 0 15,-10 0-4-15,10 1 0 0,-10 0-4 0,0 5 4 0,1-1 4 16,-9 5-4-16,8 0 0 0,-8 0-4 0,0 0 0 0,0 6 0 0,0-1 0 15,-8 4 0-15,-1-4-4 0,1 5 4 0,0-5-4 0,0 9 4 16,-10-8 0-16,0 4-4 0,10-2 4 0,-9-2 0 0,0-1 0 16,0 0 0-16,1 0 0 0,-2-4 0 0,0-1 0 0,2 0 0 0,-1-5 0 15,8-3 0-15,-8-3 0 0,1 2 4 0,6-5-4 16,2-1 0-16,-8 1-4 0,6-5 4 0,2 0 0 0,0 0 0 0,8-5 0 16,-9 1 0-16,1-1 0 0,8-5-4 0,0 6 4 0,-9-6 0 15,9 5 0-15,0-5 0 0,0 6 0 0,0-1 0 0,0-5 0 16,0 6 0-16,0-1 0 0,0-1 0 0,9 2 0 0,-9 0 0 15,0 4 0-15,8 0 0 0,1-6 4 0,-9 6 0 0,8 0 4 16,0 6-4-16,2-6 4 0,6 4-4 0,-8 0 0 0,10 2 4 0,-1-1 0 16,-9-1-4-16,10 1 4 0,-2 5-4 0,2-6 0 0,-2 2 4 15,10 3-4-15,-9-3 4 0,0 2-4 0,0-3 0 0,1 0 0 16,8 4-4-16,-10-4 0 0,1-5 0 0,0 5-4 0,8 0 4 0,-7-1-8 16,-2-4-12-16,2 0-12 0,-1 0-16 0,0 0-16 15,0 0-8-15,-9 0-28 0,10-4-12 0,-2-1-60 0,-6 0-32 0,-2 0 44 16,0-4 28-16,1 4 24 0,-1-4 20 0</inkml:trace>
          <inkml:trace contextRef="#ctx0" brushRef="#br0" timeOffset="3479.845">-5986 2414 75 0,'0'0'96'0,"9"0"-12"0,-9 6 0 0,8-2-24 0,-8-4-4 15,8 5 0-15,-8 0 0 0,9 0-4 0,-9-1 0 0,0 1 0 0,9-1 0 16,-1 2 0-16,-8-2 0 0,8 2 0 0,2-2-12 0,-2 6 0 15,0-5-8-15,-8 4 0 0,9-4-4 0,0 4-8 0,-1 1 0 16,0 0-4-16,1 4-4 0,-1 0 0 0,1-4-4 0,-9 5 0 16,9-1 0-16,-1 0 0 0,-8 0 0 0,8 1-16 0,-8 4 20 15,0-4 0-15,0-6 4 0,10 5-4 0,-10-4 4 0,0 0-4 16,0-1-4-16,0 1 0 0,-10-5 0 0,10-5-4 0,0 4 0 0,-8-4 0 16,8 0 0-16,0-4-4 0,-8-1 0 0,8-5 0 0,-9 6 0 15,9-11 0-15,-9 1 0 0,9 4 0 0,-8-9 0 0,8 4 0 16,0-3 0-16,0-2 4 0,-9 6-4 0,9-10-4 0,0 9 4 15,0-4 0-15,0 0 0 0,9 0 4 0,-9 5-4 0,0-5 0 16,8 3 0-16,-8 7 0 0,9-5-4 0,0 5 4 0,-9-1 0 16,8-1 4-16,0 3-4 0,2-2 0 0,-10 1 0 0,8 3 0 0,0 2 0 15,0-1 0-15,2 1 0 0,-2-2-4 0,0 6 0 0,1-4-12 16,-1 4-12-16,0 0-8 0,2 0-24 0,-2 0-20 0,0-6-16 16,0 6-16-16,2 0-56 0,-2 0-44 0,-8 6 40 0,8-12 32 15,1 6 32-15,0 0 20 0</inkml:trace>
        </inkml:traceGroup>
        <inkml:traceGroup>
          <inkml:annotationXML>
            <emma:emma xmlns:emma="http://www.w3.org/2003/04/emma" version="1.0">
              <emma:interpretation id="{E6876A97-68AE-4369-B9EB-0A9182FFFEF5}" emma:medium="tactile" emma:mode="ink">
                <msink:context xmlns:msink="http://schemas.microsoft.com/ink/2010/main" type="inkWord" rotatedBoundingBox="7122,12544 7680,12559 7657,13411 7098,13396"/>
              </emma:interpretation>
              <emma:one-of disjunction-type="recognition" id="oneOf3"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„</emma:literal>
                </emma:interpretation>
                <emma:interpretation id="interp6" emma:lang="" emma:confidence="0">
                  <emma:literal>ł</emma:literal>
                </emma:interpretation>
                <emma:interpretation id="interp7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6898.3171">-4793 2160 51 0,'0'-4'92'0,"0"4"-4"0,10 0-4 0,-10 0-20 16,0 0-4-16,-10 0 4 0,10 0 0 0,0 0 0 0,0 0 0 16,0 0 0-16,0 0-4 0,0 0-4 0,0 0-4 0,0 0-4 0,0 0-8 15,0 0 4-15,0 4 0 0,0-4 0 0,0 5 0 0,0 0-4 16,0 0 4-16,0 0-4 0,10 0 0 0,-10 4 0 0,0-4-4 16,0 4 0-16,0 1 0 0,0 4-4 0,8-4-8 0,-8 4-4 15,0 1 4-15,0-1-4 0,8 0-4 0,-8 5 0 0,0-4 0 16,0 5-4-16,0-1-4 0,0 0 0 0,0 0 0 0,0 0-4 15,0 4 0-15,0-3 0 0,0-1-4 0,0 6 4 0,0-6 0 16,0 0 0-16,9 0-4 0,-9 0 0 0,0 0 0 0,0-5 0 16,0 6 4-16,8-6-4 0,-8 1 0 0,0-6 0 0,0 5 0 0,0-4 0 15,9 0 4-15,-9-1-4 0,0 1 4 0,0-5-4 0,0-1-4 16,0 1 4-16,0 0 0 0,0-5 0 0,0 5 0 0,0-5 0 16,0 0-4-16,0 4 0 0,0-4 4 0,0 0-4 0,0-4-8 15,0 4-8-15,0 0-4 0,0-5-4 0,0 5-12 0,0-5-4 16,0 0-8-16,0 5-4 0,0-4-8 0,0-1-12 0,0 0-8 0,0 0-16 15,0 1-4-15,-9-6-4 0,9 5-4 0,0 0-36 0,0-4-40 16,-8 4 8-16,8-5 52 0,0 6 28 0</inkml:trace>
          <inkml:trace contextRef="#ctx0" brushRef="#br0" timeOffset="18346.4734">-4672 2606 43 0,'-10'0'112'0,"10"0"0"0,-8-4-4 0,8 4-16 0,0 0 4 16,0 0-4-16,-8 0 0 0,8 0-8 0,0 0-8 0,0 0-8 16,0 0 0-16,0 0 0 0,0 0-4 0,0 0 8 0,8-5 4 15,-8 10 0-15,8-10 0 0,-8 5-4 0,10 0-4 0,-10 0-4 0,8 0 8 16,9-5-4-16,-9 5-8 0,0 0-4 0,10-5 0 15,-10 5-8-15,10-4-40 0,-2 4-8 0,2-4 0 0,-2 4 0 0,1-6 0 16,1 1 0-16,-2 5 0 0,2 0 0 0,8 0 0 0,-10 0 0 16,1-4 0-16,1 4 0 0,-2 0 0 0,2 0 0 0,-2-6 0 15,2 6 0-15,-10 0 0 0,9 0 0 0,-9 0 0 0,1 0 0 16,0 6 0-16,-1-6 0 0,0 0-72 0,-8 4-88 0,10-4-60 0,-10 5-68 16,0 5-36-16,0-6 64 0,0 1 48 0,-10 0 32 15,2 4 40-15,0 1 24 0</inkml:trace>
          <inkml:trace contextRef="#ctx0" brushRef="#br0" timeOffset="18048.27">-4341 2055 47 0,'0'0'72'0,"9"0"0"0,-18 0-4 0,9 0-32 0,0 0 0 16,0 0 0-16,0 0-8 0,0 0-4 0,0 0-4 0,0 0 4 15,0 0-4-15,0 0 0 0,0 0 0 0,0 0-4 0,0 0 0 16,0 0 0-16,0 0 8 0,0 0 0 0,0 0 0 0,9 0 4 0,-9 0 0 15,0 0 4-15,0 0 0 0,0 5-4 0,0-5 0 0,0 0 4 16,0 4-4-16,0-4 4 0,0 6 8 0,0-2-4 0,0 0 0 16,9 7-8-16,-9-7 4 0,0 6 0 0,0-1-8 0,0 1 4 15,8-1-4-15,-8 1-4 0,0 5 0 0,0-1 0 0,0-4-4 16,0 4 0-16,9 5 0 0,-9-4 0 0,0-1-4 0,0 5 0 0,0 1-4 16,0-6 0-16,0 5 4 0,0 0 0 0,0 1-4 0,0-1 0 15,0 0 0-15,8-4 0 0,-8 3 4 0,0 1 0 0,0 0 0 16,0-3-4-16,0 2 0 0,0 2 0 0,0-6 4 0,0 5-4 15,0-4-4-15,0 4 4 0,0-5 0 0,0 0-4 0,0 0 0 16,0 1 4-16,0-1-4 0,0 1 0 0,0-1 0 0,0 0-4 0,0 1 4 16,0-1-4-16,0-4 4 0,0 4-4 0,0-4 4 15,0 0-4-15,0 4 4 0,0-5-4 0,0 1 0 0,0-1 0 16,0 1 0-16,0-5 0 0,0 5 0 0,0-2 0 0,0-2 4 0,0 3-4 16,0-3 0-16,0-2 0 0,0 6 0 0,0-5 0 0,0-1 0 15,0 1 0-15,0-5 0 0,0 6 0 0,0-6 0 0,0 4 0 16,0-4-4-16,0 0 0 0,0 0-4 0,0 4-4 0,0-4-4 0,0 0-4 15,0 0-12-15,0 0-4 0,0-4-8 0,0 4-8 16,0-4-4-16,0 4-12 0,-8-6-4 0,8 6-16 0,0-5-4 0,-9 1-4 16,9-1 0-16,-8 0-48 0,-1 0-32 0,0-5 24 0,9 6 24 15,-8-7 24-15</inkml:trace>
        </inkml:traceGroup>
      </inkml:traceGroup>
    </inkml:traceGroup>
    <inkml:traceGroup>
      <inkml:annotationXML>
        <emma:emma xmlns:emma="http://www.w3.org/2003/04/emma" version="1.0">
          <emma:interpretation id="{CA21E273-54C5-4C37-BFF2-DB4E36A162C6}" emma:medium="tactile" emma:mode="ink">
            <msink:context xmlns:msink="http://schemas.microsoft.com/ink/2010/main" type="paragraph" rotatedBoundingBox="2338,13874 11263,13468 11326,14865 2402,15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332F1-87F1-41F3-8A90-5BC98E1F4317}" emma:medium="tactile" emma:mode="ink">
              <msink:context xmlns:msink="http://schemas.microsoft.com/ink/2010/main" type="line" rotatedBoundingBox="2338,13874 11263,13468 11326,14865 2402,15271"/>
            </emma:interpretation>
          </emma:emma>
        </inkml:annotationXML>
        <inkml:traceGroup>
          <inkml:annotationXML>
            <emma:emma xmlns:emma="http://www.w3.org/2003/04/emma" version="1.0">
              <emma:interpretation id="{98809B1C-D0A0-4DE2-9B44-55305A836134}" emma:medium="tactile" emma:mode="ink">
                <msink:context xmlns:msink="http://schemas.microsoft.com/ink/2010/main" type="inkWord" rotatedBoundingBox="2356,14272 3795,14206 3832,15011 2393,150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449.8057">-9524 4342 55 0,'0'10'84'0,"0"0"-16"15,0-1 0-15,0 0-20 0,0-3-4 0,0 3 0 0,0 0 4 16,0-3 0-16,0 3 0 0,0-4 8 0,0 0 0 0,0-1 4 16,0 1-4-16,0 0 8 0,0 0 0 0,0-5-8 0,0 5 4 0,0-5 0 15,0 0 4-15,0 0-4 0,0 6 4 0,0-6-4 16,0 0 0-16,0 0-4 0,0 0-4 0,0-6-4 0,0 6-4 0,0-5-4 15,0 0 0-15,0 0-8 0,0 0-4 0,0-4-8 0,0 4 4 16,0-10-4-16,0 6-4 0,0-6-4 0,8-3 4 0,-8-2 0 16,0 1 0-16,9 0-4 0,-9-4 0 0,8 3 0 0,-8-4-4 0,8 0 4 15,2 0 0-15,-10-4-4 0,8 4 0 0,0-1 0 16,2 1 4-16,-2-4-12 0,0 4 4 0,0-1 0 0,1 6-4 0,-9-5 4 16,9 5 0-16,-1-5 0 0,1 5-4 0,-9-1 4 0,8 7 4 15,0-6-8-15,-8 5 4 0,10 3-4 0,-10-3 4 0,0 5 0 16,8-1-4-16,-8 5 0 0,0-5 0 0,8 6 0 0,-8-1 4 15,0 0-8-15,0 5 4 0,0-6 0 0,8 6 0 0,-8 0 0 0,0 0 0 16,0 0 0-16,0 0 4 0,10 0 0 0,-10 6 0 16,8-1-4-16,-8 0 0 0,0-1 4 0,8 6 0 0,-8-1-4 0,9 1 0 15,-9 0 4-15,8 5-4 0,-8-6 0 0,0 5 0 0,0 5 0 16,9-4 0-16,-9 4 0 0,0 0 0 0,0 5 0 0,0-5 0 16,0 5 0-16,0-5 0 0,0 5 0 0,0 0 0 0,0 5 0 0,0-5 0 15,0 0 0-15,0 0 0 0,0 0 0 0,0 0 0 16,0 0 0-16,0 0 0 0,0-4 0 0,0-1 0 0,0 0 0 0,0 0 0 15,0-5 0-15,0 5 0 0,0-10 0 0,0 6 0 0,0-6-8 16,0 1-4-16,0 0-8 0,0-5-4 0,0-1 0 0,0 1-12 16,0 0-8-16,0-5-8 0,0 5-16 0,0-5-16 0,0 0-20 15,0 0-12-15,0 0-20 0,0-5-12 0,0 0-4 0,0 0-36 16,0-4-36-16,0-1 36 0,0 0 40 0,0 1 28 0,0 0 24 0</inkml:trace>
          <inkml:trace contextRef="#ctx0" brushRef="#br0" timeOffset="25965.5377">-9003 3896 31 0,'8'-4'108'0,"-8"-2"-12"0,0 2-4 0,0-1-24 16,0 1 0-16,0 4-4 0,0-5 0 0,0 0-4 0,0 5-4 0,0-5-4 16,0 5-4-16,0-4 0 0,0 4-4 0,0 0 0 15,0-6-4-15,0 6-4 0,0 0 0 0,0 0 0 0,0 0-4 0,0 0 4 16,0 0-4-16,0 0 0 0,0 6 4 0,0-2-4 0,0-4 0 15,0 10 0-15,0-5-4 0,0-1-4 0,0 5-4 0,0 1 0 16,0 0-4-16,0 5 0 0,0-1-4 0,-8 0 0 0,8 2-8 0,0 2 4 16,0-4-4-16,0 5 0 0,0 1 0 0,0-2 0 0,0 2-4 15,0-1 4-15,8 0-4 0,-8-4 0 0,0 4 0 0,8 0 0 16,0-5 0-16,-8 1 0 0,9-2 0 0,-1 3 0 16,-8-2-4-16,9-5 4 0,0 1 0 0,-1 0 0 0,0-5-4 0,2-1 4 15,-2 2-4-15,0-1 0 0,0-5 0 0,2 0 4 0,-2-5-4 0,0-1 4 16,1 2-4-16,-1-6 4 0,-8 1 0 0,9-1 0 0,0 1 0 15,-1-1-4-15,0 0 0 0,0-5 4 0,-8 6 0 0,10-5 0 16,-2 4 0-16,-8-5 0 0,8 2 0 0,2 3 0 0,-10-5 0 16,8 5 0-16,-8 1 0 0,8-1 0 0,-8 1 4 0,0-1 0 15,9 6 0-15,-9-6 0 0,0 5 0 0,0 0 0 0,0 1 0 0,0 4-4 16,0-5 4-16,0 5-4 0,0 0 4 0,8-5 0 16,-8 10 0-16,0-5 0 0,0 0 4 0,0 5 8 0,0-1 0 0,8 1 4 15,-8 0 0-15,9 5 0 0,-9-6 0 0,0 11-4 0,9-6 4 16,-9 1-4-16,0 4-4 0,0 1 4 0,0-1-4 0,0 6 0 15,0-6-4-15,0 5 0 0,0 0-4 0,0 1 0 0,0-1-4 16,0 0 4-16,0 0 0 0,0 0-4 0,0-5 0 0,0 5 0 0,0-4 0 16,0-1-4-16,0 1-8 0,8-1-4 0,-8-4-12 15,0-1-12-15,0 1-12 0,0-6-4 0,0 1-12 0,0 0-4 0,0 0-12 16,0-5-16-16,0 0-20 0,0 0-4 0,0 0 4 0,0-5-44 16,0 0-44-16,0-4 36 0,0 4 32 0,0-5 24 0,0 0 32 15</inkml:trace>
          <inkml:trace contextRef="#ctx0" brushRef="#br0" timeOffset="26593.8604">-8466 3882 23 0,'8'-5'108'0,"-8"-4"-12"16,0 4-4-16,0 0-24 0,0 1-4 0,0-2-8 0,0 2 0 0,8 0-4 15,-8-1-4-15,0-1-4 0,0 2-8 0,0-1 4 0,0 0-8 16,8 5 8-16,-8-5-4 0,9 5 0 0,-9 0 0 0,0-4 4 15,0 4-4-15,0 0 8 0,9 0 8 0,-9 0 4 0,0 4-4 0,0 1 4 16,0-5 0-16,0 10 0 0,0-6 0 0,0 2-4 0,0 3-4 16,0 1 0-16,0-1-12 0,0 1 0 0,0 3-12 0,0 3 0 15,0 3-8-15,0-5 0 0,0 0-4 0,0 5-4 0,0 1 0 16,0-1-4-16,0 0 4 0,0 0-4 0,0 0 0 0,0 0 0 16,0 6-4-16,8-6 4 0,-8 0 0 0,0 0-4 0,9-5 0 15,-9 5 0-15,8 1 0 0,-8-5 4 0,8-2-4 0,2-3 0 0,-10 5 0 16,8-5 0-16,0-1-4 0,0 1 0 0,2-6 4 0,-2 1-4 15,-8 0-4-15,8-5 4 0,1 5 0 0,0-10 0 0,-1 5 0 16,1-5 0-16,-9 0 0 0,8-5 4 0,0 6-4 0,0-5 0 16,2-6 0-16,-2 5 0 0,-8-4-4 0,8 5 4 0,2-1 0 15,-2-6 4-15,0 3-4 0,-8-2 0 0,9 1 0 0,-1-1 0 0,-8 2 0 16,9 3 0-16,-1-5 0 0,-8 5 4 0,9 1 0 0,-9-1 0 16,0 1 4-16,0-1 0 0,8 0-8 0,-8 6 4 0,0-1 4 15,0 0 0-15,0 1 0 0,0-1-4 0,0 5 4 0,0 0-4 16,0-5 4-16,8 5 4 0,-8 0 4 0,0 5 0 0,0 0 0 15,0-5 4-15,10 4 0 0,-10 6 4 0,8-6-4 0,-8 2 4 0,8 3 0 16,-8 1-4-16,10-1 4 0,-10 1-4 0,8 4 0 0,-8 1 4 16,8-1-4-16,-8 6 0 0,0-6 0 0,8 5-8 0,-8 0-8 15,0 1 0-15,0-1 0 0,0 0 0 0,9 0 0 0,-9 0 0 16,0 0 0-16,0 0 0 0,0 1 0 0,0-1 0 0,0-1 0 16,0-3 0-16,0-1 0 0,-9 1 0 0,9-1 0 0,0-4 0 0,9 0 0 15,-9-1-16-15,0-4-48 0,0-1-16 0,0 1-24 0,0 0-16 16,0-5-32-16,0 0-16 0,0-5-12 0,-9 0-44 0,9 1-24 15,9-1 44-15,-9-4 44 0,0-6 28 0,0 7 20 0,9-8 32 16</inkml:trace>
        </inkml:traceGroup>
        <inkml:traceGroup>
          <inkml:annotationXML>
            <emma:emma xmlns:emma="http://www.w3.org/2003/04/emma" version="1.0">
              <emma:interpretation id="{1DA61BB5-D4E8-40CC-8D11-5364111E6B76}" emma:medium="tactile" emma:mode="ink">
                <msink:context xmlns:msink="http://schemas.microsoft.com/ink/2010/main" type="inkWord" rotatedBoundingBox="4509,14528 4959,14507 4972,14806 4523,1482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812.2719">-7402 4031 3 0,'0'-5'104'0,"0"5"-4"0,0 0-4 0,0 0-16 0,0 0-4 16,0 0 0-16,0 0-20 0,0 5 28 0,0-5-4 0,0 0 0 16,0 0 0-16,9 0-4 0,-9 0-4 0,9 0-4 0,-9 0 0 0,8 0-8 15,0 0-4-15,2 0-4 0,-2 0-4 0,0 0 0 0,10 0-8 16,-10 0 0-16,9 0-12 0,0 0 0 0,0 0-8 0,1 0 0 15,-2 0-4-15,2 0 0 0,-2 0-4 0,9 0-4 0,-7 0-4 16,8 0-4-16,-10 0-4 0,10 0-20 0,-9 0-16 0,1 0-20 16,-2 5-12-16,10-5-12 0,-18 0-16 0,10 4-20 0,-10 1-16 0,1 0-12 15,-1-1-60-15,-8 2 8 0,8-2 32 0,-16 1 32 0,8 5 28 16</inkml:trace>
          <inkml:trace contextRef="#ctx0" brushRef="#br0" timeOffset="27034.6798">-7308 4242 51 0,'-8'4'128'0,"8"6"-8"0,-8-5-4 0,8 0-28 15,-9 0 0-15,9-1 4 0,-9 2-4 0,9-1 0 0,0-1-4 0,0-4 4 16,0 4-8-16,9-4-4 0,-9 6 0 0,9-2 0 16,-9-4-4-16,8 0 0 0,0 0-4 0,1 5-8 0,-1-5-8 0,10 0-8 15,-10 0-8-15,10 0-4 0,-10 0-8 0,9 0-4 0,0 0-4 16,0 0-4-16,-1-5 0 0,2 5-8 0,0 0-8 0,-10-4-28 15,8 4-20-15,-6 0-28 0,6 0-20 0,-7 0-28 0,-1 0-36 16,0 0-24-16,2 0-84 0,-2 0 40 0,-8 0 48 0,8 4 36 16,-8 1 24-16,0-5 24 0</inkml:trace>
        </inkml:traceGroup>
        <inkml:traceGroup>
          <inkml:annotationXML>
            <emma:emma xmlns:emma="http://www.w3.org/2003/04/emma" version="1.0">
              <emma:interpretation id="{B4BA890C-3042-4DA5-8086-64B852FBB50E}" emma:medium="tactile" emma:mode="ink">
                <msink:context xmlns:msink="http://schemas.microsoft.com/ink/2010/main" type="inkWord" rotatedBoundingBox="5796,14290 6893,14240 6925,14952 5829,1500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812.0629">-6063 4036 79 0,'0'-5'92'0,"-8"0"0"0,8 0-8 16,-9 0-20-16,9 0-4 0,-8 1 4 0,8-1-4 0,0 0-4 16,-9 0 4-16,9-4-4 0,0 4-4 0,0-5-4 0,0 0 0 15,0 1 0-15,0 0-8 0,9-1 0 0,-9 1 0 0,0-1 0 16,8-5 0-16,1 5-4 0,-9 1 4 0,8-5-4 0,1 5-4 16,-1-1 0-16,0 1-4 0,2-1 4 0,-2 0-8 0,0 5 0 0,2-5 0 15,-2 6-4-15,0-1 0 0,9 1-4 0,-9 4-4 16,1-6 0-16,0 6 0 0,7 0 0 0,-6 6-20 0,-2-6 20 0,9 4-4 15,-8 1 0-15,-1 5 0 0,9-6-8 0,-9 6 8 0,1-1 0 0,0 2-4 16,-1-3 0-16,0 7 0 0,2-1 0 0,-2 1 0 16,-8-1-4-16,0 5 0 0,0 0 0 0,0 5 4 0,0-4-4 0,-8 3 0 15,8 2 4-15,-10 3-4 0,-6 1 0 0,7 0 4 0,0-5 0 16,-8 5-4-16,1 0-4 0,-2 0 4 0,2-6 4 0,6 2-4 16,-15-2 0-16,16-4 0 0,-7 0 0 0,-1 1 4 0,-1-6-4 15,10-4 0-15,0-1 4 0,-10-4-4 0,10-1 0 0,-1-4 0 16,1 0 0-16,8 0 0 0,-9-4-4 0,9-1 4 0,-8-4-8 0,8-1 8 15,0 5-4-15,0-9 4 0,0 4-4 0,0 1 4 0,8-1 0 16,-8 1 0-16,0-1 0 0,9 1-4 0,-9-1 4 0,8 1 0 16,-8 3-4-16,9-3 4 0,-1 4 0 0,-8 5-4 0,8-5 8 0,2 5-4 15,-2-4 0-15,0 4 0 0,2 0 4 0,-2 0-4 16,0 4 4-16,1-4-20 0,-1 5 20 0,9 0 4 0,-8 0 0 0,7-1 0 16,-6 7 0-16,6-7-4 0,-7 0 0 0,8 2 0 0,0 3 0 15,-9-4 0-15,10 4 0 0,-2-4 0 0,2 5 0 0,-10-6 0 16,10 6 0-16,-2-5 0 0,-7 0-8 0,7 4 12 0,-6-4-4 0,6-1-4 15,-8 2 0-15,10-2 0 0,-10 1 0 0,10 0-4 0,-10-1-12 16,1-4-12-16,-1 6-12 0,0-6-12 0,1 0-12 16,0 4-16-16,-1-4-16 0,-8 0-20 0,8-4-20 0,-8 4-4 0,10-6-60 15,-10 2-12-15,0-6 48 0,8 6 20 0,-8-6 32 0,0 1 20 16</inkml:trace>
          <inkml:trace contextRef="#ctx0" brushRef="#br0" timeOffset="28170.6077">-5390 4122 43 0,'0'0'104'0,"0"0"-12"16,0 0-4-16,0 0-24 0,0 0-8 0,0 0 0 0,0 0 0 0,0 0-4 15,10 0-4-15,-10 0-4 0,0 0 0 0,8 0 0 16,0 0-4-16,-8 0-4 0,8 5 8 0,2-5-4 0,-2 4 0 0,0-4-8 16,1 6 0-16,0-6 0 0,-1 4-4 0,1 1-4 0,-1 5-4 15,0-5 0-15,2 4-8 0,6 0 0 0,-8 6 0 0,-8-5 0 16,10 4-4-16,-2 1 4 0,0-2-4 0,1 2-4 0,-1-1 4 0,-8 5 0 15,9-4-4-15,-9 4 4 0,9-5 0 0,-9 6 0 0,8-6 4 16,-8 0 0-16,0 0 4 0,0-4 0 0,8 5 0 0,-8-11 4 16,0 6 4-16,0 0 0 0,0-10 0 0,0 6-4 0,0-6 0 15,0 0-4-15,0 0 0 0,0-6-4 0,0-4 0 0,0 5-4 16,0-9 0-16,0 4-4 0,0-4 0 0,0 0 4 0,0-1-4 16,8-4 4-16,-8 1-4 0,0-2 0 0,10 0 4 0,-10 1-24 15,0 5 24-15,8-5 8 0,-8 4-8 0,8-5-4 0,2 7 4 0,-10-2 0 16,8 1 0-16,0 5-4 0,-8-1-4 0,9 1 0 0,-1-1 0 15,1 0 0-15,-9 5-8 0,8-5-12 0,1 6-16 0,-1-6-16 16,0 5-20-16,2 1-24 0,-10-1-28 0,8-5-28 0,0 10-32 0,-8-4-64 16,10-2 48-16,-10 2 36 0,8-1 36 0,-8 0 20 15</inkml:trace>
        </inkml:traceGroup>
        <inkml:traceGroup>
          <inkml:annotationXML>
            <emma:emma xmlns:emma="http://www.w3.org/2003/04/emma" version="1.0">
              <emma:interpretation id="{B292323B-BA2B-437D-BD4E-3D69D8BE3A24}" emma:medium="tactile" emma:mode="ink">
                <msink:context xmlns:msink="http://schemas.microsoft.com/ink/2010/main" type="inkWord" rotatedBoundingBox="7353,14217 7860,14194 7897,15011 7390,150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8629.9199">-4553 3840 39 0,'0'-5'100'0,"0"-1"-8"16,0 2-12-16,0-1-24 0,8 5 0 0,-8-5-4 0,0 5-4 15,0 0 4-15,8 0 4 0,-8 0 8 0,9 0 0 0,-9 5 8 16,8 0-8-16,1-1 8 0,-9 2-8 0,9 3-4 0,-1 1 4 15,0-1-8-15,2 1-4 0,-10 3 4 0,8 3-8 0,0-2-8 0,-8 5 4 16,8 0-8-16,-8 5-4 0,10-5 0 0,-10 5-8 0,0-5 4 16,8 5-4-16,-8 5-8 0,0-5 0 0,0 0-4 0,0 5-4 15,0-5-4-15,0 5 4 0,0 0-4 0,0-6 0 0,0 6 0 16,0-5 0-16,0 0-4 0,0 0 0 0,0 0-4 0,0-5 4 0,0 0-4 16,0 2-8-16,0-8-4 0,0 2-12 0,0-2-12 15,0-3-16-15,0-5-8 0,0 0-12 0,0 0-16 0,0-1-20 0,0-8-12 16,0 4-4-16,0-5-32 0,0-5-52 0,0 0 28 0,8-3 40 15,-8 3 32-15,0-8 20 0</inkml:trace>
          <inkml:trace contextRef="#ctx0" brushRef="#br0" timeOffset="29164.4909">-4409 4165 39 0,'-8'5'136'0,"8"-5"-12"0,0 5-12 15,0-5-28-15,-9 4 12 0,9 1 0 0,9-5 8 0,-9 0-8 16,0 5 4-16,8-5-4 0,-8 0-4 0,8 5-4 0,2-5-8 0,-2 0-8 16,0 0 0-16,10 0-8 0,-10 0-8 0,9 0-28 15,-8 0 16-15,8 0-4 0,-1 0-4 0,2 0-8 0,-10 0 0 0,10 0-8 16,-2 0-4-16,2 0-4 0,-2 0 0 0,-7 0-8 0,8 0-12 15,0 0-8-15,-9 0-24 0,2 0-28 0,6 0-32 0,-8 0-28 16,2 0-44-16,-10 0-40 0,8 4-80 0,-8-4 64 0,8 6 40 16,-8-6 36-16,0 0 28 0,0 3 16 0</inkml:trace>
          <inkml:trace contextRef="#ctx0" brushRef="#br0" timeOffset="28981.977">-4153 3781 27 0,'8'-9'104'16,"-8"-5"-16"-16,10 4-4 0,-2 1-20 0,-8 3-4 0,0-3-4 15,8 4-4-15,-8 1-4 0,8-1 0 0,-8-1-8 0,0 2 0 16,0 4 0-16,0 0 0 0,10-5 4 0,-10 10 4 0,0-5 4 0,0 0 0 16,8 4 0-16,-8 2 4 0,0-1 0 0,8 4-4 0,-8 0 0 15,0 1 4-15,0-1-4 0,9 6 0 0,-9-5 0 0,0 9-4 16,0-5-4-16,0 5 0 0,0 0-4 0,0 1-8 0,0 4 0 0,8-5-4 16,-8 5-8-16,0-1-4 0,0 7 0 0,0-7 4 0,0 2-8 15,0 3-4-15,8-4 4 0,-8 0-4 0,10 1-4 0,-10 3 4 16,8-4 0-16,-8 0-8 0,0 0 4 0,8 0-4 0,-8-4 0 15,10 3-4-15,-10-4 4 0,0 0-4 0,0 1-12 0,0-6-8 16,0 5-28-16,0-4 8 0,0-6-12 0,0 5-12 0,0-4-16 0,0 0-12 16,0-4-28-16,-10-3-16 0,10 2-4 0,-8-5-56 0,8 0-28 15,-8-5 44-15,8 2 36 0,-10-3 32 0,2-4 16 0</inkml:trace>
        </inkml:traceGroup>
        <inkml:traceGroup>
          <inkml:annotationXML>
            <emma:emma xmlns:emma="http://www.w3.org/2003/04/emma" version="1.0">
              <emma:interpretation id="{AC659947-1051-4BBD-88D7-9DBACDE6484B}" emma:medium="tactile" emma:mode="ink">
                <msink:context xmlns:msink="http://schemas.microsoft.com/ink/2010/main" type="inkWord" rotatedBoundingBox="8121,13611 11263,13468 11326,14865 8184,15008"/>
              </emma:interpretation>
            </emma:emma>
          </inkml:annotationXML>
          <inkml:trace contextRef="#ctx0" brushRef="#br0" timeOffset="35880.5876">-649 2966 35 0,'0'0'84'0,"0"0"-4"0,0 0-8 0,0 5-24 15,0-10-8-15,0 5-4 0,0 0 0 0,0 0-4 0,0 0-4 16,0 0 4-16,0 0 0 0,0 0-12 0,0 0 20 0,0 0 4 0,0 5 4 15,0-5 4-15,0 5 0 0,0-5 0 0,0 5 4 0,0-1-8 16,0 1-4-16,0 0 0 0,0 0 0 0,-8 5 0 0,8-6-4 16,-9 7-8-16,9 2 0 0,-8-3-4 0,8-1 0 0,-8 5-4 15,8-4-4-15,-10 5 4 0,2-1-8 0,0 0 0 0,-2 1 0 16,-6-1 0-16,8 1 0 0,-1 4 0 0,-8-5-4 0,8 1 4 16,1 4-8-16,-10-5 4 0,10 5 0 0,-8-4 0 0,-2 4-4 15,10-5 4-15,-9 5 4 0,-1 0 0 0,10-4 0 0,-8 4-4 16,-2-5-4-16,10 1 0 0,-10-1 0 0,1 5 0 0,0-5 0 0,0 1 0 15,1 0 0-15,-2 4-4 0,0-5 4 0,-7 1-4 0,9-1 0 16,-2 5-4-16,-8-5 4 0,10 1 0 0,-10-1 0 0,1 1-4 16,7-1 4-16,-8 1 0 0,10-1 0 0,-10 0 4 0,1 0 0 15,7-3-4-15,-6 3 4 0,6-4 0 0,0-1 0 0,-7 4 0 16,9-2 0-16,-2-6-24 0,2 9 28 0,-10-9-4 0,8 5 0 0,2-1 0 16,-1-4 0-16,-1 4 0 0,-8-3 0 0,10 3 0 0,-2 1-4 15,-7-6 0-15,9 6-4 0,-10-5 0 0,8 4 0 0,-7 1 0 16,-1-6 0-16,10 6 0 0,-10 0 0 0,0-5 0 0,0 4 0 0,9-4 4 15,-7 4-4-15,-2-4 4 0,8 0-4 0,-7 6 0 0,-1-8 0 16,10-3 0-16,-2 5 0 0,0 0 4 0,-6-5 0 0,6 5-8 16,1-5 8-16,1 0 4 0,-2 0-8 0,2 0 4 0,-2 0-8 15,1 0 8-15,0 0 0 0,0 0 0 0,-1 5-4 0,-6-5 4 16,6 0 0-16,1 4-4 0,-9-4-4 0,2 5 4 0,6 0 0 16,-8 0 0-16,1-1 4 0,-1 1-4 0,0 0 0 0,0 0 0 15,2 0 0-15,-2 0 4 0,1-1-4 0,-1 1-4 0,0 0 4 0,1-5 0 16,7 4-4-16,-6 2 8 0,6-6-4 0,-8 4-4 0,9-4 8 15,1 0-8-15,-10 0 8 0,8 5-8 0,2-5 4 0,-2 0 0 16,1 0-4-16,1 5 4 0,7-5 4 0,-8 0-8 0,-1 5 4 0,2-5 0 16,-2 0-4-16,10 0 8 0,-9 0-4 0,9 0 4 0,-10 0-8 15,10 4 0-15,0-4 8 0,-10 0-8 0,10-4 4 0,0 4 0 16,-1 0 4-16,0-5-8 0,-8 5 8 0,9 0-8 0,8 0 8 16,-8 0-4-16,-2 0 0 0,2 0-4 0,0-5 4 0,0 5 0 15,-2 0 0-15,2 0-4 0,0 0 4 0,-1 0 4 0,0 0-4 0,1 0 4 16,-1 0-4-16,1 0 4 0,-8 0 0 0,6 0-4 15,-6 0 0-15,6 0 0 0,-6 0 0 0,-2 5 0 0,10-5 4 0,-17 0-8 16,7 5 4-16,2-5 0 0,-2 4 0 0,2-4 0 0,-10 5-4 16,9 0 4-16,-1-5 0 0,2 5 0 0,-2-5 0 0,2 0 4 15,-2 4-4-15,10-4 0 0,-1 6 0 0,1-6 0 0,0 0 0 0,-2 0 0 16,2 0 0-16,8 0 0 0,0 0 0 0,0 0 0 16,-8 0 0-16,8-6-4 0,0 6 4 0,0 0 0 0,0 0-16 15,0 0 20-15,0 0 0 0,0 0 0 0,8-4-4 0,-8 4-4 0,0 0 8 16,0 0-4-16,-8 0 4 0,8 0-4 0,0 0-4 0,0 0 4 15,0 0 4-15,0 0-4 0,0 0 0 0,0 0-4 0,0-5 4 16,8 10 0-16,-8-5 0 0,0 0 4 0,0-5 0 0,0 5-4 0,0 0-4 16,0 0 8-16,0-5-4 0,0 5 4 0,0 0-4 15,0 0 8-15,0 0-8 0,0 0 4 0,0-5 4 0,8 5 0 0,-16 0 4 16,8 0 0-16,0 0-4 0,0 0 0 0,8 0-4 0,-16 0 4 16,8 0-4-16,0 0 4 0,0 0 0 0,0 0 0 0,0 0-4 15,0 0 0-15,0-4 0 0,0 4 0 0,0 0 0 0,0 0-4 0,0-5 0 16,0 5 4-16,0 0 0 0,0 0 0 0,0 0 0 15,0 0 0-15,0 0 0 0,0 0-4 0,0 0 4 0,0 0 0 0,0 0-8 16,0 0 4-16,0 0 4 0,0 0-4 0,0 0 0 0,0 0 0 16,0 0 0-16,0 0 0 0,0 0 0 0,0 0 0 0,0 0 0 15,0 0 0-15,0 0 0 0,0 0 0 0,0 0 0 0,0 0 0 0,0 0 0 16,0 0 0-16,0 0 0 0,0 0 0 0,0 0 0 0,0 0 0 16,0-5 0-16,0 5 0 0,0 0 0 0,0-5 0 0,0 5 0 15,0 0 0-15,0-4 0 0,0 4 0 0,0-6 0 0,0 2 0 16,8 4 0-16,-8-5 0 0,0 0 0 0,10 1 0 0,-10-6 0 15,8 5 0-15,-8 0 0 0,8 0 0 0,1-4 0 0,-1 4 0 0,10-4 0 16,-10-1 0-16,0 0 0 0,10 0 0 0,-2 1 0 0,2-5 0 16,-10 4 0-16,9 1 0 0,1-5 0 0,-2-2 0 0,10 7 0 15,-8-5 0-15,-2-1 0 0,1 7 0 0,0-7 0 0,0 5 0 16,1-5 0-16,-2 6 0 0,2-1 0 0,-10 1 0 0,9-2 0 16,-9 8 0-16,1-7 0 0,0 5 0 0,-1 5 0 0,-8-4 0 0,8-2 0 15,-8 6 0-15,0 0 0 0,10 0 0 0,-10 0 0 0,0 0 0 16,0 0 0-16,0 0 0 0,0 0 0 0,0 0 0 0,0 0 0 0,-10 0 0 15,10 0 0-15,0 0 0 0,0 0 0 0,0 0 0 16,0 0 0-16,-8 6 0 0,8-6 0 0,0 4 0 0,-8-4 0 16,8 5 0-16,-9-1 0 0,0 2 0 0,1-3 0 0,-1 3 0 0,1-1 0 15,0 0 0-15,0 5 0 0,-10-1 0 0,10-5 0 0,-2 6 0 16,-6-5 0-16,7 5 0 0,-8-6 0 0,0 7 0 0,9-3 0 16,-10-2 0-16,2 3 0 0,-2-4 0 0,10 4 0 0,-9 0 0 15,0-3 0-15,0-2 0 0,9 6 0 0,-10-5 0 0,0 5 0 16,2-6 0-16,8 1 0 0,-10 5 0 0,10-6 0 0,-9 1 0 15,9 0 0-15,-10-1 0 0,10 3 0 0,0 1 0 0,-10-3 0 0,10 0 0 16,-1 0 0-16,1 4-4 0,-1-4 4 0,0 0 4 0,-7-1-8 16,16 6 4-16,-18-5 0 0,10 5 0 0,8-6 0 0,-8 6-4 15,-2-6 0-15,2 6 4 0,8-5-4 0,-8 5 4 0,8-1-4 0,0-4 4 16,0 4-20-16,-9-3 24 0,9 3-4 0,0-4 4 16,0 4 0-16,0-3-4 0,9-2 0 0,-9 1 4 0,0-1-4 0,8 7 0 15,-8-7 0-15,8 1 0 0,2 0 0 0,-2-1 4 0,0 1 0 16,2 0-4-16,-2 0 0 0,0 5 0 0,9-7 4 0,-8 3 0 15,8 4 0-15,-1-6 0 0,2 2-4 0,-10 3 0 0,18-5 0 16,-9 2 0-16,0 3 0 0,0-4 0 0,-1 4 0 0,2-3 0 16,0 3 0-16,-2-5 0 0,10 2 0 0,-9 3 0 0,-1-4 0 0,2 0 0 15,-10-1 0-15,10 1 0 0,-10 1 0 0,9-2 0 0,-9 0 0 16,1 1 0-16,0 0 0 0,-1 0 0 0,0-5 0 0,2 5 0 16,-10 0 0-16,0-1 0 0,0-4 0 0,0 5 0 0,0-1 0 15,0 2 0-15,0 3 0 0,-10-4-76 0,10-1-76 0,-8 2-40 16,0 3-48-16,-1 1-92 0,-8-1 52 0,9 1 56 0,-9 1 40 0,-1-3 36 15,2 7 28-15,-2-6 24 0</inkml:trace>
        </inkml:traceGroup>
      </inkml:traceGroup>
    </inkml:traceGroup>
    <inkml:traceGroup>
      <inkml:annotationXML>
        <emma:emma xmlns:emma="http://www.w3.org/2003/04/emma" version="1.0">
          <emma:interpretation id="{B2E7EACC-0481-4AF0-B3CC-3EF52F4969B4}" emma:medium="tactile" emma:mode="ink">
            <msink:context xmlns:msink="http://schemas.microsoft.com/ink/2010/main" type="paragraph" rotatedBoundingBox="2275,15777 10387,16204 10341,17093 2228,16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605BA0-4E50-4899-9842-56DE0453A2E7}" emma:medium="tactile" emma:mode="ink">
              <msink:context xmlns:msink="http://schemas.microsoft.com/ink/2010/main" type="line" rotatedBoundingBox="2275,15777 10387,16204 10341,17093 2228,16666"/>
            </emma:interpretation>
          </emma:emma>
        </inkml:annotationXML>
        <inkml:traceGroup>
          <inkml:annotationXML>
            <emma:emma xmlns:emma="http://www.w3.org/2003/04/emma" version="1.0">
              <emma:interpretation id="{5A694AD7-0A94-4089-AE4B-0D5B05B076FE}" emma:medium="tactile" emma:mode="ink">
                <msink:context xmlns:msink="http://schemas.microsoft.com/ink/2010/main" type="inkWord" rotatedBoundingBox="2274,15799 3927,15886 3887,16638 2235,1655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9726.5815">-9669 6041 51 0,'0'4'80'0,"0"-4"-4"15,0 0 0-15,0 0-28 0,-8 5 4 0,8-5-12 0,0 0 4 16,0 0-4-16,0 0 4 0,0 0-8 0,0 0 4 0,0 0 4 0,0 0 0 15,0 0 8-15,0 0 8 0,0 0 0 0,8-5 4 0,-8 5 4 16,0-4-4-16,8-1 4 0,-8 0-12 0,0 0 0 0,9-4 0 16,0-1 0-16,-9 0-4 0,8-4 4 0,1 0-4 0,-1-1-8 0,0 1-4 15,10-5 0-15,-10-1-4 0,0-4-4 0,2 5-4 16,6-5 4-16,-7 5-12 0,-1-5 4 0,9-1-4 0,-8 2-4 0,-1 0 0 16,10-2 0-16,-10 1-4 0,10 0 0 0,-10 0 0 0,0 5-4 15,0-5 0-15,1 5 4 0,0 0-8 0,-1 0 4 0,1-1 0 16,-1 5 0-16,-8 2 4 0,8-2-24 0,2 0 24 0,-10 6-4 0,0-5 4 15,0 4-4-15,8 5 4 0,-8-3-8 0,0 1-4 0,0 3 0 16,0-5 0-16,0 9 0 0,0-6 0 0,0 2 0 0,0 4 0 16,0-5 0-16,0 5 0 0,0 0 0 0,0 0 0 0,0 0 0 15,0-5 0-15,0 5 0 0,0 5 0 0,0-5 0 0,8 5 0 16,-8-1 0-16,0 2 0 0,8-2 0 0,-8 1 0 0,0 6 0 16,10-3 0-16,-10 2 0 0,0 0 0 0,8 3 0 0,0 2 0 15,-8-1 0-15,0 5 0 0,9-4 0 0,-9 5 0 0,0-1 0 0,8 0 0 16,-8 0 0-16,0 5 0 0,0-5 0 0,0 5 0 0,0 0 0 15,0-5 0-15,0 5 0 0,0-5 0 0,0 0 0 0,0 0 0 16,0 1 0-16,0-1 0 0,9 0 0 0,-9-3 0 0,0 2 0 16,0-4 0-16,0 0 0 0,0-4 0 0,9 0 0 0,-9 0-24 15,0-1-12-15,0 1-4 0,0-6-12 0,0 1-4 0,0 5-8 16,0-10-12-16,0 3-24 0,0-3 12 0,0 0-8 0,0 0-12 0,0 0-8 16,0-3-4-16,0-2-4 0,0 0 0 0,0 0-44 0,0-4-24 15,0-1 28-15,0 1 32 0,8-6 28 0</inkml:trace>
          <inkml:trace contextRef="#ctx0" brushRef="#br0" timeOffset="40288.54">-9013 5431 39 0,'0'-4'96'15,"0"-1"-8"-15,10 0-8 0,-10 5-24 0,0-5-8 0,0 0 0 16,8 0 0-16,-8 5 0 0,0-3-4 0,0-4 0 0,8 7 4 15,-8-4-4-15,0 4-4 0,0-5 0 0,0 5 4 0,8 0 4 16,-8-4-20-16,0 4 20 0,0 0-4 0,0 0 0 0,0 0-4 0,0 0-4 16,0 0 4-16,0 0-4 15,0 0 0-15,0 0 0 0,0 4 0 0,0-4 0 0,0 5 4 0,9-1-8 0,-9 3 4 0,0-4-8 16,0 7-4-16,0-5 0 0,0 9-8 0,0-5 4 0,0 1-8 16,0 5 0-16,0-1-4 0,0 1 0 0,0-1-4 0,0 5 4 15,0-4-4-15,0-1-4 0,0 5 0 0,0-4 4 0,0-1 0 0,0 0-4 16,8 1 0-16,-8-7 0 0,0 8 0 0,9-7 0 0,-9 1 0 15,9-1 0-15,-9 1 0 0,8-1 0 0,-8 1-4 0,8-4 4 16,2-2-8-16,-10 5 8 0,8-9 0 0,0 5 0 0,0 0-4 16,2-5 0-16,-10 5-4 0,8-5 4 0,0 0-4 0,1 0 4 15,-1 0-4-15,1 0 4 0,0 0-4 0,-1-5 4 0,0 5-4 16,0-5 0-16,2 0 4 0,-10 5 4 0,8-4-4 0,0-1 4 0,2 1-4 16,-10 4 4-16,8-6 0 0,-8-4 0 0,8 6 0 15,-8-1 0-15,9 0-4 0,-9 0 8 0,0 1-4 0,8-1 0 0,-8 0-4 16,0-5 8-16,0 6-4 0,0-1 0 0,0 5 4 0,8-5 0 15,-8 5-4-15,0-6 0 0,0 6 0 0,0 0 4 0,0-3 0 16,0 3-4-16,0 0 0 0,0 0 0 0,0 0 8 0,0 3-4 0,0-3 8 16,0 6-4-16,9-1 4 0,-9 0-4 0,0 4 4 0,0-4-4 15,0 5 4-15,0-1-4 0,0 1 4 0,0-1-4 0,9 6 0 16,-9-1 0-16,0 0 0 0,0 0-4 0,0 6 4 0,0-6-4 0,0 5-4 16,0-4 4-16,0-1-4 0,-9 5 4 0,9-4-4 15,0-1 0-15,9 1 0 0,-9-1-4 0,0 1 0 0,0-1 0 0,0-6-8 16,0 3-4-16,0-1-16 0,0-1-8 0,0-4-4 0,0 0-12 15,0 0-12-15,0-1-12 0,0-4-8 0,0 6-8 0,0-6-4 16,0 0-8-16,0-6-8 0,8 2-24 0,-8-1-44 0,0-5 12 16,0 1 32-16,0-1 28 0,8-1 20 0</inkml:trace>
          <inkml:trace contextRef="#ctx0" brushRef="#br0" timeOffset="40865.1035">-8399 5465 35 0,'0'-10'104'0,"0"0"-8"0,0 5-12 16,0-4-20-16,8 5 0 0,-8-6-4 0,0 5-4 0,0 0 4 15,0-3-4-15,0 1-4 0,0 3 4 0,10-1 0 0,-10 1-4 0,0 4 4 16,0-6-4-16,0 2 0 0,8 4-4 0,-8 0 0 16,0 0-4-16,0-5 0 0,0 5-4 0,0 0-4 0,0 0 4 0,0 0 4 15,0 0 4-15,0 5 0 0,0-5 0 0,0 4 0 0,0 2-4 16,0-2-4-16,0 1 4 0,0 6-8 0,0-3-8 0,0 2 0 15,0 4-8-15,0 0 0 0,0 1-4 0,0 4 0 0,0 0-8 0,0 0 4 16,0 6 0-16,0-6-8 0,0 5 0 0,0-5-4 0,0 5 4 16,0 0 0-16,8-5-4 0,-8 0 4 0,0 0-4 0,8 5 8 15,-8-9-4-15,10 3-4 0,-10-3 4 0,8 4-4 0,0-4-4 16,-8-1 0-16,9-5 0 0,0 1-4 0,-1 5 0 0,1-11 0 16,-1 6 0-16,0-5 4 0,0-1-4 0,2 1 0 0,-10-5 0 15,8 5 0-15,0-5-4 0,2 0-4 0,-2-5 4 0,0 5 4 16,1-5-4-16,-1 1 8 0,-8-5 0 0,9 3-4 0,-1-3 4 15,1-1 0-15,-9 7 0 0,8-8 0 0,0 2 4 0,2-1-4 0,-10-5 0 16,8 6 4-16,-8-1 0 0,8-5-4 0,-8 6 4 0,10 0 0 16,-10-1 0-16,8 5-4 0,-8-4 4 0,8-1 0 0,-8 0 0 15,0 6 0-15,0-1 0 0,8 0 0 0,-8 0 0 0,0 1 0 16,0 4 0-16,0-5-12 0,0 5 20 0,0 0 0 0,0 0 0 16,0 0 0-16,9 0 0 0,-9 5 4 0,0-5-4 0,0 4 8 0,0 1-4 15,9 0 0-15,-9 0 0 0,8-1 4 0,-8 1-4 0,9 6-4 16,-9-2 4-16,0-5-4 0,8 11 4 0,-8-6 0 0,8 0-8 15,-8 6 0-15,10 0 4 0,-10-1-4 0,8 1 4 0,-8-2-4 0,0 7 4 16,0-5-4-16,8 3-4 0,-8-3 4 0,0 4-4 16,0-4 4-16,0 4-4 0,0 0 4 0,0-5 0 0,0 5 0 0,0-4-4 15,0 0 0-15,0-1 0 0,0 0-4 0,0-4-12 0,0 4-4 16,0-4-12-16,0-6-12 0,0 6-24 0,0-5-28 0,0 0-24 16,0-5-24-16,0 4-16 0,0-4-12 0,0-4-68 0,0-1 0 0,0 0 44 15,0 0 40-15,0-4 28 0,0-1 20 0</inkml:trace>
        </inkml:traceGroup>
        <inkml:traceGroup>
          <inkml:annotationXML>
            <emma:emma xmlns:emma="http://www.w3.org/2003/04/emma" version="1.0">
              <emma:interpretation id="{A48E3ABA-297B-4894-B52D-DEFFC94DE2F3}" emma:medium="tactile" emma:mode="ink">
                <msink:context xmlns:msink="http://schemas.microsoft.com/ink/2010/main" type="inkWord" rotatedBoundingBox="4494,16117 4937,16140 4919,16487 4475,1646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1226.4736">-7418 5618 67 0,'0'0'100'16,"0"0"-12"-16,0 0 0 0,0 0-24 0,0 0 0 0,0 0-12 0,0 0 28 15,0 0-4-15,8 5 4 0,-8-5 0 0,0 0-4 16,8 0 0-16,1 5 0 0,0-5-8 0,-1 5-4 0,0-5-4 0,10 5 0 15,-10-5-8-15,10 0-4 0,-2 3 0 0,1-3-8 0,1 0-4 16,-2 6-4-16,2-6-4 0,-1 0-4 0,0 0-4 0,0 0-4 16,-1 0-4-16,2 0 0 0,0-6 0 0,-2 6-4 0,2 0-4 0,-2-3 0 15,1 3-4-15,1 0-8 0,-10 0-8 0,8 0-12 16,-6 0-12-16,-2 0-12 0,0 0-8 0,1 0-12 0,0 3-24 0,-9-3-16 16,8 0-24-16,-8 6-12 0,0-1-84 0,-8-5 28 0,8 0 36 15,-9 5 32-15,0-5 28 0,1 0 20 0</inkml:trace>
          <inkml:trace contextRef="#ctx0" brushRef="#br0" timeOffset="41473.6103">-7393 5906 31 0,'-9'10'104'0,"9"-5"-16"0,-8-1 0 15,8 6-32-15,0-10 8 0,0 5 0 0,0-1 8 0,0-4 0 0,0 0 8 16,0 0 0-16,0 5-4 0,8-5 4 0,-8 0 0 0,9 0-8 15,0 5-4-15,-1-5 0 0,-8 5 0 0,8-5 0 0,2 3-4 16,-2-3-4-16,0 0-4 0,10 0-4 0,-10 0-4 0,9 7-8 16,-9-7-8-16,10 0-8 0,-10 0-4 0,10 0 0 0,-10-7-4 15,9 7-8-15,-8 0 0 0,7-3-4 0,-7 3-12 0,7 0-12 16,-6 0-20-16,-2 0-16 0,10 0-20 0,-10 0-24 0,0 0-32 0,0-5-28 16,-8 5-24-16,10 0-76 0,-2 0 32 0,-8 0 40 0,8 0 44 15,-8 0 28-15,9 0 24 0</inkml:trace>
        </inkml:traceGroup>
        <inkml:traceGroup>
          <inkml:annotationXML>
            <emma:emma xmlns:emma="http://www.w3.org/2003/04/emma" version="1.0">
              <emma:interpretation id="{CDFC7228-EC89-40B9-AFA2-BBABAA781DF2}" emma:medium="tactile" emma:mode="ink">
                <msink:context xmlns:msink="http://schemas.microsoft.com/ink/2010/main" type="inkWord" rotatedBoundingBox="5817,16011 6970,16072 6932,16797 5778,1673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3058.3988">-6012 5877 31 0,'-8'0'80'0,"0"-4"0"0,8 4-12 16,-10-6-28-16,2 2 4 0,0-1-4 0,-1 0 0 0,1 0 0 15,8-5 0-15,-9 1-4 0,9 5 8 0,-8-6-4 0,-1 0 4 16,9-4 0-16,0 4 4 0,-8-5 0 0,8 1 4 0,0 5-8 0,0-5 4 15,0-1 4-15,0 1-4 0,8-1 4 0,-8 1-4 0,0-5 0 16,9 5-4-16,-9-1-4 0,8 1 0 0,1 4-4 0,-9-4-4 16,8 4-4-16,1-4 0 0,-1 9-4 0,0-5 0 0,2 0-4 0,-2 6-4 15,0-1 0-15,2 1-4 0,-2-2 0 0,0 6-4 16,1 0 0-16,-1 0-16 0,0 0 16 0,1 0 4 0,8 6-4 0,-9-2 0 16,2 1-4-16,-2-1 0 0,0 2 0 0,10-2-4 0,-10 6 0 15,0-1 8-15,1 1-8 0,-1 0 4 0,1 0 0 0,0 4 0 16,-1 0-4-16,-8 1 4 0,8-1-4 0,-8 5 4 0,10 0-4 0,-10 0 0 15,0 1 0-15,0 3 0 0,0 2 0 0,-10-2-4 0,10 6 4 16,-8-5 0-16,8 5 0 0,-8 0 0 0,-1 0 0 0,0 0 0 16,-8-1 0-16,9 1 0 0,0-5 0 0,-1 5 0 0,0-5 0 15,1-5 0-15,-10 5-4 0,10-10 4 0,0 5 0 0,-1-4 0 16,0-6 0-16,9 2 4 0,-8-2 0 0,0 0 0 0,-1-9-8 16,9 5 4-16,-8 0 0 0,0-5 0 0,8-5-4 0,-10 5 0 0,10-5 0 15,-8 0 0-15,8 1 4 0,-8-2-4 0,8-3 0 0,-10-1 4 16,10 6 0-16,0-6 0 0,0 1 0 0,0 0-4 0,0 3 0 15,0-8 4-15,0 4-4 0,0 1 0 0,0-1 4 0,0 0 0 16,10 6 0-16,-10-6 0 0,8 1 0 0,0-1 0 0,2 5 0 0,-10-5 0 16,8 6-4-16,0-1 4 0,1-4 0 0,7 9 0 15,-7-5 0-15,0 5 0 0,-1-5 0 0,0 5-4 0,10 0 4 0,-10 5 0 16,1-5 0-16,8 5-4 0,-9-1 8 0,1 1 0 0,8 4 0 16,-8-4 0-16,-1 5-4 0,0-5 0 0,10 3 4 0,-10-2-4 15,0 4 4-15,10-1-4 0,-10 1 0 0,1-1 4 0,7-4 0 0,-6 5-4 16,-2-1 0-16,8 2 0 0,-6-7 0 0,-2 5 0 0,0-4 0 15,10 0-4-15,-10 4 8 0,1-4-8 0,-1 0-8 16,9 1-16-16,-8-3-12 0,-1 3-16 0,0-2-16 0,2-4-8 0,-2 5-16 16,0-5-12-16,-8 0-8 0,9 0-4 0,-9 0-32 0,9-5-52 15,-9 1 28-15,0-2 40 0,8 3 24 0,-8-8 16 0</inkml:trace>
          <inkml:trace contextRef="#ctx0" brushRef="#br0" timeOffset="43430.4022">-5432 5954 19 0,'9'-5'100'0,"-9"0"-12"0,0 5-8 0,8-4-28 0,-8-1 0 0,9 0-4 16,-9 0-8-16,8 5 0 0,-8-4 0 0,8 4-4 0,2 0-4 15,-10 0-4-15,8-5 4 0,0 5 0 0,0 5 4 0,2-5 4 16,-2 0 4-16,0 4-4 0,1 1 0 0,0 0 0 0,-1 4-4 16,1-4-4-16,-1 5 0 0,0-7 0 0,2 8-4 0,-2-1 0 15,0 4-4-15,0-4-4 0,2 4-4 0,-2 1 4 0,0-6-4 0,1 5 0 16,-1 1 4-16,-8-2 0 0,9 3-4 0,0-2 0 0,-9-4 0 15,8 4 0-15,0-5 0 0,-8 7-8 0,0-7 4 0,8 0 0 16,-8-4 0-16,0 4 4 0,0-4-4 0,0 0-4 0,0 1 4 0,0-6 0 16,0 3-4-16,0-3-8 0,0-3-16 0,0 3 20 15,0-6 0-15,-8 1 0 0,8-4 4 0,0-1-8 0,0 1 0 0,0 0 0 16,0-7 4-16,0 7-4 0,0-5 0 0,0-1 0 0,0 1 4 16,0 0-4-16,0-1 4 0,0 1-4 0,8-5-4 0,-8 4 4 15,10 1 0-15,-10-1 0 0,8 6 0 0,-8-5 4 0,8-1-4 16,2 5-4-16,-2-4 4 0,0 0 0 0,1 4 4 0,-1-5-4 15,1 6 0-15,-1 0 0 0,1-1-4 0,-1 0 0 0,0 2-8 0,2 1-16 16,-2-2-8-16,0 5-4 0,2-2-12 0,-2 2-16 0,0 4-20 16,0 0-20-16,-8-5-12 0,9 5-32 0,0 0-68 0,-9 5 36 15,8-10 40-15,-8 10 24 0,9-5 28 0</inkml:trace>
        </inkml:traceGroup>
        <inkml:traceGroup>
          <inkml:annotationXML>
            <emma:emma xmlns:emma="http://www.w3.org/2003/04/emma" version="1.0">
              <emma:interpretation id="{E48F120C-8A25-4799-8D07-BC4776F39C1B}" emma:medium="tactile" emma:mode="ink">
                <msink:context xmlns:msink="http://schemas.microsoft.com/ink/2010/main" type="inkWord" rotatedBoundingBox="7462,16359 7497,16361 7494,16409 7460,1640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752.2601">-4434 5858 83 0,'0'5'128'0,"8"-1"-8"0,-8 2 4 0,0-2-20 0,0 1 12 16,0-1 8-16,0 1-4 0,0-5 0 0,0 5-4 15,0 0 4-15,0-5-4 0,0 0-4 0,0 5-8 0,0-5 0 0,0 0-8 16,0 0-4-16,0 0-12 0,0 0-12 0,0 0-68 0,0 0 0 16,0 0 0-16,0 0 0 0,0 0 0 0,0 0 0 0,0 0 0 15,0 0 0-15,0 0 0 0,9 0 0 0,-9 0 0 0,0 0 0 16,0 0 0-16,0 0 0 0,0 0 0 0,0 0 0 0,0 0 0 16,0 0 0-16,0 0 0 0,0 0 0 0,0 0 0 0,0 0 0 0,-9 0 0 15,9 0 0-15,0 0-8 0,0 0-164 0,0 0-64 0,-8 0-56 16,8 0-36-16,-8 0 56 0,8 0 56 0,0 0 40 0,-10 0 32 15,10 0 28-15</inkml:trace>
        </inkml:traceGroup>
        <inkml:traceGroup>
          <inkml:annotationXML>
            <emma:emma xmlns:emma="http://www.w3.org/2003/04/emma" version="1.0">
              <emma:interpretation id="{7F1C0E8E-6B6A-4052-A226-1EF68FD6AAC3}" emma:medium="tactile" emma:mode="ink">
                <msink:context xmlns:msink="http://schemas.microsoft.com/ink/2010/main" type="inkWord" rotatedBoundingBox="8219,16090 10387,16204 10341,17093 8172,16979"/>
              </emma:interpretation>
              <emma:one-of disjunction-type="recognition" id="oneOf12">
                <emma:interpretation id="interp16" emma:lang="" emma:confidence="0">
                  <emma:literal>„</emma:literal>
                </emma:interpretation>
                <emma:interpretation id="interp17" emma:lang="" emma:confidence="0">
                  <emma:literal>"</emma:literal>
                </emma:interpretation>
                <emma:interpretation id="interp18" emma:lang="" emma:confidence="0">
                  <emma:literal>5</emma:literal>
                </emma:interpretation>
                <emma:interpretation id="interp19" emma:lang="" emma:confidence="0">
                  <emma:literal>5r</emma:literal>
                </emma:interpretation>
                <emma:interpretation id="interp20" emma:lang="" emma:confidence="0">
                  <emma:literal>nr</emma:literal>
                </emma:interpretation>
              </emma:one-of>
            </emma:emma>
          </inkml:annotationXML>
          <inkml:trace contextRef="#ctx0" brushRef="#br0" timeOffset="47934.0634">-3659 5599 35 0,'0'0'80'0,"0"-4"-8"0,0 4-4 0,0 0-20 0,0 0-8 0,0-5-4 16,0 5 0-16,0 0-24 0,0 0 20 0,0 0 0 0,0 0 0 15,0 0 0-15,0 0 8 0,0 0-4 0,0 5 0 0,0-5 4 16,0 0 0-16,0-5 0 0,0 5 4 0,0 0-4 0,0 0-4 16,0 0 4-16,0 0-4 0,0 0-4 0,0 0 0 0,0 5 0 15,0-5 4-15,0 0 0 0,0 0 0 0,0 0 4 0,0 0-4 16,0 4-4-16,0-4-4 0,0 5 0 0,0 0-4 0,0-1-4 0,-8 6 0 16,8-5-4-16,0 5-4 0,-8-1-4 0,8 1 0 0,0 4 0 15,-8-4 0-15,8 4-4 0,0 0 4 0,-10 1 0 0,10-1-4 16,-8 0 0-16,8 0-4 0,0 1 0 0,0 0 0 0,0-1 0 15,0 1-4-15,0-6 4 0,0 5 0 0,0 1 0 0,0-5 0 0,0 3 0 16,0-3 0-16,8 0 4 0,-8 0-4 0,10-1 0 0,-2-4 0 16,-8 0-4-16,8 4 4 0,0-4-4 0,1 0 4 0,0-5 4 15,-1 5-4-15,1-5 0 0,-1 0 0 0,10 3 0 0,-10-3 4 0,0 0-4 16,10-3 0-16,-10 3-4 0,9-5 8 0,-9 0-8 16,10 0 0-16,-10 1 4 0,8-1 0 0,-6 0 0 0,6-4-4 0,-6 4 0 15,-2 0 4-15,9-5-4 0,-9 0 4 0,1 1 0 0,0 4 0 16,-1-5 0-16,0 1 8 0,0-1-8 0,2 7-4 0,-2-4 4 15,-8-2 0-15,8 5-4 0,-8-2 0 0,0 2 8 0,10-1 0 16,-10 5 0-16,0-5-4 0,0 5-4 0,0 0 4 0,0 0 0 16,0 0-4-16,0 0 4 0,0-5 0 0,0 10 0 0,0-5-4 0,0 0 8 15,0 0 0-15,0 5 0 0,0 0-4 0,0-5 4 0,0 4-4 16,0 6 0-16,0-5 4 0,0 6-4 0,0 2 0 0,0-4 4 16,0 6-4-16,0-1 4 0,0 1 0 0,0 4 0 0,0 0-4 0,0 1-4 15,0-1 8-15,0 0 0 0,0-5-4 0,0 6 0 16,0-2 4-16,0-3 0 0,0 4-4 0,0-5 0 0,0 1 4 0,0-1 0 15,0-4 0-15,0 4-4 0,0-4-4 0,0-1-4 0,0 1-20 16,0-5 12-16,0 4-16 0,0-4-12 0,0 1-12 0,0-3-12 16,0 3-20-16,0-2-8 0,0-4-16 0,0 5-8 0,0-5-60 0,0 0-20 15,0 0 32-15,0 5 36 0,0-5 20 0</inkml:trace>
          <inkml:trace contextRef="#ctx0" brushRef="#br0" timeOffset="48189.3793">-3045 6117 59 0,'0'0'96'16,"8"-5"-8"-16,-8 10 0 0,0-5-24 0,0 0 0 0,0 5-8 16,0 0 4-16,0-1-8 0,0 6 0 0,0-5 0 0,-8 4-24 15,8 2 20-15,0-2 0 0,8 0-12 0,-8 5 4 0,0 2-4 16,0-3-8-16,0 6 0 0,0-5-8 0,0 6-4 0,0-6 0 0,0 5-8 15,-8 1 4-15,8-1 0 0,0-4-8 0,0 3 0 0,0-3-4 16,0 0 4-16,0-1-4 0,0 0 0 0,8-1-8 0,-8-2-8 16,0-1-8-16,0-1-16 0,10 1-12 0,-10-5-16 0,0-1-8 0,8 1-8 15,-8-5-12-15,0 5-64 0,8-5-8 0,-8 0 40 16,10-5 20-16</inkml:trace>
          <inkml:trace contextRef="#ctx0" brushRef="#br0" timeOffset="48812.6162">-2882 5738 11 0,'0'0'104'0,"0"-5"-12"0,0 5-4 0,0 0-24 16,0 0-20-16,0 0 16 0,8 0 0 0,-8-4 0 0,0 4-4 16,8 0 4-16,-8-5 0 0,9 5 4 0,-1 0 0 0,1-4 0 15,0 4 8-15,-1 0-8 0,0-6 0 0,10 6 0 0,-10-5-12 0,10 0 0 16,-10 5-8-16,9-4 0 0,-1 4-8 0,2-5-4 15,0 5-8-15,-2-5-8 0,1 5 0 0,0-5-4 0,0 1 0 0,1 4-4 16,-2-5-8-16,2 0-4 0,-2 5-12 0,2 0-16 0,-1-5-16 16,-1 5-16-16,2 0-20 0,-2 0-20 0,2-5-20 0,-1 5-8 15,0 0-40-15,0 0-48 0,-1 0 40 0,2 0 36 0,-10 0 32 0,10 5 20 16</inkml:trace>
          <inkml:trace contextRef="#ctx0" brushRef="#br0" timeOffset="48560.4298">-2823 5896 11 0,'0'-5'96'0,"-8"0"0"0,8 1-12 0,-9-1-28 16,9 5-4-16,0-4-8 0,0 4-8 0,-9-6-4 0,9 6-8 16,0 0 0-16,0 0 0 0,0 6 0 0,0-6-4 0,0 0 0 0,0 4-4 15,9-4 0-15,-9 5 4 0,9-1 0 0,-1 1 4 0,-8 0 0 16,8 0 4-16,2 0-8 0,-2 0 4 0,0 0 4 0,10 4 4 15,-10-4 4-15,9 5 4 0,-9-6-4 0,10 1 0 0,-2 5 8 16,2-7-4-16,-2 8 0 0,-7-6-8 0,8 5-8 0,0-1 4 0,1-4-4 16,-2 4 0-16,2 1-4 0,-2-5 0 0,2 5-4 15,-10-1-4-15,9 1 0 0,-9-1 0 0,0 1-4 0,2 0 8 16,6-1-4-16,-16 1 0 0,10 4 0 0,-2-4-8 0,-8-1 4 0,0 1 0 16,8-1 0-16,-8 2-4 0,0 2 8 0,0-3-8 0,-8-1 0 15,8 7 0-15,-8-7 0 0,-2 0 0 0,10 1 0 0,-8-1 0 16,-10 0-4-16,10 2 4 0,0-2-8 0,-9 1 8 0,9-6 0 0,-1 6-8 15,-8-5 0-15,-1-1 0 0,10-4-8 0,-8 6-4 16,6-6-8-16,-6 0-8 0,7 0-12 0,-8-6-8 0,0 2-8 0,9-1-8 16,-10-5-12-16,10 6-8 0,0-6-12 0,-10 1-8 0,10-2-12 15,-1 2-52-15,1 0-4 0,-9-1 36 0,8-5 28 0,1 1 16 16</inkml:trace>
          <inkml:trace contextRef="#ctx0" brushRef="#br0" timeOffset="49269.4753">-2081 6055 43 0,'0'-5'100'15,"0"-4"-8"-15,0 4-4 0,0 0-24 0,0 0 0 0,0-4-8 0,9 3-4 16,-9 2 4-16,0 4-4 0,8-5 0 0,-8 5 4 0,8-5-4 16,0 5 4-16,-8 5-4 0,10-5 4 0,-2 5 0 0,0-1 0 15,2 2-4-15,-2-2-8 0,-8 6-4 0,8 0-4 0,1-1-4 0,-1 0-4 16,1 1-4-16,-1 0-4 0,1 4 0 0,-1 0 0 0,0 1-4 16,2-1 4-16,-2-4 0 0,0 4-4 0,-8 1-16 0,10-1 20 15,-10 0 0-15,8 0 4 0,-8-4-4 0,8 5 0 0,-8-6-4 0,0 0 0 16,0 2 0-16,8-2 4 0,-8 1-4 0,0-6-4 15,0 1 4-15,0 0-4 0,0-5 0 0,0 5 0 0,0-5-4 0,0-5 0 16,0 5-4-16,0-10 0 0,-8 6-4 0,16-6 4 0,-8 5 0 16,0-10-4-16,0 6 0 0,0-5 0 0,0 0 0 0,0-1 4 15,0 1-4-15,9-1 0 0,-9 2 0 0,8-3 0 0,1-3 0 0,-9 5-4 16,9 0 4-16,-1-2 0 0,0 8 0 0,2-7 0 16,-2 1 0-16,0 5-4 0,0-1 4 0,10 0 0 0,-10 0 0 0,1 1 0 15,8-1-4-15,-8 6 4 0,7-6 4 0,2 1-8 0,-2-1 0 16,-6 5-12-16,6-5-24 0,1 6-24 0,0-6-28 0,0 5-40 15,-9 1-36-15,10-1-64 0,-10 0-40 0,1 5 52 0,0 0 44 16,-1-5 40-16,1 5 16 0</inkml:trace>
        </inkml:traceGroup>
      </inkml:traceGroup>
    </inkml:traceGroup>
    <inkml:traceGroup>
      <inkml:annotationXML>
        <emma:emma xmlns:emma="http://www.w3.org/2003/04/emma" version="1.0">
          <emma:interpretation id="{A45A8A3A-2CA1-4056-8D82-949FE3FD7370}" emma:medium="tactile" emma:mode="ink">
            <msink:context xmlns:msink="http://schemas.microsoft.com/ink/2010/main" type="paragraph" rotatedBoundingBox="2258,17175 11050,17484 11009,18648 2217,1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1D4F21-82D4-4901-A88D-50153E9C4AAC}" emma:medium="tactile" emma:mode="ink">
              <msink:context xmlns:msink="http://schemas.microsoft.com/ink/2010/main" type="line" rotatedBoundingBox="2258,17175 11050,17484 11009,18648 2217,18340"/>
            </emma:interpretation>
          </emma:emma>
        </inkml:annotationXML>
        <inkml:traceGroup>
          <inkml:annotationXML>
            <emma:emma xmlns:emma="http://www.w3.org/2003/04/emma" version="1.0">
              <emma:interpretation id="{27FE5E51-D494-4524-AA09-4CFE2118BDCB}" emma:medium="tactile" emma:mode="ink">
                <msink:context xmlns:msink="http://schemas.microsoft.com/ink/2010/main" type="inkWord" rotatedBoundingBox="2255,17269 4042,17332 4016,18078 2228,1801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1158.081">-9669 7330 11 0,'0'0'84'0,"0"5"-4"0,-8 0-4 0,8-5-28 16,0 5-4-16,0 0 0 0,0-5 4 0,0 5-4 0,8-1 8 0,-8-4 4 15,0 5 0-15,0 0 0 0,-8 0 0 0,8-5-4 0,8 4 4 16,-8 1-4-16,0-5 0 0,0 5 4 0,0-5-4 0,8 0 0 15,-8 0-4-15,9 0 4 0,-9 0-8 0,9-5 0 0,-1 0 0 16,1 1-4-16,-1-6-4 0,0 1 0 0,0-1-4 0,2-5 0 0,-2 1-4 16,10 0 0-16,-10-6-4 0,9 1-4 0,-9-5 0 0,9 5-4 15,0-5 0-15,-9 0-4 0,10 0 0 0,0 0-4 0,-2 0 0 16,-8 0-4-16,10 0 0 0,-1-1 4 0,-9 7-8 0,10-1 4 16,-10 0-4-16,8 5 0 0,-6-1 4 0,-2 1 0 0,0-1 0 15,1 4-4-15,-1 3 0 0,-8-2 0 0,9 6 0 0,-9-1 0 0,9 0 4 16,-9 5-4-16,0-5 0 0,0 5 0 0,0 0 0 0,0-4 0 15,0 4 0-15,0 0 0 0,0 0 0 0,8 0 0 0,-8 4 0 16,0-4-4-16,0 5 8 0,0-5-4 0,8 5 0 0,-8 4 0 16,0-4 4-16,8 5-4 0,-8 0 0 0,0-1 0 0,0 1 0 15,0 4 4-15,10 1-8 0,-10 3 4 0,0 2 0 0,0-1 0 0,0-6 0 16,0 12 0-16,0-6 0 0,0 0 4 0,0 6-4 0,0-6 0 16,0 4 0-16,-10-3 4 0,10-1 0 0,0 5-24 0,0-5 20 15,0 1 4-15,0-1 0 0,0 0-8 0,0 0 8 0,0-5-8 16,0 1 0-16,0-1-12 0,0 1-8 0,0-1-12 0,0-6-12 15,0 3-20-15,0-1-12 0,10-6-8 0,-10 6-16 0,0-10-16 0,0 5-12 16,8-5-8-16,-8 0-80 0,0-5 16 0,8 0 40 0,-8 0 36 16,0-4 24-16</inkml:trace>
          <inkml:trace contextRef="#ctx0" brushRef="#br0" timeOffset="51665.2522">-8859 6836 47 0,'0'-9'92'0,"8"4"-8"16,-8 0-8-16,0 1-20 0,9 4-8 0,-9-6 0 0,0 6-8 15,0 0 0-15,0 0-4 0,0 0 0 0,0 0-8 0,0 0 4 0,0 0 0 16,9 0 0-16,-9 0 0 0,0 0 8 0,0 0-4 0,0 0 4 16,0 0-4-16,0 0 8 0,0 0 12 0,0 0-4 0,0 0 4 15,0 0 0-15,0 6 0 0,0-6-8 0,0 9 0 0,0-4-8 16,0-1-4-16,0 6-4 0,0 0-4 0,0 4-4 0,0-4-4 15,-9 4-4-15,9 6 0 0,0-1-4 0,0 0 0 0,-9 0 0 0,9 5-4 16,0-5-4-16,0 5 0 0,0-5 0 0,0 5 0 0,-8-5-4 16,8 1 4-16,0-1-4 0,8 1 0 0,-8-2 0 0,9-4 0 15,-9 0 0-15,9 1-4 0,-1-5 4 0,0-1 0 0,0 1-8 16,2-1 0-16,-2-3 8 0,0-2-8 0,10 1-4 0,-10-5 0 16,1 5 0-16,7-5-4 0,-7 0 4 0,0 0-4 0,7 0 4 0,-6-5 0 15,-2 0-4-15,9 1 4 0,-8-2 0 0,-1 2 0 0,0-1 4 16,1-5 0-16,-9 1-4 0,8 4 4 0,1-4 0 0,0-2 4 15,-9 2 0-15,8 0 4 0,-8-1-4 0,8 1 4 0,-8 0-4 16,0-2 4-16,0 2 0 0,0-1-4 0,0 1 0 0,0 3 8 16,0-3-8-16,0 4 4 0,0 0 0 0,0 1 0 0,0 0 0 0,0 4 4 15,0-6-4-15,0 6 4 0,0 0-4 0,10 0 0 0,-10 6 8 16,0-2-4-16,0 0 4 0,0 1-8 0,0 5 4 0,0 0 0 16,0-1 0-16,0 1 0 0,0-1 0 0,0 5 0 0,0 1 4 15,0 4-8-15,0-5 4 0,0 6 0 0,0-1-4 0,0 0 4 16,0 0-4-16,0 1 4 0,8-6-4 0,-8 5-8 0,0 1 0 0,0-6-8 15,8 5-12-15,-8-4-16 0,8-1-8 0,-8-5-20 0,0 1-16 16,10 4-20-16,-10-9-8 0,8 5-28 0,-8-6-60 0,8-4 28 16,-8 6 36-16,9-12 28 0,-9 6 24 0</inkml:trace>
          <inkml:trace contextRef="#ctx0" brushRef="#br0" timeOffset="52155.0235">-8280 6923 39 0,'0'-10'88'0,"0"-1"-8"0,0 3-8 0,8-2-20 16,-8 1-8-16,0-1-4 0,0 1 0 0,0 4-4 0,10-5-4 15,-10 5 0-15,0 0-4 0,0 1 4 0,0-1 4 0,8 5 4 16,-8-5 8-16,8 5 4 0,-8 0 8 0,0 0 4 0,0 5 4 16,0 0 0-16,10-1 0 0,-10 1-4 0,0 5-4 0,0 0 0 0,0 4-8 15,0-4-4-15,0 4-8 0,0 5-4 0,0-4-4 16,0 4-4-16,0 0-4 0,0 5-4 0,0-5-4 0,0 5-4 0,0-5 0 15,0 5-4-15,0-5 0 0,0 5 0 0,8-5 4 0,-8 0-24 16,8 1 20-16,1-1-4 0,-9-4 0 0,8 4-4 0,1-10 4 16,-1 5 0-16,1-4-4 0,-9 0 0 0,8-1 0 0,10 1-4 0,-18-5 0 15,8 0 0-15,0 0 0 0,2-5 0 0,-2 4-4 16,0-4 0-16,-8 0 0 0,8 0-4 0,1-4 4 0,-9-1 0 0,9 0 0 16,-1 0 4-16,-8 0-4 0,9-4 0 0,-9-1 0 0,8 1 0 15,-8-6-4-15,8 5 4 0,-8-4-4 0,0 5 4 0,10-11 0 16,-10 6 0-16,8 4 8 0,-8-3 0 0,8-3-4 0,-8 2 0 0,8 5 4 15,-8-6-4-15,10 5 8 0,-10 6-8 0,8-6 4 0,-8 5 0 16,8 1 4-16,-8-2-4 0,0 6 8 0,9 0 0 0,-9 0 4 16,0 6-4-16,9-6 8 0,-9 9 0 0,0-3 0 0,8 2 0 15,-8 2 4-15,0-1 0 0,9 6 0 0,-9-1 0 0,8 2-4 16,-8-3 0-16,0 6 0 0,8 0-4 0,-8 1 4 0,0-1-4 0,8 5-4 16,-8-5 0-16,0 5 0 0,0-5 0 0,0 1-20 15,0 4 20-15,0-5 0 0,0 0 0 0,0 0-4 0,10 0-4 0,-10 0-16 16,0 0-12-16,0-4-16 0,0-1-16 0,0 1-12 0,0-6-20 15,0 1-24-15,0 0-16 0,0-6-8 0,8 1-4 0,-8 1-60 16,0-12-12-16,8 6 44 0,-8-5 32 0,10 1 28 0,-10-6 20 0</inkml:trace>
        </inkml:traceGroup>
        <inkml:traceGroup>
          <inkml:annotationXML>
            <emma:emma xmlns:emma="http://www.w3.org/2003/04/emma" version="1.0">
              <emma:interpretation id="{AD6BE44C-918F-4C0F-9730-9BFEEE272F11}" emma:medium="tactile" emma:mode="ink">
                <msink:context xmlns:msink="http://schemas.microsoft.com/ink/2010/main" type="inkWord" rotatedBoundingBox="4810,17444 5266,17460 5251,17873 4795,1785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2473.1718">-7102 6942 39 0,'0'0'104'0,"0"5"-12"0,0-5-12 0,0 0-24 0,0 0-4 0,0 0 4 16,0 0 4-16,0 0 0 0,0 0 8 0,8 4 4 15,-8-4 4-15,8 0 0 0,1 6 0 0,-1-6 0 0,0 4-4 0,2-4 0 16,-2 5-12-16,0 0-4 0,10-1-8 0,-2 2-8 0,-7-2 0 15,8 1-8-15,0 0-4 0,-9-1-4 0,10-4-8 0,-2 5 0 16,2 0 0-16,-10 0-4 0,10-5-4 0,-10 5-4 0,9-5 0 0,-9 4-4 16,0-4-12-16,2 4-16 0,-2-4-20 0,0 6-16 0,2-6-20 15,-2 5-24-15,0-5-32 0,-8 0-24 0,0 0-84 0,0 4 44 16,0-4 40-16,0 0 28 0,-8 0 24 0</inkml:trace>
          <inkml:trace contextRef="#ctx0" brushRef="#br0" timeOffset="52669.6472">-7051 7273 43 0,'-10'9'112'15,"10"1"-8"-15,0 0-8 0,0-1-16 0,0-4-8 0,0 4 0 16,0-4 4-16,0 0 0 0,0 0 0 0,10 0 4 0,-10 0 4 0,8 0-4 16,0-5-8-16,0 0-4 0,2 4-4 0,-2-4-8 15,0 0-4-15,10 0-4 0,-10 0-8 0,9 0-4 0,0 0-4 0,0 0-4 16,1 0-12-16,-2 0 0 0,2-4-4 0,-2 4 4 0,1-5-8 15,9 5-4-15,-8 0-8 0,-2-5-24 0,1 5-24 0,-8 0-24 16,8 0-32-16,-1 0-24 0,-6 0-28 0,6 0-60 0,-8 5-8 0,2 0 40 16,-2-5 36-16,-8 4 28 0,8 1 24 0</inkml:trace>
        </inkml:traceGroup>
        <inkml:traceGroup>
          <inkml:annotationXML>
            <emma:emma xmlns:emma="http://www.w3.org/2003/04/emma" version="1.0">
              <emma:interpretation id="{6461D45D-762D-4680-9D2D-A2357E50CE40}" emma:medium="tactile" emma:mode="ink">
                <msink:context xmlns:msink="http://schemas.microsoft.com/ink/2010/main" type="inkWord" rotatedBoundingBox="6296,17317 8436,17392 8402,18351 6263,1827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6112.1808">-5441 7067 11 0,'0'0'80'16,"-8"-6"-8"-16,8 2-8 0,-8-1-20 0,8 0-4 0,-8 5-4 0,8 0-4 16,-10-5 0-16,10 5 0 0,-8 0-4 0,0 0 0 0,8 0 0 15,-10 0 0-15,10 0 0 0,-8 0 0 0,0 0 0 0,-1 5-4 16,9-5-4-16,-8 5 0 0,0 0 4 0,-1-1 0 0,0 2-4 16,9-2 4-16,-8 1 0 0,0 1 4 0,-2 2-12 0,2-3 8 15,8 5-4-15,-8 0-4 0,-1 3 0 0,9-3 0 0,-9 0-4 16,9-1 4-16,0 1-8 0,-8 0 0 0,8 4 0 0,0-5 0 0,0 2 0 15,8-2-4-15,-8 5 0 0,9-4-4 0,-9-1 4 0,9 1 0 16,-1 0 0-16,0-1 0 0,2 1 0 0,6 0-8 0,-7-5 4 16,8 4 0-16,-9-4 0 0,9 4 0 0,1-4 0 0,-2-5-4 0,-6 5 0 15,6 0 0-15,1-5 4 0,0 0 0 0,0 0 4 16,1 0 0-16,-10-5 0 0,8 5 0 0,2-5 0 0,-10 0 0 0,10 0-4 16,-1 1 4-16,-9-6 0 0,0 1 0 0,2 4 0 0,-2-5 0 15,0 1-4-15,0-6 4 0,2 5-8 0,-2-4 8 0,-8 0-8 16,0 0 8-16,8 3 0 0,-8-3 0 0,0 0-4 0,-8 5-4 0,8-6 8 15,0 1 0-15,-8 4-4 0,-2-5 0 0,2 6 0 0,0-5 0 16,0 4 0-16,-2 1-4 0,-6-1 4 0,7 0 4 0,1 1 0 16,-10 4-4-16,2-5-4 0,6 6 8 0,-6-1-4 0,8-5 0 15,-10 10-4-15,10-5 4 0,-9 5 4 0,8 0-8 0,-8 0 8 16,9 5-8-16,0 0 4 0,-2 0-4 0,2 4 0 0,0 1 8 16,-2-1-8-16,2 1 0 0,8 5 4 0,-8-6 0 0,8 1 8 0,0 4-8 15,-9 1-4-15,9-6 0 0,0 5 8 0,9-4 0 0,-9 5-4 16,8-6 0-16,-8 1 0 0,8-1 0 0,2 0-4 0,-2 2 4 15,0-7 0-15,2 6 0 0,-2-5 0 0,8-1 0 0,-7 1-20 16,8 0 24-16,-8 0-4 0,7-1 0 0,-6 2 4 0,6-6 0 16,-8 0-4-16,10 0 0 0,-10 4 0 0,10-4-4 0,-10 5 8 0,9-5-4 15,-9 5 0-15,2-5 0 0,6 5 0 0,-8-5 0 16,2 4 0-16,-2 1 0 0,0 0 0 0,1 0 0 0,-1 0 0 0,1 4 0 16,0-4 0-16,-1 4 0 0,0 1-4 0,0 0 8 0,2 0-4 15,-10 4 0-15,8-5 4 0,0 6 0 0,-8-5 0 0,10 4 0 16,-10 0-4-16,0 5 0 0,8-4 4 0,-8-1 0 0,0 5-4 0,0-4 8 15,0 4 0-15,0-5 0 0,0 5 4 0,0 0 4 16,-8-3 0-16,8 2 0 0,-10-4 4 0,2 5-8 0,8-4 0 0,-8-1 0 16,-2 5 0-16,2-9 4 0,-8 5-8 0,7-1 0 0,0-5 0 15,1 1-4-15,-9-5-4 0,9 4 0 0,-2-4 8 0,2 0-8 16,-8-5 4-16,6 5-8 0,2-5 4 0,0 0-4 0,-1 0-16 0,1-5-12 16,-1 5-12-16,0-5-20 0,1 0-20 0,-10-4-28 15,10 0 8-15,0-1 0 0,0 1-88 0,-2-1 16 0,10-9 36 0,-8 4 28 16,0-4 24-16</inkml:trace>
          <inkml:trace contextRef="#ctx0" brushRef="#br0" timeOffset="57810.4787">-4724 7383 51 0,'-9'-9'76'0,"9"-1"-12"0,-8 1 0 0,8-1-20 0,-9 0-8 0,9 0-4 16,0 1 4-16,-8 0-4 0,8-1 0 0,0 0 0 0,0 5 4 16,0-4 4-16,0 4 0 0,0-4-4 0,0 3 4 0,0 2-8 15,0-1 8-15,8 0-8 0,-8 5 0 0,9-5 8 0,-9 5-8 0,0-4 0 16,8 4 0-16,-8 4-16 0,9-4 20 0,-1 5 4 0,0-5-8 15,2 10-4-15,-2-6 0 0,0 2-4 0,2 3-4 0,-2 1-4 16,0 4 0-16,9-4 0 0,-9 4-4 0,1 0 0 0,0 1-8 16,7-1 4-16,-6 5-4 0,-2-4 4 0,0 4 0 0,10-5-4 15,-10 5 0-15,0-4-4 0,1 0 4 0,-1 3 0 0,-8-4 0 0,9 0-4 16,0-3 4-16,-9 3 0 0,0-5 4 0,0 1-4 0,8 1-4 16,-8-3 8-16,0-3-8 0,0 0 4 0,-8 1 0 0,8-6 0 15,0 3 0-15,-9-3-4 0,9 0 4 0,-9-3-4 0,1-3 0 16,8 6 0-16,-9-5 0 0,9-4 0 0,-8 5 0 0,8-7 0 15,-8 1 4-15,8 1-4 0,-9-1 0 0,9 2 0 0,0-7-4 16,-9 5 4-16,9-5 0 0,0 2 0 0,0 3 4 0,0-5-4 0,0 1 0 16,9 4 0-16,-9-4 0 0,9 5 0 0,-9-6-4 0,8 5 0 15,0 6 8-15,1-6-4 0,-9 1-4 0,8-1 4 0,1 5 0 16,8-5-16-16,-9 5 20 0,10 1-4 0,-10-1 0 0,10 0 4 16,-10 1 0-16,9-1-8 0,-9 0 4 0,10 0 0 0,-2 0 0 15,2 0 0-15,-2 1 0 0,-7-1 4 0,8 5-4 0,0-5 0 0,-9 0 0 16,10 5 0-16,-10-4 0 0,10 4 0 0,-10-6 4 0,0 6-4 15,1 0 0-15,-9-4-4 0,9 4 4 0,-9 0 0 0,8 0 0 16,-8 0-4-16,0 0 0 0,0 0-4 0,0 0-12 0,0 0-12 16,0 0-12-16,0 0-20 0,0 0-24 0,0 0-20 0,0 0-12 15,-8 0-52-15,8 0-32 0,0-5 40 0,0 5 32 0,0-5 24 0</inkml:trace>
          <inkml:trace contextRef="#ctx0" brushRef="#br0" timeOffset="62070.391">-3846 7067 51 0,'0'-6'76'0,"-8"6"-4"16,8-4-4-16,-9 4-28 0,9-5 0 0,-8 0-4 0,8 0 0 15,0 1-4-15,0-1 4 0,-9-1 0 0,9-2 4 0,0 3 0 0,0-5 0 16,0 1-4-16,0-1 4 0,0 6 0 0,0-6-4 15,0 5 4-15,0-4-4 0,0-1 0 0,0 5 4 0,9-5-8 0,-9 6 8 16,0-6-8-16,0 5 0 0,8 1-4 0,-8-3 0 0,9 4-4 16,-9-2-4-16,8 0 0 0,0 0-4 0,-8 5 0 0,8 0-4 15,2-4 0-15,-2 4 0 0,-8 0-4 0,8 0 0 0,2 0-4 0,-2 0 0 16,0 0 0-16,1 4 0 0,-1-4 4 0,1 5-8 16,-1 0 4-16,-8 0 0 0,9-2 0 0,-1 4 0 0,-8-3 0 0,8 6-4 15,-8-1 4-15,0 1 0 0,10-1 0 0,-10 6 4 0,-10-6-4 16,10 6 0-16,0-1-4 0,-8 1 4 0,0 4 0 0,-1-5 0 15,1 5 0-15,-1 0-4 0,1-4 0 0,-1 4 0 0,1 0 4 16,-10 1-4-16,10-6 0 0,0 0 0 0,-2 6 0 0,-6-11-4 16,8 5 4-16,-1-4 0 0,1 5 0 0,8-11 0 0,-9 6 4 0,0-5-4 15,9-1 0-15,-8 1 0 0,8-5-4 0,-8 0 8 0,8 0-4 16,0 0 0-16,0 0 0 0,0-5 4 0,0 1-4 0,0-1 0 16,0 0-4-16,0 0 4 0,0 1-4 0,0-2 8 0,0 2-4 0,0-1 0 15,0 0 0-15,0 0 0 0,8 1 0 0,-8-1-4 16,0 5 4-16,8-5 0 0,-8 5 4 0,9-5-4 0,-9 5 0 0,9 0 0 15,-1 0-4-15,-8 0 4 0,9 0 0 0,-1 5 4 0,0-5-4 16,0 5 4-16,2 0-4 0,-2-5 0 0,-8 4 0 0,8 1 0 16,2 0 0-16,-2 4 4 0,0-3 4 0,1-2 0 0,-1 6-4 0,1-5 8 15,-1 4 0-15,1-4 4 0,-1 5 0 0,0-5 8 0,2 4-4 16,-2-4 0-16,10 4-4 0,-10 1 4 0,0-5 0 0,0 5 0 16,1-6-4-16,0 6 0 0,-1-5-4 0,9-1 4 0,-9 1-4 15,2 0 0-15,-2-5 0 0,0 5 0 0,0-5 0 0,2 0 0 16,-2 0 0-16,0-5-4 0,-8 5 0 0,9-5 0 0,-1 0-4 0,1-4 0 15,-9-1 0-15,9 6 0 0,-1-11-4 0,-8 5 4 16,8-4-4-16,-8 5 0 0,0-6-4 0,0 1-12 0,8-1-8 0,-8 1-12 16,0-1-12-16,-8 6-12 0,8-5-24 0,0 3-20 0,-8-3-20 15,8 10-28-15,-8-6-20 0,-1 5-80 0,0 1 44 0,1-2 36 16,-1 6 40-16,1 6 24 0,0-2 16 0</inkml:trace>
        </inkml:traceGroup>
        <inkml:traceGroup>
          <inkml:annotationXML>
            <emma:emma xmlns:emma="http://www.w3.org/2003/04/emma" version="1.0">
              <emma:interpretation id="{5A37260F-100E-4194-A59A-A8A5013F6AEE}" emma:medium="tactile" emma:mode="ink">
                <msink:context xmlns:msink="http://schemas.microsoft.com/ink/2010/main" type="inkWord" rotatedBoundingBox="9254,17506 10160,17538 10123,18617 9216,1858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4577.9983">-2133 7067 55 0,'0'-6'64'0,"0"2"12"0,0-1-4 15,0 0-16-15,0 5-8 0,0-5 8 0,0 1-4 0,0 4 0 0,0-5-4 16,0 5 0-16,0-6 4 0,0 6-8 0,0 0 8 0,0-4-4 16,0 4-4-16,0 0 0 0,0 0 0 0,0 0 0 0,0 0 4 15,0 0-4-15,0 0 0 0,0 0 0 0,0 0 4 0,0 4-4 16,0-4 4-16,0 6-4 0,-8-1 0 0,8-1 4 0,0 6-4 15,-8-1-4-15,0 1-4 0,8 1 0 0,-10 2-4 0,2 1 4 0,0 5 0 16,-1-4-4-16,1 5 4 0,-10 3-8 0,10-4 0 0,-10 6 0 16,10-2-8-16,-8 2 0 0,6-1 0 0,-6 4 0 0,-1-3-4 15,8 3 0-15,-8 1-4 0,1 0-4 0,-2-1 0 0,0 6 4 16,10-5-4-16,-9 0-4 0,0 4 0 0,0-5 0 0,1 1 4 16,6 6-8-16,-6-7 0 0,-2 1 0 0,2-5 0 0,7 5 0 0,-8-5 0 15,0 4 0-15,9-4 0 0,-10 1 0 0,10-7 0 0,0 1 0 16,-10 6 0-16,10-6 0 0,-1-5 0 0,1 1 0 0,-1 0 0 15,0-2 0-15,1-3 0 0,8 0 0 0,-8-1 0 0,8-5 0 16,-8 2 0-16,8-2 0 0,0-4 0 0,0 6 0 0,0-6 0 16,0 0-20-16,0 0-20 0,0-6-8 0,0 6-16 0,0-4-12 15,0-2-16-15,0 2-16 0,0-1-16 0,0 1-28 0,0-2-24 0,8-3-40 16,-8 4-28-16,0-4 48 0,8-1 28 0,-8 1 36 16,8-1 24-16</inkml:trace>
          <inkml:trace contextRef="#ctx0" brushRef="#br0" timeOffset="66061.8417">-1842 7475 7 0,'0'-10'92'0,"0"0"0"0,0 5-12 16,0 0-20-16,0-4 0 0,0 4 0 0,0 5-4 0,0-5-4 0,0 5 0 16,0-5-4-16,0 5 0 0,0 0 0 0,0-4-8 0,0 4-4 15,0 0 0-15,0 0 0 0,0 0-12 0,0 0 0 0,0 0 4 16,0 4-4-16,0-4-8 0,0 0-4 0,0 0 0 0,0 0 4 0,0 0-8 15,0 0 0-15,0 0 0 0,0 0-4 0,0 0 4 0,0 5-4 16,0-5-4-16,0 5 4 0,0-5-8 0,0 5-4 0,0 0-8 16,0-1-16-16,0 1-20 0,0 0-16 0,0 0-20 0,0 4-12 15,0-3-72-15,0 3-8 0,-9-5 36 0,9 6 32 0,0-5 20 16</inkml:trace>
          <inkml:trace contextRef="#ctx0" brushRef="#br0" timeOffset="66287.2705">-1826 7714 67 0,'0'0'96'0,"0"0"-4"15,-8 0-8-15,8-5-24 0,0 5-4 0,0-4-4 0,0 4 0 16,0-6-4-16,0 6-4 0,0 0-8 0,0 0-4 0,0-4-4 16,0 4-4-16,0 0-4 0,0 0 0 0,0 0-8 0,0 0 0 15,0 0 0-15,0 0-4 0,0 0-4 0,0 0 4 0,0 4-4 0,0-4 0 16,0-4 0-16,8 4-4 0,-8 0 4 0,0 0-4 0,0 0 0 15,0 0-4-15,10 0-4 0,-10 0-12 0,0 0-12 0,8 0-20 16,-8 4-12-16,8-4 0 0,-8 0-36 0,8-4-56 0,2 4 12 16,-10-5 32-16,8 5 24 0</inkml:trace>
        </inkml:traceGroup>
        <inkml:traceGroup>
          <inkml:annotationXML>
            <emma:emma xmlns:emma="http://www.w3.org/2003/04/emma" version="1.0">
              <emma:interpretation id="{E69EB09B-2E47-41C2-8923-920E8BBEBBA7}" emma:medium="tactile" emma:mode="ink">
                <msink:context xmlns:msink="http://schemas.microsoft.com/ink/2010/main" type="inkWord" rotatedBoundingBox="10593,17544 11047,17560 11018,18408 10563,18392"/>
              </emma:interpretation>
              <emma:one-of disjunction-type="recognition" id="oneOf17">
                <emma:interpretation id="interp25" emma:lang="" emma:confidence="0">
                  <emma:literal>9</emma:literal>
                </emma:interpretation>
                <emma:interpretation id="interp26" emma:lang="" emma:confidence="0">
                  <emma:literal>g</emma:literal>
                </emma:interpretation>
                <emma:interpretation id="interp27" emma:lang="" emma:confidence="0">
                  <emma:literal>ą</emma:literal>
                </emma:interpretation>
                <emma:interpretation id="interp28" emma:lang="" emma:confidence="0">
                  <emma:literal>9</emma:literal>
                </emma:interpretation>
                <emma:interpretation id="interp29" emma:lang="" emma:confidence="0">
                  <emma:literal>go</emma:literal>
                </emma:interpretation>
              </emma:one-of>
            </emma:emma>
          </inkml:annotationXML>
          <inkml:trace contextRef="#ctx0" brushRef="#br0" timeOffset="66744.0474">-1237 7196 3 0,'0'-5'84'0,"0"0"-8"0,0 5-8 15,0 0-20-15,-8-4-8 0,8 4-4 0,0 0-4 0,0 0-4 16,0 0 0-16,0 4-8 0,0-4 4 0,0 5-4 0,0 0 0 15,0-1-4-15,0 1 0 0,0 5 0 0,0-5-4 0,0 0 0 0,0 4 0 16,0-4-4-16,0 5 0 0,0 0 0 0,0-1-4 0,0-4 0 16,8 4 0-16,-8-4 0 0,0 5 0 0,8-5 0 0,-8 0 0 15,9 4 0-15,0-4 0 0,-1-1 0 0,1 1 4 0,-9-5-4 0,16 5 0 16,-7-5 4-16,0 0 0 0,-1 5-4 0,10-5 4 0,-10 0-4 16,0-5 0-16,10 5 4 0,-10-5-4 0,0 5 0 0,9-5 0 15,-9-4 4-15,2 4-8 0,-2 1 4 0,0-6 0 0,2 5-4 16,-2-5 0-16,0 1 0 0,-8-1 0 0,8 0 0 0,-8 1 0 15,0-1 0-15,9 1 0 0,-9-1 0 0,-9 0 0 0,9 1 0 16,0-1 4-16,-8-4-8 0,8 5 0 0,-8 0 8 0,0-2-4 0,-2 2-4 16,2-1 8-16,0 1-4 0,-10-1 0 0,10 0-4 15,-9 1 4-15,9 5 0 0,-10-7 0 0,2 7 0 0,6-2 0 0,-6 2 0 16,-2-1-20-16,10 5 20 0,-9-5 4 0,0 5-4 0,8 5 0 16,-7-5 0-16,6 5 0 0,2-1-8 0,0 2-8 0,0-2-4 15,-2 1-4-15,2 5-12 0,0-1-4 0,8-4-12 0,-9 4-4 16,9 1-44-16,0-1-36 0,-8 1 20 0,8 6 20 0</inkml:trace>
          <inkml:trace contextRef="#ctx0" brushRef="#br0" timeOffset="67069.1156">-1084 7200 59 0,'0'0'80'0,"0"0"-8"0,0 0 0 0,9 0-32 0,-9 5 4 0,0-5-4 15,8 6 0-15,0-2-4 0,-8 6 0 0,10-1-4 0,-2-4 0 0,0 9-4 16,-8-4 0-16,10 0 0 0,-2 4-4 0,0 1 0 0,0-1 4 16,-8 5-4-16,9-4 0 0,0-1 4 0,-1 5-4 0,1-6 8 15,-9 8-4-15,8-2 4 0,0 0-4 0,2 1 4 0,-10-2-4 0,8 2 0 16,0-1-4-16,2 0 4 0,-10 0-4 0,8 0 0 16,-8 1 0-16,8-1 0 0,-8-1-4 0,8 2 4 0,-8 0 4 0,0-1-4 15,0 0 4-15,0-5-4 0,-8 1 0 0,8-1 0 0,-8 0 0 16,0 1-4-16,-2-1 0 0,-6-4-4 0,6 4 0 0,-6-6-4 15,7 3 0-15,-8-1-4 0,0-6-4 0,1 6 0 0,-2-5 0 16,0-1 0-16,2 1 0 0,7-5-4 0,-7 6-4 0,-2-6-8 16,10 0-12-16,-10 0-24 0,10 0-12 0,0 0-32 0,-1-6-32 15,9 1-28-15,-9 1-48 0,1-1-32 0,8-5 44 0,0 6 40 0,-8-6 28 16,8-1 24-16</inkml:trace>
        </inkml:traceGroup>
      </inkml:traceGroup>
    </inkml:traceGroup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7:54.5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92A10B-DBC4-42F7-A0BC-6DC7CB470650}" emma:medium="tactile" emma:mode="ink">
          <msink:context xmlns:msink="http://schemas.microsoft.com/ink/2010/main" type="writingRegion" rotatedBoundingBox="15493,17344 12834,13281 13482,12857 16141,16919"/>
        </emma:interpretation>
      </emma:emma>
    </inkml:annotationXML>
    <inkml:traceGroup>
      <inkml:annotationXML>
        <emma:emma xmlns:emma="http://www.w3.org/2003/04/emma" version="1.0">
          <emma:interpretation id="{2C532D41-672A-4614-9E88-43E8DDCEE9AC}" emma:medium="tactile" emma:mode="ink">
            <msink:context xmlns:msink="http://schemas.microsoft.com/ink/2010/main" type="paragraph" rotatedBoundingBox="15493,17344 12834,13281 13482,12857 16141,16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0A348-6E2D-4FEF-B157-D59295FFD07B}" emma:medium="tactile" emma:mode="ink">
              <msink:context xmlns:msink="http://schemas.microsoft.com/ink/2010/main" type="line" rotatedBoundingBox="15493,17344 12834,13281 13482,12857 16141,16919"/>
            </emma:interpretation>
          </emma:emma>
        </inkml:annotationXML>
        <inkml:traceGroup>
          <inkml:annotationXML>
            <emma:emma xmlns:emma="http://www.w3.org/2003/04/emma" version="1.0">
              <emma:interpretation id="{D5B53309-0C03-47E5-82B3-6BCF2ED340D6}" emma:medium="tactile" emma:mode="ink">
                <msink:context xmlns:msink="http://schemas.microsoft.com/ink/2010/main" type="inkWord" rotatedBoundingBox="15493,17344 12834,13281 13482,12857 16141,16919"/>
              </emma:interpretation>
              <emma:one-of disjunction-type="recognition" id="oneOf0">
                <emma:interpretation id="interp0" emma:lang="" emma:confidence="0">
                  <emma:literal>za</emma:literal>
                </emma:interpretation>
                <emma:interpretation id="interp1" emma:lang="" emma:confidence="0">
                  <emma:literal>na</emma:literal>
                </emma:interpretation>
                <emma:interpretation id="interp2" emma:lang="" emma:confidence="0">
                  <emma:literal>na.</emma:literal>
                </emma:interpretation>
                <emma:interpretation id="interp3" emma:lang="" emma:confidence="0">
                  <emma:literal>a.</emma:literal>
                </emma:interpretation>
                <emma:interpretation id="interp4" emma:lang="" emma:confidence="0">
                  <emma:literal>nad.</emma:literal>
                </emma:interpretation>
              </emma:one-of>
            </emma:emma>
          </inkml:annotationXML>
          <inkml:trace contextRef="#ctx0" brushRef="#br0">2976 3900 39 0,'0'0'76'0,"0"0"-8"16,0 5-8-16,0-5-24 0,0 0-4 0,0-5 8 0,0 5-8 0,0 0 0 16,0 0 0-16,0 0 4 0,0 0 0 0,0 0-4 0,0 5 0 15,0-10 0-15,0 5 0 0,0 0 0 0,0 5 0 0,0-5 4 16,0 0 0-16,0 0 0 0,0 0 0 0,0 0 8 0,0 0-4 16,0 0-8-16,0 0 0 0,0 0-4 0,-8 0 0 0,8 0-4 15,0 0 4-15,0 0-8 0,-8 3 4 0,8-3 0 0,-9 0-4 0,9 7 4 16,-9-7-16-16,9 4 12 0,-8-4 0 0,8 0-4 0,-8 5 8 15,8-5-4-15,-9 0 0 0,9 5-8 0,-8-5 0 0,8 0 4 16,-8 0-4-16,-2 0 0 0,2 0 0 0,8 0 0 0,-8 0-4 16,-2 0 4-16,2 0 0 0,0 0-4 0,8 0 0 0,-8 0 4 15,-1 0-4-15,0 0 4 0,1 0-4 0,-1 0 0 0,1-5 0 0,0 5 4 16,-2-5-4-16,2 5 4 0,0-4 0 0,0-3-8 0,-2 4 4 16,2 3 0-16,0-5-4 0,-10 0 0 0,10 0 4 0,-1 1 0 15,1-6 0-15,-8 10-8 0,6-9 0 0,2 2 0 0,-10 4 0 0,10-2 0 16,-9 0 4-16,9 0-4 0,-9-4 4 0,8 4 0 15,-7 0 0-15,6-4 0 0,-6 4 0 0,6-5-4 0,-6 5 4 0,8-4 0 16,-10 4-4-16,10-4 0 0,-9-1 4 0,9 0-4 0,-10 1 0 16,2-1 4-16,6 1 0 0,-6-2-4 0,7 2 0 0,-8 0 0 15,8-1 4-15,-7-5-4 0,8 6 0 0,-10-1 0 0,10-4 0 16,-10 5-20-16,10-6 24 0,-9 5 4 0,8-4-4 0,-8 0 0 16,9 4 0-16,-10-4-4 0,10 0 0 0,-10 4 4 0,10-5 0 15,-9 1 0-15,9 5-4 0,-9-6 4 0,8 1-4 0,-7-1 0 0,6 1 0 16,-6-2 0-16,-2 3 4 0,10-1-4 0,-9 0 0 0,9-1 0 15,-10 0 0-15,2 1 0 0,6-5 0 0,-6 6 4 0,8-3-4 16,-10-3 0-16,1 5 0 0,0-5 0 0,8 4 4 0,-7-4-4 16,-2 0 0-16,2-1 0 0,6 6 4 0,-6-5-4 0,-1 0 0 15,9 0 0-15,-10 4 0 0,2-4 4 0,6 0-4 0,-6 0 4 0,-2 0-4 16,2 0 4-16,7-1 0 0,-8 5-4 0,0-4 0 0,9 0 0 16,-10 0 0-16,1 0 0 0,8 6 0 0,-7-7 0 0,7 0 4 15,-7-4-4-15,6 5 0 0,-6 0-4 0,6 0 8 0,-6 0-4 16,8-5 0-16,-1 4 0 0,-8-3 4 0,8 4-4 0,1-7 0 15,-10 8 0-15,10-6 4 0,0 5-4 0,0-5 0 0,-2 4 4 0,-6 1-8 16,7 0 0-16,0-4 4 0,1 3 0 0,-1 1 0 0,-7 0 0 16,8 1-4-16,-2-2 4 0,-6 5 0 0,6-4 0 0,2 0 0 15,0 0 0-15,-9-1 4 0,8 1-4 0,1 0 4 0,-9-5-4 0,9 5 0 16,-2-1 0-16,-6-3 0 0,6 4 4 0,2-6-4 16,0 6 0-16,0 0 4 0,-1-5-4 0,0 5-4 0,1 0 4 0,-1-6 4 15,1 7-4-15,0-2 0 0,-2-4 0 0,10 5 0 0,-8 0 0 16,0-5-4-16,0 5 4 0,8-4 4 0,-10-2-8 15,2 6 4-15,0-5 0 0,-1 0 0 0,9-5-4 0,-9 5 4 0,1 0 0 16,-1-4 0-16,1 3 0 0,8 1 0 0,-8-4 0 0,-2 4 0 16,2-1 0-16,0 2 0 0,0 0-4 0,-2 2 4 0,2-2-4 15,0 4 4-15,-1-1 0 0,-8 1 0 0,8 0 0 0,1 4 4 16,-8 1-4-16,6-5-4 0,2 4 4 0,-10 1 0 0,10-1-4 0,-9 6 4 16,9-5 0-16,-9 0 0 0,8-1 0 0,-7 0 4 0,6 6-4 15,-6-5 0-15,6-1-4 0,-6 1 4 0,8-1 0 0,-1 1-4 16,-8-1 0-16,8 6 4 0,1-6-4 0,-10 1 0 0,10 0 4 15,0 4 0-15,0-4 0 0,-2-1 4 0,2 1-4 0,-9 5-4 0,9-6 4 16,-1 1 0-16,0-1-4 0,9 1 4 0,-8-1 0 0,0 1 0 16,0 0 0-16,-2 0-4 0,2 0 4 0,0-6-4 0,-2 6 4 15,10-5 0-15,-8 4 0 0,0-5 0 0,-1 6 0 0,1-5 0 16,8 4 0-16,-8 1-4 0,-1-5 4 0,0 4 0 0,9 1 0 16,-8 0 0-16,0 0-4 0,-2-1 4 0,10 1 0 0,-8-1 4 0,0 6-4 15,-1-6 0-15,9 1-4 0,-9 5 4 0,1-6-4 0,-1 5 8 16,1-4 0-16,8 5-4 0,-8-1-4 0,-1-5 8 0,0 5-8 15,1-3 4-15,0 4 0 0,-2-1 0 0,2-4 0 0,0-1 0 0,-1 5-4 16,0 1 4-16,9-6 0 0,-8 5 0 0,0-4 0 16,-1 5 0-16,1-6 0 0,-1 1 0 0,0 4 0 0,1 1 0 0,0-6 0 15,-2 5-4-15,2 1 4 0,0-1 0 0,0-4 0 0,-2 4 0 16,2 5 0-16,0-4 0 0,-1-1 0 0,1 1 0 16,0-1-4-16,-2 5 4 0,2-4 0 0,8 4 0 0,-8 0 0 0,0-5 0 15,-2 6 4-15,10-1-4 0,-8 0-4 0,8 0 4 0,-8 1 0 16,8-1 0-16,-9 0 0 0,9 0 0 0,0 1 0 0,0 4 0 15,0-4 0-15,0-2 0 0,0 6 0 0,0-5 0 0,0 5 0 0,-9 0-4 16,18-4 4-16,-9 4 0 0,0 0 0 0,0 0 0 0,0 0 0 16,0 0 0-16,0 0 0 0,0 0 0 0,0 0 0 0,0 0 0 15,0 0 4-15,0 0-4 0,0 0 0 0,0 0 0 0,0 0-4 16,0 0 4-16,0-6 0 0,0 6 4 0,0 0-8 0,0 0 4 16,0 0 0-16,0 0 0 0,0 0 0 0,0 0 4 0,0 0-4 0,0 0 0 15,0 0 0-15,0 0 0 0,0 0 0 0,0 0 0 0,0 6 0 16,0-2 0-16,0-4 4 0,0 5-8 0,0 1 4 0,0-2 0 15,0 0 0-15,0 6 0 0,0-5-4 0,0 4 4 0,0 1 4 16,0 4-4-16,0-4 0 0,0 4 0 0,0 1 0 0,0-1 4 16,0 0-4-16,0 6 0 0,0-6 0 0,0 5 0 0,-9-4 0 0,9 4 0 15,0 4 4-15,0-3-4 0,0-1 0 0,-8 5 0 0,8 1 0 16,0-7 0-16,-9 6 0 0,9-4-4 0,-8 3 8 0,8-4-4 16,-8 6 0-16,8-6 0 0,-9 0-4 0,9 0 4 0,0-5 0 15,0 1 0-15,0-1 0 0,-9 0 0 0,9-4 0 0,0 5 0 16,0-11-4-16,0 6 4 0,0-5 0 0,0-1 0 0,0 1-4 0,0 0 0 15,0-5 4-15,0 0 0 0,0 5 0 0,0-5 0 0,0 0-4 16,0 0 4-16,0-5 4 0,0 5-4 0,0-5 0 0,0 0 0 16,0 1 0-16,0-1 0 0,0 0 0 0,0 0 0 0,0-5 0 15,0 1 0-15,0 4 0 0,0-9 0 0,0 4 0 0,0 1 0 16,0-6-16-16,0 1 20 0,0 4 0 0,0-4 0 0,9 0-4 16,-9-1 4-16,0 0 0 0,0-3-4 0,9 3 0 0,-9 1 0 0,0-5 0 15,8 4 0-15,-8-4 0 0,8 1 0 0,-8 3 0 0,0-4 0 16,9 4 0-16,-9-4 0 0,8 5 0 0,-8-1 0 0,0-4-4 15,9 5 4-15,-9-1 0 0,0 5-4 0,0-4 8 0,0 5-4 16,0-6 4-16,0 5-8 0,0 1 4 0,0-1 4 0,0 1-4 0,0-1 4 16,0 0-4-16,0 6 0 0,0-6 4 0,0 6-4 0,0-6 4 15,0 5-4-15,9 0 0 0,-9-4-4 0,-9 4 8 0,18 0-8 16,-9 0 8-16,0 1-4 0,0 0 0 0,0-2 4 0,0 1-4 16,8 1 4-16,-8 4-4 0,0-6 4 0,0 2 0 0,8 4-4 15,-8 0 0-15,0-5 0 0,0 5 4 0,0 0-4 0,0 0 0 16,0 0 0-16,10 0 4 0,-10 0-4 0,0 0 0 0,8 0 4 0,-8 0-4 15,0 0 8-15,8 0 0 0,-8 0-4 0,8 0-16 0,-8 0 20 16,10 0 0-16,-2 0 0 0,-8 5-4 0,8-5 4 0,1 4 0 16,-1-4 0-16,0 6 0 0,2-6 0 0,-2 4 0 0,0 1-8 15,0 1 4-15,2-2 4 0,-2 0-4 0,9 1 0 0,-8 5 0 16,-1-6 0-16,9 1 0 0,-9 0 4 0,10 4-4 0,-10-3 0 16,0-2 4-16,10 1 4 0,-10 4-4 0,10-4 0 0,-10 0 0 0,9 0-4 15,0 0 4-15,-8 0 0 0,7-1 0 0,-6 1 4 0,6 0-8 16,-7 0 4-16,8-1 0 0,-9-4 8 0,9 5-4 0,-9 0 0 15,10 0-8-15,-10-5 4 0,2 5 4 0,6 0-4 0,-8-5 0 16,1 4-4-16,0 1-4 0,-1-5 0 0,-8 5 0 0,9-5 0 16,-1 5 0-16,-8-5 0 0,8 0 0 0,-8 0 0 0,0 4 0 0,0-4 0 15,0 0 0-15,0 0 0 0,0 0 0 0,0 0 0 0,0 0 0 16,0 0 0-16,0 0 0 0,0 0 0 0,0 0 0 0,0 0 0 16,-8 0 0-16,8 0 0 0,0 0 0 0,0 0 0 0,-8 0 0 15,8 0 0-15,-9 0 0 0,9 0 0 0,0 0 0 0,-8 0 0 0,8 0 0 16,-9 0 0-16,9 0 0 0,0 0 0 0,-9 0 0 0,9 0 0 15,0 0 0-15,0 0 0 0,-8 0-48 0,8 5-104 0,0-5-32 16,-8 5-44-16,8 0-84 0,0-1 24 0,-8 2 60 0,8 3 36 16,-10-4 36-16,10 4 36 0,-8 1 16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9:39.5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15-1 19 0,'0'0'60'0,"0"0"-12"0,0 0-8 15,0 0-24-15,0 0-4 0,0 0 4 0,0 0-4 0,0 0 0 0,0 0-4 16,0 0 4-16,0 0-4 0,0 0 0 0,0 0 0 0,0 0-4 15,0 0-4-15,0 0 4 0,0 0 0 0,0 0-4 0,0 0 0 16,0 0 0-16,-8 0 0 0,8 0 0 0,0 0-16 0,0 0 16 16,0 0 4-16,0 0 0 0,0 0-8 0,0 0-8 0,-7 0-40 15,7 0-56-15,0 0 20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1:58.7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1E5076-1EBF-4C05-8E26-5B4810164AB8}" emma:medium="tactile" emma:mode="ink">
          <msink:context xmlns:msink="http://schemas.microsoft.com/ink/2010/main" type="inkDrawing" rotatedBoundingBox="26059,4759 28746,8424 25569,10755 22881,7090" semanticType="callout" shapeName="Other">
            <msink:sourceLink direction="with" ref="{420006CD-C02E-40E7-BD23-D05CA4BD04D8}"/>
            <msink:sourceLink direction="with" ref="{DDFC7E4B-307C-4525-AD2D-39F371FE5806}"/>
          </msink:context>
        </emma:interpretation>
      </emma:emma>
    </inkml:annotationXML>
    <inkml:trace contextRef="#ctx0" brushRef="#br0">2183-37 31 0,'0'-5'76'15,"0"5"-4"-15,0 0-8 0,0 0-36 0,0 0 4 0,0 5-8 16,0-5 0-16,0 0 0 0,0 0 0 0,0 0 4 0,0 5-4 15,0-5 4-15,0 4 0 0,0 1 0 0,8 0 4 0,-8 4 0 16,0-5 0-16,0 6 4 0,8-1 0 0,-8 0 4 0,0 0 0 0,9 0 0 16,-9 4 0-16,0-3-8 0,8 4 8 0,-8 0-4 0,7-5-4 15,2 5 4-15,-9 0-4 0,8 4-4 0,-8-4 0 0,8-1 0 16,1 1-4-16,-1 5-4 0,0-1 4 0,-1-4-4 0,2 4 4 16,-1 0-4-16,9 0 0 0,-9 1 0 0,9 4 4 0,-10-5 0 15,1 1 0-15,9 3 0 0,-2-3 4 0,-5 5 0 0,5-7 0 16,-6 6 0-16,7 0-4 0,0 0 0 0,-8 0 0 0,9 0-4 0,-9 0 4 15,9 0 0-15,-10 0 0 0,1 0-4 0,9-1-4 0,-9 2 0 16,0 3 0-16,8-4 0 0,-8-1-4 0,1 6-4 0,7-1 8 0,-7 1-12 16,-1 0 0-16,-1-1 4 0,10 6 4 0,-9-5-8 15,0 3 8-15,1 2-8 0,-2-7 4 0,10 7 0 0,-9 4 0 0,0-10 0 16,9 10 0-16,-10-5 4 0,1 0-8 0,9 0 0 0,-9 1 0 16,1-1 4-16,6-5 0 0,-7 5 0 0,9 0-4 0,-9-4 0 15,9 4 4-15,-10-5 0 0,10 6 0 0,-1-6 0 0,-7 0-4 0,6 1 0 16,2 0 4-16,-9 4-4 0,9-5 4 0,0 1-4 0,-2-1 0 15,-7 1 4-15,9-1-4 0,-1 1 0 0,0 0-4 0,1-1 0 16,-2-4 0-16,2 4 0 0,0 0 0 0,-9 0 0 0,16 2 0 16,-8-5 0-16,1 2 0 0,0 2 0 0,-2-1 0 0,2-3 0 15,-2 3 0-15,2-4 0 0,0 5 0 0,-1-6 0 0,0 1 0 0,0 4 0 16,1-3 0-16,7-1 0 0,-16 5 0 0,17-7 0 0,-18 8 0 16,10-7 0-16,0 2 0 0,-1 3 0 0,0-4 0 0,-8 5 0 15,9-6 0-15,-1 6 0 0,-7-5 0 0,6 4 0 0,-6-4 0 16,7 5 0-16,-7-5 0 0,-1 4 0 0,7-4 0 0,-6 0 0 15,-1 0 0-15,9 5 0 0,-9-6 0 0,-1 0 0 0,2 2 0 16,7-1 0-16,-8 0 0 0,1-4 0 0,-2 4 0 0,1-5 0 16,9 5 0-16,-9-4 0 0,1 3 0 0,-1-4 0 0,-1 0 0 0,1 1 0 15,1 0 0-15,-1-2 0 0,0 2 0 0,1-1 0 0,6 1 0 16,-6 0 0-16,-1-1 0 0,0 0 0 0,0 0 0 0,1-4 0 16,-1 5 0-16,-1-5 0 0,2 4 0 0,-1-4 0 0,0 4 0 15,-8-5 0-15,9 1 0 0,-1 0 0 0,0-1 0 0,-1 1 0 16,2-1 0-16,-1-3 0 0,-8-1 0 0,8 5 0 0,1-4 0 15,-1 0 0-15,-8-2 0 0,7 1 0 0,3-4 0 0,-10 4 0 0,7-5 0 16,1 1 0-16,-8-1 0 0,0 1 0 0,8-5 0 0,-8 5 0 16,9-5 0-16,-9 4 0 0,0-4 0 0,0 0 0 0,0 0 0 15,0 0 0-15,0 0 0 0,0 0 0 0,0 0 0 0,0 0 0 0,0 0 0 16,0 0 0-16,0 0 0 0,0 0 0 0,0 0 0 16,0 0 0-16,0 0 0 0,0 0 0 0,0 0 0 0,0 0 0 0,0 0 0 15,0 0 0-15,0 0 0 0,0 0 0 0,0 0 0 0,0 0 0 16,0 0 0-16,0 0 0 0,0 0 0 0,0 0 0 0,-9 0-104 15,9 0-28-15,0 0-28 0,-8-4-24 0,8 4-24 0,0-5-48 0,-8 0-12 16,1-4 52-16,7 5 40 0,-10-5 36 0,10-1 28 0</inkml:trace>
    <inkml:trace contextRef="#ctx0" brushRef="#br0" timeOffset="-1347.676">2166 18 15 0,'0'-4'68'0,"0"4"-8"15,0-4-8-15,0 4-20 0,0 0-4 0,10-5 0 0,-10 5-4 16,0 0 0-16,0 0 4 0,0 0-4 0,0 0 0 0,0 0 0 0,0 0 0 16,0-5 4-16,7 5 0 0,-14 0 4 0,7 5-4 0,0-5 0 15,0 0 4-15,0 0 0 0,0 0-4 0,0 0 0 0,0 0-4 16,0 0 4-16,0 0-4 0,0 0 4 0,0 0 0 0,0 0 0 15,0 0-4-15,0 0 4 0,0 0-8 0,0 0 8 0,0 5-12 16,0-5 4-16,0 4 4 0,0-4 0 0,-10 9 0 0,10-5 8 0,-7 1-4 16,-1 4 0-16,8 1 0 0,-9 3 0 0,-7-4 0 0,7 5-4 15,2 4 0-15,-1-4 4 0,-9 4-4 0,1 1 0 0,7 4 0 16,-6-4 4-16,-2-2-4 0,9 7-4 0,-9-2 4 0,2 1-4 0,-2 0 0 16,0 0 4-16,9 0-4 0,-7 5 0 0,-2-5 0 15,0-1-4-15,2 2 0 0,-2 3 0 0,1-4 4 0,0 4-4 0,8-5 4 16,-17 7-4-16,8-1-4 0,2-6 0 0,-2 6 4 0,0-1 0 15,2 1-4-15,-2 0-4 0,-8-1-4 0,10 0 4 0,-2 1-4 16,-8 4 4-16,8-4-4 0,2 4 4 0,-2-5 0 0,-7 5 0 16,8-4-4-16,-1 0 4 0,2 4-4 0,-10 0 0 0,8-5 0 15,0 5 0-15,2-4 0 0,-2 4-4 0,2 0 4 0,-2-4-4 0,0 4 0 16,1-4 0-16,0 4 0 0,0-5 4 0,-1 5-4 0,0-5 0 16,2 6 0-16,-2-6 0 0,1 1 4 0,0 3-4 0,-1 2 0 15,1-6 0-15,-1 5 0 0,2-3 4 0,-2 2 0 0,0 1-4 0,-6 0 0 16,6 1 4-16,0-1-4 0,2 0 0 0,-2-4 0 15,0 4 0-15,2-1 0 0,-2 2 0 0,1-1 0 0,-1 0 4 0,1 0-8 16,-8 0 8-16,7 0-4 0,1 1 0 0,0-6 0 0,-1 5 0 16,2 0 0-16,-10 0-4 0,8-5 4 0,1 6 0 0,0-1 4 15,-9-1-4-15,9-2-4 0,0 3 4 0,-1 0 0 0,-7 0 0 0,8-4 0 16,-1 4 0-16,0 0 0 0,-6 0 0 0,6-5 0 0,1 5 0 16,0-4 0-16,-1 4 4 0,2-4-8 0,-2-1 8 0,0 1-4 15,1-1 0-15,0 1 0 0,-1-6-4 0,9 6 4 0,-7-5 4 16,5 0-4-16,-5 0 0 0,6 0-4 0,-7 0 8 0,7-1-4 15,2 2 0-15,-9-5-4 0,7 3 4 0,1-4 0 0,0 5 0 16,-8-5 0-16,8 5 0 0,-9-4 0 0,9 0 4 0,0-1-4 0,-1 0 0 16,-6 0 0-16,6 0 4 0,-7-4-8 0,7 4 4 15,1-4 0-15,1 0 0 0,-10 0 0 0,9 0 0 0,0 0 0 0,-1-6 0 16,2 6 4-16,-1-4-4 0,-1-1 0 0,1 0 0 0,0 0 0 16,8-4-4-16,-8 4 4 0,-1-4 0 0,9-1 0 0,-7 2 0 15,7-3-4-15,0 2 0 0,-8-5 4 0,8 4 4 0,0-4-4 16,0 0 0-16,0 5-4 0,0-5-4 0,-9 0 4 0,9 0 0 15,0 0-4-15,0 0 0 0,0 0-4 0,-8 0-8 0,8 0-12 0,0 0-8 16,0 0-20-16,-8 0-16 0,8 0-12 0,-9 0-12 0,9 0-24 16,-8 5-16-16,8-5-20 0,0 0 4 0,-7-5-84 0,7 5 44 15,0-5 36-15,0 1 32 0,0-4 28 0</inkml:trace>
    <inkml:trace contextRef="#ctx0" brushRef="#br0" timeOffset="3574.6875">136 3830 23 0,'0'0'88'0,"0"0"-16"0,0 0 0 0,0 0-24 0,0 0-4 0,0 0-4 16,0 0 0-16,0 0-4 0,0 0 4 0,0 0 4 0,0 0 0 15,0 0 0-15,0 0 0 0,0 0 8 0,0 0 4 0,9 5 4 16,-9-5-28-16,0 3 24 0,8 3 0 0,-1-6-4 0,-7 5-4 0,8-1-4 16,1 6 0-16,-1-6-8 0,0 5 0 0,1-4 0 0,-1 5-4 15,-1-2 0-15,10 1 4 0,-9 5-4 0,9-5 0 0,-9 5 0 16,8-5-4-16,0 5 0 0,1 0-4 0,-2 0 4 0,10 0-8 15,-8-1 0-15,7 0 0 0,1 6 0 0,-1-5 0 0,1 4-4 16,0-4 4-16,7 4 0 0,0 1 0 0,-7-5 0 0,7 4-4 16,1 0 0-16,-1 1-4 0,2-1 0 0,-2 0 0 0,0 0 4 15,1 1-4-15,-1 0 0 0,2 0 0 0,-2-2-4 0,0 1 4 0,1 0-4 16,-9-3 0-16,9 2 4 0,0 2 0 0,0 0 0 0,-1-1 0 16,0 0-4-16,1-4 4 0,0 4-4 0,0-4 4 0,-1 5-4 15,1-6 0-15,-1 1-8 0,2-1 0 0,-2 1 0 0,0 0 0 16,10 1 0-16,-10-2 0 0,0-4 0 0,1 4 0 0,8-2 0 15,-9-3 0-15,1 1 0 0,-1 1 0 0,2-6 0 0,-2 5 0 16,8-5 0-16,-7 1 0 0,0 5 0 0,7-6 0 0,-7 0 0 0,0 1 0 16,8-5 0-16,-9 5 0 0,9-1 0 0,-8-4 0 0,7 5 0 15,-7-5 0-15,8 5 0 0,-9-5 0 0,9 0 0 0,-8 0 0 16,-1 4 0-16,2-4 0 0,-2 0 0 0,8 0 0 0,-7 0 0 0,0 0 0 16,0 0 0-16,-1 0 0 0,0 0 0 0,-7-4 0 15,7-1 0-15,2 5 0 0,-2-5 0 0,1 5 0 0,-9-4 0 0,8-1 0 16,1 0 0-16,1 1 0 0,-11 0 0 0,10-1 0 0,0-5 0 15,-9 6 0-15,9-1 0 0,-1-3 0 0,-7-2 0 0,-1 6 0 16,9-6 0-16,-9 7 0 0,1-8 0 0,-1 3 0 0,1 3 0 16,0-4 0-16,-1-1 0 0,-1 2 0 0,-6 3 0 0,8-4 0 0,-1-1 0 15,-8 2 0-15,9-2 0 0,-9 1 0 0,9 4 0 0,-8-9 0 16,6 6 0-16,-6-2 0 0,8 1 0 0,-9 0 0 0,0-5 0 16,8 5 0-16,-7-5 0 0,8 5 0 0,-10-5 0 0,2 1 0 15,8-1 0-15,-10 0 0 0,2 0 0 0,-1 1 0 0,8-2 0 16,-7 2 0-16,0-1 0 0,-1 1 0 0,0 0 0 0,0 2 0 15,-7-3 0-15,6 1 0 0,2 4 0 0,-9-5 0 0,0 0 0 0,9 5 0 16,-10-5 0-16,2 5 0 0,7-4 0 0,-7 3 0 0,-1 1 0 16,0-5 0-16,-1 5 0 0,2-5 0 0,-1 0 0 0,0 5 0 15,1-4 0-15,-1-1 0 0,0 4 0 0,1-3 0 0,-2 4 0 0,1-5 0 16,1 4 0-16,-1 2 0 0,0-6 0 0,-1 4 0 16,3 2 0-16,-10-2 0 0,7 6 0 0,1-6 0 0,1 6 0 0,-9-6 0 15,8 6 0-15,-8 0 0 0,8-1 0 0,-8-5 0 0,0 10 0 16,0-4 0-16,9 0 0 0,-9-1 0 0,0 1 0 0,0 4 0 15,0-5 0-15,0 5 0 0,0-5 0 0,0 5 0 0,0 0 0 16,0-4 0-16,0 4 0 0,0 0 0 0,0 0 0 0,0 0 0 0,0 0 0 16,0 0 0-16,0 0 0 0,0 0 0 0,0 0 0 15,0 0 0-15,0 0 0 0,0 0 0 0,-9 0 0 0,9 0 0 0,0 0 0 16,-8 0 0-16,8 0 0 0,-8 0-4 0,-1 0-140 0,1 0-44 16,1 4-52-16,-10-4-68 0,1 0 16 0,-1 0 44 0,1 0 52 15,-9 0 40-15,0 0 32 0,2 0 20 0</inkml:trace>
    <inkml:trace contextRef="#ctx0" brushRef="#br0" timeOffset="2424.7635">136 3569 39 0,'0'5'80'0,"0"-5"-12"0,0 4-4 0,0-4-24 0,0 0 0 16,0 6 0-16,0-6-16 0,0 3 20 0,0-3 4 0,0 5 4 15,0-5 0-15,0 4 0 0,0-4 4 0,0 0 0 0,9 0 8 16,-9 0-8-16,0 0 0 0,8 0 0 0,-8 0 0 0,7 0-4 16,1 0-4-16,1-4 0 0,-1-1-4 0,0 5-4 0,1-3-4 15,-1-3 0-15,-1 2 0 0,10-6 0 0,-1 6-4 0,1-6-4 0,-10 1 0 16,18-1 4-16,-8 2-8 0,7-6 0 0,1 5 0 0,0 0 0 16,-2-5-4-16,10 0 4 0,-8 1 0 0,7 3 0 0,1-4 0 15,8 0-4-15,-8 2 0 0,-1-2-8 0,8 0-4 0,-6 4 0 16,6-3 4-16,-8-1 0 0,2 5-4 0,6-5 4 0,-8 5 0 15,1 0-4-15,0-1 0 0,-8 1-4 0,7 0 0 0,1 0 4 0,-9 4-4 16,9 1 0-16,-9-1 0 0,1-4 0 0,7 4 0 0,-7 5-4 16,-1-5 8-16,9 1-4 0,-9-1 0 0,9 5 4 0,-1-4-4 15,-8 4 0-15,10 0 0 0,-2 0 0 0,1 0 4 0,-1-4 0 0,1 4-12 16,0 0 12-16,7 0 0 0,-7 0 0 0,-1 0-4 16,2 0 4-16,-2 0 0 0,0 4-4 0,1-4 0 0,0 4-4 0,0-4 4 15,-1 0 0-15,0 5 4 0,-7-1-8 0,7 1 0 0,1-5 0 16,-9 5 0-16,10 0 0 0,-11-1 0 0,11 1 0 0,-9 4 0 15,-2-5 0-15,10 1 0 0,-8 0 0 0,7-1 0 0,-7 1 0 0,7-1 0 16,-7 6 0-16,0-5 0 0,7-1 0 0,-8 0 0 0,9 1 0 16,-9 5 0-16,1-6 0 0,0 0 0 0,7 6 0 0,-7-7 0 15,-1 7 0-15,1-5 0 0,-1 4 0 0,0-4 0 0,0 4 0 16,-7 0 0-16,8 1 0 0,-1-6 0 0,1 4 0 0,-10 2 0 16,10 0 0-16,-8-6 0 0,7 5 0 0,-8 0 0 0,8 0 0 15,-7 0 0-15,8-4 0 0,-10 5 0 0,2-1 0 0,8-1 0 16,-10 2 0-16,2-1 0 0,8-1 0 0,-8 2 0 0,-2-1 0 0,2 1 0 15,-2-1 0-15,2 0 0 0,0 0 0 0,-1 5 0 0,0-5 0 16,0 0 0-16,1 0 0 0,0 1 0 0,-2-1 0 0,2 0 0 16,-1 0 0-16,-7 1 0 0,6-2 0 0,2 2 0 0,-2-1 0 15,-5 0 0-15,5-5 0 0,2 7 0 0,0-8 0 0,-10 7 0 0,9-6 0 16,1 6 0-16,-9-6 0 0,8 5 0 0,1-3 0 0,-9-3 0 16,9 2 0-16,-2 4 0 0,-7-4 0 0,9-1 0 0,-9 1 0 15,9 4 0-15,-10-5 0 0,2 1 0 0,7 0 0 0,-8-1 0 16,1 1 0-16,-2-2 0 0,1 3 0 0,1-1 0 0,-1-1 0 15,0 1 0-15,-8 0 0 0,9-1 0 0,-1 1 0 0,-8-1 0 0,7-4 0 16,1 5 0-16,-8-1 0 0,9 2 0 0,-9-6 0 16,8 4 0-16,-8 0 0 0,8 1 0 0,-8-1 0 0,9-4 0 0,-9 5 0 15,8 0 0-15,-1-5 0 0,-7 4 0 0,9-4 0 0,-1 5 0 16,0-5 0-16,-8 0 0 0,8 0 0 0,1 4 0 0,-1-4 0 16,-8 0 0-16,7 0 0 0,2 0 0 0,-1 0 0 0,0 0 0 15,-8 0 0-15,9 0 0 0,-1 0 0 0,-8 0 0 0,8 0 0 0,-8 0 0 16,0 0 0-16,0 0 0 0,0 0 0 0,7 0 0 15,-7 0 0-15,0 0 0 0,0 0 0 0,0 0 0 0,0 0 0 16,0 0 0-16,0 0 0 0,0 0 0 0,-7 0 0 0,7 0 0 0,0 0 0 16,0 0 0-16,7 0 0 0,-14 0 0 0,7 0 0 0,0 0-84 15,0 0-72-15,-8 0-40 0,8 0-36 0,-8 0-72 0,-1 0 24 16,1-4 52-16,0 4 44 0,-1-5 36 0,-6 5 24 0,6-4 20 0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7:56.1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B36387-1B8E-417E-BEAB-508AD145F315}" emma:medium="tactile" emma:mode="ink">
          <msink:context xmlns:msink="http://schemas.microsoft.com/ink/2010/main" type="writingRegion" rotatedBoundingBox="21981,11907 33101,12040 33023,18577 21903,18444"/>
        </emma:interpretation>
      </emma:emma>
    </inkml:annotationXML>
    <inkml:traceGroup>
      <inkml:annotationXML>
        <emma:emma xmlns:emma="http://www.w3.org/2003/04/emma" version="1.0">
          <emma:interpretation id="{38C62D39-47E9-4B75-88AA-150145AE46AF}" emma:medium="tactile" emma:mode="ink">
            <msink:context xmlns:msink="http://schemas.microsoft.com/ink/2010/main" type="paragraph" rotatedBoundingBox="22156,11914 29975,11992 29965,13003 22146,12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19A7CA-788B-4DAB-A750-4E623C9841F6}" emma:medium="tactile" emma:mode="ink">
              <msink:context xmlns:msink="http://schemas.microsoft.com/ink/2010/main" type="line" rotatedBoundingBox="22156,11914 29975,11992 29965,13003 22146,12925"/>
            </emma:interpretation>
          </emma:emma>
        </inkml:annotationXML>
        <inkml:traceGroup>
          <inkml:annotationXML>
            <emma:emma xmlns:emma="http://www.w3.org/2003/04/emma" version="1.0">
              <emma:interpretation id="{65B8B86B-4BD7-4ACE-B035-6F74B7E25263}" emma:medium="tactile" emma:mode="ink">
                <msink:context xmlns:msink="http://schemas.microsoft.com/ink/2010/main" type="inkWord" rotatedBoundingBox="22154,12112 22656,12117 22649,12801 22147,127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6 67 0,'0'4'104'0,"0"-4"-4"0,0 0 4 0,0 5-16 0,8-5 0 15,-8 0 4-15,0 0 0 0,8 0-8 0,2 0-4 0,-10 0 0 0,8 0-8 16,0 0-4-16,10 0-4 0,-10 0 0 0,0 0-8 0,10 0-4 16,-1 0-4-16,-1 0-12 0,2 0-4 0,-2 0-4 0,2 0-8 15,-1 0-4-15,0 0-4 0,8 0 0 0,-7-5-8 0,-2 5-8 0,2 0-28 16,7-4 8-16,-8 4-24 0,0 0-12 0,9 0-28 16,-8 0-28-16,-2 0-24 0,1-6-20 0,0 6-84 0,0 0 44 0,1 0 40 15,-10 0 32-15,8 0 28 0</inkml:trace>
          <inkml:trace contextRef="#ctx0" brushRef="#br0" timeOffset="-483.1429">84-321 43 0,'9'-5'112'0,"-9"0"-4"16,0 1-4-16,0 0-24 0,0-2-4 0,0 6-8 0,0-5-4 16,0 5-4-16,0-4-4 0,0 4 4 0,0 0 0 0,8 0 4 15,-8 4-4-15,0 1 0 0,0 1 0 0,0-2-4 0,9 5-8 16,-9 1-4-16,0 4 0 0,0-5-4 0,0 6-8 0,0 5-4 0,0-6 0 16,0 5-4-16,8 5-8 0,-8-5 4 0,0 5-4 0,0-5-4 15,-8 5-4-15,8 0 0 0,0 5 0 0,0-10-4 0,0 10 0 16,0-5 0-16,0 0 0 0,0 0-4 0,0 0 0 0,0-6 0 15,0 7-4-15,0-1 4 0,0-5-4 0,0 0-4 0,0 1-4 0,0-6-8 16,0 5-12-16,0-5-4 0,0-4-12 0,0 4-12 0,0-4-8 16,0-5-12-16,0 5-12 0,0-6-4 0,0 1-8 0,0-5-4 15,0 0-28-15,0 0-48 0,0-5 24 0,0 5 24 0,0-4 28 0</inkml:trace>
          <inkml:trace contextRef="#ctx0" brushRef="#br0" timeOffset="-254.7873">340-339 3 0,'0'-6'120'0,"0"1"-4"0,0 1-12 0,0-2-24 0,0 6-4 16,0 0-4-16,0-4-12 0,0 4-4 0,0 0-4 0,0 0-4 16,0 0 0-16,8 0 4 0,-8 0-4 0,0 4 4 0,8 2 0 15,-8-2 4-15,0 1 0 0,10 1 0 0,-10 2-4 0,8-3 0 16,-8 5 0-16,8 4-4 0,-8 1-4 0,10-1-4 0,-10 5-4 15,0 0-4-15,8 0-4 0,-8 5 0 0,8 0 0 0,-8 1-4 0,8-1-4 16,-8-1 0-16,0 0-4 0,9 7 0 0,-9-5-4 16,0 3-4-16,9-4 0 0,-9 0 0 0,0 0 0 0,0 1-4 0,0-2 0 15,0 0-4-15,8-3 4 0,-8-1 0 0,0 0-4 0,0 0 4 0,0-4-4 16,0-1-4-16,0 0-4 0,0-4-4 0,0 0-8 16,0 0-12-16,-8-6-20 0,8 1-12 0,0 0-16 0,0-1-8 0,0-4-24 15,-9 0-20-15,9-4-12 0,-9-1-4 0,1 0-72 0,0-4 16 16,0 4 40-16,-2-5 28 0,2 0 32 0</inkml:trace>
        </inkml:traceGroup>
        <inkml:traceGroup>
          <inkml:annotationXML>
            <emma:emma xmlns:emma="http://www.w3.org/2003/04/emma" version="1.0">
              <emma:interpretation id="{12CB1916-B579-4052-BEC6-56C047063BE5}" emma:medium="tactile" emma:mode="ink">
                <msink:context xmlns:msink="http://schemas.microsoft.com/ink/2010/main" type="inkWord" rotatedBoundingBox="23285,12233 23637,12237 23634,12557 23281,12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8.75">1141 15 43 0,'0'9'120'15,"0"-5"-4"-15,0 2 0 0,0-2-16 0,0 2 8 0,0-2 4 16,0 0 4-16,0-4-8 0,0 6 0 0,8-6-4 0,-8 5 0 16,10-5-4-16,-2 4-4 0,0-4-8 0,1 0-8 0,0 0-8 15,-1 0-4-15,0 0-8 0,9 0-8 0,1 5-4 0,-10-5-8 16,10 0-8-16,-2 0-4 0,2 0-12 0,-2 0-4 0,1-5-12 16,1 5 0-16,-10 0 0 0,8 0 0 0,2 0 0 0,-1 0-24 0,-8 0-24 15,8 0-24-15,-9 0-28 0,0 0-28 0,1 0-40 0,0 0-36 16,-9 0-88-16,0 0 24 0,8 5 48 0,-8-5 40 0,0 5 40 15,0-5 24-15</inkml:trace>
          <inkml:trace contextRef="#ctx0" brushRef="#br0" timeOffset="230.9303">1133-244 35 0,'0'0'116'0,"0"0"-8"0,0 0 0 0,0 0-20 0,0 0 4 0,0 0 0 16,0 0-4-16,8 0 0 0,-8 0-4 0,8 0 0 0,2 0-4 15,-2 0-4-15,-8 0-4 0,17 0 0 0,-8 0-8 0,-1 0 0 16,9 0-4-16,-9 0-12 0,10 0-4 0,-10 0-4 0,10 0-4 16,-2 0-4-16,-8 0-8 0,10 0-4 0,-1 0-4 0,-9 0 0 0,10 0-4 15,-10 5 0-15,8-5-4 0,-6 4-8 0,6-4-4 0,-7 0-8 16,0 5-12-16,-1-5-12 0,1 5-16 0,-1 0-16 0,0-5-20 15,-8 4-16-15,0 1-24 0,9 0-24 0,-9 0-20 0,-9 0-80 0,9-1 44 16,-8 1 40-16,0-5 40 0,-1 5 24 0</inkml:trace>
        </inkml:traceGroup>
        <inkml:traceGroup>
          <inkml:annotationXML>
            <emma:emma xmlns:emma="http://www.w3.org/2003/04/emma" version="1.0">
              <emma:interpretation id="{B789FC2F-22EF-4241-95AB-1A9B237D9C38}" emma:medium="tactile" emma:mode="ink">
                <msink:context xmlns:msink="http://schemas.microsoft.com/ink/2010/main" type="inkWord" rotatedBoundingBox="24414,11936 25915,11951 25905,12949 24404,129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76.6861">2368-523 23 0,'0'-4'84'0,"0"-1"-8"16,0 5 0-16,0-5-20 0,0 5-4 0,0-5 4 0,-8 5 0 16,8 0 0-16,0 0 4 0,0 0 4 0,0 0-8 0,8 0 0 15,-8 0 0-15,0 0 0 0,-8 0-4 0,8 0-4 0,0 0-4 0,0 0 0 16,0 0-4-16,0 0 0 0,0 5 0 0,0-5 0 0,0 5-4 16,0 0 0-16,0-1-4 0,0 0-4 0,-8 7 0 0,8-7-4 15,0 6 0-15,-8 5-4 0,8-6 0 0,-9 5-4 0,0 5 0 16,9-4-4-16,-8 5-4 0,-1-1-4 0,1 0 4 0,8 0-4 15,-8 0 0-15,-2 1 0 0,2 3 0 0,8-4-4 0,-8 6-16 0,8-6 24 16,0 0-4-16,-8 0 0 0,8-5-4 0,0 6 0 0,0-6 0 16,0 1 4-16,0-2-4 0,8-3 0 0,0 0 0 0,-8-1 0 15,8 1 4-15,2-5-4 0,-2-1 0 0,0 6 0 0,9-5 0 0,-8-5 0 16,0 0 0-16,7 4 0 0,2-4 4 0,-10 0-4 16,10 0 0-16,-2-4 0 0,1 4 0 0,-9 0 0 0,10-5 0 0,-2 1 0 15,2-2 0-15,-10-3 4 0,10 3-4 0,-10 2 4 0,9-5-4 16,-9 4-4-16,1-4 8 0,0-1-4 0,7 5 0 0,-16-5 0 15,10 6 0-15,-2-6 0 0,-8 1 4 0,8-1 0 0,-8 0 4 16,0 6-8-16,0-6 0 0,0 5 8 0,0-4-4 0,0 4 0 16,0 0 4-16,0-5-4 0,0 6 4 0,0-1-4 0,0 5 0 0,0-5 0 15,0 5 4-15,0 0-8 0,0-5 4 0,0 10 0 0,0-5 0 16,0 5-4-16,0 0 0 0,0-1 4 0,0 6 0 0,0-5-4 16,0 9 4-16,0-4 4 0,0-1-4 0,0 6-4 0,0-1 4 15,-8 0-4-15,8 5 0 0,0-4 0 0,0 3 4 0,0 3 0 16,-8-2 0-16,8 0-4 0,0 1-4 0,0-7-4 0,0 6 4 15,0 1-8-15,0-1-12 0,0-4-12 0,0 4-8 0,0-5-12 0,0 5-8 16,0-4-8-16,0-1-8 0,0-5-16 0,0 6-12 0,0-1-8 16,0-4-12-16,0-1-36 0,0-4-36 0,8 5 32 0,-8-5 36 15,0 4 32-15</inkml:trace>
          <inkml:trace contextRef="#ctx0" brushRef="#br0" timeOffset="6599.089">2838 86 7 0,'8'0'100'16,"-8"0"-4"-16,0-4-8 0,0 4-20 0,0 0 0 0,0 0 8 0,0 4 0 16,0-4 4-16,0 6-20 0,0 2 24 0,0-1-16 0,0 1 0 15,0-3-4-15,0 5-4 0,0 4-4 0,0-5-12 0,0 6-4 16,0-1-4-16,0 1-8 0,0 4 0 0,0 0-12 0,0 0 0 16,0 0 0-16,0-4-4 0,0 4-4 0,0 0-4 0,0 1 0 15,0-7-4-15,0 3-8 0,0-3-12 0,9 2-8 0,-9-1-8 16,9-3-12-16,-9-3-4 0,8 2-16 0,-8-5-8 0,9 0-8 0,-1 0 0 15,-8-5-8-15,8-5 0 0,1 0-32 0,0-4-40 0,-1-1 16 16,0-1 28-16,2-2 20 0</inkml:trace>
          <inkml:trace contextRef="#ctx0" brushRef="#br0" timeOffset="7164.4244">3034-398 67 0,'0'0'100'16,"8"0"-4"-16,-8-4 4 0,10 4-24 0,-2 0 4 0,-8-6 4 0,8 6-4 15,0 0 0-15,1-4-8 0,0 4-4 0,-1 0-4 0,9-5-8 16,-9 5-4-16,10-5-8 0,-2 5-4 0,2 0-8 0,-10 0-8 16,10 0-4-16,-1 0 0 0,7 0-4 0,-6 0-4 0,0 0-4 0,-2 0-4 15,1 0-12-15,9 0-16 0,-10 0-12 0,2 0-28 0,0 5-24 16,-2-5-32-16,1 5-32 0,-8-1-72 0,8 2 40 0,-9 2 36 16,0-3 28-16,2 5 28 0</inkml:trace>
          <inkml:trace contextRef="#ctx0" brushRef="#br0" timeOffset="6958.8448">3119-264 67 0,'0'-19'104'0,"8"9"-4"0,-8-3-4 16,0 3-20-16,0 0-4 0,0 5-12 0,0 1-8 0,0 4 0 15,0-4-12-15,0 4-4 0,-8 0-4 0,8 4 0 0,0 0 0 0,0-4 0 16,0 10 0-16,0-5-4 0,0 5 4 0,0-1-4 16,0 1-8-16,0 4 0 0,0-5 0 0,0 6 4 0,0-1 0 0,0 1 4 15,0-1-4-15,0 0-4 0,8-4 4 0,-8 4-4 0,10 1 4 16,-10-1-4-16,8-4-4 0,-8 4 4 0,8-5 0 0,0 1 0 16,2 0-4-16,-2-1 0 0,0-5 4 0,1 7 4 0,0-7-8 15,-1 6 4-15,1-5-4 0,7-1 0 0,-8 2 0 0,2-2 4 16,6 1-4-16,-6 1 0 0,-2-2 0 0,0 0-8 0,9 2 4 0,-8-2-8 15,-1 2 4-15,1-6 0 0,-1 4-4 0,0 1 0 0,-8-1 0 16,10 1 4-16,-10-1 0 0,8 2 0 0,-8-2 4 0,0 6-8 16,0-6 4-16,0 7-4 0,0-7 0 0,-8 6-4 0,8-1 4 0,-10 1-4 15,2 1 0-15,0-3 0 0,-1 2 0 0,1 5 0 0,-1-6 0 16,1 1 4-16,-9-1-4 0,9 1 0 0,-2-6-4 0,-6 1-8 16,6 5-8-16,2-10-12 0,-8 5-8 0,7 0-8 0,1-5-8 15,-1-5-4-15,0 5-8 0,-7-5-12 0,6 0-16 0,2-5-4 16,0 6-8-16,0-11-4 0,-2 5 0 0,10-3-60 0,-8-2-8 0,0-3 32 15,-1-3 32-15,1 2 16 0</inkml:trace>
          <inkml:trace contextRef="#ctx0" brushRef="#br0" timeOffset="7441.2097">3750-134 163 0,'0'5'204'0,"9"-1"-8"0,-9 2-4 16,0-6-12-16,0 4-4 0,0-4 0 0,0 5-4 0,0-5-12 16,0 0-28-16,0 4-24 0,0-4-20 0,-9 0-32 0,9 0-12 15,0 0-44-15,0-4 0 0,0 4 0 0,0 0 0 0,0 0 0 0,0 0 0 16,0 0 0-16,0 0 0 0,0 0 0 0,0 0 0 0,0 4 0 15,0-4 0-15,0 0 0 0,0 0 0 0,0 0 0 0,0 0 0 16,0 0 0-16,0 0 0 0,0 0-128 0,-8 0-76 0,8 6-56 0,-8-2-80 16,8 1 48-16,-10-5 60 0,2 5 44 0,0 4 32 15,-2-5 32-15,10 2 20 0</inkml:trace>
        </inkml:traceGroup>
        <inkml:traceGroup>
          <inkml:annotationXML>
            <emma:emma xmlns:emma="http://www.w3.org/2003/04/emma" version="1.0">
              <emma:interpretation id="{E7812B6F-0DCC-401B-8D3C-45DE039B43AE}" emma:medium="tactile" emma:mode="ink">
                <msink:context xmlns:msink="http://schemas.microsoft.com/ink/2010/main" type="inkWord" rotatedBoundingBox="26639,12143 27049,12147 27041,12974 26630,129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336.6241">4620-293 59 0,'-8'0'80'0,"8"-4"-16"0,0 4-4 15,0-5-20-15,-10 5-4 0,10-4 0 0,0 4 4 0,0-6-4 16,0 2 0-16,0 4 4 0,0-5-4 0,0 0 0 0,0 5 4 16,0-5 4-16,0 5 0 0,0 0 0 0,0 0-4 0,0-4-4 15,0 4-4-15,0 0 4 0,0 0 0 0,0 0 0 0,0 0 0 0,0 0 4 16,0 0 0-16,0 4 4 0,0 1-4 0,0 0 4 0,0 0-12 15,0-1 4-15,0 2-4 0,-8 3-4 0,8 1 0 0,0 4 0 16,-8-5-4-16,8 6-8 0,0-1 4 0,-10 5-4 0,2-4-4 0,0 4 0 16,8 0-4-16,-8 1-4 0,-1-2 4 0,1 1-4 15,-1 1 0-15,0-1 0 0,1 0 0 0,8 0-4 0,-8-4 0 0,8 5 0 16,-10-2 0-16,10-4 0 0,0 0 0 0,-8 1 4 0,16 0-4 16,-8-1-4-16,0-3 4 0,10-3 0 0,-10 7 0 0,8-11 4 15,0 6-4-15,1-1 0 0,0-3 0 0,8-2 0 0,-9 1 0 16,0-5 0-16,10 5 0 0,-10-5 0 0,10 0 4 0,-2 0 0 15,1 0-8-15,-8-5 4 0,8 0 0 0,-1 1 0 0,2-2-16 0,0 2 16 16,-10-5 4-16,9-1 0 0,0 0-4 0,-9 1 0 0,9-2 0 16,-9 3 0-16,10-2 0 0,-10-5 0 0,2 6 0 0,-2-1 0 15,0 0 0-15,0 0 0 0,1 1 0 0,-9 0 0 0,9-1 0 16,-9 6 0-16,8-6 4 0,-8 6 0 0,0-2-4 0,0 1 0 16,9 1 4-16,-9-2-4 0,0 6 0 0,0 0 0 0,0-4 4 15,0 4 0-15,0 0 0 0,0 0-4 0,0 0 0 0,0 0 4 0,0 0 0 16,-9 4 0-16,18 2 4 0,-9-2 4 0,0 1 0 0,0 5 4 15,0 0 0-15,0 0 0 0,0-1 0 0,0 4 0 0,0-3 4 16,0 10-4-16,0-6 0 0,0 6-4 0,0-1 4 0,-9 0 0 16,9 0 4-16,0 0-4 0,0 0-4 0,0 5 0 0,0-5 4 15,0 1-4-15,0-1 0 0,0-5-4 0,0 6 4 0,0-2-8 0,0-3 4 16,0-1 0-16,0 1-8 0,0-1 4 0,0 1 0 0,0-6-4 16,0 5 4-16,0-3-4 0,0-3-20 0,0 2 12 0,0-5-12 15,0 5-8-15,0-6-20 0,0 5-16 0,0-9-20 0,0 6-20 0,0-2-28 16,0 2-36-16,0-6-16 0,-8 0-92 0,8 4 48 15,-9-4 44-15,9 0 36 0,0 0 28 0,-9 0 20 0</inkml:trace>
        </inkml:traceGroup>
        <inkml:traceGroup>
          <inkml:annotationXML>
            <emma:emma xmlns:emma="http://www.w3.org/2003/04/emma" version="1.0">
              <emma:interpretation id="{30ED9133-1C25-41B7-9CAD-F4727AF162B6}" emma:medium="tactile" emma:mode="ink">
                <msink:context xmlns:msink="http://schemas.microsoft.com/ink/2010/main" type="inkWord" rotatedBoundingBox="27709,12356 28224,12362 28220,12681 27706,126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846.7435">5557-91 71 0,'0'0'108'0,"0"0"0"0,9 0 8 16,0 0-16-16,-9 5 4 0,8-5-4 0,0 0 4 0,2 0 4 16,-2 0-4-16,0 0-4 0,1 0 0 0,0 0-4 0,-1-5-8 15,9 5-4-15,0 0-12 0,0 0 0 0,1-5-12 0,-2 5-4 0,2-4-8 16,7 4-8-16,-9 0-4 0,10-6-8 0,-8 2-8 0,7 4-4 16,-8 0 4-16,8-5-4 0,-7 5-4 0,-2 0-4 0,2 0-8 15,-1-4-12-15,0 8-8 0,0-4-12 0,-1 0-12 0,-6 5-20 16,-2-5-12-16,0 4-16 0,2 2-8 0,-2-2-20 0,-8 1-24 15,8 0-16-15,-8 0-16 0,-8-1-68 0,8 0 40 0,-8 2 36 0,-2 3 28 16,2-3 28-16</inkml:trace>
          <inkml:trace contextRef="#ctx0" brushRef="#br0" timeOffset="10086.7609">5651 173 7 0,'0'5'120'0,"0"-1"-4"0,0 1-4 0,0-5-12 16,0 5 4-16,0-5 4 0,0 0 0 0,0 5 0 0,9-5 0 16,-9 0-4-16,8 0 4 0,-8 0-4 0,9 0-4 0,0 0-12 15,-1-5-4-15,10 5-8 0,-10-5-8 0,8 5-12 0,2-5-8 0,-1 5-4 16,-1-4-12-16,2 4-4 0,-2-5-4 0,2 5-4 16,8-5-4-16,-9 0 0 0,-1 5-8 0,2-4 0 0,-2 4-12 0,2 0-12 15,-1-6-8-15,0 6-20 0,0 0-16 0,-9 0-32 0,10 6-20 16,-10-6-24-16,0 4-40 0,2-4-24 0,-10 5-84 0,8 0 40 15,-8 4 48-15,0-4 36 0,8-5 36 0,-8 5 20 0</inkml:trace>
        </inkml:traceGroup>
        <inkml:traceGroup>
          <inkml:annotationXML>
            <emma:emma xmlns:emma="http://www.w3.org/2003/04/emma" version="1.0">
              <emma:interpretation id="{6C547B47-60F9-4B6A-ACC5-3D5350E906D9}" emma:medium="tactile" emma:mode="ink">
                <msink:context xmlns:msink="http://schemas.microsoft.com/ink/2010/main" type="inkWord" rotatedBoundingBox="28968,12059 29975,12069 29967,12846 28960,128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006.6758">6828 207 19 0,'0'4'108'0,"-8"-4"-12"16,8 5-4-16,0-5-24 0,0 5-4 0,-10-5 4 16,10 0-4-16,0 0-4 0,0 0 4 0,0-5-4 0,0 0-8 0,0 5 0 15,10-4-4-15,-10-1-4 0,0-5 0 0,8 5-4 0,0 0 4 16,-8-4-20-16,10-1 20 0,-2 0 0 0,0 1 0 0,1-5-4 15,-1-1 0-15,9 0 0 0,-8 1 0 0,-1 0-4 0,10-6 4 0,-10 2-4 16,9-1-4-16,-8 0 0 0,7-1-4 0,-7 1-4 16,8-5 4-16,-8 0 0 0,7 5-12 0,-6-5 4 0,-2 0 0 0,8 5-4 15,-6 0 0-15,-2-1-4 0,0 1 4 0,1 0 4 0,-1 0-4 16,-8 5 0-16,8-1-4 0,2 1 0 0,-10-1 0 0,8 7 4 16,-8-7 0-16,0 5-4 0,8 0-4 0,-8 5 0 0,0-5 0 15,0 5-4-15,0 1 0 0,0 0 4 0,0-2-4 0,0 6 0 16,0 0-4-16,0-4 0 0,0 4 4 0,0 0-4 0,0 0 0 0,0 0 0 15,0 0 4-15,0 4-4 0,0 2 4 0,0-2-4 0,0 0 4 16,0 7 0-16,0-2 4 0,0 1-4 0,0 0 4 0,0-1-4 16,0 5 4-16,0 1 0 0,0 4-4 0,0 0-4 0,0 1 0 0,0-1 0 15,0 0 0-15,0 0 0 0,0 5 0 0,0 0 0 0,0-5 0 16,0 5 0-16,0 0 0 0,0 0 0 0,0-1 0 0,0 2 0 16,0-1 0-16,0 0 0 0,0-6 0 0,0 7 0 0,0-6 0 15,0 0 0-15,0 6 0 0,0-6 0 0,0-5 0 0,0 5 0 16,0-4 0-16,0 3 0 0,0-3 0 0,0-5 0 0,0 4 0 0,0-5 0 15,0 1 0-15,0 0 0 0,0 0-32 0,0-1-12 0,-8-4-12 16,8-1-12-16,0 1-12 0,0 0-28 0,0-5-12 0,-8 0-24 16,8 0-16-16,0 0-8 0,-10 0-48 0,10-5-16 0,0 0 36 15,-8-4 40-15,8 4 28 0,0-4 28 0</inkml:trace>
          <inkml:trace contextRef="#ctx0" brushRef="#br0" timeOffset="20674.4448">7518 24 35 0,'9'4'84'16,"0"-4"0"-16,-1 0-8 0,1 6-16 0,-1-6 0 0,0 0-4 15,2 0-4-15,-2 0 0 0,0-6 0 0,0 6 0 0,2-4-4 16,-2-1 4-16,0 1-4 0,1-5-4 0,8-1 0 0,-8 0-4 0,-1 0-4 15,8 1 0-15,-6-6-4 0,-2 1 0 16,0-1 0-16,2 1-4 0,-2-5 0 16,0 4-4-16,1-3 0 0,-9-2-4 0,8 1 0 0,-8 0 4 0,0 0-8 0,9 0 0 0,-9 4 0 0,-9-4 0 15,9-1 0-15,0 7 0 0,-8-2 0 0,8 1 0 0,-9-1 4 16,1 5-4-16,0-4-4 0,-2 5 0 0,2 3 4 0,0-3-4 0,-2 5-4 16,2-2-4-16,0 6 4 0,0-4-8 0,-1 4 4 15,-8 4 0-15,8-4 0 0,1 6 0 0,0-2-4 0,-2 0 0 0,2 7 0 16,-8-7 0-16,6 6 0 0,2-1 0 0,0 1 0 0,-1 1 4 15,1-3-4-15,8 2 0 0,-9-1 0 0,0 1-4 0,9-1 4 16,0 6 0-16,-8-6 0 0,8 2 0 0,0-2 0 0,0 1 0 0,0-1 0 16,0 1 0-16,8-1 0 0,-8 1 4 0,9-1 0 15,-9 1-4-15,9 0 4 0,-1-1 0 0,1-4 4 0,-1 5-4 0,0-1 4 16,2 1 0-16,-2-6-4 0,8 6 4 0,-6-1-4 0,6-3 0 16,-7 3 4-16,0 1-4 0,8-2 4 0,-9 3 0 0,8-7-4 15,-6 11 4-15,6-11 0 0,-6 6 0 0,-2 5-4 0,0-5 0 0,1 0 0 16,-1-1-4-16,1 4 4 0,-1-3-4 0,1 4 4 0,-1-3-4 15,0 3 0-15,-8-5 4 0,10 5 0 0,-10 1 0 0,0 0-4 16,0-1 4-16,0-5-4 0,0 6 0 0,8-1 0 0,-8 1 0 16,-8-1 0-16,8 0 4 0,0-4-4 0,0 5-4 0,-10-1 4 15,10-5 0-15,-8 6 0 0,0-5 0 0,8-1 0 0,-9 1 0 16,1-1 0-16,-1-4 4 0,1 4 0 0,-1-3 0 0,-7-2 4 16,6 1-4-16,2-1 4 0,-10-4 0 0,10 6 0 0,-8-6 0 0,-1-6 4 15,8 6 0-15,-8 0-4 0,-1-4 0 0,10-1 0 0,-8 1 4 16,-2-2-4-16,10-3 0 0,-9 4 4 0,8-4 0 0,-8-1-4 15,9 6 0-15,0-6-4 0,-10-5 0 0,10 6 0 0,8-1-4 16,-10 1 4-16,2-1 4 0,8 0-4 0,-8-4-8 0,8 5 0 0,0-1 8 16,0-5-8-16,0 6 0 0,0-5 0 0,8 4-4 0,-8-5-4 15,8 6-4-15,2-5-8 0,-10-1-8 0,16 5-12 0,-6-4-16 16,-2 5-12-16,0-6-8 0,0 5-20 0,1 0-16 0,8-3-20 0,-8 4-12 16,7-1-44-16,-6 0-36 0,-2 6 40 0,8-7 40 15,-6 7 24-15,-2-2 28 0</inkml:trace>
        </inkml:traceGroup>
      </inkml:traceGroup>
    </inkml:traceGroup>
    <inkml:traceGroup>
      <inkml:annotationXML>
        <emma:emma xmlns:emma="http://www.w3.org/2003/04/emma" version="1.0">
          <emma:interpretation id="{0714248E-D34B-4A80-892B-58DADB5B57A9}" emma:medium="tactile" emma:mode="ink">
            <msink:context xmlns:msink="http://schemas.microsoft.com/ink/2010/main" type="paragraph" rotatedBoundingBox="22636,13878 30109,13988 30089,15338 22616,15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469B4-4EBA-4018-986B-BE4F7D161E0D}" emma:medium="tactile" emma:mode="ink">
              <msink:context xmlns:msink="http://schemas.microsoft.com/ink/2010/main" type="line" rotatedBoundingBox="22636,13878 30109,13988 30089,15338 22616,15228"/>
            </emma:interpretation>
          </emma:emma>
        </inkml:annotationXML>
        <inkml:traceGroup>
          <inkml:annotationXML>
            <emma:emma xmlns:emma="http://www.w3.org/2003/04/emma" version="1.0">
              <emma:interpretation id="{D1A14EFD-6A32-4180-BEE8-A14DBC20367A}" emma:medium="tactile" emma:mode="ink">
                <msink:context xmlns:msink="http://schemas.microsoft.com/ink/2010/main" type="inkWord" rotatedBoundingBox="22629,14359 23038,14365 23034,14691 22624,1468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41683.07">493 1880 43 0,'-8'5'104'15,"8"-5"-8"-15,0 5 0 0,-8 0-20 0,8-1 0 0,0-4-4 0,0 5-4 16,0-5-4-16,0 4 4 0,0-4 8 0,0 0 0 16,0 6 4-16,0-6 4 0,8 0 0 0,-8 4 0 0,8-4 4 0,-8 6 0 15,8-6-4-15,-8 4 0 0,10-4-4 0,-2 5-8 0,0 0 0 0,9 0-4 16,-8-5-4-16,8 4-4 0,-9-4-20 0,10 5-40 15,-10-5 0-15,10 0 0 0,-2 0 0 0,1 0 0 0,-8 0 0 0,8 5 0 16,-1-5 0-16,2 0 0 0,-10 0 0 0,10 0 0 0,-2 5 0 16,-7-5 0-16,8 0 0 0,-8 4 0 0,7 1 0 0,-6-5 0 15,-2 5 0-15,8-1 0 0,-6-4 0 0,-2 7 0 0,0-4 0 16,-8 2 0-16,9 0 0 0,-9-5-48 0,8 5-44 0,-8-5-20 16,0 5-16-16,0-5-24 0,0 4-20 0,0-4-4 0,-8 5-52 0,-1-5-20 15,1 0 48-15,0 0 36 0,-2 5 28 0,-6-5 32 0</inkml:trace>
          <inkml:trace contextRef="#ctx0" brushRef="#br1" timeOffset="41932.4021">536 2153 91 0,'0'6'108'0,"0"-6"4"0,0 4 0 15,0-4-20-15,8 0 4 0,-8 5 8 0,0-5 0 0,0 0 0 0,9 0 0 16,-9 4 0-16,9-4 0 0,-1 0 0 0,-8 6-4 15,8-6-8-15,10 5-4 0,-10-5-4 0,0 0-4 0,2 4-8 0,6-4-8 16,-7 0-8-16,-1 5-4 0,9-5-32 0,-8 0-20 0,7 0 0 16,-6 0 0-16,6 0 0 0,2 0 0 0,-10 0 0 0,0 0 0 15,9 0 0-15,-8 0 0 0,0 0 0 0,7 0 0 0,-6 0 0 0,-2 0 0 16,0 0 0-16,0 0 0 0,2 0 0 0,-10 0-56 0,8 0-68 16,-8 0-36-16,0 0-52 0,8 5-72 0,-8-5-12 0,-8 4 44 15,8-4 48-15,0 5 40 0,-8 0 32 0,-2-5 20 0</inkml:trace>
        </inkml:traceGroup>
        <inkml:traceGroup>
          <inkml:annotationXML>
            <emma:emma xmlns:emma="http://www.w3.org/2003/04/emma" version="1.0">
              <emma:interpretation id="{1E3EED71-6732-4BF9-9600-0F449E64A556}" emma:medium="tactile" emma:mode="ink">
                <msink:context xmlns:msink="http://schemas.microsoft.com/ink/2010/main" type="inkWord" rotatedBoundingBox="23732,13894 26407,13934 26387,15257 23712,1521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47704.4656">1738 1928 55 0,'-8'-4'88'0,"8"4"-12"15,-8 0-4-15,8 0-20 0,-10-6-4 0,10 6-4 0,-8-4 0 16,8 4 0-16,0-6-4 0,0 6-4 0,-8-4-4 0,8-1 0 0,0 1 0 16,0-1 0-16,0-5 0 0,0 6 0 0,0-2 0 0,0 2 0 15,0-5 0-15,0 3 0 0,0-3 4 0,8 4 0 0,-8-4-4 16,0-1 0-16,8 5 4 0,-8-5 0 0,0 1 0 0,10 4 0 15,-2-4 0-15,-8-1-4 0,8 5 0 0,0-5 0 0,1 6-4 16,-9-1-4-16,9-4 0 0,-1 4 0 0,1-1-4 0,-1 2-4 0,0-1 4 16,10 5-8-16,-10-5 0 0,0 5 0 0,10 0-4 0,-10 0 0 15,10 0 0-15,-10 5 0 0,9-5-4 0,-9 9 0 0,10-3 4 16,-2-1-4-16,-6 4 0 0,6 0 0 0,-7 1 0 0,-1-1 0 16,1 0 0-16,8 7 0 0,-17-2 0 0,8 1-4 0,-8-1 0 15,8 6 4-15,-8-6-4 0,0 5 0 0,0 0 0 0,-8 0 0 16,0 5 4-16,-1-5-4 0,1 5 0 0,-9 0 4 0,0 0-4 0,-1 0 0 15,2 5 0-15,-2-6 4 0,-7 2-4 0,-1-2 4 16,10 2 0-16,-10-2-4 0,0-3 0 0,9-1 0 0,-9 0-4 0,2 0 4 16,6-4 0-16,0-5 0 0,2-1 0 0,-1 1 0 0,0-6 0 15,0 1 0-15,9 1-4 0,-2-6 8 0,2 0-8 0,0-6 4 16,-2 1 0-16,10 5-8 0,0-9 8 0,-8-1 0 0,8 0 0 0,0 2-4 16,0-3 4-16,8 2 0 0,-8-1 0 0,10 0 0 0,-10-3 0 15,8 3 4-15,-8 0-4 0,8 1 0 0,2-1 0 0,-2 5-4 16,0 0 4-16,1 0 0 0,-1 5-4 0,1-4 4 0,-1 4 0 15,1 4 4-15,-1-4 0 0,10 5-4 0,-10 0 8 0,0 0 4 16,10-1-4-16,-10 5 0 0,9-3 4 0,0 4-4 0,-8 0 0 0,7-1 0 16,2-5 0-16,-2 6 0 0,2 0 0 0,-1-5-4 0,0-1 4 15,0 7 0-15,-1-7-8 0,2 0 8 0,0 2 0 0,-2-2-4 16,10-4 0-16,-9 5 0 0,-1-5-4 0,2 0 0 0,0 0-4 16,-2 0-4-16,1-5-8 0,0 5-12 0,0-4-16 0,-9-2-16 15,10 2-16-15,0-5-12 0,-10 3-16 0,0-3-16 0,9-1-8 0,-9 0-8 16,1 1-56-16,0-5-24 0,-9-2 44 0,8 7 32 0,-8-5 28 15,8 0 20-15</inkml:trace>
          <inkml:trace contextRef="#ctx0" brushRef="#br1" timeOffset="48451.9082">2326 1607 63 0,'0'0'108'0,"0"0"-4"15,-8 0-8-15,8 0-24 0,0 4-8 0,0-4-8 0,0-4 0 0,-9 4 4 16,9 0 0-16,9 0 0 0,-9 4 8 0,8-4-12 0,-8 0 0 16,9 5 0-16,0-5 0 0,-1 0-4 0,0 5-4 0,0-5 0 15,2 0-12-15,-2 0-4 0,10 0-8 0,-10 5 0 0,9-5-4 16,-1 0-4-16,2 0-4 0,-2 0 0 0,2 0-4 0,-1 0-4 16,0 0 0-16,0 0-4 0,9 0-12 0,-10 4-12 0,10-4-20 0,-8 6-12 15,-2-6-8-15,9 4-20 0,1-4-20 0,-8 5-16 0,7-5-44 16,-8 5-56-16,8 0 44 0,-7-5 36 0,8 4 28 0,-10 1 16 15</inkml:trace>
          <inkml:trace contextRef="#ctx0" brushRef="#br1" timeOffset="47959.2978">2352 1818 23 0,'0'0'116'0,"0"-5"-12"0,0 1-8 0,0-2-24 16,0 6-4-16,0-4-8 0,0 4-4 0,0 0 0 0,0 0-4 15,0 0 4-15,8 0 4 0,-8 0 0 0,0 0-8 0,8 4 0 16,-8 2 0-16,10-2 0 0,-10 1 0 0,8-1-4 0,-8 6 0 0,8-5-8 16,-8 5 0-16,10 0-4 0,-10-1-4 0,0 5 0 0,8-4-8 15,-8 4-4-15,0 0 0 0,0 1-8 0,0 4 0 0,0-5-4 16,0 7 0-16,0-8-4 0,0 6 4 0,0 0-8 0,0 1 4 16,0-6-8-16,0 0-8 0,0 5-8 0,0-4-12 0,8-1-12 15,-8 5-8-15,0-4-12 0,9-5-12 0,-9-1-12 0,0 5-4 0,0-9-8 16,8 0 0-16,-8 0-12 0,0-1-56 0,8-4-16 0,-8-4 44 15,0 4 20-15,9-5 24 0</inkml:trace>
          <inkml:trace contextRef="#ctx0" brushRef="#br1" timeOffset="48223.9269">2590 1799 87 0,'0'-5'104'0,"0"-6"-4"0,10 8-4 0,-10-7-20 0,0 5 0 15,0 1-8-15,0-2-4 0,0 2 0 0,0 4-12 0,0-5-4 16,0 0 4-16,0 5-4 0,8 0 4 0,-8 0 0 0,0 0 4 15,8 0 0-15,-8 0 4 0,0 5 0 0,8 0 0 0,-8 5-4 0,10-1 0 16,-10 1-4-16,8-1 0 0,-8 1-4 0,0 4-4 0,0 1-8 16,0 4-4-16,8 0-8 0,-8 0 0 0,0 0 0 0,0 5-8 15,0-5 0-15,0 5-4 0,0 0 0 0,0 0-4 0,0 0 0 0,-8 0 0 16,8-5 4-16,0 5-12 0,0 0 4 0,8-5-4 16,-8 0 8-16,0 1-4 0,0-6-4 0,0 6-4 0,0-6 4 0,0-5-12 15,0 1 0-15,0-1-8 0,0 1-8 0,0-5-24 0,0 0-16 16,0-5-20-16,0 0-12 0,0 0-16 0,0-5-16 0,0-4-12 15,0-1-4-15,-8 1-60 0,8-6-8 0,-8 1 44 0,-2-1 28 0,10-4 32 16,-8-1 16-16</inkml:trace>
          <inkml:trace contextRef="#ctx0" brushRef="#br1" timeOffset="48868.9516">3102 2201 31 0,'-8'-4'88'0,"8"-6"-4"16,0 1-4-16,0-1-24 0,0 1-4 0,0-1 0 0,0-5 0 16,-9 5-8-16,9 6-8 0,0-6-4 0,0 1-4 0,0 4 4 15,0-5 0-15,9 6 0 0,-9 4 8 0,8-6 0 0,-8 12 0 16,0-6 0-16,0 4 0 0,9 6 0 0,-9-5-4 0,8 4-4 16,-8 1-4-16,8 4 0 0,-8 1-4 0,10-1 0 0,-10 1-4 0,0 4-4 15,8-5 0-15,-8 4-4 0,0 2 0 0,8-5 0 0,-8-1-4 16,0 5-20-16,0-4 24 0,0-1 0 0,0-4 0 0,0-1-4 15,0 6 0-15,0-11 0 0,0 6 4 0,0-10-4 0,0 5-4 0,0-5 0 16,0 0 0-16,0-5 0 0,0 0 0 0,8-4 0 16,-8 5-4-16,0-11 0 0,0 0 0 0,10 1 0 0,-10-1 0 0,8-4 0 15,0 5 0-15,-8-5 4 0,9-6-4 0,0 6 0 0,-1 1 4 16,1-2 8-16,-1 1 0 0,0-1 0 0,0 1 0 0,2 0 0 16,-2 5-4-16,0 0 4 0,10-1-4 0,-10 5 0 0,1-4 0 15,-1 5-4-15,9 4 0 0,-8-5 0 0,-1 5 0 0,0 5-4 16,10-3 0-16,-10 3 0 0,2 0 0 0,-2 0-4 0,9 3-4 0,-9 2-12 15,1 0-12-15,-1 0-20 0,1 0-8 0,7-1-12 0,-6 6-20 16,-2-5-12-16,10-1-12 0,-10 1-4 0,0-5-76 0,0 5 12 16,9-5 36-16,-8 5 24 0,0-10 24 0</inkml:trace>
          <inkml:trace contextRef="#ctx0" brushRef="#br1" timeOffset="49482.2142">4202 1530 55 0,'0'-5'92'0,"0"-4"-4"16,0-1 8-16,0 1-20 0,0 4 4 0,0-5 0 0,0 6-4 16,0-2-4-16,-8 2 0 0,8-2-8 0,0 2 0 0,0 4-4 0,-9-5-4 15,9 5-4-15,-9 5 4 0,9-1-8 0,-8 2 0 0,0-2 4 16,-2 6 4-16,2 5 0 0,0-1 0 0,0 0 0 16,-2 5-4-16,-6 1 0 0,7 3-4 0,-7 1-4 0,-2 1-8 0,0 8 0 15,2-4 0-15,-1 5 0 0,0-1-8 0,0 5 4 0,-1-4-8 0,10 5 0 16,-8 3-4-16,6-3 0 0,-6 4-4 0,7-5 0 0,0 6 0 15,9-6-16-15,-8 5 0 0,8 0 0 0,0-4 0 0,0 4 0 16,8-5 0-16,1 0 0 0,0 0 0 0,-1-4 0 0,0 5 0 16,2-10 0-16,6 4 0 0,2 0-4 0,-10-8-40 0,9 4-20 15,0-6-16-15,0 2-20 0,-1-6-16 0,10 0-24 0,-8 0-24 0,7-9-20 16,-7 4-80-16,6-5 24 0,-6-3 40 0,8-2 44 0,-1 1 28 16,-8-5 20-16</inkml:trace>
        </inkml:traceGroup>
        <inkml:traceGroup>
          <inkml:annotationXML>
            <emma:emma xmlns:emma="http://www.w3.org/2003/04/emma" version="1.0">
              <emma:interpretation id="{507CD494-6BFB-4C86-9FE9-01FC1A7E7507}" emma:medium="tactile" emma:mode="ink">
                <msink:context xmlns:msink="http://schemas.microsoft.com/ink/2010/main" type="inkWord" rotatedBoundingBox="26873,14083 29119,14116 29104,15162 26858,15129"/>
              </emma:interpretation>
              <emma:one-of disjunction-type="recognition" id="oneOf8">
                <emma:interpretation id="interp8" emma:lang="" emma:confidence="0">
                  <emma:literal>Pt)</emma:literal>
                </emma:interpretation>
                <emma:interpretation id="interp9" emma:lang="" emma:confidence="0">
                  <emma:literal>Pit)</emma:literal>
                </emma:interpretation>
                <emma:interpretation id="interp10" emma:lang="" emma:confidence="0">
                  <emma:literal>tri)</emma:literal>
                </emma:interpretation>
                <emma:interpretation id="interp11" emma:lang="" emma:confidence="0">
                  <emma:literal>Pt))</emma:literal>
                </emma:interpretation>
                <emma:interpretation id="interp12" emma:lang="" emma:confidence="0">
                  <emma:literal>LID)</emma:literal>
                </emma:interpretation>
              </emma:one-of>
            </emma:emma>
          </inkml:annotationXML>
          <inkml:trace contextRef="#ctx0" brushRef="#br1" timeOffset="50490.8383">5694 2149 67 0,'0'0'140'0,"0"4"-8"16,-8-4-4-16,8 6-24 0,0-6 8 0,-9 4 0 0,9-4-4 16,0 0-4-16,0 5-8 0,0-1-4 0,0-4-4 0,0 6-8 0,0-1-12 15,9-5-4-15,-9 4-4 0,8-4-8 0,0 5-8 16,2 0-4-16,-2-5-4 0,0 4-8 0,10-4-8 0,-2 0-4 0,1 5-4 16,1-10 0-16,6 5-8 0,2 0-8 0,0-4-16 0,-1-1-16 15,9 0-16-15,1-4-20 0,-1 3-20 0,0-3-8 0,0-1-28 16,0 1-12-16,1-1-12 0,-1-4-44 0,0 4-32 0,-1 1 40 0,1-6 36 15,-8 5 32-15,9-4 20 0</inkml:trace>
          <inkml:trace contextRef="#ctx0" brushRef="#br1" timeOffset="50269.4286">5821 1908 43 0,'10'-4'100'0,"-10"-1"-8"0,8-4 0 16,-8 4-16-16,8 0-8 0,-8 1 0 0,9-2 0 0,-9 2-4 16,9 4-4-16,-9 0-8 0,0-4 8 0,8 4 0 0,-8 0 0 0,0 0 0 15,9 0 4-15,-9 0-4 0,0 4 0 0,8 0 0 0,-8 2 0 16,0-2-4-16,0 6 4 0,0-1-4 0,8 6 4 0,-8-5-8 16,0 4-4-16,0 0-8 0,0 5-4 0,0 0-4 0,0 1 0 15,0 3-8-15,0 2-4 0,0-1 0 0,0-1-4 0,0 6-4 16,0 0 0-16,0-5-4 0,0 5 0 0,0 0 4 0,0 0-4 0,0-6-4 15,0 2-4-15,0-2-4 0,0 1 4 0,9 0-8 0,-9-5-4 16,0-5-4-16,9 6-12 0,-9-6-12 0,0-4-16 0,0 1-12 16,0-3-16-16,0-3-8 0,8 0-28 0,-16 0-12 0,8-5-20 15,0-5-8-15,-9 0-64 0,9 0 8 0,-9-3 40 0,9-3 32 16,-8-4 28-16,0 1 24 0</inkml:trace>
          <inkml:trace contextRef="#ctx0" brushRef="#br1" timeOffset="51257.7755">6479 2076 59 0,'-10'6'112'0,"2"-6"-8"0,8 4-8 0,-8-4-20 16,8 0 4-16,-9 0 8 0,9 5 4 0,0-5 4 0,0 5-8 15,9 0 8-15,-9-5 4 0,0 4 0 0,8-4 0 0,0 5 4 16,2-5-4-16,6 5-8 0,-6 0 0 0,6-5-8 0,-8 4-4 16,9 2-4-16,1-6-8 0,-2 4-8 0,2-4-56 0,0 0-4 15,-2 5 0-15,1-5 0 0,0 0 0 0,8 5 0 0,-7-5 0 16,-2 0 0-16,2 0 0 0,7 0 0 0,-7 0 0 0,-2 0 0 0,2 0 0 15,-2 0 0-15,-6 0 0 0,6 0-132 0,-7 0-44 0,-1 0-48 16,0 0-52-16,1 0-36 0,-9 0 60 0,9 0 48 0,-9 0 40 16,0 0 32-16,0-5 20 0</inkml:trace>
          <inkml:trace contextRef="#ctx0" brushRef="#br1" timeOffset="50728.2016">6538 1880 107 0,'0'-10'112'0,"0"6"0"15,0 0-4-15,0-1-20 0,0-1 4 0,0 2 0 0,0-1-8 16,0 5-8-16,0 0-4 0,0-5-4 0,8 5 0 0,-8 0 0 16,0 5 0-16,0-5 0 0,9 5 0 0,-9-1 4 0,0 2-4 0,9 3-8 15,-9 1-4-15,0-1-8 0,0 5-8 0,8 1 0 0,-8-1-12 16,0 1-4-16,0 4-4 0,0 6 0 0,0-7-8 0,0 6 4 16,0 0-8-16,0-1-4 0,0 2 4 0,0-2-4 0,0 6-12 15,0-4-4-15,0-2-16 0,0 5-16 0,0-2-16 0,0-3-20 16,0 2-16-16,8-6-20 0,-8 0-16 0,0 0-16 0,0 0-8 0,10-5-36 15,-10-5-32-15,0 1 40 0,8 0 32 0,0-6 32 16,-8-4 24-16</inkml:trace>
          <inkml:trace contextRef="#ctx0" brushRef="#br1" timeOffset="51007.4549">6931 1712 115 0,'8'-14'120'0,"-8"4"-8"0,0-4-4 0,0 4-20 15,0 1-4-15,0 4-4 0,0 0-4 0,0 0 0 0,0 5-12 16,0-4-4-16,0 4 4 0,0 4-4 0,8-4 0 0,-8 5 0 0,0 5 0 16,0-1 4-16,0 1 0 0,0 4 0 0,9 1 0 0,-9-1-4 15,0 6-4-15,0-2-4 0,0 7-4 0,0-6 0 0,0 10-8 16,0 0-4-16,0-6-4 0,0 5-4 0,0 7-4 0,0-7-4 16,0 1 0-16,0 4-4 0,0-4-4 0,0 5-4 0,0-6-4 15,0 1-4-15,0 1 0 0,0 3 0 0,0-9 0 0,0 4 0 16,0-3 0-16,0-2 0 0,0-3-8 0,0 0-12 0,0-2-8 0,0-3-4 15,0-6-24-15,0 1-24 0,0-1-16 0,-9 0-20 16,9-9-8-16,0 0-12 0,-8 0-8 0,0-4-8 0,8-1 0 0,-10-4-52 16,2-6 0-16,0 6 40 0,-10-6 24 0,10-4 36 0,-9 5 20 15</inkml:trace>
          <inkml:trace contextRef="#ctx0" brushRef="#br1" timeOffset="49960.7346">4731 2288 3 0,'-8'-10'100'0,"8"0"-8"16,0 1-4-16,0-1-24 0,-10 1 0 0,10-2 0 16,0 2-4-16,0 0-8 0,0-1 4 0,0 6-8 0,0-1-4 0,0 0 4 15,10-4-4-15,-10 9 0 0,8-6 4 0,-8 6-8 0,8-4 0 16,1 4-12-16,-9 0 16 0,8 4 0 0,1-4-4 0,-1 6 0 15,1-1-4-15,-1-1-8 0,0 6 4 0,2-1-4 0,-2 5-8 0,0 1-4 16,2-1 0-16,-2 5-4 0,0 1-4 0,0 4 0 0,1 0 0 16,0 0 0-16,-1 5-4 0,-8-1-4 0,9-4 4 0,-1 5 0 15,-8-5-4-15,0 4 4 0,0-3-4 0,8-6 0 0,-8 0 0 16,0 1 0-16,0-7 0 0,0 2 0 0,0-5 4 0,0-6-4 16,0 1 4-16,0-5-4 0,0-5 0 0,0 1 0 0,0-6 0 15,0 1 0-15,10-6-4 0,-10-4 0 0,8-1 0 0,-8-3 0 16,8-2 0-16,-8-3 0 0,8-1 0 0,-8 0 0 0,10-5 4 0,-2 6 0 15,0-1 0-15,1 0 0 0,-1 6 4 0,1-2 0 0,0 2 0 16,-1 4 4-16,0-1 4 0,0 6 4 0,2 0-4 0,-2 4 4 16,0 5 4-16,2 1 0 0,-2-2 0 0,0 6 0 0,1 0 0 0,-1 0-4 15,1 0 0-15,-1 6 0 0,9-6-4 0,-9 4-20 16,10 5 20-16,-10-3 0 0,10 3-4 0,-10 1 0 0,9-1 0 0,0 1-4 16,0-6-4-16,1 5-4 0,-2 2-8 0,2-2-8 0,-2-3-12 15,10 3-16-15,-9-5-12 0,9 2-8 0,-10-2-24 0,2-4-24 16,7 5-12-16,-7-10-16 0,-2 5-60 0,10-4-12 0,-9-6 44 0,0 5 24 15,0-5 36-15,0 1 20 0</inkml:trace>
        </inkml:traceGroup>
        <inkml:traceGroup>
          <inkml:annotationXML>
            <emma:emma xmlns:emma="http://www.w3.org/2003/04/emma" version="1.0">
              <emma:interpretation id="{048F1FED-4A52-4BA0-A1B8-FE733292284F}" emma:medium="tactile" emma:mode="ink">
                <msink:context xmlns:msink="http://schemas.microsoft.com/ink/2010/main" type="inkWord" rotatedBoundingBox="29773,14081 30108,14086 30089,15338 29754,15334"/>
              </emma:interpretation>
            </emma:emma>
          </inkml:annotationXML>
          <inkml:trace contextRef="#ctx0" brushRef="#br1" timeOffset="51688.5112">7629 1626 91 0,'0'-5'124'0,"0"5"-12"16,0-5-8-16,9 5-20 0,-9-5 8 0,0 5 4 0,9-4-4 0,-9 4-4 16,0 0-4-16,8 0-4 0,1 0-4 0,-9 0 4 0,8-5 4 15,0 10 0-15,0-5 0 0,10 4-4 0,-10-4-4 0,2 10-4 16,6-5 0-16,-7 5-4 0,-1 4-8 0,9-5 0 0,-8 6-8 15,7 4 0-15,-6-5-52 0,6 5 0 0,-6 6 0 0,6-2 0 16,-7 2 0-16,8-2 0 0,-9 6 0 0,1 0 0 0,-1 5 0 0,0-5 0 16,2 4 0-16,-2 5 0 0,0 1 0 0,-8-1 0 15,10 1 0-15,-10 3 0 0,0 2 0 0,0-1 0 0,0 1 0 0,-10-2 0 16,2 2 0-16,0-1 0 0,-2-5 0 0,2 5 0 0,-9-5 0 16,0 1-44-16,0-5-104 0,1 4-36 0,-10-9-40 0,0 0-72 15,0 0-4-15,1-1 60 0,-1-9 44 0,-8 5 40 0,0-5 28 16,-1-4 4-16</inkml:trace>
        </inkml:traceGroup>
      </inkml:traceGroup>
    </inkml:traceGroup>
    <inkml:traceGroup>
      <inkml:annotationXML>
        <emma:emma xmlns:emma="http://www.w3.org/2003/04/emma" version="1.0">
          <emma:interpretation id="{357DF7A7-A128-4A81-9EFC-564CCAEB4F51}" emma:medium="tactile" emma:mode="ink">
            <msink:context xmlns:msink="http://schemas.microsoft.com/ink/2010/main" type="paragraph" rotatedBoundingBox="22294,16222 30741,15953 30781,17207 22334,17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82C061-8EEB-4672-8A42-66BAD3A4BD09}" emma:medium="tactile" emma:mode="ink">
              <msink:context xmlns:msink="http://schemas.microsoft.com/ink/2010/main" type="inkBullet" rotatedBoundingBox="22313,16823 22739,16809 22750,17165 22325,17179"/>
            </emma:interpretation>
            <emma:one-of disjunction-type="recognition" id="oneOf9">
              <emma:interpretation id="interp13" emma:lang="" emma:confidence="0">
                <emma:literal>↳</emma:literal>
              </emma:interpretation>
            </emma:one-of>
          </emma:emma>
        </inkml:annotationXML>
        <inkml:trace contextRef="#ctx0" brushRef="#br1" timeOffset="53953.1248">425 4335 71 0,'-9'6'84'0,"1"-2"-12"0,8-4-4 0,-8 5-28 16,0-5-4-16,-2 5-4 0,2 0-4 0,0-5 0 0,-2 4-8 15,2-4 0-15,0 5-4 0,-9 0 0 0,8 0 4 0,1 0 0 16,-1 0 0-16,1 4 0 0,-10-4 0 0,10 4 4 0,0-4 0 15,-2 5 0-15,2 0 4 0,0-1-4 0,-1 1 0 0,1-1 4 16,0 1-4-16,-1 4 0 0,9 1 8 0,-9-6 0 0,1 5-4 0,8 1-8 16,0 0 4-16,-8-1-4 0,8-5-4 0,0 6 0 15,8-7-4-15,-8 7 0 0,0-5-4 0,8 0-4 0,1-1 0 0,0 2 8 16,-1-3-8-16,0 2-4 0,9-4 0 0,-9-3 4 0,10-3 0 0,0 6 0 16,-2-6-4-16,1 4 4 0,9-8-8 0,-10 4 4 15,10 0-8-15,-8-6-16 0,7 3-24 0,1-3-20 0,-10 1-16 0,10-4-20 16,0-1-68-16,-9-4-20 0,9 4 44 0,-10-4 28 0,2-1 20 15</inkml:trace>
      </inkml:traceGroup>
      <inkml:traceGroup>
        <inkml:annotationXML>
          <emma:emma xmlns:emma="http://www.w3.org/2003/04/emma" version="1.0">
            <emma:interpretation id="{59B2DA69-A1E9-4740-AFF4-4465FD82F9D8}" emma:medium="tactile" emma:mode="ink">
              <msink:context xmlns:msink="http://schemas.microsoft.com/ink/2010/main" type="line" rotatedBoundingBox="22956,16201 30741,15953 30781,17207 22996,17456"/>
            </emma:interpretation>
          </emma:emma>
        </inkml:annotationXML>
        <inkml:traceGroup>
          <inkml:annotationXML>
            <emma:emma xmlns:emma="http://www.w3.org/2003/04/emma" version="1.0">
              <emma:interpretation id="{8BF08C03-C512-4779-A455-058D984C60BD}" emma:medium="tactile" emma:mode="ink">
                <msink:context xmlns:msink="http://schemas.microsoft.com/ink/2010/main" type="inkWord" rotatedBoundingBox="22968,16561 23325,16549 23335,16887 22979,1689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54199.4838">826 4081 51 0,'8'0'100'15,"-8"5"-4"-15,8-5 8 0,-8 0-20 0,10 5 0 0,-2-5 0 16,-8 0-8-16,8 0-8 0,1 5-4 0,-1-5-8 0,10 0-8 0,-10 0-4 16,0 0-8-16,10 0-8 0,-10 0-4 0,10 0-8 0,-2 5 0 15,1-5-4-15,1 0-4 0,-2 0-4 0,2 0 0 0,-2 5-20 16,-6-5-24-16,6 0-20 0,1 3-20 0,-9 3-20 0,1-6-60 16,0 10-36-16,-1-6 36 0,0 1 36 0,-8 0 20 0</inkml:trace>
          <inkml:trace contextRef="#ctx0" brushRef="#br1" timeOffset="54443.8129">842 4331 35 0,'0'10'128'0,"-8"-6"-12"16,0 1-12-16,8 5-24 0,0-6 4 0,0 1 8 0,0 0-8 16,0 0 0-16,0 0 0 0,8 0-4 0,-8-1 0 0,8-4 4 15,2 5-12-15,-2-5 0 0,9 5-8 0,-9-5-4 0,10 0-12 16,-2 0-8-16,2 4-4 0,-10-4-12 0,18 0 4 0,-9 0-8 15,0 0-4-15,0 0-4 0,-1 0 0 0,2 0-16 0,0 0-16 0,-2 0-16 16,1 0-28-16,0 0-24 0,-8 0-36 0,-1 0-24 0,0 0-24 16,2 0-80-16,-2 0 40 0,0 0 40 0,-8 0 32 0,9 0 28 15</inkml:trace>
        </inkml:traceGroup>
        <inkml:traceGroup>
          <inkml:annotationXML>
            <emma:emma xmlns:emma="http://www.w3.org/2003/04/emma" version="1.0">
              <emma:interpretation id="{E50B286A-2793-4FED-8F14-35C6BB66D6C0}" emma:medium="tactile" emma:mode="ink">
                <msink:context xmlns:msink="http://schemas.microsoft.com/ink/2010/main" type="inkWord" rotatedBoundingBox="23786,16400 25258,16353 25280,17055 23808,1710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57926.6428">1764 4188 43 0,'0'0'84'0,"0"0"0"0,0 0-8 16,0 0-16-16,0 0-8 0,0 0 4 0,0 0 0 0,0 0 0 15,0 0-4-15,0 0 4 0,-9 0 0 0,9 0 0 0,0 0 0 16,0 0-8-16,-9 0 0 0,9 0 0 0,0-6 0 0,0 6-4 0,-8 0-4 16,8-5-4-16,0 0-4 0,-8 5-4 0,8-4 0 0,0-6-4 15,0 5 4-15,0 1-4 0,0-6-4 0,0 0 0 0,0 1-4 16,0-2 0-16,8 3 0 0,-8-7 4 0,0 6-4 0,8-1 4 15,1-4-4-15,-9 4 0 0,9-4 4 0,-1 4 0 0,1 1 0 16,-1-1-4-16,0 1 0 0,2 2-4 0,-2-1 0 0,8 3-4 0,-6 0-4 16,-2 1 0-16,9 4 4 0,-8-5 0 0,-1 5-4 0,9 0 0 15,-9 5-4-15,10-1 0 0,-10-4 4 0,0 10 0 0,10-5 0 16,-10 5-4-16,1-6 0 0,-1 11 4 0,1-6-4 0,-1 1 4 0,-8 4 0 16,9 6-8-16,-9-6 4 0,0 5 0 0,0 0 4 15,0 0 0-15,-9 5-4 0,1-5 0 0,-1 5-4 0,-8 0 4 0,9 5-20 16,-10-5 24-16,2 0 0 0,-2 0 0 0,-7 0-4 0,8 0 0 15,0 0-4-15,-1-5 0 0,2 1 0 0,-10-1 4 0,9-5-4 16,0 1 0-16,0-6 4 0,9 1 4 0,-10-1-4 0,10-4-4 16,0 0 4-16,-2-1 0 0,2-4-4 0,0-4 0 0,-1 4 4 15,9-5-4-15,-8 0 4 0,8 0-4 0,0 1 4 0,0-6 0 16,0 5 0-16,0-6 0 0,0 8 0 0,0-7 0 0,8 5 0 0,-8-4 0 16,9 4 0-16,-1-4 0 0,-8 2-4 0,8 4 0 0,2 3 4 15,-10-5 0-15,8 5 4 0,0 0-4 0,2-5 0 0,-2 5 4 16,0 0-4-16,9 0 4 0,-8 0 0 0,-1 5 0 0,9-5 0 15,-9 5 4-15,10-5-4 0,-2 3 4 0,2-3 0 0,-1 7 0 0,0-3-4 16,0-4 0-16,-1 5-4 0,2 0 4 0,0 0 0 0,7-1 0 16,-8 1 0-16,0 0-4 0,-1 0 0 0,10-2-4 0,-8 4 0 15,-2-3-8-15,2-4-8 0,7 5-8 0,-7-5-8 0,-2 5-36 16,-6-5 8-16,6 0-8 0,1 0-20 0,-9 0-20 0,10 0-8 16,-10-5-12-16,0 0-36 0,2 1-52 0,-2-3 40 0,0 4 40 15,-8-7 28-15,8 5 20 0</inkml:trace>
          <inkml:trace contextRef="#ctx0" brushRef="#br1" timeOffset="58159.7064">2378 4192 71 0,'0'-4'112'0,"0"4"-8"0,0-6 0 0,0 1-32 16,0 5 0-16,8 0-8 0,-8-5-4 0,0 5-8 0,0 0 0 16,-8 0-4-16,8 0-4 0,0 0 8 0,8 5-8 0,-8-5 4 15,0 5 0-15,0 1 0 0,0-2-4 0,8 5 4 0,-8-4-4 16,0 5-12-16,0-6 0 0,0 12-4 0,0-7-4 0,0 5-4 15,10 0-4-15,-10 0-4 0,0 1 4 0,0 4-8 0,0-5 0 0,0 6 0 16,0-1 0-16,0-4-4 0,-10 3 0 0,20 2-4 0,-10-6 0 16,0 5-8-16,0-4-8 0,8-1-8 0,-8 1-16 0,0-1-8 15,8-5-12-15,-8 1-8 0,0 0-12 0,9-5-8 0,-9 0-8 0,8-1-4 16,0-4-16-16,-8 0-56 0,9-4 4 0,-9-1 24 16,9-5 24-16,-9 5 28 0</inkml:trace>
          <inkml:trace contextRef="#ctx0" brushRef="#br1" timeOffset="58669.8596">2368 3904 71 0,'0'0'92'16,"0"0"-8"-16,0 0-8 0,0 0-24 0,-8 0 0 0,16 0 0 15,-8 0 0-15,0 0 0 0,10 0 8 0,-10 0-8 0,8 0 4 16,-8 0-4-16,8 0 4 0,2 0 0 0,-2 0 0 0,0 0 4 0,9 0-8 15,-9 0-4-15,1 0 0 0,8 0-8 0,1 0-4 0,-2-5-4 16,-7 5-8-16,8 0-4 0,0-4-4 0,0 4 0 0,-8 0-4 16,7 0-8-16,2 0 4 0,-2-6 0 0,2 6-4 0,-10 0 0 0,9 0-8 15,1 0-12-15,-2 0-8 0,2 6-12 0,-2-6-16 16,2 0-16-16,-1 4-20 0,-1-4-12 0,2 0-20 0,-2 0-32 16,2 0-60-16,-1 5 40 0,0-5 36 0,8 4 20 0,-7 1 28 0</inkml:trace>
          <inkml:trace contextRef="#ctx0" brushRef="#br1" timeOffset="58420.0109">2582 4192 51 0,'0'-4'100'0,"0"-7"-4"0,0 2-12 0,0-1-20 15,8 5 0-15,-8 1-12 0,0-6-4 0,0 5-4 0,0 0-4 0,0 5 4 16,0-4-4-16,0 4 4 0,10-5 4 0,-10 5 4 0,0 5 0 16,8-5 4-16,-8 4 4 0,0 1-4 0,8 0 0 0,-8 0 0 15,0 4-8-15,8 1 0 0,-8-1-4 0,0 1 0 0,0 5-8 16,0-1 0-16,0 0-4 0,0 0-4 0,0 1-4 0,10 4-4 15,-10-5-4-15,0 6-4 0,0-1 0 0,0 0-4 0,8 0 0 0,-8 1-4 16,0-1 4-16,8 0-4 0,-8 0 0 0,0 0 0 0,9-4 0 16,-9 4-4-16,8-5 0 0,-8 1-4 0,0-1-4 0,0-4-8 15,8 4-12-15,-8-4-4 0,0-6-20 0,0 6-12 0,0-10-12 16,0 5-16-16,0-5-20 0,0-5-8 0,-8 0-16 0,8 0-40 16,0-4-24-16,-8 0 24 0,-1-1 40 0,9-5 28 0,-8 1 12 0</inkml:trace>
          <inkml:trace contextRef="#ctx0" brushRef="#br1" timeOffset="58934.7162">3111 4273 23 0,'0'0'156'15,"0"0"-4"-15,0 0 4 0,8 0-24 0,-8 0 8 0,0 0-4 16,0 0-4-16,0 0-4 0,0 0-8 0,0 0-12 0,0 0-8 0,0 0-12 15,0 0-4-15,0 0-8 0,0 0-8 0,0 0-4 0,0 5-4 16,0-5-12-16,0 0-4 0,0 4-12 0,0-4-32 0,0 0 0 16,0 5 0-16,0-5 0 0,0 6 0 0,0-6 0 0,0 4 0 0,0-4 0 15,0 5 0-15,0-5 0 0,0 5 0 0,0-5-60 0,0 5-48 16,0-5-36-16,0 4-36 0,0-4-40 0,-8 0-92 0,8 0 48 16,0 5 48-16,0-5 32 0,0 0 44 0,0 5 24 0,0-5 20 15</inkml:trace>
        </inkml:traceGroup>
        <inkml:traceGroup>
          <inkml:annotationXML>
            <emma:emma xmlns:emma="http://www.w3.org/2003/04/emma" version="1.0">
              <emma:interpretation id="{95DC1CF9-D6B5-491B-86B6-DB141B236536}" emma:medium="tactile" emma:mode="ink">
                <msink:context xmlns:msink="http://schemas.microsoft.com/ink/2010/main" type="inkWord" rotatedBoundingBox="25785,16320 26158,16308 26184,17102 25811,1711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61839.2522">3750 4014 47 0,'0'-14'72'0,"0"5"-8"0,-8-1-8 0,8-5-20 0,0 6-4 15,0-5 4-15,0 4 0 0,8 0 4 0,-8-5 0 0,0 6 0 16,0-1 4-16,0 1 0 0,0 4 4 0,0-3 4 0,0 1-4 0,-8-2 4 16,8 9-4-16,0-4 4 0,0-2-4 0,0 2-4 0,0 4 0 15,0 0-4-15,0 0 0 0,0 0-4 0,0 0-8 0,0 0 0 16,0 0 0-16,0 0 4 0,0 0 0 0,0 0 0 0,0 4 0 15,0 2 4-15,0-2 0 0,0 1-4 0,0 6 0 0,0-3-4 0,0 2 0 16,-8 4-4-16,8 0 0 0,0 1 0 0,-10 4-8 16,10 0-4-16,-8 6 0 0,8-2-4 0,-8-4 0 0,-2 6 0 0,2-2-4 15,8 2 0-15,-8-2 4 0,0 1-4 0,8 0 0 0,-9-4-4 16,0-1 4-16,9 1-4 0,0-2 0 0,0-4 4 0,-8 0 0 16,16 1-4-16,-8 0-4 0,0-11 4 0,0 6 0 0,9-1 0 0,0-3 4 15,-9-2-4-15,8-4 0 0,0 0 0 0,0 5 0 16,10-5 0-16,-10 0 0 0,2-5 4 0,6 5-8 0,-7-4 4 0,8-2 0 15,0 2 0-15,-9-1 0 0,10 0 4 0,-2 0 0 0,2 1-4 16,-2-1 0-16,-7 0 0 0,8-4 0 0,-8 3 0 0,7 1-4 16,-6-4 4-16,6 4 0 0,-8 1-4 0,2-1 4 0,-2 0 0 0,0 5 4 15,1-5-4-15,-9 1 0 0,8-2 0 0,-8 6 0 16,9-3 4-16,-9-3-8 0,0 6 0 0,0-5 4 0,0 0 0 0,0 5 0 16,0-4 0-16,0 4 4 0,0 0-4 0,0-5 4 0,0 5-4 15,0 0 0-15,0 0 4 0,0 0-4 0,0 0-4 0,0-5 8 16,0 5 0-16,0 5 0 0,0-5 12 0,0 5 0 0,9-1 0 15,-9 1 4-15,0 0-4 0,0 4 0 0,0-3 4 0,0 3-4 0,0 1 4 16,0-1-4-16,0 5 0 0,0 1 0 0,0-1 4 16,8 1-4-16,-8 4 0 0,0-5 0 0,0 1-4 0,0 4 0 0,0-5-4 15,0 4 0-15,0-2-8 0,0-2 0 0,0 4 0 0,0-2 0 16,0-2 0-16,0 1 0 0,0-1 0 0,0-4 0 0,0 4 0 16,0-4 0-16,0-1 0 0,0 1 0 0,0-5 0 0,0 3 0 15,0-2-24-15,0-1-20 0,0-1-24 0,0-4-20 0,0 5-24 0,0-5-24 16,0 0-24-16,0 0-24 0,0 0-32 0,0-5-48 0,0 5 52 15,0-4 40-15,0-1 32 0,0-1 24 0,0-2 24 0</inkml:trace>
        </inkml:traceGroup>
        <inkml:traceGroup>
          <inkml:annotationXML>
            <emma:emma xmlns:emma="http://www.w3.org/2003/04/emma" version="1.0">
              <emma:interpretation id="{B51676C2-89B5-4C0E-A930-DCBF5C954DEC}" emma:medium="tactile" emma:mode="ink">
                <msink:context xmlns:msink="http://schemas.microsoft.com/ink/2010/main" type="inkWord" rotatedBoundingBox="26772,16079 27832,16046 27872,17300 26812,1733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62580.3372">4876 3635 39 0,'0'-4'88'0,"0"-1"-12"0,0 0 4 16,0 1-28-16,-9-1-8 0,9 5 4 0,0-5-4 0,0 5 0 16,0-5 0-16,0 0-4 0,0 5 4 0,0 0-4 0,0 0 0 0,0 0-4 15,0-5 4-15,0 5 0 0,0 0 0 0,0 0 4 0,0 0 0 16,0 0 4-16,0 0-4 0,0 5 0 0,0-5 4 0,0 5-4 16,-9 0-4-16,1 0 4 0,8 0 0 0,-8 4 0 0,0 0 0 15,-2 1 0-15,2 5-4 0,0-1 0 0,-2 5-4 0,2 0 0 16,-9 5-8-16,9-5 0 0,-1 10 0 0,-8-5 0 0,9 5-8 0,0 1 4 15,-2-2-4-15,2 0-4 0,0 6 0 0,-2-7 0 16,2 8 0-16,0-1-4 0,-1-1 0 0,9-4 0 0,-8 5 0 0,8-1-4 16,0 1-16-16,0-5 20 0,-9 4-8 0,9-4 0 0,0-1 0 15,0 6 0-15,9-5 0 0,-9-5 0 0,0 5-4 0,8-5 8 16,1 5-4-16,-9-6-4 0,8-3 0 0,0 4 0 0,2 0 0 16,-2-5 4-16,0 5-12 0,2-4 0 0,-2-2-8 0,0 1-20 0,9-4-16 15,-8 3-16-15,-1 2-28 0,1-6-28 0,-1 1-28 0,0-1-28 16,2 1-48-16,-2-6-28 0,0 5 40 0,-8-4 48 0,10-5 28 15,-10 0 28-15</inkml:trace>
          <inkml:trace contextRef="#ctx0" brushRef="#br1" timeOffset="64618.8479">5361 4081 75 0,'0'-9'92'0,"0"0"-8"0,0 4-4 0,0-5-20 0,0 5-4 15,0-5-4-15,0 6 4 0,0-6-8 0,0 5 0 0,0-4-4 16,0 4-4-16,0-4 0 0,0 2 0 0,0-1 0 0,0 3-4 15,0 0 0-15,0-4-4 0,0 4 0 0,0 0-8 0,10 1 0 0,-10-1 4 16,0 0-4-16,0 5 0 0,0-5-4 0,0 5-4 0,0 0 4 16,0-5 4-16,0 5-4 0,8 0 4 0,-8 0 0 0,0 5 0 15,0-5 4-15,0 5-4 0,-8 0 0 0,8 0-4 0,0-1-4 16,0 6 0-16,0-5 0 0,0 4-8 0,0 1 0 0,0 0-4 16,0-1 4-16,0 5 0 0,0 1-24 0,-10-1 24 0,10-4-4 15,0 4 0-15,0 0 0 0,-8 1 0 0,8-2 0 0,0 3-4 16,0-2 4-16,-8 5-4 0,8-5 4 0,0 2-4 0,0-3 0 0,0 2 0 15,0-1 0-15,0 1 0 0,0-6 0 0,0 5-4 0,0 0 0 16,8-3 0-16,-8-2 0 0,0 5 8 0,8-9-8 0,-8 5 0 16,10 0 0-16,-10-6 0 0,8 1 0 0,0 5 0 0,0-6 0 0,2-4-4 15,-2 0 0-15,-8 5 0 0,8-5 0 0,1 0 4 16,-1 5-4-16,0-10 0 0,2 5 4 0,-2-5 0 0,0 5 0 0,0-4 0 16,2-1 0-16,-2 0 4 0,0 0-4 0,1 1 0 0,0-2 4 15,-1 2 0-15,1-1 0 0,-1-5 0 0,-8 6 0 0,8-6 0 16,1 5 0-16,-9 1-4 0,9-2 4 0,-9-3 4 0,8 4 0 15,-8 0 0-15,8 1-4 0,-8-1 0 0,10 0 0 0,-10 5 0 0,0-5 4 16,0 5-4-16,8-4 4 0,-8 4-4 0,0 0 8 16,8 0-4-16,-8-6 0 0,0 12-4 0,9-6 8 0,-9 4-4 0,0-4 4 15,9 5-4-15,-9 0 0 0,0 4 4 0,8-4-4 0,-8 4 0 16,0 2 0-16,0-2 0 0,0 1 0 0,8-1 0 0,-8 5 0 16,0 1-4-16,0-1 4 0,0 1-4 0,0-1 0 0,0 0 4 0,0 1-4 15,0 0 0-15,0-1 0 0,0 5 4 0,-8-4-4 16,16-1-4-16,-8-5 0 0,0 6-8 0,0-1-8 0,0-4-12 0,0 0-8 15,0-1-8-15,0 0-12 0,0-4-8 0,9 0-4 0,-9 0-4 16,0 0-4-16,8-5-4 0,-8 0-8 0,9 0 4 0,0-5-64 16,-9 0-16-16,8-5 20 0,0 6 36 0,2-6 16 0</inkml:trace>
        </inkml:traceGroup>
        <inkml:traceGroup>
          <inkml:annotationXML>
            <emma:emma xmlns:emma="http://www.w3.org/2003/04/emma" version="1.0">
              <emma:interpretation id="{771671F9-5CDD-4FF8-BE76-34DB08E6E37E}" emma:medium="tactile" emma:mode="ink">
                <msink:context xmlns:msink="http://schemas.microsoft.com/ink/2010/main" type="inkWord" rotatedBoundingBox="28308,16446 28673,16434 28688,16876 28322,16887"/>
              </emma:interpretation>
            </emma:emma>
          </inkml:annotationXML>
          <inkml:trace contextRef="#ctx0" brushRef="#br1" timeOffset="65179.863">6164 4177 59 0,'0'0'108'0,"0"5"-8"0,0-5-8 0,0 0-20 0,0 0-4 15,0 6-4-15,0-6-4 0,0 0 0 0,0 4 0 0,0 1-4 0,0-5 4 16,0 4-8-16,8-4-4 0,-8 5 4 0,8-5 0 0,-8 5-12 15,8 0 0-15,1-5-4 0,0 4 0 0,-1-4-8 0,1 0-4 16,-1 5-8-16,10-5 0 0,-10 0-4 0,8 0-4 0,-6 0 0 0,6-5-4 16,1 5-8-16,-8-4-4 0,8 4-20 0,-1-5-8 0,2 0-16 15,0 5-20-15,-2-5-16 0,1 5-12 0,0-4-8 0,0-1-32 16,-9 1-56-16,10 4 28 0,0-6 36 0,-2 6 24 0,-8-5 20 16</inkml:trace>
          <inkml:trace contextRef="#ctx0" brushRef="#br1" timeOffset="64938.5082">6273 3971 39 0,'0'-5'100'0,"10"5"-12"0,-10 0-4 0,0 0-28 0,0-4-4 16,0 4-8-16,0 0-4 0,0 0 0 0,8 0 0 0,-8 0 4 0,0 4 0 15,0-4-4-15,0 0 4 0,8 5 4 0,-8 0 4 16,0-5 0-16,0 5 0 0,9 5 0 0,-9-6 4 0,8 6 0 0,-8-1-8 15,0 1 0-15,9-1-4 0,-9 6-8 0,0 0 0 0,0-1 0 16,0 0-4-16,0 4-4 0,0-2-8 0,0 3 4 0,0-5-8 16,0 5-4-16,0 1 0 0,0-1-4 0,0 1-4 0,0-2 4 0,0 1-4 15,0-5-4-15,0 1 4 0,0-1-8 0,0 1-4 0,0-1-4 16,0 1-4-16,0-6-12 0,0-4-8 0,0 5-8 0,0-5-12 16,0-1-8-16,0 1-16 0,0 0-12 0,0-5-8 0,0 0-20 15,0-5-8-15,-9 5-64 0,9-5 12 0,0 1 32 0,-8-6 32 16,8 0 28-16</inkml:trace>
        </inkml:traceGroup>
        <inkml:traceGroup>
          <inkml:annotationXML>
            <emma:emma xmlns:emma="http://www.w3.org/2003/04/emma" version="1.0">
              <emma:interpretation id="{BC6EE073-67E2-4C4B-AA59-F3ED1218F77B}" emma:medium="tactile" emma:mode="ink">
                <msink:context xmlns:msink="http://schemas.microsoft.com/ink/2010/main" type="inkWord" rotatedBoundingBox="29190,16156 30746,16107 30779,17151 29223,17201"/>
              </emma:interpretation>
              <emma:one-of disjunction-type="recognition" id="oneOf14">
                <emma:interpretation id="interp18" emma:lang="" emma:confidence="0">
                  <emma:literal>8)</emma:literal>
                </emma:interpretation>
                <emma:interpretation id="interp19" emma:lang="" emma:confidence="0">
                  <emma:literal>8 )</emma:literal>
                </emma:interpretation>
                <emma:interpretation id="interp20" emma:lang="" emma:confidence="0">
                  <emma:literal>☺ )</emma:literal>
                </emma:interpretation>
                <emma:interpretation id="interp21" emma:lang="" emma:confidence="0">
                  <emma:literal>☹ )</emma:literal>
                </emma:interpretation>
                <emma:interpretation id="interp22" emma:lang="" emma:confidence="0">
                  <emma:literal>• )</emma:literal>
                </emma:interpretation>
              </emma:one-of>
            </emma:emma>
          </inkml:annotationXML>
          <inkml:trace contextRef="#ctx0" brushRef="#br1" timeOffset="66180.5195">7706 4144 43 0,'0'5'108'0,"0"-5"-8"16,8 4-12-16,-8-4-20 0,10 0-4 0,-10 0-4 0,0 0 0 15,8 0-12-15,-8-4-4 0,8 4-8 0,1-5-4 0,-9 0 0 0,8 0-8 16,1 0-8-16,-9-4 0 0,8-2 0 0,1 3 0 0,-1-2 0 16,0-4-8-16,2 0 0 0,-2-1-4 0,0-4 4 0,-8 4-4 15,10-4 0-15,-10 0 0 0,8 0-4 0,-8 5 0 0,0-6 0 16,0 1 4-16,0 0-4 0,0 1 0 0,0 2 8 0,-8 2 0 15,8-5 4-15,-10 4-4 0,2 5 8 0,0-4-4 0,-2 5 0 0,-6 4 0 16,7-5-4-16,1 10 0 0,-9-4 0 0,8 4 0 0,-7 0 0 16,6 4 0-16,-6-4 0 0,6 10-4 0,-6-5 4 0,8 9 0 15,-9-5 0-15,8 1-4 0,0 5 0 0,-7-1 0 0,6 1 0 16,10-2 4-16,-8 2-4 0,0-1 0 0,8 1 0 0,0-1 0 16,0 1 0-16,0-1 0 0,0 1 4 0,8-1-4 0,-8-6 0 0,8 8-4 15,2-6 8-15,-2-1-8 0,9 5 0 0,-8-4 0 0,8 0 4 16,-9 0 0-16,8-1 0 0,-6-4-4 0,6 4 4 0,2 1-4 15,-1 0 0-15,0-1 4 0,-9 1 0 0,9-1-4 0,1 1 4 0,-2 4-4 16,-6-4 0-16,6 4 0 0,-7-4 0 0,8 4 4 16,-9 0-8-16,1-4 4 0,-1 5 0 0,0-1 0 0,2 0 0 15,-2 0 4-15,-8 1-4 0,8-1 4 0,-8 1-4 0,0-1 0 0,-8 1 0 16,8-1 4-16,-8-4-4 0,8 4-4 0,-10-5 4 0,2 6 4 16,0-7-4-16,-9 3 0 0,0-1 0 0,8-1 0 0,-7-4 0 15,-2 0 0-15,0 0 0 0,2-5 4 0,-1 3-4 0,0-3 4 16,0 0-4-16,-1-3 4 0,2 3 0 0,-2-5 0 0,2-5 4 15,-1 6 0-15,8-6 0 0,-8 5 0 0,9-9 0 0,-2 4 0 0,2 0 0 16,0-4-8-16,0 5 8 0,-2-6 0 0,2 1 0 0,8 0-4 16,0-1 0-16,-8 1-4 0,8-5 4 0,0 4-4 0,0 1-4 15,8-1 0-15,-8 2 0 0,8-3-4 0,-8 7 0 0,10-5-4 0,-2 5-8 16,0-7-8-16,0 7-8 0,2-1-16 0,-2 1-8 0,0-1-12 16,10 5-12-16,-10-4-16 0,9-2-8 0,-9 8-80 0,10-7 16 15,-10 5 28-15,10 0 28 0,-2-4 28 0</inkml:trace>
          <inkml:trace contextRef="#ctx0" brushRef="#br1" timeOffset="65625.1859">7058 4287 15 0,'0'0'104'0,"0"0"-8"0,0 6-4 16,0-6-24-16,0-6-4 0,0 6 0 0,8 0-8 0,-8-5 0 15,0 5 4-15,10-9-4 0,-10 4-4 0,8 1 0 0,0-6 4 16,-8 1-8-16,9 0 0 0,-1-2-4 0,0-3 0 0,2 0-4 0,6-1-4 16,-8 1 0-16,2-5 0 0,6-1 0 0,-7 0-8 15,0 2 4-15,-1-1-8 0,9 0-8 0,-9-1 0 0,2 1 0 0,-2 0 0 16,0 0-4-16,0 0 4 0,2 0-4 0,-2 4-4 0,-8-4 4 15,8 10-4-15,-8-6 4 0,9 2-4 0,-9 2 0 0,9 2-4 16,-9-1 4-16,8 5 4 0,-8-5-8 0,0 6 4 0,0-1-4 16,0 0 0-16,9 5 0 0,-9-5 0 0,0 5 0 0,0 0 4 15,0 0 0-15,0 5-8 0,0 0 8 0,0 0 0 0,0 4 4 0,0 1 0 16,0 4 0-16,0-5 4 0,0 11-4 0,0-1 4 0,0-5-8 16,0 11 0-16,0-1 4 0,0-2-8 0,0 8 4 0,0-5 0 15,0 3 0-15,0 1-4 0,0 0 0 0,0-1-4 0,0 7 4 16,0-7-4-16,0-5 0 0,0 6 0 0,0 0 0 0,0-5-4 15,0 5-4-15,0-5-16 0,0-5-12 0,0 0-12 0,0-1-16 16,0 3-12-16,8-7-12 0,-8-4-16 0,8 4-16 0,-8-9-16 0,8 0-12 16,-8 0-84-16,10-10 32 0,-2 5 40 0,0-5 36 0,2-4 20 15</inkml:trace>
          <inkml:trace contextRef="#ctx0" brushRef="#br1" timeOffset="66472.7899">8346 3635 3 0,'0'0'104'0,"0"0"-16"0,0 0-8 0,8 0-24 0,-8 0 0 15,8 0-4-15,-8 5-4 0,10 0 0 0,-2-5 0 0,0 10-8 0,0-5 0 16,2-2 0-16,-2 8-4 0,9-2-4 0,-9 1 0 0,0 4-4 16,10 1 4-16,-10-1 0 0,10 5-4 0,-10-4 0 0,9 3 4 15,-8 7-4-15,-1-6 4 0,9 5-4 0,-9-5 0 0,2 5 4 16,-2 5-4-16,0-5 4 0,0 5-4 0,-8-5-8 0,10 4 4 16,-10 2-4-16,0-2-4 0,8 1 0 0,-16 4-4 0,8 2 0 0,0-7-4 15,-10 5 4-15,2 0-4 0,0-3-4 0,0 3-8 0,-2 1 0 16,-6-6-4-16,7 6-16 0,-8-5-20 0,0 0-24 0,-9-1-28 15,10-3-28-15,-10-2-28 0,1 5-80 0,-1-8 44 0,0 0 36 16,0-1 28-16,-7 1 28 0</inkml:trace>
        </inkml:traceGroup>
      </inkml:traceGroup>
    </inkml:traceGroup>
    <inkml:traceGroup>
      <inkml:annotationXML>
        <emma:emma xmlns:emma="http://www.w3.org/2003/04/emma" version="1.0">
          <emma:interpretation id="{9FC9CE45-5837-422A-83AC-62AF2CE391BF}" emma:medium="tactile" emma:mode="ink">
            <msink:context xmlns:msink="http://schemas.microsoft.com/ink/2010/main" type="paragraph" rotatedBoundingBox="21913,17570 33033,17703 33023,18577 21903,18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E05A91-4BFB-4FA1-B17E-F8A2AAD83829}" emma:medium="tactile" emma:mode="ink">
              <msink:context xmlns:msink="http://schemas.microsoft.com/ink/2010/main" type="line" rotatedBoundingBox="21913,17570 33033,17703 33023,18577 21903,18444"/>
            </emma:interpretation>
          </emma:emma>
        </inkml:annotationXML>
        <inkml:traceGroup>
          <inkml:annotationXML>
            <emma:emma xmlns:emma="http://www.w3.org/2003/04/emma" version="1.0">
              <emma:interpretation id="{C70719A3-BE91-4CBC-9593-C2D02C890980}" emma:medium="tactile" emma:mode="ink">
                <msink:context xmlns:msink="http://schemas.microsoft.com/ink/2010/main" type="inkWord" rotatedBoundingBox="21912,17666 22926,17678 22917,18425 21903,1841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69966.5013">-240 5275 31 0,'0'-9'88'15,"0"4"0"-15,0-4-12 0,0 4-20 0,0-5 0 0,0 6-4 16,0-2-8-16,0 6 0 0,0-5 0 0,0 5-8 0,0 0 0 15,0 0 0-15,0-4 0 0,0 8 4 0,0-4-4 0,0 5 0 16,0 1 0-16,9-2 4 0,-9 6 0 0,0-5 4 0,0 4-4 0,8 5 0 16,-8 1 0-16,8-1-4 0,-8 1 0 0,9 4-8 0,-9 0-4 15,9 1-4-15,-1 3-4 0,0 2 0 0,-8-2-4 0,10 1 0 16,-2 1 0-16,-8-2-4 0,8 7 0 0,1-7-4 0,-9 2 4 16,9-1-4-16,-9-2 0 0,8-2 0 0,-8 4 0 0,8-4 0 15,-8-1 0-15,0 0 0 0,0-5-4 0,9 1 4 0,-9-6 0 0,0 5-20 16,0-4 20-16,0-5 0 0,0 4 0 0,0-4 4 0,0-5-4 15,0 5 0-15,-9-5-4 0,9 0 4 0,0 0-4 0,0 0 0 16,-8-5-4-16,8 0 0 0,-8-4 0 0,8-1 0 0,-9 0 0 16,9 1-4-16,-9-6 4 0,1-4-4 0,8 5 0 0,-8-10 4 15,-2 5-4-15,10-6 0 0,-8 1 4 0,8 2 0 0,-8-2 0 16,8-1 0-16,0 2 4 0,0-7-8 0,-9 7 4 0,9-2 4 0,0 1-4 16,9 1 8-16,-9 3-8 0,0 1 0 0,8 0 4 0,-8 4 0 15,8 1 0-15,-8 0 4 0,10-1-4 0,-2 1 0 0,0 0-4 16,-8-1 4-16,9 5 4 0,0 1-4 0,-1-1 0 0,0 0 0 15,1 1 0-15,7 4 0 0,-6 0 0 0,-2-4 0 0,0 9 0 16,10-5 0-16,-10 5 8 0,0-5-8 0,10 5 0 0,-10 0 0 0,1 5 0 16,7-5 0-16,-6 5 0 0,-2 0 0 0,0-1 0 0,0 1 4 15,10 0-4-15,-18 4 4 0,8-3-4 0,1 3-20 0,-9 1 32 16,9-1-8-16,-9 1-4 0,0 0 4 0,0-1 0 0,0 5 0 16,-9-4-4-16,9 5 0 0,-9-6 0 0,1 5 0 0,0 1-4 15,-2-1 0-15,2-4-8 0,0 4-4 0,0-1-16 0,-2-2-4 0,2-1-16 16,0-1-12-16,-1 1-12 0,-7-5-12 0,6-1-12 0,10 1-4 15,-8 0-84-15,0-5 12 0,8 5 36 0,0-5 28 0,-8 0 20 16</inkml:trace>
          <inkml:trace contextRef="#ctx0" brushRef="#br1" timeOffset="70311.5803">638 5598 59 0,'0'0'88'0,"0"0"-12"0,0 0-4 15,0 0-24-15,-8 4-8 0,8-4-4 0,-8-4-4 0,8 4-4 16,-10 0 4-16,2 0 0 0,0 0-4 0,8 0 0 0,-10 0 0 16,2 4 0-16,0-4-4 0,0 0 8 0,-1 4-4 0,0 1-4 15,1 0 4-15,-9 4 0 0,9-3-4 0,-2 3 0 0,2 1 0 16,0-1 0-16,-10 5-4 0,10 1 4 0,0-1-4 0,-1 1-4 0,1-1 4 15,-1 1-4-15,0-1-4 0,1 1 0 0,0 3 0 0,0-3 0 16,8-5-4-16,0 4-4 0,-10 0 0 0,10-4 0 0,10 4 0 16,-10-4 4-16,8-1-4 0,-8-4 0 0,8 5-4 0,0-1 0 15,10-3 4-15,-10-2-4 0,9 1 0 0,-9 0 0 0,10-1 0 0,-2-4 0 16,2 6 0-16,-1-6-4 0,9 0 4 0,-10-6-8 0,2 6-4 16,-2-4-20-16,10 4-36 0,-9-5 0 0,0 0-12 0,0 1-20 15,1-7-56-15,-2 7-32 0,2-6 40 0,-10 5 24 0,9-4 20 16</inkml:trace>
        </inkml:traceGroup>
        <inkml:traceGroup>
          <inkml:annotationXML>
            <emma:emma xmlns:emma="http://www.w3.org/2003/04/emma" version="1.0">
              <emma:interpretation id="{69A9A20A-5D56-46F0-B5C0-584A1EA7E9C1}" emma:medium="tactile" emma:mode="ink">
                <msink:context xmlns:msink="http://schemas.microsoft.com/ink/2010/main" type="inkWord" rotatedBoundingBox="23378,17976 23756,17981 23752,18308 23374,1830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70576.7607">1226 5501 15 0,'0'0'112'0,"9"-4"-20"15,-9 4-4-15,9 0-20 0,-1 0 4 0,-8 0-4 0,8 4 0 16,2-4-8-16,-2 0 0 0,0 0-4 0,0 0-8 0,2 5-4 0,6-5 0 16,-7 0-24-16,7 0 16 0,2 4-4 0,-10-4-12 15,10 5 0-15,-2-5 0 0,2 5-8 0,-10-5 0 0,9 5-4 0,0-5 0 16,-8 4-4-16,7-4 0 0,2 6-4 0,-10-6-4 0,1 4-12 16,0-4-8-16,-1 4-12 0,1 3-16 0,-1-7-12 0,0 4-16 15,-8-4-20-15,0 4-60 0,0-4-20 0,0 5 40 0,0-5 24 16,0 5 24-16</inkml:trace>
          <inkml:trace contextRef="#ctx0" brushRef="#br1" timeOffset="70826.5459">1320 5736 67 0,'0'10'128'0,"0"-10"-16"0,0 4-12 0,0 2-20 0,0-2 0 0,0-4-16 16,0 0 24-16,0 5-8 0,9-1-4 0,-9-4-8 0,8 6 0 15,-8-2 0-15,8-4-4 0,2 5-8 0,-2 0-4 0,0-1 0 16,0-4-4-16,2 5-4 0,6 0 0 0,-7 0-8 0,8 0-4 16,-8-5-4-16,7 5-4 0,-7-1-4 0,8-4-4 0,-9 0-4 15,10 0 0-15,-10 5-4 0,1-5 0 0,0 0-8 0,8 0-8 0,-9 0-20 16,0 0-20-16,0 0-20 0,2 0-20 0,-10 0-36 0,8 0-28 16,-8 0-72-16,0 0-24 0,0 0 56 0,8 0 28 0,-8 0 32 15,0 0 24-15</inkml:trace>
        </inkml:traceGroup>
        <inkml:traceGroup>
          <inkml:annotationXML>
            <emma:emma xmlns:emma="http://www.w3.org/2003/04/emma" version="1.0">
              <emma:interpretation id="{267EC5FD-D7DE-4BDE-BE3C-8BB9B55D1DBC}" emma:medium="tactile" emma:mode="ink">
                <msink:context xmlns:msink="http://schemas.microsoft.com/ink/2010/main" type="inkWord" rotatedBoundingBox="24327,17727 25846,17745 25838,18447 24319,1842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77093.2637">2394 5712 63 0,'0'0'88'0,"0"0"-12"0,0 0-4 0,0 0-20 0,0-4-8 0,0 4 4 16,0-6-8-16,0 2 0 0,0 4-4 0,0-10-4 0,0 5 0 15,10 1 0-15,-10-2 0 0,8 1-4 0,-8-4 4 0,8 4 0 16,-8-5 0-16,9 1-4 0,-1-1 4 0,-8-4 0 0,8 5-8 0,1-6 4 16,0 5 0-16,-1-4-4 0,-8 1 0 0,8 2 0 15,-8-3-4-15,10-1 0 0,-10 2 4 0,0-2 0 0,0 0-4 0,0 1 0 16,0 0 0-16,0 4-4 0,0-4 0 0,-10 4 0 0,10-4-4 15,-8 4 0-15,0 1-4 0,-1-6 4 0,0 5-4 0,1 1-4 16,0 0 4-16,-9-1-4 0,9 0 0 0,-10 5 0 0,10-4-4 16,-2 4 4-16,-6 0-4 0,8 1 0 0,-10-2 0 0,10 6 4 15,-9-4-4-15,9 4 0 0,-10 0 0 0,10 0 0 0,0 0 0 0,-2 4 0 16,2 2-4-16,-9-2 4 0,8 1 0 0,1 5 0 0,8-1 0 16,-9-4 0-16,1 5 0 0,0 4 0 0,8-9 0 0,0 9 0 15,-8-4 4-15,8 0-8 0,0-1 0 0,0 1 0 16,8-1 4-16,-8 1 0 0,8 0-4 0,-8-1 4 0,8-4 0 0,1 4 4 15,-1-4-4-15,10 5 4 0,-10-6-4 0,0 1 0 0,10 0 0 0,-2 5-4 16,2-6 4-16,-1 2 0 0,0 3 0 0,0-5-4 0,-9 6 4 16,18-1 4-16,-8-3-4 0,-2 2 0 0,1 3 0 0,0-2 4 15,-8 5-4-15,7-4 0 0,2 5 0 0,-10-6 0 0,10 5 0 0,-10 1 0 16,0-1 0-16,9 0 0 0,-8 1 0 0,-9 0 0 16,9-1 4-16,-9 1-4 0,0 4 0 0,0-5 0 0,0 1 0 0,0-1 0 15,0 5 4-15,-9-5 0 0,0 1 0 0,1-1 0 0,-1-1-4 16,1 3 0-16,-9-2 4 0,8-4-4 0,1 5 0 0,-10-6 0 15,10-4-4-15,-9 5 4 0,0-6 0 0,9 1 0 0,-9-5 0 16,-1 0 0-16,10 0 4 0,-10-5-4 0,10 1 4 0,0-2-4 0,-9-3 0 16,8 4 0-16,1-5 0 0,-1-4 0 0,1 4 0 15,0-4 4-15,-2 0-4 0,2-1 0 0,8 6 0 0,-8-10 0 0,8 4 0 16,0 1 0-16,-8 0 0 0,8-1 0 0,0 1 0 0,0 4-4 16,0-5 0-16,8 2 4 0,-8 3-4 0,0 0 0 0,8 1-8 15,-8-2-4-15,8 2-12 0,-8 0 4 0,10 3-12 0,-2-3-8 0,0 5-12 16,1-2-8-16,-1 3-8 0,1-3-8 0,0 1-4 15,-1 0-8-15,8 1-48 0,-6 4-36 0,6-4 24 0,2-2 36 0,-10-3 12 16</inkml:trace>
          <inkml:trace contextRef="#ctx0" brushRef="#br1" timeOffset="77864.2414">2650 5266 55 0,'0'0'100'0,"-8"5"-8"0,8-5-12 15,0 0-16-15,0 0-4 0,0 0 0 0,0 4 0 0,8-4 4 0,-8 0-4 16,0 6-4-16,9-6 4 0,-9 4 0 0,8-4-8 0,0 5 4 16,2-5-4-16,-2 5 4 0,0-5-4 0,10 0-4 0,-2 5-4 15,-7-5-8-15,8 4 0 0,0-4-8 0,1 0 0 0,6 0-8 16,-6 0 0-16,-1 0-4 0,9 0-8 0,-10 0 4 0,10-4-4 16,-8 4 0-16,7 0-4 0,-8-5-4 0,8 5-4 0,1 0-12 15,-8 0-16-15,6-5-16 0,-6 5-16 0,7-5-20 0,-7 5-24 0,6-4-20 16,-6 4-12-16,8-6-80 0,-9 2 32 0,-1-1 36 0,2 5 32 15,8-5 20-15</inkml:trace>
          <inkml:trace contextRef="#ctx0" brushRef="#br1" timeOffset="77340.6021">2796 5510 27 0,'8'-4'92'0,"-8"-1"-8"0,0 1-4 0,0 4-20 15,0-10-8-15,8 5 0 0,-8 5-8 0,0-5-4 0,0 0 0 0,8 5-4 16,-8-5-4-16,0 5 12 0,0 0-4 0,10 0 4 16,-10 0 4-16,0 5-4 0,8 0 8 0,-8 0 0 0,0 4-4 0,0 1-4 15,0 4-4-15,0-4-4 0,0 8 0 0,0-3-8 0,8 4-4 16,-8 2-4-16,0-3-8 0,0 1 0 0,-8 0-4 0,8 6 4 16,0-6-8-16,0 0-20 0,8 0 24 0,-8 5-4 0,0-9-4 15,0 3-4-15,9 2-8 0,-9-6-12 0,0 1-16 0,9-1-8 0,-9 0-16 16,8 1-16-16,-8-6-4 0,0 1-12 0,9-1 4 15,-1-3-40-15,-8-2-36 0,8-4 12 0,-8 0 28 0,9-4 28 0</inkml:trace>
          <inkml:trace contextRef="#ctx0" brushRef="#br1" timeOffset="77592.9671">3008 5550 3 0,'0'-11'112'0,"0"1"-8"0,0 6-4 0,0-6-28 16,0 5-4-16,0 1-8 0,0-1-4 0,0 1-4 0,0 4-4 15,0-6-8-15,0 6-4 0,0-4 0 0,0 8 4 0,0-4-4 0,8 6 4 16,-8-2 4-16,0 1-4 0,0-1 0 0,10 6 8 16,-10-1-4-16,0 5-24 0,0-3 20 0,8 3-4 0,-8 1-4 0,0 4-4 15,0-5 0-15,8 5-8 0,-8 0-4 0,0 0 4 0,0 1-8 16,0-1 0-16,0 0 0 0,0 0-4 0,0 0-4 0,0 1 0 16,10-1-4-16,-10-5 4 0,0 6-4 0,0-6 0 0,0-6-12 0,0 8-8 15,0-7-8-15,0-4-8 0,0 5-4 0,0-6-20 16,0 1-8-16,8-5-16 0,-8 0-4 0,-8-5-16 0,8 1 4 0,0-6-32 15,-10 1-44-15,10-1 20 0,-8-4 24 0,0-1 24 0</inkml:trace>
          <inkml:trace contextRef="#ctx0" brushRef="#br1" timeOffset="78237.2813">3665 5664 111 0,'0'0'164'16,"0"0"-4"-16,0 0-4 0,0-5-16 0,0 5 0 0,0 0 4 0,0 0 0 15,0-5-8-15,0 5-12 0,0 0-12 0,0 5-4 16,0-10-8-16,0 10-8 0,0-10-8 0,0 10-8 0,0-5-20 0,0 0-56 15,0 0 0-15,0 0 0 0,0 0 0 0,0 0 0 0,0 0 0 16,0 0 0-16,0 0 0 0,0 0 0 0,0 0 0 0,0 0 0 16,0 0 0-16,0 0 0 0,0 0 0 0,0 0 0 0,0 0 0 15,0 0 0-15,0 0 0 0,0 0-144 0,0 0-32 0,0 0-40 16,9 0-44-16,-9 0-48 0,0 0 52 0,8 0 52 0,-8 0 40 0,8 0 28 16,-8 0 24-16</inkml:trace>
        </inkml:traceGroup>
        <inkml:traceGroup>
          <inkml:annotationXML>
            <emma:emma xmlns:emma="http://www.w3.org/2003/04/emma" version="1.0">
              <emma:interpretation id="{21C2DCD9-FC18-4024-8252-6A233416A6E6}" emma:medium="tactile" emma:mode="ink">
                <msink:context xmlns:msink="http://schemas.microsoft.com/ink/2010/main" type="inkWord" rotatedBoundingBox="26670,17677 27879,17691 27871,18338 26662,1832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81705.5738">4679 5497 7 0,'-8'0'88'0,"-1"0"-12"0,1 0-8 0,-1-6-24 0,1 6-4 16,-1-4 0-16,1 4-4 0,0-5 4 0,-2 5-4 0,2-10 4 15,0 5-8-15,-2 1 4 0,2-1-4 0,0-5 0 0,0 1 4 16,-1 4-4-16,9-4 0 0,-8-6 0 0,-1 5 8 0,9 1-8 0,0-5 0 16,-9 4 0-16,9 0-4 0,0-4 4 0,0 4-8 0,0 1 0 15,0-6 4-15,0 6-4 0,0-1-4 0,0 1 4 0,9-1-4 16,-9 0 0-16,9 1 0 0,-1 4 0 0,-8-5 4 0,9 0-8 16,-1 5 0-16,0 1 0 0,0-1 0 0,10 0-4 0,-10 1-4 15,10 4 4-15,-10-5-4 0,9 5-4 0,0 0 0 0,-8 0 8 0,7 5-8 16,-6-1 0-16,6 1 0 0,2 0 0 0,-10 4 0 0,9-3 0 15,-8 3-4-15,8 1 4 0,-9 4-4 0,0-5 0 0,2 6 0 16,-10-1 4-16,8 6-4 0,-8-6 4 0,0 5-4 0,0 1 0 0,-8-1-20 16,8 3 24-16,-10-1 0 0,-6 3-4 0,7 0 4 15,1-1 0-15,-9 2-4 0,0-6 0 0,-1 4 4 0,2 2-4 0,-2-11 0 16,10 5 0-16,-9 0 0 0,0-5 0 0,0-3 0 0,9-2 4 16,-10 1-4-16,10-6 0 0,-2 2 0 0,2-2 0 0,0-4-4 15,0 0 0-15,8 0 0 0,-9 0 0 0,9-4 0 0,0-2 0 16,0 2 4-16,0 4 0 0,0-5 0 0,9 0-4 0,-9 0 4 15,8 1 0-15,-8 4 0 0,8 0-4 0,0-6 4 0,2 6 0 16,-10 0 0-16,8 0 4 0,0 0 0 0,2 6 0 0,6-2 0 0,-7 1 0 16,-1 0 4-16,9 4-4 0,-8-3 4 0,7 3-4 0,-6-5 0 15,6 6 4-15,2 0-4 0,-10-5 0 0,9 5 0 0,0-1 0 16,-8-5 4-16,7 6-8 0,2-5 0 0,0 0 4 0,-2-1 0 16,1 1-4-16,-8 0-4 0,8 0-4 0,-1-5-8 0,-6 5-12 15,6-5-12-15,-8 0-8 0,2 5-16 0,-2-10-24 0,9 5-16 0,-17 0-36 16,8-5 4-16,1 0-80 0,0-5 40 0,-9 6 32 0,0-6 28 15,8 0 24-15</inkml:trace>
          <inkml:trace contextRef="#ctx0" brushRef="#br1" timeOffset="82126.7291">5183 5367 7 0,'0'-5'112'0,"0"5"-16"15,0-5-12-15,0 0-24 0,0 0-8 0,0 1 0 0,0-1-4 0,0 0-8 16,8 1-4-16,-8-1-4 0,8-5-4 0,1 5-4 0,-9-4 0 16,8 4 0-16,1-5-4 0,0 6 4 0,7-6 4 0,-6 5 0 15,-2 0 4-15,8 0 0 0,2 1-4 0,-1-1 0 0,-9 5-4 0,10-5-4 16,-2 5-4-16,2 0-4 0,-10 0 0 0,10 0 0 16,-2 5 0-16,-7 0-8 0,7-1 8 0,-6 1-4 0,-2 0 0 15,0 4 0-15,0 1 0 0,2 5 0 0,-10-6-4 0,0 6-4 0,0-1 4 16,0 5 0-16,-10 1 0 0,2-1-4 0,0 0 0 0,0 0 0 15,-2 0 4-15,-6 5-4 0,-1 0 4 0,9-5-8 0,-10 4 8 16,2-3-8-16,-2 0 4 0,10-1 0 0,-10 1 0 0,1-7-4 16,9 2 4-16,0-1 0 0,-10 1 0 0,10-6 0 0,0 1 0 15,-2 4 0-15,10-9 0 0,-8 5 0 0,8-6 0 0,0 6 0 0,-8-5 4 16,8-1-4-16,0 6 4 0,0-5 0 0,0-1 12 0,8 2 0 16,-8 3 8-16,8-4 4 0,-8-1 8 0,10 1 0 0,-2 5 0 15,8-5 4-15,-6 0 0 0,-2-1 0 0,9 1 0 0,0 0 0 16,0 0-4-16,1-5-8 0,-2 5-4 0,2-5 0 0,-2 4-8 15,9-4-4-15,-7 5 0 0,8-5 0 0,-10 0-24 0,2 5 8 0,7-5-20 16,-8 0-28-16,8 0-24 0,-7 0-40 0,-1 0-32 0,0 0-20 16,-9 0-80-16,9 0 20 0,1 0 36 0,-10 0 36 0,0 0 36 15,10 0 12-15</inkml:trace>
        </inkml:traceGroup>
        <inkml:traceGroup>
          <inkml:annotationXML>
            <emma:emma xmlns:emma="http://www.w3.org/2003/04/emma" version="1.0">
              <emma:interpretation id="{6D2F7F21-2EA5-421A-A8C1-4E6C83C1E437}" emma:medium="tactile" emma:mode="ink">
                <msink:context xmlns:msink="http://schemas.microsoft.com/ink/2010/main" type="inkWord" rotatedBoundingBox="28324,17903 28787,17909 28783,18209 28320,1820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82431.4302">6180 5477 79 0,'0'-5'104'0,"-8"0"0"0,16 1-4 16,-8-1-20-16,0 0-4 0,0 0 0 0,8 0 4 0,1 1-4 0,-9 4-8 15,9-5-4-15,-1 5 4 0,1-5-4 0,-1 5 4 0,0 0-8 16,10-4-4-16,-10 4-4 0,10 0-8 0,-2 4-4 0,-7-4-4 16,8 5-8-16,0-5 0 0,-1 5-8 0,10-5 0 0,-8 4-4 15,-1 1-4-15,0-5 0 0,0 5-4 0,-1 0-8 0,10 0 0 16,-8-5-12-16,-10 9-8 0,9-9-16 0,0 5-16 0,-8 0-12 16,7 0-24-16,-6-1-16 0,-2 2-16 0,0-2-20 0,-8 1-68 0,10-1 8 15,-10 1 36-15,0 0 32 0,-10-5 20 0</inkml:trace>
          <inkml:trace contextRef="#ctx0" brushRef="#br1" timeOffset="82679.8078">6231 5644 115 0,'0'6'116'16,"0"3"-12"-16,-8-4-12 0,8-1-12 0,0-4 4 0,8 5 4 15,-8 1 0-15,8-2-8 0,-8-4-4 0,10 5 0 0,-2 0-4 16,0 0-8-16,0-5 0 0,2 4-4 0,-2-4-4 0,9 6-4 0,0-2-12 15,-8 1 0-15,7-5-4 0,2 4-8 0,-2-4-4 0,10 0-4 16,-9 6-4-16,0-6-4 0,0 0-4 0,9 0-8 0,-8 0-16 16,-2 0-16-16,1 0-24 0,0 0-28 0,0 0-40 0,-9 0-28 15,10 0-52-15,-10 0-40 0,2 0 40 0,-2 0 40 0,-8 0 32 16,8 0 28-16</inkml:trace>
        </inkml:traceGroup>
        <inkml:traceGroup>
          <inkml:annotationXML>
            <emma:emma xmlns:emma="http://www.w3.org/2003/04/emma" version="1.0">
              <emma:interpretation id="{C512B144-EA31-43A2-89EE-ED1BDF6284F1}" emma:medium="tactile" emma:mode="ink">
                <msink:context xmlns:msink="http://schemas.microsoft.com/ink/2010/main" type="inkWord" rotatedBoundingBox="29250,17737 30880,17756 30871,18551 29241,1853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101915.7793">7655 5448 27 0,'0'0'68'0,"-8"-5"-4"0,8 1-4 0,-9 4-24 0,9-5-4 0,-9 5 4 16,9-5-16-16,-8 5 12 0,8-4 4 0,0 4 4 0,-8 0 0 15,8-7 0-15,-10 7 4 0,10 0-8 0,-8-3 8 0,8 3 0 16,0 0 0-16,0 0-8 0,0 0 4 0,0 0-4 0,0 0-4 0,-8 0-8 16,8 0-4-16,0 0 0 0,0 0-8 0,0 0 0 0,0 0 8 15,8 0 0-15,-8 0 0 0,0 0 0 0,0 0 0 0,8 0 8 16,-8 0 0-16,10 0-4 0,-10-5 0 0,8 5 0 0,0-5 0 0,1 5 0 15,0-5-4-15,8 5 0 0,-9-4 0 0,0-1-4 16,10 0 0-16,-10 0-8 0,10 5 4 0,-2-4 0 0,-7-6-4 0,8 10-4 16,-9-5 4-16,9 0 0 0,-9 0 0 0,2 5-4 0,6-5-4 15,-6 1 4-15,6 4-4 0,-7-5 4 0,-1 5-4 0,1-5 0 16,-1 5 0-16,1-4 4 0,-9 4-4 0,8 0 0 0,0 0 0 0,-8 0 0 16,10 0 0-16,-10 0 0 0,0 0 0 0,0 0 0 15,0 0 4-15,0 0-4 0,0 0 0 0,0 0 4 0,0 0-20 0,0 0 20 16,0 0 0-16,0 0 0 0,0 0 0 0,0 0 0 0,0 0 0 15,0 0 4-15,0 4-4 0,0-4 0 0,0 5 4 0,0 0 8 16,0-1-8-16,0 1 0 0,0 0 0 0,0 5 4 0,0 0 0 16,0-1 0-16,0 5 4 0,0-4-4 0,0 5 0 0,0 3 0 15,0-3 4-15,0 4-4 0,0 1 0 0,0-2 0 0,0 6 4 16,0-5-4-16,0 6 0 0,0-2 0 0,0 2 0 0,0-2 0 0,0-4 0 16,0 6-4-16,0-2 4 0,0 2 0 0,0-2-4 0,0-3 0 15,0-1-4-15,0 5 0 0,0-5 0 0,0 0 0 0,0-4 0 16,0 4-4-16,0-4 8 0,0-1-8 0,0-4 4 0,0 3 0 15,0 2 0-15,0-5 0 0,0-2 0 0,0 3 0 0,0-2 0 16,0 1-4-16,0-6 0 0,0 6 0 0,0-5-8 0,0 5 4 0,0-10-8 16,0 4-8-16,0 1-12 0,0-5-16 0,0 5-16 0,0-5-12 15,0 0 0-15,0 0-8 0,-10-5-8 0,10 0-4 0,-8 1-4 16,8-6-4-16,-8 1 0 0,8-1 0 0,-9 0-12 0,9 1-32 16,-8-6-24-16,-1 1 28 0,1 4 24 0,8-4 32 0</inkml:trace>
          <inkml:trace contextRef="#ctx0" brushRef="#br1" timeOffset="102170.0971">7698 5784 75 0,'0'0'96'0,"0"0"-8"0,0 0-8 16,0 0-24-16,0 0-4 0,0 0 0 0,0 0 0 0,0 0 4 15,0 0-4-15,8 0 4 0,-8 0-4 0,8 0 4 0,2 0 0 16,-10 0-4-16,8 0 0 0,0 0 0 0,1 0 0 0,8 0 0 0,-9 0 0 15,1 0-8-15,7 0-12 0,2 0 12 0,0 0-4 16,-10 0-4-16,9 0-8 0,0 0 4 0,-9 0-8 0,9 0-4 0,1 0-8 16,-10 0 0-16,10 0 0 0,-10 0-8 0,0 0 0 0,9 0-4 15,-9 0-4-15,1 0-12 0,0 0-4 0,-1 0-16 0,-8 0-16 16,8 0-16-16,2 0-16 0,-10 0-28 0,8 0-20 0,0-5-28 16,-8 5-76-16,8-4 44 0,-8-2 40 0,0 6 28 0,10-4 28 15</inkml:trace>
          <inkml:trace contextRef="#ctx0" brushRef="#br1" timeOffset="98591.6198">7109 5808 35 0,'-8'0'64'16,"8"0"0"-16,0 0-4 0,0 0-24 0,0 0-12 0,0 0 0 15,0 0 0-15,0 0-4 0,0 0-4 0,0 0 4 0,0 0-4 0,0 0 0 16,-9 0-4-16,9 0 0 0,0 0 4 0,0 0 0 0,0 0 0 16,9 0 4-16,-9 0 0 0,0 0 8 0,0 0 0 0,-9 0 4 15,9 0 0-15,0 0 4 0,0 0 4 0,0 0 0 0,0-5 0 16,0 5 4-16,9-5-8 0,-9 5 0 0,0-5-4 0,0-4 0 0,0 4-8 15,8 1 0-15,-8-6 0 0,8 1 4 0,-8-1-4 0,10-5 0 16,-2 1 0-16,-8-1 0 0,8 1 0 0,0-6-8 0,2 2 0 16,6-1 4-16,-7-1-4 0,0 1 0 0,-1-5-4 0,9 6-4 15,-9-3 4-15,2 2 0 0,6-4-8 0,-8 3 4 0,10 1 0 16,-10 0-4-16,1 5 0 0,8-5 0 0,-8 4 0 0,-1 1 0 0,0 4 0 16,0-4 0-16,2 4 0 0,-2-4-4 0,0 4 8 15,2 5 0-15,-10-4-4 0,0 4 0 0,8 0-4 0,-8 1 4 0,8-2 0 16,-8 2 0-16,0 4 0 0,0-5 0 0,0 5 0 0,0 0 0 15,0-5 0-15,0 5 0 0,0 0-4 0,0 0 4 0,0 0-4 16,0 0 8-16,0 0 0 0,0 0-8 0,0 0 4 0,0 0 0 0,0 0 0 16,0 0 0-16,0 0-8 0,0 0 8 0,0 0 0 0,0 0-4 15,0 0 4-15,0 5 0 0,0-5 0 0,0 5 0 0,0-1 0 16,0 2-4-16,9-2 0 0,-9 1 0 0,0 5 0 0,0-1 4 16,0 1 0-16,0 4-4 0,0 0 4 0,0 1 0 0,0 4 4 15,0-4-4-15,0 4 4 0,0 0 0 0,0 0-4 0,0 5 4 16,0-4-4-16,0 3 0 0,0-4 0 0,0 5 0 0,0-4 4 0,0-1-8 15,0 1 4-15,0-2 0 0,0 1 0 0,0 1 0 0,0-6 0 16,0 5 0-16,0-4-4 0,0-6 4 0,0 5 0 0,0-4 0 16,8 5-20-16,-8-6 20 0,0 0 0 0,0-4 0 0,0 5-4 15,0-5 0-15,0 4 0 0,0-4 4 0,0 0 0 0,0 0-4 16,0-5 0-16,0 5 0 0,0-5 0 0,0 0 4 0,0 0-4 0,0 0-4 16,0 0 0-16,0 0-4 0,0 0-8 0,0 0-4 0,0 0-4 15,0 0-12-15,0 0-8 0,0 0-12 0,0 0-8 0,0 0-8 16,0 0-16-16,-8 0-12 0,8 0-4 0,0 0-12 0,0 0-28 15,-9 0-52-15,9-5 28 0,0 5 24 0,0-5 28 0,-8 5 24 16</inkml:trace>
          <inkml:trace contextRef="#ctx0" brushRef="#br1" timeOffset="104010.3665">8592 5405 19 0,'0'-5'68'0,"0"1"-4"16,0 4 0-16,0-5-28 0,0 5-8 0,0-5 4 15,0 0-4-15,0 1 8 0,0-1-4 0,0 0 0 0,0 5 4 0,0-5-4 0,0 0 4 16,0 5 0-16,0-5 4 0,0 5 0 0,0-5 0 0,0 5 0 16,0 0 0-16,0-4-4 0,0 4 0 0,0 0 0 0,0 0-4 0,0 0 0 15,0 0-4-15,0 0 0 0,-8 0-4 0,8 0 0 0,0 0-4 16,0 0 0-16,-8 0 0 0,8 0-4 0,0 0 4 0,-8 0-8 16,-2 4 0-16,10-4 0 0,-8 5 4 0,0-5 0 0,-1 5-4 15,1 0 4-15,-1 5 0 0,0-5-4 0,1 4-4 0,-8 1 8 16,6-1-8-16,2 4 4 0,-10-2-4 0,10 3 0 0,0 1 0 0,-9 4-4 15,9-5 4-15,-10 5-4 0,10-4 0 0,0 3 0 0,-10 2 0 16,10 0-4-16,-1-1 0 0,0 1 4 0,1-2 4 0,-1 1-4 16,1 1-4-16,8-1 0 0,-8-5 4 0,8 5 0 0,0 0 0 15,0-4-4-15,0 4 0 0,0-5 0 0,8 1 0 0,-8-1 4 16,8 1-4-16,1-1 0 0,-1 0 4 0,1 1 0 0,0-1-4 0,-1-5 0 16,10 2 4-16,-10-2-4 0,8 0 4 0,2 1 0 0,-10-5-4 15,9 4 0-15,1-4 0 0,-2 0 4 0,2-1-4 0,-2 2 0 16,2-6 0-16,-1 4 4 0,-1-4 0 0,2 0-8 0,-2 0 4 15,2 0 0-15,-1 0 0 0,-8 0 0 0,8 0 0 0,-9-4 4 16,0 4-4-16,1-6 0 0,0 6 4 0,-1-4-4 0,0 4 0 0,-8-5 0 16,10 0 0-16,-10 0 4 0,0 1-4 0,0-1 0 0,8-5 0 15,-16 6 0-15,8-6 0 0,0 0 0 0,0 1 0 0,-10-1 0 16,2 1 0-16,8-1 0 0,-8-4 0 0,-1 4 0 0,9 1 0 16,-9-6 0-16,1 6 4 0,0-1-4 0,-1 0 0 0,1 1 4 15,-1 4-4-15,-8-4 0 0,9 3 0 0,-2 6 0 0,2 0-4 16,-8 0 4-16,6 0 0 0,2 6 0 0,-9 3 0 0,9-4 0 0,-1 4 0 15,-8 6 0-15,9-6 0 0,0 6-4 0,-10-6 0 0,10 6-4 16,-2-1-8-16,2 0-8 0,0 1-8 0,-1 0-12 0,9-1-16 16,-8 0-20-16,8-5-20 0,-8 6-16 0,8-5-16 0,0-2-88 15,0 3 36-15,0 3 32 0,0-9 28 0,8 5 28 0</inkml:trace>
        </inkml:traceGroup>
        <inkml:traceGroup>
          <inkml:annotationXML>
            <emma:emma xmlns:emma="http://www.w3.org/2003/04/emma" version="1.0">
              <emma:interpretation id="{001EFB8E-8AE7-4F56-B5B4-BC6AED5018F3}" emma:medium="tactile" emma:mode="ink">
                <msink:context xmlns:msink="http://schemas.microsoft.com/ink/2010/main" type="inkWord" rotatedBoundingBox="31326,17983 32608,17998 32602,18465 31320,1844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108492.006">9480 5611 55 0,'0'-5'76'0,"0"1"-12"0,-10 4-8 0,10-4-24 0,0-2-4 16,0 1-4-16,-8 1-4 0,8 4 0 0,0-6 0 0,-8 2 0 16,8-1-4-16,0 5 0 0,-8-5 4 0,8 0-4 0,-9 1-4 0,9 0 0 15,0-3 0-15,-9 3 4 0,9 4 0 0,-8-4 0 0,8-2 0 16,-9 2 4-16,1-1-4 0,8 5 0 0,-8-5 0 0,-2 0 0 16,10 5 0-16,-8-4 0 0,0 4 0 0,0 0 0 0,-2 0 0 15,2 0-4-15,-9 0 0 0,8 0 0 0,1 4 0 0,-1-4-20 16,-7 5 20-16,8 0 0 0,-2 0-4 0,-6 5 0 0,6-6 0 0,2 0-4 15,0 7 0-15,-1-2 0 0,1-4 4 0,-1 4-8 0,1 1 4 16,8 5 0-16,-9-6 0 0,9 2 0 0,-8 2-4 0,8-4 0 16,0 6 4-16,0-1-4 0,0 1 4 0,0-1-4 0,8-4 0 15,-8 5 4-15,9 4 0 0,-1-5 0 0,-8 1 0 0,9-1-4 16,8-5 0-16,-9 6 4 0,0-1 0 0,10 1 0 0,-10-6-4 16,10 1 0-16,-2-1 0 0,1 1 0 0,1-5 4 0,-2-1-4 0,2 6 0 15,-2-10 0-15,2 5 4 0,7-5 0 0,-7 0-4 0,-2 0 4 16,10 0-4-16,-8 0 0 0,-2-5 0 0,1 0 4 0,0 0-4 15,0-4 4-15,1 4-4 0,-2-6 0 0,-6 3 4 0,6 3-4 16,-8-4 0-16,1-1 0 0,-1 0 4 0,1 1-8 0,0-1 4 0,-1 0 4 16,0 1-4-16,-8 0 4 0,10-1 0 0,-10 1 0 0,8 3 0 15,-8-3-4-15,0-1 0 0,0 6 0 0,8-2 8 0,-8 2-4 16,0-1 4-16,0 1 0 0,0-2-4 0,0 2 0 0,0 4 0 16,0-5 0-16,0 5 0 0,0-5 0 0,0 5-4 0,0 0 0 15,0 0 4-15,0-5-4 0,0 5 4 0,0 0-4 0,0 0 0 0,0 0 0 16,8 0 4-16,-8 5-4 0,0-5 4 0,0 5 4 0,10 0-8 15,-10-5 0-15,0 4-4 0,8 2 8 0,-8-2-8 0,0 1 4 16,8-1-4-16,-8 2 8 0,9 3-4 0,-9 1 0 0,0-6 0 0,8 6 4 16,-8-1-4-16,9-3 0 0,-9 3-4 0,9 0 0 15,-1-4 4-15,-8 5 4 0,8 0-4 0,-8-6 0 0,10 6 4 16,-2-5-4-16,0 0 8 0,-8 4-12 0,8-4 4 0,2 0 4 0,-2-2-4 16,-8-3 0-16,8 6-4 0,1-6 8 0,-9 0 0 0,8 5-8 15,0-5 0-15,-8 0 8 0,10-5-4 0,-2 5-4 0,-8 0 8 16,8-6-4-16,-8 3 0 0,8-2 4 0,-8 0-4 0,10 0 0 15,-10 1 8-15,8-1-12 0,-8-5-20 0,8 5 24 0,-8 1 0 16,9-6 8-16,-9 5-4 0,9-5 4 0,-9 1-12 0,8 4 0 0,-8-5 4 16,9 6 4-16,-9-5 0 0,8-1 0 0,-8 5 0 0,8-5 0 15,-8 6-4-15,9-6 0 0,-9 5 0 0,9 1 0 0,-9-2-4 16,8 2 0-16,-8-1 8 0,8 0 0 0,-8 0 0 0,10 5-4 16,-10-4-4-16,0 4 0 0,8 0 4 0,-8 0 0 0,8 0 0 15,-8 0 0-15,0 0 0 0,9 4 4 0,-9-4 0 0,0 5-4 0,9-5 4 16,-9 5 0-16,8 0-4 0,-8-1 4 0,0 2-4 0,8-2 4 15,-8 5 0-15,9-3-4 0,-9 3 4 0,8 1 0 0,-8-6-4 16,0 6-4-16,8-5 8 0,-8-1-4 0,10 6 0 0,-2-5 4 16,-8 4-4-16,8-4 4 0,-8 0 0 0,10 0 0 0,-10 0-4 15,8 0 4-15,-8-1-4 0,8 1 0 0,-8-5 0 0,8 0 4 0,1 5-4 16,-9-5 0-16,9 0 4 0,-1 0 0 0,-8 0-4 0,9 0 4 16,-9-5-4-16,8 5 0 0,0-5 0 0,-8 1 0 0,10-1-4 15,-2 0 4-15,-8 0 0 0,8 0 4 0,0 0-4 0,-8-4 0 16,10 4 0-16,-2-5 8 0,-8 1-4 0,8 5 0 0,1-6-4 15,-9 5-4-15,9-5 8 0,-1 6 0 0,-8-2-8 0,9-3 8 16,-1 5-4-16,-8-2 0 0,8 2 4 0,-8 4 0 0,8-5-4 0,2 5-4 16,-10-5 0-16,8 5 4 0,-8 0 0 0,8 0 12 0,-8 5 0 15,10-5-4-15,-2 5 0 0,-8-1 4 0,8 2 0 0,-8-2 0 16,9 5 0-16,-9-3 4 0,9 3-4 0,-1 1 0 0,-8 0 0 16,0-1-4-16,9 1 0 0,-9 4 0 0,8-5 4 0,-8 6-4 15,0-1 0-15,0-4 0 0,0 4 0 0,0-4 0 0,8 4 4 0,-8-4-4 16,0 4-4-16,0-5 0 0,0 2 0 0,0-2 0 0,0 0-4 15,-8 1-4-15,8-1-8 0,0-4-12 0,0 0-20 0,0 0-20 16,0-1-28-16,0 2-28 0,0-2-20 0,0-4-92 0,0 0 40 16,-8 0 32-16,8-4 28 0,0-2 28 0</inkml:trace>
        </inkml:traceGroup>
        <inkml:traceGroup>
          <inkml:annotationXML>
            <emma:emma xmlns:emma="http://www.w3.org/2003/04/emma" version="1.0">
              <emma:interpretation id="{7411F796-96BC-40B1-9C8C-F5EAF66AB22A}" emma:medium="tactile" emma:mode="ink">
                <msink:context xmlns:msink="http://schemas.microsoft.com/ink/2010/main" type="inkWord" rotatedBoundingBox="32808,17700 33033,17703 33029,18024 32804,18021"/>
              </emma:interpretation>
              <emma:one-of disjunction-type="recognition" id="oneOf22">
                <emma:interpretation id="interp30" emma:lang="" emma:confidence="0">
                  <emma:literal>2</emma:literal>
                </emma:interpretation>
                <emma:interpretation id="interp31" emma:lang="" emma:confidence="0">
                  <emma:literal>r</emma:literal>
                </emma:interpretation>
                <emma:interpretation id="interp32" emma:lang="" emma:confidence="0">
                  <emma:literal>z</emma:literal>
                </emma:interpretation>
                <emma:interpretation id="interp33" emma:lang="" emma:confidence="0">
                  <emma:literal>Z</emma:literal>
                </emma:interpretation>
                <emma:interpretation id="interp34" emma:lang="" emma:confidence="0">
                  <emma:literal>ż</emma:literal>
                </emma:interpretation>
              </emma:one-of>
            </emma:emma>
          </inkml:annotationXML>
          <inkml:trace contextRef="#ctx0" brushRef="#br1" timeOffset="109005.6316">10656 5343 19 0,'0'-5'100'0,"0"-4"-8"0,0 4-8 15,0 0-20-15,0-5 0 0,0 5-4 0,0-4-4 0,0 4-4 0,9-4 0 16,-9 3-4-16,8 2 0 0,-8-6-4 0,8 5 0 0,-8 1-4 16,10-1 0-16,-2-5-8 0,0 10 0 0,0-4-4 0,2-2 4 15,-2 6-8-15,0-5 0 0,1 5-4 0,-1 0 0 0,1 0 0 0,0 0-8 16,-9 5 0-16,8-5 0 0,0 6-4 0,-8-2 4 0,8 1-4 16,-8 0 4-16,0 0-4 0,0-1 0 0,0 6 0 0,0-1-4 15,0-3-4-15,-8 8 4 0,8-5-4 0,-8 1 4 0,0 0 0 0,-1-1-4 16,0 1 4-16,1 4-4 0,8-4 0 0,-9 0 4 15,1 4-4-15,0-5 0 0,-2 1 4 0,2-2-4 0,0-1 0 0,8 2 0 16,-8 0 0-16,8-4 4 0,0 0-4 0,-10 5 4 0,10-6 4 16,0 1 4-16,0 0 4 0,0 0 4 0,10 0 4 0,-10-1 0 15,0 2 0-15,8-2 4 0,-8 1 4 0,8-1-20 0,-8 1 20 16,8 0 4-16,2 0 0 0,-10-5 0 0,8 4-4 0,0 2-4 16,1-2 0-16,-1-4-4 0,1 0-4 0,0 4-4 0,-1-4 0 0,0 0-4 15,0 0-4-15,2 0 0 0,-2 0-4 0,0 0-4 0,2 0-8 16,-2-4-12-16,0 4-24 0,1 0-28 0,-9-4-40 0,8-2-52 15,-8 6-56-15,0-4-60 0,9 4 40 0,-9-5 44 0,0 0 32 0,-9 0 32 16,9 5 24-16</inkml:trace>
        </inkml:traceGroup>
      </inkml:traceGroup>
    </inkml:traceGroup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7:36.7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AB08CF-DC55-481C-B228-B1320B75AD25}" emma:medium="tactile" emma:mode="ink">
          <msink:context xmlns:msink="http://schemas.microsoft.com/ink/2010/main" type="writingRegion" rotatedBoundingBox="15595,14832 19545,14363 19661,15346 15711,15814"/>
        </emma:interpretation>
      </emma:emma>
    </inkml:annotationXML>
    <inkml:traceGroup>
      <inkml:annotationXML>
        <emma:emma xmlns:emma="http://www.w3.org/2003/04/emma" version="1.0">
          <emma:interpretation id="{62DBFEBC-0B19-43B6-A8CA-A16384CD70CA}" emma:medium="tactile" emma:mode="ink">
            <msink:context xmlns:msink="http://schemas.microsoft.com/ink/2010/main" type="paragraph" rotatedBoundingBox="15595,14832 19545,14363 19661,15346 15711,15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38E85E-4FCA-4C1B-9C20-281E9ED59576}" emma:medium="tactile" emma:mode="ink">
              <msink:context xmlns:msink="http://schemas.microsoft.com/ink/2010/main" type="line" rotatedBoundingBox="15595,14832 19545,14363 19661,15346 15711,15814"/>
            </emma:interpretation>
          </emma:emma>
        </inkml:annotationXML>
        <inkml:traceGroup>
          <inkml:annotationXML>
            <emma:emma xmlns:emma="http://www.w3.org/2003/04/emma" version="1.0">
              <emma:interpretation id="{99AC1170-0282-497C-8BA4-D4E68BCAB792}" emma:medium="tactile" emma:mode="ink">
                <msink:context xmlns:msink="http://schemas.microsoft.com/ink/2010/main" type="inkWord" rotatedBoundingBox="15595,14832 16698,14701 16790,15482 15688,156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-6480 2993 19 0,'0'0'92'16,"0"0"-4"-16,0 0-4 0,0 5-24 0,0-5-4 0,0-5 0 15,0 5-4-15,0-5 0 0,0 5-4 0,0-5 4 0,0 0 0 16,8-5-4-16,-8 6 0 0,0-5 0 0,8 3 0 0,-8-3 0 0,9-1 0 16,-1-4 4-16,1 5 0 0,-1-6-4 0,1 1 0 0,-1-5 0 15,0 4-4-15,10-4 4 0,-10 0-4 0,2 0-4 0,6 0 0 16,-8 0-4-16,1-7 0 0,8 8 0 0,-8-6-4 0,-1 0-8 0,10 5 4 16,-10-5 0-16,0 5-4 0,0 0-8 0,2-6 4 0,-2 11-4 15,0-5 0-15,1 0 0 0,-1 4-4 0,1-4 0 0,-9 5-8 16,9-1-4-16,-1 5 4 0,-8-4 0 0,8 0 0 0,-8 5 4 15,8-1 0-15,-8 0 0 0,10 1-4 0,-10-1-4 0,8 1 8 16,-8 4 0-16,0-5-4 0,8 6-4 0,-8-2-4 0,0 2 8 0,0 0-4 16,0 4 0-16,10-5 0 0,-10 5 4 0,0 0 0 0,0 0-4 15,0 0 0-15,0 0 0 0,0 0 0 0,8 0-4 0,-8 0 4 16,0 5-4-16,0-1 4 0,8 0 0 0,-8 2 0 0,9 3 4 16,-9 1 0-16,8-6-8 0,-8 11 4 0,8-6 4 0,-8 6-4 15,0-1 4-15,9 5-4 0,-9 0 0 0,9 0 0 0,-9 1 0 0,8-1 4 16,-8 0 0-16,8 5 0 0,-8 0 0 0,10-5 0 0,-10 6-4 15,8-2 4-15,-8 1-4 0,0 1 4 0,8-1-8 0,-8-5 4 16,0 4 0-16,9-4 4 0,-9 6-8 0,0-6 4 0,9 0 0 16,-9 0 0-16,0 0 0 0,0-4 0 0,0 4-4 0,0-5 8 15,0-5-8-15,0 6 4 0,0-5-8 0,0 0 0 0,0-1-8 0,0 0-4 16,0-4-12-16,0 0-12 0,0 0-8 0,0 0-16 0,0-5-16 16,0 5-4-16,0-5-16 0,0 0-20 0,0 0-16 0,0-5 0 15,-9 5-40-15,9-10-40 0,-9 5 36 0,9 0 32 0,0-4 36 16,-8 0 20-16</inkml:trace>
          <inkml:trace contextRef="#ctx0" brushRef="#br0" timeOffset="545.5737">-5586 2364 55 0,'0'-4'84'15,"0"4"-4"-15,9-4 0 0,-9-2-24 0,0 1-8 0,0 1 0 16,9-6 0-16,-9 10-4 0,0-9-4 0,0 3 4 0,8 2-4 16,-8 0 8-16,0-1 0 0,0-1 8 0,0-3 0 0,0 9 4 15,0-5 0-15,8 0 4 0,-8 5 0 0,0 0-4 0,0 0-4 0,0-4 0 16,0 4-4-16,0 0 0 16,-8 0-4-16,8 0-4 0,0 0 0 0,0 4-8 0,-8-4-4 0,8 5-4 0,0-5 0 0,-9 5-4 15,0 0 0-15,9-1 0 0,-8 7-8 0,0-3 0 0,-2 2 0 16,2 0-4-16,8 4-4 0,-8 0 0 0,-1 1 0 0,0 4-4 15,1 0 0-15,-9 0 0 0,9 0 0 0,-1 7 0 0,0-8 0 0,1 5 0 16,8 2-4-16,-8-2 0 0,-2-3 4 0,10 4-4 0,-8 0 0 16,8-5 4-16,0 5-4 0,-8-4 4 0,8-1-4 0,8 4-4 15,-8-4 4-15,0-4 0 0,8 4 4 0,2 0-8 0,-10-4 0 16,8 3-16-16,0-3 24 0,1 0-4 0,0-1 0 0,-1 1 4 16,9-2-4-16,-9 2 0 0,10-5 4 0,-10 0 0 0,10 3-4 15,-10-3 0-15,9-5 4 0,0 5-4 0,0-5 4 0,-9 0-4 0,10-1-4 16,-2-4 4-16,2 5 0 0,-2-5 4 0,-7 0 0 0,8 0-8 15,-8-5 8-15,7 5-8 0,-6-4 4 0,-2-1 4 0,0-5-8 16,2 5 0-16,-10-5 4 0,8 1 0 0,-8 0-4 0,0-1 8 0,0 0-8 16,0-5 0-16,0 6 0 0,-8-5 8 0,8 4-8 15,-10-4 4-15,2 4 0 0,8 1 4 0,-18-1-4 0,10 1 0 0,0 4 0 16,-1-5 0-16,1 10 0 0,-10-5 0 0,10 0-4 0,-8 5 0 16,6 0 0-16,-6 0 0 0,6 0-8 0,-6 5 0 0,7 0 4 15,-7 0-8-15,7 0 0 0,-8 0-12 0,9-1-8 0,-2 5-8 16,2-3-8-16,0 3-8 0,-1 1-12 0,9-5-8 0,-9 9-20 15,9-9-12-15,-8 5-16 0,8-1-4 0,0 2-64 0,0-3-12 0,0 2 40 16,0 0 32-16,0-6 24 0,0 1 28 0</inkml:trace>
        </inkml:traceGroup>
        <inkml:traceGroup>
          <inkml:annotationXML>
            <emma:emma xmlns:emma="http://www.w3.org/2003/04/emma" version="1.0">
              <emma:interpretation id="{A15D63AF-F524-4BE6-8FAE-B2DEC7259C1F}" emma:medium="tactile" emma:mode="ink">
                <msink:context xmlns:msink="http://schemas.microsoft.com/ink/2010/main" type="inkWord" rotatedBoundingBox="17250,14972 17774,14910 17811,15218 17286,152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2.0837">-4869 2723 27 0,'0'11'104'15,"0"-6"-12"-15,0 5-4 0,0-6-12 0,0 1 4 0,0-1 4 16,0 2 4-16,8-2 4 0,-8 1-8 0,8-5-4 0,0 0 0 15,-8 0-4-15,18 5-4 0,-10-5-4 0,2 0-8 0,-2 0-4 0,9 0-4 16,0 0-8-16,0-5-8 0,-1 5-4 0,2 0-4 0,0-5-4 16,-2 1-8-16,9 4 0 0,1-6-4 0,-8 6-4 0,7-4-8 15,0-1-12-15,-8 5-20 0,9-4-20 0,-8 4-12 0,6-6-32 0,-6 6-28 16,7 0-24-16,-7 0-36 0,-2 0-52 0,2-4 48 16,-2 4 28-16,2 0 36 0,-10 0 20 0</inkml:trace>
          <inkml:trace contextRef="#ctx0" brushRef="#br0" timeOffset="863.7222">-4827 2484 23 0,'0'0'104'0,"0"0"-8"16,0 5 4-16,0-10-16 0,0 5-4 0,8 0 0 0,-8 5 0 15,0-5 0-15,10-5-4 0,-2 5 0 0,-8 0-4 0,8 0-4 0,1 0-8 16,-1 0-4-16,1 0-4 0,0 5-8 0,7-5-4 0,-8 0-4 16,10 0-8-16,-10 0-4 0,2 0-4 0,6 0-4 0,1 0 0 15,-9 0-4-15,10 0 0 0,-10 0-4 0,10 0-4 0,-10 0 0 0,9 0-8 16,-8 0-8-16,7 0-16 0,-7 0-12 0,-1 0-16 16,1 0-24-16,0 0-24 0,-1 0-20 0,-8 0-12 0,8 0-56 0,-8 0-4 15,0 0 36-15,0 0 32 0,0 0 20 0</inkml:trace>
        </inkml:traceGroup>
        <inkml:traceGroup>
          <inkml:annotationXML>
            <emma:emma xmlns:emma="http://www.w3.org/2003/04/emma" version="1.0">
              <emma:interpretation id="{41ADBCA4-3A71-4620-B997-DA4CC42FB133}" emma:medium="tactile" emma:mode="ink">
                <msink:context xmlns:msink="http://schemas.microsoft.com/ink/2010/main" type="inkWord" rotatedBoundingBox="18251,15115 18715,15060 18761,15453 18297,155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36.6529">-3889 2734 39 0,'0'-5'100'0,"0"-4"-8"0,0 3-4 0,0 2-28 0,0-1-8 0,0 1 4 16,0-2-4-16,9 6 0 0,-9 0 0 0,0-4 0 0,8 4 4 16,-8 0 0-16,8 4 4 0,0-4-8 0,-8 6 4 0,10-2-4 15,-2 1 0-15,0-1-8 0,2 2-4 0,-2 3-8 0,9 1-4 16,-9-6-24-16,1 6 20 0,-1-1-4 0,1 6 0 0,-1-1-4 16,0 1-8-16,2-1 0 0,-2 1 0 0,0-2-4 0,2 2 0 0,-10 4 0 15,0-4 0-15,8-1 0 0,-8 2-4 0,0 2 0 0,0-8 0 16,0 3 0-16,0 2 4 0,0-5 0 0,-8-5-4 0,8 4 0 15,-10-9 0-15,10 5 4 0,-8-5-4 0,8-5 0 0,-8 1 0 0,8-6-4 16,-10 0 4-16,2 0 0 0,8-4 0 0,-8-5 0 16,8 6-4-16,0-7 4 0,-9 0 0 0,9 1-4 0,0-1 4 0,0 2 0 15,0-2 4-15,9 1-4 0,-9 5 0 0,0-5 4 0,8 4 4 16,0 1 4-16,-8 5 4 0,10-6 0 0,-2 5 4 0,-8 1 8 16,8 4 0-16,2-4-4 0,-2 3 4 0,8-3 0 0,-7 4-4 0,0 0 0 15,8-4-4-15,-9 4-4 0,10 0 0 0,-10 1-4 16,8-2-4-16,2 2 0 0,-10-1 0 0,9 5-8 0,-8-4 4 0,8 4 0 15,-9-6-4-15,2 6 0 0,-2 0-8 0,0 0-12 0,0 0-8 16,2 0-12-16,-2 0-16 0,-8 0-12 0,8 0-12 0,-8 0-24 16,0 0-16-16,9 0-16 0,-9 0-8 0,0 0-76 0,8-4 20 15,-8-1 36-15,0 0 28 0,9 0 28 0</inkml:trace>
        </inkml:traceGroup>
        <inkml:traceGroup>
          <inkml:annotationXML>
            <emma:emma xmlns:emma="http://www.w3.org/2003/04/emma" version="1.0">
              <emma:interpretation id="{9782A035-A3D6-4FE7-A5EA-6563D34F5FE2}" emma:medium="tactile" emma:mode="ink">
                <msink:context xmlns:msink="http://schemas.microsoft.com/ink/2010/main" type="inkWord" rotatedBoundingBox="19143,14422 19546,14375 19593,14772 19190,148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96.6901">-2994 2067 55 0,'8'-14'92'0,"-8"4"-8"0,9-4-4 0,-9-1-20 0,9 6-4 15,-1-1 0-15,0 2 0 0,2-3 0 0,-2 1 0 0,0 1 0 0,1 4-4 16,0-4-4-16,8 4-8 0,-9 0 4 0,0 0-4 0,1 5 0 16,8-4-12-16,-9 4 0 0,2 0 0 0,6 0-12 0,-7 0 0 15,0 4-4-15,-1-4-4 0,0 5 4 0,1 0-8 0,-1 0 0 0,0 4 8 16,-8 1-8-16,10-1 4 0,-10 0-4 0,0 1 0 16,-10 5-4-16,10-1 0 0,-8 0 4 0,0 1-8 0,8-1 4 0,-9 0 0 15,1 1 0-15,0-1 0 0,-10 1 4 0,10-1-4 0,0-4 0 16,-2 5-4-16,2-6 8 0,0 6-8 0,8-6 0 0,-9 0 8 15,9-4 0-15,-9 5 4 0,9-6 4 0,0 5 0 0,0-3 8 0,0-1 4 16,0 4 0-16,0-3 4 0,9-2 4 0,-9 1 0 0,9-1 4 16,-1 2 0-16,-8-2 0 0,8 1 0 0,10 0 0 0,-10 0 0 15,1-1 0-15,0-4-4 0,7 6-4 0,1-6-8 0,-9 0 0 16,10 0-4-16,0 5-4 0,-2-5-8 0,1 0-4 0,0-5-20 16,-8 5-28-16,7 0-32 0,2-6-28 0,-2 6-44 0,-6-4-36 0,-2 4-96 15,0 0 48-15,1-5 36 0,0 5 48 0,-9 0 32 16,8 0 20-16</inkml:trace>
        </inkml:traceGroup>
      </inkml:traceGroup>
    </inkml:traceGroup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0:58:30.1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EB7A84-75BF-4073-B601-18A69250194C}" emma:medium="tactile" emma:mode="ink">
          <msink:context xmlns:msink="http://schemas.microsoft.com/ink/2010/main" type="writingRegion" rotatedBoundingBox="22490,13843 22516,17122 21697,17128 21671,13850"/>
        </emma:interpretation>
      </emma:emma>
    </inkml:annotationXML>
    <inkml:traceGroup>
      <inkml:annotationXML>
        <emma:emma xmlns:emma="http://www.w3.org/2003/04/emma" version="1.0">
          <emma:interpretation id="{9F0D89B6-C157-4A14-B95E-7665B8701E78}" emma:medium="tactile" emma:mode="ink">
            <msink:context xmlns:msink="http://schemas.microsoft.com/ink/2010/main" type="paragraph" rotatedBoundingBox="22490,13843 22516,17122 21697,17128 21671,13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31D131-4893-43CC-88EF-B83F87965EB6}" emma:medium="tactile" emma:mode="ink">
              <msink:context xmlns:msink="http://schemas.microsoft.com/ink/2010/main" type="line" rotatedBoundingBox="22490,13843 22516,17122 21697,17128 21671,13850"/>
            </emma:interpretation>
          </emma:emma>
        </inkml:annotationXML>
        <inkml:traceGroup>
          <inkml:annotationXML>
            <emma:emma xmlns:emma="http://www.w3.org/2003/04/emma" version="1.0">
              <emma:interpretation id="{EA3A947A-D4B6-4C86-89ED-2F8C97EF6FBA}" emma:medium="tactile" emma:mode="ink">
                <msink:context xmlns:msink="http://schemas.microsoft.com/ink/2010/main" type="inkWord" rotatedBoundingBox="22490,13843 22500,15103 21681,15109 21671,138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-478 1640 27 0,'0'-14'88'15,"0"-1"-4"-15,0 1-4 0,0 4-24 0,8-4 0 0,-8 0 0 16,0 4 0-16,8-4-4 0,1 4 0 0,-9-4 4 0,8 0-4 16,1 3 0-16,0 3 0 0,-1-8 0 0,8 7-4 0,-6-5-4 0,6 5 0 15,-6-1-4-15,6 0-4 0,1 1 0 0,1 4 0 0,-2-5 0 16,-8 6 0-16,18-2 0 0,-17 2-4 0,17 4-8 0,-18-4 4 16,9 4-8-16,0 0 0 0,1 4 0 0,-2-4 4 0,2 4 0 15,-2 2-4-15,-7-2-4 0,7 1 0 0,-6 5 0 0,6-6-4 16,-6 5 4-16,-2-3 0 0,0 4-8 0,0-1 4 0,2 1 0 0,-10-1 0 15,8 1-4-15,-8 0 4 0,0 4-4 0,8-5 0 0,-8 1-4 16,0 4 0-16,0-4 4 0,0-1-4 0,-8 6-4 0,8-1 4 16,-8-4 0-16,-2 4 0 0,10-4-4 0,-8-1 4 0,0 5 0 15,0-4-4-15,-2 0 0 0,-6-1 0 0,6 1-4 0,2-5-8 0,-9 5-12 16,9-6-12-16,-9 1-16 0,8 0-4 0,-7 0-16 0,6-5-4 16,-6 0-12-16,-2 4-12 0,10-4-8 0,-9 0-8 0,9 0 0 15,-10-4-48-15,10 4-28 0,-10 0 28 0,10-5 40 0,0 0 20 16</inkml:trace>
          <inkml:trace contextRef="#ctx0" brushRef="#br1" timeOffset="6108.3737">-377 1472 55 0,'0'-4'56'0,"0"4"12"0,0 0-4 0,0-6-24 0,0 6 0 15,0-4-4-15,0 4 4 0,0-5 0 0,0 1 0 0,0-1 0 0,0 0 0 16,0 0 0-16,0 1 0 0,0 4 0 0,0-6 4 0,0 6 0 16,0-4 0-16,0 4 4 0,0-6 0 0,0 6-8 0,0 0 0 15,0 0 4-15,0 0-4 0,0-4 0 0,0 4 0 0,0 0-8 16,0 0 4-16,0 4-8 0,0-4 0 0,0 0-4 0,0 0 4 0,10 0 0 16,-10 6 8-16,0-6 0 0,0 4-4 0,0 2 0 15,0-2 8-15,0 6-8 0,0-5 4 0,0 8 0 0,0-3 0 0,0 4-8 16,8 1 0-16,-8 0-4 0,0 4 0 0,0 0-4 0,0 5-4 15,0-5 0-15,0 5 4 0,0 0-8 0,0 0 0 0,0 0 0 16,0 0 0-16,0 0 0 0,0 0 0 0,0 0-4 0,0 0 0 0,0 0 0 16,0 5 0-16,0-10 0 0,0 4-4 0,0 2 4 15,0-1 0-15,0-5 0 0,0 5 0 0,0-5-4 0,0 5 0 0,0-5-16 16,0 1 20-16,0-1 0 0,0 0-4 0,0 0 0 0,0 1-4 16,0-1 4-16,0-5 0 0,0 5-4 0,0-4 0 0,0 4 4 15,0-5 0-15,0 1 0 0,0-6-4 0,0 5 0 0,0-3 0 0,0-3-4 16,0 2 4-16,0 0 0 0,0-5 4 0,0-1 0 0,0 1 0 15,8 1 0-15,-8-2-4 0,0-4-4 0,0 0 8 0,0 0-4 16,0 0-4-16,-8 4 4 0,16-4-4 0,-8 0 0 0,-8 0-4 16,8 0-8-16,0 0-4 0,0 0-4 0,0-4-8 0,0 4-8 15,0-4-4-15,0 4-20 0,0-6-8 0,0 1-12 0,0 1-4 0,0-1-16 16,0-5-12-16,0 0-8 0,-8 2-8 0,8-3 0 0,-10-3-32 16,10 5-44-16,0-6 32 0,-8 1 28 0,8-5 32 0,-8 4 28 15</inkml:trace>
          <inkml:trace contextRef="#ctx0" brushRef="#br1" timeOffset="7251.4536">-436 1621 39 0,'0'-5'88'0,"-9"0"-8"0,9-4-4 16,0 4-24-16,9 0 0 0,-9 0 0 0,-9 1 0 0,18-1-4 16,-9 0 0-16,0 0 0 0,0 1-4 0,0-1 0 0,0 0-4 15,0-5 4-15,0 7-4 0,0-3 0 16,9 1 0-16,-9 0-4 0,0 0-4 0,8 1 4 0,0-1-4 0,-8 0 0 0,8 0 0 0,2 1 0 16,-2-1 0-16,0-1 0 0,2 2-4 0,-2 0 0 0,9-6 0 15,-9 4-4-15,0 2 0 0,2-1-4 0,6 1 4 0,-8 4 0 0,10-5-8 16,-10 0 4-16,10 0 0 0,-10 5-4 0,9-4-4 15,-9 4 0-15,10 0 4 0,-10 0-4 0,10 0 0 0,-10 0 0 0,0 4-4 16,10-4 8-16,-10 5-4 0,0 0-4 0,1 0 4 0,7-1 0 16,-6 1-4-16,-2-1 4 0,0 6-4 0,2-4 0 0,-10-2 0 15,8 6 0-15,0-1 4 0,0-4-8 0,-8 5 4 0,10-6 0 16,-10 6 0-16,8 1-4 0,-8-8 4 0,8 7-4 0,-8 0 4 16,9-1 0-16,-9-4-4 0,0 4 4 0,0 1 0 0,0 0-4 15,0-1 4-15,0-4-4 0,0 4 4 0,0 1-4 0,0 0 0 0,0-5 0 16,-9 4 0-16,9-4 0 0,0 4-4 0,-8 1 4 0,8-5 0 15,0 0-4-15,-8 4 0 0,-2-4 0 0,10 0 0 0,-8 0 0 16,0-1 4-16,0 7-4 0,8-7-4 0,-10 1 8 0,2 0-4 16,0-1-4-16,-2 2-8 0,2-2 16 0,0 1-4 0,-1-5 4 15,1 4 0-15,0 2 0 0,-1-3 0 0,0 3-4 0,1-1 0 0,0 0 4 16,-2-5-4-16,2 4 4 0,-9-4-4 0,17 6 0 0,-17-2 0 16,9-4 0-16,-1 0 0 0,1 5 0 0,-1-5 0 0,0 0 0 15,1 0-4-15,8 0 4 0,-8 0 4 0,-2 0-4 0,2 0 0 16,8 0 0-16,-8 0 0 0,0 0 0 0,8 0-4 0,0 0 4 15,0 0 0-15,0 0 0 0,-10 0 0 0,10 0 0 0,0 0-4 0,0 0 4 16,0 0 0-16,0 0-4 0,0 0 0 0,0 0 0 0,0 0 4 16,0 0-4-16,0 0 4 0,0 0-4 0,0 0 4 0,0 0-4 15,0 0 0-15,0-5 4 0,10 5 0 0,-10 0 0 0,0-4 0 16,0 4 0-16,8-6 4 0,-8 2-4 0,8 4 0 0,-8-5 0 16,8 5 0-16,-8-5-4 0,10-1 4 0,-10 6 0 0,8-3 0 15,-8 3 0-15,8-6 0 0,1 6 0 0,-9-4 0 0,9 4 0 0,-9-5 4 16,8 5-4-16,1-4 0 0,-9-2 0 0,8 6 0 15,-8-4 0-15,8 4 0 0,1-5 0 0,-9 5 0 0,9-5-4 0,-9 5 4 16,8 0 0-16,-8 0 0 0,8-4 4 0,-8 4-4 0,10 0 0 16,-10 0 0-16,0 0 0 0,8 0 0 0,-8 0 4 0,0 0-4 15,0 0 4-15,0 0-4 0,0 0 0 0,0 0-4 0,0-5 0 0,8 5 4 16,-8 0 0-16,0-6 0 0,0 6 4 0,0-4 0 0,9-1-8 16,-9 5 8-16,9-5-4 0,-9 5 0 0,8-5 0 0,-8 1 0 15,8-1 0-15,1 0-4 0,-9 0 0 0,8 1 4 0,0-2 0 16,2 2 4-16,-10-1-4 0,8 0 0 0,0 0 0 0,2 1 0 15,-2-1 0-15,-8-5 0 0,8 10 0 0,0-10 0 0,-8 6 4 0,10-1-4 16,-10 0 0-16,8 0 0 0,-8 5 0 0,8-4-4 0,-8-1 8 16,0 0-4-16,9 0 0 0,-9 0 0 0,0 1 4 0,0-1 0 15,0 0-4-15,0 0 0 0,0 1 0 0,0-6 0 0,0 5-20 0,0-3 24 16,0 2-4-16,0-4 4 0,0 1 0 0,-9 4-4 16,9-5 4-16,0 1-4 0,-8-1 0 0,8 0 0 0,-8 0 4 15,8 6-4-15,-10-5 0 0,10-1 0 0,-8 5 0 0,0-5 0 0,0 6 0 16,-2-2 0-16,2 2 0 0,0-1-4 0,-2 1 0 0,2 4 8 15,0-5-4-15,-1 5 0 0,1 0 0 0,0-5 0 0,-1 5 0 16,0 0 0-16,-7 0 0 0,6 5 0 0,2-5 0 0,0 0-4 0,-1 0 0 16,-8 5 0-16,9-5 4 0,-1 4-4 0,1-4 0 15,-1 5-4-15,0-5 0 0,1 0-4 0,0 4-4 0,8 2-8 0,-10-6-4 16,2 4-12-16,8 2-12 0,-8-6-8 0,0 4-16 0,8-4-4 16,0 5-12-16,-10 0-20 0,10 0-8 0,0-1 0 0,-8 1-40 15,8-1-64-15,0-4 44 0,0 6 36 0,0-2 28 0,-8 2 20 16</inkml:trace>
          <inkml:trace contextRef="#ctx0" brushRef="#br1" timeOffset="19033.2149">314 2336 15 0,'0'-5'92'0,"0"-4"-4"0,-8-1 0 16,8 6-24-16,-9-7 4 0,9 7 0 0,-8-6 0 16,8 5 0-16,-8-5 0 0,8 6-4 0,-10-5-8 0,2 3 0 0,0 2-8 15,-2-6 4-15,2 4-8 0,0 3-4 0,-1 3 0 0,1-6-4 16,0 2 0-16,-1 4-4 0,-8 0 4 0,9 0-4 0,-2 0 0 15,-6 0-4-15,7 0 0 0,-8 4 0 0,9 2 4 0,-9-3-4 16,8 8-4-16,-8-6 8 0,9 5 0 0,-10-6 0 0,10 5-4 16,0 1-8-16,-10 0 4 0,10-1 0 0,-1 6 0 0,1-1 0 0,0-4 0 15,8 4-4-15,-10 0-4 0,10 1-4 0,-8-1 0 0,8 1 0 16,0-1 0-16,0 0 0 0,0 1 0 0,0-1-8 0,8 2 0 16,-8-8 4-16,10 7-8 0,-10-1 0 0,8-5 4 0,0 6 0 15,1-6 0-15,7 1-4 0,-6-1 4 0,-2 1 0 0,8 0-4 16,-6-5 0-16,6-1 0 0,2 6 0 0,-1-5 4 0,-1-1 0 0,2-4-4 15,-2 0-4-15,2 6-20 0,-1-6-16 0,0 0-16 0,0 0-24 16,-1 0-20-16,-6-6-16 0,6 6-24 0,2-4-24 0,-1-1-20 16,-9 1-76-16,1-2 52 0,8 2 40 0,-17-1 32 0,8-5 24 0</inkml:trace>
        </inkml:traceGroup>
        <inkml:traceGroup>
          <inkml:annotationXML>
            <emma:emma xmlns:emma="http://www.w3.org/2003/04/emma" version="1.0">
              <emma:interpretation id="{59EC4B90-F4BE-4AD1-8680-3F3434E1D38A}" emma:medium="tactile" emma:mode="ink">
                <msink:context xmlns:msink="http://schemas.microsoft.com/ink/2010/main" type="inkWord" rotatedBoundingBox="22210,16104 22218,17124 21851,17127 21843,16107"/>
              </emma:interpretation>
            </emma:emma>
          </inkml:annotationXML>
          <inkml:trace contextRef="#ctx0" brushRef="#br1" timeOffset="19684.9877">-274 3803 3 0,'0'-10'100'16,"-8"1"-8"-16,8-5 0 0,-10 9-20 0,10-5 0 0,0 6-4 15,-8-5-8-15,8 9 0 0,0-6-8 0,0 6-4 0,0-5 4 16,-8 10 4-16,16-5 4 0,-8 6-4 0,0-2 0 0,0 5-4 16,8 1 0-16,-8-1-4 0,0 5 0 0,10 6-4 0,-10-6-8 0,0 11-8 15,8-5-4-15,-8 8 0 0,8-5-4 0,-8 6 0 0,9 0-4 16,-9 5 0-16,0-5 0 0,9 4 0 0,-9 1 0 0,0-1-8 16,0 0 0-16,0 6 0 0,0-5-20 0,0-1 16 0,8 1 4 0,-8-1-4 15,0-4 0-15,0 4 0 0,0-3 0 0,-8-7 0 16,8 6 0-16,0-5 0 0,0 0-4 0,0-4 0 0,0-2 4 0,0-3 0 15,0-2 0-15,0 2 0 0,0-5 0 0,0-5-4 0,0 5 0 16,0-10 0-16,0 4-4 0,0-4 4 0,0-4 0 0,0-1 0 16,0-5 0-16,0 0-4 0,0-5 0 0,0 2 4 0,0-2-8 0,-9-8 4 15,9 3 0-15,0-4-4 0,0-6 4 0,-9 3 0 0,9-7 0 16,-8 1 0-16,8-1 4 0,-8 0-4 0,8-4 0 0,-10-1 4 16,10 1-4-16,0 0 4 0,-8 4 0 0,8-4 0 0,0 0 0 15,0 4 0-15,0-1 0 0,0 8-4 0,0-2 4 0,0 0 0 16,0 0 0-16,8 6 0 0,-8 3 0 0,0-4 0 0,10 5 0 0,-10 0 0 15,8 5 0-15,0-6 0 0,-8 6 0 0,9 4 0 0,0-4 4 16,-1 4-4-16,1-4 0 0,-1 5 0 0,0 4 0 0,1-5 0 16,0 5 0-16,-1 0 0 0,0 5 0 0,10-4 0 0,-10 4 0 15,1-5 4-15,8 5-4 0,-9 0 0 0,9 0 4 0,1 5-4 16,-10-5 0-16,10 4 0 0,-2-4 0 0,2 5 0 0,-2 0 0 16,-7 0 0-16,7 0 0 0,-6 0-4 0,-2-2 4 0,8 3 4 0,-16 4 0 15,10-1-8-15,-10 6 4 0,0-6 0 0,0 5 0 0,0 2 0 16,-10-3 0-16,10 2 0 0,-16-1 0 0,8 5-4 0,-2-4-4 15,2 4-8-15,-9-5-4 0,9 5-16 0,-10-4-12 0,10-1-12 16,-8 0-4-16,6 1-16 0,2-5-16 0,-10-1-12 0,10 1-8 0,0-5-60 16,-1 4-24-16,1-4 36 0,0 0 40 0,8-2 20 0</inkml:trace>
        </inkml:traceGroup>
      </inkml:traceGroup>
    </inkml:traceGroup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54.6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038B4B-D587-4444-A793-1EF9C3663FBD}" emma:medium="tactile" emma:mode="ink">
          <msink:context xmlns:msink="http://schemas.microsoft.com/ink/2010/main" type="writingRegion" rotatedBoundingBox="5506,13428 2451,12499 3299,9709 6355,10638">
            <msink:destinationLink direction="with" ref="{F5E125CF-B65D-458C-A272-7B4557334C76}"/>
            <msink:destinationLink direction="with" ref="{FEB9D3A0-5804-464D-8045-794B64619A78}"/>
          </msink:context>
        </emma:interpretation>
      </emma:emma>
    </inkml:annotationXML>
    <inkml:traceGroup>
      <inkml:annotationXML>
        <emma:emma xmlns:emma="http://www.w3.org/2003/04/emma" version="1.0">
          <emma:interpretation id="{B3F24257-71BB-4DB5-8F5F-FB8336607E18}" emma:medium="tactile" emma:mode="ink">
            <msink:context xmlns:msink="http://schemas.microsoft.com/ink/2010/main" type="paragraph" rotatedBoundingBox="5506,13428 2451,12499 3299,9709 6355,10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1709D-200D-4EBF-BC1D-D73475DBBB41}" emma:medium="tactile" emma:mode="ink">
              <msink:context xmlns:msink="http://schemas.microsoft.com/ink/2010/main" type="line" rotatedBoundingBox="5506,13428 2451,12499 3299,9709 6355,10638"/>
            </emma:interpretation>
          </emma:emma>
        </inkml:annotationXML>
        <inkml:traceGroup>
          <inkml:annotationXML>
            <emma:emma xmlns:emma="http://www.w3.org/2003/04/emma" version="1.0">
              <emma:interpretation id="{DA5017E0-F36E-40D9-AB5D-67CD2AF19E76}" emma:medium="tactile" emma:mode="ink">
                <msink:context xmlns:msink="http://schemas.microsoft.com/ink/2010/main" type="inkWord" rotatedBoundingBox="5506,13428 2451,12499 3299,9709 6355,10638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1470 592 23 0,'0'0'72'0,"0"0"-4"0,0 0-4 16,0 0-28-16,0 0-8 0,0 0 0 0,0 0 0 0,0 0-4 0,0 0 0 15,0 0 0-15,0 0 0 0,0 0 0 0,0 0 4 0,0 0-4 16,0 0 0-16,0 0 0 0,0 0 0 0,0 0 4 0,0 0 0 15,0 0 0-15,0 0 4 0,0 0 0 0,0 0-4 0,0 0 0 16,0 0 0-16,0 0-4 0,0 0 4 0,0 0 0 0,0 0 0 16,0 0 0-16,0 0-4 0,0 0 8 0,0 0-8 0,0 0 0 15,0 0 4-15,0 0-4 0,0 0-4 0,0 0 0 0,0 0 0 0,0 0 0 16,0 0 0-16,0 0 4 0,0 0-4 0,0 0 0 16,0 0 0-16,0 0-4 0,0 0 4 0,0 0-4 0,-8 0 0 0,8 0 0 15,0 0 0-15,0 0-4 0,0 0-16 0,-10 0 20 0,10 0 0 16,0 0 0-16,0 0-4 0,0 0 4 0,0 0-4 0,-8 0 0 15,8 0 4-15,0 0-8 0,-8 0 4 0,8 0 0 0,0 0-4 0,0 0 0 16,0 0-4-16,0 0 4 0,-8 0 0 0,8 0-4 16,-9 0 4-16,9 0-4 0,0 0 4 0,-9 0-4 0,9 0 4 0,0 0-8 15,0 0 8-15,-8 0 4 0,8 0-8 0,0 0 4 0,-9 0 0 16,9 0 0-16,-8 0 0 0,8 0 0 0,0 0 0 0,-8 0 0 16,8-6 0-16,0 6-4 0,-10 0 4 0,10 0-4 0,-8 0 0 0,8 0 4 15,0-5 0-15,-8 5-4 0,8 0 0 0,0-4 4 0,-8 4 0 16,8 0 0-16,0 0-8 0,-10 0 8 0,10 0 0 0,-8 0 0 15,8-6-4-15,0 6 0 0,-8 0-4 0,8 0 4 0,0 0 0 16,-9 0 0-16,9-4 0 0,0 4-4 0,-9 0 0 0,9 0 4 16,-8 0-4-16,8-5 8 0,0 5 0 0,-9 0-4 0,9 0 0 0,-8 0 0 15,8 0-16-15,0-5 16 0,-8 5 0 0,8 0 4 0,-8 0 0 16,8 0-8-16,-10-5 12 0,10 5-12 0,-8 0 4 0,8-4 0 16,-8 4 4-16,8 0-4 0,-10-5-4 0,10 5 4 0,-8 0-4 15,8-6 0-15,-8 6 4 0,8 0 0 0,-9 0 4 0,9-4-8 16,-8 4 0-16,8-4 0 0,-9 4 4 0,9-5 0 0,-8 5-4 0,8 0 0 15,0 0 0-15,-9 0 4 0,9 0-4 0,-8-5 4 0,8 5-4 16,-8 0 0-16,8-5 0 0,-10 5 4 0,10 0-4 0,0 0 0 16,-8 0 0-16,8 0 4 0,-8 0-4 0,8 0 0 0,0-5 0 15,-10 5 4-15,10 0-4 0,0 0 4 0,-8 0-4 0,8 0 0 16,0 0 0-16,-8 0 4 0,8-4-4 0,0 4 0 0,-8 0 0 0,8-5-4 16,-9 5 8-16,9-5-8 0,0 5 4 0,-9-4 8 0,9 4-8 15,-8-5 4-15,8 5-4 0,-9-5 0 0,9 5 0 0,-8-5 0 16,8 5 0-16,-8-5 0 0,8 0 0 0,-10 5 4 0,10 0 0 15,-8-5-20-15,8 5 20 0,-8-4 0 0,8-1 0 0,-10 5 0 16,2-4-4-16,8 4 4 0,-8-6 0 0,0 6-4 0,8-4-4 0,-9 4 4 16,1-5 0-16,8 5-4 0,-9-5 4 0,0 0 4 0,9 5-4 15,-8-4 0-15,0-2 0 0,-2 6 4 0,10-4-4 0,-8-1 0 16,0 1 4-16,0-2 0 0,-2 6-4 0,2-4 0 0,8-1 0 0,-8 0 4 16,-1 5-8-16,1-5 8 0,-1 1 0 0,0-1 0 15,1 5-4-15,8-5-4 0,-8 0 4 0,0 0 4 0,-2 1-4 0,2 4 0 16,8-6-4-16,-8 2 4 0,-2-1 0 0,2 5 0 0,8-4 4 15,-8-1 0-15,-1 0-4 0,1 0 0 0,8 1 4 0,-9-2-4 16,1 2 0-16,-1 0 0 0,9 4 4 0,-8-11-4 0,0 11 8 0,-2-4-4 16,2-6 0-16,0 5-4 0,8 1 4 0,-10-2 0 0,2 2-4 15,0-1 0-15,8 1 0 0,-8-2 0 0,-1 2 0 16,1-1 4-16,-1 0-4 0,9 0 0 0,-9 1 0 0,1-2 0 0,8 2 0 16,-8-1 0-16,-2 1 0 0,2-2 0 0,8 2 0 15,-8-1 0-15,0 0 0 0,8 1 0 0,-10-6 0 0,2 5 0 0,0 0 0 16,8 0 0-16,-9 1 0 0,1-1 0 0,8-5 0 0,-9 6 0 15,0-1 0-15,9 0 0 0,-8 0 0 0,0-3 0 0,8 1 0 16,-8 3 0-16,-2 0 0 0,10-2 0 0,-8 2 0 0,8-1 0 0,-8 0 0 16,8 0 0-16,-10-4 0 0,10 9 0 0,-8-10 0 0,8 6 0 15,-8-2 0-15,8 2 0 0,-9-1 0 0,9 0 0 0,-8 0 0 16,0-4 0-16,8 5 0 0,-10-2 0 0,10 2 0 0,-8-6 0 16,0 6 0-16,8-2 0 0,-8-3 0 0,-2 4 0 0,10 0 0 15,-8-4 0-15,0 4 0 0,8 0 0 0,-9-6 0 0,9 8 0 0,-9-2 0 16,1 0 0-16,8 0 0 0,-9-4 0 0,9 4 0 0,-8 0 0 15,8 1 0-15,-8-1 0 0,8 0 0 0,-9 0 0 0,9 0 0 16,-9 0 0-16,9 2 0 0,-8-8 0 0,8 6 0 0,-8 1 0 0,8-1 0 16,-10 0 0-16,10 0 0 0,-8 0 0 0,8 1 0 15,-8-1 0-15,-1-5 0 0,9 6 0 0,-9-1 0 0,9 0 0 0,-8-4 0 16,8 3 0-16,-8 2 0 0,8-5 0 0,0 3 0 0,-9 2 0 16,1-6 0-16,8 4 0 0,-8 3 0 0,8-7 0 0,0 5 0 15,-10 0 0-15,10 0 0 0,-8 1 0 0,8-1 0 0,0 0 0 0,-8 1 0 16,8-1 0-16,-10-1 0 0,10 2 0 0,0-1 0 15,-8 2 0-15,8-4 0 0,-8 3 0 0,8-6 0 0,-8 5 0 0,8 1 0 16,0-1 0-16,-9-5 0 0,9 5 0 0,-9-4 0 0,9 4 0 16,-8-4 0-16,8 4 0 0,0-5 0 0,-9 6 0 0,9-2 0 15,-8-3 0-15,8 5 0 0,0-6 0 0,-8 4 0 0,8 2 0 16,0-5 0-16,-10 3 0 0,10 2 0 0,0-1 0 0,-8-5 0 0,8 6 0 16,0 0 0-16,-8-7 0 0,8 7 0 0,-8-1 0 0,8-5 0 15,0 6 0-15,-10-1 0 0,10-5 0 0,0 6 0 0,-8-1 0 16,8 0 0-16,0-5 0 0,-8 5 0 0,8 1 0 0,-9-1 0 15,9 0 0-15,0 1 0 0,-9-2 0 0,9 2 0 0,0-1 0 0,0 0 0 16,-8 0 0-16,8 5 0 0,0-4 0 0,0-1 0 0,-9 0 0 16,9 5 0-16,0-5 0 0,-8 1 0 0,8-2 0 0,0 2 0 15,0-1 0-15,-8 0 0 0,8 0 0 0,0 1 0 0,-8-1 0 16,8-5 0-16,0 6 0 0,0-2 0 0,-10 1 0 0,10 1 0 16,0-5 0-16,-8 4 0 0,8 0 0 0,0 0 0 0,0 1 0 0,0-1 0 15,-8 0 0-15,8 1 0 0,0-1 0 0,0-1 0 16,0 2 0-16,0-1 0 0,0 0 0 0,0 0 0 0,0 5 0 0,-10-4 0 15,10-1 0-15,0 0 0 0,0 5 0 0,0-5 0 0,0 1 0 16,0 4 0-16,-8-6 0 0,8 2 0 0,0-1 0 0,0 0 0 16,0 0 0-16,0 1 0 0,-8 4 0 0,8-5 0 0,0 0 0 15,0-4 0-15,0 9 0 0,0-6 0 0,0-3 0 0,0 9 0 0,0-5 0 16,0 0 0-16,0 1 0 0,0-1 0 0,0 0 0 16,0 0 0-16,0 0 0 0,0 1 0 0,0-1 0 0,0 0 0 0,0 0 0 15,-9 1 0-15,18-1 0 0,-18 0 0 0,9 0 0 0,0 5 0 16,0-8 0-16,0 2 0 0,0 1 0 0,0 1 0 0,0-2 0 15,0 2 0-15,0-5 0 0,0 3 0 0,0 2 0 0,0-1 0 0,0-1 0 16,0 2 0-16,0 0 0 0,0-6 0 0,0 5 0 0,0 1 0 16,0-2 0-16,0 2 0 0,0-1 0 0,0 1 0 0,0-2 0 15,0 2 0-15,0-1 0 0,0-4 0 0,0 3 0 0,0 2 0 16,0-1 0-16,0 0 0 0,0 0 0 0,0 1 0 0,0-1 0 16,0 0 0-16,0-4 0 0,0 2 0 0,0 4 0 15,0-2 0-15,0 1 0 0,0-2 0 0,0-3 0 0,0 9 0 0,0-5 0 16,0-4 0-16,0 9 0 0,0-5 0 0,0 0 0 0,0 0 0 0,0 1 0 15,0-2 0-15,0 1 0 0,0 1 0 0,0-1 0 0,0 0 0 16,0 1 0-16,0-2 0 0,0 2 0 0,0-1 0 0,0 1 0 16,0-2 0-16,0 3 0 0,0-3 0 0,0 1 0 0,0 0 0 0,0 1 0 15,0-1 0-15,9-5 0 0,-9 6 0 0,0-1 0 16,0-5 0-16,8 5 0 0,-8 1 0 0,0-6 0 0,8 4 0 0,-8 3 0 16,0-7 0-16,10 5 0 0,-10 1 0 0,0-6 0 0,0 5 0 15,0 0 0-15,8 1 0 0,-8-6 0 0,0 5 0 0,0 0 0 16,8 0 0-16,-8 0 0 0,0 1 0 0,0-1 0 0,10 0 0 0,-10 0 0 15,0 1 0-15,0-1 0 0,8 0 0 0,-8 0 0 0,8 2 0 16,-8-4 0-16,8-2 0 0,-8 4 0 0,0 1 0 0,9-6 0 16,-9 5 0-16,8 1 0 0,-8-6 0 0,9 5 0 0,-9-5 0 15,9 6 0-15,-9-6 0 0,8 5 0 0,-8-4 0 0,8 4 0 16,-8-4 0-16,10 3 0 0,-10-2 0 0,8 2 0 0,0 1 0 0,-8-4 0 16,8 4 0-16,-8 0 0 0,10-4 0 0,-2 4 0 15,-8 0 0-15,8-1 0 0,1-2 0 0,-9 3 0 0,8 0 0 0,-8 0 0 16,9-4 0-16,0 4 0 0,-9 1 0 0,8-6 0 0,0 5 0 15,0-5 0-15,-8 6 0 0,10-6 0 0,-2 1 0 0,0 3 0 16,2-3 0-16,-10-1 0 0,8 1 0 0,0 4 0 0,1-4 0 0,-1 3 0 16,-8-3 0-16,8-1 0 0,1 6 0 0,0-1 0 0,-9-5 0 15,8 6 0-15,0-1 0 0,2-1 0 0,-10-3 0 0,8 5 0 16,-8 4 0-16,8-5 0 0,-8 0 0 0,9 0 0 0,-9 1 0 0,9-1 0 16,-9 5 0-16,8-5 0 0,-8 5 0 0,0-4 0 15,8-1 0-15,-8 5 0 0,9-6 0 0,-9 2 0 0,0 4 0 0,8-5 0 16,-8 1 0-16,9-2 0 0,-9 2 0 0,9 4 0 0,-9-5 0 15,8 0 0-15,-8 0 0 0,8 1 0 0,2-2 0 16,-10 2 0-16,8-1 0 0,-8 1 0 0,8-2 0 0,-8 6 0 0,8-4 0 16,-8-1 0-16,10 0 0 0,-10 5 0 0,8-5 0 0,0 0 0 0,-8 1 0 15,9-1 0-15,-9 5 0 0,8-5 0 0,0-4 0 16,-8 9 0-16,10-10 0 0,-2 5 0 0,-8 1 0 0,8 0 0 0,2-2 0 16,-2 1 0-16,-8-4 0 0,8 4 0 0,0 0 0 0,1 1 0 15,-9-2 0-15,9 2 0 0,-1 0 0 0,1-3 0 0,-1 3 0 16,-8 0 0-16,8-1 0 0,2 0 0 0,-2 0 0 0,0 1 0 15,-8-2 0-15,8 2 0 0,2-1 0 0,-2 1 0 0,0-2 0 16,1 6 0-16,0-4 0 0,-9-6 0 0,8 10 0 0,1-5 0 0,-1 1 0 16,0-2 0-16,0 2 0 0,2-1 0 0,-2 0 0 0,0 0 0 15,2 1 0-15,-2-1 0 0,0 0 0 0,1 5 0 0,-1-4 0 16,1-1 0-16,-1 0 0 0,1 0 0 0,-1 1 0 0,0 4 0 16,2-6 0-16,-10 2 0 0,8 4 0 0,0-5 0 0,2 0 0 15,-2 5 0-15,0-5 0 0,0 1 0 0,1 4 0 0,0-5 0 0,-1 0 0 16,1 0 0-16,-1 5 0 0,0-4 0 0,2 4 0 0,-2-6 0 15,0 1 0-15,0 5 0 0,2-4 0 0,-2 4 0 0,9-5 0 16,-17 0 0-16,17 5 0 0,-8-4 0 0,-1 4 0 0,0-5 0 16,0 5 0-16,2-5 0 0,-2 0 0 0,0 5 0 0,2-4 0 15,-10 4 0-15,8-6 0 0,0 3 0 0,1 3 0 0,-1-6 0 0,1 6 0 16,0-5 0-16,-1 5 0 0,0-5 0 0,-8 5 0 0,8-4 0 16,2-1 0-16,-2 5 0 0,0-5 0 0,2 5 0 0,-2-5 0 15,0 5 0-15,1-4 0 0,-1 4 0 0,1-5 0 0,-1 5 0 16,-8-5 0-16,9 5 0 0,-1 0 0 0,0 0 0 0,2 0 0 15,-2 0 0-15,0-5 0 0,2 5 0 0,-10 0 0 0,8 0 0 0,0 0 0 16,0 0 0-16,1 0 0 0,-9 0 0 0,8 0 0 0,1 0 0 16,0 0 0-16,-1-5 0 0,-8 5 0 0,8 0 0 0,2 0 0 15,-2 0 0-15,-8-4 0 0,8 4 0 0,0 0 0 0,2 4 0 0,-2-8 0 16,0 4 0-16,1 0 0 0,-9 0 0 0,8 4 0 16,1-8 0-16,0 8 0 0,-1-4 0 0,0 0 0 0,0 0 0 0,2 0 0 15,-2 0 0-15,-8 0 0 0,8 0 0 0,2 0 0 0,-2 0 0 16,0 0 0-16,1 0 0 0,-1 0 0 0,-8 0 0 0,8 0 0 15,1 0 0-15,0 0 0 0,-1 0 0 0,0 0 0 0,2 0 0 0,-10 0 0 16,8 0 0-16,0 0 0 0,1 0 0 0,0 5 0 16,-9-5 0-16,8 0 0 0,0 5 0 0,1-5 0 0,-1 0 0 0,1 5 0 15,0 0 0-15,-1-5 0 0,0 4 0 0,-8-4 0 0,10 5 0 16,-2 0 0-16,0-5 0 0,1 5 0 0,0-1 0 0,-9-4 0 16,8 5 0-16,0-5 0 0,1 5 0 0,-9-5 0 0,8 6 0 0,0-6 0 15,-8 3 0-15,10 3 0 0,-2-2 0 0,-8-4 0 16,8 5 0-16,2 0 0 0,-10-5 0 0,8 5 0 0,0-1 0 15,-8 1 0-15,8-5 0 0,2 5 0 0,-10-1 0 0,8 1 0 0,0-5 0 16,-8 6 0-16,9-2 0 0,-1-4 0 0,-8 5 0 0,8 0 0 16,2 0 0-16,-10-5 0 0,8 4 0 0,0-4 0 0,-8 5 0 15,8 0 0-15,-8-5 0 0,10 5 0 0,-2-1 0 0,-8-4 0 0,8 6 0 16,1-2 0-16,-9-4 0 0,9 5 0 0,-1 0 0 0,-8-5 0 16,9 5 0-16,-1-1 0 0,0 1 0 0,-8 0 0 0,9-1 0 15,0-4 0-15,-9 5 0 0,8 0 0 0,0 0 0 0,-8-1 0 16,10 2 0-16,-2-2 0 0,-8 1 0 0,8-1 0 0,1 2 0 15,-9-2 0-15,9 2 0 0,-9-2 0 0,8 1 0 0,-8-5 0 0,8 4 0 16,-8 2 0-16,9-2 0 0,-1 1 0 0,-8 0 0 0,0 0 0 16,8-5 0-16,-8 4 0 0,10 0 0 0,-10-4 0 0,0 7 0 15,8-3 0-15,-8 0 0 0,0-4 0 0,8 6 0 0,-8-2 0 16,10 1 0-16,-10 0 0 0,0 0 0 0,8-1 0 0,-8 1 0 16,8 1 0-16,-8-2 0 0,8 0 0 0,-8 1 0 0,9 5 0 0,-9-5 0 15,9-1 0-15,-9 1 0 0,8 0 0 0,-8-1 0 16,9 1 0-16,-9 5 0 0,8-5 0 0,-8-1 0 0,8 2 0 0,-8-2 0 15,10 1 0-15,-10 5 0 0,8-6 0 0,0 1 0 0,-8 0 0 16,0 0 0-16,8 5 0 0,-8-6 0 0,10 1 0 0,-10-1 0 16,8 2 0-16,-8 3 0 0,8-4 0 0,-8 0 0 0,9-1 0 0,-9 1 0 15,9 0 0-15,-9 0 0 0,8-1 0 0,-8 1 0 0,9-1 0 16,-9 7 0-16,0-7 0 0,8 1 0 0,0 0 0 0,-8 0 0 16,0-1 0-16,10 6 0 0,-10-5 0 0,8-1 0 0,-8 2 0 15,8-2 0-15,-8 6 0 0,8-5 0 0,-8-1 0 0,10 2 0 16,-2 3 0-16,-8-5 0 0,8 2 0 0,-8-2 0 0,0 1 0 0,9 5 0 15,-9-6 0-15,8 2 0 0,-8-2 0 0,9 1 0 0,-9 0 0 16,9 0 0-16,-9-1 0 0,8 1 0 0,-8 0 0 0,8-1 0 16,-8 1 0-16,0 0 0 0,8 0 0 0,-8 0 0 0,10-2 0 15,-10 3 0-15,8-1 0 0,-8 0 0 0,8 0 0 0,-8-1 0 16,0 1 0-16,10 0 0 0,-10 0 0 0,8-1 0 0,-8 1 0 0,0-5 0 16,8 6 0-16,-8-2 0 0,9 0 0 0,-9 2 0 0,0-2 0 15,8 1 0-15,-8 0 0 0,0-5 0 0,9 5 0 0,-9-1 0 16,8 1 0-16,-8-1 0 0,0 2 0 0,9-6 0 0,-9 4 0 15,0 2 0-15,8-6 0 0,-8 4 0 0,0 1 0 0,8-5 0 16,-8 5 0-16,0 0 0 0,10-5 0 0,-10 4 0 0,0 1 0 0,8-5 0 16,-8 5 0-16,0 0 0 0,8-5 0 0,-8 4 0 0,0 1 0 15,0-5 0-15,10 5 0 0,-10-1 0 0,0 3 0 0,8-7 0 16,-8 3 0-16,8 2 0 0,-8 0 0 0,0-5 0 0,8 5 0 0,-8-1 0 16,0 1 0-16,9 0 0 0,-9 0 0 0,8-1 0 15,-8-4 0-15,0 5 0 0,9 0 0 0,-9 0 0 0,0 0 0 0,9 0 0 16,-9 0 0-16,8-1 0 0,-8 1 0 0,8 0 0 0,-8-1 0 15,0 2 0-15,10-2 0 0,-10 1 0 0,8 0 0 0,-8 0 0 16,0-2 0-16,8 3 0 0,-8-1 0 0,0 0 0 0,8-1 0 0,-8 1 0 16,0-5 0-16,10 5 0 0,-10 0 0 0,8 0 0 15,-8-1 0-15,0 1 0 0,8 0 0 0,-8 0 0 0,0-1 0 16,9 1 0-16,-9-5 0 0,0 5 0 0,8 1 0 0,-8 3 0 0,0-9 0 16,9 9 0-16,-9-5 0 0,0 2 0 0,9-2 0 15,-9-4 0-15,0 5 0 0,0 0 0 0,8-1 0 0,-8 1 0 0,0 1 0 16,0-2 0-16,8 1 0 0,-8 0 0 0,0 0 0 0,0-1 0 15,0-4 0-15,0 10 0 0,8-10 0 0,-8 5 0 0,0-1 0 16,0 2 0-16,10-6 0 0,-10 4 0 0,0 1 0 0,8-2 0 0,-8 4 0 16,0-7 0-16,0 4 0 0,0 1 0 0,0 0 0 0,8 0 0 15,-8-5 0-15,0 4 0 0,0 1 0 0,0 0 0 0,0 0 0 16,10-1 0-16,-10 2 0 0,0-2 0 0,0 1 0 0,8 0 0 0,-8-1 0 16,0 2 0-16,0 3 0 0,0-5 0 0,8 2 0 15,-8-2 0-15,0 1 0 0,0-1 0 0,0 2 0 0,0 2 0 0,0-2 0 16,0-1 0-16,0-1 0 0,0 2 0 0,9-2 0 0,-9 1 0 15,0-1 0-15,0 2 0 0,8 3 0 0,-8-3 0 0,0-2 0 16,0 0 0-16,0 1 0 0,0 0 0 0,9 0 0 0,-9-1 0 0,0 1 0 16,0 5 0-16,0-6 0 0,0 1 0 0,0 0 0 15,8 0 0-15,-8 0 0 0,0-1 0 0,0 6 0 0,0-10 0 0,0 9 0 16,9-3 0-16,-9-2 0 0,0 1 0 0,0 0 0 0,0 0 0 16,8-1 0-16,-8 1 0 0,0 5 0 0,0-6 0 0,0 2 0 15,8-2 0-15,-8 1 0 0,0 0 0 0,0 4 0 0,0-4 0 16,0 0 0-16,0 0 0 0,10-1 0 0,-10 7 0 0,0-7 0 15,0 1 0-15,0 0 0 0,0-1 0 0,8 6 0 0,-8-5 0 0,0-1 0 16,0 1 0-16,0-1 0 0,0 1 0 0,-8 5 0 0,16-5 0 16,-8 0 0-16,0 0 0 0,0-1 0 0,0 1 0 0,0 0 0 15,0 0 0-15,0-1 0 0,0 2 0 0,0-2 0 0,0 1 0 0,8 0 0 16,-8 0 0-16,0-1 0 0,0 6 0 0,0-5 0 16,0-1 0-16,0 2 0 0,0 3 0 0,0-4 0 0,0-1 0 0,0 6 0 15,0-5 0-15,0 5 0 0,0-6 0 0,0 6 0 0,0-5 0 16,0 4 0-16,0-4 0 0,0 4 0 0,0-5 0 0,0 7 0 15,0-7 0-15,0 6 0 0,0-5 0 0,0-1 0 0,0 6 0 0,0-5 0 16,0-1 0-16,0 2 0 0,0 4 0 0,0-6 0 16,0 5 0-16,0-3 0 0,0-2 0 0,0 6 0 0,0-5 0 0,0-1 0 15,0 6 0-15,0-6 0 0,0 1 0 0,0 5 0 0,0-5 0 16,0 0 0-16,0 4 0 0,0-4 0 0,0 0 0 0,0 6 0 16,-8-8 0-16,8 2 0 0,0-1 0 0,0 2 0 0,0-1 0 15,-8-1 0-15,8 1 0 0,0 0 0 0,-10-5 0 0,10 4 0 16,0 1 0-16,0 0 0 0,-8 0 0 0,8-5 0 0,0 4 0 0,-8 2 0 15,8-3 0-15,0 3 0 0,-9-1 0 0,9-5 0 0,0 5 0 16,-8-1 0-16,8 2 0 0,0-2 0 0,-9 1 0 0,9-1 0 16,0 2 0-16,-8-2 0 0,8 6 0 0,-9-5 0 0,9-1 0 0,-8 1 0 15,8 5 0-15,-8-6 0 0,8 1 0 0,-10 0 0 16,10 5 0-16,-8-6 0 0,8 1 0 0,-8 6 0 0,8-8 0 0,-10 2 0 16,10 0 0-16,-8 0 0 0,8 0 0 0,-8 0 0 0,8-1 0 15,-8 1 0-15,8 0 0 0,-9-1 0 0,9 1 0 0,-9-5 0 16,9 5 0-16,-8 0 0 0,8-5 0 0,-9 5 0 0,9-5 0 0,-8 3 0 15,8 4 0-15,-8-7 0 0,-2 4 0 0,10 1 0 0,-8-5 0 16,8 5 0-16,-8 0 0 0,0-1 0 0,8-4 0 0,-10 5 0 16,2 0 0-16,8 0 0 0,-8-1 0 0,-1 2 0 0,9-2 0 15,-9 1 0-15,1 0 0 0,-1-1 0 0,1 2 0 0,8-2 0 16,-8 1 0-16,0-1 0 0,8-4 0 0,-10 5 0 0,2 0 0 16,8 0 0-16,-8-1 0 0,-2 2 0 0,10-2 0 0,-8-4 0 0,8 4 0 15,-8 2 0-15,8-6 0 0,-9 5 0 0,9-1 0 16,-8-4 0-16,8 5 0 0,-9 0 0 0,9-5 0 0,-8 5 0 0,8-1 0 15,-9-4 0-15,9 6 0 0,-8-6 0 0,8 4 0 0,-8 0 0 16,8 3 0-16,-10-7 0 0,10 4 0 0,-8 0 0 0,0 1 0 16,8 0 0-16,-10 0 0 0,2-1 0 0,8 1 0 0,-8 0 0 0,8 0 0 15,-8-1 0-15,-1 1 0 0,9 0 0 0,-9 0 0 0,1 0 0 16,8 0 0-16,-9-1 0 0,9 1 0 0,-8-5 0 0,0 5 0 16,8-1 0-16,-10 2 0 0,10-6 0 0,-8 4 0 0,8 1 0 15,-8-5 0-15,8 4 0 0,-8-4 0 0,8 6 0 0,-10-2 0 16,10-4 0-16,-8 5 0 0,8-5 0 0,-8 5 0 0,8 0 0 0,-9-5 0 15,9 4 0-15,-8-4 0 0,8 6 0 0,-9-2 0 16,9-4 0-16,-9 5 0 0,9-1 0 0,-8-4 0 0,8 6 0 0,-8-2 0 16,8-4 0-16,-10 5 0 0,10 0 0 0,-8-5 0 15,8 5 0-15,0-1 0 0,-8-4 0 0,8 6 0 0,-8-6 0 0,8 5 0 16,-10-1 0-16,10-4 0 0,-8 4 0 0,8-4 0 0,-8 6 0 0,8-6 0 16,-9 4 0-16,9 1 0 0,-8-5 0 0,8 5 0 15,-9 0 0-15,0-5 0 0,9 4 0 0,-8 1 0 0,8-1 0 0,-8 2 0 16,0-6 0-16,-2 4 0 0,10 1 0 0,-8 0 0 0,0 0 0 15,-2 0 0-15,10-1 0 0,-8 1 0 0,0 0 0 0,8 0 0 16,-9-1 0-16,1 2 0 0,8-6 0 0,-8 4 0 0,8 1 0 0,-9-5 0 16,0 4 0-16,9-4 0 0,-8 6 0 0,8-6 0 0,0 4 0 15,-8-4 0-15,8 0 0 0,-10 0 0 0,10 5 0 0,-8-5 0 16,8 5 0-16,-8-5 0 0,8 5 0 0,-9-5 0 0,9 0 0 16,-9 4 0-16,9-4 0 0,0 6 0 0,-8-6 0 0,8 4 0 15,-8 1 0-15,8-1 0 0,-9-4 0 0,9 0 0 0,-8 5 0 0,8-5 0 16,-9 0 0-16,9 0 0 0,-9 5 0 0,9-5 0 0,-8 0 0 15,8 0 0-15,-8 5 0 0,8-5 0 0,-10 0 0 0,10 0 0 16,-8 0 0-16,8 0 0 0,0 5 0 0,-8-5 0 0,0 0 0 16,8 0 0-16,-10 0 0 0,10 0 0 0,-8 5 0 0,8-5 0 15,-8 0 0-15,8 0 0 0,-9 0 0 0,9 0 0 0,-8 5 0 0,0-5 0 16,8 0 0-16,-10 4 0 0,2-4 0 0,8 0 0 0,-8 5 0 16,0-5 0-16,8 5 0 0,-10-5 0 0,2 0 0 0,0 0 0 15,-2 4 0-15,10-4 0 0,-8 0 0 0,0 5 0 16,-1-5 0-16,9 0 0 0,-8 0 0 0,0 0 0 0,-1 0 0 0,0 0 0 0,9 5 0 15,-8-5 0-15,0 0 0 0,8 0 0 0,-10 0 0 0,2 0 0 16,8 5 0-16,-8-5 0 0,8-5 0 0,-9 10 0 0,9-5 0 16,-9 0 0-16,9 0 0 0,-8 0 0 0,8 0 0 0,-9 0 0 15,1 0 0-15,8 0 0 0,-8 0 0 0,8 5 0 0,-9-5 0 16,9 0 0-16,-9 0 0 0,9 0 0 0,-8 4 0 0,8-4 0 16,-8 0 0-16,-2 0 0 0,10 0 0 0,-8 0 0 0,8 0 0 0,0 0 0 15,-8 0 0-15,8 0 0 0,-9 0 0 0,9 0 0 0,-9 0 0 16,9 0 0-16,0 0 0 0,-8 0 0 0,8 0 0 0,0 0 0 15,0 0 0-15,0 0 0 0,-8 0 0 0,8 0 0 0,0 0 0 16,0 0 0-16,0 0 0 0,0 0 0 0,0 0 0 0,0 0 0 16,0 0 0-16,-9 0 0 0,9 0 0 0,0 4 0 0,0-4 0 15,0 0 0-15,0 0 0 0,0 0 0 0,-8 0 0 0,8 0 0 0,0 0 0 16,0 0 0-16,0 0 0 0,0 0 0 0,0 0 0 0,0 0 0 16,0 0 0-16,0 0 0 0,0 0 0 0,0 0 0 0,0 0 0 15,-8 0 0-15,8 0 0 0,0 0 0 0,0 0 0 0,0 0 0 0,-10 0 0 16,10 0 0-16,0 0 0 0,0 0 0 0,0 0 0 15,-8 6 0-15,8-6 0 0,0 0 0 0,0 0 0 0,-8 0 0 0,8 0 0 16,0 5 0-16,0-5 0 0,-10 0 0 0,10 0 0 0,0 4 0 16,0-4 0-16,-8 5 0 0,8-5 0 0,-8 0 0 0,8 0 0 15,0 0 0-15,-8 0 0 0,8 0 0 0,-9 5 0 0,9-5 0 0,-9 0 0 16,9 0 0-16,0 0 0 0,-8 0 0 0,8 0 0 16,-9 0 0-16,9-5 0 0,0 10 0 0,-8-5 0 0,8 0 0 0,0 0 0 15,0 0 0-15,0 0 0 0,0 0 0 0,0 0 0 0,0 0 0 16,0 0 0-16,0 0 0 0,0 0 0 0,0 0 0 0,0 0 0 15,0 0 0-15,0 0 0 0,0 0 0 0,0 0 0 0,0 0 0 0,0 0 0 16,0 0-40-16,0 0-44 0,0 0-36 0,0 0 0 0,0 0-20 16,0 0-20-16,0 0-20 0,-8 0-72 0,8 0-4 0,0 0 44 15,0 0 52-15,0 0 28 0,0 0 24 0</inkml:trace>
        </inkml:traceGroup>
      </inkml:traceGroup>
    </inkml:traceGroup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2:16.9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A2F73F-258D-4E0D-AF5D-F82E14847BD4}" emma:medium="tactile" emma:mode="ink">
          <msink:context xmlns:msink="http://schemas.microsoft.com/ink/2010/main" type="writingRegion" rotatedBoundingBox="5878,7928 2619,7579 2951,4484 6210,4833">
            <msink:destinationLink direction="with" ref="{CD5425BE-912D-4532-BCF9-5EC6B6D85962}"/>
            <msink:destinationLink direction="with" ref="{F5E125CF-B65D-458C-A272-7B4557334C76}"/>
          </msink:context>
        </emma:interpretation>
      </emma:emma>
    </inkml:annotationXML>
    <inkml:traceGroup>
      <inkml:annotationXML>
        <emma:emma xmlns:emma="http://www.w3.org/2003/04/emma" version="1.0">
          <emma:interpretation id="{B6949A40-C887-46DB-9E69-551739D57E80}" emma:medium="tactile" emma:mode="ink">
            <msink:context xmlns:msink="http://schemas.microsoft.com/ink/2010/main" type="paragraph" rotatedBoundingBox="5878,7928 2619,7579 2951,4484 6210,4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79C4D8-2663-4FD3-8518-DF6C8075C09D}" emma:medium="tactile" emma:mode="ink">
              <msink:context xmlns:msink="http://schemas.microsoft.com/ink/2010/main" type="line" rotatedBoundingBox="5878,7928 2619,7579 2951,4484 6210,4833"/>
            </emma:interpretation>
          </emma:emma>
        </inkml:annotationXML>
        <inkml:traceGroup>
          <inkml:annotationXML>
            <emma:emma xmlns:emma="http://www.w3.org/2003/04/emma" version="1.0">
              <emma:interpretation id="{8A403B20-02B2-4BFB-BE28-3AF243AE4F18}" emma:medium="tactile" emma:mode="ink">
                <msink:context xmlns:msink="http://schemas.microsoft.com/ink/2010/main" type="inkWord" rotatedBoundingBox="5878,7928 2619,7579 2951,4484 6210,48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1713 11 0,'0'0'72'0,"0"0"-8"0,0 0 0 0,0-5-28 0,-8 5-4 15,8 0 0-15,0 0-12 0,0 0 8 0,0 0-4 0,-10 0 0 16,10 0-4-16,0 0 4 0,0 0 0 0,0 0-4 0,0 0 4 15,0 0-16-15,0 0 20 0,0 0 0 0,0 0 0 0,0-4 0 0,0 4-4 16,0 0 0-16,0 0 0 0,-8 0 0 0,16 4 0 0,-16-4 0 16,8 0 0-16,0 0 4 0,0 0-4 0,0 0 0 0,0 0 4 15,0 0 0-15,0 0 4 0,-8 0 0 0,8 0-4 0,0 0 4 0,0 0-4 16,0 0 0-16,0 0-4 0,0 0 8 0,0 0-4 16,0 0 0-16,0 0 0 0,0 0 0 0,0 0-4 0,0 0 0 0,0 0 0 15,0 0 0-15,0 0-4 0,0 0 8 0,0 0-4 0,0 0 0 16,0 0 0-16,0 0-4 0,0 0-4 0,0 0 0 0,0 0 0 15,0 0 0-15,0 0 0 0,0 0 0 0,0-4 0 0,0 4 0 0,0 0 4 16,0-6 0-16,0 6 0 0,0 0 0 0,0-4 0 16,0 4-4-16,8-5 0 0,-8 5 4 0,0-6-4 0,8 6 0 0,-8-4-4 15,0 4 0-15,10 0 0 0,-10-4 4 0,8 4-8 0,-8 0 4 16,8 0 0-16,2 0-8 0,-10 0 8 0,8 0-4 0,0 0-4 16,0 0 4-16,-8 0-4 0,9 0 0 0,-1 0-4 0,1 0 8 15,0 0 0-15,-9 0-4 0,8 0 0 0,0 0 0 0,2-5 4 0,-2 5-4 16,0 0 0-16,0-5 4 0,2 5 0 0,6-5 0 0,-7 5 0 15,-1-4-4-15,1-1 0 0,0 5-4 0,-1-5 0 0,8 0 0 16,-6 5 0-16,-2-4 0 0,0-2 0 0,2 6 0 0,6 0 0 16,-7 0 0-16,-1-4 0 0,9 4 0 0,-8 0 0 0,-1 0 0 0,10 0 0 15,-10-5 0-15,0 5 0 0,1 0 0 0,8 0 0 0,-9-5 0 16,1 5 0-16,8 0 0 0,-8 0 0 0,-1-5 0 0,0 5 0 16,2-4 0-16,-2 4 0 0,0-5 0 0,0 5 0 0,2 0 0 15,-2-5 0-15,0 5 0 0,1 0 0 0,-1-5 0 0,0 5 0 16,2 0 0-16,-10-5 0 0,8 5 0 0,0 0 0 0,2 0 0 0,-2-4 0 15,-8 4 0-15,8 0 0 0,0 0 0 0,1 0 0 0,0-5 0 16,-9 5 0-16,8 0 0 0,1 0 0 0,-1 0 0 0,0 0 0 16,2-5 0-16,-2 5 0 0,8 0 0 0,-6-5 0 0,-2 5 0 15,0 0 0-15,1-4 0 0,8 4 0 0,-8 0 0 0,-1-5 0 16,8 5 0-16,-6-5 0 0,-2 5 0 0,10 0 0 0,-10 0 0 0,0 0 0 16,1-5 0-16,8 5 0 0,-9 0 0 0,1 0 0 15,-1 0 0-15,0 0 0 0,10 0 0 0,-10 0 0 0,2 0 0 0,-2 0 0 16,0 0 0-16,0 0 0 0,1 0 0 0,8 0 0 0,-8 0 0 15,-1 0 0-15,0 0 0 0,2 0 0 0,-2-5 0 0,8 5 0 16,-6 0 0-16,-2 0 0 0,0 0 0 0,1 0 0 0,8 0 0 16,-8 0 0-16,-1 0 0 0,0 0 0 0,0-5 0 0,2 5 0 0,-2 0 0 15,10 0 0-15,-10 0 0 0,0 0 0 0,1 0 0 16,-1 0 0-16,-8 0 0 0,9 0 0 0,0 0 0 0,-1 0 0 0,0 0 0 16,0 0 0-16,2 0 0 0,-2 0 0 0,0 0 0 0,2 0 0 15,-2 0 0-15,-8 0 0 0,8 0 0 0,1 0 0 0,-1 0 0 16,1 0 0-16,-1 0 0 0,1 0 0 0,-1 0 0 0,0 0 0 0,-8 0 0 15,10 0 0-15,-2 0 0 0,0 0 0 0,2 0 0 0,-2 0 0 16,0 0 0-16,0 0 0 0,1 0 0 0,-1 0 0 0,1 0 0 16,0 0 0-16,-1 0 0 0,0 0 0 0,2 0 0 0,-2 0 0 15,0 0 0-15,0 0 0 0,2 0 0 0,-2 0 0 0,0 0 0 16,1 0 0-16,-1 0 0 0,-8 0 0 0,9 0 0 0,0 0 0 0,-1 0 0 16,0 0 0-16,0 0 0 0,2 0 0 0,-2 0 0 0,-8 0 0 15,8 0 0-15,2 0 0 0,-2 0 0 0,0 0 0 0,1 0 0 16,-1 0 0-16,0 0 0 0,1 0 0 0,0 0 0 0,-1 0 0 15,10 0 0-15,-10 0 0 0,0 0 0 0,10 0 0 0,-10 0 0 16,0 0 0-16,9 0 0 0,-8 0 0 0,0 0 0 0,7 0 0 0,-6 0 0 16,-2 0 0-16,9 0 0 0,-8 0 0 0,-1 0 0 0,9 0 0 15,-9 0 0-15,0 0 0 0,10 0 0 0,-10 0 0 0,2 0 0 16,-2 0 0-16,0 0 0 0,0 0 0 0,10 0 0 0,-10 0 0 0,1 0 0 16,-1 0 0-16,0 0 0 0,2 0 0 0,6 0 0 15,-8 0 0-15,2 0 0 0,-2 0 0 0,0 0 0 0,1 0 0 0,0 0 0 16,-1 0 0-16,1 0 0 0,-1 0 0 0,0 0 0 0,10 0 0 15,-10 0 0-15,0 0 0 0,2 0 0 0,-2 0 0 0,0 0 0 16,1 0 0-16,0 0 0 0,-1 0 0 0,9 0 0 0,-9 0 0 16,0 0 0-16,2 0 0 0,-2 0 0 0,0 0 0 0,2 0 0 15,6 0 0-15,-8 0 0 0,1 0 0 0,0 0 0 0,-1 0 0 0,1 0 0 16,-1 0 0-16,0 0 0 0,2 0 0 0,-2 0 0 0,0 0 0 16,0 0 0-16,2 0 0 0,-2 0 0 0,0 0 0 0,1 0 0 15,0 0 0-15,-1 0 0 0,1 0 0 0,-1 0 0 0,0 0 0 16,2 0 0-16,-2 0 0 0,0 0 0 0,0 0 0 0,2 0 0 15,6 0 0-15,-7 0 0 0,-1-4 0 0,1 4 0 0,0 0 0 0,-1-5 0 16,0 5 0-16,0-5 0 0,2 5 0 0,-2 0 0 0,0-5 0 16,10 5 0-16,-10 0 0 0,1 0 0 0,-1-4 0 0,1 4 0 15,-1 0 0-15,9 0 0 0,-9 0 0 0,2 0 0 0,6 4 0 16,-6-4 0-16,-2 0 0 0,0 0 0 0,9 0 0 0,-9 0 0 16,1 0 0-16,0 0 0 0,-1 0 0 0,0 0 0 0,2 0 0 15,-2 0 0-15,0 0 0 0,-8 0 0 0,8 0 0 0,2 0 0 0,-2 0 0 16,-8 0 0-16,8 0 0 0,-8 0 0 0,9 0 0 0,-9 0 0 15,8 0 0-15,-8 0 0 0,0 0 0 0,9 0 0 0,-9 0 0 16,9 0 0-16,-9 0 0 0,0 0 0 0,8 0 0 0,-8 0 0 16,8 0 0-16,-8 0 0 0,0 0 0 0,8 0 0 0,-8 0 0 0,10 0 0 15,-10 0 0-15,0 0 0 0,8 0 0 0,-8 0 0 0,8 0 0 16,-8 0 0-16,10 0 0 0,-10 0 0 0,8 0 0 0,-8 0 0 16,8 0 0-16,-8 0 0 0,0 0 0 0,9 0 0 0,-1 0 0 15,-8 0 0-15,9 0 0 0,-9 0 0 0,8 0 0 0,-8 0 0 16,9 0 0-16,-9 0 0 0,8 0 0 0,0 0 0 0,-8 0 0 15,10 0 0-15,-10 0 0 0,8 0 0 0,-8 0 0 0,0 0 0 0,8 0 0 16,-8 0 0-16,0 0 0 0,0 0 0 0,10 0 0 0,-10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5 0 16,0-5 0-16,0 0 0 0,0 0 0 0,0 0 0 0,0 0 0 0,0 0 0 15,0 0 0-15,0 0 0 0,0 0 0 0,0 0 0 0,0 0 0 16,0 0 0-16,0 0 0 0,0 0 0 0,0 0 0 15,0 0 0-15,0 0 0 0,0 0 0 0,0 0 0 0,0 0 0 0,0 0 0 16,0 0 0-16,0 0 0 0,0 0 0 0,0 0 0 0,0 0 0 16,0 0 0-16,0 0 0 0,0 0 0 0,0 0 0 0,0 0 0 15,0 0 0-15,0 0 0 0,0 0 0 0,0 0 0 0,8 0 0 0,-8 0 0 16,0 0 0-16,0 0 0 0,0 0 0 0,0 0 0 0,0 0 0 16,0 0 0-16,8 0 0 0,-8 0 0 0,0 0 0 0,0 0 0 15,0 5 0-15,0-5 0 0,0 0 0 0,9 5 0 0,-9-5 0 16,0 4 0-16,8-4 0 0,-8 5 0 0,0-5 0 0,0 5 0 15,0 0 0-15,0-5 0 0,8 5 0 0,-8-5 0 0,0 5 0 0,0-5 0 16,0 4 0-16,0-4 0 0,0 0 0 0,0 5 0 0,0-5 0 16,0 5 0-16,-8-5 0 0,8 5-40 0,0-1-152 0,-8-4-52 15,-1 5-100-15,9 0 32 0,-8 0 60 0,0 4 52 0,-10-4 36 16,10 0 24-16,-10 0 32 0</inkml:trace>
          <inkml:trace contextRef="#ctx0" brushRef="#br0" timeOffset="-5801.4817">1746 3036 51 0,'0'0'76'0,"0"0"-12"16,0 0 0-16,9 0-24 0,-18 0-8 0,9 0 0 0,0 0-4 0,0 0 0 15,0 0 0-15,0 0-4 0,0 0 0 0,0 0 0 0,0 0 4 16,0 0 0-16,0 0 0 0,0 0 4 0,0 0-4 0,0 0 0 15,0 0 8-15,0 0 0 0,0 0 0 0,0 0 0 0,0 0 0 0,0 0 4 16,0 0 0-16,0 0 4 0,0 0-12 0,0 0 4 16,0 0-4-16,0 0 4 0,0 0-4 0,0 0 4 0,0 0-4 0,-9 0 0 15,9 0-4-15,0 0 0 0,0 0 0 0,-8 0 0 0,8 0 0 16,0 0 0-16,0 0-4 0,0 0 4 0,0 0-8 0,0 0 4 16,-8 6-4-16,8-6 0 0,0 0 0 0,0-6 4 0,-9 12-4 0,9-6-4 15,0 0 0-15,0 0 0 0,-8 0 0 0,8 0 0 0,0 0 0 16,-8 0 0-16,8 0 4 0,-10 0-4 0,10 0 0 15,-8 0-4-15,8 0 0 0,0 0 4 0,-8 0-4 0,-2 0 4 0,10 0-8 16,-8 0 0-16,8 0 0 0,-8 0 0 0,0 0 0 0,8 0 0 16,-9 0 0-16,0 0 0 0,9 0 4 0,-8 0-4 0,-1 0 0 15,1 0 0-15,8 0 0 0,-8 0 4 0,-2 0-4 0,10 0 0 0,-8 0 4 16,0 0-4-16,8 0 0 0,-8 0 4 0,-2 0-4 16,2 0-4-16,8 0-4 0,-8 0 0 0,8 0 0 0,-9 0 0 0,0 0 0 15,9 0 0-15,-8 0 0 0,-1 0 0 0,9 0 0 0,-8 0 0 16,0 0 0-16,8 0 0 0,-8 0 0 0,8-6 0 0,-10 6 0 15,2 0 0-15,8-4 0 0,-8 4 0 0,-2-5 0 0,2 5 0 0,8-5 0 16,-8 5 0-16,-1-5 0 0,1 5 0 0,-1-4 0 0,9 4 0 16,-8-5 0-16,-1 5 0 0,1-5 0 0,0 1 0 0,-2 4 0 15,2-5 0-15,0-1 0 0,8 6 0 0,-10-4 0 0,2-1 0 16,0 5 0-16,0-5 0 0,-1 0 0 0,9 1 0 0,-9 4 0 16,1-5 0-16,-1 0 0 0,1 0 0 0,0 1 0 0,-2-1 0 15,2 0 0-15,0 0 0 0,-2 2 0 0,2-4 0 0,0 3 0 0,0-1 0 16,-1 0 0-16,1 0 0 0,-1 1 0 0,0-1 0 0,1 0 0 15,0 0 0-15,-2 1 0 0,2-1 0 0,0 0 0 0,0 0 0 16,-2 0 0-16,2 1 0 0,0-2 0 0,-1 2 0 0,1-1 0 16,-1 5 0-16,9-4 0 0,-9-2 0 0,1 2 0 0,0 4 0 0,0-5 0 15,-2 0 0-15,2 0 0 0,0 1 0 0,-2 4 0 0,2-4 0 16,0-2 0-16,-1 1 0 0,1 1 0 0,-1-2 0 0,1 2 0 16,-1-1 0-16,1 1 0 0,0-2 0 0,-2 2 0 0,2-1 0 15,0-1 0-15,-2 2 0 0,2 0 0 0,0 4 0 0,0-6 0 16,-1 2 0-16,1-2 0 0,-1 3 0 0,0-3 0 0,1 2 0 0,0 4 0 15,-2-5 0-15,10 1 0 0,-8-2 0 0,0 2 0 0,0-2 0 16,-2 2 0-16,2 0 0 0,0 4 0 0,8-5 0 0,-9-5 0 16,1 10 0-16,-1-5 0 0,9-5 0 0,-9 6 0 0,1-2 0 15,0 2 0-15,0-1 0 0,8 1 0 0,-10-2 0 0,2 2 0 16,0-1 0-16,-2 0 0 0,10 0 0 0,-8 1 0 0,0-2 0 0,8 6 0 16,-9-4 0-16,1-1 0 0,0 1 0 0,8-2 0 0,-10 2 0 15,2-1 0-15,8 0 0 0,-8 0 0 0,0 1 0 0,8-2 0 16,-10 2 0-16,2-1 0 0,0 0 0 0,8 0 0 0,-9 1 0 15,0 4 0-15,9-5 0 0,-8-4 0 0,-1 9 0 0,9-10 0 16,-8 5 0-16,0 0 0 0,8 2 0 0,-9-3 0 0,9 1 0 16,-9 0 0-16,1 0 0 0,8 0 0 0,-8 1 0 0,8-1 0 0,-10 0 0 15,2 0 0-15,8 0 0 0,-8 0 0 0,-1 1 0 0,9-1 0 16,-9 0 0-16,9-5 0 0,-8 10 0 0,0-9 0 0,8 5 0 16,0-2 0-16,-9 2 0 0,1-1 0 0,8 0 0 0,-8 0 0 15,8 1 0-15,0 0 0 0,-10-2 0 0,10 1 0 0,-8 1 0 16,8-2 0-16,-8 2 0 0,8-5 0 0,0 3 0 0,-10 2 0 15,10-1 0-15,0-1 0 0,-8 6 0 0,8-4 0 0,-8 0 0 0,8-2 0 16,0 2 0-16,-8-1 0 0,8 1 0 0,0-2 0 0,-9 2 0 16,9-1 0-16,0 1 0 0,-9-2 0 0,9 2 0 0,-8-2 0 0,8 6 0 15,0-10 0-15,0 10 0 0,-9-3 0 0,9-3 0 16,-8 2 0-16,8-1 0 0,0 0 0 0,-8 0 0 0,8 1 0 0,-10-2 0 16,10 6 0-16,0-4 0 0,-8 0 0 0,8-1 0 0,-8-1 0 15,8 2 0-15,-8 4 0 0,8-5 0 0,0 0 0 0,-10 0 0 16,10 1 0-16,0-2 0 0,-8 6 0 0,8-4 0 15,-8-1 0-15,8 1 0 0,0-2 0 0,-9 6 0 0,9-4 0 0,0-1 0 16,-9 0 0-16,9 0 0 0,0 1 0 0,-8-2 0 0,8 2 0 0,-9-1 0 16,9 1 0-16,0-2 0 0,-8 2 0 0,8-1 0 0,0 0 0 15,-8 1 0-15,8-1 0 0,-8 0 0 0,8 0 0 0,0 0 0 16,-10 0 0-16,10 1 0 0,-8-1 0 0,8 0 0 0,0 0 0 0,-8 0 0 16,8 1 0-16,0-1 0 0,-10 0 0 0,10 0 0 15,0 0 0-15,-8 0 0 0,8 1 0 0,0-1 0 0,-8 5 0 0,8-5 0 16,0 1 0-16,-9-1 0 0,9 0 0 0,0 0 0 15,-9 1 0-15,9-2 0 0,0 2 0 0,0-1 0 0,0 0 0 0,0 0 0 16,-8 1 0-16,8-2 0 0,0 2 0 0,0-1 0 0,0 1 0 0,-8-2 0 16,8 2 0-16,0-5 0 0,0 3 0 0,0 2 0 15,0 0 0-15,-9-2 0 0,9 1 0 0,-8 1 0 0,8-2 0 0,0 2 0 16,0-1 0-16,0 1 0 0,-8-2 0 0,8 2 0 0,0-1 0 16,0-1 0-16,0 2 0 0,0 0 0 0,0 4 0 0,0-6 0 15,0-4 0-15,0 10 0 0,0-9 0 0,0 5 0 0,0-1 0 16,0 1 0-16,0-2 0 0,-10 2 0 0,10-2 0 0,0 2 0 15,0-6 0-15,0 5 0 0,0 5 0 0,0-4 0 0,0-6 0 0,-8 10 0 16,8-5 0-16,0 1 0 0,0-2 0 0,0 2 0 0,0-1 0 16,0-1 0-16,0 2 0 0,0 0 0 0,0-1 0 0,0 0 0 15,0 0 0-15,0 1 0 0,0-1 0 0,0-5 0 0,0 6 0 0,0-2 0 16,0-3 0-16,0 4 0 0,0 0 0 0,0-4 0 16,0 4 0-16,0-5 0 0,0 6 0 0,0-6 0 0,0 1 0 0,0-1 0 15,0 5 0-15,0-5 0 0,0 1 0 0,0-1 0 0,0 1 0 16,0 4 0-16,0-4 0 0,0-2 0 0,0 3 0 0,0-2 0 15,0 0 0-15,0 5 0 0,0-5 0 0,0 1 0 0,0-1 0 16,0 6 0-16,8-6 0 0,-8 1 0 0,0 3 0 0,0-3 0 0,10-1 0 16,-10 6 0-16,0-7 0 0,8 3 0 0,-8-2 0 15,0 5 0-15,8-5 0 0,-8 1 0 0,9-1 0 0,-9 6 0 0,0-6 0 16,8 0 0-16,-8 1 0 0,8-1 0 0,-8 1 0 0,9-1 0 16,-9-5 0-16,9 6 0 0,-1-1 0 0,-8 1 0 0,8-1 0 15,-8-4 0-15,10 4 0 0,-10 1 0 0,8-1 0 0,0 1 0 0,-8-1 0 16,10 0 0-16,-10 1 0 0,8-1 0 0,0 0 0 15,-8 6 0-15,8-6 0 0,-8 1 0 0,9-1 0 0,-9 1 0 0,8-2 0 16,1 7 0-16,-9-10 0 0,9 9 0 0,-9-5 0 0,8 0 0 16,0 1 0-16,-8-1 0 0,10 0 0 0,-10 1 0 0,8-1 0 15,0 1 0-15,-8-1 0 0,8 2 0 0,2-3 0 0,-10 1 0 16,8 1 0-16,0 4 0 0,1-4 0 0,-9-2 0 0,8 3 0 16,1-2 0-16,0 0 0 0,-9 5 0 0,8-4 0 0,0-1 0 0,0 0 0 15,-8 2 0-15,10-3 0 0,-2 2 0 0,0-1 0 0,2 1 0 16,-10-1 0-16,8-4 0 0,0 9 0 0,-8-5 0 0,9 1 0 15,-1-1 0-15,-8 1 0 0,8 4 0 0,1-5 0 0,-9 5 0 0,9-4 0 16,-1-1 0-16,0 5 0 0,-8-4 0 0,10 4 0 16,-2-4 0-16,0-1 0 0,-8 5 0 0,9-5 0 0,0 1 0 0,-1-1 0 15,0 6 0-15,-8-6 0 0,9 1 0 0,-1-2 0 0,1 2 0 16,0 0 0-16,-1-1 0 0,0 1 0 0,-8 0 0 0,10-2 0 16,-2 2 0-16,0-1 0 0,0 1 0 0,2-1 0 0,-10 0 0 0,8 1 0 15,0 5 0-15,1-7 0 0,-1 1 0 0,0 1 0 0,-8 4 0 16,10-4 0-16,-2 0 0 0,-8 3 0 0,8-4 0 0,2 6 0 15,-2-1 0-15,-8-5 0 0,8 6 0 0,-8-1 0 0,8-5 0 16,1 6 0-16,-9-1 0 0,9 0 0 0,-9 1 0 0,8-3 0 16,1 4 0-16,-9-2 0 0,8 0 0 0,-8 5 0 0,8-5 0 0,-8 0 0 15,10 1 0-15,-2 4 0 0,-8-5 0 0,8 0 0 0,-8 5 0 16,8-5 0-16,-8-1 0 0,10 6 0 0,-2-3 0 0,-8 3 0 16,8-5 0-16,1 0 0 0,-9 0 0 0,9 5 0 0,-1-5 0 15,-8 1 0-15,9 4 0 0,-1-5 0 0,-8 0 0 0,8 1 0 16,0 4 0-16,2-5 0 0,-2 0 0 0,-8 0 0 0,8 0 0 0,2 5 0 15,-2-5 0-15,0 1 0 0,1-1 0 0,-1 0 0 16,1 0 0-16,-1 5 0 0,-8-4 0 0,9-2 0 0,-1 2 0 0,0 4 0 16,2-5 0-16,-2 0 0 0,0 5 0 0,2-5 0 0,-10 5 0 15,8-4 0-15,0-1 0 0,0 5 0 0,1-5 0 0,0 0 0 16,-9 5 0-16,8-4 0 0,1-2 0 0,-1 1 0 0,0 5 0 0,2-4 0 16,-2-1 0-16,0 0 0 0,10 1 0 0,-10-1 0 15,0 0 0-15,1 0 0 0,0 5 0 0,-1-4 0 0,1-2 0 0,-1 3 0 16,0 3 0-16,0-6 0 0,2 1 0 0,-2 5 0 0,0-5 0 15,2 5 0-15,-2 0 0 0,-8-4 0 0,8 4 0 0,1 0 0 16,-1-6 0-16,-8 6 0 0,9 0 0 0,-9 0 0 0,9 0 0 0,-9 0 0 16,8 0 0-16,-8 0 0 0,8 0 0 0,-8 0 0 0,8 0 0 15,-8 0 0-15,10 0 0 0,-10 0 0 0,8 0 0 0,-8 0 0 16,8 0 0-16,2-4 0 0,-10 4 0 0,8 0 0 0,-8 0 0 16,8 0 0-16,-8 0 0 0,9 0 0 0,-1 0 0 0,-8 0 0 15,9 0 0-15,-9 0 0 0,8 0 0 0,1 0 0 0,-9 0 0 0,8 0 0 16,0 0 0-16,-8-5 0 0,10 5 0 0,-2 0 0 15,-8 0 0-15,8 0 0 0,-8-4 0 0,10 4 0 0,-2 0 0 0,-8 0 0 16,8 0 0-16,0 0 0 0,-8 0 0 0,9-6 0 0,-1 6 0 0,-8 0 0 16,9 0 0-16,0 0 0 0,-1-4 0 0,-8 4 0 15,8 0 0-15,2 0 0 0,-2-5 0 0,-8 5 0 0,8 0 0 0,0 0 0 16,2 0 0-16,-2 0 0 0,0 0 0 0,-8 0 0 0,9 0 0 16,-1 0 0-16,1 0 0 0,0 0 0 0,-9 0 0 0,8 0 0 15,0 0 0-15,0 0 0 0,2 0 0 0,-10 0 0 0,8 0 0 16,0 0 0-16,-8 0 0 0,10 0 0 0,-2 0 0 0,-8 0 0 0,8-5 0 15,1 5 0-15,-1 0 0 0,-8 0 0 0,8 0 0 0,1 0 0 16,-9 0 0-16,9 0 0 0,-1 0 0 0,0 5 0 0,-8-5 0 16,10 0 0-16,-2 0 0 0,0 0 0 0,1 0 0 0,0 0 0 15,-1 0 0-15,0 0 0 0,1 0 0 0,-1 0 0 0,1 5 0 16,0-5 0-16,-1 4 0 0,0-4 0 0,2 6 0 0,-2-6 0 16,0 0 0-16,1 0 0 0,0 4 0 0,-1 1 0 0,0-5 0 15,1 0 0-15,-1 4 0 0,-8-4 0 0,8 0 0 0,2 0 0 0,-2 0 0 16,0 0 0-16,2 6 0 0,-10-6 0 0,8 0 0 15,0 4 0-15,0-4 0 0,2 0 0 0,-2 0 0 0,-8 5 0 0,8-5 0 16,1 0 0-16,-1 5 0 0,0-5 0 0,2 0 0 0,-2 0 0 16,0 0 0-16,-8 6 0 0,8-6 0 0,2 0 0 0,-2 3 0 15,0-3 0-15,1 6 0 0,0-6 0 0,-9 4 0 0,8-4 0 0,1 5 0 16,-1 0 0-16,0-5 0 0,-8 5 0 0,9-1 0 0,0-4 0 16,-1 5 0-16,-8 0 0 0,8-1 0 0,2-4 0 0,-10 5 0 15,8 1 0-15,0-6 0 0,1 4 0 0,0 1 0 0,-9 0 0 16,8 0 0-16,0-5 0 0,1 4 0 0,-9 1 0 0,8 0 0 15,0 0 0-15,2-1 0 0,-10 2 0 0,8-6 0 0,0 4 0 0,2 1 0 16,-10 0 0-16,8 0 0 0,0-1 0 0,-8 1 0 0,8-5 0 16,1 5 0-16,0 0 0 0,-9 0 0 0,8 0 0 0,-8 4 0 15,9-4 0-15,-1-1 0 0,0 1 0 0,-8 0 0 0,10 0 0 16,-2 3 0-16,-8-2 0 0,8-1 0 0,0 5 0 0,2-6 0 0,-10 6 0 16,8-5 0-16,0 3 0 0,-8-1 0 0,9-3 0 0,0 6 0 15,-9-6 0-15,8 6 0 0,1-5 0 0,-9-1 0 0,8 1 0 16,0 5 0-16,-8-6 0 0,10 2 0 0,-2 4 0 0,-8-6 0 15,8 1 0-15,-8-1 0 0,8 6 0 0,2-5 0 0,-10 5 0 16,8-6 0-16,0 7 0 0,-8-7 0 0,9 5 0 0,-9-4 0 0,8 0 0 16,1 5 0-16,-9-6 0 0,9 7 0 0,-9-7 0 0,8 5 0 15,-8-4 0-15,8 1 0 0,-8-3 0 0,8 3 0 0,-8 3 0 16,10-5 0-16,-10 2 0 0,8-2 0 0,-8 1 0 0,8 0 0 16,-8-1 0-16,0 1 0 0,10 1 0 0,-10-2 0 0,8 1 0 0,-8 0 0 15,8 0 0-15,-8-1 0 0,0 1 0 0,9 0 0 16,-9 4 0-16,8-3 0 0,-8-2 0 0,0 1 0 0,9 0 0 0,-9 4 0 15,8-4 0-15,-8 0 0 0,9 0 0 0,-1-1 0 0,-8 1 0 16,8 0 0-16,-8 0 0 0,10 0 0 0,-10-1 0 0,8 1 0 16,0 0 0-16,-8 5 0 0,10-5 0 0,-10-1 0 0,8 1 0 15,0 5 0-15,-8-6 0 0,8 6 0 0,1-5 0 0,-1 3 0 0,-8 3 0 16,9-1 0-16,0-1 0 0,-9 1 0 0,8-1 0 16,0 1 0-16,-8 0 0 0,10 0 0 0,-2-1 0 0,-8 0 0 0,8-4 0 15,0 4 0-15,-8 1 0 0,10-6 0 0,-10 7 0 0,8-2 0 16,0-4 0-16,-8 0 0 0,0 5 0 0,9-6 0 0,-9 7 0 15,8-7 0-15,-8 0 0 0,9 1 0 0,-9 0 0 0,0 0 0 16,9 5 0-16,-9-6 0 0,8 1 0 0,-8-1 0 0,8 6 0 0,-8-5 0 16,0 0 0-16,8 0 0 0,-8 5 0 0,0-6 0 0,10 1 0 15,-10 5 0-15,8-6 0 0,-8 1 0 0,0 0 0 0,8 4 0 16,-8-3 0-16,0 3 0 0,10-4 0 0,-10 0 0 0,0 4 0 16,8-4 0-16,-8 0 0 0,0-1 0 0,0 6 0 0,8-5 0 15,-8 0 0-15,0 0 0 0,0 4 0 0,0-4 0 0,9 0 0 0,-9 0 0 16,0-1 0-16,0 1 0 0,0 0 0 0,8 0 0 0,-8-1 0 15,0 1 0-15,0 0 0 0,0 0 0 0,9-1 0 0,-9 2 0 16,0-2 0-16,0 1 0 0,0 5 0 0,0-6 0 0,8 1 0 16,-8 0 0-16,0 0 0 0,0 3 0 0,9-1 0 0,-9-3 0 0,0 0 0 15,0 6 0-15,8-5 0 0,-8 0 0 0,0 0 0 16,0-1 0-16,0 6 0 0,8-5 0 0,-8-1 0 0,0 2 0 0,0-2 0 16,0 2 0-16,0-2 0 0,0 1 0 0,0-1 0 0,0 1 0 15,0 0 0-15,0 0 0 0,10-1 0 0,-10 2 0 0,0-2 0 16,0-4 0-16,0 4 0 0,0 3 0 0,0-3 0 0,0 0 0 0,0 1 0 15,0 0 0-15,8 0 0 0,-8-5 0 0,0 4 0 0,0 2 0 16,0-2 0-16,0 1 0 0,0 1 0 0,0-2 0 0,0 0 0 16,0-4 0-16,0 10 0 0,8-5 0 0,-8-5 0 0,0 4 0 15,0 2 0-15,0-2 0 0,0 1 0 0,10-1 0 0,-10 2 0 16,0-2 0-16,0 2 0 0,0-2 0 0,0 0 0 0,8 1 0 16,-8 1 0-16,0-2 0 0,0 1 0 0,0 0 0 0,0 0 0 0,0-1 0 15,0 1 0-15,8 0 0 0,-8 0 0 0,0-1 0 16,0 1 0-16,0 0 0 0,0 0 0 0,0 0 0 0,0 0 0 0,0-1 0 15,0 1 0-15,9 0 0 0,-9 0 0 0,0-1 0 0,0 1 0 16,0 0 0-16,0 0 0 0,0 0 0 0,0-1 0 0,0 1 0 16,0 0 0-16,0 0 0 0,0-1 0 0,0 6 0 0,0-5 0 0,8 0 0 15,-8 0 0-15,0-1 0 0,0 1 0 0,-8 0 0 16,16 0 0-16,-8 3 0 0,0-8 0 0,0 11 0 0,0-11 0 16,0 4 0-16,0 2 0 0,0-2 0 0,0 1 0 0,0-5 0 0,0 5 0 15,0 0 0-15,0-5 0 0,0 4 0 0,0-4 0 0,0 5 0 16,0 1 0-16,0-2 0 0,0-4 0 0,0 4 0 0,0 2 0 0,0-2 0 15,0 2 0-15,0 3 0 0,0-9 0 0,8 10 0 16,-8-7 0-16,0 3 0 0,0-2 0 0,0 2 0 0,0-2 0 0,0 0 0 16,0 2 0-16,0-1 0 0,0-1 0 0,0 2 0 0,0 3 0 15,0-5 0-15,0-4 0 0,0 6 0 0,0-2 0 0,9 1 0 16,-9 1 0-16,0-2 0 0,0 0 0 0,0 2 0 0,0-2 0 0,0 1 0 16,0-1 0-16,0 2 0 0,0-2 0 0,0 1 0 15,0-1 0-15,0 2 0 0,0-2 0 0,0 6 0 0,0-5 0 0,0-1 0 16,0 2 0-16,0 3 0 0,0-4 0 0,0 0 0 0,0 4 0 15,0-4 0-15,0-1 0 0,0 1 0 0,0 5 0 0,0-5 0 16,0 0 0-16,0 4 0 0,0-4 0 0,0 0 0 0,0 4 0 0,0-4 0 16,0 0 0-16,0 0 0 0,9 0 0 0,-18 0 0 15,9 4 0-15,0-4 0 0,0-5 0 0,0 4 0 0,0 2 0 0,0-2 0 16,0 1 0-16,9-1 0 0,-9 2 0 0,0-2 0 0,0-4 0 16,0 5 0-16,0 0 0 0,0 0 0 0,0-5 0 0,0 4 0 15,0 2 0-15,0-2 0 0,0 1 0 0,0-1 0 0,0-4 0 0,0 6 0 16,0-2 0-16,0 1 0 0,0 0 0 0,0 0 0 0,0-1 0 15,0 2 0-15,0 3 0 0,0-5 0 0,0 2 0 0,0-2 0 16,0 1 0-16,0 0 0 0,0 0 0 0,0-1 0 0,0 2 0 0,0-3 0 16,0 3 0-16,0-6 0 0,0 4 0 0,0 2 0 15,0-2 0-15,0 2 0 0,0-2 0 0,0 1 0 0,0-1 0 16,0 2 0-16,0-2 0 0,0 5 0 0,0-3 0 0,0-2 0 0,0 0 0 16,0 2 0-16,0 3 0 0,0-3 0 0,0-2 0 0,0 5 0 15,0-3 0-15,0-2 0 0,0 7 0 0,0-7 0 0,0 0 0 16,0 6 0-16,0-5 0 0,0-1 0 0,0 2 0 0,0-2 0 0,0 1 0 15,0-1 0-15,0 2 0 0,0-2 0 0,0 1 0 16,0 0 0-16,-9-1 0 0,9 1 0 0,0 0 0 0,0 0 0 0,0 0 0 16,0 0 0-16,-9-1 0 0,9 1 0 0,0 0 0 0,0 0 0 15,-8 6 0-15,8-8 0 0,0 2 0 0,-8 5 0 0,8-5 0 16,0-1 0-16,-9 1 0 0,9 0 0 0,-8-1 0 0,8 1 0 16,0 0 0-16,-8 0 0 0,8-1 0 0,0 2 0 0,-10-6 0 15,10 4 0-15,0 1 0 0,-8-5 0 0,8 5 0 0,0-5 0 0,-8 5 0 16,8-5 0-16,-10 4 0 0,10 2 0 0,0-2 0 0,-8-4 0 15,8 5 0-15,-8-1 0 0,8 2 0 0,-9-2 0 0,1 1 0 16,8 0 0-16,-9 0 0 0,9 5 0 0,-8-6 0 0,-1 1 0 16,1 5 0-16,8-6 0 0,-8 1 0 0,-2 5 0 0,2-6 0 15,0 7 0-15,8-7 0 0,-10 6 0 0,2-6 0 0,0 2 0 0,0-2 0 16,8 1 0-16,-9-1 0 0,0 2 0 0,9-3 0 0,-8 3 0 16,-1-2 0-16,9 2 0 0,-8-6 0 0,0 4 0 0,8 0 0 15,-10 2 0-15,2-6 0 0,8 5 0 0,-8-1 0 0,8 2 0 16,-8-2 0-16,-2-4 0 0,10 5 0 0,-8-1 0 0,0 2 0 15,-1-2 0-15,9-4 0 0,-9 5 0 0,1 1 0 0,-1-2 0 0,1-4 0 16,8 4 0-16,-8 1 0 0,0 0 0 0,-2-5 0 0,2 5 0 16,0-5 0-16,-2 4 0 0,10 2 0 0,-8-6 0 0,0 0 0 15,-1 4 0-15,1-4 0 0,8 5 0 0,-9-5 0 0,1 0 0 16,-1 0 0-16,9 0 0 0,-8 4 0 0,0-4 0 0,-2 0 0 16,10 6 0-16,-8-6 0 0,0 0 0 0,8 4 0 0,-10-4 0 15,2 0 0-15,8 5 0 0,-8-5 0 0,8 5 0 0,-8-5 0 0,-1 5 0 16,9 0 0-16,-9-5 0 0,1 0 0 0,8 4 0 0,-9-4 0 15,1 0 0-15,0 0 0 0,8 5 0 0,-10-5 0 0,2 0 0 16,0 5 0-16,0-5 0 0,-2 0 0 0,2 5 0 0,0-5 0 0,-1 4 0 16,1-4 0-16,8 5 0 0,-9-5 0 0,0 5 0 15,1-5 0-15,0 5 0 0,-2-1 0 0,2-4 0 0,0 0 0 0,0 7 0 16,-2-7 0-16,10 0 0 0,-8 0 0 0,0 3 0 16,-1-3 0-16,1 0 0 0,8 0 0 0,-9 0 0 0,0 0 0 0,1 0 0 15,8 0 0-15,-8 0 0 0,0 0 0 0,-2 0 0 0,2 0 0 16,8 0 0-16,-8 0 0 0,-2 0 0 0,2 0 0 0,8 0 0 15,-8 0 0-15,-1 0 0 0,1 0 0 0,0 5 0 0,-1-5 0 0,9 0 0 16,-9 0 0-16,1 0 0 0,0 0 0 0,-2 0 0 0,10 0 0 16,-8 0 0-16,0 0 0 0,-1 0 0 0,9 0 0 0,-9 0 0 15,1 0 0-15,8 0 0 0,-8 0 0 0,-1 0 0 0,1 0 0 16,8 0 0-16,-9 5 0 0,9-5 0 0,-9 0 0 0,1 5 0 16,8-5 0-16,-8 0 0 0,-2 4 0 0,2-4 0 0,8 5 0 0,-8-5 0 15,0 5 0-15,8 0 0 0,-10-5 0 0,10 0 0 0,-8 0 0 16,0 0 0-16,8 0 0 0,-9 4 0 0,9-4 0 0,-8 0 0 15,0 5 0-15,8-5 0 0,-10 0 0 0,2 5 0 0,8-5 0 0,-8 0 0 16,0 5 0-16,8-1 0 0,-10-4 0 0,2 6 0 16,0-6 0-16,8 5 0 0,-10-1 0 0,2-4 0 0,0 5 0 0,-1-5 0 15,1 0 0-15,0 5 0 0,-1-5 0 0,0 4 0 0,1-4 0 16,8 5 0-16,-8 0 0 0,-10-5 0 0,18 5 0 0,-17-1 0 16,8-4 0-16,9 6 0 0,-8-2 0 0,-9-4 0 0,9 5 0 15,8 0 0-15,-9 0 0 0,0-5 0 0,1 4 0 0,8 2 0 16,-8-2 0-16,-2-4 0 0,10 5 0 0,-8-5 0 0,8 0 0 15,-8 4 0-15,8-4 0 0,0 0 0 0,0 0 0 0,0 0 0 0,-9 6 0 16,9-6 0-16,0 0 0 0,0 0 0 0,0 0 0 0,0 0 0 16,0 0 0-16,0-6 0 0,0 6 0 0,0 0 0 0,0 0 0 15,0 0 0-15,0 6 0 0,0-6 0 0,0 0 0 0,0 0 0 16,0 0 0-16,0 0 0 0,0 0 0 0,0 0 0 0,0 0 0 0,0 0 0 16,0 0 0-16,0 0 0 0,0 0 0 0,0 0 0 0,0 0 0 15,0 0 0-15,0 0 0 0,0 0 0 0,0 0 0 0,0 0 0 16,0 4-80-16,0-4-40 0,0 5-28 0,0-5-40 0,0 5-48 15,0-5-72-15,-9 5 48 0,9-5 52 0,0 4 40 0,-8-4 32 0,8 6 20 16</inkml:trace>
        </inkml:traceGroup>
      </inkml:traceGroup>
    </inkml:traceGroup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31.6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071B9B-8FE9-407C-86DD-D693D1415869}" emma:medium="tactile" emma:mode="ink">
          <msink:context xmlns:msink="http://schemas.microsoft.com/ink/2010/main" type="inkDrawing" rotatedBoundingBox="2759,4637 3026,13145 2911,13149 2643,4640" rotationAngle="-1287701600" semanticType="enclosure"/>
        </emma:interpretation>
      </emma:emma>
    </inkml:annotationXML>
    <inkml:trace contextRef="#ctx0" brushRef="#br0">-125 114 35 0,'0'0'68'0,"0"0"-16"0,0-4 4 0,0 4-24 0,0 0-4 0,0 0-8 16,0 0 0-16,0-6-4 0,0 6 8 0,0 0-4 0,0 0 0 15,8 0 0-15,-8 0 0 0,0 0 4 0,0 0 0 0,-8 0-4 16,16 0 0-16,-8 0 4 0,0-4 0 0,0 4 4 0,0 0 0 16,0 0 4-16,0 0 0 0,0 4 0 0,0-4 4 0,0-4 0 0,0 8 4 15,0-4-4-15,0 0 0 0,0 0 8 0,0 0-4 16,0 0-4-16,9 0 4 0,-9 0-4 0,0 0 0 0,0 0-4 0,0 6 0 16,0-6 0-16,0 4 0 0,0 1-4 0,8-5 0 0,-8 5-8 15,0 0 0-15,0-1 0 0,0 2 0 0,0 3 4 0,0-5-4 16,0 2-4-16,0 3 0 0,0 2 0 0,0-8 0 0,0 3-4 15,0 3 8-15,0 1 0 0,0-1-4 0,0 0-4 0,0 2 4 16,0-2-4-16,0 1 0 0,0-1 0 0,0 1-4 0,0 4 0 0,0-4-4 16,0 4 4-16,0-4 4 0,0 0-4 0,0 4 4 0,0-5-4 15,0 6-4-15,0-6-12 0,0 1 20 0,0 4 0 0,0-4-4 16,0 5 0-16,0-6 0 0,0 5 0 0,0-4 0 0,0 4-4 16,0-5 0-16,0 7 4 0,0-7-4 0,0 5 0 0,0 1 0 15,0-7-4-15,0 7 0 0,0-5 4 0,0 5-4 0,0 0 0 0,0-7 4 16,0 8-4-16,0-7 4 0,0 0 0 0,0 5-4 0,0-4 0 15,0 5-4-15,0-6 8 0,0 1-4 0,0 4 0 0,0-5 0 16,0 1 4-16,0 5-4 0,0-6 0 0,0 5 4 0,0-4-4 0,0 4 4 16,0-4-8-16,0 0 8 0,0 4-4 0,0 0 0 15,0-4 0-15,0 3 4 0,0-2-4 0,0 3 4 0,0-4 0 0,0 4-4 16,0-4-4-16,0 0 4 0,0 0 0 0,0 3 0 0,0-3 4 16,0-1 0-16,0 1-4 0,0 0 0 0,0-1 0 0,0 1-4 15,0 5 4-15,0-6 0 0,0 1 4 0,0-1 0 0,0 1 0 16,0 0-8-16,0-1 8 0,0 1-4 0,0 4 0 0,0-5 4 15,0 1-24-15,0 5 24 0,0-1 0 0,0-5-4 0,0 1 0 16,0 5 4-16,0-1-4 0,0-5 0 0,0 6 0 0,0-1 0 0,0 1 0 16,0-1 0-16,0-4 0 0,0 4 0 0,0 1 0 0,0-1 0 15,0 0 0-15,0 0 4 0,0 1-4 0,0-1 0 0,0 1 0 16,0-1 0-16,0 1 0 0,0-1 0 0,0 0 0 0,0 0 0 16,0 0 0-16,0 6 0 0,0-6 0 0,0 1 0 0,0-1 0 15,0 5 0-15,0-4 0 0,0 5-4 0,0-1 4 0,0-5 0 0,0 5 0 16,0 0-4-16,0-4 4 0,0 4 0 0,0 0 0 0,0-5 0 15,0 6 0-15,0-1 0 0,0-5 0 0,0 5 0 0,0 0 4 16,0 0 0-16,0-4-4 0,0 5 0 0,0-7 0 0,0 6 4 0,0 1-8 16,0-5 4-16,0-2 4 0,0 8-8 0,0-3 8 15,0-3-4-15,0 4 0 0,0-5-4 0,0 5 4 0,0 0 0 16,0-5 0-16,0 6 0 0,0-6 0 0,0 1 0 0,0 4-4 0,0-5-12 16,0 0 20-16,0 5 0 0,0-4-4 0,0-1 4 0,0 1 0 15,0 4 0-15,0-5 0 0,0 1-4 0,0-1 0 0,0 1 0 16,0-2 0-16,9 3-4 0,-9-2 8 0,0 1-4 0,0-2-4 15,0 7 0-15,8-5 0 0,-8-2 0 0,0 2 4 0,0-1 0 16,0 5 0-16,0-4 0 0,0-1 0 0,9 0 0 0,-9 6 0 0,0-6-4 16,0 1 4-16,0-1 0 0,8 1 4 0,-8-1-4 15,0 5 0-15,8-5 0 0,-8 1 4 0,0 4-8 0,0-5 4 0,0 1 4 16,10-1-8-16,-10 5 4 0,0-4 4 0,0 0 0 0,8 3 0 16,-8 1-4-16,0-4 0 0,0 3 0 0,0-3 0 0,8 4 0 15,-8 2 0-15,0-3 4 0,0-3-8 0,10 4 4 0,-10 0 0 0,0 0 0 16,0 0 0-16,8 0 0 0,-8 0 0 0,0 0 0 0,8 0 0 15,-8 1 0-15,0 4 0 0,9-5 0 0,-9 1 0 0,0-1 4 16,0 0-4-16,8 4 0 0,-8-3 0 0,0-2-20 0,0 2 24 0,8-1 0 16,-8 1 0-16,0-1 0 0,0 0-8 0,9-5 4 15,-9 6 4-15,0-1-4 0,0-5 0 0,0 5-4 0,0-5 4 16,0 6-4-16,0-6 4 0,9 7 0 0,-9-9 0 0,0 8 0 0,0-6 0 16,0 0 4-16,0 6-4 0,0-5 0 0,0-2 0 0,0 7 4 15,0-5 0-15,0 4-4 0,0-5 0 0,0 1 0 0,0 4-4 16,8-5 4-16,-8 1 4 0,0 4-4 0,0-5 0 0,0 0 0 15,0 5 0-15,0-3 0 0,8 2 0 0,-8-4 0 0,0 5 0 16,0-4 0-16,0 4 0 0,0 0 0 0,0-5 0 0,0 5 0 0,0 1 0 16,10-1 0-16,-10 1 0 0,0-2 0 0,0-3 0 0,0 4 0 15,0 5 0-15,0-9 0 0,0 8 0 0,0-3 0 0,0-6 0 16,0 5-4-16,0 1 0 0,0-1 4 0,8 0 0 0,-8-1 0 16,-8 2 0-16,16-1 0 0,-8 0 0 0,0 1 0 0,0-1-8 15,0 0 4-15,0 0 4 0,0 0 4 0,0 0-4 0,0 1 4 0,0-1 0 16,0 5 0-16,0-5-4 0,0 1 0 0,0-1 0 0,0 4 0 15,0-3 0-15,0-1 4 0,0 5-8 0,0-5 0 0,0 4 4 16,0-3-4-16,0 4 4 0,0-5-4 0,0 5 4 0,0 0 4 16,0-5 0-16,0 6-4 0,0-2 0 0,0 2 0 0,0-6 0 15,0 4 0-15,0 2 0 0,0-2 0 0,0 2 0 0,0-6-4 16,0 5 0-16,0 0 4 0,0 0 4 0,0-5 0 0,0 5-4 0,0 0-4 16,0-5 4-16,0 5 0 0,0-5 0 0,0 5-4 15,-8-5 4-15,8 5 0 0,0-5 0 0,0 6 0 0,0-6 0 0,0 4-4 16,0-3 4-16,0 4 4 0,0-5-4 0,0 5 0 0,0-5 0 15,0-1 0-15,0 7 0 0,0-6 0 0,0 5 0 0,0-4 4 16,0-1 0-16,0-1-4 0,0 7 0 0,0-6 0 0,0 0 0 0,0 0 0 16,0 0 0-16,0 1 0 0,0-1 0 0,0 0 0 0,0 0 0 15,0 0 0-15,0 1-20 0,0-5 24 0,0 4 0 0,0 0 0 16,0-5-4-16,0 5 4 0,0-4-4 0,0 4-4 0,0-5 0 0,-10 0 0 16,10 6 12-16,0-5-12 0,0-2 8 0,0 2-4 15,0-1 4-15,0 5-4 0,0-4 0 0,0-1 0 0,0 1 0 0,0-1 0 16,0 5-4-16,0-4 4 0,0-1 0 0,0 5 0 0,0-4 0 15,0-1 0-15,0 5 0 0,0 0 0 0,0-4 0 0,0 4 0 16,0 0 0-16,0 0 4 0,0 0-4 0,0 1 0 0,0-1 0 0,0 0 0 16,0 1 0-16,0 3 4 0,0-4-4 0,0 5 0 0,0-5 0 15,0 6 4-15,0-6-4 0,0 4 0 0,0 2 0 0,0-6 0 16,0 4-8-16,0 1 8 0,0-4 4 0,0 4-4 0,0-5 4 16,0 5-4-16,0-5-8 0,0 5 12 0,0-4-4 0,0-1 0 15,0 4 0-15,0-4 0 0,0 1 0 0,0 0-4 0,0 4 4 16,0-6-4-16,0 2 4 0,0-1 0 0,0 0 0 0,0-1 0 15,0 2 0-15,0 0 0 0,0-1 0 0,0 0 0 0,0-5 0 16,0 5-4-16,0-5 4 0,0 6-4 0,0-1 4 0,0-5 0 0,0 1 0 16,0 4 4-16,10-5-4 0,-10 6 4 0,0-6 0 0,0 1 0 15,8 4-4-15,-8-5 0 0,0-1-4 0,8 2 4 0,-8 0 0 16,0-1-8-16,10 1 12 0,-10-1-4 0,0 1 0 0,8-1 0 16,-8 1 4-16,0-7-4 0,0 7 0 0,8-5-4 0,-8 5 4 15,0-6 0-15,0 5 4 0,0-4-4 0,0-1-4 0,8 6 4 0,-8-5 0 16,0 4 0-16,0-5 0 0,0 6 0 0,0-5 0 0,0 4 0 15,9 0 0-15,-9 1 0 0,0-1 4 0,0 0-4 0,0 1-4 16,0-1 4-16,0 0 0 0,0 5 0 0,0-4 0 0,0-1-4 0,0 1 4 16,0 4 0-16,0-5 4 0,0 1-4 0,0 5 0 15,0-7 0-15,0 2-4 0,0-1 8 0,0 1-4 0,0-1 0 0,0 1 0 16,0 0 0-16,0-2 0 0,8 1 4 0,-8 1-4 0,0-5 0 16,0 4 0-16,0 0 0 0,0-4 0 0,9 4 0 0,-9-4 4 15,0 4-4-15,0-4 4 0,0 4-4 0,9-4 0 0,-9 4 0 0,0 1 0 16,0-6 0-16,0 5 0 0,8 1 0 0,-8-1 0 15,0 1 0-15,0-1 0 0,0 1 0 0,0-1 0 0,0-1-4 0,0 2 4 16,0 0-4-16,8-5 4 0,-8 3-4 0,0 3 0 0,0-2 4 16,0-5 0-16,0 6 4 0,0-5 0 0,0-2-8 0,10 7 8 15,-10-5-4-15,0-1-4 0,0 1 4 0,0 1 0 0,0-7 4 0,0 5 0 16,0 1-4-16,0-6 0 0,0 6 4 0,0-5-4 0,-10-1 4 16,20 2-4-16,-10-2 0 0,0 1 0 0,0-5 0 15,0 0 4-15,0 5-4 0,0-5 0 0,0 0-8 0,0 0 4 0,0 0 4 16,0 0 4-16,0 0 0 0,0 0-4 0,-10 0 0 0,10 0 0 15,0 0 4-15,0 0-4 0,0 0 0 0,0 0 0 0,0 0 4 16,0 0-4-16,0 0 0 0,0 0-4 0,0 0-4 0,0 0-16 16,0 0-16-16,0 0-20 0,0 0-32 0,0-5-28 0,-8 5-36 15,0-5-20-15,8 1-84 0,-18-6 12 0,10 0 48 0,-1 1 36 0,-7-1 32 16,8-9 20-16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2:18.8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0189CB-B4EB-4E63-9321-60997FF79C3D}" emma:medium="tactile" emma:mode="ink">
          <msink:context xmlns:msink="http://schemas.microsoft.com/ink/2010/main" type="writingRegion" rotatedBoundingBox="4407,5184 7308,8045 6750,8611 3849,5750"/>
        </emma:interpretation>
      </emma:emma>
    </inkml:annotationXML>
    <inkml:traceGroup>
      <inkml:annotationXML>
        <emma:emma xmlns:emma="http://www.w3.org/2003/04/emma" version="1.0">
          <emma:interpretation id="{AC173E4A-831E-4C15-AF14-4C6A7A2A6DB5}" emma:medium="tactile" emma:mode="ink">
            <msink:context xmlns:msink="http://schemas.microsoft.com/ink/2010/main" type="paragraph" rotatedBoundingBox="4407,5184 7308,8045 6750,8611 3849,5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4E62B8-1447-4A20-83AF-6F19A184406C}" emma:medium="tactile" emma:mode="ink">
              <msink:context xmlns:msink="http://schemas.microsoft.com/ink/2010/main" type="line" rotatedBoundingBox="4407,5184 7308,8045 6750,8611 3849,5750"/>
            </emma:interpretation>
          </emma:emma>
        </inkml:annotationXML>
        <inkml:traceGroup>
          <inkml:annotationXML>
            <emma:emma xmlns:emma="http://www.w3.org/2003/04/emma" version="1.0">
              <emma:interpretation id="{4970C723-55AB-41EA-83B1-D7D08C5C8BA1}" emma:medium="tactile" emma:mode="ink">
                <msink:context xmlns:msink="http://schemas.microsoft.com/ink/2010/main" type="inkWord" rotatedBoundingBox="4407,5184 5010,5778 4452,6344 3849,57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1355 822 39 0,'0'-6'88'0,"0"6"-12"0,0-4 0 0,8 4-28 0,-8-6-4 15,0 6 0-15,0 0-4 0,0 0 0 0,0 0 4 0,0-4-4 16,0 4 4-16,0 0 4 0,0 0 0 0,0 0 4 0,0 0-4 15,0 0 8-15,0 4 0 0,0-8-4 0,0 4 0 0,0 4 0 0,0-4 4 16,0 0-8-16,0 0 0 0,0 0-4 0,0 0 0 16,0 0-4-16,0 0-4 0,0 0-4 0,0 0 0 15,0 0-8-15,0 0-4 0,-8 0-4 0,8 0 0 0,0 6 0 0,0-2-4 0,-10-4-4 16,10 6 4-16,0-2 0 0,-8 1 0 0,8-1-4 0,-8 6 0 16,8-5 0-16,-10-1 0 0,2 6 0 0,8 0 0 0,-8-5 0 0,8 9-4 15,-8-9-4-15,-1 5 4 0,9 5 0 0,-9-7-4 16,9 2 0-16,-8-1 4 0,8 6-4 0,-9-5 0 0,9 4 0 0,0 1 4 15,0-1-4-15,-8 0 0 0,8-5 4 0,0 6-4 0,0 0 0 16,0-1 0-16,0 0 0 0,0-4 0 0,0 4 0 0,0-4 0 16,0 4 0-16,0-4 0 0,0-1 0 0,8 1 0 0,-8-1 0 0,0 1 0 15,9-5 0-15,-9 5-4 0,0-6 4 0,8 1 0 0,-8 5 0 16,9-6-4-16,0 0 0 0,-9 3 4 0,8-3 0 0,0-4 4 16,-8 4-4-16,8 2-4 0,2-2 8 0,-2 1-8 0,0-5 4 0,2 5-4 15,-10 0 4-15,8-1 4 0,0-4-4 0,1 5-4 16,-1-5 4-16,1 5 0 0,-1-5 0 0,1 0 4 0,-9 5-8 0,8-5 0 15,0 0 4-15,2 0 0 0,-2 0 4 0,-8 0-4 0,8-5 0 16,-8 5 0-16,10-5 4 0,-10 0-16 0,8 1 16 0,-8-1 0 16,0 0-4-16,8 5 4 0,-8-9-4 0,0 3 4 0,0 2-4 15,0-7 4-15,0 7 0 0,0-5-4 0,0 4 4 0,0 0-4 16,0-4 0-16,0 4 0 0,-8 0 0 0,8-5 4 0,0 6-4 16,-8-1 0-16,8 0 0 0,0 0 0 0,-10 1 0 0,10-1 0 0,-8 0 4 15,8 0-4-15,-8 1 0 0,-2 4 4 0,10-5-4 0,-8 5 0 16,0 0 0-16,-1-5 0 0,9 5 0 0,-8 0 0 0,-1 0-4 15,1 0 4-15,-1 0 0 0,1 5 0 0,0-5 0 0,8 0 0 16,-10 5-4-16,2-1 0 0,0 1 0 0,-2 0-4 0,10 0-4 16,-8-1-4-16,0 1-4 0,8 5-4 0,0-6-4 0,-8 6-8 0,8 0-4 15,0-1-4-15,0-4-4 0,0 5-4 0,0-2-4 0,0 3-8 16,0-7 0-16,0 6-12 0,0 0 0 0,0-5-8 0,0 4 4 16,0-4-8-16,8 0 4 0,-8 5-40 0,0-6-40 0,8 2 20 15,-8-2 20-15,8 1 28 0</inkml:trace>
          <inkml:trace contextRef="#ctx0" brushRef="#br0" timeOffset="301.2691">1660 1237 83 0,'0'-4'104'0,"0"4"-4"0,0 0-4 0,0 0-28 16,0-4 0-16,0 4-4 0,0 0 0 0,0 0 0 0,0 0-8 0,0 0-4 16,0 0-8-16,0 0-4 0,0 0 0 0,0 0 0 0,0 4-12 15,0-4-20-15,0 0 20 0,0 4-4 0,0-4 0 0,0 7 0 16,0-3-4-16,0 0 0 0,0 6-4 0,0-5 0 0,0 0-4 16,0 4 0-16,0 1-4 0,0-5 0 0,0 5-4 0,0 0 0 15,0-1 0-15,0 0 0 0,0 1-8 0,0 0-4 0,0-2-4 16,0-1-4-16,0 1-4 0,0 2-16 0,0-5-16 0,0 5-8 0,0-6-12 15,-8 1-12-15,8 1-8 0,0-2-28 0,0 0-56 0,-8-4 16 16,8 6 28-16,0-6 24 0,0 0 16 0</inkml:trace>
          <inkml:trace contextRef="#ctx0" brushRef="#br0" timeOffset="926.4211">1857 860 11 0,'0'0'88'0,"0"0"-8"0,0 0-8 15,0 0-24-15,0 0 0 0,0 0-8 0,0 0 0 0,0 0-4 0,0 0 0 16,0 0-4-16,0 0 0 0,0 0 0 0,0 0 4 0,0 0 0 0,9 0 0 15,-9 0 4-15,0 0-4 0,0 0 0 0,0 0 4 16,0 0 0-16,0 0 4 0,8 4-8 0,-8-4 0 0,0 0-12 0,0 4 4 16,0 2 4-16,0-1-8 0,0-1-4 0,0 1 0 0,0 0-4 15,0 4 0-15,0 1-4 0,0 1 0 0,0-3-4 0,0 2 0 16,0-1-4-16,0 1 0 0,0 5 0 0,0-6-4 0,0 1 4 16,0 4 0-16,0-4-4 0,0-1 0 0,0 1 0 0,0 5 0 0,0-11 0 15,0 6 4-15,0-1-4 0,0 1 0 0,0-5 0 16,0 4 0-16,0-4 0 0,0 0 0 0,0 0 0 0,0 0 0 0,0-1-4 15,0-4 4-15,0 5 0 0,0-5 0 0,0 5 0 0,0 0-4 16,0-5 4-16,8 0 0 0,-8 0-16 0,0 0 20 0,10 0-4 16,-10 0 0-16,0 5 0 0,8-5 4 0,-8 0-4 0,8 0 0 15,-8 0 0-15,9 0 0 0,-9 0 0 0,9-5 0 0,-9 5 0 16,8 0 0-16,-8 0 0 0,8 0 0 0,1 0 0 0,-9 0 0 0,8 0 4 16,-8-5-4-16,8 5 0 0,2-5 0 0,-10 5 0 0,8-5-4 15,0 5 4-15,2-4-8 0,-10-1 4 0,8 0-4 0,0 0-4 16,-8 5-4-16,8-5-12 0,2 0-8 0,-10 1-12 0,8-1-8 15,-8 5-8-15,0-5-8 0,8 0-4 0,-8 1-4 0,0 4-16 16,0-5-56-16,0 0-4 0,9 0 24 0,-9 1 20 0</inkml:trace>
          <inkml:trace contextRef="#ctx0" brushRef="#br0" timeOffset="1182.3261">2078 960 75 0,'0'0'100'0,"0"0"-8"0,0 0 0 0,0 0-24 0,0 0 0 0,0 0-8 15,0 0 0-15,0 0 0 0,0 0-8 0,0 0-4 16,0 0 0-16,0 0-4 0,0 0 4 0,0 0-4 0,0 0-4 0,0 5-4 16,0-5 4-16,0 4-4 0,0 2 4 0,0-2-8 0,0 1 0 15,0 0-4-15,0 4 0 0,10 1 0 0,-10 0 0 0,0-1 0 16,0 1 4-16,0 5-8 0,0-6 0 0,0 5 0 0,0 1 0 0,0-6-4 16,8 6-4-16,-8-6-4 0,0 6 0 0,0-1-4 0,0-4 4 15,0-1-4-15,0 5 0 0,0-4-4 0,0-5-4 0,0 5 4 16,0-1-4-16,0-4-4 0,8 4-12 0,-8-5-8 0,0-4-16 0,0 7-16 15,0-3-16-15,0-4-32 0,0 0-28 0,0 4-12 16,-8-4-96-16,8 0 28 0,-8 0 40 0,8 0 36 0,-10-4 20 0,10 4 24 16</inkml:trace>
        </inkml:traceGroup>
        <inkml:traceGroup>
          <inkml:annotationXML>
            <emma:emma xmlns:emma="http://www.w3.org/2003/04/emma" version="1.0">
              <emma:interpretation id="{0A60273B-017C-46F5-9AFF-6D7E14940FAE}" emma:medium="tactile" emma:mode="ink">
                <msink:context xmlns:msink="http://schemas.microsoft.com/ink/2010/main" type="inkWord" rotatedBoundingBox="6667,7798 7116,8241 6811,8550 6362,81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649.7033">3852 3200 43 0,'0'-5'92'0,"0"0"-4"0,0 5-8 0,0-4-20 0,0 4-4 15,0 0 4-15,0-6-8 0,0 6-4 0,0 0 0 0,0 0 0 0,0 0 0 16,0 0-4-16,0 0 0 0,0 0 0 0,0 0 4 16,0 6 0-16,0-6 4 0,0 4-4 0,0 1-4 0,0 0 0 0,0 0 0 15,0-1-4-15,8 6-4 0,-8 0 0 0,0-1-4 0,0 6 0 16,10-1-4-16,-10 0 0 0,0 6-8 0,0-6 0 0,8 5 0 15,-8 5-4-15,8-5 0 0,-8 0-4 0,0 7-4 0,8-3-4 0,-8 0 4 16,0 2-4-16,0-7 0 0,10 7 4 0,-10-6-4 0,0 5 0 16,0-5-4-16,8 1 4 0,-8-2 0 0,0-3 0 0,8 4-4 15,-8-5 0-15,0-4 4 0,0 4-8 0,9-4 0 0,-9-1 4 16,0 1-4-16,0 0-4 0,0-6-4 0,0 1-24 0,0 0 12 16,0 0-8-16,0 0-12 0,0-5-8 0,0 4-8 0,0-4-8 0,0 0-12 15,0 0-4-15,0 5-8 0,0-10 0 0,0 5 4 0,0-4-4 16,0-1-44-16,0 0-28 0,0 0 24 0,0 0 20 0,0-3 24 15</inkml:trace>
          <inkml:trace contextRef="#ctx0" brushRef="#br0" timeOffset="12936.935">4065 3310 59 0,'0'0'96'0,"0"0"-8"0,0-5-8 0,0 5-24 0,0 0 0 15,0 0-4-15,0 0 0 0,0 0 4 0,0 5-4 0,0-5 0 0,0 0-4 16,0 5-4-16,0 0 0 0,9-5 0 0,-9 5-8 16,0-1 4-16,0 1-4 0,8 4 0 0,-8 1-4 0,0 0-4 0,8 0 0 15,-8-1-8-15,10 5 0 0,-10 1-4 0,8-1 0 0,-8 6 0 16,0-6-4-16,8 5 0 0,-8-4-4 0,10 3-4 0,-10 1 0 16,8 1 4-16,-8-1-4 0,8 0 0 0,-8-4 0 0,0 4 0 0,8-5-4 15,-8 1 0-15,0-2 0 0,9 3 4 0,-9-2-4 0,0-5 0 16,0 1-4-16,0 0-4 0,0-1-4 0,9 2-4 0,-9-7-16 15,0 0-12-15,0 1-16 0,-9 0-12 0,9 0-12 0,0-5-4 16,-9 5 0-16,9-5-20 0,0 0-40 0,-8 0-16 0,0 0 32 16,8 0 28-16,-8 0 16 0</inkml:trace>
        </inkml:traceGroup>
        <inkml:traceGroup>
          <inkml:annotationXML>
            <emma:emma xmlns:emma="http://www.w3.org/2003/04/emma" version="1.0">
              <emma:interpretation id="{4C7ECD08-077B-4AE0-862A-97B53AA1BA95}" emma:medium="tactile" emma:mode="ink">
                <msink:context xmlns:msink="http://schemas.microsoft.com/ink/2010/main" type="inkWord" rotatedBoundingBox="6919,7977 7051,8107 6788,8373 6656,8243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\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3150.8841">3886 3584 75 0,'0'0'96'0,"0"0"-8"16,0 0 4-16,0 0-24 0,0-5 0 0,0 5 4 0,8 0 0 16,-8 0 0-16,0 0 0 0,10 0-4 0,-10-5 0 0,8 5-4 15,0 0-4-15,-8 0 0 0,9-5-8 0,0 5 0 0,-1-4-8 16,1-2-8-16,7 2-4 0,-8 4-4 0,2-5-8 0,6 0 0 16,-6-1-4-16,6 3-4 0,-7-3-4 0,8 2-4 0,0-1-12 0,-1 1-16 15,2-6-16-15,0 5-28 0,-2 0-32 0,1-4-36 0,9 3-32 16,-10-3-72-16,2 4 48 0,-2-4 28 0,10 4 40 0,-9-4 20 15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2:32.6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0A68F4-AA5A-440D-B6FE-E6F6EB27DDC2}" emma:medium="tactile" emma:mode="ink">
          <msink:context xmlns:msink="http://schemas.microsoft.com/ink/2010/main" type="writingRegion" rotatedBoundingBox="10387,4155 31965,4365 31902,10788 10324,10578"/>
        </emma:interpretation>
      </emma:emma>
    </inkml:annotationXML>
    <inkml:traceGroup>
      <inkml:annotationXML>
        <emma:emma xmlns:emma="http://www.w3.org/2003/04/emma" version="1.0">
          <emma:interpretation id="{F7A225B4-3080-425F-81D1-F349D88EB969}" emma:medium="tactile" emma:mode="ink">
            <msink:context xmlns:msink="http://schemas.microsoft.com/ink/2010/main" type="paragraph" rotatedBoundingBox="10388,4144 20556,4301 20540,5339 10372,5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DE8463-EAEC-4BDC-9037-DB6CD0B0E27D}" emma:medium="tactile" emma:mode="ink">
              <msink:context xmlns:msink="http://schemas.microsoft.com/ink/2010/main" type="line" rotatedBoundingBox="10388,4144 20556,4301 20540,5339 10372,5183"/>
            </emma:interpretation>
          </emma:emma>
        </inkml:annotationXML>
        <inkml:traceGroup>
          <inkml:annotationXML>
            <emma:emma xmlns:emma="http://www.w3.org/2003/04/emma" version="1.0">
              <emma:interpretation id="{B482B362-5B38-4B05-B464-7BDC848EF15F}" emma:medium="tactile" emma:mode="ink">
                <msink:context xmlns:msink="http://schemas.microsoft.com/ink/2010/main" type="inkWord" rotatedBoundingBox="10385,4300 11492,4317 11482,4952 10376,49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84 55 0,'0'-5'88'0,"0"1"-12"0,0-1-4 0,0 0-16 15,0-4-4-15,0 4 0 0,0 0 0 0,0 0 0 0,0 0 0 0,0-5 0 16,0 6 0-16,0-1-4 0,0 0 0 0,0 1 0 15,0-2 0-15,0 6-4 0,0-4-8 0,0 4-8 0,0-5 4 0,0 5-4 16,0 0 4-16,0 5 0 0,0-5 0 0,0 4 0 0,0 6 4 16,0 0 0-16,0-1-4 0,0 6-8 0,8-1 0 0,-8 1-4 15,0 4-4-15,0-5 0 0,9 10-4 0,-9-4-4 0,0 4 0 0,0-1 0 16,9 0 0-16,-9 7-4 0,0-6 0 0,8 0-4 0,-8 0 0 16,0 1 0-16,8-2 0 0,-8 0 4 0,0-3-4 0,10-1 0 15,-10 1 0-15,0 0-4 0,0-7-4 0,8 2-8 0,-8-1-8 16,0 0-8-16,0-4-8 0,0 0-4 0,0-6-4 0,0 6-4 15,0-10-12-15,0 5-8 0,0-5-12 0,0 0-8 0,0 0 4 0,0 0-4 16,0-5-36-16,0 0-32 0,0 0 12 0,0-5 28 0,0 1 20 16</inkml:trace>
          <inkml:trace contextRef="#ctx0" brushRef="#br0" timeOffset="496.21">49 295 55 0,'8'0'100'0,"-8"5"-8"0,0-5-4 16,0 0-20-16,8 5 4 0,-8-5-4 0,9 5 4 0,-9-5 0 0,9 0-4 16,-1 0 0-16,0 0-8 0,1 0-12 0,-1 0-8 0,0 0-8 15,10 0-4-15,-10 0-4 0,2 0-4 0,6-5-4 0,2 5-4 16,-10-5-4-16,9 5-4 0,-1 0-8 0,-6-5-4 0,6 5-16 15,2-5-12-15,-2 5-16 0,2-4-16 0,-1 4-16 0,-9 0-4 0,9-5-40 16,0 5-56-16,1 0 28 0,-10 0 28 0,9 0 32 16</inkml:trace>
          <inkml:trace contextRef="#ctx0" brushRef="#br0" timeOffset="280.7845">160-7 19 0,'0'-10'104'0,"0"6"-4"0,8-6-4 0,-8 5-20 0,0-5-8 16,0 6 0-16,0-1-8 0,0 0 0 0,0 5-4 0,0-5-4 16,0 5 4-16,0 0-4 0,0 0 0 0,0 0-4 0,8 0 0 15,-8 0-4-15,0 5 0 0,8 0-4 0,-8 0-4 0,0 5 0 0,10-6-4 16,-10 6 0-16,8 4-8 0,-8-4 4 0,8 4-8 16,1 0-4-16,-9 1 4 0,8 4 0 0,-8 0-4 0,8-1 0 0,-8 8-4 15,10-7-4-15,-10 5 4 0,8 0-8 0,-8-5 0 0,8 5 0 16,-8 0 0-16,8 0 4 0,-8-5-8 0,10 5 0 0,-10-5 0 15,8 5 4-15,-8-5 0 0,0 1-8 0,0-6-4 0,8 0 0 0,-8 0-4 16,0 1-4-16,0-4-8 0,0-3-8 0,0 2-4 16,0-5-8-16,0 0-16 0,0-1-16 0,0 1-8 0,0-5-12 0,-8 0-8 15,8 5 0-15,-8-10-28 0,8 5-48 0,-10-5 16 0,10 1 32 16,-8 4 28-16</inkml:trace>
          <inkml:trace contextRef="#ctx0" brushRef="#br0" timeOffset="742.5517">713 152 71 0,'0'0'100'0,"8"4"4"0,-8-4-4 0,10 0-12 0,-10 5 0 15,8-5 0-15,-8 0 4 0,8 0-8 0,1 5 0 0,-1-5-8 0,1 0-4 16,0 0-4-16,7-5-8 0,-8 5-4 0,10 0-4 16,-10 0-8-16,10 0-4 0,-1 0-8 0,0 0-4 0,0 0-4 0,-1 0-8 15,2 0-4-15,0 0 0 0,-2 0-8 0,1 0-4 0,-9 5-8 16,10-5-8-16,-2 0-16 0,-6 0-16 0,-2 5 0 0,0-5-16 15,0 5-16-15,2-1-20 0,-10-4-16 0,8 5-8 0,-8 0-68 0,0-1-4 16,-8 1 36-16,8 5 28 0,-10-5 24 0</inkml:trace>
          <inkml:trace contextRef="#ctx0" brushRef="#br0" timeOffset="941.0197">747 372 55 0,'0'5'108'0,"0"-5"-4"0,0 4 4 15,0 1-12-15,0-5 4 0,0 5 4 0,0-1-8 0,9 1 0 16,-9-5 0-16,8 6-8 0,1-6 4 0,0 0-8 0,-1 0-8 16,0 0-4-16,0 0-12 0,2 0-8 0,6 4-8 0,-6-4-8 15,6-4-8-15,1 4-4 0,0 0-8 0,0 0-8 0,1 0-20 0,-2 0-24 16,2 0-20-16,-10 0-16 0,9 0-36 0,0 0-28 16,0 0-20-16,-9 0-84 0,10 0 4 0,-2 0 52 0,-6 4 32 0,-2 1 32 15,9-5 20-15</inkml:trace>
        </inkml:traceGroup>
        <inkml:traceGroup>
          <inkml:annotationXML>
            <emma:emma xmlns:emma="http://www.w3.org/2003/04/emma" version="1.0">
              <emma:interpretation id="{BCDADB13-879A-4012-A2E2-3956B58FF24C}" emma:medium="tactile" emma:mode="ink">
                <msink:context xmlns:msink="http://schemas.microsoft.com/ink/2010/main" type="inkWord" rotatedBoundingBox="11981,4169 12829,4182 12817,4959 11969,49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23.1128">1634 36 31 0,'0'0'88'0,"-9"-5"-4"0,9 5-4 0,-8-5-20 0,8 1 0 16,-8 4 0-16,8-5-4 0,0 0 0 0,-10 1-8 0,10 4 4 15,0-6-12-15,-8 2 4 0,8-1-4 0,0 0-4 0,0-4 0 16,0 4 4-16,0-5-4 0,0 6 0 0,0-6-4 0,8 0 0 0,-8 1 0 16,10-1 4-16,-2 1 0 0,0 3 0 0,1-8 0 0,0 9-4 15,-1-5 0-15,1 1-4 0,-1-1 0 0,9 1-4 0,-8 4-4 16,7-4 4-16,2 3-4 0,-1 2-4 0,0-1 0 0,0 1-4 16,-9-2 0-16,10 6-4 0,-2-4-4 0,2 4 0 0,-2 0 4 15,-7 0-4-15,8 0 0 0,-8 0 4 0,7 4-8 0,-6-4 0 16,-2 6 8-16,0-2-4 0,-8 5-4 0,10-3 0 0,-10 3 4 15,0 5-4-15,0-4 0 0,0-1 0 0,0 6 0 0,-10-1 0 0,10 6 4 16,-8-6-4-16,0 0 0 0,-2 6 0 0,2-6 0 0,0 6 0 16,-9-6 4-16,8 0-4 0,0 1 0 0,1-1 4 0,0 0-4 15,-10-4 0-15,10-2 0 0,0 3 0 0,8-1 0 0,-10-5-4 0,2 4 4 16,8-9 0-16,-8 5-4 0,8-5 4 0,0 0-4 16,0 5 4-16,-9-5-4 0,18 0 0 0,-9 0 4 0,0 0 0 15,0 0 0-15,8 0-4 0,-8 0-12 0,8-5 20 0,2 5 0 0,-10 0 0 16,8 0-4-16,0 0 0 0,2 0 0 0,-2 0 0 0,0 0 0 15,0 0 0-15,1 0 0 0,0 0 4 0,-1 0 0 0,9 0 0 0,-9 0-4 16,2 5 4-16,-2-5-4 0,10 4 4 0,-10-4-4 0,0 6 4 16,9-2 0-16,-8 1-4 0,8 0 4 0,-9 0 0 0,0 4 0 15,2-4 0-15,-2 4 0 0,8 1 0 0,-6 5 4 0,-2-6-4 16,-8 5 4-16,8-4 0 0,1 4 0 0,-9 1 0 0,0-1 0 16,9 1 0-16,-9-1 0 0,-9 5 4 0,9 0-4 0,0 0 4 15,-9-5-4-15,1 6 4 0,0-1-4 0,-2 1 4 0,2-6-8 16,0 5 4-16,-10-4-4 0,10-1 4 0,-9 0 0 0,0 0 0 0,0-4-4 15,9 0 0-15,-10-5-4 0,2-1 4 0,6 1-4 0,-6 0 0 16,-1-5-4-16,8 0 0 0,-8-5-4 0,9 0-4 0,0 1-4 16,-10-1-4-16,10-5-12 0,-2 0-8 0,2 1-8 0,0-1-8 15,-9-4-8-15,9 5-8 0,8-6-16 0,-9 5-12 0,0-4-16 0,1 5-8 16,8-6 0-16,0 5-68 0,0 1-4 0,0-1 40 0,0 0 32 16,0 1 24-16</inkml:trace>
          <inkml:trace contextRef="#ctx0" brushRef="#br0" timeOffset="3658.9979">2384 252 95 0,'8'0'156'16,"2"0"-4"-16,-2 5 12 0,0-5-16 0,-8 0 12 0,9 0 8 16,-9 5 4-16,0-5-12 0,8 0 4 0,-8 0-12 0,0 0-28 0,0 0-20 15,0 0-24-15,0 0-32 0,0 0-48 0,0 0 0 0,-8 0 0 16,8 0 0-16,0 0 0 0,0 0 0 0,0 0 0 0,0 0 0 15,-9 0 0-15,9 0 0 0,0 0 0 0,0 0 0 0,-8 0 0 16,8 0 0-16,0 0 0 0,-8 0 0 0,8 0 0 0,-10 0 0 16,10 0 0-16,-8 0 0 0,8 0-24 0,0 0-180 0,-8 0-60 15,8 0-104-15,-8 0 64 0,-2 0 60 0,10 0 48 0,0 0 36 0,0 0 28 16,0 0 24-16</inkml:trace>
        </inkml:traceGroup>
        <inkml:traceGroup>
          <inkml:annotationXML>
            <emma:emma xmlns:emma="http://www.w3.org/2003/04/emma" version="1.0">
              <emma:interpretation id="{E566E892-E963-4F87-81ED-DBD582C49EB0}" emma:medium="tactile" emma:mode="ink">
                <msink:context xmlns:msink="http://schemas.microsoft.com/ink/2010/main" type="inkWord" rotatedBoundingBox="13364,4318 14531,4336 14517,5247 13350,52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73.044">3126 17 43 0,'0'-5'84'0,"0"1"-12"0,0 4 0 0,0-6-24 0,0 2 0 15,0-1-16-15,0 5 20 0,0-5 0 0,0 0-4 0,0 1 0 0,0 4 4 16,0-5 4-16,0 0-4 0,0 5 0 0,0-5 4 0,0 5-4 16,0-4-4-16,0 4-4 0,0-6 0 0,0 6-4 0,0 0-4 15,0 0 0-15,0 0-8 0,0 0-4 0,-9 0-4 0,9 0-4 16,-8 0 0-16,8 0-4 0,-9 6-4 0,1-2 0 0,8 1 0 15,-8 5-4-15,-1-6 0 0,0 6 0 0,1-1 0 0,0 1 0 0,-2 0 0 16,2 4 0-16,0 1 0 0,-1-1-8 0,0 5 4 0,1 1 0 16,0-1 0-16,8 0 0 0,-9 5 0 0,9-5 4 0,-8 0-4 15,8 5 0-15,0-5 0 0,0 0 0 0,8 5 0 0,-8-4-4 16,9-1 8-16,-9 5-4 0,8-5-4 0,0-5 8 0,1 6-4 16,8-1-4-16,-9-5 8 0,2 1-8 0,6-1 4 0,-7 0 0 0,8-4 0 15,-9 0 0-15,9 4 0 0,-8-10 0 0,8 6 0 16,1 0 0-16,-10-6 4 0,9 2 0 0,-8-6-4 0,7 4 0 0,-7-4 4 15,-1 0 0-15,10 0 0 0,-10 0-4 0,0 0 0 0,2 0 4 16,-2-4 4-16,0-2 0 0,-8 6-4 0,8-4 0 0,1-1 0 16,-9-5 0-16,0 5-4 0,0 1 0 0,9-1 4 0,-18-4-4 15,9 4 0-15,0-5 0 0,0 0 0 0,-9 7 0 0,1-8-4 16,8 2 4-16,-8-1-4 0,0 0 0 0,-2 1 0 0,2-1 0 16,0 1 0-16,-2-2 4 0,2 7 0 0,0-1 0 0,-1-4-4 0,1 4 0 15,0 0 0-15,-1 5 0 0,0-5 0 0,-7 5-4 0,6 5 4 16,10 0 0-16,-8 0-4 0,0-1 0 0,-1 1-4 0,0 4 0 15,9 2-4-15,-8-2-8 0,8 1 0 0,0-1-4 0,-9 5 4 0,9-4-12 16,0 6-4-16,0-8-8 0,9 7-4 0,-9-6-4 16,0 5-12-16,8-4-4 0,1 4-4 0,-9-4 8 0,9 0-24 0,-1 4-56 15,0-4-4-15,2 0 32 0,-2-1 24 0</inkml:trace>
          <inkml:trace contextRef="#ctx0" brushRef="#br0" timeOffset="6978.0159">3577 598 55 0,'10'0'100'0,"-10"-6"-4"0,0 2-4 16,0-1-24-16,0 5-4 0,0 0-4 0,0-5-4 0,0 5-4 0,0 0-4 15,0 0-4-15,0 5-8 0,0-5 0 0,0 5-8 0,0-1 0 16,0 6-4-16,0 0-4 0,0-1 0 0,0 1-4 0,0-1-4 16,0 6-4-16,0 0 0 0,0-1 0 0,0 0-4 0,0 1 0 15,0 4-4-15,0-5-4 0,0 5-8 0,0-4-8 0,0 0-12 16,0-1-12-16,0-5-12 0,0 5-12 0,8-5 0 0,-8 2-24 15,0-7-60-15,0 6 4 0,8-5 24 0,-8-5 20 0</inkml:trace>
          <inkml:trace contextRef="#ctx0" brushRef="#br0" timeOffset="7503.614">3859 94 7 0,'0'-15'108'0,"0"6"-12"0,0-1-4 16,0 1-24-16,0-1 0 0,0 0-8 0,0 1 0 0,0 4-4 16,0-4-4-16,0 3 0 0,9-3-4 0,-9 4-4 0,0 0-4 15,0 1-4-15,0-1 4 0,0 0-4 0,0 5-8 0,0 0 4 0,8 0 4 16,-8-5-4-16,0 5 0 0,0 0 0 0,0 5 0 16,0-5 4-16,0 5 0 0,0 0 0 0,0-1-4 0,0 1-4 0,0 5 0 15,0 0-8-15,0-1-24 0,0 5 24 0,0-4-4 0,0 9 0 16,0-4-4-16,0 4-4 0,0 0 0 0,0 0 0 0,0 5-4 15,0-4 0-15,0 3 0 0,0-3 0 0,0 3 0 0,0-3-4 0,0-1 0 16,0 0 0-16,0 0-4 0,9 0 0 0,-9-4 0 0,9 4 0 16,-9-5-4-16,8-5 0 0,-8 6 0 0,8-5 0 0,0-5 0 15,2 4 0-15,-2-4 0 0,0 0-8 0,2-5 0 0,-2 4 4 16,0-4 0-16,1 0-4 0,-1 0 4 0,1 0 0 0,-1-4 0 16,1-1 0-16,-1 0 0 0,0 0 4 0,2 1 0 0,-10-6 0 15,8 5 4-15,0 1 0 0,2-7 0 0,-10 7 0 0,8-6 4 0,-8 6 0 16,8-6 0-16,-8 5 0 0,8 1 4 0,-8-1 0 0,0-5-4 15,0 5 0-15,0 0 0 0,0 1 4 0,0-1 0 0,0 0 0 16,0 0 0-16,0 1 0 0,0 4 0 0,0-5 4 0,0 5-4 16,0 0 4-16,0-5 4 0,0 5 4 0,9 0 0 0,-9 5-4 0,0-5 4 15,0 5 0-15,8-1 0 0,-8 1 0 0,0 0 0 16,9 4 0-16,-9 1 0 0,0 0-4 0,9-1 4 0,-9 1-4 0,0 4 0 16,0 0-4-16,8 6 0 0,-8-6-4 0,0 6 4 0,0-6-4 15,0 5-4-15,0 0 0 0,0 0 4 0,0 0 0 0,0-4 0 16,0 4-4-16,0 1 0 0,0-6-12 0,0 0 0 0,0 0-12 0,0-4-8 15,0 0-8-15,0 0-12 0,0-1-16 0,0 0-28 0,0-3-28 16,0-2-16-16,0-4-68 0,0 0-8 0,0 0 36 0,0-4 32 16,0-2 36-16,0 2 16 0</inkml:trace>
        </inkml:traceGroup>
        <inkml:traceGroup>
          <inkml:annotationXML>
            <emma:emma xmlns:emma="http://www.w3.org/2003/04/emma" version="1.0">
              <emma:interpretation id="{2CD3E23B-8627-4CA4-A181-F1E411692212}" emma:medium="tactile" emma:mode="ink">
                <msink:context xmlns:msink="http://schemas.microsoft.com/ink/2010/main" type="inkWord" rotatedBoundingBox="15287,4543 15735,4550 15730,4860 15282,48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134.9553">4925 176 71 0,'-8'4'100'0,"8"-4"-8"16,-10 0-4-16,10 0-44 0,0 0 16 0,0 0-8 0,0 0-8 16,-8 5 8-16,8-5 0 0,0 0 4 0,8 0 0 0,-8 0 0 15,0 0 0-15,10 0 0 0,-10 0 0 0,8 0-4 0,0 0 0 16,2 0-4-16,-2 0 4 0,0 0-4 0,0 0-8 0,10 0-4 16,-10 0 0-16,9 0-4 0,1 0-4 0,-10 0-8 0,10 0 0 0,-2 0-4 15,1 0-4-15,0 5 0 0,-8-5-4 0,7 0 0 0,2 4-4 16,-2-4-4-16,2 5-4 0,-1 0-4 0,-9-5-4 0,10 5-12 15,-10 0-12-15,8-5-8 0,-6 5-8 0,-2-2-12 0,0 3-12 16,2-1-12-16,-2 0-16 0,-8-5-16 0,0 4-24 0,0 1-60 16,0 0 36-16,-8 0 24 0,8 0 36 0,-10 4 12 0</inkml:trace>
          <inkml:trace contextRef="#ctx0" brushRef="#br0" timeOffset="8365.3878">5018 410 35 0,'0'0'100'0,"0"5"-4"0,0 0-4 16,0 0-12-16,0-5 0 0,0 4 4 0,0 1 4 0,0-5-4 0,10 5-4 15,-10 0 0-15,8-5 0 0,-8 4 0 0,8 2-4 0,-8-6-4 16,10 4 0-16,-2-4-4 0,0 5-4 0,0-5-4 0,1 0-8 16,0 5-12-16,8-5-4 0,-9 0-12 0,0 0 0 0,10 0-8 0,-10 0 4 15,10 0-8-15,-10 0 0 0,9 0-8 0,-9 0-8 0,10 0-12 16,-10 0-16-16,8 0-20 0,-6 0-20 0,6 0-12 0,-6 0-28 15,-2 0-32-15,0 6-24 0,9-6-96 0,-8 3 44 0,-9 2 44 16,8-5 36-16,1 5 24 0,-9 0 24 0</inkml:trace>
        </inkml:traceGroup>
        <inkml:traceGroup>
          <inkml:annotationXML>
            <emma:emma xmlns:emma="http://www.w3.org/2003/04/emma" version="1.0">
              <emma:interpretation id="{CC8A37AB-88FF-482A-9E3A-EAEE23FD9B3F}" emma:medium="tactile" emma:mode="ink">
                <msink:context xmlns:msink="http://schemas.microsoft.com/ink/2010/main" type="inkWord" rotatedBoundingBox="16814,4276 18595,4304 18581,5234 16800,5207">
                  <msink:destinationLink direction="with" ref="{55E2C0A9-5B55-4375-B9B7-1BF47886E29F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953.8327">6955 89 71 0,'0'-5'112'0,"0"5"-8"0,0 0-4 0,0-5-24 0,0 5-4 16,0 0 0-16,0 0-12 0,0 0-8 0,0 0 0 0,0 0-8 16,0 0-4-16,0 0-8 0,0 0-4 0,0 0 8 0,0 0 0 15,0 5-8-15,0-5 4 0,0 5 0 0,0 0 0 0,8-2-4 16,-8 4 4-16,0-3-4 0,8 6-8 0,-8-5 0 0,0 4-4 15,9 1 0-15,-9 0-4 0,8-1 0 0,1 1-4 0,-9-1 0 0,9 1 0 16,-1-6-4-16,-8 6 0 0,8 0 0 0,0-5 0 0,2-2 4 16,-2 8-4-16,0-6 0 0,2-1 0 0,-2-4 0 0,9 0 0 15,-9 5 4-15,0-5 0 0,1 0 0 0,8 0 4 0,-9-5-4 16,10 5 4-16,-10-4 0 0,1-1 0 0,0-6 0 0,7 8-4 16,-7-7 0-16,-1 0 4 0,1 1-8 0,0-1 0 0,-9 1 0 0,8-1 0 15,0-5 0-15,-8 6 0 0,0-5-4 0,10 4 4 16,-10 1-4-16,0-6 4 0,0 5 0 0,0-4 0 0,-10 0-4 0,10 4-4 15,-8 0 8-15,0-4-4 0,8 5 0 0,-9-1 0 0,0 0 0 16,1 1 0-16,-1-1 0 0,1 1 0 0,-9 3 0 0,8-3-4 16,-7 4 0-16,6 0 4 0,-6 1-4 0,7 4 0 0,-8-5 0 0,9 5 4 15,-9 0 0-15,-1 0-4 0,10 5 4 0,0-1 0 0,-10-4 0 16,10 5 0-16,0 5-4 0,-1-6 4 0,0 2 0 0,1 3-4 16,8 1 4-16,-9-1 0 0,9 1 0 0,0 0 0 0,0-1-4 15,-8 0 0-15,8 1 4 0,0 0-4 0,0 0 0 0,8-1 0 16,-8 1 0-16,0-1 4 0,9 1 0 0,-9-7 0 0,8 8 0 0,-8-6-4 15,9 0 0-15,-9 0 0 0,9-1 4 0,-1 1 0 0,0 0 4 16,-8-5-4-16,8 5-4 0,2-5 4 0,-2 4 0 0,0-4 0 16,-8 6-4-16,10-6 4 0,-2 0 0 0,0 4 0 0,1-4 0 15,-9 0 0-15,8 5 0 0,0-5 0 0,1 5 0 0,0-5 4 16,-1 5-4-16,0-5 0 0,2 5 0 0,-2-1 0 0,-8 1 0 0,8 0-4 16,1-1 4-16,0 1 0 0,-1 5 0 0,-8-5 4 15,8 0-4-15,1 4 0 0,-9 1 0 0,8-6 0 0,1 6 0 0,-9 0 4 16,9-1 0-16,-9 1 0 0,8-1 0 0,-8 1 0 0,0 0-4 15,0-1 0-15,0 1 8 0,0-1-4 0,0 6 0 0,0-6 0 16,0 1 4-16,0 4 0 0,-8-5 0 0,-1 6 0 0,9-5-4 16,-9-1 4-16,1 6-4 0,-1-5 0 0,1-1 0 0,-9 2-4 0,8-3 4 15,1 2-4-15,-10 0-4 0,10-6 0 0,0 6-4 0,-10-6-4 16,10 1-12-16,0-5-8 0,-9 5-8 0,9-5-8 0,-2 0-4 16,2 0-20-16,0 0-12 0,-2 0-8 0,2 0-12 0,0 0 0 0,8-5-16 15,-8 5-72-15,-1-5 12 0,9 5 36 0,0 0 28 16,0-4 28-16</inkml:trace>
          <inkml:trace contextRef="#ctx0" brushRef="#br0" timeOffset="16200.1737">7517 497 11 0,'0'0'124'0,"0"-5"-8"0,9 5-8 0,-9 0-24 0,0 0-4 16,0-5-4-16,0 5-12 0,0 5 0 0,0-5-4 0,0 5 4 15,0 0-12-15,0-1 0 0,0 1 0 0,0 0-8 0,0 4-4 16,0 1 0-16,0-1 0 0,-9 1-8 0,9 5-4 0,0-1-4 0,0 1 0 16,0-1-4-16,-9 5-4 0,9 0 4 0,0-4-8 0,-8 4 0 15,8 0-4-15,-8-6-4 0,8 7 0 0,0-5-4 0,0 5-4 16,0-7 0-16,0-2-16 0,-10 3-12 0,10-5-4 0,0 1-16 16,0-1-16-16,0-5-12 0,0 7-12 0,0-11-4 0,0 4-8 15,0-4-36-15,10-4-68 0,-20 4 48 0,20-11 40 0,-10 7 20 16</inkml:trace>
          <inkml:trace contextRef="#ctx0" brushRef="#br0" timeOffset="16817.5853">7781 127 43 0,'-8'-4'84'0,"8"-1"-4"0,-9 0-4 16,9 0-24-16,-8-6 4 0,8 8 4 0,-9-7-4 15,9 5 0-15,0-9 4 0,0 5-4 0,0 4 8 0,-9-10-4 16,9 10 0-16,0-4-4 0,0-1 0 0,9 0 0 0,-9 1 0 0,0 4 0 16,9-4-4-16,-1-1-4 0,-8 5 0 0,9 1 4 0,-9-2-4 15,8 2 4-15,0-1-4 0,2 0-4 0,-2 0-4 0,0 5 0 16,0 0-8-16,2-4 0 0,-2 4-4 0,0 0-4 0,1 0-8 0,0 4 0 15,-1-4-4-15,1 0-4 0,-1 5 0 0,0 0 4 16,0 0-8-16,2 5 0 0,-2-6 0 0,0 6 0 0,-8-1 0 0,10 1-4 16,-10 5 8-16,0-1-8 0,0 0 4 0,0 6 0 0,0-1-4 15,0 0 0-15,-10 0 4 0,2 5-4 0,0 0 0 0,-2 0-4 16,2 0 4-16,-8 0-4 0,7 0 4 0,1 0 0 0,-10 0 0 0,10 0 4 16,-10 0-4-16,10-5 0 0,-8 0 4 0,6 0-4 0,2-4-4 15,0-1 4-15,-1-5 0 0,1 1-4 0,-1 0 0 0,0-4 4 16,9-3 0-16,-8 2-4 0,8-5 0 0,0 0-4 0,0 0-16 15,0 0 28-15,0-5-8 0,0 2 4 0,0-3-4 0,0-4 4 16,0 6-4-16,0-6 0 0,8 5 0 0,-8-5 4 0,0 6 4 0,9-1-4 16,-9-5-4-16,0 6 4 0,9-7 0 0,-1 7 0 0,-8-1 4 15,9 5-4-15,-1 0 4 0,0-5 0 0,2 5-4 0,-2 5 0 16,-8-5 4-16,8 5 0 0,0-5 0 0,2 4 0 0,-2 1 0 16,9 5 4-16,-8-5-8 0,-1 5 4 0,1-1 0 0,-1-4 4 0,0 4 0 15,0 1-4-15,10 0 0 0,-10 4 0 0,2-4 4 16,6 0 0-16,-7-1 0 0,-1 0 0 0,9 1 8 0,-8 0-4 0,7 0 4 15,-6-6 0-15,6 1 0 0,-6 0 0 0,-2 0 0 0,8-1 0 16,-7-4 0-16,0 0-4 0,8 0 0 0,-9 0-12 0,0-4 0 16,2-1 0-16,-2 0 0 0,0-4 0 0,0 3 0 0,2-8 0 15,-2 4 0-15,0 1 0 0,-8-5-12 0,9-1-24 0,-9 1-4 16,0 0-20-16,0-1-20 0,0 1-16 0,0-1-36 0,0 0 4 0,0 1-24 16,-9 0-8-16,1 0-36 0,0-1-56 0,-2 6 44 15,2-1 40-15,0 1 40 0,0-1 16 0</inkml:trace>
          <inkml:trace contextRef="#ctx0" brushRef="#br0" timeOffset="15287.0996">6426 559 7 0,'0'5'104'0,"0"-5"-4"0,0 0-4 0,-9 5-24 15,9-5-4-15,0 0 4 0,0 0-8 0,0 0 0 0,0 0-8 16,0 0 4-16,0 0-8 0,0 0 0 0,0 0-4 0,0 0-4 15,0-5 0-15,0 0-4 0,0 5 4 0,0-5 0 0,0 1 0 0,0-6 0 16,9 5 0-16,-9-5 0 0,0 1 0 0,8-1 4 0,-8 1 0 16,9-6-8-16,-9 1 0 0,8 0 0 0,0-1-4 0,2-4-4 15,-2 5-4-15,0-1-4 0,-8-4 0 0,8 0-4 0,2 4-4 16,-2-4 0-16,0 0-4 0,1 0-4 0,-1 0 0 0,1-1 0 16,0 0 0-16,-1 7-4 0,0-6 0 0,0 5 0 0,2-6-4 0,-2 6 0 15,0-1 0-15,2 1 0 0,-10 5 4 0,8-6 0 16,0 5-4-16,-8 1-4 0,9 4 4 0,-9-4 0 0,0 4 0 0,8 0 0 15,-8 0 0-15,0 5 0 0,0-5 0 0,0 5 0 0,0 0 0 16,0 0 4-16,0-5-4 0,0 10 4 0,0-5-4 0,0 0 0 16,0 5 0-16,0 0 0 0,9 0-4 0,-9 0 4 0,0-1-4 15,0 6 4-15,0-1 0 0,8-4 0 0,-8 5 4 0,9 4-4 0,-9-4 0 16,0 4 0-16,8 0 0 0,-8 6 4 0,0-6 0 0,8 0-8 16,-8 6 4-16,0-1-4 0,10-5 4 0,-10 5 4 0,0 1 0 15,0-1 0-15,8 0-20 0,-8 6 20 0,0-7 0 0,0 1 0 16,0 1-4-16,8-1 4 0,-8 0-4 0,0-5 0 0,0 5 4 15,0-4-4-15,0-1-8 0,0 0 0 0,10-4-8 0,-10 4 0 0,0-4-4 16,0 0-12-16,0-5-4 0,0-1-12 0,0 1-4 16,0-5-4-16,0 5-8 0,0-5-4 0,0 0-12 0,0 0-12 0,0 0-16 15,0 0-8-15,0-5 0 0,0 0 0 0,0 1-56 0,0-1-12 16,0-5 32-16,0 0 28 0,0 1 24 0</inkml:trace>
        </inkml:traceGroup>
        <inkml:traceGroup>
          <inkml:annotationXML>
            <emma:emma xmlns:emma="http://www.w3.org/2003/04/emma" version="1.0">
              <emma:interpretation id="{E6B670E9-F113-49F8-BB35-DB85D7EACB5A}" emma:medium="tactile" emma:mode="ink">
                <msink:context xmlns:msink="http://schemas.microsoft.com/ink/2010/main" type="inkWord" rotatedBoundingBox="19143,4593 20552,4615 20546,4973 19137,4952">
                  <msink:destinationLink direction="with" ref="{55E2C0A9-5B55-4375-B9B7-1BF47886E29F}"/>
                </msink:context>
              </emma:interpretation>
              <emma:one-of disjunction-type="recognition" id="oneOf5"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cm</emma:literal>
                </emma:interpretation>
                <emma:interpretation id="interp8" emma:lang="" emma:confidence="0">
                  <emma:literal>cen</emma:literal>
                </emma:interpretation>
                <emma:interpretation id="interp9" emma:lang="" emma:confidence="0">
                  <emma:literal>nn</emma:literal>
                </emma:interpretation>
              </emma:one-of>
            </emma:emma>
          </inkml:annotationXML>
          <inkml:trace contextRef="#ctx0" brushRef="#br0" timeOffset="22249.7901">8967 310 35 0,'0'0'76'0,"0"0"-4"0,0 0 0 0,0 0-24 16,0 0-4-16,0 0 0 0,0 0-4 0,0 0 0 0,0-5 0 15,0 5 0-15,0-5 0 0,0 5 0 0,0 0 0 0,0-5 0 16,0 5 8-16,0-5-4 0,-9 5-4 0,9-4 0 0,0-1-4 0,0 0 4 16,-9 5-8-16,9-5 4 0,0 5 0 0,-8-5 0 15,8 1 0-15,0 4-4 0,-8-5-4 0,8 0 4 0,0 5 0 0,-10-5-4 16,10 0-4-16,-8 1 4 0,0 4-4 0,8-5 0 0,-9 5 0 0,9 0 0 15,-9-5-4-15,9 5 0 0,-8 0-4 0,0 0-4 16,8 0 0-16,-9 0-4 0,1 0 0 0,8 0-4 0,-9 0 0 0,0 5 4 16,1-5-4-16,8 5 0 0,-8-1 0 0,-2-4-4 0,10 5 0 15,-8 0 4-15,0 0-8 0,8 4 8 0,-9-4-4 0,0 5 0 16,9-1 0-16,-8-4 0 0,8 5 0 0,0-1 0 0,-8 1-4 0,8-1 8 16,0 1-4-16,0 0 0 0,0-1-4 0,0 1 8 0,-9-1-4 15,9 1 0-15,9 5-4 0,-9-6 4 0,0 1 0 0,8-1 0 16,-8 5 0-16,0-4 0 0,8 0 0 0,1-1 0 0,-9 1 0 15,9 0 0-15,-1-1 0 0,0 1-4 0,2-1 4 0,-2 1 0 16,9-5 0-16,-8 5-4 0,8-6 4 0,-9 1 0 0,9 5 4 16,0-6 0-16,1 1-4 0,-2-5-4 0,2 5 0 0,-2-5 0 15,1 5 4-15,1-5 0 0,-2 0 0 0,10 0 0 0,-9-5 4 16,0 5-4-16,0-5 0 0,1 0 0 0,-2 1-4 0,2-1 4 0,-2 0 0 16,2 0 4-16,-1 1-4 0,-9-6 0 0,8 5-4 0,-6-5 4 15,-2 1 0-15,0 4 0 0,2-4 0 0,-2 4 4 0,0-5-4 16,-8 0-4-16,9 7 8 0,-9-8-4 0,8 2 4 0,-8-1-24 15,9 0 24-15,-9 5 0 0,0-4 4 0,0-1 0 0,0 0 0 16,8 1-4-16,-8 4 0 0,0-4 0 0,0 4 0 0,0-5 0 0,0 6 0 16,0-5 0-16,9 3-4 0,-9 1 4 0,0 0 0 0,0 1-4 15,0 4 0-15,0 0 0 0,8-5-4 0,-8 5 8 0,0 0-4 16,8 0 0-16,-8 0 4 0,0 0-4 0,10 0 0 0,-10 5 8 0,8-5-4 16,-8 4 0-16,8 1 0 0,-8 0-4 0,10 1 0 15,-10-2 4-15,8 1-4 0,-8-1 0 0,8 6 4 0,0-1-8 0,-8 1 4 16,9-1 4-16,0 1-4 0,-1 0 0 0,-8-1 4 0,9 1-4 15,-1 5 0-15,-8-6 0 0,8 2 4 0,2-3-8 0,-2 2 4 16,-8 0-4-16,8-6 4 0,2 6 0 0,-2-6 0 0,0 1 0 0,-8 0 0 16,8 0 0-16,1-5 0 0,-1 5-4 0,-8-5 4 0,9 0-4 15,0-5 4-15,-1 5 0 0,-8-5 0 0,8 0 0 0,2 0 0 16,-10 1 0-16,8-6 0 0,0 6 4 0,-8-6 0 0,8 0-4 16,2 2-4-16,-10-3 8 0,8 2 0 0,-8-1 0 0,0 0 0 15,8 1 0-15,-8-1 0 0,9 1-4 0,-9-2 4 0,0 2 0 16,0 4 0-16,8-4 0 0,-8 4 0 0,0 0-4 0,0 1 0 15,0-1 4-15,0-5 0 0,0 10-4 0,0-5 0 0,0 5 0 0,0 0 4 16,0 0 0-16,0-5 0 0,9 5 0 0,-9 0-4 0,0 0 4 16,0 0 0-16,9 0 0 0,-9 0 0 0,8 0 0 0,-8 5 0 15,0-5 0-15,8 0 0 0,-8 5 0 0,8-5-4 0,-8 6 0 16,10-2 4-16,-10 1-4 0,0-1 0 0,8 1 4 0,-8 0-4 16,8 4 0-16,2-4 0 0,-10 4 4 0,8-4-4 0,-8 5 0 15,8 0 0-15,-8-5-4 0,9 4 4 0,-1-4-4 0,1 4 4 0,-9-3 0 16,8-2 0-16,1 1 0 0,-9 0 0 0,8-5 0 0,0 6-4 15,-8-6 4-15,10 3 0 0,-2-3 0 0,-8 0-4 0,8 0 0 16,2-3 4-16,-2-3-4 0,0 6 4 0,-8-5-4 0,8 0 4 0,1 1-4 16,-9-6 4-16,8 5-4 0,1 0 4 0,-9-4 0 15,9 4 0-15,-1-5 0 0,-8 0 0 0,8 5 0 0,-8-4 0 0,10 0 0 16,-10 4 0-16,8-5-4 0,-8 6 4 0,8-5 0 0,-8 3-4 16,0 1 4-16,8-4 0 0,-8 4 0 0,10 0 0 0,-10-4 4 15,0 4 0-15,8 0-4 0,-8 0 0 0,0 0 0 0,8 1 0 16,-8-1 0-16,9 0 0 0,-1 0 4 0,-8 5-4 0,9-5 4 0,-9 5 0 15,9 0 0-15,-1-4 0 0,0 4 0 0,-8 0 4 0,8 0-4 16,2 0 4-16,-2 4-4 0,0-4 4 0,2 5 0 0,-10 0 0 16,8 0 0-16,0 0 0 0,1 4 0 0,-1-4 0 0,0 5-4 15,-8-1 0-15,10-4 0 0,-2 9 0 0,0-3 0 0,-8 2 0 16,8-3 4-16,-8 4 4 0,0 0-4 0,10-4 0 0,-10 5 0 0,0-1-4 16,0 1 0-16,0-6 0 0,0 2 0 0,8 2-4 15,-8-3 4-15,0-1-20 0,0 1 20 0,-8-6-4 0,8 6 0 0,0-5-4 16,0 0-12-16,0-5-4 0,0 4-12 0,0-4-20 0,0 6-20 15,0-6-20-15,0 0-16 0,0 0-20 0,0 0-24 0,-10-6-4 16,10 6-64-16,0-4-16 0,-8-1 52 0,8 0 36 0,-8 0 32 16,8-4 12-16</inkml:trace>
        </inkml:traceGroup>
      </inkml:traceGroup>
    </inkml:traceGroup>
    <inkml:traceGroup>
      <inkml:annotationXML>
        <emma:emma xmlns:emma="http://www.w3.org/2003/04/emma" version="1.0">
          <emma:interpretation id="{5E4E1FAC-11A6-49B8-9DAF-3D2B96154BAD}" emma:medium="tactile" emma:mode="ink">
            <msink:context xmlns:msink="http://schemas.microsoft.com/ink/2010/main" type="paragraph" rotatedBoundingBox="10437,5820 14551,5740 14567,6590 10454,6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C1713F-18BC-42F8-B023-8DF493CFCD6C}" emma:medium="tactile" emma:mode="ink">
              <msink:context xmlns:msink="http://schemas.microsoft.com/ink/2010/main" type="line" rotatedBoundingBox="10437,5820 14551,5740 14567,6590 10454,6671"/>
            </emma:interpretation>
          </emma:emma>
        </inkml:annotationXML>
        <inkml:traceGroup>
          <inkml:annotationXML>
            <emma:emma xmlns:emma="http://www.w3.org/2003/04/emma" version="1.0">
              <emma:interpretation id="{F8B8625A-8B08-4275-BA37-9B54F771DB4A}" emma:medium="tactile" emma:mode="ink">
                <msink:context xmlns:msink="http://schemas.microsoft.com/ink/2010/main" type="inkWord" rotatedBoundingBox="10441,6001 10962,5991 10972,6508 10451,651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5580.0789">57 1811 11 0,'0'0'80'0,"0"0"-8"0,0 0-12 0,0 0-20 0,0 0 0 16,0 0-4-16,0-4 0 0,0-2-4 0,0 6 8 0,0-4 0 15,0 4 4-15,0-5 0 0,0 0 4 0,0-1 4 0,0 6 0 16,0-3 0-16,0-2 4 0,0 0-4 0,0 0 0 0,0 0 0 0,0 0-4 16,0 1-4-16,0 4 0 0,0 0 0 0,0-5-4 0,0 5-4 15,0 0 0-15,0 0-4 0,0 0 0 0,8-5 4 0,-8 5 0 16,0 5 0-16,9-5 4 0,-9 5-4 0,0-5 0 0,9 4-4 16,-1 1-4-16,-8 0 0 0,8 5-4 0,1-5-8 0,-1 4 0 15,0 1 0-15,2 0-4 0,-2-1 0 0,0 5-4 0,2 1 0 16,-2 0-4-16,0-1 0 0,0 0 0 0,2 4-4 0,-2-2 4 0,0-2 0 15,-8 0-4-15,9 6 4 0,-1-6 0 0,0 0-4 0,-8 5 0 16,10-3 4-16,-10-3-4 0,0 2 0 0,8-6 0 0,-8 5 0 16,0-4 4-16,0-1-4 0,0 1 4 0,0-5-4 0,0 5 8 15,0-6-4-15,0 1 0 0,-8 0-4 0,8-5 4 0,0 5 0 16,-10-5 0-16,10 0 0 0,-8-5 0 0,8 0 0 0,-8 0-4 0,8 1 0 16,-9-6 0-16,9 1 4 0,-8-1-4 0,8 0-4 15,-8-4 0-15,8 0 4 0,-10-1-4 0,10 2 4 0,0-3-4 0,0 2 4 16,0-5 4-16,-8 5-4 0,8-2-4 0,8-2 4 0,-8 4 0 0,0-2 0 15,0 7 4-15,10-5-4 0,-10 5 0 0,8-5 0 16,0 3 0-16,-8 2 0 0,9 4 0 0,-9-4 0 0,8-1 0 0,0 5 0 16,2 1 0-16,-2-2 0 0,0 2 0 0,0 4 0 0,2 0-16 15,-2-5 20-15,0 5-4 0,1 0 0 0,0 0 0 0,8 0 0 16,-9 0 0-16,0 5 0 0,1-5 0 0,0 4 4 0,-1-4-4 16,10 6 0-16,-10-2 0 0,0 1-4 0,1-5 4 0,0 5 0 15,-1 0 0-15,0-1 0 0,9-4 4 0,-9 5 0 0,2 0 0 16,-2 0-4-16,0-5 4 0,2 4 0 0,-10-4 0 0,8 0 0 0,0 0 0 15,0 0 4-15,-8 0 8 0,9 0-8 0,-9 0 0 0,9 6 4 16,-9-12 0-16,8 6 0 0,-8 0-4 0,0-4 0 0,9 4 0 16,-9-5 0-16,0 0 0 0,8 0-4 0,-8 1-4 0,0-6 0 15,0 5 0-15,0-5-4 0,8 1-4 0,-8-2-8 0,0 3-4 16,0-2-4-16,0 0-16 0,0 1-12 0,0 0-16 0,0-6-12 0,0 6-12 16,-8-1-12-16,8 0-12 0,0 1-16 0,-8 3-8 0,8-3 0 15,0-1-68-15,0 1-4 0,0 4 40 0,0-4 32 0,-9 3 24 16,9 2 24-16</inkml:trace>
        </inkml:traceGroup>
        <inkml:traceGroup>
          <inkml:annotationXML>
            <emma:emma xmlns:emma="http://www.w3.org/2003/04/emma" version="1.0">
              <emma:interpretation id="{664EACEE-9E59-4E2F-BCC1-59FAE0964405}" emma:medium="tactile" emma:mode="ink">
                <msink:context xmlns:msink="http://schemas.microsoft.com/ink/2010/main" type="inkWord" rotatedBoundingBox="11731,5987 12218,5977 12225,6344 11739,635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067.3289">1353 1619 63 0,'-9'0'100'0,"9"0"-8"0,0 0-4 0,0 0-24 0,0 0 0 15,0 0 4-15,0 0 4 0,0 0 0 0,0 0 12 0,9 0-4 16,-9 0 0-16,8 0 4 0,-8 0 4 0,8 0 0 0,2 0 4 16,-2 0 0-16,0 0-4 0,1 0-8 0,0 5-8 0,7-5-4 15,-7 0 4-15,8 4-8 0,0-4-4 0,-9 6-4 0,10-6-4 0,-2 4-4 16,2-4-32-16,-1 5-16 0,-1-5 0 0,2 5 0 0,-2-5 0 15,-6 0 0-15,15 0 0 0,-8 0 0 0,0 5 0 0,0-5 0 16,-8 0 0-16,7 0 0 0,2 0 0 0,-1 0 0 0,-8 0 0 16,7 0 0-16,-7 0 0 0,-1-5 0 0,0 10 0 0,2-5 0 15,-2 0 0-15,0 0 0 0,-8 0 0 0,10 4-16 0,-10-4-72 16,0 6-20-16,0-6-16 0,-10 4-4 0,10 1-16 0,-8-1-8 0,0 2-4 16,-2-2-4-16,2 1-56 0,0 0 0 0,-9 0 48 0,9-1 24 15,-10 6 32-15,2-5 24 0</inkml:trace>
          <inkml:trace contextRef="#ctx0" brushRef="#br0" timeOffset="26274.7746">1498 1893 23 0,'-8'10'124'0,"8"-7"-12"0,0 8-8 0,0-6-20 0,0-1 0 0,0 1 0 16,0 0 0-16,0 0 0 0,0-5 0 0,0 0-4 0,0 4 4 16,0-4-4-16,8 0-4 0,-8 0 0 0,8 0 0 0,-8 0-4 15,8 0-4-15,2 0-20 0,-2 0 12 0,0 0-8 0,1 0-8 0,-1 0 0 16,10 0-12-16,-10 0 0 0,0 0-4 0,10 0-12 0,-10 0 0 15,9 0 0-15,0 0-8 0,-8 0-4 0,-1 0-4 0,9 0-8 16,-8 0-12-16,7 0-20 0,-6 0-20 0,-2 0-16 0,0 5-16 16,1-5-24-16,0 4-28 0,-1-4-20 0,-8 6-56 0,8-6-36 15,-8 5 52-15,0 0 40 0,9-1 28 0,-18 0 28 0</inkml:trace>
        </inkml:traceGroup>
        <inkml:traceGroup>
          <inkml:annotationXML>
            <emma:emma xmlns:emma="http://www.w3.org/2003/04/emma" version="1.0">
              <emma:interpretation id="{B860CA12-F428-432B-8F6D-927B49F8249F}" emma:medium="tactile" emma:mode="ink">
                <msink:context xmlns:msink="http://schemas.microsoft.com/ink/2010/main" type="inkWord" rotatedBoundingBox="12965,5845 13520,5835 13535,6610 12981,6621"/>
              </emma:interpretation>
              <emma:one-of disjunction-type="recognition" id="oneOf8">
                <emma:interpretation id="interp12" emma:lang="" emma:confidence="0">
                  <emma:literal>3,2</emma:literal>
                </emma:interpretation>
                <emma:interpretation id="interp13" emma:lang="" emma:confidence="0">
                  <emma:literal>3.2</emma:literal>
                </emma:interpretation>
                <emma:interpretation id="interp14" emma:lang="" emma:confidence="0">
                  <emma:literal>3:2</emma:literal>
                </emma:interpretation>
                <emma:interpretation id="interp15" emma:lang="" emma:confidence="0">
                  <emma:literal>9,2</emma:literal>
                </emma:interpretation>
                <emma:interpretation id="interp16" emma:lang="" emma:confidence="0">
                  <emma:literal>3+2</emma:literal>
                </emma:interpretation>
              </emma:one-of>
            </emma:emma>
          </inkml:annotationXML>
          <inkml:trace contextRef="#ctx0" brushRef="#br0" timeOffset="31078.4504">2665 1628 3 0,'-8'-4'92'0,"0"4"-4"0,-1-5-4 0,1 5-24 0,0-4 0 15,8 4-4-15,-10-5 0 0,2 5-4 0,8-5 4 0,-8 5-8 16,8-5-4-16,-10 0 0 0,10 0 0 0,0 0-4 0,-8 0 0 0,8 1 0 15,0-1 0-15,8-5-4 0,-8 6-4 0,0-6 0 0,10 5-8 16,-2-5 0-16,-8 6 0 0,8-5-4 0,2 4 4 16,-2 0-4-16,0-5-4 0,9 5 0 0,-9 1 0 0,1-1 0 0,8 0-8 15,-9 5 0-15,10 0 0 0,-10-5-4 0,10 5 0 0,-10 5 0 16,9-5 0-16,-9 5 0 0,1 0-4 0,0 4-12 0,-1-4 16 16,0 5 0-16,2-1 0 0,-10 7 0 0,0-8 0 0,8 6-4 0,-8 1 0 15,0-1 4-15,-8 1 0 0,8 4-4 0,-10-5 0 0,10 1 0 16,-8-1 0-16,8 1 0 0,-8-6 0 0,-1 5 0 0,9-4 0 15,-9-5 4-15,1 5-4 0,8-5 0 0,-9-1 0 0,9 1 0 16,0-5 0-16,-8 0 0 0,8 5 0 0,0-5 0 0,0-5 0 16,0 5 0-16,0-5 0 0,0 5 0 0,8-4-4 0,-8 4 0 0,0-5 8 15,9 0-4-15,-1 0 0 0,-8 5 0 0,9 0 0 0,-9-5 0 16,9 5 0-16,-1-4 0 0,0 4 0 0,2 0-4 0,-2 0 4 16,0 0 0-16,0 0 0 0,2 4 0 0,-2 1 4 0,0-5-4 15,1 5 4-15,-1 5-4 0,0-6 4 0,2 1-4 0,-2 0 0 16,0 4 4-16,0-4 0 0,2 5-4 0,-10-2 4 0,8 3 0 0,-8 4-4 15,8-6 0-15,-8 5 4 0,-8 1-4 0,8 0 4 0,0 3-4 16,-8-3 0-16,-2-2-16 0,2 7 20 0,0-5 0 0,-10 4 0 16,10-5 0-16,-9 5 0 0,1-4 0 0,6-1-4 0,-6-3 0 15,-2 2 4-15,2-3-4 0,7-5 0 0,-8-1 0 0,0 1-4 16,9 0 0-16,-10-5-4 0,10 0-4 0,0 0-8 0,-2-5-4 16,2 0-8-16,0 1-20 0,8-1-12 0,-9 0-16 0,9-5-8 0,0 6-8 15,0-6 0-15,0 5-44 0,9-4-44 0,-9 4 32 0,8-5 24 16,0 5 28-16</inkml:trace>
          <inkml:trace contextRef="#ctx0" brushRef="#br0" timeOffset="31271.9345">3109 1984 63 0,'8'0'104'0,"1"0"-12"0,0 5-4 0,-9-5-20 0,0 4 4 0,8-4-4 0,-8 5 4 15,0 0-8-15,0-5-20 0,0 5 16 0,0 0-4 0,0-1-8 16,0 1-8-16,0 6-4 0,0-3-4 0,0 2-8 0,0 0-8 0,0 4 0 15,0-5 0-15,0 6-4 0,0-1-4 0,-8 1 0 16,8-1-4-16,0 2-12 0,0-3-12 0,0 1-12 0,0-4-20 0,0-1-12 16,-9 1-12-16,9 0-8 0,0-1 4 0,0-4-52 0,0 0-40 0,0-5 24 15,0 0 36-15,0-5 16 0</inkml:trace>
        </inkml:traceGroup>
        <inkml:traceGroup>
          <inkml:annotationXML>
            <emma:emma xmlns:emma="http://www.w3.org/2003/04/emma" version="1.0">
              <emma:interpretation id="{E57267F2-5816-49C7-9615-B6497D7D3EC4}" emma:medium="tactile" emma:mode="ink">
                <msink:context xmlns:msink="http://schemas.microsoft.com/ink/2010/main" type="inkWord" rotatedBoundingBox="13990,5751 14551,5740 14564,6431 14004,6442"/>
              </emma:interpretation>
            </emma:emma>
          </inkml:annotationXML>
          <inkml:trace contextRef="#ctx0" brushRef="#br0" timeOffset="31885.2315">3680 1682 3 0,'0'0'88'0,"-8"0"0"0,-1-6-8 0,9 2-24 16,-8-1-4-16,8 1 0 0,0-6 0 0,-9 5 0 0,9-9-4 0,0 4-4 15,0-4 4-15,0-1 0 0,0 0 4 0,0 2 0 0,0-2 4 16,9-5 0-16,-9 7-8 0,8-2-4 0,-8-4 0 0,9 5 0 16,-1-1 0-16,0 6-4 0,-8-6 0 0,10 6-4 0,-2 0 0 15,0-2 0-15,0 2 0 0,10 4 0 0,-10 0-8 0,1 5 0 16,-1-4 0-16,1 4-4 0,0 0-8 0,-1 0 0 0,10 0 0 0,-10 4-4 16,0 1 0-16,0 0 0 0,2 0-8 0,-2 4 4 0,0 1 0 15,1 4-4-15,-9-4 0 0,8 4 0 0,-8 1 0 0,9 4-4 16,-9 0 0-16,0 0 0 0,0 0 0 0,-9 5 0 0,9 0 0 15,-8 0 0-15,-1 0 0 0,1 0 0 0,0 0 0 0,-2 0 0 16,-6 0 0-16,8 0-4 0,-10 0 8 0,10-4-4 0,-10-1 0 0,1 0-4 16,9 0 4-16,-10-5 4 0,10-4-4 0,-8 5 0 0,6-6-4 15,-6-4 4-15,7 0 0 0,1-1 0 0,-1 1 0 0,0-5 0 16,1 0-4-16,0 0 0 0,8-5 0 0,0 1 0 0,-8-1 4 16,8-6 0-16,0 8 0 0,0-7 0 0,0 0-4 0,8 1 4 15,-8-1 0-15,8 1 0 0,-8 3-4 0,8-8 4 0,-8 9 0 0,9-4 0 16,0 4 0-16,-1 0 4 0,-8 1 0 0,9-2 0 0,7 6-4 15,-6 0 8-15,-2 0 0 0,0 0 0 0,0 6 4 0,2-2 0 16,-2 1-4-16,9 5 12 0,-9-6 0 0,1 6 0 0,8-1 4 16,-9 2 4-16,10-2 0 0,-10 0 4 0,10 6 0 0,-10-2-4 0,9 3 0 15,0-7 4-15,-8 5 0 0,7-5 0 0,-8 7-20 16,10-8-12-16,0 7 0 0,-10-5 0 0,9 0 0 0,0-1 0 0,-9 6 0 16,9-11 0-16,-9 6 0 0,10-5 0 0,-10 0 0 0,2-5 0 15,6 4 0-15,-8-4 0 0,1 0 0 0,8-4 0 0,-8-1 0 16,-1 0 0-16,0 0 0 0,2-4 0 0,-2-1 0 0,0 0 0 15,-8-4 0-15,8 0 0 0,-8-1 0 0,0 1 0 0,0-1-40 16,0 1-96-16,0 0-28 0,-8 0-36 0,0-1-20 0,0 1-96 0,-2 0 52 16,2 3 52-16,-9-3 44 0,8 5 32 0,-8-1 20 0</inkml:trace>
        </inkml:traceGroup>
      </inkml:traceGroup>
    </inkml:traceGroup>
    <inkml:traceGroup>
      <inkml:annotationXML>
        <emma:emma xmlns:emma="http://www.w3.org/2003/04/emma" version="1.0">
          <emma:interpretation id="{8E7E5CCF-9B85-4532-B552-5D5F2461C1EF}" emma:medium="tactile" emma:mode="ink">
            <msink:context xmlns:msink="http://schemas.microsoft.com/ink/2010/main" type="paragraph" rotatedBoundingBox="10551,7627 31638,7363 31654,8676 10567,8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1DFFA-BE35-4338-8C23-7E5A80AC8036}" emma:medium="tactile" emma:mode="ink">
              <msink:context xmlns:msink="http://schemas.microsoft.com/ink/2010/main" type="line" rotatedBoundingBox="10551,7627 31638,7363 31654,8676 10567,8940"/>
            </emma:interpretation>
          </emma:emma>
        </inkml:annotationXML>
        <inkml:traceGroup>
          <inkml:annotationXML>
            <emma:emma xmlns:emma="http://www.w3.org/2003/04/emma" version="1.0">
              <emma:interpretation id="{18BF82C1-2B8A-4C4C-BFC8-7F14013F2CED}" emma:medium="tactile" emma:mode="ink">
                <msink:context xmlns:msink="http://schemas.microsoft.com/ink/2010/main" type="inkWord" rotatedBoundingBox="10553,7775 11388,7765 11402,8835 10566,884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3732.6773">176 3644 7 0,'0'-6'104'0,"0"-3"-12"0,-8 5-4 0,8-6-28 0,0 5 0 0,8-5-4 15,-8 6-4-15,0-6 4 0,0 1-4 0,8-1 0 0,-8 5 0 16,10-5 0-16,-2 1-4 0,0-1 0 0,1 1 0 0,-1-1-12 16,0 0 4-16,2 1-4 0,6-1-4 0,-8 0 4 0,10 1 0 0,-1-1-4 15,0 1-4-15,-8 4 0 0,7-4-8 0,2 3 0 16,-2 2-4-16,2 0 4 0,-1-1-4 0,0-1-4 0,0 6-20 0,-1 0 20 15,-6-4 0-15,6 4 0 0,2 4-4 0,-10-4-4 0,9 6 0 16,-8-1 4-16,8-1 0 0,-9 0 0 0,0 2 0 0,2 3 4 16,-2 1 0-16,-8 0-4 0,8-1 0 0,-8 1-4 0,0 4 0 0,0 1 4 15,0-6-4-15,0 5 0 0,-8 5 0 0,0-4 4 16,8-1-4-16,-18 1-4 0,10 4 0 0,-1-5 4 0,-8 5-4 0,8-5 0 16,-7 1 0-16,-2 0 0 0,2-1-4 0,-2 1 0 0,10-1-4 15,-9-5-4-15,0 1-8 0,8-1-8 0,-7-3-8 0,6-2-16 16,2 1-4-16,-9 0-12 0,8-5-20 0,9 0-12 0,-8-5-8 15,0 5 4-15,8-5-76 0,0 1-8 0,-9-2 32 0,9 2 28 0,0-1 28 16</inkml:trace>
          <inkml:trace contextRef="#ctx0" brushRef="#br0" timeOffset="53414.528">287 3625 23 0,'0'-5'108'0,"0"5"-4"0,8-5-4 0,-8 5-20 0,0 0 0 15,0 0 4-15,0-5-8 0,-8 5-4 0,8 0 0 0,0 0-12 0,0 0-8 16,0 5 0-16,0-5-4 0,0 0-4 0,0 0 0 0,0 5 0 16,0-5 0-16,0 5 4 0,0-1-4 0,0 1-8 0,0-1 0 15,0 6 0-15,0 0 0 0,0 5 0 0,0-6-8 0,0 11 4 16,0-5-4-16,0 3-4 0,0 6-4 0,0 0 0 0,0 0-4 16,0 0-4-16,0 0 0 0,0 4 0 0,0-3-4 0,0 4 0 0,0-1 0 15,0-4-4-15,0 0-4 0,0 1 4 0,0-2 0 16,0 0 0-16,0-3-4 0,0-1 0 0,0 0 0 0,0-5 0 0,0 1 0 15,0-5 0-15,0 5 0 0,0-11-4 0,0 5-4 0,0-3 0 16,0-2-8-16,0 2-8 0,0-6-12 0,0 4-4 0,0-4-16 16,0-4-4-16,0 4-8 0,0-6-4 0,-8 2-12 0,8-2-16 0,0 2-8 15,0-5 0-15,-10-1-4 0,10 0-56 0,-8-3-16 0,8-2 32 16,0 0 28-16,-8 1 20 0</inkml:trace>
          <inkml:trace contextRef="#ctx0" brushRef="#br0" timeOffset="54366.9822">662 4018 23 0,'0'-10'112'0,"0"0"-8"0,0 1-4 0,0-1-20 0,0 6-8 0,0-6 0 16,0 5-4-16,0 1-4 0,0-2-8 0,0 6-8 0,0-4-4 15,0 4 4-15,0 0 4 0,0 0-8 0,9 0 0 0,-9 4 4 16,0-4 0-16,8 6-4 0,-8 3 0 0,8-4-4 0,-8 4-8 0,10 1-4 15,-10-1 0-15,8 1-4 0,0 5-4 0,-8 0-4 16,8-1 0-16,2 0 0 0,-10 4-20 0,8 2 20 0,-8-1 0 0,8-4-8 16,-8 3 4-16,0 2-4 0,0 0 4 0,9-7-4 0,-9 7-4 0,0-5 0 15,0-2 0-15,0 2 0 0,0-1-4 0,0-4 0 16,0 5 4-16,0-11 0 0,0 6 0 0,0-5-4 0,0-1 4 16,0 1 0-16,0-5-4 0,0 5-4 0,0-5 8 0,0 0 0 0,0 0-4 15,0-5-4-15,0 5 4 0,0-5-4 0,0 1 0 0,0-1 0 16,0-5 0-16,0 6 0 0,0-6-4 0,0 1 4 0,0 3 0 0,0-8-4 15,0 5 0-15,0-1 0 0,0 1 4 0,8-1 0 16,-8-5-4-16,0 5 8 0,9 1-4 0,-9-1 0 0,9 6 4 0,-9-6 0 16,8 1-4-16,-8 5 4 0,8-3-8 0,0 3 8 0,2 0-4 15,-2-2 0-15,-8 6 4 0,8 0 0 0,2-4-4 0,-2 4 4 16,-8 0 4-16,8 0-4 0,1 0 0 0,-1 0 4 0,1 4-4 16,-1-4 0-16,1 0 4 0,-9 6-4 0,8-2 0 0,0 0 0 15,2 3 0-15,-2-3-4 0,0 0 8 0,2 6 0 0,-2-5-4 16,0 5 0-16,-8-1 0 0,8 1 0 0,1 0 4 0,-9-1 0 0,8 5 0 15,1-5 4-15,-9 1 0 0,0 4 0 0,0-3 0 0,9 3 8 16,-9-5 4-16,0 1-4 0,0 4 4 0,0-4 4 0,-9 4-4 16,9-4 4-16,0-1 8 0,-9 1-4 0,1 0-4 0,-1-1 4 15,1 1-8-15,0-5-4 0,0 4 4 0,-2-4-4 0,-6 5 0 16,6-6-4-16,-6 1 0 0,-1 0 4 0,0-5-12 0,8 5 4 0,-7-5-4 16,-2 0 0-16,0 0-4 0,10 0 4 0,-8 0-8 15,-2-5 8-15,10 0-8 0,-1 0-4 0,-7 1-4 0,6-1-4 0,2 0-16 16,-8 0-8-16,6-4-16 0,2 4-12 0,0 0-12 0,8-5-12 0,-9 6-24 15,1-1-16-15,8-5-20 0,-9 5-32 0,9 1-60 16,0-6 44-16,-9 5 36 0,9 1 32 0,9-6 24 0</inkml:trace>
        </inkml:traceGroup>
        <inkml:traceGroup>
          <inkml:annotationXML>
            <emma:emma xmlns:emma="http://www.w3.org/2003/04/emma" version="1.0">
              <emma:interpretation id="{2010EEDC-3284-4D10-8DD0-F7F87D1B4DC6}" emma:medium="tactile" emma:mode="ink">
                <msink:context xmlns:msink="http://schemas.microsoft.com/ink/2010/main" type="inkWord" rotatedBoundingBox="12143,7607 14513,7577 14525,8555 12155,858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4893.3833">2802 3274 7 0,'0'-5'104'0,"0"-4"-8"0,0 4-8 16,0 0-20-16,0 0-4 0,0 1 0 0,8-1 4 0,-8 0 4 0,0 5-4 15,10 0 8-15,-10-5-8 0,8 5 0 0,0 0 0 0,-8 0-4 16,8 0-4-16,2 0 0 0,-2 0-24 0,0 0 20 0,1 0 0 16,7 5-4-16,-6-5 0 0,-2 0 0 0,0 0-4 0,10 5-4 15,-2-5-8-15,-7 0-4 0,8 5-4 0,-8-5-4 0,7 0-8 0,2 4 0 16,-2-4 0-16,-6 0-4 0,6 0-4 0,2 0 0 15,-2 0 0-15,1 0-4 0,1 0 0 0,-2 0-4 0,2 0-12 0,-1 0-8 16,0 0-16-16,0 0-24 0,-1 0-24 0,2 0-24 0,-10 0-36 16,10 0-20-16,-2 0-48 0,-7 5-36 0,0-5 48 0,-1 5 32 15,1-5 36-15,-1 5 28 0</inkml:trace>
          <inkml:trace contextRef="#ctx0" brushRef="#br0" timeOffset="64300.9683">2913 3558 63 0,'0'-10'76'0,"0"5"-8"0,0-5 4 0,0 6-24 0,0-1-4 0,0 0 0 16,0 0-4-16,0 1 0 0,0 4 0 0,0-6-4 15,0 6-4-15,0 0 0 0,0 0 0 0,0-4 4 0,0 4 0 0,0 0 8 16,0 0 0-16,0 0 4 0,0 0 0 0,0 4-8 0,0-4 4 16,0 0 0-16,8 6-4 0,-8-2 0 0,0 1-8 0,0 0 4 15,0 0-8-15,0 3 0 0,8 3 0 0,-8-1-8 0,0-1 4 16,0 5-4-16,10-3-4 0,-10 7 0 0,0-3 0 0,0 4-4 0,0-5-4 16,0 5 0-16,0 0-4 0,8 6 0 0,-8-6 0 15,0 0 0-15,0 5 0 0,0-5 0 0,0 5 0 0,8-5 0 0,-8 5 0 16,0-5 0-16,0 1 0 0,0-1-4 0,0 0 0 0,0 0 0 15,0-5 0-15,0 5 0 0,9-4 0 0,-9-1 0 0,0 1 0 16,0-1 4-16,0-4-8 0,0-1 4 0,0 0 0 0,0 1-4 0,9 0-4 16,-9-4-4-16,0-2-8 0,0 5-8 0,0-9-4 15,0 5-12-15,0-5 0 0,0 5-8 0,0-5-12 0,0 0-20 0,0 0-4 16,0 0-12-16,0 0 0 0,0-5-36 0,0 5-40 0,0-5 12 16,0 1 28-16,0-1 28 0</inkml:trace>
          <inkml:trace contextRef="#ctx0" brushRef="#br0" timeOffset="64601.1673">3151 3629 3 0,'0'-4'108'0,"0"-1"-12"0,0 5-8 0,0-5-24 0,0 5 0 0,0-5-4 15,0 5-8-15,0 0 0 0,0 0 0 0,0 0 0 0,0 0 0 16,0 0 0-16,10 5 0 0,-10-5-4 0,0 5-4 0,0 0 4 15,8-1-4-15,-8 1-8 0,8 5 0 0,-8-6-4 0,0 6 0 0,9 5-8 16,-9-6 0-16,9 5 0 0,-1 1-4 0,-8-1-4 0,8 1-4 16,-8 4 0-16,0 0-4 0,9-5 0 0,-9 6 0 0,8-1-4 15,-8 0 0-15,8-5 0 0,-8 5-4 0,0 0 4 0,0-4 0 16,0 5 0-16,10-7 0 0,-10 2-4 0,0-1 0 0,0 1 0 16,0-5-4-16,0-1-4 0,0 1-4 0,0-1 0 0,0-3-8 15,0 2-4-15,0-8-8 0,0 6-8 0,-10-2-8 0,10-4-12 0,0 0-12 16,0 0-12-16,-8-4-4 0,8-2-4 0,-8 2-32 15,8 0-48-15,-9-7 12 0,1 7 28 0,0-6 32 0</inkml:trace>
          <inkml:trace contextRef="#ctx0" brushRef="#br0" timeOffset="66071.9613">3655 3812 19 0,'0'-10'96'0,"0"5"-8"16,0 0-8-16,0 1-28 0,0-6 8 0,0 5-8 0,0 1 0 15,0-2 4-15,0 2-4 0,0-1-4 0,0 0 4 0,0 0-4 16,8 5 4-16,-8-4 0 0,0 4 0 0,0 0-4 0,9 0 4 0,-9 0-8 16,0 0-4-16,8 4 0 0,0 1 0 0,-8 0-8 15,10 0-4-15,-2 5-4 0,0-1 0 0,0 1-4 0,-8-1 0 0,10 6-4 16,-2-1-4-16,0 0 0 0,1 1 0 0,-1 9-4 0,1-10-4 16,0 10 4-16,-1-4-4 0,0-1 0 0,-8 4-4 0,10-4 4 15,-2 1 0-15,-8 4-4 0,8-5 4 0,-8-5-4 0,8 5 0 0,-8-3 4 16,0-3-4-16,0 2 0 0,0-5 0 0,0-2 0 15,0-1 0-15,0-3 0 0,0 0 4 0,0 1-4 0,0-5 0 0,0 0 0 16,-8-5 0-16,8 5 0 0,0-4 0 0,-8-7-4 0,8 7 4 16,0-6 0-16,-8 1 0 0,8-1 0 0,-10-3 0 0,10-3 0 15,0 2 0-15,-8 0 0 0,8 0 0 0,0-6 0 0,0 6 0 0,0-6 0 16,0 5 0-16,8-3 0 0,-8 3 0 0,10 2-4 0,-10-7 4 16,8 5 0-16,-8 6 0 0,8-5 0 0,0-1 4 0,2 6-8 15,-2-1 4-15,0 0-4 0,1 1 4 0,-1-1 0 0,1 6-4 16,0-6 8-16,7 5-4 0,-8 0-4 0,2 1 4 0,6-1 0 15,-6 0 0-15,6 0 0 0,-7 1 0 0,8-2 4 0,-9 6-4 0,9-4 0 16,-9-1 4-16,10 0 0 0,-10 5-4 0,2-5 0 0,6 1 0 16,-8 4 0-16,1-5-4 0,-1 5 8 0,1 0-8 0,-9-5 8 15,9 5-4-15,-9 0 0 0,8 0-4 0,-8 0 0 0,0 0-12 16,0 0-12-16,0 0-4 0,0 0-8 0,0 0-12 0,0 0-16 16,0 0-12-16,-8 0-12 0,8 0-8 0,0 0-4 0,-9 0-32 15,9 0-48-15,0 0 24 0,-9-5 28 0,9 5 28 0</inkml:trace>
          <inkml:trace contextRef="#ctx0" brushRef="#br0" timeOffset="54828.7459">1762 3735 23 0,'0'5'100'0,"0"-5"-8"0,8 4 4 16,-8 1-12-16,9-5 0 0,-9 5 4 0,8 0 4 0,0-1-4 15,-8-4 4-15,10 6-4 0,-2-2 0 0,0-4 4 0,10 5-8 16,-10-5 0-16,9 5-8 0,-8-5-4 0,8 0-4 0,-1 0-8 0,2 5-8 15,0-5-4-15,-2 0-12 0,1 0-4 0,0 0-12 0,0 0-4 16,9 0 0-16,-10 0-4 0,2-5-4 0,-1 5 0 0,0 0-12 16,0 5-20-16,-9-5-16 0,10 0-20 0,-10 0-16 0,0 0-16 0,10 0-12 15,-18 4-20-15,8-4-20 0,-8 5-8 0,9 0-80 16,-9-5 20-16,-9 5 32 0,9 0 40 0,-8 4 16 0</inkml:trace>
          <inkml:trace contextRef="#ctx0" brushRef="#br0" timeOffset="55001.2833">1898 4023 63 0,'0'4'92'0,"0"1"-8"0,0-5 8 15,0 6-20-15,0-2 4 0,0-4 4 0,8 0 0 0,-8 4 12 16,10-4-8-16,-10 0 0 0,8 0-4 0,0 0 0 0,2 0-12 16,-2 0-8-16,0 0-8 0,0 0-8 0,1 0-4 0,0 0-4 15,8 0-12-15,-1 0 0 0,-6 0-4 0,6 0-4 0,-8 0-4 0,10 0-4 16,-1 0 0-16,-8 0-4 0,8 0-8 0,-1 0-12 0,-8 0-16 15,10 0-16-15,0 0-20 0,-10 0-24 0,9 0-20 16,-9 0-16-16,1 0-36 0,8 0-76 0,-9 0 56 0,0 0 36 0,2 0 36 16,-2 0 16-16</inkml:trace>
          <inkml:trace contextRef="#ctx0" brushRef="#br0" timeOffset="75574.7775">2316 3471 11 0,'0'0'64'0,"0"0"0"16,0 4-12-16,0-4-24 0,0 0 8 0,0 0-8 0,-9 6-4 15,9-6-4-15,0 0 4 0,0 0-4 0,0 0 0 0,0 0 4 16,-8 0-4-16,8 0 0 0,0 4 0 0,0-4 4 0,0 0 0 0,0 0 0 15,0 0 0-15,0 0 0 0,0 0-4 0,0 0 4 0,0 0 0 16,0 0 0-16,0 0-4 0,0-4 0 0,0 4 4 0,0 0-4 16,0-6 0-16,0 2 0 0,0-1-4 0,-8 1 0 0,8-2 0 15,0 2 4-15,0-1 0 0,0-5 4 0,8 0 0 0,-8 2 0 16,0 3 0-16,0-5-8 0,0 0 8 0,8 1 0 0,-8-1 0 0,9 1-4 16,-9 3 0-16,0-3 4 0,9-1-4 0,-9 6 0 0,8-1-4 15,-8-5 4-15,9 5 0 0,-1 0-4 0,-8 1 0 0,8 4 0 16,-8-5 0-16,10 0 0 0,-2 5-4 0,-8 0 0 0,8-4 4 0,-8 4-4 15,8 0 4-15,2 0-8 0,-10 0 4 0,8 0 4 16,0 0 0-16,1 4-4 0,-9-4 0 0,9 5 4 0,-1 0-4 0,1-1 0 16,-9 6 0-16,8-5 4 0,0 0-4 0,-8 4 0 0,9 1-4 15,0-1 0-15,-9 1 0 0,8 5-8 0,-8-1 4 0,0-5 0 16,0 6 0-16,0-1 0 0,8 5 0 0,-8-4 0 0,0 5-4 0,0-1 4 16,-8 0 0-16,8 0-4 0,0 0 0 0,-8 6 0 0,8-7-24 15,-9 6 28-15,0 0 0 0,9 0 0 0,-8 0-4 0,0 0 0 16,-1 0 0-16,1 0 0 0,-1 0 0 0,0-5 0 0,1 5 4 15,0-5-4-15,-2 0 0 0,2 0 0 0,8 1 0 0,-8-1 0 16,0-4 0-16,-2-1 0 0,10-1 4 0,-8-2-4 0,8-1 0 16,-8-1 0-16,8 1 4 0,0-6-4 0,0 1 0 0,0 1 0 15,-9-6 4-15,9 4-4 0,0-4 0 0,0 0 0 0,0 0 0 0,0 0 0 16,0 0 0-16,0-4-4 0,9-2 4 0,-9 1 0 0,0 1-4 16,-9-1 4-16,9 0 0 0,9 0 0 0,-9 1-4 0,0-6 4 15,0 5 0-15,0-5 0 0,8 1 0 0,-8 4 0 0,0-4 0 16,8 3-4-16,-8-3 4 0,10 5 0 0,-2-2 4 0,-8 6-8 15,8-4 4-15,0 4-4 0,-8-5 4 0,10 5 0 0,-2 0 0 16,-8 0 0-16,8 5 4 0,1-1-4 0,0-4 0 0,-1 6 4 0,1-2-4 16,-1 5 4-16,0-3-4 0,1 3 0 0,0-4 4 0,-1 4-16 15,0 6 20-15,2-5 4 0,-2 4-4 0,0-5 4 0,10 6 0 16,-10-1 4-16,1 1 0 0,-1-6 0 0,0 5 0 0,1 2 4 0,8-7 0 16,-9 5-8-16,2-5 0 0,-2 1 4 0,0 1 4 15,2-3-4-15,-2 2 0 0,0-5 0 0,0-1 4 0,1 2-4 0,0-6 4 16,-1 4-4-16,1-4 4 0,-1 5 4 0,0-5-4 0,-8-5 4 15,10 5-4-15,-2-4-20 0,0-2 0 0,-8 2 0 0,8-6 0 16,2 5 0-16,-10-3 0 0,8-3 0 0,0 1 0 0,-8-4 0 0,9 5 0 16,-9-6 0-16,9 1 0 0,-9-1 0 0,0 1 0 0,0-1 0 15,8 1 0-15,-8 0 0 0,0 4 0 0,0-4 0 0,0 3 0 16,0 3 0-16,0-2 0 0,0 1 0 0,-8-1-80 0,8 5-32 16,0 1-28-16,-9-2-44 0,0 6-28 0,9-4-88 0,-8 4 28 15,0 0 56-15,-2 0 44 0,2 4 32 0,0-4 24 0,0 0 20 16</inkml:trace>
        </inkml:traceGroup>
        <inkml:traceGroup>
          <inkml:annotationXML>
            <emma:emma xmlns:emma="http://www.w3.org/2003/04/emma" version="1.0">
              <emma:interpretation id="{41C37DA9-D386-42A0-9B5C-0355A01D9E6F}" emma:medium="tactile" emma:mode="ink">
                <msink:context xmlns:msink="http://schemas.microsoft.com/ink/2010/main" type="inkWord" rotatedBoundingBox="14886,7762 15332,7756 15343,8582 14897,8588"/>
              </emma:interpretation>
            </emma:emma>
          </inkml:annotationXML>
          <inkml:trace contextRef="#ctx0" brushRef="#br0" timeOffset="66516.7651">4499 3408 51 0,'0'-4'96'0,"0"4"-12"0,0-5-4 0,0 5-28 15,0-5 0-15,0 5 4 0,0 0 0 0,0 0 4 0,0 0 8 16,0 0 0-16,0 5 0 0,0 0-4 0,8-1 0 0,-8 2-4 16,9 3 0-16,-9 1-8 0,0-1 0 0,9 5-4 0,-9 1-4 15,8-1-4-15,-8 5 0 0,8 1-4 0,-8 4-4 0,0 0 0 0,9 0-4 16,-9 5-8-16,0 0 4 0,0-1-8 0,0 1 0 0,0 0 4 16,0 4-4-16,0-4-4 0,0 4 0 0,0-4-4 0,0 0 0 15,0 0-4-15,0-1 0 0,0 1 4 0,0-4-8 0,0-2 4 16,0-4 0-16,0 6 0 0,0-12-8 0,0 7 4 0,0-5-4 15,0-1-8-15,8-5-12 0,-8 1-8 0,0 1-16 0,0-3-8 16,0-3-8-16,8 0-12 0,-8 0-8 0,0-1-16 0,0-4-8 0,0 6-8 16,0-12-28-16,10 6-52 0,-10 0 24 0,0-4 36 15,0-1 20-15,0 0 24 0</inkml:trace>
          <inkml:trace contextRef="#ctx0" brushRef="#br0" timeOffset="67065.2598">4584 3902 67 0,'0'0'104'0,"0"0"-4"0,0 0 8 0,0 0-20 0,0 0 12 16,0 0 8-16,8 0-4 0,-8 0-4 0,0 0 0 0,10 0-4 15,-10 0-4-15,8 0 0 0,-8-4-4 0,8 4-4 0,0 0-8 0,1 0-4 16,0-5-36-16,-1 5 20 0,9 0-4 0,-9-5-8 0,10 5-12 16,-10 0-4-16,0-5-4 0,10 5-4 0,-10-4-8 0,10 4 0 15,-10 0-4-15,9 0-4 0,-1-5-12 0,-6 5-4 0,6 0-20 16,-6 0-28-16,6 0-20 0,-7 0-24 0,-1 0-24 0,9 0-24 16,-8 0-20-16,-1 0-64 0,10 0-16 0,-10 0 52 0,0 0 44 15,2 0 28-15,-2 0 20 0</inkml:trace>
          <inkml:trace contextRef="#ctx0" brushRef="#br0" timeOffset="66895.2783">4832 3433 47 0,'8'-6'96'0,"-8"2"-12"0,0 4-4 0,8-4-24 0,-8 4 8 16,0 0-4-16,9 0 4 0,-9 0 8 0,0 0 0 0,8 0-8 16,-8 4 4-16,0 0 0 0,9 2-4 0,-9 3-4 0,0-4-4 15,8 4-4-15,-8 6 0 0,0-5-8 0,9 4-4 0,-9 1 0 16,0-1 0-16,0 5-4 0,0 0 0 0,0 0-4 0,0 6 0 15,8-2-4-15,-8-4 0 0,0 10-4 0,0-4 0 0,0 3-8 16,-8 1 0-16,8 0 0 0,0-1-8 0,0 1 0 0,8 0 4 0,-8-1-8 16,0 1 0-16,0 0 0 0,8 0 0 0,-8-5 0 15,0 1 0-15,0-2-4 0,10 0-4 0,-10-3 4 0,0-1-4 0,8-4-4 16,-8-1-8-16,0 1-12 0,0-6-8 0,0 1-8 0,0 0-12 16,0-6-12-16,0 1-16 0,0-1-20 0,0-4-16 0,-8 6-12 15,8-6-24-15,-10-6-52 0,10 6 16 0,-8-4 40 0,0-1 36 0,-1 1 20 16</inkml:trace>
        </inkml:traceGroup>
        <inkml:traceGroup>
          <inkml:annotationXML>
            <emma:emma xmlns:emma="http://www.w3.org/2003/04/emma" version="1.0">
              <emma:interpretation id="{632C76E4-866F-4F28-ABC2-D79601FD8478}" emma:medium="tactile" emma:mode="ink">
                <msink:context xmlns:msink="http://schemas.microsoft.com/ink/2010/main" type="inkWord" rotatedBoundingBox="16423,7655 18842,7625 18853,8495 16434,852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0507.875">7611 3467 55 0,'0'0'76'15,"0"-4"-16"-15,0 4 0 0,0-6-20 0,0 6 0 0,0-4 0 16,0 4 0-16,0-5 0 0,0 5 4 0,0-5 0 0,0 5 0 16,0-5 4-16,0 5 4 0,0 0-8 0,0 0 0 0,0 0 0 0,0-4-4 15,0 4 12-15,0 0-8 0,0 0 4 0,0 4 4 0,0-4-8 16,0 5 0-16,0 0-4 0,0 0 0 0,0 5 0 0,0-1-8 15,0-5-4-15,0 12 0 0,0-7-4 0,0 5 0 0,0 5 0 16,0-4-4-16,0 4 0 0,0 0-4 0,0 1 4 0,0 3-4 16,0-4 0-16,0 6-4 0,0-2 0 0,0 2 0 0,0-6-20 0,0 4 20 15,0 2 0-15,0-6-8 0,8 5 0 0,-8-5 0 0,0 0 0 16,0 0 0-16,0 1 0 0,0-6-4 0,0 5 4 0,9-4-4 16,-9-1 4-16,0-5 0 0,0 6-4 0,0-5 0 0,0-1 0 15,0 1 0-15,0-1 0 0,8-3-4 0,-8 2 0 0,0-2-4 16,0-2 0-16,0-4-8 0,0 5-8 0,0-5-4 0,0 0-8 0,0 0-8 15,0 5-8-15,9-10-4 0,-9 5-20 0,0-5-12 0,0 1-16 16,0-2-4-16,0 2-8 0,0-6-36 0,0 5-40 0,0-4 24 16,0-1 36-16,0-4 28 0,0 3 20 0</inkml:trace>
          <inkml:trace contextRef="#ctx0" brushRef="#br0" timeOffset="70813.6001">7823 3495 7 0,'0'0'104'0,"0"-4"-12"16,10 4-8-16,-10 0-24 0,0 0-4 0,0 0 0 0,0 0 0 0,0 0 0 15,0 0 4-15,0 0-4 0,0 0 4 0,0 4 4 0,0 1-8 16,8-5 0-16,-8 4 0 0,0 6-4 0,8-5-4 0,-8 5-4 16,9-2-4-16,-9 3-4 0,0 3 0 0,9 1 0 0,-9 0-4 15,8 3-4-15,-8 1-4 0,0-4 4 0,9 9-4 0,-9-5-4 16,0 0 0-16,0 5-4 0,0 0 4 0,0-5-4 0,8 5-4 0,-8 0 0 15,0-5 0-15,0 5 0 0,0-5-4 0,0 0 0 16,0 1 0-16,0-1 0 0,0 0-4 0,0 0 0 0,0-4-4 0,0-1 4 16,0 1-4-16,0 0 0 0,0-7 0 0,0 2-4 0,0 0-8 15,0-1-8-15,0-4-4 0,0-1-20 0,0 2-8 0,-8-2-12 16,8-4-12-16,0 0-4 0,0 0-8 0,-9 0-12 0,9-4-4 0,-8-2 0 16,8 2-28-16,-9-1-44 0,0-4 4 0,1-1 40 0,0 0 20 15,-2-4 24-15</inkml:trace>
          <inkml:trace contextRef="#ctx0" brushRef="#br0" timeOffset="71097.8437">7492 3289 67 0,'0'-5'88'0,"0"5"-4"0,0-5-12 16,0 0-20-16,0 5 4 0,0 0-4 0,8-5 4 0,-8 5 0 0,8 0 4 15,-8 0-4-15,9 5-4 0,0-5 8 0,-1 5 0 0,0 0-4 16,-8 0-4-16,17 4-20 0,-9-4 20 0,2 4-8 0,6-4 0 16,-6 5-4-16,6-5 4 0,-7 4-8 0,8-4 0 0,-9 5 0 0,9-6-4 15,1 2 0-15,-2-2-4 0,2-4-4 0,-2 5-4 16,2-5-4-16,-1 4 0 0,-1-4-4 0,2 0 0 0,-2 0-4 0,2-4 0 16,-1 4 0-16,0 0-4 0,0-5-4 0,-1 5-4 0,2-4-16 15,0 4-16-15,-10-6-20 0,9 6-16 0,-9 0-24 0,9 0-32 16,-8 0-12-16,-1-4-60 0,0 4-28 0,2 4 44 0,-2-4 36 0,0 6 32 15,-8-6 20-15</inkml:trace>
          <inkml:trace contextRef="#ctx0" brushRef="#br0" timeOffset="68985.8942">6051 3754 75 0,'-10'-5'88'15,"10"5"-8"-15,0 0 0 0,0 5-16 0,0-5 0 0,0 0 4 0,0 0 8 16,0 0 8-16,10 0 0 0,-10 0-20 0,0 0 20 0,8 0 0 16,-8 0 0-16,8 0-4 0,1 0 4 0,0 0 0 0,-1 0-4 15,1 0-4-15,-1 0 0 0,0 0-8 0,10-5 0 0,-2 5-4 0,2 0 0 16,-1-5-8-16,0 5-4 0,0-4-4 0,-1-1-8 0,2 5-12 15,0-5-28-15,6 5 0 0,-6-5 0 0,-1 5 0 0,9-4 0 16,-10 4 0-16,2 0 0 0,7 0 0 0,-8 0 0 0,0-4 0 16,1 4 0-16,-2 4 0 0,2-4 0 0,-10 0 0 0,9 4 0 15,0-4 0-15,-8 0 0 0,-1 5 0 0,8 0 0 0,-6-5 0 16,-2 0 0-16,0 5 0 0,-8-5 0 0,10 4 0 0,-10-4 0 0,0 5 0 16,8-5 0-16,-8 0 0 0,0 0 0 0,0 5 0 0,0-5 0 15,0 0 0-15,0 5-56 0,-8-5-28 0,8 4-12 0,-10-4-12 16,10 6-8-16,-8-6-8 0,0 4-16 0,-2 1-8 0,2-5 4 15,0 5-28-15,0 0-48 0,-1-1 24 0,-8 1 44 0,0 0 24 16,9 0 24-16</inkml:trace>
          <inkml:trace contextRef="#ctx0" brushRef="#br0" timeOffset="69265.5594">6144 3994 23 0,'0'0'96'0,"0"0"-4"0,0 0-4 16,0 0-16-16,0 0 4 0,0 0 4 0,0 0 4 0,0 0 8 16,8 0-4-16,-8 4 0 0,10-4-4 0,-10 6 0 0,8-6-4 15,0 4 0-15,1-4 0 0,0 5-4 0,-1 0-4 0,0-5 0 0,9 5-4 16,-9-5-4-16,10 4-8 0,-10-4 0 0,10 0-4 0,-10 0 0 16,9 5 0-16,0-5-8 0,0 0-4 0,-9 0-4 0,10 0-16 15,0-5-20-15,-2 5 0 0,-8 0 0 0,10-4 0 0,-1 4 0 16,-1 0 0-16,-6-5 0 0,6 5 0 0,-8 0 0 0,2 0 0 15,6 0 0-15,-7-5 0 0,-1 5 0 0,1 0 0 0,0 0-44 0,-9 0-56 16,8 0-36-16,0 5-32 0,-8-5-44 0,0 5-76 16,0-1 12-16,0 1 48 0,0 1 40 0,0-2 36 0,-8 0 28 15,8 2 20-15</inkml:trace>
          <inkml:trace contextRef="#ctx0" brushRef="#br0" timeOffset="87380.8223">6963 3577 59 0,'-8'0'88'0,"8"0"-8"16,-10-5-4-16,10 0-20 0,0 0 0 0,0 5-4 0,-8-10 0 16,8 6 4-16,0-1-4 0,0-1 0 0,0-2-4 0,0-2 4 15,0 5 0-15,0-9-8 0,0 5 0 0,0-1-4 0,8 0 0 0,-8 1 4 16,0-1-4-16,10 0 0 0,-10-5 0 0,8 7 0 0,-8-3 0 16,8 2-4-16,-8-5 0 0,9 4-4 0,-1 1 4 0,1-1-4 15,0 0 4-15,-1 5-4 0,-8-4-4 0,8-1 8 0,0 5-8 16,2 0 4-16,-2 1-4 0,0-1-4 0,2 5 4 0,-2-5-4 15,0 5 0-15,1-4-8 0,-1 4 0 0,0 0-4 0,1 0 0 16,0 0 4-16,-1 4-4 0,0-4 0 0,2 5-4 0,-2 0-4 0,0-1 8 16,1 1-4-16,0 0 0 0,-9 5 0 0,8-5 0 0,0 4 0 15,-8 5 0-15,9-4 0 0,-9 9-4 0,0-4 0 0,8 0 0 16,-8 3 0-16,-8 1-4 0,8 6 0 0,0-2 4 0,-9 2 4 16,9-2-8-16,-8 6 0 0,0 0 0 0,-10-1 0 0,10 2 0 15,0-2 0-15,-10 1 0 0,10 5 0 0,-1-5 0 0,-8-1 0 16,0 1 0-16,9-5 0 0,-10 0 0 0,10 0 0 0,0 0 4 15,-2-5 0-15,-6 0-4 0,8-4 0 0,-1-1 0 0,0-4 0 0,9-1 0 16,-8 2 0-16,-1-7-4 0,9 0 4 0,-8 2 0 0,8-6 0 16,0 0 0-16,-8 0 0 0,8 0 0 0,0-6 0 0,0 6 0 15,0-4-4-15,0 0 4 0,0-7 0 0,0 7 0 0,0-1 0 0,0 0 0 16,0 0 0-16,0-5 0 0,0 6 0 0,8-1 0 0,-8-1 0 16,0 2-4-16,0 0 4 0,8-1 0 0,-8 5 0 0,0-5 0 15,9 5 0-15,-9 0 0 0,8 0-4 0,-8 0 0 0,9-5 4 16,0 5 0-16,-9 0 0 0,8 0 0 0,0 0 0 0,-8 5 4 15,8-5-4-15,2 5 0 0,-2-5 0 0,0 5 0 0,2-1 0 0,-2 0 0 16,0 2 0-16,1 3 0 0,-1-3 4 0,0 3-4 0,1-4 8 16,8 4 0-16,-9 2-4 0,2-3 0 0,6 2 0 0,-7 0 4 15,0-1 0-15,7 0 0 0,-7 1 0 0,8 0-4 0,-8-4 0 16,-1 3 4-16,10-5-4 0,-10 6 8 0,0-5 0 0,0-5-4 16,2 4-8-16,-2-4 0 0,0 0 0 0,1 0 0 0,-1 0 0 0,0-4 0 15,2-1 0-15,-2 0 0 0,-8-4 0 0,8 0 0 0,0-1 0 16,-8 0 0-16,10-5 0 0,-10 1 0 0,0 5 0 0,8-5 0 15,-8-1-20-15,0 0-68 0,0 1-36 0,-8-1-28 0,8 1-36 0,-10-1-24 16,10 2-88-16,-8 3 44 0,-8 0 48 0,6 1 44 16,2 3 32-16,0-3 20 0,-1 4 24 0</inkml:trace>
          <inkml:trace contextRef="#ctx0" brushRef="#br0" timeOffset="71366.1207">8455 3898 91 0,'0'4'144'0,"8"7"4"0,-8-7 8 0,0-4-20 16,0 5 8-16,0-5 4 0,0 5 0 0,0-5-4 0,0 0-8 15,0 0-4-15,0 0-8 0,0-5-8 0,0 5-12 0,0-5-16 16,0 1-16-16,-8 4-56 0,8-5-16 0,0-1 0 0,0 2 0 0,0 4 0 16,-9-5 0-16,9 0 0 0,0 0 0 0,0 1 0 0,-9 4 0 15,9-5 0-15,0 5 0 0,0-5 0 0,-8 5 0 0,8 0 0 16,0 0 0-16,0 0 0 0,0 0 0 0,0-5-104 0,0 10-68 0,0-5-48 15,-8 0-52-15,8 0-44 0,0 0 60 0,0 0 48 16,-9 0 36-16,9 0 28 0,0 0 28 0</inkml:trace>
        </inkml:traceGroup>
        <inkml:traceGroup>
          <inkml:annotationXML>
            <emma:emma xmlns:emma="http://www.w3.org/2003/04/emma" version="1.0">
              <emma:interpretation id="{D9FE47C4-E3D3-4EF2-B3D3-94E52F160CB6}" emma:medium="tactile" emma:mode="ink">
                <msink:context xmlns:msink="http://schemas.microsoft.com/ink/2010/main" type="inkWord" rotatedBoundingBox="19385,7692 21011,7672 21024,8698 19398,871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1129.6652">9060 3543 23 0,'-8'0'68'0,"8"0"0"0,-8 0-12 0,8 0-20 0,-10 0 8 0,10 0-4 16,-8 0 0-16,8 0 0 0,-8 0-4 0,8-6 4 0,-10 6 0 15,10-4 0-15,-8 4 0 0,8-4 0 0,0-1 4 0,0 0 0 16,0-4 0-16,0 3 4 0,0-3 0 0,0-1-4 0,0 0 0 0,8 1 0 15,-8 5-4-15,0-11 4 0,10 5-8 0,-2 6 4 0,-8-10-4 16,8 9 0-16,2-5-4 0,-2 0 4 0,-8 5-8 0,8-5 0 16,9 6 0-16,-8-1-4 0,-1 1-8 0,1-2 4 0,-1 2-4 0,0 4-4 15,2 0 4-15,6 0-4 0,-8 0-4 0,2 0-4 16,-2 0 0-16,0 4 0 0,10-4-20 0,-18 6 24 0,17-2 0 0,-9 1 0 16,-8 5-4-16,8-6 0 0,0 6 0 0,2-1-4 0,-10 2 4 15,0-3 0-15,0 2-4 0,8 5 4 0,-8-1-4 0,0-5 4 16,-8 7-4-16,8-3 0 0,0 2 0 0,-10 3 0 0,2-3 4 15,0 0-4-15,8-1 0 0,-8 1 0 0,-1-1 0 0,1-4 0 16,-1 4 0-16,0-4 4 0,1 0 0 0,0-6-8 0,-2 6 8 0,10-5-4 16,-8-1 0-16,8 1 0 0,0-5 0 0,-8 5 0 0,8-5 0 15,0 0-8-15,0 0 8 0,0 0 0 0,0 0-4 0,0 0 4 16,0 0 0-16,8-5-4 0,-8 5 4 0,8-5 0 0,-8 5 0 16,10 0 0-16,-10-4 0 0,8 4 0 0,0-5-4 0,1-1 4 0,0 6 0 15,-1 0 0-15,1-4 0 0,-1 4 4 0,0 0-4 16,0 0 0-16,2-4 0 0,-2 8 0 0,0-4-4 0,2 0 4 0,-2 0-4 15,0 0 4-15,1 4 4 0,-1-4 0 0,1 6-4 0,-1-1-4 16,-8-1 4-16,9 1 0 0,-1 5 4 0,-8-6 0 0,8 6-4 16,-8 1 0-16,10 2 4 0,-10-3 0 0,0 4 0 0,0 1-4 0,-10 4 0 15,10-5 0-15,-8 5 4 0,0 0-4 0,-1 1 0 16,1-1 4-16,-1 0 0 0,-8 0-4 0,1 1 4 0,6-7-4 16,-6 7 0-16,-2-7 4 0,10 2 0 0,-9-5-4 0,9 0 0 0,-10-1 0 15,10 2 0-15,-10-11 0 0,10 4 0 0,0 0 0 0,0-4-4 16,-2 0 0-16,2 0-4 0,0 0-4 0,-1-4-8 0,1 0-12 15,8 4-12-15,-9-6-8 0,9 1-12 0,-9 1-16 0,9-1-16 16,0 0-16-16,0 5-4 0,0-5 0 0,0 1-68 0,0-2-12 0,0 6 40 16,0-4 32-16,9 4 24 0</inkml:trace>
          <inkml:trace contextRef="#ctx0" brushRef="#br0" timeOffset="91338.1088">9563 3998 63 0,'0'0'100'16,"8"6"0"-16,2-2-4 0,-10 1-16 0,8 0 0 0,-8 0 0 16,0-1 4-16,0 7 0 0,0-3-12 0,0 2-8 0,0 0-4 15,0-1-4-15,-8 6-8 0,8-5-8 0,0 4-8 0,-10 0-4 16,10 0-4-16,-8 7-4 0,8-8-4 0,0 1 0 0,0 5-8 0,-8-3 0 16,8-3-4-16,0 2-8 0,-9-1-16 0,9 0-8 15,0 1-24-15,0-5-20 0,0-1-12 0,0 1-12 0,0-1-4 0,0-4-40 16,0 0-44-16,0-5 24 0,0 0 24 0,0 0 24 0</inkml:trace>
          <inkml:trace contextRef="#ctx0" brushRef="#br0" timeOffset="91920.5481">9912 3581 47 0,'-8'0'108'16,"8"-4"-8"-16,-8-6 0 0,-1 5-24 0,0-5-4 0,9 6-4 16,-8-7 8-16,8 3-4 0,-9-7-8 0,9 5 0 0,0-3-8 15,0 3 0-15,0-5 0 0,0 1-4 0,0-1 0 0,9 1 0 16,-9 5-4-16,8-6 0 0,1 1-4 0,0 4-4 0,-1 1 0 16,0-1-4-16,2 0 0 0,-2 1-4 0,0 4-4 0,0-5 0 0,10 10-8 15,-10-5 4-15,1 5-4 0,-1-5-4 0,1 5 0 0,0 0 0 16,7 5-4-16,-8-5 4 0,2 5-8 0,-2 0-20 0,0 5 20 15,2-6 4-15,-2 6-4 0,0-1 0 0,1 1 0 0,-1-1-4 16,0 6 0-16,2-5-4 0,-2 9 4 0,0-5-4 0,-8 5 0 0,0-4 0 16,8 9 8-16,-8-5-8 0,-8 4 4 0,8 2-4 0,0-1 0 15,-8 0 0-15,0 4 0 0,-2 2 0 0,-6-2 0 0,7 1-4 16,-7 0 0-16,-2 0 0 0,10-5 0 0,-10 4 0 0,2-3 4 0,-2-2 0 16,1 2 0-16,1-6-4 0,-2 0 0 0,2-5-4 15,6 1 0-15,2-1 0 0,-9-5-4 0,8-3-4 0,1-2 0 0,8 1-4 16,-9-5 8-16,9 0 0 0,-8 0-4 0,8-5 4 0,0 1 4 15,0-2 0-15,0 2 0 0,0-7 4 0,0 7 0 0,0-5 0 16,8 4 0-16,-8-4 0 0,9 3 0 0,-9 2 4 0,8-5-4 0,-8 9 4 16,9-6 4-16,0 6-8 0,-1-4 4 0,0 4 4 15,2 0 0-15,-2 4 0 0,0-4 4 0,0 6-4 0,10-2 4 16,-10 1 4-16,1-1 0 0,8 2 0 0,-8 3 4 0,7-4-4 0,-8 4 4 16,10-5 0-16,-10 7-4 0,10-1 4 0,-10-6 0 0,9 6 0 15,1-1 0-15,-10 2 4 0,8-3-4 0,2-2 0 0,-10 3-8 0,10-4 8 16,-10 0-4-16,9-1 0 0,0 1 4 0,-8-5-4 15,7 4 0-15,-6-4 0 0,6 0-4 0,-7-4 0 0,0 4 0 0,7-5-4 16,-7-4-4-16,-1 4-4 0,10-4 0 0,-10-1-8 0,0 0-4 16,2-4-16-16,-2 4-16 0,0-4-20 0,-8 3-16 0,8-2-12 15,-8-1-8-15,9 4-16 0,-9-5-8 0,0 1-12 0,0 5 0 16,0-6-68-16,0 5 0 0,0-4 40 0,0 5 36 0,-9-1 28 16,9 5 12-16</inkml:trace>
          <inkml:trace contextRef="#ctx0" brushRef="#br0" timeOffset="92215.7584">10594 3744 47 0,'10'0'172'0,"-2"0"-4"0,-8 0 4 0,8 0-20 0,-8 0 8 16,0 0 8-16,0 5 4 0,9-5-8 0,-9 0 0 0,0 0-12 15,0 0-28-15,0 0-24 0,0 0-16 0,0 0-36 0,0 0-48 0,0 0 0 16,0 5 0-16,0-5 0 0,-9 0 0 0,18 0 0 0,-18 0 0 15,9 5 0-15,0-5 0 0,0 0 0 0,0 0 0 0,0 4 0 16,0-4 0-16,0 0 0 0,-8 0 0 0,8 0 0 0,0 0 0 16,-8 0 0-16,8 0 0 0,0 0-124 0,-10 0-80 0,10 0-44 15,-8 0-80-15,8 0 36 0,0 0 52 0,0 0 48 0,-8 0 28 16,8 0 36-16,0 0 28 0</inkml:trace>
        </inkml:traceGroup>
        <inkml:traceGroup>
          <inkml:annotationXML>
            <emma:emma xmlns:emma="http://www.w3.org/2003/04/emma" version="1.0">
              <emma:interpretation id="{4C013671-E5C8-4D06-A7E2-6599812BED0B}" emma:medium="tactile" emma:mode="ink">
                <msink:context xmlns:msink="http://schemas.microsoft.com/ink/2010/main" type="inkWord" rotatedBoundingBox="21697,7649 23814,7623 23827,8718 21710,874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3811.3337">11328 4056 27 0,'0'5'84'16,"0"-5"-8"-16,-9 0-4 0,9 5-20 0,0-5-4 0,0 0-4 0,0 0 4 16,0 0-4-16,0 0 4 0,0 0-4 0,0 0 0 0,0 0 4 15,0 0 4-15,0-5 0 0,0 0-8 0,9 1 4 0,-9-2 4 16,0 2-8-16,0-6-4 0,9 1 0 0,-9-1 4 0,8-5-4 16,-8 0 8-16,8-3-4 0,0-1-4 0,2 0-4 0,-2 0 8 0,0-6-8 15,2 2-4-15,6-2 0 0,-7 2-4 0,-1-6 0 16,0 5-8-16,2 0 4 0,6-5-8 0,-8 5-20 0,2-4 24 0,-2 3-4 15,9 2-4-15,-8-2 0 0,-1 2 0 0,1-2-8 0,-1 6 0 16,0 0 4-16,1-1 0 0,-9 1-4 0,9 5 0 0,-1-1 0 16,-8 7 0-16,8-7 0 0,-8 10 0 0,10-5-4 0,-10 6 0 0,0-2 0 15,0 6 0-15,0-4 0 0,0 4 0 0,0 0 0 0,0 0 0 16,0 0 0-16,0 0 0 0,0 0 0 0,0 0-4 16,0 4 8-16,0-4 0 0,0 6-4 0,0-2 0 0,0 6 4 0,0-5-4 15,8 5 0-15,-8-1 0 0,0 5-4 0,0 1 4 0,8-1 0 16,-8 5 0-16,0 0 0 0,0 6 4 0,0-6-4 0,0 10 0 15,9-6 4-15,-9 2-4 0,0 4 4 0,0-6-8 0,0 6 4 0,0 0 0 16,0-5 0-16,0 0 0 0,0 5 0 0,0-6 4 0,0-3 0 16,9 4-4-16,-9-5-4 0,0 0-4 0,0 1 4 0,8-7-8 15,-8 2-8-15,0-1-4 0,0-4-12 0,0-1-12 0,0 1-12 16,8-5-12-16,-8 0-12 0,0 0-36 0,0-1 4 0,0-4-16 16,0 0-16-16,0 0-68 0,0 0 24 0,0-4 40 0,0-1 36 15,0 0 20-15</inkml:trace>
          <inkml:trace contextRef="#ctx0" brushRef="#br0" timeOffset="94408.5719">12027 3452 55 0,'0'0'104'0,"0"0"-8"0,0 0-8 0,0 0-28 0,8 0-4 0,-8 0-4 16,0 0-8-16,-8 0 4 0,8 4-4 0,0-4 0 0,0 6-4 15,0-2 4-15,0 1-4 0,0-1-4 0,0 6 0 0,0-4 0 0,8 3 0 16,-8 1-28-16,0-1 16 0,0 5 0 0,10-4 0 0,-10 5-4 16,8-6-4-16,-8 5 0 0,8-3-4 0,1 3 0 0,-9-10-4 15,8 6 8-15,1-1 0 0,-1 0-4 0,1-3 0 0,-1-2 4 16,0 2 0-16,2-2 0 0,-2-4 4 0,10 4-4 0,-10-4 0 16,0 0-4-16,0-4 0 0,1 0 0 0,0-2 0 0,-1 2-4 0,1-2 0 15,-1-3 0-15,0 0-4 0,2-1 0 0,-2 0 0 0,-8-4 0 16,8 5 0-16,-8-6 0 0,8 1-4 0,-8-1 0 0,0 1 0 15,0-5 4-15,10 4-4 0,-10 1 0 0,-10-1 4 0,10 1 0 16,0-1 0-16,-8 2-4 0,8-2 0 0,-8 1 0 0,0-1-4 16,-2 5 4-16,10-4 0 0,-8 5 0 0,0-1 4 0,-1 0-4 0,1 5 0 15,-1-4 0-15,0 4 4 0,-7 5 0 0,8-4-4 0,-2 4 4 16,2 0-8-16,0 0 0 0,-10 4 0 0,10 1 8 0,-1 0-8 16,1 4 4-16,-1-4 4 0,1 5-8 0,-1-1 4 0,1 1 0 15,0-1 0-15,8 6 0 0,-10-5 0 0,10-1-4 0,0 1 4 16,-8 5-4-16,8-7 4 0,0 2 0 0,0 0 4 0,8-1-4 0,-8 1-4 15,0-1 0-15,10 1 4 0,-10-4 0 0,8 3-4 0,0 1 4 16,1-6 0-16,-1 1 4 0,-8 5 0 0,9-6-4 0,-1 0-4 16,1 2 4-16,-1-1 4 0,0 5-4 0,2-6 0 0,-2 1 0 0,0 0 0 15,2 0 0-15,-2-1 4 0,0 7-4 0,0-7 0 16,-8 0 4-16,9 2-4 0,0-2 4 0,-1 6-4 0,-8-5 0 0,9-1 4 16,-9 5 0-16,0-3 0 0,8 4 0 0,-8-2 0 15,0 3 0-15,0-2-4 0,0 1 4 0,0 4-4 0,0-3 0 0,0 2 0 16,-8 1 8-16,8 1-8 0,-9-1 0 0,9 1 0 0,-8-1 0 15,-1 0 4-15,9 1 0 0,-9-1-4 0,1 1 0 0,0-6-4 16,0 1 4-16,-2-1-8 0,2 1-8 0,0 0-8 0,8-5-8 16,-10 4-16-16,2-4-12 0,0-5-16 0,-1 4-16 0,1-4-28 0,-1 0 4 15,1 6-36-15,-1-12-48 0,1 6 36 0,0 0 28 0,-2-4 28 16</inkml:trace>
          <inkml:trace contextRef="#ctx0" brushRef="#br0" timeOffset="94675.856">12505 3898 19 0,'0'4'112'0,"0"2"-8"0,8 3-8 16,-8-4-24-16,0 0 0 0,0-1 4 0,0 2 0 0,0-2 0 15,0 1-4-15,0-1-8 0,0 6-4 0,-8-5 0 0,8 5-4 16,0-2-4-16,0 3-4 0,0-1-4 0,0 4-4 0,-8-5 0 15,8 6-8-15,0 4 0 0,-10-5-8 0,10 1 0 0,-8 5 0 16,8-2-4-16,-8 2-4 0,8-1 0 0,-10 0-4 0,10 0-4 16,-8 1 0-16,8-1-4 0,-8-6-4 0,8 7 0 0,-9-5-8 0,9 4-16 15,-8-10-12-15,8 5-12 0,0-4-20 0,0 0-24 0,0-5-24 16,-9-1-16-16,9-4-60 0,0-4-20 0,0-1 40 0,9 0 28 16,-9-5 36-16,0 1 16 0</inkml:trace>
          <inkml:trace contextRef="#ctx0" brushRef="#br0" timeOffset="95323.1245">12990 3456 19 0,'-8'-9'96'0,"8"-1"-4"0,0 0-8 0,0 2-16 0,-9-7-4 0,9 5 0 16,0 1 4-16,0-1 0 0,0 1 4 0,0-1-4 0,0-5 0 16,0 6-4-16,9-1 0 0,-9 0-8 0,8 1-4 0,-8 4 0 15,9-4-4-15,0 4-4 0,-1-5 0 0,0 5-4 0,2 5 0 16,-2-4-4-16,0 4 0 0,10-5 0 0,-10 5-4 0,0 5-4 0,1-5 4 15,-1 4-8-15,10 1-4 0,-10 0 0 0,0 5-8 0,0-5 4 16,2 4-20-16,-2 0 16 0,0 1 0 0,1 5-4 0,0-1 0 16,-9 1-4-16,8 4 0 0,-8-5 0 0,0 6 0 0,0 3-4 0,0-3 0 15,-8 3 0-15,8 2 4 0,-9 2 0 0,-8-2-4 16,9 5 4-16,-2-2-4 0,-6 0 0 0,-2 6 0 0,2-5 0 0,-1 0-4 16,-1 0 4-16,2-6 0 0,-2 6 0 0,2-5 0 0,-2-5-4 15,10 5 4-15,-9-4 0 0,0-6-4 0,8 1 4 0,1-6 4 16,0 1-4-16,-2-1 0 0,2-4-4 0,0 0 4 0,8-5 0 15,0 0-4-15,0-5 4 0,0 5 0 0,0-5 0 0,0 0-4 16,0-5 4-16,8 6 0 0,-8-5 4 0,8-1 0 0,2 0-4 16,-10 1 0-16,8-1 0 0,0 0-4 0,1 1 4 0,0 4 0 0,-1-5 0 15,0 6 0-15,1-6 0 0,8 10 0 0,-8-5 0 0,-1 5 0 16,0-5 4-16,2 5 0 0,-2 5-4 0,0 0 8 0,10-5 0 16,-10 5 0-16,0 4 0 0,1-4 0 0,-1 5 0 0,10-1 4 15,-10 1-16-15,0 0 20 0,0-1 0 0,10 1 0 0,-10 0 0 16,1 3-8-16,0-3 0 0,8 0 4 0,-9-1 0 0,0 6 0 0,10-5 0 15,-10-1 0-15,0 1 4 0,2-6-4 0,-2 7 0 0,9-7 0 16,-8 0 4-16,-1 2-4 0,1-2 0 0,7-4 4 0,-8 5 0 16,2-5-4-16,-2 0 0 0,0 0 4 0,2-5-12 0,-2 1-4 15,0-2 0-15,1 2 0 0,-1-6 0 0,-8 1 0 0,9-1-8 16,-1-5-16-16,-8 0-12 0,9 7-8 0,-9-7-20 0,0-4-28 0,0 0-24 16,0 5-24-16,0-6-32 0,-9 1-12 0,1 0-96 15,8 4 32-15,-9-4 48 0,1 0 44 0,-9 0 28 0,9 4 24 0</inkml:trace>
        </inkml:traceGroup>
        <inkml:traceGroup>
          <inkml:annotationXML>
            <emma:emma xmlns:emma="http://www.w3.org/2003/04/emma" version="1.0">
              <emma:interpretation id="{5FCE38A6-8AB2-4568-A909-474C2D55537A}" emma:medium="tactile" emma:mode="ink">
                <msink:context xmlns:msink="http://schemas.microsoft.com/ink/2010/main" type="inkWord" rotatedBoundingBox="24519,7941 25053,7934 25058,8313 24524,8320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6314.9874">14132 3577 27 0,'0'4'84'0,"0"-4"0"0,0 0-4 0,0 0-24 15,0 0 0-15,0 0 8 0,0 0 4 0,10 0 4 0,-10 0 0 0,0-4 4 16,8 4 4-16,-8 0 0 0,8 0 4 0,-8 0 0 0,10 0 0 16,-2 0 4-16,0 0 4 0,1 0 0 0,7 0-4 0,-7 0-8 15,8-5 0-15,-9 5-8 0,10 0-4 0,-1 0-8 0,0 0-8 16,0 0-4-16,0 0-4 0,0 0-12 0,1 0-32 0,-2 5 0 0,2-5 0 15,-2 0 0-15,1 0 0 0,1 0 0 0,-2 4 0 0,2-4 0 16,-2 0 0-16,2 5 0 0,-10 1 0 0,9-6 0 0,1 4 0 16,-10-4 0-16,8 4 0 0,-6 2 0 0,-2-6 0 0,0 4 0 0,1-4 0 15,0 5 0-15,-9-5 0 0,8 0 0 0,-8 0-56 16,0 5-28-16,0-5-24 0,0 0-16 0,0 0-28 0,0 0-16 0,-8 0-12 16,8 0-52-16,-9 0-20 0,0 0 48 0,1-5 36 0,-10 10 36 15,10-5 24-15</inkml:trace>
          <inkml:trace contextRef="#ctx0" brushRef="#br0" timeOffset="96611.1967">14218 3913 63 0,'9'0'120'0,"-9"0"0"0,0 4 0 16,8-4-12-16,0 0 12 0,-8 0-4 0,10 0 0 0,-2 0 0 15,0 0 0-15,1 0-4 0,0 0-4 0,7 0-8 0,-7 0-8 0,8 0-4 16,0 0-4-16,-9 5-8 0,10-5-4 0,-2 0-8 0,2 5-8 16,-1-5-4-16,-1 0-24 0,10 4-28 0,-8-4 0 0,-2 0 0 15,2 6 0-15,-1-6 0 0,-1 0 0 0,2 4 0 0,-2-4 0 16,-6 0 0-16,6 0 0 0,-7 0 0 0,8 0 0 0,-8 0 0 0,-1 0 0 16,0 0 0-16,-8 0-24 0,9 0-100 0,-9 0-40 0,0 0-52 15,0 0-52-15,0 0-44 0,0 0 56 0,0 5 48 0,-9-5 40 16,1 0 36-16,0 0 20 0</inkml:trace>
        </inkml:traceGroup>
        <inkml:traceGroup>
          <inkml:annotationXML>
            <emma:emma xmlns:emma="http://www.w3.org/2003/04/emma" version="1.0">
              <emma:interpretation id="{87B9B321-312B-4085-98F1-C1E077FB5E9E}" emma:medium="tactile" emma:mode="ink">
                <msink:context xmlns:msink="http://schemas.microsoft.com/ink/2010/main" type="inkWord" rotatedBoundingBox="25698,7699 26056,7694 26065,8375 25706,838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6291.5522">15318 3937 23 0,'0'0'80'0,"0"4"-4"16,0 1-8-16,0-5-20 0,0 4-4 0,0-4-4 0,0 0-4 15,0 0 0-15,0 0 4 0,0 6-4 0,0-6 0 0,0 0 0 16,0 0 4-16,0 0 8 0,0 0-4 0,0 0 8 0,0 0 4 16,0 0-4-16,0-6 0 0,0 6 4 0,9 0 4 0,-9 0-4 0,0-4 4 15,8-1-8-15,-8 1 0 0,8-6 0 0,2 5 0 0,-10-4-4 16,8-2-4-16,0-3 0 0,0 0-4 0,10 0-8 0,-10-1 0 15,1-4 0-15,8 0-4 0,-8 0-4 0,-1 0-4 0,8-1 0 16,-6-4-8-16,-2 5 0 0,10-5 0 0,-10 4-4 0,9-4 0 0,-9 6 0 16,1-6-4-16,-1 5 0 0,9-6 4 0,-9 6-4 15,2 0 0-15,-2 0-4 0,0 5 0 0,2-5 0 0,-10 4 0 0,8-5 0 16,0 7 0-16,-8 3 0 0,8-5 0 0,-8 5 4 0,0 1-4 16,9-1 0-16,-9 6 0 0,0-6 0 0,0 5 0 0,0 1 0 15,0 4 0-15,0-5-4 0,0 5 8 0,0 0 0 0,0 0 0 16,0-5-8-16,0 5 0 0,0 0 8 0,0 0 0 0,0 5 0 15,0-5 0-15,0 5-8 0,0-5 8 0,8 9 4 0,-8-4-4 16,0 0-4-16,0-1 0 0,0 6 0 0,0-1 4 0,9 6 0 0,-9-5 0 16,0 5-4-16,0 3 4 0,0-3 0 0,9 4 0 0,-9 1 0 15,0 3 0-15,0-4 4 0,0 6-4 0,0-6 0 0,0 4 4 16,0 2-4-16,0-2 0 0,0 2 4 0,0-2-4 0,0 2 0 0,0-2 4 16,0 2-4-16,0-2 0 0,0-3 0 0,0 3 0 15,0-8-16-15,0 4 20 0,0 0-4 0,8-5 0 0,-8 6 0 0,0-11 0 16,0 6 0-16,0-5 0 0,0-1 0 0,0 1-4 0,0-6 0 15,0 6 0-15,0-5 0 0,0-1 0 0,0 2 0 0,0-6-4 16,0 0-4-16,0 4-8 0,0-4-8 0,0 0-4 0,0 0-12 0,0 0-12 16,0 0-16-16,0 0-16 0,0-4-8 0,0-2-12 0,0 2-16 15,0-1-12-15,0-1-8 0,0 2-8 0,0-5-52 0,0-1-8 16,0 0 36-16,0-3 32 0,0 3 24 0,0-4 24 0</inkml:trace>
        </inkml:traceGroup>
        <inkml:traceGroup>
          <inkml:annotationXML>
            <emma:emma xmlns:emma="http://www.w3.org/2003/04/emma" version="1.0">
              <emma:interpretation id="{B2B76CF9-3D59-4E94-BF25-AFFD95042BF3}" emma:medium="tactile" emma:mode="ink">
                <msink:context xmlns:msink="http://schemas.microsoft.com/ink/2010/main" type="inkWord" rotatedBoundingBox="26451,7461 29593,7421 29609,8701 26467,874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7169.2074">16102 3543 59 0,'-8'0'88'0,"8"0"-4"16,0 0-8-16,-9-6-20 0,9 6 4 0,-8-4-8 0,8 4 4 15,0-4-4-15,0-1-4 0,0 0 4 0,0 0-4 0,0 1-4 16,-8-2-4-16,8-3-4 0,0 5 0 0,0-6 4 0,0 0-8 0,8 1 4 16,-8 3-4-16,0-3 0 0,8-1 0 0,-8 0 4 15,0 2 0-15,9 3 0 0,-9-5 0 0,8 0 0 0,-8 1 0 0,8-1-4 16,2 5 4-16,-2-5-4 0,0 6 0 0,-8-6 4 0,10 5-4 16,-2 1 0-16,0-1-8 0,-8 0 0 0,8 0-4 15,1 0 0-15,0 5 0 0,-1 0-4 0,1-5-4 0,-9 5 0 0,8 0 0 16,0 5-4-16,2 0 0 0,-2-5-4 0,0 10 0 0,0-5 0 0,2 4-4 15,-10 1 4-15,8 0 4 0,0 3-4 0,-8 2-4 16,9-1 0-16,-9 5 4 0,0 1-8 0,0-1 0 0,0 6 0 0,0-2 0 16,0-4 0-16,-9 10-4 0,1-5 0 0,0 0 4 0,-2 4-4 15,2-4 0-15,0 1 0 0,0 5 0 0,-2-7 0 0,2-4 4 16,0 5 0-16,-9-5 0 0,8-5 0 0,0 5 4 0,1-4 0 0,0-5-8 16,0-1 8-16,-2 1-4 0,2-6 0 0,0 1-4 15,8 0 0-15,-10 0-4 0,10-5 0 0,-8 0 0 0,8-5 0 0,0 5 4 16,0-5-4-16,0 0 4 0,-8 1-4 0,8-1 4 0,0 0 0 15,0 0 4-15,0 1 0 0,0-6 0 0,0 10 0 0,8-5 4 16,-8-5-20-16,0 10 24 0,0-4-4 0,0-1 0 0,8 5 4 16,-8 0 0-16,0-5 0 0,10 10 0 0,-10-5 0 0,8 5 0 15,0-5 0-15,2 4 4 0,-10 1-4 0,8 0 0 0,0 0 0 0,0 5 0 16,1-6 0-16,0 6 0 0,8-5 0 0,-9 4 0 0,0 1 4 16,2 0 0-16,6-5 0 0,-8 4 4 0,2 0 0 0,6-3-4 15,-7 3 8-15,8-5-4 0,-8 2 0 0,-1 3 0 0,8-9-4 16,-6 5 0-16,-2 0 4 0,0-1-4 0,2-4 0 0,6 4 4 15,-7-4-8-15,-1 0 0 0,1 0 4 0,-1-4-4 0,1 4-4 0,-1-4 0 16,0-1 0-16,2-5-4 0,-10 6-4 0,8-6-4 0,0 1-8 16,2-6-12-16,-2 6-8 0,-8-6-12 0,8 0-8 0,1 1-4 15,-9 0-20-15,0-6-16 0,8 6-12 0,-8-5-16 0,0 0-4 0,0-1-52 16,0 6-16-16,0-5 32 0,0 0 28 16,0 0 32-16</inkml:trace>
          <inkml:trace contextRef="#ctx0" brushRef="#br0" timeOffset="117858.3226">16853 3447 35 0,'0'-5'96'0,"-9"0"-8"16,9-5-8-16,0 2-20 0,0 3-4 0,0-5 4 0,0-5-8 16,0 1 0-16,0 5 0 0,0-1-4 0,0-5 0 0,0 1 0 15,9 4 0-15,-9-4 4 0,8 5-4 0,1-1-8 0,-9 0 0 0,8-4 0 16,1 9 0-16,-1-5-4 0,0 6 0 0,2-1 0 0,-2 0 0 15,10 5-4-15,-10-5-4 0,0 5-4 0,0 0 0 0,1 0-4 16,-1 5-4-16,1-5 0 0,8 5 0 0,-9 0-4 0,2-1 0 0,-2 6 0 16,0 0-4-16,0-1 4 0,-8 1-8 0,10 0 0 15,-10 4 0-15,8 0 0 0,-8 5-4 0,0 0 0 0,0 0-4 0,-8 1 4 16,8 0-4-16,-10 3 4 0,2 1-4 0,0 1 0 0,0-2 0 16,-2 6 4-16,2-5-4 0,-9 1 0 0,0 3 0 0,8-4 0 15,-7 0 4-15,-2 0-4 0,10-5 4 0,-10 0 0 0,10 0-4 16,0 1 4-16,-9-1 0 0,8-10-4 0,1 6 0 0,-1-6 0 0,1 1 0 15,8-1-4-15,0-4-8 0,-8 0 4 0,8-5-4 0,0 5 4 16,0-5 0-16,0-5 0 0,0 5 0 0,8-5 4 0,-8-5 0 16,0 6 0-16,8-6 4 0,1 5 0 0,-9-4 0 0,8 4 0 15,1-5 0-15,-9 1 0 0,8 4 0 0,1 0 4 0,-1 1 0 0,0-2 4 16,2 2 4-16,-10 4-4 0,8 0 4 0,0 4 0 0,2 2 4 16,-2-2 0-16,0 1 0 0,0 5 4 0,1-1 0 15,-1 1-4-15,1 4 4 0,0-4 0 0,-1 4 0 0,10-4 4 0,-10 4 0 16,0 0 0-16,0 1 4 0,10-5 0 0,-10 4-4 0,1-5 4 15,8 6 0-15,-8-5 0 0,-1-1 0 0,10-4 0 0,-10 4 4 16,0-5-4-16,0 2 0 0,10-1-4 0,-10-5-8 0,1 0 0 0,-1-5 0 16,0-1-8-16,2 2 0 0,-2-5 0 0,0 4 0 0,0-10-4 15,2 2-12-15,-2 3-8 0,-8-9-16 0,8 4-16 0,-8-4-12 16,9 0-8-16,-9-1-24 0,0-3 4 0,0-1-20 0,0 5-12 16,0-6-12-16,-9 6-4 0,9 0-64 0,-8-5 8 0,0 4 32 15,-2 2 36-15,10 3 24 0</inkml:trace>
          <inkml:trace contextRef="#ctx0" brushRef="#br0" timeOffset="118189.4364">17714 3922 79 0,'0'-9'124'0,"8"4"-8"0,-8-1-8 0,0 2-28 0,0 4 4 16,0-5 0-16,0 5 0 0,0 0-8 0,0 5 0 15,0-5-8-15,0 4-4 0,0 2-4 0,0 3-4 0,0 1-4 16,0 0-4-16,0 3-8 0,0 2-4 0,-8-1-4 0,8 1-4 0,0 4-4 16,-8 0-4-16,-2 5-4 0,10-5-4 0,-8 6 0 0,0-2 0 15,8-4-8-15,-9 6-8 0,0-2 0 0,1-4-12 0,0 6-8 16,-1-6-12-16,9-5-16 0,-8 5-16 0,8-4-16 0,-9-1-20 16,9-4-12-16,0 4-4 0,0-9-40 0,0 0-40 0,0 0 36 15,0-5 8-15,9-5 48 0</inkml:trace>
          <inkml:trace contextRef="#ctx0" brushRef="#br0" timeOffset="118921.4762">18140 3562 3 0,'0'5'96'16,"0"-5"-8"-16,0 0-4 0,0 0-24 0,0 5 0 0,0-5 4 0,0 0 0 15,0 0-4-15,0 0 4 0,8-5-4 0,-8 0-4 0,0 1 0 16,10-2-4-16,-10 2-4 0,8-7-8 0,0 7-8 0,-8-10-4 16,9 5-4-16,-1-1-4 0,1-5 4 0,-1 1-8 0,1-1-4 15,-1 1 0-15,0-5 0 0,2 4-4 0,-2-4 0 0,-8 5-4 16,8-5-4-16,-8 0 8 0,10 4-8 0,-10-4 0 0,0 5 0 0,0-1 4 16,-10-4 0-16,10 5 0 0,0-1 4 0,-8 5 0 0,0-4-4 15,-2 5 8-15,2 4-4 0,0-5 4 0,-1 6 0 0,1-1-4 16,-1 5 0-16,-8 0-4 0,9 5-16 0,0-5 20 0,-10 4-4 15,10 1 0-15,-2 5 0 0,-6-1 0 0,8 1 0 0,-1 1 0 16,0-3-4-16,1 6 4 0,-1 1-4 0,1-6 4 0,0 6 0 0,-2-5-4 16,10 4 0-16,-8-5 0 0,8 6 4 0,0-6-4 0,0 1 0 15,-8-1 0-15,8 1 4 0,8-1 0 0,-8-3-4 0,0 3 0 16,8 1 4-16,2-6 0 0,-10 7 0 0,8-3-4 0,0-2 4 0,1 3-4 16,8-4 4-16,-8 4 0 0,-1 1 0 0,0-5 4 15,10 5-8-15,-2 0 0 0,-6-6 4 0,6 5-4 0,1 1 0 0,-8 0 0 16,8-1 0-16,-1 1 4 0,2-1 0 0,-10 1-4 0,10 5 0 15,-10-6 4-15,9 1-4 0,0 4 0 0,-8-4 0 0,-1 4 0 16,10 0 0-16,-10 0 0 0,0 1-4 0,-8 4 4 0,10-4-4 16,-2 4 4-16,-8 0-4 0,0-5 0 0,0 6 4 0,0-1 0 15,0 0 0-15,0 0 0 0,-8 1-4 0,8-1 4 0,-10-5 0 0,2 6 0 16,0-6 0-16,-2 0-16 0,2 1 20 0,-9-1 0 0,8-5 0 16,-8 1-4-16,9-5 4 0,-8 5 0 0,-2-10 0 0,10 4 0 15,-10-4 0-15,1 0 0 0,9 0 0 0,-9-4-4 0,8-2 0 16,1-3 0-16,-10-1 0 0,10-4 0 0,0 5 0 0,-2-10 0 15,2 4 0-15,0-5 0 0,0 1-4 0,8 0-4 0,-9-5 4 0,9 0 0 16,0 5-4-16,-9-5 0 0,9 5-4 0,0-5-4 0,0 5-4 16,0 0-4-16,0 0 0 0,0 4-12 0,0 1-4 0,9-1-8 15,-9 6-12-15,0-5-4 0,9 4-8 0,-9 6-4 0,8-2-4 16,0-3-4-16,-8 4-36 0,8-5-44 0,10 6 12 0,-10-2 36 16,10 2 20-16</inkml:trace>
          <inkml:trace contextRef="#ctx0" brushRef="#br0" timeOffset="119594.0298">18822 3514 51 0,'-8'10'104'15,"8"-5"-8"-15,0-1-4 0,0-4-28 0,0 4 0 0,0-4 0 16,-8 0 0-16,8 6 0 0,0-6 0 0,0 0 0 0,8-6-8 15,-8 6 4-15,0-4-8 0,8 0 0 0,-8-1-8 0,8 0-4 0,2-4-4 16,-10-1-4-16,8 1 0 0,0-1 0 0,1 0-4 0,-1-5-4 16,0 6-4-16,2-11 0 0,-2 7-4 0,0-2-4 0,0-5 4 15,-8 1-8-15,10 5 0 0,-2-5-4 0,0 0 0 0,-8 0 0 16,9-1 0-16,-9 1 0 0,9 0-4 0,-9 0 4 0,0 5-4 0,0-6 0 16,0 6 4-16,0-6-4 0,0 7 0 0,-9-2 4 15,9 5-16-15,-9-4 12 0,1 5 4 0,0 3 0 0,-2-3 0 0,10 5-4 16,-8 4 4-16,-8-6-4 0,6 6 4 0,2 6-4 0,0-6 0 15,-9 4 0-15,9 1 4 0,-2 5-4 0,-6-6 4 0,8 7-4 16,-2-3 0-16,2 2 0 0,0 5 0 0,-1-6-4 0,0 5 4 16,1-4 0-16,-1 4 0 0,1-4 0 0,8 4 0 0,-8-4 0 15,8 4 0-15,0-4 0 0,-9 4 0 0,9-4 0 0,0-1 0 0,0 1 0 16,9 0 0-16,-9 4 0 0,0-5 0 0,8 1-4 0,0 0 4 16,-8-1 0-16,9 1 4 0,-1-1-4 0,1 1 0 0,0-1 4 15,-1 1 0-15,10 5 0 0,-10-5 0 0,8-1-4 0,-6 1 4 0,6-1 0 16,1 1 0-16,-9 0 0 0,10 3-4 0,-2-3 0 15,2 0 4-15,-1-1 0 0,0 6 4 0,0-5-4 0,1 4 0 0,-2-5 0 16,2 1-4-16,-2 5 0 0,2 0 0 0,-1-7 4 0,-1 7 0 16,2-1-4-16,-2 1 0 0,-6-5 0 0,6 4-12 0,-7 0 16 15,-1 0 0-15,1 1 0 0,-1-1 0 0,1 1-4 0,-9-1 0 0,8 1 0 16,-8-6 0-16,0 5 4 0,0 1-4 0,-8-1 0 16,-1 0 0-16,9 1-4 0,-8-5 4 0,-1-1 0 0,1 5 0 0,-9-4 0 15,9-1 0-15,-10 2 0 0,0-2 0 0,2-4 0 0,8 5 0 16,-18-6 0-16,17 1 4 0,-17-1-4 0,10-4 0 0,-2 0 4 15,2 0 0-15,-1 0 0 0,-1 0 0 0,2-4-4 0,-2-1 0 0,2 1 0 16,6-6 4-16,-6 5-4 0,-1-4 4 0,9-2 0 16,-10-3-4-16,10 5 0 0,-10-1 0 0,10-4 0 0,0-1 0 0,-1 1 0 15,0 0 4-15,1-1-4 0,-1 1 0 0,9-6 0 0,-8 11 0 16,8-10 0-16,0 9 0 0,-8-4 0 0,8-1-4 0,8 1-4 16,-8 5-4-16,0-6-4 0,8 5-4 0,-8-4-12 0,9 5-8 0,-1-6-12 15,1 5-4-15,0 2-20 0,-1-7-24 0,0 0-20 16,2 5-8-16,-2-5-88 0,8 7 20 0,-6-7 16 0,6 1 52 15,-7 5 24-15</inkml:trace>
        </inkml:traceGroup>
        <inkml:traceGroup>
          <inkml:annotationXML>
            <emma:emma xmlns:emma="http://www.w3.org/2003/04/emma" version="1.0">
              <emma:interpretation id="{588B4E3C-943D-4CBA-8931-FFD16C705ECC}" emma:medium="tactile" emma:mode="ink">
                <msink:context xmlns:msink="http://schemas.microsoft.com/ink/2010/main" type="inkWord" rotatedBoundingBox="30120,7576 31640,7557 31654,8653 30134,867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0343.0895">19760 3308 67 0,'0'-5'84'15,"0"0"-12"-15,0 1 4 0,0-1-24 0,0 0 0 0,0 0 0 16,0 0 0-16,0 0 0 0,0 1 0 0,9-1 0 0,-9-5 0 16,0 5 0-16,8 1-4 0,0-6-8 0,-8 5 8 0,10 2-4 15,-2-4-8-15,0 7-4 0,0-4-8 0,2 4 4 0,6-5-8 16,-7 5 0-16,-1 0-4 0,10 0 0 0,-10 0 0 0,8 0-4 16,-6 5-4-16,6-1 0 0,-6 3 0 0,6-4-4 0,-7 2 4 0,-1 5-4 15,0-1 0-15,10 1 0 0,-18-1 0 0,8 1 0 0,0 5 0 16,-8-1-4-16,0 0 0 0,0-4 4 0,0 9-4 0,0-4 4 15,-8-2-4-15,0 2 0 0,8-1 0 0,-9 5 0 0,-8-4 0 16,9-1 0-16,-1 1 0 0,1-1 0 0,0 1 0 0,-10-1 0 16,10 1 0-16,-2-7 0 0,2 3 0 0,8-1 0 0,-8-1 0 0,0 1 0 15,8-6 0-15,0 1 0 0,-9 1 0 0,9-6 0 0,0 0 0 16,0 4 0-16,9-4 0 0,-9 0 0 0,0 0 0 0,8 0 0 16,0 0 0-16,-8 0 0 0,8 0 0 0,2 0 0 0,-2 0-20 0,0 0 24 15,2 0-4-15,-2 0 4 0,0 4-4 0,1 2 0 16,-1-6 0-16,0 4 0 0,1 1 0 0,0 0 0 0,-9 0 0 0,8 4 0 15,0-5 0-15,2 6 0 0,-10 0 4 0,0 0-4 0,8-1 0 16,-8 1 0-16,0-1 0 0,0 6 4 0,8-5-4 0,-16 4 4 16,8 0 0-16,0-4-4 0,-8 4 4 0,8 1 0 0,-10-1-4 15,2 0 0-15,-9 5 0 0,8-4 4 0,-7-1-4 0,7 1 4 16,-7-1-4-16,-2 1 0 0,0-6 4 0,2 5 0 0,-1 1-4 0,0-5 0 16,0-1 0-16,9 1-8 0,-10-6 0 0,2 6-8 15,6-5-8-15,2-1-12 0,0 2-24 0,-1-6-16 0,0 4-12 0,1-4-8 16,8 0-12-16,0 0-48 0,0 0-28 0,0-4 36 0,0 4 28 15,0-6 24-15</inkml:trace>
          <inkml:trace contextRef="#ctx0" brushRef="#br0" timeOffset="130571.0125">20092 3965 39 0,'0'0'116'0,"9"5"-8"0,-9-5-4 0,0 5-24 0,0-1 8 16,0 0 0-16,0 2 4 0,0 3-12 0,0-3-8 0,-9 3-4 0,9 1-12 15,-8 5-4-15,8-7-8 0,-9 2-4 0,1 5-8 0,0-2-4 16,8 3-4-16,-9-2-8 0,0 5 0 0,1-4-4 0,0 0-4 16,-2 3-4-16,10-3-8 0,-8-2-8 0,8 3-16 0,-8-3-16 15,8 2-4-15,0-5-20 0,0-1-16 0,0 0-8 0,0-4-12 16,0 5-32-16,8-10-52 0,-8 5 24 0,8-5 32 0,2-5 28 0</inkml:trace>
          <inkml:trace contextRef="#ctx0" brushRef="#br0" timeOffset="130961.4122">20255 3950 63 0,'0'6'124'0,"-8"-12"-8"0,8 6-12 0,-10-4-20 16,10-1-8-16,-8 1 4 0,8-2-4 0,0 2-4 0,0-6-8 15,8-5-4-15,-8 6-16 0,0-5 0 0,10-1-8 0,-2 1-4 0,0-5-4 16,0 0 0-16,10-1 0 0,-10 1-4 0,9 0-4 0,1 0 0 15,-10-5-4-15,8 5-4 0,2-5 0 0,-1 4-4 0,0-3 0 16,0 4-4-16,0-6 0 0,0 6 0 0,1-6 0 0,-10 7-4 16,9-1 4-16,0-6-4 0,-9 6 4 0,9 0 0 0,-9 1 0 15,10 3-4-15,-10 0 8 0,2 1 0 0,-2-1 4 0,0 1 0 16,0 5 0-16,1-1 0 0,-9 0 4 0,9 1-4 0,-9 4 4 0,0 0 0 16,0 1-4-16,0-1 0 0,0 5-4 0,8 0-4 0,-8 0 0 15,0 0 4-15,0-5-4 0,0 10 0 0,0-5 4 0,-8 0-4 16,8 5 0-16,0-1 4 0,0 1 0 0,0 4-4 0,0-4 4 15,0 5 0-15,0 0-4 0,0-1 4 0,0 1-4 0,0 4 4 16,-9 1-4-16,9 4 4 0,0-4 0 0,-9 3-4 0,9 1 0 0,0 0 4 16,-8 6-4-16,8-6 4 0,-8 5-4 0,0 0-4 0,8 1 4 15,-10-2 0-15,2 6 0 0,8-5-4 0,-8 0-4 0,8 1 0 16,-10-2-4-16,10 0-8 0,-8 2-12 0,8-6 0 0,-8 0-16 0,8 0-12 16,0 0-4-16,-9-4-24 0,9-1-12 0,0-5-8 15,0 2-8-15,0-2-4 0,0-4-44 0,0-1-44 0,0-4 40 0,0 0 24 16,0 0 28-16,0-4 24 0</inkml:trace>
          <inkml:trace contextRef="#ctx0" brushRef="#br0" timeOffset="131520.5635">20681 3245 87 0,'0'-4'104'0,"0"-1"-8"0,0 5-4 0,8-5-28 0,-8 5 0 15,0 0-4-15,8 0-4 0,-8 0-4 0,10 0-4 16,-10 0 4-16,0 0 0 0,8 0 0 0,-8 5-4 0,8-5-4 0,-8 5 4 16,9-5 4-16,-9 4 0 0,9 1-4 0,-9 0 4 0,0 5-4 15,8-6 0-15,-8 6 0 0,0 0-4 0,0 4-4 0,0-5-4 16,0 6 0-16,0-1-8 0,-8 1-4 0,8 4 0 0,-9-5-4 0,9 5-4 16,-9 0-4-16,1 1 0 0,0-1-4 0,8 6-16 0,-10-6 16 15,2 4 0-15,0-4 0 0,8 1 0 0,-8 0 0 0,-2-2-8 16,2 1 4-16,8 0 0 0,0 1-4 0,-8-6 0 0,8 6 0 15,0-5 4-15,0-2-8 0,0-3 4 0,0 4 0 0,0-5 0 16,0 1 0-16,0 0-4 0,8-1 4 0,-8 1 0 0,0-5-4 0,8 4 0 16,-8-4 0-16,10 0 4 0,-10 0 0 0,8-5-4 15,0 4 0-15,-8-4 4 0,8 0 0 0,2 0-8 0,-2 0 0 0,-8-4 4 16,8 4 0-16,1-5 0 0,0 0-8 0,-1 0 8 0,-8 1 0 16,9-6 0-16,-1 5 4 0,0 0-4 0,-8 1 4 0,8-6 0 15,-8 1 0-15,10 3-4 0,-10-3 4 0,8 4-4 0,-8-4 4 16,8 4 4-16,-8-5-4 0,0 6 0 0,10 0 0 0,-10-2 0 0,0 1 4 15,0 5-4-15,0-4 0 0,0 4 4 0,0-6-8 16,0 6 12-16,0 0 0 0,0 0 4 0,0 0 0 0,0 6 4 0,0-2 4 16,0 1 0-16,0 5-4 0,0-6 4 0,0 6-20 0,0 4 24 15,0-4-4-15,0 0 4 0,0 4-4 0,0 0 0 0,0 5 0 16,0 0 0-16,0-4 0 0,0 4-4 0,-10 0 4 16,10-5-4-16,0 6 0 0,0-1 0 0,-8 0-4 0,8-4 0 0,-8 4 0 0,8 0-12 15,0-5 0-15,-10 1 0 0,10-1 0 0,0 1 0 0,-8-2 0 16,8-3 0-16,0 6 0 0,0-7 0 0,0-5 0 0,0 6 0 15,0-1 0-15,0-3-20 0,0-2-12 0,0 0-4 0,0 3-16 16,0-3-8-16,0-4-20 0,0 0-20 0,0 4-16 0,0-4-28 16,0-4-24-16,0 4-12 0,0-4-84 0,0-3 40 0,0 3 40 15,-8-6 40-15,8 6 24 0,8-11 24 0</inkml:trace>
          <inkml:trace contextRef="#ctx0" brushRef="#br0" timeOffset="124633.3405">20732 3408 7 0,'0'0'108'0,"9"0"-4"0,-9 0 0 0,0 6-20 16,0-6 4-16,0 0 4 0,8 5 4 0,-8-5 4 0,9 0-4 0,-9 4 0 15,8-4-4-15,-8 4 0 0,8 2 4 0,0-6-4 0,2 4-4 16,-2-4-4-16,0 5-4 0,2-5-4 0,-2 5 0 0,9-5-8 16,-9 0-4-16,9 0-4 0,0 0-8 0,1 5 0 0,-10-5-52 0,18 0 0 15,-9 0 0-15,0 0 0 0,0 0 0 0,-1 0 0 16,10 0 0-16,-8 0 0 0,-2-5 0 0,1 10 0 0,1-5 0 0,-2 0 0 16,2 0 0-16,-10 0 0 0,10 0 0 0,-10 0 0 0,9 0 0 15,-9 0 0-15,1 0 0 0,0 0 0 0,-1 0 0 0,0 0 0 16,-8 0 0-16,8 0 0 0,2 0 0 0,-10 0 0 0,0 4-24 15,8-4-48-15,-8 0-16 0,0 0-20 0,0 0-12 0,0 0-20 16,-8 0-16-16,8 0-12 0,-10-4 4 0,10 4-68 0,-8 0 12 0,8 0 40 16,-8-5 36-16,0 5 28 0,-1 0 20 0</inkml:trace>
          <inkml:trace contextRef="#ctx0" brushRef="#br0" timeOffset="124907.6081">20860 3692 79 0,'8'4'120'0,"-8"2"0"0,0-2-4 0,9-4-12 0,-9 5 4 16,8-5 0-16,-8 6-8 0,8-6 4 0,2 0-8 0,-2 0 4 0,-8 0 0 16,18 4-4-16,-10-4-4 0,0 0-8 0,9 4-8 0,-8-4 0 15,8 5-12-15,-1-5-4 0,2 5 0 0,-10-5-8 0,10 5-4 16,-2-1-8-16,1 1-4 0,1-5-28 0,-2 5-8 0,2 0 0 0,-2-5 0 15,-6 4 0-15,6-4 0 0,-7 0 0 0,8 6 0 16,-8-6 0-16,7 0 0 0,-16 0 0 0,8 0 0 0,2 0 0 0,-2 0-24 16,-8 0-52-16,8 0-36 0,-8 0-32 0,0 0-40 0,0 0-28 15,-8 0-84-15,8 0 32 0,-8 0 44 0,-2 0 44 0,2 0 36 16,0 0 24-16</inkml:trace>
        </inkml:traceGroup>
      </inkml:traceGroup>
    </inkml:traceGroup>
    <inkml:traceGroup>
      <inkml:annotationXML>
        <emma:emma xmlns:emma="http://www.w3.org/2003/04/emma" version="1.0">
          <emma:interpretation id="{A37B7EE1-4940-4A88-B6EB-ECCF10B73BB4}" emma:medium="tactile" emma:mode="ink">
            <msink:context xmlns:msink="http://schemas.microsoft.com/ink/2010/main" type="paragraph" rotatedBoundingBox="14518,9137 31917,9307 31902,10788 14504,106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4C52D0-5FCF-469C-9B24-75E9C2031330}" emma:medium="tactile" emma:mode="ink">
              <msink:context xmlns:msink="http://schemas.microsoft.com/ink/2010/main" type="line" rotatedBoundingBox="14518,9137 31917,9307 31902,10788 14504,10619"/>
            </emma:interpretation>
          </emma:emma>
        </inkml:annotationXML>
        <inkml:traceGroup>
          <inkml:annotationXML>
            <emma:emma xmlns:emma="http://www.w3.org/2003/04/emma" version="1.0">
              <emma:interpretation id="{6891B1D5-30F2-450B-8A98-E2255DC13447}" emma:medium="tactile" emma:mode="ink">
                <msink:context xmlns:msink="http://schemas.microsoft.com/ink/2010/main" type="inkWord" rotatedBoundingBox="14514,9604 15019,9609 15015,9977 14510,997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6024.1741">4168 5270 3 0,'-9'0'116'0,"1"-5"-8"15,8 5-4-15,-9 0-16 0,9 0-4 0,-8 0 4 0,8 0-4 16,0 0-12-16,0 0 4 0,0 0-8 0,0 0 0 0,-8 0 0 0,16 0 0 15,-8 0 4-15,0 0-4 0,8 0 0 0,-8 0 0 16,9 0-4-16,-9 0 0 0,8 0-4 0,1 0-8 0,-1 0-4 0,1 0 0 16,7 0 0-16,-6 0-8 0,6 0-4 0,-6 0 0 0,6 0 4 15,2 0-8-15,-2 0-8 0,-7 0 0 0,17 0 0 0,-18 0-4 16,8 0-4-16,2 0-16 0,0-4 0 0,7 4 0 0,-8-6 0 0,0 6 0 16,-1-4 0-16,2 4 0 0,-10-5 0 0,10 5 0 0,-1 0 0 15,-9-5 0-15,9 5 0 0,-8 0 0 0,-1 0 0 0,0 0-8 16,2 0-24-16,-2 0-4 0,-8 0-12 0,0 0-20 0,8 0-16 15,-8 0-16-15,0 0-16 0,0 0-20 0,-8 0-20 0,8 0-12 16,-8 0-64-16,8 0-4 0,-10 0 44 0,2 0 40 0,-9 0 28 0,9 0 24 16</inkml:trace>
          <inkml:trace contextRef="#ctx0" brushRef="#br0" timeOffset="126247.0916">4176 5510 47 0,'0'9'120'0,"0"1"-4"0,0 0-8 0,0-7-16 16,-8 8 8-16,8-6 4 0,8 0-12 0,-8-1 0 0,0 1 0 15,0 0-4-15,9 0-4 0,-1 0 0 0,-8-5-4 0,8 4-8 16,2 2 0-16,-2-6-8 0,10 4 0 0,-10-4-8 0,0 0-8 0,10 0-4 16,-2 5-4-16,-7-5-4 0,7 0-8 0,2 0-4 15,-2 0-4-15,10 0-4 0,-8 0-4 0,-1 0 0 0,0-5-8 0,0 5 0 16,9 0-8-16,-10 0-4 0,2 0-12 0,-1 0-28 0,0-4-28 15,0 4-24-15,-9 0-28 0,10 0-32 0,-10 0-24 0,0 0-84 16,10 0 20-16,-18 0 44 0,8 4 44 0,0-4 28 0,-8 0 24 0</inkml:trace>
        </inkml:traceGroup>
        <inkml:traceGroup>
          <inkml:annotationXML>
            <emma:emma xmlns:emma="http://www.w3.org/2003/04/emma" version="1.0">
              <emma:interpretation id="{9A5EC0E8-C55B-4455-A52B-D9F02ED64744}" emma:medium="tactile" emma:mode="ink">
                <msink:context xmlns:msink="http://schemas.microsoft.com/ink/2010/main" type="inkWord" rotatedBoundingBox="16269,9387 18210,9405 18201,10297 16260,1027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5188.8609">6766 5534 27 0,'0'5'100'0,"9"-2"-12"0,-9 3-4 16,9-1-20-16,-9-5 0 0,8 0 0 0,-8 0 0 0,8 0-4 16,-8 0 0-16,0 0 0 0,10-5-8 0,-10-4 0 0,8 4-4 15,-8-5-8-15,8 1 0 0,-8-1-8 0,8-4-8 0,2-1 0 16,-10 1 0-16,8-1-28 0,0-4 20 0,-8 0 0 0,9 0-4 16,-9 0 0-16,8-6-4 0,-8 7-4 0,9-1 0 0,-9-1 0 0,0-4-4 15,0 5 8-15,0 5-8 0,-9-5 4 0,9-1-4 0,-8 5 0 16,-1 2 0-16,9-1 0 0,-16-1 4 0,6 5-4 0,2 1 0 15,0-1 0-15,-10-1 0 0,10 7 0 0,-9 0 4 0,8 4-4 16,-8 0 0-16,9 4 0 0,-8-4 0 0,6 4 4 0,-6 7-4 16,6-7-4-16,2 6 4 0,-9-1 0 0,9 1 4 0,-1 5-4 0,1-5-4 15,8 3 0-15,-9-3 4 0,9-1 0 0,-8 7 0 0,8-8-4 16,0 3 0-16,0 3 8 0,0-5-4 0,0 1 0 0,8 1 4 16,-8-7-4-16,9 5-4 0,-9 2 8 0,8-8-4 0,1 7 0 15,-1-5 0-15,9 5 0 0,-9-6 0 0,2 6 4 0,6-1-8 16,2-3 4-16,-2 3-4 0,1 1 4 0,-8-1 8 0,8-4 0 0,1 10-8 15,-2-6 4-15,10 1 0 0,-9-1-4 0,0 5 4 0,0 1-8 16,-1-5 4-16,10 4 0 0,-8 0 0 0,-1 5 0 0,0-4 0 16,0-1-4-16,-1 5 4 0,2-4 4 0,0 4-4 0,-10-5 0 15,9 5 0-15,-9 1 4 0,0-1-4 0,1 0 0 0,0-4 4 16,-9 4-4-16,8 0 0 0,-8-5 4 0,-8 5-4 0,8-3 0 0,-9-3 0 16,0 2 0-16,1-1 0 0,0 1 0 0,-9-1 4 0,-1-5-4 15,2 1 0-15,6-1 0 0,-14-3 4 0,6-2-4 0,1 1 0 16,1 0 0-16,-2-5 0 0,0 0 0 0,2-5 4 0,-1 0-8 0,8 1 4 15,-8-6 0-15,1 0 4 0,6-4-4 0,-6 4 0 16,8-5 0-16,-2-3 0 0,2 3 0 0,0 2-4 0,-1-7 4 0,0 1 4 16,1-1-4-16,8 7-4 0,-9-8 0 0,9 2 4 0,0 6-4 15,-8-2-4-15,8 0 0 0,0 1-4 0,0 4-8 0,0-4-12 16,8 4-4-16,-8 1-12 0,9-1-8 0,-9 1-8 0,8-1-4 0,1 5-4 16,0-4-8-16,-1-1-28 0,0 5-48 0,2-4-16 0,6-1 48 15,-8 5 28-15</inkml:trace>
          <inkml:trace contextRef="#ctx0" brushRef="#br0" timeOffset="135467.6289">7432 5255 95 0,'0'0'104'16,"0"0"0"-16,0 0-8 0,0 0-20 0,0 0 0 0,8-4 4 15,-8 4-4-15,0 0 0 0,0-5-8 0,8 5 0 0,-8 0-4 0,9-5 0 16,0 5 0-16,-9-5 0 0,16 1-4 0,-16-2 0 0,18 1-8 16,-10 5 0-16,10-4-8 0,-2 0-4 0,-7-2-20 0,7 2 12 15,2 4-8-15,0-6 0 0,-10 2-8 0,9 4 0 0,0-5-4 16,0 1 0-16,-1 4-4 0,2 0-4 0,-10-6-4 0,10 6-16 16,-10 0-8-16,0 0-8 0,1 0-16 0,0 0-12 0,-1 0-8 0,1 0-8 15,-9 0-12-15,8 0-20 0,-8 0-12 0,0 0 0 0,0 0-16 16,-8 0-44-16,8 0-4 0,-9 0 40 0,1 0 24 0,-1 0 28 15</inkml:trace>
          <inkml:trace contextRef="#ctx0" brushRef="#br0" timeOffset="135867.5602">7517 5241 15 0,'-9'5'92'0,"1"10"-4"16,8-6-8-16,-8 1-20 0,-2-1 0 0,10 2 0 0,-8-2-4 15,8 0 4-15,-8 5 0 0,8-4-4 0,-9 5-4 0,9-6-4 16,0 1 0-16,-9 4 0 0,9 1-28 0,0-6 20 0,0 1-4 15,0 4-4-15,0-5-4 0,0 1 4 0,9 0-4 0,-9-1 0 0,9 1 0 16,-9-5-4-16,8 4 4 0,0-4-4 0,2 0 0 0,-2 0 0 16,0-1-4-16,1 1 4 0,0-5-8 0,7 5 0 0,-7-5-4 15,7 5 0-15,-6-5 0 0,-2 0 0 0,10 0-8 0,-10 0 0 0,0 0 4 16,9 0-4-16,-8 0 0 0,-1 0 0 0,1 0 0 0,-1 0 0 16,0 0 0-16,2 0-4 0,-2 0 4 0,-8 0 0 0,8 0 0 15,2 0 0-15,-10 5 4 0,8-5 4 0,0 3-4 0,-8 3 0 16,8-1 0-16,-8-5 4 0,9 10-4 0,0-6 4 0,-9 1-4 15,8 5-4-15,-8-1 4 0,9 1 0 0,-9 0-4 0,8-1 4 0,-8 5 0 16,8-4-4-16,2 0 0 0,-10 5 0 0,0-6 0 16,8 5 8-16,-8 1-4 0,0-7 8 0,8 7 0 0,-8 0 0 0,0-5 8 15,0 3 4-15,0-3-8 0,-8 6 8 0,8-3-8 0,-8-3 0 16,8-1 0-16,-10 5 0 0,2-3-4 0,-9-2 0 0,9 1-4 16,-10-1-4-16,10-4 0 0,-8 4 0 0,-2-3-4 0,0-2 0 15,2-4-8-15,-1 5-4 0,0-5-12 0,0 0-20 0,-1 0-16 0,2-5-24 16,-2 1-12-16,1-2-8 0,9-3-24 0,-9 4-20 15,0-4-8-15,9-1-20 0,-10 1-64 0,10-2 32 0,-1 2 36 0,0 0 32 16,1-6 28-16</inkml:trace>
          <inkml:trace contextRef="#ctx0" brushRef="#br0" timeOffset="134573.8628">5888 5188 71 0,'0'0'84'0,"0"0"-4"0,0 0 0 0,0-4-24 0,0 4 0 16,0 0 0-16,0 0-4 0,0-6-4 0,0 3-4 0,-8 3 0 15,8-6 0-15,0 2-8 0,0-2 8 0,0 2-4 0,0 0-4 0,0-7-8 16,8 7 4-16,-8-6 4 0,8 5-8 0,-8-5 0 0,10 2 0 16,-2-3 0-16,-8 2 0 0,8-1-4 0,2 6-4 0,6-6 4 15,-8 1-8-15,2 3 0 0,-2 2 0 0,9-6-4 0,-9 10 0 16,10-5 0-16,-2 1-8 0,-8 4 4 0,10 0 0 0,-10 0-4 15,10 0 0-15,-10 4 0 0,9 1 0 0,-9 0-4 0,10 0 4 0,-10-1 0 16,0 6 0-16,2-1-4 0,-2 1 0 0,0 0 4 0,-8 3-4 16,9-2 0-16,-9 3 0 0,0 1 0 0,-9 4 4 0,9-5-4 15,-8 5 0-15,8-4 0 0,-8 3 0 0,-10 2 0 0,18 0 0 16,-17-5 0-16,8 3 0 0,1 1 0 0,0-4 0 0,-9-1 0 16,17 1 4-16,-9-1-4 0,0 0 0 0,1-4 0 0,0 0 0 0,8-6 0 15,-10 6 0-15,10-5-4 0,0-1 4 0,-8-4 0 0,8 5 0 16,0-5 0-16,0 0 0 0,8 0 0 0,-8 0 0 0,10 0 0 15,-10-5 0-15,8 5 0 0,0-4 0 0,1 4 0 0,0-5 0 16,-9 5 0-16,17 0 0 0,-9-5 0 0,0 5 0 0,10 0 0 16,-10 0 0-16,10-5 4 0,-10 5 0 0,9 0-4 0,-8 5-4 0,7-5 4 15,1 5 0-15,-9-5-4 0,10 5 4 0,0-1 4 0,-10 1-4 16,8 0-4-16,2 0 4 0,-10 5 0 0,9-6 4 0,-9 6-4 16,2-1-4-16,6 1 8 0,-6 4-4 0,-2-4 0 0,0 4 4 15,0-4 0-15,-8 4-4 0,9 1 0 0,0-1 0 0,-9 0 0 16,0 6 0-16,0-6 4 0,0 0 0 0,0 6 0 0,0-1 0 15,-9-5 0-15,9 5-4 0,-9 0 4 0,1-4 4 0,-8 4-4 0,6 0 4 16,-6-5-4-16,-2 6 4 0,10-6 0 0,-9 0-4 0,-9-4 0 16,10 5 0-16,-2-6 4 0,0 1-4 0,-7 0 0 0,9-6-4 15,-2 1 0-15,2 0 0 0,-2-5 0 0,1 0-4 0,8-5-8 16,-7 5-4-16,-1-5-12 0,8 1-16 0,0-6 0 0,-7 0-20 16,6 1-12-16,2-6-8 0,0 5-16 0,0-4-8 0,8 0-4 0,-10-6-56 15,10 6-12-15,-8-1 40 0,8-4 24 0,0 5 24 16</inkml:trace>
        </inkml:traceGroup>
        <inkml:traceGroup>
          <inkml:annotationXML>
            <emma:emma xmlns:emma="http://www.w3.org/2003/04/emma" version="1.0">
              <emma:interpretation id="{13EE848B-CAD9-4A8C-9047-B2344F2B87E5}" emma:medium="tactile" emma:mode="ink">
                <msink:context xmlns:msink="http://schemas.microsoft.com/ink/2010/main" type="inkWord" rotatedBoundingBox="18607,10241 18655,10242 18651,10659 18603,1065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6203.6614">8225 5908 19 0,'8'-5'124'0,"0"-5"-4"0,-8 6-8 0,10-1-24 0,-10 0 0 0,8 5 4 16,-8-5 0-16,0 5-4 0,8 5-4 0,-8-5 0 0,0 5-4 16,0 0 0-16,0 5-8 0,0-6-4 0,0 6-4 0,0 4-8 15,0 0-8-15,0 1-8 0,0 4-8 0,-8-4-4 0,8 9-4 0,0-5-8 16,0 0 0-16,-8 5-4 0,8-5-4 0,0 5-12 16,-10 0-28-16,10-6-24 0,-8 2-20 0,8 0-28 0,-8-1-44 0,8-5-28 15,0 1-92-15,-9-1 52 0,9-5 40 0,0 1 28 0,0-6 32 0,0 1 20 16</inkml:trace>
        </inkml:traceGroup>
        <inkml:traceGroup>
          <inkml:annotationXML>
            <emma:emma xmlns:emma="http://www.w3.org/2003/04/emma" version="1.0">
              <emma:interpretation id="{0D8D6F1D-50FF-4D45-A4FD-4585189B690D}" emma:medium="tactile" emma:mode="ink">
                <msink:context xmlns:msink="http://schemas.microsoft.com/ink/2010/main" type="inkWord" rotatedBoundingBox="19227,9420 20384,9431 20376,10284 19219,10272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38385.6616">9000 5453 51 0,'0'0'76'15,"0"0"-12"-15,0 0 4 0,0 0-28 0,0 0 0 0,0 0 0 16,0 0 4-16,0 0-4 0,8 0 4 0,-8 4 4 0,0-8-4 16,0 4 0-16,10-6 4 0,-10 2-4 0,8-1-4 0,-8 0 4 0,8-4-4 15,2-1 4-15,-2 1-4 0,0-1-8 0,0 0 4 16,1-4-4-16,0 0-8 0,-1-1 0 0,-8-5-4 0,9 7 0 0,-1-2-8 15,0-3 4-15,-8 3-4 0,10 0 0 0,-10-5-4 0,8 7-4 16,-8-3 0-16,0 3 0 0,0-2 0 0,0-3-4 0,-8 7 0 16,8-3 0-16,-10 5 8 0,2-5-8 0,0 3 4 0,-1 2 0 15,1 4-4-15,-1-4 0 0,0 3 0 0,-7 2 0 0,8 4 0 16,-10-5 0-16,10 5 0 0,-10 5 0 0,10-5 0 0,-9 4 0 0,9 2-4 16,-10 3 4-16,10 1 0 0,-10-6 0 0,10 7 0 0,0 3 0 15,-10-5 0-15,10 1 0 0,0-1 0 0,-1 5 0 0,9 2 0 16,-8-7-4-16,-1 4 4 0,9-3 0 0,0 0 0 0,0 5 0 15,-9-6-4-15,9 1 4 0,9 0 0 0,-9-1 0 0,0 1 0 16,9-1 0-16,-9-4 0 0,8 4 4 0,-8-3-4 0,9 3 0 0,-1-5-4 16,9 6 4-16,-8-5 0 0,-1 4 0 0,0 2 4 0,10-7-4 15,-10 6 0-15,10-5 4 0,-2 9 0 0,-7-9 0 0,7 9-4 16,2-4 0-16,0-1 0 0,-2 1 0 0,1 5 0 0,0-6 0 16,0 5 4-16,1 1-4 0,-2-6 0 0,2 6 0 0,-2-1-16 15,2-1 20-15,-1 3 0 0,-9 3 0 0,8-5-4 0,-6 1 0 16,6-1 0-16,-6 5 4 0,-2-4-4 0,0 4 4 0,1-5-4 0,-1 0 0 15,-8 7 0-15,9-8 0 0,-9 1 0 0,0 5 0 0,0-4 0 16,0-1 0-16,0 1 4 0,-9-1-4 0,1 0-4 0,-1-3 4 16,1-2 4-16,0 5-4 0,-10-4 4 0,10-5 0 0,-10 5-4 15,10-6 4-15,-9-4 0 0,0 5 0 0,0-5 4 0,9 0 0 16,-10 0-4-16,2-5 0 0,-2 1 0 0,1-2 0 0,9-3 0 0,-10-1 0 16,10 1-4-16,-8-5 4 0,6-1-4 0,2 1 4 0,0-1-4 15,-2 2 0-15,2-7 4 0,0 1-8 0,-1 4 4 0,1-3-4 16,8-3 4-16,0 2-4 0,-8 6 0 0,8-7 4 0,0 5-8 15,0 1-4-15,0 0 0 0,8-1-12 0,-8 1-8 0,8 4-8 16,1-4-20-16,-9 3-8 0,8 3-16 0,0-2-8 0,2 1-8 0,-2-1-48 16,0 5-40-16,2-4 40 0,-2-1 20 0,8 5 24 0</inkml:trace>
          <inkml:trace contextRef="#ctx0" brushRef="#br0" timeOffset="139011.9823">9648 5083 95 0,'0'-5'108'16,"0"5"-8"-16,0-5-8 0,0 5-20 0,0 0-12 0,0 0 0 15,0 0-4-15,0 0-4 0,0 0-8 0,9 0-12 0,-9 0 4 16,0 0 0-16,0 0-4 0,0 0 4 0,0 5 0 0,0-5-4 0,0 5 0 16,9 0 0-16,-9-1 0 0,0 0-4 0,0 3-4 0,0 1 0 15,0 2-4-15,0-1-4 0,0 6 0 0,0-1-4 0,0-4-4 16,0 9 0-16,0-4-4 0,0-1 0 0,0 5 0 0,0-4 0 15,0 4-4-15,0 0 4 0,0-5-4 0,0 5 4 0,0 1 0 16,0-5-4-16,0 4 0 0,0-5 0 0,0 1 0 0,0-1 0 16,0 0 0-16,8 0 0 0,-8-4 0 0,0 0 0 0,8 4 0 0,0-9 0 15,-8 5 0-15,10-1 0 0,-2-4 0 0,0 0 0 0,10-5-4 16,-10 4 4-16,1-4 0 0,8 0 0 0,-9 5 0 0,9-10 0 16,-9 5 0-16,10 0 0 0,-10-4 0 0,10-1 0 0,-10 0 0 15,9 5-4-15,-9-5 4 0,1-4 4 0,8 4-4 0,-9 0 0 0,2 0 0 16,-2 1 0-16,0-6 0 0,-8 5 0 0,8-5 0 15,-8 6 4-15,10-1-4 0,-10 0 0 0,8 0 0 0,-8 1 0 0,0-1 0 16,0 0 4-16,0 0 0 0,0 5-4 0,0-4 4 0,0 4-4 16,0 0 0-16,0-6 0 0,0 6 0 0,0 0 0 0,0 0 0 15,0 6 4-15,0-2 0 0,8 1 0 0,-8 0 0 0,0 0 8 16,0 4-4-16,0 1 0 0,9 0 4 0,-9-1 0 0,0 5 0 0,0 1 0 16,0-1-4-16,8 0 4 0,-8 6-4 0,0-1 4 0,0-5 0 15,0 5 0-15,0 1-4 0,0-6 0 0,0 5 4 0,0 0-4 16,0-4-4-16,0 4 4 0,0-5-4 0,0 1-4 0,0-1 0 15,0 1 0-15,0-6-4 0,0 1-12 0,0-1-12 0,0 2-16 0,0-2-40 16,0-5 0-16,0 1-32 0,0 0-20 0,0-5-64 0,0 5-16 16,0-5 36-16,0-5 36 0,0 5 28 0,0-5 20 15</inkml:trace>
        </inkml:traceGroup>
        <inkml:traceGroup>
          <inkml:annotationXML>
            <emma:emma xmlns:emma="http://www.w3.org/2003/04/emma" version="1.0">
              <emma:interpretation id="{427AAF35-15B0-48F0-8398-D5F5FD095B67}" emma:medium="tactile" emma:mode="ink">
                <msink:context xmlns:msink="http://schemas.microsoft.com/ink/2010/main" type="inkWord" rotatedBoundingBox="21227,9502 23211,9521 23203,10358 21219,1033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8134.6746">12019 5749 43 0,'0'0'92'0,"0"0"0"0,0 0-8 16,0 0-28-16,-10 0-4 0,10 0 0 0,0 0-4 0,0 0-4 15,0 0 0-15,10-4-4 0,-10 4 0 0,0 0 0 0,0 0-4 0,0-5-4 16,0 5 4-16,0-5-8 0,8 5 0 0,-8-5 0 0,8 5 0 16,2-4 0-16,-10 4-4 0,8-4 4 0,0-3-8 0,-8 3 4 15,9 4 4-15,-1-4-4 0,1 4-4 0,-1-6 4 0,1 2 0 16,-1 4-4-16,0 0-4 0,2 0 0 0,-10 0 4 0,8 0-4 15,0 0 0-15,2-5 0 0,-2 5 0 0,0 0-4 0,-8 0 0 0,8 0 0 16,1 5 0-16,-9-5 0 0,9 0 0 0,-9 4-4 0,8 2 0 16,-8-6 0-16,9 4 0 0,-9-4 4 0,8 4-4 0,-8 7 0 15,8-7 4-15,-8 1 0 0,0 0 0 0,10 4 4 0,-10-3-4 16,0 3-4-16,0 1 8 0,8-6-4 0,-8 6 4 0,0-1-4 16,0 1 0-16,0 0 0 0,0-1-4 0,0 5 0 0,0-3 0 0,0-2-4 15,0 1 0-15,0 4-4 0,0-5 0 0,0 1 0 0,0 0 0 16,0-1-4-16,0 1 0 0,8-5-8 0,-8 5-4 0,0-6-12 15,0 6-4-15,0-6-12 0,0 1-12 0,0 0-8 0,0 0-24 16,0-5-16-16,0 5-16 0,0-5-8 0,0 0-28 0,0 0-56 16,8 0 28-16,-8 0 36 0,0-5 28 0,0 0 24 0</inkml:trace>
          <inkml:trace contextRef="#ctx0" brushRef="#br0" timeOffset="148628.351">12428 5270 51 0,'0'-5'96'0,"0"-5"-4"0,0 1-4 0,8 4-20 0,-8-4 0 16,0-2 4-16,9 7 0 0,-9-6-4 0,8 0-16 0,-8 6 12 0,8-1 4 15,2-5-8-15,-2 7-8 0,0-3-4 0,2 2-4 0,-2-2-4 16,0 2 0-16,0 4-8 0,1-4 4 0,8 4-8 0,-8 0 0 16,-1 0-4-16,0 4 0 0,10 0-8 0,-10-4 0 0,0 6 0 0,2-2-4 15,-10 5-4-15,8-3-4 0,0 3 4 0,1-5-4 16,-9 6 0-16,0 0 0 0,8-1-4 0,-8 1 0 0,0 0 0 0,0 5 0 15,-8-6 4-15,8 1-4 0,-9 4 0 0,9-5 0 0,-8 6 4 16,0-5-4-16,-2 4 0 0,10-5 0 0,-8 1 0 0,0 0 0 16,0-1 0-16,-2 1 0 0,10-1 0 0,-8 1 0 0,0 0 0 15,8-1-4-15,0-4 4 0,0 5 0 0,-9-6 4 0,9 2 0 16,0-2 0-16,0 1 8 0,9 0 0 0,-9 0 8 0,0-1 4 0,8 1 4 16,0 0 4-16,2-5 0 0,-2 5 0 0,-8-5 0 0,16 5 4 15,-6-1-8-15,-2-4 0 0,9 0-4 0,-9 5-8 0,10-5 4 16,-10 0-8-16,10 0-4 0,-2 0 0 0,-8 0-8 0,10 0-16 15,-10 0-24-15,9 0-32 0,-8 0-36 0,0 0-36 0,-1 0-56 16,0 0-72-16,0-5 12 0,2 5 48 0,-10-4 44 0,0 4 32 16,8-5 20-16</inkml:trace>
          <inkml:trace contextRef="#ctx0" brushRef="#br0" timeOffset="147511.3403">11123 5682 43 0,'0'-4'68'0,"0"4"12"0,0 0 0 15,0-5-28-15,0 1-4 0,0-2 0 0,0 6 0 0,0-4 0 16,0 4 0-16,0-10-4 0,0 10 0 0,0-5-4 0,0 0 4 0,0 0 0 16,0 1 0-16,0-1-4 0,0 0 0 0,0 0 0 0,-8 1-4 15,8-1 4-15,0 0-8 0,0 1 0 0,-9 4 4 0,9-6 0 16,0 2 0-16,-8-1-4 0,8 0 4 0,-9 0-4 0,9 5 0 0,-8-5-4 16,8 1 0-16,-9 4-4 0,9-5 4 0,-8 0-4 15,8 5 0-15,-8 0 0 0,8-5-4 0,-10 5 0 0,2 0 0 0,0-6-4 16,8 6 0-16,-10 0-4 0,2 0-4 0,0 0 0 0,0 0 4 15,-1 0-4-15,9 0-4 0,-9 6 4 0,1-6 0 0,-1 5-4 16,-7-5 0-16,6 5-4 0,2 4 0 0,0-9 0 0,0 10 4 0,-2-5-4 16,2 4 4-16,0 1-4 0,-1 0 4 0,1-1-4 0,-1 1 0 15,9-1 4-15,-9 1-4 0,1 4 0 0,8-4-4 0,-8 4 8 16,8-4-4-16,0 4 0 0,0-3 0 0,0 2 0 0,0-3 0 16,0 0-4-16,8 3 4 0,-8-3-4 0,0 0 4 0,8-1 0 15,1 1 0-15,0 5 0 0,-9-11 0 0,8 10 0 0,1-9 0 0,7 5 0 16,-6 0 0-16,-2-1-4 0,8 1 8 0,-6-5-4 0,6 5 0 15,-7-6 0-15,8 6 4 0,-8-5-8 0,7 4 4 0,2-4 0 16,-2 0 0-16,2-1 0 0,-10 2 0 0,9-2 0 0,0 1 0 16,0-5 0-16,1 5 0 0,-2-5 0 0,-6 4 0 0,6-4 0 15,1-4 0-15,-9 4 0 0,10-5 4 0,-10 0-4 0,10 1 0 0,-10-2 0 16,0 2-4-16,0-6 8 0,2 5-8 0,-2-4 0 0,0-1 8 16,1 0 0-16,-1 1-4 0,1-1 0 0,-9 1 0 0,9-1 0 15,-9 0 4-15,8 1 0 0,-8-1-4 0,8 6 4 0,-8-6-4 16,8 1 4-16,-8 3-4 0,0 3 4 0,0-8 0 0,0 6 0 15,10 1 0-15,-10-2-4 0,0 2 0 0,0-1 4 0,0 1-4 16,0-2 0-16,0 6 4 0,8-4-4 0,-8 4 0 0,0 0-4 0,0-5 4 16,0 5 4-16,8 0-4 0,-8 0 4 0,0 0-4 15,0 0 8-15,10 0-4 0,-10 0 4 0,0 0 0 0,8 5 0 0,-8-5 4 16,8 4-4-16,-8 2 0 0,9-2 0 0,-9 1-4 0,0-1 0 16,8 2 0-16,-8 3 0 0,8-4 0 0,-8 4-4 0,10 1 0 15,-10 0 0-15,8-1 0 0,-8 1 4 0,8-1 0 0,-8 1-4 0,8 0 0 16,-8-1 0-16,10 1 0 0,-2-1 0 0,0 1 0 15,-8 0 0-15,9-1 0 0,0 1 0 0,-9-5 0 0,8 5 0 0,1-6-4 16,-9 1 4-16,8 0 4 0,0-1-4 0,-8 1 0 0,9-5 0 16,0 0 0-16,-9 5 0 0,8-5 0 0,-8-5 0 0,8 5 0 15,-8-5 0-15,10 1 0 0,-10-1-4 0,8 0 4 0,0 1 0 0,-8-6 0 16,9 5 0-16,-9-5 0 0,0 1 0 0,9-1 0 0,-9 0 0 16,8 1 0-16,-8-1 0 0,8 1 0 0,-8-1 0 0,9-5 0 15,-9 11 0-15,0-6 0 0,8 1 0 0,-8-1 0 0,8 0 0 16,-8 1 0-16,0 4 4 0,10-4-4 0,-10 3 0 0,0-3 0 15,8 5 0-15,-8-2 0 0,0 2 0 0,8-1 0 0,-8 0 0 16,0 0 0-16,10 1 0 0,-10 4 0 0,0-4 0 0,8 4 0 0,-8-7-4 16,8 7 4-16,-8 0 0 0,8 0 0 0,-8 0 0 0,10 0 0 15,-2 0 0-15,-8 0 0 0,8 0 0 0,1 0 4 0,-9 0 4 16,8 7-4-16,0-3 0 0,2-4 0 0,-10 4 0 0,8 1 0 16,0 0 0-16,0 0 0 0,-8-1 0 0,10 2-4 0,-2 3 4 15,0-5 0-15,1 6-4 0,-9 0 0 0,9-1 0 0,-1 1 4 0,-8-5-4 16,9 5 0-16,-1-1 0 0,-8-4 0 0,8 4 4 15,1-3-4-15,-9-2 0 0,9 6-4 0,-9-5 4 0,8-1 0 0,-8-4 0 16,8 5 0-16,-8-5 0 0,10 5 0 0,-10-5 0 0,8 0 0 16,-8 0 0-16,8-5 0 0,-8 5 0 0,9-5-20 0,-9 1 24 15,9-1-8-15,-1 0-4 0,-8 0 8 0,8-5-4 0,-8 5 0 16,9-4 0-16,-1 4 0 0,-8-4-8 0,8-1 4 0,-8 0 0 0,10 7-8 16,-10-8 4-16,8 6-4 0,-8-5 4 0,0 1 0 0,8 5 0 15,-8-6-4-15,0 5-4 0,0-5 0 0,10 6 0 0,-10-7 0 16,0 7 4-16,0 0-8 0,0-2 0 0,0 2 0 0,0-1 0 15,0 0-4-15,0 0-4 0,0 5 0 0,0-4-4 0,0 4-8 0,0 0-12 16,0-5-20-16,0 5-24 0,0 0-20 0,0 0-12 0,0 0-84 16,0 0 20-16,-10 0 36 0,10 0 32 0,0 0 28 0</inkml:trace>
        </inkml:traceGroup>
        <inkml:traceGroup>
          <inkml:annotationXML>
            <emma:emma xmlns:emma="http://www.w3.org/2003/04/emma" version="1.0">
              <emma:interpretation id="{A6CD65D9-5AA5-4755-B306-A1EDC64DF21B}" emma:medium="tactile" emma:mode="ink">
                <msink:context xmlns:msink="http://schemas.microsoft.com/ink/2010/main" type="inkWord" rotatedBoundingBox="24009,9986 24445,9990 24442,10235 24006,1023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0208.4772">13630 5620 47 0,'0'0'76'0,"0"0"-4"0,0 0-12 0,0 0-20 0,0 0 0 16,0 0 0-16,0 0 0 0,0 0 0 0,0 0 0 0,0 0 8 15,0 0-4-15,0 0 0 0,0 0 0 0,0 0-4 0,-9 0 4 0,9 0-4 16,0 0-4-16,0 0 0 0,0 0 0 0,0 0 4 0,0 0-4 15,0 0-4-15,0 0 4 0,0 0-4 0,0 0 0 0,0 0 0 16,0 0 8-16,0 0-4 0,0 0-4 0,0 0 4 0,0 0 0 0,0 0 0 16,0 0 4-16,0 0 4 0,0 0 0 0,0 0 4 15,9 0-4-15,-9 0 0 0,0 0-4 0,9 0-4 0,-9 0-4 0,8 0-4 16,1 0 0-16,-1 0 0 0,0 0 0 0,0 0-4 0,2 0-4 16,6 0 0-16,-6 0 0 0,6 0 0 0,-7 0-4 0,8 0 0 15,0 0-4-15,-1 0 0 0,-6 0 0 0,6 0 0 0,2 5-4 0,-2-5 0 16,2 0-8-16,-1 5 0 0,-1-5 0 0,2 0 0 0,-10 4 0 15,10-4 0-15,-2 0 0 0,-7 5 0 0,8-5 0 0,-8 0 0 16,-1 5 0-16,0-5 0 0,2 0 0 0,-2 0 0 0,0 0 0 16,0 0 0-16,-8 0 0 0,0 0 0 0,10 0 0 0,-10 0 0 15,0 0 0-15,0 0 0 0,0 0 0 0,0 0-4 0,0 0-20 0,0 0-8 16,0 0-16-16,0 0-8 0,0 0-12 0,0 0-12 16,0 0-12-16,-10 0-12 0,10 0-8 0,0 0-16 0,-8 0-12 15,8 0-8-15,-8 0-16 0,0 0-52 0,-2 0 28 0,10 0 36 0,-16 0 24 16,7 0 28-16</inkml:trace>
          <inkml:trace contextRef="#ctx0" brushRef="#br0" timeOffset="160453.3356">13690 5812 79 0,'0'5'88'15,"0"0"-4"-15,0-1 0 0,0-4-20 0,0 5 0 0,8 0 0 16,-8-1 4-16,0-4 0 0,0 5-4 0,0 1 8 0,8-6 0 0,-8 4-8 15,10-4 0-15,-10 5 0 0,8-5-4 0,0 0 0 0,1 0-4 16,-1 5 0-16,1-5-4 0,8 0-4 0,-9 0-4 0,0 0-8 16,10 0 0-16,-10 0-12 0,2 0 0 0,6 0-8 0,-8-5 0 15,1 5 0-15,8 0-4 0,-8 0-4 0,-1 0-4 0,0-5 0 0,2 5 0 16,-2 0-8-16,0 0-12 0,-8 0-16 0,10 0-12 0,-2 0-12 16,-8 0-16-16,8 0-16 0,0-4-16 0,-8 4-16 0,9 0-16 15,-9-6-32-15,8 6-52 0,1-5 36 0,-9 5 32 0,9-4 36 16,-1-1 12-16</inkml:trace>
        </inkml:traceGroup>
        <inkml:traceGroup>
          <inkml:annotationXML>
            <emma:emma xmlns:emma="http://www.w3.org/2003/04/emma" version="1.0">
              <emma:interpretation id="{3032BF58-03E8-4D20-8740-3884C741D60C}" emma:medium="tactile" emma:mode="ink">
                <msink:context xmlns:msink="http://schemas.microsoft.com/ink/2010/main" type="inkWord" rotatedBoundingBox="25255,9621 25918,9627 25908,10640 25245,10634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1137.7194">14875 5414 71 0,'-9'-5'80'16,"9"1"0"-16,0-6-4 0,0 5-24 0,0 0 0 0,0-4 0 15,0 4 0-15,0-5 4 0,0 6 4 0,9-7 0 0,-9 7 0 0,8-6 0 16,0 6 4-16,-8-6-8 0,10 5 0 0,-2-5 0 16,8 7 0-16,-6-3 0 0,-2-4 0 0,0 6-8 0,10 0-4 0,-10-2-4 15,9 1-4-15,-1 5-4 0,-6-4-8 0,6-2 4 0,-6 6-8 16,-2 0-20-16,9 6 20 0,-9-2-4 0,1 1 0 0,-1 1-4 16,1-2 0-16,-1 5-4 0,0 2 0 0,2-2 0 0,-10 0 0 15,8 5-4-15,-8 0-4 0,0 1 8 0,0 0-4 0,0-1-4 0,0 5 4 16,-8-4-4-16,8 4 4 0,-10-5-4 0,10 5 0 0,-8 1-4 15,0-6 4-15,-1 5 4 0,1-6-4 0,-1 3 0 0,1-2 0 16,-1 1 4-16,1-1-4 0,0-4 0 0,-2-1-4 0,2 1 4 16,8-1 0-16,-8-4 4 0,8 0-8 0,0 0 0 0,-10 0 8 15,10-5-8-15,0 4 4 0,0-4 0 0,10 0 0 0,-10 0 0 0,0-4-4 16,8 4 4-16,0 0 0 0,-8-5 0 0,10 5 4 0,-2-5-8 16,0 5 4-16,-8 0 0 0,9 0 0 0,-1-5 0 0,9 5 0 15,-8 0-4-15,-1 0 4 0,0 0-4 0,2 0 8 0,-2-5-4 16,0 10 0-16,-8-5 0 0,10 5 0 0,-2-5 0 0,0 5 0 15,1 0 0-15,-1-5-4 0,1 4 4 0,-9 2 0 0,8-2 0 0,1 5 4 16,-1-4-4-16,0 5 0 0,-8 0 0 0,10-2 4 0,-2 3 0 16,0-2-4-16,2 1 0 0,-10 4 0 0,8-5 0 0,-8 1 0 15,8 6 0-15,-8-3 4 0,8-3-4 0,-8 4 4 0,0-5 0 16,0 6-4-16,0 0 4 0,-8-1 4 0,8 1 0 0,-8-6-4 16,0 5 0-16,-2 1 0 0,2-1-4 0,-10-4 4 0,10 4 0 0,-9-4 0 15,9 4 0-15,-9-4-4 0,0-1-4 0,-1 1 4 16,2-2-4-16,-2-1 4 0,10-3-4 0,-9 1-8 0,0 0-12 0,8-5-4 15,-7 5-8-15,6-5-12 0,-6 0-16 0,6-5-4 0,2 0-16 16,0 5-12-16,0-5-8 0,-1 1-12 0,9-6 0 0,-8 5-32 16,8-5-44-16,-9 6 20 0,9-1 28 0,0-5 32 0,0 6 24 0</inkml:trace>
          <inkml:trace contextRef="#ctx0" brushRef="#br0" timeOffset="161380.6123">15446 5884 63 0,'16'0'88'16,"-6"0"-8"-16,-2 0 0 0,10 0-24 0,-18-5 4 0,8 10 0 16,0-5 4-16,-8 0-4 0,9 0 4 0,-9 0-4 0,0 5 4 15,0-5 0-15,0 4-4 0,0 2-8 0,0-2 0 0,0 1 0 16,0 5 0-16,0-6 0 0,0 11-8 0,0-5 0 0,0-1-4 16,0 5-8-16,0 1-4 0,0-1-4 0,0 5 0 0,0-4 0 0,-9-1-8 15,9 5-4-15,-8 0-4 0,8-4 0 0,-8 4-4 0,8 0 4 16,-10 0-4-16,10-4 0 0,-8 4-4 0,8-5-4 0,-8 1-8 15,8-6-16-15,-10 6-20 0,10-6-8 0,0-4-16 0,0 5-20 0,0-6-20 16,0-4-8-16,0 0-24 0,10 0-72 0,-10-4 32 16,8-1 36-16,0-5 20 0,2 1 28 0</inkml:trace>
        </inkml:traceGroup>
        <inkml:traceGroup>
          <inkml:annotationXML>
            <emma:emma xmlns:emma="http://www.w3.org/2003/04/emma" version="1.0">
              <emma:interpretation id="{EA94FDD7-68CE-489E-871C-984A9178C5E4}" emma:medium="tactile" emma:mode="ink">
                <msink:context xmlns:msink="http://schemas.microsoft.com/ink/2010/main" type="inkWord" rotatedBoundingBox="26322,9607 28663,9630 28655,10465 26314,10442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62027.47">16094 5755 35 0,'0'0'100'0,"0"0"-4"0,0 0-12 16,0 0-24-16,0 0 4 0,0 0-8 0,0 0 0 0,0 0-4 0,0-6 0 16,0 2-8-16,8-1-4 0,-8 0-4 0,0 0-4 0,8-3-8 15,-8-3 0-15,10 1-4 0,-10-4 0 0,8 5 0 0,-8-6-4 16,8 1 0-16,2-5-28 0,-10 4 28 0,0-3-4 0,8 3 0 15,-8-4-4-15,0 4 0 0,0-4 0 0,8 0-4 0,-8 0 0 16,-8 0 0-16,8 4 4 0,0-4 0 0,-8 5 4 0,8-1-8 16,-10 1 8-16,2-1 0 0,8 6-4 0,-8-1 0 0,-2 0 8 0,2 1-4 15,0-1 0-15,-1 6-8 0,1 4 0 0,0-6-4 0,-1 6 8 16,0-4-12-16,1 8 4 0,0-4 4 0,-2 6 0 0,2-2-4 16,0 1 0-16,-1 4 4 0,0-4 0 0,1 5-4 0,0 5 4 15,-1-6 0-15,1 1-8 0,8 4 4 0,-9-4 4 0,0 4-8 16,9 0 4-16,0 1 0 0,0-5 0 0,-8 4 4 0,8-4 0 0,0-1-4 15,0 5 4-15,8-4 4 0,-8 0 0 0,9-1 4 0,-9 1 4 16,9-1-4-16,-1-4 4 0,-8 5-4 0,9-1 0 0,-1 1 0 16,0-5 0-16,10 4 0 0,-10-4 0 0,0 5 0 0,10-6-4 0,-10 6 0 15,10-5 0-15,-10 0 0 0,9 4 0 0,-1-3 0 16,-6-2-4-16,6 5-16 0,-6-4 24 0,6 0-4 0,1 0 0 0,-8 5-4 16,8-2 4-16,-9-1-4 0,10 1 4 0,-10 2-4 0,0-5 0 15,10 5 0-15,-10-1 0 0,0 1 0 0,1-1 0 0,0 2 0 16,-1 2 0-16,1-3-4 0,-1-1 0 0,-8 1 4 0,8-1 0 0,-8 6 0 15,8-5-4-15,-8-1 4 0,0 1-4 0,0 4 0 0,10-4 0 16,-20-1 0-16,10 1 0 0,0-1 0 0,0 1 4 0,-8 0-4 16,0-1 4-16,8 1 0 0,-8 0-4 0,-9-1 0 0,8-4 4 15,0 5 0-15,-7-6 4 0,6 2-4 0,-6-2 0 0,8 1 4 16,-10-2-4-16,1-3 4 0,0 7-4 0,0-7 4 0,1 0 0 0,6 0 0 16,-6-7-4-16,-2 4 0 0,10-2 0 0,-9 1 0 15,9-2-4-15,-1 2 0 0,-8-6 0 0,9 1 0 0,-2-1 0 0,10 5 0 16,-8-5 0-16,0 1 0 0,-1-1 0 0,9 0-4 0,0-4 0 15,0 9 0-15,-9-9 0 0,9 5-4 0,0-1-8 0,0 0-24 16,0 1 12-16,9-1-12 0,-9 1-8 0,0-2-8 0,9-3-16 0,-9 5-12 16,8-1-16-16,-8 0-4 0,8 7-4 0,2-13-28 15,-2 12-60-15,0-6 28 0,1 1 28 0,0-1 32 0,-1 5 16 16</inkml:trace>
          <inkml:trace contextRef="#ctx0" brushRef="#br0" timeOffset="163713.2247">16750 5453 75 0,'0'0'84'0,"-8"4"-4"0,-1 1-12 16,9 5-20-16,-8-6 0 0,0 6 0 0,8-5-4 0,-10 9 0 15,10-4 4-15,-8-1-4 0,8 6 4 0,0-6 0 0,-8 6 0 16,8-1-12-16,0 0-4 0,0 1 4 0,-8-1-8 0,8 0 4 15,0 1 0-15,8-1-4 0,-8 1-4 0,0-1-8 0,8-5 0 16,-8 5 0-16,8 1-4 0,2-5 4 0,-10-1-4 0,8 1 0 16,0-1 4-16,1 1-4 0,8-5 4 0,-8 6-4 0,-1-8 0 15,8 3 0-15,-6-2 0 0,6 1-4 0,2-5 0 0,-10 5 4 0,9-5-8 16,-8 0 4-16,8 0-8 0,-9 5 4 0,10-5 0 0,-10 0-4 16,0 0 4-16,10 0-4 0,-10 0 0 0,0 0 0 0,1 0 0 15,-1 4 4-15,10-4-4 0,-10 5 4 0,-8 0 0 0,8-1 0 0,2 1-4 16,-2 5 4-16,0-5-20 0,0 5 20 0,-8-6 0 15,10 6 0-15,-10-1-4 0,8-3 4 0,0 3-4 0,-8 1 0 0,0-1 4 16,9 1 0-16,-9 0 0 0,0-1 0 0,0 0 0 0,0 1 4 16,0 0 4-16,0 0-4 0,0-6 4 0,0 6 0 0,-9-1 0 15,9 1 0-15,-8-2-4 0,0-1 0 0,8 2-4 0,-10-4 0 0,2 0 0 16,0-1 0-16,0 1 0 0,-10-5 0 0,10 5-8 0,-1-5-4 16,0 0-8-16,1 0-12 0,-9-5-12 0,9 5-4 0,0-5-24 15,-2-4-16-15,2 4-16 0,8-4-8 0,-8-1-4 0,8 1-48 16,-10-1-36-16,10 0 36 0,0-4 32 0,0-1 20 0</inkml:trace>
          <inkml:trace contextRef="#ctx0" brushRef="#br0" timeOffset="163349.1987">16725 5457 59 0,'-8'0'88'0,"8"0"0"0,0 0-4 0,0-4-44 15,0 4 20-15,0 0 0 0,0 0-4 0,0 0 0 0,0 0 0 0,0 0-4 16,0 0 0-16,0-6 0 0,0 12 4 0,0-6-4 0,0 0 0 15,8 0 4-15,-8 0 0 0,8 0 4 0,-8 0-4 0,9 0 4 16,-1 0-8-16,1 0 4 0,0 0 4 0,-1 0-4 0,8 0-4 0,-6 0-8 16,6 0-4-16,2 0 0 0,-10 0-8 0,9 0-4 15,-8 0-8-15,8 0-4 0,-1 0-4 0,2 0 0 0,-10 0-4 16,10 0 0-16,-10 0-4 0,9 0 0 0,-9 0 0 0,10 0-4 0,-10 0-8 16,0 0-8-16,2 0-8 0,-2 0-12 0,0 0-16 0,0 0-8 15,2 0-8-15,-10 0-8 0,0 0-8 0,8 0-20 0,-8 0-12 16,0 0-12-16,-8 4-4 0,8-4-44 0,-10 0-24 0,2 0 28 0,0 0 36 15,0 0 28-15,-10 0 20 0</inkml:trace>
          <inkml:trace contextRef="#ctx0" brushRef="#br0" timeOffset="164272.7288">17654 5697 43 0,'0'0'100'0,"0"0"-8"0,-8 0-4 0,8 4-20 16,-9-4-4-16,9 0 0 0,0 0-8 0,-8-4 0 0,8 4-12 16,0-5-4-16,0-5 0 0,0 6-8 0,-9-5 0 0,9-1-4 15,9 0-8-15,-9 0 0 0,0-4-4 0,0 4 4 0,8-4 0 0,-8-5-4 16,0 4-4-16,0-4 0 0,9 5-4 0,-9-5 4 0,0 0-4 16,0-1-4-16,0 1 4 0,0 0-4 0,-9 0 0 0,9-1 0 15,-8 1-4-15,8 5 0 0,-9-6 0 0,0 6 4 0,1 0 4 16,0-1-8-16,-10 6 0 0,10-1 4 0,0 2 4 0,-10-3-4 15,10 11-4-15,-9-4 4 0,9-2 0 0,-2 6 0 0,-6 0 0 16,8 6-4-16,-2-2 0 0,2 1 0 0,0 1 4 0,-1-2-4 0,0 5 4 16,1 5 0-16,8-4-4 0,-9-1 0 0,9 6 0 15,0-1 4-15,0 1-8 0,0 4 8 0,0-5-8 0,9 6 8 0,-1-1-8 16,-8-4 0-16,9 4 4 0,0 0 0 0,7 0 0 0,-6 0 0 16,6 0 0-16,-8 0 0 0,10 1 4 0,-1-1-4 0,-1-5 0 15,2 5 0-15,-2 1 4 0,2-6-4 0,-1 5 4 0,9-4-4 0,-10 4 0 16,2-5-4-16,-2 1 8 0,2 4-4 0,-1-5 0 0,0 5 4 15,0-4 0-15,-1 3-4 0,-6-3 0 0,-2 0 0 0,0 4 0 16,2-5 0-16,-2 5 0 0,-8-4 0 0,8-1 0 0,-8 0 0 16,-8 6 4-16,8-6-4 0,-8 1 4 0,-2-5-8 0,2 2 4 15,-10-1-4-15,10-1 4 0,-8-1 0 0,-1 1 4 0,-9-5-4 16,8-1 0-16,2 2 8 0,-2-6-4 0,-7 0 4 0,8 0 0 0,0-6-4 16,-9 2 0-16,10-6 0 0,-2 5 0 0,1-9 4 0,1 5-8 15,-2-6 0-15,10 1 0 0,0-5 0 0,-10-1 4 0,18 1-4 16,-8 0 0-16,-1-5 4 0,9 4-8 0,-9 1-4 0,9-4 4 15,0 3 0-15,0-4 0 0,9 5-4 0,-9-1 0 0,9 7-8 16,-1-7 0-16,0 7-8 0,2-2-4 0,6 0 0 0,-8 1-16 16,10 5-12-16,-1-1-12 0,-9 0-8 0,10 0-8 0,-2 1-36 15,2 4-56-15,-2-5 28 0,2 6 28 0,-1-1 24 0</inkml:trace>
          <inkml:trace contextRef="#ctx0" brushRef="#br0" timeOffset="164790.3731">17961 5508 23 0,'9'-5'100'16,"-1"1"-8"-16,-8-6-4 0,9 5-24 0,-9 0 0 0,8-3 0 16,-8-3 0-16,8 6-4 0,-8-5 4 0,10 6 0 0,-10-1-12 15,0-5-4-15,0 6 4 0,8-1-4 0,-8-5-8 0,0 10 0 0,0-4-4 16,0-1-4-16,0 5-4 0,0 0 0 0,0 0 0 0,0 0 4 16,0 5-4-16,0-1-4 0,0 1 0 0,0 5 0 0,-8-6-4 15,8 11-4-15,0-5 0 0,-10 4-4 0,10 0 0 0,0 1-4 16,-8 4 4-16,8 0-8 0,-8 0 0 0,8 0 0 0,-9 6 0 15,9-6-4-15,0 0 0 0,-8 5 4 0,8-5 0 0,0 0-4 0,8-4 4 16,-8 4-4-16,0-5 0 0,9 5 0 0,-1-4 0 0,-8-6 4 16,8 1-4-16,2-1 0 0,-2 6-4 0,0-11 4 0,0 1 0 15,10 4 0-15,-10-9-4 0,1 5 4 0,-1-5 0 0,10 0 0 16,-10 0-4-16,0-5 4 0,0 5 0 0,10-4-4 0,-10-1 4 16,2 0 0-16,-2 1-4 0,0-6 4 0,1 1 0 0,-1 4 0 0,1-5 0 15,-1 1-4-15,1 4 4 0,-9-5 4 0,8 1-4 0,0 4 0 16,-8-5-4-16,0 5-12 0,10 1 20 0,-10-1 4 0,8 5 0 15,-8 0 0-15,0 0 8 0,0 0 0 0,0 5 8 0,8-5 4 16,-8 9 0-16,0-4 4 0,0 5 0 0,0-1 0 0,0 1-4 16,0-1 0-16,0 6-4 0,0-1-4 0,0 0-4 0,0 0 0 15,10 6-4-15,-10-6 0 0,0 5-4 0,0 1-4 16,0-6-8-16,0 6-8 0,-10-2-12 0,10-3-16 0,0 0-20 0,0 4-16 0,0-5-20 16,-8-5-24-16,8 6-28 0,0-5-20 0,-8 0-84 0,8-1 20 15,0-5 48-15,0 2 36 0,0-6 28 0,-10 4 20 0</inkml:trace>
        </inkml:traceGroup>
        <inkml:traceGroup>
          <inkml:annotationXML>
            <emma:emma xmlns:emma="http://www.w3.org/2003/04/emma" version="1.0">
              <emma:interpretation id="{62EB0B10-07C7-41B3-BCB7-D6512E05D3AF}" emma:medium="tactile" emma:mode="ink">
                <msink:context xmlns:msink="http://schemas.microsoft.com/ink/2010/main" type="inkWord" rotatedBoundingBox="29411,9522 31126,9539 31119,10298 29404,10281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65482.5655">19258 5633 51 0,'0'-5'76'0,"0"0"-4"0,-10 0-4 15,10 1-28-15,0-1 0 0,-8-5-4 0,0 6 0 16,8-2 0-16,-10-3-4 0,2 4-4 0,0 0 0 0,-1 5-4 0,1-4 0 16,-9 4 4-16,8 0 0 0,1 0-4 0,0 4 4 0,-2 1-4 15,-6 0 0-15,6 0 8 0,2 5-4 0,0-1-4 0,0 1 0 0,-1-1 4 16,1 1 0-16,-1 4-4 0,0 1-4 0,9-6 4 0,0 5 0 16,-8 1-4-16,8-5 0 0,0 4 0 0,0 0-24 0,0-4 24 15,8 4-4-15,-8-4 4 0,9-1 0 0,0 6 0 0,-1-6 0 16,9 1 4-16,-9-5 0 0,10 4 0 0,-2-4 0 0,2-1-4 15,-1 7-4-15,0-11 0 0,8 4 0 0,-7-4-8 0,-2 0 0 0,10 0 0 16,-9 0 0-16,9 0 0 0,-10-4-4 0,2-2 0 16,-2 1 0-16,2-4-4 0,-1 4 0 0,-8-4-4 0,-1-1 0 0,1-3 0 15,-9 2-4-15,8-3 0 0,-8 4-4 0,0-4 0 0,-8 0 0 16,8-2 0-16,-9 3 0 0,-8-2 0 0,8 1 0 0,1 0 0 16,-10-1 4-16,2 6-4 0,-2-6 0 0,2 11 4 0,-1-6 0 0,-1 5-4 15,2 1 8-15,-10-2-4 0,8 6 4 0,2 6-4 0,-1-6-4 16,0 4 4-16,-8 1-8 0,15 0-4 0,-6 4-4 0,-2 1-4 15,2-1-4-15,7 1-8 0,-8 5 0 0,8-6-4 0,1 1-12 0,0 4-4 16,8-4-4-16,-10-2-4 0,10 3-16 0,-8 3-60 16,8-4-16-16,0-1 28 0,0-4 28 0</inkml:trace>
          <inkml:trace contextRef="#ctx0" brushRef="#br0" timeOffset="166353.2425">19377 5245 63 0,'0'-10'80'0,"0"0"-4"0,0 1-4 0,0-6-20 0,-10 10-4 0,10-4-4 16,0 4 0-16,0-4-8 0,0 4 4 0,0 5-4 0,0-5 0 16,0 0 0-16,0 5 4 0,0 0 4 0,0 0-4 0,0 0 4 0,0 0 0 15,0 0 4-15,10 5-4 0,-10 0 0 0,0-5 0 0,0 9 4 16,0-4-4-16,8 4-16 0,-8 1 20 0,0 0-12 0,8 4-4 15,-8-4 0-15,0 4-8 0,9 5-4 0,-9 0 0 0,0 1-4 16,0-1 0-16,9-1-4 0,-9 7 0 0,0-6-4 0,8 5 0 16,-8 0 0-16,9 0-4 0,-9-5 4 0,8 5-4 0,0 0 0 0,-8 0 0 15,8 0-4-15,2 0 4 0,-2-5 0 0,0 5-4 16,2-4 4-16,-2-1-4 0,0 0 0 0,1 1 4 0,-1-2-4 0,1-3 0 16,-1 4 0-16,1-5 0 0,-1 1 0 0,0-6-4 0,2 5 0 0,-2-4 0 15,0-1 4-15,2 1-4 0,-2-5 0 0,0 5 4 16,1-10 0-16,-1 4-4 0,1-4 0 0,8 0 8 0,-9 0-4 0,0-4 0 15,2-1-4-15,-2 0 4 0,0 0 0 0,2-5-4 0,-2 1 4 16,0-1-4-16,0-4 4 0,1 5 0 0,-1 0 0 0,1-6 4 16,0 5-8-16,-9-4 4 0,8 4 0 0,-8 0 0 0,8 1 4 0,2-5 0 15,-10 9 0-15,0-5 4 0,0 0-4 0,8 6 4 16,-8-1 0-16,0 0 0 0,0 1 0 0,0-1 0 0,0 5-4 16,0-5 0-16,0 5 0 0,0 0-4 0,0 0 4 0,0 0 0 0,0 0 0 15,0 0 0-15,0 0 0 0,0 0 4 0,0 5 0 0,8 0 0 16,-8-1 0-16,0 1 0 0,0 0-4 0,8 5-4 0,-8-6 4 15,0 6 0-15,0-2 0 0,10 8 0 0,-10-7 0 0,0 6-4 16,8-6-4-16,-8 6 8 0,8 0 0 0,-8-6-4 0,0 5 0 16,9-5 0-16,-1 1-4 0,-8 5 4 0,9-6-4 0,0 1 4 0,-1-6 0 15,0 6 0-15,0-5 0 0,2 5-4 0,-2-10 0 0,0 4 4 16,2 1-4-16,6-5 4 0,-7 0-4 0,-1 0 4 0,9-5 0 16,-8 5 0-16,-1-4 0 0,10-2-4 0,-10-3 0 0,0 4 0 15,1-4 4-15,0-1 4 0,7 1-4 0,-7-2 0 0,-1 2 0 16,1 0 4-16,0-6 0 0,-9 6 0 0,8-1 0 0,0 1 4 0,-8-1 0 15,10 0 0-15,-2 1 0 0,-8 4 4 0,0-5 0 0,8 6 0 16,-8-1 4-16,8 1-4 0,-8-3-4 0,0 4 4 0,10-2 0 16,-10 0 0-16,0 5-4 0,0-5 4 0,8 5-4 0,-8 0 0 0,8 0 4 15,-8 0 0-15,0 0 0 0,9 0 0 0,-9 0-4 16,8 0 4-16,-8 5 0 0,0 0-4 0,8 0 4 0,-8-2-8 0,10 4 0 16,-10-3 4-16,8 1-4 0,-8 4 0 0,8-4 4 0,-8 5-4 15,10-1-4-15,-10 1 0 0,8-1 0 0,-8 2 0 0,8-7 0 16,-8 5 4-16,8 1-4 0,1-1 0 0,-9-4 0 0,9 4 0 15,-9-4-4-15,8 5 4 0,1-5 0 0,-1 0 4 0,-8 0-4 0,8-1-4 16,2-4 4-16,-2 5 0 0,-8-5 0 0,8 5-4 0,0-5 4 16,2 0-4-16,-10 0 8 0,8-5-4 0,0 5 0 0,1-5 0 15,0 1 0-15,-1-1-4 0,1-5 4 0,-1 6 0 0,-8-2 0 16,8-3 0-16,1 4 0 0,0-4 0 0,-1-1 4 0,0 1-4 16,2 0 0-16,-2-2 4 0,0 2-4 0,1 4 0 0,-9-5-16 15,9 1 28-15,-1 4 0 0,0-5 8 0,1 6-8 0,-1-1 4 0,0 1 4 16,2-3-4-16,-2 4 4 0,0 3-16 0,2-5-4 0,-2 5 0 15,0 0 0-15,0-5 0 0,1 5 0 0,0 5 0 0,-1-5 0 16,1 5 0-16,-1-5 0 0,0 3 0 0,2 4 0 0,-2-3 0 0,0 5 0 16,0-4 0-16,2 0 0 0,-10 5 0 0,8-6 0 15,0 6 0-15,-8 0 0 0,0-1 0 0,9 1 0 0,-9-1 0 0,0 1 0 16,0-1 0-16,0 5 0 0,0-3 0 0,0-7 0 0,-9 11 0 16,9-11 0-16,-8 6 0 0,8-1 0 0,0 1 0 0,-8-5 0 15,8 0 0-15,0 1 0 0,0-3 0 0,-10 2-100 0,10-5-32 16,0 5-24-16,-8-5-32 0,8 0-20 0,0 0-80 0,0 0 28 0,-8-5 44 15,8 0 44-15,0 5 36 0,0-9 24 0</inkml:trace>
        </inkml:traceGroup>
        <inkml:traceGroup>
          <inkml:annotationXML>
            <emma:emma xmlns:emma="http://www.w3.org/2003/04/emma" version="1.0">
              <emma:interpretation id="{BF08D3ED-31D1-435D-B7AA-1717F1CB1071}" emma:medium="tactile" emma:mode="ink">
                <msink:context xmlns:msink="http://schemas.microsoft.com/ink/2010/main" type="inkWord" rotatedBoundingBox="31471,9303 31917,9307 31911,9858 31465,9853"/>
              </emma:interpretation>
              <emma:one-of disjunction-type="recognition" id="oneOf27">
                <emma:interpretation id="interp35" emma:lang="" emma:confidence="0">
                  <emma:literal>2</emma:literal>
                </emma:interpretation>
                <emma:interpretation id="interp36" emma:lang="" emma:confidence="0">
                  <emma:literal>z</emma:literal>
                </emma:interpretation>
                <emma:interpretation id="interp37" emma:lang="" emma:confidence="0">
                  <emma:literal>Z</emma:literal>
                </emma:interpretation>
                <emma:interpretation id="interp38" emma:lang="" emma:confidence="0">
                  <emma:literal>8</emma:literal>
                </emma:interpretation>
                <emma:interpretation id="interp39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71139.951">21115 5187 59 0,'0'0'84'0,"0"0"-4"16,-8 0-8-16,8 0-20 0,0 0-4 0,0 0 0 0,-8 0 4 0,8 0 0 15,-9 0 0-15,9 0 0 0,0 0 0 0,-9 0 0 16,9 0-12-16,0 0 8 0,0 0-4 0,0 0 0 0,0 0-4 0,0 0 0 16,0-5-8-16,0 5-4 0,0-5 4 0,0 1-4 0,0 4-4 15,0-5 0-15,0 0 0 0,0 0-4 0,0-4 0 0,0 3 4 16,9-3-4-16,-9-1 0 0,0 1 4 0,9-1-4 0,-1-4 4 0,-8 4-4 15,8 1 0-15,2-6-4 0,-2 6 4 0,0-6 0 0,0 5 4 16,10-4-4-16,-10 4-4 0,1 1 0 0,-1-4 0 0,1 7 0 16,8-4-4-16,-9 1 4 0,-8 4-4 0,8 0-4 0,2 5 4 15,-2-5 0-15,0 5-4 0,2 0 0 0,-10 0-4 0,8 5 0 16,-8-5 0-16,8 5-12 0,1 5 16 0,-9-6-4 0,0 6 4 0,8-1-8 16,-8 1 4-16,0-1 0 0,9 6-4 0,-9-6 0 15,0 6 4-15,0 0 0 0,0-1-4 0,0 0 0 0,0 0 4 0,0 6-4 16,-9-6 0-16,9 0 4 0,-8 6-4 0,-1-6 0 0,1 5 0 15,0 1 0-15,-2-6 0 0,2 1-4 0,0 4 0 0,-2 0 4 16,-6-4 0-16,-1 3 0 0,8-3-4 0,-8 4 0 0,9-5 4 0,0 0-4 16,-10-4 4-16,10 5 0 0,0-6-4 0,-2 1 4 0,2-6 0 15,8 6-4-15,-8-5 0 0,8-5 0 0,0 4 4 0,-9-4 0 16,18 0-4-16,-9-4 4 0,0 4-4 0,0-5 4 0,8 0-4 0,-8-4 0 16,8 4 4-16,2-5-4 0,-2 6 4 0,-8-1 0 0,8-5 4 15,0 5-8-15,2 0 8 0,-2 1-4 0,0-1 4 0,1 0-4 16,-1 5 0-16,-8-5 4 0,9 5 0 0,0 5 0 0,-1-5 4 15,0 5 0-15,0 0 0 0,2-5 4 0,-2 4 4 0,-8 1-20 16,8 5 24-16,2-5 4 0,-2 4 0 0,0-4 0 0,1 0 0 16,-1 4 8-16,1 1-8 0,-1-5 4 0,1-1-4 0,-1 6 0 15,10-5 4-15,-10 0-8 0,0 1 0 0,2-3-16 0,-2 2-4 16,0 0 0-16,0-5 0 0,1 5 0 0,-1-5 0 0,1 0 0 0,0-5 0 16,-1 0 0-16,0 0 0 0,2 2 0 0,-2-3 0 0,0-4 0 15,0 0 0-15,2 1 0 0,-2-5 0 0,-8-1 0 0,8 6 0 16,-8-6 0-16,9 1 0 0,-9 0 0 0,0-1 0 0,0 1 0 0,0 0 0 15,0 0 0-15,0 3-36 0,0-2-28 0,-9 3-20 16,9-5-24-16,-8 5-12 0,0 1-28 0,8 4-24 0,-18-4-12 0,10 4-88 16,0 0 28-16,-2 0 48 0,2 5 44 0,-9-5 28 0,8 5 24 15</inkml:trace>
        </inkml:traceGroup>
      </inkml:traceGroup>
    </inkml:traceGroup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44.7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5425BE-912D-4532-BCF9-5EC6B6D85962}" emma:medium="tactile" emma:mode="ink">
          <msink:context xmlns:msink="http://schemas.microsoft.com/ink/2010/main" type="inkDrawing" rotatedBoundingBox="2769,4676 6378,4604 6386,5010 2777,5081" semanticType="underline" shapeName="Other">
            <msink:sourceLink direction="with" ref="{05A2F73F-258D-4E0D-AF5D-F82E14847BD4}"/>
          </msink:context>
        </emma:interpretation>
      </emma:emma>
    </inkml:annotationXML>
    <inkml:trace contextRef="#ctx0" brushRef="#br0">-42 143 23 0,'0'0'80'0,"-8"0"-4"0,8 0-8 0,0 0-32 0,8 0-4 16,-8 0 0-16,0 0 0 0,10 0 0 0,-10 0 0 0,0 0 0 15,8 0 0-15,-8 0 4 0,8 5 0 0,-8-5 0 0,9 0 0 16,-1 4 4-16,-8-4 4 0,9 0 4 0,0 0 0 0,-9 6-4 0,8-6 4 16,0 4 0-16,0 1-12 0,-8-5 4 0,10 0-4 0,-2 5-4 15,0 1 0-15,-8-3 0 0,9-3-4 0,-1 6-4 0,0-2 0 16,-8-4-4-16,10 5 0 0,-2 0 0 0,0 0 0 0,0-1-8 0,2 1 0 15,-10 0 0-15,8-1 0 0,0 7 4 0,1-7-4 16,7 1 0-16,-6 0 0 0,-2 0 0 0,0 4-4 0,0-4 4 0,9 0 0 16,-8-1 0-16,0 2 0 0,7 3 0 0,-6-4 0 0,-2 0 0 15,8-1 0-15,-7 1-4 0,7 5 4 0,-6-5 0 0,6 0-4 16,-7-1 0-16,8 1 0 0,-9 4 0 0,9-4-8 0,1 0 4 16,-10 0 4-16,9 0 0 0,-1-2-4 0,-7 3 4 0,8-1 0 15,1 0 0-15,-10 0 4 0,9-1-4 0,-1 1 0 0,2-5 4 16,-10 5-8-16,9 0 4 0,0 0-4 0,0-2 0 0,1-3 0 0,-10 7-4 15,8-3 0-15,1 1 0 0,1-5 0 0,-2 5 4 0,2-1-4 16,-10-4 0-16,9 5 0 0,-1 0 4 0,2-5-4 0,-1 5 0 16,-1-1 0-16,2 1 0 0,8-5 0 0,-10 5 0 0,1-5 4 15,-1 0-4-15,2 0 0 0,-1 5 8 0,9-5-8 0,-10 0 8 16,2 0-4-16,-2 0 4 0,9 0 0 0,-7 0-4 0,-2 0 4 0,2 0-4 16,-1 0 4-16,9 0 0 0,-10 0-4 0,1 0 4 0,0 0-4 15,0 0-4-15,1 0 0 0,-2 0 0 0,1 4 4 0,-1-4 0 16,2 0 0-16,0 0 0 0,-2 6 0 0,1-6 0 0,-1 0 0 15,2 4-20-15,-1-4 24 0,0 0-4 0,0 0 0 0,-1 0 0 16,2 6 0-16,-1-6-4 0,-1 0 4 0,2 0 0 0,-2 0 0 0,10 0 0 16,-9 0 4-16,1 0 0 0,-2 0 0 0,1 0-4 15,9 0 0-15,-10 0 4 0,2 0 0 0,-2 0 0 0,9 0 0 0,-7 0-4 16,8 0 4-16,-10 0-4 0,1 0 0 0,9 0 0 0,-9 0 4 0,9 0-4 16,-10 0 0-16,10 0 4 0,-1 0 0 0,-7 0-4 15,-2 0 4-15,10 0 0 0,-9 0 0 0,9 0 0 0,-10 0-4 0,1 0 0 16,-1 0 0-16,10 0 0 0,-8 0-4 0,-2 0 0 0,1 0 0 15,1-6 0-15,-2 6 0 0,1 0 0 0,0-4 0 0,0 4 0 16,1-6 0-16,-2 6 0 0,1-4 0 0,-1 4 0 0,2-5 0 16,-1 5 0-16,-8-5 0 0,8 5 0 0,-1 0 0 0,2-5 0 15,-2 5 0-15,1 0 0 0,1 0 0 0,-2 0 0 0,2 0 0 16,-2 0 0-16,1 0 0 0,9 0 0 0,-9 0 0 0,0 0 0 0,0 0 0 16,-1 0 0-16,2 0 0 0,-1-4 0 0,-1 4 0 0,10-5 0 15,-8 5 0-15,-2 0 0 0,1-5 0 0,-1 5 0 0,2-5 0 16,-1 1 0-16,0 4 0 0,0-5 0 0,-1 0 0 0,-6 1 0 15,6-3 0-15,1 7 0 0,1-3 0 0,-10-2 0 0,8 0 0 16,2 0 0-16,-10 0 0 0,9 1 0 0,-9-1 0 0,10 0 0 0,-10 0 0 16,9-4 0-16,-9 4 0 0,10 0 0 0,-10 0 0 0,0-4 0 15,10 4 0-15,-10 0 0 0,1-4 0 0,7 4 0 0,-8-5 0 16,10 5 0-16,-10 1 0 0,1-1 0 0,8-5 0 0,-8 6 0 16,7-6 0-16,-8 5 0 0,10-5 0 0,-10 6 0 0,9-6 0 15,-9 1 0-15,10 3 0 0,-10-3 0 0,10 4 0 0,-10-4 0 0,0 4 0 16,9-5 0-16,-9 6 0 0,10-5 0 0,-10 3 0 0,0 1 0 15,10-4 0-15,-10 3 0 0,1 2 0 0,7-1 0 0,-6 1 0 16,-2-6 0-16,0 5 0 0,0 0 0 0,1 0 0 0,-1 1 0 0,0-2 0 16,2 2 0-16,-2-1 0 0,-8 1 0 0,8 4 0 15,1-6 0-15,-9 2 0 0,9-1 0 0,-9 5 0 0,0-5 0 0,8 5 0 16,-8 0 0-16,0 0 0 0,0-5 0 0,0 5 0 0,0 0 0 16,0 0 0-16,0 0 0 0,0 0 0 0,0 0 0 0,0 0 0 15,0 0 0-15,0 0 0 0,0 0 0 0,0 0 0 0,0 0 0 16,0 0 0-16,0 0 0 0,0 0 0 0,0 0 0 0,0 0 0 15,0 0 0-15,0 0 0 0,0 0 0 0,0 0 0 0,0 0 0 0,0 5 0 16,-8-5 0-16,8 0 0 0,-9 5-8 0,9 0-156 0,-9-1-60 16,1 6-64-16,-10-5-40 0,10 5 56 0,-9-1 52 0,1 5 40 15,-2 1 32-15,-7-1 28 0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43.1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A843B2-1732-42E1-8E5A-82077ED59F4B}" emma:medium="tactile" emma:mode="ink">
          <msink:context xmlns:msink="http://schemas.microsoft.com/ink/2010/main" type="inkDrawing" rotatedBoundingBox="2756,3725 6298,3646 6320,4632 2778,4711" shapeName="Other"/>
        </emma:interpretation>
      </emma:emma>
    </inkml:annotationXML>
    <inkml:trace contextRef="#ctx0" brushRef="#br0">-32 172 35 0,'0'0'76'0,"0"0"-8"16,-10 0-4-16,10 0-28 0,0 0-4 0,0 0 4 0,0 0-8 15,0 0 0-15,0 0 4 0,0 0-4 0,0 0 0 0,0 0 0 16,0 0 4-16,0 0-4 0,0-5 4 0,0 5 0 0,0 0 0 15,0-5 0-15,10 5 8 0,-10-4-4 0,0-2-4 0,0 6 8 16,8-4-8-16,-8-1 8 0,0 1 4 0,8-6-12 0,-8 5 0 0,9-5 4 16,-9 6 0-16,8-6 0 0,-8 5-4 0,9-5-4 0,0 1 0 15,-9-1 0-15,8 1-20 0,0-1 24 0,-8 0-8 0,8 1 0 16,2-1-4-16,-2-3 0 0,0 3 0 0,1 0-4 0,-1-4 0 16,0 4 0-16,2-4 0 0,-2 4 4 0,0-4 0 0,0-1-4 15,2 1 0-15,-2 0-4 0,9-1-4 0,-9 1 0 0,0 0 0 0,2-1 0 16,6 1 0-16,-8-1 0 0,1 1 0 0,8-1 0 0,-8-4 0 15,7 4 0-15,-6 1 0 0,-2 0 4 0,8-1 0 0,-7 1-4 16,7-1 0-16,-6 2 0 0,6-2 0 0,-7 5 0 0,0-5-4 16,7 2 0-16,-7-2 0 0,7 6-4 0,-6-6 4 0,6 6 0 15,-7-6 0-15,7 6-4 0,-7-1 4 0,8 1 0 0,1-1-4 16,-10-1 0-16,9 8 0 0,-9-7 0 0,8 1 0 0,-6-1 4 0,-2 5-4 16,9 1 0-16,-8-6 0 0,8 5 4 0,-9 0-4 0,10-5 0 15,-10 6 0-15,0-1 0 0,9-4 4 0,-9 4 0 0,0 0-4 16,10 0 0-16,-10 0 0 0,1 0-4 0,8 5 4 0,-9-4 4 0,9-2 0 15,-9 2-4-15,2-1 0 0,6 5 4 0,-7-4-4 16,7 4 0-16,2-6 0 0,-10 2-4 0,10 4 4 0,-10-5 4 16,9 5-4-16,-1-5 4 0,-8 5-4 0,10-5 0 0,-1 5 0 0,-8-4 0 15,8 4 0-15,-1-6 0 0,2 2 4 0,-10 4-4 16,9-5 4-16,-1 1 0 0,2-2 0 0,-10 1 0 0,10 1 0 0,-2-1 0 16,1 0 0-16,1 1 4 0,-2-1 0 0,1 0-8 0,-8 0 4 15,8-5 0-15,-1 7-4 0,2-3 4 0,-1 1 0 0,-1-4-4 16,2 3 0-16,-2 2 0 0,2-1 4 0,-10 1-4 0,9-5 0 0,-1 9 0 15,2-11 4-15,-1 6 0 0,-9 5-4 0,10-4 0 0,-2-1 4 16,2 0-4-16,-10 5 0 0,9-5 0 0,-1 5 4 0,-6 0 0 16,6 0 4-16,2-4-4 0,-10 4-4 0,9 0 4 0,-9 0 0 15,10 0-8-15,-2 0 8 0,-8 0 0 0,9 0 0 0,-8 0-4 16,8 0 0-16,1 4 0 0,-10-4 4 0,8-4 0 0,-7 4-16 16,7 0 16-16,2 0 4 0,-10 0-4 0,10 0 4 0,-2 0-4 15,-7 0 4-15,7 0-4 0,2 0 0 0,-10 4 4 0,9-4-4 0,-9 0 4 16,10 0-4-16,-2 0 0 0,-6 0 0 0,6-4 4 0,-7 4-4 15,7 0 4-15,-6 0-4 0,6 0 4 0,-8 0 0 0,1-5-8 16,8 5 8-16,-8 0 0 0,-1 0-4 0,10 0 4 0,-10 0-4 16,0 0 4-16,9 0-4 0,-9 0 0 0,0 0 0 0,10 0-4 15,-10-5 0-15,1 5 0 0,8 0 0 0,-9 5 0 0,1-5 0 0,7 0 0 16,-6 0 0-16,-2 0 0 0,9 0 0 0,-9 0 0 0,1 0 0 16,8 0 0-16,-9 0 0 0,0 0 0 0,10 0 0 0,-10 0 0 15,9 0 0-15,-9 5 0 0,0-5 0 0,10 4 0 0,-10-4 0 16,10 5 0-16,-10-5 0 0,1 0 0 0,7 5 0 0,-8 0 0 0,10-5 0 15,-10 4 0-15,9 1 0 0,-8-5 0 0,8 5 0 16,-9-5 0-16,10 6 0 0,-10-6 0 0,9 3 0 0,-9 3 0 0,10-2 0 16,-10-4 0-16,9 5 0 0,-9-1 0 0,9 2 0 0,0-6 0 15,-9 4 0-15,10 1 0 0,-1 0 0 0,-9 1 0 0,9-3 0 16,0 3 0-16,-9-6 0 0,10 9 0 0,-10-9 0 0,9 5 0 16,-1 0 0-16,2-1 0 0,-10 1 0 0,9 0 0 0,1-1 0 0,-10 7 0 15,8-7 0-15,2 1 0 0,-10-1 0 0,9 2 0 0,-9 3 0 16,10-4 0-16,-10 0 0 0,10-1 0 0,-10 6 0 0,9-5 0 15,-9-1 0-15,0 2 0 0,10 3 0 0,-10-4 0 0,0 0 0 16,1 5 0-16,-1-6 0 0,1 1 0 0,0 4 0 0,7-4 0 0,-16 0 0 16,10 5 0-16,-2-7 0 0,0 8 0 0,1-6 0 0,-1 0 0 15,0 4 0-15,0-4 0 0,-8 5 0 0,10-7 0 0,-2 4 0 16,-8 2 0-16,8-4 0 0,1 4 0 0,-9-4 0 0,9 0 0 16,-1 4 0-16,-8-4 0 0,9 0 0 0,-9 0 0 0,8 0 0 15,0 5 0-15,-8-6 0 0,8 1 0 0,2-1 0 0,-10 1 0 0,8 0 0 16,0 0 0-16,-8 0 0 0,9 0 0 0,-1 3 0 0,0-2 0 15,-8-1 0-15,10-1 0 0,-2 1 0 0,0 0 0 0,0 4 0 16,2-3 0-16,-10-2 0 0,8 1 0 0,0-1 0 0,1 2 0 0,-9 3 0 16,8-4 0-16,0 1 0 0,-8 3 0 0,10-5 0 15,-2 1 0-15,-8 5 0 0,8-6 0 0,0 6 0 0,-8-1 0 16,9-3 0-16,-9 3 0 0,9 1 0 0,-9-6 0 0,8 6 0 0,-8-1 0 16,9 1 0-16,-9 0 0 0,8-1 0 0,-8 1 0 15,8-1 0-15,-8 1 0 0,10 0 0 0,-10-1 0 0,8 1 0 0,-8 0 0 16,8-1 0-16,-8 1 0 0,8-1 0 0,-8-4 0 0,0 5 0 0,0-1 0 15,9-4 0-15,-9 5 0 0,0-6 0 0,0 6 0 16,0-5 0-16,8 0 0 0,-8-1 0 0,0 2 0 0,0-6 0 0,0 4 0 16,0-4 0-16,0 5 0 0,0-5 0 0,0 0 0 0,0 0 0 15,0 0 0-15,-8 0 0 0,8 0 0 0,8 0 0 0,-8 0 0 16,0 0 0-16,0 0 0 0,0 0 0 0,0 0 0 0,0 0 0 16,0 0 0-16,0 0 0 0,-8 0 0 0,8 0 0 0,0 0 0 15,0-5-128-15,-9 5-44 0,9-4-44 0,-8 4-48 0,0-6-52 0,0 6 60 16,-2-4 52-16,2-1 36 0,-9 0 32 0,0 0 24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16.2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4978CA-6BC3-458E-98E9-42A6E5CB6641}" emma:medium="tactile" emma:mode="ink">
          <msink:context xmlns:msink="http://schemas.microsoft.com/ink/2010/main" type="inkDrawing" rotatedBoundingBox="3518,3501 16191,3506 16190,4499 3517,4494" semanticType="callout" shapeName="Other">
            <msink:sourceLink direction="to" ref="{2468F659-C1EF-4F13-AABD-07491F66D0BB}"/>
            <msink:sourceLink direction="from" ref="{B1FCC84B-F809-4DCF-9FB4-F5C8EFAA640C}"/>
          </msink:context>
        </emma:interpretation>
      </emma:emma>
    </inkml:annotationXML>
    <inkml:trace contextRef="#ctx0" brushRef="#br0">12678 1079 43 0,'0'0'72'0,"0"0"0"0,-8 0-12 0,8 0-20 0,0 0 0 0,0-4 0 16,-8 4-4-16,8-5 0 0,-9 5 0 0,9-5 4 0,-7 5-4 16,7-4-16-16,-8-1 16 0,8 1 0 0,-9-1 4 0,9 1-4 15,-8-1 0-15,8-1 4 0,-8 3 4 0,8-2-8 0,-7 0 4 16,7 1 0-16,-10-1 0 0,3 0-8 0,7 1 0 0,-8 0 0 16,8-1-4-16,-9 1 0 0,1-5 0 0,8 3 0 0,-8 2-8 15,8 0 4-15,-9-6-4 0,2 6 0 0,-1-6-4 0,0 6 0 0,-1 0 4 16,1-6-4-16,0 7-4 0,-1-8 4 0,2 7 0 0,-1 0-4 15,-9-6-4-15,9 6 4 0,-9-1 0 0,10-4 4 0,-10 5-4 16,1-6 0-16,7 6 0 0,-6-1 4 0,-2-4-4 0,1 4 0 16,0-4-4-16,-1 4 4 0,1-4 0 0,-1 5-4 0,-7-5 4 15,8-1-4-15,-1 1 0 0,-7 4-4 0,8-4 4 0,-1 0 0 0,-7 5 0 16,-1-6 4-16,10 1-4 0,-10 4 0 0,1-3 0 0,-1 3-4 16,8-4 0-16,-7 4 0 0,-1-4 4 0,2 5 0 0,-2-5-4 15,-9 4 0-15,11 0 0 0,-1-4 0 0,-1 4 0 0,0 0 4 16,-7 1-20-16,7 0 20 0,1-6-4 0,-9 6 4 0,9-1 0 15,-10 0 0-15,2 1-4 0,7 0 0 0,-7-2 0 0,0 2 0 0,7 0 0 16,-7-1 0-16,-1 0-4 0,0 1 4 0,9-1 0 16,-9 5 0-16,0-5-4 0,1 1 4 0,0 0 0 0,-1-1-4 0,0 0 0 15,8 1 0-15,-7-1 0 0,-1 0 4 0,1 5-4 0,7-5 4 16,-7 1 0-16,-2 0-4 0,11-1 4 0,-11 5-4 0,10-4 4 16,-9-1 0-16,9 0-4 0,-8 1 4 0,-1 4-4 0,9-5 4 0,-9 1-4 15,1 0 0-15,-2-2 4 0,11 6-4 0,-11-4 0 0,2-1 0 16,0 1 4-16,-1-1-4 0,-8 1 0 0,8-1 0 15,1 0 0-15,0 5 0 0,-2-9 0 0,-6 4 0 0,8 1 0 0,-2 0 0 16,2-1 4-16,-1 0-4 0,1 0 0 0,0 1 0 0,-2-1 0 16,2 1 0-16,-1-1 0 0,1 1 0 0,-1-1 0 0,9 1 0 15,-10-1 4-15,2 0-4 0,0 2 0 0,-1 3 0 0,1-6 0 0,-10 1 0 16,10 1 0-16,0 0-4 0,-10-1 0 0,10 5 4 0,0-5 0 16,-10 1 0-16,10 4 4 0,-1-5-8 0,-8 0 4 0,9 5 0 15,-1-4 0-15,1 0 4 0,0-1-4 0,-2 0 4 0,2 1-4 16,-1-1 0-16,1 5 4 0,7-5-4 0,-7-4 0 0,-2 9 0 15,11-9 0-15,-11 5-4 0,10-1 4 0,-9 0 0 0,1 1-4 0,7-1 4 16,-7 0 0-16,8 1 4 0,-9-1-4 0,1-4 0 0,7 4-4 16,-8 5 4-16,0-4 0 0,1-1 4 0,7 1-4 0,-7-1 0 15,0 1 0-15,-1 4 0 0,9-5 0 0,-10 0 0 0,2 5 0 16,7-4 0-16,-7-1 0 0,7 5 0 0,-7-3 0 0,7 3 4 16,-7-6 4-16,7 2-8 0,1-1 4 0,-9 5 0 0,9-5-4 0,-9 5 4 15,9-4-8-15,-9-1 8 0,9 0-4 0,-9 5 4 16,0-4-4-16,8 0 0 0,-7-1 4 0,-1 5-4 0,1-6 0 0,0 3 0 15,-2 3-4-15,2-5 4 0,-1 0 0 0,-7 5 0 0,7-4 0 16,0-1 0-16,1 5 8 0,0-5-8 0,-2 5 4 0,2-4-4 16,-9 4 4-16,9-4-4 0,-2 4 4 0,2-5-4 0,0 5 4 0,-1-4 0 15,1 4-4-15,-9 0 0 0,8 0 0 0,1 0 4 0,-10 0 0 16,10 0-4-16,-9 0 0 0,1 0 4 0,7 0 0 16,-8 0-4-16,1 0 0 0,6 0 0 0,-6 0 0 0,8 0 0 0,-10 0 0 15,10 0 4-15,-8 0 0 0,6 0-4 0,2 0 0 0,-1 0 4 16,1 0-4-16,0 0 4 0,-2 0-4 0,2 0 0 0,-1 0 0 15,1 0 0-15,7 0 0 0,-7 0 4 0,-2 0-4 0,2 0 0 0,0 0 0 16,-1 0 4-16,1 0-4 0,-2 0 4 0,2 0-4 0,-8 0 0 16,6 0 0-16,2 0 4 0,-1 0 0 0,1 0-4 0,0 0 0 15,-10 0 0-15,18 0 0 0,-16 0 0 0,6 0 0 0,2-5 4 16,7 5-4-16,-7 0 0 0,-1 0 4 0,1 0 4 0,0 0-12 16,7 0 8-16,-9 0-4 0,2 0-20 0,0 0 28 0,7 0-4 0,-7 0 0 15,-1 0-4-15,1 0 4 0,-2 0 0 0,2 0-4 0,0 0 0 16,-10 0 4-16,10 0 0 0,-1 0-4 0,1 0 4 0,0 0-4 15,-10 0 4-15,10 0-4 0,0 0 0 0,-2 0 0 0,2 0 4 16,-1 0 0-16,9 0 0 0,-9 0 0 0,1 0 0 0,7 0-4 16,-7 0 0-16,7 0 4 0,-7 0-4 0,-2 0 4 0,10 0 0 0,-8 0-4 15,7 0 0-15,-7 0 0 0,-1 0 0 0,1 0 4 0,7 0-4 16,-7 0 0-16,-2 0 0 0,2 0 0 0,0 0 4 0,-1 0-4 16,1 0 0-16,-2 0 0 0,2 0 4 0,-1 0 0 0,1 0-4 15,8 0 0-15,-9 0 4 0,0 0-4 0,0 0 0 0,1 0 0 16,7 0 4-16,-7 0 0 0,7 0-4 0,-7 0 4 0,0 0-4 0,7 0 0 15,-9 0 0-15,11 5 0 0,-11-5 0 0,2 0 0 0,0 0 0 16,7 0 0-16,-7 0 0 0,-1 0 0 0,0 0 0 0,0 0 0 16,1 0 0-16,0 0 0 0,-1 0 0 0,0 0 0 0,0 0 0 15,1 0 0-15,0 0 0 0,-1 0 0 0,0 4 0 0,8-4 0 16,-7-4 0-16,-1 8 0 0,1-4 0 0,7 0 0 0,-7 0 0 0,7 0 0 16,-7 0 0-16,-2 0 0 0,11 0 0 0,-11 0 0 0,2 0 0 15,0 0 0-15,7 0 0 0,-7 0 0 0,-1 0 0 0,0 0 0 16,0 0 0-16,1 0 0 0,0 0 0 0,-10 5 0 0,10-5 0 0,0 0 0 15,-1 4 0-15,0-4 0 0,0 4 0 0,1-4 0 16,7 5 0-16,-7-5 0 0,0 0 0 0,-1 5 0 0,9-1 0 0,-10-4 0 16,9 0 0-16,2 5 0 0,-11-5 0 0,10 0 0 0,1 0 0 15,-2 5 0-15,-9-5 0 0,11 3 0 0,-2-3 0 0,1 6 0 16,-8-6 0-16,7 5 0 0,0-1 0 0,1-4 0 0,-9 4 0 0,9 1 0 16,-9 0 0-16,9-1 0 0,-1 1 0 0,-7 0 0 15,7-1 0-15,-8 2 0 0,8-6 0 0,2 8 0 0,-11-8 0 16,10 4 0-16,0 6 0 0,0-6 0 0,-1 1 0 0,0-1 0 0,1 5 0 15,-1-4 0-15,1 0 0 0,-1-1 0 0,10 5 0 0,-10-4 0 16,0 0 0-16,9 4 0 0,-9-4 0 0,9 3 0 0,-8-3 0 16,7 4 0-16,2-4 0 0,-10 0 0 0,8 4 0 0,2-4 0 15,-10 3 0-15,8-3 0 0,0 0 0 0,2-1 0 0,-2 1 0 16,1 4 0-16,-8-5 0 0,7 1 0 0,0 1 0 0,2-3 0 0,-2 7 0 16,1-6 0-16,0 1 0 0,-1 4 0 0,1-5 0 0,-1 1 0 15,2 4 0-15,-2 1 0 0,0-6 0 0,2 5 0 0,-2 0 0 16,1-4 0-16,-1 4 0 0,1 0 0 0,8 0 0 0,-8 1 0 15,0-1 0-15,8 0 0 0,-9 0 0 0,9 0 0 0,-1 0 0 16,1 1 0-16,1-1 0 0,-10 0 0 0,9 0 0 0,0 0 0 0,-1 1 0 16,1-2 0-16,1 6 0 0,-2-9 0 0,1 4 0 0,0 1 0 15,0-2 0-15,-1 2 0 0,1-1 0 0,1 1 0 0,-2-1 0 16,1-1 0-16,0-3 0 0,8 4 0 0,-9-4 0 0,1 3 0 0,0-3 0 16,-1 0 0-16,9 4 0 0,-7-4 0 0,-1 0 0 15,0-1 0-15,8 1 0 0,-9-1 0 0,1 1 0 0,8-1 0 0,-7 1 0 16,-3 0 0-16,3 4 0 0,7-4 0 0,-8-1 0 0,-1 1 0 15,1-1 0-15,8 1 0 0,-8-1 0 0,1 1 0 0,7-1 0 16,-9 1 0-16,9 0 0 0,-8-1 0 0,8 1 0 0,-8-5 0 0,8 5 0 16,0-5 0-16,-9 4 0 0,9-4 0 0,0 0 0 15,0 0 0-15,0 4 0 0,0-4 0 0,0 0 0 0,0 0 0 0,0 0 0 16,0 0 0-16,0 0 0 0,0 0 0 0,0 0 0 0,0 0 0 16,0 0 0-16,0 0 0 0,0 0 0 0,0 0 0 0,0 0 0 15,0 0 0-15,0 0 0 0,0-4 0 0,0 4 0 0,0-4 0 16,0 4 0-16,0-5 0 0,0 0 0 0,-8 1 0 0,8-1 0 15,0 0 0-15,0-4 0 0,0 5 0 0,0-5-8 0,0 0 12 0,0-5 0 16,0 4-4-16,0-3 0 0,0-1 0 0,0 0 0 0,8 1 0 16,-8-1 0-16,0-4 0 0,0 4 0 0,9-5-4 0,-9 1 8 15,0 4-4-15,8-5 0 0,-8 1 0 0,8 4-4 0,-8-4 4 0,9 4-4 16,-9 1 4-16,7-6 0 0,-7 10 0 0,8-5 0 16,0 1 0-16,-8 4 0 0,0-1 0 0,9 1 0 0,-9 0-4 0,8 0 4 15,-8 4 0-15,7-4 0 0,-7 9-4 0,0-9 8 0,0 9-4 16,10-5 0-16,-10 5-4 0,0 0 4 0,0-4 0 0,0 4 0 15,0 0 0-15,0 0 0 0,0 0 0 0,7 0 0 0,-7 0 0 0,0 0 0 16,0 4 0-16,0-4 0 0,0 5 0 0,0-5 0 0,0 4 0 16,0 1 4-16,0-5-4 0,8 4 4 0,-8 6 4 15,0-5-8-15,0 3 0 0,0-3-4 0,-8 9 4 0,8-5 0 0,0 0 0 16,-7 0-4-16,7 5 8 0,-10 0-4 0,10 0 4 0,-7 4-4 16,-1-4 0-16,8 4 0 0,-9 1-16 0,1-1 20 0,0 0 0 15,1 0-4-15,-2 1 0 0,1 4 4 0,0 0-4 0,8-5 0 0,-9 1 0 16,1 3 4-16,0-3-8 0,-1 4 4 0,2-5 0 0,7 1-4 15,-8-1 4-15,0 5 4 0,8-10-4 0,-9 6 0 0,9-6 4 16,-8 1-4-16,8 0 0 0,0 0-4 0,0-5 0 0,0 4 4 16,0-8 0-16,0 4 0 0,0-4 0 0,0 3 0 0,8-8 4 15,1 6-4-15,-9-1 0 0,8-5 4 0,0 0-4 0,-1 0 0 0,2 0 0 16,7 0 0-16,-7 0 0 0,7 0 0 0,0 0 0 0,0 0 0 16,1 0 0-16,0 0 0 0,-2 0 0 0,10 0 0 0,-9 0 0 15,9-5 0-15,-9 5 0 0,8 0 0 0,-7 0 0 0,-1-6 0 16,8 6 0-16,-7 0 0 0,0 0 0 0,-2-3 0 0,2 3 0 15,-1 0 0-15,-7 0 0 0,6 0 0 0,-6 0 0 0,-1 0 0 0,-8 0 0 16,8-5 0-16,-8 10-140 0,0-5-64 0,0 3-40 16,0-3-72-16,-8 6 4 0,8-1 80 0,-8-5 48 0,-1 4 32 0,2-4 28 15,-10 9 20-15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2:05.7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85E6B9-970E-4F03-8D92-441B1BE8BE22}" emma:medium="tactile" emma:mode="ink">
          <msink:context xmlns:msink="http://schemas.microsoft.com/ink/2010/main" type="writingRegion" rotatedBoundingBox="5797,10057 2958,9994 3007,7812 5846,7875">
            <msink:destinationLink direction="with" ref="{F5E125CF-B65D-458C-A272-7B4557334C76}"/>
          </msink:context>
        </emma:interpretation>
      </emma:emma>
    </inkml:annotationXML>
    <inkml:traceGroup>
      <inkml:annotationXML>
        <emma:emma xmlns:emma="http://www.w3.org/2003/04/emma" version="1.0">
          <emma:interpretation id="{883866E8-A5A5-4607-883C-0C1CE289731B}" emma:medium="tactile" emma:mode="ink">
            <msink:context xmlns:msink="http://schemas.microsoft.com/ink/2010/main" type="paragraph" rotatedBoundingBox="5797,10057 2958,9994 3007,7812 5846,7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08460-68C8-4F47-8F7E-84F1CF268FB9}" emma:medium="tactile" emma:mode="ink">
              <msink:context xmlns:msink="http://schemas.microsoft.com/ink/2010/main" type="line" rotatedBoundingBox="5797,10057 2958,9994 3007,7812 5846,7875"/>
            </emma:interpretation>
          </emma:emma>
        </inkml:annotationXML>
        <inkml:traceGroup>
          <inkml:annotationXML>
            <emma:emma xmlns:emma="http://www.w3.org/2003/04/emma" version="1.0">
              <emma:interpretation id="{676B9FF9-3F48-4446-810A-5B6526411D27}" emma:medium="tactile" emma:mode="ink">
                <msink:context xmlns:msink="http://schemas.microsoft.com/ink/2010/main" type="inkWord" rotatedBoundingBox="5797,10057 2958,9994 3007,7812 5846,7875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1429-2608 11 0,'0'0'68'0,"0"0"0"16,0 0-8-16,0 0-24 0,0 0-4 0,0 0-8 0,0 0 0 16,0 0 4-16,0 0-8 0,0 0 4 0,0 0 0 0,0 0 0 15,0 0 0-15,0 0 0 0,0 0 4 0,0 0-4 0,0 0 0 0,0 0 0 16,0 0 0-16,0 0 0 0,0 0 4 0,0 0-8 0,0 0 0 16,0 0 0-16,0 0 0 0,0 0 4 0,0 0-8 0,0 0 0 15,0 0 4-15,0 0 0 0,0 0 0 0,0 0 0 0,0 0-4 0,0 0 8 16,0 5-8-16,0-5 0 0,0 0 4 0,0 0-4 0,0 0 0 15,0 0 4-15,0 0 0 0,0 0 0 0,0 0-8 0,0 0 4 16,0 0 4-16,-9 0-4 0,9 0 0 0,0 0 0 0,0 0-4 16,-9 0 0-16,9 0 0 0,0 0 0 0,0 0 0 0,-8 0 0 15,8 0 0-15,0 0-20 0,-9 4 20 0,9-4 0 0,-8 0 0 0,8 0 0 16,0 0 0-16,-8 0-4 0,8 0 0 0,0 0 4 16,-10 5-4-16,10-5-4 0,-8 0 4 0,8 0 0 0,0 0 0 0,-8 0 4 15,8 0-4-15,0 0 0 0,-8 0 4 0,8 0-4 0,-10 0 4 16,10 0 0-16,-8 0 0 0,8 0 0 0,-8 0 0 0,8 0 4 15,-9 0-4-15,9 0 0 0,-9 0 0 0,9 0 0 0,-8 0-4 0,8 0 8 16,-9 0-8-16,9 0 4 0,-8 0 0 0,0 0 0 16,8 0-4-16,-8 0 0 0,8 0 4 0,-10 0-4 0,2 5-4 0,8-5 4 15,-8-5 0-15,-2 5-4 0,10 0 4 0,-8 0 0 0,0 0 0 16,8 0 0-16,-9 0 4 0,1 0-4 0,8 5 0 0,-9-5 4 16,1 0 0-16,8 0-4 0,-9 0 4 0,1 0-4 0,8 0 4 0,-8 0-8 15,8 0 4-15,-10 0-4 0,10 0 4 0,-8 0 0 0,0 0 0 16,8 0 0-16,-10 0 0 0,10 0-4 0,-8 0 0 15,8 0-20-15,-8 0 24 0,8 0 0 0,-8 0 0 0,-1-5-4 0,9 5 4 16,-9 0-4-16,9 0 0 0,-8-5 0 0,-1 5 4 0,9 0 0 16,-8 0-4-16,0 0-4 0,8 0 8 0,-10-4-4 0,2 4-4 15,8 0 4-15,-8 0 0 0,-2 0 0 0,10-5 4 0,-8 5 0 0,0 0-4 16,8 0 4-16,-8 0 0 0,8 0-4 0,-9-5 4 0,9 10 0 16,-8-10-4-16,8 5 4 0,-9 0-4 0,9 0 0 0,0 0 0 15,-9 0 0-15,9 0 0 0,-8 0 4 0,8 0 0 0,-8-4-4 16,8 8 4-16,0-8-4 0,-10 4-4 0,10 0 0 0,-8-5 0 15,0 5 0-15,8 0 0 0,-8 0 0 0,-2 0 0 0,10-5 0 0,-8 5 0 16,0 0 0-16,8 0 0 0,-9-5 0 0,1 5 0 0,-1-5 0 16,0 5 0-16,9 0 0 0,-8 0 0 0,0-5 0 0,0 5 0 15,8 0 0-15,-10-3 0 0,2 3 0 0,0 0 0 0,-2-6 0 16,2 6 0-16,0-5 0 0,8 5 0 0,-9 0 0 0,1-5 0 16,-1 5 0-16,9-4 0 0,-8 4 0 0,-1-6 0 0,1 6 0 0,0-4 0 15,8 4 0-15,-10-5 0 0,2 5 0 0,0-5 0 16,8 5 0-16,-10-5 0 0,2 1 0 0,0 4 0 0,0-5 0 0,8 0 0 15,-9 5 0-15,1-5 0 0,-1 1 0 0,9 4 0 0,-9-5 0 0,1 0 0 16,0 0 0-16,8 0 0 0,-10 5 0 0,2-5 0 16,8 1 0-16,-8-1 0 0,0 0 0 0,-2 0 0 0,10 5 0 0,-8-4 0 15,0-1 0-15,8-1 0 0,-9 2 0 0,9-1 0 0,-8 1 0 16,-1 4 0-16,9-5 0 0,-9 0 0 0,1 0 0 0,8 1 0 16,-8 4 0-16,0-5 0 0,8 0 0 0,-10 1 0 0,2-2 0 15,8 1 0-15,-8 1 0 0,8-1 0 0,-10 1 0 0,2-2 0 16,8 2 0-16,-8-1 0 0,8-5 0 0,-9 6 0 0,1-2 0 0,8 2 0 15,-8-1 0-15,-2 0 0 0,10-1 0 0,-8 3 0 0,8-2 0 16,-8 0 0-16,0 0 0 0,8 0 0 0,0 0 0 0,-10 1 0 16,2-1 0-16,8 0 0 0,-8 1 0 0,8-1 0 0,-9 0 0 15,9 0 0-15,-9 0 0 0,9 1 0 0,-8-2 0 0,8 2 0 16,-9-1 0-16,9 0 0 0,-8 0 0 0,8 1 0 0,-8-1 0 0,8 0 0 16,-9-4 0-16,9 9 0 0,-9-10 0 0,9 5 0 0,-8 0 0 15,8 0 0-15,-8 1 0 0,8-1 0 0,-10 0 0 0,10 0 0 16,-8 1 0-16,8-1 0 0,-8 0 0 0,8 0 0 0,0-5 0 0,-9 10 0 15,9-9 0-15,-9 4 0 0,9 0 0 0,0 1 0 16,-8-2 0-16,8 2 0 0,-8-1 0 0,8 0 0 0,0 0 0 0,-9 2 0 16,9-3 0-16,0 1 0 0,-8 0 0 0,8 1 0 0,-8-1 0 15,8 0 0-15,0 0 0 0,-10 0 0 0,10 0 0 0,0 1 0 16,-8-1 0-16,8 0 0 0,-8 0 0 0,8 1 0 0,0-1 0 0,-10-1 0 16,10 2 0-16,0-1 0 0,-8 1 0 0,8-1 0 15,0 0 0-15,-8 0 0 0,8 5 0 0,0-4 0 0,-8-1 0 0,8 0 0 16,0 1 0-16,0-2 0 0,-9 1 0 0,9 1 0 0,0-1 0 15,0 0 0-15,-9 0 0 0,9 1 0 0,0-1 0 0,0 0 0 16,0 0 0-16,-8 1 0 0,8-2 0 0,0 2 0 0,0-1 0 16,0 0 0-16,0-1 0 0,0 3 0 0,0-2 0 0,-9 0 0 15,9 0 0-15,0 1 0 0,0-2 0 0,0 2 0 0,0-1 0 16,0 0 0-16,0 1 0 0,-8-1 0 0,8 0 0 0,0 0 0 0,0 0 0 16,-8 0 0-16,8 0 0 0,0 1 0 0,0-1 0 15,-10 0 0-15,10 1 0 0,0-1 0 0,0 0 0 0,0 0 0 0,0 0 0 16,-8 1 0-16,8-2 0 0,0 2 0 0,-8-1 0 0,8 0 0 15,0-4 0-15,0 4 0 0,0 0 0 0,0 0 0 0,-8 1 0 16,8-2 0-16,0 2 0 0,0-1 0 0,0 0 0 0,0 0 0 0,0 0 0 16,0 1 0-16,0 4 0 0,0-5 0 0,0 0 0 0,0 1 0 15,0-1 0-15,0 5 0 0,0-5 0 0,0 0 0 0,0 0 0 16,0 5 0-16,0-5 0 0,0 2 0 0,0-3 0 0,0 1 0 0,0 0 0 16,0 1 0-16,0 4 0 0,0-5 0 0,0 0 0 15,-10 0 0-15,20 0 0 0,-10 0 0 0,0 1 0 0,0-2 0 0,0 2 0 16,0-1 0-16,0 1 0 0,0-1 0 0,0 0 0 0,0 0 0 15,0 0 0-15,0 1 0 0,0-1 0 0,0-5 0 0,0 6 0 16,0-1 0-16,0 0 0 0,8-1 0 0,-8-3 0 0,0 9 0 0,0-9 0 16,8 4 0-16,-8 0 0 0,0 1 0 0,8-1 0 15,-8 0 0-15,0 1 0 0,0-1 0 0,10-5 0 0,-10 5 0 0,0 0 0 16,8 0 0-16,-8-4 0 0,0 4 0 0,8 0 0 0,-8-5 0 16,0 6 0-16,9-1 0 0,-9 0 0 0,0-4 0 0,8 4 0 15,-8 0 0-15,0 0 0 0,9-5 0 0,-9 6 0 0,0-1 0 16,9 0 0-16,-9 1 0 0,0-1 0 0,8 0 0 0,-8 0 0 15,0 0 0-15,8 0 0 0,-8 0 0 0,0 1 0 0,0-1 0 0,8 0 0 16,-8 5 0-16,0-5 0 0,0 1 0 0,10-2 0 0,-10 2 0 16,0-1 0-16,8 5 0 0,-8-3 0 0,8-4 0 0,-8 3 0 15,0-6 0-15,10 5 0 0,-10 1 0 0,8-1 0 0,-8-5 0 0,8 6 0 16,-8-1 0-16,9-5 0 0,-9 5 0 0,8-5 0 16,-8 6 0-16,8-6 0 0,1 6 0 0,-9-6 0 0,9 5 0 15,-9 0 0-15,8-3 0 0,-8 2 0 0,8 1 0 0,2-4 0 0,-10 4 0 16,8 0 0-16,-8-5 0 0,8 6 0 0,-8-1 0 0,9-5 0 15,-9 6 0-15,9-1 0 0,-9 0 0 0,8-1 0 0,-8-3 0 16,8 5 0-16,-8-1 0 0,9 0 0 0,-9 0 0 0,8 1 0 16,1-1 0-16,-9 0 0 0,9-4 0 0,-9 3 0 0,8 2 0 15,-8-1 0-15,8 0 0 0,2 0 0 0,-10 1 0 0,8-6 0 0,0 5 0 16,-8 1 0-16,8-2 0 0,2 2 0 0,-10-1 0 0,8-6 0 16,0 8 0-16,1-3 0 0,-9 2 0 0,8-1 0 0,0 1 0 15,-8-6 0-15,10 5 0 0,-2 0 0 0,-8 1 0 0,8-1 0 0,2-1 0 16,-2 2 0-16,-8-1 0 0,8 0 0 0,0 0 0 15,-8 1 0-15,9-1 0 0,0 0 0 0,-1 1 0 0,-8-1 0 0,9-1 0 16,-1 2 0-16,0-1 0 0,-8 2 0 0,10-4 0 0,-2 3 0 16,0-1 0-16,-8 5 0 0,8-10 0 0,2 10 0 0,-2-4 0 15,0-1 0-15,1 5 0 0,0-5 0 0,-1 5 0 0,1-5 0 0,-1 5 0 16,-8-4 0-16,8 4 0 0,0-6 0 0,2 6 0 16,-2-4 0-16,0 4 0 0,2-5 0 0,-2 5 0 0,0-5 0 0,9 5 0 15,-17-5 0-15,17 0 0 0,-8 5 0 0,-1-4 0 0,0-1 0 16,2 5 0-16,-2-5 0 0,0 1 0 0,2 4 0 0,-2-5 0 15,0 5 0-15,0-5 0 0,1 0 0 0,0 5 0 0,-1-5 0 0,1 5 0 16,-1-4 0-16,10 4 0 0,-10-4 0 0,0-2 0 16,0 6 0-16,2-5 0 0,-2 5 0 0,0-5 0 0,1 5 0 0,0-4 0 15,-1-1 0-15,1 5 0 0,-1-5 0 0,-8 5 0 0,8-5 0 16,10 5 0-16,-18-5 0 0,8 5 0 0,0 0 0 0,2 0 0 16,-2-4 0-16,0 4 0 0,1 0 0 0,-1-5 0 0,1 5 0 0,0-6 0 15,-1 6 0-15,0 0 0 0,0-4 0 0,2 4 0 0,-2 0 0 16,0-4 0-16,2 4 0 0,-2-5 0 0,0 5 0 0,1 0 0 15,-1-5 0-15,1 5 0 0,-1 0 0 0,-8 0 0 0,9 0 0 16,-1 0 0-16,0 0 0 0,2 0 0 0,-2 0 0 0,0 0 0 16,2-5 0-16,-2 10 0 0,0-10 0 0,-8 5 0 0,8 0 0 15,1 0 0-15,-1-4 0 0,1 4 0 0,0 0 0 0,-1-6 0 0,-8 6 0 16,8 0 0-16,2-4 0 0,-2 4 0 0,0 0 0 0,0 0 0 16,2 0 0-16,-10 0 0 0,8 0 0 0,0 0 0 0,1 0 0 15,-1 0 0-15,1 0 0 0,0 0 0 0,-1-5 0 0,0 10 0 16,0-10 0-16,2 5 0 0,-2-5 0 0,0 5 0 0,2 0 0 15,-2 0 0-15,0 0 0 0,1 0 0 0,-1 0 0 0,0-5 0 16,1 5 0-16,0 0 0 0,-1 0 0 0,0 0 0 0,2 0 0 16,-2 0 0-16,0 0 0 0,1 0 0 0,0 0 0 0,-1 0 0 0,0 0 0 15,1 0 0-15,-1 0 0 0,1 0 0 0,0 0 0 0,-1 0 0 16,0 0 0-16,2 0 0 0,-2 0 0 0,0 0 0 0,1 0 0 16,8 0 0-16,-9 0 0 0,1 0 0 0,-1 0 0 0,0 0 0 15,2 0 0-15,-2 0 0 0,0 0 0 0,2 0 0 0,-2 0 0 0,0 5 0 16,10-5 0-16,-10 0 0 0,0 0 0 0,1 0 0 0,-1 5 0 15,0-5 0-15,2 5 0 0,-2-5 0 0,0 0 0 0,0 4 0 16,10-4 0-16,-10 6 0 0,1-2 0 0,0-4 0 0,-1 5 0 16,1-5 0-16,-1 5 0 0,0 0 0 0,1-5 0 0,8 4 0 0,-9-4 0 15,2 4 0-15,-2-4 0 0,0 6 0 0,1-1 0 0,0-5 0 16,-1 0 0-16,0 4 0 0,1-4 0 0,-1 5 0 0,0 0 0 16,2-5 0-16,-2 0 0 0,-8 5 0 0,8-5 0 0,2 5 0 15,-2-1 0-15,0-4 0 0,0 0 0 0,1 5 0 0,0-5 0 16,-1 5 0-16,1 1 0 0,-1-2 0 0,0-4 0 0,2 4 0 0,-2 1 0 15,0 0 0-15,0 0 0 0,2 0 0 0,-2-1 0 0,0 1 0 16,1 0 0-16,0-1 0 0,-1 1 0 0,1 0 0 0,-1 5 0 16,0-6 0-16,2-4 0 0,-2 10 0 0,0-5 0 0,0 0 0 15,2 0 0-15,-2-1 0 0,0-4 0 0,1 10 0 0,-1-5 0 16,-8-1 0-16,9 3 0 0,0-4 0 0,-1 2 0 0,-8-1 0 0,8 2 0 16,0-1 0-16,-8-1 0 0,10 1 0 0,-2 0 0 0,-8-1 0 15,8 1 0-15,2 0 0 0,-10 0 0 0,8-1 0 0,-8 2 0 16,8-1 0-16,1-1 0 0,-9 1 0 0,8 4 0 0,1-3 0 15,-9-2 0-15,8 1 0 0,1 5 0 0,-1-7 0 0,-8 3 0 16,8 4 0-16,-8-6 0 0,10 6 0 0,-2-5 0 0,0 0 0 0,-8 4 0 16,10-4 0-16,-10 0 0 0,8 4 0 0,0-3 0 0,-8-1 0 15,8 4 0-15,-8-4 0 0,9-1 0 0,-9 1 0 0,8 0 0 16,-8 4 0-16,9-9 0 0,-9 9 0 0,9-3 0 0,-9-1 0 16,8 0 0-16,-8-1 0 0,8 0 0 0,-8 7 0 0,0-7 0 15,10 1 0-15,-10 0 0 0,8 0 0 0,-8 0 0 0,8 4 0 16,-8-4 0-16,8 1 0 0,-8-2 0 0,10 0 0 0,-10 1 0 15,0 5 0-15,8-5 0 0,-8-1 0 0,8 1 0 0,-8 0 0 0,0-1 0 16,9 1 0-16,-9 0 0 0,8 0 0 0,-8 0 0 0,0 0 0 16,9 0 0-16,-9-1 0 0,0 1 0 0,0 0 0 0,9 0 0 15,-9-1 0-15,0-4 0 0,8 5 0 0,-8 0 0 0,0 0 0 16,0-1 0-16,8 3 0 0,-8-4 0 0,0 2 0 0,0-1 0 0,0 2 0 16,8-2 0-16,-8 1 0 0,0 0 0 0,0-5 0 15,0 5 0-15,10-1 0 0,-10 1 0 0,0 0 0 0,0 0 0 0,8 0 0 16,-8-5 0-16,0 5 0 0,0 0 0 0,0-1 0 0,0 1 0 0,8 0 0 15,-8-1 0-15,0 1 0 0,0 0 0 0,0 0 0 16,0 0 0-16,10 0 0 0,-10-2 0 0,0 3 0 0,0-1 0 0,0 0 0 16,0-1 0-16,0 6 0 0,8-5 0 0,-8 0 0 0,0 0 0 15,0-1 0-15,0 1 0 0,0 0 0 0,0 0 0 0,0-1 0 16,8 2 0-16,-8 3 0 0,0-4 0 0,0 0 0 0,0 4 0 0,0-4 0 16,0 0 0-16,0-1 0 0,0 1 0 0,0 5 0 15,0-5 0-15,0 0 0 0,0-1 0 0,0 1 0 0,0 0 0 0,0 0 0 16,0-1 0-16,9 6 0 0,-9-5 0 0,-9-5 0 0,18 9 0 15,-18-4 0-15,9-1 0 0,0-4 0 0,0 6 0 0,9-2 0 16,-9 1 0-16,0 5 0 0,0-5 0 0,0 0 0 0,0-1 0 16,-9 1 0-16,9 0 0 0,0 1 0 0,0-3 0 0,0 2 0 15,0 5 0-15,0-5 0 0,0 0 0 0,0 4 0 0,0-4 0 0,0-1 0 16,0 1 0-16,0 5 0 0,0-5 0 0,0-1 0 16,0 2 0-16,0-2 0 0,0 6 0 0,0-5 0 0,0-1 0 0,0 6 0 15,0-5 0-15,0-1 0 0,0 2 0 0,0-2 0 0,0 6 0 0,0-5 0 16,0 0 0-16,0 4 0 0,0-4 0 0,0-1 0 15,0 6 0-15,0-5 0 0,0 0 0 0,0 5 0 0,0-6 0 16,0 1 0-16,0 4 0 0,0-3 0 0,0-2 0 0,0 6 0 0,0-5 0 16,0 4 0-16,0-4 0 0,0 4 0 0,0-3 0 0,0 3 0 15,0-4 0-15,0 0 0 0,0 4 0 0,0-4 0 0,0 4 0 16,0-4 0-16,0 5 0 0,0-5 0 0,0 0 0 0,0-1 0 0,0 6 0 16,0-5 0-16,0-1 0 0,-8 5 0 0,8-3 0 15,0-1 0-15,0-1 0 0,0 6 0 0,0-5 0 0,-8-1 0 0,8 1 0 16,0 5 0-16,0-5 0 0,0 0 0 0,0-1 0 0,0 6 0 15,-10-4 0-15,10 2 0 0,0-3 0 0,0 0 0 0,0 5 0 16,0-6 0-16,-8 1 0 0,8 4 0 0,0-4 0 0,0 0 0 0,-8 5 0 16,8-5 0-16,-10 0 0 0,10-1 0 0,0 6 0 0,-8-5 0 15,8-1 0-15,0 1 0 0,0 0 0 0,-8 4 0 0,8-3 0 16,-8-2 0-16,8 1 0 0,0 5 0 0,-9-6 0 0,9 1 0 16,0 0 0-16,-9 4 0 0,9-3 0 0,-8 3 0 0,8-4 0 15,-9 0 0-15,9 4 0 0,0 1 0 0,-8-6 0 0,8 6 0 16,-8-5 0-16,8 5 0 0,-10-7 0 0,10 8 0 0,-8-6 0 15,8 5 0-15,-8-6 0 0,8 6 0 0,-8-5 0 0,8-1 0 0,-10 2 0 16,10-2 0-16,-8 1 0 0,8-1 0 0,-8 1 0 0,-1 1 0 16,9-2 0-16,-9 1 0 0,9-5 0 0,-8 5 0 0,8-5 0 15,-9 4 0-15,1-4 0 0,8 5 0 0,-8 0 0 0,0-5 0 0,8 5 0 16,-10-1 0-16,2-4 0 0,8 5 0 0,-8-1 0 16,-2-4 0-16,2 6 0 0,8-1 0 0,-8-1 0 0,-1-4 0 0,1 5 0 15,8 0 0-15,-9 0 0 0,1-5 0 0,8 4 0 0,-9 1 0 16,1 0 0-16,8-5 0 0,-8 5 0 0,-2 0 0 0,10-5 0 15,-8 5 0-15,8-1 0 0,-8-4 0 0,8 0 0 0,-10 5 0 0,2-5 0 16,8 5 0-16,-8-5 0 0,8 5 0 0,-8-5 0 0,8 0 0 16,-9 4 0-16,9-4 0 0,-9 0 0 0,1 5 0 0,8 0 0 15,-9-5 0-15,9 0 0 0,-8 5 0 0,0-1 0 0,-2 2 0 16,10-6 0-16,-8 4 0 0,0 1 0 0,0 0 0 0,8-5 0 16,-10 6 0-16,2-3 0 0,8 2 0 0,-8-5 0 0,-1 5 0 15,1 0 0-15,8-5 0 0,-9 5 0 0,0-5 0 0,9 5 0 16,-8-1 0-16,0-4 0 0,8 0 0 0,-10 0 0 0,2 0 0 15,8 5 0-15,-8-5 0 0,0 0 0 0,8 0 0 0,-10 5 0 0,2-5 0 16,8 0 0-16,-8 4 0 0,-1-4 0 0,9 0 0 0,-8 5 0 16,-1-5 0-16,9 5 0 0,-9 0 0 0,1-5 0 0,8 5 0 15,-8-5 0-15,0 4 0 0,8 2 0 0,-10-2 0 0,2-4 0 16,8 5 0-16,-8-5 0 0,-2 5 0 0,2-5 0 0,8 5 0 16,-8-5 0-16,-1 4 0 0,9-4 0 0,-8 5 0 0,8-5 0 0,-8 5 0 15,-1-5 0-15,0 5 0 0,9-5 0 0,-8 4 0 16,0-4 0-16,8 6 0 0,-10-6 0 0,2 4 0 0,8-4 0 0,-8 5 0 15,-1 0 0-15,0-5 0 0,9 5 0 0,-8-5 0 0,0 4 0 0,8-4 0 16,-9 0 0-16,1 0 0 0,8 0 0 0,-9 5 0 16,0-5 0-16,9 0 0 0,-8 0 0 0,0 0 0 0,8 0 0 0,-10 0 0 15,2 0 0-15,8 0 0 0,-8 0 0 0,0 5 0 0,-2-5 0 16,10 0 0-16,-8 0 0 0,0 5 0 0,-1-5 0 0,1 0 0 16,8 0 0-16,-8 4 0 0,-2-4 0 0,2 0 0 0,0 5 0 15,0-5 0-15,-2 5 0 0,10-5 0 0,-8 0 0 0,0 0 0 0,-2 0 0 16,2 0 0-16,8 0 0 0,-8 0 0 0,-1 0 0 0,1 5 0 15,8-5 0-15,-8 0 0 0,-1 0 0 0,0 0 0 0,1 0 0 16,8 0 0-16,-8 0 0 0,-2 5 0 0,2-5 0 0,0 0 0 16,8 0 0-16,-9 0 0 0,0 0 0 0,1 0 0 0,-1 0 0 0,1 0 0 15,0 0 0-15,-1 0 0 0,9 0 0 0,-9 5 0 0,1-10 0 16,0 5 0-16,-2 0 0 0,2 0 0 0,8 0 0 0,-8 0 0 16,-1 0 0-16,0 0 0 0,9 0 0 0,-8 0 0 0,0 0 0 15,8 0 0-15,-9 0 0 0,1 0 0 0,8 0 0 0,-8 0 0 16,8 0 0-16,-10 0 0 0,10 0 0 0,-8 0 0 0,8 0 0 0,-8 0 0 15,8 0 0-15,-10-5 0 0,10 5 0 0,0 0 0 0,-8 0 0 16,8 0 0-16,0-5 0 0,-8 5 0 0,8 0 0 0,0 0 0 16,0 0 0-16,0 0 0 0,-8 0 0 0,8 0 0 0,0 0 0 15,0 0 0-15,0 0 0 0,0 0 0 0,0 0 0 0,0 0 0 16,0 0 0-16,0 0 0 0,0 0 0 0,0 0 0 0,0 0 0 16,0 0 0-16,0 0 0 0,0 0 0 0,0 0 0 0,0 0 0 0,0 0 0 15,0 0 0-15,0 0 0 0,0 0 0 0,0 0 0 16,0 0-92-16,0 0-32 0,0 0-16 0,0 0-32 0,0 0-36 0,-9 0-88 15,9 0 28-15,0-5 52 0,-9 0 40 0,9 1 36 0,-8-1 24 16,8-5 20-16</inkml:trace>
        </inkml:traceGroup>
      </inkml:traceGroup>
    </inkml:traceGroup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3: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B5BD3E-7DD3-40CB-BACA-D6B2504F664E}" emma:medium="tactile" emma:mode="ink">
          <msink:context xmlns:msink="http://schemas.microsoft.com/ink/2010/main" type="inkDrawing" rotatedBoundingBox="2899,2283 8784,2449 8779,2595 2895,2429" shapeName="Other"/>
        </emma:interpretation>
      </emma:emma>
    </inkml:annotationXML>
    <inkml:trace contextRef="#ctx0" brushRef="#br0">20-2 19 0,'-8'5'64'0,"8"-5"0"16,-8 5-8-16,8 0-20 0,0-5-4 0,0 4 0 0,-10-4-4 15,10 5 4-15,0-5-4 0,0 5 0 0,0-5 0 0,0 0 4 0,0 0-4 16,0 0 4-16,0 0 4 0,0 0 0 0,0 0 4 16,0 0 0-16,0 0 0 0,0 0 0 0,0 0 0 0,0 0-4 0,0 0 4 15,0 0 0-15,0 0-4 0,0 0 0 0,0 0-8 0,0 0 0 16,0 0 0-16,0 0-4 0,0 0-12 0,0 0 12 0,0 0 0 16,0 0-4-16,0 0 0 0,0 0 0 0,0 0-4 0,0 0 4 15,0 0-4-15,0 0 4 0,0 0 0 0,0 0 4 0,0 0-4 0,0 0 4 16,10 0 0-16,-10 0 0 0,8 0 4 0,0 0-8 15,-8 0 4-15,8 0-4 0,1 0 0 0,-1 0 0 0,1 0 4 0,0 0 0 16,-1 0-4-16,0 0 8 0,2 0-4 0,6 0-4 0,-8 0 0 16,2 0 0-16,6 0 0 0,-7 0-4 0,8 0 0 0,-8 0 0 15,-1 0 0-15,8 0-4 0,-6 0 4 0,6 0-4 0,-6 0 0 0,6 0-4 16,1 0 0-16,-9 0-4 0,10 0 4 0,-10 0 0 0,10 0-4 16,-2 0 4-16,-7 0 0 0,8 0 0 0,0 0-4 0,0 0 4 15,-8 0 0-15,7 0-8 0,2 0 4 0,-2 0 0 0,-6 0 0 16,6 0 0-16,1 0 0 0,1 0 0 0,-10 0-4 0,10 0 4 15,-2 0-4-15,1 0 4 0,-8 0 0 0,8 0-4 0,-1 0 4 0,2 0 0 16,-10 0-4-16,10 0 0 0,-2 5 0 0,2-5 4 0,-1 0-4 16,-9 0 0-16,8 5 0 0,2-5 4 0,0 5-8 0,-2-5 4 15,-7 4 4-15,8-4-4 0,0 5 4 0,-9 1-4 0,10-6 0 16,-10 4 0-16,10-4 0 0,-10 0-4 0,8 4 4 0,-7-4 4 16,8 0-8-16,-8 5 8 0,7-5-4 0,-6 0 4 0,-2 5-4 0,8-5 0 15,-6 0 0-15,-2 0 0 0,9 5 0 0,-8-5 4 16,8 0-4-16,-9 5 4 0,0-5-4 0,10 0-4 0,-10 4 4 0,10-4 0 15,-10 5 0-15,9-5 0 0,-9 0 4 0,10 5-4 0,-10-5 0 16,8 4 4-16,-6-4-4 0,6 0 0 0,2 0 0 0,-10 5 0 16,9-5 0-16,-8 0 0 0,8 0 4 0,-9 0-4 0,10 5-4 0,-10-5 4 15,10 0 0-15,-10 0 4 0,8 0-4 0,-7 0 0 16,-1 0 0-16,10 5 0 0,-10-5 0 0,10 0 0 0,-10 0 0 0,8 0-4 16,-6 0 4-16,6 0-4 0,-7 0 4 0,8 0 0 0,-8 5 0 15,7-5-16-15,2 0 20 0,-10 0 0 0,10 0 0 0,-10 0-4 16,9 0 0-16,-9 0 4 0,9 0 0 0,0 0-4 0,1 5 0 0,-10-5 0 15,9 0 0-15,0 0 4 0,0 0-4 0,-9 5 4 0,10-5-4 16,-2 0 0-16,2 0 0 0,-1 4 0 0,0-4 0 0,-9 0 0 16,9 5 0-16,1-5 0 0,-2 0 0 0,2 5 0 0,-10-5 0 0,10 0 0 15,-2 5 0-15,1-5-4 0,1 0 4 0,-2 0-4 16,-8 0 8-16,10 0-4 0,-1 0 0 0,0 0 4 0,0 0-4 0,0 0-4 16,0 4 4-16,-9-4 4 0,10 0-4 0,-1-4 0 15,0 8 0-15,0-4 0 0,-1 0 0 0,2 0 0 0,0 0 0 0,-2 0 0 16,10 0 0-16,-9 0 0 0,-1 0 0 0,2 0 0 0,-2 0 0 0,2 0 0 15,8 0 0-15,-9 5 0 0,-1-5 0 0,10 0 0 0,-8 5 0 16,-2 0 0-16,10-5 0 0,-9 4 0 0,9-4-4 16,-10 7 8-16,10-4-4 0,-9 2-4 0,9 0 4 0,-10-5 0 0,10 5-16 15,-8-5 20-15,-2 4 0 0,10-4-4 0,-9 0 0 0,1 5 4 16,6-5-4-16,-6 0 0 0,-1 0 0 0,0 0 0 0,8 0 4 16,-7 0-4-16,-2 0 0 0,2 0 4 0,-1 0-4 15,0 0 0-15,8 0 0 0,-7 0 0 0,-2 0 0 0,2-5 0 0,-1 5 0 16,-1 0 0-16,2 0 0 0,-2-4 0 0,2 4 0 0,-1-5 0 0,0 5 0 15,0 0 0-15,0-5 0 0,0 5 0 0,1-5 0 0,-2 5 0 16,10 0 0-16,-9-3 0 0,-1 3 0 0,2 0 0 0,-2-7 0 16,10 7 0-16,-8 0 0 0,-1 0 0 0,8 0 0 0,-8-4 0 15,9 4 0-15,-9 0 0 0,8-5 0 0,-8 5 0 0,9 0 0 16,-8-5 0-16,6 5 0 0,2 0 0 0,-9 0 0 0,9 0 0 0,0 0 0 16,-10 0 0-16,10 0 0 0,-1 0 0 0,-7 0 0 0,8 0 0 15,-10 0 0-15,10 0 0 0,-9 0 0 0,9-5 0 0,-10 5 0 16,10 0 0-16,-9 0 0 0,0-4 0 0,8 4 0 0,-7-5 0 0,0 5 0 15,6 0 0-15,-6 0 0 0,-1 0 0 0,-1-5 0 16,2 5 0-16,-2 0 0 0,2 0 0 0,-1 0 0 0,0 0 0 0,0 0 0 16,-1 0 0-16,2 0 0 0,0 0 0 0,-2 0 0 0,-7 0 0 15,8 0 0-15,0 0 0 0,-1 0 0 0,-6 0 0 0,6 0 0 16,2 0 0-16,-10 0 0 0,9 0 0 0,0 0 0 0,-8 0 0 0,7 0 0 16,2 0 0-16,-1 0 0 0,-8 0 0 0,7 0 0 0,1 0 0 15,-8 0 0-15,8 0 0 0,1 0 0 0,-10 0 0 0,8 0 0 16,2 0 0-16,-10 0 0 0,9 0 0 0,1 0 0 0,-10 0 0 15,8 0 0-15,2 0 0 0,-10 0 0 0,10 0 0 0,-1 0 0 16,-9 0 0-16,9 0 0 0,-8 0 0 0,7 0 0 0,-6 0 0 16,6 0 0-16,-7 0 0 0,0 0 0 0,7 0 0 0,-7 0 0 15,8 0 0-15,-8 0 0 0,-1 0 0 0,0 0 0 0,10 0 0 0,-10 0 0 16,0 0 0-16,2 0 0 0,-2 5 0 0,9-5 0 0,-9 0 0 16,0 0 0-16,2 5 0 0,-2-5 0 0,0 0 0 0,2 0 0 15,-2 4 0-15,0-4 0 0,0 0 0 0,1 0 0 0,0 5 0 0,-1-5 0 16,9 0 0-16,-9 0 0 0,2 0 0 0,-2 0 0 15,0 0 0-15,0 0 0 0,2 5 0 0,-2-5 0 0,0 0 0 16,1 0 0-16,0 5 0 0,-1-5 0 0,1 4 0 0,-1-4 0 0,0 0 0 16,10 0 0-16,-10 7 0 0,0-7 0 0,2 0 0 0,-2 0 0 15,-8 3 0-15,8-3 0 0,1 5 0 0,-1-5 0 0,1 0 0 16,-1 0 0-16,1 0 0 0,-1 0 0 0,0 5 0 0,2-5 0 0,-2 0 0 16,0 0 0-16,2 5 0 0,-2-5 0 0,0 0 0 15,0 0 0-15,1 0 0 0,0 0 0 0,-1 4 0 0,1-4 0 0,-1 0 0 16,0 0 0-16,10 0 0 0,-10 0 0 0,0 0 0 0,2 0 0 15,-2 5 0-15,0-5 0 0,9 0 0 0,-8 0 0 0,0 0 0 16,-1 5 0-16,8-5 0 0,-6 0 0 0,-2 0 0 0,0 0 0 0,10 0 0 16,-10 5 0-16,1-5 0 0,-1 0 0 0,1 0 0 15,0 0 0-15,-1 0 0 0,0 0 0 0,0 0 0 0,10 4 0 0,-10-8 0 16,2 8 0-16,-2-4 0 0,0 0 0 0,1 0 0 0,-1 0 0 16,0 0 0-16,1 0 0 0,0 0 0 0,-1 0 0 0,0 0 0 15,2 0 0-15,-2 0 0 0,0 0 0 0,-8 0 0 0,10 0 0 16,-2 0 0-16,0 5 0 0,0-5 0 0,-8 0 0 0,9 0 0 15,-1 0 0-15,-8 0 0 0,9 0 0 0,0 0 0 0,-9 5 0 0,8-5 0 16,-8 0 0-16,0 0 0 0,8 0 0 0,-8 0 0 0,0 0 0 16,10 0 0-16,-10 0 0 0,0 0 0 0,8 0 0 0,-8 0 0 15,0 0 0-15,0 0 0 0,0 0 0 0,0 0 0 0,0 0 0 0,8 0 0 16,-8 0 0-16,0 0 0 0,0 0 0 0,0 0 0 16,0 0 0-16,0 0 0 0,0 5 0 0,0-5 0 0,0-5 0 0,0 5 0 15,0 0 0-15,0 0 0 0,0 0 0 0,0 0 0 0,0 0 0 16,0 0 0-16,0 5 0 0,0-5 0 0,0 0 0 0,0 0 0 15,0 0 0-15,0 0 0 0,0 0 0 0,0 0 0 0,0 0 0 16,0 0 0-16,0 0 0 0,0 0 0 0,0 0 0 0,0 0 0 0,0 0 0 16,0 0 0-16,0 0 0 0,0 0 0 0,0 0 0 15,0 0 0-15,0 0 0 0,0 0 0 0,0 0 0 0,0 0 0 0,0 0 0 16,0 0 0-16,0 0 0 0,0 0 0 0,0 0 0 0,0 0 0 16,0 0 0-16,0 0 0 0,0 0 0 0,0 0 0 0,0 0 0 15,0 0 0-15,-8 0 0 0,8 5 0 0,-8-5 0 0,8 5-124 0,-10-5-132 16,2 10-92-16,0-6 24 0,-10 1 60 0,10 5 44 0,-9-1 40 15,1 1 40-15,-2 0 24 0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36.1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E125CF-B65D-458C-A272-7B4557334C76}" emma:medium="tactile" emma:mode="ink">
          <msink:context xmlns:msink="http://schemas.microsoft.com/ink/2010/main" type="inkDrawing" rotatedBoundingBox="6261,4199 7456,12616 3997,13108 2801,4691" semanticType="verticalRange" shapeName="Other">
            <msink:sourceLink direction="with" ref="{7085E6B9-970E-4F03-8D92-441B1BE8BE22}"/>
            <msink:sourceLink direction="with" ref="{05A2F73F-258D-4E0D-AF5D-F82E14847BD4}"/>
            <msink:sourceLink direction="with" ref="{3A038B4B-D587-4444-A793-1EF9C3663FBD}"/>
            <msink:destinationLink direction="with" ref="{037AE1AE-1616-4FD5-9210-30188C689111}"/>
          </msink:context>
        </emma:interpretation>
      </emma:emma>
    </inkml:annotationXML>
    <inkml:trace contextRef="#ctx0" brushRef="#br0">-7 167 3 0,'-9'0'80'0,"9"0"-12"0,0 0 0 15,0 0-28-15,0 0-4 0,0 0-8 0,0 0 0 0,0-5 0 16,0 5 0-16,0 0-4 0,0 0 0 0,0-4-4 0,0 4 4 0,0 0-4 15,0 0 4-15,0 0 0 0,0 0 4 0,0 0 0 0,0 0-4 16,0 0 0-16,0-6-4 0,0 6 4 0,0 0 0 0,0 6-4 16,0-12 0-16,0 6-4 0,0 6 0 0,0-6-4 0,0 0 4 15,0 0-4-15,0 0 4 0,0 0 4 0,0 0-4 0,0 0 0 16,0 0 4-16,0 0 0 0,0 0 0 0,9 0 8 0,-9 0-4 16,0 0-4-16,0 0 0 0,9 0-4 0,-9 0 0 0,8 0 8 0,-8 0-8 15,9 0 4-15,-9 0-4 0,8 0 0 0,-8 0 0 16,8 0 0-16,0 0 0 0,2 0 0 0,-2 0 0 0,-8 0 0 0,8-6-4 15,1 6 4-15,-1 0 0 0,0 0 4 0,2-4-8 0,-2 4 0 16,0-5 4-16,0 5-4 0,2 0-4 0,-2-4 4 0,9 4 0 16,-9 0-4-16,0-6 0 0,2 6 0 0,-2 0 4 0,0 0-4 0,9 0 0 15,-8 0 0-15,-1 0 4 0,1-4 0 0,-1 4 0 0,10 0-4 16,-10 0-4-16,0-5 4 0,0 5 0 0,1 0 0 0,-1 0 0 16,10-5 0-16,-10 5 0 0,0 0 0 0,1-5-4 0,0 5 0 15,-1-4 4-15,0 4 0 0,9 0-4 0,-9-6 0 0,2 6 4 16,-2 0 0-16,0 0-4 0,1 0 0 0,8 0 0 0,-9-4 0 0,1 4 0 15,-1 0-4-15,0 0 4 0,2 0 0 0,-2 0 0 0,0 0-4 16,1 0 4-16,7 0 0 0,-8 0-4 0,2 0 4 0,-2 0-4 16,0 0 0-16,1 0 4 0,0 0 0 0,-1 0 0 0,9 0 0 15,-9-5-4-15,2 5 0 0,-2 0 0 0,0 0 4 0,9 0 0 16,-9 0 4-16,1-4-4 0,0 4 0 0,-1 0-4 0,10-6 4 0,-10 6-4 16,0-4 0-16,9 4 4 0,-9-5 0 0,0 5 0 15,10-5 0-15,-10 5 0 0,9-5 0 0,-8 5-4 0,-1 0 4 0,9 0 0 16,-9 0 0-16,10-4 0 0,-10 4 0 0,9 0 0 0,-9 0 0 15,0 0 0-15,10 0 0 0,-10 0 0 0,2 0 0 0,6 0-4 16,-7 0 4-16,-1 0-4 0,0 0 4 0,10-5 0 0,-10 5-4 0,0 0 0 16,1 0 0-16,-1 0 0 0,10 0 0 0,-10 0 0 0,0 0 4 15,0 0-4-15,2 0-20 0,-2-6 28 0,0 6-8 16,1 0 4-16,-1 0 0 0,0 0 0 0,2 0-4 0,-2 0 4 0,0-4 0 16,0 4-4-16,1 0 0 0,0 0 4 0,-1 0 0 0,1-4-4 15,-1 4 0-15,0 0 4 0,2 0-4 0,-2 0 4 0,0 0-4 16,1 0 0-16,-1 0-4 0,0 0 4 0,1 0 0 0,0 0 4 0,-9 0-4 15,8 0-4-15,0 0 0 0,2 0 4 0,-2 0 0 0,0 0 0 16,1 0 4-16,-1 0 0 0,0 0 0 0,0 0 0 0,2 0 0 16,-2 0-8-16,0 0 4 0,1 0 4 0,-1 0-4 0,1 0 0 15,0 0 0-15,-1 0 0 0,0 0 0 0,0 0 0 0,2 0 4 16,-10 0-4-16,8 0 0 0,0 0 4 0,1 0-4 0,-1 0 0 16,0 0 0-16,2 0 0 0,-2 0 0 0,0 0 0 0,0 0 0 0,2 0 4 15,-2 0-4-15,0 0 0 0,1 0 4 0,-1 0 0 0,0 0-8 16,10-6 4-16,-10 12 4 0,0-6-4 0,1 0-4 0,-1 0 8 15,1 0-20-15,8 0 20 0,-9 0-4 0,2-6 0 0,-2 6 4 16,8 0-4-16,-7 0 0 0,7 0 4 0,-6 0 0 0,-2 0-4 0,9 0 4 16,-9 0-4-16,9 0 4 0,-8-4-8 0,7 4 0 0,-6 0 4 15,6 0 4-15,-7 0 0 0,7-5-4 0,-6 5-4 0,6 0 4 16,-8-5 0-16,10 5 4 0,-1 0 0 0,-9 0-4 0,10 0 4 0,-10 0 0 16,8 0-4-16,-7 0 0 0,8 0 0 0,-8 0 4 15,-1 0 0-15,10 0-4 0,-2 0 4 0,-8 0 0 0,1 0-4 0,7 0 0 16,-6 0 0-16,6 0 0 0,-7 0 0 0,8 0-4 0,-9 0 4 15,9-5 4-15,-9 5-4 0,10 0 4 0,-10 0-4 0,1 0 0 16,7 0 0-16,-7 0 0 0,0 0 4 0,7 0 0 0,-6 0-4 16,-2 0 4-16,9 0 0 0,-9 0-4 0,0 0 0 0,0 0 4 15,10 0-4-15,-10 0 4 0,1 0-4 0,-1 0 0 0,1 0 4 16,0 0 0-16,-1 0 0 0,0 0 0 0,0 0-4 0,10 0 0 0,-10 0 8 16,1 0-8-16,-1 0 0 0,0 0 4 0,2 0-8 0,-2 0 4 15,0 0 0-15,1 0 0 0,0 0 0 0,-1 0 4 0,0 0 0 16,1 0-4-16,-1 0 0 0,0 0 0 0,2-4 0 0,-2 4 4 15,0 0-4-15,1 0 0 0,-1 0 4 0,0 0-4 0,1 0 0 16,0 0 0-16,-1 0-4 0,0 0 4 0,2 0 4 0,6 0-8 0,-7 0 4 16,-1 0 0-16,0 0 0 0,0 0 0 0,2 0 0 15,-2 0 0-15,0 0 0 0,1 0 4 0,0 0 0 0,-1 0-4 0,1 0 0 16,-1 0 0-16,0 0 0 0,0 0 0 0,2 0 0 0,-2 0 0 0,0 0-4 16,1 0 4-16,-1 0 0 0,0 0 0 0,2 0 0 15,-2 0 4-15,-8 0 0 0,8 0-4 0,0 0 0 0,2 0 0 0,-2 0 0 16,0 0 4-16,-8 0-4 0,9 0 0 0,-1 0-4 0,0 0 4 15,-8 0 0-15,10 0 0 0,-2 0 0 0,0 0 4 0,-8 0-8 16,8 0 4-16,1 0 0 0,0 0 0 0,-9 0-16 0,8 0 16 16,1 0 4-16,-1 0 0 0,-8 0-8 0,8 0 8 0,2 0-4 15,-10 0 4-15,8 0-4 0,0 0 0 0,0 0 0 0,-8 0 0 0,9 0 4 16,-1 0-4-16,0-5 0 0,2 5 4 0,-2 0-4 0,0 0-4 16,1 0 0-16,0-4 8 0,-1 4-4 0,1 0 0 0,-1 0-4 15,0 0 4-15,0 0 0 0,2 0 0 0,-2 0 4 0,0 0-4 16,9 0 0-16,-9-6 0 0,2 12-4 0,-2-12 4 0,0 6 0 15,0 0 0-15,2 0 0 0,-2 0 0 0,0 0 4 0,1 0-4 0,-1-4 4 16,0 4-4-16,2 0 0 0,-2 0 0 0,-8 0 0 0,8 0 0 16,0 0 0-16,1 0 0 0,0 0 0 0,-9 0 0 0,8 0-4 15,1 0 4-15,-9 0 0 0,8 0-4 0,0 0 4 0,-8 0 0 0,10 0 0 16,-2 0 4-16,-8 0-8 0,8 0 4 0,-8 0 0 0,8 0 4 16,-8 0-4-16,0 0 4 0,9 0-4 0,-9 0-4 0,0 0 8 15,0 0 0-15,0 0-4 0,8 0-4 0,-8 0 4 0,0 0 0 16,0 0-4-16,0 0 4 0,0 0 0 0,0 0 0 0,0 0 0 15,0 0 0-15,0 0 0 0,0 0 0 0,8 0 0 0,-8 0-4 0,0 0 4 16,0 0 0-16,10 0 0 0,-10 0 4 0,0 0-4 16,8 0 0-16,-8 0 0 0,0 0 0 0,8 0 0 0,-8 0 0 0,0 0 0 15,0 0 0-15,9 0 0 0,-9 0-4 0,0 4 4 0,0-4 0 16,9 0 4-16,-9 0-4 0,8 0 0 0,-8 0 0 0,0 0 4 16,8 0-4-16,-8 6-4 0,0-6 4 0,0 0 0 0,0 0 0 15,0 0 0-15,9 0 4 0,-9 0-4 0,0 0-4 0,0 0 4 16,0 4 0-16,0-8 0 0,0 8 0 0,0-4-4 0,0 0 8 15,0 0 0-15,0-4-4 0,0 8 0 0,0-4 0 0,0 0 0 0,0 0 0 16,0 0 4-16,0 0-4 0,0 5 0 0,0-5 0 0,0 0 4 16,0 4-4-16,0 1 4 0,0-5 0 0,0 5 0 0,0-5 0 15,0 5 0-15,0-1 4 0,0 2-4 0,0-2 0 0,0 0 0 0,0 2 0 16,0-1-4-16,0-1 0 0,0 1 0 0,0 0 0 16,0 0 0-16,0 5 0 0,-9-6 0 0,9 5 0 0,0-3 0 0,0 3 0 15,0-4 0-15,0 4 0 0,-8 1 0 0,8-5 0 0,0 5 0 16,0-6 0-16,0 6 0 0,0-1 0 0,-8-3 0 0,8 3 0 15,0 1 0-15,0-1 0 0,0 0 0 0,0 2 0 0,0-2 0 0,0 1 0 16,0-1 0-16,-9 1 0 0,9 0 0 0,0 4 0 0,0-5 0 16,0 1 0-16,0 5 0 0,-9-6 0 0,9 0 0 0,0 1 0 15,0 3 0-15,0-2 0 0,0 3 0 0,0-4 0 0,0 3 0 16,0-2 0-16,0 3 0 0,0-4 0 0,0 4 0 0,0-4 0 16,0 4 0-16,0-4 0 0,0 4 0 0,0-4 0 0,0 4 0 0,0-3 0 15,0 2 0-15,-8-3 0 0,8 4 0 0,0-3 0 16,0-3 0-16,0 8 0 0,0-7 0 0,0 0 0 0,-8 1 0 0,8-1 0 15,0 5 0-15,0-4 0 0,0 0 0 0,0-1 0 0,0 1 0 16,0-1 0-16,0 6 0 0,-10-5 0 0,10-1 0 0,0 1 0 16,0-1 0-16,0 1 0 0,-8 4 0 0,8-4 0 0,0 0 0 0,0-1 0 15,-8 1 0-15,8-1 0 0,0 1 0 0,0-2 0 16,0 3 0-16,0-1 0 0,-9-1 0 0,9 1 0 0,0-1 0 0,0 5 0 16,0-4 0-16,0 0 0 0,0-1 0 0,0 1 0 0,0-1 0 15,-8 1 0-15,8 5 0 0,0-6 0 0,0 1 0 0,-8 4 0 16,8-3 0-16,0-3 0 0,-8 7 0 0,8-5 0 0,0-1 0 15,-10 5 0-15,10-4 0 0,0-1 0 0,0 6 0 0,0-5 0 0,0-1 0 16,-8 0 0-16,8 2 0 0,0 3 0 0,0-5 0 16,0 1 0-16,0-1 0 0,-8 1 0 0,8 5 0 0,0-6 0 0,0 1 0 15,0-1 0-15,0 1 0 0,-9-1 0 0,9 6 0 0,0-5 0 16,0-1 0-16,0 1 0 0,0-6 0 0,-8 6 0 0,8-1 0 16,0 2 0-16,0-3 0 0,0-2 0 0,0 3 0 0,0 1 0 15,0-6 0-15,0 6 0 0,0-5 0 0,0 5 0 0,0 0 0 0,0-1 0 16,0-5 0-16,0 6 0 0,0-1 0 0,0 1 0 0,0 1 0 15,0-3 0-15,0 2 0 0,0-1 0 0,-9 1 0 0,9 1 0 16,0-3 0-16,0 2 0 0,0-1 0 0,0 1 0 0,0-1 0 16,0 1 0-16,0 0 0 0,0-6 0 0,0 7 0 0,0-2 0 0,0 1 0 15,0-1 0-15,0 1 0 0,0-1 0 0,0 1 0 16,0 0 0-16,0-1 0 0,0 1 0 0,0-6 0 0,0 6 0 0,0 0 0 16,0-1 0-16,0 1 0 0,0 0 0 0,0-1 0 0,0 1 0 15,0-1 0-15,0-4 0 0,0 4 0 0,0 1 0 0,0-1 0 16,0-3 0-16,0 3 0 0,0-4 0 0,0 4 0 0,0 2 0 0,0-7 0 15,0 6 0-15,0 0 0 0,0-1 0 0,0-5 0 16,0 5 0-16,0 1 0 0,0 0 0 0,0 0 0 0,0-1 0 0,0 1 0 16,0-1 0-16,0 1 0 0,0 1 0 0,0-3 0 0,0 2 0 15,0-1 0-15,0 1 0 0,0-1 0 0,0 1 0 0,0 0 0 16,0-1 0-16,0 1 0 0,0 0 0 0,0-1 0 0,0 1 0 0,0-1 0 16,0 6 0-16,0-6 0 0,0 1 0 0,0 0 0 0,0 4 0 15,-9-4 0-15,9-1 0 0,0 1 0 0,0 4 0 16,0-5 0-16,-8 1 0 0,8 0 0 0,0 5 0 0,0-6 0 0,-8 1 0 15,8-1 0-15,0 1 0 0,0 0 0 0,0-1 0 0,-8 5 0 16,8-4 0-16,0-1 0 0,0 0 0 0,0 1 0 0,0 0 0 16,-10 0 0-16,10 5 0 0,0-6 0 0,0 1 0 0,0-2 0 0,0 3 0 15,-8-1 0-15,8-1 0 0,0 1 0 0,0-1 0 0,0 5 0 16,0-4 0-16,-8-1 0 0,8 1 0 0,0-1 0 0,0 6 0 16,-9-6 0-16,9 1 0 0,0 0 0 0,0 4 0 0,0-4 0 15,-8 1 0-15,8-3 0 0,0 7 0 0,0-6 0 0,-8 0 0 16,8 1 0-16,0-1 0 0,0 1 0 0,-10 5 0 0,10-5 0 0,0-1 0 15,0 1 0-15,0 4 0 0,-8-5 0 0,8 6 0 0,0-5 0 16,0 4 0-16,0-5 0 0,-8 6 0 0,8-5 0 0,0 4 0 16,0 1 0-16,-8-2 0 0,8-3 0 0,0 5 0 0,-10-1 0 15,10 1 0-15,0-6 0 0,0 5 0 0,-8 1 0 0,8-1 0 16,0-5 0-16,0 6 0 0,-8 0 0 0,8-1 0 16,0 0 0-16,0 0 0 0,0 1 0 0,0-5 0 0,0 4 0 0,0 0 0 15,0 0 0-15,0 1 0 0,0-5 0 0,0 4 0 0,0 1 0 0,0-6 0 16,-9 5 0-16,9-4 0 0,0 5 0 0,0-6 0 0,0 1 0 15,0 5 0-15,0-7 0 0,0 2 0 0,0 5 0 0,0-5 0 16,0-1 0-16,0 1 0 0,0-1 0 0,0 1 0 0,0 0 0 0,0-1 0 16,0 1 0-16,0-2 0 0,0 3 0 0,0-2 0 0,0 1 0 15,0-1 0-15,0 1 0 0,0 0 0 0,0-1 0 0,0 1 0 16,0-1 0-16,0 1 0 0,0-1 0 0,0-4 0 0,0 5 0 16,0 0 0-16,0-1 0 0,0 1 0 0,0-6 0 0,0 6 0 15,0-1 0-15,0 1 0 0,0-5 0 0,0 5 0 0,0-1 0 16,0 1 0-16,0-1 0 0,0 1 0 0,0 0 0 0,0-1 0 0,-8 1 0 15,8 0 0-15,0-1 0 0,0 1 0 0,0-1 0 16,0 1 0-16,0 0 0 0,0-1 0 0,0 1 0 0,0-1 0 0,0 5 0 16,0-3 0-16,0-2 0 0,0 0 0 0,0 6 0 0,0-5 0 0,0 4 0 15,-8-5 0-15,8 6 0 0,0-1 0 0,0-4 0 16,0 4 0-16,0 0 0 0,-10 1 0 0,10-1 0 0,0 0 0 0,0 1 0 16,0-1 0-16,0 1 0 0,-8-1 0 0,8 5 0 0,0-4 0 15,0-1 0-15,0 0 0 0,0 1 0 0,0 4 0 0,0-5 0 16,-8 1 0-16,8-1 0 0,0 6 0 0,0-6 0 0,0 0 0 15,0 0 0-15,0 6 0 0,0-6 0 0,0 0 0 0,0 1 0 16,0-1 0-16,0 1 0 0,0-1 0 0,0 0 0 0,0 1 0 0,0-1 0 16,-8 1 0-16,8-1 0 0,0 0 0 0,0 1 0 0,0-1 0 15,-9 0 0-15,9 5 0 0,0-4 0 0,0-1 0 0,0 5 0 16,0-4 0-16,0 4 0 0,0-5 0 0,-8 6 0 0,8-6 0 16,0 6 0-16,0-6 0 0,0 5 0 0,0-4 0 0,0 4 0 15,0 0 0-15,0-4 0 0,-9 3 0 0,9-3 0 0,0 4 0 0,0 0 0 16,0-5 0-16,-9 6 0 0,9-6 0 0,0 5 0 0,0 0 0 15,0-5 0-15,-8 6 0 0,8-1 0 0,0 0 0 0,0-5 0 16,0 6 0-16,0-1 0 0,-8 0 0 0,8 1 0 0,0-2 0 16,0 2 0-16,0-1 0 0,0 0 0 0,0 0 0 0,-10 0 0 15,10 1 0-15,0-1 0 0,0-1 0 0,0 2 0 0,0-1 0 0,-8 1 0 16,8-1 0-16,0-5 0 0,0 5 0 0,0 0 0 0,0 1 0 16,0-1 0-16,0 0 0 0,0 0 0 0,0 0 0 0,0 0 0 15,0 1 0-15,0-6 0 0,-8 10 0 0,8-9 0 0,0 4 0 16,0 0 0-16,0 5 0 0,0-5 0 0,0 0 0 0,0 0 0 15,0 1 0-15,-9 3 0 0,9-4 0 0,9 1 0 0,-9 4 0 16,0-5 0-16,-9 5 0 0,9-5 0 0,0 5 0 0,0 0 0 0,0-5 0 16,0 6 0-16,0-2 0 0,0-4 0 0,0 6 0 0,0-2 0 15,0-3 0-15,0 4 0 0,0 0 0 0,0-5 0 0,0 5 0 16,0-5 0-16,0 4 0 0,0-3 0 0,0-1 0 0,0 5 0 16,0-5 0-16,0 6 0 0,0-5 0 0,0-2 0 0,0 6 0 15,0-5 0-15,0 0 0 0,0 0 0 0,0 0 0 0,0 6 0 0,0-6 0 16,0 0 0-16,0 0 0 0,0 0 0 0,0 0 0 0,0 1 0 15,0-1 0-15,0 0 0 0,0 0 0 0,0 0 0 0,0 0 0 16,0-5 0-16,0 6 0 0,0 0 0 0,0-1 0 0,0-5 0 16,0 5 0-16,0 0 0 0,0-5 0 0,0 1 0 0,0 4 0 15,0-4 0-15,0-1 0 0,0 1 0 0,0-1 0 0,0 0 0 0,0 0 0 16,0 1 0-16,0 0 0 0,0-1 0 0,0 0 0 0,0 0 0 16,0 1 0-16,0-1 0 0,0 1 0 0,0 0 0 0,0-1 0 15,0-1 0-15,0 2 0 0,0 5 0 0,0-7 0 0,0 2 0 16,0-1 0-16,0 5 0 0,0-4 0 0,0 5 0 0,0-7 0 15,0 7 0-15,0-1 0 0,0-4 0 0,0 3 0 0,0 2 0 0,0-1 0 16,0-5 0-16,0 6 0 0,0-1 0 0,0 0 0 0,0 0 0 16,0 1 0-16,0-1 0 0,0 0 0 0,0 0 0 0,0 0 0 15,0 0 0-15,0 1 0 0,0-1 0 0,-8 0 0 0,8-5 0 0,0 5 0 16,0 0 0-16,0-4 0 0,0-1 0 0,0 5 0 0,0-4 0 16,0-1 0-16,0 0 0 0,0 1 0 0,0 0 0 0,0-6 0 15,0 5 0-15,0 1 0 0,0-6 0 0,0 6 0 0,0-6 0 16,0 6 0-16,0-5 0 0,0-1 0 0,0 6 0 0,0-6 0 15,0 1 0-15,0-1 0 0,0 1 0 0,0-2 0 0,0 3 0 16,0-1 0-16,0-1 0 0,0 1 0 0,0-1 0 0,0 1 0 16,0 0 0-16,0-6 0 0,0 6 0 0,0-1 0 0,0-4 0 15,0 5 0-15,0-6 0 0,0 6 0 0,0 0 0 0,0-5 0 0,0-1 0 16,0 6 0-16,0-5 0 0,0 5 0 0,0-6 0 0,0 7 0 16,0-7 0-16,0 5 0 0,0-4 0 0,0 4 0 0,0-3 0 15,0 3 0-15,8-5 0 0,-8 2 0 0,0 3 0 0,0-4 0 16,0 4 0-16,0-4 0 0,0 0 0 0,0 5 0 0,0-5 0 15,0-1 0-15,0 6 0 0,0-6 0 0,0 1 0 0,0 5 0 0,0-5 0 16,0 0 0-16,0 4 0 0,0-4 0 0,0 0 0 0,0 4 0 16,0-4 0-16,0 0 0 0,0 0 0 0,0 5 0 0,0-6 0 15,0 1 0-15,0-5 0 0,0 5 0 0,0-1 0 0,0-4 0 0,0 5 0 16,0-5 0-16,0 0 0 0,0 0 0 0,0 5 0 16,0-5 0-16,0 0 0 0,0 0 0 0,0 0 0 0,0 0 0 0,0 0 0 15,0 5 0-15,0-5 0 0,0 0 0 0,0 4 0 0,0-4 0 16,0 6 0-16,0-6 0 0,0 4 0 0,0-4-12 0,0 5 0 15,0-5-4-15,0 4-4 0,0-4-4 0,0 0-8 0,0 6-20 0,0-6-16 16,0 0-20-16,0 0-16 0,-8 0-16 0,8 0-24 0,0 0-12 16,-8 0-8-16,0 0-88 0,8-6 32 0,-10 6 40 0,2-4 36 15,-9-1 24-15,9 1 24 0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41.0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CA28D5-6969-4BE4-83E1-417764B7F97A}" emma:medium="tactile" emma:mode="ink">
          <msink:context xmlns:msink="http://schemas.microsoft.com/ink/2010/main" type="inkDrawing" rotatedBoundingBox="3006,13309 5873,12957 5960,13670 3093,14022" rotationAngle="-1287701600" semanticType="callout">
            <msink:sourceLink direction="with" ref="{FEB9D3A0-5804-464D-8045-794B64619A78}"/>
            <msink:sourceLink direction="with" ref="{AEA123B8-57BC-46A8-83D4-464CA05D7233}"/>
          </msink:context>
        </emma:interpretation>
      </emma:emma>
    </inkml:annotationXML>
    <inkml:trace contextRef="#ctx0" brushRef="#br0">30 855 19 0,'0'-5'80'16,"0"5"-8"-16,0-5-4 0,0 5-20 0,0-5-4 0,0 1-8 15,0 4 0-15,0-6-4 0,0 6 4 0,0 0-4 0,0 0 0 16,0 0 4-16,0-4 0 0,0 4 0 0,0 0 0 0,0 0 0 15,0 0-12-15,0 0 20 0,0 0-4 0,0 0 4 0,0 0 4 16,0 0 0-16,0 4-4 0,0-4 4 0,0 0-4 0,0-4-4 0,8 4 4 16,-8 0-4-16,0 0-4 0,0 4-4 0,10-4 0 0,-10 0 0 15,8 6-4-15,0-6-4 0,-8 4 0 0,9 1 0 0,-1 0 0 16,1 0-4-16,0-1 4 0,-9 0-4 0,8 2 0 0,0 3-4 16,0-3 0-16,2 3 4 0,-2-4-4 0,10 4 0 0,-10 2 0 15,0-7 0-15,1 6 0 0,-1 0-4 0,0-6 0 0,10 5 4 0,-10 0-4 16,0 1 0-16,10 0 0 0,-10 0-4 0,1-1 4 0,8 1-4 15,-9-1-4-15,9-3 8 0,1 2-4 0,-10 3 4 0,10-2-4 16,-10 1-4-16,8-1 0 0,2 1 8 0,-10-1-4 0,9 1-4 0,1 0 4 16,-2-6 0-16,2 6-4 0,-10 0 0 0,9-1 0 15,0-4 4-15,0 4 0 0,1 1-4 0,-2-5 0 0,2 5 4 16,-2-1-4-16,2-4 0 0,-1 4 0 0,-1 1 0 0,2-5 4 0,-2 5-4 16,2-5 0-16,7-1-4 0,-8 6 4 0,0-6-4 15,1 6 0-15,-2-5 4 0,10-1 0 0,-9 6-4 0,0-5 4 0,0 0-4 16,1 0 0-16,6-1 0 0,-6 6 0 0,-1-10 0 0,0 5 0 15,0-1 4-15,-1 2 0 0,2-2 0 0,0-4 0 0,7 5 0 16,-8-5 0-16,0 5 0 0,-1-5-4 0,2 0 4 0,0 5 0 0,-2-5 0 16,1 0 0-16,0 0 0 0,0 0 0 0,1 0 0 0,-10 0 0 15,10 0 0-15,-2 0-4 0,1 0 0 0,0 0 0 0,0 0 0 16,-9 4 0-16,10-8 0 0,-2 8 0 0,2-8 0 0,-1 4 0 16,0 4 0-16,0-4 0 0,-1 0 0 0,2 0 0 0,0 0 0 15,-2 0 0-15,1 0 0 0,0-4 0 0,0 4 0 0,1 0 0 0,7 0 0 16,-8 0 0-16,0 0 0 0,9 0 0 0,-10-5 0 0,2 5 0 15,8-5 0-15,-10 0 0 0,9 5 0 0,-7-4 0 0,8-2 0 16,-10 2 0-16,2 4 0 0,7-5 0 0,-7 1 0 0,-2-2 0 0,10-3 0 16,-9 4 0-16,0 0 0 0,0 1 0 0,0-2 0 15,0 2 0-15,1-1 0 0,-2 0 0 0,2 0 0 0,-2 1 0 0,1-1 0 16,1 0 0-16,-10-4 0 0,10 3 0 0,-2 2 0 0,1-1 0 16,-8 0 0-16,8-4 0 0,-9 4 0 0,10 0 0 0,-10-4 0 15,0 3 0-15,10 2 0 0,-10-6 0 0,0 5 0 0,10-4 0 0,-10 4 0 16,1 0 0-16,-1-4 0 0,0 4 0 0,2 0 0 15,6 0 0-15,-8-4 0 0,2 4 0 0,-2 0 0 0,0 0 0 0,1 0 0 16,-1-4 0-16,1 4 0 0,0 0 0 0,-1 1 0 0,0-1 0 16,0 0 0-16,2-4 0 0,-2 5 0 0,0-3 0 0,-8 3 0 15,10-6 0-15,-2 6 0 0,0-6 0 0,1 5 0 0,-1-4 0 0,1 4 0 16,-1-4 0-16,1-1 0 0,7 0 0 0,-16 5 0 0,10-4 0 16,6-1 0-16,-16 0 0 0,10 2 0 0,6-3 0 0,-16 2 0 15,8-5 0-15,9 4 0 0,-8-1 0 0,-9 3 0 0,9-2 0 16,7-5 0-16,-16 6 0 0,10-1 0 0,-2 1 0 0,0 0 0 15,0-6 0-15,2 5 0 0,-2 1 0 0,0-1 0 0,1 1 0 16,-9-1 0-16,8 0 0 0,1 1 0 0,0-1 0 0,-9 1 0 16,8-1 0-16,0 0 0 0,-8-4 0 0,8 5 0 0,-8-1 0 0,10 0 0 15,-2 1 0-15,-8-1 0 0,8 1 0 0,-8-6 0 0,10 5 0 16,-10 6 0-16,8-6 0 0,-8 1 0 0,8-2 0 0,-8 7 0 16,9 0 0-16,-9-2 0 0,8-3 0 0,-8 4 0 0,9 5 0 15,-9-5 0-15,8 1 0 0,-8-1 0 0,9 1 0 0,-9 4 0 16,0-6 0-16,8 6 0 0,-8 0 0 0,0-4 0 0,0 4 0 15,8-6 0-15,-8 6 0 0,0 0 0 0,0 0 0 0,0 0 0 0,0 0 0 16,0 0 0-16,0 0 0 0,0 0 0 0,0 0 0 0,0 0 0 16,0 0 0-16,0 0 0 0,0 0 0 0,0 0 0 0,0 0 0 15,0 0 0-15,0 0 0 0,-8 0 0 0,8 0 0 0,-8 0 0 0,8 6 0 16,-9-6-116-16,9 4-36 0,-8-4-24 0,-1 0-24 16,1 6-32-16,-9-6-56 0,9 0 44 0,-10 0 48 0,10 0 40 0,-10 0 28 15,2-6 20-15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39.6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B9D3A0-5804-464D-8045-794B64619A78}" emma:medium="tactile" emma:mode="ink">
          <msink:context xmlns:msink="http://schemas.microsoft.com/ink/2010/main" type="inkDrawing" rotatedBoundingBox="2974,12482 5805,12481 5806,13184 2974,13185" semanticType="scratchOut" shapeName="Other">
            <msink:sourceLink direction="with" ref="{3A038B4B-D587-4444-A793-1EF9C3663FBD}"/>
            <msink:destinationLink direction="with" ref="{24CA28D5-6969-4BE4-83E1-417764B7F97A}"/>
            <msink:destinationLink direction="with" ref="{037AE1AE-1616-4FD5-9210-30188C689111}"/>
          </msink:context>
        </emma:interpretation>
      </emma:emma>
    </inkml:annotationXML>
    <inkml:trace contextRef="#ctx0" brushRef="#br0">-5 696 3 0,'0'0'84'0,"0"0"-8"0,0 5-20 0,0-5-8 16,0 0 0-16,0 0-8 0,0 0-4 0,0 0 0 0,0 0-4 0,0 0-4 15,0 0 0-15,0 0 0 0,0 0 0 0,0 0-4 0,0 0 4 16,0 0 0-16,0 0 4 0,0 0 4 0,0-5-4 0,0 5 4 16,0 0-4-16,0-5 8 0,0 5 0 0,8-4 0 0,-8 4 0 15,0-5-4-15,0 0 0 0,10 0 0 0,-10 1 0 0,0-1 0 16,8-4 0-16,-8 3 0 0,8-3-4 0,-8-1 4 0,8 1-8 15,-8 4 0-15,10-4 4 0,-2-1-4 0,-8 2-4 0,8-3 0 0,1-3 4 16,-9 4-4-16,8 1-4 0,1-1 0 0,0-4-4 0,-1 5-4 16,0-1 0-16,0 1 0 0,-8-5-4 0,10 4 0 0,-2 0 0 15,10-3 0-15,-18 3 0 0,16 0-4 0,-7-5 0 0,-1 7 4 16,0-2 0-16,1-5-4 0,8 6 0 0,-9-1 0 0,2 1 0 16,-2-1 0-16,9 1 0 0,-8 0 0 0,-1-1 0 0,9 5 4 0,-9-4-4 15,1 0 0-15,8 3 0 0,-9-3 0 0,2 4 0 0,6 0 0 16,-8-4 0-16,2 4-4 0,6 1 4 0,-7-1 0 0,7 0 0 15,-6 0 0-15,-2 1 0 0,10-2 0 0,-10 1-4 0,8 1 4 0,-7-1 0 16,8 5 4-16,-8-4-4 0,7-1 0 0,-6 0 0 0,6 0 0 16,-8 5 0-16,10-4 4 0,-10-1 4 0,10 0-4 0,-10 5 4 15,9-4 0-15,-9-1 0 0,10-1 0 0,-10 6 8 16,10-4-12-16,-2-1 8 0,-7 5-4 0,8-5 0 0,0 1 0 0,-9 4 4 16,10-5-4-16,-10 5-4 0,10-4 4 0,-10-2-4 0,8 6 0 15,2-4 4-15,-10-1 0 0,9 5-8 0,-9-5-4 0,10 0 0 0,-10 5 0 16,10-4 0-16,-2 0 0 0,-7 4 0 0,8-7 0 0,-8 7 0 15,7-3 0-15,2-2 0 0,-10 5 0 0,10-5 0 0,-10 0 0 16,9 5 0-16,-9 0 0 0,10-4 0 0,-2 4 0 0,-8 0 0 16,10 0 0-16,-10-6 0 0,10 6 0 0,-1 0 0 0,-9 0 0 15,9 0 0-15,-8 0 0 0,7 0 0 0,2-4 0 0,-10 4 0 0,10 0 0 16,-2-5 0-16,-7 5 0 0,8-4 0 0,0-2 0 16,-9 6 0-16,10-4 0 0,-2-1 0 0,-6 5 0 0,6-5 0 0,1 1 0 15,-8 4 0-15,8-6 0 0,-1 6 0 0,2-4 0 0,-10 4 0 16,10-5 0-16,-1 5 0 0,-1 0 0 0,2-4 0 0,-10 4 0 15,10 0 0-15,-2-5 0 0,2 5 0 0,-2 0 0 0,1 0 0 0,1 0 0 16,-2-4 0-16,2 4 0 0,-1 0 0 0,0 0 0 0,0 0 0 16,-1 0 0-16,2 0 0 0,0 0 0 0,-2 0 0 0,-8 0 0 15,10 0 0-15,-1 0 0 0,-1 0 0 0,-6 0 0 0,6 0 0 16,2 0 0-16,-10 0 0 0,9 0 0 0,-8 0 0 0,8 0 0 16,-9 0 0-16,9 0 0 0,-8 0 0 0,7 0 0 0,-6 0 0 0,-2 0 0 15,0 4 0-15,10-4 0 0,-10 0 0 0,0 5 0 16,1-5 0-16,-1 4 0 0,10-4 0 0,-10 5 0 0,0-5 0 0,2 4 0 15,-2 2 0-15,0-6 0 0,0 4 0 0,1 1 0 0,0 0 0 16,8-1 0-16,-9 2 0 0,0-2 0 0,2 1 0 0,-2-5 0 16,0 4 0-16,0 2 0 0,2-2 0 0,-2 1 0 0,-8 0 0 0,8 0 0 15,1-2 0-15,0 4 0 0,-1-3 0 0,1 0 0 16,-1 1 0-16,0 5 0 0,2-6 0 0,-2 2 0 0,0-2 0 0,0 5 0 16,2-4 0-16,-2 0 0 0,0 5 0 0,-8-5 0 0,9 4 0 0,-1-4 0 15,1-1 0-15,0 6 0 0,-1-5 0 0,0 4 0 16,0-5 0-16,2 1 0 0,-2 5 0 0,0-5 0 0,2 5 0 0,-2-6 0 15,0 6 0-15,1-1 0 0,-1-4 0 0,1 4 0 0,-1-3 0 16,1 3 0-16,-1-5 0 0,0 6 0 0,2-6 0 0,-2 6 0 16,0-5 0-16,2 4 0 0,-2-4 0 0,0 5 0 0,0 0 0 15,1-6 0-15,-1 5 0 0,1-3 0 0,-9-2 0 0,9 6 0 16,-1-5 0-16,-8 3 0 0,8-1 0 0,2 1 0 0,-10-3 0 0,8 0 0 16,0 5 0-16,-8-6 0 0,8 5 0 0,-8-4 0 15,10 0 0-15,-2-1 0 0,-8 6 0 0,8-4 0 0,-8-2 0 0,9 1 0 16,-1-1 0-16,-8 1 0 0,9 0 0 0,-9-1 0 0,9 1 0 15,-9 0 0-15,8 0 0 0,-8-1 0 0,8-4 0 0,-8 6 0 16,8-2 0-16,-8 1 0 0,10-1 0 0,-10 1 0 0,8 0 0 16,-8-5 0-16,0 5 0 0,8 0 0 0,-8-1 0 0,0-4 0 0,10 5 0 15,-10 1 0-15,0-2 0 0,8-4 0 0,-8 4 0 0,0 1 0 16,0-5 0-16,0 5 0 0,0-5 0 0,0 5 0 0,0-5 0 16,0 4 0-16,0-4 0 0,0 0 0 0,0 0 0 0,0 5 0 15,0-5 0-15,0 0 0 0,0 0 0 0,0 0 0 0,0 0 0 16,-8 0 0-16,8 0 0 0,0 0 0 0,-10 0-4 0,10 0-132 0,-8 0-24 15,0 0-36-15,-2 0-24 0,2 0-88 0,-8 0 40 16,7-5 44-16,-8 1 52 0,0-1 28 0,-9 0 32 0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3:02.4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2C5F5F-3AB8-48F0-9129-1871CF634B6E}" emma:medium="tactile" emma:mode="ink">
          <msink:context xmlns:msink="http://schemas.microsoft.com/ink/2010/main" type="writingRegion" rotatedBoundingBox="4980,13334 5218,13334 5218,13554 4980,13554"/>
        </emma:interpretation>
      </emma:emma>
    </inkml:annotationXML>
    <inkml:traceGroup>
      <inkml:annotationXML>
        <emma:emma xmlns:emma="http://www.w3.org/2003/04/emma" version="1.0">
          <emma:interpretation id="{F61B1CDB-52DE-43A7-8C1A-594666F17FC4}" emma:medium="tactile" emma:mode="ink">
            <msink:context xmlns:msink="http://schemas.microsoft.com/ink/2010/main" type="paragraph" rotatedBoundingBox="4980,13334 5218,13334 5218,13554 4980,13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70285C-064E-46A4-868A-37B12615238E}" emma:medium="tactile" emma:mode="ink">
              <msink:context xmlns:msink="http://schemas.microsoft.com/ink/2010/main" type="line" rotatedBoundingBox="4980,13334 5218,13334 5218,13554 4980,13554"/>
            </emma:interpretation>
          </emma:emma>
        </inkml:annotationXML>
        <inkml:traceGroup>
          <inkml:annotationXML>
            <emma:emma xmlns:emma="http://www.w3.org/2003/04/emma" version="1.0">
              <emma:interpretation id="{AEA123B8-57BC-46A8-83D4-464CA05D7233}" emma:medium="tactile" emma:mode="ink">
                <msink:context xmlns:msink="http://schemas.microsoft.com/ink/2010/main" type="inkWord" rotatedBoundingBox="4980,13334 5218,13334 5218,13554 4980,13554">
                  <msink:destinationLink direction="with" ref="{24CA28D5-6969-4BE4-83E1-417764B7F97A}"/>
                </msink:context>
              </emma:interpretation>
            </emma:emma>
          </inkml:annotationXML>
          <inkml:trace contextRef="#ctx0" brushRef="#br0">2026 994 47 0,'0'0'88'0,"0"-5"-4"0,-10 5-4 15,10-5-24-15,0 1 0 0,-8 4 0 0,8-6 0 0,0 2 0 0,0-2 0 16,0 2-4-16,-8-1 0 0,8 1 0 0,0-1 0 0,0 1 0 16,0-2 0-16,0 2-12 0,0-2 0 0,0 2 0 0,0 0 0 15,0-2-4-15,0 6 0 0,0-5-4 0,0 1-4 0,0 4 0 16,0-5-8-16,0 5 0 0,0-5 0 0,0 5 0 0,0 0 0 16,8 0-8-16,-8 0 4 0,0 0-8 0,0 0 0 0,8 0 0 0,-8 5-4 15,10-5 0-15,-2 5 0 0,-8-1 0 0,8 1 0 16,1 1-4-16,0-2 4 0,-9 6 4 0,8-6-8 0,0 6-12 0,-8-1 12 15,9 0 0-15,-9 1 4 0,8 0 0 0,-8 0-4 0,0-1 0 16,0 1 0-16,0-1 0 0,0 1 0 0,0 1 4 0,0-7-4 16,8 5 4-16,-8-4 0 0,-8-5-8 0,8 5 4 0,0-5-4 0,0 4 0 15,0-4 0-15,0 0 0 0,0 0 0 0,0 0 0 0,-8-4 0 16,8-1-4-16,0 0 4 0,0 0 0 0,0 1 0 16,-9 0-4-16,9-7 4 0,0 7 0 0,0-2 4 0,0 2-4 0,0-6 4 15,0 5-4-15,0-4 4 0,0 4 0 0,9-4 0 0,-9 3-4 16,8 2 0-16,-8-2 0 0,8 2 4 0,-8 4 0 0,10-5 0 15,-2 1 0-15,-8 4 0 0,8 0 4 0,2-5-4 0,-2 5 4 0,0 0-4 16,0 0 0-16,1 0 0 0,-9 0 0 0,9 0 0 0,-1 0 0 16,1 0 0-16,-9 0 0 0,8 0 0 0,0-4 0 0,-8 4 0 15,10 0 0-15,-10 0 0 0,8-6 0 0,-8 6 0 0,8-4 8 16,-8 4-8-16,0-6 0 0,0 6 4 0,0-4-4 0,0 0-4 16,0 4-4-16,0-6 0 0,0 1-8 0,0 5-8 0,0-4-12 0,0-1-4 15,0 0-20-15,0 0-16 0,0 5-12 0,0-4-16 16,0-2-8-16,0 2-76 0,0-7 0 0,0 7 32 0,0 0 36 0,-8-1 20 15</inkml:trace>
        </inkml:traceGroup>
      </inkml:traceGroup>
    </inkml:traceGroup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3:17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E2C0A9-5B55-4375-B9B7-1BF47886E29F}" emma:medium="tactile" emma:mode="ink">
          <msink:context xmlns:msink="http://schemas.microsoft.com/ink/2010/main" type="inkDrawing" rotatedBoundingBox="17504,2174 19153,2242 19127,2868 17478,2800" semanticType="callout" shapeName="Other">
            <msink:sourceLink direction="with" ref="{E6B670E9-F113-49F8-BB35-DB85D7EACB5A}"/>
            <msink:sourceLink direction="with" ref="{CC8A37AB-88FF-482A-9E3A-EAEE23FD9B3F}"/>
          </msink:context>
        </emma:interpretation>
      </emma:emma>
    </inkml:annotationXML>
    <inkml:trace contextRef="#ctx0" brushRef="#br0">-5 0 7 0,'0'0'72'0,"0"0"-12"16,0 5 0-16,0-5-28 0,0 0 4 0,0 0-12 0,0 0 0 16,0 0 0-16,0 0 0 0,0 0-4 0,0 0 4 0,0 0-4 0,0 0 0 15,0 0 0-15,0 0-4 0,0 0 0 0,0 0 4 0,0 0 0 16,0 0 0-16,0 0 0 0,0 0 0 0,0 0-16 0,0 0 24 15,0 0 0-15,0 0 0 0,0 0 0 0,0 0 4 0,0 0 4 16,0 5 0-16,0-5-4 0,0 0 8 0,0 4 0 0,0-4 0 16,0 0-8-16,0 5 4 0,9 0 4 0,-9 0 0 0,0-5 0 0,8 4-4 15,-8 2 0-15,0 3-4 0,8-4 0 0,-8 0-4 0,10 5-4 16,-10-6 0-16,8 5-4 0,-8 0 4 0,8 2-8 0,1-2 4 16,-9 1-4-16,9-1-4 0,-1 1 4 0,-8 0-4 0,8 4 4 15,1-4-4-15,-9 4-4 0,8-4 0 0,1 4 0 0,0-5 0 16,-1 1 0-16,0 5 0 0,2-6 0 0,-2 1-4 0,0 4 0 0,0-5 0 15,2 1 0-15,6 0 0 0,-7 4 4 0,-1-4-4 0,0-1 0 16,2 1 0-16,6 0 0 0,-8 0 4 0,10-1-4 0,-10 1 0 16,10 4-4-16,-10-5 4 0,9 1 0 0,-9-1 0 0,10 1 4 15,-2 0-4-15,-6-1 4 0,6 1-4 0,2-1 0 0,-10 2 0 16,9 3 0-16,-1-5 0 0,2-4 0 0,-10 4 4 0,10 0-4 16,-1 2-4-16,0-2 4 0,-9-4 0 0,9 5-4 0,1-1 4 15,-2-4-4-15,-6 5 0 0,6-5 4 0,1-1-4 0,0 7 4 0,0-7 0 16,-9 0-4-16,10 1 4 0,-2 0-4 0,2 0 4 0,-1 0-4 15,0-5 4-15,-8 4-4 0,7 1 4 0,2-5 0 0,-2 5-4 16,2-5 0-16,-1 6 4 0,0-6-4 0,-9 0 0 0,9 0 4 16,1 0 0-16,-2 3 0 0,-6-3 0 0,6 0 0 0,1 0 0 0,0 0 0 15,-8-3-4-15,7 3 4 0,-6-6 0 0,6 1-4 0,-8 0 4 16,10 5 0-16,-10-4 0 0,9-1 0 0,-8-5 0 0,0 5-4 16,7-3 0-16,-6 2 4 0,6-3-4 0,-8-1 0 0,2 0 0 15,6 1 0-15,-7-1 0 0,-1 1 0 0,10-1 0 0,-10 1 0 16,0 3 0-16,10-3-4 0,-10-1 4 0,10 1 0 0,-10 0 0 15,0-2 4-15,9 7-4 0,-9-5-4 0,10-1 4 0,-10 5-4 0,10-5 4 16,-10 0 4-16,9 6-4 0,-8-1 0 0,-1-5 0 16,9 6 0-16,-9-1 0 0,1 0 4 0,0-4-4 0,-1 3 0 0,0 2 0 15,2-1 0-15,-2 1 0 0,-8-1 0 0,8 0 0 0,0 0 0 16,2 0 4-16,-10-5-4 0,8 5 0 0,0 1-4 0,-8-1 8 16,9-5-8-16,-9 6 4 0,8-6 0 0,0 5 4 0,-8-5-8 0,10 6 4 15,-2-6 0-15,-8 5 4 0,8-4-4 0,-8-1 0 16,8 6 4-16,-8-1 0 0,10-5-4 0,-10 5 0 0,8 0 0 0,-8-4 4 15,8 4 4-15,-8 0-4 0,9 1 0 0,-9-1 0 0,0 0 0 16,0 5 0-16,9-5 0 0,-9 0 4 0,0 1 0 0,0 4 0 16,8-4-8-16,-8 4 4 0,0-6 0 0,0 6 0 0,0 0 4 0,0 0 0 15,9-5 0-15,-9 5 0 0,0 0 0 0,0 0-4 0,0 0 4 16,0 0 4-16,0 0 0 0,0 0 0 0,0 0-8 0,0 0 4 16,0 0 0-16,0 0 0 0,0 0 8 0,0 0-12 0,0 0-4 15,0-4 0-15,0 8 0 0,0-4 0 0,0 0 0 0,0 0 0 16,0 0 0-16,0 0 0 0,0-4 0 0,0 4 0 0,0 0 0 0,0 0 0 15,0 4 0-15,0-4 0 0,-9 0 0 0,9 0 0 16,0 0-44-16,0 0-28 0,-8 0-28 0,-1 5-24 0,9-5-28 16,-9 0-40-16,1 6-32 0,0-2-60 0,-2-4 44 0,2 4 52 0,0 1 32 15,0-5 28-15,-10 5 20 0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4:41.8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1-8 71 0,'0'0'108'0,"0"0"0"15,0 0-8-15,0 0-20 0,-9 0 0 0,9 0-4 0,0 0 4 16,0 0 0-16,0 0-8 0,0 0 0 0,0 0-4 0,0 0-4 16,0 0 0-16,0 0-4 0,0 0 0 0,0 4-4 0,0-4-16 0,0 0 20 15,0 0-4-15,0 0 0 0,0 0-4 0,0 0 0 0,0 0-4 16,0 0-12-16,0 0 0 0,9 19-992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4:41.9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0 79 0,'0'0'116'0,"0"5"-56"0,0-5-60 0,0 0-112 0,0 4 16 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1:37.9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7AE1AE-1616-4FD5-9210-30188C689111}" emma:medium="tactile" emma:mode="ink">
          <msink:context xmlns:msink="http://schemas.microsoft.com/ink/2010/main" type="inkDrawing" rotatedBoundingBox="3035,12959 5869,12749 5898,13136 3064,13346" semanticType="callout" shapeName="Other">
            <msink:sourceLink direction="with" ref="{F5E125CF-B65D-458C-A272-7B4557334C76}"/>
            <msink:sourceLink direction="with" ref="{FEB9D3A0-5804-464D-8045-794B64619A78}"/>
          </msink:context>
        </emma:interpretation>
      </emma:emma>
    </inkml:annotationXML>
    <inkml:trace contextRef="#ctx0" brushRef="#br0">140 677 43 0,'0'0'60'0,"-8"0"-8"0,8 0-4 16,0 0-28-16,0 0 0 0,8 0 4 0,-16 0-8 0,8 0 4 15,0 0-4-15,0 0 0 0,0 0 0 0,-10 5-4 0,10-5-4 16,0 0-4-16,0 0 8 0,0 5-4 0,-8-5 0 0,8 0 0 0,0 0 0 16,-8 0-4-16,8 4 0 0,0-4 8 0,-8 0-8 0,8 0 4 15,0 0 0-15,0 0 0 0,0 0-20 0,-9 0 28 0,9 0 0 16,0 0-4-16,0 0 8 0,0 0-4 0,0 0 4 0,-9 0-4 15,9 0 4-15,0 0 4 0,0 5 0 0,0-5 8 0,0 0 0 0,0 0-8 16,0 0 4-16,-8 0 4 0,8 0 0 0,0 0-4 16,0 0 4-16,0 0-4 0,0 0 0 0,0 0-4 0,0 0 4 0,0 0-4 15,0 0 0-15,0 0-8 0,0 0 4 0,0 0-8 0,0 0 0 16,0 0 0-16,0 0 8 0,0 0 0 0,0 0 4 0,0 0 0 16,0 0 4-16,8 0 4 0,-8 0-4 0,9 0 4 0,-9 0 0 15,9 0-4-15,-9 0 4 0,8 0-4 0,0 0 0 0,0 0 0 0,-8 0 0 16,18 0 0-16,-10 0 0 0,2 0-8 0,-2 0 0 0,0 0 0 15,1 0-4-15,-1 0 0 0,9 0 0 0,-8 0 0 0,-1 0 0 16,10 0 0-16,-10 0 0 0,9 0-4 0,-8 0 0 0,7 0 0 16,1 0-4-16,-8 0 0 0,8 0 0 0,1 0 0 0,-10 0-4 0,8 0 0 15,2 0-8-15,-1 0 16 0,-9 0-4 0,10 0 0 0,-2 0 0 16,2 0 4-16,-10 0 0 0,9 0-4 0,0 0-4 0,0 0 8 16,1 0-4-16,-2 0 0 0,2-5 4 0,-2 5-4 0,2 0 0 15,-1-4-4-15,-1-1 8 0,10 5-4 0,-8-5 0 0,7 5 0 16,-8-5-4-16,0 1 4 0,9 4 0 0,0-5 0 0,-10 5 0 0,10-6 0 15,-9 6 0-15,9-3-4 0,-10 3 0 0,10 0-4 0,-9 0 0 16,9 0 0-16,-10 0 0 0,2-6 0 0,8 6 0 0,-10 0 0 16,1 6 0-16,9-6 0 0,-10 0 0 0,2 0 0 0,0-6 0 15,-2 6 0-15,1 0 0 0,0 0 0 0,0-4 0 0,-9 4 0 16,10 0 0-16,0-5 0 0,-2 5 0 0,1-5 0 0,-9 5 0 16,10-5 0-16,-2 5 0 0,2-4 0 0,-10 4 0 0,10-5 0 0,-2 5 0 15,-7 0 0-15,8 0 0 0,0-5 0 0,-1 5 0 16,2 0 0-16,-10-4 0 0,10 4 0 0,-1 0 0 0,-1 0 0 0,2-5 0 15,-2 5 0-15,2 0 0 0,-1 0 0 0,0-5 0 0,0 5 0 16,9 0 0-16,-10-5 0 0,2 5 0 0,-1 0 0 0,0-4 0 16,0 4 0-16,9 0 0 0,-10 0 0 0,2-4 0 0,-2 4 0 0,2-6 0 15,-1 6 0-15,-1 0 0 0,2 0 0 0,-2 0 0 0,2 0 0 16,-1 0 0-16,0 0 0 0,0 0 0 0,0 0 0 0,0-5 0 16,-9 5 0-16,10 0 0 0,-1 0 0 0,0 0 0 0,0-4 0 15,-9 4 0-15,10 0 0 0,-2 0 0 0,2-5 0 0,-10 5 0 16,9 0 0-16,-8-5 0 0,8 5 0 0,-1 0 0 0,-6 0 0 0,6 0 0 15,-8 0 0-15,10 0 0 0,-10 0 0 0,10 0 0 16,-10-5 0-16,1 5 0 0,7 0 0 0,-6 0 0 0,-2 0 0 0,0 0 0 16,10 0 0-16,-10 0 0 0,0 0 0 0,1 0 0 0,8 0 0 15,-8 0 0-15,-1 0 0 0,0 0 0 0,10 0 0 0,-10 0 0 16,0 0 0-16,2 0 0 0,-2 0 0 0,0 0 0 0,9 0 0 0,-8 0 0 16,-1 0 0-16,1 0 0 0,-1 0 0 0,0 0 0 15,10 0 0-15,-10 5 0 0,2-5 0 0,-2 0 0 0,0 0 0 0,0 0 0 16,1 0 0-16,-1 0 0 0,-8 0 0 0,9 0 0 0,0 0 0 0,-1 0 0 15,0 0 0-15,-8 5 0 0,10-5 0 0,-2 0 0 16,0 0 0-16,-8 0 0 0,8 5 0 0,2-5 0 0,-10 4 0 0,8-4 0 16,-8 0 0-16,8 0 0 0,-8 5 0 0,9-5 0 0,-9 0 0 15,8 0 0-15,-8 6 0 0,0-6 0 0,9 0 0 0,-9 0 0 16,0 0 0-16,9 0 0 0,-9 4 0 0,8-4 0 0,-8 0 0 16,0 0 0-16,8 4 0 0,-8-4 0 0,8 0 0 0,-8 5 0 15,0-5 0-15,10 5 0 0,-10-5 0 0,8 5 0 0,-8-5 0 0,8 4 0 16,-8-4 0-16,10 0 0 0,-10 5 0 0,8-5 0 0,0 0 0 15,-8 5 0-15,0-5 0 0,9 4 0 0,-9-4 0 0,8 0 0 16,-8 5 0-16,9-5 0 0,-9 5 0 0,0-5 0 0,8 0 0 0,-8 5 0 16,9-5 0-16,-9 4 0 0,0-4 0 0,8 0 0 15,-8 0 0-15,0 0 0 0,0 0 0 0,0 0 0 0,0 0 0 0,8 0 0 16,-8 0 0-16,0 0 0 0,0 0 0 0,0 6 0 0,0-12 0 16,0 6 0-16,0 0 0 0,0 0 0 0,-8 0 0 0,16 0 0 15,-8 0 0-15,0 0 0 0,0 0 0 0,0 0 0 0,0 0 0 16,0 0 0-16,0 0 0 0,0 0 0 0,0-4 0 0,0-1 0 0,0 0 0 15,0 5 0-15,0-5 0 0,0-4 0 0,0 4 0 0,0 1 0 16,0-6 0-16,0 1 0 0,0-1 0 0,0 1 0 0,10-1 0 16,-20 0 0-16,10 6 0 0,0-11 0 0,0 6 0 0,0-1 0 15,0 1 0-15,0 0 0 0,0 0 0 0,0-7 0 0,0 7 0 16,0-5 0-16,0 4 0 0,0 1 0 0,0-4 0 0,0 2 0 16,0-3 0-16,0 5 0 0,0-1 0 0,0-5 0 0,0 6 0 0,0-1 0 15,0 1 0-15,0 0 0 0,0 3 0 0,0-3 0 0,-8 4 0 16,8 1 0-16,0 0 0 0,0-1 0 0,-8-1 0 0,8 2 0 15,0 4 0-15,0-5 0 0,0 5 0 0,-9 0 0 0,9-5 0 0,0 5 0 16,0 0 0-16,0 0 0 0,0 0 0 0,0 0 0 16,0 0 0-16,0 0 0 0,0 0 0 0,0 0 0 0,0 0 0 0,0 0 0 15,-8 0 0-15,8 0 0 0,0 0 0 0,0 0 0 0,0 0 0 16,0 0 0-16,0 0 0 0,-9 0 0 0,9 0-4 0,0 0-92 16,0 5-28-16,-8-5-28 0,8 0-40 0,-9 5-20 0,9-5-92 15,0 4 48-15,-8 2 48 0,0-1 36 0,-2-5 36 0,10 4 24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45.8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43087A-B9D1-465C-A49C-577D38AA3FA1}" emma:medium="tactile" emma:mode="ink">
          <msink:context xmlns:msink="http://schemas.microsoft.com/ink/2010/main" type="writingRegion" rotatedBoundingBox="16519,4656 17754,5388 17520,5784 16284,5052">
            <msink:destinationLink direction="with" ref="{B1FCC84B-F809-4DCF-9FB4-F5C8EFAA640C}"/>
          </msink:context>
        </emma:interpretation>
      </emma:emma>
    </inkml:annotationXML>
    <inkml:traceGroup>
      <inkml:annotationXML>
        <emma:emma xmlns:emma="http://www.w3.org/2003/04/emma" version="1.0">
          <emma:interpretation id="{1C17CC2A-DD91-4600-9398-A47FDC83ECF2}" emma:medium="tactile" emma:mode="ink">
            <msink:context xmlns:msink="http://schemas.microsoft.com/ink/2010/main" type="paragraph" rotatedBoundingBox="16519,4656 17754,5388 17520,5784 16284,5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4F2C34-20DB-401B-BF57-3E450C5CA630}" emma:medium="tactile" emma:mode="ink">
              <msink:context xmlns:msink="http://schemas.microsoft.com/ink/2010/main" type="line" rotatedBoundingBox="16519,4656 17754,5388 17520,5784 16284,5052"/>
            </emma:interpretation>
          </emma:emma>
        </inkml:annotationXML>
        <inkml:traceGroup>
          <inkml:annotationXML>
            <emma:emma xmlns:emma="http://www.w3.org/2003/04/emma" version="1.0">
              <emma:interpretation id="{4FBAE9C5-D42D-49EA-9F4F-4090D797A82D}" emma:medium="tactile" emma:mode="ink">
                <msink:context xmlns:msink="http://schemas.microsoft.com/ink/2010/main" type="inkWord" rotatedBoundingBox="16332,4910 16945,4862 16958,5027 16345,5075"/>
              </emma:interpretation>
            </emma:emma>
          </inkml:annotationXML>
          <inkml:trace contextRef="#ctx0" brushRef="#br0">14083-2275 35 0,'-8'-10'80'16,"0"1"0"-16,8-1-4 0,-9 2-20 0,1-1-4 16,8-1-4-16,0 2 0 0,0-1 0 0,-7-1 0 0,7 1 0 0,0 4-8 15,0-4 4-15,7 0 0 0,-7 0 0 0,8 5-4 0,-8-6-8 16,9 6 4-16,-1-2 4 0,0 2 0 0,-1 0-12 0,3-1 4 15,5 0 4-15,-6 5-8 0,-1-4 0 0,9 4 4 0,-2 0-4 0,2 4-4 16,-9-4 0-16,9 0 0 0,-2 5 4 0,10 0-4 0,-8-1 0 16,-2-4-4-16,2 4 0 0,0 2-4 0,-2-2 4 0,10 0 0 15,-8-4 0-15,7 6 0 0,-8-6-4 0,8 4 0 0,-7-4-4 16,-1 0 0-16,8 0-4 0,-7 0 0 0,-1 0 0 0,1-4-4 16,-1 4 4-16,0-6-8 0,1 6 0 0,-10-4 0 0,10 4-4 0,-9-4-12 15,0-2-8-15,1 6-28 0,-1-4-16 0,-8 4-40 0,0 0-24 16,7-4-16-16,-7 4-24 0,0-5-64 0,0 5 44 15,-7 0 36-15,7-5 40 0,-8 5 16 0</inkml:trace>
        </inkml:traceGroup>
        <inkml:traceGroup>
          <inkml:annotationXML>
            <emma:emma xmlns:emma="http://www.w3.org/2003/04/emma" version="1.0">
              <emma:interpretation id="{DC9D6B3F-8B8D-4F10-A233-3F9D21290417}" emma:medium="tactile" emma:mode="ink">
                <msink:context xmlns:msink="http://schemas.microsoft.com/ink/2010/main" type="inkWord" rotatedBoundingBox="17417,5202 17748,5398 17520,5784 17189,55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51.7248">14989-1831 19 0,'0'-4'92'0,"0"-5"-4"0,0 0-4 0,0-1-24 16,0 2-4-16,-9 2 4 0,9-2-8 0,0 3-4 0,0-5-4 15,0 6-4-15,9 0 0 0,-9-1-8 0,0 0 0 0,0 1-4 0,7 4 0 16,-7 0 0-16,0-5-4 0,8 10 4 0,-8-5-4 0,9 0 8 16,-1 4 0-16,-8-4 0 0,8 5-4 0,0 0 0 0,1-1-4 15,-2 5-4-15,1-4 0 0,-8 4 0 0,9-5 0 0,-1 10-4 0,0-4 0 16,1-1 0-16,-1 4-4 0,-1-3-4 0,1 4 0 0,1 0 4 15,-1-1-4-15,0 6-4 0,1-6 4 0,-2 6 0 0,1-6-4 16,1 6 0-16,-1-6 0 0,0 1 0 0,-8 0-4 0,8 0 4 16,-8-1-4-16,9 1 0 0,-2-5 0 0,-7 1 4 0,0-1-4 15,0 0 4-15,8-5 0 0,-8 2 0 0,0-2 0 0,0-4 0 0,0 0 0 16,0 0 0-16,0-4-4 0,0-2 4 0,0 2 0 0,0-5 0 16,0 0 0-16,0-5 0 0,0 5-4 0,0-5 4 0,0-4 0 15,0 4-4-15,0-5 4 0,0 6 0 0,0-6-4 0,0 1 0 16,9-1 0-16,-9 5 4 0,8-4 0 0,-8 4 4 0,8 6 0 15,-8-6 4-15,0 0 0 0,9 5-4 0,-1 4 0 0,-1-4 4 16,-7 0 0-16,8 5 0 0,1-2 0 0,-9 2 0 0,8 0 0 0,0-1 4 16,1 5-4-16,-9-5-4 0,8 0 4 0,-1 5 0 15,2-4 4-15,-9 4-4 0,8-4-4 0,0 4 0 0,0-5 0 0,1 5 0 16,-9-5 0-16,7 5 0 0,1 0-4 0,1 0 0 0,-9 0 0 16,8-4 0-16,-8 4 0 0,8 0 0 0,-8-5-8 0,9 5 0 15,-9 0-4-15,0-4-12 0,0 4-20 0,0 0-24 0,8 0-16 0,-8-5-36 16,0 1-32-16,0 4-12 0,-8-4-52 0,8-2-8 0,0-3 44 15,0 4 28-15,-9 1 28 0,9-1 20 0</inkml:trace>
        </inkml:traceGroup>
      </inkml:traceGroup>
    </inkml:traceGroup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21.9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3 0,'0'0'48'0,"0"0"0"15,0 0-4-15,0 0-24 0,0 0-4 0,0 0 0 0,0 0-4 16,0 5 0-16,0-5 0 0,0 0 0 0,0 0-4 0,0 0 4 16,0 0-8-16,0 0 0 0,0 0-20 0,0 0 28 0,0 0-8 15,0 5 0-15,0-5 0 0,0 4 0 0,0-4-4 0,0 0 4 16,0 0-4-16,0 5 0 0,0-5 0 0,0 5 0 0,0 0-4 0,0-5 0 15,0 4 4-15,0 0 0 0,0-4 0 0,0 6-8 0,0-6 0 16,0 0 0-16,0 5-4 0,0-5-12 0,0 5-16 0,0-5-8 16,0 0-8-16,0 5-8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13.6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4D0148-DCA6-4C4D-90EB-D41912DBBACF}" emma:medium="tactile" emma:mode="ink">
          <msink:context xmlns:msink="http://schemas.microsoft.com/ink/2010/main" type="inkDrawing" rotatedBoundingBox="2726,5396 2886,11233 2824,11235 2664,5397" semanticType="underline" shapeName="Other">
            <msink:sourceLink direction="with" ref="{FE100BCB-BD9C-451B-9FE6-C0FBC05111C4}"/>
          </msink:context>
        </emma:interpretation>
      </emma:emma>
    </inkml:annotationXML>
    <inkml:trace contextRef="#ctx0" brushRef="#br0">1 18 7 0,'0'-5'72'0,"0"5"-4"0,0 0-8 0,0-6-28 0,0 6 0 0,0 0-8 16,0 0 4-16,0-4 0 0,0 4-8 0,0 0 4 0,0 0-4 16,0 0 0-16,0 0 4 0,0 0-4 0,0 0 4 0,0 0 0 15,8 0 0-15,-8 0 0 0,0 0 0 0,0 0 0 0,-8-4 4 0,16 4-4 16,-16 0 0-16,8 0 0 0,0 0 0 0,0 4 0 0,0-8 4 16,0 4 4-16,8 0 0 0,-8 4-4 0,0-4 0 0,0 4-4 15,0-4 8-15,0 6 0 0,0-1-4 0,0 5-4 0,0-6-4 0,0 6-4 16,0-5 0-16,9 4-4 0,-9 5 4 0,0-4-4 15,0 5 0-15,0-6 0 0,0 5-4 0,0 0 0 0,0 1 12 0,0 4-12 16,0-4 0-16,0-1 0 0,0 5 0 0,0-4 0 0,0 4 0 16,0-5 0-16,0 6 0 0,0-1 4 0,0-4-4 0,0 4 0 15,0 0 0-15,0 0-4 0,0-5 0 0,0 6 0 0,0-1 4 0,0-5-4 16,0 5 4-16,0 0-4 0,0-4 0 0,0 4 0 16,0-5 0-16,0 5 0 0,8-4 0 0,-8-1 0 0,0 5 0 0,0-4-4 15,0 3 0-15,0-3 4 0,9 4 0 0,-9-4 0 0,0-1 0 16,0 1 0-16,0 4-4 0,0-5 4 0,0 0 0 0,0 1-4 15,8 0 4-15,-8-1-4 0,0 0 0 0,0 1 0 0,0-1 4 16,0 0 0-16,0 1 0 0,0-1-4 0,9-4-4 0,-9 4 4 16,0 1 0-16,0-1 4 0,0-5-4 0,0 6 4 0,0-1-4 15,0 1 0-15,8 0 0 0,-8-1 0 0,0 0 0 0,0 1 0 0,0-2 0 16,0 1 4-16,0 1-4 0,0 4 0 0,0-4 0 16,0-1 0-16,0 5 0 0,0 0 4 0,0-4-4 0,0 5 0 0,0-6 0 15,0 5 0-15,0 0 0 0,0-5 4 0,0 6-4 0,0-6-4 16,0 5 4-16,0-5 4 0,0 5-4 0,0-4 0 0,0 5 0 15,0-7 0-15,0 7 0 0,0-5 0 0,0 4 0 0,0-5 0 0,0 4 0 16,0-2 4-16,0 3-4 0,0 0 0 0,0-1 0 0,0-3 0 16,0 4 4-16,0 2-4 0,0-3 0 0,0 1 0 0,0 0 0 15,0 0-4-15,0 1 4 0,0-1 0 0,0 0 0 0,0 0 0 16,0 0 0-16,0 1 0 0,0-1 0 0,0 0 0 0,0 0 0 16,0 5 0-16,0-5 0 0,0 0 0 0,0 0 4 0,0 1-4 15,0-2 0-15,0 6 0 0,0-3 0 0,0-2 0 0,0 4 0 0,0-4 0 16,0 0 4-16,0 6-4 0,0-1 0 0,0-5 0 0,0 5 0 15,0 0-4-15,0-5 8 0,0 5-4 0,0 0 0 0,0 0-4 16,0 0 4-16,0 5 0 0,0-6 0 0,0 2 0 0,0-2 0 16,0 2 0-16,0 4 4 0,0-6-20 0,0 1 16 0,0 0 4 0,0 0 0 15,0 0 0-15,0 5-4 0,0-5 0 0,0 0 0 0,0 0 0 16,0 0-4-16,0 0 4 0,0 0 4 0,0 0-4 0,0 0 0 16,0 0 0-16,0 0 0 0,0 0 4 0,0 0-4 0,0 0 0 0,0 0 0 15,0 1 0-15,0-2 4 0,0 0-8 0,0 2 4 16,0-1 0-16,0-1 0 0,0 2-4 0,0-2 4 0,0 2 0 0,8-2 0 15,-8 2 4-15,0-2-4 0,0 2 0 0,0-2-4 0,10 2 8 16,-10-2-4-16,0 2 0 0,0-2 0 0,8 1-4 0,-8 0 4 16,0 0 0-16,0 0 0 0,8 0 0 0,-8 0 4 0,0 0-4 15,0 0 0-15,0 0 0 0,10 0 0 0,-10 5 0 0,0-5 0 16,0 5 0-16,0-5 0 0,0 0 0 0,0 4 0 0,0 1 4 16,8-5-8-16,-8 5 4 0,0 0 0 0,0-4 0 0,0 3 0 0,0 0 0 15,0 1 0-15,0-5 0 0,0 10 0 0,8-11 4 0,-8 7-4 16,0-7-20-16,0 6 20 0,0 0 4 0,0-5 0 0,9 0 0 15,-9 5 0-15,0-5-4 0,0-1 0 0,0 6 0 0,0-5 0 16,0 0 0-16,8 0-4 0,-8 0 4 0,0-5 4 0,0 6-4 16,0-2 4-16,8 2-8 0,-8-2 4 0,0 1-4 0,0-4 4 0,0 3 0 15,0 2 0-15,9-6 0 0,-9 5 0 0,0 0 0 0,0-5 4 16,0 0-4-16,0 4 0 0,0-3 0 0,0-1 0 0,0 1 0 16,0 0 4-16,0-2-4 0,0 1 0 0,0 0 0 0,0-4 0 15,0 4 4-15,0-4-4 0,0 4 0 0,0-5-4 0,0 1 0 16,0-2 4-16,9 2 0 0,-9 0-4 0,0-1 0 0,0 0 4 0,0 1 0 15,0-1 0-15,0 0 0 0,0 1 0 0,8 0 0 0,-8-6 4 16,0 6-4-16,0-2 0 0,0-3 0 0,0 4 4 0,0 0-8 16,0 1 4-16,0-5 0 0,0 4 0 0,0 1 0 0,0-1 0 0,0 1 0 15,0-2 0-15,0 2 0 0,0-5 0 0,0 4 0 16,0 1 0-16,0 3 0 0,0-3-4 0,0 0 4 0,0-1 0 0,0 1 0 16,0-2 0-16,0 7 0 0,0-6 0 0,0 0 0 0,0 1 0 15,0 4 0-15,0-5 0 0,0 1 0 0,0 5 0 0,0-7 4 16,0 2-4-16,0-1 0 0,0 0 0 0,0 2 0 0,0-7 0 0,0 5 0 15,0 1 4-15,0-7-4 0,0 3-4 0,0 3 4 0,0-5 0 16,0-3 0-16,0 3 4 0,0-5-4 0,0 6 0 0,0-5 0 16,0 0 0-16,0 0 0 0,0-1 0 0,0-4 0 0,0 0-4 15,0 6 4-15,0-6 0 0,0 0 0 0,0 0 0 0,0 0 0 16,0 0 0-16,0 0 0 0,0 0 0 0,0 0-4 0,0 0 4 16,0 0-8-16,0 0-8 0,0 0 0 0,0 0-16 0,0 0-4 15,-8 0-8-15,8 0-16 0,0 0-24 0,0-6-20 0,-9 2-12 0,9-1-12 16,-9 0-92-16,9-4 40 0,-8-1 32 0,0-5 32 0,8-4 16 15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16.8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97A404-2DCA-443D-B7ED-69A893A2CF69}" emma:medium="tactile" emma:mode="ink">
          <msink:context xmlns:msink="http://schemas.microsoft.com/ink/2010/main" type="inkDrawing" rotatedBoundingBox="6383,4012 9084,10861 5411,12309 2710,5460" semanticType="verticalRange" shapeName="Other">
            <msink:sourceLink direction="with" ref="{FA9CD015-4FA3-42AE-BD48-6F7E97433462}"/>
            <msink:sourceLink direction="with" ref="{FE100BCB-BD9C-451B-9FE6-C0FBC05111C4}"/>
            <msink:sourceLink direction="with" ref="{E724157A-A8B5-4C9B-8D17-D8DA91759D80}"/>
            <msink:destinationLink direction="with" ref="{9B9EA0A4-5DE7-4C14-B8A8-906FECBA03DE}"/>
            <msink:destinationLink direction="with" ref="{5AFAB89A-C831-4D47-8FD2-25241683C025}"/>
            <msink:destinationLink direction="to" ref="{9C2C31B8-98B3-49EC-B2C9-21430A374CF7}"/>
            <msink:destinationLink direction="to" ref="{7B60A009-2026-4805-806A-3C1A8C8A9C6F}"/>
          </msink:context>
        </emma:interpretation>
      </emma:emma>
    </inkml:annotationXML>
    <inkml:trace contextRef="#ctx0" brushRef="#br0">18 62 7 0,'0'0'72'0,"0"0"-4"0,0 0-4 0,0 0-28 16,0 0-4-16,0 4 0 0,0-4-12 0,0 0 4 0,0 0 0 16,0 0 0-16,0 0 0 0,0 0-4 0,0 0 4 0,0 0 0 0,0 0-4 15,0 0 0-15,0 0 0 0,0 0 0 0,0 0-4 0,0 0 4 16,0 0-4-16,0 0 0 0,0 0-4 0,0 0 4 0,0 0 0 16,0 0 0-16,0 0 0 0,0 0 0 0,0 0 4 0,0 0-4 15,0 0 4-15,8 0 4 0,-8 0 0 0,0 0 0 0,9 0-4 16,-9 0 0-16,8 0 0 0,1 0 0 0,-1 0-4 0,0 0 8 0,-8 0-4 15,18 4 0-15,-10-4 0 0,2 0 0 0,-2 6-8 0,9-6 0 16,-9 4 0-16,0-4 4 0,10 6-4 0,-10-6 0 0,10 4 0 16,-10 1 0-16,0-5-4 0,10 0 4 0,-2 4 0 0,-7-4 0 0,8 0 0 15,-8 0 0-15,7 0 0 0,2 0-4 0,-10 0 0 16,10 0 0-16,-2 0 0 0,-7 0 0 0,8 0 0 0,0 0-8 16,-9 0 4-16,10 0 0 0,-2 0 4 0,-6 0-4 0,6 0 0 0,1 0 0 15,-9 0-4-15,10 0 4 0,-2 0 0 0,-6 0 4 0,6 0-4 16,2 0 0-16,-2 5 0 0,-7-5-4 0,8 5 4 0,0-5 0 15,1 0 0-15,-2 5 0 0,-8-5-4 0,10 4 0 0,-1 2 0 16,-1-6 0-16,2 0 4 0,8 4 0 0,-10-4-4 0,2 0 0 16,-1 0 0-16,-1 0 4 0,10 0-4 0,-8 0 0 0,-2 0 0 0,10 0 0 15,-9 0 4-15,9 0-4 0,0 0 0 0,-10 0 4 0,10 0-4 16,-9 0 0-16,9 0 0 0,0 0 0 0,-2 0 0 0,-6 0 0 16,7 0 0-16,1 0 0 0,0 0 0 0,-10 0 4 0,10 0-4 15,-9 4 4-15,9-4 0 0,-10 0-4 0,10 0-4 0,-9 0 4 16,9 0 4-16,0 6-4 0,-10-6-4 0,2 5 4 0,7-5-4 0,-8 0 8 15,8 0 0-15,-7 0-4 0,0 0-4 0,6 0 4 0,-7 0 0 16,9 4 0-16,-8-4 0 0,-2 0 0 0,2 0 0 0,7 5 0 16,-8-5 4-16,0 0-4 0,9 0 0 0,-10 5 0 0,10-5 4 15,-9 0-4-15,9 5 0 0,-10-5 0 0,10 0 4 0,-8 0-8 16,7 4 4-16,-8-4 4 0,8 0-4 0,-7 0 0 0,8 6 0 0,-10-6 0 16,9 0 0-16,-7 0 0 0,8 0 0 0,-10 0 0 0,2 0 0 15,7 0 0-15,-7 0-4 0,-2 4 0 0,2-4 4 0,-2 0 0 16,2 0 4-16,7 0-4 0,-8 0 4 0,0 0 0 0,1 0-4 0,-2 0 0 15,2 0 0-15,-10 0 0 0,9 5 0 0,-1-5 0 16,2 0 0-16,0 0 4 0,-10 0-4 0,8 0-4 0,2 0 0 0,-10 0 4 16,9 0 0-16,-9 0-20 0,10 0 24 0,-10 0 4 0,10 0-4 15,-10 0 0-15,9 6-4 0,-8-6 0 0,-1 0-4 0,9 0 4 16,-9 0 0-16,2 0 4 0,6 0-4 0,-8 0 0 0,2 4 0 0,-2-4 0 16,0 0 0-16,1 0 4 0,-1 4 0 0,1-4-8 0,8 0 8 15,-9 0-4-15,0 5-4 0,2-5 4 0,-2 0 0 0,0 5 0 16,2-5 0-16,-2 5 4 0,0-5-4 0,1 0 0 0,8 0 0 15,-9 0 0-15,1 4 0 0,7-4 0 0,-6 0 0 0,-2 0 0 16,0 0 0-16,10 6-4 0,-10-6 0 0,9 0 4 0,-9 0 0 0,1 4 0 16,8-4 4-16,-9 0-4 0,2 0 4 0,6 0-4 15,-8 0 0-15,10 0 0 0,-10 5 0 0,1-5-4 0,8 0 0 0,-8 0 4 16,7 0 4-16,-8 0-4 0,10 0 0 0,-10 0 0 0,10 0 0 16,-10 0-4-16,9 0 4 0,-8 0 0 0,8 0-4 0,-9 0 4 15,10 0 8-15,-10 0-12 0,10 0 8 0,-10 0-4 0,0 0 0 0,9 0-4 16,0 0-16-16,-8 0 20 0,-1 0 4 0,10 0 4 0,-10 0-4 15,0 0-4-15,10 0 4 0,-10 0-4 0,9 0 0 16,-9 0-4-16,1 0 8 0,8 0-4 0,-9 0 0 0,2 0 0 0,6 0 4 16,-8 0-4-16,10 0 4 0,-10 0-4 0,1 0 0 0,7 0 4 15,-6 0-8-15,6 0 0 0,-8 0 4 0,10 0 0 0,-10 0 0 16,10 0 0-16,-10 0 0 0,9 0 0 0,-9 0 0 0,10 0 0 0,-2 0 0 16,-6 0 4-16,6 0-4 0,2 0 0 0,-2 0 0 15,-7 0 0-15,7 0 0 0,2 0-4 0,0 0 4 0,-10 0 0 0,8 0 0 16,2 0 0-16,-1 0 4 0,-1 0-4 0,-6 0 0 0,6 0 0 15,2 0 0-15,-10 0 0 0,9 0 4 0,0 0-4 0,-8 0 0 16,7 0 0-16,-6 0 0 0,6 0 0 0,-8 0 0 0,10 0-4 0,-10 0 4 16,9 0 0-16,-8 0 0 0,8 0 0 0,-9 0 0 0,0 0 0 15,2 0-4-15,6 0 8 0,-6 0-4 0,-2 0 0 0,0 0-20 16,1 0 24-16,-1 0-4 0,9 0 0 0,-8 0 4 0,-1 0 0 16,0 0-4-16,2 0 0 0,-2 0 0 0,0 0 4 0,2 0-4 15,-2 0-4-15,0 0 4 0,0 0 0 0,1 0 4 0,0 0-8 0,-1 0 4 16,1 0 4-16,-1 4 0 0,0-4-4 0,-8 0 0 0,10 0 0 15,-2 0 0-15,-8 0 0 0,8 6 4 0,0-6-4 0,-8 0 0 16,0 0 0-16,10 0 0 0,-10 4 0 0,0-4 0 0,8 0 0 16,-8 0 0-16,0 0 0 0,0 0 0 0,0 0 0 0,0 0 0 15,0 0 0-15,0 5 0 0,0-5 0 0,0 0 0 0,0 0 0 0,0 0 0 16,0 0 4-16,0 0-4 0,0 0 0 0,0 0 4 0,0 0-4 16,0 0 0-16,0 0 0 0,0 0 0 0,0 0 0 0,0 0 0 15,0 0 4-15,0 0-4 0,0 0 0 0,0 0 0 0,0 0 0 16,0 0 4-16,0 0 0 0,0 0 4 0,0 0-4 0,0 0 4 15,0 0-4-15,0 0 4 0,0 0 0 0,0 0 0 0,0 0-16 0,0 0 16 16,0 0 0-16,0 0 0 0,0 0 0 0,0 0 0 0,0 0-4 16,0 0 0-16,0 0 0 0,0 0 0 0,0 5-4 0,0-5 0 15,0 0 0-15,0 0 4 0,0 0 0 0,0 0-4 0,0 0 4 16,0 0-4-16,0 0 0 0,-8 0 4 0,8 0-4 0,0 0 0 16,0 0 0-16,0 0 0 0,0 5-4 0,0-5 4 0,0 0 0 0,0 4 4 15,0-4-8-15,0 6 8 0,0-6-8 0,0 4 4 0,-10-4 4 16,10 5-4-16,0 0-4 0,0 0 4 0,0-1 0 0,0 6 0 15,0-6 0-15,0 1 0 0,0 1 0 0,-8 3 4 0,8 1 0 16,0-6-4-16,0 6 0 0,0-1-4 0,0 1 0 0,0 0 4 16,0-1 0-16,-8 1 0 0,8 0 0 0,0-1 0 0,0 5 0 0,0-4 0 15,0 5 0-15,0-6 0 0,0 5 0 0,0-4 0 0,0 3 0 16,-8-2 0-16,8 3-4 0,0-4 4 0,8 4 0 0,-8 0 0 16,-8-4 0-16,8 5 0 0,8-1-16 0,-16 1 20 0,8 0 0 15,0-2 0-15,0 1 0 0,0 7 0 0,0-7-4 0,0-1 0 16,0 6 0-16,0-3 0 0,0 3 0 0,0 0 0 0,0-5 0 0,0 5 0 15,0 0-4-15,0-4 8 0,0 4-4 0,0 0 0 0,0-4 0 16,0 4 0-16,0 0 0 0,0 0 0 0,0 0 0 0,0-5 0 16,0 5 0-16,0 1 0 0,0-2 0 0,0 2 0 0,0-1 0 0,0 0-4 15,0 2 4-15,0-3 0 0,0 1 4 0,0 0-4 0,0 0 0 16,0 1 0-16,0 3 0 0,0-3 0 0,0-1 0 16,0 0 0-16,0 1 4 0,0 4-4 0,0-5 0 0,0 0 0 0,0 4 0 15,0-3 0-15,0 0-4 0,0 3 4 0,0-3 0 0,0 3-4 16,0-4 4-16,0 6 4 0,0-2-4 0,0-4-4 0,0 6 8 15,0-2-4-15,0-4 0 0,0 5 0 0,0 1-4 0,0-1 4 16,0-5 0-16,0 5 0 0,0-1 0 0,0 2 4 0,0-2-4 16,0-3 0-16,0 4-4 0,0 0-16 0,0 0 24 0,0 0 0 0,0-6-4 15,0 6 4-15,0 1 0 0,0-1-4 0,0-5-4 0,0 5 4 16,8 0 0-16,-8-5 4 0,0 5-4 0,0-3 4 0,0 1-4 16,0-3 0-16,8 6 0 0,-8-6 0 0,0 0-4 0,0 0 4 0,0 5 0 15,0-5 0-15,0 0 0 0,0 0 0 0,0 6 0 16,0-6 0-16,0 0 0 0,0 1 0 0,0-1 0 0,0 0 0 0,0 0 0 15,0 0-4-15,0 0 0 0,0 0 4 0,0 0 0 0,0 0 0 16,0 1 0-16,0-1 0 0,0 0 0 0,0 1 0 0,0-6 0 16,0 5 0-16,0 0 0 0,0 1 0 0,0-1-4 0,0 0 4 0,0 0 0 15,0 5 0-15,0-4 0 0,0-2 0 0,0 1-4 16,0 6 4-16,0-6 0 0,0 0 0 0,-8 6 0 0,8-7 0 0,0 1 0 16,0 5 0-16,-8 0-4 0,8-5 4 0,0 5-4 0,0-5 4 15,-10 5 0-15,10 1 0 0,-8-7 0 0,8 7-4 0,0-2 4 16,0 2-4-16,0-2 4 0,0-3-4 0,0 4 0 0,0-5 4 0,0 5 4 15,0-5-8-15,0 4 0 0,0-3 0 0,-8 4 4 0,8-5 0 16,0 1 0-16,0 3 0 0,0-4 4 0,0 1-4 0,0 4 0 16,0-5-4-16,0 0 4 0,0 5-4 0,0 0 8 0,0-4-4 15,0 2 0-15,0 4-4 0,0-7 4 0,0 4 4 0,0 2-4 16,0-2 0-16,0-3-4 0,0 3 4 0,-9 2 0 0,9-2-4 0,0 2 4 16,0-2 4-16,0 2-4 0,0-2 0 0,0 2-4 15,0-2 4-15,0 2 0 0,0-1 0 0,0-1 0 0,0 0 0 0,0 3 0 16,0-7 0-16,0 4 4 0,0 2-8 0,0-2 4 0,0 1 0 15,0 0 4-15,0 0-8 0,0-5 4 0,0 6-4 0,0-2 4 16,0 2 0-16,0-7 0 0,0 12 0 0,0-11 0 0,0 10 0 0,0-10 0 16,0 4 0-16,-8 2 0 0,8 4 0 0,0-10 4 15,0 9-8-15,0-4 4 0,0 0 4 0,0 0 0 0,0 0-4 0,0-5 0 16,0 10 0-16,0-10-4 0,0 5 4 0,0 0 0 0,0 0 0 16,0 0 0-16,0-5 0 0,0 6 0 0,0-6 0 0,0 4 0 15,0-3 0-15,0 4 0 0,0-5 0 0,0 0 0 0,0 0 0 0,0 5 0 16,0-5 0-16,0 1 0 0,0-1 0 0,0-1 0 0,0 2 0 15,0-1 4-15,0 1-4 0,0-1 0 0,0-5 4 0,0 5-8 16,0 0 4-16,0 1-4 0,0-6 8 0,0 6-4 0,0-7 0 16,-9 7 0-16,9-5 0 0,0 4-4 0,0-5 4 0,-9 5 4 15,9-5-4-15,0 6 0 0,0-6 0 0,0 0 0 0,-8 5 0 16,8-4 0-16,0 4 0 0,0-5 0 0,0 5 0 16,0-3 4-16,-8-3-8 0,8 6 8 0,0-5-8 0,0 1 0 0,0 0 8 0,0 4-4 15,-8-5-4-15,8 1 8 0,0-1-4 0,0 1 0 0,0-1 0 16,0 1 0-16,0-1 0 0,0-5 0 0,-10 6-4 0,10-5 4 15,0 2 0-15,0-1 0 0,0-1 4 0,0-1-4 0,0 1 0 16,0-1 0-16,0 1 0 0,0 0 0 0,0 0 0 0,0-1 0 0,0 1 0 16,0-1 0-16,-8 1 4 0,8-2-4 0,0 3 4 15,0-1-4-15,0-1 4 0,0-4 0 0,0 4-4 0,0 2 0 0,-8-3 0 16,8-2 0-16,0 4-4 0,0-7 8 0,0 7-4 0,0-5-4 16,0 5 4-16,0-6 4 0,0 6-4 0,0-6 0 0,0 7 4 15,0-7-4-15,0 1-4 0,0 5 8 0,0-6-4 0,0 6 4 0,0-6 0 16,0 7-4-16,0-7 0 0,0 6 0 0,0-5 0 0,-10 5 4 15,10-6-4-15,0 5 0 0,0-3 0 0,0-2-4 0,0 6 4 16,0-5-4-16,0-1 4 0,0 2 0 0,0-6 0 0,0 4-4 16,0-4 4-16,0 0 0 0,0 5 0 0,0-5 4 0,0 0-4 15,0 0 0-15,0 0-4 0,0 0 4 0,0 0 4 0,0 0-4 0,0 0-8 16,0 0 0-16,0 0-8 0,0 0-8 0,-8 0-8 0,8 0-8 16,0-5-8-16,0 5-20 0,-8-4-44 0,8-2 0 0,0 2-12 15,-9-1-56-15,9 0-12 0,-8-4 24 0,-1-1 28 0,1 1 28 16,8-6 16-16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23.5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9EA0A4-5DE7-4C14-B8A8-906FECBA03DE}" emma:medium="tactile" emma:mode="ink">
          <msink:context xmlns:msink="http://schemas.microsoft.com/ink/2010/main" type="inkDrawing" rotatedBoundingBox="2822,4212 7108,4528 7014,5794 2728,5477" semanticType="callout" shapeName="Other">
            <msink:sourceLink direction="with" ref="{9E97A404-2DCA-443D-B7ED-69A893A2CF69}"/>
            <msink:sourceLink direction="with" ref="{FED92AEA-3202-4BE1-9235-0D83D9FE681D}"/>
          </msink:context>
        </emma:interpretation>
      </emma:emma>
    </inkml:annotationXML>
    <inkml:trace contextRef="#ctx0" brushRef="#br0">-3 1089 31 0,'0'0'72'0,"0"4"-8"0,0-4-4 0,0 0-20 0,0 0-8 0,0 0-4 16,0 0 4-16,0 0-8 0,0 0 4 0,0 0 0 0,0 0 0 15,0 0-4-15,0 0 0 0,0 0 0 0,0 0 0 0,0 0 0 0,0 0-4 16,0 0 0-16,0 0-4 0,0 0 0 0,0 0-4 0,0 0 0 15,0 0 4-15,0 0 0 0,0 0 0 0,0 0 0 0,0 0 4 16,0-4 0-16,8 4 0 0,-8 0 4 0,0-6-4 0,0 6 4 16,0-4-4-16,9 0 4 0,-9 4-4 0,8-6 4 0,-8 1 0 15,0 1 0-15,8-6-4 0,-8 5 4 0,10 1-4 0,-10-6-4 16,8 5 0-16,0-5-8 0,-8 1 4 0,10 4 0 0,-10-4-4 0,8-1 4 16,0 5 0-16,1-4-4 0,-9-1 4 0,8 0-4 0,0 1 0 15,1-1 0-15,0 1-4 0,-1-1 8 0,0 1-4 0,2-1 0 16,-2 1 0-16,0-6 0 0,2 5 4 0,6-4-4 0,-8 5-4 0,1-6 4 15,-1 5 0-15,1-4 0 0,0-1 0 0,7 6 0 16,-6-5 0-16,-2-1-4 0,0 5 0 0,0-4 0 0,2 1 4 0,6 2-4 16,-7-3 0-16,-1 4 4 0,1-4 0 0,0 4-4 0,-1-4 0 15,0 4-4-15,0 1 0 0,2-1 4 0,-2 1 4 0,0-1-4 16,2-1 0-16,-2 3-4 0,0-2 0 0,1 1 4 0,-1-1 0 16,9-1 0-16,-17 3 0 0,17-2 0 0,-9 1 0 0,2-1 0 0,-2 1-4 15,0 4 0-15,1-5 0 0,0 1 0 0,-1-1 4 16,0 1-4-16,1 3 0 0,-1-3 4 0,1-1 0 0,0 6-4 0,-1-6 4 15,10 1 0-15,-10-2 0 0,0 7-4 0,0-6 0 0,2 6 0 16,-2-6 4-16,0 5 0 0,1-5 4 0,7 1-4 0,-6 4 0 16,-2-4-4-16,0 3 4 0,2-3 0 0,-2 5 0 0,8-6 0 0,-7 5 0 15,0-5 0-15,-1 6 0 0,9-6-4 0,-9 1 0 0,10 3-20 16,-10 2 24-16,0-6 0 0,10 5 0 0,-10-4-4 0,10 3 4 16,-10-2-4-16,9 2 0 0,-1 2 4 0,-6-6 0 0,6 5 0 15,-6 1 0-15,6-1-4 0,1 1 4 0,-8-6 0 0,8 5-4 16,-1 0 4-16,-6 1 0 0,6-2-4 0,-6 2 0 0,6-1 4 15,-8 5-4-15,10-5 4 0,-10 0-4 0,1 0 4 0,7 5-4 16,-6-4 0-16,6-1 4 0,-8 5-4 0,2-5 0 0,6 0 4 0,-7 5 0 16,0-6-4-16,8 6 0 0,-9-3 4 0,0 3-4 0,10 0 0 15,-10 0 4-15,10-5-4 0,-10 5 0 0,0 0 4 0,9-5 0 16,-8 5-4-16,0 0 0 0,7-5 0 0,-8 5 0 0,2 0 4 0,6 0 0 16,-6 0-4-16,-2 0 4 0,9-4 0 0,-9 4 0 15,1-5-4-15,-1 5 4 0,9 0-4 0,-9 0 0 0,2-5 4 16,-2 5 0-16,10 0 0 0,-10 0 0 0,0 0-4 0,0 0 0 0,9 0 0 15,-8-5 4-15,0 5 0 0,-1 0 0 0,10 0-20 0,-10-4 20 16,0 4 0-16,10-5 4 0,-10 5 0 0,0 0-4 0,9 0-4 0,-8 0 8 16,8-5-4-16,-9 5 0 0,10-5-4 0,-10 5 4 0,10 0 0 15,-10 0 0-15,9 0-4 0,-9 0 0 0,9 0 0 0,0-5 4 16,1 5 0-16,-10 0 0 0,9 0-4 0,0 0 0 0,-9 0 0 16,9 0 0-16,1 0 0 0,-2 0 4 0,-6 0 0 0,6 0-4 15,2-5 4-15,-10 5 0 0,9 0 0 0,-1 0 0 0,2 0-4 0,-10 0 4 16,10 0 0-16,-10-5-4 0,10 5 4 0,-2 0-4 0,-7 0 0 15,7-4 4-15,-6 4 0 0,6 0-4 0,-8 0 0 0,10 0 4 16,-10-5 0-16,10 5 0 0,-10 0 0 0,1 0 0 0,7 0-4 16,-7 0 4-16,8 0-4 0,-9 0 4 0,2 0-4 0,6 0 0 15,-7 0 0-15,0 0 0 0,7 0 0 0,-7 0 4 0,-1 0 0 16,10 0 0-16,-10 0-4 0,0 0 0 0,2 5 4 0,6-5 0 0,-8 0-4 16,1 0 4-16,0 0-4 0,-1 0-16 0,9 0 20 15,-9 0 0-15,2 0 0 0,-2 0 0 0,0 0-4 0,0 4 0 0,10-4 0 16,-10 0 0-16,1 0 4 0,0 0 0 0,-1 0 0 0,1 0-4 15,7 5 0-15,-6-5 4 0,-2 0-4 0,0 5-4 0,0-5 8 16,2 0-4-16,6 5 0 0,-7-5 4 0,-1 5-4 0,1-5 4 0,8 5 0 16,-9-5-4-16,0 5 0 0,10-5 0 0,-10 0 0 15,2 4 4-15,6-4-4 0,-7 0 4 0,8 0 0 0,-9 5-4 0,9-5 0 16,-9 0 0-16,10 0 4 0,-10 0 0 0,10 0-4 0,-2 5 0 16,-7-5 0-16,8 0 0 0,0 5 0 0,-9-5 0 0,10 0 0 15,-10 4 0-15,10-4 4 0,-2 0-4 0,-7 0 0 0,8 5 0 0,-8-5 4 16,7 5 0-16,2-5 0 0,-10 5-4 0,10-5 0 15,-10 0 0-15,9 3 4 0,-9-3-4 0,9 6 0 0,-8-1 0 16,7-5 0-16,-6 5 0 0,6 0 0 0,-6-1-4 0,6 1 4 0,-7 0 4 16,-1-5 0-16,9 5-20 0,-8 0 16 0,7-1 8 0,-6 2 0 15,-2-2-4-15,0 1 0 0,10 0-4 0,-10-1 0 0,0 2 4 16,1-2-4-16,8 1 4 0,-8-1-4 0,-1 1 0 0,0 5 0 0,2-6 0 16,-2 2 0-16,0-2-4 0,0 6 4 0,2-5 0 15,6-1 0-15,-7 1 4 0,-1 5-4 0,0-6 0 0,2 2 0 0,-2 3 0 16,0-5 0-16,0 2 0 0,2 3 0 0,-2-4 0 0,0 0 0 15,-8-1 4-15,9 2-4 0,0-2 4 0,-1 5-4 0,1-3 4 16,-1-2 0-16,0 1-8 0,1 0 4 0,0 1 4 0,-1-3 0 0,0 3 0 16,2-2-8-16,-2 6 4 0,0-5 0 0,1-1 4 15,0 1 0-15,-1 4-8 0,0-4 4 0,1 1 8 0,-1 3-12 0,0-4 4 16,2 4 0-16,6 1 0 0,-6-5 4 0,-2 5-4 0,0-6 0 16,0 6 0-16,1-1 0 0,0-4-4 0,-1 5 8 0,1-5 0 15,-1 4-4-15,10 1-4 0,-10-6 8 0,0 6-4 0,0-5 0 0,2 3 0 16,-2-2-20-16,0 4 24 0,1-5 0 0,0 4-4 15,-1-4 0-15,1 5 0 0,-1 0 4 0,0-6 0 0,2 6-4 0,-2-6 4 16,0 6-8-16,0-1 8 0,2-4-4 0,-10 5 0 0,8 0 4 16,0 0-4-16,1-6 0 0,-9 5 0 0,8 1 0 0,1-1-4 15,-9 1 4-15,9-6 0 0,-1 7 0 0,-8-2 0 0,8-4 0 0,-8 4 0 16,8 1 0-16,-8 1 0 0,10-7 0 0,-2 5 0 0,-8-4-4 16,8 4 8-16,-8 1-4 0,10-5 4 0,-10 5-4 0,0-6 0 15,8 6 0-15,-8-1 0 0,8-3 4 0,-8 3-8 0,9-4 4 16,-9 4 0-16,0-4 0 0,8 5 0 0,-8-6 0 0,9 6 0 15,-9-5 0-15,8 5 0 0,-8-6 0 0,9 6 0 0,-9-5 4 0,8-1-4 16,-8 6 0-16,8-5-4 0,-8 4 8 0,10-4 0 0,-10 5-4 16,8-5 0-16,-8 4 0 0,8-4 0 0,-8 0 0 0,10 4-4 15,-10-4 4-15,8 5-4 0,-8-6 8 0,8 6-4 0,-8-5 0 16,8 5 0-16,-8-6 0 0,0 6-4 0,9-5 4 0,-9 4-4 16,9-3 4-16,-9 2 4 0,8 2-4 0,-8-4 4 0,9 3-4 15,-9 0 0-15,8-4 0 0,-8 4 4 0,8 1-8 0,-8-6 4 0,10 7 0 16,-10-2 0-16,8-4 0 0,-8 4 0 0,8-3 0 0,-8 3 0 15,0 1-4-15,8-6 4 0,-8 1 0 0,0 5 4 0,10-6-4 16,-10 2-4-16,0-2 0 0,0 1 8 0,0-1-4 0,8 2 0 16,-8-6 0-16,0 0 4 0,0 4-4 0,0-4 0 0,0 0 8 0,0 0-8 15,0 0 0-15,0 0 0 0,0 0 0 0,-8 0 0 0,16 0-12 16,-16 0-8-16,8-4-20 0,0 4-20 0,-10-6-24 0,10 6-20 16,0-4-28-16,-8-1-44 0,0 1-12 0,0-2-80 0,-2 2 32 0,-6-6 52 15,7 5 32-15,-8 1 32 0,0 0 20 0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25.6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FAB89A-C831-4D47-8FD2-25241683C025}" emma:medium="tactile" emma:mode="ink">
          <msink:context xmlns:msink="http://schemas.microsoft.com/ink/2010/main" type="inkDrawing" rotatedBoundingBox="2746,5494 7034,5550 7022,6406 2735,6350" semanticType="callout" shapeName="Other">
            <msink:sourceLink direction="with" ref="{9E97A404-2DCA-443D-B7ED-69A893A2CF69}"/>
            <msink:sourceLink direction="with" ref="{47898B44-5FCB-4FC9-95AF-4C65E98FE6C3}"/>
          </msink:context>
        </emma:interpretation>
      </emma:emma>
    </inkml:annotationXML>
    <inkml:trace contextRef="#ctx0" brushRef="#br0">14 1165 43 0,'0'0'68'0,"0"0"-4"0,0-5-4 16,0 5-32-16,0 0-4 0,0-4 0 0,0 4 0 0,0 0-4 15,0-5-4-15,0 5 0 0,0-6 0 0,0 6 0 0,0 0-4 16,0 0 4-16,0 0-4 0,0 0 0 0,0-4 0 0,0 4 0 16,0 0 0-16,0 0 0 0,0 0-4 0,0 0 0 0,0 0 8 15,0 0-4-15,0 0 0 0,0 4 0 0,0-4 0 0,0-4 4 16,0 4 0-16,0 0 0 0,0 0 0 0,0 0 0 0,0 0 4 16,0 0-4-16,8 0 4 0,-8 0 0 0,0 4-4 0,8-4 0 0,-8 0 0 15,10 6-4-15,-10-6 4 0,8 5 0 0,0-5 0 0,2 4 0 16,-2 1 0-16,0 0 0 0,1 0-4 0,-1 5 0 0,0-1 0 15,1-3 4-15,0 2-4 0,-1 2 0 0,0-1 0 0,10 1 4 16,-10-1 0-16,2 1 0 0,6 0-4 0,-8-1 0 0,1 1 0 0,8 0 0 16,-8-1 0-16,-1 1 0 0,10-1-4 0,-10 1 4 15,0 0-4-15,0-1 0 0,10 1 4 0,-10-1-4 0,9 1 0 0,-8-5-4 16,0 5 4-16,7-1 0 0,-8 1 0 0,10-1-4 0,0 1 4 16,-10-1 0-16,9-4-4 0,-9 5 0 0,9 0 0 0,-8-1 0 15,7-4 4-15,-6 4-4 0,6 1 0 0,-7-1 0 0,8-5 4 0,-9 7-4 16,9-7 0-16,1 6 4 0,-10-5 0 0,10 5 0 0,-10-1-4 15,8-4 0-15,-6 4 0 0,6-3 0 0,-7 4 0 0,7-6 0 16,-6 5 0-16,6-4 0 0,-6 5 0 0,-2-6 0 0,8 6 0 16,-7-6 4-16,8 3-4 0,0 1 0 0,-9-3 0 0,10 0 4 15,-10 0-4-15,10-1 4 0,-2 2-4 0,2-2 0 0,-1 1 4 0,-9 1 0 16,18-2-4-16,-18 0 0 0,10 2 4 0,7-2-4 0,-8 1 0 16,0-1 0-16,-1 2 0 0,2-6-20 0,0 4 24 0,-2 1-4 15,1-1 0-15,9 2 4 0,-10-2-4 0,2 2 4 0,-2-2 0 16,2 0-4-16,-1 1-4 0,0 1 4 0,8-2-4 0,-7 1 0 15,-2 0 4-15,2 0 0 0,-1-1 0 0,0 1-4 0,0 0 0 0,-1 0 4 16,2-1-4-16,0 1 4 0,-2 0 0 0,1 0 0 0,0-5-4 16,0 5 0-16,1 0 4 0,-2-1 0 0,2 1 0 0,-10-5 0 15,9 5 0-15,0 0-8 0,0-1 8 0,1 1-4 0,-2 0 0 16,2-5 0-16,-2 5 0 0,1 0 0 0,1-1 4 0,-10 1 0 16,18-5 0-16,-10 5-4 0,2 0 0 0,-1-1 0 0,-1 2 0 0,2-2 4 15,-2-4-4-15,2 5 0 0,8 0 0 0,-10 0 0 0,1-1 0 16,1-4 0-16,8 5 0 0,-10 0 0 0,2 0-4 0,-2-5 4 15,1 4 0-15,9-4 0 0,-8 4 0 0,-2-4 0 0,2 6 0 0,-2-1 4 16,1-5-4-16,1 0 0 0,-2 4 4 0,2-4-4 16,-2 0 0-16,2 0 0 0,-1 0-4 0,-1 0 8 0,2 0-4 0,-2 6 0 15,2-6 0-15,-1 0 4 0,0 0-4 0,0 0 0 0,-9 4 0 16,18-4 0-16,-18 0 0 0,18 0 4 0,-9 0-4 16,0 0 0-16,0 0 0 0,1 5 4 0,-2-5-8 0,2 0 4 0,-2 5 0 15,2-5 0-15,7 0 0 0,-7 0 4 0,-2 0-8 0,10 0 4 16,-9 0 0-16,0 5 4 0,0-5-4 0,9 0 0 0,-10 0 0 15,10 0 0-15,-9 0 4 0,0 0-4 0,8 0-4 0,-7 0 4 0,0 0 4 16,6 0-4-16,-7 0 0 0,1 0 0 0,8 0 0 0,-10 0 0 16,2 0 0-16,7 0 0 0,-8 0 4 0,0 0-4 0,-1 0 0 15,10 0 4-15,-8 0-4 0,-1-5 0 0,0 5 4 0,0 0 0 16,-1-5-4-16,10 5 0 0,-8-5 0 0,-1 5 0 0,-1-4 0 16,2-2 0-16,-2 2 4 0,-6-1 0 0,6-1-4 0,2 2 0 0,-2 4 4 15,1-9 0-15,1 4-4 0,-10 0 4 0,10 1 0 0,-2-6 0 16,2 5-24-16,-2 1 28 0,-7-6-4 0,7 5 4 0,2 0 0 15,-10-4-8-15,10 4 4 0,-2 0 4 0,2-5-4 0,-10 6 0 16,9-6 0-16,0 5-4 0,-8 1 0 0,7-6 4 0,2 5-4 16,-1-5 4-16,-8 1-4 0,7 4 4 0,1-4 0 0,1-1 0 0,-2 5-4 15,-6-5 0-15,6 1 0 0,1-1 0 0,0 0 0 0,0 1 4 16,1-1-4-16,-2 1 0 0,2-1 0 0,-2-4 4 0,-7 5-8 16,8-1 8-16,0 0-4 0,1-3 0 0,-2 2 4 0,2 1-4 15,-10 1 0-15,9-5 4 0,0-1-4 0,-8 5 0 0,7 1 4 16,-8-5-4-16,10 4 4 0,-10-5-4 0,10 7 0 0,-10-7 0 0,9 5 4 15,-8-4-4-15,-1 4 4 0,1-4 0 0,7 4-4 0,-6-4 0 16,-2 4 0-16,0 1 0 0,2-6 0 0,-2 1 4 0,0 4-4 16,0 1 4-16,1-6 0 0,0 6-4 0,-1-5 0 0,1 3 0 15,-9 2 4-15,8 0-4 0,0-6 0 0,-8 11 4 0,10-6-4 16,-10 0-4-16,8 1 8 0,-8-1-4 0,8 5 0 0,-8-5 0 0,8 6 4 16,-8-6-4-16,0 5 4 0,10 1 0 0,-10 0 0 15,0-2 0-15,8 1 0 0,-8 1-4 0,0-2 4 0,0 6-4 0,0-4 0 16,0 4 4-16,0-5-4 0,8 5 4 0,-8 0-4 0,0 0 4 15,0 0 0-15,0 0 0 0,0-5-4 0,-8 5 0 0,8 5 4 16,0-5 0-16,8-5 0 0,-8 10 4 0,0-10-4 0,0 5 0 16,0 5 0-16,0-5 4 0,0 0 0 0,0 0-8 0,0 0 8 0,0 0-4 15,0 0-4-15,0 0 4 0,0 0 0 0,0 0-8 0,0 0 4 16,0 0 0-16,0 0 0 0,0 0-4 0,0 0-12 0,-8 0-20 16,8 5-24-16,0-1-32 0,-8 2-24 0,8-2-44 0,-10 1-24 15,10 1-92-15,-8 2 36 0,0 2 48 0,0-1 36 0,-10 1 28 16,10-1 20-16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41.0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D4A7A9-E3E4-4A29-B9C2-954858F93AC8}" emma:medium="tactile" emma:mode="ink">
          <msink:context xmlns:msink="http://schemas.microsoft.com/ink/2010/main" type="writingRegion" rotatedBoundingBox="10227,4524 14875,4721 14830,5782 10182,5585"/>
        </emma:interpretation>
      </emma:emma>
    </inkml:annotationXML>
    <inkml:traceGroup>
      <inkml:annotationXML>
        <emma:emma xmlns:emma="http://www.w3.org/2003/04/emma" version="1.0">
          <emma:interpretation id="{45F1DA19-36B7-40A3-BBA2-B40E0E8E467A}" emma:medium="tactile" emma:mode="ink">
            <msink:context xmlns:msink="http://schemas.microsoft.com/ink/2010/main" type="paragraph" rotatedBoundingBox="10227,4524 14875,4721 14830,5782 10182,5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6708F2-C78D-4C76-B44B-9E7BBA1CEDDB}" emma:medium="tactile" emma:mode="ink">
              <msink:context xmlns:msink="http://schemas.microsoft.com/ink/2010/main" type="line" rotatedBoundingBox="10227,4524 14875,4721 14830,5782 10182,5585"/>
            </emma:interpretation>
          </emma:emma>
        </inkml:annotationXML>
        <inkml:traceGroup>
          <inkml:annotationXML>
            <emma:emma xmlns:emma="http://www.w3.org/2003/04/emma" version="1.0">
              <emma:interpretation id="{9B82E334-A922-4599-B9FF-9EA5D48287F8}" emma:medium="tactile" emma:mode="ink">
                <msink:context xmlns:msink="http://schemas.microsoft.com/ink/2010/main" type="inkWord" rotatedBoundingBox="10205,5031 10897,5061 10873,5614 10182,5585"/>
              </emma:interpretation>
            </emma:emma>
          </inkml:annotationXML>
          <inkml:trace contextRef="#ctx0" brushRef="#br0">8 4 7 0,'0'0'96'16,"0"0"-4"-16,0-5-8 0,0 5-32 0,0 0-4 0,0 0 0 16,-10 0-8-16,10 5 4 0,0-5 0 0,10 0 8 0,-10 0 0 15,0 0 4-15,8 0-4 0,0 5 8 0,-8-5 0 0,10 5-4 16,-2-1-8-16,0 2 0 0,1 2-4 0,-1 3-4 0,9-2-8 16,-8 5 0-16,7 1-8 0,-6-1-4 0,6 2-4 0,-7 2 0 0,8 1-4 15,0 1 0-15,-9 3-4 0,10 2 0 0,-10-6 0 0,0 4-4 16,10 1 0-16,-10 5 0 0,1-10 0 0,0 10-4 0,-9-10 4 15,8 5 0-15,0-4-4 0,-8 3 0 0,0-8 0 0,0 3 0 0,0-3 0 16,0 0 4-16,0-5 0 0,0-1-4 0,0 1 4 16,0-6-8-16,0-4 8 0,-8 5-4 0,8-10 0 0,-8 1 0 15,8 0 0-15,0-2 0 0,-9-9 0 0,9 6 0 0,0-5 0 0,-9-5 0 16,9 4 0-16,0-4 0 0,0-5 4 0,0 5-4 16,-8 0 0-16,16-6 0 0,-8 6 4 0,0-4-4 0,0 3 4 0,9-4-4 15,-9 10 4-15,0-5-4 0,9 5 0 0,-9-1 0 0,8 5 0 16,-8 1 0-16,8-1 0 0,1 0 0 0,-9 5 0 0,8 1 0 15,0-1 0-15,2 0 0 0,-2 5 0 0,0 0 8 0,2-4-4 0,-2 4-4 16,8 0 0-16,-6 0 4 0,-2 0-4 0,9 0 4 0,-9 0 4 16,0 0-4-16,10 0 4 0,-10 4-4 0,10-4 0 0,-10 0 4 15,9 0 0-15,-8-4-4 0,8 4 4 0,-9 0-4 0,9-6 4 16,-8 6-4-16,-1-4 0 0,10-1 0 0,-10 1-4 0,0-2 4 16,1 3 0-16,0-3-4 0,-1-4 0 0,0 6-4 0,1-6-4 15,-1 5-8-15,0-5-12 0,2 6-8 0,-2-6-12 0,0 5-8 0,-8 1-20 16,10 0-20-16,-10-3-16 0,0 3-8 0,0 0-64 0,8-2-20 15,-8 2 36-15,0 4 40 0,0-5 20 0</inkml:trace>
        </inkml:traceGroup>
        <inkml:traceGroup>
          <inkml:annotationXML>
            <emma:emma xmlns:emma="http://www.w3.org/2003/04/emma" version="1.0">
              <emma:interpretation id="{415067E8-AACA-4B8C-8151-D055272F8D40}" emma:medium="tactile" emma:mode="ink">
                <msink:context xmlns:msink="http://schemas.microsoft.com/ink/2010/main" type="inkWord" rotatedBoundingBox="11469,4925 11937,4945 11926,5205 11458,51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4.2662">1286-120 55 0,'-8'4'116'0,"8"6"-4"0,0-5-4 0,-9 0-24 0,9-5-4 0,0 3-12 15,0-3-4-15,0 7 0 0,0-7 0 0,-8 0-4 0,16 0-8 0,-8 0-4 16,0-7 4-16,9 7-4 0,-1-3-4 0,1 3 0 16,0-5-4-16,-1 5 0 0,0-5-8 0,0 5-4 0,10 0-4 0,-10-5-4 15,10 5-4-15,-1 0-4 0,0-5 0 0,0 5-4 0,-9 0 0 16,10 0-20-16,-2 0 16 0,2 0-8 0,-1 0-12 0,-9 0-12 15,9 5-16-15,-8-5-16 0,7 5-16 0,-6 0-24 0,-2 0-20 16,0-2-12-16,-8 4-88 0,9-3 32 0,-9 1 40 0,0 4 24 16,-9-4 36-16</inkml:trace>
          <inkml:trace contextRef="#ctx0" brushRef="#br0" timeOffset="483.706">1372 111 43 0,'0'3'120'0,"0"3"-16"0,0-2-4 16,0 1-28-16,0-5-4 0,0 4 0 0,0-4-4 16,0 6 0-16,0-6 0 0,0 0 0 0,0 0-4 0,8 0-8 0,-8 0-4 15,9 0-12-15,-1 0 0 0,-8 0-4 0,9 0-8 0,-1-6-4 16,1 6-4-16,7 0-4 0,-6-4 0 0,6 4-4 0,-6 0-4 16,6-5 0-16,1 5-8 0,0 0-4 0,0-4-16 0,1 4-16 0,-2 0-16 15,2 0-16-15,-2-6-20 0,1 6-16 0,1 0-48 0,-2 0-36 16,2 0 40-16,8 0 28 0,-10 0 28 0</inkml:trace>
        </inkml:traceGroup>
        <inkml:traceGroup>
          <inkml:annotationXML>
            <emma:emma xmlns:emma="http://www.w3.org/2003/04/emma" version="1.0">
              <emma:interpretation id="{FBDE7CD8-BDF6-4C99-8E8A-A2FF2336D178}" emma:medium="tactile" emma:mode="ink">
                <msink:context xmlns:msink="http://schemas.microsoft.com/ink/2010/main" type="inkWord" rotatedBoundingBox="12484,4619 12799,4633 12763,5464 12449,54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17.5208">2284-303 19 0,'0'-4'108'0,"0"-6"-8"0,0 5 0 0,0-5-28 0,0 1 4 16,0 4-4-16,0-4 0 0,0-1-8 0,0 5 4 0,0-5-4 15,0 6-8-15,0-6-4 0,0 5-4 0,0 1 0 0,0-2-4 16,0-3 0-16,0 9-4 0,0-4 0 0,0 4-4 0,0-6 4 16,0 6-4-16,0 0-4 0,0 0 4 0,0-4 0 0,0 8 4 0,0 2-8 15,0-6 8-15,0 9-8 0,0-5-4 0,0 6 0 0,0 0-4 16,0-1 0-16,0 1-4 0,-8 5-8 0,8-1 0 0,0 5 0 15,0 0-4-15,0 0 0 0,0 6-4 0,0-6 0 0,0 5 0 16,0-5-4-16,-9 5 0 0,9-5 4 0,0 5-4 0,0-5 0 16,0-1 0-16,9 3 0 0,-9-2 0 0,0 0-4 0,8-5 0 0,-8 1 0 15,9-1 4-15,-1 1-4 0,-8-7 4 0,8 3-4 0,0 3 4 16,2-9-4-16,6 5 0 0,-6-6 0 0,-2 1 4 0,9-5-4 16,-9 6 0-16,1-6-4 0,8 0-16 0,-9 4 28 0,0-4-12 0,2-4 0 15,-2 4 8-15,10 0-4 0,-10-6 0 0,0 1-4 16,-8 5 4-16,8-4 0 0,1-2-4 0,0 6 4 0,-9-4 0 0,8-1 4 15,-8 0-4-15,9 0 0 0,-9 1 0 0,0 0 4 0,8 4-4 16,-8-7 4-16,0 3 0 0,0 0-4 0,0 4 4 0,0-6-4 16,0 6 4-16,0-4 0 0,0 4 0 0,0 0-4 0,8 0 4 0,-8 0 4 15,0 4 0-15,0-4 0 0,0 6 0 0,0 2-4 16,10-1 4-16,-10 1 0 0,0 2-4 0,0-1 0 0,0 6 4 16,8-5 0-16,-8 4 0 0,0 1-4 0,0 4 4 0,0-5 0 0,0 5-4 15,0-4 0-15,0 4-4 0,0 0 4 0,0 0-8 0,0-5 0 16,0 6-12-16,0-6-16 0,0 5-12 0,0-4-12 0,0-1-16 15,0-5-16-15,0 6-20 0,0-5-16 0,0-1-4 0,0 1-84 0,0-6 12 16,0 1 40-16,0 1 36 0,0-2 16 0</inkml:trace>
        </inkml:traceGroup>
        <inkml:traceGroup>
          <inkml:annotationXML>
            <emma:emma xmlns:emma="http://www.w3.org/2003/04/emma" version="1.0">
              <emma:interpretation id="{C67E92CB-850D-4B6F-A6CE-CB698CFFEADF}" emma:medium="tactile" emma:mode="ink">
                <msink:context xmlns:msink="http://schemas.microsoft.com/ink/2010/main" type="inkWord" rotatedBoundingBox="13514,5044 14859,5101 14841,5515 13497,5458"/>
              </emma:interpretation>
            </emma:emma>
          </inkml:annotationXML>
          <inkml:trace contextRef="#ctx0" brushRef="#br0" timeOffset="2102.4299">3503 153 23 0,'0'0'76'0,"9"-5"-4"15,-9 0-8-15,0 1-24 0,0-6-4 0,0 5 0 16,0 1 0-16,0-5-12 0,0-2 20 0,0 6 4 0,8-3 0 0,-8-3-4 15,-8 7 4-15,8-6 0 0,0 5 0 0,0-5-4 0,-9 6 0 16,9-7 0-16,0 7 0 0,-8 0-4 0,8-2-4 0,-9 2-4 16,9-1 0-16,-9 5-4 0,1-5-4 0,8 5 0 0,-8-5 0 15,0 5 0-15,-2 0-4 0,2 0-4 0,0 0 0 0,-2 0 0 0,10 0 0 16,-8 5-4-16,0 0 0 0,-1 0 0 0,1-1-4 0,0 6 0 16,-1-6 0-16,0 7 0 0,9-2-4 0,-8 1 0 0,0 0 0 15,-2 5 4-15,10-2 0 0,-8 1-4 0,0 1-4 0,8-1 0 16,-9 0 0-16,9 6 0 0,0-6 0 0,0 1 0 0,-9-1 0 15,18 1 0-15,-9-1 0 0,0 0 0 0,0 1 0 0,9-1 4 0,-1-4-4 16,0 4 0-16,2 0 0 0,-2-4 0 0,0-1 0 0,10 1 0 16,-10 0-4-16,9-1 8 0,-1 1-4 0,-6-5 4 0,6-1-4 15,2 7-4-15,-2-11 4 0,2 4-4 0,7 0 0 0,-7-4 0 16,-2 0 0-16,2 0 0 0,-2 0 0 0,10-4 0 0,-9 0 4 16,-1 4-4-16,2-6 4 0,-10 1-4 0,10 1 4 0,-1-6 0 15,-9 5 0-15,1 1 4 0,-1-6-4 0,1 5 4 0,-1-5 0 0,0 6-4 16,2-6 4-16,-10 5-4 0,8-4 4 0,-8-1 0 0,8 6 0 15,-8-6 4-15,0 0-4 0,10 5 4 0,-10-4-4 0,0-1 0 16,8 5 0-16,-8-4 0 0,0 4-4 0,8-4 8 0,-8 4-4 16,0 0 0-16,8-4 4 0,-8 9 0 0,0-6-4 0,0 2 4 15,9 4 0-15,-9-5 4 0,0 5 0 0,9 0 4 0,-9 0-4 0,0 0 0 16,8 0 4-16,-8 0-4 0,0 5 0 0,9-1 0 0,-9-4 0 16,0 6-4-16,8-2 0 0,-8 6 0 0,8-5-8 0,-8-1 4 15,10 6 4-15,-10-1-4 0,8 1-4 0,0 0 4 0,0-1-4 16,-8 1 4-16,10 4-4 0,-2-4 0 0,-8-1-4 0,8 6 4 15,1-7 0-15,-1-2 0 0,1 4 0 0,0-1-4 0,-9 1 4 0,8-5-4 16,0 4 4-16,2-3 0 0,-2-2 0 0,-8-4-4 16,8 4 0-16,0-4 0 0,2 0 4 0,-10 0-4 0,8 0 4 0,0 0 0 15,1-4 0-15,-9 0-4 0,8-2 4 0,1 1 0 0,-9 1 0 0,9-6 0 16,-1 5 0-16,-8-4 4 0,8-1-4 0,0 4 0 16,-8-2 4-16,10-7 0 0,-10 6-4 0,8-1 4 0,0 1 0 0,-8-1-4 15,10 0 4-15,-10 1 0 0,8-1 0 0,0 1 4 0,-8-1 0 16,9 1 0-16,-9-1 0 0,8 5 0 0,-8-5 0 0,8 6 0 15,-8-1 0-15,9 0 0 0,-9 0 0 0,9 1 0 0,-9 4 0 0,0 0 4 16,8-5 4-16,-8 5-4 0,8 0 0 0,-8 0 0 16,10 5 0-16,-10-5 0 0,0 4-8 0,8 1 4 0,-8 0-4 0,0 0 4 15,8-1-4-15,-8 6 4 0,10 0-4 0,-10-5 0 0,0 4 0 16,0 1 0-16,8-1-4 0,-8 6 0 0,0-6 0 0,0 1 0 16,8 0 0-16,-8-1 4 0,0 5-4 0,0-9 0 0,8 5 0 15,-8-2 4-15,0-2 0 0,9 4-4 0,-9-5 0 0,0-1-4 16,8 1 4-16,-8-5-4 0,9 5 4 0,0-5 0 0,-9 0-4 15,0 0 0-15,8 0 4 0,0-5-4 0,-8 0 0 0,10 1 0 0,-10-1 0 16,8 0 4-16,0 0 0 0,-8-5 4 0,8 1-8 0,-8 4 8 16,10-4-8-16,-2-1 4 0,-8 5 0 0,8-4 0 0,1-1 0 15,-9 0 0-15,8 6 0 0,-8-6 0 0,9 5 0 0,0-4 0 16,-9 4 0-16,8 0 0 0,0-4 4 0,-8 4-4 0,8 0 0 16,2 0 4-16,-2 1 0 0,-8-2 0 0,8 2 4 0,2-1 0 0,-2 5 4 15,0 0 0-15,1-5 4 0,-9 5 0 0,8 0 4 0,0-5 8 16,1 10 0-16,0-5 0 0,-1 5-8 0,0-5-20 0,2 5 0 15,-10-1 0-15,8 2 0 0,0-2 0 0,1 6 0 0,0-5 0 0,-9 4 0 16,8-4 0-16,1 4 0 0,-9 1 0 0,8 4 0 16,-8-4 0-16,8 0 0 0,-8-1 0 0,0 6 0 0,9-6 0 0,-9 1 0 15,0-2 0-15,0 3 0 0,0-1 0 0,0-1 0 0,0 1 0 16,0-6 0-16,0 7 0 0,0-7-4 0,0 0-108 0,-9-4-32 16,9 6-28-16,-8-2-40 0,8-4-40 0,-8 0-40 0,8 0 60 0,-9-4 36 15,1 4 44-15,-1-6 32 0,-8 2 20 0</inkml:trace>
        </inkml:traceGroup>
      </inkml:traceGroup>
    </inkml:traceGroup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20.4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F871F0-47D7-4FA2-A81D-AB516B015ECB}" emma:medium="tactile" emma:mode="ink">
          <msink:context xmlns:msink="http://schemas.microsoft.com/ink/2010/main" type="writingRegion" rotatedBoundingBox="1066,8789 2130,5749 2615,5919 1552,8959"/>
        </emma:interpretation>
      </emma:emma>
    </inkml:annotationXML>
    <inkml:traceGroup>
      <inkml:annotationXML>
        <emma:emma xmlns:emma="http://www.w3.org/2003/04/emma" version="1.0">
          <emma:interpretation id="{90BB03C3-2597-4459-AABA-260A30A8E599}" emma:medium="tactile" emma:mode="ink">
            <msink:context xmlns:msink="http://schemas.microsoft.com/ink/2010/main" type="paragraph" rotatedBoundingBox="1066,8789 2130,5749 2615,5919 1552,8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AB6546-F9C4-4335-AD35-D99C69AB7A3A}" emma:medium="tactile" emma:mode="ink">
              <msink:context xmlns:msink="http://schemas.microsoft.com/ink/2010/main" type="line" rotatedBoundingBox="1066,8789 2130,5749 2615,5919 1552,8959"/>
            </emma:interpretation>
          </emma:emma>
        </inkml:annotationXML>
        <inkml:traceGroup>
          <inkml:annotationXML>
            <emma:emma xmlns:emma="http://www.w3.org/2003/04/emma" version="1.0">
              <emma:interpretation id="{1D1FA2DA-1425-4356-918A-80CB49CD08B8}" emma:medium="tactile" emma:mode="ink">
                <msink:context xmlns:msink="http://schemas.microsoft.com/ink/2010/main" type="inkWord" rotatedBoundingBox="1066,8789 1448,7699 1900,7857 1518,89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-1106 851 39 0,'0'0'76'0,"0"-3"-8"16,0 3-4-16,0 0-24 0,0-6-12 0,0 6 4 0,0 0 0 16,0-4 0-16,0 4 4 0,0 0 4 0,0 0 0 0,0-5 0 15,0 5 0-15,0 0 4 0,0 0 0 0,0 0 8 0,0 0 0 16,0 0 4-16,0 0 0 0,0 0-4 0,0 0 0 0,0 0 0 16,0 0-4-16,0 0 0 0,0 0-4 0,0 0 0 0,0 5-4 0,0-5-4 15,0 4 0-15,0 2-8 0,0-3 0 0,0 3 0 0,0 4-24 16,0 0 20-16,0-1-4 0,0 5-4 0,0 1 0 0,0 0-4 15,0-1 0-15,0 5-4 0,0 0 0 0,0 5-4 0,0-5 4 0,0 5-4 16,0 0 0-16,0 0-4 0,0 0 4 0,0-5-4 16,0 5 4-16,0 0-4 0,0 0 4 0,0 0-4 0,0-5 0 0,0 5 0 15,0-6 0-15,0 2 0 0,0 0 0 0,0-1 0 0,0-4 0 16,0-1 0-16,0 5 4 0,0-5-4 0,0 1-4 16,0-6 8-16,0 6-4 0,0-6 0 0,0 1-4 0,0-5 4 0,0 4 0 15,0-5-4-15,0 2 4 0,0-2-4 0,0 1 0 0,0-5-4 0,0 0 0 16,0 5 0-16,0-5-8 0,0 0 0 0,0 0 0 15,0 0 0-15,0 0 0 0,0-5-8 0,0 10 4 0,0-10-4 0,0 5-4 16,0 0 0-16,0 0-8 0,0 0-4 0,0 0 0 0,0 0-12 16,0-5 0-16,0 5-12 0,0-4-4 0,0 4-8 0,0-6 0 15,-8 2-4-15,8-1-4 0,0 1-32 0,0-1-60 0,0-5 28 16,0 5 28-16,0-4 28 0</inkml:trace>
          <inkml:trace contextRef="#ctx0" brushRef="#br0" timeOffset="394.9442">-850 742 31 0,'0'0'88'0,"0"-5"-4"15,0 5-4-15,0 0-24 0,0 0-20 0,0 0 20 0,0 0-8 16,0 5 0-16,0-5 0 0,0 4 4 0,0 2-4 0,8-1 0 16,-8 4-4-16,0-4 0 0,0 4-4 0,0 1-4 0,0 0 8 0,0 4-8 15,0 1 0-15,0-2-12 0,0 7 4 0,0-1-4 0,0-4 0 16,0 8 0-16,0-3 0 0,0-1 4 0,0 5-4 16,0 0 0-16,0 0-4 0,0 1 0 0,0-2 0 0,0 0-4 0,0 2 0 15,0-1 0-15,0-1 0 0,0 2 0 0,0-2-4 0,0 2-4 16,0-2 0-16,0-3-4 0,0 4 4 0,0-5-4 0,0 0 0 15,0-5-4-15,10 6 4 0,-10-6-4 0,0 0 4 0,0 1-4 0,0-5-4 16,0-1 4-16,0 1-4 0,0-1 0 0,0 1-4 16,0-5-4-16,0-1-4 0,0 1-8 0,0-1 0 0,0-4-4 0,0 0-8 15,0 6-8-15,0-6-12 0,0 0-16 0,0-6-4 0,0 6-8 16,0-4 0-16,-10 4-4 0,10-5-12 0,0-4-72 0,-8 4 16 16,0 0 24-16,8-4 24 0,-9-1 24 0</inkml:trace>
          <inkml:trace contextRef="#ctx0" brushRef="#br0" timeOffset="638.6687">-1080 1274 19 0,'0'-5'104'16,"0"5"-12"-16,0 0-4 0,0 0-28 0,0 0 0 0,0-4 0 0,0 4-4 16,0 0 4-16,0-5 0 0,0 5 0 0,8-5 0 0,-8 5 4 15,0-4-4-15,0 4-4 0,8-5 0 0,-8 5-4 0,10-5-4 16,-2 0-4-16,-8 5-4 0,8-5-4 0,2 5-4 0,-2-5-4 0,-8 5-4 15,8 0-4-15,1 0-4 0,-1-5-4 0,1 5 0 0,-1 0-8 16,1 0 4-16,-1 0-4 0,0 0-4 0,2 0-4 0,-2 0-8 16,0 0-20-16,2 0 12 0,-2 0-12 0,0 0 0 0,0 0-16 15,1 0-12-15,-1 0-16 0,-8 0-8 0,9-4-8 0,0 4 0 16,-1-5-8-16,0 0-76 0,-8 0 8 0,10 1 32 0,-2-6 24 16,-8 2 24-16</inkml:trace>
          <inkml:trace contextRef="#ctx0" brushRef="#br0" timeOffset="918.7368">-747 440 23 0,'0'-4'88'0,"0"-1"-8"0,0-1-4 0,0 6-24 0,8-4 0 0,-8 4-4 15,0 0 0-15,0 0 0 0,8 0 4 0,-8 0 0 16,0 0 4-16,10 4 4 0,-10 2-8 0,8-1 0 0,-8-5 0 0,8 4-4 16,-8 6-8-16,0-6 4 0,8 6-8 0,-8-5-4 0,10 5-4 15,-10-1-4-15,0 5-4 0,8 1 0 0,-8-5-4 0,0 4-4 16,0-1-4-16,0-2 0 0,8 3-4 0,-8 0-4 0,0 2-4 0,0-3-8 16,0 2-12-16,0-1-16 0,0 0-32 0,0 0-24 0,0 1-20 15,-8-1-88-15,8 1 8 0,0-1 40 0,0-5 32 16,0 6 20-16</inkml:trace>
        </inkml:traceGroup>
        <inkml:traceGroup>
          <inkml:annotationXML>
            <emma:emma xmlns:emma="http://www.w3.org/2003/04/emma" version="1.0">
              <emma:interpretation id="{B87207B5-7764-4656-8A83-B762DBE42DBB}" emma:medium="tactile" emma:mode="ink">
                <msink:context xmlns:msink="http://schemas.microsoft.com/ink/2010/main" type="inkWord" rotatedBoundingBox="2009,6511 2260,5794 2615,5919 2365,6635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21580.5254">-261-994 39 0,'0'4'92'15,"0"-4"-4"-15,0 0-12 0,8-4-20 0,-8-1-4 0,0-1 4 16,0 2-8-16,8-5-4 0,-8-1-4 0,0 1-4 0,9-5 0 16,-9 4-4-16,9-9-4 0,-1-1 0 0,-8 6 4 0,9-5-8 0,-1-5 4 15,-8 5-4-15,8-1 0 0,2-3-4 0,-2-2 0 0,-8 6 0 16,8-4 0-16,0-2 0 0,-8 6 4 0,10 0-4 0,-2 0 0 15,-8-1 0-15,0 1-4 0,8 0 4 0,-8 5-4 0,9-1 0 0,-9 1 0 16,0 0 0-16,0 4 0 0,0 0 4 0,0 1-4 16,9-1 4-16,-9 1-4 0,0 4 0 0,0 0 0 0,0 1-4 0,0-1-4 15,0 5 4-15,0 0-4 0,-9-5 0 0,9 5 0 0,0 0 0 16,0 0-4-16,0 0 0 0,0 0 0 0,0 0-4 0,0 5-12 16,0 0 16-16,0-1 0 0,9 1 0 0,-9 0 0 0,0 4 0 15,0 1 4-15,0-1 0 0,0 1-4 0,0 5 4 0,0-1 0 0,0-1 0 16,0 8 4-16,8-2 4 0,-8 0-4 0,0 5 4 15,0-5 0-15,0 4 0 0,0-3 0 0,9 4-4 0,-9 1 0 0,0-2 0 16,0 6 0-16,8-5 0 0,-8 0 0 0,0 0-4 0,8 0 0 16,-8 0 0-16,0 0 0 0,8 0 4 0,-8-5-4 0,10 5 0 15,-10-5-8-15,0 0 4 0,8 1 0 0,-8-1 0 0,8-6-4 16,-8 3 0-16,0-2 0 0,10 1 4 0,-10-2 0 0,8-3-4 16,-8 5 4-16,0-5 0 0,8-1-4 0,-8 1 4 0,0-6 0 0,0 5-4 15,9-3-4-15,-9 3 0 0,0-4-4 0,0 0-8 0,0-1-12 16,0 2-8-16,0-2-12 0,0 1-12 0,0-5-16 0,0 5-36 15,0-5-28-15,-9 5-20 0,9-5-96 0,-8 0 44 0,8 0 36 0,-8 4 40 16,8-8 24-16,-10-1 20 0</inkml:trace>
        </inkml:traceGroup>
      </inkml:traceGroup>
    </inkml:traceGroup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36.9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C6B3D9-CFF5-4FED-B430-BA9CD042E96B}" emma:medium="tactile" emma:mode="ink">
          <msink:context xmlns:msink="http://schemas.microsoft.com/ink/2010/main" type="inkDrawing" rotatedBoundingBox="20974,6336 22807,6344 22806,6380 20973,6372" semanticType="underline" shapeName="Other">
            <msink:sourceLink direction="with" ref="{BECB898A-086E-4A37-8B2C-C9595C6CC77D}"/>
            <msink:destinationLink direction="with" ref="{50895FC5-50EE-4E4F-8D4F-EE92C6C82380}"/>
            <msink:destinationLink direction="with" ref="{ACE37D61-24F2-4CAD-89F4-C6AC9A40F7CE}"/>
            <msink:destinationLink direction="with" ref="{620F3CF7-1E0B-4C95-A7B0-CB4E75E2012D}"/>
            <msink:destinationLink direction="with" ref="{4B921117-FA08-469E-A0D9-A82104E0C34D}"/>
          </msink:context>
        </emma:interpretation>
      </emma:emma>
    </inkml:annotationXML>
    <inkml:trace contextRef="#ctx0" brushRef="#br0">0 3 51 0,'0'0'76'0,"0"0"-12"0,0 0 0 0,0 0-24 0,0 0 0 15,0 0 0-15,0 0-4 0,0 0 0 0,0 0 0 0,0 0 0 0,0 0 0 16,8 4 0-16,-8-4 0 0,0 0 4 0,10 0 0 16,-10 0-4-16,8 4 4 0,-8-4 0 0,8 6-4 0,1-6 4 0,-1 0 0 15,1 5-4-15,-1-5 0 0,1 4-4 0,-1-4 4 0,0 6-4 16,10-6 0-16,-10 0 0 0,10 4-4 0,-10-4 4 0,9 0-8 16,0 0 0-16,0 0 4 0,9 0-8 0,-8 0 0 0,6 0-4 0,-6 0 4 15,7 0-4-15,1 0-4 0,0 0 0 0,-1 0-4 0,1 0 0 16,8 0 0-16,-8 0-4 0,-1 0 0 0,9 0-4 0,-8-4 4 15,8 4-4-15,-9 0 4 0,9-6-16 0,-8 6 16 0,8 0 0 16,-9-4 0-16,9 4 0 0,-8 0-4 0,0 0 4 0,7 0 0 16,-7-5 0-16,0 5-4 0,0 0 0 0,-9 0 0 0,8 0 4 15,0 0-4-15,1 0 4 0,-8 0-4 0,7 0 0 0,-9 0 4 16,2 0-4-16,8 0 0 0,-10 0 0 0,2 0 0 0,7 0 4 0,-7 0 0 16,-2 0 4-16,10 0-4 0,-9 0 0 0,0 0-4 0,0 0 0 15,0 0 0-15,8 0 4 0,-7 0 0 0,-1 0 0 0,0 0 4 16,8 0-4-16,-7 0 0 0,-2 0 0 0,2 0 0 0,-1 0 0 0,0 5-4 15,0-5 4-15,-1 0-4 0,2 4 4 0,0-4-4 16,-2 0 8-16,1 0-8 0,-8 0 4 0,8 0 0 0,-9 6 4 16,10-6-8-16,-10 0 8 0,8 0-4 0,-6 4 4 0,-2-4-4 15,0 0-4-15,1 0 4 0,-1 0 0 0,10 0 0 0,-10 0 0 0,0 0 0 16,0 0 0-16,2 0 4 0,-10 0 0 0,8 0 0 0,0 0 0 16,2 0-4-16,-10 0 0 0,8 0 0 0,0 0 4 0,-8 0 4 0,9 0-4 15,-9 0 4-15,0 0 4 0,0 0 0 0,8 0 0 16,-8 0-4-16,0 0 0 0,0 5 0 0,0-5 0 0,0 0 0 0,0 0 4 15,0 0 4-15,0 0-4 0,0 0 4 0,0 0-4 0,0 0 4 16,0 0 0-16,0 0 0 0,0 0-4 0,0 0-4 0,0 0 4 16,0 0-4-16,0 0-4 0,0 0-4 0,0 0-4 0,0 0 0 0,0 0 0 15,-8 0 0-15,8 0 0 0,0 0 0 0,0 0 0 16,-9 0-8-16,9 0-20 0,-8 0-12 0,8 0-20 0,-8 0-32 0,8 0-24 16,-10 0-24-16,2 0-36 0,0 5-24 0,-2-5-88 0,2 0 48 15,0-5 36-15,-9 5 44 0,8-5 24 0,1 1 24 0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8:35.1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9CD015-4FA3-42AE-BD48-6F7E97433462}" emma:medium="tactile" emma:mode="ink">
          <msink:context xmlns:msink="http://schemas.microsoft.com/ink/2010/main" type="writingRegion" rotatedBoundingBox="5318,8079 6782,8532 6340,9961 4875,9508">
            <msink:destinationLink direction="with" ref="{9E97A404-2DCA-443D-B7ED-69A893A2CF69}"/>
          </msink:context>
        </emma:interpretation>
      </emma:emma>
    </inkml:annotationXML>
    <inkml:traceGroup>
      <inkml:annotationXML>
        <emma:emma xmlns:emma="http://www.w3.org/2003/04/emma" version="1.0">
          <emma:interpretation id="{E4355444-E454-41B4-932F-DF0E4E8652F8}" emma:medium="tactile" emma:mode="ink">
            <msink:context xmlns:msink="http://schemas.microsoft.com/ink/2010/main" type="paragraph" rotatedBoundingBox="5318,8079 6782,8532 6340,9961 4875,9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8575E-ADD3-4FA5-A34B-DAE56BA2126E}" emma:medium="tactile" emma:mode="ink">
              <msink:context xmlns:msink="http://schemas.microsoft.com/ink/2010/main" type="line" rotatedBoundingBox="5318,8079 6782,8532 6340,9961 4875,9508"/>
            </emma:interpretation>
          </emma:emma>
        </inkml:annotationXML>
        <inkml:traceGroup>
          <inkml:annotationXML>
            <emma:emma xmlns:emma="http://www.w3.org/2003/04/emma" version="1.0">
              <emma:interpretation id="{3456DC71-6D11-486A-81D0-35101DADC74A}" emma:medium="tactile" emma:mode="ink">
                <msink:context xmlns:msink="http://schemas.microsoft.com/ink/2010/main" type="inkWord" rotatedBoundingBox="5318,8079 6782,8532 6340,9961 4875,95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219 1287 19 0,'0'0'76'0,"0"0"-16"0,-10 0 4 0,10 0-32 0,0 0-4 15,0 0 0-15,10 0 8 0,-10 0-4 0,0 0 0 0,8 0 0 0,0 0-4 16,-8 0 8-16,9 4 0 0,-1-4-4 0,10 0 0 0,-10 5 0 15,0-5 0-15,10 0 4 0,-2 0-4 0,2 6-4 0,-1-6 0 16,0 4-4-16,0-4 0 0,-1 0 0 0,10 0 0 0,-8 5 0 16,7-5 0-16,1 0 0 0,0 0 0 0,-10 0 4 0,18-5-4 15,-8 5-4-15,-9-4-4 0,9-2-4 0,0 1 4 0,-1 1-4 0,0-1 0 16,0 1 0-16,1-6-4 0,0 5 0 0,-9 0-4 0,9-4 4 16,-10 3-4-16,2-3 0 0,8 4 0 0,-10-1 0 0,1 3 0 15,1-2 0-15,-2 0-4 0,-6 5 0 0,6-5 0 0,-8 5 4 16,10-5-4-16,-10 5 0 0,1 0 0 0,-1 0 0 0,0 0 4 15,2 0-4-15,-2 0 0 0,0 0 0 0,-8 0 0 0,8 0 0 0,-8 0-12 16,10 5 0-16,-10-5-16 0,0 5-16 0,0-5-20 0,0 5-20 16,0-5-12-16,0 5-24 0,0-5-80 0,-10 3 24 0,10-3 36 15,-8 6 28-15,0-6 24 0</inkml:trace>
          <inkml:trace contextRef="#ctx0" brushRef="#br0" timeOffset="-1137.4715">-11 399 19 0,'0'0'64'0,"0"0"-4"0,0-4-8 0,0 4-24 0,0 0 0 0,0 0-4 16,0-5-4-16,0 5 0 0,0 0 4 0,0 0-4 0,0-5 0 15,0 5 4-15,0 0 0 0,0 0-4 0,0-5 4 0,0 5 0 16,0 0 4-16,0-4-4 0,0 4 4 0,0-5 0 0,0 5-4 0,0 0 0 15,0 0 0-15,0-5 0 0,0 5-4 0,0 0 4 0,0 0 0 16,0 0 0-16,0 0 0 0,0 0 0 0,0 0 4 0,0 0-4 16,0 0 0-16,0 5 4 0,0-5 4 0,0 0 0 0,0 5-12 15,0-1 4-15,0 1-4 0,0 5 4 0,0-6-4 0,0 5 0 16,0 2 0-16,0-2-4 0,0 6-4 0,0-6 0 0,8 6 4 0,-8-2-4 16,0 7 0-16,0-5 0 0,0-1-4 0,0 5 0 0,8-4 0 15,-8 3 0-15,0 2 0 0,0-6 0 0,0 5-4 0,0 0 0 16,0 1 0-16,0-1 0 0,0 0 0 0,0 1-4 0,8-6 4 15,-8 5-4-15,0 0 0 0,0 1 0 0,0-1 0 0,0-5 4 16,0 6-4-16,0-2 4 0,0 1-4 0,0-4 0 0,0 4 0 0,0 0 0 16,0-4 0-16,0-1 0 0,9 5 0 0,-18-4 0 0,9 3 4 15,0-3-4-15,0 0 0 0,0-6 0 0,9 5 0 0,-9-4 0 16,0 5 4-16,0-6-4 0,0 1 4 0,0-1-4 0,0 1-4 16,0-6 0-16,0 2 4 0,0 3 0 0,0-9-4 0,0 5 0 15,0 0 0-15,0-5-4 0,0 0 0 0,0 0-8 0,0 5 4 16,0-5-8-16,0 0 0 0,0 0 0 0,0 0 0 0,0 0-8 0,0 0-8 15,0-5-4-15,0 5-8 0,0 0-4 0,0 0-12 16,0 0 0-16,0-5-4 0,0 5-4 0,0-5 4 0,0 0-20 0,0-5-60 16,-9 6 0-16,9-1 24 0,0-9 28 0</inkml:trace>
          <inkml:trace contextRef="#ctx0" brushRef="#br0" timeOffset="-385.483">-3 452 7 0,'0'-5'76'0,"0"5"-8"16,0-4-4-16,8-1-24 0,-8 5-12 0,0-5 4 0,8 0-8 15,1 1 4-15,-9-1 0 0,9 0 0 0,-1-1 0 0,-8 2 0 0,9-1 0 16,-1 1 0-16,0-1 4 0,2-5-4 0,-2 6 0 0,0-6-4 15,10 6 4-15,-10-7-4 0,9 7 0 0,-8-6 0 0,8 1-4 16,-1 4 0-16,-6-5-4 0,6 0 0 0,2 6 0 0,-2-6 0 0,10 4 0 16,-9-2-4-16,-1-2-4 0,2 5 4 0,8-4-4 15,-9-1 0-15,8 6 0 0,0-6 4 0,-7 0 0 0,8 0 0 16,-1 1 0-16,-8-1-4 0,8-4 4 0,1 6 0 0,0-3 4 0,-1 1-8 16,1-4 0-16,-10 4 4 0,10 1 0 0,0-6 0 0,0 5-4 15,-9 1 0-15,9 0-4 0,-10-1 0 0,10 0-4 0,-9 6 4 16,0-6 0-16,0 5 0 0,1 0-8 0,-2 1 8 0,2-1 0 15,-2 0-4-15,1 0 0 0,1 5 4 0,-10 0-4 0,10 0 4 16,-10-5-8-16,8 5 8 0,-6 0-4 0,-2 0 0 0,9 0 0 0,-9 0 0 16,0 0 0-16,2 0-4 0,-2 0 4 0,0 0 0 0,-8 0 0 15,8 0 4-15,2 0-4 0,-10 0-16 0,8 0 20 0,-8 0 0 16,8 0 0-16,-8 0-4 0,0 0 4 0,0 0 0 0,0 0-4 16,0 0 4-16,0 0-4 0,0 0 8 0,0 0-4 0,0 0 4 15,0 5-4-15,0-5 0 0,0 5-4 0,0-5 4 0,0 5 4 0,0 0 0 16,0-1-4-16,0 6 0 0,0-4 4 0,0 2-4 0,0 2 0 15,0 0 4-15,0 4-8 0,0-5 4 0,0 6 0 0,0-1 0 16,0 1 0-16,0-1 0 0,0 2 4 0,0 2-4 0,0-4 0 16,0 5 0-16,0 1 4 0,0-2 0 0,0 2 0 0,0-1 0 15,9 0 0-15,-9 0 0 0,0 6 0 0,0-6 4 0,0 4-8 16,9-3 4-16,-9 4-4 0,0-5 4 0,0 5-4 0,0-5 0 0,0 5 0 16,8-5 4-16,-8 5-8 0,0-5 4 0,0 5-4 0,0-5 4 15,9 0-4-15,-9 1 4 0,0 4-4 0,0-5 0 0,0 0 8 16,0 1-8-16,8-1 0 0,-8 0 0 0,0 0 4 0,0 0-4 15,0 0 0-15,0 1 0 0,0-1 4 0,0-6-4 0,0 7 0 16,0-1 8-16,0 1-8 0,0 0 0 0,0-2-4 0,0-4 4 0,0 5 0 16,0 1 0-16,0-6 0 0,0 5 0 0,0-5 0 15,0 1 0-15,0-1 0 0,0 1 0 0,0-1-4 0,0 1 4 0,0-1 0 16,0 0 4-16,0-4-4 0,0 3 0 0,0-2 0 0,0 4 0 16,0-6 4-16,0 1-4 0,0 0 4 0,0-6-8 0,0 5 4 15,-8-4 0-15,8 5 0 0,0-5 0 0,0 0 4 0,0-1-8 0,0-4 0 16,0 0 4-16,0 5-4 0,-9-5 0 0,9 0-4 0,0 0-8 15,0 0-8-15,0 0-4 0,-8 0-8 0,8 0-12 0,-9 0-16 16,9-5-16-16,-9 5-20 0,9 0-8 0,-8 0-4 0,0 0-72 16,-2-4 4-16,2-1 32 0,-8 0 28 0,6 1 20 0</inkml:trace>
          <inkml:trace contextRef="#ctx0" brushRef="#br0" timeOffset="3521.3212">219 543 59 0,'0'-5'76'0,"0"5"-12"16,0-3-8-16,0-3-20 0,0 6-4 0,0-5-8 0,0 0 4 16,0 1-4-16,0 4 0 0,0-5-8 0,0 0 0 0,0 0 4 15,0 0-4-15,0 0 0 0,0 1 0 0,0-6 0 0,0 5 4 0,0-4 0 16,0-1 4-16,8 1 0 0,-8-1 0 0,8 1-4 0,-8-1 4 16,9-5-4-16,-1 1 4 0,-8 5-4 0,9-5 0 0,0-1 0 15,-1 0-4-15,8 1-4 0,-6 5 0 0,-2-6 4 0,10 1-8 16,-10-1 4-16,9 1-4 0,0 4-4 0,-9-4 0 0,9-1 0 15,1 6 0-15,-10-1 0 0,10 1 0 0,-2-1 0 0,-8 2-4 0,1-3 4 16,8 1 0-16,-8 5-4 0,-1 1 0 0,0-1 0 0,2 0-4 16,-2 5-4-16,-8-5-4 0,8 5-8 0,-8-4-12 0,0 4-4 15,0 0-8-15,8 4-8 0,-8-4 0 0,0 5-16 0,-8-5-36 16,8 5-52-16,0 0 24 0,-8-1 20 0,8 1 32 0</inkml:trace>
          <inkml:trace contextRef="#ctx0" brushRef="#br0" timeOffset="2002.8084">1258 1128 31 0,'-8'0'84'0,"8"-4"-16"16,0-1-8-16,0-5-20 0,0 6-4 0,0-2-4 0,0-3-16 16,0-1 16-16,8 1 0 0,-8-1 0 0,0 1 0 0,9-1 4 15,-1-5 0-15,-8 1-4 0,8 4 0 0,2-4 0 0,-2-5 0 0,0 5-4 16,2-6-4-16,-2 6 4 0,0-6-4 0,0 2-4 0,1 4-4 16,8-6 0-16,-8 1-8 0,-1 0 4 0,10 0-4 0,-10 0 0 15,0 0 0-15,0 4-4 0,2-4-4 0,6-1 0 0,-7 6 8 16,0-5-4-16,-1 4-4 0,1-4 4 0,-1 5-4 0,0-1 4 15,2 1-4-15,-10 0 4 0,8 0-4 0,0 4 0 0,-8 0 0 0,8-4-4 16,-8 9 0-16,0-4-4 0,10 4-8 0,-10-5-12 0,0 5-8 16,0 5-12-16,0-5-8 0,-10 1-4 0,10 4-20 0,0 0-64 15,-8 0-8-15,0 0 28 0,0 0 28 0</inkml:trace>
        </inkml:traceGroup>
      </inkml:traceGroup>
    </inkml:traceGroup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58.6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2C31B8-98B3-49EC-B2C9-21430A374CF7}" emma:medium="tactile" emma:mode="ink">
          <msink:context xmlns:msink="http://schemas.microsoft.com/ink/2010/main" type="inkDrawing" rotatedBoundingBox="2873,7166 7129,7189 7128,7354 2872,7332" semanticType="callout" shapeName="Other">
            <msink:sourceLink direction="to" ref="{9E97A404-2DCA-443D-B7ED-69A893A2CF69}"/>
            <msink:sourceLink direction="to" ref="{FED92AEA-3202-4BE1-9235-0D83D9FE681D}"/>
          </msink:context>
        </emma:interpretation>
      </emma:emma>
    </inkml:annotationXML>
    <inkml:trace contextRef="#ctx0" brushRef="#br0">10 69 31 0,'0'0'56'0,"0"0"-8"0,0 0-4 0,0 0-24 16,0 0-8-16,0 0 4 0,0 0-4 0,0 0-4 0,0 0 0 15,0 0-4-15,0 0 0 0,0 0 0 0,0 0 4 0,0 0 0 0,-10 0-4 16,10 0 0-16,0 0 0 0,0 0 8 0,10 0 0 0,-10 0-8 16,0 0 4-16,0 0 0 0,0 0 0 0,-10 0-4 0,10 0 0 15,0 0 0-15,0 0 0 0,0 0 8 0,0 0-4 0,0 0 0 16,0 0 0-16,0 0 0 0,0 0-4 0,0 0 0 0,0 0 0 0,0 0-8 16,0 0 8-16,0 0-4 0,0 0 12 0,0 0-8 15,0 0 8-15,0 0 0 0,0 0 0 0,0 0-4 0,0 0 0 0,0 0 4 16,0 0 0-16,0 0 0 0,0 0 0 0,0 0 4 0,0 0-4 15,0 0 4-15,0 0 0 0,0 0 4 0,0 0 0 0,0 0 0 16,0 0 4-16,0 0 0 0,0 0 0 0,0 0-4 0,0 0 4 0,0 0-4 16,0 0 4-16,0 0-4 0,0 0 4 0,0-4 0 15,0 4 0-15,0 0 0 0,0 0 0 0,0-5 0 0,0 5-4 0,0 0 0 16,0 0-4-16,0 0 0 0,0 0 0 0,0 0 0 0,0 0-4 16,0 0 0-16,0 0 4 0,0 0-4 0,0 0-4 0,0 0 0 15,0 0 4-15,0 0 0 0,0 0 0 0,0 0 0 0,0-4-4 0,0 4 0 16,0 0 0-16,0 0 0 0,0 0 0 0,0 0 0 0,0 0 4 15,0 0 0-15,10 0 0 0,-10-6-4 0,0 6 4 0,8 0 0 16,-8 0-4-16,8 0 4 0,-8 0-4 0,10 0 4 0,-10 0 0 16,8 0 0-16,-8 0-4 0,8 0 0 0,-8 0 4 0,8-4-4 15,1 4-4-15,-9 0 0 0,8 0 4 0,1 0-4 0,-9 0 4 16,9 0-4-16,-1 0 0 0,-8 0 4 0,8 0-4 0,2 0-4 0,-10-5 0 16,8 5 4-16,0 0 4 0,0 0-4 0,-8 5 0 0,10-5-4 15,-2 0 8-15,0 0-4 0,1-5 0 0,-9 5 4 0,8 0-4 16,1 0-4-16,-9 0 4 0,9 5-4 0,-1-5 4 0,-8 0 4 15,8 0-8-15,0 0 8 0,-8 0-4 0,10 0 0 0,-2 0 0 16,0 0 0-16,-8 0 0 0,10 0 0 0,-2 0-4 0,0 0 4 0,1 0-4 16,-9 0 4-16,8 0 0 0,0 0 0 0,1 0 0 0,0 0 0 15,-1 0 0-15,0 0-4 0,-8 0 4 0,10 0 0 0,-2-5 0 16,0 5 0-16,1 0 4 0,0 0-4 0,-1 0 4 0,0 0-8 16,1 0 4-16,-1 0 0 0,1 0-4 0,0 0 8 0,-9 0 0 15,8 0-4-15,0 0 4 0,2 0-8 0,-2 0 4 0,0 0-4 0,0 0 8 16,2-5 0-16,-2 5-8 0,0 0 0 0,1 0 4 0,-9-5 4 15,8 5-8-15,0 0 4 0,2 0 0 0,-2-4 0 0,0 4 0 16,2 0 0-16,-2-6 0 0,0 6 4 0,0 0-4 0,1 0 0 16,0 0 0-16,-1 0-4 0,1 0 4 0,7-4 0 0,-6 8-4 15,-2-8 0-15,0 4 0 0,0 0 0 0,2 0 0 0,-2 0 4 0,0 0-4 16,1 0 0-16,0 0 4 0,-1 4-4 0,1-8 0 0,-1 4 0 16,0 0 0-16,0 0 0 0,2 0 0 0,-2 0 0 0,0 0 4 15,2 0 0-15,-2 0 0 0,9 0-4 0,-9 0 4 0,1 0-8 16,-1 0 8-16,1 0-8 0,-1 0 4 0,0 0-4 0,2 0 8 15,6 0 0-15,-6 0 0 0,-2 0 0 0,0 0-20 0,0 0 20 16,1 0 0-16,8 0 0 0,-8 0 0 0,-1 0-4 0,0 0 4 0,10 0-4 16,-10 0 4-16,0 0-4 0,2 0 0 0,-2 0 0 0,0 0 4 15,1 0-4-15,8 0 4 0,-8 0-4 0,-1 0 4 0,0 0 0 16,0 4-4-16,2-4 0 0,6 0 4 0,-6 0-4 0,-2 0 0 16,9 0 0-16,-9 0 4 0,1 0-4 0,8 0 4 0,-9 0-4 15,10 0 0-15,-10 0 0 0,10-4 0 0,-10 4 4 0,9 0-4 0,-9 0 0 16,1 0 4-16,8 0-4 0,-9 0 4 0,10 0-4 15,-10 0 4-15,10 0-4 0,-10 0 0 0,0 0 0 0,9 0 0 0,-9 0 0 16,10 0 4-16,-10 0-4 0,0 0 0 0,10 0 4 0,-10 0-4 16,0 0 4-16,10 0 0 0,-10 0-8 0,1 0 4 0,8 0 0 15,-8 0 4-15,-1 0-4 0,8 0 0 0,2 0 4 0,-10 0-4 0,2 0 0 16,6 0 0-16,-7 0 0 0,7 0 8 0,-7 0-4 0,8 0 4 16,-9 0-8-16,10 0-20 0,-1 0 32 0,-8 0 0 0,7 0-8 15,1 0 0-15,-8 0 0 0,8 0 0 0,1 0 4 0,-10 0-4 16,9 0 0-16,0 0 0 0,-9 0-4 0,9 0 4 0,-9 0-4 15,10 0 0-15,0 0 0 0,-10 0 0 0,8 0 0 0,-6 0 4 0,6 0-4 16,-7 0 0-16,7 0 0 0,2 0 0 0,-10 0 4 0,0 0-4 16,10 0 0-16,-10 0 0 0,10 0 0 0,-10 0-4 0,9 0 0 15,-9 0 4-15,10 0 0 0,-10 0 0 0,0 0 0 0,10 0 0 16,-10 0 0-16,10 0 4 0,-10 0-4 0,0 0 0 0,9 0 4 16,-9 0-4-16,2 0 4 0,6 0-4 0,-6 0 0 0,6 0 4 0,-8 0-4 15,1 0 4-15,0 0-4 0,8 0 0 0,-9 0-4 0,0 0 8 16,10 0-4-16,-10 0 0 0,10 0 0 0,-10 0 0 0,0 0 0 15,1 0 0-15,8 0 4 0,-8 0-4 0,-1 0 4 0,10 0-4 16,-10 0 0-16,0-5 0 0,10 5 0 0,-10 0 0 0,0 0 0 16,9 0 4-16,-8 0-24 0,0 0 24 0,7 0 0 0,-8 0 0 15,10 0-4-15,-10 0 0 0,10 0 0 0,-10 0 0 0,9 0 0 0,0 0 0 16,-8 0 4-16,7 0 0 0,2 0 0 0,0 0-4 0,-2 0 4 16,-8 0 0-16,9 0 0 0,1 0-4 0,-2 0 4 0,2 0 0 15,-10 0-4-15,10-5 4 0,-2 5-4 0,1 0 4 0,1 0-4 16,-2 0 0-16,2-5 4 0,-10 5-4 0,10 0 0 0,-2 0-4 15,1 0 0-15,-8 0 4 0,8 0 0 0,-1 0 0 0,2 0 0 0,-10 0 0 16,10 0 4-16,-1 0 0 0,-1 0-4 0,-7 0 0 0,8 0 0 16,1 0 0-16,-2 0 0 0,-7 0 0 0,8 0 0 0,-9 0 0 15,9 0 0-15,1 0 0 0,-2 0 0 0,-6 0 4 0,6 0 0 0,2 0 0 16,-2 0-4-16,1 0 0 0,-9 0 0 0,10 0 0 16,-2 0 0-16,2 0 0 0,-1 0 4 0,0 0-4 0,0 0 4 0,0 0 0 15,0 0-4-15,1 0 4 0,-2 0-4 0,2 5 4 0,-2-5-4 16,1 0 4-16,1 0-4 0,-2 0 4 0,2 0 0 0,-2 5-4 15,2-5 4-15,-1 0-4 0,-1 0 0 0,2 5 0 0,-2-10 4 16,2 10-4-16,-1-5 4 0,0 0 0 0,-8 0-4 0,7 4 0 16,-6-4 4-16,6 0 0 0,-8 0-8 0,10 0 8 0,-10 0-4 0,1 0 0 15,8 0 0-15,-8 6 0 0,-1-12 0 0,0 12 0 0,10-6 0 16,-10 0 0-16,0 0 0 0,2 0 0 0,-2 0 0 0,9 0 0 16,-9 4 0-16,1-4 0 0,-1 0 0 0,1 5 0 0,-1-5 0 15,0 5 0-15,2-5 0 0,-2 5 0 0,0-5 0 0,2 4 0 16,-2 2 0-16,8-6 0 0,-16 4 0 0,9-4 0 0,0 0 0 0,-1 0 0 15,1 5 0-15,-1-5 0 0,0 0 0 0,2 0 0 0,-2 4 0 16,-8-4 0-16,8 0 0 0,0 0 0 0,-8 0 0 0,10 0 0 16,-2 0 0-16,-8 0 0 0,8 6 0 0,-8-6 0 0,9 0 0 0,-9 4 0 15,0-4 0-15,8 0 0 0,-8 0 0 0,0 0 0 16,0 0 0-16,9 5 0 0,-9-5 0 0,0 0 0 0,0 0 0 0,0 0 0 16,9 0 0-16,-9 5 0 0,0-5 0 0,0 0 0 0,0 0 0 15,8 0 0-15,-8 5 0 0,0-5 0 0,0 4 0 0,8-4 0 16,-8 0 0-16,8 6 0 0,-8-6 0 0,0 4 0 0,10-4 0 0,-10 0 0 15,8 5 0-15,-8-5 0 0,0 0 0 0,8 0 0 0,-8 0 0 16,0 4 0-16,10-4 0 0,-10 0 0 0,0 0 0 0,0 0 0 16,0 0 0-16,0 0 0 0,0 0 0 0,0 0 0 0,0 0 0 15,0 0 0-15,0 0 0 0,0 0 0 0,0 0 0 0,0 0 0 16,0 0 0-16,0 0 0 0,0 0 0 0,0 0 0 0,0 0 0 16,0 0 0-16,0 6 0 0,-10-6 0 0,2 4 0 0,8-4 0 0,-8 5-92 15,-2 0-40-15,2 0-28 0,-8-5-32 0,7 10-24 0,-8-5-96 16,8-5 60-16,-17 8 52 0,10-8 40 0,-2 6 28 0,2-6 20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03.6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AC0FC6-440E-43BB-A460-5C9E694E70B8}" emma:medium="tactile" emma:mode="ink">
          <msink:context xmlns:msink="http://schemas.microsoft.com/ink/2010/main" type="inkDrawing" rotatedBoundingBox="2627,6539 3713,6497 3717,6586 2630,6628" shapeName="Other"/>
        </emma:interpretation>
      </emma:emma>
    </inkml:annotationXML>
    <inkml:trace contextRef="#ctx0" brushRef="#br0">341-762 3 0,'0'-4'84'0,"0"4"-8"0,0 0-12 0,0 0-24 16,-8 0-4-16,8 0-4 0,0 0 0 0,0 0 0 0,0 0 0 15,0 0 0-15,0 0-4 0,8 0 4 0,-8 0-4 0,9-5 0 16,-9 5 4-16,8-4-4 0,-8 4 0 0,7 0 4 0,3-5 0 15,-3 5 0-15,1-4 4 0,1 4 4 0,7-5 0 0,-9 5 4 16,10-5 0-16,-9 5-8 0,9-4 0 0,0 4 0 0,-2-5 0 0,2 5-4 16,-1 0-4-16,0 0-16 0,9-5 16 0,-10 5-4 0,2 0 0 15,8-5-4-15,-8 5 4 0,6-3 0 0,2 3-4 0,-1 0-4 16,1-5-4-16,-1 5 4 0,1-5-4 0,0 5 0 0,-1 0 4 16,1 0-4-16,-1-4 0 0,1 4 4 0,-2 0-4 0,2 0 0 0,-1 0 4 15,-7 0-4-15,8 0 0 0,-1-5 4 0,-8 5-4 16,9 0 0-16,-9 0 0 0,9 0 4 0,-10 0-4 0,2 0 0 0,-1-5 4 15,1 5-4-15,-1 0 0 0,0 0 4 0,-7 0-4 0,7 0 0 16,-9 0 0-16,10 0 0 0,0 0 0 0,-9 0 0 0,0 0 0 16,1 0-4-16,-2 0 4 0,1 0 0 0,0 0-4 0,1 0 0 0,-1 0 0 15,-1 0 4-15,3 0-4 0,-10 0 4 0,7 0 0 0,1 0-4 16,-8 0 4-16,9 0 0 0,-9 0 0 0,8 0 0 0,-8 0-4 16,0 0 4-16,0 0 0 0,0 0 4 0,8 0-4 0,-8 0-4 15,0 0 4-15,0 0 0 0,0 0 0 0,0 0 4 0,0 0-12 16,0 0-4-16,0 0 0 0,0 0 0 0,0 0 0 0,0 0 0 0,0 0 0 15,0 0 0-15,0 0 0 0,0 0 0 0,0 0 0 0,0 0 0 16,0 0 0-16,0 0 0 0,0 0 0 0,0 0 0 0,0 0 0 16,0 0 0-16,0 0 0 0,0 0 0 0,0 0 0 0,0 0 0 15,0 0 0-15,0 0 0 0,0 0 0 0,0 0 0 0,0 0 0 16,0 0 0-16,0 5 0 0,0-5 0 0,0 0 0 0,0 0 0 0,0 0 0 16,0 0 0-16,-8 0 0 0,8 0 0 0,0 5 0 0,-8-5 0 15,8 4 0-15,0-4 0 0,-9 5 0 0,9 0-60 0,-8-2-108 16,1 2-48-16,-3 5-28 0,3-6-80 0,-10 6 56 0,9-6 48 15,0 1 44-15,-8 4 28 0,8-5 32 0,0 1 16 0</inkml:trace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17.6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100BCB-BD9C-451B-9FE6-C0FBC05111C4}" emma:medium="tactile" emma:mode="ink">
          <msink:context xmlns:msink="http://schemas.microsoft.com/ink/2010/main" type="writingRegion" rotatedBoundingBox="2455,11174 2305,5484 2857,5470 3007,11160">
            <msink:destinationLink direction="with" ref="{F24D0148-DCA6-4C4D-90EB-D41912DBBACF}"/>
            <msink:destinationLink direction="with" ref="{9E97A404-2DCA-443D-B7ED-69A893A2CF69}"/>
          </msink:context>
        </emma:interpretation>
      </emma:emma>
    </inkml:annotationXML>
    <inkml:traceGroup>
      <inkml:annotationXML>
        <emma:emma xmlns:emma="http://www.w3.org/2003/04/emma" version="1.0">
          <emma:interpretation id="{0E7C2063-746D-41B5-AD60-D1BE501D98EA}" emma:medium="tactile" emma:mode="ink">
            <msink:context xmlns:msink="http://schemas.microsoft.com/ink/2010/main" type="paragraph" rotatedBoundingBox="2455,11174 2305,5484 2857,5470 3007,11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D2408B-31E2-49D2-89E9-5CEB57AE0E31}" emma:medium="tactile" emma:mode="ink">
              <msink:context xmlns:msink="http://schemas.microsoft.com/ink/2010/main" type="line" rotatedBoundingBox="2455,11174 2305,5484 2857,5470 3007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28C1551C-78C8-4478-A96A-A1172C826EFF}" emma:medium="tactile" emma:mode="ink">
                <msink:context xmlns:msink="http://schemas.microsoft.com/ink/2010/main" type="inkWord" rotatedBoundingBox="2455,11174 2354,7359 2875,7345 2976,11160">
                  <msink:destinationLink direction="with" ref="{FE59E1CE-DB9D-40A7-ABC9-8B0853E17BC6}"/>
                  <msink:destinationLink direction="with" ref="{318B4F91-DA6C-4EDB-81E8-D8F21D6EEF5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395 81 27 0,'0'0'64'16,"0"0"0"-16,0 0-8 0,0 0-20 0,0 0 0 0,0 4-12 0,0-4 0 15,0 0 0-15,0 0 0 0,0 0 0 0,0 0 0 16,-8 0 4-16,8 0-4 0,8 0 4 0,-8 0 0 0,0 0 0 16,0 0 0-16,0 0-16 0,0 0 20 0,0 0 0 0,0 0 4 0,0 0 0 15,0 0 0-15,-8 0 0 0,8 0-4 0,0 0 4 0,0 0 4 16,0 0-4-16,0 0 0 0,0 0-4 0,0 0-8 0,0-4 8 16,0 4-4-16,-10 0 0 0,10-6 4 0,0 6-4 0,0 0 0 0,-8-4 0 15,8 4 0-15,0-5-4 0,-8 5 0 0,8-6 0 16,0 2 8-16,-9 4-8 0,9-4 0 0,-8-2-4 0,8 6 4 0,0-4-4 15,-9-2 0-15,9 6 0 0,0-3 4 0,-8 3-4 0,8-6-4 16,0 2-4-16,-9 4 4 0,9-5 4 0,-8 5-8 0,8-4 0 16,-8 4 0-16,8-6 4 0,0 6-4 0,-10-4 0 0,10 4-4 0,-8 0 0 15,8 0 4-15,-8 0-4 0,8 0 0 0,-10 0 0 0,10 0 0 16,-8 0 0-16,0 0-4 0,8 0 4 0,-8 0-8 0,8 0 4 16,-9 0 0-16,0 0 0 0,9 0 0 0,-8 0-4 0,-1 0 4 15,9 0 0-15,-8 0-4 0,8 0 0 0,-8 0 0 0,-2 0 0 16,10 0 0-16,-8 0-4 0,8 4 4 0,-8-4-4 0,0 6 4 0,8-6 0 15,-10 4-4-15,10 1 4 0,-8-1 0 0,8 2 0 16,-8-3 0-16,8 3 0 0,-9-2 0 0,9 6 0 0,0-6 0 0,-8 7 0 16,8-7-4-16,-9 6 4 0,9-1 0 0,0 1 0 0,0-5 0 15,0 5-4-15,-9-1 4 0,9 1 0 0,0 0 0 0,0 3 0 16,0-3 0-16,0 0 0 0,0 4 0 0,0-4-4 0,0 4 4 16,-8-4-4-16,8 4 4 0,0 1 0 0,0-1 0 0,0 0 0 15,0 0 0-15,0 1 0 0,-8-1 0 0,8 1 0 0,0 4 0 16,0-5 0-16,0 1-4 0,0 4 4 0,0-5 0 0,0 5 0 0,0-4 0 15,0 5 0-15,0-1 0 0,0-5 0 0,0 5-4 0,0 0 4 16,0 0 0-16,0-4 0 0,0 4 4 0,0 0-4 0,0 0 4 16,0 0-4-16,0-4 0 0,0 4-4 0,0 0 4 0,0 2 4 0,0-3-8 15,0-4 8-15,8 5-4 0,-8 1 4 0,0-6-24 16,0 5 24-16,0-6-4 0,8 7 4 0,-8-5 0 0,0-1-4 0,0 5 0 16,0-4 0-16,0-1 4 0,0 1-4 0,0-2 0 0,0 3 0 15,0-2 0-15,0 0 0 0,0 1 0 0,0-6 0 0,0 6 0 16,0-1 0-16,0-4 0 0,0 4 0 0,0 0 0 0,0-4-4 0,0 0 4 15,0 4 0-15,-8-5-4 0,8 1 4 0,0-1-4 16,-8 1 0-16,8-1 4 0,0 1-8 0,-8 0 4 0,8-1 4 0,-10-4-4 16,10 0 4-16,-8 5-4 0,8-5 0 0,0 0 4 0,-8-1-4 15,8 1 0-15,0 0 0 0,0-1 4 0,0-4-4 0,0 0 0 16,0 0 0-16,-10 5 0 0,10-5 0 0,0 0 0 0,0 0-8 16,0 0 8-16,-8 0-4 0,8 0 0 0,0 0-4 0,0 0 4 15,0 0 0-15,-8 0 0 0,8 0-4 0,0 0 0 0,-9 0 4 16,9 0 0-16,0 0-4 0,0-5 4 0,0 5-4 0,0 0 4 0,-8-4 4 15,8 4-4-15,0-5 4 0,0 0 4 0,0 5-4 0,0-4 0 16,0-1 4-16,0 0 0 0,0 0 0 0,0 0 0 0,0 0-4 16,0 0 4-16,0 5 0 0,0-4-4 0,0-1 8 0,0 0-4 15,0 0 0-15,0 5 0 0,8-4-4 0,-8 4 4 0,0 0 0 16,0-6 0-16,9 6 0 0,-9 0 4 0,0 0-4 0,8 0 0 0,-8 0 4 16,8 0-4-16,-8 0 4 0,10 0-4 0,-10 0 4 0,8 0 0 15,-8 0-4-15,8 0 4 0,-8 6-4 0,10-6 4 0,-10 0-4 16,8 4 4-16,-8-4 0 0,8 5 0 0,-8 0 0 0,8 0 0 0,-8-1 0 15,9 1-4-15,-9 5 4 0,9-5-4 0,-9 5 0 0,8-6 0 16,-8 6 0-16,0-1 0 0,9 1 4 0,-9 0 0 0,8-1 0 16,-8 5-4-16,8-4 0 0,-8 5 0 0,0-6 4 0,0 5-4 15,10 1 4-15,-10-5 0 0,0 4-4 0,0 0 0 0,0-4 0 16,0 4 0-16,0 1 0 0,0-1 0 0,0 0 4 0,0 1 0 0,0-1-4 16,0 1-4-16,0-1-16 0,0 0 24 0,0-4-4 15,0 4 4-15,0 0 0 0,0 1 0 0,0 0 0 0,0 4-4 0,0-5 0 16,0 1 4-16,0-1-4 0,0 0 4 0,0 0-4 0,0 6 0 15,0-6 0-15,0 0 0 0,0 1 0 0,0-2 0 0,0 3 4 16,0 3-4-16,0-5 0 0,0 1 0 0,0 4 0 0,0-5 4 0,0 1 0 16,0 4-4-16,0-5 0 0,0 5 0 0,0-4 4 0,0-1-4 15,0 5 0-15,0-5 0 0,0 1-4 0,0-1 4 0,0 1 0 16,0 4-4-16,0-5 4 0,0 1 4 0,0-1-4 0,0 1 0 16,0-1-4-16,0-5 4 0,0 6 0 0,0 0 4 0,0-1-4 15,0 0 4-15,0 1-4 0,0-1 4 0,0 1-4 0,0-1 0 0,-10 1 4 16,10-2-4-16,0 2 0 0,0-1 4 0,0 5-8 15,0-4 0-15,-8-1 4 0,8 0-4 0,0 1 8 0,0 4 0 0,0-5-8 16,0 1 4-16,0-1 0 0,0 5-4 0,0-4 4 0,0-1 0 0,0 5-16 16,0-4 20-16,0-1 0 0,0 1 0 0,0 4 0 15,0-5-8-15,0-4 8 0,-8 4-4 0,8 0 4 0,0 1-8 0,0-5 4 16,0 4-4-16,0 1 4 0,0-6 0 0,0 1-4 0,0 4 8 16,0-5-4-16,0 1 0 0,0 4 0 0,0-4 0 0,0 0 0 15,0 5 0-15,0-6 0 0,0 0 0 0,0 5 0 0,0-4 0 16,0 5 4-16,0-6 0 0,0 5 0 0,0 1-8 0,0-5 4 15,0 4-4-15,8 0 0 0,-8-4 4 0,0 4 0 0,0 0 4 16,0 1-4-16,8 0 0 0,-8-6 0 0,0 5 0 0,0-4 0 0,10 5 0 16,-10-6 4-16,0 5-4 0,0-4 0 0,8-1 0 0,-8 1 0 15,0 0 0-15,8 0 0 0,-8-1-4 0,0 0 4 0,0 1-4 16,8 0 8-16,-8-5-4 0,0 4 4 0,10 1-4 0,-10-6 0 16,0 6 0-16,0 0 4 0,8-1-8 0,-8-3 4 0,0 3 0 15,8 0 0-15,-8 1 0 0,0-1-4 0,0 1 0 0,9-1 8 0,-9 1-4 16,0-1 4-16,8 1-4 0,-8 0 0 0,0-1 0 0,9 1 4 15,-9-5-4-15,0 5 0 0,9-1 4 0,-9 1-8 0,0 0 4 16,0-1 0-16,8-5 4 0,-8 11-8 0,0-10 4 0,8 4-4 16,-8 1 4-16,8 0 0 0,-8-1 0 0,0 1 0 0,0-1 0 15,10 1 0-15,-10-5 4 0,0 5-4 0,8-1 0 0,-8-4 0 0,8 4 0 16,-8-3 0-16,0 3-4 0,10-5 4 0,-10 6-4 0,0-5 4 16,8 5 0-16,-8-6-4 0,8 6 4 0,-8-5 0 0,9 4 4 15,-9-4-4-15,0 0 0 0,8 5 0 0,-8-5 0 0,0 4 0 0,9-4 0 16,-9 4 0-16,8-4 0 0,-8 5 0 0,0-6 0 15,9 7 0-15,-9-7-4 0,0 1 0 0,8-1 4 0,-8 6 0 0,8-5-4 16,-8 0 4-16,0-1 0 0,10 1-4 0,-10 0 4 0,8 0 0 16,-8-1 0-16,0-4 0 0,8 6-4 0,-8-2 4 0,10-4 0 15,-10 6 0-15,8-6 0 0,-8 0 0 0,8 3 0 0,-8-3 0 16,9 0 0-16,-9 6 0 0,8-6-4 0,-8 0 4 0,8 4 0 16,-8-4 0-16,9 0 4 0,0 5 0 0,-9-5-4 0,8 5 0 0,0-5 0 15,-8 5 0-15,10-5 0 0,-2 0 0 0,-8 4 4 0,8 2-4 16,2-6 0-16,-10 4 0 0,8-4 4 0,-8 0 0 0,8 4 0 15,0-4-4-15,-8 0 4 0,9 5-4 0,-9-5 0 0,8 0 0 16,-8 6 0-16,9-6 4 0,-9 0-4 0,0 0 4 0,9 0-4 16,-9 0 4-16,0 0-4 0,0 0 0 0,0 0 4 0,8 0-4 0,-8 4 0 15,0-8 0-15,0 4-4 0,0 0 4 0,0 0 0 0,0 0 0 16,0 0 0-16,0 0-4 0,0 0-4 0,0 0 0 0,0 0-4 16,0 0-4-16,0 0-8 0,0 0-8 0,0 0-12 0,0 0-16 0,0 0-28 15,-8 0-28-15,8 0-32 0,0 0-12 0,0 0-80 16,-9 0 36-16,0 0 44 0,9 0 24 0,-8 0 24 0</inkml:trace>
        </inkml:traceGroup>
        <inkml:traceGroup>
          <inkml:annotationXML>
            <emma:emma xmlns:emma="http://www.w3.org/2003/04/emma" version="1.0">
              <emma:interpretation id="{FED92AEA-3202-4BE1-9235-0D83D9FE681D}" emma:medium="tactile" emma:mode="ink">
                <msink:context xmlns:msink="http://schemas.microsoft.com/ink/2010/main" type="inkWord" rotatedBoundingBox="2376,7154 2332,5483 2857,5470 2901,7140">
                  <msink:destinationLink direction="with" ref="{9B9EA0A4-5DE7-4C14-B8A8-906FECBA03DE}"/>
                  <msink:destinationLink direction="to" ref="{9C2C31B8-98B3-49EC-B2C9-21430A374CF7}"/>
                  <msink:destinationLink direction="to" ref="{7B60A009-2026-4805-806A-3C1A8C8A9C6F}"/>
                </msink:context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16479.5578">250-1834 23 0,'0'0'60'0,"0"0"-8"15,0 0 4-15,0 0-28 0,0 0-4 0,0 0-12 0,0 0 4 16,8 0-4-16,-8 0 0 0,0 0 4 0,0 0-24 0,0 0 20 16,0 0-4-16,0 0 0 0,0 0 4 0,0 0 0 0,0 0 0 15,0 0-8-15,0-4 4 0,8 4-4 0,-8 0 12 0,0 0-4 16,0-5 0-16,0 5 4 0,0-5 0 0,0 5 0 0,0 0 0 0,0 0 0 16,0-5 0-16,0 5 4 0,10 0 0 0,-20 0 0 0,10 0-4 15,0 0 0-15,0-4 0 0,0 4 4 0,0 0-4 0,0 0 0 16,0 0-4-16,0 0 4 0,0-5 0 0,0 5 0 0,0 0 0 15,0 0 0-15,0-4 0 0,0 4 0 0,0 0 0 0,0-6 4 16,0 6-4-16,0 0 8 0,0 0-4 0,0 0 0 0,10 0-4 0,-10 0 8 16,0 0 4-16,0 0-4 0,0 0 4 0,-10 0-8 15,10 0 0-15,0 0 0 0,0 0 0 0,0 0 0 0,0 0-4 0,0 0 0 16,0 0 0-16,0 0 0 0,-8 0 0 0,8 0-4 0,-8 0 0 16,8 0 0-16,-8 0-4 0,8 0 4 0,-9 0-4 0,9 0 0 15,-9 0 0-15,1 0 0 0,-1 0 0 0,9 0 4 0,-8 0-4 0,8 0 0 16,-8 0 0-16,-2 0 0 0,10 0-4 0,0 0 8 0,-8 0-8 15,0 6 0-15,8-6 4 0,-8 0-4 0,8 4 0 0,-10 1-4 16,10-5 4-16,-8 4 4 0,8 1 0 0,-8 0 0 0,8-5-8 16,-9 5 4-16,9-1 0 0,-8 6-8 0,8-10 8 0,0 10-4 15,-9-5 0-15,9-1-4 0,-9 1 4 0,9 5 0 0,0-6 4 16,0 6-4-16,0-5 0 0,-8 5 0 0,8-1 4 0,0-4 0 0,0 4 0 16,0 1 0-16,0-1 0 0,0 1 0 0,0 0 4 0,0-1-8 15,0 1 4-15,0 0 0 0,0-1 0 0,0 1-4 0,0-1 4 16,0 1-4-16,0 5 0 0,0-6 8 0,0 1-4 0,0 4 0 15,0 1-4-15,0-1 0 0,0-4 8 0,0 4-4 0,0 0 0 16,0 0 0-16,0 1 0 0,0-1 4 0,0 5-8 0,0-4 4 0,0-1 0 16,0 1 0-16,0-1 0 0,0 1-4 0,0-1 4 0,0 0-4 15,0 0 4-15,0 0-24 0,0 1 28 0,0-5-4 0,0 5-4 16,0-6 8-16,0 5-4 0,0-4-4 0,0-1 4 0,-8 6-4 16,8-5 4-16,0 0 0 0,0-2-4 0,0 3 0 0,-8-2 0 15,8 1 0-15,0-6 4 0,0 6-4 0,-10-1 0 0,10-4 0 0,-8 5 4 16,8-5-4-16,-8 4 4 0,8-4-4 0,-10 5 4 0,10-6-4 15,0 1 4-15,-8 0-4 0,8 0 0 0,-8 0 0 0,8-1 0 16,-9 1 0-16,9 0 0 0,0 0 0 0,-8-1 0 0,8-4-4 0,0 6 8 16,-9-6 0-16,9 0-4 0,-8 4 4 0,8-4-4 15,0 0 0-15,-9 0-4 0,9 0 4 0,0 0 0 0,0 0 0 0,0 0 0 16,0 0 0-16,-8 0-4 0,8 0 4 0,0 0 0 0,0 0 0 16,0 0 0-16,0 0-4 0,0-4 4 0,0 4 0 0,0-6 0 15,0 6 4-15,0-4-4 0,0 4-4 0,0-5 4 0,0 5-4 16,0-5 4-16,0 0 4 0,0 1-8 0,0 4 0 0,0-5 4 15,0 0-4-15,0 0-12 0,0 5 20 0,0-5-4 0,0 1 4 0,8 4-4 16,-8-5 0-16,0 5 0 0,9-5 0 0,-9 5 4 0,0 0-4 16,8 0 0-16,1-5 0 0,-9 5 4 0,8 0-4 0,-8 0-4 15,9 0 4-15,-9 0-4 0,8 0 8 0,-8 0-4 0,8 0 4 0,-8 0-8 16,10 0 4-16,-2 5 0 0,-8-5 0 0,8 0 0 16,2 5 0-16,-10-5 0 0,8 5 0 0,-8-5 0 0,8 4 0 0,0 1 0 15,-8 0 0-15,9 0 4 0,-9 0 0 0,9-1-4 0,-9 1 0 16,8 5 4-16,-8-6-4 0,9 2 0 0,-9 3 0 0,8-4 4 15,-8 4-4-15,8 1 0 0,-8-5 0 0,10 3 0 0,-10 3 4 16,0-7-4-16,0 11 0 0,8-10 0 0,-8 9 0 0,0-4 0 16,8 0 4-16,-8 0-4 0,0-1 4 0,0 4-8 0,0-3 4 0,0 0 0 15,0 5 0-15,8-5 0 0,-8 3 4 0,0-3-4 0,0 5 4 16,0-5 0-16,0 3-4 0,0-3 0 0,0-1 0 0,0 6 0 16,-8-5-4-16,8 4 8 0,0-4-4 0,0 4 4 0,0 0-4 15,0-4 0-15,0 4 0 0,0-4 0 0,0 4 0 0,0-4 0 16,0 5 4-16,0-1-4 0,0-4 0 0,0 3 0 0,0-3 0 0,0 5 0 15,0-5 0-15,0 3 0 0,0-3 0 0,0 0 0 0,0 5 0 16,0-6 0-16,0 1 0 0,0-1 0 0,0-4-4 0,0 4 4 16,0 0 0-16,0 1 0 0,0-4 0 0,8 4 0 0,-8-6 0 0,0 1 4 15,0 5-4-15,0-6 0 0,10 5 4 0,-10-3-8 16,0-2 4-16,8 0 0 0,-8 7 0 0,8-7-4 0,-8 2 4 0,9 3-4 16,-9-5 0-16,8 2 4 0,-8 3 4 0,9-3-4 0,-9-2 0 15,9 5-4-15,-9-4 8 0,8 4 0 0,0-3-4 0,-8-2 0 16,8 5 0-16,2-3 4 0,-10-2-4 0,8 1-4 0,0 4 4 0,-8-4-4 15,10 0 4-15,-2 0 0 0,0 0 0 0,1 0 0 0,-9-1 0 16,8-4 0-16,1 5 0 0,-1 0-4 0,-8-5 8 0,9 5-4 16,-1-5 0-16,0 5 0 0,2-5 0 0,-10 0 0 0,8 0 0 15,0 6 0-15,2-12 0 0,-2 6-4 0,0 0-8 0,1-5-16 16,-1 0-16-16,-8 5-16 0,8-5-16 0,1 0-24 0,0-4-36 16,-1 4-20-16,0-5-92 0,2 5 40 0,-10-4 40 0,8 0 28 0,-8-1 24 15,8 1 24-15</inkml:trace>
          <inkml:trace contextRef="#ctx0" brushRef="#br0" timeOffset="115151.4821">181-1680 7 0,'0'-4'48'0,"0"-6"0"16,0 5-4-16,0 0-24 0,0-4-8 0,0 3 4 0,0 2 0 0,0-1 0 16,-8 1 0-16,8-2-4 0,0 2-8 0,0-1 4 0,0 5-4 15,0-5 0-15,0 5-4 0,0 0 4 0,0 0-4 0,0 0 0 16,0 0 0-16,0 0 0 0,0-5-8 0,0 5 12 0,0 0-8 0,0-4 0 15,0 0 0-15,0 4-8 0,0-6-12 0,0 1-20 0,0 1-16 16,0-6-16-16</inkml:trace>
        </inkml:traceGroup>
      </inkml:traceGroup>
    </inkml:traceGroup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38.0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8A7DC6-2052-491D-826B-34F19F276F83}" emma:medium="tactile" emma:mode="ink">
          <msink:context xmlns:msink="http://schemas.microsoft.com/ink/2010/main" type="writingRegion" rotatedBoundingBox="4868,11357 5761,11965 5569,12248 4676,11640">
            <msink:destinationLink direction="with" ref="{005866D9-DDE1-4C30-BF6D-45B8D556962E}"/>
          </msink:context>
        </emma:interpretation>
      </emma:emma>
    </inkml:annotationXML>
    <inkml:traceGroup>
      <inkml:annotationXML>
        <emma:emma xmlns:emma="http://www.w3.org/2003/04/emma" version="1.0">
          <emma:interpretation id="{ACDF5C27-DE3A-41BE-82DC-C2B1B4FF7A67}" emma:medium="tactile" emma:mode="ink">
            <msink:context xmlns:msink="http://schemas.microsoft.com/ink/2010/main" type="paragraph" rotatedBoundingBox="4868,11357 5761,11965 5569,12248 4676,11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B0EEE-AFC2-4BF6-95DD-17C4967D35D5}" emma:medium="tactile" emma:mode="ink">
              <msink:context xmlns:msink="http://schemas.microsoft.com/ink/2010/main" type="line" rotatedBoundingBox="4868,11357 5761,11965 5569,12248 4676,11640"/>
            </emma:interpretation>
          </emma:emma>
        </inkml:annotationXML>
        <inkml:traceGroup>
          <inkml:annotationXML>
            <emma:emma xmlns:emma="http://www.w3.org/2003/04/emma" version="1.0">
              <emma:interpretation id="{CCDC455D-C0D5-49CA-904C-EF612BA05FDA}" emma:medium="tactile" emma:mode="ink">
                <msink:context xmlns:msink="http://schemas.microsoft.com/ink/2010/main" type="inkWord" rotatedBoundingBox="4813,11439 4974,11549 4864,11711 4703,11601"/>
              </emma:interpretation>
            </emma:emma>
          </inkml:annotationXML>
          <inkml:trace contextRef="#ctx0" brushRef="#br0">2004 456 23 0,'0'0'68'0,"0"0"-8"0,0 0 0 0,-8 4-24 0,8-4-8 0,0 0-8 15,0 0-4-15,0 6 0 0,0-6 4 0,0 4 4 0,-8-4-4 16,8 0 0-16,0 4 4 0,0-4-4 0,0 5-4 0,-10-5 8 16,10 6-4-16,0-6 4 0,0 0-4 0,0 4 4 0,-8-4-4 15,8 0 4-15,0 0-4 0,0 0 4 0,0 0 4 0,0 0-4 0,0 0 4 16,-8 0-4-16,8 0 0 0,0 0 4 0,0 0 0 0,0 0-8 15,0 0-4-15,0 0 4 0,-9 0-4 0,9 0 0 0,0 0-4 16,0 0 0-16,0 0 0 0,0 0 0 0,0 0 0 0,0 0 0 16,0-4-4-16,0 4 0 0,0-6 0 0,0 6 0 0,0-5-8 15,0 5 4-15,0-4 4 0,0 0-4 0,0 4 0 0,0-6 0 0,0 2 0 16,0-2 0-16,0 2 0 0,0 4-4 0,9-5 0 0,-9 5 0 16,0-4 0-16,8 4 0 0,-8 0 0 0,0 0 0 0,8 0-4 15,2 0 4-15,-10 0 4 0,8 0-4 0,0 0 4 16,-8 0-4-16,8 0-4 0,-8 0 8 0,10 0-4 0,-10 4 4 0,8-4 0 15,-8 0 0-15,8 5-4 0,-8-1 4 0,0-4-4 0,0 6 8 0,0-2 0 16,0 2 0-16,0-2 0 0,0 0-4 0,0 7 0 16,0-7 4-16,-8 1 0 0,8 0-4 0,-8 4 4 0,8-3 0 0,-10-2-4 15,2 0 0-15,0 1-4 0,0 1 0 0,-2-6 8 0,2 4-20 16,0-4 20-16,-1 0 0 0,1 5 0 0,0-5 0 0,-2-5-4 16,2 5 0-16,0-4 0 0,0 4 0 0,8-6 0 0,-10 1 0 15,2 1 0-15,0 0 0 0,8-6 0 0,-10 5 0 0,10 0-4 0,-8 0 0 16,8 1 0-16,0-7 0 0,0 7 0 0,0 0-4 0,-8-2 4 15,8 2 0-15,8-2 0 0,-8 2 4 0,0-1-4 0,0 5 0 16,8-4-4-16,-8-2 4 0,10 6 0 0,-10-3 0 0,8 3 0 16,0-6 0-16,-8 6-4 0,10 0 8 0,-2 0-8 0,0 0 8 15,0-4-4-15,2 4-4 0,-2 0 4 0,0 0 4 0,1 0-4 0,-9 0 4 16,8 0-4-16,0 4 0 0,2-4 0 0,-10 6 0 0,8-6 0 16,0 0 0-16,-8 3 4 0,0 3 0 0,8-2 0 0,-8 1-4 15,0-1 0-15,0 2 4 0,0-2-4 0,0 2 4 0,0-2 0 16,0 5 4-16,-8-3-8 0,8-2 4 0,0 1 0 0,-8-5 0 15,0 5-4-15,8-5 0 0,-10 0 4 0,2 0 0 0,8 5 4 0,-8-10-8 16,-1 5 4-16,1 0-4 0,8-5 0 0,-8 5 4 0,-2-5-4 16,10 1-4-16,-8-2 4 0,8 1-4 0,0 1 0 0,-8 4 4 15,8-10 0-15,0 6 0 0,0-2 0 0,0 2 4 16,0-1-8-16,0 1 4 0,0-2 0 0,0 6 0 0,8-3-4 0,-8-3 4 16,0 6 0-16,8-4 0 0,2 4 0 0,-10 0-4 0,8 0 0 15,-8-6 4-15,8 6-4 0,1 0 4 0,-1 0 0 0,0 0 0 0,2 0 4 16,-2 0-4-16,0 6-4 0,0-6 8 0,-8 4-4 0,10-4 0 15,-2 6 0-15,0-6 0 0,-8 3 4 0,9 3-4 0,0-2 0 16,-9 1 0-16,0-1 0 0,0 2 0 0,8 4 4 0,-8-6-4 16,0 0 0-16,0 1 4 0,0 1 0 0,-8-2 0 0,8 1-4 0,0 0 4 15,-9-5 0-15,9 0 0 0,-9 5 0 0,9-5-4 0,-8 0 4 16,0 0 0-16,8 0 0 0,-10-5-4 0,2 5 0 0,8-5 0 16,-8-4 0-16,0 9 0 0,8-11 0 0,-10 7 0 0,10 0 0 15,-8-6 0-15,8 4 0 0,0 2 0 0,0-5 0 0,0 3 0 16,0 3-4-16,-8-3 4 0,16 2-4 0,-8-2 4 0,0 2 0 0,0 4 0 15,8-4-4-15,-8 4 4 0,10 0 4 0,-10 0-8 0,8-6 8 16,0 6-4-16,-8 0 0 0,8 0-4 0,2 0 8 0,-2 0-4 16,0 6 0-16,-8-6 0 0,9 0 4 0,0 4 0 0,-9-4 4 15,8 4 4-15,1-4 4 0,-9 0 8 0,8 6 8 0,-8-6 0 16,0 4 4-16,0-4 4 0,8 6 4 0,-8-6 0 0,0 0-4 16,0 0-4-16,0 3-12 0,-8-3 4 0,8 0-8 0,0 0-4 15,-8 0 0-15,8 0 0 0,-9 0-8 0,9 0-8 0,-8-3 0 0,8 3-4 16,-9 0-12-16,0-6-12 0,1 6-16 0,0-4-16 0,-2-2-20 15,2 6-16-15,8-4-20 0,-8 0-24 0,0-2-16 0,-2-3-12 16,2 4-80-16,0 0 44 0,-1-4 40 0,1 3 32 0,8 2 28 16</inkml:trace>
        </inkml:traceGroup>
        <inkml:traceGroup>
          <inkml:annotationXML>
            <emma:emma xmlns:emma="http://www.w3.org/2003/04/emma" version="1.0">
              <emma:interpretation id="{83535D8E-CFD7-4C1F-A258-49CDDC223CB8}" emma:medium="tactile" emma:mode="ink">
                <msink:context xmlns:msink="http://schemas.microsoft.com/ink/2010/main" type="inkWord" rotatedBoundingBox="5477,11772 5761,11965 5569,12248 5285,12055"/>
              </emma:interpretation>
            </emma:emma>
          </inkml:annotationXML>
          <inkml:trace contextRef="#ctx0" brushRef="#br0" timeOffset="2110.5067">2516 877 35 0,'0'-4'88'0,"-9"4"0"0,9-5-8 0,-8 1-20 0,8-2 4 16,-9 6 0-16,9-4-4 0,0 0 0 0,0 4 0 0,0-7-4 0,0 7 4 15,-8-4-8-15,8 4 0 0,0-4-4 0,0 4-12 0,0 0 0 16,0 0-4-16,0 0 0 0,0 0 0 0,0 0-4 0,8 0-4 16,-8 0 4-16,0 0-4 0,0 0-16 0,0 0 20 0,9 4 0 15,-1-4 4-15,-8 4-4 0,9 3-4 0,0-3-4 0,-9 0 0 16,8 2-4-16,0 3-4 0,10 1-4 0,-10-6 0 0,0 11 0 15,2-5 0-15,-2 3-4 0,9 2 0 0,-9-1 0 0,1-4 0 0,-1 5 4 16,1-1-4-16,-1 1 0 0,0 0-4 0,2-7 0 0,-10 7 4 16,8-1-4-16,0-5 0 0,-8 1 4 0,0 0 4 0,0-6-8 15,0 7 4-15,0-7 4 0,10-4-4 0,-20 5 0 0,10 0 0 16,0-5-4-16,0 0 0 0,-8 0 4 0,8-5 0 0,-8 0-4 16,8 5 0-16,-10-4 0 0,10-7-4 0,-8 7 4 0,8-1-4 0,-8 0 0 15,8-5 0-15,0 6 4 0,-9-5-4 0,9-1 0 0,0 0 4 16,0 5 0-16,0-3 0 0,0-3-4 0,0 1 8 0,0 6-4 15,9-6-4-15,-9 5 8 0,8-5-4 0,0 1 0 0,-8-1 0 16,10 6 0-16,-2-6 0 0,0 5-4 0,2 1 4 0,-2-5 0 16,0 3 0-16,0 2 0 0,1-2 0 0,8 2 4 0,-8-2-4 0,-1 2 0 15,10-1 0-15,-10 1 0 0,0 4 4 0,10-6-4 0,-10 2-4 16,0 4 4-16,1-5 0 0,-1 5 0 0,1-4 4 0,0 4-8 16,-9-6 4-16,8 6 4 0,-8 0-4 0,8 0 0 0,-8 0 4 0,0-4 0 15,0 4-4-15,0 0-8 0,0-4-8 0,0-3-16 16,-8 7-20-16,8 0-20 0,-8-4-28 0,8 0-28 0,-9 4-20 0,0-5-84 15,1 0 28-15,-1 0 32 0,1 1 36 0,-10-2 28 0,10 6 16 16</inkml:trace>
        </inkml:traceGroup>
      </inkml:traceGroup>
    </inkml:traceGroup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19.6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3A283C-0317-4611-99E3-4A66613D3D8A}" emma:medium="tactile" emma:mode="ink">
          <msink:context xmlns:msink="http://schemas.microsoft.com/ink/2010/main" type="writingRegion" rotatedBoundingBox="880,6016 1774,5713 2006,6399 1112,6702"/>
        </emma:interpretation>
      </emma:emma>
    </inkml:annotationXML>
    <inkml:traceGroup>
      <inkml:annotationXML>
        <emma:emma xmlns:emma="http://www.w3.org/2003/04/emma" version="1.0">
          <emma:interpretation id="{E2702AF9-7EB3-4F12-BD67-9C3919B6A54A}" emma:medium="tactile" emma:mode="ink">
            <msink:context xmlns:msink="http://schemas.microsoft.com/ink/2010/main" type="paragraph" rotatedBoundingBox="880,6016 1774,5713 2006,6399 1112,6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6051A4-66B0-491E-9B08-E57CAA290DE3}" emma:medium="tactile" emma:mode="ink">
              <msink:context xmlns:msink="http://schemas.microsoft.com/ink/2010/main" type="line" rotatedBoundingBox="880,6016 1774,5713 2006,6399 1112,6702"/>
            </emma:interpretation>
          </emma:emma>
        </inkml:annotationXML>
        <inkml:traceGroup>
          <inkml:annotationXML>
            <emma:emma xmlns:emma="http://www.w3.org/2003/04/emma" version="1.0">
              <emma:interpretation id="{91927BC2-A99F-4E66-BCCD-80B972BDB6D9}" emma:medium="tactile" emma:mode="ink">
                <msink:context xmlns:msink="http://schemas.microsoft.com/ink/2010/main" type="inkWord" rotatedBoundingBox="1077,6144 1107,6638 1091,6639 1060,61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-225 119 47 0,'0'0'68'16,"0"-5"0"-16,0 5-8 0,0-5-24 0,0 5-8 0,0-5 4 0,0 1-8 16,0 4 4-16,0-6 4 0,0 1-4 0,0 5 0 15,0 0-4-15,0 0 0 0,0 0-8 0,0-4 16 0,0 4 0 0,0 0-4 16,0 0 0-16,0 0 0 0,0 0 0 0,0 0 0 0,0 0 0 16,0 0 0-16,0 0 0 0,0 0 0 0,0 0-4 0,0 0 0 15,0 0 0-15,0 0-4 0,0 4 0 0,0-4 4 0,0 0 4 0,0 5-4 16,0 1-8-16,0 3 4 0,0-4 0 0,0 4-4 0,0 6 4 15,9-6-8-15,-9 6 0 0,0-1 0 0,0 5-4 0,8-4 0 16,-8 4 0-16,0 0 0 0,0 0-4 0,0-1 0 0,8 3 0 16,-8 2 0-16,0-4-4 0,0-3 8 0,0 3-4 0,0 0 0 15,0 0-4-15,0-5 4 0,0 1-4 0,0 0 4 0,0-1-4 0,0-1 0 16,0-3 0-16,0 5 4 0,0-6-4 0,0 1-4 0,0-6 4 16,0 6 0-16,0-5 4 0,0 0-4 0,0 0-12 0,0-1 0 15,0 1-8-15,0-5-8 0,0 0-8 0,0 5-8 0,0-5-8 16,0 0-12-16,10 0-4 0,-10 0-4 0,0 0-8 0,0-5 0 15,0 0-36-15,0 1-64 0,0-1 40 0,0 0 28 0,0-4 16 0</inkml:trace>
        </inkml:traceGroup>
        <inkml:traceGroup>
          <inkml:annotationXML>
            <emma:emma xmlns:emma="http://www.w3.org/2003/04/emma" version="1.0">
              <emma:interpretation id="{2F9E4112-787F-4B68-9884-A0E165AC57B1}" emma:medium="tactile" emma:mode="ink">
                <msink:context xmlns:msink="http://schemas.microsoft.com/ink/2010/main" type="inkWord" rotatedBoundingBox="1093,6363 1313,6289 1321,6314 1102,6388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13.4348">-190 325 19 0,'0'0'88'15,"0"0"-12"-15,0 0-4 0,0 0-28 0,0 0 4 0,0 0-4 0,0 0 0 16,0 0 0-16,0 0 4 0,8 0 0 0,-8 0 0 0,0-5 0 16,8 5-4-16,-8 0 0 0,10-5-12 0,-2 5 0 0,0 0 0 15,-8-5-8-15,8 5-8 0,10-4 0 0,-10-2 0 0,1 6-8 16,-1-4 4-16,0-1 0 0,2-1-8 0,6 2 0 0,-8 4-4 15,2-4-12-15,-2-1-16 0,0 0-16 0,1 0-16 0,-1 1-20 0,1-1-16 16,0-5-80-16,-1 6 20 0,-8-2 28 0,8 2 24 0</inkml:trace>
        </inkml:traceGroup>
        <inkml:traceGroup>
          <inkml:annotationXML>
            <emma:emma xmlns:emma="http://www.w3.org/2003/04/emma" version="1.0">
              <emma:interpretation id="{495D2E47-B06A-4314-81CE-74BC5A62CE52}" emma:medium="tactile" emma:mode="ink">
                <msink:context xmlns:msink="http://schemas.microsoft.com/ink/2010/main" type="inkWord" rotatedBoundingBox="1166,6099 1291,6056 1468,6579 1343,662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0.4648">-3 8 31 0,'0'0'88'0,"0"-4"-8"0,0 4-4 16,0 0-24-16,0-6-8 0,0 6-4 0,0 0-4 0,0 0 0 16,0 0-4-16,0 0-4 0,0 6 0 0,0-2 0 0,0-4 0 15,9 5 4-15,-9 5-4 0,0-6 0 0,0 6 0 0,8-1 4 0,-8 6-4 16,0-5-4-16,8 8 4 0,-8-3-4 0,0 4 0 0,8 0 0 16,-8 1 0-16,10 4-4 0,-10-5 4 0,0 0 0 0,8 5-4 15,-8-5 0-15,0 5-8 0,0-5 0 0,0 5 0 0,0-4-8 0,0-1 4 16,0 0-4-16,8-1 0 0,-8-3 0 0,0 0 0 0,0-1-4 15,0 1 0-15,0-1 4 0,10-5-4 0,-10 6 4 0,0-5-4 16,0-6-4-16,0 6-12 0,0-5-4 0,0-1-4 0,0 2-4 16,0-6-4-16,8 4-12 0,-8-4-12 0,0 5-12 0,-8-5-12 15,8 0-8-15,0 0-44 0,-10 0-32 0,10 0 24 0,-8-5 24 16,8 5 24-16</inkml:trace>
        </inkml:traceGroup>
        <inkml:traceGroup>
          <inkml:annotationXML>
            <emma:emma xmlns:emma="http://www.w3.org/2003/04/emma" version="1.0">
              <emma:interpretation id="{459552B7-B414-4B3F-B6EB-743D294EECBC}" emma:medium="tactile" emma:mode="ink">
                <msink:context xmlns:msink="http://schemas.microsoft.com/ink/2010/main" type="inkWord" rotatedBoundingBox="1304,5872 1774,5713 2006,6399 1537,6558"/>
              </emma:interpretation>
              <emma:one-of disjunction-type="recognition" id="oneOf3">
                <emma:interpretation id="interp7" emma:lang="" emma:confidence="0">
                  <emma:literal>"E</emma:literal>
                </emma:interpretation>
                <emma:interpretation id="interp8" emma:lang="" emma:confidence="0">
                  <emma:literal>E</emma:literal>
                </emma:interpretation>
                <emma:interpretation id="interp9" emma:lang="" emma:confidence="0">
                  <emma:literal>*E</emma:literal>
                </emma:interpretation>
                <emma:interpretation id="interp10" emma:lang="" emma:confidence="0">
                  <emma:literal>„E</emma:literal>
                </emma:interpretation>
                <emma:interpretation id="interp11" emma:lang="" emma:confidence="0">
                  <emma:literal>ii</emma:literal>
                </emma:interpretation>
              </emma:one-of>
            </emma:emma>
          </inkml:annotationXML>
          <inkml:trace contextRef="#ctx0" brushRef="#br0" timeOffset="767.5251">30-140 31 0,'10'0'84'0,"-10"0"0"0,0 0-12 0,0 0-32 0,0 0 0 0,8 4 0 15,-8-4-4-15,0-4 0 0,0 8 0 0,0-4 4 0,0 0-4 16,8 0-4-16,-8 0 0 0,10 0-4 0,-10 5 0 0,8 0 0 16,-8 0-8-16,0-1 0 0,8 1 0 0,-8 0-8 0,9 0 4 15,-9 5-8-15,0 0 0 0,8-1 0 0,-8 0-4 0,0 5 0 16,9-4 0-16,-9 1-4 0,0 2 4 0,0-3-4 0,0 4-4 15,0-3-4-15,0-3-8 0,0 7-8 0,0-5-16 0,0-6-4 0,0 5-12 16,0 1-16-16,0-4-44 0,0-2-40 0,0 0 28 0,0-4 24 16</inkml:trace>
          <inkml:trace contextRef="#ctx0" brushRef="#br0" timeOffset="1674.3485">363 200 23 0,'0'0'80'0,"0"5"-4"16,0-5-8-16,0 0-20 0,0 5-4 0,0-5 0 0,10 0 0 0,-10 0-4 16,0 0 4-16,8 0 0 0,-8 0 0 0,8 0 0 0,-8 0 4 15,8 0-4-15,2 0 4 0,-2 0-4 0,0 0-8 0,1 0-4 16,-1 0-4-16,0 0-4 0,2 0 0 0,6 0-4 0,-8 0-4 15,2 0 0-15,6 0-4 0,-7 0-8 0,0-5 4 0,-1 5 0 16,9 0 0-16,-9-5-4 0,10 5 0 0,-10 0-8 0,0 0-8 16,10 0-4-16,-10 0-16 0,1-5-12 0,0 5-20 0,-1 0-16 15,0 0-12-15,-8 0-72 0,9 5-12 0,-9-5 28 0,8 5 32 0,-8 0 24 16</inkml:trace>
          <inkml:trace contextRef="#ctx0" brushRef="#br0" timeOffset="1028.0788">227-260 35 0,'9'0'92'0,"-9"0"-8"0,0 0-4 0,0 0-28 16,0 0-4-16,0 0-8 0,0 0-4 0,-9 0-4 0,9 0-4 0,0 0 0 15,9 0 4-15,-9 0 0 0,0 0 0 0,0 0 0 0,8 0 4 16,-8 5 4-16,0-5 0 0,8 4 4 0,-8 1-8 0,0-5 4 16,10 5 0-16,-10 4-4 0,0-4-8 0,8 0-8 0,-8 4 4 0,8 1-4 15,-8 0-4-15,0-1 0 0,0 1 0 0,9 3 0 16,-9-2-8-16,0 3-4 0,0-4 0 0,0-1 0 0,0 6 0 0,0-5 0 15,0 0-20-15,0-1 16 0,0 0-4 0,0-4-4 0,0 4-16 16,0-3-20-16,0 2-20 0,0-1-20 0,0-3-16 0,0-4-48 16,9 4-52-16,-18-4 36 0,9 0 32 0,9 0 24 0</inkml:trace>
          <inkml:trace contextRef="#ctx0" brushRef="#br0" timeOffset="1911.718">448 344 67 0,'0'4'100'16,"0"2"-8"-16,0-6-8 0,0 4-24 0,0-4 0 0,-8 0-8 16,8 6 0-16,0-6-12 0,0 0 4 0,0 0-4 0,0 0 0 0,8 0 0 15,-8 0 0-15,10 0 0 0,-10-6-4 0,8 6 0 0,0 0-4 16,-8 0-4-16,8 0-4 0,2 0-4 0,-2-4-8 0,0 4 4 15,1-6 0-15,8 6-8 0,-8 0-4 0,7-4 0 0,-7 4 4 0,0 0-8 16,7 0-8-16,-6 0-12 0,6-4-20 0,-7 4-28 0,8 0-20 16,-9 0-24-16,9 0-96 0,-8 0 32 0,0 0 36 15,7 0 32-15,-6 0 16 0</inkml:trace>
        </inkml:traceGroup>
      </inkml:traceGroup>
    </inkml:traceGroup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00.9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60A009-2026-4805-806A-3C1A8C8A9C6F}" emma:medium="tactile" emma:mode="ink">
          <msink:context xmlns:msink="http://schemas.microsoft.com/ink/2010/main" type="inkDrawing" rotatedBoundingBox="2907,6630 7026,6696 7017,7261 2898,7194" semanticType="callout" shapeName="Other">
            <msink:sourceLink direction="to" ref="{9E97A404-2DCA-443D-B7ED-69A893A2CF69}"/>
            <msink:sourceLink direction="to" ref="{FED92AEA-3202-4BE1-9235-0D83D9FE681D}"/>
          </msink:context>
        </emma:interpretation>
      </emma:emma>
    </inkml:annotationXML>
    <inkml:trace contextRef="#ctx0" brushRef="#br0">26-16 3 0,'0'4'76'0,"0"1"-4"0,0-5-12 16,0 5-16-16,0-1-12 0,0-4-4 0,0 5-4 0,0-5 4 16,0 5-4-16,0-5 0 0,0 0-4 0,0 0 0 0,0 0 0 0,0 0-4 15,0 0 0-15,0 0 4 0,0 0 0 0,0 0 0 16,0 0 0-16,0 0 0 0,0 0 0 0,0 0 8 0,0 0-4 0,0 0 0 15,0 0 0-15,0 0-4 0,0 0 4 0,0 0 0 0,0 0 0 16,0 0-8-16,0 0 4 0,0-5-4 0,0 5 0 0,0-5 0 16,0 5-4-16,0-4 4 0,0-1 0 0,0 0 0 0,0 1-4 15,0-1 0-15,0 0 4 0,10 0 4 0,-10-3-4 0,0 2-20 16,8 1 24-16,-8 0 0 0,8-5-4 0,-8 6-4 0,8-6-4 0,1 5 0 16,-9 0 4-16,8-4 0 0,1 4-4 0,0-4 0 0,-1 3-4 15,-8-3 0-15,8 5 8 0,2-6-8 0,-2 5 4 0,0 0-4 16,0-4 4-16,2 5-4 0,-2-7 4 0,0 7-4 0,1-2 0 0,8-3 0 15,-8 5 4-15,-1-2 0 0,8-3-4 0,-6 3 0 16,-2-2 4-16,10 2-4 0,-10 2-4 0,0-5 0 0,1 3 4 0,7 2 4 16,-7-1-4-16,0 1 4 0,7-6 0 0,-6 4 0 0,-2 2-4 15,9-2 0-15,-8 3 0 0,-1-3 0 0,0 2 0 0,9-1 4 16,-8 0 0-16,0 0-4 0,-1 1 4 0,0-2-4 0,2 2 0 0,6 4 0 16,-8-9 4-16,2 9-4 0,-2-6 8 0,0 2-8 0,1-1 4 15,7 0 0-15,-6 0-4 0,-2 1 0 0,0-2 0 0,2 2-4 16,-2-1 4-16,0 1-4 0,0-2 4 0,1 2 0 0,0-1-4 15,-1 5 0-15,1-5 4 0,-1 0 0 0,0 1 0 0,2 4-4 16,-2-6 4-16,0 6 0 0,0-4-4 0,2 4 4 0,-10-5 0 16,8 5-4-16,0-4 4 0,1 4-4 0,0-6 0 0,-1 6 4 0,1 0 0 15,-1 0-4-15,8-4 0 0,-6 4 0 0,-2 0 0 16,0-5 0-16,2 5 0 0,-2 0 8 0,9-5-4 0,-9 5 0 0,1 0 0 16,-1-4 0-16,9 4 0 0,-9 0 0 0,2-5-4 0,-2 5 0 15,0-5 8-15,10 5-4 0,-10 0 0 0,0 0 0 0,1 0 0 16,0 0 0-16,8-5 4 0,-9 5 0 0,0 0-4 0,2 0 0 15,6-5 4-15,-8 5-4 0,2 0 4 0,6 0-4 0,-7 0 4 16,8 0 0-16,-8-5 0 0,7 5 0 0,-8 0-4 0,2-4 0 0,6 4 0 16,-6 0 0-16,6 0 4 0,-7 0 0 0,8 0-4 0,-8 0 0 15,-1 0 4-15,8 0 0 0,-6 0 0 0,-2 0 0 0,10-5 0 16,-10 5-4-16,0 5 4 0,1-5-4 0,-1 0 0 0,9 0 4 0,-8 0-4 16,-1 0 4-16,0 0 0 0,2 0 0 0,-2 0-4 15,0 0 4-15,2-5-4 0,-2 5 0 0,0 0 0 0,0 0 4 0,1 0 0 16,-1 0 0-16,1 0-4 0,0 0 4 0,-1 0-4 0,0 0 4 15,2 0 0-15,-2 0-4 0,0 0 4 0,0 0-4 0,2 0 0 16,-10 0 0-16,8 0 0 0,0 0 0 0,1 0-4 0,-1 0 4 16,1 0-4-16,0 0 0 0,-1 0 4 0,0 0-4 0,0 0 8 0,2 0 0 15,-2 0-4-15,0 0 4 0,2 0-8 0,-2 0 0 0,0 0 4 16,1 0 0-16,-1 0 4 0,9 0-8 0,-8 0 8 0,-1 0-4 16,10 0-4-16,-10 0 8 0,0 0-8 0,10 0 8 0,-10 0-4 15,9 0 0-15,-9 0 0 0,1 0 4 0,8 0-4 0,-9 0 0 0,10 0 0 16,-10 0-4-16,10 0 4 0,-10 0 0 0,9 0 0 15,-9 0-4-15,10 0 0 0,-10 0 0 0,10 0 4 0,-10 0 0 0,0 0 0 16,10 0 4-16,-10 0-8 0,9 0 0 0,-9 0 4 0,0 0-4 16,10 0 0-16,-10 0 4 0,0 0 4 0,10 0-4 0,-10 0 0 15,1 0 0-15,8 0 0 0,-8 0 0 0,-1 0-4 0,9 0 0 16,-8 0 4-16,-1 0-4 0,0 0 4 0,10 0-4 0,-10-5 0 0,1 5 0 16,0 0 0-16,7 0 0 0,-7 0 0 0,-1 0 0 15,0 0 0-15,10 0 0 0,-10 0 0 0,2 0 0 0,-2-5 0 0,0 5 0 16,0 0 0-16,10 0 0 0,-10 0 0 0,1 0 0 0,-1 0 0 15,0 0 0-15,2 0 0 0,6 0 0 0,-8 0 0 0,2 5 0 16,-2-5 0-16,0 0 0 0,1 0 0 0,0 0 0 0,-1 0 0 0,9 0 0 16,-9 0 0-16,2 0 0 0,-2 0 0 0,0 0 0 15,0 0 0-15,2 0 0 0,6 0 0 0,-7 0 0 0,-1 0 0 0,1 0 0 16,0 0 0-16,-1 0 0 0,8 0 0 0,-6 0 0 0,-2-5 0 16,0 5 0-16,2 0 0 0,6 0 0 0,-7 0 0 0,-1 0 0 15,1 0 0-15,-1 0 0 0,9 0 0 0,-9 0 0 0,2 0 0 0,-2 0 0 16,0 0 0-16,10 0 0 0,-10 0 0 0,0 0 0 15,1 0 0-15,8 0 0 0,-8 0 0 0,-1 0 0 0,0 0 0 0,10 0 0 16,-10 0 0-16,0 0 0 0,2 0 0 0,6 0 0 0,-7 0 0 16,8 0 0-16,-8 0 0 0,-1 0 0 0,0 0 0 0,10 0 0 15,-10 0 0-15,0 0 0 0,10 0 0 0,-10 5 0 0,1-5 0 0,8 0 0 16,-9 0 0-16,1 0 0 0,7 0 0 0,-6 0 0 0,-2 0 0 16,10 0 0-16,-10 0 0 0,0 0 0 0,1 0 0 0,7 0 0 15,-7 0 0-15,0 0 0 0,7 0 0 0,-6 0 0 0,-2 0 0 16,0 0 0-16,10 0 0 0,-10 0 0 0,0 0 0 0,1 0 0 15,8 0 0-15,-8 0 0 0,-1 5 0 0,0-5 0 0,10 5 0 0,-10-5 0 16,0 0 0-16,10 4 0 0,-10-4 0 0,1 5 0 16,-1-5 0-16,10 5 0 0,-10 0 0 0,0-5 0 0,0 0 0 0,2 5 0 15,6-5 0-15,-7 5 0 0,0-5 0 0,-1 0 0 0,1 4 0 16,7-4 0-16,-7 0 0 0,0 5 0 0,-1-5 0 0,0 5 0 16,2-5 0-16,-2 0 0 0,9 4 0 0,-8-4 0 0,-1 6 0 15,0-6 0-15,1 4 0 0,-1-4 0 0,0 0 0 0,10 5 0 0,-10-1 0 16,2-4 0-16,-2 6 0 0,0-6 0 0,0 4 0 0,10-4 0 15,-10 5 0-15,1 0 0 0,-1-5 0 0,0 5 0 0,10-5 0 16,-10 4 0-16,0 2 0 0,2-6 0 0,-2 4 0 0,0 1 0 16,1-1 0-16,8-4 0 0,-8 6 0 0,-1-2 0 0,0 1 0 15,2-5 0-15,-2 5 0 0,0 0 0 0,0-5 0 0,2 4 0 0,-2 2 0 16,0-6 0-16,1 5 0 0,0-1 0 0,-1 0 0 0,-8-4 0 16,9 6 0-16,-1-2 0 0,0 1 0 0,0 0 0 0,2-5 0 15,-2 5 0-15,-8-1 0 0,8 2 0 0,2-6 0 0,-2 3 0 16,0 3 0-16,-8-2 0 0,9 2 0 0,-1-2 0 0,-8 2 0 15,9-2 0-15,-1 1 0 0,-8-1 0 0,9 2 0 0,-1-2 0 0,-8 1 0 16,8-1 0-16,2 2 0 0,-10-2 0 0,0 0 0 0,8 2 0 16,-8-1 0-16,8-1 0 0,-8 2 0 0,10-6 0 0,-10 4 0 15,0 1 0-15,8-1 0 0,-8 2 0 0,0-6 0 0,8 4 0 16,-8 1 0-16,0 1 0 0,0-6 0 0,8 4 0 0,-8 0 0 16,0 1 0-16,0-5 0 0,0 5 0 0,0 0 0 0,9-1 0 0,-9 2 0 15,0-6 0-15,0 9 0 0,9-5 0 0,-9-4 0 0,0 10 0 16,8-5 0-16,-8 0 0 0,0-1 0 0,9 1 0 0,-9 0 0 15,0 5 0-15,0-5 0 0,0-1 0 0,8 1 0 0,-8 0 0 0,0 0 0 16,8 0 0-16,-8 1 0 0,0 2 0 0,0-3 0 16,10 0 0-16,-10 0 0 0,0-1 0 0,0 1 0 0,8-5 0 0,-8 5 0 15,0-1 0-15,0-4 0 0,8 5 0 0,-8-5 0 0,0 5 0 16,0-5 0-16,0 5 0 0,8-5 0 0,-8 0 0 0,0 4 0 16,0-4 0-16,0 0 0 0,0 0 0 0,0 0 0 0,0 6 0 0,0-6 0 15,0 0 0-15,0 0 0 0,0 4 0 0,0-4 0 16,0 0 0-16,10 0 0 0,-10 0 0 0,0 0 0 0,0 0 0 0,0 0 0 15,0 0 0-15,0 0 0 0,-10 0 0 0,10 0 0 0,0 5 0 16,0-5 0-16,0-5 0 0,0 5 0 0,0 0 0 0,0 0 0 16,0 0 0-16,0 0 0 0,0 0 0 0,0 0 0 0,0 0 0 15,0 0 0-15,0 0 0 0,-8 0-72 0,8-4-96 0,-8 4-48 16,0-6-32-16,-2 6-72 0,-6-4 56 0,7-1 48 0,-8 0 36 0,-8 0 36 16,7-4 28-16,2 4 20 0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03.2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59E1CE-DB9D-40A7-ABC9-8B0853E17BC6}" emma:medium="tactile" emma:mode="ink">
          <msink:context xmlns:msink="http://schemas.microsoft.com/ink/2010/main" type="inkDrawing" rotatedBoundingBox="2932,7373 6984,7125 7027,7824 2975,8071" semanticType="callout" shapeName="Other">
            <msink:sourceLink direction="with" ref="{28C1551C-78C8-4478-A96A-A1172C826EFF}"/>
            <msink:sourceLink direction="with" ref="{47F8F153-01C6-4F16-BA61-D637D04FFE82}"/>
          </msink:context>
        </emma:interpretation>
      </emma:emma>
    </inkml:annotationXML>
    <inkml:trace contextRef="#ctx0" brushRef="#br0">69 194 39 0,'0'0'60'0,"0"0"-4"0,-9 0 0 0,9 0-28 0,0 0 0 15,0 0-4-15,0 0 0 0,0 0 0 0,0 0-4 0,0 0-8 16,0 0 0-16,0 0 4 0,0 0 0 0,0 0 0 0,0 0 0 16,0 0 0-16,0 0 0 0,0 0 0 0,0 0-4 0,0 0 8 0,0 0-4 15,0 0 0-15,0 0 0 0,0 0 0 0,0 0 0 0,0 0 4 16,0 0 0-16,0 0-4 0,0 0 8 0,0 0-4 0,0-4 0 15,0 4 4-15,0 0 0 0,0 0-4 0,0 0 0 0,0 0 4 0,0 0 0 16,0 0-4-16,0 0-4 0,0 0 8 0,0 0-4 16,0 0 4-16,0 0-8 0,0 0 0 0,0 0 0 0,0 0-4 0,0 0 4 15,0 0 0-15,0 0 0 0,0 0-8 0,0 0 4 16,0 0-4-16,0 0 0 0,0 0 4 0,0 0 4 0,0 0 0 0,9 4-8 16,-9-4 4-16,0 0 0 0,8 6 0 0,-8-6-4 0,9 3 4 15,0 3-4-15,-9-6 0 0,8 4 0 0,0 2 4 0,-8-2-8 16,10 0 4-16,-2 2-4 0,0 3 4 0,0-3 0 0,2-2 0 15,-10 5-4-15,8-3 4 0,0-2 0 0,1 1-4 0,-1 1 8 0,1 2-8 16,0-3 4-16,-1 0-4 0,0 4 4 0,0-3 4 0,2-2-8 16,-2 5 4-16,10-3 4 0,-10-2 0 0,0 6 4 0,1-5-4 15,-1 0-4-15,0 4 0 0,1-4-4 0,8 0 4 0,-9-1 0 16,2 6-4-16,-2-5-4 0,9-1 4 0,-8 3-4 0,-1-4 4 16,0 2-4-16,1 0 4 0,-1 0-4 0,10-1 4 0,-10 1 0 0,0 0 0 15,2 0 0-15,-2-1 0 0,8 1 0 0,-6 0-8 0,-2 0 8 16,0-1 0-16,9 2 0 0,-9-6-4 0,2 5 0 0,-2-1 0 15,10 1 0-15,-10 0 4 0,0-1 0 0,9 1 0 0,-8 0-4 16,-1 0 0-16,1-1 4 0,7-4-4 0,-6 6 4 0,6-2-4 16,-8 1 0-16,2 0-12 0,6-5 20 0,-7 5-4 0,8-1 0 0,-8 2 0 15,-1-2 0-15,8-4 0 0,-6 5 0 0,6-1 0 0,-6 2-4 16,6-2 4-16,1-4 0 0,-8 5-4 0,8 0 4 0,-9 0-4 16,0-5 4-16,10 4-4 0,-10 2 0 0,10-1 4 0,-10-1 0 0,9 0 0 15,-8 2-4-15,-1-6 0 0,1 4 4 0,7 1 0 16,-6 0 0-16,-2 0 0 0,0-5 0 0,10 4 0 0,-10 2 0 0,0-3 0 15,1 3 0-15,0-2-4 0,8-4 4 0,-9 6-4 0,0-2 4 16,0-4 0-16,2 5 0 0,-2 0-4 0,0-5-4 0,2 5 4 16,6-1 0-16,-7-4 4 0,-1 6 0 0,1-6-8 0,0 4 4 0,-1-4 4 15,0 5-4-15,10-5 0 0,-10 5 0 0,0-5 0 0,2 5 0 16,-2-5 0-16,9 4 0 0,-9-4 0 0,1 4 0 0,-1-4-4 16,9 6 8-16,-9-1 0 0,2-5 0 0,6 4-4 0,-6-4 0 15,-2 0 4-15,8 5-4 0,-7 0 4 0,-1-5-4 0,10 0 0 16,-10 5-16-16,10-5 20 0,-10 0 0 0,0 5-4 0,10-5 4 0,-10 0 0 15,0 0 0-15,9 0 0 0,-8 0 0 0,8 0 0 16,-9 0 4-16,0 0-4 0,10 0 4 0,0 0-4 0,-10 0 0 0,9 0 0 16,-9 0-4-16,9 0 0 0,0 0 0 0,-9 0 0 0,10 0 4 15,-1 0 0-15,0 0 0 0,0 0-8 0,-9 0 4 0,10 0 0 16,-2 0 0-16,2 0 0 0,-1 0 0 0,0 0 4 0,0 0 0 16,-9 0 0-16,10 0 0 0,-2 0-4 0,2 0-4 0,-2 0 4 15,-6 0 0-15,6 0 0 0,1 0 0 0,1 0 0 0,-10 0 0 16,8 0 4-16,2 0-4 0,-10 0 4 0,10 0-4 0,-10 0 4 0,9 0-4 15,-9 0 4-15,10 0 0 0,-10 0-8 0,10 0 4 0,-10 0 4 16,0 0-4-16,10 0 4 0,-10 0-4 0,9 0 0 0,-9 0 0 16,10 0 4-16,-10 0-8 0,10 0 4 0,-10 0 0 0,0 0 0 0,9 0 0 15,-8-5 0-15,8 5 4 0,-9 0-4 0,10-5-20 16,-10 5 24-16,0 0 0 0,10-5 4 0,-10 5-8 0,9-5 4 0,-8 5 4 16,8-4-4-16,-1 4-4 0,-6 0 4 0,6-5 0 0,2 5 0 15,-10 0 0-15,9-6 0 0,0 6 4 0,-8-4 0 0,7 4 0 16,2 0 0-16,-2-4 0 0,-6 4 0 0,6-5-4 0,1 0 0 15,0 5-8-15,0-5 8 0,1 5 0 0,-2-4 0 0,-6 4 0 0,6-6-4 16,1 2-4-16,0 4 4 0,0-5 4 0,-9 5-4 0,10-5 4 16,-10 0-4-16,10 5 0 0,-2-4 0 0,-7 4 0 0,8-6 0 15,-8 2-4-15,-1 4 4 0,8-6 0 0,-6 6 4 0,-2-3-4 16,10 3-4-16,-10-6 4 0,0 2 0 0,1 4 0 0,8 0 8 0,-9-5-4 16,1 5-4-16,7-5-4 0,-6 5 0 0,-2-5 0 0,0 5 4 15,2 0 4-15,-2-4 0 0,0 4 0 0,1 0 0 0,-1-6-4 16,9 6 4-16,-17-4-4 0,17 4 0 0,-9 0 0 0,-8-4 4 15,10 4-4-15,-2 0 0 0,0-5 4 0,1 5-4 0,0-6 0 16,-1 2 0-16,0 4 0 0,-8-5 0 0,9 5 0 0,-1-5 0 0,1 5 4 16,0-5-4-16,-9 5 0 0,8-4 0 0,0 4 0 15,2-6 4-15,-2 6-4 0,0-4 4 0,-8 4-4 0,8-5 4 16,2 1 0-16,-2 4-4 0,0-6 0 0,1 2 4 0,-9 4-4 0,8-5 0 16,0 5 0-16,2-5 0 0,-2 0 0 0,0 1 4 0,-8 4-4 15,8-6 4-15,2 6-4 0,-2-4 0 0,0-1 0 0,-8 5 0 16,9-5 0-16,0 5 4 0,-1-5-4 0,1 1 0 0,-9 4 0 0,8-5 0 15,0 0 4-15,1 5-4 0,0-4 0 0,-1-1 0 16,0-1 4-16,-8 2-4 0,10 4 0 0,-2-5 0 0,0 0 4 0,1 0-4 16,0 1 0-16,-1-1 4 0,0 0-4 0,1-4 4 0,-1 4 0 15,0 0 0-15,2 0-4 0,6 2 4 0,-6-4-4 0,-2 3 4 16,0-1 0-16,0 0 0 0,1-4-4 0,8 4 0 0,-8 0 0 0,-1 0 0 16,0 1 0-16,2-1-20 0,-2 0 24 0,0 0 0 0,0 5 0 15,10-5-4-15,-10 1 4 0,1-2 0 0,0 2 0 0,-1-1 0 16,1 1-4-16,-1-2 0 0,0 2 0 0,2-1 0 0,-2 0 4 15,0 0-4-15,0 1 0 0,2 0 4 0,6-2-4 0,-7 1 0 16,0 1 4-16,-1-6-4 0,1 5 0 0,-1 1 0 0,0-2 0 0,-8 2-4 16,8-1 8-16,2-1 0 0,-2 2-4 0,0 0 4 15,2-2-4-15,-2 2 0 0,0-2 4 0,1 3-4 0,-9-3 4 0,8 2-4 16,1-1 0-16,-1 5 0 0,-8-4 4 0,9-2-4 0,-1 2 0 16,0-2 0-16,-8 6 4 0,10-4-8 0,-10 0 4 0,8-1 0 15,0 5 4-15,-8-6-4 0,10 2 0 0,-10 4 0 0,0-5 4 0,8 5 0 16,-8-5-4-16,8 0 4 0,-8 5 0 0,0 0-4 0,8 0 8 15,-8-4-4-15,0 4 0 0,0 0 0 0,0 0 0 0,0 0-4 16,0 0 0-16,9-6 0 0,-9 6 0 0,0 0 0 0,0 0 0 16,0 0 0-16,0 0 0 0,0-4 0 0,9 4 0 0,-9-5 0 15,0 5 0-15,8 0 0 0,-8-4 0 0,0 4 0 0,9-6 0 0,-9 6 0 16,0 0 0-16,0-4 0 0,0 4 0 0,8-5 0 0,-8 5 0 16,0 0 0-16,0-5 0 0,0 5 0 0,0 0 0 0,0 0 0 15,0-5 0-15,8 5 0 0,-8 0 0 0,0 0 0 0,0 0 0 16,0-4 0-16,0 4 0 0,10 0 0 0,-10 0 0 0,0 0 0 15,0 0 0-15,0 0 0 0,0-6 0 0,0 6 0 0,0 0 0 0,0 0 0 16,0 0 0-16,8 0 0 0,-8 0 0 0,-8 0 0 0,8 0 0 16,0 0 0-16,0 0 0 0,0-4 0 0,0 4 0 0,8 0 0 15,-8 0 0-15,-8 0 0 0,8 0 0 0,0 0 0 0,0 0 0 16,0 0 0-16,0 0 0 0,0 0 0 0,0 0 0 0,0 0 0 16,0 0 0-16,0 0 0 0,0 0 0 0,0 0 0 0,0 0 0 15,0 0 0-15,0 0 0 0,0 4 0 0,0-4 0 0,0 0 0 0,0 6 0 16,-10-6 0-16,10 4-88 0,-8 1-108 0,0 5-52 0,-1-6-96 15,-8 6 48-15,8-1 56 0,-7 1 48 0,-2 0 28 0,2 5 36 16,-2-6 20-16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48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20 3 107 0,'-8'0'136'0,"8"-4"4"0,0 4 4 15,0 0-20-15,-9 0 0 0,9 0-4 0,0 0 0 0,0 0-8 16,-9 0-8-16,9 0-8 0,0 0-8 0,0 0-12 0,0 0-12 0,0 0-4 16,0 0-12-16,0 0 0 0,0 0-12 0,0 0-12 15,0 0 0-15,0 0-8 0,0 0-4 0,0 0 4 0,0 0-8 0,0 0-8 16,0 0-4-16,0 0-16 0,0 0-16 0,0 0-28 0,0 0-20 16,9 0-16-16,-9 0-28 0,0 0-32 0,0 0-16 0,0 0-88 15,9 0 40-15,-9 0 40 0,0 0 36 0,0-5 32 0,0 5 12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20.2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5866D9-DDE1-4C30-BF6D-45B8D556962E}" emma:medium="tactile" emma:mode="ink">
          <msink:context xmlns:msink="http://schemas.microsoft.com/ink/2010/main" type="inkDrawing" rotatedBoundingBox="2872,11118 6873,11535 6830,11940 2830,11522" rotationAngle="-1287701600" semanticType="underline">
            <msink:sourceLink direction="with" ref="{AB8A7DC6-2052-491D-826B-34F19F276F83}"/>
            <msink:destinationLink direction="to" ref="{406F6687-AB95-43BA-8B41-47A0B313125B}"/>
            <msink:destinationLink direction="from" ref="{406F6687-AB95-43BA-8B41-47A0B313125B}"/>
            <msink:destinationLink direction="with" ref="{318B4F91-DA6C-4EDB-81E8-D8F21D6EEF5B}"/>
          </msink:context>
        </emma:interpretation>
      </emma:emma>
    </inkml:annotationXML>
    <inkml:trace contextRef="#ctx0" brushRef="#br0">0 0 35 0,'0'0'64'0,"0"0"-12"0,0 0-4 0,0 0-28 16,0 0 0-16,0 0 4 0,0 0-8 0,0 0 0 0,0 0 0 16,0 0-4-16,0 0 4 0,0 0-4 0,0 0-4 0,0 0-4 15,0 0 0-15,0 0 0 0,0 0 4 0,0 0-4 0,0 0 0 0,0 0-4 16,0 0 4-16,0 0-4 0,0 0 4 0,0 0-4 15,0 0 0-15,0 0 0 0,0 0 0 0,0 0 8 0,0 0-12 0,0 0 8 16,0 0 0-16,0 0 0 0,0 0 0 0,0 0 0 0,0 0 0 16,0 0-4-16,0 0 4 0,0 0 0 0,0 0 0 0,0 0 4 15,0 0-4-15,0 0 0 0,0 0 4 0,0 0 0 0,0 0 0 16,0 0 4-16,0 0-4 0,0 5 0 0,0-5 0 0,0 0 0 16,0 0 0-16,0 5-4 0,0-5 4 0,0 0 0 0,0 4 0 0,0-4 0 15,0 6-4-15,0-6 4 0,0 4 0 0,0-4 0 0,0 4 0 16,0 1 0-16,0-5 0 0,0 6 0 0,0-6 0 0,0 0 0 15,0 4 0-15,0 1 0 0,0 0 0 0,0-5 0 0,0 5-4 16,10-5 0-16,-10 4 8 0,0 2-8 0,0-6 0 0,0 4 4 16,0 1 0-16,0-1-4 0,0-4-4 0,0 6 4 0,0-2 0 0,0 1 0 15,0 0 0-15,0 0-4 0,0-1 8 0,0 2-8 0,0-6 4 16,0 4 0-16,0 1-4 0,0-1 4 0,0 2 4 0,0-2-4 16,0-4-4-16,0 5 4 0,0 0 0 0,0-1 0 0,0-4 0 0,0 5-4 15,0 1 4-15,0-2 0 0,0-4 0 0,0 5 0 16,0 0 0-16,0 0-4 0,0-1 4 0,0 1 0 0,0 0 0 0,0-5-4 15,0 5 0-15,0-1 4 0,0 2 0 0,0-6 0 0,0 4 0 16,0-4-4-16,0 5 4 0,0-5 4 0,0 3-4 0,0-3 0 16,0 7-4-16,0-7 4 0,0 4-4 0,0-4 4 0,0 5 0 15,0 0 0-15,0-5 0 0,0 5 4 0,0-1-4 0,0 1 0 16,0 0-4-16,0-5 4 0,0 5 0 0,0-1 0 0,0 2 4 16,0-2 0-16,0-4-4 0,0 5-4 0,0 0 4 0,0-5 0 0,0 5 0 15,0 0-4-15,0-5-4 0,0 4 8 0,0 1 0 0,0-5 0 16,0 5-4-16,0 0 0 0,0-5 0 0,0 4 0 0,0 1 0 15,0-5 0-15,0 5 0 0,0 0 0 0,0-5-4 0,0 4 8 16,0 0-4-16,0 2 0 0,0-6 0 0,0 5 4 0,0-1-8 16,0 2 8-16,0-6 0 0,0 4-4 0,0-4 0 0,0 0 0 0,0 0 0 15,0 5 0-15,0-5-4 0,0 0 8 0,0 0-4 0,0 0-4 16,0 0 4-16,0 0 4 0,0 0-4 0,0 0 4 0,0 0 4 16,0 0 0-16,0 0 0 0,0 0 0 0,0 0-4 0,0 0 4 0,0 0-4 15,0 0 0-15,0 0 0 0,0 0 4 0,0 0-4 16,0 0 0-16,0 0 4 0,0 0 4 0,0 0-8 0,0 0 0 0,0 0 4 15,0 0-8-15,0 0 8 0,0 0-8 0,0 0-16 0,0 0 24 16,0 0-4-16,0 0 0 0,0 0 0 0,0 0-4 0,0 0 4 16,0 0 0-16,0 0-4 0,0 0 4 0,0 0-8 0,0 0 4 0,0 0 0 15,0 0 0-15,0 5 4 0,0-5-8 0,8 0 4 0,-8 0 0 16,0 0-4-16,0 0 4 0,8 0 0 0,-8 5 0 0,0-5 4 16,10 0-4-16,-10 0 4 0,8 0-4 0,-8 4 4 0,8-4-4 15,-8 0 0-15,8 5 0 0,-8-5 0 0,9 0 0 0,-9 0 0 16,8 6 0-16,1-6-4 0,-9 0 4 0,9 4 4 0,-1-4-4 15,0 0 4-15,-8 4-4 0,10-4 0 0,-2 0 4 0,0 6 0 16,0-6 4-16,2 4-4 0,-2-4 0 0,0 0 0 0,1 6-4 16,8-6 0-16,-8 0 0 0,-1 3 0 0,0-3 8 0,0 0-4 0,2 0 0 15,6 0 0-15,-6 0 0 0,-2 0-4 0,0 0 4 0,9 0-4 16,-9 0 0-16,1 0 12 0,8 0-4 0,-9 0-8 0,2 0 4 16,6 6 0-16,-7-6-4 0,0 0 4 0,7 0 4 0,-7 0-4 15,-1 4 0-15,10-4 0 0,-10 0 0 0,0 0 0 0,10 0 0 16,-10 0 0-16,0 0 0 0,2 0 0 0,6 0 0 0,-7 0 0 0,-1 0 0 15,0 0 0-15,10 0 0 0,-10 0 0 0,2 0-4 0,-2 0 0 16,0 0 4-16,9 0 0 0,-8 0 0 0,-1 0 0 0,1 0-4 16,-1 0 4-16,10 0-4 0,-10 0 0 0,0 0 0 0,10 0 4 15,-10 0-4-15,0 0 0 0,10 0 0 0,-10 0 0 0,9-4 0 16,-9 4 0-16,10 0 0 0,-10 0 0 0,10 0 0 0,-10-6 0 0,9 6 0 16,-9 0 0-16,9 0 4 0,-8 0-4 0,7-3 0 0,-6 3 0 15,6 0 0-15,2 0 0 0,-10 0 4 0,9 0-4 0,-8 0 0 16,8 0 0-16,-9 0 0 0,0 0 0 0,10 0 0 0,-10 0 0 0,10 0 4 15,-10 0-4-15,0 0 0 0,10 0 4 0,-10 0-4 0,9 0 0 16,-9 0 0-16,0 0 4 0,10 0-4 0,-10 0 0 0,10 0 0 16,-10 0 0-16,9 0 0 0,-8 0 0 0,8 0 0 0,-9 0 0 15,10 0 0-15,-10 0 0 0,10 0 0 0,-10 0 0 0,9 0 0 16,0 0 0-16,-9 0 0 0,9 0 0 0,1 0 0 0,-10 0 0 0,10 0 0 16,-2 0 4-16,-8 0-4 0,9 0 0 0,1 0 0 0,-10 0 4 15,10 0-4-15,-2 0 0 0,2 0 0 0,-10 0 0 0,9 0 0 16,0 0 0-16,0 0 4 0,-9 0-4 0,18 0 0 0,-18 0 0 15,10 0 0-15,-1 0 0 0,-1 0 0 0,10 0 4 0,-8 0 0 16,-2 0 0-16,2 0-4 0,-2 0 0 0,1 0 0 0,9 0 0 0,-8 3 0 16,-2-3 0-16,10 0 0 0,-9 6 0 0,-1-6 0 15,2 0 4-15,8 0 0 0,-10 0 0 0,2 4-4 0,-1-4-4 0,9 0 0 16,-10 0 4-16,2 0 4 0,-10 0-4 0,18 5-4 0,-18-5 4 16,9 0 0-16,0 0 0 0,0 0 0 0,1 0 0 0,-10 0 0 15,9 0 0-15,-8 0 0 0,7-5 4 0,1 10 0 0,-9-5 0 0,2 0 0 16,6 0-4-16,-6 0 0 0,6 0 0 0,-8 0 0 0,10 0 0 15,-10 0 0-15,1 0 0 0,-1 0 0 0,10 0 0 0,-10 4 0 16,8-4 0-16,-6 0 4 0,-2 0-4 0,9 6 0 0,-8-6 0 16,8 0 0-16,-9 4 0 0,10-4 4 0,-10 6-4 0,8-2 0 15,-6-4 0-15,6 0 0 0,-7 4 0 0,8-4 0 0,0 0 0 0,-9 5 4 16,10 1-4-16,-2-6 0 0,2 0 0 0,-10 0 0 0,9 4 4 16,0-4-4-16,0 0 0 0,1 5 0 0,-2-5 0 0,2 5 4 15,-10-5-4-15,9 5 4 0,0-5-8 0,0 4 8 0,1-4 0 16,-2 0-4-16,-8 6-4 0,10-2 4 0,-1-4 0 0,0 0 0 15,-8 4 0-15,7-4 4 0,2 5-8 0,-2-5 4 0,-6 0 0 0,6 6 0 16,-7-6 0-16,8 4 0 0,-9-4 4 0,9 0-4 16,1 5 8-16,-10-5-8 0,10 0 0 0,-10 5 0 0,9-5 0 0,-9 5 4 15,9-5-4-15,-8 0 0 0,-1 4 0 0,0-4 0 0,10 6 4 16,-10-6 0-16,1 0-4 0,0 4 0 0,7 1 0 0,-7-5 4 16,-1 4-4-16,1-4 0 0,0 6 0 0,-1-6 0 0,0 4 4 15,2-4-4-15,-2 5 4 0,0 0-4 0,0-5 0 0,2 5 0 0,-2-5 0 16,0 4 0-16,1 2 0 0,-1-6 0 0,-8 4 0 15,8-4 4-15,2 0-4 0,-2 5 0 0,0-5 0 0,0 5 4 0,-8 0 0 16,10-5-4-16,-2 0 4 0,0 4-4 0,1-4 0 0,0 5 0 16,-1-5 0-16,1 5 4 0,-1-5 0 0,0 4 0 0,1-4-8 15,0 5 4-15,-1-5 0 0,0 6 0 0,2-6 0 0,-2 4 4 0,0-4-4 16,1 5 0-16,0 0 0 0,-1-5 0 0,0 5 0 16,1-5 0-16,-1 0 0 0,0 4-4 0,2-4 4 0,-2 5 4 15,0-5-4-15,2 0 4 0,-2 5-4 0,0-5-4 0,0 0 4 0,1 5 0 16,0-5 0-16,-1 4 4 0,1-4-4 0,-1 0 0 0,0 5 0 15,2-5 4-15,-2 5-4 0,0-5 0 0,0 5 0 0,-8-5-16 0,10 5 16 16,-2-5 4-16,0 5-4 0,1-5 4 0,0 0-4 0,-1 4 0 16,1-4 0-16,-9 0 4 0,8 5-4 0,0-5 0 0,2 0 0 15,-10 0 0-15,8 0 4 0,0 5-4 0,0-5 0 0,-8 0 4 16,10 0-4-16,-2 5 4 0,-8-5 0 0,8 0-8 0,1 0 4 16,-9 4 4-16,9-4 0 0,-9 0-8 0,8 5 4 0,1-5 0 0,-9 0 0 15,8 0 4-15,-8 0-4 0,8 0 0 0,-8 0 4 0,8 5-4 16,-8-5 0-16,0 0 0 0,10 0-4 0,-10 0 4 0,8 0 0 15,-8 0 0-15,0 0 4 0,8 0-4 0,-8 0 0 0,0 0 0 0,10 0 0 16,-10 0 0-16,0 0 4 0,0 0-4 0,8 0 0 16,-8 0 0-16,0 0 0 0,8 0 0 0,-8 0 0 0,0 0 4 0,0 0-4 15,9 0 0-15,-9 0 0 0,0 0 0 0,0 0 4 0,0 0 0 16,0 0 0-16,0 0-4 0,0 0 4 0,0 0 4 0,8 0-8 16,-8 0 0-16,0 0 4 0,0 0-20 0,0 0 20 0,0 0 4 15,0 0-8-15,0 0 8 0,9 0-4 0,-18 0 0 0,9 0 4 16,9 0-8-16,-9 0 0 0,0 0 4 0,0 0-4 0,0 0 4 0,0 0-4 15,0 0 4-15,0 0-4 0,0 0 0 0,0 0 4 0,0 0-4 16,0 0 4-16,0 0 0 0,0 0 0 0,0 0-4 0,0 0 0 16,0 0 0-16,0 0 4 0,0 0-4 0,0 0 4 0,0 0-4 15,0 0 4-15,0 0-4 0,0 0 0 0,0 0 4 0,0 0-4 16,0 0 4-16,0 0 0 0,0 0 0 0,0 0 0 0,0 0-4 0,0 0 4 16,0 0 0-16,0 0 0 0,0 0 0 0,0 0 0 0,0 0 0 15,0 0 0-15,0 0 0 0,8-5 0 0,-8 5-4 0,0-5 4 16,0 5-4-16,0-4 0 0,0 4 0 0,0 0 4 0,0-5 0 15,0 0 0-15,0 5-4 0,0-5 0 0,0 1 0 0,0 4 0 16,0-5 4-16,0 0 0 0,0 5-4 0,0-5 4 0,0 0-4 16,0 5 4-16,0-5 4 0,0 1-4 0,0-1 0 0,0 0 0 0,0 0-4 15,0 1 4-15,0-1 0 0,0 5 0 0,0-10 0 0,0 6-4 16,0-2 0-16,0 1 0 0,0 1 0 0,0 4 0 0,0-5 4 16,0 0 0-16,0 1-4 0,0 4 4 0,0-5 0 0,0 5 0 0,0-5 0 15,0 5 4-15,0 0 0 0,0 0 0 0,0-5 0 16,0 5-4-16,0 0 0 0,0 0 0 0,0 0 0 0,0 0 0 0,0 5-4 15,0-5 4-15,0 0 0 0,0 0 0 0,0 0 0 0,0 0-4 16,0 0 0-16,0 0 0 0,0 0 0 0,0 0 0 0,0 0 0 16,0 0 0-16,0 0 4 0,0 0-4 0,0 0 0 0,0 0 0 15,0 0 0-15,0 0 0 0,0 0-12 0,0 0-4 0,0 0-4 0,0 0-20 16,0 0-28-16,0 0-24 0,0 0-44 0,-8 0-44 0,8 0-64 16,-9 0 0-16,9 5 36 0,-8-5 40 0,-1 5 28 0,1-5 28 15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48.5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7132CB-1EC9-4EFA-9A38-66060F79064D}" emma:medium="tactile" emma:mode="ink">
          <msink:context xmlns:msink="http://schemas.microsoft.com/ink/2010/main" type="writingRegion" rotatedBoundingBox="7470,8614 7415,7836 7940,7798 7995,8577"/>
        </emma:interpretation>
      </emma:emma>
    </inkml:annotationXML>
    <inkml:traceGroup>
      <inkml:annotationXML>
        <emma:emma xmlns:emma="http://www.w3.org/2003/04/emma" version="1.0">
          <emma:interpretation id="{839FAB88-D95C-4FB3-AC65-D63AD6C80398}" emma:medium="tactile" emma:mode="ink">
            <msink:context xmlns:msink="http://schemas.microsoft.com/ink/2010/main" type="paragraph" rotatedBoundingBox="7470,8614 7415,7836 7940,7798 7995,8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62B90A-DE39-4B91-B4A8-EF0B9EA55A09}" emma:medium="tactile" emma:mode="ink">
              <msink:context xmlns:msink="http://schemas.microsoft.com/ink/2010/main" type="line" rotatedBoundingBox="7470,8614 7415,7836 7940,7798 7995,8577"/>
            </emma:interpretation>
          </emma:emma>
        </inkml:annotationXML>
        <inkml:traceGroup>
          <inkml:annotationXML>
            <emma:emma xmlns:emma="http://www.w3.org/2003/04/emma" version="1.0">
              <emma:interpretation id="{47898B44-5FCB-4FC9-95AF-4C65E98FE6C3}" emma:medium="tactile" emma:mode="ink">
                <msink:context xmlns:msink="http://schemas.microsoft.com/ink/2010/main" type="inkWord" rotatedBoundingBox="7470,8614 7415,7836 7940,7798 7995,8577">
                  <msink:destinationLink direction="with" ref="{5AFAB89A-C831-4D47-8FD2-25241683C02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-2763 3189 47 0,'0'0'92'0,"0"0"0"0,0 0-4 0,0 0-20 0,0 0-4 15,8 0 4-15,-8 0 8 0,8 0-8 0,-8 0 4 0,10 0-16 16,-10 0 12-16,8 0-4 0,0 0-4 0,1 0 0 0,7 0-4 16,-6-5-4-16,6 5-12 0,-8-5-4 0,10 5-8 0,-1-4-4 0,0-2-4 15,0 2-4-15,9-1 0 0,-10 0-4 0,2-1 0 0,8 3-8 16,-10-7-12-16,10 5-12 0,-1-5-16 0,-7 6-16 0,8-6-28 15,-10 6-28-15,9-1-12 0,-7-1-68 0,8 2-24 0,-10-6 36 0,2 10 40 16,-1-5 28-16,-1 1 20 0</inkml:trace>
          <inkml:trace contextRef="#ctx0" brushRef="#br0" timeOffset="-506.1426">-2696 2876 27 0,'-8'-5'92'0,"8"-4"-4"0,-8-2-8 15,8 7-16-15,0-5 0 0,0-1 0 0,0 6 0 0,0-2 4 0,0 2-4 16,0-6 4-16,0 5 4 0,0 1-4 0,0 4-4 0,0-6 0 16,0 2-4-16,0 4-4 0,-9 0 0 0,9 0-8 0,9-6 4 15,-18 6 0-15,18 0 0 0,-9 0 0 0,0 6-4 16,0-2 4-16,-9 2-4 0,9-2-4 0,0 6 0 0,0-1-8 0,0 1-8 15,0 5-4-15,0-7 0 0,0 12 0 0,0-1-8 0,0 1 0 0,0-1-4 16,0 4 4-16,0 7-4 0,0-7-4 0,0 6 0 0,0 0 0 16,0-1-4-16,9 1 0 0,-9-1 0 0,0 7 0 15,0-6-4-15,0 0 0 0,0 0 4 0,8-6 0 0,-8 6-4 0,0-5 0 16,8 0 4-16,-8 0-4 0,10 0 0 0,-10-5-4 0,8-5 4 16,-8 5-4-16,0-4-4 0,8-1-4 0,-8-4-8 0,0-1-16 15,8 1-12-15,-8 0-8 0,0-5-12 0,0 0-4 0,0-1-4 0,10-4-4 16,-10 5-4-16,0-5-8 0,0-5-16 0,0 5-8 0,0-4 0 15,0-6-8-15,0 5-60 0,0-10-4 0,0 6 32 0,0-5 32 16,0-1 20-16</inkml:trace>
          <inkml:trace contextRef="#ctx0" brushRef="#br0" timeOffset="-215.4231">-2491 2770 75 0,'0'-4'100'0,"0"4"-8"0,0 0-4 16,9 0-24-16,-9 4-4 0,-9 2 0 0,9-6 0 0,0 3-4 16,0 3 0-16,0-2-8 0,0 6 0 0,9-5 4 0,-9 5-4 15,0 0 0-15,0-1-4 0,0 5-8 0,8 1 4 0,-8-1-4 0,0 0-4 16,0 6-4-16,9-1 0 0,-9 0 0 0,0 5-4 16,9-5 0-16,-9 5-4 0,0 0 0 0,8 0-4 0,-8 4 0 0,0-3-4 15,0-2-4-15,0 6 0 0,0-4 0 0,0 4 0 0,0-6-4 16,0 2 0-16,0-2-4 0,0 1 4 0,0-5-4 0,0 1 0 15,0-1 0-15,0 0-4 0,0-5-8 0,8 1-4 0,-8-1-4 0,0-4-12 16,0-1-8-16,0 1-4 0,0-6-12 0,0 3-20 0,0-4-12 16,0 2-12-16,-8-5-4 0,8 4-44 0,0-4-36 0,-8 0 32 15,8-4 16-15,-9 4 32 0,0-5 20 0</inkml:trace>
        </inkml:traceGroup>
      </inkml:traceGroup>
    </inkml:traceGroup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0:22.7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E99F77-40C8-4DC0-A8D3-11AAF4A56542}" emma:medium="tactile" emma:mode="ink">
          <msink:context xmlns:msink="http://schemas.microsoft.com/ink/2010/main" type="writingRegion" rotatedBoundingBox="21449,4025 20904,5482 20351,5275 20897,3818"/>
        </emma:interpretation>
      </emma:emma>
    </inkml:annotationXML>
    <inkml:traceGroup>
      <inkml:annotationXML>
        <emma:emma xmlns:emma="http://www.w3.org/2003/04/emma" version="1.0">
          <emma:interpretation id="{75DED0E7-7585-4E94-B457-903C8E3CC771}" emma:medium="tactile" emma:mode="ink">
            <msink:context xmlns:msink="http://schemas.microsoft.com/ink/2010/main" type="paragraph" rotatedBoundingBox="21449,4025 20904,5482 20351,5275 20897,3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4F731B-D6C5-4A1E-96BB-E66B02465FFF}" emma:medium="tactile" emma:mode="ink">
              <msink:context xmlns:msink="http://schemas.microsoft.com/ink/2010/main" type="line" rotatedBoundingBox="21449,4025 20904,5482 20351,5275 20897,3818"/>
            </emma:interpretation>
          </emma:emma>
        </inkml:annotationXML>
        <inkml:traceGroup>
          <inkml:annotationXML>
            <emma:emma xmlns:emma="http://www.w3.org/2003/04/emma" version="1.0">
              <emma:interpretation id="{4B1C733F-C6DA-4704-B4C3-966AECE10FF8}" emma:medium="tactile" emma:mode="ink">
                <msink:context xmlns:msink="http://schemas.microsoft.com/ink/2010/main" type="inkWord" rotatedBoundingBox="21449,4025 21369,4238 20939,4077 21018,3864">
                  <msink:destinationLink direction="with" ref="{369A85E2-A941-4A87-9BB5-BD4B2A9F5EB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 34 3 0,'0'-5'80'0,"0"5"-12"0,-8-4-4 15,8-1-20-15,-8 5-12 0,8-5 0 0,0 5-8 0,-10-5 0 16,10 5 4-16,0 0-8 0,-8-5 4 0,8 5-4 0,0 0-4 0,-8 0 0 16,8 0-4-16,0 0 4 0,-9 0-4 0,9 0 0 0,-8 0 0 15,8 0 0-15,0 0 4 0,-9 5-8 0,9 0 8 0,-8-5-4 16,8 5 0-16,-9-5-4 0,9 5 0 0,-8 4 0 0,8-4 0 16,-8-1 0-16,8 6 0 0,-10-5-4 0,10 3 0 0,0 3 0 15,-8-1 0-15,8-1-4 0,0-4 0 0,0 5 4 0,0 0-4 0,0-1 0 16,0-4 0-16,0 4 4 0,0 1-4 0,8-5 4 0,-8 4-8 15,0-4 4-15,10 0-4 0,-2 0 4 0,-8 5 0 0,8-10 0 16,-8 4 4-16,9 1-8 0,-1-5 8 0,1 4-4 0,-1-4 0 16,1 0 4-16,-1 0-4 0,0 0 4 0,2 0-4 0,-2 0 4 15,0-4-4-15,-8-1 4 0,10 5-4 0,-2-4 4 0,0-2 0 0,0-3 0 16,1 4 0-16,-9 0-4 0,9 0 0 0,-9-4 4 0,8-1 0 16,-8 5 0-16,0-4 0 0,9 0-4 0,-9-1 0 0,0 0 4 15,0 5-4-15,0-9 0 0,0 9 0 0,0-6 0 0,0 3 0 0,0-2 0 16,-9 5 0-16,9-4 4 0,0 4-4 0,0 1 0 15,-8-6 0-15,8 10 0 0,0-5-4 0,-9 0 4 0,9 5 4 16,-9-5-4-16,9 5-4 0,-8 0 8 0,8 0-8 0,0 5 4 0,0-5 0 16,-8 5 0-16,8 0 0 0,0 0 0 0,-8 0-4 0,8-1 4 15,0 1 4-15,0 4-8 0,0-4 4 0,0 0 0 0,0 5 0 16,0-7-4-16,0 8 0 0,0-6 4 0,0 0 0 0,8 4 0 16,-8-4 0-16,8 0 0 0,-8 0 0 0,8-2 0 0,1 4 0 15,0-3 0-15,-1 1 0 0,1 0 0 0,-1-5 4 0,0 4 0 0,2 1-4 16,6-5 4-16,-6 5 0 0,-2 0-4 0,8 0 0 0,-7-5 4 15,8 4-8-15,-8 1 4 0,7-5 0 0,-6 5 0 0,-2 0 0 16,8 0 0-16,-6-5 0 0,-2 4-4 0,0 2 0 0,9-2-4 16,-8-4-8-16,0 5-16 0,-1-1-16 0,-8 1-16 0,8 0-64 15,-8 0-24-15,8 0 24 0,-8 0 20 0</inkml:trace>
        </inkml:traceGroup>
        <inkml:traceGroup>
          <inkml:annotationXML>
            <emma:emma xmlns:emma="http://www.w3.org/2003/04/emma" version="1.0">
              <emma:interpretation id="{EF3F1376-C260-4311-AB38-E8B93594BFAD}" emma:medium="tactile" emma:mode="ink">
                <msink:context xmlns:msink="http://schemas.microsoft.com/ink/2010/main" type="inkWord" rotatedBoundingBox="21182,4689 20888,5476 20351,5275 20646,4489">
                  <msink:destinationLink direction="with" ref="{50895FC5-50EE-4E4F-8D4F-EE92C6C82380}"/>
                  <msink:destinationLink direction="with" ref="{4B921117-FA08-469E-A0D9-A82104E0C34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2.3561">-493 1171 47 0,'0'0'68'0,"-9"0"-8"16,1 0-4-16,8 0-20 0,-8 0-4 0,8 4-16 15,-10-4 4-15,10 4-4 0,-8 3 0 0,8-7-4 0,-8 4 4 0,8 0 0 16,-10 6-8-16,10-5 4 0,-8 5 0 0,8-6 0 0,-8 7-4 16,8-3 0-16,0 2 0 0,0-1 0 0,-8 1 0 0,8-1 0 15,0 1-4-15,0 0 0 0,0-1 0 0,0 1 0 0,0 0 4 0,8-1-4 16,-8 1 0-16,8-1 0 0,-8 1 0 0,8-5 0 15,-8 5 0-15,10-6 0 0,-2 6 0 0,0-5 0 0,2-1 0 0,-2 1 0 16,0 0 4-16,1-5 0 0,-1 5 0 0,10-5 4 0,-10 0 0 0,0 0 0 16,10 5 0-16,-10-10 0 0,0 5-4 0,1 0 8 15,8-5-8-15,-8 5 4 0,-1-5-4 0,0 0 0 0,1 1 0 0,0-1 0 16,-9 0-4-16,8 0 4 0,0-4 0 0,-8 4-4 0,10-4 4 16,-10 3-8-16,0-3 8 0,0-1-8 0,0 6 0 0,0-6 0 15,0 5 4-15,0-5-4 0,0 1 4 0,0 4-4 0,-10-4 0 0,10 3 4 16,-8-3-4-16,8 5 0 0,-8-2 0 0,8 3 4 15,-9-3-4-15,0 1 0 0,9 0 0 0,-8 1 0 0,0 4-4 0,-1 0 4 16,9-4 0-16,-8 8 0 0,-1-4 0 0,9 0 0 0,-9 4-4 16,1 1 0-16,8 0 4 0,0 4 0 0,-8-3 0 0,8 3 0 15,-10-5-16-15,10 6 20 0,0 0 0 0,0-1 0 0,0 1-4 16,0 0 0-16,0-1 4 0,0 1-8 0,0-5 4 0,10 5 4 16,-10-6-8-16,8 6 0 0,0-5 8 0,-8-1-4 0,9-4 0 15,0 5 0-15,-1-5 4 0,1 5-8 0,7-5 4 0,-7 0 0 0,0 0 0 16,-1 0 0-16,10 0 0 0,-10-5 0 0,0 5 0 0,10-5-4 15,-10 1 4-15,9 4 0 0,-9 0 4 0,0 0-4 0,2 0 0 16,6-5 4-16,-6 5-4 0,-2 0 4 0,0 0-4 0,0 0 0 16,1 5 0-16,0-5 0 0,-1 4 0 0,1 1 0 0,-1 0 0 15,0 0 0-15,-8-1 0 0,10 1 0 0,-2 0-4 0,0 0 0 0,-8 0-8 16,8-1-16-16,2 1-16 0,-2 0-12 0,0-5-12 0,1 0-72 16,0 0-8-16,-1 0 24 0,9-5 20 0</inkml:trace>
          <inkml:trace contextRef="#ctx0" brushRef="#br0" timeOffset="15554.0491">-110 1137 23 0,'0'-4'76'0,"0"-2"-4"0,0 2-8 0,0 4-24 15,-8-6-12-15,8 2-8 0,0-1 4 0,0 0 0 0,0 5 0 16,0-5-8-16,0-4 4 0,0 9-4 0,0-10 0 0,0 6 0 0,0-1-4 16,0 0 0-16,0 1 4 0,8-3-4 0,-8-1 0 0,0 3 0 15,0 0 0-15,0 0 0 0,8 1 0 0,-8-1 0 0,0 0-4 16,0 0 0-16,10-1 4 0,-10 6-4 0,0-3 4 0,0-2-4 15,8 5 0-15,-8 0-4 0,0-5 4 0,0 5-4 0,0 0 0 16,0 0 0-16,0 0-4 0,8 0 4 0,-8 0-4 0,0 0 0 0,0 0 0 16,0 0 0-16,0 0 0 0,9 0 0 0,-9 0 4 0,0 0 0 15,9 0-8-15,-9 0 4 0,0 0 0 0,0 0 0 0,0 5 4 16,0-5-4-16,0 5 0 0,0-5 4 0,0 3 0 0,0-3 0 0,0 6-4 16,0-1 0-16,0 0 0 0,0-5 0 0,0 5-4 15,0-1 4-15,0 1 0 0,0 0 0 0,0 0 0 0,0-5-4 0,0 5 4 16,0-2-4-16,0 4 4 0,0-7 0 0,0 4 0 0,0 1 0 15,0 0 0-15,0-5 0 0,0 4 0 0,0 1 0 0,0 0 0 16,0 0 0-16,0-1 0 0,0 1-12 0,0 0 20 0,0 0-4 16,0-1-4-16,0 2 4 0,0-2-4 0,0 6 0 0,0-5 0 0,0-1 0 15,0 6 0-15,0-5 0 0,0 5 0 0,0-6 0 0,0 0 4 16,0 7-4-16,-9-7 0 0,9 1 4 0,0 0-4 0,0 0 0 16,0-1-4-16,0 2 4 0,0-6 0 0,0 4 0 0,-9-4 0 15,9 5 0-15,0-5 0 0,0 0 4 0,0 0 0 0,0 0-4 16,0 6 4-16,0-6-4 0,0-6 0 0,0 6-4 0,0-5 8 15,0 5-4-15,0-4 4 0,0 4-4 0,0-6 0 0,0 2-4 16,0-1 0-16,0 0 8 0,0-4 0 0,0 5-8 0,0-7 0 0,0 7 4 16,0-6-4-16,0 0 4 0,0 1 0 0,0 0 0 0,0-1 4 15,0 0-4-15,0 0 4 0,0 1 0 0,0 4-4 0,0-5 4 16,0 1-4-16,0 4 0 0,0-6 4 0,0 8 0 0,0-2 0 16,0 0 4-16,0-5-4 0,0 10-4 0,0-4 4 0,0 4-4 15,0-5 4-15,0 5-4 0,0 0 4 0,0 0 0 0,0 0-4 0,0 0 4 16,0 0-4-16,0 5 0 0,0-5 0 0,0 4 0 0,0 1 0 15,0 0 0-15,0 0 0 0,0 0 0 0,0 5 4 0,0-6-8 16,0 1 8-16,0 4-4 0,0 1 4 0,0-5-4 0,0 4 0 0,0 1 0 16,0-6 0-16,0 6-4 0,0-4 4 0,0 3 0 15,0-5 0-15,0 1 0 0,0 5 0 0,0-6 0 0,0 2 0 0,0-2 0 16,0-4-4-16,0 4 0 0,0 3 0 0,0-7 0 0,0 0 0 16,0 4-12-16,0-4-12 0,0 0-8 0,0 0-8 0,0 0-8 15,0 0-12-15,0-4-56 0,0-3-24 0,0 7 24 0,0-4 24 0</inkml:trace>
          <inkml:trace contextRef="#ctx0" brushRef="#br0" timeOffset="17546.2274">-67 1051 51 0,'0'0'72'16,"0"0"-8"-16,0 0-8 0,0 0-24 0,0 0-8 0,0-5-4 15,0 5-4-15,0 0 0 0,0-5 0 0,0 0 4 0,0 5 0 16,0-5-4-16,0 1-4 0,0 4 0 0,0-5 0 0,0 0 0 16,0 0-4-16,0-4 0 0,0 9 0 0,9-5-4 0,-9 0 4 15,0 0-4-15,0 0 0 0,8 1 4 0,-8 4 0 0,0-5-4 0,9 5 0 16,-9 0 0-16,8-5 4 0,-8 5-4 0,0 0 0 0,8 0 4 16,-8 0-4-16,0 5 0 0,0-5 0 0,8 5 0 0,-8-1 0 15,0-4 4-15,0 5-4 0,0 0 4 0,0 0-4 0,0 0 0 0,0-2 0 16,10 3 0-16,-10-1 0 0,0 5 0 0,0-6 4 15,-10 1-4-15,10 0 4 0,0-5-4 0,0 5 0 0,-8 0 0 0,8-2 0 16,0 4 0-16,-8-7-4 0,8 4 4 0,-8 1 0 0,8-5 0 16,-9 0 0-16,1 5 0 0,8-5-4 0,-9 0 4 0,0-5-4 15,9 5 0-15,-8-5 0 0,8 1 0 0,0 4 0 0,-8-7-4 0,8-1 8 16,0 3-4-16,0-5 4 0,0 1-4 0,0 4 0 0,0-6 0 16,0-2 4-16,8 3-8 0,-8 1 4 0,0 0 0 0,8-1 0 15,-8 0 0-15,0 5 4 0,9-4 0 0,-9 4-4 0,0-4 0 16,0 3 4-16,9 2-4 0,-9 4 4 0,0-5 0 0,0 5 0 15,0 0-4-15,8 0 0 0,-8 0 0 0,0-5 0 0,0 10 0 0,0-5 0 16,0 0 0-16,9 5 0 0,-9-5 0 0,0 4 0 0,8 2 0 16,-8-2 0-16,0-4 0 0,0 5 0 0,0 0 0 0,0 0 4 15,0-1-4-15,0 1 0 0,0 5 4 0,0-5 0 0,0 0-4 16,0-1 0-16,0 1 0 0,-8 0 0 0,8 4-20 0,0-4 24 16,-9-5 0-16,9 5 0 0,-8 0 0 0,8-5-4 0,-9 3 0 0,9-3 4 15,-9 6 0-15,9-6-4 0,-8 0 4 0,8-6-4 16,-8 6 0-16,8-3 0 0,-10-2 0 0,10 0 4 0,0 0-4 0,0 0 0 15,0-4 0-15,0 4 0 0,0-4 0 0,0 4 0 0,0-5 0 16,0 1 0-16,0-1 0 0,0 1 0 0,0-1 0 0,0 0 0 16,10 1-4-16,-10 4 4 0,0-5-4 0,0 6 4 0,8-2 0 15,-8 1 0-15,0 1 4 0,8-1-4 0,-8 5 0 0,0 0 0 0,9 0 4 16,-9 0-4-16,0 5 0 0,9-1 0 0,-9 1 0 16,0 1 0-16,0-2 0 0,8 1 0 0,-8 5 0 0,0-6 0 0,9 6 0 15,-9-1 0-15,0-3 0 0,0 3 4 0,0 1-4 0,0-1 0 16,0-4 0-16,0 5 0 0,0-5 0 0,0 4 4 0,0-4 0 15,-9-1 0-15,9 1 0 0,0 0 0 0,-8-5 4 0,8 5 0 0,-9-5-4 16,9 5-4-16,0-5 0 0,-9 0 4 0,9-5 0 0,0 0 0 16,0 5-4-16,0-5 0 0,0-4 0 0,-8 4 4 0,8-4-4 15,8 4 0-15,-8-10 4 0,0 10 0 0,0-4-4 0,0-5 0 16,9 4 0-16,-9 0 0 0,0 1 0 0,0-1 0 0,0 1 0 16,9 3-4-16,-9-3 8 0,0 4 0 0,0 0-4 0,0 5 0 0,0-4 0 15,0-1 4-15,0 5-4 0,0 5 4 0,0-5-4 0,0 4 4 16,0 1 0-16,0 0-4 0,0-1 4 0,0 1-4 0,0 1 0 15,0 3 4-15,0-4-4 0,0 4 0 0,0-4 0 0,0 5 0 16,0 0 0-16,-9-6 0 0,9 6 0 0,0-5 4 0,0-1-4 16,-9 1 0-16,9 0 4 0,0 0 0 0,0 0 0 0,-8 0 0 0,8-5 0 15,0 0-4-15,0 4 4 0,0-4 0 0,0 0-4 0,0 0 4 16,0 0-4-16,0 0 0 0,0-4 4 0,0 4-8 0,0-5 4 16,0 0 4-16,0 0-4 0,8 0 0 0,-8-4 0 0,0 4 0 15,0-5-4-15,9 6 4 0,-9-6 4 0,9 5-4 0,-9-5 0 16,8 1 0-16,-8 4 4 0,9 0-8 0,-9-5 0 0,8 5 0 0,-8 5 0 15,8-4 8-15,-8 4-4 0,0-5 4 0,0 10-8 0,0-5 8 16,0 0-4-16,0 4 4 0,0 1 0 0,0 1-4 0,8-2 0 16,-8 6 0-16,0-5 0 0,0-1 0 0,-8 6 4 0,8-1-8 15,0-3 8-15,0 3-8 0,0 1 8 0,0-6-4 0,0 6 4 16,0 0-4-16,0-5 0 0,-8 4 0 0,8-4-4 0,-8-1 8 16,-1 1-4-16,9 5 0 0,-8-5 0 0,-1-2 8 0,0 3 0 15,9-6-8-15,-8 5 4 0,0-5 0 0,-2 0-4 0,2 5 4 16,8-5 0-16,-8 0-4 0,0 0-4 0,8-5 8 0,0 5-4 0,-10-5 4 15,10-1-4-15,0 3 4 0,0-7-4 0,0 5 0 0,0 0-4 16,10-4 4-16,-10 0 4 0,0 4 0 0,8-5-8 0,-8 0 8 16,8 1-4-16,-8 4 0 0,0-4-4 0,8-1 0 0,-8 5 8 0,0 0-4 15,10-4 0-15,-2 4 0 0,-8 5 0 0,0-5-4 16,8 5 4-16,-8-5 0 0,0 5 4 0,0 0-4 0,9 0 0 0,-9 5 0 16,0-5-4-16,9 5 0 0,-9 0 4 0,0-1 0 0,0 1-4 15,8 0 8-15,-8 0 0 0,0-1 0 0,0 2-8 0,9-2 0 16,-9 1 8-16,0 0-4 0,0 0-4 0,0 4 8 0,0-9 0 0,0 5-4 15,0 0 4-15,0 0-4 0,0 0 0 0,0-1 4 0,-9 1-4 16,9 0 0-16,-8-1 0 0,8-4 0 0,-9 5 4 0,9 0-8 16,-9-5 4-16,1 0 0 0,8 5 0 0,-8-5 0 0,-2 0 0 15,10 0 4-15,-8 0-4 0,8-5 0 0,0 0 0 0,-8 0 0 16,8 1 0-16,0-1 0 0,0-4-4 0,0 4 8 0,0-5-8 0,8 0 8 16,-8 1-8-16,0-1 4 0,8 0 0 0,-8 1 4 0,10-1-8 15,-2 1 8-15,-8-5-8 0,8 8 0 0,-8-3 4 0,9-1 0 16,0 6 4-16,-9-1-8 0,8-5 8 0,1 6-4 0,-9 4-20 15,8-6 24-15,0 6-4 0,-8 0 8 0,0 0-8 0,8-3 0 16,2 6 4-16,-10-3-4 0,0 0 0 0,8 6 4 0,-8-6-4 16,8 9-4-16,-8-9 8 0,0 5-8 0,0 4 8 0,0-4-8 15,10 0 8-15,-10-1-8 0,0 7 8 0,0-7-4 0,0 1 4 0,0 5-8 16,0-6 4-16,-10 6 0 0,10-5 4 0,0 5-8 0,-8-6 8 16,8 1-4-16,-8 0-4 0,-2 4 8 0,10-4-4 0,-8 0-4 15,0 5 8-15,0-5-4 0,-1-1-4 0,1 1 8 0,-1 0-8 16,0-5 4-16,1 4 0 0,0-4 0 0,8 0 0 0,-10 0 0 0,2-4 4 15,8 4-8-15,-8-5 8 0,8 0-4 0,0 1 0 16,-8-1 0-16,8-5 4 0,0 5-4 0,0-4-4 0,0-1 4 0,0 1 4 16,8-6-8-16,-8 5 8 0,0 1-4 0,8-1-4 0,-8 0 8 15,8 1-8-15,-8-1 4 0,10 1 0 0,-10 4-4 0,8-4 4 16,0 3 0-16,-8 3 4 0,9-3-8 0,-9 1 0 0,9 5 4 0,-9 0 0 16,8 0-4-16,-8-5 4 0,9 5 4 0,-9 5-4 0,8-5 0 15,-8 0 0-15,8 0 0 0,-8 5 4 0,8-5-4 0,-8 6 0 16,10-3-4-16,-10 3 8 0,0 3-4 0,8-4 4 0,-8 0-4 15,0 4-4-15,0-4 4 0,0 4 0 0,0 1 0 0,0 0 4 16,-8-1-8-16,8 1 8 0,-10-1-4 0,2 1-4 0,8 0 4 0,-8-1 4 16,0-4 0-16,-1 5-4 0,1-5 0 0,-10 4 0 0,10-4 4 15,0 0-8-15,-2-1 4 0,2-4-4 0,0 0 8 0,0 0-8 16,-2 0 0-16,2 0 8 0,8-4 0 0,-8-1-8 0,-1-4 8 16,9-1 0-16,0 0-8 0,0 1 8 0,0-6-4 0,0 5 0 15,0-4 0-15,0 0 0 0,9 0 0 0,-9-6 0 0,8 6 0 0,0 0 0 16,-8-6 0-16,10 5 0 0,-2 2 0 0,0 3 0 15,-8-5-4-15,8 5 4 0,2 1-4 0,-2-1 0 0,0 1 8 0,-8 4-4 16,9 0 0-16,0 1 0 0,-9 4 0 0,8-5-4 0,-8 5 4 16,9 0 4-16,-9 5-4 0,8-1 0 0,-8-4 4 0,0 5-4 15,8 5 0-15,-8-6 4 0,0 6-4 0,0-1 0 0,0 1 0 16,0 0 0-16,0-1-4 0,8 1 4 0,-8 5 4 0,0-6-8 0,-8 5 4 16,8 1 4-16,0-5 0 0,0 4-8 0,-8-5 4 15,8 6 0-15,-8-5 4 0,-1 4-8 0,9-5 8 0,-8 1-4 0,-1 0-4 16,0-1 0-16,9 1 4 0,-8 0-4 0,0-5 8 0,-2-1-4 15,2 1 0-15,0-5 0 0,0 5 4 0,8-5-4 0,-10 0 0 16,2 0-4-16,8-5 8 0,0 5-8 0,-8-9 0 0,8 4 4 0,0-5 4 16,0 5 0-16,0-4 0 0,0-1-8 0,0-5 4 0,0 6 0 15,8-1 0-15,-8 1-4 0,0-5 8 0,8 3-12 0,-8 2 4 16,10 0 4-16,-10-1 4 0,8 5-8 0,-8 1 0 0,8-2 4 16,-8 3 0-16,8 3 0 0,-8-6 0 0,10 6 0 0,-10 0 0 15,8 6 4-15,-8-6-24 0,8 3 28 0,-8-3 0 0,0 6-4 0,9-2 4 16,-9 1-4-16,0 0 4 0,9 0 0 0,-9-1 4 0,0 1 8 15,0 4 4-15,0-4-8 0,0 1 4 0,0-2 0 0,8 1 0 16,-8 0 0-16,0 0-4 0,0-1-4 0,-8 1 0 0,8-5-4 16,0 5 4-16,0 0-4 0,-9-5-4 0,9 4 0 0,0 2-4 15,0-6 4-15,0 4-4 0,0-4-4 0,-9 5 0 0,9-5-8 0,0 5-8 16,0-5-8-16,0 5-8 0,0-5-16 0,0 4-16 0,0 1-8 16,0-5-8-16,0 5-4 0,0 0-32 0,0 0-60 0,0-5 24 15,0 5 36-15,0-1 24 0</inkml:trace>
        </inkml:traceGroup>
      </inkml:traceGroup>
    </inkml:traceGroup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44.6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93773E-B89A-4084-B7EA-B03EFD0B35D1}" emma:medium="tactile" emma:mode="ink">
          <msink:context xmlns:msink="http://schemas.microsoft.com/ink/2010/main" type="inkDrawing" rotatedBoundingBox="21622,5550 23634,5574 23633,5642 21621,5618" semanticType="underline" shapeName="Other">
            <msink:sourceLink direction="with" ref="{BECB898A-086E-4A37-8B2C-C9595C6CC77D}"/>
            <msink:destinationLink direction="with" ref="{369A85E2-A941-4A87-9BB5-BD4B2A9F5EB3}"/>
          </msink:context>
        </emma:interpretation>
      </emma:emma>
    </inkml:annotationXML>
    <inkml:trace contextRef="#ctx0" brushRef="#br0">106-1080 39 0,'0'0'80'0,"0"0"-4"0,8 5 0 0,-8-5-20 0,0 0-4 16,0 0 0-16,10 0 4 0,-10 5-8 0,8-5 4 0,-8 0 0 0,8 0-4 16,-8 4-4-16,8-4 4 0,2 6-4 0,-2-6 4 15,0 4-4-15,-8-4-8 0,9 5 0 0,-1-5-8 0,1 6-4 0,0-6 4 16,-1 4 0-16,0-4-4 0,0 4-4 0,2 1 0 0,6-5 0 16,-6 5 0-16,-2 0 0 0,9-5-4 0,-9 4 0 0,10-4 4 15,-2 6-4-15,2-6 0 0,-2 0-4 0,2 4 0 0,7-4 4 0,-8 0 0 16,8 0 0-16,-7 0-4 0,8 0 0 0,-1 0 0 0,1 0-4 15,0 0 0-15,8 0 4 0,-9 0-4 0,1 0 0 0,-2 0-4 16,11 0 8-16,-9 0-12 0,-1 0 4 0,10 0 0 0,-10 0 0 16,0 0 4-16,0 0-8 0,11 0 4 0,-20 0 0 0,10 0 0 15,-1 0 0-15,1 0 0 0,-8 0 4 0,6 0-4 0,2 0 0 0,-9 0 0 16,9 0 4-16,-10 0-4 0,2 0 4 0,7 0-4 0,-7 0-4 16,6 0 4-16,-6 0-4 0,0 0 0 0,7 0 4 0,-8 0-4 15,0 0 0-15,9 0 4 0,-10 0-4 0,2 0 0 0,7 0 4 16,-8 0 0-16,0 0-4 0,9 0-4 0,-10 0 4 0,2 0 0 15,-1 0 0-15,9 0 0 0,-10 0 4 0,2 0-4 0,8 0 0 0,-10 0 0 16,1 0 0-16,1 0 4 0,-2 0-4 0,2 0 0 0,-2 0 0 16,-6 0 0-16,6 0 0 0,1 0 0 0,0 0 0 0,-8 0 0 15,7 0-4-15,2 0 0 0,-10 0 4 0,1-4-16 0,8 4 16 0,-9 0 4 16,9 0-4-16,-8-6 4 0,0 6 0 0,-1 0-4 16,0 0 0-16,2 0-4 0,-2 0 4 0,0-4 0 0,0 4 0 15,2 0 0-15,-2 0 0 0,0 0 0 0,1 0 0 0,-1 4 0 0,-8-4 4 16,8 0-4-16,2-4 0 0,-2 4 0 0,-8 4 4 0,8-4 4 15,0 0-4-15,2-4 0 0,-2 4 0 0,-8 0 0 0,8 4-4 16,1-4 4-16,0 0 0 0,-9 0-4 0,8 0 0 0,1 0 0 16,-1 0 4-16,-8 0-4 0,8 0 0 0,-8 0 0 0,9 0 4 0,0 0-4 15,-9 0 4-15,0 0 4 0,0 0-8 0,0 6 4 0,8-6 4 16,-8 0 0-16,0 4-4 0,0-4 4 0,0 0 0 0,0 0 0 16,0 0 0-16,0 0 0 0,0 0 0 0,0 5 0 0,0-5 0 15,0 0 0-15,0 0-4 0,0 0 0 0,0 0 4 0,0-5 0 16,0 5 0-16,0 0-8 0,0 0 0 0,0 0-4 0,0 0-4 15,0 5-8-15,0-5-16 0,0 0-20 0,0 0-20 0,-8 0-20 0,8-5-32 16,0 5-36-16,-9 0-8 0,9-4-92 0,-9 4 40 0,1-6 48 16,8 6 32-16,-8-4 20 0,-1 4 28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49.8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-12-7 63 0,'0'-5'124'0,"0"5"0"0,0 0 4 0,7 0 0 0,-7 0 0 0,0 5 0 16,0-5-4-16,0 0 4 0,0 0 0 0,0 0-4 15,0 0-4-15,0 0 4 0,0 0-4 0,0 0-4 0,0 0-20 0,0 0-20 16,0 0-12-16,0 0-60 0,0 0-4 0,0 0 0 0,0 0 0 16,0 0 0-16,0 0 0 0,0 0 0 0,0 0 0 0,0 0 0 15,0 0 0-15,0 0 0 0,0 0 0 0,0 0 0 0,0 0 0 0,0 0 0 16,0 0 0-16,0 0 0 0,0 0 0 0,0 0 0 0,0 0 0 15,0 0 0-15,0 0-60 0,0 0-108 0,0 0-12 0,0 4-40 16,0-4-28-16,0 5-52 0,0-5 64 0,0 5 40 0,0-1 44 16,0 0 20-16,0 1 24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36.0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895FC5-50EE-4E4F-8D4F-EE92C6C82380}" emma:medium="tactile" emma:mode="ink">
          <msink:context xmlns:msink="http://schemas.microsoft.com/ink/2010/main" type="inkDrawing" rotatedBoundingBox="21913,3957 23386,5711 22386,6552 20912,4799" semanticType="callout" shapeName="Other">
            <msink:sourceLink direction="with" ref="{3FC6B3D9-CFF5-4FED-B430-BA9CD042E96B}"/>
            <msink:sourceLink direction="with" ref="{EF3F1376-C260-4311-AB38-E8B93594BFAD}"/>
          </msink:context>
        </emma:interpretation>
      </emma:emma>
    </inkml:annotationXML>
    <inkml:trace contextRef="#ctx0" brushRef="#br0">-928-3647 27 0,'0'0'76'16,"0"0"-4"-16,0 0-12 0,0 0-24 0,0 0 4 15,0 0-4-15,0 0-4 0,0 0-4 0,0 0 0 0,0 0-4 0,0 0 0 16,0 0 0-16,0 0 4 0,0 0-4 0,0 0 4 0,0 0-4 0,0 0-8 16,0 0 16-16,0 0 0 0,0 0 4 0,0-5-4 15,0 5-4-15,8 0 8 0,-8 0-4 0,0 0 0 0,0 0 4 0,0 0 0 16,9-4-4-16,-9 4-4 0,8 0 0 0,-8 0 0 0,8 0 0 16,-8-5 0-16,8 5 0 0,2 0-4 0,-10 0 0 15,8-5 0-15,0 5-4 0,2-5 0 0,-2 5-4 0,0 0 0 0,1 0-4 16,-1 0 0-16,9 0-4 0,-8 0 4 0,-1 0 0 0,10-4 0 15,-10 4-4-15,10 0 0 0,-10 0 0 0,8 0 0 0,2 0 0 16,-1-6-4-16,-1 6 4 0,2 0-4 0,0-5 0 0,-2 5 0 0,1-4 0 16,0-1 0-16,0 5-4 0,1-5 0 0,6 1 0 0,-6 4 4 15,-1-5-4-15,0 5 0 0,8-5 4 0,-7 5-4 0,-2-5 4 16,2 5-4-16,-1 0 0 0,0 0 0 0,0 0 0 0,-1 0 4 16,2 0-4-16,0-4 0 0,-10 4 0 0,8 0 4 0,1 0 0 15,1 0-4-15,-2 4 0 0,-6-4 0 0,6 0 0 0,2 0 0 0,-2 5 0 16,-7-5 4-16,8 0 0 0,0 5-4 0,-1-5 0 0,-6 0 4 15,6 0 0-15,2 5 4 0,-1-5-4 0,-9 0 4 0,10 0-4 16,-2 4 0-16,-8-4 0 0,10 0 4 0,-1 0-4 0,0 0 0 16,0-4 0-16,-9 4 0 0,10-5 0 0,-2 5 0 0,2-5-4 15,-10 5 0-15,10 0 0 0,-2 0 4 0,1-5 0 0,-8 5-8 0,8 0 8 16,1-4 0-16,-10 4 0 0,8-6-4 0,-6 6 4 0,6 0-4 16,1 0 0-16,-9 0 0 0,10 0 0 0,-10 0-4 0,10 0 0 15,-10 0 8-15,9 0 0 0,-8 0-4 0,-1 0 4 0,9 0-4 0,-9 0 0 16,1 0 0-16,8 0 4 0,-9 0-4 0,2 0 0 15,-2 0 0-15,9 0 0 0,-8 0 0 0,-1 0 0 0,0 0-4 0,1-3 4 16,-1 3 0-16,0 0 0 0,2 0 0 0,-2 0 0 0,0 0-4 16,2 0 8-16,-10 0-4 0,8 3 0 0,0-3 4 0,1 0-4 15,-9 0 0-15,8 0 0 0,1 0 0 0,-9 0-16 0,8 0 20 16,-8 0-4-16,9 0 4 0,-9 0-4 0,0 0 0 0,8 0 0 16,-8 0 0-16,0 0 0 0,0 0 0 0,8 0 0 0,-8 6 4 15,0-6-8-15,0 0 4 0,0 0 4 0,0 0-4 0,10 4 0 0,-10-8 0 16,0 8 0-16,0-4 0 0,0 0 0 0,0 0 0 0,8 5 0 15,-8-5 0-15,0 0 0 0,8 5 0 0,-8-5 0 0,0 0 0 16,10 5 0-16,-10-5 0 0,0 4-4 0,8-4 4 0,-8 5 0 16,0-5 0-16,8 0 0 0,-8 0 0 0,8 0 4 0,-8 5-8 15,0-5 8-15,0 4-4 0,9-4 0 0,-9 0 0 0,0 0 0 0,0 0 0 16,0 5 0-16,0-5 0 0,9 0 0 0,-9 6 0 0,0-6 0 16,0 4 0-16,0-4 0 0,8 0 0 0,-8 0 4 0,0 0-4 15,0 0 0-15,0 5-4 0,9-5 4 0,-9 0 0 0,0 0 0 16,0 0 0-16,0 0 0 0,8 5 0 0,-8-5 4 0,0 0-4 15,0 0 0-15,0 5 0 0,0-5 0 0,0 4 4 0,0-4-4 0,0 5 4 16,0-5 0-16,0 5 4 0,0 0-4 0,0-5 0 0,0 4 0 16,8 2 8-16,-16-6 0 0,8 4 4 0,8 1-4 0,-8 0 0 15,-8 0 0-15,8-1 0 0,0 1 0 0,8 5 0 0,-8-5 0 0,-8 4 0 16,8 1 0-16,0-6 0 0,0 6 0 0,0 3-4 16,0-2 0-16,0-1 4 0,0 4-4 0,0-4 0 0,0 4-4 0,0 0 0 15,0 1-4-15,0-1 4 0,0 1 0 0,0 4 0 0,0-5-4 16,0 5 4-16,0-4 4 0,0 4-8 0,0 0 4 0,0 0 0 15,0-5 0-15,0 5-4 0,0 1 8 0,0-1-4 0,0-4 0 0,0 4 0 16,0 0-4-16,0 0 4 0,-8-5 0 0,16 6-4 16,-16-1 0-16,16 0 4 0,-8-5-4 0,-8 5 0 0,8 1 0 0,0-1 4 15,0-5 4-15,0 6-4 0,0-1-4 0,0 0 4 0,0-1-4 16,0-3 0-16,0 4 0 0,0 2 0 0,0-3 4 0,0 1-4 16,0 0 0-16,-9 0-20 0,9 1 24 0,0-1 4 0,0 0-4 0,0 0 0 15,0 0 0-15,0 1-4 0,0-6 0 0,0 5 0 16,0-4 0-16,-8 4 0 0,8-5 0 0,0 1 0 0,0-1 0 0,0-1 4 15,0 2-4-15,0-5 0 0,0 5 0 0,8-6 0 0,-16 1 0 16,8 4 0-16,0-4 0 0,0-1 0 0,0 1 0 0,0-1 0 16,0 1 0-16,0 1 0 0,0 2 0 0,0-3 0 0,0 0 0 0,0-1 0 15,0 1 0-15,0 0 0 0,0-1 0 0,0 5 0 0,0-5 0 16,0 1 0-16,0 0 0 0,0 5 0 0,0-6 0 0,0 1 0 16,8-1 0-16,-8 1 0 0,0 4-4 0,0-4 4 0,0-1 4 15,0 1-4-15,0-1 0 0,0 1 0 0,9 0 0 0,-9-1 4 16,0 1-4-16,0 0-4 0,0-1 8 0,0-4-8 0,0 4 4 15,0 1 0-15,0-5-4 0,0-1 4 0,0 0-4 0,0 2 4 16,0-1 0-16,0-1-4 0,0-4 0 0,0 6-4 0,0-6 8 16,0 0-8-16,0 4-20 0,0-4 24 0,0 0-12 0,0 0-8 0,0 0-12 15,0 0-8-15,0 0-12 0,0-4-16 0,0 4-8 0,0 0-8 16,-9-6-24-16,9 6-20 0,-8-4-16 0,8-1-16 0,-9-1-80 16,0 2 40-16,9 0 48 0,-8-6 28 0,0 1 20 0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43.7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9A85E2-A941-4A87-9BB5-BD4B2A9F5EB3}" emma:medium="tactile" emma:mode="ink">
          <msink:context xmlns:msink="http://schemas.microsoft.com/ink/2010/main" type="inkDrawing" rotatedBoundingBox="22777,2932 24496,4856 23344,5886 21625,3962" semanticType="callout" shapeName="Other">
            <msink:sourceLink direction="with" ref="{B193773E-B89A-4084-B7EA-B03EFD0B35D1}"/>
            <msink:sourceLink direction="with" ref="{4B1C733F-C6DA-4704-B4C3-966AECE10FF8}"/>
          </msink:context>
        </emma:interpretation>
      </emma:emma>
    </inkml:annotationXML>
    <inkml:trace contextRef="#ctx0" brushRef="#br0">-3 79 3 0,'0'0'88'0,"0"0"-4"0,0 0-8 0,0 0-28 0,0 5-4 16,0-10-4-16,0 5-8 0,0 0 0 0,0 0 0 0,0 0-4 0,0 0 0 15,0 0 0-15,0 0 0 0,0 0 0 0,0 0 0 16,0 0 4-16,0 0 0 0,0-5-8 0,10 5 0 0,-10 0 4 0,8 0-4 16,-8-5 4-16,8 5 0 0,-8 0-4 0,8 0 4 0,2-5 0 15,-2 5 0-15,0 0-4 0,-8 0-4 0,9 0 4 0,-1 0-8 16,1 0 0-16,0 0-4 0,-1 0 0 0,8 0 0 0,-6 0 0 15,-2 0 0-15,0 0 0 0,2 0 0 0,6 0 0 0,-7 0 0 0,7 0-4 16,-6 5 0-16,6-5 0 0,2 0 0 0,-2 0 4 16,2 0 0-16,-1 5-4 0,-1-5 0 0,2 0 0 0,8 0 0 0,-10 0 0 15,10 0 0-15,-1 0-4 0,-7 0 4 0,8 0-4 0,-2 0 0 16,2-5 0-16,-1 5-4 0,1-5 4 0,0 5 0 0,0 0 0 16,-1-4 0-16,1 4-4 0,0 0 0 0,-1-5 4 0,-8 5 0 0,8-5 0 15,-7 5 0-15,8-4-4 0,-10 4 0 0,1 0 4 0,9 0 0 16,-10 0 0-16,-6 0 8 0,6-5-8 0,2 5 0 0,-2 0 4 15,2 0 0-15,-10 0-4 0,9 0 4 0,-9 5 0 0,10-5 0 16,-10 0 4-16,10 0 0 0,-10 0-4 0,9 0 0 0,-9 0 0 16,10 0 4-16,-10 0-4 0,8 0 4 0,2 0-4 0,-10 0 0 15,10 0 0-15,-10 0-4 0,9 0 0 0,0 0 4 0,-8 0-8 16,7 0 8-16,2 0-4 0,-10 0 4 0,10 0-4 0,-2 0 0 0,1 0 0 16,-8 0-4-16,8 0 4 0,1-5 0 0,-2 5 0 0,2 0 0 15,-10 0 0-15,9-5 0 0,0 5 0 0,0 0 0 0,1-5 0 16,-2 5 0-16,-8 0-4 0,10-5 0 0,-1 5 0 0,0 0 0 0,0-5 0 15,-1 5 0-15,-6 0 4 0,6 0-4 0,2 0 0 16,-10 0 0-16,9 0 0 0,0 0 4 0,-8 0-4 0,7 0 0 0,-6 0 0 16,6 0-16-16,-7 0 20 0,0 0-4 0,7 0 0 0,-7 0 4 15,-1 0 0-15,1 0-4 0,8 0 0 0,-9 0 0 0,2 0 4 16,-2-4-4-16,0 4 0 0,10 0 0 0,-10 0 0 0,0 0 0 0,1 0 0 16,-1-6 0-16,0 6 0 0,10 0 4 0,-18 0 0 15,16 0-8-15,-6 0 4 0,-2-4 0 0,0 4 0 0,1 0 4 0,0 0-4 16,-9 0 0-16,8 0 0 0,1 0 4 0,-1 0-4 0,-8 0 0 15,8 0-4-15,1 0 4 0,-9 0 0 0,9 0 4 0,-9 0-4 16,0 0 0-16,0 0-4 0,0 0 0 0,8 0 4 0,-8 0 0 0,0 0 0 16,0 0 0-16,0 0 0 0,0 0 0 0,0 0 4 0,0 0 0 15,0 0 0-15,0 0 0 0,0 0 4 0,-8 0-4 0,16 0-4 16,-8 0 4-16,0 0-4 0,0 0 4 0,0 0 0 0,0 0 0 16,0 0-4-16,0 0 4 0,0 0-4 0,0 0 0 0,0 0 4 15,0 0 0-15,-8 4 4 0,8-4-4 0,0 6 0 0,0-6 0 16,0 4 0-16,0 1 0 0,0 0 0 0,0 5 0 0,0-5 0 0,0 4 0 15,0-4 0-15,0 4 0 0,0 6 0 0,0-5 4 0,-9-1 0 16,9 1 0-16,0 4 0 0,0-6-4 0,-9 8 0 0,9-2 4 16,0 1-4-16,0-1 4 0,0 0-4 0,-8 1 0 0,8-1 0 15,0 1 0-15,0-1 0 0,0 0 0 0,0 0 0 0,0 1 0 16,0 4-4-16,0-5 0 0,0 1 4 0,0-1-4 0,0 0 4 16,0 1 0-16,0 0-4 0,0-1 4 0,0 5 0 0,0-4 0 0,0-1 4 15,0 1-4-15,0-1-4 0,0 5 0 0,-8-4 4 0,8 4-4 16,0-5 4-16,0 5 0 0,-9 0 0 0,9-4 4 0,0 4-4 15,0 0-4-15,0 0 4 0,-8 0 0 0,8 0-4 0,0 0 0 16,0 0-4-16,0 1 4 0,0-1 0 0,0 0 4 0,0 0 0 0,0 1-4 16,0-1 4-16,0 0-4 0,0 0 4 0,-9-4-4 15,9 4 0-15,0 0 4 0,0 1-4 0,0-2 0 0,0 2 0 0,-9-1 0 16,9 0-4-16,0 1 4 0,0-2 0 0,0 1 0 0,0 0-4 16,-8-3 8-16,8 2-4 0,0 2 4 0,0-1-4 0,0-5 0 15,0 5 0-15,0-4 4 0,0 5-4 0,0-7 0 0,0 2 0 0,0-1 0 16,0 1 0-16,0 4 0 0,0-10 0 0,0 5 0 0,0 1 4 15,0-5-4-15,0 4 0 0,0-5 0 0,0 1 0 0,0 4 0 16,0-4 0-16,0 0 0 0,0-1 0 0,0 1-4 0,0-1 4 16,0 1 0-16,0-5 0 0,0 3 0 0,0 3 4 0,0-1-8 15,0-6 4-15,0 6 0 0,0-1 4 0,0-4-4 0,0 5 0 0,0-6-4 16,0 6 8-16,0-4-4 0,0-2 0 0,8 5 0 0,-8-4 0 16,0 0 4-16,0 0-4 0,0 5 0 0,0-6 0 0,0 0 0 15,9 2 0-15,-9-1 0 0,0-1 4 0,0 6-4 0,0-5 0 16,0-1 0-16,0 6 0 0,0-5 0 0,0 1-4 0,0 2 4 15,0-3 0-15,9 5 0 0,-18-6-16 0,18 2 20 0,-9 3-4 16,0-5 0-16,0 2 0 0,0-2 0 0,0 1 0 0,0 0 0 0,0 0 0 16,0-1 0-16,0 2 0 0,0-6-4 0,0 4 0 0,0-4 0 15,0 0 0-15,0 5-4 0,0-5 0 0,0 0 0 0,0 0 0 16,0 0-4-16,0 5-12 0,0-5-4 0,0-5-20 0,0 5-12 16,0-5-12-16,0 5-12 0,-9-4-20 0,9-6-16 0,0 5-20 15,-9 0-12-15,9-4-56 0,-8-1-24 0,8 1 44 0,-8-1 40 0,-2-5 28 16,2 1 24-16</inkml:trace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47.6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E37D61-24F2-4CAD-89F4-C6AC9A40F7CE}" emma:medium="tactile" emma:mode="ink">
          <msink:context xmlns:msink="http://schemas.microsoft.com/ink/2010/main" type="inkDrawing" rotatedBoundingBox="21118,6304 21831,5636 21848,5654 21135,6322" semanticType="callout" shapeName="Other">
            <msink:sourceLink direction="with" ref="{3FC6B3D9-CFF5-4FED-B430-BA9CD042E96B}"/>
            <msink:sourceLink direction="with" ref="{19954AC3-6B12-4B25-ABE1-E0F3DE55C62E}"/>
          </msink:context>
        </emma:interpretation>
      </emma:emma>
    </inkml:annotationXML>
    <inkml:trace contextRef="#ctx0" brushRef="#br0">-716-2141 7 0,'0'0'80'0,"0"5"-8"0,0-5 4 16,0 0-28-16,0 0 0 0,0 0-4 0,0 0 0 0,9 0 0 15,-9 0 0-15,0-5-4 0,9 0 0 0,-9 1-16 0,8-2 20 16,-8 2 0-16,9-1-4 0,-1-5 4 0,0 6-4 0,2-6 0 16,6-4 0-16,-6 4-4 0,6-4 4 0,-8-1-4 0,10 1-8 0,-1-5 0 15,-1 5-4-15,-6-5-4 0,14-1 0 0,-6 5-4 0,-1-4 0 16,0 0-4-16,0 0 0 0,9 1 0 0,-10-3 0 0,10 2-8 15,-9 0 4-15,0 0-4 0,8 0 4 0,-7-1-4 0,8 1 0 16,-10 0 0-16,1 5 0 0,9-5-4 0,-8 0 4 0,-2 4-4 16,2-4 0-16,-2 5 4 0,1-1-4 0,1 1 8 0,-2 0-4 0,-8 4 0 15,10-5 0-15,-10 6 0 0,2-1-4 0,-2 1 4 0,9-1 4 16,-17 6 0-16,8-2-4 0,0 2 4 0,-8-1 0 0,0 0 0 16,10 5 4-16,-10-5-4 0,0 5 4 0,0 0 0 0,0 0-4 0,0 0 0 15,0 0 0-15,0 0 0 0,0 0-4 0,0 0 0 0,0 0 0 16,0 0 0-16,0 0 0 0,0 5-4 0,0-5 0 0,0 5-4 15,0-5 0-15,0 5-12 0,0-5 0 0,-10 4-8 0,10-4-12 16,0 6-4-16,-8-2-20 0,8 1-12 0,0 0-24 0,-8 0-12 16,8-1-8-16,-9 1-68 0,9 0-8 0,-8-5 28 0,0 4 40 15,8 1 20-15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45.2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0F3CF7-1E0B-4C95-A7B0-CB4E75E2012D}" emma:medium="tactile" emma:mode="ink">
          <msink:context xmlns:msink="http://schemas.microsoft.com/ink/2010/main" type="inkDrawing" rotatedBoundingBox="22930,6307 23618,5709 23666,5765 22979,6363" semanticType="callout" shapeName="Other">
            <msink:sourceLink direction="with" ref="{3FC6B3D9-CFF5-4FED-B430-BA9CD042E96B}"/>
            <msink:sourceLink direction="with" ref="{19954AC3-6B12-4B25-ABE1-E0F3DE55C62E}"/>
          </msink:context>
        </emma:interpretation>
      </emma:emma>
    </inkml:annotationXML>
    <inkml:trace contextRef="#ctx0" brushRef="#br0">-3990-2599 3 0,'0'5'88'0,"0"-5"-4"16,0 5-8-16,0-1-24 0,0-4-4 0,0 0-8 0,0 5-4 0,0-5 0 15,0 0-4-15,0 0 0 0,0 0-4 0,0 5 0 0,0-5-4 0,0 0 4 16,0-5 4-16,0 5 0 0,0 0 4 0,0 0 0 16,8 0-4-16,-8 0 4 0,10 0 4 0,-10-5-4 0,8 1 0 15,0 4-4-15,0-5 0 0,2 0-4 0,-2-4 0 0,0 3 4 0,9-3 0 16,-8-1-4-16,8 1 4 0,1-1-4 0,-10 1 4 16,8-6 0-16,2 1-4 0,7-1-4 0,-7 1 0 0,-2 0-4 0,2 0 0 15,-2-1 0-15,10-5-4 0,-9 7-4 0,0-2 0 0,8-3 0 0,-7 3 0 16,-1-5-4-16,8 7 0 0,-8-8-4 0,1 7-4 15,-2 0 4-15,2-6-4 0,-2 6 4 0,2 0-4 0,-1 0 0 0,-9 0 0 16,10 3 4-16,-10-3-4 0,8 0 4 0,-6 4-4 0,6-4 0 16,-7 4 4-16,0 1 0 0,-1-1 0 0,1-4 0 0,-1 9 0 15,0-5 0-15,1 1-4 0,0 4 4 0,-9-5 0 0,8 5-4 16,-8 1 4-16,0-1-4 0,8 0 0 0,-8 5 0 0,0 0 4 16,0-5-4-16,0 5 4 0,0 0-4 0,0 0 0 0,0 0-4 0,0 0 0 15,0 0 0-15,0 0-4 0,0 0-12 0,0 0-8 0,0 0-28 16,-8 0 4-16,8 5-12 0,0-5-24 0,-8 0-24 0,8 0-16 15,-9 5 0-15,0-5-84 0,1 0 12 0,0 0 44 0,-1 0 32 16,1 0 20-16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41.0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25BD03-4275-4AEE-A6C8-4531F146C64F}" emma:medium="tactile" emma:mode="ink">
          <msink:context xmlns:msink="http://schemas.microsoft.com/ink/2010/main" type="writingRegion" rotatedBoundingBox="21524,6626 31951,6827 31835,12816 21409,12616"/>
        </emma:interpretation>
      </emma:emma>
    </inkml:annotationXML>
    <inkml:traceGroup>
      <inkml:annotationXML>
        <emma:emma xmlns:emma="http://www.w3.org/2003/04/emma" version="1.0">
          <emma:interpretation id="{4BBC7DFB-CE20-4BB8-8ED7-2F131F82B4D7}" emma:medium="tactile" emma:mode="ink">
            <msink:context xmlns:msink="http://schemas.microsoft.com/ink/2010/main" type="paragraph" rotatedBoundingBox="21562,6617 22951,6807 22895,7209 21507,7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D8ECF7-C33F-47E0-B456-FBA5F09B825E}" emma:medium="tactile" emma:mode="ink">
              <msink:context xmlns:msink="http://schemas.microsoft.com/ink/2010/main" type="line" rotatedBoundingBox="21562,6617 22951,6807 22895,7209 21507,7018"/>
            </emma:interpretation>
          </emma:emma>
        </inkml:annotationXML>
        <inkml:traceGroup>
          <inkml:annotationXML>
            <emma:emma xmlns:emma="http://www.w3.org/2003/04/emma" version="1.0">
              <emma:interpretation id="{D7A84949-CF68-4C88-AB19-758D44D163EE}" emma:medium="tactile" emma:mode="ink">
                <msink:context xmlns:msink="http://schemas.microsoft.com/ink/2010/main" type="inkWord" rotatedBoundingBox="21562,6617 22951,6807 22895,7209 21507,7018"/>
              </emma:interpretation>
            </emma:emma>
          </inkml:annotationXML>
          <inkml:trace contextRef="#ctx0" brushRef="#br0">-6261-1727 31 0,'0'0'80'0,"0"-4"-12"0,0-2-20 0,0 6-4 16,0-4-4-16,0 4-4 0,0-6-4 0,0 6 0 0,0-4 4 15,0-2 0-15,0 6 0 0,0-3 0 0,0 3 0 0,0 0 0 16,0-6 4-16,0 6 0 0,0 0 0 0,0 0-4 0,0 0 4 16,0-4 0-16,0 4-4 0,0 0-4 0,0 0-4 0,0 0 4 15,0 4-8-15,-8-4-4 0,8 0-4 0,0 0-4 0,0 0 0 16,-9 0 0-16,9 0-4 0,0 6 0 0,-8-6-4 0,8 3 0 0,0 3 0 16,-8-2 0-16,8 2 0 0,0-2-4 0,-9 6 0 0,9-5 0 15,0 5-4-15,0-6 0 0,0 5 8 0,0 1 0 0,0 0-4 16,0-5 4-16,0 5-8 0,0-1 4 0,9-5-4 0,-9 6-4 15,0 1 8-15,8-7-4 0,-8 0 8 0,8 6-4 0,1-5-4 16,-9-1 4-16,8 2 0 0,1-2-4 0,8 1 0 0,-9-1 4 0,2-4 0 16,6 6 0-16,-8-6-4 0,2 0 0 0,6 0 0 0,-7 4-8 15,7-4 8-15,-6 0 0 0,6-4-4 0,-8 4 4 0,2 0 0 16,6-6 0-16,-7 6 0 0,0-4 0 0,-1-1 4 0,1 1 0 16,-1-2-4-16,0 6 4 0,1-9-4 0,-9 4 4 0,9 0-4 15,-9-3 4-15,8 2 4 0,-8 1-4 0,8-5-4 0,-8 6 8 0,10-1-4 16,-10-5 0-16,0 6 4 0,8-1-4 0,-8-5 4 0,0 6-4 15,8-2 4-15,-8 2 0 0,0-1-4 0,9 1 4 0,-9 4 0 16,0 0 0-16,9-6-4 0,-9 6 8 0,0 0-4 0,8-4 4 16,-8 4-4-16,0 0 0 0,8 0 4 0,-8 0 0 0,0 4-8 15,0-4 4-15,9 6 4 0,-9-6-8 0,8 4 0 0,-8 1 4 16,0-5 0-16,8 4-8 0,-8 2 8 0,10-2 0 0,-10 0-4 0,0 7 4 16,8-7-4-16,-8 6 0 0,0-5 0 0,8 5 0 15,-8-6 0-15,10 7 0 0,-10-7 0 0,0 0 0 0,8 1 0 0,-8 0 0 16,8 4-8-16,-8-3 0 0,9-6 8 0,-9 4 0 0,0 1 0 15,8-5 0-15,1 0 0 0,-9 4-24 0,8-4 24 0,-8 0 4 16,9 0-4-16,-9 0 0 0,8 0 0 0,0 0 4 0,-8-4-4 0,10 4 0 16,-10-5 0-16,0 5 4 0,8-4-4 0,-8 4 0 0,8-6 0 15,-8 6 4-15,0-4-4 0,10-1 0 0,-10 0 4 0,0 0-4 16,8 1 0-16,-8 0 0 0,0-2 0 0,8 1-4 0,-8 1 8 16,0-2-8-16,8 2 8 0,-8-1-4 0,0 1-4 0,9-2 8 15,-9 2-8-15,0-1 0 0,9-1 4 0,-9 2 0 0,0 0 8 0,8 4-8 16,-8 0 0-16,0-6 4 0,0 6-4 0,9 0 4 0,-9 0 0 15,0 0 0-15,8 0-4 0,-8 0 4 0,0 0 0 0,8 0-4 16,-8 0 0-16,0 6 0 0,10-6 4 0,-10 4-4 0,0-4 0 16,8 0 4-16,-8 4-4 0,0-4 0 0,8 6 4 0,-8-1-4 15,8-1 0-15,-8 2 4 0,10-6-4 0,-10 9-4 0,0-5 8 16,8-4-4-16,-8 6 0 0,8-2 0 0,1 1-4 0,-9 1 4 0,8-2 0 16,-8-4 0-16,9 4 0 0,-9-4 4 0,9 5-8 0,-9-5 4 15,8 0 0-15,0 0 0 0,-8 0 0 0,8 5 0 0,-8-5 4 16,10-5-4-16,-2 5 0 0,-8 0 0 0,8-5 0 0,2 5 4 15,-10-4-8-15,8 0 0 0,-8 4 4 0,8-6 4 0,1 1-8 16,-9 1 0-16,8-2 0 0,-8 2 0 0,9-1 4 0,-9 1 0 0,8-2 0 16,1 2 0-16,-9-1 0 0,0 5 8 0,8-6-8 15,-8 2 8-15,8 4-4 0,-8-4 4 0,10 4-4 0,-10 0-4 0,0-6 4 16,8 6 0-16,-8 0 4 0,0 0 0 0,8 0 4 0,-8 0 0 16,0 0 0-16,10 0 0 0,-10 6 0 0,0-2 0 0,8-4 0 15,-8 4 0-15,0 2 0 0,8-1-4 0,-8-1 0 0,0 2 0 0,0-2 0 16,0 5-4-16,0-3 0 0,8 3 0 0,-8 1 0 0,0-1-4 15,0 1 4-15,0 0-8 0,0-1-4 0,0-5-8 0,0 6-8 16,0 0-8-16,0-6-16 0,-8 6-12 0,8-5-20 0,0 0-20 16,8 0-12-16,-8-5-40 0,-8 0-52 0,8 0 32 0,0-5 40 15,-8 0 24-15,8-5 16 0</inkml:trace>
          <inkml:trace contextRef="#ctx0" brushRef="#br0" timeOffset="-943.5244">-6679-1885 27 0,'0'0'84'0,"0"4"-12"0,-8-4 4 0,0 0-28 0,8 0 4 0,-9 5-4 16,9-5-4-16,0 0 4 0,-9 0-4 0,9 0 0 0,-8 0 0 15,8 0 0-15,0 0-4 0,-9-5 0 0,9 5 0 0,0-4-4 16,0 4 4-16,0 0-8 0,-8-6-4 0,8 2-4 0,0 4 8 0,0-5-8 15,0 1 0-15,0-6-8 0,0 5 4 0,0-4-4 0,0 4 0 16,0-5 8-16,8 5-4 0,-8-4 0 0,0-1-4 0,9 5-4 16,-9-4 0-16,8 4 0 0,-8-5 0 0,9 5-4 0,-9 0 0 15,9 1 0-15,-1-1-4 0,0 5 4 0,2-5-4 0,-10 5 0 16,8 0 0-16,0 5 0 0,0-5 0 0,-8 5-4 0,10-1 0 0,-2 1 4 16,0 5-20-16,1-5 20 0,-9 4 0 0,8 1 0 15,1-5 0-15,-9 4 0 0,9 1-4 0,-1 5 0 0,-8-6 4 0,0 6 0 16,0-6-4-16,0 5 0 0,0 1 4 0,0-1-4 0,-8 1 0 15,8 4 0-15,-9-4 0 0,0 3 0 0,1-3-4 0,-1-2 4 16,1 7 0-16,0-5-4 0,-10-1-4 0,10 1 4 0,-10-1 0 0,10-5-4 16,0 6 4-16,-10-11 0 0,10 6 0 0,-1-5 0 0,1 1-4 15,0-2 4-15,0-4-4 0,-2 0 4 0,2 0-4 0,8 0 0 16,-8-4 0-16,8 4 4 0,-10-6 4 0,10 1-8 0,0 1 4 16,0-6 8-16,0 5-8 0,0 1 8 0,0-2-8 0,0-3 0 15,0 3 4-15,0 2 0 0,0 0-4 0,0-2 4 0,0 2 0 16,0-1 4-16,0 1-4 0,0 4 0 0,0 0 0 0,10 0 0 0,-10-6 0 15,0 6 0-15,8 0 0 0,-8 0 0 0,8 6 4 0,-8-6-4 16,10 0 0-16,-2 4 0 0,0-4 4 0,0 5 0 0,-8-1-4 16,9-4 4-16,-1 6-4 0,1-2 0 0,0 0 0 0,-1 2 0 15,0-6 0-15,2 9 0 0,-2-3 0 0,0-2 0 0,0 1 0 16,2-5-8-16,6 4 0 0,-7 2-4 0,-1-2-16 0,1-4-12 0,0 5-12 16,-1-5-16-16,8 6-8 0,-6-6-8 0,-2 0-4 0,0 0-4 15,2 0-80-15,6 0 8 0,-7 0 32 0,-1-6 20 0</inkml:trace>
        </inkml:traceGroup>
      </inkml:traceGroup>
    </inkml:traceGroup>
    <inkml:traceGroup>
      <inkml:annotationXML>
        <emma:emma xmlns:emma="http://www.w3.org/2003/04/emma" version="1.0">
          <emma:interpretation id="{DF9455E9-2633-4113-9C3B-9C105AE797E5}" emma:medium="tactile" emma:mode="ink">
            <msink:context xmlns:msink="http://schemas.microsoft.com/ink/2010/main" type="paragraph" rotatedBoundingBox="21855,8345 29925,8500 29905,9526 21835,9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4D9189-6029-4B2B-9419-CD206EDC7951}" emma:medium="tactile" emma:mode="ink">
              <msink:context xmlns:msink="http://schemas.microsoft.com/ink/2010/main" type="line" rotatedBoundingBox="21855,8345 29925,8500 29905,9526 21835,9370"/>
            </emma:interpretation>
          </emma:emma>
        </inkml:annotationXML>
        <inkml:traceGroup>
          <inkml:annotationXML>
            <emma:emma xmlns:emma="http://www.w3.org/2003/04/emma" version="1.0">
              <emma:interpretation id="{758E24AB-8A3B-409D-88D1-8608B629579B}" emma:medium="tactile" emma:mode="ink">
                <msink:context xmlns:msink="http://schemas.microsoft.com/ink/2010/main" type="inkWord" rotatedBoundingBox="21853,8445 22168,8451 22151,9376 21835,9370"/>
              </emma:interpretation>
            </emma:emma>
          </inkml:annotationXML>
          <inkml:trace contextRef="#ctx0" brushRef="#br0" timeOffset="154583.7141">-6380-159 39 0,'0'-5'84'16,"0"5"-12"-16,0-4 0 0,0-1-28 0,0 5-4 0,0-5-4 16,0 0 0-16,0 0 0 0,0 5 8 0,0-5-8 0,0 5 4 15,0-5-4-15,0 5 0 0,0 0 0 0,0-4 0 0,0 4 0 0,0 0-4 16,0 0 0-16,0 0 8 0,0 0 0 0,0 0 0 16,0 0 0-16,0 0 4 0,0 0-8 0,0 4 4 0,0 1-4 0,0-5-4 15,0 5 0-15,0 0-16 0,0 0 16 0,0 5-4 0,0-6 0 16,0 6-4-16,0-1-4 0,0 6 0 0,0-4-4 0,0 1 0 15,0 3 0-15,0-1-8 0,0 6 4 0,0-6-4 0,-8 5 0 16,8 1 0-16,0-1-4 0,-9 0-4 0,9 0 8 0,-8 6-8 16,8-7 4-16,-9 1-4 0,0 1 4 0,9 4 0 0,-8-5-4 0,0-1 0 15,-2 2 0-15,10-1 4 0,-8 0-4 0,8 1 0 0,0-1 0 16,-8-5 4-16,8 0-4 0,0 1 4 0,0-1 0 0,0 1-4 16,0-1 0-16,0-4 0 0,0 4-4 0,0-4 8 0,0-1-4 0,8 1 0 15,-8-5-4-15,8 5 8 0,-8-6-8 0,0 6 4 16,10-6 0-16,-2 2 0 0,-8-2 0 0,8-4 0 0,1 5 0 0,-9-5 4 15,9 5-8-15,-1-5 4 0,1 0 0 0,-1 0 0 0,0-5 4 16,1 5-8-16,-9-5 8 0,9 5-8 0,7-4 4 0,-6-6 0 16,-2 5 0-16,0 0-4 0,1-4 4 0,0 4 0 0,-1-5 0 0,0 0 0 15,1 6-16-15,-1-6 20 0,1 1 0 0,0-1-4 0,-9 5 4 16,8-5 0-16,0 6-4 0,2-6 0 0,-10 5 0 0,0 1 0 16,8-6 0-16,-8 5 0 0,8 5 0 0,-8-4 0 0,0-2 0 15,0 6-4-15,0-4 4 0,0 4 0 0,0 0 0 0,0 0 0 16,0 0 0-16,0 0 0 0,0 4 0 0,8-4 0 0,-8 6 0 0,0 3 0 15,0-4 0-15,0 4 4 0,10 1-4 0,-10-1 0 0,0 1 0 16,0 5 0-16,8-1 4 0,-8 0-4 0,0 1 0 0,0 4 0 16,0 0 0-16,0-4 0 0,8 4 0 0,-8-5 0 0,0 5 4 15,0-4-4-15,0 4 0 0,0-5 0 0,0 1 0 0,0-2 0 16,0 2 0-16,0 0 0 0,0-1 0 0,0-4 0 0,0-1 0 0,9 1 0 16,-9-1 0-16,0-4-8 0,-9 0-4 0,9 0-8 0,9-1-4 15,-18-4-8-15,9 6-16 0,0-6-8 0,0 0-20 0,9 4-16 16,-9-8-12-16,-9 4-8 0,9 0-8 0,0-6-64 0,0 2-20 15,0-1 52-15,0 0 32 0,0-3 20 0</inkml:trace>
        </inkml:traceGroup>
        <inkml:traceGroup>
          <inkml:annotationXML>
            <emma:emma xmlns:emma="http://www.w3.org/2003/04/emma" version="1.0">
              <emma:interpretation id="{8CF7D816-4E00-419B-82EF-CC6167D30466}" emma:medium="tactile" emma:mode="ink">
                <msink:context xmlns:msink="http://schemas.microsoft.com/ink/2010/main" type="inkWord" rotatedBoundingBox="22568,9094 22577,9095 22576,9099 22567,9098"/>
              </emma:interpretation>
            </emma:emma>
          </inkml:annotationXML>
          <inkml:trace contextRef="#ctx0" brushRef="#br0" timeOffset="154857.1208">-5741 446 39 0,'0'0'120'0,"0"0"-4"0,0 0 0 0,9 0-12 15,-9 4 0-15,0-4 0 0,0 0-8 0,0 0-4 0,0 0-4 16,0 0-4-16,-9 0-8 0,9 0-4 0,0-4-8 0,0 4-24 0,0 0 20 16,9 4-12-16,-9-4-8 0,0 0-8 0,0 0-4 0,0 0-8 15,0 0-4-15,-9 0 0 0,9 0-4 0,0 0-4 0,0 0 0 16,0 0-8-16,0 0-8 0,0 0-12 0,0 0-16 0,0 0-12 15,0 0-20-15,0 0-12 0,0 0-28 0,0 0-12 0,0 0-12 16,0 0-48-16,0 0-44 0,0 0 40 0,0 0 40 0,0-4 28 16,9 4 20-16</inkml:trace>
        </inkml:traceGroup>
        <inkml:traceGroup>
          <inkml:annotationXML>
            <emma:emma xmlns:emma="http://www.w3.org/2003/04/emma" version="1.0">
              <emma:interpretation id="{39FCC055-714B-4F62-861D-E0C310C65E89}" emma:medium="tactile" emma:mode="ink">
                <msink:context xmlns:msink="http://schemas.microsoft.com/ink/2010/main" type="inkWord" rotatedBoundingBox="23097,8557 24341,8581 24325,9413 23081,9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6287.6497">-4521 450 27 0,'0'-4'88'16,"0"-1"-12"-16,0-5-8 0,0 5-20 0,0 0-8 0,0 0 0 0,0 1-4 15,0-1 0-15,0 0-4 0,0 1 0 0,0 4-4 0,0-5 4 16,0 5-4-16,0 0-4 0,0-5 0 0,0 5-8 0,0 0 0 16,0 5 0-16,-9-5 0 0,9 5-4 0,0-5 0 0,-8 4 0 15,8 1 0-15,0 0 0 0,-8-1 0 0,8 1-4 0,-10 0 0 16,10 0 0-16,-8 5-4 0,8-5 4 0,0 4-4 0,0-4 0 0,0 5 0 16,0-6 0-16,0 1-4 0,-8 0 4 0,16 0-4 15,-8 4 4-15,0-9-4 0,0 5 0 0,0 0 0 0,8-1 0 0,-8 2 0 16,10-6 4-16,-10 4-4 0,8-4 0 0,-8 5 0 0,8 0 8 15,-8-5 0-15,9 0-4 0,-1 5-4 0,-8-5 0 0,9 4 0 16,-1-4 4-16,-8 5 4 0,9-5 4 0,-1 0-4 0,-8 5-4 0,8-5 0 16,2 5 4-16,-10-5-4 0,8 4 8 0,0-4-4 0,-8 5-4 15,10 1 4-15,-2-6 0 0,-8 4-4 0,8 1 0 0,-8 0 0 16,8-5 0-16,1 4 4 0,-9 1-4 0,9 0 0 0,-9 0 0 16,8-1 0-16,-8 1 0 0,9-1 8 0,-9 2 0 15,0-1 0-15,0 4 4 0,0-4-4 0,0 0-4 0,8-1 0 0,-8 6 0 16,0-5 4-16,-8 0 4 0,8 0-4 0,0-1 0 0,0 1 0 0,-9 0 0 15,9 1 0-15,-8-3-4 0,8 2 0 0,-9-5 0 0,0 5-4 16,1-5 0-16,8 0 0 0,-8 0-4 0,0 5 0 0,-2-5 4 16,2-5-4-16,0 5 0 0,-2 0 0 0,2-5-8 0,0 5-4 15,-1-5-4-15,1 2-12 0,8-3-12 0,-9 6-8 0,1-5-16 16,8 0-8-16,0 1-8 0,-9-6-12 0,9 5 0 0,0 0-52 0,0-4-24 16,0 4 24-16,0 0 32 0,0 0 20 0</inkml:trace>
          <inkml:trace contextRef="#ctx0" brushRef="#br0" timeOffset="156689.6056">-4257 498 7 0,'0'0'80'0,"0"0"-4"0,0 0-4 16,0-6-32-16,8 6 4 0,-8-3-8 0,0 3-4 0,8-5-4 15,2 5 0-15,-10-5 0 0,8 0 0 0,-8 5-4 0,8-4 0 16,2-2 0-16,-2 6 0 0,0-4-4 0,1 4 0 0,-9-5-4 16,8 5 0-16,1 0 0 0,-1 0 0 0,1 0-4 0,-9 0 0 15,8 0-4-15,0 5 4 0,-8-5-4 0,10 4 0 0,-10 2 0 16,8-2 0-16,-8 1 0 0,0 0-4 0,0 3 0 0,0-2-4 0,0 4 4 16,0 0-4-16,0-1 0 0,-8 1 0 0,8-1 4 0,-10 5-4 15,2-3 4-15,8-2-4 0,-8 0 0 0,8 6 0 0,-9-6 0 16,1 1 4-16,8-1-4 0,-9 6 0 0,1-6 0 0,8-4 0 15,0 5 0-15,-9-1 0 0,9 1 0 0,0-4 0 0,0 2 4 16,0-3 0-16,0 0 0 0,0-1 4 0,0 2 4 0,0-2 0 0,0 1 4 16,0 0 8-16,9-1-4 0,-9-4 0 0,8 5 8 0,1 0-4 15,-9-5 4-15,8 5-4 0,-8-5-8 0,9 0 0 0,-1 5-4 16,0-5 0-16,2 0-4 0,-2 0 0 0,10 0-4 0,-10 0 0 16,0 0-4-16,0 0 0 0,1 0 0 0,0 0-16 0,-1-5-20 15,9 5-24-15,-9-5-24 0,2 0-24 0,-2 5-72 0,0-5-8 0,-8 1 32 16,10-1 32-16,-10 0 16 0</inkml:trace>
          <inkml:trace contextRef="#ctx0" brushRef="#br0" timeOffset="155480.4539">-5204-20 39 0,'0'-5'88'16,"0"0"-8"-16,0-4-12 0,0 4-16 0,0 1-4 0,0-1-4 15,0 0 0-15,0 0 4 0,0 5-8 0,-8-5 0 0,8 0-4 0,0 0-4 16,0 5 0-16,8-4 0 0,-8 4-4 0,0-5 4 0,0 5-4 16,10 0 0-16,-10 0 4 0,0 0 4 0,8 5 0 0,-8-5 4 15,8 4-4-15,-8 1 0 0,9 5-8 0,-1-5 0 0,-8 5 0 16,9-1-8-16,0 5 4 0,-1-4-4 0,-8 3-4 0,8 7-4 0,-8-5 0 15,8 9-4-15,2-4 0 0,-10-2-4 0,8 6 0 0,0-4 0 16,-8 3 0-16,10 1 0 0,-2 0 0 0,-8 0 0 0,8 0 0 16,-8 0 0-16,9 0-4 0,-1 0 4 0,-8 0-4 0,8-4-4 15,-8 4 4-15,9-6 0 0,0 2 0 0,-9-1 0 0,8 0 0 16,-8-4 0-16,8-1 0 0,-8 1 0 0,10-1 4 0,-10-5-8 0,8 1 4 16,-8-1 0-16,0 2 0 0,8-7 0 0,-8 1 0 0,9 0 0 15,-9-1 4-15,0-4-4 0,9 5 0 0,-9-5 4 16,0 0-4-16,8 0 0 0,-8-5 4 0,0 5 0 0,8-4-4 0,-8-1 4 15,9 0-4-15,-9-5 4 0,8 1-4 0,-8-1 0 0,9-4 0 16,-9 4 0-16,9-4 4 0,-1-2 0 0,-8-2 0 0,8-6-4 16,2 5 4-16,-2-5-4 0,0 0 4 0,-8 0 0 0,8 0 0 0,2 0 0 15,-2-5-16-15,9 5 20 0,-9-4 0 0,0-1 0 0,2 5 4 16,-2-5-4-16,0 4 0 0,0 2-4 0,2 0 0 0,-2 3-4 16,0 1 4-16,1-1 0 0,0 6-4 0,-1-5 0 0,-8 4 4 15,9 6-4-15,-1 0 0 0,-8-1 0 0,0 5 0 0,0 0 0 16,0 0-4-16,0 0-4 0,8 5-8 0,-8 0-8 0,0 0-12 0,0-4-8 15,0 4-20-15,-8 0-20 0,8 0-20 0,0 0-16 0,0 0-20 16,0 0-76-16,0 4 36 0,0-4 40 0,0 0 28 0,-8 0 16 16</inkml:trace>
        </inkml:traceGroup>
        <inkml:traceGroup>
          <inkml:annotationXML>
            <emma:emma xmlns:emma="http://www.w3.org/2003/04/emma" version="1.0">
              <emma:interpretation id="{B9BDAD9B-69F7-4C34-AF41-D05A3B8B1DA4}" emma:medium="tactile" emma:mode="ink">
                <msink:context xmlns:msink="http://schemas.microsoft.com/ink/2010/main" type="inkWord" rotatedBoundingBox="24887,8748 25336,8757 25330,9063 24881,9054"/>
              </emma:interpretation>
            </emma:emma>
          </inkml:annotationXML>
          <inkml:trace contextRef="#ctx0" brushRef="#br0" timeOffset="157248.1104">-3413 100 43 0,'-9'0'88'0,"9"0"-12"0,0 0-4 16,0 0-24-16,0 0-4 0,0 0 0 0,0 0 4 0,0 5 4 0,0-5 0 16,0 5 8-16,9-5 4 0,-9 4-8 0,9-4 8 0,-9 5 0 15,8-5 0-15,1 4 4 0,-9 2-4 0,8-6 0 0,0 5-4 16,10 0-4-16,-10-1 0 0,0-4-8 0,10 5 0 0,-10-5-4 0,10 0 0 16,-10 0-8-16,9 5-4 0,-9-5-4 0,10 0-4 15,-2 0-4-15,-6 0 0 0,6 0-8 0,2 0 0 0,-10 0-4 0,9 0 0 16,-9 0-4-16,10 0-4 0,-10 0 4 0,10 0-8 0,-10 0 0 15,0 0-8-15,0 0-8 0,1 0-16 0,0 0-16 0,-1 0-8 16,1 0-8-16,-9 0-16 0,8 0-16 0,-8 0-16 0,0 0-12 0,0 0-8 16,0 0-76-16,0 0 12 0,-8 0 40 0,8 0 28 0,-9 0 28 15</inkml:trace>
          <inkml:trace contextRef="#ctx0" brushRef="#br0" timeOffset="157498.9573">-3361 374 75 0,'0'4'96'0,"0"1"-8"0,0 0-8 0,0-5-24 0,0 5 4 0,0 0 8 16,0-1-4-16,0-4 0 0,0 0 4 0,0 0 8 0,8 5-8 16,-8-5-4-16,8 0 4 0,0 0-4 0,-8 0-4 0,10 0-4 15,6 0-4-15,-7 0-4 0,0 0-4 0,8 0-4 0,-1 0-4 0,-7 0-8 16,8 0-4-16,1 0-4 0,-2-5 0 0,2 5-8 0,-2 0 0 15,1 0-4-15,1-4 0 0,-2 4-8 0,2 0-4 0,-2 0-16 16,2-5-20-16,-10 5-20 0,9 0-16 0,-9 0-24 0,2 0-24 16,-2-5-20-16,0 5-72 0,0 5 4 0,2-5 36 0,-10 0 36 15,8 0 28-15,-8 0 20 0</inkml:trace>
        </inkml:traceGroup>
        <inkml:traceGroup>
          <inkml:annotationXML>
            <emma:emma xmlns:emma="http://www.w3.org/2003/04/emma" version="1.0">
              <emma:interpretation id="{D3597201-9498-4CC2-9CCB-926EE81E70C7}" emma:medium="tactile" emma:mode="ink">
                <msink:context xmlns:msink="http://schemas.microsoft.com/ink/2010/main" type="inkWord" rotatedBoundingBox="26079,8426 26415,8433 26396,9411 26060,9405"/>
              </emma:interpretation>
            </emma:emma>
          </inkml:annotationXML>
          <inkml:trace contextRef="#ctx0" brushRef="#br0" timeOffset="158172.8172">-2185-149 3 0,'0'-10'88'0,"0"5"16"16,0 1-4-16,0-1-28 0,0-5-4 0,0 5-4 15,0 0-4-15,0 0-4 0,0 1 0 0,0-1-12 0,0 0 0 0,0 1 0 16,0 4-4-16,0-5-8 0,0 5 0 0,0 0-4 0,8 0 0 15,-8 0 8-15,0 0 8 0,0 0-4 0,0 5 0 0,0-1 4 16,0 1 0-16,0 4-4 0,0 1-4 0,0 0-4 0,0-5-4 0,0 9-4 16,0-4-4-16,-8 4-4 0,8 2 0 0,0-4-4 0,-8 8 0 15,8-6-4-15,-10 6 0 0,10-1 0 0,0 0 0 0,-8 0-4 16,0 1 0-16,8-1-4 0,-8 4 4 0,8-3 0 0,0 4-4 16,0-5 4-16,0 5-4 0,-10 0-4 0,10 0 4 0,0 0 0 15,0-5 0-15,0 5 0 0,10-5-4 0,-10 0 4 0,0 1 0 0,8-1-4 16,0 0 4-16,-8-5-4 0,8 1 8 0,2-6-4 0,-2 5 0 15,0-4 0-15,1 0 0 0,-1-5 0 0,10 0 0 0,-10-1 0 16,0 1-4-16,10-5 0 0,-10 0 0 0,0 0 0 0,10-5 0 0,-10 1 0 16,1-1 0-16,-1 0 4 0,10 0 0 0,-10-5 0 15,0 5-4-15,0-4 4 0,2 4 0 0,-10-4 0 0,8 4 0 0,0-5 0 16,1 6 0-16,-9-2 4 0,0 2 0 0,9-1-8 0,-9 0 4 16,0 5 0-16,0 0 0 0,0-5 0 0,0 5 0 0,0 0 0 15,0 0 0-15,0 0 0 0,0 0 0 0,0 5 0 0,0-5 0 16,0 5 0-16,0 4 4 0,0-3 0 0,0 3 4 0,0 1-4 15,0-1-4-15,0 5 0 0,0-4 4 0,0 5 0 0,0-1 0 0,0 5 0 16,0-4 0-16,0 4-4 0,0 0 0 0,0 0 0 0,0 0 4 16,-9-4 0-16,9 4 0 0,0-1-4 0,0-3 4 0,0 4-4 15,0-4 0-15,0-1 0 0,0 2-4 0,0-3-8 0,0-4-12 16,0 1-12-16,0 0-12 0,9-1-4 0,-9-4-28 0,8 0-20 16,-8 0-16-16,9-5-12 0,-9 0-36 0,8-5-48 0,0 5 40 0,1-10 28 15,-9 5 32-15,9-4 4 0</inkml:trace>
        </inkml:traceGroup>
        <inkml:traceGroup>
          <inkml:annotationXML>
            <emma:emma xmlns:emma="http://www.w3.org/2003/04/emma" version="1.0">
              <emma:interpretation id="{5BED97D4-6285-4C61-A937-99C2BE2C61E4}" emma:medium="tactile" emma:mode="ink">
                <msink:context xmlns:msink="http://schemas.microsoft.com/ink/2010/main" type="inkWord" rotatedBoundingBox="26942,8905 27002,8907 27001,8951 26942,8950"/>
              </emma:interpretation>
            </emma:emma>
          </inkml:annotationXML>
          <inkml:trace contextRef="#ctx0" brushRef="#br0" timeOffset="158425.1438">-1307 258 15 0,'0'5'152'0,"-8"5"-8"16,8-10 4-16,0 5-28 0,-8-5-4 0,8 4 0 15,0 1 0-15,0 0-8 0,-10-1-8 0,10-4-8 0,0 0-12 0,0 0-4 16,-8 5-16-16,8-5-8 0,0 0-8 0,0 0-8 0,0 0-8 16,0 0-4-16,0 0-4 0,0 0-4 0,0 0-4 0,0 0-4 15,0-5-20-15,0 10 16 0,0-5 0 0,0 0-8 0,0 0-16 16,0 0-20-16,0 0-16 0,0 0-28 0,0 0-24 0,0 0-40 0,0 0-32 16,0 0-88-16,0 0 48 0,0 0 40 0,-8 0 36 0,-2 0 28 15,2 0 24-15</inkml:trace>
        </inkml:traceGroup>
        <inkml:traceGroup>
          <inkml:annotationXML>
            <emma:emma xmlns:emma="http://www.w3.org/2003/04/emma" version="1.0">
              <emma:interpretation id="{EBF6DDFF-4428-4FEB-94A7-A5F9C4E9636B}" emma:medium="tactile" emma:mode="ink">
                <msink:context xmlns:msink="http://schemas.microsoft.com/ink/2010/main" type="inkWord" rotatedBoundingBox="27413,8628 28635,8651 28619,9485 27397,9462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73663.1808">-3 66 55 0,'0'-4'72'0,"0"-6"0"0,10 5-4 0,-10-4-28 0,8 4-4 16,0 0 0-16,-8 1-4 0,8-2-8 0,1 2 0 0,0-1-4 16,-1 5-4-16,1-5 4 0,-9 5-4 0,8 0 0 0,0-6-4 15,2 6 4-15,-2 6-4 0,-8-6 0 0,8 0-8 0,0 5 4 0,-8 0 0 16,10-1-4-16,-2 2 0 0,-8-2 0 0,0 1 0 16,0 0 4-16,8 4-4 0,-8-4 0 0,-8 5 0 0,8 0 0 0,0-5 0 15,0 4-4-15,-8 0 0 0,8-4 4 0,-10 5 0 0,10-6-4 16,0 5 0-16,-8-3 4 0,8-1-4 0,0 4 0 0,0-9 4 15,0 5-4-15,-8-5 0 0,8 5 0 0,8-5 0 0,-8 0 0 0,0 0 0 16,8 0 0-16,-8 0 0 0,10 0 4 0,-10 0-4 0,8-5-4 16,0 5 4-16,1 0 0 0,-1-5 0 0,-8 5 4 0,9 0-4 15,0 0 4-15,7 0-4 0,-16 0 0 0,18 0 4 0,-10 0 0 16,0 0 0-16,-8 0 0 0,18 0 0 0,-10 5 4 0,-8-5 4 16,9 5 0-16,-1 0 0 0,1-1 4 0,-1-4 4 0,1 10-4 0,-9-10 0 15,8 5 8-15,-8 4-4 0,8-4 0 0,-8-1 4 16,10 6 4-16,-10-5 4 0,0 5 0 0,0-5 0 0,0 4-4 0,0 1-12 15,0-4 16-15,-10 2 0 0,10 2 0 0,-8 0 0 0,0-1-8 16,-1 0 0-16,1 1-4 0,-9 0 0 0,8 0-4 0,-7-1-4 16,-2 1-4-16,10-1 0 0,-10-4 0 0,2 4 0 0,-2-3-4 0,1-2-4 15,1 1 0-15,-2 0-4 0,2 0-8 0,6-5-12 0,-6 0-20 16,7 5-24-16,-8-5-32 0,8-5-24 0,1 5-28 0,0-5-76 16,8 0 40-16,-8 0 36 0,-2 1 32 0,10-2 20 0</inkml:trace>
          <inkml:trace contextRef="#ctx0" brushRef="#br0" timeOffset="173159.7071">-719 527 11 0,'0'0'72'16,"0"0"-8"-16,0 0-4 0,0 0-28 0,0 0-4 0,0 0 0 0,0 0-8 16,0 0 4-16,0 0 4 0,0-5-4 0,0 5 0 0,0 0 0 15,0-4 0-15,0 4 4 0,0 0 0 0,0-6 0 0,0 6 4 16,0-4 0-16,0-1 4 0,0 5 0 0,0-5 4 0,0 5 0 16,0-6 0-16,0 3 0 0,0 3 0 0,0-5-8 0,0 5 0 15,0-5 4-15,-8 5-8 0,8-5-4 0,0 5 0 0,-9 0 0 16,9 0 0-16,-8 0-4 0,8 0-4 0,-8-4 4 0,8 4-20 15,-10 0 16-15,2 0 0 0,8 0-4 0,-8 0 0 0,0 4-4 16,-2-4 4-16,2 0-8 0,8 5 4 0,-8 0-4 0,-1 0 0 0,0-5 0 16,1 9 0-16,-1-4-4 0,9 0 4 0,-8 5-4 0,0-6 4 15,-2 6 0-15,2-1-4 0,8 1 0 0,-8-1 0 0,8 2 0 16,-8-2 0-16,8 0 0 0,-10 1 0 0,10 4 4 0,0-4-4 16,0-1 0-16,0 1 4 0,0-1-4 0,0 1 4 0,0 0-4 15,10-1-4-15,-10 1 4 0,8-1 0 0,-8 1 0 0,8-1 0 0,0 1 0 16,2-5 0-16,-2 4 4 0,0-4 0 0,1 5-4 0,-1-5 0 15,10 0 4-15,-10 0-4 0,10-5 0 0,-10 4 4 0,8-4 0 16,-6 0-4-16,6 0 4 0,1 0 0 0,-9 0-4 0,10-4 4 0,-10-1 0 16,10 0-4-16,-10 0 4 0,9 0 0 0,-8 0 0 15,8-4 0-15,-9 4 0 0,0-4-4 0,1-1 4 0,0 0-4 0,-1 2 0 16,0-3 0-16,-8 2 0 0,10-1 4 0,-10 0-4 0,8-4 0 16,-8 4 4-16,0 1-4 0,0-6 0 0,0 6 4 0,0-5-4 15,-8 4 0-15,8-5 0 0,0 6 0 0,-10-5 0 0,2 4 0 0,8 1 0 16,-8-6 0-16,-1 4 0 0,0 3 0 0,1-2 0 0,0 0-4 15,-9 6 0-15,8-6 0 0,-8 6 0 0,9-1 0 0,-10 0 0 16,10 5 0-16,-10-5 0 0,10 5-4 0,0 0-4 0,-9 0-4 16,9 5 0-16,-2-5-4 0,2 5-4 0,0 0 0 0,-10-1-4 15,18 1-4-15,-8 0-8 0,0 5-12 0,8-6-4 0,-9 6-4 16,9-2 0-16,-9 3 0 0,9-2-4 0,0 1 8 0,0 0 0 16,0 4 12-16,0-4 4 0,9-1 0 0,-9 1 4 0,9 0 0 0,-9-1 8 15,8 1 8-15,0-1-4 0,2 1 8 0,-2-5 0 0,0-1 4 16,0 6 0-16,10-5 4 0,-10-1 4 0,9-4 0 0,-9 5 0 15,2-5 4-15,6 5 4 0,-8-5-4 0,2 0 4 0,-2 0 4 16,0 0 0-16,10 0 8 0,-18 0-16 0,17-5 16 0,-9 0 0 16,0 5 0-16,1-4 8 0,0-1-4 0,-1 0 0 0,0 0 0 15,2 1 0-15,-2 4 4 0,0-5 0 0,1-1 0 0,0 2 0 0,-1-1 0 16,0 1 0-16,1 4 0 0,-1 0 0 0,1 0 4 0,0 0 0 16,-1 0 4-16,-8 4 0 0,8 1 4 0,2-1 0 0,-2 2-4 15,-8 3 4-15,8 1 0 0,-8-1-8 0,8 1-8 0,-8 0 4 16,10-1 0-16,-10 1-4 0,0 4-4 0,0-4 0 0,8 0-4 15,-8 4 0-15,0-5 0 0,0 1-4 0,8 0 0 0,-8-1-4 0,0 1 0 16,9-5 0-16,-9 4 4 0,8-4-8 0,0 0 4 0,-8-1-4 16,10 2 0-16,-2-6 4 0,0 4-8 0,0-4-4 0,10-4 0 15,-10 4-8-15,1-6-16 0,8 2-12 0,-8-6-4 0,7 1-20 0,2-1-8 16,-10 1-4-16,10-6-16 0,-2 5-40 0,2-9-40 16,-10 5 28-16,9-1 24 0,-9-4 28 0</inkml:trace>
        </inkml:traceGroup>
        <inkml:traceGroup>
          <inkml:annotationXML>
            <emma:emma xmlns:emma="http://www.w3.org/2003/04/emma" version="1.0">
              <emma:interpretation id="{0AAEF279-79C8-4CAC-A1CF-8DCEBE371C28}" emma:medium="tactile" emma:mode="ink">
                <msink:context xmlns:msink="http://schemas.microsoft.com/ink/2010/main" type="inkWord" rotatedBoundingBox="29440,9109 29913,9118 29908,9345 29435,9336"/>
              </emma:interpretation>
              <emma:one-of disjunction-type="recognition" id="oneOf2"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€</emma:literal>
                </emma:interpretation>
                <emma:interpretation id="interp8" emma:lang="" emma:confidence="0">
                  <emma:literal>--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86123.0757">1131 464 35 0,'0'0'84'0,"0"0"0"0,0 0-12 0,0 0-20 0,0 0 0 16,9 0-4-16,-9 0 0 0,0 0 4 0,9 0-4 0,-9 0 4 16,8 0-4-16,1 0 12 0,-1 0-4 0,0 0 0 0,0 0-4 0,2 0 4 15,6 0-4-15,-6 0 0 0,6 0-8 0,1 0-4 0,0 0 0 16,-8 0-4-16,7 0 0 0,2 0-8 0,0 6-4 0,-2-6-4 16,1 0 0-16,0 0-4 0,0 0 0 0,-9 0-4 0,10 0-4 15,-2 0 0-15,-6 4-4 0,6-4 4 0,-7 0 0 0,0 0-4 0,-1 0-4 16,1 0 4-16,-1 0-4 0,0 0-4 0,0 0 0 15,2 0 0-15,-2 0-12 0,0 0-4 0,-8 0-12 0,10 0 0 0,-10 0-8 16,0 0-12-16,8 0-8 0,-8 0-20 0,0 0-8 0,0 0-8 16,0 0-12-16,0 0-20 0,0 0-56 0,0 0 20 0,-8 0 32 15,8 0 28-15</inkml:trace>
          <inkml:trace contextRef="#ctx0" brushRef="#br0" timeOffset="186386.9146">1208 647 15 0,'0'0'100'0,"0"0"-8"0,0 4 0 0,8-4-20 0,-8 0 0 16,10 0 0-16,-10 5 0 0,8-5 0 0,-8 0 12 0,8 0-4 16,1 0 0-16,-1 0-4 0,1 0-4 0,-1 0-4 0,9 0-4 15,-9 5-8-15,10-5 0 0,0 5-4 0,-2-5-4 0,-8 5-4 0,10-5-4 16,-1 5-4-16,-1-5 0 0,2 4-8 0,-2-4-8 15,2 5-4-15,-1 0 0 0,-8-5 0 0,8 0-4 0,-9 0-4 0,8 0 0 16,-6 0-4-16,6 6-4 0,-6-6-16 0,-2 0-16 0,0 0-16 16,-8 0-16-16,9 0-20 0,-9 0-16 0,8 0-32 0,-8 0-32 15,0 0-76-15,0 0 12 0,0 0 44 0,0 0 40 0,0 0 24 16,-8-6 20-16</inkml:trace>
        </inkml:traceGroup>
      </inkml:traceGroup>
    </inkml:traceGroup>
    <inkml:traceGroup>
      <inkml:annotationXML>
        <emma:emma xmlns:emma="http://www.w3.org/2003/04/emma" version="1.0">
          <emma:interpretation id="{B88CF374-329A-4E93-948A-CCEE6698C562}" emma:medium="tactile" emma:mode="ink">
            <msink:context xmlns:msink="http://schemas.microsoft.com/ink/2010/main" type="paragraph" rotatedBoundingBox="24883,10027 31891,10204 31862,11335 24854,111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52680A-D7DD-4CC0-BA16-3A5D13797D43}" emma:medium="tactile" emma:mode="ink">
              <msink:context xmlns:msink="http://schemas.microsoft.com/ink/2010/main" type="line" rotatedBoundingBox="24883,10027 31891,10204 31862,11335 24854,11158"/>
            </emma:interpretation>
          </emma:emma>
        </inkml:annotationXML>
        <inkml:traceGroup>
          <inkml:annotationXML>
            <emma:emma xmlns:emma="http://www.w3.org/2003/04/emma" version="1.0">
              <emma:interpretation id="{D7A7B246-DCC5-4E0B-BFC0-697A63A752A8}" emma:medium="tactile" emma:mode="ink">
                <msink:context xmlns:msink="http://schemas.microsoft.com/ink/2010/main" type="inkWord" rotatedBoundingBox="24871,10509 25297,10520 25289,10829 24863,10819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87017.2284">-3438 1875 19 0,'0'0'88'0,"0"0"-8"0,8 0 0 0,-8 0-28 0,8 0 4 16,-8 0-4-16,9 0 0 0,0 0 4 0,-1 0 0 0,1 0 0 0,-1 0-4 15,10 0-4-15,-10 0 0 0,8 0-4 0,2 0-4 0,-1 0-4 16,0-5-4-16,-8 5 0 0,16 0-4 0,-8 0-12 0,1 0 0 15,-2 0 0-15,2 0 0 0,-2 0-8 0,1 0 4 0,1 0-12 16,-10 0 4-16,10 0 4 0,-2 0-12 0,-8 0 4 0,1 0 4 0,8 0-4 16,-8 5-8-16,-1-5-12 0,0 0-12 0,-8 3-16 15,10-3-16-15,-10 6-20 0,8-1-12 0,-8-5-52 0,0 5-36 0,0-1 40 16,-8 1 20-16,8-5 24 0</inkml:trace>
          <inkml:trace contextRef="#ctx0" brushRef="#br0" timeOffset="187346.8754">-3396 2153 27 0,'0'5'84'15,"9"-1"0"-15,-9-4-4 0,0 0-20 0,0 5 0 0,8-5 4 16,-8 0 0-16,0 0-4 0,8 5 4 0,-8-5 4 0,10 0-4 15,-2 0 0-15,0 0-4 0,0 0 0 0,2 0-8 0,6 0 4 0,-7 0-4 16,0 0-4-16,8 0 0 0,-9 0-4 0,9 0-8 16,-8 0-4-16,7 0 0 0,-6 0-4 0,6 0-8 0,2-5 0 15,-10 5 0-15,9 0-4 0,-9-5-8 0,10 5 0 0,-10-4 0 0,0 4-4 16,10-5-8-16,-10 5-8 0,0 0-8 0,1-5-20 0,0 5-16 16,-1 0-32-16,-8-5-28 0,9 5-28 0,-9 0-60 0,0 5-24 15,8-5 44-15,-8 0 36 0,0 5 32 0,0-5 16 0</inkml:trace>
        </inkml:traceGroup>
        <inkml:traceGroup>
          <inkml:annotationXML>
            <emma:emma xmlns:emma="http://www.w3.org/2003/04/emma" version="1.0">
              <emma:interpretation id="{FC08564F-C3B6-4572-ACCF-BDC7FD7BCA04}" emma:medium="tactile" emma:mode="ink">
                <msink:context xmlns:msink="http://schemas.microsoft.com/ink/2010/main" type="inkWord" rotatedBoundingBox="26108,10285 26493,10295 26472,11133 26087,11123"/>
              </emma:interpretation>
            </emma:emma>
          </inkml:annotationXML>
          <inkml:trace contextRef="#ctx0" brushRef="#br0" timeOffset="188735.4325">-2193 1822 15 0,'8'-10'80'0,"-8"0"-12"16,8 1 0-16,-8-1-28 0,9 1 0 0,-9-1-4 0,0 0 0 15,8 1-4-15,-8-1 0 0,9 1 0 0,0-1 0 0,-9 1-4 16,0-1 4-16,8 0 0 0,0 1 0 0,-8 4 0 0,8-4 0 0,-8 3-4 16,0 2 0-16,10-1 0 0,-10 5-4 0,0-5 8 15,0 5 4-15,0-5 0 0,8 10 4 0,-8-5 0 0,0 5-8 0,0 0 0 16,-8-1 0-16,8 6-4 0,0 0 0 0,-10-1-4 0,10 6-4 15,0-1-4-15,-8 5 0 0,8-4-4 0,-8 4-4 0,8 1 4 16,-8-1-4-16,-1 5 0 0,0-6-4 0,9 7 0 0,-8-2 4 16,-1 1-8-16,1 0 0 0,8 0 0 0,-8 0 0 0,-2 0 0 0,10-5 4 15,-8 6-4-15,8-6 0 0,0 4 4 0,0-8-4 0,0 5 0 16,0-1 4-16,0-5-4 0,0 1 0 0,0-2 0 0,8-3 0 16,-8 0 0-16,10-1-4 0,-2-3 4 0,0-2 4 0,1 1-4 15,-1-5 0-15,10 0-4 0,-10 0 0 0,8-5 0 0,2 5 0 16,-10-4 0-16,10-6 4 0,-1 5 0 0,-1-5 0 0,2 0-16 15,-10 1 20-15,10-1-4 0,-2 1 4 0,-7-1-4 0,8 1 0 16,-8-1 0-16,-1 0 0 0,9 7 0 0,-8-8 0 0,-9 6-4 0,8 1 4 16,0-2 4-16,-8 2-4 0,0 4 0 0,0-5 0 0,10 5 0 15,-10 0 0-15,0 0 0 0,0 5 0 0,0-1 0 0,0 2 4 16,0-2 0-16,0 6 0 0,0-1 0 0,0 1-4 0,-10 0 0 16,10 4 0-16,0-5 0 0,10 6 4 0,-20 0-4 0,10 4 0 15,0 0 4-15,0 0-4 0,0-5 0 0,-8 5 0 0,8 1 0 0,0-1 0 16,0 0-4-16,0-5 4 0,-8 6-4 0,8-6 0 0,0 0-12 15,0 1-12-15,0-1-8 0,8-5-16 0,-8 1-20 0,8 0-16 16,-8-5-12-16,10-1-8 0,-2-4-40 0,0 0-40 0,1-4 32 0,0-1 28 16,7-5 24-16</inkml:trace>
        </inkml:traceGroup>
        <inkml:traceGroup>
          <inkml:annotationXML>
            <emma:emma xmlns:emma="http://www.w3.org/2003/04/emma" version="1.0">
              <emma:interpretation id="{4B3592B8-9B40-4A51-9C00-FA7F039B9790}" emma:medium="tactile" emma:mode="ink">
                <msink:context xmlns:msink="http://schemas.microsoft.com/ink/2010/main" type="inkWord" rotatedBoundingBox="26968,10758 27002,10759 27001,10792 26967,10791"/>
              </emma:interpretation>
              <emma:one-of disjunction-type="recognition" id="oneOf4">
                <emma:interpretation id="interp12" emma:lang="" emma:confidence="0">
                  <emma:literal>4-8</emma:literal>
                </emma:interpretation>
                <emma:interpretation id="interp13" emma:lang="" emma:confidence="0">
                  <emma:literal>4.8</emma:literal>
                </emma:interpretation>
                <emma:interpretation id="interp14" emma:lang="" emma:confidence="0">
                  <emma:literal>4-s</emma:literal>
                </emma:interpretation>
                <emma:interpretation id="interp15" emma:lang="" emma:confidence="0">
                  <emma:literal>4-g</emma:literal>
                </emma:interpretation>
                <emma:interpretation id="interp16" emma:lang="" emma:confidence="0">
                  <emma:literal>4-5</emma:literal>
                </emma:interpretation>
              </emma:one-of>
            </emma:emma>
          </inkml:annotationXML>
          <inkml:trace contextRef="#ctx0" brushRef="#br0" timeOffset="188933.9021">-1333 2139 35 0,'0'0'124'0,"0"0"0"0,0 0 0 0,0 0-16 0,0 4 8 16,0-8-8-16,0 4-4 0,0 0-8 0,0 0-8 0,0 0-12 16,0 0-8-16,-8 0-8 0,8 0-16 0,0 0-4 0,0 0-8 15,0 0 0-15,0 0-8 0,0 0-4 0,0 0-4 0,0 0-4 16,0 0-4-16,0 0-8 0,0 0-4 0,0 0-12 0,0 0-16 16,0 0-16-16,0 0-12 0,0 0-24 0,0 0-20 0,0 0-16 15,8-6-16-15,-8 6-80 0,10-3 24 0,-10-3 32 0,8 1 32 0,0-4 28 16</inkml:trace>
        </inkml:traceGroup>
        <inkml:traceGroup>
          <inkml:annotationXML>
            <emma:emma xmlns:emma="http://www.w3.org/2003/04/emma" version="1.0">
              <emma:interpretation id="{EA921584-6996-48E5-915C-0B10BC89E03B}" emma:medium="tactile" emma:mode="ink">
                <msink:context xmlns:msink="http://schemas.microsoft.com/ink/2010/main" type="inkWord" rotatedBoundingBox="27503,10093 28542,10120 28517,11097 27478,11070"/>
              </emma:interpretation>
            </emma:emma>
          </inkml:annotationXML>
          <inkml:trace contextRef="#ctx0" brushRef="#br0" timeOffset="192259.2345">-719 2091 51 0,'0'-6'72'0,"0"6"0"16,-8-4-4-16,8-1-24 0,0 0 0 0,-9 0-8 0,9-5 0 0,-8 6 0 16,8-1 0-16,-8-5 0 0,8 1-4 0,-10-1 0 0,10 0 4 15,0 1-4-15,0-1 0 0,0 1 0 0,-8-1 0 0,8 1 0 16,0-1 0-16,0 1 0 0,0 0-4 0,8-6 0 0,-8 5 0 0,0 0 0 16,0 1 0-16,10-2-4 0,-10 8 0 0,8-7 4 15,-8 0-8-15,8 1 0 0,1 4 4 0,-1-4-8 0,0 9 0 0,2-10 0 16,-2 5 0-16,0 0-4 0,0 5-4 0,2 0 0 0,6-4 4 15,-7 4-4-15,0 4 0 0,8-4 0 0,-9 5-4 0,0 0-4 16,10 0 4-16,-10 4 0 0,0-4-16 0,2 4 16 0,6 1 0 16,-7 5 0-16,0-6 0 0,-1 5-4 0,-8 1 4 0,8-1-4 15,-8 5 8-15,0-4-8 0,0 4 4 0,0 0 0 0,0 0-4 0,-8 0 0 16,0 6 0-16,-1-2 0 0,-8-4 4 0,9 7-4 0,-10-3 0 16,1 0 0-16,0 1 0 0,-8 1 0 0,7-2 0 0,2-3 0 15,-2 4 0-15,-8-5 4 0,10-4-4 0,-1 3 0 0,9-3 0 0,-10-6 0 16,10 2-4-16,-10 2 4 0,10-8 0 0,0 0 0 15,8 0-4-15,-9-5 4 0,9 0 0 0,-9 0 0 0,9 0-4 0,0-5 0 16,0 0 4-16,9 0-4 0,-9-4 4 0,9 5 0 0,-9-7 0 16,8 7 0-16,-8-6-4 0,8 5 4 0,2-4-4 0,-2 4 4 15,0-4 0-15,-8 4 0 0,8 0 0 0,10 0 0 0,-10 5 0 0,1-5 0 16,-1 5 0-16,0 0 0 0,2 0 0 0,-2 5 4 16,0 0-4-16,10 0 4 0,-10 0-4 0,0-1 0 0,1 1 4 15,8 4 0-15,-8-4-4 0,7 5 0 0,-7-1 4 0,0-5-4 0,7 7 0 16,-6-2 4-16,-2-4 0 0,9 5-4 0,-8-5 0 0,7-1 0 15,-7 1 0-15,8 0 0 0,-8 0 4 0,7-5 4 0,-6 0-8 16,6 0 0-16,2 0-4 0,-10-5-12 0,9 0-8 0,-1-4-12 0,2-1-20 16,-10 0-20-16,10 1-20 0,-2-6-12 0,2 1-12 15,-10 0-80-15,9-5 20 0,0 4 32 0,0-9 28 0,-9 5 24 0</inkml:trace>
          <inkml:trace contextRef="#ctx0" brushRef="#br0" timeOffset="192746.562">-96 1596 43 0,'0'-5'80'0,"0"-4"-8"0,0-1-8 0,8 6-24 15,-8-7-4-15,0 2-4 0,9 4 0 0,-1-4 0 0,1-1-8 16,-1 1 0-16,1 5 4 0,-1-7 0 0,0 7-4 0,2-6 0 15,6 5-4-15,-6 0 0 0,-2 1-4 0,8 4-4 0,-7-5 0 0,0 5 0 16,-1 0-4-16,1 0 0 0,-1 0 0 0,0 5 0 16,2-1 0-16,-10 1 0 0,0 5 0 0,8-5 0 0,-8 4 0 15,0 1 0-15,-8 4-4 0,8-4 4 0,-10-1-4 0,2 5 0 0,8 1 4 16,-8-5-4-16,-1 4 0 0,1-5 0 0,-1 1-4 0,0 0 4 16,9-4-4-16,-8 2 4 0,0-3-4 0,8 0 0 0,0-1 0 15,-8-4 4-15,8 6-4 0,0-6 4 0,0 0-4 0,0 0 0 0,0 0 0 16,8 0 0-16,-8-6 0 0,0 6 0 0,8-4-16 15,-8 4 20-15,8 0 0 0,-8-5-4 0,9 5 0 0,0 0 0 0,-9 0 0 16,8-5 0-16,1 5 0 0,-1 0 4 0,0 0 0 0,2 0-4 16,-2-5 0-16,0 5 4 0,0 5 0 0,-8-5-4 0,10 5 0 15,-2-5 4-15,0 5 0 0,1-5 0 0,-1 4 0 0,1-4 0 16,0 6 0-16,-1-2 0 0,0 1 4 0,-8 0-4 0,8 4 0 16,2-4 0-16,-10 0-4 0,8 5 8 0,-8-5 0 0,8 4 0 0,-8 1 0 15,0-6 0-15,-8 6 0 0,8-1-4 0,-8 1 4 0,-2 0 0 16,2-1-4-16,0 1 4 0,0-1-4 0,-1 1 0 0,0 0-4 15,-8 0 4-15,9-6-8 0,0 1 8 0,-10 0-4 0,10-1-4 0,0 1-8 16,-2-5-16-16,2 5-20 0,0-5-12 0,-1 0-8 16,1 0-16-16,8-5-32 0,-9 0-44 0,9 1 12 0,-9 4 32 0,9-5 24 15</inkml:trace>
        </inkml:traceGroup>
        <inkml:traceGroup>
          <inkml:annotationXML>
            <emma:emma xmlns:emma="http://www.w3.org/2003/04/emma" version="1.0">
              <emma:interpretation id="{89984F94-2C34-4D14-BDB8-75A35C50CC2B}" emma:medium="tactile" emma:mode="ink">
                <msink:context xmlns:msink="http://schemas.microsoft.com/ink/2010/main" type="inkWord" rotatedBoundingBox="28962,10556 29268,10564 29260,10874 28954,10866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2988.4442">653 1908 59 0,'10'0'92'16,"-10"0"-12"-16,0 5-8 0,8-5-24 0,-8 0 0 0,8 0-4 0,-8 0 0 15,10 0-8-15,-2 0 0 0,-8 0-8 0,8 0-4 0,1 0 0 16,-1 0-4-16,9 0-4 0,-8 0-4 0,-1 0 0 0,10 0-4 15,-10 0 0-15,9 0 0 0,-8 0-4 0,7 5-4 0,-7-5 0 0,8 4-4 16,-8 1-12-16,7 1-28 0,-6-2-20 0,-2 1-76 0,0-1-12 16,0 1 24-16,2 5 24 0</inkml:trace>
          <inkml:trace contextRef="#ctx0" brushRef="#br0" timeOffset="193197.885">739 2124 51 0,'-9'9'116'0,"1"1"-16"0,8 0-16 16,-8-1-24-16,8-4 4 0,-9 4 8 0,9-4 0 0,0 5-4 0,0-5 0 15,0-1-8-15,0 2 0 0,9-6-8 0,-9 4-4 16,8 1-12-16,0-5 0 0,1 0-8 0,0 0-4 0,7 5-4 0,-6-5-4 16,6 0-4-16,-7 0 0 0,8 0-8 0,-9 0-4 0,9 0-8 15,1 0-16-15,-10 0-40 0,10 0-8 0,-10 0-32 0,8 0-32 16,-6 0-80-16,-2 0 40 0,0 0 28 0,1 5 36 0,-1-5 20 15</inkml:trace>
        </inkml:traceGroup>
        <inkml:traceGroup>
          <inkml:annotationXML>
            <emma:emma xmlns:emma="http://www.w3.org/2003/04/emma" version="1.0">
              <emma:interpretation id="{DF6AF5C8-9CCC-4337-910D-E47CB585C5AD}" emma:medium="tactile" emma:mode="ink">
                <msink:context xmlns:msink="http://schemas.microsoft.com/ink/2010/main" type="inkWord" rotatedBoundingBox="29839,10421 30119,10428 30098,11291 29817,11283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94763.5455">1541 1836 51 0,'0'-4'76'0,"8"-1"-4"0,-8 0 0 0,0 0-24 16,0 0 0-16,8 1 0 0,-8-2 0 0,0 2-4 0,0-1-4 0,10 5 0 15,-10-4-8-15,0-2 4 0,8 6 0 0,-8-4-8 0,0 4 4 16,0-5-4-16,0 5 4 0,8 0-4 0,-8 0 4 0,0 0 4 15,0 5 4-15,0-1 4 0,0 2-4 0,0 3 4 0,0-5-4 16,-8 6-4-16,8 0 0 0,0 4-4 0,0 0-4 0,-8 1 0 0,8-2-8 16,0 3-4-16,-10 3 4 0,10 1-4 0,-8-2-8 15,8 1 0-15,-8 0 0 0,8 0-4 0,-10 1 0 0,10-1 0 0,0 0 0 16,-8-4-4-16,8 4 0 0,0 0 4 0,0-5-4 0,0 6 0 16,8-6 0-16,-8 0 0 0,0 1 0 0,10-1 0 0,-10 1 0 15,8-5-4-15,0 3 4 0,2-3-4 0,-10 0 0 0,8-1 0 0,0-4 0 16,1 5 4-16,-1-6-8 0,1 1 4 0,-1 0 0 15,1 0 0-15,-1-5 0 0,0 5 0 0,2-5 0 0,-2-5 0 0,0 5 0 16,2 0 0-16,-10-5 4 0,8 0 0 0,0 0 0 0,1 1 0 16,-1-6-4-16,1 5 4 0,-1-4 0 0,1 4 0 0,-9 0 0 15,8-5 0-15,-8 6 0 0,8-1 0 0,2 1 0 0,-10-2 0 16,0 2 0-16,8 4 0 0,-8-5 0 0,8 5 0 0,-8 0 4 16,0 5-4-16,0-5 4 0,0 4 0 0,0 2 0 0,10 3 0 0,-10-5 0 15,0 6 0-15,0 0 0 0,0-1 0 0,0 6 0 0,0-1 0 16,0 1 0-16,0-1 0 0,0 0 0 0,0 5 0 0,0 1 0 15,0-6-4-15,0 5 0 0,0 1 0 0,0-7 4 0,-10 7-4 0,10-1 0 16,0-4 0-16,0 4-4 0,0-5-8 0,0 1-8 16,0-1-12-16,0 1-4 0,0-2-20 0,0-3-16 0,0 0-16 0,0-1-16 15,0-3-12-15,0-2-32 0,10 1-48 0,-10-5 28 0,0 0 24 16,0-5 36-16</inkml:trace>
        </inkml:traceGroup>
        <inkml:traceGroup>
          <inkml:annotationXML>
            <emma:emma xmlns:emma="http://www.w3.org/2003/04/emma" version="1.0">
              <emma:interpretation id="{976F9B2F-BB0D-4FE5-88B6-1E7059F6A3CF}" emma:medium="tactile" emma:mode="ink">
                <msink:context xmlns:msink="http://schemas.microsoft.com/ink/2010/main" type="inkWord" rotatedBoundingBox="30510,10380 31177,10397 31158,11143 30491,11126"/>
              </emma:interpretation>
              <emma:one-of disjunction-type="recognition" id="oneOf7">
                <emma:interpretation id="interp19" emma:lang="" emma:confidence="0">
                  <emma:literal>2</emma:literal>
                </emma:interpretation>
                <emma:interpretation id="interp20" emma:lang="" emma:confidence="0">
                  <emma:literal>z</emma:literal>
                </emma:interpretation>
                <emma:interpretation id="interp21" emma:lang="" emma:confidence="0">
                  <emma:literal>Z</emma:literal>
                </emma:interpretation>
                <emma:interpretation id="interp22" emma:lang="" emma:confidence="0">
                  <emma:literal>Ź</emma:literal>
                </emma:interpretation>
                <emma:interpretation id="interp23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194965.9979">2239 2200 35 0,'0'0'132'15,"-8"0"-16"-15,8 6-4 0,-8-6-24 0,8 0-4 0,0 0 4 0,-8 4-4 16,8-4-8-16,-10 0-16 0,10 0-8 0,-8 0-12 0,8 0-12 16,0 0 0-16,-8 0-8 0,8 0-4 0,0 0-4 0,0 0-4 15,8 0-4-15,-8 0-8 0,0 0-12 0,8 0-12 0,-8 0-12 16,10 0-12-16,-10 0-12 0,8 5-4 0,-8-5-4 0,8 0-12 15,0-5-44-15,2 5-36 0,-2 0 24 0,0-4 24 0,9-2 24 16</inkml:trace>
          <inkml:trace contextRef="#ctx0" brushRef="#br0" timeOffset="195497.6093">2691 2110 75 0,'-8'4'108'0,"8"1"-8"0,0-5 4 0,-8 5-20 0,8 1 4 0,-8-6 0 15,8 0-12-15,-10 0-4 0,10-6-8 0,-8 1-16 0,8 0-8 16,0-5-8-16,-8 6-4 0,8-11-4 0,0 6-8 0,0-5 0 16,8-1-4-16,-8 1-4 0,0-1 0 0,0-4-4 0,8 0-4 15,-8 0 0-15,0 4 4 0,10-4 0 0,-10 0 0 0,0 0-4 0,0 5 0 16,0-6 0-16,0 6 0 0,0 0 0 0,0-1 4 16,-10 1 0-16,10 5 0 0,-8-1-4 0,0 0 4 0,-2 5 0 0,2-5-4 15,-9 6 4-15,9-1-8 0,0 5 8 0,-10 0 0 0,10-4 0 16,-10 8 0-16,10-4-4 0,-9 5-4 0,8-5 8 0,-7 4-4 15,7 6 0-15,1-5 0 0,-1 5 0 0,0 0 0 0,1-1 0 0,8 1-8 16,-8-6 4-16,8 11 0 0,0-6 0 0,0 1 4 0,8 4 0 16,0-4 0-16,-8 4 0 0,9-4 0 0,0 4 8 0,8-4 4 15,-9 5-4-15,9-6-8 0,-8 6 4 0,7-6 0 0,2 5 0 16,-1 0 0-16,0 0 4 0,0-4-4 0,-1 5 0 0,2-1 0 16,0 1 0-16,-2-1 0 0,1 1-4 0,0-2 4 0,0 2 0 0,1 5-4 15,-2-6 0-15,-8 5 4 0,10-4-4 0,-10 4 0 0,10-5 0 16,-10 5 0-16,1-4 0 0,-1 4 4 0,-8 0-4 0,8-5 0 15,-8 6 0-15,0-6 0 0,0 0 0 0,0 0 0 0,-8 1 0 16,8-1 0-16,-8 1 0 0,-1-1 0 0,1-5 0 0,-10 1 4 16,2-1-8-16,6 1 4 0,-6 0 0 0,-2-5 0 0,2-1 0 0,-1 2 4 15,-1-6-4-15,2 0 0 0,-2 0 0 0,2 0 4 16,-2-6-4-16,1-3 0 0,1 4 0 0,7-4 4 0,-8 0-4 0,9-7 0 16,-2 7 0-16,2-10 0 0,0 4 0 0,8 2 0 0,-9-2 0 15,9 0 4-15,0 1-4 0,-9-5 0 0,9 4 0 0,0 1 0 16,9 0 0-16,-9 4-4 0,0-5 0 0,9 6 4 0,-9-1 0 0,8 1-8 15,0-1 0-15,2 0-4 0,-10 6-4 0,8-1-8 0,0-5-12 16,10 5-8-16,-10 1-12 0,0-1-12 0,9 5-8 0,-9-5-8 16,10 1-8-16,0-1-40 0,-2 5-44 0,1-5 32 0,0 5 28 15,0-5 16-15</inkml:trace>
        </inkml:traceGroup>
        <inkml:traceGroup>
          <inkml:annotationXML>
            <emma:emma xmlns:emma="http://www.w3.org/2003/04/emma" version="1.0">
              <emma:interpretation id="{09D5F22C-7974-4461-A842-647ACA62941E}" emma:medium="tactile" emma:mode="ink">
                <msink:context xmlns:msink="http://schemas.microsoft.com/ink/2010/main" type="inkWord" rotatedBoundingBox="31518,10710 31878,10719 31869,11044 31510,11035"/>
              </emma:interpretation>
              <emma:one-of disjunction-type="recognition" id="oneOf8">
                <emma:interpretation id="interp24" emma:lang="" emma:confidence="0">
                  <emma:literal>=</emma:literal>
                </emma:interpretation>
                <emma:interpretation id="interp25" emma:lang="" emma:confidence="0">
                  <emma:literal>i</emma:literal>
                </emma:interpretation>
                <emma:interpretation id="interp26" emma:lang="" emma:confidence="0">
                  <emma:literal>z</emma:literal>
                </emma:interpretation>
                <emma:interpretation id="interp27" emma:lang="" emma:confidence="0">
                  <emma:literal>l</emma:literal>
                </emma:interpretation>
                <emma:interpretation id="interp28" emma:lang="" emma:confidence="0">
                  <emma:literal>ł</emma:literal>
                </emma:interpretation>
              </emma:one-of>
            </emma:emma>
          </inkml:annotationXML>
          <inkml:trace contextRef="#ctx0" brushRef="#br0" timeOffset="195724.0053">3238 2066 55 0,'0'0'116'0,"0"0"-16"0,-10 0-8 0,10 0-28 0,0 0 4 16,0 0 4-16,10 0-4 0,-10 0-4 0,8 0-4 0,-8 0 0 16,8 0-8-16,1 0-8 0,-1 0-4 0,10 0-8 0,-10 0-8 15,0 0-4-15,10 0-4 0,-2 0-4 0,-6 0 0 0,6 0-4 16,1 0-4-16,-8 0-12 0,8 5-8 0,-9-5-8 0,10 0-24 0,-10 5-20 15,0-5-24-15,2 0-12 0,-2 5-84 0,-8-5 12 16,8 4 32-16,-8-4 24 0,0 6 32 0</inkml:trace>
          <inkml:trace contextRef="#ctx0" brushRef="#br0" timeOffset="195910.0318">3204 2282 67 0,'0'10'116'0,"0"-1"-12"0,0 1-4 0,0 0-12 0,8-1 12 16,-8 1 4-16,8-6-8 0,0 6-8 0,2-5-4 0,-2 0-12 16,0-1-12-16,9 0-8 0,-8 3-12 0,8-7-4 0,-1 4-8 0,2 1-8 15,8-5-4-15,-9 0-16 0,8 0-8 0,-8 4-24 16,9-4-28-16,-8 0-36 0,6 0-44 0,-7 0-80 0,1 0 8 0,-10 0 44 16,10 0 28-16,-2 0 28 0</inkml:trace>
        </inkml:traceGroup>
      </inkml:traceGroup>
    </inkml:traceGroup>
    <inkml:traceGroup>
      <inkml:annotationXML>
        <emma:emma xmlns:emma="http://www.w3.org/2003/04/emma" version="1.0">
          <emma:interpretation id="{F310872D-D201-442A-8FFB-46A3FEAA119B}" emma:medium="tactile" emma:mode="ink">
            <msink:context xmlns:msink="http://schemas.microsoft.com/ink/2010/main" type="paragraph" rotatedBoundingBox="25385,12015 30244,12054 30238,12778 25380,127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3727E8-1D6A-4415-A901-FCDDEA53722C}" emma:medium="tactile" emma:mode="ink">
              <msink:context xmlns:msink="http://schemas.microsoft.com/ink/2010/main" type="line" rotatedBoundingBox="25385,12015 30244,12054 30238,12778 25380,12739"/>
            </emma:interpretation>
          </emma:emma>
        </inkml:annotationXML>
        <inkml:traceGroup>
          <inkml:annotationXML>
            <emma:emma xmlns:emma="http://www.w3.org/2003/04/emma" version="1.0">
              <emma:interpretation id="{9C6A5DAD-952D-4DEC-9111-F1AD95C1DA37}" emma:medium="tactile" emma:mode="ink">
                <msink:context xmlns:msink="http://schemas.microsoft.com/ink/2010/main" type="inkWord" rotatedBoundingBox="25383,12267 25691,12269 25688,12545 25381,12542"/>
              </emma:interpretation>
            </emma:emma>
          </inkml:annotationXML>
          <inkml:trace contextRef="#ctx0" brushRef="#br0" timeOffset="197089.463">-2927 3855 7 0,'0'4'92'0,"0"2"-8"0,0 4-12 15,0-6-20-15,0 0 4 0,0-4-4 0,0 6 0 0,8-6 0 16,-8 5 0-16,0-5-4 0,8 0 0 0,2 0-4 0,-2 0-4 16,0 0-4-16,2 0-4 0,-2 0-4 0,9 0-4 0,-9 0-4 0,9 0-4 15,0 0-4-15,1-5-4 0,-2 5 0 0,-6 0-8 0,6 0 0 16,1 0-16-16,0 0-12 0,0 0-16 0,-9 0-24 0,10-6-8 15,0 6-40-15,-10 0-68 0,0 0 32 0,0 0 36 0,1 0 24 16</inkml:trace>
          <inkml:trace contextRef="#ctx0" brushRef="#br0" timeOffset="196882.0178">-2893 3625 59 0,'8'0'88'0,"-8"-5"-12"0,10 5 0 0,-10 0-24 16,0 0-4-16,8 0 0 0,-8 0-12 0,8 0 0 0,-8 0-8 15,9 0 0-15,-1 0-8 0,-8 0 0 0,9 0-4 0,-1 0 0 0,9 0-8 16,-9 0 4-16,2 0-8 0,-2 0-4 0,10 0 0 0,-10 0-8 16,9 0-4-16,-9 0-16 0,1 0-16 0,-1 5-20 0,1-5-72 15,-1 5-4-15,0-5 24 0,-8 5 24 0</inkml:trace>
        </inkml:traceGroup>
        <inkml:traceGroup>
          <inkml:annotationXML>
            <emma:emma xmlns:emma="http://www.w3.org/2003/04/emma" version="1.0">
              <emma:interpretation id="{5529F868-CFEC-4CE7-92B6-6568B2DD45BB}" emma:medium="tactile" emma:mode="ink">
                <msink:context xmlns:msink="http://schemas.microsoft.com/ink/2010/main" type="inkWord" rotatedBoundingBox="26635,12089 27942,12100 27937,12720 26630,12710"/>
              </emma:interpretation>
              <emma:one-of disjunction-type="recognition" id="oneOf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3140.8337">-897 3678 19 0,'-10'0'76'0,"10"-5"-12"0,-8 5-4 0,8-5-24 0,-8 0-4 0,8 1-4 15,0-6 0-15,0 5-4 0,-9-4 4 0,9-1-8 16,0 0 0-16,9 1 0 0,-9-1 4 0,0 1-4 0,8-6 4 0,-8 5-4 16,8 1 8-16,2 0 0 0,-2-6 4 0,-8 5 0 0,8 6 0 0,0-6 0 15,2 1 0-15,-2-1 0 0,9 5-4 0,-9 1-4 16,1-2-4-16,0 2 0 0,-1-1-4 0,10 5 0 0,-10-5 0 15,0 5-4-15,0 0-4 0,10 5 0 0,-10 0 0 0,1-1 0 0,-1 2 0 16,10 3-4-16,-10 1 4 0,0-1-8 0,-8 1 8 0,8 4-4 16,2 5-4-16,-10-5 4 0,0 6 0 0,0-1 0 0,0 0-4 15,-10 5 0-15,10-5 0 0,-8 6 0 0,0-7 0 0,-10 7 0 0,10-2 0 16,-9 2 0-16,1-6 0 0,-2 4 4 0,10-3-4 16,-10-2 0-16,2-2 0 0,-2-2 0 0,10 0 0 0,-9 0 4 0,9-4-4 15,-10 1 4-15,10-7-4 0,8 0 0 0,-8 1 0 0,-2-5 0 16,10 0 0-16,-8 0 0 0,8-5 0 0,0 5-4 0,8-8 8 15,-8 1-4-15,0 3 0 0,10-6-4 0,-2 6 4 0,-8-6 0 0,8 5 0 16,0-4 0-16,2 3-20 0,-2-2 24 0,0 2 0 0,1 2 0 16,-1 4-4-16,1-6 0 0,0 6 4 0,-1 6 0 0,10-6 8 15,-10 4 0-15,0 2 4 0,0 2-4 0,10 3 0 0,-10-2 4 16,1 1 4-16,7 0 0 0,-6-2 0 0,6 7 4 0,2-5 4 16,-10 5-4-16,9-6 0 0,-8 5 8 0,8-4 0 0,-1-1-4 15,2 1 0-15,-10 0 0 0,10-1 0 0,-2 1 4 0,-7-6 0 16,8 1 0-16,-9 0-8 0,9-5 4 0,-8 5-4 0,0-5-4 0,7 0-4 15,-6-5 0-15,-2 0-4 0,0-4-4 0,0 4-4 0,10-4 0 16,-18-1-4-16,8-5-4 0,1 1-12 0,-1-1-16 0,-8 2-12 16,0-7-16-16,8 0-8 0,-8 2-12 0,0 3-24 0,-8-4-16 15,8-1-16-15,0 2-12 0,-8-2-72 0,-1 6 28 0,1-5 28 16,8 4 32-16,-18 0 32 0</inkml:trace>
          <inkml:trace contextRef="#ctx0" brushRef="#br0" timeOffset="202551.4009">-1614 3692 19 0,'0'-4'72'0,"-8"4"-4"0,8-5-4 16,-9 5-32-16,9-5 4 0,0 0-12 0,-9 0 4 0,1 0 0 16,8 1-4-16,-8-6-4 0,8 5 4 0,-10-4-4 0,10-1 0 15,0 5 0-15,-8-4 0 0,8 4 0 0,0-5 0 0,0 1 0 0,0-1 0 16,0 5 0-16,0-5 0 0,0 1 0 0,8 4 0 16,-8-5 0-16,10 1 4 0,-10 5 0 0,8-6-4 0,0 5 4 0,1-5 0 15,0 6-16-15,-1-6 20 0,1 5-4 0,-1-5-4 0,8 6 0 16,-6-1-4-16,-2 0 0 0,10 0-4 0,-10 1-4 0,9 4 0 15,0-6 0-15,-9 6-4 0,1 6 4 0,7-6-12 0,-6 4 8 16,6 1 0-16,-6 5 0 0,-2-6-4 0,0 6 4 0,1 1 0 0,-9-3-4 16,8 7 0-16,-8-1 0 0,0 1 4 0,0-1 0 15,0 5-4-15,-8 0 0 0,8-4 0 0,-9 4 0 0,1-5 0 0,0 5 0 16,-2 1 0-16,2-6-4 0,0 5 8 0,-10-4-4 0,10-1 0 16,-1-5 4-16,1 6-4 0,-1-5-4 0,9-1 4 0,-8-5 0 15,-1 2 4-15,9-2-4 0,-8 1 0 0,8-5 0 0,0 0-4 0,0 6 4 16,0-12 0-16,0 6 0 0,8 0 0 0,-8-5 0 0,9 1 0 15,-1-2 0-15,1 2 0 0,-1-1 0 0,1 1 0 0,-1-2 0 16,0 2 0-16,2-1 0 0,6-1 0 0,-6 2 0 0,-2-5 4 16,9 9-4-16,-9-5 0 0,9 0-4 0,-8 5 8 0,7-4-4 15,-6 4-20-15,-2 0 24 0,10 0-4 0,-10 0 4 0,0 4-4 16,0-4 4-16,1 5 0 0,8 0 0 0,-8 0 0 0,-1-1 0 16,0 6-4-16,2-5 4 0,-10 5 4 0,8-1-8 0,0 1 0 0,0-1 4 15,-8 5 4-15,0-4-8 0,10 5 0 0,-10-6 8 0,0 5-4 16,0 0 0-16,0-3 4 0,0 3 0 0,-10 1 0 0,10-7-4 15,-8 7 4-15,0 0 0 0,0-5-4 0,-2-1-4 0,-6 5 4 0,7-4 0 16,-8-1 0-16,8-4 4 0,-7 5-4 0,-2-5 0 16,2 4-4-16,-2-4 4 0,10-5-4 0,-9 5 0 0,0-1 4 0,0-4 0 15,9 0 0-15,-10 0-8 0,10-4 4 0,-10 4-4 0,10-5 0 16,-1 0-8-16,1 1-12 0,-1-1-12 0,9-5-8 0,-8 5-12 16,8-4-12-16,-9 4-12 0,9-5-4 0,0 0-12 0,-8 1-68 15,8-1 0-15,8 1 28 0,-8-1 32 0</inkml:trace>
        </inkml:traceGroup>
        <inkml:traceGroup>
          <inkml:annotationXML>
            <emma:emma xmlns:emma="http://www.w3.org/2003/04/emma" version="1.0">
              <emma:interpretation id="{E47F0F98-A2DB-49D8-B400-9F9A6964CA70}" emma:medium="tactile" emma:mode="ink">
                <msink:context xmlns:msink="http://schemas.microsoft.com/ink/2010/main" type="inkWord" rotatedBoundingBox="28410,12416 29604,12426 29601,12773 28407,12763"/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06515.5319">330 3817 31 0,'-8'-4'72'0,"8"-2"-8"0,-10 1-8 15,10 1-20-15,-8-2 0 0,0 2-12 0,8 4 0 0,-9-5 0 16,1 1 0-16,8-2-8 0,-9 6 0 0,9 0-4 0,-8-4 0 16,-1 4 4-16,9 0 0 0,-8 0-4 0,8 0 0 0,-8 0-4 0,-2 0 0 15,10 0 4-15,-8 0-4 0,8 0 4 0,-8 0 0 0,-2 4-4 16,2-4 4-16,8 6-4 0,-8-2 0 0,0 1 0 0,-1-5 0 16,9 4 0-16,-9 2 4 0,1-2-4 0,-1 7-4 0,9-7 0 0,-8 6 0 15,0 0 4-15,8-6-4 0,-10 5 0 0,10 0 0 16,-8 1-4-16,8 0 4 0,0 0-4 0,0-1 4 0,0 1-4 0,0 5 4 15,-8-7 0-15,8 3 0 0,8-2 0 0,-8 1 0 0,0 4-4 16,8-5 0-16,-8 1 0 0,10 0 0 0,-2-1 0 0,0-4 0 16,-8 5 0-16,9 0 0 0,8-1 4 0,-8-4-4 0,-1 4 4 0,8-4 0 15,2 0-4-15,-10 0 0 0,10-5 4 0,-1 5 0 0,0-1-4 16,-9-4 0-16,9 0 4 0,1 5 0 0,-2-10-4 0,2 5 8 16,-10 0 0-16,9-4-4 0,0-1 0 0,-8 0 0 0,7 0 4 15,-6 0 0-15,-2 0 4 0,0-4-4 0,2 4 0 0,6 1 4 16,-16-6 0-16,8 5 0 0,1-5 0 0,-9 1 0 0,8 4 0 0,1 0 0 15,-9-5 0-15,0 6 0 0,9-1-4 0,-9-5 4 0,0 6 0 16,0-1 0-16,0 0-24 0,8 5 20 0,-8-5 0 0,0 5 0 16,0-4-8-16,0 4 0 0,0 0 4 0,0 0 0 0,0 0-4 15,0-4 0-15,0 4 4 0,0 0-4 0,0 0 0 0,8 4 4 16,-8-4 0-16,0 4 0 0,0-4 0 0,10 5 0 0,-10 0-4 16,0 0 4-16,8-5 0 0,-8 4-8 0,8 6 4 0,-8-5 4 0,0-1 0 15,8 2-4-15,-8 3-4 0,10 1 4 0,-10-6 4 16,0 1-4-16,8 5 0 0,-8-5 4 0,8 0-4 0,-8-1-4 0,9 1 4 15,-9 0 0-15,8-1 0 0,1-4 0 0,-9 5 0 0,9-5 4 16,-9 0-4-16,8 5 0 0,-8-5 0 0,8 0 0 0,0-5 0 16,-8 5-4-16,10-5 4 0,-2 1 4 0,-8-1-4 0,8 0 0 0,2 1 0 15,-10-6 0-15,8 0 0 0,0 5 0 0,1-4-4 0,-1-1 4 16,-8 0 0-16,8 1 0 0,1-1 4 0,0 1-4 0,-9-1 4 16,8 2-4-16,0 1 4 0,-8-1-4 0,10 2 4 0,-10 2 0 15,8-6-4-15,-8 10 0 0,8-5 4 0,-8 1-4 0,0 4-4 16,0 0 4-16,0 0 0 0,0-5 4 0,0 5-4 0,9 0 0 0,-9 0 4 15,0 0 0-15,0 5-4 0,0-5 0 0,9 4 4 0,-9-4 0 16,0 5 0-16,0-5 4 0,8 5 0 0,-8 0-4 0,8-1 0 16,-8 2 0-16,0-2 0 0,9 0-4 0,-1 3 0 0,-8 1 4 15,9-3-4-15,-9 0 4 0,0 0 0 0,9-1-4 0,-1 6 0 16,-8-5 4-16,8-1 0 0,-8 2-4 0,10-2 4 0,-2-4-4 16,-8 5 0-16,8 0 0 0,0-5 4 0,-8 5-4 0,10-5 0 0,-2 0 4 15,-8 4-4-15,8-4 4 0,1 0-4 0,-9 0 0 0,8 0 4 16,0 0 0-16,-8-4 0 0,10 4 0 0,-2-5-4 0,-8 5 4 15,8-5-4-15,0 0 0 0,-8 5 0 0,10-4 0 0,-2-2 0 16,-8 2 0-16,8-1 0 0,1-5 4 0,-9 6 0 0,9-1 0 16,-1-5 4-16,1 6-4 0,-1-7 0 0,0 7 4 0,2 0 0 0,-2-6 0 15,0 5 4-15,0 0 4 0,-8 0 0 0,18 1-4 16,-10-1 0-16,1 5 0 0,0-6 0 0,-1 6 0 0,1 0 0 0,-1 0 4 16,-8 0 0-16,8 0 0 0,0 6 4 0,2-1 0 0,-2-1 0 15,0 1 0-15,-8 5 0 0,10 0 4 0,-10-2-4 0,8 3-4 16,-8-2-4-16,8 1 0 0,-8 4-4 0,0 1 4 0,0-6-4 0,0 5-4 15,9 1 4-15,-9-5 0 0,0-1-4 0,0 5 0 0,0-4-4 16,0 0-4-16,0-1-4 0,0 1-12 0,0-6-12 0,0 6-12 16,-9-5-16-16,18-5-4 0,-9 5-20 0,0-5-16 0,0 0-12 15,0 0-12-15,8-5 0 0,-8-5-60 0,9 5-4 0,-1-4 28 16,1-1 28-16,-1 1 32 0</inkml:trace>
        </inkml:traceGroup>
        <inkml:traceGroup>
          <inkml:annotationXML>
            <emma:emma xmlns:emma="http://www.w3.org/2003/04/emma" version="1.0">
              <emma:interpretation id="{2333425F-C21A-4B1F-8EF6-85778688FB17}" emma:medium="tactile" emma:mode="ink">
                <msink:context xmlns:msink="http://schemas.microsoft.com/ink/2010/main" type="inkWord" rotatedBoundingBox="29943,12051 30244,12054 30241,12491 29939,12489"/>
              </emma:interpretation>
              <emma:one-of disjunction-type="recognition" id="oneOf11">
                <emma:interpretation id="interp31" emma:lang="" emma:confidence="0">
                  <emma:literal>3</emma:literal>
                </emma:interpretation>
                <emma:interpretation id="interp32" emma:lang="" emma:confidence="0">
                  <emma:literal>s</emma:literal>
                </emma:interpretation>
                <emma:interpretation id="interp33" emma:lang="" emma:confidence="0">
                  <emma:literal>&gt;</emma:literal>
                </emma:interpretation>
                <emma:interpretation id="interp34" emma:lang="" emma:confidence="0">
                  <emma:literal>ś</emma:literal>
                </emma:interpretation>
                <emma:interpretation id="interp35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207121.4277">1634 3471 43 0,'0'-4'100'0,"0"-1"-12"0,0 0-8 16,0 0-20-16,0 1-8 0,0-2 0 0,8 1-4 0,-8 1-8 0,10 0 0 16,-10-2 4-16,8 2-8 0,0 4 0 0,2-5 0 0,-2 5-4 15,0-5 0-15,1 5-4 0,-1-5 0 0,9 5-8 0,-8 0 0 16,-1 0-4-16,0 0-4 0,10 0 0 0,-10 5-4 0,2 0 4 15,-10-5-4-15,8 5 0 0,0-1-4 0,-8 6 0 0,8-6 0 16,-8 1 4-16,0 5 0 0,0-5 4 0,0 5-4 0,-8 0 0 16,8-1 4-16,-8 1-4 0,0-1 4 0,8 1 0 0,-10-6 0 0,2 6 0 15,8-5 0-15,-8-1 0 0,-2 6-4 0,10-10-4 0,-8 5-4 16,8 0 0-16,-8-5 0 0,8 0 8 0,0 4-4 0,0-4-4 16,0 0 4-16,0 0-4 0,0-4 0 0,0 4-4 0,8-5 8 15,-8 5-4-15,8-5 4 0,-8 5-4 0,10-4 4 0,-10 4-4 16,0 0 0-16,8-6 4 0,0 6-4 0,2 0 0 0,-10-4 0 0,8 4 8 15,0 4-8-15,0-4 4 0,-8 0 0 0,9 6 0 0,-1-2 0 16,1 1 4-16,0 0 0 0,-9-1 0 0,8 1 0 0,0 5 0 16,2-5 0-16,-10 5 0 0,8-6 0 0,0 6 0 0,-8-1 0 15,8 1 4-15,2 0 0 0,-10-1 0 0,8 1 0 0,-8-5 0 16,8 4 4-16,-8 1 8 0,0 0 4 0,9-1 4 0,-9 0 8 0,0-3-4 16,0 3 0-16,-9 1 0 0,9-1 0 0,-8-4-8 0,8 4 0 15,-8-5-8-15,-2 7 0 0,-6-1 0 0,8-6-4 0,-10 5-4 16,10 1 0-16,-10-5-4 0,1 1-4 0,1-2 4 0,-2 6-4 15,10-6-4-15,-10-4-4 0,10 6-4 0,-9-6-12 0,9 4-20 16,-1-4-24-16,1 0-20 0,-1-4-20 0,1 4-32 0,8-6-40 0,-8 2-56 16,8-6-16-16,-10 6 44 0,10-7 36 0,-8 1 36 0,8 1 20 15</inkml:trace>
        </inkml:traceGroup>
      </inkml:traceGroup>
    </inkml:traceGroup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42.2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CB898A-086E-4A37-8B2C-C9595C6CC77D}" emma:medium="tactile" emma:mode="ink">
          <msink:context xmlns:msink="http://schemas.microsoft.com/ink/2010/main" type="writingRegion" rotatedBoundingBox="20323,4511 23346,3190 24040,4778 21018,6099">
            <msink:destinationLink direction="with" ref="{3FC6B3D9-CFF5-4FED-B430-BA9CD042E96B}"/>
            <msink:destinationLink direction="with" ref="{B193773E-B89A-4084-B7EA-B03EFD0B35D1}"/>
          </msink:context>
        </emma:interpretation>
      </emma:emma>
    </inkml:annotationXML>
    <inkml:traceGroup>
      <inkml:annotationXML>
        <emma:emma xmlns:emma="http://www.w3.org/2003/04/emma" version="1.0">
          <emma:interpretation id="{94A94347-0DA4-4E9B-A0A0-3594ACF4D2D5}" emma:medium="tactile" emma:mode="ink">
            <msink:context xmlns:msink="http://schemas.microsoft.com/ink/2010/main" type="paragraph" rotatedBoundingBox="20323,4511 23346,3190 24040,4778 21018,6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FA41B8-33B9-41CC-9E1D-D617168DF551}" emma:medium="tactile" emma:mode="ink">
              <msink:context xmlns:msink="http://schemas.microsoft.com/ink/2010/main" type="line" rotatedBoundingBox="20323,4511 23346,3190 24040,4778 21018,6099"/>
            </emma:interpretation>
          </emma:emma>
        </inkml:annotationXML>
        <inkml:traceGroup>
          <inkml:annotationXML>
            <emma:emma xmlns:emma="http://www.w3.org/2003/04/emma" version="1.0">
              <emma:interpretation id="{19954AC3-6B12-4B25-ABE1-E0F3DE55C62E}" emma:medium="tactile" emma:mode="ink">
                <msink:context xmlns:msink="http://schemas.microsoft.com/ink/2010/main" type="inkWord" rotatedBoundingBox="20323,4511 23346,3190 24040,4778 21018,6099">
                  <msink:destinationLink direction="with" ref="{620F3CF7-1E0B-4C95-A7B0-CB4E75E2012D}"/>
                  <msink:destinationLink direction="with" ref="{ACE37D61-24F2-4CAD-89F4-C6AC9A40F7C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606 66 27 0,'0'0'84'0,"0"-3"-12"0,0 3-4 0,0 0-20 0,0 0-4 16,0 0-4-16,0 0 0 0,0 0 0 0,0-5-4 0,0 5 8 16,0 0-8-16,0 0 0 0,0 0-4 0,0 0 0 0,0 0 4 0,0 0-4 15,0 0 0-15,0 0-4 0,0 0 0 0,0 0 0 0,0 0-8 16,0 0 0-16,0 0 0 0,0 0-4 0,0 0 0 0,0 5 4 16,0-5 4-16,0 3 0 0,0 4-4 0,0-3-4 0,0 1 0 15,0 5 0-15,0-6-4 0,0 6-4 0,0 5 8 0,0-6-4 16,0 5-4-16,0 1 0 0,0-1 0 0,0 0 0 0,0 1 4 0,0 4-4 15,0-5 0-15,0 5 4 0,0-4-4 0,0 4 0 16,0 0 0-16,0-5 4 0,0 5-4 0,0-4 0 0,0 5 0 0,0-1 0 16,0 0-4-16,0-5 0 0,0 5 0 0,0 0 0 0,0-4 0 15,0 4 0-15,0-4-4 0,0 4 4 0,0 0 0 0,0-5 0 16,0 5 4-16,0-4-8 0,0 4 0 0,0 1 0 0,0-7 4 0,0 6 0 16,0-5-20-16,0 6 20 0,0 0 0 0,0-7 0 0,0 7 0 15,0-1 0-15,0-4-4 0,0 5 0 0,0-2 0 0,0 1 4 16,0-5-4-16,0 6 0 0,0-6 4 0,0 6-4 0,0-6 0 15,0 0 0-15,0 6 0 0,0-6 0 0,0 0 0 0,0-1 4 16,0 3 0-16,0-2-4 0,0 1 0 0,0-1 0 0,0-4-4 0,0 4 4 16,0 0 0-16,0-4 0 0,0 4 0 0,0-4 4 0,0 4-4 15,0-4 0-15,0 4 0 0,0-3 0 0,0 2 0 0,0-3 0 16,0 0 0-16,0 5 0 0,0-7 0 0,0 2 0 0,0-1 0 16,0 6 0-16,0-5-4 0,0-1 4 0,0 0 4 0,0 2-4 15,0-7 0-15,0 6 0 0,0-1-4 0,0 1 8 0,0-5-4 0,0 5 0 16,0-1 4-16,0-4 0 0,0 4-4 0,0-4 0 0,0 5-4 15,0-6 4-15,0 6 0 0,0-5-4 0,0 0 4 0,0 4 0 16,0-4 0-16,0 0 0 0,0 5 0 0,0-6 0 0,0 1 0 16,0 5 4-16,0-6-4 0,0 6 0 0,0-5 0 0,0 3 0 15,0-2 0-15,0-1 0 0,0 5 0 0,0-6-4 0,0 6 4 16,0-5 0-16,0-1 0 0,0 7 0 0,0-7 0 0,0 0 0 0,0 6 0 16,0-4 0-16,0-2-4 0,0 1 4 0,0 4 0 15,-8-4 0-15,8 0 0 0,0-1 0 0,0 2 0 0,0-2 0 0,0 0 0 16,0 2 0-16,0-1 0 0,0-5 4 0,0 4-4 0,0-4 0 15,0 5 0-15,0-5 0 0,0 0-4 0,0 0 4 0,0 0 0 16,0 0 0-16,0 0 4 0,0 0-4 0,0 0 0 0,0 0 0 0,0 0 0 16,0 0 0-16,0 0 0 0,0 0 0 0,0 0 0 0,0 0 0 15,0 0 4-15,0 0-8 0,0 0 4 0,0 0 0 0,0 5-4 16,0-5 4-16,0 0-4 0,0 0 0 0,0 0-8 0,0 0 0 16,0 0-8-16,0 0 0 0,0 0-12 0,0 0-16 0,0 0-12 15,0 0-16-15,0 0-12 0,0-5-12 0,0 5-8 0,0-5-84 0,0-4 12 16,0 3 32-16,0-2 32 0,-8-2 20 0</inkml:trace>
          <inkml:trace contextRef="#ctx0" brushRef="#br0" timeOffset="3988.0073">120 821 55 0,'0'4'72'0,"0"-4"-4"0,0 5-8 0,0-5-28 0,0 5-4 16,0-5-8-16,0 0 8 0,0 0-12 0,0 5 4 0,0-5 0 16,0 0-4-16,0 0 4 0,0 0-4 0,0 0 0 0,0 0 0 0,0 0 4 15,0 0 0-15,0 0 4 0,0 0-4 0,0-5 0 0,0 5 4 16,0-5 0-16,10 5-4 0,-10 0 0 0,0-5 0 0,8 1 0 15,-8 4 4-15,8-6-4 0,-8-3 0 0,8 4 0 0,1 0 0 0,0-5 0 16,-1 1 0-16,1-1 0 0,-1 1-4 0,0-1 4 0,10 0-8 16,-10-3 4-16,10 3 0 0,-10-5-4 0,9 0 0 0,0 1 4 15,0 0-8-15,1 0 4 0,-2 0 0 0,2 0-4 0,-2-1 0 16,1 0-4-16,1 1 0 0,-2 0-4 0,10-1 4 0,-8 1 0 16,-2 5-4-16,1-1 0 0,0 0 4 0,0-4-4 0,-9 4 0 0,10 0 0 15,-10 6 0-15,10-6 0 0,-10 5 0 0,0 1 4 16,1-6-4-16,-1 5 4 0,1 1 4 0,0-2 0 0,-9 6 0 15,8-4-4-15,-8-1 4 0,0 5-4 0,8-5 0 0,-8 5 8 0,0-5 0 16,0 5-8-16,0 0 4 0,0-4-4 0,0 4 0 0,0-5 0 16,0 5 0-16,0-5 0 0,0 5 0 0,0 0-4 0,0-5 0 15,10 5 0-15,-10-4 0 0,0 4-4 0,0 0 4 0,0 0 0 16,0 0-8-16,0-6-4 0,0 6-4 0,0 0-12 0,0 0-8 16,0 0-16-16,0 0-16 0,0 0-12 0,0 0-12 0,0 0-4 0,0 6-88 15,0-6 8-15,0 4 40 0,0-4 28 0,0 5 24 0</inkml:trace>
          <inkml:trace contextRef="#ctx0" brushRef="#br0" timeOffset="181370.3615">-17 993 27 0,'0'-5'80'0,"0"10"-4"0,0-5-8 0,0 0-32 15,0 5-4-15,0-5-4 0,0 5-4 0,0-2 0 0,0 3-4 0,0-1-4 16,0 0 0-16,0 4 0 0,0-4-4 0,0 5 0 0,0-2 4 15,0-1-4-15,0 7 0 0,0-5 4 0,0 1 0 0,0-1 0 16,0 5-4-16,0-4 8 0,0 5-4 0,0-6 0 0,0 5 0 16,0 0 0-16,0-3 0 0,0 3 0 0,0 1 0 0,0 0 0 15,0-2 0-15,0 1 0 0,0 1 0 0,0 4 0 0,0-5-4 0,0 1 0 16,0-1 4-16,0 5-4 0,0-4-4 0,0 4 4 0,0-5-4 16,0 6-4-16,0-6 4 0,0 5 4 0,0 0-8 0,10-4 0 15,-10 4 0-15,0-5 0 0,0 5 8 0,0-4-8 0,8 5 4 0,-8-7 0 16,0 2 4-16,0 3 0 0,8 2 0 0,-8-6-4 15,0 7 4-15,0-8 0 0,0 7 0 0,0-1 4 0,0 0-4 16,0-5 0-16,0 5-4 0,0 0 0 0,0 1-4 0,0-1 4 0,0 0-4 16,0 0 0-16,0 1 0 0,10-6-4 0,-10 5 4 0,0 0-4 15,0-4 4-15,0-1-4 0,8 6 4 0,-8-6-4 0,0-5 0 16,0 5 0-16,8 1 0 0,-8-5 0 0,0 4 4 0,9-5-8 16,-9 1 4-16,0-1 4 0,0 1-4 0,0 1 4 0,0-3 0 15,0-3 0-15,0 0 0 0,0 4-4 0,0-3 0 0,0-2 0 0,0 1-4 16,0 1 8-16,0-2-4 0,0 0 0 0,0-4 0 0,0 6 0 15,0-6 0-15,0 4-4 0,0-4 4 0,0 0 0 0,0 0 4 16,0 0-4-16,0 0 0 0,0 0 0 0,0 0 0 0,0 0 4 16,8 0-4-16,-8-4 0 0,-8 4 0 0,8-6 0 0,0 6 4 15,0 0-4-15,0-4 4 0,0 0-4 0,0-2 4 0,0 1 0 0,0 1-8 16,0-2 8-16,0-3-8 0,0 4 4 0,0-4-20 0,0-2 24 16,0 3 0-16,0-2-4 0,0 0 0 0,0-4 0 0,0 0 0 15,0-1 4-15,0 1-4 0,0-1 0 0,0-3 4 0,0-2-8 0,0-4 0 16,0 5 4-16,0-5-4 0,0 0 4 0,0 0-4 15,0 0 4-15,0-5-4 0,0 5 0 0,0 0 8 0,0-5-4 0,0 6 0 16,0-2 4-16,0 2-4 0,0-6 0 0,0 4 0 0,0 2 0 16,0-2 0-16,0-3 4 0,0 4 0 0,0 0-8 0,-9 0 0 15,9 0 8-15,0-5-4 0,0 5-4 0,0 1 4 0,0-2-4 0,0 2 4 16,0-2-4-16,0 2 0 0,0 3 4 0,0-4-4 16,0 5 0-16,0 1 8 0,0 3 4 0,0-5-8 0,0 6 0 15,9 0-4-15,-9-1 4 0,0 1 0 0,0 4 0 0,8-4 0 0,-8 5-4 16,0-6 0-16,0 5 4 0,9 1 8 0,-9-1-12 0,8-1 4 15,-8-2 8-15,0 3-12 0,9 1 0 0,-9-5 8 0,8-1-4 16,-8 6 4-16,8-6-8 0,-8 1-12 0,0-1 20 0,10 6 0 16,-10-5-4-16,8-1 8 0,-8 5-12 0,8-4 8 0,-8 5-8 15,10 0 8-15,-10-2 0 0,0 2-4 0,8-1 0 0,-8 1 0 0,0 3 0 16,0 2 0-16,0-1 4 0,0 0-4 0,0 0 0 0,0 1 0 16,0-2 4-16,0 6-8 0,0-4 4 0,0 4 0 0,0-5 0 15,0 5 0-15,0 0 0 0,0 0 0 0,0 0 0 0,0 0 0 16,0 0 0-16,0 0 4 0,0 0-4 0,0 0 0 0,0 0-4 15,0 0 4-15,0 0 0 0,0 0 0 0,0 0 0 0,0 0-4 0,0 0 4 16,0 0 4-16,8 0-8 0,-8 0 8 0,0 0-4 0,0 0 0 16,0 0-4-16,0 0 4 0,0 0-4 0,8 0 8 0,-8 0-4 15,0 5 0-15,9-5-4 0,-9 0 4 0,0 4 4 0,9-4 0 0,-9 0 0 16,0 6-4-16,8-6 0 0,-8 4 0 0,9 1 0 16,-9-5 0-16,8 5 0 0,-8 0 0 0,8-5 4 0,-8 4 4 0,10 2-4 15,-2-6 4-15,0 4-4 0,2-4 0 0,-2 5 0 0,8-5 8 16,-7 4-4-16,8-4 0 0,-8 0 0 0,7 0 0 0,2 6 0 15,-2-6 0-15,2 0 0 0,-1 0 0 0,0 0 0 0,8 0-4 0,-7 0 4 16,8 0 0-16,-10 0-4 0,10 0 0 0,-9 0 0 0,9 0 0 16,-10 0 4-16,10 0-4 0,-9 0 0 0,9 0 0 15,-10 0 0-15,10 0 0 0,-8 4-4 0,-2-4 0 0,1 0 4 0,1 5 0 16,-2-5 0-16,2 0 0 0,-2 0 0 0,2 5 0 0,-1-5 0 16,-1 6 0-16,2-6 0 0,-2 0 0 0,2 3 0 0,-1 3 4 15,0-6 0-15,0 0-4 0,0 4 0 0,0 1 4 0,1-5 0 16,-2 0-4-16,2 5 0 0,-2-5 0 0,1 5 0 0,1-5 0 15,-2 4 0-15,2-4-4 0,8 0 4 0,-10 5-4 0,1-5 4 0,1 5 0 16,6-5-4-16,-6 4 4 0,-1-4-4 0,0 5 0 0,0-5 0 16,0 6 4-16,0-6-4 0,1 4 0 0,-2 1 0 0,2-5 0 15,-10 5 0-15,9 0 0 0,-1-5 0 0,-6 4 4 0,6 1-4 16,-6-5 0-16,6 5 0 0,-7 0 0 0,-1-1 0 0,9 2 0 16,-8-6 0-16,-1 4 0 0,10 6 4 0,-10-10-4 0,0 5 0 0,2-1 0 15,-2 1 0-15,0 0 4 0,0 0 0 0,1 0-4 0,0 0 0 16,-1-1 0-16,1 1 4 0,-1 0-4 0,0-5 0 0,2 4 0 15,-2 1-4-15,0-5 4 0,0 5 0 0,2-5 0 0,-2 5 0 0,-8-5 0 16,8 5 0-16,1-5 0 0,-1 0 0 0,1 0 0 16,0 0 0-16,-1 0 0 0,0 0 0 0,-8 0 0 0,8 0 0 0,2 0 0 15,-2 0 0-15,-8 0 0 0,8 0 0 0,2 0 4 0,-10 0-4 16,8 0 0-16,-8 0 0 0,8 3 0 0,-8-3 0 0,0 0 0 16,0 0 0-16,9 0 0 0,-9 0 0 0,0 0 0 0,0 0 4 0,0 0 0 15,0 0 0-15,0 0 0 0,0 0-4 0,0 0 0 0,0 0 0 16,0 0 4-16,0 0 0 0,0 0-4 0,0 0 4 0,-9 0-20 15,9 0 20-15,0 0 0 0,0 0 0 0,-8 0-4 0,8 0 4 16,-8 0 0-16,8 0 0 0,-10 0-4 0,2 0 0 0,8 0 0 16,-8 0 0-16,-2 0 0 0,2 0 4 0,0 0-4 0,8 0-4 15,-8 0 4-15,-1 0-4 0,0 0 8 0,-8 0-4 0,9 0-4 0,0 0 0 16,-2 0 4-16,-6 0 0 0,-2 0 0 0,2 0 0 0,7 0 0 16,-17 0-4-16,10 0 0 0,-2 0 0 0,-8 0 0 0,1 0 4 15,0 0 0-15,0 0 0 0,-1 0 0 0,0 0-4 0,1 0 0 16,-9-3 4-16,8 3 0 0,0 0 0 0,-8 0-4 0,9-5 4 0,-1 5 0 15,0-5 0-15,1 5-4 0,-1-5 4 0,0 5 0 16,10-5 0-16,-10 1 4 0,9 4-4 0,-9-5 0 0,10 0 0 16,-2 1 0-16,-8 4 0 0,10-5 0 0,-1 5 0 0,-1-5-4 0,2 0 4 15,-2 5 4-15,2-5-4 0,-2 5-4 0,1-5 8 0,1 1-4 16,-2-1 0-16,0 5 4 0,2-5-4 0,-1 5-16 0,0-5 16 16,8 1 4-16,-7 4 0 0,-2-6-4 0,2 6 0 0,-2-4 0 0,1 4 0 15,8-5 4-15,-8 5-4 0,1 0 0 0,-2-5 0 16,2 5 0-16,6 0 0 0,-6 0 0 0,-1 0 0 0,0-5-4 0,0 5 4 15,9 0 0-15,-10 0 4 0,0 0-4 0,2 0 0 0,-1-4-4 16,8 4 4-16,-8 0 0 0,1 0 0 0,-2 0 0 0,2 0 0 16,6 0 0-16,-6 0 0 0,7 0 0 0,-8 0-4 0,8 0 4 0,-7 0 0 15,8 0 0-15,-10 0 0 0,10 0 0 0,-2 0 0 0,2 0 0 16,0 0 0-16,-1 0 0 0,9 0 0 0,-8 0 0 0,-1 0 0 16,9 0 0-16,-9 0 0 0,9 0 0 0,-8 0 0 0,8 0-4 15,0 0 4-15,0 0 0 0,0 0 0 0,0 4 0 0,0-4 0 16,0 0-4-16,0 0 0 0,0 0 4 0,0 0 0 0,0 0 0 0,0 0 0 15,0 0 0-15,0 0-4 0,0 0 4 0,0 0 0 0,0 0 0 16,0 0 0-16,0 5 4 0,0-10-20 0,0 5 16 0,0 0 4 16,0 0-4-16,0 0 0 0,0 0 4 0,0 0-4 0,0-4 4 15,0 4-4-15,0 0 0 0,0-5 0 0,0 5 0 0,0-5 4 16,0 5-4-16,0-5 0 0,0 1 0 0,0-2 0 0,0 1 0 0,0 5 0 16,0-9 0-16,0 9 0 0,0-5 4 0,0 1-4 0,8-1-4 15,-8 0 4-15,0 0 0 0,9 1 0 0,-9-2 0 0,9 3 0 16,-9-3 0-16,8 1 4 0,1 0-4 0,-1-5 0 0,-8 6 0 15,8-5-4-15,2 3 4 0,-2-3 0 0,0-1 0 0,2 0 0 16,6 1 0-16,-8 5 0 0,1-11 0 0,0 5 0 0,8 1 0 16,-9-1 0-16,10 0 0 0,-10-4 0 0,8 5 0 0,-6-6 0 0,6 6 0 15,1 0 0-15,-8-6 0 0,8 5-4 0,-1-4 4 0,-6 4 0 16,6-4 0-16,2 4 0 0,-10 1 0 0,9-5 0 0,0 4 4 16,-8 0-4-16,7-4 0 0,-6 4 0 0,6 0 0 0,-6 1 4 15,-2-1-4-15,8 1-16 0,-7-1 16 0,-1 0 4 0,1 1-4 16,0-1 0-16,7 1 0 0,-6 4 0 0,-2-4 0 0,0-2 0 15,0 2 0-15,10 0 0 0,-10-1 0 0,1 5 4 0,-1-5 0 0,1 1-4 16,8-1 0-16,-9 6 0 0,0-6 0 0,2 1 0 0,-2 3 4 16,0-3-4-16,2 4 0 0,-2-4 0 0,0 4 0 0,1-5 0 15,-1 6 0-15,0-1 0 0,-8-5 0 0,10 5 0 0,-10 0 0 16,8 1 0-16,0-1 0 0,-8 1-4 0,8-2 4 0,-8 2 0 16,0-1 0-16,10 0 0 0,-10 0 0 0,8 0 0 0,-8 1 0 0,8-1-4 15,-8 0 4-15,0 0 0 0,9 0 0 0,-9 1 0 0,9-1 4 16,-9 0 0-16,8 1 0 0,-8-3-4 0,9 4-4 0,-1-2 4 15,-8 0-4-15,8 0 4 0,-8 1 0 0,9-1 4 0,0 0-4 16,-9 0 0-16,8 1 0 0,-8-3 0 0,8 7 0 0,-8-3 0 16,10-2 0-16,-10 5 0 0,0 0 4 0,0-5-4 0,0 5 0 0,0 0 0 15,0 0 0-15,0 0 0 0,0 0 0 0,0 0 0 16,0 0 0-16,0 0 0 0,0 0 0 0,-10 5 0 0,10-5-4 0,0 5 4 16,-8-5 0-16,0 3 4 0,8-3-4 0,-9 7 0 0,9-3-4 15,-9 1 8-15,1 0-8 0,0 4 4 0,-1-4-4 0,1 5 8 16,-1-7-4-16,0 8-4 0,9-6 4 0,-8 4 0 0,0-4 0 15,-2 5 0-15,2-1-4 0,0-4 0 0,0 5 0 0,-2-5 0 0,2 5-4 16,0-6 8-16,8 5-4 0,-9-4 0 0,-7 5-4 16,6-5 4-16,2 4 0 0,0-5 0 0,-2 7 0 0,2-2 0 0,-8-4 0 15,7 4 4-15,0-3 0 0,-8 3-4 0,9-5 0 0,0 6 4 16,-10-5 0-16,10 6 0 0,-10-8 0 0,10 3 0 0,-9 3-4 16,8-5 4-16,-8 6 0 0,9-5-4 0,-8 4 4 0,-2-4 0 0,0 5 0 15,10 0 0-15,-9-5 0 0,0 4-4 0,0 1 4 16,1-6 0-16,6 6 0 0,-6 0 0 0,-2-1 0 0,2 1 0 0,-2-5 4 15,1 5 0-15,1-1-4 0,-2-4 0 0,10 4 0 0,-10-4 0 16,2 5 0-16,-1-5 0 0,-1 4 0 0,10-4 0 0,-8 5 0 16,6-6 0-16,-6 6 0 0,6-5 0 0,2-2 0 0,-9 3 0 0,9-1 0 15,-1 0-4-15,0 0 4 0,9-1 0 0,-8 1 0 0,0 0 0 16,8 0 0-16,-8 0-4 0,-2-1 4 0,10-4 0 0,0 6 0 16,-8-6 0-16,8 4 4 0,0 1-4 0,0-5 0 0,-8 5 4 15,8-5-8-15,0 0 4 0,0 0 0 0,0 4-4 0,0-4 0 16,0 0 4-16,0 0 4 0,0 6-4 0,0-6 0 0,0 0 4 0,0 0-4 15,0 0 4-15,0 0-4 0,0 0 0 0,0 0 0 0,0 0 0 16,0 0 0-16,0 0 0 0,0 0 0 0,0-6 0 0,0 6 0 16,8-4 0-16,-8 4 0 0,8-5 0 0,-8 0 0 0,10 1-4 15,-10-2 4-15,8-3 4 0,0 4-4 0,0-5 0 0,1 1 0 16,8-1 0-16,-8-4 0 0,7 4 0 0,2-4-4 0,-10 5 4 0,10-6 0 16,-2 5 0-16,2-4 0 0,-1-1 0 0,-1 6 0 0,2-5 0 15,-2-1 0-15,2 1 0 0,-1 4 0 0,0-4 4 0,0 0-4 16,-1 3 0-16,2-3-4 0,0 0 4 0,-2 5 4 0,-7 0-8 15,8-7 4-15,-9 6 0 0,1 1 0 0,7-5 0 0,-6 4 0 16,-2 1 4-16,0-2-8 0,2 3 4 0,-2 3 0 0,0-5 0 16,0 0 0-16,-8 6 4 0,9-5-8 0,-1 3 0 0,-8 2 4 0,9-1 0 15,-9-5 0-15,9 5 0 0,-9 5 0 0,8-4 0 16,-8-1 0-16,0 0 0 0,8 0 0 0,-8 5 0 0,0-5 0 0,0 5 0 16,0-4 0-16,10-1 0 0,-10 5 0 0,0 0 4 0,0-5-4 15,0 5 0-15,0 0 0 0,0 0 0 0,8 0 0 0,-8-4 0 16,0 4 0-16,0 0 0 0,0 0 0 0,0 0 0 0,-8 0-4 0,16 0 4 15,-16 0 4-15,8 0 0 0,0 0-8 0,0 4 4 0,0-4 0 16,0 0-4-16,0 5 4 0,0-5 0 0,-10 5 0 0,10-1 0 16,0 1 0-16,-8 0 0 0,8 0 0 0,-8 0 0 0,-1 4 0 15,9 1 0-15,-9-5 0 0,1 5 0 0,-1-1 0 0,-7 0 0 16,8 6 0-16,-2-6 0 0,2 1 0 0,-10 4 0 0,10-4 0 0,-9 4 0 16,0 1 0-16,0-6 0 0,1 5 0 0,-2 1 4 0,0-1-4 15,2 0 0-15,-1 1 0 0,0 4 0 0,-8-4 0 0,7-1 0 16,-8 1 0-16,10-1 0 0,-1 1 0 0,-9 3 0 0,10-3 4 15,-2 0-4-15,-8-1 0 0,9 0 0 0,0-1 0 0,0 3-4 16,9-7 4-16,-10 6 0 0,2 0 0 0,6-6 0 0,2 0 0 0,-9 1 0 16,9-1 0-16,-1 1 0 0,1-1 0 0,-1-3 0 15,9 2 0-15,-8-2 0 0,8 3 0 0,-8-4 0 0,8 0 0 0,-10 0 0 16,10-1 4-16,0 2-4 0,0-2-4 0,0-4 8 0,0 5-4 0,0-1-4 16,0-4 4-16,0 6 0 0,0-6 0 0,-8 4 0 15,16-4 0-15,-8 0-12 0,0 0 16 0,0 5 0 0,0-5-4 0,0 0 0 16,0 0 0-16,0-5 4 0,0 5-4 0,0-4 4 0,0 4-4 15,10-6 0-15,-10 2 0 0,8-1 0 0,-8 1 0 0,8-2 0 16,1 2 0-16,-1-6 0 0,1 5 0 0,-1-4 0 0,1-1 0 16,7-4 0-16,-6 4-4 0,-2 1 4 0,10-6 0 0,-2 6 0 0,1-6 0 15,0 1 0-15,0 4 0 0,1-4 0 0,-2 0 0 16,2-1 0-16,7 1 0 0,-8 0-4 0,0-1 4 0,9 1 0 0,-10 0 0 16,2 4 0-16,-1-5 0 0,0 6-4 0,0-1 4 0,-9 0 0 15,0 1 0-15,10 4 0 0,-10 0 4 0,-8-4-8 0,10 4 4 16,-10 5 0-16,8 0 0 0,-8-5 0 0,0 5 0 0,0 0 0 15,0 0 0-15,0 0 0 0,0 0 0 0,0 0 0 0,0 0 0 16,0 0 4-16,-8 0 0 0,8 5-4 0,0-5 4 0,-10 5-8 16,10 0 4-16,-8-5 0 0,8 4 0 0,-8 1-4 0,-2 0 4 0,10 0 0 15,-8 5 0-15,0-6 0 0,0 6 0 0,-1-1 0 0,0-4 0 16,1 5 0-16,-1 0 0 0,1-1 0 0,0 0 0 0,-2 1 0 16,2 0 0-16,-8 0 0 0,6-1 0 0,2 5 0 0,-9-4 0 15,9-2 0-15,-10 8 4 0,10-7-8 0,-8 6 4 0,6-6 0 0,-6 6 0 16,6 0 0-16,-6-6 0 0,7 5 4 0,-8 1-4 0,8-1 4 15,1-5-4-15,0 6 0 0,-10-1 0 0,10 1 0 0,0-6 0 16,-2 5 0-16,2-4 0 0,0-1 0 0,-1 6 0 0,1-4 0 0,8-2 0 16,-9-5 4-16,9 6-4 0,-8-5 0 0,8-1-4 15,-9 1 4-15,9 0-4 0,0-1 4 0,0 1 0 0,0 1 0 0,0-6 0 16,0 0 0-16,0 0-4 0,0 0-4 0,0 4-8 0,0-4-8 16,0 0-16-16,0 0 0 0,0 0-12 0,0 0-20 0,0 0-12 15,0 0-20-15,0 0-4 0,0-4-64 0,0 8-8 0,0-4 24 0,0 0 28 16,0 0 24-16</inkml:trace>
          <inkml:trace contextRef="#ctx0" brushRef="#br0" timeOffset="162153.6513">1254 499 47 0,'-8'0'72'0,"0"0"-8"0,-2 0-4 0,10 0-32 0,-8 0 4 16,0 0-8-16,0 0 0 0,-2 0 0 0,2 0-4 0,8 0 0 16,-8 0 0-16,-1 0-4 0,1 5 0 0,0-5 0 0,-2 5 0 15,2-5 0-15,0 5-4 0,0 0 4 0,8-1 0 0,-10-4-4 0,2 5 0 16,0 0 0-16,8 4 0 0,-9-4 0 0,0 0-4 0,9 0 0 15,-8-2 0-15,8 8 0 0,-9-6 0 0,9 0-4 0,0 4 0 16,0-4 0-16,0 5 4 0,0-6-4 0,0 6 0 0,0 0-4 16,0-6 4-16,0 6-4 0,0-5 4 0,0 4-4 0,0-4 0 15,9 4 0-15,-9-3 0 0,8-2 4 0,-8 6-4 0,9-5 4 0,0-1 0 16,-9 1-4-16,8 0 4 0,0 0-4 0,2-1 0 0,-2-4 4 16,0 6-4-16,0-6 4 0,2 0 0 0,-2 0 0 0,0 0 0 15,1 0 0-15,-1 0-4 0,0-6 4 0,2 2-4 0,-10-1 0 0,8 0 0 16,0 0 4-16,-8 1-4 0,8-1 4 0,-8-1-4 15,0-2 0-15,0 2 0 0,0-3 4 0,0 4-4 0,10-4 0 0,-20 0 0 16,10-1-4-16,0 5 4 0,0-4-8 0,-8-1 8 0,8 0-4 16,-8 0 4-16,8 1-4 0,-8 4 4 0,8-6-4 0,0 8 4 15,-10-7 0-15,2 5-4 0,0 1 0 0,8-1 4 0,-9 0 0 0,9 5 0 16,-8 0 0-16,0-5 0 0,8 5-4 0,-10 0 4 16,10 5-4-16,-8-5 4 0,8 0 0 0,0 5 0 0,0 0-4 0,-8-1 4 15,8 1-4-15,0 5-12 0,0-7 20 0,0 3 0 0,0-1-4 16,0 0 4-16,0 4-4 0,0-4 0 0,8 0 0 0,-8 5 0 15,8-6 0-15,-8 2 0 0,10-2 0 0,-10 1 0 0,8-5 0 0,0 5 0 16,1-5 0-16,-1 4 4 0,0-4 0 0,2 0-4 16,-2 0 0-16,8 6 4 0,-6-6 0 0,-2 0-4 0,9 0 4 0,-8 0-4 15,-1 0 4-15,9 0 0 0,-9 0 0 0,1 0-4 0,8 0 4 16,-9 0 4-16,2 4 8 0,-2-4 0 0,9 5 0 0,-8-1 4 16,-1 1-4-16,0-5 4 0,1 5 0 0,-1 0-4 0,0-1 0 0,2 2-4 15,-2-2 0-15,0 0-4 0,2 2 0 0,-2-6-4 16,0 5 4-16,1-5-4 0,-9 4-4 0,8-4-4 0,1 0-12 0,-1 0-16 15,1-4-28-15,-9-1-20 0,8 5-20 0,-8-10-92 0,8 6 32 16,-8-6 28-16,10 0 24 0</inkml:trace>
          <inkml:trace contextRef="#ctx0" brushRef="#br0" timeOffset="4619.3329">1706 1017 55 0,'0'0'76'0,"0"0"-8"0,0 5 4 0,0-5-24 16,0 0-8-16,0 0 0 0,9-5 0 0,-9 5 0 0,0-5 0 15,0 5 4-15,8-6-8 0,-8 3 0 0,9-7 4 0,0 5 0 16,-1 0-4-16,-8-4 4 0,16 0-12 0,-6-1 8 0,-2 0 0 15,10-4-8-15,-10 0 4 0,9 4 0 0,-9-5-8 0,18 1 0 0,-10-1 4 16,2 1 0-16,0-5-4 0,6 4 0 0,-7-4 4 0,9 5 4 16,0-5-8-16,0 0 0 0,7 0 0 0,-7-6 0 0,8 6-4 15,-8 0-4-15,8 0 4 0,-1-5-4 0,3 0 0 0,-11 5-8 0,9-5 0 16,0 0 0-16,-8 5-4 0,7-5 0 0,-7 4 4 16,0 1-4-16,0-4 0 0,7 3-4 0,-15 1 0 0,6-1 4 0,2 2-4 15,-8-1 0-15,-1 4 0 0,-1-5 0 0,2 7 0 0,-2-2 0 16,2 1 4-16,-1 3-4 0,-8-2 0 0,-1 3 0 0,1 0 0 15,-1 6 0-15,0-5 4 0,0 3-4 0,-8 6 4 0,10-4-4 0,-10 4 4 16,0 0 0-16,0-5-4 0,0 5 4 0,0 0 0 16,0 0 0-16,0 0 4 0,0 0 0 0,0 0 0 0,0 5-4 0,0-5 0 15,0 0-4-15,0 0 0 0,0 0 0 0,0 0-8 0,0 4 4 16,-10-4-8-16,10 6-4 0,0-2-4 0,-8-4-12 0,8 5-8 16,-8-1-8-16,8 1-36 0,-8 5 8 0,-1-5-12 0,1 0-16 15,-1 3-8-15,0-2-28 0,1 3-60 0,0 1 32 0,-10-5 32 16,10 5 24-16,-10-1 28 0</inkml:trace>
        </inkml:traceGroup>
      </inkml:traceGroup>
    </inkml:traceGroup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1:14.8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82242A-571D-4DEF-A455-70431956F5DB}" emma:medium="tactile" emma:mode="ink">
          <msink:context xmlns:msink="http://schemas.microsoft.com/ink/2010/main" type="inkDrawing" rotatedBoundingBox="9822,14691 17445,15255 17391,15990 9767,15426" semanticType="callout" shapeName="Other">
            <msink:sourceLink direction="with" ref="{DCF5518D-ED35-4060-A5EE-356E8DD422D9}"/>
            <msink:sourceLink direction="with" ref="{5BEF4052-77B0-4617-9DF5-9231AF638793}"/>
          </msink:context>
        </emma:interpretation>
      </emma:emma>
    </inkml:annotationXML>
    <inkml:trace contextRef="#ctx0" brushRef="#br0">-1 112 7 0,'0'-10'84'0,"0"2"-12"0,0-3-8 0,0 2-20 0,0-5-8 16,0 4 0-16,0 5-4 0,0-5 0 0,0 6-8 0,0-6 0 16,0 4 0-16,0 3 0 0,0-3-4 0,0 6 4 0,0-4-4 0,0 4 0 15,0 0 0-15,0 0 4 0,0-5 4 0,0 10 4 16,0-5 0-16,0 0 0 0,9 4 4 0,-9 2-8 0,0-3 8 15,0 8-8-15,0-6-4 0,9 5 8 0,-9-1-4 0,0 1-4 0,8 4-4 16,-8 1-4-16,0-2 0 0,8 7 0 0,-8 0-8 0,0-2 0 16,8 1 0-16,-8 5-4 0,0-5 0 0,0 5 0 0,10 0 0 15,-10-4 0-15,0 8 0 0,8-9 0 0,-8 6 0 0,0-2 0 0,8 2 0 16,-8-6 0-16,10 4 0 0,-10-3-4 0,8-1 0 16,-8-1 4-16,0 2 0 0,8-1 0 0,-8-4-4 0,9-1 0 0,-1 1 4 15,-8-1-8-15,9-4 4 0,-1 4 0 0,-8-4 4 0,9-1-4 16,-1 1 0-16,0-5 0 0,2-1 0 0,-2 6-4 0,0-5 0 15,10-1 4-15,-10-4-4 0,9 6 8 0,0-6 0 0,-8 0-4 0,7 0 4 16,10 0-8-16,-8 0 4 0,-2 0-4 0,10 0 4 16,-9 0 0-16,9 0 0 0,0 0 0 0,-1 0 0 0,0 0 0 0,0 0 4 15,1 0-8-15,9 4 0 0,-10-4 0 0,0 5 0 0,10-1 0 16,-10-4 0-16,10 7 8 0,-9-4 4 0,8 2-4 0,-9-5-4 16,9 5 4-16,-8 4 0 0,8-3-4 0,-1-2-4 0,-7 5 0 0,8-4 4 15,0 0-4-15,1 0 4 0,-1 5 0 0,0-5 0 0,-1 0 4 16,11-1-8-16,-10 1 8 0,9-1-8 0,-1 2 8 0,-8-2-8 15,9 1 4-15,-1 0-4 0,1 0 4 0,-1-1 0 0,1 2-4 16,-1-6 4-16,2 4 0 0,-2-4 0 0,1 5 0 0,-1-5 0 16,1 0 0-16,-1 0 8 0,1 0-8 0,-1 4 4 0,2-4 0 0,-2 0 0 15,1 0 0-15,-1 0-4 0,1 0 4 0,8 0-8 0,-9-4 8 16,2 8-4-16,-2-4 4 0,9 0-8 0,-9 6 8 0,1-2-8 16,1-4 4-16,-2 5-4 0,1 0 4 0,-1 0 0 0,-8-1 0 15,9 2 4-15,-1-2-4 0,-8 1 4 0,9-1-4 0,-9 7 0 16,9-7 0-16,-9 1 0 0,0 0 0 0,9 4 0 0,-1-4 4 0,-8 0-4 15,9-1 0-15,-9 2 0 0,9 3 4 0,-9-4 0 0,8 0-4 16,1-1 4-16,-9 2 4 0,8-2-4 0,-7 1-4 0,7-5 0 16,-8 4 4-16,9 2-8 0,-9-6 8 0,9 4-4 0,-9-4 0 15,8 5 0-15,-7-5 0 0,7 0 4 0,-8 0-4 0,9 0 4 16,-9 0-8-16,8 5 0 0,2-5 4 0,-11 0 4 0,11 0 0 0,-11 5 0 16,9-5 0-16,-6 0 0 0,6 4-4 0,1-4-8 0,-9 5 8 15,-1 1 4-15,1-6-8 0,0 4 8 0,1 1-8 0,-1-1 4 16,0-4 0-16,-8 5 0 0,7 0 0 0,1 0 0 0,-8-5 0 15,8 5 0-15,-8-1 0 0,9 1 0 0,-11-5 8 0,11 6-8 16,-1-2 0-16,0-4-4 0,0 5 4 0,-9-5 4 0,9 4 0 16,1-4-4-16,7 5 0 0,-8-5-4 0,1 0 4 0,-1 0 0 0,0 0 0 15,8 5 0-15,-7-5 0 0,-1 0 0 0,0 0 4 0,0 0-4 16,-1 0 4-16,3 0 0 0,-3 0-4 0,1 0 0 0,0-5 4 16,0 10-8-16,1-5 4 0,-1 0 0 0,0 0 4 0,0 0-4 15,-9 0 4-15,9 5 0 0,1-5-4 0,-1 0 0 0,0 0 0 16,-8 4 0-16,8-4-4 0,-1 0 4 0,3 0 0 0,-3 5-4 0,1-5 4 15,-8 0 0-15,8 0 4 0,0 5-8 0,-1-5 4 0,-7 0-4 16,9 0 0-16,-1 0 8 0,-8-5-4 0,8 5 0 0,-1 0 0 16,-7 0 0-16,8 0 4 0,-8 0-4 0,8 0 0 0,-9 0 4 15,1 0-4-15,8 0 0 0,-9 5 0 0,9-5-4 0,-8 0 4 16,9 0 0-16,-10 0 4 0,10 0-4 0,-1 0 0 0,-9 0-4 0,9 0 8 16,-8 0-4-16,8 0 0 0,-9 0 0 0,1 0-4 0,8 0 8 15,-8 0 0-15,-1 0-4 0,1 0 0 0,0 0-4 0,-1 0 0 16,1 0 4-16,-2 0-4 0,2 0 4 0,0 0 0 0,-9 0 0 0,9 0 0 15,-10 0 0-15,10 0 0 0,-8-5 4 0,-2 5-4 16,1 0 0-16,1 0 0 0,-2 0 0 0,2 0 4 0,-2 0-4 0,2 0 0 16,-10 0 0-16,9 0 0 0,-8 0 0 0,8 0 0 0,-9 0 0 15,-8 0 0-15,8 0 0 0,2 0 0 0,-2 0 0 0,-8 0 0 16,8 0 4-16,-8 0-4 0,0-5 0 0,0 5 0 0,0-4 4 16,10-1 0-16,-10 5 0 0,0-5-4 0,0 0 4 0,8-4-4 15,-8 5 0-15,8-2 4 0,-8-3 0 0,0-1 0 0,9 0-4 0,-9 1 0 16,8-1 4-16,1 1-4 0,-9-1 0 0,9 1 4 0,-9-1 0 15,8-5 4-15,0 6 0 0,-8-2 0 0,0-2 0 0,8 3 4 16,-8-4 0-16,0 5-4 0,0-6 4 0,0 0-4 0,0 6 4 16,0-5-4-16,0 4 0 0,0-5 0 0,0 6-4 0,0-5 4 15,0-1 0-15,0 1 0 0,-8-1 0 0,8 5 0 0,0-3 0 0,0 3 0 16,-8-5 0-16,8 5 4 0,0-3-20 0,0 3 20 0,-8-5-4 16,8 6 4-16,0-1-4 0,-9 1 4 0,9-1-4 0,0 5-4 15,0-4 0-15,0 4-4 0,0 0 0 0,0 0 0 0,0 5 0 0,0-5-4 16,0 5-8-16,0 0-12 0,0-4-8 0,0 4-16 15,0 0-12-15,0 0-8 0,0 4-20 0,0-4-16 0,0 5-16 0,0 0-12 16,0-5-100-16,0 5 44 0,0 0 36 0,0 0 28 0,0-1 28 16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49.2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C294E0-BCC5-48C7-8630-F12BC25E501E}" emma:medium="tactile" emma:mode="ink">
          <msink:context xmlns:msink="http://schemas.microsoft.com/ink/2010/main" type="writingRegion" rotatedBoundingBox="10656,6538 15931,6856 15782,9342 10506,9025"/>
        </emma:interpretation>
      </emma:emma>
    </inkml:annotationXML>
    <inkml:traceGroup>
      <inkml:annotationXML>
        <emma:emma xmlns:emma="http://www.w3.org/2003/04/emma" version="1.0">
          <emma:interpretation id="{1A893A31-9397-4C72-BD76-5DC970488F9D}" emma:medium="tactile" emma:mode="ink">
            <msink:context xmlns:msink="http://schemas.microsoft.com/ink/2010/main" type="paragraph" rotatedBoundingBox="10656,6538 15931,6856 15881,7686 10606,7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10395-5B3D-4CD2-A31D-70B2368EA4E1}" emma:medium="tactile" emma:mode="ink">
              <msink:context xmlns:msink="http://schemas.microsoft.com/ink/2010/main" type="line" rotatedBoundingBox="10656,6538 15931,6856 15881,7686 10606,7368"/>
            </emma:interpretation>
          </emma:emma>
        </inkml:annotationXML>
        <inkml:traceGroup>
          <inkml:annotationXML>
            <emma:emma xmlns:emma="http://www.w3.org/2003/04/emma" version="1.0">
              <emma:interpretation id="{EA601846-E1EE-4B81-A61A-081986BB7985}" emma:medium="tactile" emma:mode="ink">
                <msink:context xmlns:msink="http://schemas.microsoft.com/ink/2010/main" type="inkWord" rotatedBoundingBox="10656,6538 11347,6580 11297,7410 10606,73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476 1510 23 0,'-8'-4'100'0,"8"-2"-4"0,-8 2-8 16,8-1-16-16,0 5-4 0,-10 0 0 0,10 0 0 0,0-4-4 0,0 4 4 15,0 0-4-15,0 0-4 0,0 0-8 0,0 0-4 0,0 0-4 16,0 0 0-16,0 0 0 0,0 0 4 0,0 4 0 0,0 1 4 16,0-1 0-16,0 2 4 0,0 3 0 0,0 1 0 0,0 4-4 15,0 1 0-15,0-1-8 0,0 5-4 0,-8 0-4 0,8 5 0 16,0 0-12-16,0 0 0 0,0 4 0 0,0 1-12 0,-8-4 4 16,8 9-8-16,0-6 4 0,0 0-8 0,0 1 0 0,0 0 4 0,0 0 0 15,0 5 0-15,0-5-8 0,0-6 4 0,0 6 0 0,0 0 0 16,0-5-24-16,0 0 16 0,0-1 4 0,0-3-8 0,8 4-12 15,-8-5-12-15,0-5-12 0,0 5-12 0,8-4-16 0,-8-5-12 0,0 5-8 16,10-7-16-16,-10 2-20 0,0-4-8 0,8-2 0 16,-8 1-80-16,0-5 16 0,0 0 32 0,0-5 36 0,0 1 20 0,0-2 28 15</inkml:trace>
          <inkml:trace contextRef="#ctx0" brushRef="#br0" timeOffset="284.2394">690 1625 15 0,'8'-9'116'0,"-8"-1"-8"16,8 0 0-16,-8 5-24 0,0-4-8 0,0 4 0 0,0 1-4 15,9-1-4-15,-9 5-8 0,0-5 4 0,0 5-4 0,9 0-28 16,-9 0 20-16,0 0 4 0,8 0-4 0,-8 5 0 0,0 0 0 16,9-1-4-16,-9 6 0 0,8-1 0 0,-8 1-4 0,8 4-4 0,-8 1-4 15,10 4 0-15,-10 0-4 0,0 1-4 0,8 3-4 0,-8 2-4 16,0 3-4-16,8 1-4 0,-8 0 0 0,10 0 0 0,-10 4-4 15,0-4 4-15,0 5-4 0,8-1-4 0,-8-5 0 0,0 6 0 16,0 0-4-16,0-5 8 0,0-1-8 0,0 1 0 0,0-5-4 16,8 0-4-16,-8 0-8 0,0-5-8 0,0-4-12 0,0 4-8 0,0-9-8 15,0 4-8-15,0-5-8 0,0-3-20 0,0-3-24 0,0-3-12 16,-8 0-4-16,8-3-20 0,0-3-56 0,-8 2 24 0,8-5 32 16,-10-1 28-16,2 0 20 0</inkml:trace>
          <inkml:trace contextRef="#ctx0" brushRef="#br0" timeOffset="492.1979">545 1971 67 0,'0'4'100'0,"0"-4"-8"0,0 0-8 0,0 5-16 16,0-5 0-16,0 0 4 0,0 0 0 0,0 0 0 0,8 0 0 0,-8 5-4 16,8-10-8-16,-8 5 0 0,10 0 0 0,-2 0-8 0,0 0-4 15,1 0-4-15,0 0-4 0,7 0-4 0,1 0-4 0,1 0-8 16,-2 0-4-16,2-5-4 0,-2 5-4 0,10-4-4 0,-1 4-4 15,1-4-8-15,0-2-8 0,0 6-12 0,-1-5-16 0,1 1-16 16,0 4-28-16,-1-6-20 0,9 2-24 0,-8 4-32 0,0 0-52 0,-1-5 44 16,0 5 24-16,0 0 28 0,-7-4 28 0</inkml:trace>
        </inkml:traceGroup>
        <inkml:traceGroup>
          <inkml:annotationXML>
            <emma:emma xmlns:emma="http://www.w3.org/2003/04/emma" version="1.0">
              <emma:interpretation id="{00533415-0AEC-45F0-9FA3-EEFB9FE4B8F0}" emma:medium="tactile" emma:mode="ink">
                <msink:context xmlns:msink="http://schemas.microsoft.com/ink/2010/main" type="inkWord" rotatedBoundingBox="11826,6869 12316,6898 12300,7171 11809,71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0.0449">1619 1817 43 0,'0'5'116'0,"0"0"-12"0,0-1-8 16,0 2-28-16,0-3-8 0,0-3-4 0,0 6 8 0,0-6-4 0,0 4 4 16,8-4 0-16,-8 0-4 0,9 0 0 0,-9 0-12 0,9 0 0 15,-9 0-8-15,8 0 0 0,0 0-4 0,2 0-4 0,-2 0-8 16,8-4 0-16,-6 8-4 0,6-8-4 0,-7 4 0 0,7 0-8 15,2 0 0-15,-10 0-4 0,10-6 0 0,-2 6-8 0,2 0-8 16,-10 0-8-16,9 0-8 0,0 0-20 0,-8 0-12 0,-1 0-24 0,0 0-20 16,2 6-16-16,-2-6-88 0,-8 4 28 0,0 2 36 0,0-2 28 15,0-4 20-15</inkml:trace>
          <inkml:trace contextRef="#ctx0" brushRef="#br0" timeOffset="958.031">1661 2019 75 0,'0'9'128'0,"0"0"-16"16,0-4-8-16,0 5-20 0,0-5-8 0,0 4 4 0,0-4 4 15,0 0-4-15,0 0-8 0,0 0 0 0,10 1-4 0,-10-6-4 16,8 3-4-16,-8-3-8 0,8 0-8 0,0 0-4 0,10 0-8 0,-10 0-8 16,9 0-4-16,1 0 0 0,-2 0-8 0,2-3-4 0,-2 3-4 15,10-6-4-15,-9 1-16 0,9 5-16 0,0-5-12 0,-1 0-24 16,0 5-48-16,-8-5-12 0,9 5-24 0,0-4-84 0,-10 4 44 0,10 0 40 15,-9-5 28-15,1 5 24 0</inkml:trace>
        </inkml:traceGroup>
        <inkml:traceGroup>
          <inkml:annotationXML>
            <emma:emma xmlns:emma="http://www.w3.org/2003/04/emma" version="1.0">
              <emma:interpretation id="{468D0AB1-CA17-48B1-93AB-FC750753A08A}" emma:medium="tactile" emma:mode="ink">
                <msink:context xmlns:msink="http://schemas.microsoft.com/ink/2010/main" type="inkWord" rotatedBoundingBox="13130,6724 14207,6789 14171,7390 13094,73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89.4109">2949 2138 83 0,'-9'10'112'16,"9"-10"-8"-16,-8 4-4 0,0 2-24 0,8-6-4 0,-9 0-8 0,9 0-4 15,-9 0-8-15,9 0-4 0,0-6-4 0,-8 2 4 16,8-6-8-16,0 5 0 0,0-4-4 0,0 0-8 0,0-1-8 0,0-3 4 16,8 2 0-16,-8-4-4 0,9 1-4 0,0-1 0 0,-9-3 4 15,8 3-4-15,0-4 0 0,1 5 0 0,-1-5 4 0,1 0 0 16,0-2-4-16,-1 7 4 0,0-5 0 0,2 0 0 0,-2 5 0 0,0-5-4 15,0 4 0-15,2 1 8 0,-10-1-4 0,8 1-4 16,0-1 0-16,1 2 0 0,-1 3 0 0,-8 0-4 0,8 1 0 0,-8 3-4 16,10-3 4-16,-10 5-4 0,8 4 0 0,-8-6 4 0,0 2 4 15,8 4-4-15,-8 0 4 0,0 0 0 0,0 0 4 0,0 0-4 16,0 4 0-16,8 2 0 0,-8-2-4 0,0 1 0 0,0 5 0 16,10-1 0-16,-10 1 0 0,0 0-8 0,0 3 4 0,8 2-8 15,-8 5 4-15,0-7 4 0,8 7-4 0,-8 4-4 0,0-4 4 0,0 3-4 16,0 0 0-16,9-2 0 0,-9 7 0 0,0-4 0 0,0 0 0 15,0 0-4-15,9 0 0 0,-9 0-4 0,0 0-4 0,0 0-12 16,0-5-8-16,8 5-12 0,-8-5-8 0,0-4-12 0,0 4-8 16,9-5-12-16,-9 1-12 0,0-6-12 0,8 1-8 0,-8 0 0 15,8-5-28-15,-8-5-64 0,0 4 32 0,0-4 28 0,0 0 24 16,9-4 24-16</inkml:trace>
          <inkml:trace contextRef="#ctx0" brushRef="#br0" timeOffset="1814.2746">3409 1889 79 0,'8'-4'92'0,"-8"-6"-8"0,10 5 0 16,-10 5-20-16,8-4 0 0,-8 4 0 0,0-6 4 0,0 6 0 15,0 6 0-15,0-2-4 0,0 1 0 0,0-1-8 0,0 6 0 16,0-1 0-16,0 1 0 0,0 5-4 0,0-1-4 0,0 1-4 0,0 0-4 16,0 3-4-16,0-3-20 0,0 8 16 0,8-4-4 0,-8 1-4 15,0-1 0-15,10 0-4 0,-2 0 0 0,0 0-4 0,0 1-4 16,1-6 0-16,0 5 0 0,-1-4 0 0,9-1 0 15,1 1 0-15,-2-2-8 0,2-3 8 0,-2 0-4 0,2-5 4 0,-1 5 0 16,7-5 0-16,-6-5 0 0,8 4-4 0,-9-4 4 0,8 0-4 16,-8-4-4-16,9 4 4 0,-8-5 0 0,6-5 0 0,-6 5-4 15,-1-5 0-15,-1 6 0 0,2-6 0 0,-2 1-4 0,-6-6 0 0,6 10 4 16,-7-10-4-16,-1 6 4 0,1-1-4 0,0-4 4 0,-9 5 0 16,8-6-4-16,-8 5 0 0,0 1 0 0,0-5 0 0,0 4 4 15,8-4 0-15,-16 4-4 0,8-4 4 0,0 4-4 0,-8-5 4 0,8 6-4 16,-9-6 0-16,9 6 0 0,-9-5 0 0,1 4 0 15,-1-3 0-15,1 2 0 0,0-3 4 0,-2 5-4 0,2-1 0 16,-8-5-4-16,6 5 4 0,-6 1 0 0,-1-5 0 0,8 5 0 0,-8-1 0 16,1 0 0-16,-2 1-16 0,0-1 20 0,2 5 0 0,-1-5-8 15,0 6 4-15,0-2 0 0,-1 6 0 0,2-4-8 0,-2 4 0 16,2 0-4-16,7 4-4 0,-8 2-12 0,0-2-8 0,9 6-12 0,-2-5-12 16,-6 8-8-16,8-3-16 0,-2 6-16 0,-6-7-20 15,7 5-12-15,1 1-8 0,-1-1-80 0,9 1 24 0,-9 4 36 0,9-4 36 16,-8-7 20-16</inkml:trace>
        </inkml:traceGroup>
        <inkml:traceGroup>
          <inkml:annotationXML>
            <emma:emma xmlns:emma="http://www.w3.org/2003/04/emma" version="1.0">
              <emma:interpretation id="{7546F916-7937-41E9-85BF-B89920037BC5}" emma:medium="tactile" emma:mode="ink">
                <msink:context xmlns:msink="http://schemas.microsoft.com/ink/2010/main" type="inkWord" rotatedBoundingBox="14649,6953 15921,7029 15897,7422 14625,7346"/>
              </emma:interpretation>
              <emma:one-of disjunction-type="recognition" id="oneOf3">
                <emma:interpretation id="interp3" emma:lang="" emma:confidence="0">
                  <emma:literal>cm</emma:literal>
                </emma:interpretation>
                <emma:interpretation id="interp4" emma:lang="" emma:confidence="0">
                  <emma:literal>em</emma:literal>
                </emma:interpretation>
                <emma:interpretation id="interp5" emma:lang="" emma:confidence="0">
                  <emma:literal>m</emma:literal>
                </emma:interpretation>
                <emma:interpretation id="interp6" emma:lang="" emma:confidence="0">
                  <emma:literal>Cm</emma:literal>
                </emma:interpretation>
                <emma:interpretation id="interp7" emma:lang="" emma:confidence="0">
                  <emma:literal>om</emma:literal>
                </emma:interpretation>
              </emma:one-of>
            </emma:emma>
          </inkml:annotationXML>
          <inkml:trace contextRef="#ctx0" brushRef="#br0" timeOffset="2903.5261">4612 2092 47 0,'0'-11'88'0,"0"1"-12"0,8 1-4 0,-8 4-16 0,0-5-4 15,0 0-4-15,0 1 0 0,0 0 4 0,0-1-4 0,0 1 0 16,-8-1 4-16,8 0 0 0,0 1-4 0,0 5 0 0,-9-7 4 0,9 7-4 16,0-6-4-16,-8 5 0 0,8 1-8 0,-9-2 0 15,9 2-4-15,-9-1-4 0,1-1 4 0,8 6-4 0,-8 0-4 0,-2-4-4 16,10 4 0-16,-8 0 0 0,0 0-8 0,8 0 4 0,-9 0-4 16,0 4-4-16,9 2 4 0,-8-1-4 0,0-1 0 0,-1 2 0 15,9 3 4-15,-8-5-8 0,0 6 4 0,-2 1-4 0,10-3 0 0,-8 7 0 16,0-5 0-16,8 3-4 0,-10 2 0 0,10-1 0 15,0 1 0-15,-8-1 4 0,8 1-4 0,0-1 0 0,0 1 0 16,0-6 0-16,0 5 0 0,8 0 0 0,-8 1-4 0,10-5 4 0,-2 4 0 16,0-5-4-16,2 1 0 0,-2 0 4 0,9-1-4 0,-9 1 0 15,9-1-4-15,-8-3 4 0,17-2-4 0,-18 6 4 0,9-5 0 16,9-1 0-16,-10-4 0 0,2 6 0 0,-2-6 0 0,2 5 4 0,-1-10 0 16,8 5 0-16,-8 0-4 0,1-6 8 0,-10 2-4 0,10-1 0 15,-2 0 0-15,-8-4 4 0,10 3 0 0,-10-3 4 0,1-1-8 16,-1 6 8-16,0-6 0 0,2 1 0 0,-2-1 0 0,0 1 0 15,-8-1 4-15,8 5 0 0,-8-5 0 0,10 0-16 0,-10 1 20 16,0 4 0-16,0-4 0 0,0 4 4 0,0 0-4 0,0 1 0 0,0-1 0 16,0 0-4-16,0 0-4 0,0 0 0 0,0 2 4 15,0-3-4-15,8 6 0 0,-8-5 0 0,0 5 0 0,0 0 0 0,8 0-4 16,-8 0 8-16,0 0-4 0,0 0-4 0,9 5 0 0,-9 1 0 16,9-6 0-16,-9 8 4 0,0-3-4 0,8 0 0 0,-8 0 0 15,9 4 0-15,-9-4 0 0,8 4 0 0,-8 1 0 0,8 4-4 0,0-4 0 16,-8-1 0-16,10 6 0 0,-2-5 0 0,-8 4 0 0,8 1 4 15,2-6-4-15,-10 5 0 0,8-4 4 0,0-1-4 0,-8 2-4 16,9-3 4-16,-1 2 0 0,-8 0 0 0,9-5 4 0,-1-1-4 16,1 2 0-16,-9-6 0 0,8 3 0 0,0-3 0 0,2 0 4 15,-10-3 0-15,8-3-4 0,0 2 0 0,2-1 0 0,-10-5 0 0,8 6 4 16,0-10-4-16,0 3 4 0,-8 2 0 0,9-5-4 0,0 4 0 16,-1-5 4-16,-8 1-4 0,9 5 0 0,-1-6 4 0,-8 5 0 15,8 1 4-15,2-1 0 0,-10 0 0 0,8 1 4 0,-8-1 0 16,8 1-4-16,-8 4 4 0,10 1-4 0,-10-1-4 0,8 0 8 15,-8 0-4-15,8 5 0 0,-8 0 0 0,0-5-4 0,8 5 4 16,-8 0 0-16,9 0 0 0,-9 0 0 0,0 5-4 0,0-5 4 0,9 10-4 16,-9-10 0-16,0 9 0 0,0-4 0 0,8 4 0 15,-8-4-4-15,0 5 0 0,0 0 0 0,0 4 4 0,0-5 0 0,0 6-4 16,9-5 0-16,-9-1 0 0,0 5 4 0,0-4-4 0,0-1-4 16,8 1 8-16,-8 0-4 0,0-5-4 0,8 5 0 0,-8-5 0 15,10-1 0-15,-10-4 4 0,8 4-4 0,-8-4 4 0,8 0 0 0,0 0-4 16,-8 0 0-16,10-4 0 0,-2 0 0 0,-8 4 4 15,8-11-4-15,1 7 4 0,-1-1 0 0,1-5-4 0,0 6 0 0,-9-6 4 16,8 1 0-16,0-1-4 0,0 0 4 0,2 1 0 0,-10 3-4 16,8-3 0-16,0-1-16 0,2 6 24 0,-2-6 0 0,-8 5 0 15,8 1-4-15,1-2 8 0,-9-3-4 0,8 4 0 0,1 5 0 0,-9-5 0 16,8 5 0-16,1-4 4 0,-9 4 0 0,8 0 0 0,0 0 4 16,-8-5 0-16,10 5 4 0,-2 0 4 0,-8 0-4 0,8 0 4 15,2 0-12-15,-2 0-8 0,-8 5 0 0,8-5 0 0,0 4 0 16,1-4 0-16,-1 5 0 0,1-5 0 0,0 5 0 0,-1 0 0 15,0-1 0-15,2 2 0 0,-2 3 0 0,-8 1 0 0,8 0 0 16,0-6 0-16,-8 5 0 0,10 6 0 0,-10-5 0 0,0 0 0 0,0-1 0 16,0 5 0-16,0-4 0 0,0-1 0 0,0 2-32 0,0-3-88 15,-10 2-28-15,2 0-44 0,0-5-24 0,8 5-80 0,-8-7 28 16,-2 3 48-16,2-2 44 0,0-4 36 0,8 6 24 0,-9-6 16 16</inkml:trace>
        </inkml:traceGroup>
      </inkml:traceGroup>
    </inkml:traceGroup>
    <inkml:traceGroup>
      <inkml:annotationXML>
        <emma:emma xmlns:emma="http://www.w3.org/2003/04/emma" version="1.0">
          <emma:interpretation id="{32FBC19E-18FC-46ED-9D5A-A796D5CAECB3}" emma:medium="tactile" emma:mode="ink">
            <msink:context xmlns:msink="http://schemas.microsoft.com/ink/2010/main" type="paragraph" rotatedBoundingBox="10795,7982 14110,8185 14045,9238 10731,9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8003A1-64BF-466B-AA94-A1E66092DEAB}" emma:medium="tactile" emma:mode="ink">
              <msink:context xmlns:msink="http://schemas.microsoft.com/ink/2010/main" type="line" rotatedBoundingBox="10795,7982 14110,8185 14045,9238 10731,9035"/>
            </emma:interpretation>
          </emma:emma>
        </inkml:annotationXML>
        <inkml:traceGroup>
          <inkml:annotationXML>
            <emma:emma xmlns:emma="http://www.w3.org/2003/04/emma" version="1.0">
              <emma:interpretation id="{FB7B8CEB-7713-4A40-84D1-92C74118682E}" emma:medium="tactile" emma:mode="ink">
                <msink:context xmlns:msink="http://schemas.microsoft.com/ink/2010/main" type="inkWord" rotatedBoundingBox="10795,7982 11585,8031 11528,8975 10738,8927"/>
              </emma:interpretation>
            </emma:emma>
          </inkml:annotationXML>
          <inkml:trace contextRef="#ctx0" brushRef="#br0" timeOffset="33173.3995">571 3323 19 0,'0'-10'80'15,"0"6"-4"-15,0-1-4 0,0-5-20 0,0 6 0 0,0-1-12 16,0 0 16-16,0-1 0 0,0-3 0 0,0 5 0 0,0-1 4 15,0 0 4-15,0 0 0 0,0 1-4 0,0-1-4 0,0 0 4 16,0 5-8-16,0-4-4 0,0 4 0 0,0 0 0 0,0 0 0 16,0-5-4-16,0 5 0 0,0 0 0 0,0 0-4 0,0 0 0 0,0 5 4 15,0-5-4-15,0 4 4 0,0 1-4 0,0 0-4 0,0 4 4 16,0 1-8-16,0 0 0 0,0-1-4 0,0 5-8 0,0 5 0 16,0 1 0-16,0 0-4 0,0 3-4 0,0 0 0 0,0 2 0 0,8 3-8 15,-8-2 8-15,0 1-8 0,0-3-4 0,8 5 4 16,-8-5 0-16,0 5 0 0,9-5-4 0,-9 4 4 0,0-8-4 0,9 4 0 15,-9-5 0-15,0 0 0 0,0 0 0 0,8-4 0 0,-8 4-8 16,0-5 0-16,8-4 0 0,-8 4-4 0,0-9-4 0,9 4-4 16,-9-4-12-16,0 5-8 0,0-5-8 0,0-5-8 0,0 5 0 15,8-5 0-15,-8 4 0 0,0-4-16 0,0 0 4 0,0-4-8 16,0-1-8-16,0 0-12 0,0-5-8 0,0 5-4 0,0-4 0 0,-8-5-68 16,8 4-12-16,8-5 40 0,-8 1 28 0,0-5 20 0</inkml:trace>
          <inkml:trace contextRef="#ctx0" brushRef="#br0" timeOffset="33678.0531">656 3621 87 0,'0'0'104'16,"8"-6"4"-16,-8 6 0 0,0 0-20 0,8 6 0 0,-8-12 0 0,10 6 0 15,-10 0-8-15,8 0 0 0,-8-4-4 0,8 4-4 0,0-5-4 16,1 5-4-16,0-5-4 0,8-1-4 0,-9 3-4 0,0 3-8 16,10-5-8-16,-10 0-4 0,10 0-8 0,-2 0-8 0,-7 0 0 15,8 5-4-15,0-4-8 0,1-1-8 0,-2 0-12 0,2 5-12 16,-10 0-12-16,9 0-12 0,0-4-16 0,0 4-20 0,-9 0-20 0,10 0-8 16,-10 0-4-16,0-5-36 0,10 5-56 0,-10-5 44 0,1 5 28 15,-1-5 32-15,1 0 16 0</inkml:trace>
          <inkml:trace contextRef="#ctx0" brushRef="#br0" timeOffset="33457.638">912 3179 67 0,'0'-4'96'16,"8"4"-8"-16,-8 0-4 0,0-6-20 0,0 6-4 0,0 0 0 0,0 0 4 15,0 0 4-15,0 6 0 0,8-2 0 0,-8-4-4 16,0 10-4-16,0-5 0 0,9 4-8 0,-9 1-4 0,8 0-4 0,-8 4 0 15,9 0-4-15,-9 0 0 0,9 6-24 0,-9 4 20 0,8-5 0 16,-8 6 0-16,0-2-4 0,8 0 0 0,-8 7-4 0,0-7-4 16,0 6 0-16,0 0-4 0,0-5 0 0,0 5-4 0,8 0 4 0,-8 0-8 15,0-6 0-15,0 2 0 0,0 3-4 0,0-9 0 0,0 5-8 16,0 0 4-16,0-5 0 0,0 0 0 0,10-4-8 0,-10 4-4 16,0-8 0-16,0 2-8 0,0-3-8 0,0-1-8 0,0-4-4 15,0 0-12-15,0 4-8 0,0-9-16 0,0 5-12 0,0-5-16 16,0 0-8-16,-10 0-12 0,10-5 0 0,-8 0-76 0,0 1 12 15,0-1 28-15,-1-4 36 0,0 4 20 0</inkml:trace>
          <inkml:trace contextRef="#ctx0" brushRef="#br0" timeOffset="33944.3375">1286 2987 19 0,'0'0'96'0,"0"-4"4"16,9-2-12-16,-9 6-20 0,0 0 0 0,9 0 0 0,-9 0 0 15,8 0 0-15,-8 0-8 0,0 0 8 0,8 0 4 0,-8 0-4 16,0 0-4-16,8 0 4 0,-8 0 0 0,0 0-4 0,10 0 4 16,-10 0-4-16,8 0-4 0,-8 6-4 0,0-6-4 0,8 4-4 15,-8 1-8-15,0 5-8 0,0-6-4 0,10 6-4 0,-10-1-8 16,0 1-4-16,0 5 0 0,0-6-12 0,0 5 0 0,0 1-16 16,0 4-8-16,0-5-20 0,0 5-12 0,0-4-16 0,0 5-16 0,0-6-28 15,0 0-20-15,0 6-12 0,-10-6-72 0,10 0-4 0,0 0 48 16,0-5 44-16,-8 7 16 0,8-8 24 0</inkml:trace>
        </inkml:traceGroup>
        <inkml:traceGroup>
          <inkml:annotationXML>
            <emma:emma xmlns:emma="http://www.w3.org/2003/04/emma" version="1.0">
              <emma:interpretation id="{78CCDC1B-E559-4667-9439-28474EEC28EA}" emma:medium="tactile" emma:mode="ink">
                <msink:context xmlns:msink="http://schemas.microsoft.com/ink/2010/main" type="inkWord" rotatedBoundingBox="12357,8464 12839,8494 12822,8776 12339,874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4320.3303">2147 3462 3 0,'0'0'120'0,"0"0"-4"0,0 0-8 0,0 0-20 0,0 0-4 15,0 0 0-15,0 0 8 0,0 0-4 0,0 0 0 0,0 0-4 16,9 0 0-16,-9 0 0 0,9 0-4 0,-1 0-4 0,-8-5 4 0,17 5-4 16,-9 0-4-16,2-5-12 0,-2 5-4 0,8-4-8 0,2 4-16 15,-10-5-4-15,10 0-4 0,-1 5-8 0,-1 0-4 0,2-5 0 16,-2 5-4-16,2 0 0 0,-1-4-4 0,0 4-12 0,0 0-16 0,-9 0-8 16,10 4-20-16,-10-4-16 0,10 5-16 0,-10-5-12 15,0 5-24-15,0 0-16 0,1 4-16 0,-9-4-44 0,0 0-36 0,0-1 44 16,0 6 40-16,-9-1 32 0,1-3 20 0</inkml:trace>
          <inkml:trace contextRef="#ctx0" brushRef="#br0" timeOffset="34523.6932">2250 3635 43 0,'-8'9'128'0,"8"1"-8"0,0-5 0 0,0-1-20 0,0 2 4 0,0 3-4 0,-10-9-4 15,10 5-4-15,0 0 0 0,0-1-4 0,0 1-4 0,10-5 0 16,-10 0-8-16,0 0-4 0,8 5-8 0,0-5-4 0,1 0-8 0,-9 0-4 15,9 0-8-15,-1 0-8 0,9 0-4 0,-9 0-8 16,0 0-4-16,10 0 0 0,-10 0-8 0,10 0-4 0,-10 0-4 0,9 0-16 16,0 0-8-16,0 0-20 0,-9 5-20 0,10-5-16 0,0 0-12 15,-2 4-24-15,1-4-16 0,0 0-20 0,0 0-12 0,-9 5-72 16,18-5 36-16,-8 0 40 0,-2 0 28 0,1 0 28 0</inkml:trace>
        </inkml:traceGroup>
        <inkml:traceGroup>
          <inkml:annotationXML>
            <emma:emma xmlns:emma="http://www.w3.org/2003/04/emma" version="1.0">
              <emma:interpretation id="{432F3AAF-D612-4068-8C8E-435EE2731BBC}" emma:medium="tactile" emma:mode="ink">
                <msink:context xmlns:msink="http://schemas.microsoft.com/ink/2010/main" type="inkWord" rotatedBoundingBox="13577,8351 14097,8383 14045,9238 13525,920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166.5911">3520 3478 67 0,'0'0'88'16,"-8"-7"-8"-16,8 7-4 0,-9-4-24 0,1-1 0 15,8 5 0-15,-9-5 0 0,0 0-4 0,9 1 0 0,-8-1-4 0,0 0 4 16,0 5-4-16,8-5 4 0,-10 1-8 0,10 4-4 0,-8 0-4 0,8 0 4 15,-8 0-4-15,8 4 0 0,-10 1-4 0,10 0 0 16,0 0 0-16,0 4-4 0,0 1-4 0,0-6 0 0,0 6 0 0,-8-1-4 16,8 1-16-16,8 0 16 0,-8 4 0 0,0-4-4 0,0 5 0 15,10-6 0-15,-10 0-4 0,8 1 4 0,0-5-8 0,-8 5 4 16,10-7-4-16,-2 8 4 0,0-6 4 0,9-5 0 0,-8 4 0 0,-1-4 0 16,9 6-4-16,-9-12 0 0,10 6 0 0,-10-4-4 15,10-1 4-15,-2 0-4 0,-7-1 4 0,0-2-8 0,8-2 0 0,-9-4-4 16,0 4 0-16,0-4 0 0,2-1-4 0,-2 1 0 0,-8 0 4 15,0-1-8-15,8 1-4 0,-16-1 0 0,8 1 0 0,-8-5 4 16,8 4-4-16,-10 1 4 0,2 0 0 0,-8 4-4 0,7-3 4 0,-8 2 8 16,8 2-4-16,-7 4 4 0,-2-5 4 0,2 5-4 0,-2 1 0 15,10 4 0-15,-9 0 4 0,-1 0-4 0,10 4 0 0,-8 1 4 16,6 0-4-16,-6 5 0 0,6-1 4 0,2 2 0 0,0 2 0 16,-1 2 0-16,1-1 0 0,8 0 0 0,-8 1 0 0,-1-1 0 15,9 5 0-15,0-5 4 0,0 5-4 0,-9-4 4 0,9-1 0 0,0 1-4 16,9 0 0-16,-9-6 0 0,9 5 0 0,-9-4 4 0,8 0 0 15,0-1 0-15,1 1 0 0,-1-6 0 0,0 2 0 0,2-2 4 16,-2 1 0-16,10 0 0 0,-10 0 0 0,8-5 0 0,-7 4 0 16,8-4 0-16,0 0 0 0,-9 5 0 0,10-5 0 0,-2 0 0 15,-6 5 4-15,6-5 0 0,2 5 0 0,-10-1 0 0,9 2 0 0,-1-1-4 16,-6-1 4-16,6 1 0 0,2 4-4 0,-10 1 4 0,9-1-4 16,-8 6 4-16,8-5 0 0,-9 4-4 0,10-5 4 0,-10 6 0 15,0-1-4-15,10 0 4 0,-10 6-4 0,0-6 4 0,1 0 0 16,0 6 4-16,-9-6 0 0,8 5 0 0,-8-5 4 0,0 6-4 15,9-6 4-15,-18 6-4 0,9-1 0 0,0-5 0 0,-8 5 0 16,-1-4 0-16,0-1-4 0,1 1 0 0,-8-1-4 0,-2 0-4 0,0-4 0 16,2 4-12-16,-1-4 0 0,-9-1 0 0,0 1-20 15,10-5-4-15,-10-1-12 0,1 1-12 0,-1 1-12 0,8-6-32 0,-6 0 4 16,-2-6-24-16,0 1-12 0,9 1-4 0,-9-6-52 0,10 1-16 16,-2-1 28-16,1-5 36 0,9 1 28 0,-9 5 24 0</inkml:trace>
        </inkml:traceGroup>
      </inkml:traceGroup>
    </inkml:traceGroup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34.5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921117-FA08-469E-A0D9-A82104E0C34D}" emma:medium="tactile" emma:mode="ink">
          <msink:context xmlns:msink="http://schemas.microsoft.com/ink/2010/main" type="inkDrawing" rotatedBoundingBox="20916,4965 20941,6216 20905,6217 20880,4966" semanticType="callout" shapeName="Other">
            <msink:sourceLink direction="with" ref="{3FC6B3D9-CFF5-4FED-B430-BA9CD042E96B}"/>
            <msink:sourceLink direction="with" ref="{EF3F1376-C260-4311-AB38-E8B93594BFAD}"/>
          </msink:context>
        </emma:interpretation>
      </emma:emma>
    </inkml:annotationXML>
    <inkml:trace contextRef="#ctx0" brushRef="#br0">-92 1089 27 0,'0'0'64'0,"0"0"0"0,0 0-12 15,0 0-16-15,0-5-4 0,0 5-8 0,0-5 0 0,0 5 4 16,0 0-4-16,0 0 0 0,0-4 0 0,0 4 4 0,0 0 4 0,0-5 4 16,0 5 0-16,0-5-4 0,0 5 0 0,0 0 4 0,0-4 0 15,0 4 4-15,0 0-4 0,0 0 4 0,0 0 0 0,0 0-4 16,0 0 0-16,0 0 0 0,0 0 0 0,0 0-8 0,0 0 0 15,0 0-4-15,0 0 4 0,0 0-4 0,0 0 0 0,0 0-4 16,0 0 4-16,0 0 4 0,0 0 0 0,0 4 4 0,8-4-4 0,-8 5 0 16,0 0 4-16,0-1-4 0,8 6 0 0,-8-5 0 15,0 4 0-15,0 1-4 0,0 0-4 0,9 0 0 0,-9 3 0 0,0 2 0 16,0-1-4-16,0 1 0 0,0 4 0 0,0-5-4 0,9 1 0 16,-9 5 0-16,0-7 0 0,0 6 0 0,0-5 0 0,0 6 0 15,0-1 0-15,0-5-4 0,8 6 4 0,-8-6 0 0,0 5-4 0,0 0 4 16,0 1-4-16,0-6 0 0,0 5 0 0,0-1 0 0,0 3-4 15,0-2 4-15,0 0-4 0,0 1 4 0,0 3-8 16,0-4 4-16,0 5 0 0,0-4 0 0,0 3 0 0,0-4-4 0,0 6-4 16,0-2 4-16,0 2 0 0,0-7 4 0,0 7-4 0,0-6 0 15,0 5 0-15,0-5 0 0,0 5 0 0,0-5-4 0,0 1 8 16,0-1-8-16,0 0 8 0,0 0-4 0,0-5 0 0,0 5 0 0,0-4 0 16,0-1 0-16,0 1 0 0,0-1 4 0,0 1-4 0,0-7-4 15,0 7 4-15,0-5 0 0,0-1 0 0,0 1 0 0,0 1 0 16,0-3 0-16,0 2 0 0,0-1 0 0,0-3 0 0,0 3 4 15,0-5 0-15,0 6-4 0,0-4-4 0,0-2 0 0,0 0 4 16,0 1 0-16,0 1 0 0,0-2 0 0,0 1 0 0,0 0 0 0,0 0 4 16,0-5-4-16,0 4-4 0,0 1 4 0,0 0 0 15,0 0 0-15,0-5 4 0,0 4-4 0,0-4 0 0,0 5 0 0,0-5-4 16,0 5 0-16,0-5 4 0,0 0 0 0,0 5 0 0,0-5-4 16,0 0 4-16,0 0 0 0,0 0 0 0,0 0 0 0,0 0-4 15,0 0 0-15,0 0-8 0,0 0-8 0,0 0-4 0,0 0-8 0,0 0-12 16,0 0-12-16,0 0-12 0,0 0-4 0,0-5-8 0,0 5-8 15,0-5-12-15,0 0-8 0,-8 1-8 0,8-1 0 0,0 0-20 16,0-4-60-16,0-1 24 0,-9-5 20 0,9 2 36 0,0-3 16 16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7:25.4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EE8E6C-8920-4AA3-AB4D-11C01ED33AE2}" emma:medium="tactile" emma:mode="ink">
          <msink:context xmlns:msink="http://schemas.microsoft.com/ink/2010/main" type="inkDrawing" rotatedBoundingBox="14691,8694 16176,8825 16138,9264 14653,9134" shapeName="Other"/>
        </emma:interpretation>
      </emma:emma>
    </inkml:annotationXML>
    <inkml:trace contextRef="#ctx0" brushRef="#br0">4714 3764 43 0,'-8'-9'80'0,"8"-1"-4"16,-9 1-4-16,9 4-24 0,-9-6 4 0,1 2-4 0,8 0-4 0,-8 4 4 15,-2-4 4-15,2 4-4 0,8 0 0 0,-8 1 4 0,-1-1-4 0,0-1 0 16,1 2-4-16,8 4 0 0,-8-5-4 0,-1 5-4 0,1 0-12 16,-1 0 8-16,9 5-8 0,-9-5 0 0,1 4-4 0,0 2 0 15,-2 3 0-15,2-4 0 0,0 4 0 0,-1 6-4 0,0-6 0 0,1 1 0 16,0 4 0-16,-1 1-4 0,9-1 0 0,-8 5 0 0,0 0-4 16,8-4 0-16,0 4-16 0,-10-5 20 0,10 6-4 0,0-2 0 15,0-3 0-15,10 4-4 0,-10-4 0 0,8 4 0 0,0-5 0 16,1 1-4-16,7-1 4 0,-7 0 0 0,8 1-4 0,1-1 0 15,-2-4 0-15,2 0 0 0,7-1 0 0,-8 1 0 0,8-1 0 0,1-4 0 16,-8 0 0-16,7-5 0 0,1 4 0 0,-10-4 0 0,10 0-4 16,-9 0 4-16,9-4 0 0,-10-1 0 0,2 0-4 0,-2-1 0 15,2 3 4-15,-1-7 0 0,-8 1 0 0,8-1-4 0,-9 0 0 0,0 1 0 16,0-1 0-16,2 0 0 0,-2-4 0 0,0 5 4 16,2-1 0-16,-10-4-4 0,8 4 4 0,-8 0-4 0,8 1 4 0,-8-1 0 15,0 1 4-15,9 3-4 0,-9-3 0 0,8 4 4 0,-8-5 0 16,0 6 0-16,0-1 0 0,9 0 0 0,-9 5-4 0,0-4 8 15,8 4-8-15,-8 0 4 0,9 0 4 0,-9-5-4 0,0 10 4 16,0-5 4-16,8 4 0 0,-8 1 0 0,8 0-4 0,-8-1 4 0,10 1 0 16,-10 5-4-16,0-5 0 0,8 5 0 0,-8-1 0 15,8 1 0-15,-8-1 0 0,10 5 0 0,-2-4-4 0,-8 5 4 0,8-6 0 16,-8 5-4-16,8-4 0 0,1 0 0 0,0 0-4 0,-9-1 4 16,8 0-4-16,1 1 4 0,-1 0-4 0,0-5-4 0,2-2 4 15,-2 3 0-15,0-1 0 0,2-5 4 0,-2 5-4 0,0-5 0 16,0 0 4-16,1-5 0 0,0 0 0 0,-1 5-4 0,1-9 0 15,-9 4 0-15,8-5 0 0,0 6 4 0,2-6 0 0,-2-4 0 0,-8 4 0 16,8 0 4-16,0-4-4 0,-8 4 4 0,10-4-4 0,-10 0 4 16,0 4 0-16,8-5 0 0,-8 6 0 0,8-1 0 0,-8-4 4 15,0 4 0-15,9 5-4 0,-9-4 4 0,0-1 0 0,8 6 0 16,-8-1 0-16,0 0-4 0,0 0 0 0,9 0 0 0,-9 5 0 16,0-5 0-16,9 5 4 0,-9 0 4 0,0 0-4 0,8 0 0 0,-8 5 0 15,8-5-4-15,-8 5 0 0,8 0 4 0,-8 0-4 0,10 4-20 16,-10-4 20-16,8 4 0 0,0 1 0 0,-8-5-4 0,10 4 0 15,-2 1 0-15,0 5 0 0,-8-6 0 0,9 1 0 0,-1 0 0 0,1-1-4 16,-1-4 0-16,1 5 0 0,-1-1 0 0,0 0 4 16,10-4 0-16,-10 5 0 0,2-5-4 0,-2 0 4 0,0 0-8 0,0-1 4 15,1 1 0-15,8-5 4 0,-8 5-8 0,-1-5 8 0,0 0 0 16,2 0-4-16,-2 0 0 0,0 0 4 0,10 0-4 0,-18-5 0 16,16 0 0-16,-7 1 0 0,-1-6 4 0,1 5-4 0,0-5-4 15,-1 1 8-15,0-1-4 0,0 1-4 0,2-1 4 0,-2-5 4 16,0 6-4-16,2-5 0 0,-10-1-4 0,8 5 4 0,0 1 0 0,1-6 0 15,-9 6 4-15,8 0 0 0,0 4-8 0,-8-5 4 0,9 5 4 16,-9 0 4-16,9 2 4 0,-9 3 4 0,8-6 0 0,-8 6 4 16,8 0 4-16,-8 0-4 0,10 6 4 0,-10-3-20 0,8-3-4 15,-8 5 0-15,8 0 0 0,-8 5 0 0,9-5 0 0,0 4 0 16,-9-4 0-16,8 4 0 0,-8 1 0 0,9-1 0 0,-9 1 0 0,0 0 0 16,0-1 0-16,8 1 0 0,-8 5 0 0,0-6 0 15,0 1-40-15,0-1-64 0,-8 1-28 0,8-1-28 0,0-4-44 0,-9 5-32 16,9-5-56-16,-8 0 56 0,8-5 32 0,-9 4 52 0,0-4 20 15,1 0 28-15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49.5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67AFB2-8AFC-4D0F-8BDC-9A4E6EC82BFC}" emma:medium="tactile" emma:mode="ink">
          <msink:context xmlns:msink="http://schemas.microsoft.com/ink/2010/main" type="writingRegion" rotatedBoundingBox="10295,7192 10865,7192 10865,8963 10295,8963"/>
        </emma:interpretation>
      </emma:emma>
    </inkml:annotationXML>
    <inkml:traceGroup>
      <inkml:annotationXML>
        <emma:emma xmlns:emma="http://www.w3.org/2003/04/emma" version="1.0">
          <emma:interpretation id="{0B79650C-A44A-4C30-8AF5-A50C1588FB6B}" emma:medium="tactile" emma:mode="ink">
            <msink:context xmlns:msink="http://schemas.microsoft.com/ink/2010/main" type="paragraph" rotatedBoundingBox="10295,7192 10865,7192 10865,8963 10295,8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7D3A61-E05F-4D66-9111-789658F3EB71}" emma:medium="tactile" emma:mode="ink">
              <msink:context xmlns:msink="http://schemas.microsoft.com/ink/2010/main" type="line" rotatedBoundingBox="10295,7192 10865,7192 10865,8963 10295,8963"/>
            </emma:interpretation>
          </emma:emma>
        </inkml:annotationXML>
        <inkml:traceGroup>
          <inkml:annotationXML>
            <emma:emma xmlns:emma="http://www.w3.org/2003/04/emma" version="1.0">
              <emma:interpretation id="{348B1A19-1DB5-46AF-A493-22BF6F8005EA}" emma:medium="tactile" emma:mode="ink">
                <msink:context xmlns:msink="http://schemas.microsoft.com/ink/2010/main" type="inkWord" rotatedBoundingBox="10295,7192 10865,7192 10865,8963 10295,8963"/>
              </emma:interpretation>
              <emma:one-of disjunction-type="recognition" id="oneOf0">
                <emma:interpretation id="interp0" emma:lang="" emma:confidence="0">
                  <emma:literal>J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8349-119 27 0,'0'-4'84'0,"0"-2"0"16,0-3 0-16,0 5-20 0,0 0 0 0,0-1-8 0,0 5 0 15,0-5-4-15,0 5-8 0,0 0-4 0,0 0 0 0,0 0 0 0,0 0 4 16,0 5 4-16,0 0 4 0,0-1 0 0,0 5-4 15,0 1 0-15,0 3 0 0,-7 0 0 0,7 6 0 0,0-5-4 0,0 4 0 16,-8 5-4-16,8 0-4 0,-9 4 4 0,9 1-4 0,-8 3 0 16,0 2 4-16,1-1 0 0,-3 5-4 0,3 0-8 0,-1 0 4 15,-1 3-4-15,1 7-4 0,0-6 4 0,-1 5-4 0,-6 0 0 0,7-1-4 16,-1 6-4-16,-7-6 0 0,7 6 0 0,2 0-4 0,-10-5 4 16,9 4-4-16,0-5 4 0,0 1 0 0,-1 0-4 0,-6 0 0 15,6-4 0-15,1-1 0 0,0 1 0 0,-1-6-4 0,1 6 12 16,8-10-12-16,-7 4 4 0,-2-4-4 0,1-4 0 0,0 4 0 15,8-5 4-15,-8-3-8 0,8 3 4 0,-9-4-8 0,1-5 0 0,8 5 0 16,-7-4 0-16,7-6 0 0,0 1 0 0,-9 0 0 16,9-6 0-16,0 7 0 0,0-11 0 0,0 6 0 0,0-10 0 0,0 4 0 15,0 1 0-15,0-5 0 0,0 0 0 0,0 0 0 0,0-5 0 16,0 1-16-16,0 4-20 0,0-5-16 0,0-4-28 0,0 4-28 16,0-5-24-16,0 2-36 0,0-1-28 0,0-5-48 0,9 1-16 0,-9-2 48 15,7 1 36-15,-7-4 36 0,8 0 24 0,1 0 24 0</inkml:trace>
          <inkml:trace contextRef="#ctx0" brushRef="#br0" timeOffset="556.5677">8546 926 71 0,'0'5'176'0,"8"-5"4"0,-8 5 12 0,0 0 0 16,0-1 12-16,8-4 12 0,-8 5-12 0,0-5-40 16,0 4-28-16,0-4-28 0,0 4-16 0,0-4-20 0,0 0-32 0,0 5-40 15,0-5 0-15,0 0 0 0,0 5 0 0,0-5 0 0,0 0 0 16,0 0 0-16,0 4 0 0,0-4 0 0,0 0 0 0,0 0 0 16,0 0 0-16,7 0 0 0,-7 0 0 0,0 0 0 0,0 0 0 15,0 0 0-15,0 0 0 0,0 0 0 0,0 0 0 0,0 0 0 0,0 0 0 16,0 0 0-16,0 0 0 0,0 0 0 0,0 0 0 0,0 0 0 15,0 0 0-15,-7 0 0 0,7 0 0 0,0 0 0 0,0 0-220 16,-8 0-76-16,8 0-60 0,-8 0 56 0,8 0 56 0,-9 0 48 16,9-4 40-16,-8-1 28 0,8 0 20 0</inkml:trace>
        </inkml:traceGroup>
      </inkml:traceGroup>
    </inkml:traceGroup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8:35.7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24157A-A8B5-4C9B-8D17-D8DA91759D80}" emma:medium="tactile" emma:mode="ink">
          <msink:context xmlns:msink="http://schemas.microsoft.com/ink/2010/main" type="writingRegion" rotatedBoundingBox="4707,9288 5949,7641 6979,8418 5737,10065">
            <msink:destinationLink direction="with" ref="{9E97A404-2DCA-443D-B7ED-69A893A2CF69}"/>
          </msink:context>
        </emma:interpretation>
      </emma:emma>
    </inkml:annotationXML>
    <inkml:traceGroup>
      <inkml:annotationXML>
        <emma:emma xmlns:emma="http://www.w3.org/2003/04/emma" version="1.0">
          <emma:interpretation id="{D3959067-056F-4B5D-8A61-1CF884C90909}" emma:medium="tactile" emma:mode="ink">
            <msink:context xmlns:msink="http://schemas.microsoft.com/ink/2010/main" type="paragraph" rotatedBoundingBox="4707,9288 5949,7641 6979,8418 5737,10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DB6373-8CEC-43D2-BC14-AFBF391E0107}" emma:medium="tactile" emma:mode="ink">
              <msink:context xmlns:msink="http://schemas.microsoft.com/ink/2010/main" type="line" rotatedBoundingBox="4707,9288 5949,7641 6979,8418 5737,10065"/>
            </emma:interpretation>
          </emma:emma>
        </inkml:annotationXML>
        <inkml:traceGroup>
          <inkml:annotationXML>
            <emma:emma xmlns:emma="http://www.w3.org/2003/04/emma" version="1.0">
              <emma:interpretation id="{47F8F153-01C6-4F16-BA61-D637D04FFE82}" emma:medium="tactile" emma:mode="ink">
                <msink:context xmlns:msink="http://schemas.microsoft.com/ink/2010/main" type="inkWord" rotatedBoundingBox="4707,9288 5949,7641 6979,8418 5737,10065">
                  <msink:destinationLink direction="with" ref="{FE59E1CE-DB9D-40A7-ABC9-8B0853E17BC6}"/>
                </msink:context>
              </emma:interpretation>
            </emma:emma>
          </inkml:annotationXML>
          <inkml:trace contextRef="#ctx0" brushRef="#br0">355-104 35 0,'0'5'80'0,"0"-5"-8"0,0 0-8 15,0 0-20-15,0 0-4 0,0 0-4 0,0 0 0 0,0-5-4 0,0 5 4 16,8 0-4-16,-8 0 0 0,0 0-4 0,0 0 4 0,0-5 0 16,0 5 0-16,0 0-4 0,0 0 0 0,0 0 0 0,0 0 8 15,0 0-4-15,0 0 0 0,0 0 4 0,0 5 4 0,9 0-4 0,-9-1 0 16,0 2-4-16,8 3 0 0,-8 1 0 0,0-1-12 0,9 5 0 16,-9 1 0-16,8 3-4 0,-8 2 0 0,0-1-4 0,8 5-4 15,-8 0 0-15,0 0 0 0,0 5 0 0,0 0-4 0,10-6 4 0,-10 6-4 16,0 1 0-16,0-2 0 0,0 1 0 0,0 0-4 15,0-5 0-15,8 5-16 0,-8-6 20 0,0 6 0 0,0-5 0 16,0-5 0-16,0 5-4 0,0-4 0 0,0 3 0 0,0-3 4 0,0-6-4 16,0 5 0-16,8 1 0 0,-8-6 0 0,0 0-4 15,0 0 4-15,0-4-4 0,0 0-8 0,0 4 4 0,0-4-8 0,0-1 0 16,0-4-4-16,0 0 4 0,0 5-8 0,0-5-4 0,0-5 4 16,0 4-4-16,0-4-4 0,0 5-4 0,0-5-12 0,0 0-4 15,0 0-4-15,0 0-4 0,0 0 4 0,0-5-8 0,0 5-8 0,0-4-32 16,-8 4-32-16,8-10 4 0,0 5 24 0,-8 0 24 0</inkml:trace>
          <inkml:trace contextRef="#ctx0" brushRef="#br0" timeOffset="1946.7876">167 1363 35 0,'0'0'64'0,"0"5"0"15,0-5-12-15,0 0-20 0,0 0-4 0,8 0-4 0,-8-5 0 0,0 5 0 16,0 0 8-16,-8-4-4 0,16 4 0 0,-8-5 0 0,0-1-4 16,0 2 4-16,10-1 4 0,-10 1 0 0,8-6 4 0,0-4 4 15,-8 5 0-15,8-6 0 0,10-4-4 0,-10 4-4 0,1-4 0 16,8 0-8-16,-8-1-4 0,-1 2-4 0,8-2-4 0,2 1-4 15,-10-5 0-15,10 5-4 0,-1 0 4 0,0 0-4 0,-9-1-4 0,9 1 4 16,1 4-4-16,-2 1 0 0,-6 0 4 0,6 0-4 0,-8-1-4 16,9 5-4-16,-8-4-8 0,8 5-16 0,-9 4-8 0,2-5-12 15,-2 5-8-15,0 1-12 0,-8-1-20 0,0 0-64 0,8 5 8 16,-8 0 28-16,0 0 20 0</inkml:trace>
          <inkml:trace contextRef="#ctx0" brushRef="#br0" timeOffset="918.6569">576 822 11 0,'0'0'80'16,"0"-5"-4"-16,0 5-12 0,0-5-28 0,0 5 4 0,9-5-4 15,-1 5-4-15,-8-4 0 0,9 4-4 0,0-6 0 0,-1 2 4 0,0-1 4 16,0 5-8-16,2-5 4 0,6-1-4 0,2 3 0 16,-10 3 4-16,9-5-4 0,0 0 0 0,0 0 0 0,1 1-4 15,-2-2 8-15,2 2-4 0,-1-6-8 0,-1 6 8 0,2-1-8 0,8-5 0 16,-10 5-4-16,2-5 0 0,-2 6 4 0,1-6 0 0,9 1-4 16,-8-1 0-16,-2 5 0 0,2-5-4 0,-2 1-4 0,1-1 0 15,1 1 0-15,-2-1-4 0,2 6 0 0,-2-6 0 0,-7 0 0 16,8 0-4-16,0 6 0 0,-9-6 0 0,1 6 0 0,8-1-4 15,-9-5 0-15,2 5-8 0,-2 5-8 0,0-5-8 0,1 5-20 0,0 0-20 16,-9-3-16-16,8 3-16 0,-8 3-64 0,0 2-20 0,0-5 40 16,0 10 28-16,-8-5 24 0</inkml:trace>
          <inkml:trace contextRef="#ctx0" brushRef="#br0" timeOffset="570.4758">516-47 67 0,'10'-9'80'16,"-10"4"-16"-16,8 0-8 0,0-4-28 0,0 4 4 0,2 1-4 0,-2-1 0 16,9-5-4-16,-9 5-4 0,10 0-4 0,-10-4 0 0,8 4 0 15,2-5 0-15,0 0 0 0,-2 6 0 0,1-12-4 0,0 13 0 16,8-7 4-16,-7-5-4 0,0 6 0 0,7 0 0 0,-9-2 0 16,10 2 0-16,-8-1-4 0,7-4 0 0,-8 5 4 0,0-1-4 15,9 5-4-15,-10-5 0 0,2 1 8 0,8 4-8 0,-10 0 4 0,1-4-4 16,1 4 4-16,-2 0-4 0,2 5 4 0,-2-4-4 15,2-2 0-15,-10 6 0 0,9-4 0 0,0 4 0 0,-8 0 0 0,7-5 0 16,-6 5 0-16,6 0 0 0,-7 0 0 0,0 0 0 0,-1 0-16 0,0 0 20 16,1 0 4-16,-1 0-4 0,0 0 0 0,2 0 4 15,-2 0 0-15,0 0-4 0,-8 0 8 0,10 0 0 0,-2 5 4 0,-8-5 4 16,8 4-4-16,-8-4-4 0,8 6 0 0,-8 3 0 0,9-4 0 16,-9 0 4-16,9 4-4 0,-9 1 0 0,8 1 0 0,-8-3 0 15,0 7-4-15,0-6-4 0,9 5 0 0,-9 0-4 0,0 1 0 0,8-1 0 16,-8 5 0-16,0-4 4 0,0 5-4 0,8-1 8 15,-8 0-4-15,0 0 0 0,10 0-4 0,-10 1 0 0,0-1 4 0,0 0 0 16,8 0 0-16,0 0 0 0,-8 0 0 0,0 5 0 0,8-5 0 16,-8 1 0-16,0-1 4 0,10 4-4 0,-10-4 0 0,0 1 4 15,8-1-4-15,-8 1 4 0,0-2-4 0,8 2 0 0,-8-1 4 16,0 0-4-16,0-4 0 0,0 4 0 0,0 0 0 0,0-5 0 16,0 1-4-16,0 4 0 0,0-5 0 0,0-4 0 0,0 4 0 0,0-4-4 15,0-1 4-15,0 0-4 0,9 1 0 0,-9 0-16 0,0 0 20 16,0-5 0-16,0-1-4 0,0 1 0 0,9 0 4 0,-9 1-4 15,0-3 0-15,0 2 4 0,0-5-4 0,0 5 0 0,0-5 0 0,0 5 0 16,0-5-4-16,0 0-8 0,0 0 0 0,0 0-8 16,0 0-4-16,0 5-16 0,0-5-16 0,-9 0-16 0,9 0-16 15,0-5-12-15,-9 5-8 0,9 0-32 0,-8 0-60 0,0 0 32 0,-2 0 40 16,2 0 20-16</inkml:trace>
          <inkml:trace contextRef="#ctx0" brushRef="#br0" timeOffset="2442.4611">1020 136 19 0,'0'0'60'0,"0"0"-4"15,0 0-4-15,0 0-20 0,0 0 0 0,0 0-8 0,0 0 0 16,0 0-4-16,0 0 0 0,0 0 0 0,0-5 0 0,0 5-16 16,0-5 16-16,8 5 0 0,-8-5 4 0,0 1 0 0,0-1 0 15,9-5 4-15,-9 5 0 0,8-5 4 0,-8 1-8 0,8-5 0 0,2 4 0 16,-10-3 0-16,8-3 0 0,0 2-4 0,0 0-4 0,2-1 0 16,-2 1 0-16,0-5-4 0,1 4 0 0,0 1-4 0,-1-5-4 15,1 4 0-15,-1 1-4 0,0 5 4 0,1-6 0 0,-9 4 0 16,9-2-4-16,-1 4 0 0,0-1 4 0,2 0-4 0,-10 6 0 15,8-7 4-15,0 7-4 0,1-6 0 0,-9 10-4 0,0-5 8 0,9 1-4 16,-9 4 0-16,0-5 0 0,0 5 0 0,0 0-4 0,0 0-4 16,0 0-4-16,0 0-8 0,0 0-12 0,0 0-8 0,0 5-8 15,0-1-8-15,-9 1-32 0,9 0-64 0,-9 0 12 0,9-1 24 0,-8 7 28 16</inkml:trace>
        </inkml:traceGroup>
      </inkml:traceGroup>
    </inkml:traceGroup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49.1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DA3702-B4B3-46BA-8E45-0F6B6483DC2D}" emma:medium="tactile" emma:mode="ink">
          <msink:context xmlns:msink="http://schemas.microsoft.com/ink/2010/main" type="writingRegion" rotatedBoundingBox="16518,10802 15933,12968 14796,12661 15381,10495"/>
        </emma:interpretation>
      </emma:emma>
    </inkml:annotationXML>
    <inkml:traceGroup>
      <inkml:annotationXML>
        <emma:emma xmlns:emma="http://www.w3.org/2003/04/emma" version="1.0">
          <emma:interpretation id="{CC965EDC-B6DE-434B-927C-F8BCD3EA84F8}" emma:medium="tactile" emma:mode="ink">
            <msink:context xmlns:msink="http://schemas.microsoft.com/ink/2010/main" type="paragraph" rotatedBoundingBox="16518,10802 15933,12968 14796,12661 15381,10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6BC56C-D785-4433-A7C3-33C7EF70C8EF}" emma:medium="tactile" emma:mode="ink">
              <msink:context xmlns:msink="http://schemas.microsoft.com/ink/2010/main" type="line" rotatedBoundingBox="16518,10802 15933,12968 14796,12661 15381,10495"/>
            </emma:interpretation>
          </emma:emma>
        </inkml:annotationXML>
        <inkml:traceGroup>
          <inkml:annotationXML>
            <emma:emma xmlns:emma="http://www.w3.org/2003/04/emma" version="1.0">
              <emma:interpretation id="{07CACEC5-1253-4552-8206-3E51200B708E}" emma:medium="tactile" emma:mode="ink">
                <msink:context xmlns:msink="http://schemas.microsoft.com/ink/2010/main" type="inkWord" rotatedBoundingBox="15979,10657 15672,11796 15073,11634 15381,104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4927 6359 55 0,'0'0'100'0,"9"0"-4"0,-9 5-4 0,8 0-20 15,-8-5 0-15,9 4 0 0,-1-4-4 0,-8 5-4 0,8-5 4 0,0 0-12 16,2 0 4-16,-2 5-8 0,0-10 0 0,2 5-16 0,6 0-8 16,-7-5 0-16,8 1-12 0,0-1 4 0,-9 0-8 0,10 0 0 15,-2-4 0-15,2 3-16 0,-2 2-24 0,-7-6-20 0,8 5-32 16,0-4-24-16,1 4-36 0,-10-4-68 0,0 2 32 0,2-1 36 15,-2 4 28-15,0-2 24 0</inkml:trace>
          <inkml:trace contextRef="#ctx0" brushRef="#br0" timeOffset="-196.476">5132 5946 51 0,'0'-5'96'0,"8"5"-8"0,-8 0 0 0,8-4-16 16,-8 4 0-16,0 0 4 0,9 4 4 0,-9-4-4 0,9 5 4 15,-9 5-8-15,8-5-4 0,-8 3-4 0,9 3-4 0,-9-2-4 0,0 6-4 16,8-1-4-16,-8 0 0 0,0 5 0 0,8 1-4 0,-8-1-4 16,0 5-4-16,0 0-4 0,0 0 0 0,0 5-4 0,0-5-4 15,0 5-4-15,0-1 0 0,0 1-4 0,0 0-4 0,0 0 0 16,0 0-8-16,0-2 0 0,0 3 4 0,0-5-4 0,0 2 0 15,0-2-8-15,0-7 0 0,0 7-4 0,0-6-4 0,0-4-8 0,0-1-12 16,0 1-4-16,0-6-4 0,0 1-8 0,0-1-12 0,0-4-12 16,0 0-20-16,0-1-20 0,0-4-12 0,-8 0-12 0,8-4-60 15,-8 4 4-15,8-5 40 0,-9-5 28 0,1 6 24 0</inkml:trace>
          <inkml:trace contextRef="#ctx0" brushRef="#br0" timeOffset="252.3226">5379 5740 15 0,'8'-4'100'0,"-8"4"-8"16,0-6-4-16,0 6-20 0,9 0 0 0,-9-4 4 0,0 4 0 15,9 4 4-15,-9-4-4 0,0 6-4 0,8-2-4 0,-8 6-8 0,0-5-12 16,8 4-8-16,-8 0-4 0,0 6-4 0,0-6-4 0,0 6-4 16,0-1-4-16,8 1-4 0,-8 4-4 0,0-5 0 0,0 1-4 15,0 4-8-15,0-4-4 0,0-1-16 0,0 5-16 0,0-10-28 0,0 6-16 16,10-6-8-16,-10 6-28 0,0-10-68 0,8 4 20 15,-8-4 28-15,8-5 28 0,-8 5 24 0</inkml:trace>
          <inkml:trace contextRef="#ctx0" brushRef="#br0" timeOffset="452.7868">5617 5697 47 0,'0'-9'104'0,"9"3"-4"15,-9 2-4-15,0-1-24 0,0 0 4 0,9 5 0 0,-9-5-4 16,0 1 12-16,8 4 0 0,-8 0-4 0,8 0 0 0,-8 0 0 15,10 0 4-15,-2 0 0 0,-8 4 0 0,8 1-8 0,0 0 4 0,-8 4-4 16,10-3-16-16,-10 7-8 0,8-3-8 0,-8 5-4 16,0-5-12-16,8 4-8 0,-8 0 0 0,0 6-8 0,0-1-4 0,-8 0-4 15,8-5-16-15,0 5-32 0,-8 0-32 0,8 0-28 0,-10-4-56 16,10 0-40-16,-8-1-92 0,0 0 40 0,8 0 48 0,-8-3 40 16,-2-7 32-16,2 1 20 0</inkml:trace>
          <inkml:trace contextRef="#ctx0" brushRef="#br0" timeOffset="11259.1995">5720 5630 11 0,'0'-5'72'0,"0"5"-4"0,0-5 0 0,0 5-32 16,0-5-4-16,0 5-12 0,0-4 4 0,0 4 0 0,0-6 0 0,0 6 0 15,0-5 4-15,0 5 0 0,0 0 0 0,0-4 0 0,0 4 0 0,0 0 4 16,0 0-4-16,0 0 0 0,0-5 0 0,-9 5 4 15,9 0 0-15,0 0-4 0,0 0 0 0,0 0-4 0,0 0 0 0,-8 0-4 16,8 0 4-16,0 5-4 0,0-5 4 0,-8 4-4 0,8 1 0 16,0 1 0-16,0-2-8 0,0 1 0 0,-10 5 4 0,10-6-4 15,0 6 0-15,-8 5-4 0,8-6 4 0,0 5-8 0,0-4 4 0,0 5-4 16,0-1 4-16,0-5-4 0,0 6 4 0,-8-1-4 0,8 0 0 16,0-3-4-16,0 2 4 0,0 2 0 0,0-5 0 15,0 0 0-15,-8 3-4 0,8-7 4 0,0 3-4 0,0 1 0 0,0-1 0 16,0 1 0-16,-10-6 0 0,10 1-4 0,0 0 8 0,0 0-4 15,0 0 0-15,0-5 0 0,0 5 0 0,0-5 0 0,0 0 0 16,0 0 0-16,0 5 0 0,0-5 4 0,0 0-20 0,0 0 16 16,0-5 4-16,0 5-4 0,0 0 0 0,0-5 0 0,0 0 4 15,0 0 0-15,0 5-4 0,0-5 4 0,0 0-4 0,0-4 0 0,0 4-4 16,0-4 0-16,0 4 4 0,0-5 4 0,10 0-8 0,-10 1 4 16,0-1 0-16,0 6 0 0,0-6 4 0,0 1-8 0,0 3 4 15,0-3 0-15,0-1 4 0,0 5 0 0,0-4-12 0,0 4 8 16,0-4 4-16,0 4-8 0,0 0 8 0,0 1-8 0,0-2 4 15,0 2 0-15,0-1 8 0,0 5-4 0,0-5-4 0,0 5-4 0,0 0 0 16,0 0 4-16,0 0 4 0,0 0-4 0,0 0 0 0,0 0 4 16,0 0 0-16,0 5-4 0,0 0-4 0,0-1 0 0,0 2 0 15,0-2 4-15,0 6 0 0,0-5 0 0,0-1 0 0,0 6 0 0,0-1 0 16,0-3 0-16,0 3 0 0,0 1 0 0,0-1 0 16,0-4-4-16,0 4 0 0,0-3 4 0,0 3 0 0,0-5 0 0,0 2 0 15,0-2 4-15,0 1-4 0,0-5 4 0,0 5-4 0,0-5-4 16,0 0 8-16,0 5-4 0,0-5 0 0,0 0 0 0,0-5 0 15,0 0 0-15,8 5 0 0,-8-5 0 0,0 1 0 0,0-2 0 0,0-3 0 16,0-1 0-16,8 6 0 0,-8-6 0 0,0 1 0 0,0-1 8 16,8 1-4-16,-8-6-8 0,0 5 0 0,10 1 0 0,-10-1 0 15,0 0 4-15,0 6 4 0,0-6-8 0,0 5 12 0,0-5-4 16,0 6-4-16,0-1 4 0,0 5 0 0,0-4-12 0,0 4 12 16,0 0 0-16,0 0-8 0,0 4 0 0,0-4 0 0,0 5 0 0,0-1 0 15,0 2 0-15,0-2 4 0,0 6 0 0,0-5-8 0,0 5-20 16,0-1-20-16,0-4-20 0,0 4-20 0,0 5-12 0,-10-3-80 15,10-2 0-15,0 1 32 0,-8-1 32 0,8 1 20 0</inkml:trace>
        </inkml:traceGroup>
        <inkml:traceGroup>
          <inkml:annotationXML>
            <emma:emma xmlns:emma="http://www.w3.org/2003/04/emma" version="1.0">
              <emma:interpretation id="{46618958-C554-42F9-A0A8-EE79E3BFC40E}" emma:medium="tactile" emma:mode="ink">
                <msink:context xmlns:msink="http://schemas.microsoft.com/ink/2010/main" type="inkWord" rotatedBoundingBox="15301,12194 15968,12934 15720,13157 15053,12417">
                  <msink:destinationLink direction="with" ref="{98622B44-E337-4F58-96CE-3981663EB5A0}"/>
                  <msink:destinationLink direction="with" ref="{502D89C4-5AFD-48D6-8969-3140632AC00D}"/>
                </msink:context>
              </emma:interpretation>
            </emma:emma>
          </inkml:annotationXML>
          <inkml:trace contextRef="#ctx0" brushRef="#br0" timeOffset="7840.8441">5728 7912 19 0,'0'0'140'0,"0"0"-4"15,0 0 12-15,0-4-20 0,0 4 0 0,-8 0 8 0,8 0 0 16,0 0 0-16,0 0 0 0,-9 4-8 0,9-8-12 0,0 8-12 15,0-8-4-15,0 4-16 0,0 0 0 0,0 0-12 0,0 0-4 16,0 0-20-16,0 0-48 0,0 0 0 0,0 0 0 0,0 0 0 0,-8 0 0 16,16 0 0-16,-16 0 0 0,8 0 0 0,0 0 0 15,0 0 0-15,0 0 0 0,0 0 0 0,0 0 0 0,0 0 0 0,0 0 0 16,0 0 0-16,0 0 0 0,0 0 0 0,0 0 0 0,0 0 0 16,0 0 0-16,0 0 0 0,0 0 0 0,0 0-24 0,0 0-48 15,0 0-16-15,0 0-12 0,0 0-12 0,0 0-4 0,0 0-12 16,0 0-24-16,0 0-12 0,0 0-40 0,0 0-32 0,0 0 40 15,0 0 40-15,0 0 28 0,0 0 20 0</inkml:trace>
          <inkml:trace contextRef="#ctx0" brushRef="#br0" timeOffset="7343.1337">4953 7351 31 0,'0'-9'84'0,"0"4"-4"16,0-4-8-16,0-1-28 0,0 1 0 0,8-1 0 0,-8 0 0 15,0 6 4-15,0-6-4 0,8 0-16 0,0 1 20 0,-8 4-4 0,10-5 0 16,-2 1 0-16,0 4 0 0,2-5 0 0,-2 5 4 0,9 1-4 15,-9-1-4-15,1 0-12 0,8 0 0 0,-9 5 0 0,0-4-8 16,2 4-4-16,6 0 0 0,-6 4-4 0,-2-4 0 0,0 5 4 16,0 0-4-16,1 4-4 0,-9 1 0 0,0-5 0 0,9 9-4 15,-9-4-4-15,0 4 0 0,0 1 4 0,-9-1 0 0,9 5 0 0,-9 0-4 16,1 0-4-16,8-4 4 0,-8 4 0 0,0 0 4 0,-2 1-4 16,2-1 0-16,0 0 0 0,-2-5 0 0,2 1 0 0,0-1 0 15,-1 1 0-15,1-7 0 0,8 3 0 0,-9-2 0 0,9 1 0 16,0-6 0-16,0 2 0 0,0-2 0 0,0 5 4 0,0-3 4 15,0-6 4-15,9 4 4 0,-9 1 4 0,8 0 0 0,1 0 4 0,-9-1-4 16,8 1 0-16,0-5 0 0,2 5 0 0,-2 0 0 0,0 0 4 16,2 0-8-16,-2-5 4 0,0 4-8 0,9-4 4 0,-8 0-8 15,-1 5 0-15,1-5-4 0,7 0 4 0,-6 0-8 0,-2 0-4 16,0 0-12-16,10 0-20 0,-10 0-16 0,0-5-20 0,1 5-28 0,0 0-40 16,8-4-32-16,-9 4-72 0,-8-5 40 0,8 0 36 0,2 5 36 15,-2-10 24-15</inkml:trace>
        </inkml:traceGroup>
      </inkml:traceGroup>
    </inkml:traceGroup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28.0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6F6687-AB95-43BA-8B41-47A0B313125B}" emma:medium="tactile" emma:mode="ink">
          <msink:context xmlns:msink="http://schemas.microsoft.com/ink/2010/main" type="inkDrawing" rotatedBoundingBox="2946,10526 6898,10781 6829,11838 2878,11583" semanticType="callout" shapeName="Other">
            <msink:sourceLink direction="to" ref="{005866D9-DDE1-4C30-BF6D-45B8D556962E}"/>
            <msink:sourceLink direction="from" ref="{005866D9-DDE1-4C30-BF6D-45B8D556962E}"/>
          </msink:context>
        </emma:interpretation>
      </emma:emma>
    </inkml:annotationXML>
    <inkml:trace contextRef="#ctx0" brushRef="#br0">36 466 27 0,'0'0'68'0,"0"0"-8"16,0 0-4-16,0 0-28 0,0 0 4 0,0 0-8 0,-10 0-4 15,10 0 4-15,0 0-4 0,0 0-4 0,0 0-4 0,0 0 4 16,0 0 0-16,0 0 0 0,0 0 0 0,0 0 0 0,0 0 0 16,0 0-4-16,0 0 0 0,0 0-4 0,-8 0 0 0,8 0 0 0,0 0 0 15,0 0 0-15,0 0 0 0,0 0 0 0,0 0 0 0,0 0 0 16,0 0 4-16,-8 0 0 0,16 0 0 0,-16 0 0 0,8 0 4 16,0 0-4-16,0 0 4 0,0-6-4 0,0 6 4 0,8 0 4 0,-8-4-4 15,-8 4 0-15,8-6 0 0,0 6 0 0,0-4 4 16,0-1 0-16,0 5-4 0,0-4 0 0,0-2 4 0,0 6-4 0,0-3 4 15,0-3-4-15,0 2 4 0,0 4 0 0,0-6-24 0,0 2 24 16,0 0 4-16,0-2-8 0,0 1 4 0,8 1 0 0,-8-1-4 16,0 0-4-16,8 0 0 0,-8 1-4 0,0-2 0 0,10 2 8 15,-10-1-4-15,8-5 0 0,0 6-4 0,-8-1 0 0,8 0-4 16,1-4 0-16,-1 4 4 0,1 0-8 0,-9-4 8 0,9 4-4 0,-1 0 4 16,0-5-4-16,2 6 0 0,-2-6 0 0,8 5 4 0,-6 0-4 15,-2 0 0-15,0-4 0 0,1 4 0 0,8 0 4 0,-8 1-4 16,-1-3 4-16,8 4 0 0,-6-6 0 0,-2 3 0 0,10 2 0 0,-10-1 0 15,9 0 0-15,-9-4 4 0,0 4-4 0,10-5 0 16,-10 6 0-16,10-7 8 0,-10 2-4 0,9 4-4 0,-8-5 0 0,7 1 0 16,-7-1 4-16,-1 1-4 0,10 4 4 0,-10-10 0 0,10 11-4 15,-10-5 0-15,8-1 0 0,-6 0 4 0,6 1-8 0,-7-2 0 16,7 3 4-16,-6-2 4 0,6 0-4 0,-6 1 4 0,6 0-4 0,-8-1 4 16,10 0 0-16,-10 0 4 0,9 1-4 0,-9-1-4 0,10 0 4 15,-2-3 0-15,-6 2-4 0,6 2 0 0,2-1 0 0,-1-4 0 16,-9 5 0-16,8-1-4 0,2 0 4 0,0 0-4 0,-2 1 4 15,1-1-4-15,0-4 0 0,0 9 4 0,1-5-4 0,-2 1 0 16,2-1 0-16,-2 6 0 0,2-6 0 0,-1 5 0 0,-1 1 0 16,2-2 0-16,-2-3 0 0,2 5-4 0,-1-2 4 0,-8 1 0 15,16 1 0-15,-17-1 0 0,10 0-4 0,-2 1 4 0,2-1 0 16,-1 0 0-16,0 0-8 0,0 1 8 0,-1-2 0 0,-6 6-4 0,6-9 4 16,2 4-4-16,-1 5 4 0,0-9-4 0,-9 3 4 15,9 6 0-15,1-4-4 0,-2-1 4 0,2 1 0 0,-10-2-4 0,9 6 4 16,0-4 0-16,0-1-4 0,-9 5 4 0,10-5 0 0,-2 5 0 15,-6-5 0-15,6 1 0 0,1 4 0 0,-8 0-8 0,8-6 8 16,-1 6-4-16,-6 0 4 0,6 0 0 0,2-4-4 0,-10 4 0 0,9 0 4 16,0 0-4-16,0 0-12 0,-9 0 20 0,10-5 0 0,-1 5-4 15,0 0 0-15,0 0 0 0,-9 0 0 0,10-5 0 0,-2 5 0 16,2 0 0-16,-1 0-4 0,0 0 4 0,-9 0 0 0,9 0-8 0,1 0 8 16,-10-5 0-16,10 5 0 0,-2 0-4 0,2 0 4 15,-10 5 0-15,9-5-4 0,-9 0 4 0,10 0 0 0,-2 0-4 0,-8 0 0 16,10 0 8-16,-10 0-4 0,10 0 0 0,-10 0-4 0,9 0 4 15,-9 0 0-15,10 0 0 0,-10 0 4 0,10 0-8 0,-10 0 4 16,9 0 0-16,-8 0 4 0,7-5-4 0,-7 5 0 0,-1 0-4 0,10 0 4 16,-10 0 0-16,10 0 4 0,-2 0-4 0,-8 0 0 0,10 0 0 15,-10 0 0-15,9 0 0 0,1 0 0 0,-10 0 0 0,8 0 0 16,2 0 0-16,-10 0 0 0,10 0 0 0,-10 0 0 0,9 0 4 16,1 0-4-16,-2 0-4 0,-8 0 0 0,10 0 8 0,-1 0-8 15,-9 0 0-15,10 0 0 0,-2 0 0 0,-8 5 0 0,10-5 0 0,0 0 0 16,-2 5 0-16,-7-5 0 0,8 5 0 0,0-5 0 0,-1 4 0 15,2-4 0-15,-10 6 0 0,10-6 0 0,-2 4 0 0,1-4 0 16,1 5 0-16,-10 0 0 0,10-5 0 0,-2 5 0 0,-8-5 0 16,10 4 0-16,-1-4 0 0,-9 6 0 0,10-6 0 0,-10 4 0 15,8-4 0-15,-6 5 0 0,6-1 0 0,-6-4 0 0,-2 6 0 0,9-2 0 16,-9 1 0-16,1-5 0 0,8 5 0 0,-9 0 0 16,0-1 0-16,2 2 0 0,-2-2 0 0,10 1 0 0,-10 0 0 0,0 0 0 15,1-1 0-15,-1 1 0 0,0 0 0 0,1-1 0 0,0 1 0 16,-1 1 0-16,0-2 0 0,-8 1 0 0,10-1 0 0,-2 2 0 15,0 3 0-15,1-4 0 0,0 0 0 0,-1-1 0 0,-8 6 0 16,8-5 0-16,1-1 0 0,-9 2 0 0,8 3 0 0,1-4 0 0,-9 0 0 16,9-1 0-16,-1 1 0 0,-8 5 0 0,8-6 0 15,2 1 0-15,-10 0 0 0,8 5 0 0,0-5 0 0,-8 0 0 0,8 4 0 16,2-4 0-16,-10-1 0 0,8 6 0 0,0-5 0 0,1 0 0 16,-9 3 0-16,8-1 0 0,0 2 0 0,2-5 0 0,-2 6 0 15,-8-5 0-15,8 0 0 0,0 4 0 0,2-4 0 0,-2 4 0 0,0-3 0 16,-8-2 0-16,9 5 0 0,0-3 0 0,-1-2 0 0,1 6 0 15,-1-5 0-15,-8 5 0 0,8-6 0 0,1 5 0 0,0-3 0 16,-1 3 0-16,0-4 0 0,2 0 0 0,-10 5 0 0,8-6 0 16,0 5 0-16,1 1 0 0,0-5 0 0,-1 5 0 0,0-6 0 15,-8 6 0-15,9-1 0 0,-1-3 0 0,0 3 0 0,2 0 0 0,-2-4 0 16,-8 5 0-16,8 0 0 0,2-5 0 0,-2 4 0 16,0-4 0-16,-8 0 0 0,8 5 0 0,1-6 0 0,0 1 0 0,-9-2 0 15,8 8 0-15,1-6 0 0,-9 0 0 0,8 0 0 0,0-1 0 16,-8 1 0-16,10 5 0 0,-2-6 0 0,-8 2 0 0,8-2 0 15,-8 1 0-15,8 0 0 0,-8 0 0 0,10 0 0 0,-10-1 0 0,8 1 0 16,-8 0 0-16,8 0 0 0,-8-1 0 0,0 1 0 0,9 0 0 16,-9 0 0-16,0-1 0 0,9 0 0 0,-9 2 0 0,0-1 0 15,8-1 0-15,-8 2 0 0,0-2 0 0,9 1 0 0,-9 0 0 16,0 0 0-16,8-1 0 0,-8 1 0 0,8 5 0 0,-8-6 0 16,10 2 0-16,-10-2 0 0,8 2 0 0,-8-3 0 0,8 3 0 0,-8-2 0 15,8 5 0-15,-8-3 0 0,0-2 0 0,10 2 0 0,-10-2 0 16,8 0 0-16,-8 1 0 0,8 1 0 0,-8-2 0 0,0 1 0 15,9 0 0-15,-9-5 0 0,0 5 0 0,9-1 0 0,-9 2 0 16,8-2 0-16,-8 0 0 0,0 1 0 0,9 1 0 0,-9-2 0 16,8 1 0-16,-8 0 0 0,0 0 0 0,8-1 0 0,-8 6 0 15,8-5 0-15,-8-1 0 0,10 2 0 0,-10-2 0 0,0 1 0 0,8 0 0 16,-8 0 0-16,8 5 0 0,-8-6 0 0,10-4 0 0,-10 5 0 16,0 5 0-16,0-10 0 0,8 4 0 0,-8 1 0 0,0 0 0 15,0-5 0-15,0 4 0 0,0-4 0 0,0 5 0 0,8-5 0 16,-8 6 0-16,0-6 0 0,0 0 0 0,0 4 0 0,0-4 0 15,0 0 0-15,0 0 0 0,-8 5 0 0,16-5 0 0,-8 0 0 0,0 0 0 16,0 0 0-16,0 5 0 0,0-5 0 0,0 0 0 0,0 0 0 16,0 0 0-16,0 0 0 0,0 0 0 0,0 0 0 0,0 0 0 15,0 0 0-15,0 0 0 0,0 0 0 0,0 5 0 0,9-5 0 16,-9 4 0-16,0 1 0 0,0-5 0 0,0 5 0 0,8-5 0 16,-8 5 0-16,0-1 0 0,0 1 0 0,0 0 0 0,0-5 0 0,9 5 0 15,-9-5 0-15,0 0-24 0,0 0-12 0,0 0-12 0,0 5-16 16,0-5-28-16,-9 0-20 0,9 0-24 0,0 0-36 0,-8-5-16 15,8 5-92-15,-9-5 32 0,1 0 48 0,0 0 40 0,-2-4 32 0,2-1 24 16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32.7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3BB4F2-6790-47FC-B40A-0422BA5CCE33}" emma:medium="tactile" emma:mode="ink">
          <msink:context xmlns:msink="http://schemas.microsoft.com/ink/2010/main" type="writingRegion" rotatedBoundingBox="10156,10680 15173,10808 15150,11709 10133,11581"/>
        </emma:interpretation>
      </emma:emma>
    </inkml:annotationXML>
    <inkml:traceGroup>
      <inkml:annotationXML>
        <emma:emma xmlns:emma="http://www.w3.org/2003/04/emma" version="1.0">
          <emma:interpretation id="{B01351E5-544C-4FE0-ADBA-049FE6D07A65}" emma:medium="tactile" emma:mode="ink">
            <msink:context xmlns:msink="http://schemas.microsoft.com/ink/2010/main" type="paragraph" rotatedBoundingBox="10156,10680 15173,10808 15150,11709 10133,11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C89C43-1794-4078-B2FC-91BB7DD7797B}" emma:medium="tactile" emma:mode="ink">
              <msink:context xmlns:msink="http://schemas.microsoft.com/ink/2010/main" type="line" rotatedBoundingBox="10156,10680 15173,10808 15150,11709 10133,11581"/>
            </emma:interpretation>
          </emma:emma>
        </inkml:annotationXML>
        <inkml:traceGroup>
          <inkml:annotationXML>
            <emma:emma xmlns:emma="http://www.w3.org/2003/04/emma" version="1.0">
              <emma:interpretation id="{17E3F5FB-ED85-4C8C-ACB1-69714951B266}" emma:medium="tactile" emma:mode="ink">
                <msink:context xmlns:msink="http://schemas.microsoft.com/ink/2010/main" type="inkWord" rotatedBoundingBox="10155,10720 10692,10734 10670,11594 10133,115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 5797 39 0,'0'-9'72'0,"0"5"-4"0,0-2-12 0,0 1-20 15,0-4 0-15,-9 4 4 0,9 1 0 0,0-6-8 0,0 5 0 16,0-5 4-16,0 6 0 0,-9-6 8 0,9 5-4 0,0 1 8 16,0-2 0-16,0 2 4 0,0-5 0 0,0 9 4 0,0-6-4 15,-8 2-8-15,8 4 0 0,0 0 0 0,0-5 0 0,0 5-4 0,0 0 0 16,0 0-4-16,0 0-8 0,0 0 0 0,0 0 0 0,0 0-8 16,0 0 4-16,0 0-4 0,0 0 8 0,0 0-4 0,0 5 0 15,0-1 4-15,8 2 4 0,-8-2 0 0,0 1 0 0,0 5-4 0,9-1 4 16,-9 5-4-16,0 1 0 0,9-1-4 0,-9 5 0 15,8 0-4-15,-8 6-4 0,8-2 0 0,-8 2-8 0,8 3 4 0,2-3-4 16,-10 3 0-16,8 1 0 0,0 0-4 0,-8 0-4 0,10-1 8 16,-2 0-4-16,-8-3-4 0,8 3 0 0,1-3 4 0,-9-2 0 15,8 6-4-15,0-9-20 0,1 4 24 0,0-2 0 0,-9-1 0 16,8-2-4-16,0 0 4 0,-8-4-4 0,10 4 4 0,-2-5-4 16,0 0 4-16,-8 1 0 0,9-1-8 0,0-4 4 0,-9 4 4 15,8-4 0-15,1 0-4 0,-9 0 0 0,8-1 0 0,-8-5 0 0,8 5-4 16,-8-3 4-16,9-2 0 0,-9 2 0 0,0-6 0 0,0 4 4 15,9-4-4-15,-9 0-4 0,0 0 4 0,0 0 4 0,8-4-8 16,-8-2 4-16,0 2 0 0,0-6 0 0,8 1 0 0,-8 0 0 16,0-7 4-16,10 2-4 0,-10-5 0 0,0 4 8 0,8-4-8 15,0 0 4-15,1-4 0 0,-9-1-4 0,9-1 4 0,-1-5 8 0,0 8-8 16,1-7 0-16,-1 5 8 0,0-5-8 0,2 0 4 0,-2 6 0 16,0-6-4-16,2 4 4 0,-2 2-4 0,8-6 0 0,-6 5 0 15,-2 0 0-15,0 0 0 0,1 5 0 0,-1-5 0 0,0 4-4 16,2 1 4-16,-2 0 0 0,0 0 0 0,-8 5 0 0,8-5 0 15,2 4 4-15,-10 0 0 0,8 6 0 0,0-5 0 0,-8 4 4 0,0 0 0 16,0 1-4-16,9 4-8 0,-9-4 0 0,0 3 0 0,0 2 0 16,0-1 0-16,0 1 0 0,0 4 0 0,0 0 0 0,0 0 0 15,0 0 0-15,0-6 0 0,0 6 0 0,0 0 0 0,0 0 0 0,0 0 0 16,0 6 0-16,0-6 0 0,0 0 0 0,0 0 0 16,0 0-36-16,-9 0-52 0,9 0-24 0,0 4-24 0,-8 1-28 0,8-5-36 15,-8 4-52-15,8 2-24 0,-10-2 56 0,10 1 40 0,-8 5 36 16,8-6 28-16,-8 2 12 0</inkml:trace>
        </inkml:traceGroup>
        <inkml:traceGroup>
          <inkml:annotationXML>
            <emma:emma xmlns:emma="http://www.w3.org/2003/04/emma" version="1.0">
              <emma:interpretation id="{1CEA36BC-2F59-4252-93C8-1421E4DF47FA}" emma:medium="tactile" emma:mode="ink">
                <msink:context xmlns:msink="http://schemas.microsoft.com/ink/2010/main" type="inkWord" rotatedBoundingBox="11502,11079 11959,11090 11952,11372 11495,11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88.8332">1328 6028 59 0,'0'4'80'0,"-8"-4"-4"0,8 6-4 16,-8-2-24-16,8-4 4 0,-8 6-4 0,8-6 4 0,-9 0-8 0,9 3-4 16,0-3-4-16,0 0 4 0,0 0 0 0,0 0 8 15,0 0 4-15,0 0 4 0,0 0-4 0,9 6 8 0,-9-6-4 0,8 0 0 16,-8 0 4-16,8 0 0 0,0 0 0 0,2 0-8 0,-2 0-4 16,0 4 0-16,2-4 0 0,-2 0-4 0,9 0 0 0,-9 0-4 15,9 0-4-15,-8 0 0 0,7 0-4 0,-6 0-4 0,6 0-4 0,-6 0-4 16,6 0 0-16,-7 0-4 0,7 0-4 0,2 0-4 15,-10 0 0-15,10 0 0 0,-10 0-4 0,9 0 0 0,-8 0 0 0,-1 0 0 16,9 0 0-16,-9 0-4 0,1 0 0 0,0 0 4 0,-1 5-4 16,0-5 0-16,2 0 0 0,-2 0 4 0,-8 0-8 0,8 5 0 15,-8-5-4-15,0 0-12 0,8 0-4 0,-8 0-4 0,0 0-8 16,0 0-16-16,0 0-12 0,0 0-16 0,0 0-4 0,0 0-16 16,-8 0-20-16,8 0-12 0,-8 0-4 0,8 0-44 0,-8 0-32 0,-2 0 36 15,2 0 32-15,0 0 32 0,-1 0 4 0</inkml:trace>
          <inkml:trace contextRef="#ctx0" brushRef="#br0" timeOffset="4762.0996">1364 6244 47 0,'0'5'96'0,"0"4"-4"0,0-4-12 0,0 4-24 0,0-3-4 0,-10-6 0 15,10 4-4-15,0 1 8 0,0-5 4 0,0 3 16 0,0-3 4 16,10 0 0-16,-10 0-4 0,0 0-4 0,8 0-4 15,0 0 0-15,1 0-4 0,-9 0 4 0,8 0-8 0,1 0 4 0,-1 0 0 16,1 0-4-16,7 0-8 0,-6 0-4 0,-2 0-8 0,10 0 4 16,-10 0-8-16,9 0 0 0,-9 0-8 0,9 0-4 0,-8 0 0 15,7 0 0-15,-6 0-8 0,6 0-4 0,-7 0 0 0,8 0 0 16,-9 0 0-16,9 0-4 0,-8 0 0 0,0 0-4 0,7 0-4 16,-6 0 4-16,-2 0-8 0,0 0-4 0,0 0-16 0,2 0-12 0,-2 0-16 15,-8 0-28-15,8 0-20 0,1 0-32 0,-1 0-32 0,-8 7-32 16,0-3-88-16,0-4 40 0,8 5 52 0,-8 0 28 0,-8 0 36 15,8-1 20-15</inkml:trace>
        </inkml:traceGroup>
        <inkml:traceGroup>
          <inkml:annotationXML>
            <emma:emma xmlns:emma="http://www.w3.org/2003/04/emma" version="1.0">
              <emma:interpretation id="{C861F8E4-D5CC-444F-8E95-8B7DA94038E3}" emma:medium="tactile" emma:mode="ink">
                <msink:context xmlns:msink="http://schemas.microsoft.com/ink/2010/main" type="inkWord" rotatedBoundingBox="12423,10803 13020,10819 13002,11531 12405,115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693.1116">2386 5817 79 0,'0'0'100'0,"0"-5"-16"0,0 5-4 16,0 0-20-16,0 0-4 0,0 0 4 0,0 5 0 0,0 0 4 16,0-1-8-16,0 6 0 0,0-1-4 0,0 1-4 0,0 5-8 0,0-6 8 15,0 5-12-15,0 6-8 0,0-1 0 0,0 0-4 0,0-1-4 16,0 7 0-16,0-1-4 0,0 0 0 0,0 0 0 0,0 0-4 16,0 0 4-16,9-4-4 0,-9 3 0 0,0 2-4 0,0-6 0 15,0 4-4-15,0-3 0 0,8-1 0 0,-8 0 0 0,0 0 0 0,0-4 0 16,9 4-4-16,-9-5 4 0,8 1-4 0,-8-1 0 0,0-4 0 15,0 4 0-15,0-5-4 0,8 1-4 0,-8-1-4 0,0 1 4 16,0 0-8-16,0-5-8 0,0-1-12 0,0 1-8 0,0-5-12 16,0 6 0-16,10-6-12 0,-10 0-8 0,0 0-12 0,0 0-12 15,0 0-56-15,0-6-24 0,0 1 52 0,-10 1 28 0</inkml:trace>
          <inkml:trace contextRef="#ctx0" brushRef="#br0" timeOffset="13950.6838">2557 5994 71 0,'0'0'92'0,"0"-5"-8"15,0 1-8-15,0 4-24 0,0 0 0 0,0-5 0 0,0 5 4 16,0 5 4-16,8-5 0 0,-8 4 4 0,0 1-8 0,8 5-4 16,-8-5-4-16,0 4-4 0,10 5-4 0,-2-4-8 0,-8 5 0 0,8-1-8 15,-8 1-4-15,9 4 4 0,-1 0-4 0,-8 4-4 0,9-3 0 16,0-1-4-16,-9 0 0 0,8 6-4 0,-8-6 0 0,8 0-4 15,-8 0-16-15,8 0 20 0,-8 0-4 0,0 1-4 0,10-6 0 16,-10 0-4-16,0 1 4 0,0-1-8 0,0-5 0 0,0 1 0 16,0-1-12-16,0-3 4 0,0-2-20 0,0 1-16 0,0 0-16 15,0-5-12-15,0 0-16 0,-10-5-36 0,10 0-52 0,-8 1 24 0,0-2 28 16,8-3 28-16</inkml:trace>
          <inkml:trace contextRef="#ctx0" brushRef="#br0" timeOffset="14206.5228">2216 5784 19 0,'0'-6'76'16,"0"1"16"-16,0 1-4 0,0 4-28 0,0-5 0 0,8 0 4 0,-8 5 4 15,0 0 0-15,8-4-4 0,2 4 4 0,-2 0-4 16,-8 0 0-16,17 0-12 0,-8 0 0 0,-1 0-4 0,9 0-8 0,-1 0-4 15,2 0-4-15,-10 4-8 0,10-4 0 0,-1 0-4 0,8 0-4 16,-8 0 0-16,1 5-4 0,8-5-4 0,-10 0 0 0,10 0-4 16,-9 0-4-16,9 0-4 0,-2 0-12 0,-6 0-4 0,7 0-16 0,1 5-20 15,0-5-20-15,-10 0-20 0,10 4-16 0,0-4-48 0,-9 5-40 16,-1-5 40-16,10 6 24 0,-8-2 36 0</inkml:trace>
        </inkml:traceGroup>
        <inkml:traceGroup>
          <inkml:annotationXML>
            <emma:emma xmlns:emma="http://www.w3.org/2003/04/emma" version="1.0">
              <emma:interpretation id="{F2401D3B-2B1D-4EC2-8DEA-01D4DEA476A7}" emma:medium="tactile" emma:mode="ink">
                <msink:context xmlns:msink="http://schemas.microsoft.com/ink/2010/main" type="inkWord" rotatedBoundingBox="13287,10760 14255,10784 14234,11608 13266,11583"/>
              </emma:interpretation>
            </emma:emma>
          </inkml:annotationXML>
          <inkml:trace contextRef="#ctx0" brushRef="#br0" timeOffset="14753.0598">3076 6219 11 0,'0'-4'92'0,"0"-1"-8"0,-8 0-8 0,8 5-28 0,0-4 0 16,0 4-8-16,0 0 0 0,0 0 0 0,0-6 0 0,0 12 0 0,0-6-4 16,8 4 0-16,-8-4 0 0,10 5 0 0,-10 4-8 0,8-4 0 15,0 5-4-15,-8 0-4 0,8-1-12 0,2 1 12 0,-2 5-4 16,0-3 0-16,1 4-4 0,0-2-4 0,-1 1 4 0,-8 4 0 0,9-4 0 15,-1-1 0-15,0 5 0 0,1-6-4 0,-9 2 4 0,9 0 0 16,-1-5 0-16,-8 5 4 0,0-1 0 0,8-4 4 0,-8-1-4 16,0 0-4-16,0-5 0 0,0 2 0 0,0-2 4 0,0 2-4 15,0-2-4-15,0-4 0 0,0 0 0 0,0 0 0 0,0-4-4 16,0-2 0-16,0 2-4 0,0-6 8 0,0 1-12 0,0 0 4 0,0-7 4 16,0 2-4-16,0-5 4 0,0 0 4 0,0 4-8 0,0-4-4 15,0-4 0-15,10 3 0 0,-10 1 4 0,8 0 4 0,-8-5-4 16,8 5-4-16,-8 0 8 0,9 0-4 0,0 4 0 0,-1-5 0 15,-8 7 0-15,17 3 0 0,-9 0 0 0,1-5 4 0,-9 6-4 16,9-1-4-16,-1 6 4 0,0-6-4 0,2 5 4 0,-2 1-4 0,0 4-4 16,-8 0-12-16,9-6-12 0,0 6-20 0,-1 6-20 15,-8-6-16-15,8 0-8 0,-8 4-40 0,0 1-60 0,9 0 32 16,-9-5 40-16,0 5 28 0</inkml:trace>
          <inkml:trace contextRef="#ctx0" brushRef="#br0" timeOffset="15153.1771">3639 5893 47 0,'0'-4'80'0,"0"-6"0"0,0 1-8 0,0-1-20 16,0-5-4-16,0 6-4 0,8-1-4 0,-8-4 4 0,10 5-4 0,-10-1 4 16,8-5-8-16,0 6-4 0,2-1 0 0,-2 6 0 0,0-6-4 15,1 5 4-15,-1-5-8 0,9 10-4 0,-8-4 0 16,-1 4 0-16,0 0-4 0,2 0 0 0,-2 0-8 0,0 4 4 0,2 2-12 16,-2-2 8-16,0 6-4 0,-8-5 0 0,8 4-4 0,-8 5 4 15,0-4 0-15,0 5-4 0,0-1 0 0,-8 5 4 0,0 0-8 16,0 0 4-16,-2 0-4 0,2 1 4 0,0-1 0 0,-10 0-4 0,10-1 4 15,-9 2 0-15,8-5 0 0,-8 4 4 0,1-4-4 0,6-2 4 16,-6 2-4-16,6-5 0 0,2 0 4 0,0-2-4 0,0-3 0 16,-1 5 0-16,9-5 0 0,-8 0 0 0,8-5 0 0,0 5 4 15,0-1 0-15,0-4-4 0,0 0 8 0,8 6 0 0,-8-6 8 16,9 0-4-16,-1 4 8 0,0-4 4 0,0 0-4 0,2 0-16 0,6 0 12 16,-6 0 0-16,6 0-4 0,1 0 0 0,0 0 0 0,0 0-4 15,1 0 0-15,-2 0-4 0,2-4 0 0,7 4-4 0,-8-6 4 16,8 2-12-16,-7-1-8 0,-2 0-24 0,10 0-24 0,-9 1-24 0,1-2-20 15,-2 1-60-15,2 1-24 0,-2 0 24 0,-6-2 36 16,6 2 28-16</inkml:trace>
        </inkml:traceGroup>
        <inkml:traceGroup>
          <inkml:annotationXML>
            <emma:emma xmlns:emma="http://www.w3.org/2003/04/emma" version="1.0">
              <emma:interpretation id="{20B2E3E3-659D-49A4-BE61-E8A251060AC9}" emma:medium="tactile" emma:mode="ink">
                <msink:context xmlns:msink="http://schemas.microsoft.com/ink/2010/main" type="inkWord" rotatedBoundingBox="15065,10950 15169,10952 15150,11689 15046,11686"/>
              </emma:interpretation>
            </emma:emma>
          </inkml:annotationXML>
          <inkml:trace contextRef="#ctx0" brushRef="#br0" timeOffset="15904.2648">4858 5918 47 0,'0'-10'104'0,"0"10"-4"0,0-5-4 0,0 5-28 0,0-5 0 16,0 5 0-16,0 0 4 0,0 0-4 0,0 0 8 0,0 5 0 16,0-5-4-16,0 5 0 0,0 5-4 0,0-5-4 0,10 4-4 15,-10 5-4-15,0 1-8 0,0 0-4 0,0-2-8 0,8 7 0 16,-8 3-8-16,0 2-8 0,0-2-4 0,0 6 4 0,8-4-8 0,-8 8 0 16,0-5 0-16,8 1-8 0,-8 5 0 0,0-5-4 0,10 4-4 15,-10-4-8-15,0 0-8 0,0 0-8 0,8 0-8 0,-8-1-4 16,0 2-12-16,8-8-8 0,-8-2-20 0,9 4-8 0,-9-4-12 15,0-7-16-15,9 2 16 0,-9-5-36 0,0 0-48 0,0-1 24 16,0-9 32-16,8 0 24 0</inkml:trace>
        </inkml:traceGroup>
      </inkml:traceGroup>
    </inkml:traceGroup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6:29.8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8B4F91-DA6C-4EDB-81E8-D8F21D6EEF5B}" emma:medium="tactile" emma:mode="ink">
          <msink:context xmlns:msink="http://schemas.microsoft.com/ink/2010/main" type="inkDrawing" rotatedBoundingBox="2917,11645 6950,11790 6918,12681 2884,12536" semanticType="callout" shapeName="Other">
            <msink:sourceLink direction="with" ref="{005866D9-DDE1-4C30-BF6D-45B8D556962E}"/>
            <msink:sourceLink direction="with" ref="{28C1551C-78C8-4478-A96A-A1172C826EFF}"/>
          </msink:context>
        </emma:interpretation>
      </emma:emma>
    </inkml:annotationXML>
    <inkml:trace contextRef="#ctx0" brushRef="#br0">69 562 47 0,'0'-6'68'0,"-9"6"-4"0,9-4-8 16,0 4-24-16,0-5-4 0,-8 5-8 0,8-5 4 0,0 5 0 16,0 0 4-16,0-5 4 0,0 5-4 0,-8-4 4 0,8 4 0 0,0 0 0 15,0 0 4-15,0 0 4 0,0 0-4 0,0-6 8 0,0 6-4 16,0 0 4-16,0 0-4 0,0 0 0 0,0 6 0 0,0-6-4 15,0 0-4-15,0 0 0 0,0 0-12 0,0 0 4 0,0 0-4 0,0 0 4 16,0 0 4-16,8 0-4 0,-8 0 4 0,0 0 0 16,8 0-4-16,-8 0 0 0,9 4-4 0,-1-4-4 0,-8 5 8 0,9-5-4 15,0 5-4-15,-1 0 0 0,0-1 8 0,2 2-4 0,-2-2 4 16,0 5-4-16,0-3-4 0,2 3 4 0,6-4-4 0,-7 4 4 16,-1 1-4-16,1-5 0 0,0 5 0 0,-1-1 0 0,8-4 0 0,-6 10 0 15,-2-11 0-15,0 6-4 0,10 4 4 0,-10-4-4 16,1-1-4-16,7 1 4 0,-7 4-4 0,0-4 4 0,7-1-4 0,-6 6 0 15,6-6-4-15,-7 6 4 0,8-1-4 0,-9-5 0 0,1 6-4 16,8-5 4-16,-8 5-4 0,7-7 0 0,-6 7 4 0,6-5 0 16,-8 3 0-16,10-3-4 0,-10 6 0 0,9-7 0 0,-9 5 0 15,2-5 4-15,6 1 0 0,2 5-4 0,-10-6 4 0,9 1 0 16,-8 0 0-16,-1-1-4 0,9 1-4 0,-9-1 4 0,10 1 0 0,-2 0 4 16,-6-1-4-16,6 1 0 0,-7-6 0 0,8 6 0 0,0-1 0 15,-9 1 0-15,10 0 0 0,-10-1 0 0,10-4 0 0,-2 5 0 16,-7-1 0-16,8 1 0 0,0-1 0 0,-9-4 0 0,10 5 0 0,-10-5 0 15,10 4 0-15,-2-4 4 0,-8 5-4 0,10-5 4 16,-1 4-4-16,-9-4 4 0,10 5-4 0,-2-6 0 0,2 1 0 16,-10 5 0-16,9-6 0 0,0 1 0 0,0 5 0 0,-1-6 4 0,2 0-4 15,0 7 4-15,-10-7 0 0,9 2-4 0,0 3 4 0,0-5 0 16,-1 2-4-16,2-2 0 0,0 1 4 0,-2 5-8 0,1-6 8 16,0 2 0-16,0-2 0 0,1 2 0 0,-2 3 0 0,2-5-4 0,-2 1 4 15,1-1-4-15,1 2 0 0,-2-2 4 0,2 2-4 16,8-2 0-16,-10 0 0 0,1 2 4 0,1-1-4 0,-2-1-4 0,2 1 8 15,-2-5-4-15,10 5 4 0,-9 0 4 0,0-1-12 0,0-4 8 16,9 6-4-16,-9-6 4 0,8 4-4 0,-8 0 0 0,9-4 4 16,-8 0 0-16,7 7 0 0,-8-3-4 0,8-4 4 0,-7 4-4 15,8-4 4-15,-10 0-4 0,10 5 4 0,-9-5 4 0,9 5-4 16,-10-5 0-16,10 0 0 0,-9 5 0 0,9-5-4 0,-10 0 0 16,10 0 4-16,-8 0-4 0,-2 0 0 0,2 0 4 0,-2 0-4 0,9 0 0 15,-7 0 4-15,0 0-4 0,-2 0 4 0,1 0-4 0,-8 0 0 16,8 0-12-16,-1 0 20 0,2 0 0 0,-2 0-4 0,2 0 0 0,-10 0 0 15,10 0 0-15,-1 0 0 0,-1 0-4 0,-6 0 4 16,6-5 0-16,2 5-4 0,-2-5 4 0,1 5 0 0,1-5-4 0,-10 5 4 16,8-4 0-16,10 4 0 0,-8-4-4 0,-1-3 4 0,0 7 0 15,0-4-4-15,-1 0 4 0,10-2 0 0,-8 2-4 0,-2 4 4 16,1-5 0-16,1 0 0 0,8 0 0 0,-10 1 0 0,2 4 0 0,-2-5 0 16,10-1-4-16,-9 2 0 0,-1 0 0 0,2-2 4 0,0 2 0 15,-2-2-4-15,10 2 4 0,-9-1-4 0,-1 1 4 0,2-5-4 16,-10 3 0-16,18 2 4 0,-17-2-4 0,7 2 0 0,2-6 0 15,-2 5 0-15,2 1 0 0,-10-6 0 0,10 5 0 0,-2 1 0 16,1-6 0-16,-8 5 0 0,8-1 0 0,1-2 0 0,-10 3 0 16,8-5 0-16,-6 6 0 0,6-6 0 0,-7 5 0 0,7-5 0 15,-6 6 0-15,-2-6 0 0,8 6 0 0,-6-6 0 0,-2 5 0 0,9-5 0 16,-8 6 0-16,-1-6 0 0,1 5 0 0,7-4 0 0,-7 4 0 16,0-5 0-16,-1 5 0 0,10 1 0 0,-10-6 0 0,0 5 0 15,1 1 0-15,8-1 0 0,-9-5 0 0,1 6 0 0,-1-2 0 0,0 1 0 16,10 1 0-16,-10-1 0 0,2 0 0 0,6 1 0 15,-8-2 0-15,1 2 0 0,0-1 0 0,8 1 0 0,-9-2 0 16,0 2 0-16,2-1 0 0,6 0 0 0,-8 0 0 0,2 1 0 0,-2 0 0 16,0-2 0-16,1-3 0 0,8 3 0 0,-8 2 0 0,-1-6 0 15,0 5 0-15,2-5 0 0,-2 5 0 0,0-3 0 0,0 2 0 16,2-3 0-16,-2 4 0 0,0-4 0 0,1 0 0 0,0 3 0 0,-1-4 0 16,1 0 0-16,-1 1 0 0,0 5 0 0,0-6 0 15,2 1 0-15,-2-1 0 0,0-1 0 0,2 3 0 0,-2 3 0 0,0-5 0 16,1 0 0-16,-1 1 0 0,1 5 0 0,-1-6 0 0,-8 5 0 15,9-5 0-15,-1 6 0 0,0-1 0 0,2 0 0 0,-2 0 0 16,-8-4 0-16,8 9 0 0,2-5 0 0,-10 0 0 0,8 0 0 0,-8 5 0 16,8-4 0-16,-8 4 0 0,0-5 0 0,8 5 0 0,-8 0 0 15,0-5 0-15,0 5 0 0,9 0 0 0,-9 0 0 0,0 0 0 16,0 0 0-16,0 0 0 0,0-5 0 0,0 5 0 0,9 0 0 16,-9 0 0-16,0 0 0 0,0 0 0 0,0 0 0 0,0 0 0 15,0 0 0-15,0-5 0 0,8 5 0 0,-8 0 0 0,0 0 0 16,0 0 0-16,0 0 0 0,0 0 0 0,0 0 0 0,0 0 0 0,0 0 0 15,0 0 0-15,0 0 0 0,0 0 0 0,0 0 0 0,0 0 0 16,0 0 0-16,0 0 0 0,0 0 0 0,0 0 0 0,0 0 0 16,0 0 0-16,0 0 0 0,0 0 0 0,0 0 0 0,0 0 0 15,0 0 0-15,0 0 0 0,0 0 0 0,-8 0 0 0,8 0-12 0,0 5-176 16,-9-5-68-16,0 5-96 0,1 0 36 0,0 0 68 0,0-1 44 16,-10 1 40-16,0 5 24 0,2-1 32 0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52.3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BA8F31-F364-41B5-903E-8890B63CA000}" emma:medium="tactile" emma:mode="ink">
          <msink:context xmlns:msink="http://schemas.microsoft.com/ink/2010/main" type="inkDrawing" rotatedBoundingBox="12763,12380 13419,12366 13420,12396 12764,12410" shapeName="Other"/>
        </emma:interpretation>
      </emma:emma>
    </inkml:annotationXML>
    <inkml:trace contextRef="#ctx0" brushRef="#br0">2557 7328 7 0,'0'4'88'0,"0"-4"0"0,0 5-4 0,0 0-24 16,8-5 0-16,-8 5 0 0,8-5 0 0,-8 4 4 0,10-4 4 16,-2 0 4-16,0 0 0 0,1 4-4 0,-1-4-8 0,10 0 0 0,-2 0 0 15,2 0-4-15,-2 0-4 0,2 0-8 0,-1-4-4 0,9 4-4 16,-10-4-8-16,10 4-4 0,0-5-4 0,-1 5-4 0,1 0-4 16,-10-5 0-16,10 5-8 0,0 0 0 0,-1 0-4 0,1-5-8 0,0 5-16 15,-10 0-16-15,10 0-12 0,-9 0-24 0,9 0-24 16,-10 5-20-16,10-5-16 0,-8 0-88 0,-1 0 40 0,-1 0 36 0,-7 5 28 15,8-5 24-15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50.6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0FF6ED-A183-4944-9F5A-01CE758F89B7}" emma:medium="tactile" emma:mode="ink">
          <msink:context xmlns:msink="http://schemas.microsoft.com/ink/2010/main" type="writingRegion" rotatedBoundingBox="10351,12480 13912,12542 13898,13305 10338,13242"/>
        </emma:interpretation>
      </emma:emma>
    </inkml:annotationXML>
    <inkml:traceGroup>
      <inkml:annotationXML>
        <emma:emma xmlns:emma="http://www.w3.org/2003/04/emma" version="1.0">
          <emma:interpretation id="{54219854-999F-4B39-8258-B862B86E59D5}" emma:medium="tactile" emma:mode="ink">
            <msink:context xmlns:msink="http://schemas.microsoft.com/ink/2010/main" type="paragraph" rotatedBoundingBox="10351,12480 13912,12542 13898,13305 10338,13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AA1A1-329D-4021-958C-0011586F5787}" emma:medium="tactile" emma:mode="ink">
              <msink:context xmlns:msink="http://schemas.microsoft.com/ink/2010/main" type="line" rotatedBoundingBox="10351,12480 13912,12542 13898,13305 10338,13242"/>
            </emma:interpretation>
          </emma:emma>
        </inkml:annotationXML>
        <inkml:traceGroup>
          <inkml:annotationXML>
            <emma:emma xmlns:emma="http://www.w3.org/2003/04/emma" version="1.0">
              <emma:interpretation id="{527ED34D-45ED-4130-8A81-5AECE21E0CD5}" emma:medium="tactile" emma:mode="ink">
                <msink:context xmlns:msink="http://schemas.microsoft.com/ink/2010/main" type="inkWord" rotatedBoundingBox="10351,12480 10913,12490 10899,13252 10338,132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 7486 23 0,'0'0'96'0,"0"-6"-8"0,9 6-4 16,-9 0-20-16,0 0 8 0,8 0 8 0,-8 0 4 0,9 6 0 15,-9-6 0-15,8 9-8 0,0-4-4 0,-8 5-8 0,9 0-4 0,0-2-4 16,-1 7-8-16,0 0-4 0,2 4 0 0,-2-5-8 0,0 10-8 16,1-4 0-16,0 3-8 0,-1 6 0 0,0-5-8 0,-8 0-4 15,9 5 0-15,-1 0 0 0,0 0-4 0,-8-2 4 0,10 3-8 16,-10-7 0-16,8 7 0 0,-8-2 4 0,8-3-4 0,-8-2 0 16,0 2 0-16,10-2 4 0,-10-4-4 0,0 5 0 0,0-9 4 15,8 4-8-15,-8-5 4 0,0-4 0 0,8 5 4 0,-8-11-4 0,0 6 0 16,8-5 0-16,-8-1-4 0,0-4 4 0,10 0 4 0,-10 0-4 15,0-4 0-15,8-1 0 0,-8-5 0 0,8 1 0 0,1-6 0 16,-9 1 0-16,8-5 0 0,0-1 4 0,2-4-4 0,-2 1 0 16,0 0 0-16,0-2 4 0,2-5-4 0,-2 2 0 0,9-6 4 15,-8 6 4-15,-1 0 0 0,1-6 4 0,7 5 4 0,-7 0 4 0,8 5 4 16,-9-5-4-16,10 5 8 0,-10-5-8 0,1 10 0 0,8-5-4 16,-9 0 0-16,1 5 0 0,-1 0-8 0,10 5 0 0,-18-1 0 15,8 1 0-15,0-1-4 0,2 0 0 0,-2 7 0 0,-8-2-4 16,8 4 0-16,-8 2-16 0,0-1-8 0,0 1-20 0,8 4-12 15,-8-5-12-15,0 5-12 0,0 0-20 0,0 0-28 0,0 0-16 0,0 5-40 16,-8-5-56-16,8 4 48 0,0-4 40 0,0 5 32 0,-8-1 24 16</inkml:trace>
        </inkml:traceGroup>
        <inkml:traceGroup>
          <inkml:annotationXML>
            <emma:emma xmlns:emma="http://www.w3.org/2003/04/emma" version="1.0">
              <emma:interpretation id="{D10F1278-7E6D-40C7-B67F-A6CE43BE486E}" emma:medium="tactile" emma:mode="ink">
                <msink:context xmlns:msink="http://schemas.microsoft.com/ink/2010/main" type="inkWord" rotatedBoundingBox="11592,12721 11958,12727 11952,13080 11586,130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9.0775">1380 7974 31 0,'9'11'128'15,"-9"-7"-16"-15,0 1-8 0,0 0-16 0,0 0 0 0,0-1 16 16,8-4-4-16,-8 6-4 0,9-2 0 0,-9-4-8 0,8 5-4 15,-8-5-8-15,9 0-4 0,-1 0-8 0,0 0-8 0,2 0-4 0,6 0-8 16,2 0-12-16,-10-5-4 0,9 5-8 0,-9-4 4 0,10-2-8 16,-2 6-8-16,2-4-12 0,-1 4-24 0,0-5-24 0,0 5-28 15,0-5-36-15,0 5-44 0,1 0-56 0,-2 0-40 0,2 0 52 16,-2 5 36-16,1 0 36 0,-9-1 20 0</inkml:trace>
          <inkml:trace contextRef="#ctx0" brushRef="#br0" timeOffset="398.45">1389 7697 31 0,'0'0'100'0,"0"0"-4"15,0 0-4-15,0 0-20 0,0 0 4 0,0 0 4 0,0 0 4 0,0 0 0 16,8 0 0-16,-8 0 0 0,9-5-4 0,-1 5 0 0,-8 0 0 16,9-5 0-16,-1 5-4 0,10 0-8 0,-10-5-8 0,0 5-8 15,10-4-8-15,-1 4-4 0,-9 0-8 0,9-5-4 0,0 5-8 0,-9 0-4 16,10 0 0-16,-1 0-4 0,-8 0-4 0,7 0-8 16,-7 5-12-16,8-1-16 0,-8 1-20 0,-1 0-12 0,0 0-24 0,2-1-32 15,-2 1-36-15,0 5-16 0,-8-5-84 0,0 5 40 0,0-6 36 16,0 6 40-16,-8-1 20 0,0-4 20 0</inkml:trace>
        </inkml:traceGroup>
        <inkml:traceGroup>
          <inkml:annotationXML>
            <emma:emma xmlns:emma="http://www.w3.org/2003/04/emma" version="1.0">
              <emma:interpretation id="{04E41B71-7096-48F4-AA0D-5FA56791BA14}" emma:medium="tactile" emma:mode="ink">
                <msink:context xmlns:msink="http://schemas.microsoft.com/ink/2010/main" type="inkWord" rotatedBoundingBox="12951,12551 13252,12556 13241,13232 12939,132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00.1522">2769 7543 63 0,'0'-4'88'0,"0"0"-12"15,0-3 0-15,0 3-24 0,0-6 0 0,0 6-4 0,0-1-4 16,0 5 0-16,0-5-4 0,-8 5 0 0,8 0 8 0,0 0-4 15,0 5 0-15,0 0 0 0,0-1 0 0,0 6 0 0,0 5 0 0,0-1-4 16,0 1-8-16,0 4-4 0,0 0-4 0,0 5-4 0,0-1-4 16,0 2-8-16,-8 3 4 0,8 1-4 0,0 0-4 0,-8 0 0 15,8 4 0-15,0-3-4 0,0-2 8 0,0 0-12 0,0 1 8 16,-9 0-4-16,18 0-8 0,-9-5 0 0,0 0-12 0,0 0-24 16,8-5 12-16,-8 0-20 0,8-4-12 0,-8 4-8 0,8-10-8 0,2 1-24 15,-10 0-72-15,8-6 16 0,-8-4 28 0,8 0 28 16</inkml:trace>
          <inkml:trace contextRef="#ctx0" brushRef="#br0" timeOffset="1474.4221">2975 7649 15 0,'0'-5'108'16,"0"0"-8"-16,0 1-4 0,0-1-20 0,0 5-8 0,0 0 0 0,0 0-12 15,0-5-4-15,0 5-12 0,0 0 0 0,0 0 0 0,0 5 0 16,0-5 0-16,8 0 4 0,-8 5 0 0,0-1-4 0,0 1 0 15,8 0 0-15,-8-1-4 0,0 6-4 0,10 0 0 0,-10-1-8 0,8 1 4 16,-8 4-4-16,8 1-4 0,-8-1-16 0,0 0 12 16,8 5 0-16,-8 0 0 0,0 1-4 0,0-1-4 0,10 0-4 0,-10 0 0 15,0 6 0-15,0-2-4 0,0-3 0 0,0 4 4 0,0-6 0 16,0 7 0-16,0-6-4 0,0 0 0 0,0-4 0 0,0 4-4 16,0-5 0-16,0-4-4 0,0-1 0 0,0 6-8 0,0-10-8 0,0-1 0 15,0 1-20-15,0-5-12 0,-10 0-20 0,10-5-20 0,0 1-4 16,-8-1-8-16,8-5-52 0,0-4-24 0,-8 4 32 0,0-4 28 15,-2-1 28-15</inkml:trace>
        </inkml:traceGroup>
        <inkml:traceGroup>
          <inkml:annotationXML>
            <emma:emma xmlns:emma="http://www.w3.org/2003/04/emma" version="1.0">
              <emma:interpretation id="{CE739945-7BC5-4C8B-99C7-09DF6FCDF96C}" emma:medium="tactile" emma:mode="ink">
                <msink:context xmlns:msink="http://schemas.microsoft.com/ink/2010/main" type="inkWord" rotatedBoundingBox="13880,12877 13906,12878 13905,12901 13879,129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00.0142">3699 7826 87 0,'0'5'192'0,"0"-5"-12"16,0 5-4-16,0-5-16 0,0 5 0 0,0-5 0 0,-8 4-8 0,8-4-8 15,0 0-8-15,-8 0-12 0,8 0-12 0,0 4-16 0,-10-8-12 16,10 4-16-16,0 0-52 0,0 0-16 0,0 0 0 0,0 0 0 16,0 0 0-16,0 0 0 0,0 0 0 0,0 0 0 0,0 0 0 15,0 0 0-15,0 0 0 0,0 0 0 0,0 0-88 0,0 0-80 16,0 0-48-16,0 0-68 0,0 0-36 0,0 0 56 0,0 0 48 0,0 0 44 15,0 0 32-15,0 0 28 0</inkml:trace>
        </inkml:traceGroup>
      </inkml:traceGroup>
    </inkml:traceGroup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58.2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622B44-E337-4F58-96CE-3981663EB5A0}" emma:medium="tactile" emma:mode="ink">
          <msink:context xmlns:msink="http://schemas.microsoft.com/ink/2010/main" type="inkDrawing" rotatedBoundingBox="16384,13129 16446,12307 16798,12333 16736,13156" semanticType="callout" shapeName="Other">
            <msink:sourceLink direction="with" ref="{46618958-C554-42F9-A0A8-EE79E3BFC40E}"/>
          </msink:context>
        </emma:interpretation>
      </emma:emma>
    </inkml:annotationXML>
    <inkml:trace contextRef="#ctx0" brushRef="#br0">6180 8042 63 0,'0'10'84'0,"0"-6"-12"0,0 1-4 0,0-5-24 16,0 5 0-16,0-5 8 0,0 5 0 0,0-5 0 0,0-5 4 0,0 0-4 15,8 5 4-15,-8-9 0 0,10 4-4 0,-2-5-4 0,-8 2 0 16,8-3 0-16,0 1-8 0,2 1 0 0,-2-5 0 0,0-1-4 15,1 1 0-15,0-5 0 0,-1 4-4 0,1-5 0 0,-1 2 0 16,0-2 0-16,1 1-8 0,0 0 0 0,-1 0 0 0,10-1-4 0,-10-3 0 16,0 4 0-16,1-5-4 0,0 4 0 0,-9-3 0 0,8 3 0 15,0 1-4-15,1-5 0 0,-9 5-4 0,8 0 0 0,-8 0 0 16,8 0 0-16,-8-6 0 0,0 11-4 0,10-6 4 0,-10 2-4 0,0-1 0 16,0 4 0-16,0-3-4 0,0 3 4 0,0 0 0 15,0 1 0-15,0-1-4 0,0 1 4 0,0 5-4 0,0-1 4 0,0 1 0 16,0-1-4-16,0 5 0 0,0-4 0 0,0 4 0 0,0 0 0 15,8 5 4-15,-8-5-4 0,0 5 4 0,0 0-4 0,0 0 0 16,0 0-4-16,-8 0 4 0,8 0 4 0,8 0-24 0,-8 0 28 16,0 5 0-16,0 0-4 0,0 0 0 0,0-1 4 0,0 1 0 15,0 4 0-15,0 1 4 0,0-1 0 0,0 1 4 0,8 5-4 0,-8-1 8 16,0 5-4-16,0 0 0 0,0-4 4 0,0 5-4 0,0 2 4 16,0-2-4-16,0-1 0 0,10 6 0 0,-10-2 0 0,0-4 0 15,0 6 0-15,0-2 0 0,0 2-4 0,0-2 0 0,0-3-4 16,8 3 0-16,-8 2 4 0,0-2-8 0,0 2 0 0,8-2 4 15,-8 2-4-15,0-6 0 0,8 4 0 0,-8-3 0 0,9-2 0 0,-9 2 0 16,0-1 0-16,9 0-4 0,-9-5 4 0,8 1-4 0,-8 0 4 16,0-1 0-16,9 1-4 0,-9-6 0 0,8 1 0 0,-8-1 0 15,0 1 4-15,0-6-4 0,0 6-4 0,0-5 0 0,0 0 0 0,8-5-4 16,-8 4-8-16,0 1-4 0,0-5-12 0,0 0-16 16,0 0-16-16,0 0-20 0,-8-5-16 0,8 5-12 0,0-4-20 0,0-1-20 15,-8-4-12-15,8-1-80 0,0 0 12 0,-9 1 48 0,9-1 36 16,-8 1 24-16,8-1 24 0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0:01.8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445C39-A652-4254-AAE0-23DC0D4796C4}" emma:medium="tactile" emma:mode="ink">
          <msink:context xmlns:msink="http://schemas.microsoft.com/ink/2010/main" type="writingRegion" rotatedBoundingBox="10387,13963 17213,14111 17194,14967 10368,14818"/>
        </emma:interpretation>
      </emma:emma>
    </inkml:annotationXML>
    <inkml:traceGroup>
      <inkml:annotationXML>
        <emma:emma xmlns:emma="http://www.w3.org/2003/04/emma" version="1.0">
          <emma:interpretation id="{CA8F0A0F-BD17-477D-A0F6-A91EE482D747}" emma:medium="tactile" emma:mode="ink">
            <msink:context xmlns:msink="http://schemas.microsoft.com/ink/2010/main" type="paragraph" rotatedBoundingBox="10387,13963 17213,14111 17194,14967 10368,14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EE863-CC14-4348-9395-406E865EB985}" emma:medium="tactile" emma:mode="ink">
              <msink:context xmlns:msink="http://schemas.microsoft.com/ink/2010/main" type="line" rotatedBoundingBox="10387,13963 17213,14111 17194,14967 10368,14818"/>
            </emma:interpretation>
          </emma:emma>
        </inkml:annotationXML>
        <inkml:traceGroup>
          <inkml:annotationXML>
            <emma:emma xmlns:emma="http://www.w3.org/2003/04/emma" version="1.0">
              <emma:interpretation id="{DCF5518D-ED35-4060-A5EE-356E8DD422D9}" emma:medium="tactile" emma:mode="ink">
                <msink:context xmlns:msink="http://schemas.microsoft.com/ink/2010/main" type="inkWord" rotatedBoundingBox="10385,14071 10831,14081 10816,14767 10370,14758">
                  <msink:destinationLink direction="with" ref="{3882242A-571D-4DEF-A455-70431956F5D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186 9097 35 0,'0'-5'92'0,"0"-4"-4"0,0-1-4 16,0 5-24-16,0-5 0 0,0 6 0 0,0-6 4 0,0 5-4 15,0 1-4-15,0 4-4 0,0-5 0 0,-8 0 0 0,8 5 8 16,0-5-8-16,8 5 0 0,-8 0 4 0,0 0-4 0,9 5-4 16,-9-5 4-16,0 5-8 0,9 0 0 0,-9-1 0 0,8 6-4 15,0-1 0-15,-8 1-8 0,10 0 4 0,-2 4-8 0,0-4-4 0,1 9 0 16,-9-5-4-16,9 5-4 0,-1 6-4 0,0-6 0 0,-8 5 0 16,9-5 0-16,-1 10-8 0,0-5 4 0,-8 0-4 0,10 0 0 15,-2 5 0-15,-8-6-4 0,8 1 4 0,-8 5 0 0,10-5-4 16,-10 0 0-16,8 0 0 0,0-5 0 0,-8 5 0 0,0-5 4 15,8 0-4-15,-8-4 0 0,10 4 0 0,-10-5 4 0,0-5-4 0,8 7 0 16,-8-6-4-16,0-6 4 0,0 5 4 0,0-3-4 0,0-2 0 16,0-4 0-16,0 5 0 0,0-5 0 0,0 0 0 0,0 0-4 15,0-5 8-15,0 1-4 0,0-2-4 0,0-3 4 0,0 5 4 0,8-6-4 16,-8-6-4-16,0 7 4 0,0-5 0 0,9 0 0 16,-9 0 0-16,0-5-4 0,8 4 4 0,0-5 4 0,-8 1-8 0,10 0 0 15,-2 0 4-15,0-5 0 0,0 5 0 0,-8 0 4 0,10 1-4 16,-2-3 4-16,0-2-4 0,1 8 0 0,0-5 0 0,-1 2 0 15,1 4 0-15,-1 0 0 0,9-1 0 0,-17 0 4 0,9 1-4 0,-1 5 0 16,0-6 4-16,2 4-4 0,-2 2 0 0,0 0 0 0,1 5 0 16,-9-6 0-16,9 5 4 0,-9 0-4 0,8 1 4 0,-8-1-4 15,8 5-8-15,-8-6 0 0,0 6-4 0,0-4-8 0,0 4-12 16,0 0-8-16,0 0-16 0,0 4-8 0,0-4-16 0,0 6-8 16,0-1-20-16,0-5-16 0,0 4-4 0,0 1-56 0,0 0-28 15,0-1 44-15,0 2 32 0,0-2 24 0,0 1 20 0</inkml:trace>
        </inkml:traceGroup>
        <inkml:traceGroup>
          <inkml:annotationXML>
            <emma:emma xmlns:emma="http://www.w3.org/2003/04/emma" version="1.0">
              <emma:interpretation id="{1236F92B-B52E-4E7D-A33E-EEECA4716B54}" emma:medium="tactile" emma:mode="ink">
                <msink:context xmlns:msink="http://schemas.microsoft.com/ink/2010/main" type="inkWord" rotatedBoundingBox="11511,14297 11867,14305 11860,14667 11503,146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9.0967">1320 9246 31 0,'-8'4'116'0,"8"2"-12"16,0-2-8-16,0 1-24 0,0-5-4 0,0 5 4 0,0-5 0 16,-8 5 8-16,16-5-4 0,-8 0 0 0,0 0 0 0,0 0-4 0,8 0 0 15,0 0-4-15,2 0 0 0,-2 0 0 0,0 0-8 0,2 0 0 16,6 0-8-16,-7 0 0 0,8 0-8 0,0 0-8 0,-1 0 0 15,-6 0-8-15,6 0-4 0,2 0-4 0,-1 0-4 0,-1 0 0 16,2 0-4-16,-10 0-4 0,10 4-4 0,-2-4 0 0,-7 0-4 16,0 6-8-16,7-6-8 0,-7 5-16 0,-1-1-20 0,-8-4-16 15,9 4-16-15,0 2-12 0,-9-2-28 0,0 1-20 0,0-5-8 0,0 5-84 16,0 0 24-16,-9-1 32 0,9-4 40 0,-9 5 32 0,1-5 20 16</inkml:trace>
          <inkml:trace contextRef="#ctx0" brushRef="#br0" timeOffset="585.4647">1320 9543 63 0,'0'5'124'0,"0"5"-12"0,0-6-4 16,0 1-8-16,0 5 0 0,0-6 0 0,0-4 4 0,8 6-4 16,-8-2 0-16,0 1-8 0,0-5-4 0,10 4 0 0,-10-4-8 0,8 0 4 15,0 0-12-15,2 0 0 0,-2 0-8 0,0 0-4 16,9 0-8-16,-8 0 0 0,8 0-8 0,-9 6-8 0,10-12-4 0,-2 6-4 15,-6 0-12-15,6 0 0 0,1 0 0 0,-9 0-4 0,10 0-4 16,-2 0-4-16,-6 0 0 0,6 0-16 0,-7 0-12 0,0 0-16 16,7 0-28-16,-7 0-28 0,-1 0-24 0,-8 0-40 0,9 6-48 0,0-6-76 15,-9 0 16-15,0 5 48 0,0-5 44 0,8 0 36 0,-8 0 24 16,0 4 24-16</inkml:trace>
        </inkml:traceGroup>
        <inkml:traceGroup>
          <inkml:annotationXML>
            <emma:emma xmlns:emma="http://www.w3.org/2003/04/emma" version="1.0">
              <emma:interpretation id="{070F64FE-2ECA-4ECD-8DFC-5D12A7EB1B01}" emma:medium="tactile" emma:mode="ink">
                <msink:context xmlns:msink="http://schemas.microsoft.com/ink/2010/main" type="inkWord" rotatedBoundingBox="12694,14117 13050,14125 13033,14876 12677,148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11.3898">2480 9797 23 0,'0'5'68'0,"0"0"0"16,0-5-8-16,-8 5-28 0,8-5-8 0,0 0 4 0,0 0-12 0,0 0-4 16,0 5 8-16,0-5-4 0,8 0-4 0,-8 0-4 15,0 0 0-15,-8 0 0 0,8-5-4 0,0 5 8 0,0 0-4 16,0 0 4-16,0 0-8 0,0 0 8 0,0 5 0 0,0-5 0 0,0 0 4 15,0 0 0-15,0 0 4 0,0 0-4 0,0 0 4 0,0 0 4 16,0-5 0-16,0 5 0 0,0 0 0 0,0 0 0 0,0 0 0 16,0-5 4-16,0 5 0 0,0 0 0 0,0-5 0 0,0 5-4 0,0-5-4 15,0 0 4-15,0 5 0 0,0-4-4 0,0 4 0 16,0-4 0-16,0 4 4 0,0-6-4 0,0 6 0 0,0-5-4 0,0 5-4 16,0 0 0-16,0 0 0 0,0-4 4 0,0 4 0 0,8-5 4 15,-8 5-4-15,0-5-4 0,0 5 4 0,0-5 0 0,0 5 0 16,8-4 0-16,-8-2 4 0,0 2-4 0,9 0 0 0,-9-1 0 0,0-5 0 15,9 5 4-15,-9-5-4 0,8 6 4 0,-8-6 0 0,0 1 0 16,9-1 0-16,-1 0 0 0,-8-5 4 0,8 6-4 0,-8-5 4 16,10 0 0-16,-2 3-4 0,0-8 0 0,0 5 0 0,2-1-4 15,-2-4 0-15,0 5 4 0,1-5-4 0,-1 5 0 0,1-6-4 16,8 6 4-16,-9-5-4 0,0 1 0 0,10-3 0 0,-10 7-4 16,2-5 4-16,6 0-4 0,-7 4 0 0,-1 1 0 0,1-5-4 15,8 4 4-15,-9 1 0 0,0-1 0 0,2 2 0 0,-2-2-4 0,-8 1 0 16,8-1 0-16,2 1 0 0,-2 4 0 0,-8-5 4 0,8 6-8 15,1-1 4-15,-9 1 4 0,0-1-8 0,8 0 4 0,-8 6 0 16,0-1 0-16,0-5 0 0,0 6 0 0,0 4 0 0,0-5 0 0,0 5-4 16,0 0 4-16,0-5-4 0,0 5 0 0,0 0 4 15,0 0 0-15,0 0-4 0,0 0-4 0,0 0 4 0,0 0 0 0,0 0-4 16,0 0 4-16,0 0 0 0,0 5 4 0,0-5 0 0,0 0-4 16,0 5-4-16,0-5 4 0,0 4 0 0,0 6 0 0,0-5 0 15,0-1 0-15,0 6 0 0,0 0 4 0,0-1-4 0,0 1 4 0,0 5-4 16,0-1 0-16,0 1 0 0,0-2 0 0,0 2-4 0,0-1 8 15,0 5 0-15,0-4 0 0,0 5-4 0,0-7 0 0,0 2-4 16,-8-1 4-16,8 5 0 0,0-4-4 0,0-1 4 0,0 1 0 16,0-1 4-16,0 0-8 0,0 1 4 0,0-6 0 0,0 6 0 15,0-6 0-15,0 6 0 0,0-6 0 0,0 1 0 0,0 4 4 0,0-4-4 16,0-1 0-16,0 1 0 0,0-1 0 0,0 1 0 0,0-5 0 16,0 5 4-16,0-6-4 0,0 2-4 0,0-2 0 0,0 1-4 15,0-5 4-15,0 4-8 0,0-4 0 0,0 0-4 0,0 6 0 16,0-6-8-16,0 0-4 0,0 0-4 0,0 0-8 0,0 0-8 15,0 0-8-15,0 0-12 0,0 0-12 0,0 0-4 0,0 0-12 16,0-6-16-16,0 6-16 0,0 0 0 0,0-4-40 0,0-1-40 0,0 1 32 16,0-6 36-16,0 5 24 0,0-5 20 0</inkml:trace>
        </inkml:traceGroup>
        <inkml:traceGroup>
          <inkml:annotationXML>
            <emma:emma xmlns:emma="http://www.w3.org/2003/04/emma" version="1.0">
              <emma:interpretation id="{85695E91-3FCE-4B58-945C-D40452A92D8E}" emma:medium="tactile" emma:mode="ink">
                <msink:context xmlns:msink="http://schemas.microsoft.com/ink/2010/main" type="inkWord" rotatedBoundingBox="13396,14028 14514,14052 14498,14803 13379,14779"/>
              </emma:interpretation>
            </emma:emma>
          </inkml:annotationXML>
          <inkml:trace contextRef="#ctx0" brushRef="#br0" timeOffset="3809.581">3435 8996 11 0,'0'0'88'16,"0"-4"-4"-16,8 4-8 0,-8-5-24 0,0 5-4 0,0 0 4 16,0 0-8-16,0 0 0 0,0 0 0 0,0-5-4 0,0 5 4 15,0 0 0-15,-8 0-4 0,8 0 4 0,0 0-8 0,-8 0 4 0,8 0 0 16,-10 0-4-16,10 5 4 0,-8-5-8 0,0 5 4 15,8-1-12-15,-9 1 4 0,1 0-4 0,-9 4 4 0,8 1 0 0,1 4-4 16,0-4 0-16,-10 5 4 0,10 4-8 0,-1-5 0 0,-8 5 4 16,8 5-8-16,-7 1 0 0,7-7 0 0,-8 7 0 0,9-2-4 15,-2 2 0-15,2 4-4 0,0-6 4 0,-1 1-8 0,0 5 4 0,9-5-4 16,0 6-4-16,-8-7 0 0,8 0 0 0,8 2 0 0,-8-1 0 16,9-5 4-16,0 4 0 0,-1-3-4 0,0-1 4 15,2 1-4-15,6-6 4 0,-7 5-4 0,8-9 0 0,-9 4 0 0,9-5 0 16,1 1 0-16,-2-5 4 0,2 5-4 0,-1-10 4 0,0 4-4 15,0-4 0-15,-1 0 4 0,2-4-4 0,0 4 4 0,-2-10 0 16,-8 5-4-16,10-5 0 0,-10 1 0 0,1-2 0 0,-1 2 4 16,0 0-4-16,-8-5 0 0,10 4 0 0,-10-5 4 0,0 2-4 15,0-2 0-15,0 5 0 0,0-4 0 0,-10-1 0 0,2 6 0 0,8-5 0 16,-8 4 0-16,-1 0 0 0,1 1 0 0,-10-1 0 0,10 0 0 16,0 6-4-16,0-6 4 0,-2 10 0 0,2-5-4 0,-10 5 4 15,10 0-4-15,0 5 4 0,-1 0-8 0,1 0 4 0,0 4 4 16,-1 1-4-16,0 0-4 0,1 4-8 0,0 0-4 0,-2 1-8 15,2-1-8-15,8 1-4 0,-8 4-4 0,-1-5-12 0,9 6-12 0,0-6-12 16,0 0-8-16,-9 1-8 0,9-1-4 0,9 1-72 0,-9-6-8 16,0 1 36-16,9-1 32 0,-9 1 24 0</inkml:trace>
          <inkml:trace contextRef="#ctx0" brushRef="#br0" timeOffset="4577.5258">3733 9092 51 0,'-8'0'100'0,"8"0"-8"0,0 0-4 0,0 0-20 0,0 0 0 16,-9 0 4-16,9 0 0 0,9 5 4 0,-9-5 4 0,0 0-4 16,8 0 4-16,-8 5 0 0,9-5-4 0,-1 4-8 0,0 2 0 0,10-6 0 15,-10 4-4-15,2-4 0 0,6 5-8 0,1-5-4 16,0 5-8-16,0-5-8 0,1 0 0 0,6 0-8 0,-6 0-4 0,-1 0-4 15,9 5-4-15,-10-5 0 0,2-5-8 0,8 5 0 0,-10 0-8 16,10 0-8-16,-9 0-8 0,-1 0-24 0,10 0-16 0,-8 0-28 16,-1 0-16-16,8 0-32 0,-8 0-28 0,1 0-32 0,-2 5-68 0,2-5 56 15,-2 0 20-15,1 4 56 0,1-4 20 0</inkml:trace>
          <inkml:trace contextRef="#ctx0" brushRef="#br0" timeOffset="4094.8172">3861 9275 35 0,'0'-5'92'16,"-8"0"-12"-16,8 0-8 0,0 1-24 0,0-2-4 0,0 2-8 15,0-1-4-15,0 1 0 0,0-2-4 0,0 6-4 0,0-4-4 0,0 4 8 16,0 0 0-16,0-5 0 0,8 5 8 0,-8 5 4 0,8-5 8 16,-8 0 4-16,0 10 0 0,10-6 4 0,-10 5-8 0,0 1 4 15,0 0-4-15,8 5-4 0,-8-6-4 0,0 10 0 0,0-5-4 0,0 5-8 16,0 1-4-16,0-1 0 0,0 4-4 0,0-3-4 0,0 4 0 15,0-5-8-15,0 5 0 0,0 0 0 0,0-5 0 0,0 1-4 16,0 3 0-16,0-4-4 0,0 1-4 0,8-1 0 0,-8-4-4 16,0 4-8-16,8-5-4 0,-8-5-12 0,10 6-8 0,-10-5-12 15,8 0-20-15,-8-5-12 0,8-1-12 0,1 0-4 0,-9-4-12 16,8 0-64-16,1-4-4 0,-9 0 40 0,9-7 28 0,-9 2 20 16</inkml:trace>
          <inkml:trace contextRef="#ctx0" brushRef="#br0" timeOffset="4400">4066 9285 31 0,'0'-10'100'0,"0"5"-4"0,0 0-12 0,0 0-24 0,0 5-4 15,0 0-4-15,0-4-4 0,0 4-4 0,0 0 0 0,0 0 4 16,0 0 0-16,0 0 0 0,0 4 4 0,9-4 4 0,-9 5 4 16,0 0-8-16,0 4 0 0,0-3 4 0,0 3-4 0,0 1 0 15,0-1-4-15,0 5-4 0,0 1-8 0,0-1 0 0,0 1-8 0,0 4 4 16,0-1-8-16,0 2 0 0,0-1-8 0,0 5-4 15,0-5 0-15,0 1-4 0,0-1 0 0,0 4-4 0,0-3 0 0,0-1-4 16,0 1 4-16,0-2-8 0,0-3 0 0,0-2-4 0,0 3-8 16,0-2-12-16,0-5-12 0,0 1-8 0,0 0-8 0,0-5-20 15,0-1-16-15,0-4-4 0,0 0-16 0,0-4 0 0,-9-1-48 0,9-5-32 16,-9 0 28-16,9 1 28 0,-8-5 28 0</inkml:trace>
        </inkml:traceGroup>
        <inkml:traceGroup>
          <inkml:annotationXML>
            <emma:emma xmlns:emma="http://www.w3.org/2003/04/emma" version="1.0">
              <emma:interpretation id="{1B93A7FE-2EDF-42E5-8CC7-7CC518A0011C}" emma:medium="tactile" emma:mode="ink">
                <msink:context xmlns:msink="http://schemas.microsoft.com/ink/2010/main" type="inkWord" rotatedBoundingBox="15366,14506 16558,14531 16549,14935 15357,149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81.2961">5328 9524 51 0,'0'0'80'0,"0"0"-8"0,0 0-4 0,0 0-24 15,0-5-4-15,0 5 4 0,0-5-4 0,0 5 0 0,0 0 4 16,0-4-4-16,0-2 0 0,0 2 4 0,0 4 0 0,0-5 0 15,0 0 0-15,0 1 0 0,0 4-4 0,-8-5 4 0,8 0-4 16,0 0-4-16,-10 5-4 0,10-5-4 0,-8 5-4 0,8-5 0 0,-8 5 0 16,8-4 0-16,-9 4-4 0,1 0 0 0,8 0 0 0,-9 0-4 15,0 0 0-15,1 0-4 0,8 0 0 0,-8 0 0 0,0 0 0 16,8 4 0-16,-10 1 0 0,2-5-4 0,8 5 4 0,-8 0-4 16,-2 5 4-16,2-6-4 0,8 1 0 0,-8 4-4 0,8 1 0 15,-9 0 0-15,9-1 0 0,-8 1 0 0,8-1 0 0,-9 1 0 0,9 0-4 16,0 5 4-16,0-6-4 0,0 6 0 0,0-6 0 0,0 5 0 15,0-4 0-15,0 3 0 0,9 3 4 0,-9-6-8 0,8 3 4 16,1-3 0-16,-1 5 4 0,0-5-4 0,2-1-4 0,-2 5 4 0,0-9 0 16,10 5 0-16,-10-1 4 0,9-3-4 0,-8-2 0 15,8 0 0-15,-1 1 0 0,2 0 0 0,-10-5 0 0,10 0 4 0,-2 0 0 16,1 0-4-16,1 0-4 0,-2-5 4 0,-8 0-4 0,10 1 8 16,0-6 0-16,-2 5-4 0,-7-4 4 0,8-1-4 0,-9-4 4 15,9 5-8-15,-9-6 4 0,10 5 4 0,-10-4-8 0,2-1 4 0,-2 1 4 16,0 5-4-16,0-6 4 0,-8 5 0 0,9-4-8 0,-9 5 8 15,8-1 0-15,-8 1-4 0,0-1 4 0,9 0-4 0,-9 5 0 16,0-5 4-16,0 6 0 0,0-1-4 0,0 0 4 0,0 0-4 16,0 1 0-16,0 4 4 0,0-5-4 0,0 5 0 0,0 0 0 15,0 0 0-15,0 0 0 0,0-5 0 0,0 5 0 0,0 0 4 16,0 5 0-16,9-5 0 0,-9 5-4 0,0-1 4 0,8 1 0 16,-8 0 0-16,0 0 4 0,0-1-4 0,8 6 0 0,-8-5-4 15,10 5 4-15,-10 0 0 0,8 3-20 0,-8-2 24 0,0 3-8 0,8-5 4 16,-8 5 0-16,8-5-8 0,-8 7 8 0,0-2-4 0,10-5 0 15,-10 1 4-15,8 5-8 0,-8 0 4 0,8-7 0 0,1 2 4 16,-1 0-4-16,-8-1 0 0,9 2 4 0,0-7-8 0,-9 5 4 16,8-4 4-16,0-5-4 0,0 5 4 0,2-5-4 0,-10 0 0 15,8 0 4-15,0-5-4 0,2 5 0 0,-2-5 4 0,-8-4-4 0,8 5 0 16,1-7 0-16,-1 2 0 0,-8-1-4 0,8 0 4 0,-8 2-4 16,9-3 8-16,0-3-8 0,-9-1 8 0,8 6-8 0,-8-5 4 15,0 4 0-15,8-5 4 0,-8 6-8 0,10-1 4 0,-10-4 0 0,0 5 0 16,8-1 0-16,-8 1 0 0,0 3 4 0,0-3-4 15,0-1 0-15,8 6 0 0,-8 4 0 0,0-6 0 0,0 2 0 0,0-1 0 16,9 5 4-16,-9 0-4 0,0-5 4 0,0 5-4 0,0 0 0 16,9 5 0-16,-9-5 0 0,0 5 0 0,0-1 0 0,8 2 4 15,-8-2-4-15,0 6-16 0,9-5 20 0,-9 5 0 0,0-1 0 0,8-5 0 16,-8 11-4-16,0-5 4 0,8-1 0 0,-8 5-4 0,0-5 0 16,9 7 0-16,-9-6 0 0,9-1 0 0,-9 1 0 0,8-1 0 15,-8 5 0-15,8-8 0 0,-8 3 0 0,10 1 0 0,-2-1 0 16,0-4 4-16,-8 0-4 0,9-1 0 0,0 1 0 0,-1-5 0 15,0 6 0-15,1-6-4 0,-1 0 4 0,-8 0 4 0,9 0 0 16,0-6-8-16,-1 6 4 0,-8-5 0 0,8 1 4 0,2-6 0 16,-2 5-4-16,-8-5-4 0,8 6 4 0,0-5 0 0,-8-1 0 0,10 0 0 15,-10 1 0-15,8-6 4 0,-8 5-4 0,8 1 0 0,1-2 0 16,-9-2 0-16,8 3 0 0,-8 1 0 0,0-1-4 0,8 1 4 16,-8-1 0-16,10 1 0 0,-10 3 0 0,8-3 0 0,-8 4 0 0,8 0 0 15,-8 1 0-15,0 4 0 0,8-6 4 0,-8 6 0 16,10 0 0-16,-10 0 4 0,0 6 4 0,8-6 4 0,-8 4-4 0,8 1-16 15,-8 0 20-15,9 0 0 0,0 5-4 0,-9-6 0 0,8 5 0 16,-8 2-4-16,9-2 4 0,-1 0 0 0,-8 6 0 0,8-2-4 16,-8-2-8-16,9 4 4 0,-9-2 0 0,0 2-4 0,9-1 4 0,-9 1-4 15,0-1 0-15,0 1 0 0,0 0 0 0,0-2 4 0,0 2-4 16,0-6-4-16,0 6 0 0,0-6-20 0,0 0-12 0,0-3-16 16,0 3-12-16,0-4-12 0,0 0-20 0,8-5-28 0,-8 4-28 15,0-8-16-15,0 4-84 0,8-5 44 0,-8 0 48 0,10-4 36 16,-10-1 16-16</inkml:trace>
        </inkml:traceGroup>
        <inkml:traceGroup>
          <inkml:annotationXML>
            <emma:emma xmlns:emma="http://www.w3.org/2003/04/emma" version="1.0">
              <emma:interpretation id="{5BEF4052-77B0-4617-9DF5-9231AF638793}" emma:medium="tactile" emma:mode="ink">
                <msink:context xmlns:msink="http://schemas.microsoft.com/ink/2010/main" type="inkWord" rotatedBoundingBox="16832,14121 17212,14130 17203,14545 16823,14537">
                  <msink:destinationLink direction="with" ref="{3882242A-571D-4DEF-A455-70431956F5DB}"/>
                </msink:context>
              </emma:interpretation>
            </emma:emma>
          </inkml:annotationXML>
          <inkml:trace contextRef="#ctx0" brushRef="#br0" timeOffset="9472.0575">6632 9198 31 0,'0'-9'88'0,"0"3"0"0,0 2-12 0,0-6-24 0,-8 6-4 15,8-1-4-15,8-5 0 0,-8 5 0 0,0-5-4 0,0 6 0 16,8-6 4-16,-8 5-4 0,10-5 0 0,-2 6-8 0,0-1 0 0,0-5 4 15,2 6 0-15,6 4-8 0,-7-5 0 0,-1 5-4 0,10-5 4 16,-10 5-4-16,8 0 0 0,-6 0-28 0,-2 5 20 0,0 0-4 16,2-1 4-16,-2 1 0 0,0 0-8 0,1 4-4 0,-9-3 8 15,8 3-4-15,-8 1-4 0,0-1 4 0,0 1 0 0,0 0-4 16,-8-1 4-16,8 5 0 0,-9-4 4 0,9-1-4 0,-8 0 0 16,0 2 4-16,-2-2-4 0,10 1 0 0,-8-5-4 0,0-1 0 0,8 6 0 15,-10-10-4-15,10 5 4 0,0 0-4 0,0-5 0 16,-8 0 4-16,16 0-4 0,-8 0 4 0,0-5-8 0,10 5 8 0,-10-5-4 15,8 1 0-15,-8-2 0 0,8 2 0 0,2 4 0 0,-10-5 0 16,8 1 0-16,0-2 0 0,1 2 0 0,-1 4 0 0,1-5 0 16,-1 5 0-16,1-5 0 0,-9 5 4 0,8 0-4 0,0 0 0 0,2 0 0 15,-2 5 0-15,0-5 8 0,2 5-4 0,-10-1 0 16,8 2 0-16,0-2 0 0,0 1 0 0,1-5 0 0,-9 10 0 0,8-6 4 16,1 1 0-16,0 5-4 0,-9-6 4 0,8 7 0 0,0-3 4 15,-8-2 0-15,10 3 0 0,-10 1-16 0,8-1 24 0,-8 1 0 16,0 0 4-16,0-1 0 0,0 1 0 0,0-1 0 0,0 5 4 0,-8-4-4 15,8 1 4-15,-10-3-4 0,2 2-4 0,0-1-4 0,-1 1 0 16,0-1 0-16,-8-4-8 0,9 0 0 0,-8 5 0 0,6-10-4 16,-6 5 0-16,-2-5-4 0,10 4-12 0,-9-4-16 0,0-4-20 15,8 4-20-15,-7-5-20 0,6 0-36 0,2 0-32 0,0-5-48 16,-2 6-52-16,2-6 56 0,8 1 36 0,-8-1 32 0,8 0 24 0</inkml:trace>
        </inkml:traceGroup>
      </inkml:traceGroup>
    </inkml:traceGroup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09:55.8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2D89C4-5AFD-48D6-8969-3140632AC00D}" emma:medium="tactile" emma:mode="ink">
          <msink:context xmlns:msink="http://schemas.microsoft.com/ink/2010/main" type="inkDrawing" rotatedBoundingBox="14627,12513 14973,13154 14714,13294 14368,12654" semanticType="callout" shapeName="Other">
            <msink:sourceLink direction="with" ref="{46618958-C554-42F9-A0A8-EE79E3BFC40E}"/>
          </msink:context>
        </emma:interpretation>
      </emma:emma>
    </inkml:annotationXML>
    <inkml:trace contextRef="#ctx0" brushRef="#br0">4313 7615 7 0,'0'-5'72'0,"0"1"-4"0,0 4-8 16,0-5-28-16,0 5 4 0,0-5-8 0,0 0 4 0,0 5-8 15,0-4 8-15,0-2-4 0,0 6 0 0,0-4 0 0,0-1 4 16,0 1 4-16,0-2-4 0,0 2 4 0,0 4 4 0,0-5 4 0,0 0 4 16,0 0 0-16,0 1 4 0,0 0-4 0,0 4 0 15,0-7-8-15,0 3 0 0,0 4 0 0,0 0-4 0,0 0 0 0,0-4 0 16,0 4 0-16,0 0 0 0,0 0 4 0,0 0-4 0,8 4 0 15,-8-4 0-15,0 4 0 0,0 3 0 0,10-3-4 0,-10 0 0 16,0 6-4-16,0-1 0 0,0 1-8 0,0-1 0 0,0 1-4 16,8 5 0-16,-8-1 0 0,0 5-4 0,0-5 0 0,0 1 0 15,0 4-12-15,-8 0 8 0,8 1-4 0,0-1 0 0,0-5-4 0,0 5 8 16,0 0-8-16,0 0 4 0,0 1-4 0,0-7 0 0,8 8 0 16,-8-7 0-16,0 0 0 0,0-4 0 0,0 0 0 0,8 4-4 15,-8-9 4-15,8 4 0 0,-8-4 0 0,0 4 0 0,10-9 0 16,-2 6 0-16,-8-6 0 0,8 4 0 0,1-4 0 0,-9-4 0 15,8 4-16-15,1 0 20 0,0-6 0 0,-1 6 0 0,-8-4 0 16,8-1-4-16,0 0 0 0,2-4 0 0,-2 4 0 0,0 1 0 0,2-6 0 16,-2 0 4-16,0 4-4 0,1-3-4 0,-1 0 8 0,0-1-8 15,-8 0 8-15,9 2-4 0,0-3-4 0,-1 2 0 0,0 4 4 16,-8-4 0-16,10-1 0 0,-10 5 0 0,8-5 0 0,-8 6 0 0,8-2-4 16,-8 2 4-16,0-1-4 0,0 1 8 0,9 4-4 15,-9-6 0-15,0 6 0 0,0 0 0 0,0 0-4 0,0 0 4 0,0 0-4 16,0 0 8-16,0 0-4 0,0 0-4 0,0 0 8 0,0 6-4 15,0-6 0-15,0 4 4 0,0 1 0 0,0 5 0 0,0-6-4 16,0 6 4-16,9-1-4 0,-9 1 4 0,0 0 0 0,0 3 0 16,0 2 4-16,0 0 0 0,0-1 0 0,0 1 4 0,0-1-4 15,0 1 0-15,8 4-4 0,-16-5 8 0,16 1-4 0,-8-1 0 0,-8 1-4 16,16 0 0-16,-16-2 0 0,8 1 0 0,0-4-20 0,8 5 20 16,-8-6 4-16,0 5-4 0,0-9 0 0,0 5-4 0,0-1 0 15,0-4 4-15,9 5 0 0,-9-6-8 0,0 1 8 0,0 0-4 16,0 0-12-16,0-5-8 0,0 5-12 0,0 0-16 0,0-5-16 15,0 4-20-15,0-4-12 0,0 5-24 0,0-5-24 0,0 0-20 16,0 0-52-16,0 5-12 0,0-5 36 0,0 0 44 0,0 0 24 0,0 0 20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15.5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B32D4C-3E1D-4100-9D60-535495248177}" emma:medium="tactile" emma:mode="ink">
          <msink:context xmlns:msink="http://schemas.microsoft.com/ink/2010/main" type="writingRegion" rotatedBoundingBox="28888,4623 30520,4623 30520,5513 28888,5513"/>
        </emma:interpretation>
      </emma:emma>
    </inkml:annotationXML>
    <inkml:traceGroup>
      <inkml:annotationXML>
        <emma:emma xmlns:emma="http://www.w3.org/2003/04/emma" version="1.0">
          <emma:interpretation id="{A5473F5E-C795-48C9-8ECD-0055CED6B060}" emma:medium="tactile" emma:mode="ink">
            <msink:context xmlns:msink="http://schemas.microsoft.com/ink/2010/main" type="paragraph" rotatedBoundingBox="28888,4623 30520,4623 30520,5513 28888,5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486AA1-5146-44DC-B22F-46BD8E33B352}" emma:medium="tactile" emma:mode="ink">
              <msink:context xmlns:msink="http://schemas.microsoft.com/ink/2010/main" type="line" rotatedBoundingBox="28888,4623 30520,4623 30520,5513 28888,5513"/>
            </emma:interpretation>
          </emma:emma>
        </inkml:annotationXML>
        <inkml:traceGroup>
          <inkml:annotationXML>
            <emma:emma xmlns:emma="http://www.w3.org/2003/04/emma" version="1.0">
              <emma:interpretation id="{5AEF4AD5-5A83-486E-9455-EFE05868AB4F}" emma:medium="tactile" emma:mode="ink">
                <msink:context xmlns:msink="http://schemas.microsoft.com/ink/2010/main" type="inkWord" rotatedBoundingBox="28888,4623 30520,4623 30520,5513 28888,5513">
                  <msink:destinationLink direction="with" ref="{21008C80-80D9-4B61-BD5D-11595C65D05D}"/>
                  <msink:destinationLink direction="with" ref="{4F7E6F9F-B9D5-431E-9EB4-FB8B1A82C9D7}"/>
                </msink:context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1232 295 83 0,'-7'4'104'0,"7"2"-8"0,0-2 8 0,0 0-16 0,0 2 12 0,0-6 0 16,0 4 0-16,7-4-4 0,-7 4 0 0,8-4-4 0,-8 0-4 0,9 0 0 15,-1 5 0-15,0-5-4 0,9 0-8 0,-10 5-4 16,1-5-4-16,9 0-32 0,-9 4 20 0,9-4-12 0,-2 4-4 0,-6-4-8 15,7 5-4-15,-7-5-8 0,6 5 0 0,2-5-4 0,-9 0-4 16,9 4-4-16,-10-4-4 0,10 0-4 0,-9 5-4 0,0-5-12 16,1 0 0-16,-1 0-20 0,7 0-16 0,-15 0-24 0,9 0-20 0,-1 0-16 15,-8 0-24-15,8 0-24 0,-8 0-12 0,0 0-36 16,0 0-28-16,0 0 48 0,0 5 32 0,0-10 32 0,-8 10 24 0</inkml:trace>
          <inkml:trace contextRef="#ctx0" brushRef="#br0" timeOffset="220.4112">1265 497 59 0,'0'5'108'0,"0"-5"-8"16,0 4 0-16,0-4-20 0,0 0 4 0,0 5 4 0,8-5 4 16,-8 0-4-16,9 0-8 0,-9 0-4 0,7 0 0 0,-7 0-8 15,8 0-4-15,1 0 0 0,7 0-4 0,-7 0 0 0,-1 0-8 16,7 0 0-16,2 0-8 0,-9 0-12 0,9 0-4 0,-1 0-8 0,0 0-4 15,1 0-4-15,-2 4-16 0,2-4-12 0,0 0-16 0,-2 0-24 16,2 0-24-16,-9 0-32 0,9 0-40 0,-2 0-16 0,-6 0-60 16,7 5 16-16,-7-5 36 0,-1 0 32 0,7-5 28 0,-6 5 20 15</inkml:trace>
          <inkml:trace contextRef="#ctx0" brushRef="#br0" timeOffset="-282.7838">457 16 63 0,'0'-5'88'0,"0"0"-4"16,0 1-8-16,0 4-24 0,0 0 4 0,0-5 0 0,0 5 0 0,0 0 0 15,0 0-4-15,0 0 0 0,0 0 4 0,0 0 4 0,0 0-8 16,0 0 0-16,0 5-4 0,0-5 4 0,0 4 0 0,0 1 0 15,0 0 4-15,0 3 0 0,0 2 4 0,0-1-4 0,0 0 8 16,9 6-4-16,-9-2-4 0,0 5-8 0,0 0 0 0,0 5-8 16,0-4-8-16,0 4 4 0,0-1-8 0,0 5-4 0,-9 2-4 0,9-2 0 15,-8 0-4-15,8 1 0 0,-7 5 0 0,7-2-4 0,-9-3 0 16,9 4-4-16,-8 0-4 0,0-4 0 0,0 4 0 0,-1 0 0 16,2-5-4-16,-1 1 8 0,-1 0-8 0,1-6 0 0,0 6 0 15,-9-5 4-15,10-5-4 0,-10 5 0 0,9-5 0 0,-9-4 0 16,9 0 0-16,-8-1 4 0,0-3-4 0,-1-1 0 0,2 0 0 0,-2-4 0 15,9 0-4-15,-9-1 4 0,0-4 0 0,2 0-4 0,-2-4 0 16,2 4 4-16,-2-10-4 0,0 6 4 0,9-6-4 0,-7 2-4 16,6-6 4-16,1 4 0 0,0-3 0 0,-1-1 0 0,1-4 4 0,0-1 0 15,8 1-4-15,-9-2 4 0,9 3 0 0,0-1-4 16,0 0 0-16,0-1 4 0,0-4 0 0,9 6 0 0,-9-2 8 0,8 0-8 16,0 6-4-16,1-6 0 0,-9 5 8 0,8 0-4 0,9 1 0 15,-17 4-4-15,7-1 8 0,9 1-4 0,-7 0 0 16,-1 4 0-16,0 1 4 0,1 4-4 0,-2-5 0 0,1 5 0 0,1 0 0 15,-1 0 4-15,0 5 0 0,-1-5 4 0,3 4-8 0,-3 5 4 16,1-4 0-16,1 4-4 0,7 1 8 0,-7-1 0 0,-2 4 0 16,1-3 0-16,0 3 4 0,9 1 0 0,-9 0 0 0,8 4 4 0,-8-4 0 15,9 1 0-15,-9-2 4 0,9 1-16 0,-2-1-4 0,-6 0 0 16,7 2 0-16,1-6 0 0,-1 0 0 0,0 0 0 0,1 0 0 16,-10-1 0-16,10 3 0 0,-1-7 0 0,1 1 0 0,-10-1 0 15,10 1 0-15,-1-1 0 0,-7-4 0 0,6 5 0 0,-6-5 0 16,7 0 0-16,-8 0 0 0,9-5 0 0,-10 1 0 0,10 4 0 0,-9-5 0 15,9 1-40-15,-10-5-48 0,10 4-12 0,-1-4-16 0,1 4-16 16,-1-4-12-16,0 0-12 0,1 0-8 0,-2-5 4 0,2 4-76 16,8-3 24-16,-10 4 44 0,2-5 12 0,0 0 52 0</inkml:trace>
        </inkml:traceGroup>
      </inkml:traceGroup>
    </inkml:traceGroup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1:30.7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DDEBF9-9E33-4232-AEB2-2D8F7308D04B}" emma:medium="tactile" emma:mode="ink">
          <msink:context xmlns:msink="http://schemas.microsoft.com/ink/2010/main" type="writingRegion" rotatedBoundingBox="11496,16461 22051,16657 22032,17709 11477,17513"/>
        </emma:interpretation>
      </emma:emma>
    </inkml:annotationXML>
    <inkml:traceGroup>
      <inkml:annotationXML>
        <emma:emma xmlns:emma="http://www.w3.org/2003/04/emma" version="1.0">
          <emma:interpretation id="{127D6D06-4E6D-4975-B05C-03A310D44226}" emma:medium="tactile" emma:mode="ink">
            <msink:context xmlns:msink="http://schemas.microsoft.com/ink/2010/main" type="paragraph" rotatedBoundingBox="11496,16461 22051,16657 22032,17709 11477,17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073B8-962D-4F32-A634-2BEE0CC3E37E}" emma:medium="tactile" emma:mode="ink">
              <msink:context xmlns:msink="http://schemas.microsoft.com/ink/2010/main" type="line" rotatedBoundingBox="11496,16461 22051,16657 22032,17709 11477,17513"/>
            </emma:interpretation>
          </emma:emma>
        </inkml:annotationXML>
        <inkml:traceGroup>
          <inkml:annotationXML>
            <emma:emma xmlns:emma="http://www.w3.org/2003/04/emma" version="1.0">
              <emma:interpretation id="{25180BE4-47C2-41C0-88C7-6FF0C6789784}" emma:medium="tactile" emma:mode="ink">
                <msink:context xmlns:msink="http://schemas.microsoft.com/ink/2010/main" type="inkWord" rotatedBoundingBox="11493,16657 12019,16667 12012,17027 11486,170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1286 11610 23 0,'0'0'100'0,"0"0"-8"16,0 0-4-16,0 0-28 0,0 0 4 0,0 0 8 0,0 0 0 15,0 0 0-15,9 0 0 0,-9 0 8 0,9 0-8 0,-1 0 4 16,-8 0 0-16,8 0-4 0,0 0-8 0,2 0 4 0,6 0-24 15,-6 0 20-15,6 0-8 0,-7 0-4 0,8 0-4 0,0 0 0 0,-1 0-8 16,2 0 0-16,0 0-8 0,-2 0 0 0,1 0-8 0,0 0-4 16,0 0-4-16,1 6-4 0,-2-6 0 0,2 0 0 0,-2 0-4 15,1 0 0-15,1 0-4 0,-10 4-4 0,10-4-8 0,-10 5-12 0,8-1-12 16,-6 1-20-16,-2 0-16 0,0 0-20 0,-8 4-24 16,9-4-28-16,-9 4-24 0,0 1-44 0,-9 0-36 0,9-1 40 0,-8-4 48 15,0 4 32-15,-2 2 24 0</inkml:trace>
          <inkml:trace contextRef="#ctx0" brushRef="#br0" timeOffset="260.3195">1414 11917 11 0,'0'5'100'0,"-8"0"-12"0,8 0-12 15,0-1-24-15,0 1 4 0,0 0-4 0,0-5 0 0,8 0 0 16,-8 5 0-16,0-5 4 0,0 4-4 0,9-4 4 0,-9 0-4 0,8 0-4 15,-8 5 4-15,8-5-4 0,2 5 0 0,-2-5 0 0,0 0 0 16,10 0 0-16,-10 0 0 0,9 0 0 0,-9 5-4 0,10-5-4 16,-10-5-4-16,10 5 0 0,-2-5-4 0,2 5 0 0,-2-5-12 15,1 1 0-15,1-1 0 0,-2 0-4 0,2 5-8 0,-2-5 4 16,2 5-4-16,-1-4-8 0,-9 4 4 0,10-5-8 0,-2 5-12 16,-8 0-20-16,2 0-20 0,-2 5-36 0,0-5-44 0,-8 4-40 0,0 1-92 15,0 0 44-15,0 4 40 0,0-4 40 0,-8 0 28 0,0 0 20 16</inkml:trace>
        </inkml:traceGroup>
        <inkml:traceGroup>
          <inkml:annotationXML>
            <emma:emma xmlns:emma="http://www.w3.org/2003/04/emma" version="1.0">
              <emma:interpretation id="{F1EC747A-334A-47C7-8C30-00904EBF5D91}" emma:medium="tactile" emma:mode="ink">
                <msink:context xmlns:msink="http://schemas.microsoft.com/ink/2010/main" type="inkWord" rotatedBoundingBox="12696,16553 13584,16570 13572,17220 12684,172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12.2777">2480 12031 47 0,'0'0'80'15,"0"0"-8"-15,0 6-4 0,0-6-20 0,0 0-4 0,0 0-4 16,0 0-4-16,0 0-4 0,0 0-12 0,0 0 20 0,0 0-4 16,0 0 0-16,0 0 0 0,0-6 8 0,0 6-4 0,0-4 0 0,0 4 0 15,0-4 0-15,8-1 0 0,-8-5-4 0,9 5 0 16,-9-9-4-16,9 5 0 0,-1-1 0 0,-8-5 4 0,9-4-8 0,-1 5 0 15,0-5-4-15,2 0 0 0,6 0-4 0,-8-6 0 0,2 6 0 16,-2-5-4-16,0 0 4 0,1 5-8 0,-1-5 0 0,1 4 0 16,8 2 0-16,-9-1-4 0,-8-1 0 0,8 1 0 0,2 5 0 0,-2-1 0 15,-8 6-4-15,8-6 4 0,-8 6 0 0,0-1-4 0,0 5 0 16,0-4 4-16,0 4-8 0,0-1 4 0,10 3 0 0,-10-2 0 16,0 0 0-16,0 5-4 0,-10-5 0 0,10 5 0 0,0 0 4 15,0-5 0-15,0 5 0 0,0 0-8 0,10 0 4 0,-10 0 0 16,0 5 4-16,0 0-4 0,8 0 0 0,-8 0 0 0,0-2 0 0,0 8 0 15,0-2 0-15,8 1 0 0,-8 0 4 0,0 4 4 0,0 0-8 16,9 1 4-16,-9 4-16 0,0 0 20 0,0 0-4 0,0 0 0 16,0 0-4-16,0 6 0 0,0-6 4 0,0 0-4 0,0 5 4 15,0 0-4-15,0-5 0 0,8 1 0 0,-8 3 0 0,0-5 0 16,9 3 8-16,-9-2-8 0,0 0 4 0,9 1-8 0,-9-6 4 16,0 0 0-16,8 0-4 0,-8 1-4 0,8-6-8 0,-8 1-8 0,0 0-8 15,8-1-8-15,-8-3-4 0,0-2-8 0,10 0-4 16,-10-4-12-16,8 5-16 0,-8-10-4 0,0 5-16 0,8-4-8 0,-8 0-56 15,0-7-12-15,10 2 32 0,-10-1 36 0,0 0 16 0</inkml:trace>
          <inkml:trace contextRef="#ctx0" brushRef="#br0" timeOffset="5902.1036">3136 11524 23 0,'9'0'88'0,"-9"0"0"0,0 0-12 0,0-5-24 16,0 5-8-16,0 0-4 0,0 0-8 0,0 0-4 0,0 0-4 0,0 0 0 16,0 0-8-16,0 0 4 0,0-5 4 0,0 5 4 0,0 0 0 15,0 5 0-15,0-5 8 0,0 5-4 0,-9 0 4 0,9 0 0 16,0 4 4-16,0-4-4 0,-8 4 8 0,8 1-4 0,-8 0-4 0,-2-1 0 16,10 5 4-16,-8 2-12 0,0-3 4 0,0 2-4 0,-2 5-4 15,2-2-4-15,0-4 4 0,8 5-4 0,-9 6-4 0,1-6-4 16,0 0 0-16,8 5 0 0,-10-5-4 0,10 5-4 0,-8-4 0 15,8 3 4-15,0-5-8 0,8 8 8 0,-8-7-8 0,10 0 0 16,-10 0 0-16,8 0 4 0,0-4-4 0,9 4 4 0,-9-5-4 0,10 1 0 16,-10 0 4-16,10-2-4 0,-2-2 0 0,-7 2 0 0,8-4-16 15,0-3 20-15,0 3 0 0,0-4 0 0,1 4-4 16,-2-9 0-16,2 6 4 0,-10-6-4 0,9 0 0 0,0 0 0 0,-8-6 4 16,-1 6-4-16,0-9 0 0,2 4 0 0,-2-4 4 0,0-1-4 15,-8 1 0-15,9-6-4 0,-9 5 4 0,0-4-4 0,0 0 4 16,0-1 4-16,-9-5-4 0,9 7 0 0,-8-2 0 0,0 1-4 0,-2 0 4 15,2-1 4-15,0 6-4 0,-1-6-4 0,-8 11 4 0,8-6 0 16,1 5 4-16,-9-6-4 0,8 11 0 0,1 0 0 0,-10 0 0 16,10 7 0-16,0-3 0 0,-1 1 0 0,0 5 0 0,1-1 0 15,0 1-4-15,-1 4 0 0,1 1 0 0,-1-1-12 0,9 0-8 16,0 1-16-16,-9-1-8 0,9 0-4 0,0 1-12 0,0-1-16 0,9 0-12 16,-9-4-8-16,9 5-20 0,-1-6-76 0,1-5 24 0,-1 6 36 15,0-5 32-15,1-5 20 0</inkml:trace>
        </inkml:traceGroup>
        <inkml:traceGroup>
          <inkml:annotationXML>
            <emma:emma xmlns:emma="http://www.w3.org/2003/04/emma" version="1.0">
              <emma:interpretation id="{3B21B7AC-E782-4243-B61D-20861B897F9E}" emma:medium="tactile" emma:mode="ink">
                <msink:context xmlns:msink="http://schemas.microsoft.com/ink/2010/main" type="inkWord" rotatedBoundingBox="14034,17016 14076,17017 14075,17027 14033,170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092.5939">3853 11975 31 0,'8'-5'176'0,"-8"5"-4"16,8-5 0-16,-8 5-20 0,0 0 0 0,0 0-4 0,0 0 0 15,-8 0-12-15,8 0-16 0,0 0-8 0,-8 0-16 0,-1 0-8 0,9 0-16 16,0 0-4-16,-8 0-12 0,8 0-4 0,0 0-12 0,0 0-12 15,-9 0-4-15,9 0-20 0,0 0-4 0,0 0 0 0,0 0 0 16,0 0 0-16,0 0 0 0,0 0 0 0,0 0 0 0,0 0-44 16,0 5-28-16,0-5-28 0,0 0-24 0,0 0-24 0,0 0-24 15,0 0-24-15,0 0-88 0,0 0 40 0,0 5 40 0,9-5 48 16,-9 0 24-16,8 0 24 0</inkml:trace>
        </inkml:traceGroup>
        <inkml:traceGroup>
          <inkml:annotationXML>
            <emma:emma xmlns:emma="http://www.w3.org/2003/04/emma" version="1.0">
              <emma:interpretation id="{3C3C13DE-72D3-40D7-9D6A-3B0261CC6237}" emma:medium="tactile" emma:mode="ink">
                <msink:context xmlns:msink="http://schemas.microsoft.com/ink/2010/main" type="inkWord" rotatedBoundingBox="14833,16723 15195,17103 14932,17353 14570,169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75.8929">4484 11937 39 0,'0'-5'76'0,"-8"-5"-4"16,8 5-8-16,0 2-24 0,0-8-4 0,0 6 0 0,0-5-4 15,0 1 8-15,0-1-8 0,0 0 0 0,0 6 0 0,0-6 0 16,8 0 4-16,-8 1-4 0,8 0 4 0,-8-1 0 0,9 5 0 0,-1-5 0 15,-8 1 0-15,16-1 0 0,-6 6 0 0,-2-6-4 0,0 5 0 16,10-5-4-16,-10 10-4 0,1-4 0 0,7-1-8 0,-6 0 0 16,6 5-4-16,-8 0 0 0,1 0-4 0,-1 5 0 0,0 0 0 15,2-1-4-15,-2 6 0 0,-8-1 0 0,0 1 0 0,0 6 0 16,0-3 0-16,0 2 0 0,0-1-4 0,0 5 4 0,-8-4-4 0,8 4 0 16,0-5 0-16,-10 5 4 0,10-4 0 0,-8-1-4 0,8 0 4 15,0-4-4-15,-8 0 0 0,8-1-4 0,0 1 0 0,0-5 4 16,0 0 0-16,8-5 0 0,-8 5 0 0,8-5 0 0,-8 0-4 15,10-5 4-15,-2 5 4 0,0-5-4 0,-8 0 0 0,10 0 0 16,-2 0 4-16,8 1-4 0,-7-1 0 0,-1 0 0 0,0 0 0 0,10 1-4 16,-10 4 4-16,9-6 0 0,-8 6 0 0,-1-4-4 0,9 4 4 15,-9 0 0-15,2 0 0 0,6 0 0 0,-7 4 0 0,-1-4 0 16,9 6 0-16,-8-2-4 0,-1 1 0 0,0 5 0 0,2-6 0 16,-2 1 4-16,0 5 4 0,-8-5-4 0,9 4 4 0,-9-4 0 15,8 4-4-15,-8 2 0 0,-8-2 4 0,8 1 0 0,0 0 4 0,-9 5 4 16,1-7 0-16,0 2 4 0,-2 5-4 0,-6-6 4 0,7 5 0 15,-8-4 0-15,0 5-4 0,1-6 0 0,-2 1 0 0,1-1-4 16,0-4 0-16,0 4 0 0,1-3-4 0,-2-2 4 0,1-4-4 16,1 0 0-16,-2 0-4 0,2-4 0 0,6 4 0 0,-6-10-4 15,7 5 0-15,1 0-8 0,0-4-8 0,0-1-8 0,-2 5-12 0,2-5-4 16,8 1-8-16,0-1-12 0,-8 0 0 0,16 6-8 16,-8-1-4-16,0-5-4 0,8 6 0 0,2-1-32 0,-10 5-56 0,16-5 20 15,-8 5 28-15,1 0 24 0</inkml:trace>
        </inkml:traceGroup>
        <inkml:traceGroup>
          <inkml:annotationXML>
            <emma:emma xmlns:emma="http://www.w3.org/2003/04/emma" version="1.0">
              <emma:interpretation id="{4BB8D015-4786-44BA-A6C5-23A7BC61C0A7}" emma:medium="tactile" emma:mode="ink">
                <msink:context xmlns:msink="http://schemas.microsoft.com/ink/2010/main" type="inkWord" rotatedBoundingBox="15501,16598 16690,16620 16672,17571 15483,175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082.7946">5387 12128 51 0,'0'0'104'0,"9"4"-8"0,-9 2 4 15,9 3-28-15,-9-4-4 0,-9 4-8 0,9 1 0 0,-9 0-4 0,9 4-4 16,-8-4-8-16,-1 4-4 0,1 1-4 0,0-1-4 0,-2 5-4 15,2-5-4-15,0 6-4 0,8-6 0 0,-8 5-4 0,-2-4-8 16,2 4 0-16,8 0-4 0,-8-5-4 0,-1 1 0 0,9 0-16 16,0-1-16-16,0 0-16 0,-8-4-16 0,8-2-20 0,0 3-28 15,0-7-80-15,0 1 36 0,0-5 24 0,0 0 32 0</inkml:trace>
          <inkml:trace contextRef="#ctx0" brushRef="#br0" timeOffset="7459.022">5728 11965 71 0,'-8'5'108'0,"-1"0"-12"0,9-5-4 0,-8 5-24 16,8-5-8-16,-8 5-12 0,8-5-8 0,-10 0-4 0,10 0-8 15,-8-5 0-15,8 0-4 0,0 0 0 0,0 0-4 0,0-5 4 0,8 1-4 16,2-1 4-16,-10 1 0 0,8-5-4 0,0 4 4 0,1-5 4 15,-1 1 4-15,1-5 0 0,8 4-4 0,-9-4 0 0,0 0 0 16,2 0 4-16,6 5-20 0,-6-6 12 0,-2 1 0 0,0 4-4 16,1 1 0-16,-1 0-4 0,0 0 0 0,1-1-4 0,0 5 0 15,-9 1 0-15,8-1-4 0,-8 1 0 0,8 5-4 0,-8-2 0 0,0 6 8 16,10-5-4-16,-10 10 0 0,0-5 0 0,0 6 0 0,0-2 0 16,0 1-4-16,0 4 0 0,0 1 0 0,0-1 8 0,0 5-8 15,8 1-4-15,-8-1 4 0,0 0 0 0,0 6-4 0,-8-6 0 0,16 5 0 16,-16 6 4-16,8-6-4 0,8 0 0 0,-16 5 0 15,8-5 0-15,0 0 0 0,0 6 0 0,0-6 4 0,0 0-8 0,8 0 4 16,-8 0-8-16,0 0-12 0,0 0-12 0,0-4-8 0,0-1-12 16,8 1-16-16,-8-6-20 0,0 1-16 0,0-1-20 0,0 2-76 15,0-8 4-15,9 3 44 0,-9-6 28 0,0 0 28 0</inkml:trace>
          <inkml:trace contextRef="#ctx0" brushRef="#br0" timeOffset="7903.8307">6113 11653 63 0,'0'-14'108'0,"0"4"-8"0,0 1-12 0,8-1-20 0,-8 0-8 15,0 6-4-15,0-6-8 0,0 5 0 0,0 1-8 0,0-1 0 16,0 0-4-16,0 5 4 0,8 0-4 0,-8-5 4 0,0 5-4 16,0 5 4-16,8-5 0 0,-8 5 0 0,10 0 0 0,-10 4-4 15,0 1 0-15,0-6-8 0,0 12 0 0,8-3 0 0,-8-3-8 16,0 4 0-16,0 0-4 0,0 6 0 0,0-1-4 0,0 0-4 15,0-4 0-15,0 4-4 0,0 0 0 0,0 0 0 0,0 1 0 0,8-2 0 16,-8 2-4-16,9-1 4 0,-9-5-4 0,8 1 0 0,0 4 0 16,2-9 0-16,-2 4 4 0,0 0 0 0,0-4-8 0,2 0 4 15,-2-5-4-15,0 4 4 0,10-4 0 0,-10-1 0 0,1-4 0 0,7 0 0 16,-7 0 0-16,0-4-4 0,-1-1 4 0,0 0 4 16,2-4-4-16,-2-1-4 0,9 0 4 0,-8 1 0 0,-1-1 0 0,-8 1-4 15,8-6 4-15,1 4-4 0,-9-2 4 0,8 4-4 0,-8-1 4 16,8-6 4-16,-8 8-4 0,0-2 0 0,0 1 0 0,0 4 4 15,0 0-4-15,0 1 0 0,0 4 0 0,0-5 4 0,0 5 0 0,0 0 0 16,0 5 4-16,0-1 0 0,0 1 4 0,0 4 0 0,0 1 4 16,0 3-4-16,0-2 4 0,0 4 4 0,0 4-4 0,0 0 0 15,0 0-4-15,0 0 0 0,0 6 0 0,0-2-4 0,0 0-4 16,0 2 0-16,0-1-4 0,-8 0 0 0,8 0 0 0,0 0-4 16,0 0-12-16,0-5-12 0,0 1-16 0,0-1-16 0,0-5-12 0,0 1-12 15,0-1-8-15,8-5-8 0,-8-4-12 0,10 0-12 0,-2 0-52 16,0-10-12-16,2 5 32 0,-2-10 36 0,0 1 20 0</inkml:trace>
        </inkml:traceGroup>
        <inkml:traceGroup>
          <inkml:annotationXML>
            <emma:emma xmlns:emma="http://www.w3.org/2003/04/emma" version="1.0">
              <emma:interpretation id="{4CBBFCBC-0CB7-4389-9467-2E4CE4C139E0}" emma:medium="tactile" emma:mode="ink">
                <msink:context xmlns:msink="http://schemas.microsoft.com/ink/2010/main" type="inkWord" rotatedBoundingBox="17333,16858 17792,16867 17785,17270 17325,1726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190.5854">7126 11807 55 0,'0'0'96'15,"10"0"-8"-15,-10 0 0 0,0 0-16 0,8 0 0 0,-8 5 4 16,8-5 4-16,-8 5 4 0,9-5-4 0,-9 4-4 0,8-4-4 16,1 5-4-16,-9 0-4 0,9-1-8 0,-1 1 0 0,0 0-8 0,0 0-4 15,10 0-8-15,-10-2-12 0,2 4 0 0,6-3-4 0,-7 1-4 16,7-5-4-16,2 5-4 0,-10 0 0 0,10-5-4 0,-2 0-4 15,2 4 0-15,-10-4-8 0,9 0-28 0,0 0-16 0,-8 0-20 16,7 5-24-16,-6-5-28 0,-2 0-32 0,-8 5-88 0,8-5 48 16,-8 5 40-16,8-5 24 0,-16 3 28 0</inkml:trace>
          <inkml:trace contextRef="#ctx0" brushRef="#br0" timeOffset="8400.0265">7221 12080 95 0,'-10'10'160'0,"10"-6"-16"0,-8 6-12 0,8-1-32 0,0-3-4 16,-8 3 0-16,8-5 0 0,0 2-4 0,0-2-4 16,0 1-8-16,8 4-4 0,-8-4-4 0,8-5-4 0,-8 6-8 0,10-2-8 15,-2 1 0-15,10-5-12 0,-10 5-8 0,9-5-4 0,-9 5 0 16,9-5-4-16,0 0-4 0,1 0-4 0,-2 4 0 0,2-4-4 16,7 0-4-16,-8 0-4 0,0 0-12 0,1 0-4 0,-2 0-24 0,2 5-20 15,-2-5-28-15,1 0-36 0,1 5-36 0,-10 0-32 0,8-5-96 16,-6 4 48-16,-2-4 48 0,-8 6 36 0,8-6 28 0,-8 4 24 15</inkml:trace>
        </inkml:traceGroup>
        <inkml:traceGroup>
          <inkml:annotationXML>
            <emma:emma xmlns:emma="http://www.w3.org/2003/04/emma" version="1.0">
              <emma:interpretation id="{351075E7-8DDC-4529-B517-12164F3D8374}" emma:medium="tactile" emma:mode="ink">
                <msink:context xmlns:msink="http://schemas.microsoft.com/ink/2010/main" type="inkWord" rotatedBoundingBox="18345,16604 19346,16622 19333,17303 18332,1728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553.6111">8175 11634 43 0,'0'0'68'0,"0"0"0"16,-8-5-8-16,8 5-24 0,0-4 0 0,8-1-4 0,-8 1 4 16,0-2-4-16,0 1 4 0,0 0 0 0,0 1 0 0,0-1 0 15,0 0 0-15,0 0-4 0,0-4 0 0,0 4 0 0,0 5 0 16,0-5 0-16,0 0 0 0,0 5 0 0,0-4 8 0,0 4-4 0,0 0 4 16,0 0 0-16,0 0 0 0,0 4-4 0,0 1 0 0,0 0 0 15,0 0-4-15,0 0-4 0,0 4 0 0,0 1-4 0,0-1-4 16,-8 2 0-16,8 2-4 0,0 2-4 0,0-1-4 0,-9 5 0 15,9-4 0-15,0 3 0 0,-8 2-4 0,8-1 0 0,0 1-4 0,-9-1 4 16,9-5-4-16,0 5 0 0,0 0 0 0,-8-4 0 0,8 4 0 16,0-5 0-16,0 1 0 0,0-1 0 0,8-4 0 0,-8-1 0 15,0 6 0-15,9-6 0 0,-9-4 0 0,8 5 0 0,-8-5-4 16,9 0 0-16,-1-1 4 0,-8 1 4 0,9-5-4 0,-1 0 0 16,0 5 0-16,2-5 4 0,-2-5-4 0,0 5 0 0,2-5 0 0,-2 5 0 15,0-4 0-15,0-1 0 0,1 0 0 0,0 5 0 0,-1-5 0 16,1-5 0-16,-1 10-4 0,0-5 4 0,2-4 0 0,-10 4 0 15,8 0 0-15,0 1 0 0,0 4 0 0,-8-5-4 0,0 0 4 16,10 5 4-16,-10 0-8 0,0 0 4 0,0-5 4 0,0 5-4 16,0 0 0-16,0 0 0 0,8 5 0 0,-8-5 0 0,0 5 0 0,0 0 0 15,0-1 4-15,0 6-4 0,8-5 0 0,-8 4 4 0,0 1-8 16,0 5 8-16,0-6-4 0,9 5 4 0,-9 1-4 0,0-1-4 16,0 0 4-16,0 6 4 0,0-5-4 0,0 3 0 0,0-3 0 15,0-2-16-15,0 2 20 0,8-1 0 0,-8-4-4 0,0 5-8 16,9-6-8-16,-9 1-8 0,9-6-8 0,-9 2-8 0,8-2-12 0,-8 1-12 15,8-10-16-15,-8 5-12 0,10-4-12 0,-10-2-12 16,8-3-64-16,-8-1 12 0,8-4 28 0,-8-1 24 0,8 1 24 0</inkml:trace>
          <inkml:trace contextRef="#ctx0" brushRef="#br0" timeOffset="20187.4594">8832 11687 51 0,'0'0'72'16,"0"-5"-4"-16,0 5-8 0,0-5-24 0,0 1 0 0,0 4-4 16,0-6 0-16,0 6-4 0,0-3 0 0,0 3 0 0,0 0 0 15,-9 0-20-15,9 0 20 0,0-6-4 0,0 12-4 0,-8-6 0 0,8 0 0 16,-8 3 0-16,8 3-4 0,-10-2 0 0,10 1 0 0,-8 0 0 15,0 4 0-15,8 1 0 0,-8-6 0 0,8 7 0 0,-10-2 0 16,10 5-4-16,0-4 4 0,-8 5 0 0,8-6-4 0,0 5 0 0,0-4-4 16,0 5-4-16,0-6 4 0,0 0-4 0,8 1 0 15,-8 0-4-15,10 0 0 0,-10-1 0 0,8 1 0 0,0-6 4 0,0 1-8 16,2 5 8-16,-2-10-4 0,0 3 4 0,1 4 0 0,-1-7 0 16,0 4-4-16,10-4 0 0,-10-4 0 0,0 4 0 0,2-7-4 15,6 4 8-15,-7 3 0 0,0-10 0 0,-1 5-4 0,1-4-4 16,-1 4 4-16,0-4 0 0,1-1 0 0,0 0 4 0,-1-4-4 15,-8 4 4-15,8-4 0 0,-8-1-4 0,10 1 0 0,-10-1 0 0,0 6 0 16,0-5-4-16,-10-1 4 0,10 0 0 0,0 1 4 0,-8 5-4 16,0-5 0-16,-1 5 0 0,0-7 0 0,1 7-4 0,0 4-12 15,-1-4 20-15,-8 0 0 0,8 9 0 0,1-6 0 0,-10 1 0 0,10 5-4 16,-8 0 0-16,6 0 0 0,-6 0-4 0,7 5 0 16,1 1 4-16,-10-2 0 0,10 1-4 0,0 4-4 0,0 1 0 0,-2-6 0 15,2 6-8-15,8-1-4 0,-8 1 0 0,8 0-8 0,0 4 0 16,-9-5-4-16,9 2-4 0,0-2-4 0,9 1 0 0,-9-1 0 15,0 1 8-15,8 0 4 0,-8-6-4 0,8 6 12 0,2-5 4 0,-2-5 0 16,0 4-4-16,0 1 4 0,2-5 4 0,6 0 0 0,-7 0 0 16,-1 0 4-16,10 0 0 0,-10 0 4 0,0-5 4 0,0 5 0 15,2-4 4-15,-2 4 0 0,0 0 0 0,1 0-8 0,0 0 4 16,-1 0 0-16,-8-5 4 0,9 5-4 0,-1 0 4 0,-8 0 8 16,8 0 0-16,-8 0 8 0,9 5-4 0,-9-5 0 0,9 4 4 15,-1 1 0-15,-8 0 0 0,8 0 0 0,2 0-4 0,-2 0 0 0,0 4 0 16,1 0 0-16,0 1-4 0,-9 0 4 0,8 4 0 15,1-4-4-15,-1 4-4 0,0-4 0 0,1 4 4 0,0 1 4 0,-1-1-4 16,0 0 4-16,2 1 0 0,-10-1 8 0,8 0-4 0,-8-4 4 16,8 4 8-16,-8 1-8 0,0-1 4 0,0 1-4 0,0 0 4 15,-8-2-4-15,8 1-8 0,-8 1 4 0,-2-5 4 0,2 4-4 0,0-5 0 16,-1 6-4-16,0-5 0 0,1-1-4 0,0 1 0 0,-9 0-4 16,8-1-4-16,-8-4 0 0,9 0-4 0,-10-1 4 0,10 1-4 15,-1-5 4-15,-8 0 0 0,9 5 0 0,-1-10-8 0,1 5 4 16,-1 0 0-16,0-5-8 0,1 5-8 0,8-4-8 0,-8 4-12 15,8-5-16-15,0 5-8 0,-10 0-12 0,10 0-4 0,0 0-4 0,0-5-4 16,0 5-60-16,0 0-16 0,0 0 28 0,10 0 20 16</inkml:trace>
        </inkml:traceGroup>
        <inkml:traceGroup>
          <inkml:annotationXML>
            <emma:emma xmlns:emma="http://www.w3.org/2003/04/emma" version="1.0">
              <emma:interpretation id="{DDA797EF-3C47-4869-A90E-CB0CA3C44758}" emma:medium="tactile" emma:mode="ink">
                <msink:context xmlns:msink="http://schemas.microsoft.com/ink/2010/main" type="inkWord" rotatedBoundingBox="19636,16612 20336,16625 20317,17677 19616,1766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354.0087">9419 12209 3 0,'10'0'104'16,"-2"0"-4"-16,-8 0-12 0,0 0-24 0,8-4-4 0,-8 8-8 16,0-4 0-16,0 6-8 0,0-2 0 0,0 1 0 0,0 0-4 0,0 4-4 15,-8 1-4-15,8-5 0 0,0 5 0 0,0 4-4 16,0 0-4-16,0 1 0 0,8-1-4 0,-16 5-4 0,8 1 0 0,0-1 0 16,0-5 0-16,-8 5-8 0,8 5 0 0,0-10 0 0,0 6 0 15,-10-1-4-15,10-5 0 0,0 5-4 0,0-4-4 0,-8-1 0 16,8-5-12-16,0 6 0 0,0-5-20 0,0-1-12 0,0-4-16 15,0 1-8-15,0-3-16 0,0 3-64 0,0-6-20 0,0-6 32 0,0 3 28 16</inkml:trace>
          <inkml:trace contextRef="#ctx0" brushRef="#br0" timeOffset="20870.6484">9685 11721 39 0,'0'-6'72'16,"0"-3"0"-16,-8-1-12 0,8 6-24 0,0-6-4 0,0 1 4 0,0 0-8 16,0-2 0-16,8 2 0 0,-8-1 4 0,0 5-4 0,8-4 0 15,-8 5-12-15,0-7 20 0,8 6-4 0,1-4 0 0,-9 4 0 16,8 0 4-16,1 1-8 0,0-1 0 0,-1 5-4 0,0 0 0 0,2-5-4 15,-2 5-4-15,0 0 0 0,0 5 0 0,2-5-4 16,-2 5-4-16,0-1 4 0,1 1-4 0,-1 0-4 0,1 4 4 16,0 1-4-16,-1 0 4 0,-8-1 0 0,8 6-4 0,-8-1 0 0,0 1-4 15,0 4 0-15,0-1 4 0,0 2 0 0,0-1 0 0,-8 5 0 16,0 0 0-16,-1 0-4 0,0 0 4 0,1 0-4 0,-1 0 0 16,1 5 4-16,-10-5-4 0,10-5 0 0,0 5 0 0,-10-5 0 0,10 0 4 15,0-4-4-15,-1-1 4 0,0-4-4 0,1 4 0 16,-1-8-4-16,1 2 0 0,0-8 8 0,8 5-4 0,-8-5-4 0,8 0 8 15,0 0 0-15,-10-5-4 0,10 1-4 0,0-6 4 0,10 5 0 16,-10-4 0-16,0-1 0 0,0 5 0 0,8-4 0 0,-8-2 0 16,8 3 0-16,-8 3 0 0,8-5-4 0,-8 1 8 0,9 4-28 0,-1 0 32 15,-8 5 0-15,9-4 4 0,0 8 0 0,-1-4 8 0,0 5-4 16,2 4 12-16,-2-4-8 0,0 5 0 0,-8-1 4 0,18 1 0 16,-10 4 0-16,0 1 0 0,1-1-4 0,-1 0 4 0,1 2 0 15,8-3-4-15,-9 2 0 0,0-1 0 0,10 1-4 0,-10-1 4 16,10 0-4-16,-10 0 0 0,1-4 0 0,8 5 0 0,-9-6-4 0,9 1 4 15,-9-6-4-15,2 2 0 0,6-2 0 0,-6 1-4 0,-2-5 0 16,0 0-4-16,9-5 8 0,-9 1-4 0,1-6-4 0,0 0-4 16,-1 1 0-16,0-6 0 0,2 1 0 0,-2-1-4 0,-8-4-4 0,8 0-8 15,-8-1-8-15,0 1-16 0,0-4-8 0,0-1 0 16,0 4-12-16,0 1-8 0,0 0-16 0,-8 0-20 0,8 5-12 0,-8-1-12 16,-2 1-84-16,2 4 28 0,0 1 32 0,-1-1 32 0,0 6 24 15</inkml:trace>
        </inkml:traceGroup>
        <inkml:traceGroup>
          <inkml:annotationXML>
            <emma:emma xmlns:emma="http://www.w3.org/2003/04/emma" version="1.0">
              <emma:interpretation id="{875E40B7-9C0B-41EC-812F-857F40AC55AF}" emma:medium="tactile" emma:mode="ink">
                <msink:context xmlns:msink="http://schemas.microsoft.com/ink/2010/main" type="inkWord" rotatedBoundingBox="20772,16926 22046,16949 22039,17324 20765,17300"/>
              </emma:interpretation>
              <emma:one-of disjunction-type="recognition" id="oneOf8">
                <emma:interpretation id="interp8" emma:lang="" emma:confidence="0">
                  <emma:literal>ani</emma:literal>
                </emma:interpretation>
                <emma:interpretation id="interp9" emma:lang="" emma:confidence="0">
                  <emma:literal>an</emma:literal>
                </emma:interpretation>
                <emma:interpretation id="interp10" emma:lang="" emma:confidence="0">
                  <emma:literal>cm</emma:literal>
                </emma:interpretation>
                <emma:interpretation id="interp11" emma:lang="" emma:confidence="0">
                  <emma:literal>u</emma:literal>
                </emma:interpretation>
                <emma:interpretation id="interp12" emma:lang="" emma:confidence="0">
                  <emma:literal>au</emma:literal>
                </emma:interpretation>
              </emma:one-of>
            </emma:emma>
          </inkml:annotationXML>
          <inkml:trace contextRef="#ctx0" brushRef="#br0" timeOffset="22540.4389">10938 11946 35 0,'-9'-10'80'0,"9"6"-12"0,-9-1-8 0,1-5-24 15,8 6-4-15,-8-3-4 0,0 4 8 0,8-2-12 0,-10 0 0 16,2 0 0-16,0 5 0 0,-2 0 4 0,2-4-4 0,0 4-4 15,-1 0 0-15,1-5-4 0,-9 5 0 0,8 5 4 0,-7-5-4 0,6 0 0 16,-6 4 4-16,6 1-4 0,-6 0 0 0,-1 0 0 16,9-5 4-16,-10 3 0 0,2 4-4 0,6 2 4 0,-6-4 0 0,8 0 0 15,-10 4 0-15,10 1 0 0,-1-6-4 0,1 6-4 0,-1 0 4 16,0 0-4-16,1-1-4 0,8 0 0 0,0 1-4 0,-8 0 0 16,8-2 0-16,8 7 4 0,-8-5-4 0,0 0 0 0,8 4-4 0,1-4 4 15,0 4-4-15,-1 1 0 0,-8-6 0 0,17 5-4 0,-9-4 4 16,2-1 0-16,-2 1 0 0,8 0 0 0,2-1 4 0,-10 1-4 15,10-5 0-15,-1-1 0 0,-1 2 0 0,2-2 4 0,-2-4-4 16,2 0 0-16,-1 0 4 0,0-4 0 0,0-2-8 0,-1 2 8 16,2-1-4-16,0 0 0 0,-2 0-4 0,1-4 4 0,0 4 0 0,0-4 0 15,-9-2 0-15,10 7 4 0,-10-6-8 0,10 0 0 0,-10 6 4 16,0-5-4-16,1 3 8 0,0-3 0 0,-9 4 0 0,8-4-4 16,-8 5 4-16,0-7-4 0,9 7 4 0,-9-6-4 0,0 5 4 15,0 0 0-15,0 0 0 0,0 1 4 0,0-1 0 0,0-1 4 16,0 2-4-16,0 0 4 0,0-1 0 0,0 5-4 0,0 0 0 0,0 0-4 15,0-5 0-15,0 5-4 0,0 0 4 0,0 0-4 0,0 0 0 16,0 0 0-16,0 0 0 0,0 5 4 0,0-5 0 0,0 5-4 16,8-5 0-16,-8 4 4 0,0 0-4 0,8 2 0 0,-8-1 4 0,10-1-8 15,-10 1 8-15,8 5-8 0,-8-5-4 0,8 4 4 16,0-4 4-16,2 1 4 0,-2 2-4 0,-8-3 0 0,8 0 0 0,1 1-4 16,-1-3 4-16,1 3 0 0,0-2 0 0,-1 1 0 0,0-5 4 15,0 0-4-15,2 4 0 0,-2-4 0 0,0 0 0 0,2 0 0 16,-2 0 4-16,0 0-4 0,1-4 0 0,-1 4 0 0,1-5 0 15,-9 1 0-15,8-2-4 0,1-3 8 0,-9 4 0 0,8-4-4 16,0 5 0-16,-8-7 0 0,10 2 0 0,-10-6 0 0,8 6 4 16,-8-2-8-16,0-2 8 0,8 3-4 0,-8 1-4 0,0-1 8 0,0 1-4 15,0-1 8-15,0 0 0 0,0 5 8 0,0-4 0 0,0 4-4 16,0 0-4-16,0 1 4 0,0 4-4 0,0 0-4 0,0-5 4 16,0 5-4-16,0 0 0 0,0 0 0 0,10 0 4 0,-10 5-4 15,0-5 4-15,0 4-4 0,8 1 0 0,-8 0 4 0,0 0 0 16,8 4 0-16,-8-4-8 0,0 0 4 0,8 5 0 0,-8-1 0 0,9 1-4 15,-9-1 0-15,8 6 0 0,1-7 0 0,-9 3 0 0,9-2 0 16,-9 6 0-16,8-6-20 0,0 2 24 0,2-3 0 0,-10 2 0 16,8-1-4-16,0 1 0 0,0-5 0 0,2 5 4 0,-2-6-4 15,0 1 0-15,1 0 0 0,-1-1 4 0,1 1 0 0,0-5-4 16,-1 0 0-16,0 0 0 0,0 0 0 0,2 0 0 0,-10-5 0 0,8 1 0 16,0-1 0-16,2 0 0 0,-10-5 0 0,8 6 0 0,0-5 0 15,-8 0 0-15,9-2 0 0,-9 2 4 0,8-1-4 0,-8 1 0 16,8-1 0-16,-8 0 4 0,0 1-4 0,10-2 0 0,-10-2-4 0,8 8 4 15,-8-5 0-15,0 1 0 0,8 0 4 0,-8 4-4 16,8-5 0-16,-8 5 0 0,10 0-4 0,-10 0 4 0,8 5 0 0,0 0 0 16,-8-4 4-16,9 8 0 0,0-4 0 0,-9 5 0 0,8 0 0 15,1 0 0-15,-9 5 0 0,8-1 0 0,0 1-4 0,-8-1 4 16,9 6 4-16,0-7-4 0,-9 12-4 0,8-5 4 0,-8-1-4 16,8 5 0-16,-8 1 4 0,10-7-4 0,-10 7 0 0,0-1 0 15,8-4-24-15,-8-1 16 0,0 1-12 0,8-1-8 0,-8 0-12 0,0-4-8 16,0 0-16-16,9-6-12 0,-9 1-8 0,9-5-12 0,-9 0-4 15,8-5-44-15,-8 1-40 0,8-6 28 0,1-5 28 0,-9 1 28 16</inkml:trace>
        </inkml:traceGroup>
      </inkml:traceGroup>
    </inkml:traceGroup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1:53.7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AF0C5A-2002-4441-AE14-36A60F4F2009}" emma:medium="tactile" emma:mode="ink">
          <msink:context xmlns:msink="http://schemas.microsoft.com/ink/2010/main" type="writingRegion" rotatedBoundingBox="22219,16393 22714,16393 22714,16796 22219,16796"/>
        </emma:interpretation>
      </emma:emma>
    </inkml:annotationXML>
    <inkml:traceGroup>
      <inkml:annotationXML>
        <emma:emma xmlns:emma="http://www.w3.org/2003/04/emma" version="1.0">
          <emma:interpretation id="{4926905A-D42C-4B79-B75E-B963DE2D807F}" emma:medium="tactile" emma:mode="ink">
            <msink:context xmlns:msink="http://schemas.microsoft.com/ink/2010/main" type="paragraph" rotatedBoundingBox="22219,16393 22714,16393 22714,16796 22219,16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404464-95E2-4D60-8749-311CA67FCCF5}" emma:medium="tactile" emma:mode="ink">
              <msink:context xmlns:msink="http://schemas.microsoft.com/ink/2010/main" type="line" rotatedBoundingBox="22219,16393 22714,16393 22714,16796 22219,16796"/>
            </emma:interpretation>
          </emma:emma>
        </inkml:annotationXML>
        <inkml:traceGroup>
          <inkml:annotationXML>
            <emma:emma xmlns:emma="http://www.w3.org/2003/04/emma" version="1.0">
              <emma:interpretation id="{3C7854CE-610A-4298-A65F-82C63A174AEB}" emma:medium="tactile" emma:mode="ink">
                <msink:context xmlns:msink="http://schemas.microsoft.com/ink/2010/main" type="inkWord" rotatedBoundingBox="22219,16393 22714,16393 22714,16796 22219,16796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-3 164 39 0,'0'-10'76'0,"0"6"-8"0,0-6-12 0,0 0-24 16,0 0 0-16,8 1-8 0,-8-1 0 0,9 1 0 0,0-1-24 15,-1-1 20-15,1 3 4 0,-1-2-4 0,9 1 0 0,-8-1 4 16,7 6 0-16,-6-6 0 0,6 5-8 0,2 0 0 0,-2 5 0 16,-7-5-4-16,7 0 0 0,2 5 0 0,0 5 0 0,-10-5 0 15,0 5 0-15,1 0 0 0,-1 0 0 0,1 5 0 0,-1-1 0 0,-8 1 4 16,0-1 0-16,0 4 0 0,0 3 0 0,0-6 4 0,-8 4-4 15,8 1 0-15,-9-1-4 0,9-4 0 0,-8-1-4 0,-1 0 0 16,9 1-4-16,-8 0 0 0,8-5 0 0,0-2-4 0,-8 3 0 0,8-6 4 16,0 0 0-16,0 0-4 0,0-6 0 0,0 6 0 15,0-3 0-15,8-2 0 0,-8-5 0 0,8 5 0 0,-8 0 4 0,9 1 0 16,-1-1-4-16,-8-4 0 0,9 4 0 0,-1 0-4 0,1 0 0 16,-9 0 0-16,8 5 4 0,0 0-4 0,2-4 4 0,-2 4 0 15,0 0 4-15,2 0-4 0,-2 0 4 0,0 0-4 0,0 4 0 0,1-4-4 16,0 0 8-16,-1 5-4 0,1 0-20 0,-1-5 20 15,10 5 4-15,-10 0-4 0,0-5 4 0,0 4-4 0,2 1 0 0,-2 0 4 16,0-1 0-16,1 1 4 0,-9 0-4 0,8 0 4 0,1 5 4 16,-9-7 4-16,9 8 4 0,-9-2 0 0,0 1 4 0,0 0 4 15,0-1-4-15,-9 1-4 0,9 4 0 0,-9-4-4 0,1 4-4 0,-1 0 0 16,1 2 0-16,0-7-4 0,-10 5-4 0,10-5 0 16,0 1 0-16,-2-1-4 0,-6 1-4 0,7-5-4 0,1 0-20 0,-1 0-24 15,0-1-16-15,-7-4-28 0,8 0-20 0,-2-4-96 0,2-1 28 16,0 0 36-16,-2 5 36 0,2-9 20 0</inkml:trace>
        </inkml:traceGroup>
      </inkml:traceGroup>
    </inkml:traceGroup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5.8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CD3389-4BDB-4260-82BF-D64D11EE2C2A}" emma:medium="tactile" emma:mode="ink">
          <msink:context xmlns:msink="http://schemas.microsoft.com/ink/2010/main" type="writingRegion" rotatedBoundingBox="23779,3958 24129,3958 24129,4390 23779,4390"/>
        </emma:interpretation>
      </emma:emma>
    </inkml:annotationXML>
    <inkml:traceGroup>
      <inkml:annotationXML>
        <emma:emma xmlns:emma="http://www.w3.org/2003/04/emma" version="1.0">
          <emma:interpretation id="{31B073DC-14BA-4AA5-8560-F96E12B8E8F7}" emma:medium="tactile" emma:mode="ink">
            <msink:context xmlns:msink="http://schemas.microsoft.com/ink/2010/main" type="paragraph" rotatedBoundingBox="23779,3958 24129,3958 24129,4390 23779,4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CB335A-53E9-491B-A87A-7EAFA7DB2D52}" emma:medium="tactile" emma:mode="ink">
              <msink:context xmlns:msink="http://schemas.microsoft.com/ink/2010/main" type="line" rotatedBoundingBox="23779,3958 24129,3958 24129,4390 23779,4390"/>
            </emma:interpretation>
          </emma:emma>
        </inkml:annotationXML>
        <inkml:traceGroup>
          <inkml:annotationXML>
            <emma:emma xmlns:emma="http://www.w3.org/2003/04/emma" version="1.0">
              <emma:interpretation id="{FC01DFEF-8706-4BA5-9AD5-12CF4AEE929B}" emma:medium="tactile" emma:mode="ink">
                <msink:context xmlns:msink="http://schemas.microsoft.com/ink/2010/main" type="inkWord" rotatedBoundingBox="23779,3958 24129,3958 24129,4390 23779,4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18236 100 67 0,'0'-10'84'0,"9"6"-4"0,-9-6-4 15,8 0-24-15,-8 5-4 0,9 1 0 0,-1-6 4 0,1 5-4 16,-9 1 0-16,8-3 8 0,0 7-4 0,10-3 4 0,-10-2-4 15,2 5-4-15,-2 0 4 0,8-5-12 0,-7 5-4 0,8 5-4 0,-8-5 0 16,-1 5-4-16,10-2-4 0,-10 4-8 0,0-3 0 0,0 1-4 16,2 5 0-16,-10-1-4 0,0 1 0 0,8 0-4 0,-16 4 0 15,8 0 0-15,-10 0 0 0,2 1 0 0,8 4-4 0,-16-5 4 16,6 1-4-16,2 4 4 0,-9-5-8 0,9 0 4 0,-10 1 0 16,10-1 0-16,-8 2 0 0,6-7 0 0,2 4 0 0,0-3-4 15,-2 0 4-15,2-6 0 0,0 7 0 0,8-7 0 0,-9 1 0 16,9 5 0-16,0-6 4 0,-8 1 0 0,16 0 4 0,-8 0 0 0,0-1 4 15,9 6 0-15,-9-5 4 0,8 0 0 0,0 0 0 0,2-1-4 16,-2 1 4-16,0 0 0 0,10 0-4 0,-10-1 0 0,9 2-4 16,-8-2-4-16,8-4 4 0,-1 5-4 0,2-5 0 0,-2 0-4 0,2 5 4 15,-1-10-12-15,-8 5-16 0,8 0-16 0,-1-5-32 16,2 1-36-16,-10-2-32 0,0 2-52 0,10-1-36 0,-18-5 36 0,8 6 40 16,1-6 36-16,-9 1 20 0</inkml:trace>
        </inkml:traceGroup>
      </inkml:traceGroup>
    </inkml:traceGroup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13.0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10C3C9-8F5F-4BA0-8A32-2EF19C53685E}" emma:medium="tactile" emma:mode="ink">
          <msink:context xmlns:msink="http://schemas.microsoft.com/ink/2010/main" type="writingRegion" rotatedBoundingBox="30191,6188 30540,6188 30540,6826 30191,6826">
            <msink:destinationLink direction="with" ref="{FD56A4DD-14A1-4901-99FC-F23B6DA9A68A}"/>
            <msink:destinationLink direction="with" ref="{13870975-DDB9-49C3-A39F-10BE6289962D}"/>
          </msink:context>
        </emma:interpretation>
      </emma:emma>
    </inkml:annotationXML>
    <inkml:traceGroup>
      <inkml:annotationXML>
        <emma:emma xmlns:emma="http://www.w3.org/2003/04/emma" version="1.0">
          <emma:interpretation id="{151865FE-62F9-4614-B133-3092F5EAF7E4}" emma:medium="tactile" emma:mode="ink">
            <msink:context xmlns:msink="http://schemas.microsoft.com/ink/2010/main" type="paragraph" rotatedBoundingBox="30191,6188 30540,6188 30540,6826 30191,6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1CB2BE-2CC6-4151-A6FD-7AEE8D7F1C7C}" emma:medium="tactile" emma:mode="ink">
              <msink:context xmlns:msink="http://schemas.microsoft.com/ink/2010/main" type="line" rotatedBoundingBox="30191,6188 30540,6188 30540,6826 30191,6826"/>
            </emma:interpretation>
          </emma:emma>
        </inkml:annotationXML>
        <inkml:traceGroup>
          <inkml:annotationXML>
            <emma:emma xmlns:emma="http://www.w3.org/2003/04/emma" version="1.0">
              <emma:interpretation id="{A5AC6D9E-31BA-4775-9065-DEBE5878A724}" emma:medium="tactile" emma:mode="ink">
                <msink:context xmlns:msink="http://schemas.microsoft.com/ink/2010/main" type="inkWord" rotatedBoundingBox="30191,6188 30540,6188 30540,6826 30191,6826"/>
              </emma:interpretation>
            </emma:emma>
          </inkml:annotationXML>
          <inkml:trace contextRef="#ctx0" brushRef="#br0">2333 316 7 0,'0'-9'108'0,"0"-1"-8"0,8 1-4 0,-8-1-20 16,0 5 0-16,0 0 4 0,-8 1 4 0,8-1-12 0,0 5-8 0,0-5 4 16,0 5-12-16,0 0-8 0,0 0 0 0,0 0 0 15,0 5-4-15,0 0 4 0,0-1-4 0,0 1 0 0,0 5-4 16,0 0 0-16,0-1 4 0,0 5-4 0,0 1-8 0,0-1 0 0,0 0 0 15,-9 6-8-15,9-1 0 0,0 5-4 0,0-5-4 0,-8 6-4 16,8-7 4-16,0 7-8 0,-8-6 4 0,8 4-8 0,-10 2 4 16,10-6-4-16,-8 0 0 0,8 0 0 0,0 0 0 0,0 1 0 0,0-6-20 15,-8 0 20-15,8 0 0 0,0-4 0 0,0 0 0 16,8-1-4-16,-8-4 0 0,0 0 0 0,8-5 4 0,2 0-4 0,-10 0 0 16,8-5-4-16,0 0 4 0,1 0-4 0,8 1 4 15,-8-6-4-15,-1 5 0 0,8-5 4 0,-6 1 0 0,6 0-4 0,2 4 4 16,-10-5-4-16,9 0 0 0,-9 6 8 0,10-1-8 0,-10 0 0 0,10 0 4 15,-10 1 0-15,0 4 4 0,1 0 0 0,0 0-4 0,7 0 0 16,-7 0 0-16,-1 4 4 0,1 1-4 0,-9 0 0 0,9 0 0 16,-1-1 0-16,0 6 0 0,-8-5 0 0,10 5 0 0,-10-1 0 15,8 0 0-15,-8 1 0 0,0 0 4 0,8-1-4 0,-8 1 0 16,0 0 0-16,0 4 0 0,-8-4 0 0,8-1 0 0,-8 1 0 0,8 0 0 16,-10 3 4-16,2-3 0 0,0 0 4 0,-10-5-4 15,10 5 0-15,-1-1-4 0,-7-5 0 0,-2 2 4 0,2-2-4 0,6 1 0 16,-6 0-4-16,-2-5 4 0,10 0-8 0,-9 0 4 0,1 0-8 15,6 0-8-15,-6-5-12 0,6 0-8 0,2-5-8 0,0 6-12 16,0-5-4-16,-1-1-16 0,0-5-12 0,1 5-12 0,8-3-4 16,0-2-4-16,-9-4-16 0,9 0-52 0,0-1 4 0,0-4 24 0,9 5 32 15,-9-4 28-15</inkml:trace>
        </inkml:traceGroup>
      </inkml:traceGroup>
    </inkml:traceGroup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00.6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2168F9-0D18-40E2-8E0C-81253D1912D1}" emma:medium="tactile" emma:mode="ink">
          <msink:context xmlns:msink="http://schemas.microsoft.com/ink/2010/main" type="writingRegion" rotatedBoundingBox="25740,6858 28091,7446 28030,7692 25678,7104"/>
        </emma:interpretation>
      </emma:emma>
    </inkml:annotationXML>
    <inkml:traceGroup>
      <inkml:annotationXML>
        <emma:emma xmlns:emma="http://www.w3.org/2003/04/emma" version="1.0">
          <emma:interpretation id="{0745124B-4F34-437B-B98D-96830485155F}" emma:medium="tactile" emma:mode="ink">
            <msink:context xmlns:msink="http://schemas.microsoft.com/ink/2010/main" type="paragraph" rotatedBoundingBox="25740,6858 28091,7446 28030,7692 25678,7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A28202-4155-47DB-8769-A14FEDAB6763}" emma:medium="tactile" emma:mode="ink">
              <msink:context xmlns:msink="http://schemas.microsoft.com/ink/2010/main" type="line" rotatedBoundingBox="25740,6858 28091,7446 28030,7692 25678,7104"/>
            </emma:interpretation>
          </emma:emma>
        </inkml:annotationXML>
        <inkml:traceGroup>
          <inkml:annotationXML>
            <emma:emma xmlns:emma="http://www.w3.org/2003/04/emma" version="1.0">
              <emma:interpretation id="{28E2AC7D-4A29-411B-AC33-98092A08F63C}" emma:medium="tactile" emma:mode="ink">
                <msink:context xmlns:msink="http://schemas.microsoft.com/ink/2010/main" type="inkWord" rotatedBoundingBox="25724,6920 25869,6956 25823,7141 25678,7104">
                  <msink:destinationLink direction="with" ref="{C75907DF-C1B4-4E79-A0A3-7069D19AE3A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720-2157 67 0,'-10'0'88'15,"10"0"-12"-15,-8 5 0 0,8-5-24 0,-8 0-4 0,8 0 0 16,0-5-4-16,-9 5 0 0,9-5 0 0,0 0-4 0,0 0 0 0,0 0 4 16,0 1-4-16,-9-1 0 0,9 0 4 0,0 1-8 0,0-6 0 15,0 5 4-15,0 1-4 0,0-6 0 0,0 5 0 0,0 0 0 16,9 0 0-16,-9 1-4 0,0 0 0 0,0-2-4 0,9 1 0 16,-9 5-4-16,0-4-4 0,8 4-4 0,-8-6 0 0,8 6 0 15,-8 0 0-15,10 0-4 0,-10 0-4 0,8-4 0 0,0 4 0 0,-8 0 0 16,8 0 0-16,-8 4-4 0,0-4 0 0,10 6 0 0,-10-6 0 15,8 4 0-15,-8 1 0 0,0 1-4 0,0-6 4 0,0 4 0 16,8 0-4-16,-8 6 4 0,0-5 0 0,0-1 0 0,0 2 0 16,-8 3 0-16,8-5 4 0,0 2 0 0,0-6 4 0,0 4 0 15,0 1 0-15,-8-5 0 0,8 0 0 0,0 0 0 0,0 0-8 0,0-5 0 16,0 5 0-16,0-10 0 0,0 6 0 0,0-1 0 0,0 1-4 16,0-6 0-16,0 0 4 0,0 5 0 0,0-3-4 15,8-3 0-15,-8 1 4 0,0 6 0 0,0-5-4 0,8 3 0 0,-8-3 4 16,0 3 0-16,9 2-4 0,-9 4 4 0,0-4-4 0,8 4 0 15,-8-6 4-15,9 6 0 0,-9 0 0 0,9 0 0 0,-9 0 0 16,0 0 0-16,8 0 0 0,-8 0 0 0,8 0 0 0,-8 0 0 0,8 6 4 16,-8-6-4-16,0 4 0 0,10-4 4 0,-10 4 0 0,0-4 0 15,0 6 4-15,0-1 0 0,0-1 0 0,0 2-4 0,0-6 4 16,0 9-8-16,-10-5 4 0,10-4 0 0,0 6-4 0,-8-2 4 0,8 1-4 16,-8 1-4-16,8-6 4 0,-8 4-4 0,8-4-4 15,-9 0-32-15,9 4 8 0,-9-4-16 0,9 0-16 0,0 0-16 0,-8 0-12 16,8 0-24-16,0 0-12 0,0 0-20 0,0-4-8 0,-9 4-80 15,9-4 32-15,0 4 36 0,0 0 32 0,0-6 28 0</inkml:trace>
        </inkml:traceGroup>
        <inkml:traceGroup>
          <inkml:annotationXML>
            <emma:emma xmlns:emma="http://www.w3.org/2003/04/emma" version="1.0">
              <emma:interpretation id="{AEA529C9-3DC7-4CFA-91D4-086277FF4A62}" emma:medium="tactile" emma:mode="ink">
                <msink:context xmlns:msink="http://schemas.microsoft.com/ink/2010/main" type="inkWord" rotatedBoundingBox="26756,7112 26903,7149 26860,7320 26713,7283">
                  <msink:destinationLink direction="with" ref="{C75907DF-C1B4-4E79-A0A3-7069D19AE3A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1.6904">1717-2052 67 0,'0'0'92'0,"0"-4"-4"0,0 4-8 16,0-6-24-16,0 2-4 0,0-1 4 0,0 5-4 0,0-5 0 15,0 0-4-15,8 5 4 0,-8-4-4 0,0-1 4 0,8 0-4 0,-8 1 0 16,0-1 0-16,10 0-12 0,-10 5 0 0,8-5 0 0,-8 5-4 16,8-5-4-16,-8 5 0 0,9 0-8 0,-1 0 4 0,-8 0-8 15,9 5 0-15,-9-5 0 0,0 5-4 0,0 0-4 0,8 0 0 16,-8 4-8-16,0-4 4 0,0 4 0 0,0 1 0 0,0 0 0 15,-8-1-4-15,8 1 0 0,0 0 0 0,-9-1 0 0,9 1 0 16,0-1 4-16,0-4-4 0,-8 4 0 0,8-3 0 0,0-2 4 0,0 1 0 16,0-5 0-16,0 4 0 0,0-4-4 0,-9 0 0 0,9-4 0 15,0 4 4-15,0-5 0 0,9 1 0 0,-9-2 0 0,0-3 0 16,0 4-4-16,0-4 4 0,0 3-4 0,0-3 0 0,0 5 0 16,0-6 4-16,0 0 0 0,0 1 0 0,0 3 0 0,0-3-4 15,8 4 0-15,-8-4 4 0,0 4 0 0,0 0-4 0,9 1 0 0,-9-1 0 16,8 0 0-16,-8 0 4 0,9 5 0 0,-9-5 0 0,8 5 0 15,-8-3 0-15,8 3-4 0,-8 0 4 0,10 0 0 0,-10 0 0 16,8 0 0-16,-8 0-4 0,8 0 0 0,-8 3 0 0,10-3 4 16,-10 5 0-16,8-5 0 0,-8 5 0 0,0 0 0 0,8-5 0 15,-8 5 0-15,0-1 0 0,0 1 4 0,0-5 0 0,0 5 4 0,0-1-4 16,0 1 4-16,0 0 4 0,0-5 0 0,0 5 0 0,0-5 0 16,0 0 4-16,-8 4-4 0,8-4 0 0,0 0 0 0,0 0 0 15,0 0-4-15,-8 0-4 0,8 0 4 0,0 0-4 0,-10 0 0 16,10-4-4-16,0 4-4 0,-8-5 4 0,8 5 0 0,0-5 0 15,0 0 0-15,0 1 0 0,0-1 0 0,0 0-4 0,0 1-4 0,0-1 0 16,0 5 4-16,0-10-8 0,0 5-4 0,0 5-16 0,0-3-8 16,0 3-12-16,0-6-8 0,0 6-12 0,0 0-16 0,0 0-24 15,0 0-20-15,0 0-4 0,0 6-56 0,0-6-32 0,0 3 40 0,0-3 32 16,8 5 36-16,2 0 20 0</inkml:trace>
        </inkml:traceGroup>
        <inkml:traceGroup>
          <inkml:annotationXML>
            <emma:emma xmlns:emma="http://www.w3.org/2003/04/emma" version="1.0">
              <emma:interpretation id="{DEB022AF-D93E-49B1-BBCA-5903B7E4A51B}" emma:medium="tactile" emma:mode="ink">
                <msink:context xmlns:msink="http://schemas.microsoft.com/ink/2010/main" type="inkWord" rotatedBoundingBox="27953,7487 28074,7517 28041,7649 27920,7619"/>
              </emma:interpretation>
              <emma:one-of disjunction-type="recognition" id="oneOf2"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ą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309.4173">2928-1654 15 0,'0'0'88'0,"0"0"0"0,-10 0-8 0,10 0-24 0,-8 0 0 16,8 0-4-16,0-4-4 0,0 4-4 0,0 0 0 0,0-5 0 15,0 5-4-15,0-5-4 0,0 5 4 0,0-5-4 0,0 2 0 16,0 3 0-16,0-7 0 0,0 3 4 0,8-6-4 0,-8 5 0 0,10 1-4 16,-10-1-12-16,8 0 4 0,-8 0-4 0,8 1 0 15,0-6 0-15,2 10 0 0,-2-5-4 0,-8 0-4 0,8 1 0 0,1-2 0 16,0 6 0-16,-1 0-4 0,-8 0-4 0,9-4 0 0,-1 8 0 16,-8-4 0-16,8 0 4 0,-8 0-4 0,9 6 0 0,-9-2 0 15,0 1 4-15,0-5-4 0,0 5 0 0,0 0 0 0,9 0 0 16,-18-1 0-16,9 6 0 0,0-5 0 0,-9 4 0 0,9-4 4 15,0 4-4-15,-8-2 0 0,0-4 4 0,-1 7 0 0,9-5-4 0,-8-1 8 16,-1 1-4-16,9 0 0 0,-9 0 4 0,1-5-4 0,8 4 0 16,-8-4-4-16,-2 0 4 0,10 0-4 0,0 0 4 0,0-4 0 15,-8 4-4-15,8-5 0 0,0 0-4 0,0 0 4 0,0 1 0 16,0-6 0-16,0 5 0 0,0 2-4 0,8-4 4 0,-8 3 0 16,0-1-4-16,10 0 0 0,-10 0 4 0,0 1 0 0,8 4-4 0,-8-5 0 15,0 5 0-15,8 0 4 0,-8 0 4 0,9 0 0 0,-9 0 4 16,9-5 4-16,-9 10 0 0,0-5 4 0,8 5 0 0,-8-5-4 15,9 4 4-15,-9 1-4 0,0-5 0 0,8 5 0 0,-8 0-4 16,0-1 0-16,0 3 0 0,0-4-4 0,0 2-4 0,0 0 0 16,0 4-12-16,0-4-12 0,0 0-16 0,0 0-16 0,0-5-24 15,0 4-20-15,0 1-32 0,0 0-28 0,0-5-28 0,0 0-68 0,0 5 48 16,-8-5 40-16,8 0 28 0,-9 0 28 0</inkml:trace>
        </inkml:traceGroup>
      </inkml:traceGroup>
    </inkml:traceGroup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25.4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FF1A24-9052-4FE2-9908-75362EF96D7D}" emma:medium="tactile" emma:mode="ink">
          <msink:context xmlns:msink="http://schemas.microsoft.com/ink/2010/main" type="writingRegion" rotatedBoundingBox="26297,9907 27390,9922 27382,10482 26289,10467">
            <msink:destinationLink direction="with" ref="{C75907DF-C1B4-4E79-A0A3-7069D19AE3A4}"/>
            <msink:destinationLink direction="with" ref="{BB19DB57-A796-4552-B5A5-01F83A6D6FEB}"/>
            <msink:destinationLink direction="with" ref="{570A63C8-A5B5-495C-965B-E382C3CF372D}"/>
          </msink:context>
        </emma:interpretation>
      </emma:emma>
    </inkml:annotationXML>
    <inkml:traceGroup>
      <inkml:annotationXML>
        <emma:emma xmlns:emma="http://www.w3.org/2003/04/emma" version="1.0">
          <emma:interpretation id="{F51D6865-7648-45F3-961D-07FA466F3C55}" emma:medium="tactile" emma:mode="ink">
            <msink:context xmlns:msink="http://schemas.microsoft.com/ink/2010/main" type="paragraph" rotatedBoundingBox="26297,9907 27390,9922 27382,10482 26289,10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06992-13A7-4E47-B3F5-FDE287DD3D8D}" emma:medium="tactile" emma:mode="ink">
              <msink:context xmlns:msink="http://schemas.microsoft.com/ink/2010/main" type="line" rotatedBoundingBox="26297,9907 27390,9922 27382,10482 26289,10467"/>
            </emma:interpretation>
          </emma:emma>
        </inkml:annotationXML>
        <inkml:traceGroup>
          <inkml:annotationXML>
            <emma:emma xmlns:emma="http://www.w3.org/2003/04/emma" version="1.0">
              <emma:interpretation id="{39301F69-D220-4AE6-AF49-D5086E374179}" emma:medium="tactile" emma:mode="ink">
                <msink:context xmlns:msink="http://schemas.microsoft.com/ink/2010/main" type="inkWord" rotatedBoundingBox="26297,9907 27390,9922 27382,10482 26289,10467"/>
              </emma:interpretation>
            </emma:emma>
          </inkml:annotationXML>
          <inkml:trace contextRef="#ctx0" brushRef="#br0">1358 894 31 0,'0'0'96'15,"0"0"-8"-15,0 0-4 0,0 0-24 0,0 4-4 0,0-4-4 16,0 5 0-16,-8-1 0 0,8 1 0 0,0 5-8 0,0-6-4 15,0 6 0-15,0-6-4 0,0 7 0 0,0-7-4 0,0 11-4 0,0-6-4 16,0 1-8-16,0 0 4 0,0-1-4 0,0 2 4 16,0-8-4-16,8 7 0 0,-8-1-4 0,9 1 4 0,-9-5 0 0,9 4-4 15,-1-4 4-15,0 0-8 0,-8 0 8 0,10-5-8 0,-2 5 4 16,9-5 0-16,-8 0 0 0,-1 0-16 0,0 0 16 0,1 0-4 16,-1-5 0-16,0 0 0 0,2 0-4 0,-2 0 0 0,0-4 0 0,2 0 0 15,-10-1 0-15,8 0-4 0,-8 2 0 0,8-8 0 16,-8 6 0-16,0-4 0 0,8 0 0 0,-8 0-4 0,-8-1 0 0,8 1 0 15,0-1 0-15,-8 2 0 0,8-2 0 0,-8 0-4 0,-2 1 8 16,2-1-4-16,0 2 0 0,-2 3 4 0,2-5 0 0,0 5-4 16,-1 6 0-16,1-6 8 0,-9 6-4 0,8-1 4 0,1 0-4 15,0 5 4-15,-10 0-4 0,10 0 0 0,-1 5 4 0,-8 0-8 16,9-1 4-16,-1 6 0 0,1-6 0 0,-1 6 0 0,0 0 0 0,1 5 0 16,0-6 0-16,8 0 0 0,-10 6 0 0,10-6 0 0,-8 6 0 15,8-6 0-15,0 1 0 0,0-1 0 0,0 6 4 0,0-11-8 16,8 6 4-16,-8-1-4 0,10-3 4 0,-2-2 0 0,0 1 4 0,1 0-8 15,0-5 4-15,-1 5 0 0,1-5 4 0,7 0-4 16,-7 4 0-16,8-4 0 0,-9 0-16 0,10 0 20 0,-1 0 4 0,-8-4-4 16,7 4 0-16,-7 0 4 0,7 0-4 0,-6 0 0 0,6 0 0 15,-6 0 0-15,6 4 0 0,-8-4-4 0,1 0 4 16,0 5-4-16,-1 0 0 0,1-5 4 0,-1 5-4 0,0-1-4 0,2 2 0 16,-2 3 0-16,-8-4-8 0,8 4-8 0,-8-4-16 0,8 5-12 15,-8 0-16-15,10-1-20 0,-10 0-8 0,0-4-4 0,8 5-20 16,-8-5-56-16,8 5 16 0,1-6 28 0,-9 6 24 0</inkml:trace>
          <inkml:trace contextRef="#ctx0" brushRef="#br0" timeOffset="196.4735">1854 1013 3 0,'0'-10'128'0,"0"6"-8"0,8 4-8 0,-8-6-24 0,0 2-4 16,0 4 0-16,0 0-4 0,0 0 4 0,0-5-12 0,0 5-8 15,0 5 0-15,0-5-12 0,-8 4 0 0,8 2-8 0,8-2-4 16,-8 1-4-16,0 6-4 0,0-8-12 0,0 7 0 0,0-1-4 15,0 1-4-15,0 0-4 0,0-1 0 0,-8 6 0 0,16-1-8 16,-8-4-4-16,0-1-4 0,0 6-12 0,0-5-4 0,8-1-8 0,-8 1-12 16,9 0-8-16,-9-1-20 0,8 1-4 0,-8-6-12 0,9 1-8 15,-9 0-20-15,8 0-64 0,-8-5 8 0,9 0 28 0,-9-5 28 16,8 0 32-16</inkml:trace>
          <inkml:trace contextRef="#ctx0" brushRef="#br0" timeOffset="592.4151">2084 744 23 0,'8'-14'112'0,"-8"0"-4"0,0 4 0 0,0 1-28 16,0-1 0-16,0 0 0 0,0 5-4 0,0 1-4 0,0-1 4 0,0 0-12 15,0 5-4-15,0 0 0 0,8-5-4 0,-8 10-4 16,0-5-4-16,0 5 0 0,0 0 0 0,0 4-4 0,0-4 0 0,0 10-4 16,0-6-4-16,0 5 0 0,0 1-4 0,0-1 0 0,0 1-4 15,0 4-8-15,0 0 0 0,0 1-4 0,0-2-4 0,0 1 0 16,0 1 0-16,0-1-8 0,0 0-4 0,0-5 4 0,0 0-4 0,0 1 0 15,0-1 0-15,0 1 0 0,0-5 0 0,0-1-4 0,0-4 0 16,9 1-4-16,-9-3 0 0,8-3 0 0,-8 5 0 0,9-10-4 16,-9 5 0-16,9-3 4 0,-1-8-4 0,0 6 4 0,0-5 0 15,2 1 0-15,-2-1 0 0,0 6 0 0,10-11 4 0,-10 11 4 16,1-7 0-16,-1 2-4 0,1 0 0 0,-1 4 4 0,1-5 4 0,7 10-4 16,-6-4 0-16,-2-1 0 0,0 5 0 0,2 0 0 15,-2 0 0-15,-8 0 0 0,8 5 0 0,0-5 4 0,1 4 0 0,-1 1-4 16,-8 0 0-16,9 4 4 0,-9-4-4 0,0 4 4 0,9 2 0 15,-9-2-4-15,0 1 0 0,0 4 0 0,-9-5 0 0,9 6 0 16,-9-1 4-16,9-4 0 0,-8 5 0 0,-1-6-4 0,1 5 0 0,0-4 0 16,0 0-4-16,-2-1 0 0,-6 1-8 0,6-1-8 15,2-3-8-15,-9-2-16 0,9 1-12 0,-1-5-8 0,-8 0-20 0,9 0-12 16,0 0-12-16,-2-5-8 0,-6 1-4 0,6-6-68 0,2 0 4 16,0 1 32-16,8-1 28 0,-8-5 28 0</inkml:trace>
        </inkml:traceGroup>
      </inkml:traceGroup>
    </inkml:traceGroup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37.9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5907DF-C1B4-4E79-A0A3-7069D19AE3A4}" emma:medium="tactile" emma:mode="ink">
          <msink:context xmlns:msink="http://schemas.microsoft.com/ink/2010/main" type="inkDrawing" rotatedBoundingBox="21257,7279 29035,6657 29591,13618 21813,14239" hotPoints="29233,10473 25501,14205 21768,10473 25501,6741" semanticType="enclosure" shapeName="Circle">
            <msink:sourceLink direction="with" ref="{BFFF1A24-9052-4FE2-9908-75362EF96D7D}"/>
            <msink:sourceLink direction="with" ref="{28E2AC7D-4A29-411B-AC33-98092A08F63C}"/>
            <msink:sourceLink direction="with" ref="{AEA529C9-3DC7-4CFA-91D4-086277FF4A62}"/>
            <msink:sourceLink direction="with" ref="{4C1405D7-EF9C-4FCF-8352-A1654D436E29}"/>
            <msink:sourceLink direction="with" ref="{EA0C276A-FD0A-43EE-939A-104A2E709466}"/>
            <msink:sourceLink direction="with" ref="{A3E60934-87A8-41E5-A98B-8DC6EDA629EE}"/>
            <msink:sourceLink direction="with" ref="{C7EEED15-67A4-4903-996B-24499F2F8301}"/>
            <msink:sourceLink direction="with" ref="{E5595622-B3E5-4225-9472-044E89443FCF}"/>
            <msink:sourceLink direction="with" ref="{AA5A67D8-1AE3-4B5E-91AB-7408E4DA73F7}"/>
            <msink:sourceLink direction="with" ref="{0D87C0B8-0D88-401E-BCB3-052D6EEFA162}"/>
            <msink:sourceLink direction="with" ref="{67B6944F-981A-41D9-9929-D5244AA46262}"/>
            <msink:sourceLink direction="with" ref="{BB288074-8F82-418B-A47B-DB5F2E165CB9}"/>
            <msink:destinationLink direction="with" ref="{C9ED3017-CB9F-495F-BA28-13683A311082}"/>
          </msink:context>
        </emma:interpretation>
      </emma:emma>
    </inkml:annotationXML>
    <inkml:trace contextRef="#ctx0" brushRef="#br0">1066-4 27 0,'0'0'72'0,"0"0"-8"0,0 0 0 16,0 0-28-16,0 0-4 0,0 0 4 0,0 0-4 0,0 0 4 0,0 0 4 15,0 0 0-15,0 0 0 0,0 0 4 0,0 0 4 0,0 0 0 16,0 0 4-16,0 0 0 0,0 0-16 0,0 0 24 0,0 0-4 16,0 0-4-16,0 0 0 0,0 0-4 0,0 0 4 0,0 0-4 0,0 0 4 15,0 0-8-15,0 0 0 0,0 0 0 0,0 0-4 16,0 0 0-16,-8 0-4 0,8 0-4 0,0 0 0 0,-8 0 0 0,8 0-4 15,0 0-4-15,-8 0 0 0,8 5-4 0,-10-5-4 0,2 0 4 16,8 4 0-16,-8 1-4 0,-2-5 0 0,2 5 0 0,0 0 0 16,-1 0-4-16,1-1 0 0,-9 2 0 0,8-2 0 0,1 6-4 0,0-5 8 15,-10-1-8-15,10 6 4 0,-10-5-4 0,10 6 0 0,-9-3-4 16,0 2 0-16,8-1 4 0,-7 1-4 0,6-1-4 16,-6 1 8-16,-2 0-8 0,2-1 4 0,7 1-4 0,-8 4 4 0,8-5-4 15,-7 0 0-15,-2 2 4 0,10 4-4 0,0-6 0 0,-10 1 0 16,10 4 0-16,-9-5 0 0,9 6 4 0,-2-5 0 0,-6 4-4 15,8-5-4-15,-2 6 4 0,2-1 0 0,0-4 0 0,-2 4 0 16,2 1 4-16,0-6-4 0,-1 6-16 0,1-1 20 0,0 0 0 16,-1 0 0-16,0-4-4 0,1 5 4 0,0-1-4 0,-2 0 0 0,2 1 8 15,0-1-8-15,-1 1 0 0,9-1 0 0,-9 0 0 0,1 1 0 16,0 4 0-16,-1-5 4 0,1 1-4 0,-1-1 0 0,0 6-4 16,1-6 4-16,0 0-4 0,-2 6 8 0,2-6 0 0,0 0-4 15,0 5 4-15,-2-4-4 0,2-1 4 0,0 0-4 0,-1 6 0 16,9-7-4-16,-8 2 0 0,0 5 4 0,-2-6 4 0,2 0-4 15,0 6 0-15,8-6 0 0,-10 0 0 0,2 6-4 0,8-6 4 0,-8 5 0 16,0-4 0-16,-1 4 4 0,9-5-4 0,-9 5-4 0,1 1 8 16,-1-6-4-16,9 5 0 0,-8 0-4 0,0 1 4 0,-2-6 4 0,10 5-4 15,-8 1 0-15,0-2 0 0,0 1-4 0,-2 1 8 0,10-1-4 16,-8-5 0-16,0 5-4 0,8 0 4 0,-9 0 0 0,9-4 4 16,-9 4 0-16,1 1-4 0,8-1 0 0,-9-5 0 0,9 5 0 15,-8-4-12-15,8 4 16 0,-8 0-4 0,8 0 4 0,-8 0-4 16,8-4 0-16,0 4 0 0,-10-4 0 0,10 4 0 0,0 0 0 15,-8 0 0-15,8 0 0 0,0 0 0 0,-8 0 0 0,8 0 0 16,0 1 0-16,-10-1 0 0,10 0 0 0,0 0 0 0,0 0 4 0,-8-4-4 16,8 4 4-16,0 5-8 0,0-5 4 0,0-4-4 0,0 4 4 15,0 0 0-15,0-5-4 0,0 5 4 0,-8-4 4 0,8 4-8 16,0-5 4-16,0 1-4 0,8 5 4 0,-8-7 0 0,0 2 0 0,-8-1 4 16,8 1-4-16,8 0 0 0,-16-2 4 0,8 6-4 15,0-5 4-15,0 1 0 0,0 0-4 0,0-1 0 0,0 1 0 0,0-1 0 16,0 0 0-16,0 6 0 0,0-6 0 0,0 0 0 0,0 1 4 15,8 4-4-15,-8-4 0 0,0-2-4 0,0 2 0 0,0 5 4 16,8-7-4-16,-8 2 4 0,0 0 4 0,0 3-4 0,0-3 0 0,10-2 0 16,-10 7 0-16,0-5 0 0,8-1 0 0,-8 5 0 0,0-4 0 15,8-1-4-15,-8 5 4 0,0-5-4 0,0 6 4 16,10-6 4-16,-10 6-4 0,0-6 0 0,8 1 0 0,-8 4 0 0,0-5 0 16,8 1 0-16,-8-1 0 0,0 0 0 0,8 0-4 0,-8 1 8 15,0-5-4-15,9 4 0 0,-9 1 0 0,0-2-4 0,8-3 4 16,-8 0 0-16,9 4 0 0,-9-4 0 0,0-1 0 0,9 6 0 0,-9-5 4 15,8-1-8-15,-8 0 0 0,0 1 0 0,8 0 8 16,-8 5-4-16,0-11 0 0,10 5 0 0,-10 1 0 0,0 0 0 0,8-1 0 16,-8-4 0-16,0 4 0 0,0-3 0 0,0-2-4 0,0 2 0 15,0-3 0-15,0 3 0 0,0-2-8 0,0-4 0 0,0 5-4 16,0-5 0-16,0 0-16 0,0 5-12 0,0-5-24 0,0 0-16 0,0 0-16 16,0 0-32-16,0-5-32 0,-8 5-16 0,8-5-92 15,-10 5 48-15,10-4 44 0,-8-2 32 0,8 3 32 0,-8-3 12 0</inkml:trace>
    <inkml:trace contextRef="#ctx0" brushRef="#br0" timeOffset="10152.0528">231 3161 51 0,'0'0'80'0,"0"0"-8"16,0 0 0-16,0 0-24 0,0 0-4 0,0 0 0 0,0 0-8 16,0 0 0-16,0 0-8 0,0 0 4 0,0 0 0 0,0 0 0 0,0 0 4 15,0 0 0-15,0 0 4 0,0 0 4 0,0 0 0 16,0 5-4-16,0-5 4 0,0 5-4 0,0-5 0 0,0 5-4 0,0-1 4 15,0 2-4-15,0-2-4 0,0 5-4 0,0-3 0 0,8 3-4 16,-8 1 4-16,0 0-4 0,0-1-4 0,0 1-4 0,8 4 0 16,-8-5 0-16,0 6-4 0,0-5 4 0,0 4-4 0,0 1-4 0,10-3 4 15,-10 4-4-15,0-2 0 0,0 1 0 0,0-1 0 0,8 6-4 16,-8-6 0-16,0 5 0 0,8-6-4 0,-8 8 0 0,0-7 4 16,0 6-4-16,10-6 0 0,-2 5 4 0,-8 0 0 0,8-5 0 15,-8 5-4-15,9-4 4 0,-9 3-4 0,8 2 0 0,-8 0 0 16,8-1 0-16,-8-5 4 0,10 5-4 0,-2 0 0 0,-8 0 4 0,8-4-4 15,0 4 0-15,-8 0 4 0,10 1 0 0,-2-1 0 16,0-5 0-16,1 5-4 0,0 1 0 0,-1-1 0 0,1-5 0 0,-9 6 0 16,16-2 0-16,-7 1 0 0,0 0 0 0,-1 0 0 0,0 1 8 15,2-5-8-15,-2 4 0 0,0 0 0 0,10 0 0 0,-10 0 0 16,0 1-4-16,1-1 4 0,7-1 0 0,-6 2 0 0,6-1 4 0,-6 0-8 16,-2 0 8-16,8 1-4 0,-6-1 0 0,6 5 4 15,1-5-4-15,-9 0 0 0,10-1 0 0,-10 3-4 0,10 2 4 0,-10-4 0 16,9 1 4-16,0-2-4 0,-8 2 0 0,7-1-20 0,-7 6 24 15,8-6-4-15,1 0 4 0,-10 0-4 0,9 0 0 0,0 5 0 16,-9-5 0-16,9 0 0 0,1 1 4 0,-2 3-4 0,-6-3 4 0,6-1 0 16,1 5-4-16,-8-5-4 0,8 1 4 0,-1 3 0 0,-6-4 4 15,6 0-4-15,2 6 0 0,-2-6 0 0,-7 1 0 0,8-2 0 16,0 6 0-16,-9-5-4 0,10 0 4 0,-2 2-4 0,2-3 4 16,-1 1 0-16,-9 0 4 0,10 0-8 0,-2 1 4 0,2-1 4 15,-2 0-4-15,2 0 0 0,-1 0 0 0,0-5 0 0,0 6 4 16,9-1-8-16,-10-4 4 0,2 4 4 0,7 0-4 0,-8-5 0 15,0 5 0-15,9-4 0 0,0 5-4 0,-10-7 4 0,10 2 0 16,-1 4 4-16,1-5 0 0,0 1-8 0,-1-1 4 0,1 1 0 0,0-1 0 16,0 0 0-16,-1 0 0 0,0 1 0 0,0-1 4 0,1 1-4 15,0-6 0-15,-1 6-4 0,1-6 4 0,0 5 0 0,8-4 0 16,-9 5-4-16,1-6 4 0,0 5 0 0,-1-3 0 0,1 3 0 0,-1-5 0 16,0 1 0-16,1 0 4 0,0-1-8 0,-1 5 8 15,9-4 0-15,-8-5-4 0,0 5 0 0,7-1 0 0,-7 1 0 0,8-6 0 16,1 7 0-16,-9-7 8 0,8 6-8 0,0-6 0 0,-1 6 4 15,1-5-4-15,1 4 0 0,7-5 0 0,-16 2 4 0,8-2-4 16,9 6 4-16,-9-5-4 0,0 0 4 0,-9 0 0 0,9-1 0 0,0 1 4 16,1-1 0-16,-1 2-4 0,0-6 4 0,0 4 0 0,0 2-4 15,1-6 0-15,-1 0 4 0,-1 0-8 0,1 0 8 0,0 4-4 16,9-4 0-16,-9 0 0 0,9 0 0 0,-9 0 0 0,8 0 0 16,2 0 0-16,-2 0 0 0,-7 0 0 0,7-4 0 0,1 8-4 15,-1-4 4-15,-8-4 0 0,9 4 0 0,-1 0 0 0,-7-6 4 0,7 6-4 16,1-4 0-16,-9-2 4 0,8 6 0 0,1-4 0 0,-1-1 0 15,-6-4-4-15,5 4 4 0,3-4 0 0,-2 3-4 0,1-4 4 16,-9 6-4-16,8-5-20 0,1-1 20 0,-1 1 4 0,1 3 0 16,-1-2 0-16,2-3-4 0,-2 2 0 0,-9-1 0 0,11-4 0 15,-1 5 0-15,-9-1-4 0,8 0 4 0,-8-5 0 0,1 6-4 0,7-5 4 16,-9 4 0-16,11-5-4 0,-10 1 0 0,9 0 4 0,-9 0 0 16,8-1 0-16,-9 1-4 0,11-1 4 0,-2 1 0 0,-7-5-4 15,7 4 4-15,-8-4 0 0,9 5-4 0,-9 0-4 0,9-5 4 16,-9-1-4-16,0 6 8 0,9-6 0 0,-9 1 0 0,0 0-4 15,8 1 0-15,-7-2 0 0,-1 0 4 0,-1 1-4 0,11 0 4 16,-10 0 0-16,-1-5-4 0,11 5 0 0,-10-5 0 0,-1 5 0 0,9-5 0 16,-7 0 0-16,-1 0 0 0,8 0 0 0,-7 5 0 0,7-4 0 15,-8-2-4-15,0 1 8 0,1 0-4 0,7 0 0 0,-16 0 0 16,8-5 0-16,0 10-4 0,1-10 4 0,-1 5 4 0,-9 0-4 16,9 0-4-16,-8 0 4 0,8 0 4 0,-9 0 0 0,1-5-4 15,0 6-4-15,-1-2 8 0,1-4-8 0,-10 6 8 0,10-7-8 0,0 7 8 16,-9-2 0-16,9-3-4 0,-10 4 0 0,10-5 4 0,-8 6-4 15,7-6 4-15,-8 4-4 0,0-3 4 0,9 4-4 0,-10 0 0 16,2-5 0-16,-2 5-4 0,1 1 4 0,1-6 0 0,-2 4 4 16,2-2 0-16,0 2-4 0,-2 0 0 0,1-3 0 0,0 5 0 15,0-7 4-15,1 6-4 0,-2-5 0 0,-8 6 4 0,10-6-4 0,-1 0 4 16,0 0-4-16,-8 0 0 0,7 1 0 0,-8-1 0 0,10 0 0 16,-10-4 8-16,10 4-8 0,-10-5 4 0,9 5-4 0,-9-4 0 15,10 5 0-15,-10-7 0 0,0 2 0 0,2 4 0 0,6-4 4 16,-7-1-4-16,0 1 4 0,-1 4 0 0,0-5 0 0,1 1 0 15,-1 4 0-15,1-5-4 0,0 1 4 0,-1 4 0 0,0 1-4 0,-8-7 0 16,10 7 0-16,-2-6 0 0,0 1 0 0,0 4 0 0,-8 0 0 16,10-5 8-16,-10 5-8 0,8-4 4 0,0 5-4 0,-8-7-20 15,0 7 24-15,9-6 4 0,-9 6-4 0,8-1 0 0,-8-5-4 16,0 5 4-16,8-4-4 0,-8 4 0 0,0-4 0 0,0 4 4 16,0-5-4-16,0 5 4 0,0-4-4 0,0 4 0 0,10 0 4 0,-10 1-4 15,0-6 0-15,0 5 0 0,0-4 0 0,0 4 0 0,0 0 0 16,0-4 0-16,-10 4 4 0,20 0 0 0,-10-5 0 0,0 5 0 15,0 1 0-15,0-1 4 0,0 0-4 0,0-3 4 0,0 2 0 16,0 1-4-16,0 0 0 0,0 1 0 0,-10-1 0 0,10 1 4 16,0-2-4-16,0 1 4 0,0 1-4 0,-8-1 0 0,8 0 0 15,-8 5 4-15,8-4 0 0,-9-1 0 0,9 5-4 0,-8-5 4 0,0 5-4 16,-2-5-4-16,10 5 0 0,-8 0 0 0,0 0 0 0,0 0 0 16,-2 0 0-16,2 0 0 0,-9 1 0 0,8-3 0 0,1 4 0 15,-1-2 0-15,1-1 0 0,0 2 0 0,-10-1 0 0,10-1 0 16,0 2 0-16,-2-2 0 0,-6 2 0 0,7-2 0 0,0 2 0 15,-7-2 0-15,7 2 0 0,-7-1 0 0,6 5 0 0,-6-6 0 0,6 2 0 16,-6 4 0-16,8-6 0 0,-10 6 0 0,1-5 0 0,1 5 0 16,6-5 0-16,-6 5 0 0,-2-1 0 0,2 1 0 0,-2 0 0 15,1 0 0-15,1 0 0 0,-10 0 0 0,8-1 0 0,2 1 0 16,-2 0 0-16,-7 6 0 0,9-7 0 0,-10 0 0 0,8 1 0 16,1-1 0-16,-8 7 0 0,8-6 0 0,-1 0 0 0,2-1 0 0,-2 1 0 15,-7 0 0-15,8 0 0 0,0 0 0 0,-1-1 0 0,2 1 0 16,-2 0 0-16,2 0 0 0,-1 1 0 0,-1-3 0 0,2 2 0 15,-2 0 0-15,2-1 0 0,-2 6 0 0,-7-5 0 0,8 0 0 0,0 0 0 16,-1 4 0-16,2-4 0 0,-2 5 0 0,-7-1 0 16,8-4 0-16,0 5 0 0,-9-1 0 0,9-4 0 0,0 5 0 0,-8-1 0 15,7 1 0-15,-8-5 0 0,10 4 0 0,-10 1 0 0,9-1 0 16,-9 1 0-16,2 0 0 0,6 0 0 0,-8-1 0 0,1 1 0 16,8-5 0-16,-8 4 0 0,-1 1 0 0,0-1 0 0,9 6 0 0,-9-5 0 15,0-1 0-15,10 0 0 0,-10 2 0 0,1-2 0 16,-1 5 0-16,10-4 0 0,-10-1 0 0,8 6 0 0,-7-5 0 0,-1 3 0 15,10-3 0-15,-10 4 0 0,0-3 0 0,9 4 0 0,-9-1 0 16,10-4 0-16,-10 3 0 0,0 2 0 0,1-5 0 0,7 4 0 16,-8 1 0-16,2-1 0 0,-2 0 0 0,1 1 0 0,-1-1 0 15,0 1 0-15,1 3 0 0,-1-3 0 0,0-1 0 0,0 6 0 16,1-6 0-16,0 0 0 0,0 5 0 0,-1-4 0 0,0 4 0 0,-8-4 0 16,9 4 0-16,-1-5 0 0,0 7 0 0,1-8 0 0,-1 6 0 15,0-5 0-15,0 6 0 0,10-1 0 0,-10-5 0 0,1 5 0 16,-1 0 0-16,8-4 0 0,-7 4 0 0,0 1 0 0,8-2 0 0,-9 2 0 15,9-1 0-15,-8 1 0 0,-1-2 0 0,9 2 0 16,-9-1 0-16,0 0 0 0,10 0 0 0,-9 1 0 0,-1 0 0 16,0-2 0-16,9 1 0 0,-9 1 0 0,0 4 0 0,2-6 0 0,-2 2 0 15,0 4 0-15,1-5 0 0,-1 1 0 0,0 4 0 0,1-6 0 16,-1 6 0-16,-8 0 0 0,8-4 0 0,1 4 0 0,-1 0 0 16,0 0 0-16,2 0 0 0,-2 0 0 0,0 0 0 0,1 0 0 15,-1 0 0-15,0 0 0 0,9 0 0 0,-8 0 0 0,0 0 0 16,-1 0 0-16,8 0 0 0,-7 0 0 0,-1 0 0 0,0 0 0 0,10 0 0 15,-10 0 0-15,1 0 0 0,-1 0 0 0,0 0 0 0,0 0 0 16,1 0 0-16,8 0 0 0,-8 0 0 0,-1 0 0 0,-8 0 0 16,9 0 0-16,-1 0 0 0,0 4 0 0,0-4 0 0,-7 0 0 0,7 6 0 15,0-6 0-15,0 4 0 0,-7-4 0 0,7 5 0 0,0-1 0 16,0 2 0-16,1-2 0 0,-9 1 0 0,8 1 0 0,10-2 0 16,-10 5 0-16,1-4 0 0,-1 0 0 0,8-1 0 0,-7 2 0 15,0-2 0-15,8 5 0 0,-9-3 0 0,8-2 0 0,-6 1 0 16,6 4 0-16,-7-4 0 0,7 0 0 0,-6 5 0 0,6-5 0 0,-8-1 0 15,9 6 0-15,-7-5 0 0,6 0 0 0,-8 4 0 16,9-4 0-16,-9 0 0 0,10 0 0 0,-10 4 0 0,8-4 0 0,-7 0 0 16,0-1 0-16,8 1 0 0,-9 0 0 0,0 0 0 0,10 5 0 15,-10-6 0-15,9 1 0 0,-9 0 0 0,0 4 0 0,10-3 0 16,-10 3 0-16,9 1 0 0,-9-6 0 0,10 6 0 0,-10-5 0 0,9 5 0 16,-9-1 0-16,10 1 0 0,-2-6 0 0,-8 6 0 15,10-1 0-15,-1 2 0 0,-1-7 0 0,-8 6 0 0,10-6 0 0,-2 6 0 16,2-1 0-16,-1 0 0 0,-1-3 0 0,2 4 0 15,-10-2 0-15,8-2 0 0,10 3 0 0,-17 1 0 0,7-5 0 0,2 5 0 16,8-1 0-16,-10 1 0 0,1-6 0 0,0 6 0 0,0-5 0 0,0 5 0 16,8-1 0-16,-7-5 0 0,-2 6 0 0,10-5 0 0,-10 5 0 15,10-5 0-15,-9-1 0 0,9 6 0 0,-10-5 0 0,10-1 0 16,-10 1 0-16,10 5 0 0,0-6 0 0,0 3 0 0,-10-4 0 16,10 2 0-16,-1-5 0 0,1 5 0 0,0 0 0 0,-2-1 0 15,2 1 0-15,0 0 0 0,8 0 0 0,-8-1 0 0,-2 1 0 16,2 0 0-16,0 0 0 0,8-1 0 0,-9 2 0 0,0-1 0 0,1-1 0 15,8 1 0-15,-9 0 0 0,1-1 0 0,0 1 0 16,-2 0 0-16,10 0 0 0,-8-1 0 0,0 2 0 0,0-2 0 0,-2 1 0 16,2 5 0-16,0-6 0 0,-1 2 0 0,0-2 0 0,1 1 0 15,-1-1 0-15,-7 2 0 0,8-2 0 0,-2 1 0 0,2 5 0 16,0-6 0-16,-2 2 0 0,-6-1 0 0,7 3 0 0,1-2 0 0,-1-2 0 16,1 6 0-16,-1-5 0 0,1-1 0 0,0 5 0 0,-2-3 0 15,2-2 0-15,0 6 0 0,-2-5 0 0,10 0 0 0,-8 0 0 16,0-1 0-16,0 2 0 0,8-2 0 0,-9 1 0 0,9 0 0 15,-9 0 0-15,9-1 0 0,0-4 0 0,0 4 0 0,-8-4 0 16,8 6 0-16,0-6 0 0,0 5 0 0,0-5 0 0,0 0 0 0,0 0 0 16,0 0 0-16,0 0 0 0,0 0 0 0,0 0 0 0,0 0 0 15,0 0 0-15,0 0 0 0,0 0 0 0,0 0 0 0,0 0 0 16,0 0 0-16,0 0 0 0,0 0 0 0,0 0 0 0,0 0 0 16,0 0 0-16,0 0 0 0,0 0 0 0,0 0 0 0,0 0 0 15,0 0 0-15,0 0-8 0,0 0-80 0,0 0-32 0,0 0-20 0,-9 0-36 16,9 0-28-16,0 0-80 0,0 0 8 0,-8 0 60 0,8 0 44 15,0 0 32-15,0 0 24 0,0 0 24 0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43.5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1405D7-EF9C-4FCF-8352-A1654D436E29}" emma:medium="tactile" emma:mode="ink">
          <msink:context xmlns:msink="http://schemas.microsoft.com/ink/2010/main" type="writingRegion" rotatedBoundingBox="22124,8128 22250,8313 22136,8390 22010,8206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23C5F11B-6C80-438B-9BCA-390471B569B0}" emma:medium="tactile" emma:mode="ink">
            <msink:context xmlns:msink="http://schemas.microsoft.com/ink/2010/main" type="paragraph" rotatedBoundingBox="22124,8128 22250,8313 22136,8390 22010,8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0D86DC-A2DA-4478-8EC6-B0DF0291BE65}" emma:medium="tactile" emma:mode="ink">
              <msink:context xmlns:msink="http://schemas.microsoft.com/ink/2010/main" type="line" rotatedBoundingBox="22124,8128 22250,8313 22136,8390 22010,8206"/>
            </emma:interpretation>
          </emma:emma>
        </inkml:annotationXML>
        <inkml:traceGroup>
          <inkml:annotationXML>
            <emma:emma xmlns:emma="http://www.w3.org/2003/04/emma" version="1.0">
              <emma:interpretation id="{A5605C64-CB44-4450-B9A6-E4858F4AC75A}" emma:medium="tactile" emma:mode="ink">
                <msink:context xmlns:msink="http://schemas.microsoft.com/ink/2010/main" type="inkWord" rotatedBoundingBox="22124,8128 22250,8313 22136,8390 22010,8206"/>
              </emma:interpretation>
            </emma:emma>
          </inkml:annotationXML>
          <inkml:trace contextRef="#ctx0" brushRef="#br0">97 125 3 0,'-9'0'76'0,"9"-5"-4"15,0 5-4-15,0-4-28 0,-8 4 0 0,8-5 0 0,0 5-4 16,0 0 0-16,0-6 0 0,0 6 0 0,0-4-4 0,0-1 0 16,0 5 0-16,0-5-4 0,0 5 0 0,0-5 4 0,0 1 0 15,0 4 0-15,0-5 0 0,0 5 0 0,0-5 0 0,0 0 0 16,0 5-4-16,0-4 0 0,0 4 0 0,0-6-4 0,0 2-4 0,0 4 0 15,0 0-4-15,0 0 0 0,0 0-4 0,0-5 4 0,0 5-4 16,8 0 0-16,-8 0-4 0,0 0 0 0,9 0 0 0,-9 0-4 16,0 5 0-16,0-5 0 0,9 4 0 0,-9 2-4 0,0-2 0 0,0 1 0 15,8 0 0-15,-8 0 0 0,0-1 4 0,0 1-4 16,0 5 4-16,0-6-8 0,-8 7 4 0,8-7 0 0,0 1 0 16,-9 4 0-16,9-4 0 0,-9 0 4 0,9 0-4 0,-8-5 4 0,-1 4 4 15,9-4 0-15,-9 0 0 0,1 0-4 0,8 0-4 0,-9 0 4 16,1 0 0-16,8-4 0 0,-9-1 0 0,9 0 0 0,-9 0-4 15,9 1 4-15,-8-6-4 0,8 6 4 0,0-7 0 0,0 7 0 0,0-6 0 16,-10 1 0-16,10-1 0 0,0 5 0 0,0-5 0 16,0 1 0-16,0 4 0 0,0-4-4 0,0 3 0 0,0 2 4 0,0-1-4 15,10 1 0-15,-10-2 0 0,0 2 4 0,0 4-4 0,8-5 4 16,-8 5 0-16,9 0-4 0,-9 0-12 0,9 0 16 0,-1 0 0 16,1 0-4-16,-1 5 4 0,1-5-4 0,0 4 4 0,-1 2 0 0,1 3-4 15,-9-5 4-15,9 2-4 0,-1-3 0 0,1 8 4 16,0-2-4-16,-1 1 0 0,-8 0 4 0,8-1-4 0,-8 1 4 0,0-1-4 15,0 2 0-15,0-2 0 0,0 0 0 0,0-4 4 0,0 5-4 16,-8 0 0-16,8-7 4 0,-8 3 4 0,-1 4-4 0,9-6 0 16,-9-4 0-16,1 4 0 0,-1-4 0 0,9 0 0 0,-9 0 0 0,1 0 0 15,-1-4 0-15,0 4 0 0,9-9 0 0,-8 4 0 16,8-1 0-16,-9-3 0 0,9 5-4 0,-8-6 4 0,8 5-4 0,0-4 8 16,0 0-4-16,0 4-4 0,-9-5 0 0,9 5 0 0,0-5 0 15,0 6 0-15,0-1 0 0,0 0 0 0,9 5 0 0,-9-5 0 16,0 5 0-16,0 0 0 0,8-4 0 0,-8 4 0 0,9 0 0 0,-9 4 0 15,8-4 0-15,-8 0 0 0,9 5 0 0,0-5 0 16,-1 5 0-16,1-5 0 0,-9 5-16 0,9-1 16 0,-1-4 0 0,1 5 0 16,0 0 0-16,-1 0 0 0,-8-1 4 0,8 2-4 0,2-1 4 15,-10-1 0-15,8 1 0 0,-8 0 0 0,0-1-4 0,0 1 0 16,8 5 4-16,-16-6-4 0,8 2 0 0,0-3 0 0,-8 3 0 0,8-1 4 16,-10 4-4-16,10-9 0 0,-8 4 0 0,0 2 0 0,-1-1 0 15,9-5 0-15,-9 0 0 0,1 4 4 0,-1-8-4 0,9 4 4 16,-9 0-4-16,1-5 0 0,8-1 0 0,-9 2 0 0,9 0 4 15,-9-6-4-15,9 4 4 0,0-3-8 0,0 5 0 0,0-6 4 16,0 1-4-16,0-1 4 0,0 1 4 0,0 3-8 16,0-3-4-16,0 4 4 0,0 0-4 0,0 1-8 0,9-1-4 0,-9 0-8 0,0 5-4 15,9 0-20-15,-9 0-12 0,0 0-16 0,8 0-16 0,-8 5-12 16,9 0-20-16,-9-1-84 0,9 1 44 0,-1 0 32 0,-8 4 20 16,9-3 28-16</inkml:trace>
        </inkml:traceGroup>
      </inkml:traceGroup>
    </inkml:traceGroup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44.4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0C276A-FD0A-43EE-939A-104A2E709466}" emma:medium="tactile" emma:mode="ink">
          <msink:context xmlns:msink="http://schemas.microsoft.com/ink/2010/main" type="writingRegion" rotatedBoundingBox="21792,9073 21711,10298 21526,10286 21606,9061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C00DFDD2-861C-458B-9338-C3E7AD5F9127}" emma:medium="tactile" emma:mode="ink">
            <msink:context xmlns:msink="http://schemas.microsoft.com/ink/2010/main" type="paragraph" rotatedBoundingBox="21792,9073 21711,10298 21526,10286 21606,9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5F34FC-EFF7-45FB-A488-A12EF4120998}" emma:medium="tactile" emma:mode="ink">
              <msink:context xmlns:msink="http://schemas.microsoft.com/ink/2010/main" type="line" rotatedBoundingBox="21792,9073 21711,10298 21526,10286 21606,9061"/>
            </emma:interpretation>
          </emma:emma>
        </inkml:annotationXML>
        <inkml:traceGroup>
          <inkml:annotationXML>
            <emma:emma xmlns:emma="http://www.w3.org/2003/04/emma" version="1.0">
              <emma:interpretation id="{7622533C-AF9A-46D5-8671-5034DD0A70F2}" emma:medium="tactile" emma:mode="ink">
                <msink:context xmlns:msink="http://schemas.microsoft.com/ink/2010/main" type="inkWord" rotatedBoundingBox="21792,9073 21778,9282 21612,9271 21625,9062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Bez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112 197 19 0,'-8'-5'80'0,"8"5"-4"0,0-4-4 0,-9 4-28 0,9-5-4 15,0 5-4-15,0-5-4 0,0 0 0 0,0 5-4 0,0-4 4 16,-9-1-4-16,9 0-4 0,0 1 4 0,0-2-4 0,0 1 0 0,0 1 0 15,0-1 0-15,0 0 0 0,0 0-4 0,9 1 0 16,-9-1-4-16,0 5 4 0,0-5 0 0,0 0 0 0,9 1 0 0,-9 4-4 16,0-6 0-16,8 6 0 0,-8 0-8 0,8-4 8 0,-8 4-4 15,8 0-4-15,-8 0 0 0,10 0 0 0,-10 0 0 0,0 0 0 16,8 0 0-16,-8 0-4 0,0 0 0 0,0 0 4 0,0 0 0 0,8 4 0 16,-8-4 4-16,0 6 0 0,0-6 0 0,0 4 0 0,0 1 0 15,0 0 0-15,-8 0 0 0,8-1-4 0,0 1 0 0,-8 5-4 16,8-6 4-16,0 1 0 0,-10 5-4 0,10-5-12 0,-8 0 24 15,8-1 0-15,-8 1 0 0,8-5 0 0,-8 5 0 0,-1-5-4 16,9 0 4-16,0 0 0 0,-9 0-4 0,9-5 4 0,-8 0-4 0,8 5 0 16,-9-9-4-16,9 4 0 0,0 1 4 0,0-7-4 0,0 7 0 15,-8-6 0-15,8 5 0 0,0-4 4 0,0-1-4 0,0 0-4 16,0 6 4-16,0-6 0 0,0 1-4 0,0 4 0 0,8 0 0 16,-8 0 0-16,0 1 0 0,0-2 0 0,0 2 0 0,9 4-4 15,-9-5 4-15,8 5-4 0,-8 0 4 0,9-5-4 0,-9 10 0 0,9-5 4 16,-1 0 0-16,0 5-4 0,-8-5 0 0,8 4 4 0,-8 2-4 15,10-2 0-15,-2 1 0 0,-8 0 4 0,8 0-4 0,-8 4 4 16,0-4-4-16,0 4 4 0,0-3 0 0,10 3-4 0,-10 1 0 16,-10-1 0-16,10 1 0 0,0-1 0 0,-8 1 0 0,8 0 0 15,-8-6 4-15,8 6 0 0,-10-1 0 0,2-4 4 0,0-1-4 0,8 2 0 16,-8-1 4-16,-1-5-8 0,0 0 8 0,1 0-4 0,8 0 0 16,-9-5 0-16,1-1 4 0,8 2-4 0,-8-5-4 15,-2-1 4-15,10 1 0 0,-8-1 0 0,8 0 0 0,-8-4 0 0,8 4-4 16,0-4 0-16,-8 5 4 0,8-6 0 0,0 1 0 0,0 4 4 15,0 1-4-15,0-1 0 0,0 0 0 0,0 6 0 0,0-6 0 16,0 5 0-16,0 0-4 0,0 0 4 0,8 5-4 0,-8-5 0 0,8 5 4 16,-8 0 0-16,0 0-4 0,8 0 0 0,-8 5 4 0,10-5-4 15,-2 5 0-15,-8 0 0 0,8-5 0 0,1 5 0 0,-9 0 0 16,8 0 0-16,-8-1 4 0,9 1 0 0,-9 4 4 0,0-3 0 16,0 3 4-16,0-4 4 0,0 3 0 0,0 3 0 0,-9-6 0 15,9 5 4-15,-8-6 0 0,8 6 0 0,-9-5 4 0,1 4 0 0,8-4 0 16,-8 0-4-16,-2-5-4 0,10 4-4 0,-8-4 0 15,0 0 4-15,8 0-8 0,-8 0 0 0,8-4 0 0,-10-1 0 0,10 0 0 16,0 0-8-16,0-4 4 0,0 4-8 0,0-4 4 0,-8 3 4 16,8-3-4-16,0 4-12 0,0-1-4 0,0 3-4 0,0-2-12 15,0 0-8-15,0 0-12 0,0 5-12 0,0 0-16 0,0 0-16 0,0 5-12 16,8 0-16-16,-8 0-16 0,0-2-8 0,0 8-52 0,0-2-28 16,0 1 40-16,10 5 36 0,-10-6 32 0,8 10 28 0</inkml:trace>
        </inkml:traceGroup>
        <inkml:traceGroup>
          <inkml:annotationXML>
            <emma:emma xmlns:emma="http://www.w3.org/2003/04/emma" version="1.0">
              <emma:interpretation id="{2A60D267-6F65-40ED-817F-BAC755C97B16}" emma:medium="tactile" emma:mode="ink">
                <msink:context xmlns:msink="http://schemas.microsoft.com/ink/2010/main" type="inkWord" rotatedBoundingBox="21715,10092 21701,10297 21526,10286 21539,10080"/>
              </emma:interpretation>
              <emma:one-of disjunction-type="recognition" id="oneOf1">
                <emma:interpretation id="interp5" emma:lang="" emma:confidence="0">
                  <emma:literal>go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@</emma:literal>
                </emma:interpretation>
                <emma:interpretation id="interp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788.3225">27 1156 19 0,'0'5'88'0,"0"-5"0"0,0 0-8 0,0 0-28 0,0 0-4 0,0-5 4 15,0 5-4-15,0 0-4 0,0-4 0 0,0 4 0 0,0-6-4 0,0 1 4 16,0 5-4-16,0-4 4 0,0-1 0 0,0 0 0 0,0 1 0 16,0-6-12-16,0 5-4 0,0 1 0 0,0-1 0 0,0 1-24 15,0-2 20-15,0 1-4 0,0 1-4 0,0 4 0 0,0-5 0 0,0 5-4 16,8 0-4-16,-8 0 0 0,0-5 0 0,8 5 4 16,-8 0 0-16,0 0-8 0,10 0 0 0,-10 0 4 0,8 0-4 0,-8 5 0 15,8-5 0-15,-8 5 0 0,9-5 0 0,-9 4 0 0,8 1-4 16,-8 1 4-16,0-6 0 0,0 9 0 0,0-5 0 0,0 6-4 15,0-1 4-15,0-4 0 0,0 4 0 0,0 2 0 0,-8-2 0 16,8 1-4-16,-9-1 4 0,9-4 0 0,-8 4 4 0,0 1 0 16,8-5 4-16,-10 0 0 0,10 1 4 0,-8-3-4 0,0-3 4 0,0 5-4 15,8-5 0-15,-10 0 0 0,10-5-4 0,-8 5 0 0,0-9 0 16,8 4 4-16,-9 0-4 0,9-5 0 0,0 1 4 0,-9-1 0 16,9 1 0-16,0-1 0 0,0 0 0 0,0 1 0 0,0-5 0 0,0 4 0 15,-8 1 0-15,8 0 4 0,8-2 0 0,-8 2-4 16,0 4 0-16,9-5 0 0,-9 6 0 0,0-6-8 0,0 5-12 0,9 0 20 15,-9 1-4-15,8 4-4 0,-8-5 0 0,8 5-4 0,-8 0 0 16,10-4 8-16,-2 4-8 0,0 4 4 0,-8-4 0 0,8 5 0 16,-8-1-4-16,0 1 0 0,10 0 0 0,-10 0 0 0,0 4 4 0,0-4-4 15,0 5 0-15,0-5 0 0,0 4 4 0,0 1 0 0,0-1 0 16,0 1-4-16,-10-1 0 0,10 1 4 0,0-6-4 16,-8 7 0-16,0-7 4 0,8 6 0 0,-8-5 0 0,8-5 0 0,-10 4 0 15,2-4 4-15,0 5 0 0,8-5 0 0,-9 0-4 0,0-5 0 16,1 5 4-16,8-4 0 0,-9-1 0 0,1-5-4 0,8 6 4 15,-8-7 0-15,0 7 0 0,8-6-4 0,-10 6 0 0,10-6 4 16,0 1 0-16,0 0 0 0,-8 3 0 0,8-3 0 0,0 4 0 16,0 0 0-16,0 0 0 0,0 0-8 0,0 5 4 0,0-4 0 0,0 4-4 15,8 0 0-15,-8 0 0 0,0 0 8 0,0 0-4 0,10 0-4 16,-10 0 4-16,0 0-4 0,8 4 4 0,-8-4-8 0,8 5 0 16,-8-5-4-16,8 5-4 0,-8 0-16 0,9 0-12 0,-9-5-16 0,8 9-24 15,-8-3-16-15,9-2-16 0,-9 5-24 0,0-4-16 16,9 5 0-16,-9-6-88 0,8 6 28 0,-8-6 28 0,8 7 40 0,-8-2 28 15,0 1 24-15</inkml:trace>
        </inkml:traceGroup>
      </inkml:traceGroup>
    </inkml:traceGroup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26.3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19DB57-A796-4552-B5A5-01F83A6D6FEB}" emma:medium="tactile" emma:mode="ink">
          <msink:context xmlns:msink="http://schemas.microsoft.com/ink/2010/main" type="inkDrawing" rotatedBoundingBox="27488,10807 27637,9699 27970,9744 27820,10851" semanticType="verticalRange" shapeName="Other">
            <msink:sourceLink direction="with" ref="{BFFF1A24-9052-4FE2-9908-75362EF96D7D}"/>
          </msink:context>
        </emma:interpretation>
      </emma:emma>
    </inkml:annotationXML>
    <inkml:trace contextRef="#ctx0" brushRef="#br0">2672 452 95 0,'8'-6'120'0,"-8"6"-4"0,8 0 4 0,1 0-24 0,0 0 8 16,-9 0-8-16,8 6 0 0,-8-1 0 0,8 4-12 0,2-4-4 15,-2 4 4-15,0 1 0 0,1 5 0 0,0-6-8 0,-1 5 0 16,0 1-4-16,1 4-4 0,-1-5-4 0,1 6-4 0,0-1 0 0,-1 0-8 16,0 5 0-16,2 0-12 0,-2 0 4 0,0 0-16 0,0 0-28 15,2 5 0-15,-10 0 0 0,8-6 0 0,-8 6 0 0,0 1 0 16,0 2 0-16,0-3 0 0,-8 5 0 0,-2-1 0 0,2 1 0 16,0 0 0-16,0 0 0 0,-10-1 0 0,10 1 0 0,-10-1 0 15,-7 1 0-15,8-1 0 0,0-4 0 0,-9 4-76 0,9-9-28 0,-8 5-28 16,8-5-24-16,-9-5-32 0,0 0-28 0,0 0-72 0,10-4 44 15,-9-1 44-15,-1-4 40 0,8 0 32 0,-7-5 24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18.9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002D13-1B02-4A12-A213-B49D51133923}" emma:medium="tactile" emma:mode="ink">
          <msink:context xmlns:msink="http://schemas.microsoft.com/ink/2010/main" type="inkDrawing" rotatedBoundingBox="25811,8715 25965,4921 26077,4926 25923,8720" semanticType="verticalRange" shapeName="Line">
            <msink:sourceLink direction="with" ref="{47063DD3-CE5F-485D-BCFC-831F09577F33}"/>
          </msink:context>
        </emma:interpretation>
      </emma:emma>
    </inkml:annotationXML>
    <inkml:trace contextRef="#ctx0" brushRef="#br0">168-5 15 0,'0'0'48'0,"0"0"4"0,0 0-4 0,0 0-20 0,0 0-4 16,0 0-4-16,0 0 0 0,0 0 0 0,0 0 4 0,0 0-8 16,0 0 0-16,0 0 8 0,0 0 0 0,0 0 0 0,0 0 0 15,0 0 4-15,0 0-4 0,0 0 4 0,0 0-4 0,0-6 4 16,0 6 0-16,0 0-4 0,0 0 0 0,0 0 4 0,0 0 0 0,0 0-4 15,0 0 4-15,0 0-4 0,0 0 4 0,0 0-4 16,0 0 0-16,0 0 0 0,0 0-4 0,0 0 4 0,0 0-4 0,0 0-4 16,0 0 8-16,0 0-8 0,0 0 8 0,0 0-4 0,0 0-4 15,0 0 0-15,0 0-4 0,0 0 8 0,0 0-4 0,0 6 4 16,0-6-4-16,0 0 4 0,0 4 0 0,0-4 0 0,0 4 0 0,0 2-4 16,0-2 0-16,0 0 0 0,0 1 0 0,0 4 0 0,0-5-4 15,0 6 4-15,0-1 0 0,0 1-4 0,0-1-16 0,0-1 16 16,0 2 0-16,0-1 0 0,0-1 0 0,0 2-4 0,0-1 4 15,0 1-4-15,0-1 0 0,0 4 0 0,0-3 0 0,0-1 4 16,0 0 0-16,0 5-4 0,0-5 0 0,0 5 4 0,0-5-4 16,0 5 0-16,0-5 0 0,0 5-4 0,0-5 4 0,0 4-4 15,0 1 4-15,0 0-4 0,0-4 0 0,0 3 0 0,0 0 4 0,0 2-4 16,0-6 0-16,0 4 0 0,0-4 0 0,0 4 4 0,0 2-4 16,0-6 0-16,0 5-4 0,0-5 4 0,0 5 4 0,0 0-8 15,0-5 4-15,0 4-4 0,0-3 4 0,0 3 0 0,0-3 0 0,0 4-4 16,0-5 0-16,0 4 4 0,0-3 0 0,0 4-4 15,0-6 0-15,0 6 0 0,0-4 4 0,0 4-4 0,0-6 0 0,0 6 0 16,0 0 0-16,0-5 4 0,0 5 0 0,0-5 0 0,0 5 0 16,0-5 0-16,0 5 0 0,0-5-8 0,0 5 8 0,0-5-4 15,0 5 0-15,0-5 0 0,0 5 0 0,0-1-20 0,0-3 24 0,0 4 0 16,0-6 0-16,-7 2-4 0,7 4 0 0,0-6 0 0,0 6 0 16,0-4 4-16,0 3-8 0,0-4 4 0,0 6 4 15,-8-6-4-15,8-1-4 0,0 6 8 0,0-1 0 0,0-3-4 0,0-1 0 16,-9 5-4-16,9 0 8 0,0-5-4 0,-8 5 0 0,8 0 4 15,0-5-4-15,0 5 0 0,-7-5 0 0,7 5 0 0,0 0 0 16,0-6 0-16,-9 6 0 0,9-4 0 0,0 4 0 0,0-1 0 0,-7-4 0 16,7 5 0-16,0-5 0 0,0 5-4 0,-8 0 8 15,8-1-4-15,0 1 0 0,-8-4 0 0,8 3 0 0,0 1 0 0,0 0 0 16,-9-1 0-16,9-3 0 0,0 3 0 0,0 1 0 0,0-5 0 16,0 5 0-16,-8-5-4 0,8 5 4 0,0-5 0 0,0 5 0 15,0-5 0-15,0 1 0 0,0-2 4 0,0 2-4 0,0-1 0 16,0 4 0-16,0-3 0 0,0-1-4 0,0 1 4 0,0-2 0 15,-8 1 4-15,8 1-4 0,0-1 0 0,0-1 0 0,0 2 0 0,0-1 0 16,0 1-4-16,0-1 4 0,-9 0 4 0,9 5 0 0,0-5-4 16,0 0-4-16,-7 0 4 0,7 0 0 0,0 0 0 0,0 1 0 15,0-1 0-15,0 0-4 0,0 1 4 0,0-2-4 0,-8 2 8 0,8-1-4 16,0 0-4-16,0-1 0 0,0 2 8 0,0 4-4 16,0-5 0-16,0 0 0 0,-8 0 0 0,8 0 4 0,0 1-8 0,0-1 0 15,0 0 4-15,0 0 4 0,-8 0-4 0,8 1-4 0,0-1 8 16,0 0 0-16,0 0-4 0,0-4 0 0,0 4 0 0,0 0 0 15,0 0 4-15,0-4 0 0,0 4-4 0,0-4-4 0,0 4 0 0,0 0 8 16,0 0-4-16,0-4 4 0,0 4-4 0,0-5-4 16,0 6 4-16,0-1 0 0,0-4 4 0,0 4-4 0,-8 0 0 15,8-5 0-15,0 6 0 0,0-6 0 0,0 6-4 0,0-2 0 0,-8-3 4 16,8 4-4-16,0 1 4 0,0-6 0 0,0 6 0 0,0-5 0 16,0 3 0-16,0 1-16 0,0 1 24 0,-9-6-4 0,9 5-4 15,0 0 4-15,0 1-4 0,0-6 0 0,0 5 0 0,0 0 0 0,0 1 4 16,0-6-4-16,0 5 0 0,0 1 0 0,0-1-4 0,0-5 8 15,-7 5-4-15,14 1 0 0,-14-6 4 0,7 6-4 0,0-2 0 16,0 2 0-16,0-1-4 0,0-4 4 0,0 4-4 0,0 0 8 16,0-5 0-16,0 6-4 0,0-2 0 0,0 2-4 0,0-6 8 15,0 6-4-15,0-1 0 0,0 0 0 0,0-5 0 0,0 6-4 0,0-1 4 16,0 1-4-16,0-1 4 0,0-1 0 0,0-3 0 0,0 4 0 16,0 1 4-16,0-2-4 0,0 2 0 0,0-6 0 0,0 6 0 15,0-1-4-15,0 0 4 0,0 0 4 0,0 0-4 0,0-4 0 16,0 4 0-16,0 0-4 0,0 0 4 0,0 0 0 0,0 1 0 15,0-1 4-15,0 0-4 0,0 1 0 0,0-2 0 0,0 6-4 0,0-4 4 16,7-2 0-16,-7 3 4 0,0-3-4 0,0 1 0 16,0 1 0-16,9-2 4 0,-9 6-4 0,0-4 0 0,0-1 0 0,0 0-4 15,0 0 8-15,8 4 0 0,-8-3-8 0,0-1 4 0,0 0 4 16,0 0-4-16,0 0-4 0,0 1 4 0,8 3 0 0,-8-3 0 16,0-1 0-16,0 0 0 0,0 0 4 0,0 0-4 0,0 1 0 15,0-2 0-15,0 2 0 0,8-1 0 0,-8 5 0 0,0-5 0 0,0 1 0 16,0-2 0-16,0 2 0 0,0 4 0 0,0-6 0 15,0 2-4-15,0-2 4 0,0 6 0 0,0-4 4 0,0-1-8 0,0 0 0 16,0 0 4-16,0 5-4 0,0-5 8 0,0 0-4 0,0 0 0 16,0 1 0-16,0-1 0 0,0 0-4 0,0 1 8 0,0-2-4 15,0 2-4-15,0-1 4 0,0-5 0 0,0 6-4 0,0-1 8 0,8-5-4 16,-8 5 4-16,0-4 0 0,0 4 0 0,0-4-4 0,0 4 0 16,0-5-4-16,0 6 4 0,0-2 0 0,0-2 0 0,0-2 0 15,0 6 4-15,0-6-8 0,0 5 8 0,0-4-4 0,0 3 0 16,0-3 0-16,0 0-4 0,0 4 4 0,0-4-4 0,0 0 4 15,0 4 4-15,0-5 0 0,0 0-4 0,0 6 0 0,0-6 0 0,0 6-4 16,0-7 4-16,0 7 0 0,0-5 0 0,0 4-4 16,0-4 4-16,0 4 4 0,0-4-4 0,0 5 4 0,0-7 0 0,0 6-4 15,0-4 0-15,0 4-4 0,0-4 4 0,0-1 0 0,0 1 0 16,0 4-4-16,0-4 8 0,0-1-8 0,0 1 4 0,0-1 0 16,0 1 4-16,0 0-8 0,0-1 4 0,0 1 4 0,0 4-8 0,0-5 4 15,0 1 0-15,0 0 0 0,0-1 0 0,0 1 0 16,0 0 4-16,0-1-8 0,0 0 8 0,0 7-4 0,0-8 0 0,0 2 4 15,0 0-12-15,0 3 8 0,0-2 0 0,0-2 0 0,0 0 0 16,0 1 0-16,0 1 4 0,0 2-4 0,0-8 0 0,0 5 0 16,0-1 0-16,0 1 0 0,0-5 0 0,0 4 0 0,0 1 4 15,0-5-8-15,0 4 8 0,0-4-8 0,0 5-12 0,0-5 20 0,0 4-4 16,0-4 0-16,0 5 4 0,0-5-4 0,0 5 0 16,0-1 4-16,0-4-4 0,0 5 4 0,0-2-4 0,0-3 0 0,0 6 0 15,0-1 0-15,0-5 0 0,0 4 0 0,0 1-4 0,0 0 4 16,0-5 0-16,0 4 0 0,0 1-4 0,0-1 4 0,0-4-4 15,0 5 4-15,0-1 4 0,0-4-4 0,0 6 0 0,0-6 0 0,0 4 0 16,0 0 0-16,0-4 0 0,0 5 0 0,0-5 0 0,0 4 0 16,0-4 0-16,0 0 0 0,0 0 0 0,0 0 4 0,0 0-4 15,0 0 0-15,0 5 0 0,0-5 0 0,0 0 4 0,0 0-4 16,0 0 0-16,0 0 0 0,0 0 0 0,0 0-4 0,0 0 0 16,0 0 4-16,0 5 0 0,0-5 4 0,0 0-4 0,0 0-4 0,0 0 4 15,0 0 0-15,0 0 0 0,0 0 0 0,0 0 0 0,0 0 0 16,0 0 4-16,0 0 0 0,0 0-4 0,0 0 0 0,0 0 4 15,0 0-4-15,0 0 0 0,0 0 4 0,0 0-4 0,0 0 0 16,0 0 0-16,0 0 0 0,0 0 0 0,0 0 0 0,0 0-4 16,0 0 4-16,0 0 0 0,0 0-12 0,0 0-4 0,0 0-20 0,0 0-28 15,-8 0-28-15,8 0-52 0,0 0-32 0,0-5-16 0,-8 5-48 16,8-5 32-16,0 1 32 0,-8-5 40 0,8 5 20 0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2.6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441B8C-745C-4104-BF8E-9DD1AE3BF59C}" emma:medium="tactile" emma:mode="ink">
          <msink:context xmlns:msink="http://schemas.microsoft.com/ink/2010/main" type="writingRegion" rotatedBoundingBox="19182,3796 19477,4257 19222,4420 18927,3959"/>
        </emma:interpretation>
      </emma:emma>
    </inkml:annotationXML>
    <inkml:traceGroup>
      <inkml:annotationXML>
        <emma:emma xmlns:emma="http://www.w3.org/2003/04/emma" version="1.0">
          <emma:interpretation id="{711486D7-5AC3-4E97-A8EF-8F7DCC3480B1}" emma:medium="tactile" emma:mode="ink">
            <msink:context xmlns:msink="http://schemas.microsoft.com/ink/2010/main" type="paragraph" rotatedBoundingBox="19182,3796 19477,4257 19222,4420 18927,3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6BE75-26D0-4E5C-A9DB-56268D3DDE58}" emma:medium="tactile" emma:mode="ink">
              <msink:context xmlns:msink="http://schemas.microsoft.com/ink/2010/main" type="line" rotatedBoundingBox="19182,3796 19477,4257 19222,4420 18927,3959"/>
            </emma:interpretation>
          </emma:emma>
        </inkml:annotationXML>
        <inkml:traceGroup>
          <inkml:annotationXML>
            <emma:emma xmlns:emma="http://www.w3.org/2003/04/emma" version="1.0">
              <emma:interpretation id="{C6A2FF7D-BD5B-437E-9CC9-649A44631903}" emma:medium="tactile" emma:mode="ink">
                <msink:context xmlns:msink="http://schemas.microsoft.com/ink/2010/main" type="inkWord" rotatedBoundingBox="19182,3796 19477,4257 19222,4420 18927,3959"/>
              </emma:interpretation>
            </emma:emma>
          </inkml:annotationXML>
          <inkml:trace contextRef="#ctx0" brushRef="#br0">13487 47 59 0,'0'-9'76'0,"0"-1"-4"0,0 0-4 0,0 0-24 0,0 1 0 15,9 0-4-15,-9-1 4 0,0 0-4 0,8 5-4 0,0-5 4 16,-8 1-4-16,10 5 0 0,-10-6 0 0,8 5 0 0,0 0 0 0,0 0-4 15,2 5 0-15,-2 0-4 0,0-4 0 0,1 4 0 0,0 0-4 16,-1 0 0-16,1 0 0 0,-1 4-4 0,0-4-4 0,1 10 0 16,0-5-4-16,-1-1-4 0,0 6 0 0,2-5 4 0,-10 5-4 15,0 4 0-15,8-4-4 0,-8 4 4 0,0 0 0 0,-8 1-4 16,8-1-4-16,0 1 4 0,-10-1 0 0,2 5 0 0,0 0-4 0,8-4 4 16,-9 4 0-16,-8-4-4 0,17-2 4 0,-8 7-4 15,-1-11 4-15,1 6 0 0,-1-6-4 0,0 1 0 0,1 0 0 0,8-1 0 16,-8-5 4-16,8 2-4 0,-10-6 0 0,10 4 0 0,0-4 0 15,0 5 0-15,0-5 0 0,0 0 0 0,0-5 0 0,0 5 0 16,0-4 0-16,0-2 0 0,0 6 0 0,0-4 0 0,0 4-8 0,0-5 8 16,10 5 4-16,-10-4-4 0,0 4 0 0,0 0 0 0,8-6 4 15,-8 6 0-15,8 0 0 0,1 0 4 0,-9 6 4 0,9-2 0 16,-1 1 4-16,1-1 0 0,-1 2 4 0,0-2 0 0,1 6 4 16,0-4-4-16,-1 3 4 0,0 0 0 0,2-5 0 0,-2 6 4 15,0 0-4-15,10-1-12 0,-10 1 20 0,1-5-8 0,-1 5 0 16,0-6-4-16,10 1 0 0,-10 0 0 0,0 0-4 0,2-1 0 0,-2-4-4 15,9 0 0-15,-8 0 0 0,-1 0-4 0,0 0-4 16,1-4 4-16,-1-1-4 0,0 0-4 0,2 0 0 0,-2-4-8 0,0 4-16 16,2-4-12-16,-10-2-24 0,0 2-12 0,8 0-24 0,-8-1-20 15,0-5-24-15,0 6-4 0,0-1-88 0,-8 0 24 0,8 1 40 16,-10-5 32-16,2 4 24 0,8 5 20 0</inkml:trace>
        </inkml:traceGroup>
      </inkml:traceGroup>
    </inkml:traceGroup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7.6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FA13E6-1F0A-4110-AAA6-03CABB1D8918}" emma:medium="tactile" emma:mode="ink">
          <msink:context xmlns:msink="http://schemas.microsoft.com/ink/2010/main" type="writingRegion" rotatedBoundingBox="26235,4645 27402,4085 27609,4517 26442,5077"/>
        </emma:interpretation>
      </emma:emma>
    </inkml:annotationXML>
    <inkml:traceGroup>
      <inkml:annotationXML>
        <emma:emma xmlns:emma="http://www.w3.org/2003/04/emma" version="1.0">
          <emma:interpretation id="{D023E144-7432-47E1-AFF0-488CEB6D110B}" emma:medium="tactile" emma:mode="ink">
            <msink:context xmlns:msink="http://schemas.microsoft.com/ink/2010/main" type="paragraph" rotatedBoundingBox="26195,4481 27471,4105 27651,4717 26376,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93CB13-8494-481D-BD1D-66466DA53A2C}" emma:medium="tactile" emma:mode="ink">
              <msink:context xmlns:msink="http://schemas.microsoft.com/ink/2010/main" type="line" rotatedBoundingBox="26195,4481 27471,4105 27651,4717 26376,5093"/>
            </emma:interpretation>
          </emma:emma>
        </inkml:annotationXML>
        <inkml:traceGroup>
          <inkml:annotationXML>
            <emma:emma xmlns:emma="http://www.w3.org/2003/04/emma" version="1.0">
              <emma:interpretation id="{314D7B57-1268-4102-B4E4-E27F7E011DFE}" emma:medium="tactile" emma:mode="ink">
                <msink:context xmlns:msink="http://schemas.microsoft.com/ink/2010/main" type="inkWord" rotatedBoundingBox="26242,4639 26666,4514 26800,4968 26376,5093">
                  <msink:destinationLink direction="with" ref="{02EAB60D-F66D-4844-A5D6-5C612E6ED416}"/>
                  <msink:destinationLink direction="to" ref="{F2470089-4511-41EC-80A8-1D6CA518E8B5}"/>
                  <msink:destinationLink direction="from" ref="{F2470089-4511-41EC-80A8-1D6CA518E8B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-1649-1237 55 0,'0'-10'80'0,"0"1"0"0,-8 3-8 0,8-3-24 15,0 4 0-15,0 0-4 0,0 1 0 0,0-2-4 0,0 6 0 16,0-4 0-16,0 4 0 0,8 0 4 0,-8-5 4 0,0 5 0 16,8 0 4-16,-8 5 8 0,10-5-4 0,-10 4 0 0,8 2 0 15,-8 3 0-15,8-4-4 0,0 0 0 0,2 5-4 0,-2-1-8 0,0 1 0 16,1 4-8-16,0 1-4 0,-1-1-4 0,1 0-4 0,-1 6 0 15,0-1-8-15,1-5 4 0,0 5-4 0,-1 5-4 0,0-4-4 16,2-2 4-16,-2 2-4 0,0-1 0 0,1 0-4 0,-9 1 4 16,9-6-4-16,-9 0 4 0,0 0-4 0,8 0 0 0,-8-4 4 0,0 0-4 15,0-1 4-15,0 1 0 0,0-5-4 0,-8-5 4 0,8 4-4 16,0-4 0-16,-9-4 0 0,9 4 0 0,-9-5 0 0,9-5-4 16,0 1 8-16,-8-1-4 0,8 0-4 0,0-4 0 0,-8 0 8 15,8-5-4-15,0 0 0 0,0-1 0 0,0 1 0 0,0 0 0 0,0-5-4 16,8 0 4-16,-8 10-4 0,0-10 0 0,8 5 8 0,1 4-4 15,-9-4 0-15,9 0 0 0,-9 5 0 0,8-1-4 0,0 5 8 16,1 0-4-16,-1-3 0 0,-8 3 0 0,8 5 0 0,2-5 0 16,-2 6-4-16,0-2 8 0,2 2-4 0,-2-1-4 0,-8 1 4 0,8 4 4 15,0-6-8-15,1 6 4 0,0 0 0 0,-9 0 0 16,8 0 0-16,1 6 0 0,-1-6-8 0,0 4-4 0,-8 1-8 0,10-1-12 16,-2 2-16-16,0-2-12 0,-8 1-24 0,8 0-12 0,2 0-20 15,-2 5-12-15,0-6-20 0,1 1-60 0,0-1 28 0,8-4 32 16,-9 0 28-16,0 6 28 0</inkml:trace>
        </inkml:traceGroup>
        <inkml:traceGroup>
          <inkml:annotationXML>
            <emma:emma xmlns:emma="http://www.w3.org/2003/04/emma" version="1.0">
              <emma:interpretation id="{D41E015A-FC13-40BD-B666-45B38BE8BB1E}" emma:medium="tactile" emma:mode="ink">
                <msink:context xmlns:msink="http://schemas.microsoft.com/ink/2010/main" type="inkWord" rotatedBoundingBox="27215,4181 27471,4105 27586,4496 27330,45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1.8186">-668-1665 63 0,'0'-9'76'0,"0"0"-4"0,0 3-4 15,0-3-24-15,0-1 0 0,8 1 0 0,-8-1 4 0,9 0 4 0,-9 6 0 16,8-5 0-16,1 3 4 0,-1-3 4 0,-8 4-4 16,8 0 8-16,10 1-8 0,-10 4 4 0,2-5-4 0,-2 5-4 0,0 0 0 15,9-6-8-15,-9 12-4 0,1-6 0 0,0 0-8 0,7 5-4 16,-6-1-8-16,-2 1 0 0,0 0-4 0,0 0 0 0,2-1-4 15,-10 2 0-15,8 3-8 0,-8-5 8 0,0 6-8 0,0 0 0 0,0-1-4 16,0 6 0-16,0-5 4 0,-8-1-4 0,-2 5 0 0,2-4 4 16,0 5-4-16,0-6 0 0,-2 5 0 0,2-4 0 0,0 5 0 15,-1-6 0-15,-8 5 0 0,8-4 0 0,1 0 0 0,0-1 0 16,8-4 0-16,-8 5 0 0,-2 0 0 0,10-6 0 0,-8 1 4 16,8 5 0-16,0-6 0 0,0 1 8 0,0 0 4 0,0 0 0 15,0-2 12-15,0 3 0 0,8-1 4 0,-8 0-4 0,10 4 4 16,-2-4-4-16,-8 0 0 0,16-5-4 0,-7 5-4 0,-1 0-4 0,1-1 0 15,0-4 0-15,7 0 0 0,-6 6-4 0,6-6 0 0,2 0-4 16,-10 0-12-16,9 0-4 0,-9 0-16 0,10 0-28 0,-10-6-28 16,10 6-24-16,-10-4-44 0,0-1-40 0,10 5-88 0,-10-5 20 0,-8 0 44 15,8 0 44-15,-8 1 36 0,9-1 24 0</inkml:trace>
        </inkml:traceGroup>
      </inkml:traceGroup>
    </inkml:traceGroup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13.3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D56A4DD-14A1-4901-99FC-F23B6DA9A68A}" emma:medium="tactile" emma:mode="ink">
          <msink:context xmlns:msink="http://schemas.microsoft.com/ink/2010/main" type="inkDrawing" rotatedBoundingBox="30635,7128 30755,5897 31166,5937 31045,7168" semanticType="verticalRange" shapeName="Other">
            <msink:sourceLink direction="with" ref="{F710C3C9-8F5F-4BA0-8A32-2EF19C53685E}"/>
          </msink:context>
        </emma:interpretation>
      </emma:emma>
    </inkml:annotationXML>
    <inkml:trace contextRef="#ctx0" brushRef="#br0">2981-14 67 0,'9'0'88'0,"-9"0"-4"16,8-6 0-16,0 6-24 0,-8 0 4 0,9 0 4 0,-9 6 8 0,8-6 4 15,-8 4 4-15,8 1-8 0,-8 0 4 0,10 0-4 0,-10-1-4 16,8 6 0-16,0-1-4 0,-8 1 0 0,10 0 4 0,-2 4-4 15,0 0 0-15,-8 7-8 0,8-8 0 0,1 7-4 0,0-1-4 16,-1 0 0-16,1 4-4 0,-1 1-4 0,0 1-4 0,2-1-8 0,-2 5 4 16,0-6 0-16,0 6-4 0,-8 5-8 0,10-6-24 15,-2 6 0-15,-8-1 0 0,0 2 0 0,0-2 0 0,0 5 0 0,0-4 0 16,0-1 0-16,-8 6 0 0,-2-6 0 0,2 6 0 0,0-6 0 16,0 0 0-16,-10 2 0 0,1-7 0 0,0 5 0 0,0-4 0 15,1 0-12-15,-10 0-72 0,0-6-32 0,1 2-28 0,-1-1-40 16,0-5-28-16,0 1-72 0,-7-7 16 0,7 7 52 0,-8-11 40 15,8 6 40-15,-7-6 20 0,-1 1 24 0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35.5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792EBF-57C1-4EFB-A6F3-B8170FF64BEE}" emma:medium="tactile" emma:mode="ink">
          <msink:context xmlns:msink="http://schemas.microsoft.com/ink/2010/main" type="inkDrawing" rotatedBoundingBox="22495,7993 25105,9313 25067,9388 22457,8069" semanticType="callout" shapeName="Other"/>
        </emma:interpretation>
      </emma:emma>
    </inkml:annotationXML>
    <inkml:trace contextRef="#ctx0" brushRef="#br0">-2521-1261 35 0,'0'0'80'0,"0"0"-8"16,-8 0 0-16,8 0-28 0,0 0 0 0,0 0-8 0,0 0-4 0,0 0-4 15,0 0-20-15,0 0 24 0,0 0-4 0,0 0-4 0,0-4 0 16,0 4 0-16,0 0 0 0,0 0 0 0,0 0 0 0,0 0 0 15,0 0 4-15,0 0-4 0,0 0 0 0,0 0 4 0,0 0 0 0,0 0-4 16,0 4 4-16,0-4 4 0,0 0-4 0,0 0 4 0,8 0 0 16,-8 0-8-16,0 0 0 0,0 0 0 0,8 0 0 15,-8 0 0-15,0 0 0 0,10 0 0 0,-10 5 0 0,8-5-4 0,-8 5 0 16,8-5 0-16,2 5-4 0,-10 0 0 0,8-5 0 0,-8 4 0 16,8 2 0-16,0-2 0 0,1 1-4 0,-9 5 0 0,9-6 0 15,-1 1 0-15,-8 0-4 0,9 0 0 0,-1 6 0 0,0-8 0 16,2 2 0-16,-2 5 0 0,0-5-4 0,0 4 0 0,2-4 4 15,-2-1-4-15,0 6 4 0,1-5 0 0,-1 5 0 0,1-5 0 0,8 4 0 16,-9-4 0-16,10 5-4 0,-10-1 0 0,10-5 0 0,-10 5 0 16,9 2-4-16,0-6 4 0,0 5 0 0,-9-1 0 0,10 1-20 15,-2-1 20-15,2-4 0 0,-2 4 0 0,1 2 0 0,1-2 0 16,-2-4 0-16,2 4 0 0,-2 1-4 0,2 0 0 0,-1-7 0 16,0 8 4-16,0-2-4 0,1 1 4 0,-2-5 0 0,2 4-4 0,7 1 0 15,-8-1 0-15,0 1 0 0,-1 0 0 0,2-6 0 0,0 6 4 16,-2 0-4-16,1-1 4 0,9 0-4 0,-10 1 0 0,2 0 0 15,-1 0 0-15,0-1 0 0,0 1 0 0,9-1 4 0,-10 1-4 0,2-6 0 16,-2 6 0-16,2-1 0 0,-1 1 4 0,-1 0-4 16,2-1 0-16,-2 1 4 0,2-5-4 0,-1 5 4 0,0-1-4 0,0 1 0 15,-9-1 0-15,10 1 0 0,-2 0 0 0,-6-1 0 0,6 1 4 16,2 0-4-16,-10-1 4 0,9 1-4 0,-9-1 4 0,10-4-4 16,-10 4 4-16,10 2-4 0,-2-2 4 0,-7-4-4 0,8 4-4 15,0 1 8-15,-9-6-4 0,10 5 0 0,-2-3-4 0,2 4 4 0,-10-6 4 16,9 6-4-16,0-5 4 0,0-1 0 0,1 6-24 0,-2-5 28 15,-8 0 0-15,10-1-8 0,-1 5 4 0,0-9 0 0,0 6 0 16,-1 3-4-16,2-4 0 0,0 0 4 0,-10 0-4 0,9 0 0 16,0-1 8-16,-9 1-4 0,9 0-4 0,1-5 4 0,-10 9-4 15,10-4 0-15,-2 0 4 0,-8 0-4 0,10 5 4 0,-1-6 0 16,-9 1 0-16,10 0-4 0,-10 4 4 0,10-4-4 0,-10 5 4 16,8-6 0-16,-7 6 0 0,-1-5 0 0,10 0 0 0,-10 4-4 0,0-4 8 15,2 5-4-15,6-6 0 0,-8 2-4 0,2 3 4 0,-2-4-4 16,0 0 4-16,1 0 0 0,-1-1-4 0,1 1 0 0,0 0 8 15,-1-1-8-15,0 1 0 0,0 0 4 0,2 0 0 0,-2 0 0 16,0 0 0-16,2 0-4 0,-2-1 0 0,0 1 0 0,1 0 0 16,-1-1 0-16,0 2 0 0,10-6 4 0,-10 4 0 0,0 1-4 0,2 0 0 15,-2 0 0-15,9-5 0 0,-8 3 0 0,-1 3 4 0,0-1 0 16,1-5-4-16,-1 5 0 0,1-1 4 0,0 2 0 0,-1-6 0 16,0 4 0-16,2 1 0 0,-10-5 0 0,8 5 0 0,0-5 4 0,-8 5 0 15,8-5 4-15,2 4-4 0,-2 1 0 0,-8-5 0 16,8 5-4-16,-8-5 8 0,9 5-8 0,-1-5 0 0,-8 4 0 0,8-4 0 15,2 5 8-15,-10-5-8 0,8 6 4 0,0-2-4 0,-8-4 4 16,8 5-4-16,2-5 0 0,-2 5 0 0,-8-5 4 0,8 4 0 16,1-4-4-16,-9 0 4 0,9 5-4 0,-1-5 0 0,-8 0 0 0,9 0 4 15,-1 0-4-15,-8 0 4 0,8 5 4 0,-8-5-4 0,10 0 4 16,-10 0 0-16,8 0 0 0,-8 5-4 0,8-5 0 0,-8 0 0 16,8 0 0-16,-8 4-8 0,10-4 0 0,-10 5 0 0,8-5 0 15,-8 4 0-15,8-4 0 0,-8 6 0 0,9-1 0 0,-9-5 0 16,9 0 0-16,-9 4 0 0,0-4 0 0,8 0 0 0,-8 5 0 15,0-5 0-15,9 5 0 0,-9-5 0 0,0 0 0 0,8 5 0 0,-8-5 0 16,0 0 0-16,0 4 0 0,0-4 0 0,0 5 0 16,0-5 0-16,0 5 0 0,8-5 0 0,-8 5 0 0,0-5 0 0,0 5 0 15,9-5 0-15,-9 5 0 0,0-5 0 0,0 4 0 0,0 1 0 16,9-5 0-16,-9 5 0 0,0 1 0 0,0-6 0 0,8 3 0 16,-8 2 0-16,0-5 0 0,0 5 0 0,0 0 0 0,0-5 0 15,0 4 0-15,0-4 0 0,0 0 0 0,0 0 0 0,0 6 0 16,0-6 0-16,0 0 0 0,0 0 0 0,0 0 0 0,0 0 0 0,0 0 0 15,0 0 0-15,0 0 0 0,0 0 0 0,0 0 0 0,-8 0 0 16,-1 0-132-16,9-6-36 0,-9 6-48 0,1-4-52 0,-9-1-44 16,9 0 56-16,-10 0 44 0,2-4 48 0,-2-1 28 0,2 1 24 0</inkml:trace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22.4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E60934-87A8-41E5-A98B-8DC6EDA629EE}" emma:medium="tactile" emma:mode="ink">
          <msink:context xmlns:msink="http://schemas.microsoft.com/ink/2010/main" type="writingRegion" rotatedBoundingBox="25216,9065 26066,10520 24617,11367 23767,9912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9F3FA88A-F636-42E8-9BE3-F5144FCC9CF8}" emma:medium="tactile" emma:mode="ink">
            <msink:context xmlns:msink="http://schemas.microsoft.com/ink/2010/main" type="paragraph" rotatedBoundingBox="25219,9158 25880,10123 25469,10405 24807,9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0EEDE6-6E6B-4B12-AF49-D3B70506948C}" emma:medium="tactile" emma:mode="ink">
              <msink:context xmlns:msink="http://schemas.microsoft.com/ink/2010/main" type="line" rotatedBoundingBox="25219,9158 25880,10123 25469,10405 24807,9441"/>
            </emma:interpretation>
          </emma:emma>
        </inkml:annotationXML>
        <inkml:traceGroup>
          <inkml:annotationXML>
            <emma:emma xmlns:emma="http://www.w3.org/2003/04/emma" version="1.0">
              <emma:interpretation id="{24EF251A-ECA8-48F5-964F-8C71CF5B6BCC}" emma:medium="tactile" emma:mode="ink">
                <msink:context xmlns:msink="http://schemas.microsoft.com/ink/2010/main" type="inkWord" rotatedBoundingBox="25097,9241 25175,9354 25054,9437 24977,9324"/>
              </emma:interpretation>
            </emma:emma>
          </inkml:annotationXML>
          <inkml:trace contextRef="#ctx0" brushRef="#br0">62 140 47 0,'-8'0'80'0,"8"-5"0"0,-8 5 0 0,8 0-24 0,0-5 0 15,-9 5 0-15,9 0-4 0,0 0 0 0,-9-5 0 0,9 5 0 0,0-4 0 16,0 4 0-16,-8-5-4 0,8 0-4 0,0 5 0 0,0-4 0 16,0 4-8-16,0-6 4 0,0 2-12 0,0 4 0 0,0-5 0 15,0 5 0-15,0-5-4 0,0 5-4 0,0-5 4 0,0 2-8 16,0-3 0-16,0 6 0 0,8 0 0 0,-8-5 0 0,0 0 0 15,9 5-4-15,-9 0-8 0,0 0 4 0,9-4-4 0,-9 4 4 0,8 0 0 16,-8 0-4-16,8 0 0 0,-8 0 0 0,10 0-4 0,-10 4 0 16,8-4 0-16,-8 5 0 0,0-5 0 0,8 5 4 0,-8 1-4 15,0-6 4-15,0 3 0 0,0 2 0 0,0 0 0 0,0 4-4 16,0-3 4-16,0-2-4 0,-8 6 4 0,8-6-4 0,-8 1 0 16,8 0 0-16,-10 0 4 0,10 0-4 0,-8-5 4 0,8 5 0 0,-8-5 0 15,-1 0 0-15,9 0 0 0,-9 0 0 0,1-5 0 0,8 5 0 16,-8-5 0-16,8 0 0 0,0 0-4 0,0-4 4 0,-9 4-4 15,9-4 0-15,0 3 4 0,0-3-4 0,0-1 0 0,0 1 0 0,0-1 4 16,0 6-4-16,0-6 0 0,9 0 0 0,-9 5 0 16,0-4 4-16,8 4-4 0,-8 0 0 0,8 1 4 0,-8 4-4 0,9-5 0 15,-9 5 0-15,9 0 0 0,-9 0 0 0,8-6 0 0,0 6-4 16,-8 0 4-16,10 6 0 0,-2-6-4 0,-8 0 4 0,8 5 0 16,-8-5-4-16,9 4 4 0,0 1-4 0,-9 0 4 0,0-5 0 15,8 5 0-15,-8-1 0 0,0 1 0 0,0 0 0 0,0 5 4 16,0-5-4-16,0-1 0 0,0 1 0 0,-8 0 0 0,8 1 0 0,-9 2 0 15,0-3 0-15,9-5 0 0,-8 5 0 0,8-1 0 0,-8-4 0 16,-2 6 0-16,10-6 0 0,-8 0 0 0,8 0 0 0,-8 0 0 16,-1-6 0-16,9 6 0 0,0-4 0 0,0-1 0 0,-9 0 0 0,9 0 0 15,0 2 0-15,0-8 0 0,0 6 0 0,0 1 0 16,0-1 0-16,0-5 0 0,0 5 4 0,0 0-4 0,0 1 0 0,0-1 0 16,0 0-4-16,9 0 4 0,-9 5 0 0,0-4 0 0,0 4 0 15,9 0 0-15,-9 0 0 0,0 0-4 0,8 0 4 0,-8 0-4 16,8 0 4-16,-8 0 0 0,10 0 0 0,-2 0-4 0,-8 0 4 15,8 0 0-15,-8 4 0 0,0-4 0 0,9 0 0 0,-9 5 0 0,9-5 0 16,-9 5 0-16,0-5-16 0,0 5 16 0,0-5 8 16,0 4-4-16,0 1-4 0,0 0 0 0,0-5 4 0,0 5-4 15,0 0 0-15,-9-5 0 0,9 0 0 0,0 5-8 0,-9-5-8 0,9 0-8 16,0 0-12-16,0 0-12 0,-8 0-20 0,8 4-16 0,0-8-16 16,0 4-16-16,0 0-4 0,0-5-68 0,0 0 0 0,0 5 36 15,0-5 28-15,0 0 24 0</inkml:trace>
          <inkml:trace contextRef="#ctx0" brushRef="#br0" timeOffset="8906.5328">88 116 7 0,'0'0'80'0,"0"0"4"15,0 0-8-15,-8 0-24 0,8 0-4 0,0 0 0 0,0 0 0 0,0 0 0 16,0 0 0-16,0 0-4 0,0 0-4 0,0 0-4 0,0 0 0 15,0 0 4-15,0 0-4 0,0-5-4 0,0 5-4 0,0 0-4 16,0-4 0-16,0 4 0 0,0-6 0 0,0 6-4 0,0-4 0 16,0 4-4-16,0-5 8 0,0 0-4 0,0 5-4 0,0-5 0 15,0 5-4-15,0-3 0 0,0 3-8 0,0 0 4 0,0 0-4 16,8-6 4-16,-8 6 0 0,0 0 0 0,0 0-8 0,0 0 8 0,9 0 0 16,-9 0-4-16,0 0 0 0,9 6 0 0,-9-6-8 0,0 0 4 15,0 3 4-15,0-3-4 0,0 5 0 0,0-5 0 0,8 5 8 16,-8-5-8-16,0 5 0 0,0-1 0 0,0 2 0 0,0-6 4 15,-8 4 0-15,8 1 0 0,0 0 0 0,-9-5 0 0,9 4 0 16,0-4 0-16,0 0 4 0,-9 5 0 0,9-5 0 0,-8 0-4 0,8 0 4 16,-8 0 0-16,8 0 0 0,-10 0 0 0,10-5-4 15,-8 5 4-15,8-4-4 0,-8-1 0 0,8 0 0 0,0 5 0 0,0-4 0 16,0-2 0-16,0 2-4 0,0-1 0 0,-9 0 0 0,9 0 4 0,0 2-4 16,0-3-4-16,0 6 4 0,0-5 0 0,9 0 0 15,-9 5 0-15,0 0-16 0,0-4 20 0,8 4-4 0,-8 0 4 0,0 0 0 16,8 0-4-16,-8 0 0 0,0 0 0 0,10 0 0 0,-10 0 0 15,8 0 4-15,0 4-8 0,-8-4 4 0,0 5 0 0,9-5 0 16,-9 5 0-16,9-5 0 0,-9 6 0 0,0-6 0 0,8 3 0 16,-8 2 0-16,0 0 0 0,0 0 0 0,0-1 0 0,0-4 0 15,0 6 0-15,0-6 0 0,0 4 0 0,0-4 0 0,0 5 0 0,-8-5 4 16,8 0 0-16,0 0-4 0,0 5 0 0,-9-5 0 0,9 0 4 16,0 0-4-16,-9 0 0 0,9-5 0 0,0 5 0 0,0 0 0 15,0-5 4-15,-8 1-4 0,8 4 0 0,0 0 0 0,0-6 0 16,0 6 4-16,0 0 0 0,0-4 0 0,0 4 0 0,0-5 0 15,0 5 4-15,0 0-4 0,0 0 0 0,0 0 4 0,0-5 0 0,0 5-4 16,0 0 4-16,0 0 0 0,0 0-4 0,0 5 0 0,0-5 4 16,0 0 0-16,0 0-4 0,0 0 0 0,0 0 4 0,0 0-24 15,0 0 24-15,0 0 4 0,0 0-4 0,0 0 4 0,0 0 0 16,0 0 0-16,0 0 0 0,0 0-4 0,0 0 4 0,0 0 0 16,0 0-4-16,0 0 0 0,0 0 0 0,0 0 4 0,0 0-4 15,0 0 0-15,0 0 0 0,0 0-4 0,0 0 4 0,0 0-4 0,0 0 0 16,0 0 0-16,0 0 0 0,0 0 4 0,0 0-4 0,0 0-4 15,0 0 4-15,0 0-4 0,0 0 4 0,0 0-4 0,0 0 4 16,0 0-4-16,0 0 0 0,0 0 0 0,0 0 0 0,0 0 0 0,0 0 0 16,0 0 0-16,0 0 0 0,0 0 0 0,0 0 0 15,0 0 0-15,0 0 0 0,0 0 0 0,0 0 0 0,0 0 0 0,0 0-4 16,0 0 4-16,0 0 0 0,0 0 0 0,0 0 0 0,0 0-4 16,0 0 4-16,0 0 4 0,0 0-4 0,0 0 0 0,0 0 0 15,0 0 0-15,0 0 0 0,0 0 0 0,0 0 0 0,0 0-4 16,0 0 0-16,0 0 4 0,0 0 4 0,0 0-4 0,0 0-16 15,0 0 20-15,0 0 0 0,0 0 0 0,0 0 0 0,0 0-4 0,0 0-4 16,0 0 8-16,0 0-4 0,0 0-4 0,0 0 4 0,0 0 0 16,0 0 0-16,0 0 4 0,0 0-4 0,0 0 0 0,0 0 0 15,0 0 0-15,0 0 4 0,0 0-4 0,0 0 0 0,0 0 0 0,0 0 0 16,0 0 4-16,0 0-4 0,0 0 4 0,0 0 0 16,0 0-4-16,0 0 0 0,0 0 0 0,0 0 4 0,0 0-4 0,0 0 0 15,0 0 0-15,0 0 4 0,0 0 0 0,0 0-4 0,0 0 4 16,0 0-4-16,0 0 0 0,0 0 0 0,0 0 4 0,0 0 0 15,0 0 0-15,0 0-4 0,0 0 0 0,0 0 0 0,0 0 0 16,0 0 0-16,0 0 0 0,0 0 0 0,0 0 4 0,0 0 0 16,0 0-4-16,0 0 4 0,0 0-4 0,0 0-4 0,0 0 4 0,0 0 0 15,0 0 0-15,0 0 4 0,0 0-4 0,0 0 0 0,0 0 0 16,0 0 0-16,0 0 0 0,0 0-24 0,0 0 28 0,0 0 0 16,0 0 0-16,0 0-4 0,0 0 4 0,0 0-4 0,0 0 0 15,0 0 4-15,0 0-4 0,0 0 0 0,0 0 0 0,0 0 4 16,0 0-4-16,0 0 0 0,0 0 0 0,0 0 4 0,0 0-4 15,0 0 0-15,0 0 0 0,0 0 4 0,0 0-4 0,0 0 0 0,0 0 0 16,0 0 0-16,0 0 0 0,0 0 0 0,0 0 0 0,0 0 0 16,0 0 0-16,0 0 4 0,0 0-4 0,0 0 0 0,0 0 0 15,0 0-4-15,0 0 4 0,0 0 0 0,0 0 0 0,0 0 0 16,0 0 0-16,0 0 0 0,0 0 4 0,0 0-4 0,0 0 0 16,0 0 0-16,0 0 0 0,0 0 0 0,0 0-4 0,0 0-12 0,0 0-8 15,0 0-12-15,0 0-20 0,0 0-16 0,0 0-24 0,0 0-32 16,-8 0-24-16,8 0-60 0,0 5-24 0,0-5 40 0,-10 0 32 15,10 0 40-15,-8 0 24 0</inkml:trace>
        </inkml:traceGroup>
        <inkml:traceGroup>
          <inkml:annotationXML>
            <emma:emma xmlns:emma="http://www.w3.org/2003/04/emma" version="1.0">
              <emma:interpretation id="{480587A6-CAB9-4962-91DF-16E686C58482}" emma:medium="tactile" emma:mode="ink">
                <msink:context xmlns:msink="http://schemas.microsoft.com/ink/2010/main" type="inkWord" rotatedBoundingBox="25537,9623 25880,10123 25469,10405 25126,9905"/>
              </emma:interpretation>
            </emma:emma>
          </inkml:annotationXML>
          <inkml:trace contextRef="#ctx0" brushRef="#br0" timeOffset="682.6464">549 509 67 0,'0'-4'88'16,"0"4"-4"-16,8-5-4 0,-8 0-20 0,0 0-8 0,0 0 0 0,0 0-4 15,0 1 0-15,0-6-4 0,0 5-4 0,0-4 4 0,0 3 4 16,0-3 0-16,0 0-4 0,-8 4 0 0,8-4-4 0,0 4 4 16,0 0-4-16,-9-5-4 0,9 10 4 0,-8-5-8 0,8 1 0 0,-8 4-4 15,-2-5 0-15,10 5 0 0,-8 0-4 0,0 0 0 16,-2 5 0-16,2-5-4 0,0 4 0 0,-1 1-4 0,9 1 0 0,-8-2 0 16,-1 6-4-16,1-6 0 0,-1 6-4 0,1-1 0 0,0 0 0 15,-2 2-4-15,10-2 0 0,-8 1 0 0,8 4 0 0,-8-4-4 16,8-1 0-16,-10 1 0 0,10-5 0 0,0 4 4 0,0 1-4 0,0 0 4 15,0-6 0-15,0 1-4 0,10 0-4 0,-10 1 4 0,8-3-4 16,-8-3 4-16,8 5 0 0,2-5 0 0,-2 5 0 0,-8-5 0 16,8 0 0-16,1 0 0 0,-1 0 0 0,1 5-4 0,-1-5 4 15,1 0 0-15,-1 5 0 0,0-5 0 0,10 5 4 0,-10-5-4 16,2 4 0-16,-2 1 0 0,0 0 4 0,9-1-4 0,-8 1 0 0,-1 0 0 16,1 0 4-16,-1 4-4 0,10-3 0 0,-10-2 0 15,0 6 0-15,2-5 4 0,-2 4 0 0,0 1 0 0,0 0-4 0,1-6 4 16,-1 11 0-16,1-6 0 0,0 1 4 0,-1-1-12 0,0 6 20 15,-8-5-4-15,10 4 8 0,-10 0 0 0,8-4 4 0,-8 5 4 16,0-2-4-16,8-3 0 0,-8 4 0 0,0 1 4 0,0-1 4 0,-8-4-4 16,8 4 0-16,-8 0-4 0,8-4 4 0,-10-1-4 0,2 1 0 15,0 5 0-15,-10-6-4 0,10 1 0 0,-1-6-4 0,-7 6 0 16,8-5-4-16,-10 0 0 0,0 1-4 0,2-3 0 0,7-3-8 16,-8 5 0-16,0-5 0 0,1 0 0 0,-2 0 0 0,10 0 0 15,-10-5 0-15,1 5 0 0,9-3 0 0,-9-3-4 0,8 1-16 16,-7 0-12-16,6 1 0 0,-6-6-20 0,6 5-16 0,2 0-20 0,0 0-20 15,-9-4-16-15,9-1-28 0,-1 6-24 0,0-7-32 16,9 7-52-16,-8-6 52 0,0 6 36 0,-2-6 36 0,10 1 28 0,0 0 20 16</inkml:trace>
        </inkml:traceGroup>
      </inkml:traceGroup>
    </inkml:traceGroup>
    <inkml:traceGroup>
      <inkml:annotationXML>
        <emma:emma xmlns:emma="http://www.w3.org/2003/04/emma" version="1.0">
          <emma:interpretation id="{AD7CAABC-442A-44BB-9606-6875EC4825C8}" emma:medium="tactile" emma:mode="ink">
            <msink:context xmlns:msink="http://schemas.microsoft.com/ink/2010/main" type="paragraph" rotatedBoundingBox="23881,9845 24731,11300 24617,11367 23767,9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9744E0-AEE0-467F-A41D-41CB169F911C}" emma:medium="tactile" emma:mode="ink">
              <msink:context xmlns:msink="http://schemas.microsoft.com/ink/2010/main" type="inkBullet" rotatedBoundingBox="23881,9845 23948,9960 23835,10027 23767,991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26723.1054">-1183 711 7 0,'0'0'100'0,"-8"0"-8"0,8 0-4 0,0 0-24 0,-8 0-4 16,8 0-4-16,0-5-4 0,-9 5 0 0,9-5-4 0,0 5 4 15,0-4-4-15,0 4-8 0,0-6 8 0,0 2-8 0,0-1 4 16,0 0 0-16,0 0-4 0,0 1-8 0,9-1 0 0,-9 0 0 15,0 0 0-15,8 1 0 0,-8-2-4 0,0 2 0 0,8 4-4 16,-8-5 0-16,10 5 0 0,-2 0-4 0,-8-5 0 0,8 5-8 0,-8 0 4 16,10 0-4-16,-10 0-4 0,8 5 4 0,-8-5 0 0,8 5-24 15,-8-1 24-15,0 2-4 0,0-2 0 0,0 1-4 0,8 0 4 16,-8 0-4-16,0 4 4 0,0-4-4 0,0 4 0 0,-8-3 0 16,8 3 0-16,0-4 0 0,-8 0 0 0,8 4 0 0,-8-4 4 15,8 0-4-15,-10-1 4 0,10 1 0 0,-8-5-4 0,8 5 4 0,-8-5-4 16,-2 0 4-16,10 0 0 0,-8-5-4 0,8 5 4 0,-8-5-4 15,8 1 4-15,0-1-4 0,0-5 4 0,-9 6-4 0,9-6 0 16,0 5 4-16,0-5-4 0,0 1 0 0,0 4 4 0,0-4 0 16,0-1-4-16,0 1 8 0,0 3 0 0,9-3-4 0,-9 4-4 15,0-5 0-15,8 10 0 0,-8-9-4 0,0 9 0 0,8-5 8 0,-8 5-8 16,10 0 4-16,-10-4 0 0,8 4 4 0,0 0-8 0,-8 0 4 16,10 0 0-16,-10 4-4 0,8-4 0 0,0 0 0 15,-8 5 4-15,0 0-4 0,8-1 0 0,-8 1 4 0,9-5-4 0,-9 5 4 16,0 0 0-16,0 0 0 0,0-1 0 0,0 6-20 0,0-5 28 15,0 0-4-15,0-5 8 0,0 5-4 0,0-5 0 0,0 4-4 16,-9-4 4-16,9 5 4 0,-8-5-4 0,8 0-4 0,0-5 4 0,0 5-4 16,-8-4-4-16,8 4 4 0,0-5-4 0,-8 0 0 0,8 0 0 15,0-5 4-15,0 6-4 0,0-1 0 0,0 0 8 0,-10 0-8 16,10 0 4-16,0-4 0 0,0 4-8 0,0 5 4 0,0-4 0 16,0 4 0-16,10-5 0 0,-10 5 0 0,0 0-12 0,0 0 0 15,-10 0 0-15,10 0-4 0,0 0-12 0,0 5-16 0,10-5-20 0,-10 4-24 16,0-4-20-16,0 5-24 0,8 0-28 0,-8-1-4 0,0-4-60 15,8 5-24-15,-8 0 44 0,8 0 44 0,1 0 32 0,-9-1 20 16</inkml:trace>
      </inkml:traceGroup>
      <inkml:traceGroup>
        <inkml:annotationXML>
          <emma:emma xmlns:emma="http://www.w3.org/2003/04/emma" version="1.0">
            <emma:interpretation id="{C383155E-C2CD-4A24-B0E7-A040F6841B2D}" emma:medium="tactile" emma:mode="ink">
              <msink:context xmlns:msink="http://schemas.microsoft.com/ink/2010/main" type="line" rotatedBoundingBox="24676,11207 24730,11301 24646,11350 24591,11257"/>
            </emma:interpretation>
          </emma:emma>
        </inkml:annotationXML>
        <inkml:traceGroup>
          <inkml:annotationXML>
            <emma:emma xmlns:emma="http://www.w3.org/2003/04/emma" version="1.0">
              <emma:interpretation id="{1680A4D8-938A-4F99-BF11-F6A0CC3B658D}" emma:medium="tactile" emma:mode="ink">
                <msink:context xmlns:msink="http://schemas.microsoft.com/ink/2010/main" type="inkWord" rotatedBoundingBox="24676,11207 24730,11301 24646,11350 24591,11257">
                  <msink:destinationLink direction="with" ref="{0DA10C86-034B-4AD6-B9EF-809552A77885}"/>
                  <msink:destinationLink direction="with" ref="{4EDE1853-B47E-44F8-AAAB-509D1A60DE6B}"/>
                </msink:context>
              </emma:interpretation>
            </emma:emma>
          </inkml:annotationXML>
          <inkml:trace contextRef="#ctx0" brushRef="#br0" timeOffset="27272.6336">-380 2058 3 0,'0'0'104'0,"-10"0"-4"0,10 0-8 0,0-4-20 0,0 4-4 0,0-5 0 15,0 0-4-15,0-4 0 0,0 4 0 0,0-5-4 0,0 6-4 16,0-2 0-16,0-3-8 0,0 4-8 0,10-4 0 0,-10 3-4 16,0-3-4-16,8 5 0 0,-8-2-4 0,8 2 4 0,-8-1-4 15,0 5 0-15,9-5-4 0,-9 5 8 0,9 0-4 0,-9 0 4 0,8 5-4 16,-8-5 4-16,0 5-4 0,0-1 0 0,0 2 4 0,0-2 0 15,0 5-4-15,0-3 0 0,0 3 0 0,0 0 0 0,0 2-4 16,-8-7 4-16,8 6 0 0,0-1-8 0,-9 1 4 0,9-5 0 0,0-1-4 16,-9 2 0-16,9-2 0 0,0 1-4 0,-8-5 0 15,8 0-4-15,0 3 0 0,0-3-4 0,0 0 0 0,0 0 0 0,0 0-4 16,0 0-4-16,0 0-4 0,0 0-8 0,0 0-8 0,0-3-16 16,0 6-16-16,0-3-20 0,0 0-12 0,0 0-16 0,0 0-16 15,0 0-20-15,0 0-16 0,0 0-8 0,0 0-76 0,0 0 28 16,0 0 32-16,8 0 36 0,-8-3 28 0,9 3 24 0</inkml:trace>
        </inkml:traceGroup>
      </inkml:traceGroup>
    </inkml:traceGroup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24.9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0A63C8-A5B5-495C-965B-E382C3CF372D}" emma:medium="tactile" emma:mode="ink">
          <msink:context xmlns:msink="http://schemas.microsoft.com/ink/2010/main" type="inkDrawing" rotatedBoundingBox="26021,10482 26114,9452 26260,9465 26166,10495" semanticType="verticalRange" shapeName="Other">
            <msink:sourceLink direction="with" ref="{BFFF1A24-9052-4FE2-9908-75362EF96D7D}"/>
          </msink:context>
        </emma:interpretation>
      </emma:emma>
    </inkml:annotationXML>
    <inkml:trace contextRef="#ctx0" brushRef="#br0">1206 222 39 0,'0'-5'100'0,"0"0"-8"0,8 0-4 0,-8 1-24 16,0 4 4-16,0 0 0 0,0-6-4 0,0 6 0 0,-8 0-8 16,8 0 0-16,0 0-8 0,0 0-8 0,0 0-4 0,0 0-4 0,0 0-4 15,-10 6-4-15,10-6 4 0,-8 4 0 0,8 6-4 0,-8-5 0 16,8 4 0-16,-10-4 4 0,2 10-4 0,0-1 4 0,8 0 0 15,-8 0 0-15,-1 11 0 0,0-6 0 0,1 5 0 0,-1 4-4 0,1-3 0 16,0 3 0-16,-2 6-4 0,10-5-4 0,-8 4 4 16,0 2-4-16,0-3-8 0,8 2 0 0,-10 4 4 0,10-4-8 0,-8-1 0 15,8 1 4-15,0 0-4 0,0-6 0 0,0 6 0 0,0-5-8 16,8-1 0-16,-8-4-4 0,10 5-4 0,-10-5-4 0,8 0-8 16,-8 0-8-16,8 0-12 0,0-5-8 0,-8 0-12 0,10 0-12 15,-2-4-12-15,-8-1-8 0,8 1-4 0,1-1-4 0,-9-4-12 0,8 0-52 16,-8-1 0-16,9-4 24 0,0-5 36 0</inkml:trace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11.8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870975-DDB9-49C3-A39F-10BE6289962D}" emma:medium="tactile" emma:mode="ink">
          <msink:context xmlns:msink="http://schemas.microsoft.com/ink/2010/main" type="inkDrawing" rotatedBoundingBox="28633,6861 28761,5904 29004,5936 28876,6894" semanticType="verticalRange" shapeName="Other">
            <msink:sourceLink direction="with" ref="{F710C3C9-8F5F-4BA0-8A32-2EF19C53685E}"/>
            <msink:sourceLink direction="with" ref="{AF5C22F1-B773-4DBE-A1AD-94A33B0A5FE9}"/>
          </msink:context>
        </emma:interpretation>
      </emma:emma>
    </inkml:annotationXML>
    <inkml:trace contextRef="#ctx0" brushRef="#br0">1037 14 11 0,'0'-5'92'15,"0"5"-12"-15,0-4-8 0,0 4-24 0,0-5 0 0,0 5-4 0,0-5 0 16,0 5 0-16,0 0-4 0,0 0 4 0,-8 0-4 0,8 0-4 16,0 0 0-16,-9 0 4 0,9 0 0 0,-9 0-4 0,9 0-4 15,-8 5 4-15,8 0 8 0,-9-1-8 0,1 1-4 0,0 5 4 16,-2-6-4-16,10 6 0 0,-8 0 0 0,0-1 0 0,0 6-4 16,-2-1-4-16,2 1 8 0,-9-1-12 0,8 1 0 0,1 4 0 15,-1 0-4-15,1 0 0 0,0 1 0 0,0-1 0 0,-2 4-4 16,2-4 0-16,-10 6 0 0,18-2-4 0,-8 6 0 0,0-5 0 15,-1 0 0-15,9 5 0 0,-9-5 0 0,9 4-4 0,-8 1 0 0,8-4 0 16,0 4 0-16,0-1 0 0,0-4 0 0,0 0-4 0,0 0 0 16,8 0 0-16,-8 0 0 0,9 0-4 0,0-5 4 0,-9 0 0 15,8 1-4-15,0-2-8 0,2 1-8 0,-2-4-16 0,0 5-12 16,2-7-12-16,6-3-12 0,-8 5-20 0,1 0-16 0,8-7-8 16,-8 2-16-16,-1 0-60 0,0-5 12 0,2 5 36 0,-2-7 24 0,8-3 32 15</inkml:trace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50.2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EEED15-67A4-4903-996B-24499F2F8301}" emma:medium="tactile" emma:mode="ink">
          <msink:context xmlns:msink="http://schemas.microsoft.com/ink/2010/main" type="writingRegion" rotatedBoundingBox="27147,11488 27216,11488 27216,11603 27147,11603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9F89E45B-2108-4F18-9BC5-4093082A28FD}" emma:medium="tactile" emma:mode="ink">
            <msink:context xmlns:msink="http://schemas.microsoft.com/ink/2010/main" type="paragraph" rotatedBoundingBox="27147,11488 27216,11488 27216,11603 27147,11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94074D-5632-4178-ABDD-ADBAD0220D6F}" emma:medium="tactile" emma:mode="ink">
              <msink:context xmlns:msink="http://schemas.microsoft.com/ink/2010/main" type="line" rotatedBoundingBox="27147,11488 27216,11488 27216,11603 27147,11603"/>
            </emma:interpretation>
          </emma:emma>
        </inkml:annotationXML>
        <inkml:traceGroup>
          <inkml:annotationXML>
            <emma:emma xmlns:emma="http://www.w3.org/2003/04/emma" version="1.0">
              <emma:interpretation id="{8163FEEE-BFAA-4E2E-B7D2-7E620247E234}" emma:medium="tactile" emma:mode="ink">
                <msink:context xmlns:msink="http://schemas.microsoft.com/ink/2010/main" type="inkWord" rotatedBoundingBox="27147,11488 27216,11488 27216,11603 27147,11603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43 86 7 0,'0'0'104'16,"0"4"-4"-16,-10-4-8 0,10 0-20 0,0 0 4 0,-8 0 0 15,8 0 0-15,-8-4 0 0,8 4-4 0,0 0 0 0,0 0-12 0,0 0 0 16,-8 0 4-16,8 0 0 0,0 0-4 0,0 0-4 0,0 0 0 16,0 0 0-16,0-6-4 0,0 6-4 0,0 0-4 0,0 0 4 15,0 0-4-15,0 0-8 0,0 0-8 0,0 6-4 0,0-6 0 16,-9-6-8-16,9 6 0 0,0 0-4 0,0 0-4 0,0 0 4 16,0 0 0-16,0-4-4 0,0 4 0 0,0-5 4 0,0 5-4 15,9-4-4-15,-9-2 4 0,0 3-4 0,8-3 0 0,-8 2 0 0,0-2-4 16,8 2 4-16,-8 0 0 0,8-2 0 0,-8 1-4 0,10 1 0 15,-10-1 4-15,8 0 0 0,-8 5 4 0,8-5 4 0,-8 5 4 16,0-4 0-16,0 4 4 0,10 4 4 0,-10-4 4 0,0 5-8 0,0 0 0 16,0 0-4-16,0 4 0 0,-10-3-4 0,10 2 0 15,0 2-4-15,0-4-4 0,-8 3-4 0,8 0-4 0,0-5-12 0,-8 6-4 16,8 0-16-16,0-6-20 0,0 1-24 0,0 1-20 0,0-6-16 16,-10 0-16-16,20-6-20 0,-10 1-16 0,0-3-16 0,0-2-72 15,8-5 48-15,-8-4 36 0,8 1 36 0,-8-2 24 0</inkml:trace>
        </inkml:traceGroup>
      </inkml:traceGroup>
    </inkml:traceGroup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9.3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D918F8-5653-4266-AD6E-B32BE565E852}" emma:medium="tactile" emma:mode="ink">
          <msink:context xmlns:msink="http://schemas.microsoft.com/ink/2010/main" type="inkDrawing" rotatedBoundingBox="17992,5114 18410,5166 18399,5258 17980,5206" semanticType="callout" shapeName="Other"/>
        </emma:interpretation>
      </emma:emma>
    </inkml:annotationXML>
    <inkml:trace contextRef="#ctx0" brushRef="#br0">12448 1184 67 0,'0'0'80'0,"0"0"0"15,0 4-4-15,0-4-20 0,0 5 0 0,8 1 0 0,-8-6 0 16,0 4 8-16,8-4-4 0,-8 4-4 0,9 1 8 0,-9 0-4 15,8 1 0-15,1-3 0 0,-1 3-4 0,1-2-4 0,-1 1-4 16,0 5-4-16,2-6 0 0,6 1-4 0,-6 0-4 0,-2-1 0 0,8 1 0 16,-7 1-8-16,8-6 4 0,-8 4-4 0,7 1-4 0,-6-5 4 15,6 5-4-15,-8-5 0 0,10 0-4 0,-1 0 0 0,-8 5 0 16,8-5-4-16,-9 0 0 0,0 0-4 0,10-5 0 0,-10 5 0 16,0-5 0-16,10 5-8 0,-10-5 4 0,1 1 0 0,-1 4-4 15,1-6-4-15,-1 6 4 0,-8-5-4 0,9 5-4 0,-1-4-4 0,-8-1-16 16,8 0-16-16,-8 5-20 0,0-4-16 0,0 4-32 0,0-6-28 15,0 2-28-15,0 4-76 0,0-5 4 0,0 5 48 0,0-4 40 16,0 4 24-16,0-6 28 0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59.5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595622-B3E5-4225-9472-044E89443FCF}" emma:medium="tactile" emma:mode="ink">
          <msink:context xmlns:msink="http://schemas.microsoft.com/ink/2010/main" type="writingRegion" rotatedBoundingBox="23389,7366 24492,6985 24559,7179 23456,7560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61F92A99-6249-4999-9F2A-E649CFB817C3}" emma:medium="tactile" emma:mode="ink">
            <msink:context xmlns:msink="http://schemas.microsoft.com/ink/2010/main" type="paragraph" rotatedBoundingBox="23389,7366 24492,6985 24559,7179 23456,7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AF5B0-7963-4E4D-92C2-2590A1E577F2}" emma:medium="tactile" emma:mode="ink">
              <msink:context xmlns:msink="http://schemas.microsoft.com/ink/2010/main" type="line" rotatedBoundingBox="23389,7366 24492,6985 24559,7179 23456,7560"/>
            </emma:interpretation>
          </emma:emma>
        </inkml:annotationXML>
        <inkml:traceGroup>
          <inkml:annotationXML>
            <emma:emma xmlns:emma="http://www.w3.org/2003/04/emma" version="1.0">
              <emma:interpretation id="{9CA7B435-A0AD-4A72-B45F-5FD5F16675C4}" emma:medium="tactile" emma:mode="ink">
                <msink:context xmlns:msink="http://schemas.microsoft.com/ink/2010/main" type="inkWord" rotatedBoundingBox="23389,7366 23519,7321 23584,7507 23454,75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38 147 19 0,'0'0'76'0,"-8"5"-4"0,8-1-4 15,0-4-24-15,-8 6 4 0,8-6-4 0,0 0 4 0,-10 0-4 16,10 4 8-16,0-4-4 0,0 0 0 0,0 0 4 0,0 0-4 0,-8 0 0 16,8 0 4-16,0 0 0 0,0 0-4 0,0-4-8 0,0 4 0 15,0 0 4-15,0 0-4 0,0-6-4 0,0 6 0 0,0-4-4 16,0 4 0-16,-8-5 0 0,16 5-4 0,-16-5 0 0,16 0 0 15,-8 1-8-15,0 0 0 0,0-2 0 0,0 1-4 0,0 1 4 0,0 4-4 16,0-6 0-16,8 2-4 0,-8-1-4 0,0 5 0 16,10 0-4-16,-10-4 4 0,8 4-4 0,-8 0 0 0,8 0 4 0,1-6-4 15,-9 6 0-15,8 0 0 0,0 6 0 0,-8-6-4 0,10 4 0 16,-2-4 0-16,-8 5 0 0,8-5-16 0,-8 4 24 0,8 2-4 16,-8-6 0-16,10 4 0 0,-10 1-4 0,0 1 0 0,0 2 4 0,8-3 0 15,-8 0-4-15,0 0 4 0,0 5 0 0,0-6 0 16,0 1-4-16,-8-1 4 0,8-4 4 0,0 6-4 0,0-2 0 0,-10-4 4 15,10 5-4-15,-8-5 4 0,8 0-4 0,-8 0 0 0,8 0 0 16,-8-5 0-16,-2 1 0 0,10-2-4 0,-8 2 0 0,8-1 4 16,0 1-4-16,-8-6 4 0,8 0-4 0,-9 1 0 0,9-1 0 0,0 1 4 15,0-1-4-15,0-5 0 0,-8 6 0 0,8-1 4 0,0 0 0 16,0 0-4-16,0 1 4 0,0 0-4 0,0 5 0 0,0-6 0 16,0 4 0-16,0 2 0 0,8 4-4 0,-8-4 4 0,0 4 0 15,0 0-4-15,9 0 8 0,-9-5-4 0,0 5 0 0,8 0 0 16,-8 0 0-16,8 0-4 0,-8 5 8 0,10-5-4 0,-10 0 0 0,8 4 0 15,-8-4 0-15,8 4 0 0,-8-4 0 0,0 6 4 16,8-6-8-16,-8 4 12 0,0 2-4 0,0-2 0 0,0-4 0 0,0 5-4 16,0 5 8-16,0-7 4 0,-8-3 0 0,8 6 0 0,-8-2 0 15,8 2 4-15,0-2 0 0,-8-4 0 0,8 4-4 0,-10-4-4 16,10 0 0-16,-8 6-4 0,8-12 0 0,-8 6 0 0,8 0 0 0,-9-4 0 16,9 4 0-16,-8-4-4 0,8 4 0 0,0-6-4 0,0 2-4 15,-8-2-8-15,8 3-8 0,0 3-16 0,0-6-12 16,0 2-16-16,0-1-8 0,0 5-12 0,0 0-24 0,0 0-16 0,0-4-8 15,0 4 0-15,0 0-60 0,8 0-20 0,-8 0 52 0,8 0 28 16,-8 0 28-16,9 0 24 0</inkml:trace>
        </inkml:traceGroup>
        <inkml:traceGroup>
          <inkml:annotationXML>
            <emma:emma xmlns:emma="http://www.w3.org/2003/04/emma" version="1.0">
              <emma:interpretation id="{C2808F7D-359B-4F8F-8B6A-E9F537FD6781}" emma:medium="tactile" emma:mode="ink">
                <msink:context xmlns:msink="http://schemas.microsoft.com/ink/2010/main" type="inkWord" rotatedBoundingBox="24143,7153 24200,7133 24231,7223 24174,7243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11612.1527">797-112 59 0,'0'0'76'16,"-8"0"-4"-16,8 0 0 0,-8 0-20 0,-2 0-8 0,10 0-4 16,-8 0 0-16,8-5-4 0,-8 5 4 0,-2-5 0 0,10 5-4 0,-8-4 0 15,8 4-4-15,0-6 0 0,-8 2 0 0,8-1 4 0,0 0-4 16,0 5 0-16,-9-5 0 0,9 1 0 0,0-1 0 0,0 5 0 16,0-5 0-16,0 1-8 0,0-1 0 0,0 5 4 0,0-5-4 15,0 0 0-15,0 5 0 0,9 0 0 0,-9-5-4 0,0 5 0 0,0 0 0 16,8 0 0-16,-8-3 4 0,0 6-4 0,8-3 0 15,-8 0-4-15,10 5 4 0,-10-5 0 0,8 5 0 0,-8 0 0 0,8 0 4 16,-8-1 0-16,0-4 0 0,10 5 4 0,-10 0 0 0,0-1 4 16,0 1 0-16,0-5 0 0,0 5 0 0,0 0 4 0,0-5-4 15,0 0 8-15,0 4-12 0,0-4 4 0,0 0-4 0,0 0 0 16,0 0-8-16,0 0-4 0,0 0-4 0,0 0 4 0,0 0-8 16,0 0-4-16,0 0 4 0,0-4-8 0,-10 8 0 0,10-4-8 0,0 0-8 15,0 0-16-15,-8 0-24 0,8 0-24 0,0-4-20 0,0 4-24 16,0 0-36-16,0 0-32 0,-8 0-64 0,8 0 0 0,0 0 48 15,-10 0 44-15,10 4 28 0,-8-4 28 0</inkml:trace>
        </inkml:traceGroup>
        <inkml:traceGroup>
          <inkml:annotationXML>
            <emma:emma xmlns:emma="http://www.w3.org/2003/04/emma" version="1.0">
              <emma:interpretation id="{0DA2E4C4-1EE7-42BF-925D-3772DFF977AF}" emma:medium="tactile" emma:mode="ink">
                <msink:context xmlns:msink="http://schemas.microsoft.com/ink/2010/main" type="inkWord" rotatedBoundingBox="24369,7047 24498,7003 24559,7179 24430,72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4.4087">1036-126 35 0,'0'0'92'0,"0"-6"-4"0,-9 6-4 0,9-4-24 0,0-1-4 16,-8 5 4-16,8-5 0 0,-8 5 0 0,8-5 0 15,-10 1 0-15,10-1-8 0,-8 0 4 0,8 1 4 0,-8-1-8 16,8 0-4-16,-8 0-4 0,8 5-4 0,0-5-4 0,0 2-4 0,-10-3-4 15,10 1 0-15,0 0-8 0,0 0 0 0,0 0 0 0,0 1 0 16,0-1 0-16,0 5-4 0,0-5 0 0,0 0-4 0,10 0 0 16,-10 0 0-16,0 1-4 0,8-1 4 0,-8 5-4 0,0-5-20 0,8 5 16 15,-8 0 8-15,8-4-4 0,-8 4-8 0,10 0 4 16,-2 0 0-16,0 0-4 0,-8 0 0 0,9 0 0 0,-1 0 0 0,-8 0 4 16,9 4 0-16,-9-4-4 0,9 5 4 0,-1-5-4 0,-8 5 0 15,0-5 0-15,8 4 8 0,-8-4-4 0,0 5-4 0,0-5 8 16,0 5-8-16,0 0 4 0,0 0 0 0,0 0 0 0,-8-5 0 0,8 4 0 15,-8 1 4-15,8-5-4 0,-9 0 4 0,9 0-8 16,-9 5 0-16,9-5 4 0,-8 0-4 0,8-5 0 0,-9 5 4 0,9-5-4 16,-8 1 0-16,8-1-4 0,0 0 4 0,0-5 0 0,0 5 0 15,0-4 0-15,0 4 0 0,0-5 0 0,0 6 0 0,0-5 0 16,0 3 0-16,0-3 0 0,8 4 0 0,-8 0 0 0,0 1 0 0,0 4 0 16,0-4 4-16,9 4-4 0,-9 0 8 0,0-6-4 0,8 6 0 15,-8 0 0-15,0 0 4 0,9 0 0 0,-9 0 0 0,9 6-4 16,-9-6 4-16,0 0 0 0,8 0-4 0,-8 0-12 0,0 0 20 15,0 4-4-15,0-4 0 0,0 0-4 0,0 4 0 0,0-4 0 16,0 5-8-16,0-5-4 0,0 5-8 0,0 0-12 0,0-5-12 0,0 4-8 16,0 2-16-16,0-2-24 0,0-4-20 0,0 5-20 15,0-1 0-15,0-4-72 0,0 6-16 0,0-6 44 0,0 4 40 0,0-4 24 16,0 5 20-16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35.0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2BBCD1-0402-4780-BBA4-5C36C27F11CA}" emma:medium="tactile" emma:mode="ink">
          <msink:context xmlns:msink="http://schemas.microsoft.com/ink/2010/main" type="writingRegion" rotatedBoundingBox="22305,5328 24666,5648 24553,6481 22192,6161"/>
        </emma:interpretation>
      </emma:emma>
    </inkml:annotationXML>
    <inkml:traceGroup>
      <inkml:annotationXML>
        <emma:emma xmlns:emma="http://www.w3.org/2003/04/emma" version="1.0">
          <emma:interpretation id="{C69F1EB5-B9FC-45B2-8E2E-6E9132060446}" emma:medium="tactile" emma:mode="ink">
            <msink:context xmlns:msink="http://schemas.microsoft.com/ink/2010/main" type="paragraph" rotatedBoundingBox="22305,5328 24666,5648 24553,6481 22192,6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F8020B-E841-4D3D-93BE-697700FE2A29}" emma:medium="tactile" emma:mode="ink">
              <msink:context xmlns:msink="http://schemas.microsoft.com/ink/2010/main" type="line" rotatedBoundingBox="22305,5328 24666,5648 24553,6481 22192,6161"/>
            </emma:interpretation>
          </emma:emma>
        </inkml:annotationXML>
        <inkml:traceGroup>
          <inkml:annotationXML>
            <emma:emma xmlns:emma="http://www.w3.org/2003/04/emma" version="1.0">
              <emma:interpretation id="{0B74BB32-21BF-46B8-A069-FA5A48EDD912}" emma:medium="tactile" emma:mode="ink">
                <msink:context xmlns:msink="http://schemas.microsoft.com/ink/2010/main" type="inkWord" rotatedBoundingBox="22279,5514 23123,5628 23036,6271 22192,6156"/>
              </emma:interpretation>
              <emma:one-of disjunction-type="recognition" id="oneOf0">
                <emma:interpretation id="interp0" emma:lang="" emma:confidence="0">
                  <emma:literal>Zr</emma:literal>
                </emma:interpretation>
                <emma:interpretation id="interp1" emma:lang="" emma:confidence="0">
                  <emma:literal>zr</emma:literal>
                </emma:interpretation>
                <emma:interpretation id="interp2" emma:lang="" emma:confidence="0">
                  <emma:literal>Źr</emma:literal>
                </emma:interpretation>
                <emma:interpretation id="interp3" emma:lang="" emma:confidence="0">
                  <emma:literal>zw</emma:literal>
                </emma:interpretation>
                <emma:interpretation id="interp4" emma:lang="" emma:confidence="0">
                  <emma:literal>Żr</emma:literal>
                </emma:interpretation>
              </emma:one-of>
            </emma:emma>
          </inkml:annotationXML>
          <inkml:trace contextRef="#ctx0" brushRef="#br0">-1313-151 39 0,'0'0'60'0,"-9"-4"4"0,9-1-4 0,-7 5-24 16,7-5-8-16,-8 5 4 0,8-4-4 0,-9-1 4 0,9 0 0 0,-8 1 0 15,8-1-4-15,0 0 0 0,0 1 4 0,-8-1 0 0,8-4-4 16,0 5 0-16,0-1 0 0,0-5 4 0,0 6-4 0,0-1 4 16,0-3-4-16,0-2 0 0,8 6 4 0,-8-6 0 0,0 7-4 15,8-8-4-15,-8 7 4 0,9-5 4 0,-9 0-4 0,8 5-8 16,-1-2 0-16,2 2-4 0,-1 0 0 0,-8-1 0 0,8 0-4 15,0 5 4-15,1-4 0 0,-1 4-8 0,-1 0 4 0,2 0-4 0,7 4 4 16,-7 1 0-16,-1 0-4 0,0-1-4 0,-1 0 8 0,2 6-8 16,7-1 0-16,-7 0 0 0,-1 6 0 0,-1-7-4 0,3 1 4 15,-3 5 0-15,1 4 0 0,-8-4 0 0,8 0 0 0,-8 4 0 16,0 1 0-16,0-1 0 0,0 5-4 0,-8-5 0 0,0 5-4 16,1 0 4-16,-3 0 4 0,3 0-4 0,-10 4 0 0,1-3-4 0,7 3 4 15,-6-4 0-15,-2 0 0 0,1 4 0 0,0-8 0 0,-1 4 0 16,1-5 0-16,-1 1 0 0,2-6 4 0,6 1-4 0,-7-1 0 15,7-3 0-15,1-1 0 0,1-4 0 0,-1-1 0 0,-1-4 0 16,1 5 0-16,8-10 0 0,-8 5 0 0,8-4 0 0,0-1-4 16,0 0 4-16,0-3 0 0,0 2 0 0,0-2 0 0,8 3 0 0,-8-4 0 15,0-1-4-15,8 6 8 0,-8-5-4 0,9 0-4 0,-1 4 4 16,-8 0 0-16,7-4 0 0,-7 9 0 0,8-4 0 0,1 4 0 16,-9-5 4-16,8 5-4 0,0 0 0 0,1 0 4 0,-1 0 0 15,-1 5 0-15,2-5-4 0,7 4 0 0,-8-4 4 0,1 5 0 16,6-1 0-16,2 1 0 0,-9 0 0 0,9-1 0 0,-2 1 0 0,2 0-4 15,0-1 4-15,-2 0 0 0,2 1 0 0,-1 0 0 0,1-5 0 16,-1 4-4-16,0 1 0 0,1-5 0 0,0 5 4 0,-10-5-4 16,9 0 0-16,1 0 0 0,-9 0 0 0,8 0 0 0,-8 0-8 15,9 0 0-15,-9-5-4 0,-1 5-16 0,3-5-24 0,-3 1-24 16,1-1-20-16,-8 0-16 0,9 1-16 0,-9 0-60 0,8-6 0 0,-8 1 36 16,0 0 12-16,0 0 44 0</inkml:trace>
          <inkml:trace contextRef="#ctx0" brushRef="#br0" timeOffset="428.4722">-897-32 39 0,'0'0'76'0,"0"0"-8"0,0 0-8 0,0 0-16 0,0 0-4 0,0 0 4 15,0 0 4-15,0 0-4 0,8 0 0 0,-8 4 4 16,0-4 0-16,9 0 0 0,-9 6 0 0,7-6 0 0,1 4-4 0,-8 0 0 15,8 1 4-15,1 0-4 0,-1-1-4 0,0 5 0 0,1-4-8 16,-2 4 0-16,-7 1 0 0,8-1-4 0,1-1-4 0,-1 6-16 16,0-4 16-16,-8 3-4 0,8-4-4 0,1 5 0 0,-9 0-4 15,7 0 0-15,1 0 4 0,-8-1-8 0,9 1 0 0,-1-5 0 16,-8 5 0-16,8-5 0 0,-8 5-4 0,9-5 0 0,-9 0 0 0,8 1 0 16,-8-2 0-16,0-2 0 0,0-2 0 0,0 0 0 0,0 1-4 15,0 0 4-15,0-5 0 0,0 4 0 0,0-4 4 0,0 0-4 16,0 0 0-16,0-4 4 0,0-1 0 0,0 0 0 0,0 1-4 15,0 0 0-15,7-6-4 0,-7 1 4 0,0-5 0 0,0 5-4 16,8-5 4-16,-8 0-4 0,9-4 4 0,-9 4 0 0,8-4-4 0,-8 1 4 16,8 2-4-16,1 1 0 0,-9-4 0 0,8 4 0 0,-1 0 0 15,2 5 0-15,-9-4 4 0,8 3-4 0,0 1 4 0,-8-1 0 16,8 6 0-16,-8-5-4 0,9 4 4 0,-9 1 0 0,7 4-4 0,-7-4 0 16,8-2 0-16,1 6 0 0,-9-4 0 0,8 0 0 0,-8 4 0 15,8-6 0-15,1 6 0 0,-9 0-4 0,8-4-20 0,-8 4-12 16,7 0-28-16,-7 0-52 0,8 0-48 0,-8-4-40 0,0 4-16 15,0 0 32-15,0 0 32 0,0 0 28 0,0 0 24 0</inkml:trace>
        </inkml:traceGroup>
        <inkml:traceGroup>
          <inkml:annotationXML>
            <emma:emma xmlns:emma="http://www.w3.org/2003/04/emma" version="1.0">
              <emma:interpretation id="{0D2D0CAD-590E-43DA-B0F1-4479E830C3AA}" emma:medium="tactile" emma:mode="ink">
                <msink:context xmlns:msink="http://schemas.microsoft.com/ink/2010/main" type="inkWord" rotatedBoundingBox="23608,5504 24666,5648 24553,6481 23495,633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642.1567">8 0 35 0,'0'0'84'0,"-7"0"-8"0,7 0-4 0,0 0-20 16,-8 0-4-16,8 0-8 0,0 0 4 0,0 0-4 0,0 0 0 15,0 3 0-15,0-6 0 0,0 3 4 0,0 0 0 0,0 0 0 16,0 0 4-16,8 0 0 0,-8 0 8 0,7 0-4 0,-7 0-4 16,9 0-16-16,-9 0 16 0,8 0 0 0,-1 0-8 0,2 0 4 15,-1 0-4-15,-1 0 0 0,10 0 0 0,-9 0 0 0,-1 0 0 16,10 0 4-16,-10 0 0 0,2 0-8 0,6 0 0 0,-6 0-4 0,7 0 0 16,-9 0-4-16,10 0-4 0,-10 0 0 0,10 0-4 0,-10 0-4 15,2 0 0-15,6 0-4 0,-7 0 0 0,1 0-4 0,-1 0 0 16,-1 0-4-16,-7 0 0 0,9 0 0 0,-1 3 0 15,-8-3-4-15,7 0 0 0,-7 0 4 0,0 0-8 0,0 0 0 0,0 0 4 16,0 0-8-16,0 0-4 0,0 0-4 0,0 0-8 0,0 0-16 0,0 0-20 16,0 4-20-16,-7-4-12 0,7 0-24 0,-8 0-16 0,8 0-12 15,-9 0-8-15,2 0-20 0,-1 0-40 0,-1 4 32 0,1-4 36 16,1 3 28-16,-10 2 20 0</inkml:trace>
          <inkml:trace contextRef="#ctx0" brushRef="#br0" timeOffset="-9361.8834">-106 271 15 0,'0'0'92'0,"0"0"-4"0,0 0 0 0,0 4-24 0,7-4 0 16,-7 0-4-16,9 0-4 0,-9 0 4 0,8 0-8 0,-8-4 8 15,8 8 4-15,1-4 8 0,-1 0-8 0,0 5 8 0,1-5-8 16,-2 0 4-16,1 5-4 0,9-5 0 0,-9 0 4 0,0 0-4 15,1 0 0-15,6 4-4 0,-6-4-4 0,7 0-4 0,-9 0-4 16,3 0-8-16,-3 0-4 0,10 0-8 0,-9 0-4 0,0 0-8 0,1 0 0 16,-2 0 0-16,1 0-8 0,1 0 0 0,-1 0-4 0,0-4 4 15,0 4 0-15,-8 0-12 0,9 0 4 0,-9 0-4 0,7 0-4 16,-7-5-24-16,0 5-36 0,0 0-40 0,0 0-44 0,0 0-48 16,0 0-48-16,-7 0-12 0,7 0 44 0,-9 5 32 0,9-1 40 15,-8-4 28-15,0 5 20 0</inkml:trace>
          <inkml:trace contextRef="#ctx0" brushRef="#br0" timeOffset="-97378.5858">627-252 35 0,'0'0'76'0,"0"0"-4"0,0-5-8 16,0 5-20-16,0 0-4 0,0 0 0 0,0 0-4 0,0-4 4 15,0 4 0-15,0 0 0 0,0 0 4 0,0 0 0 0,0-5 0 0,0 5 0 16,0 0 4-16,0 0-4 0,0-5 0 0,10 5 0 0,-10 0 0 16,0 0 0-16,0 0 4 0,0 0 0 0,0 0-4 0,7 0-4 15,-7 0 0-15,0 0 4 0,0 0 0 0,8 5 0 0,-8-5 4 0,0 5 0 16,0-5 4-16,0 4-4 0,0 1 4 0,0 0 0 15,0-1-8-15,0 5 0 0,0-5-4 0,0 6-4 0,0-1 0 0,0 5-4 16,0-5 4-16,0 5-4 0,0 0 0 0,0-1-4 0,0 1-4 16,0 5 4-16,0-6-16 0,0 6-12 0,-8-1 0 0,8 0 0 15,0 0 0-15,-7 1 0 0,7 4 0 0,-10-4 0 0,10 3 0 0,-7-3 0 16,7 3 0-16,-8-3 0 0,-1 4 0 0,9-5 0 0,-8 0 0 16,8 5 0-16,-8-4 0 0,-1-1 0 0,9 1 0 0,-7-1 0 15,7 0 0-15,0 0 0 0,-8 1 0 0,8-5 0 0,-8 4 0 16,8-4 0-16,-9-1 0 0,9 1 0 0,0 0 0 0,0 0 0 15,0-4 0-15,0 3 0 0,0-4 0 0,0 0 0 0,-8 0 0 0,8 0 0 16,8 1 0-16,-8-2 0 0,0-2 0 0,0 2 0 16,9-3 0-16,-9 0 0 0,0 4 0 0,8-4 0 0,-8-1 0 0,8 0 0 15,-1 2 0-15,-7-2 0 0,9 0 0 0,7 1 0 0,-7-5 0 16,-1 5 0-16,-1-5 0 0,3 0 0 0,5 0 0 0,-7 0 0 16,9 0 0-16,-1 0 0 0,0 0 0 0,-7-5 0 0,7 0 0 0,0 5 0 15,0-4 0-15,1 0 0 0,-9-2 0 0,8-2 0 0,1 3 0 16,-1 0 0-16,-9 1 0 0,10-6 0 0,-9 6 0 0,1 0 0 15,7-2 0-15,-7-2 0 0,-2 3 0 0,1 0 0 0,-8 0 0 16,8 1 0-16,1 0 0 0,-9-1 0 0,0 1 0 0,8-1 0 16,-8 0 0-16,0 1 0 0,0 4 0 0,0-5 0 0,0 1 0 15,0 4 0-15,0-4 0 0,0-2-84 0,-8 6-100 0,8-4-60 0,-9-1-68 16,9 1 8-16,-8 4 52 0,0-5 48 0,8 1 40 16,-7-1 28-16,-2 5 28 0</inkml:trace>
        </inkml:traceGroup>
      </inkml:traceGroup>
    </inkml:traceGroup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12.3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5C22F1-B773-4DBE-A1AD-94A33B0A5FE9}" emma:medium="tactile" emma:mode="ink">
          <msink:context xmlns:msink="http://schemas.microsoft.com/ink/2010/main" type="writingRegion" rotatedBoundingBox="29065,6456 29918,6456 29918,6937 29065,6937">
            <msink:destinationLink direction="with" ref="{13870975-DDB9-49C3-A39F-10BE6289962D}"/>
          </msink:context>
        </emma:interpretation>
      </emma:emma>
    </inkml:annotationXML>
    <inkml:traceGroup>
      <inkml:annotationXML>
        <emma:emma xmlns:emma="http://www.w3.org/2003/04/emma" version="1.0">
          <emma:interpretation id="{68A00BCF-5AC3-42B0-A876-5F7892D730D4}" emma:medium="tactile" emma:mode="ink">
            <msink:context xmlns:msink="http://schemas.microsoft.com/ink/2010/main" type="paragraph" rotatedBoundingBox="29065,6456 29918,6456 29918,6937 29065,6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21C0B3-9B58-4FA7-8692-050BAB97B11C}" emma:medium="tactile" emma:mode="ink">
              <msink:context xmlns:msink="http://schemas.microsoft.com/ink/2010/main" type="line" rotatedBoundingBox="29065,6456 29918,6456 29918,6937 29065,6937"/>
            </emma:interpretation>
          </emma:emma>
        </inkml:annotationXML>
        <inkml:traceGroup>
          <inkml:annotationXML>
            <emma:emma xmlns:emma="http://www.w3.org/2003/04/emma" version="1.0">
              <emma:interpretation id="{08A28B56-9F26-419B-8CE3-6E6872644FC2}" emma:medium="tactile" emma:mode="ink">
                <msink:context xmlns:msink="http://schemas.microsoft.com/ink/2010/main" type="inkWord" rotatedBoundingBox="29065,6456 29918,6456 29918,6937 29065,69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1199 681 27 0,'0'0'84'0,"0"5"-4"16,0-5-8-16,-9 9-28 0,9-4 0 0,0 0-4 0,-8-1 0 15,8 1-4-15,0 5-4 0,0-5 0 0,0 4-4 0,-8 1 0 0,8 0 0 16,0-6-4-16,0 6 0 0,0 0 0 0,8-5-12 0,-8 4 12 15,0-4 8-15,8 5-4 0,-8-6-4 0,9 5 4 0,0-3 0 16,-9-2 0-16,8 1-4 0,0 0 4 0,1 0 0 0,-1-1 0 16,1-4-4-16,8 6-4 0,-9-6-8 0,2 0 4 0,-2 0 0 15,8 0-4-15,-6 0 0 0,-2 0 4 0,0-6-4 0,1 6 0 0,-1-4-4 16,0-1 0-16,2-5-4 0,-2 6 0 0,0-6 0 16,-8 5 0-16,8-5 0 0,-8 1 0 0,10-5-4 0,-10 4 0 0,0-4 0 15,0 4 0-15,0-4 4 0,0-1-4 0,0 5 0 0,0-4 0 16,-10 0 0-16,10-1-4 0,-8 1 0 0,0-1 0 0,8 2 4 15,-8 3 0-15,-2-5 0 0,2 1 0 0,0 5 0 0,-1-1 0 16,1-5 0-16,-10 11 0 0,10-7-4 0,0 7 4 0,0 0-4 16,-2-2 4-16,2 6 0 0,0 0 0 0,-1 0 0 0,0 6 0 0,1-2 8 15,-1 0-8-15,1 7 0 0,0-7-4 0,-1 6 4 0,9-1-4 16,-9 6 4-16,1-5 0 0,8 4 0 0,-8-5-16 0,8 6 24 16,-10-5-4-16,10-1 0 0,0 5-4 0,0-4 0 0,-8 0 0 0,16-1-4 15,-8 1 8-15,0-6-4 0,0 6 0 0,10-5 0 16,-2 0 0-16,0 0 4 0,-8-5 0 0,18 4-4 0,-10-4 0 0,0 5 4 15,1-5-8-15,8 0 4 0,-8 0 0 0,7 0 0 0,2 0 0 16,-2 0 4-16,-6 0-8 0,6 5 4 0,1-5 0 0,1 0 0 16,-10 5 4-16,8 0-4 0,2-5 0 0,-1 4 0 0,-8 1 8 15,8 0-4-15,-9 5 0 0,10-5 0 0,-10 4 0 0,0-4 0 16,0 5-4-16,2-6 0 0,-2 5 0 0,0 1 0 0,1 0 0 0,0-5 0 16,-1 5 0-16,1-1 0 0,-9-5 0 0,8 6 0 0,0 0-4 15,0-5-12-15,2 5-8 0,-2-5-12 0,0-1-20 0,2 0-16 16,-2 2-12-16,0-6-12 0,1 4-12 0,-1-4-60 0,1-4-4 0,-1 4 28 15,1-6 28-15,7 2 24 0</inkml:trace>
          <inkml:trace contextRef="#ctx0" brushRef="#br0" timeOffset="183.5254">2000 729 75 0,'0'0'100'0,"9"0"-8"0,-9 0 0 0,-9 5-24 15,9-1 4-15,0 1-4 0,-8 0 4 0,8 5 0 0,-9-1-8 16,1 1 0-16,8 0-12 0,-8-1 0 0,-2 0-12 0,2 6-4 0,8-1-8 15,-8-4-4-15,-2 5-4 0,2-2 0 0,8 2-8 0,-8-5 0 16,8 5 0-16,0-1-4 0,-8-5 0 0,8 1-8 0,0 3-4 16,0-3-4-16,0-4-12 0,0 4-8 0,0-6-28 0,8 5-24 0,-8-9-16 15,0 6-12-15,8-6-60 0,-8 0-12 0,8 0 32 0,-8 0 28 16,10-6 24-16</inkml:trace>
        </inkml:traceGroup>
      </inkml:traceGroup>
    </inkml:traceGroup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03.2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5A67D8-1AE3-4B5E-91AB-7408E4DA73F7}" emma:medium="tactile" emma:mode="ink">
          <msink:context xmlns:msink="http://schemas.microsoft.com/ink/2010/main" type="writingRegion" rotatedBoundingBox="28707,8447 28742,8447 28742,8500 28707,8500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D03A0341-3280-46FB-8A5C-8D0BB1F22FD7}" emma:medium="tactile" emma:mode="ink">
            <msink:context xmlns:msink="http://schemas.microsoft.com/ink/2010/main" type="paragraph" rotatedBoundingBox="28707,8447 28742,8447 28742,8500 28707,8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3AD12-F888-4270-B809-B5F03AB761D6}" emma:medium="tactile" emma:mode="ink">
              <msink:context xmlns:msink="http://schemas.microsoft.com/ink/2010/main" type="line" rotatedBoundingBox="28707,8447 28742,8447 28742,8500 28707,8500"/>
            </emma:interpretation>
          </emma:emma>
        </inkml:annotationXML>
        <inkml:traceGroup>
          <inkml:annotationXML>
            <emma:emma xmlns:emma="http://www.w3.org/2003/04/emma" version="1.0">
              <emma:interpretation id="{6394B215-EC55-4529-9D62-28F13EBABA86}" emma:medium="tactile" emma:mode="ink">
                <msink:context xmlns:msink="http://schemas.microsoft.com/ink/2010/main" type="inkWord" rotatedBoundingBox="28707,8447 28742,8447 28742,8500 28707,8500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17 38 59 0,'0'0'80'16,"-8"-4"0"-16,8 4-4 0,0 0-24 0,0-5-4 0,0 5 0 0,0 0-8 16,-9-5-4-16,9 5-4 0,0-5 0 0,0 0-4 0,0 5 0 15,0-5-4-15,0 5 4 0,0-5-4 0,0 5 0 0,0 0 0 16,0-4 4-16,0 4-4 0,0 0 0 0,0 0-4 0,0 0-4 0,0 0 4 15,9 0 0-15,-9 0 0 0,0 0 0 0,0 0 4 16,8 0-4-16,-8 0-4 0,0 4 0 0,0-4-4 0,8 0 4 0,-8 0 0 16,0 5 0-16,0-5-8 0,0 5 4 0,10-5 4 0,-10 5 0 15,0 0 0-15,0 0 0 0,0-5 4 0,0 5 0 0,0-1 0 16,0 1 4-16,0-5 4 0,0 0-12 0,0 5 12 0,0-5 0 16,0 0 4-16,-10 0-8 0,10 0-4 0,0 5 0 0,0-5-4 0,0 0-4 15,0 0-4-15,0-5 0 0,0 5-8 0,0 0 0 0,0-5-12 16,0 5-8-16,0 0-12 0,0-5-20 0,0 5-24 0,0-4-32 15,0-1-32-15,-8 5-24 0,8-5-68 0,0 0 32 0,-8 0 40 16,8-5 28-16,0 6 28 0</inkml:trace>
        </inkml:traceGroup>
      </inkml:traceGroup>
    </inkml:traceGroup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11.2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15C5EF-C28D-4C81-A8FD-420A47D2C8DF}" emma:medium="tactile" emma:mode="ink">
          <msink:context xmlns:msink="http://schemas.microsoft.com/ink/2010/main" type="writingRegion" rotatedBoundingBox="27906,5934 28306,5934 28306,6749 27906,6749"/>
        </emma:interpretation>
      </emma:emma>
    </inkml:annotationXML>
    <inkml:traceGroup>
      <inkml:annotationXML>
        <emma:emma xmlns:emma="http://www.w3.org/2003/04/emma" version="1.0">
          <emma:interpretation id="{5A41090F-7296-4723-A53B-2ECDBB10DA4F}" emma:medium="tactile" emma:mode="ink">
            <msink:context xmlns:msink="http://schemas.microsoft.com/ink/2010/main" type="paragraph" rotatedBoundingBox="27906,5934 28306,5934 28306,6749 27906,6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1BAB85-4438-4931-A0C2-5064606596AE}" emma:medium="tactile" emma:mode="ink">
              <msink:context xmlns:msink="http://schemas.microsoft.com/ink/2010/main" type="line" rotatedBoundingBox="27906,5934 28306,5934 28306,6749 27906,6749"/>
            </emma:interpretation>
          </emma:emma>
        </inkml:annotationXML>
        <inkml:traceGroup>
          <inkml:annotationXML>
            <emma:emma xmlns:emma="http://www.w3.org/2003/04/emma" version="1.0">
              <emma:interpretation id="{F8E4C7E0-CE25-4561-92D4-31B4760B42F5}" emma:medium="tactile" emma:mode="ink">
                <msink:context xmlns:msink="http://schemas.microsoft.com/ink/2010/main" type="inkWord" rotatedBoundingBox="27906,5934 28306,5934 28306,6749 27906,6749"/>
              </emma:interpretation>
            </emma:emma>
          </inkml:annotationXML>
          <inkml:trace contextRef="#ctx0" brushRef="#br0">244 149 43 0,'0'-4'72'0,"0"-2"-8"0,8-3-8 0,-8 3-20 0,0-3 0 15,0-1-8-15,0 6 4 0,0-7-4 0,0 3-4 0,0-2 0 16,0 5 4-16,0-5 0 0,0 1 0 0,0-1 4 0,-8 6 0 16,8-6 0-16,0 5 4 0,0 0-8 0,-8 0 0 0,8 1 0 15,-9 4-4-15,9-5 0 0,-8 5 0 0,-1 5-8 0,0-5 4 0,1 4-4 16,0-4-4-16,-2 10 4 0,2-5-8 0,-9 5 4 0,8-6 0 16,1 6-4-16,-9-1 0 0,9 6-4 0,-1-5 4 0,0 5-4 15,1-7 4-15,0 7-4 0,-2-1 0 0,2 1 4 0,0-5-4 0,0 3-4 16,8-3 0-16,0 5 0 0,-10-1 0 0,10-5-12 15,0 1 20-15,0 0-8 0,0-1 4 0,10 1 0 0,-10-1 0 0,8 1 0 16,-8-5-4-16,8 0 0 0,0 4 4 0,2-4-4 0,-2 0 4 16,-8 0 8-16,17-1-8 0,-8 1 0 0,-1 0 4 0,1 0 4 15,7-5 0-15,-7 5 0 0,8-1-4 0,-9 1 4 0,2-5-4 0,6 10-4 16,-7-6 4-16,8 2 4 0,-8-2 0 0,-1 1-4 16,8 5 8-16,-6-6-8 0,-2 6 4 0,0-5 0 0,10 3-4 0,-10 3 0 15,1-7 4-15,-1 6-4 0,1 0 0 0,-1-1 4 0,1 2 0 16,-1-3-8-16,-8 8 4 0,8-7-4 0,2 1 4 0,-10-1 0 15,8 5 0-15,-8-4 0 0,0 5-4 0,0-2 0 0,8-3 4 16,-8 5 0-16,0-1-4 0,0 1 0 0,0-2 0 0,0-3 0 16,-8 9 4-16,8-9-4 0,0 5 4 0,-8-1-4 0,-2 0 4 0,10-4 0 15,-8 4 0-15,0-4 4 0,-1-1-4 0,1 1-4 0,-1 0 4 16,1-1 0-16,-1-4 0 0,-7 4 0 0,6-3-4 0,2-6 0 16,-10 4-4-16,10-4 4 0,-8 0 0 0,7 0 0 0,-8 0 0 15,0 0-4-15,9-4 0 0,-10-2 4 0,10 2-4 0,-10-1 0 16,10-4-4-16,-9-1 4 0,9 5-8 0,-10-5-12 0,10-4-8 0,0 4-12 15,-10 1-8-15,10-6-16 0,0 1-16 0,-2 5-16 0,2-6-12 16,8 1-8-16,-8-1-24 0,-1 1-52 0,9 5 20 16,-8-6 28-16,8 1 32 0,0-1 20 0</inkml:trace>
        </inkml:traceGroup>
      </inkml:traceGroup>
    </inkml:traceGroup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10.0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2EAB60D-F66D-4844-A5D6-5C612E6ED416}" emma:medium="tactile" emma:mode="ink">
          <msink:context xmlns:msink="http://schemas.microsoft.com/ink/2010/main" type="inkDrawing" rotatedBoundingBox="24854,5147 25456,5459 25429,5510 24828,5198" semanticType="callout" shapeName="Other">
            <msink:sourceLink direction="with" ref="{314D7B57-1268-4102-B4E4-E27F7E011DFE}"/>
          </msink:context>
        </emma:interpretation>
      </emma:emma>
    </inkml:annotationXML>
    <inkml:trace contextRef="#ctx0" brushRef="#br0">-2 0 75 0,'0'0'92'0,"0"0"-4"15,0 0 0-15,0 0-20 0,0 6 4 0,8-6 4 0,-8 4 8 16,0-4 8-16,8 5 0 0,2-1 0 0,-2 2-4 0,0-2-4 0,-8 1 0 15,18 0 0-15,-10-1 4 0,1 1-4 0,7 1 0 0,-6-2-12 16,6 6-4-16,2-5-4 0,-2-1-4 0,2 6-8 0,-1-5 0 16,-1-1-4-16,2 6 0 0,-2-5-8 0,2 5-12 0,-1-6-28 15,8 6 0-15,-8-1 0 0,1-4 0 0,-2 5 0 0,2-1 0 16,-2 1 0-16,2 0 0 0,-1-1 0 0,-1 1 0 0,2-1 0 0,-2 1 0 16,-6-5 0-16,6 3 0 0,-7 3 0 0,8-1 0 15,-8-6 0-15,-1 6 0 0,8-1 0 0,-16-4 0 0,10 5-56 0,-2-6-72 16,0 2-24-16,-8-2-44 0,10 2-24 0,-10 3-116 0,0-5 80 15,0-4 44-15,0 5 48 0,-10 0 28 0,10-5 24 0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50.7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ED3017-CB9F-495F-BA28-13683A311082}" emma:medium="tactile" emma:mode="ink">
          <msink:context xmlns:msink="http://schemas.microsoft.com/ink/2010/main" type="inkDrawing" rotatedBoundingBox="27086,8329 27205,8316 27207,8328 27088,8341" semanticType="callout" shapeName="Other">
            <msink:sourceLink direction="with" ref="{C75907DF-C1B4-4E79-A0A3-7069D19AE3A4}"/>
          </msink:context>
        </emma:interpretation>
      </emma:emma>
    </inkml:annotationXML>
    <inkml:trace contextRef="#ctx0" brushRef="#br0">2185-943 67 0,'0'-6'108'0,"0"6"-4"0,-8 0-4 0,8 6-24 0,0-6 0 15,0 0 0-15,0 0 8 0,0 0 0 0,0 0-4 0,0 0 0 16,0 0 0-16,0 0 0 0,0 0 8 0,0 0 4 0,0 0 0 16,0 0 4-16,0 0-8 0,0 0 8 0,-8 0-4 0,8 0-8 15,0 0-4-15,0 0-4 0,0 0-8 0,-10 0-68 0,10 0 0 0,0 3 0 16,-8-3 0-16,8 0 0 0,0 0 0 0,0 6 0 0,0-6 0 15,0 0 0-15,0 0 0 0,0 0 0 0,-8 0 0 0,8 0 0 16,0 0 0-16,0 0 0 0,8 0 0 0,-8 0 0 0,0 0 0 16,0 0 0-16,0 0 0 0,0 0 0 0,0 0 0 0,0 0 0 15,0 0 0-15,-8 0 0 0,8 0 0 0,0 0 0 0,0 0 0 0,0 0 0 16,0 0 0-16,0 0 0 0,0 0 0 0,0 0 0 0,0 0 0 16,-8 0 0-16,8 0-116 0,0 0-24 0,-9 0-20 0,9 0-32 15,-9 0-8-15,1 0-76 0,8 0 24 0,-9 0 44 0,-7 0 40 16,6 0 32-16,2 0 24 0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51.1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8E117C-9AF1-4C0A-9097-C11BB416111C}" emma:medium="tactile" emma:mode="ink">
          <msink:context xmlns:msink="http://schemas.microsoft.com/ink/2010/main" type="inkDrawing" rotatedBoundingBox="25805,8494 25808,8349 25834,8350 25830,8495" shapeName="Other"/>
        </emma:interpretation>
      </emma:emma>
    </inkml:annotationXML>
    <inkml:trace contextRef="#ctx0" brushRef="#br0">813-916 23 0,'-8'6'124'16,"8"-1"0"-16,-9-1 4 0,9 1-16 0,0 0 4 0,0 0-4 0,0-5 0 15,0 5 4-15,-9-5 0 0,9 0 4 0,0 4 0 0,0-4-4 0,0 0 0 16,0 0-4-16,0 0-4 0,0 0-4 0,0 0-20 15,0 0-16-15,0 0-52 0,0-4-16 0,0 4 0 0,0 4 0 0,0-4 0 16,0 0 0-16,0 0 0 0,0 0 0 0,0 0 0 0,0 0 0 16,0 0 0-16,0 0 0 0,0 0 0 0,0 0 0 0,0 0 0 15,0 0 0-15,0 0 0 0,0 0 0 0,0 0 0 0,0 0 0 16,0 0 0-16,0 5 0 0,0-5 0 0,0 0 0 0,9 5 0 16,-9 1 0-16,0-2 0 0,0 0-16 0,0 1-128 0,0 0-28 0,0 0-28 15,0 4-20-15,0 1-92 0,0-1 56 0,0 1 44 0,0 0 36 16,0-1 40-16,0 1 20 0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14.1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3982A8-194B-473C-A4B0-24DAD282AFA6}" emma:medium="tactile" emma:mode="ink">
          <msink:context xmlns:msink="http://schemas.microsoft.com/ink/2010/main" type="inkDrawing" rotatedBoundingBox="23043,10746 23071,10817 23059,10822 23032,10750" semanticType="callout" shapeName="Other"/>
        </emma:interpretation>
      </emma:emma>
    </inkml:annotationXML>
    <inkml:trace contextRef="#ctx0" brushRef="#br0">479-2063 47 0,'-9'0'132'0,"9"0"-4"0,0-4 8 0,0 4-24 0,0 0 4 16,0 0 4-16,0 4 0 0,0-4 4 0,0 0 4 0,0 0 0 0,0 0-4 16,0 0-8-16,0 0-4 0,0 0-4 0,0 0-4 0,0 0-20 15,0 0-12-15,0 0-36 0,0 0-36 0,0 0 0 0,0 0 0 16,0 0 0-16,0 0 0 0,0 0 0 0,0 0 0 0,0 0 0 16,0 0 0-16,0 0 0 0,0 0 0 0,0 0 0 0,0 0 0 15,0 0 0-15,0 0 0 0,0 0 0 0,0 0 0 0,0 6 0 0,0-2-136 16,9-4-84-16,-9 5-48 0,0 0-68 0,9 4 52 0,-9-3 56 15,0 3 40-15,0-4 36 0,8 4 28 0,-8 1 24 16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13.8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A10C86-034B-4AD6-B9EF-809552A77885}" emma:medium="tactile" emma:mode="ink">
          <msink:context xmlns:msink="http://schemas.microsoft.com/ink/2010/main" type="inkDrawing" rotatedBoundingBox="23535,11861 23540,11776 23594,11779 23589,11864" semanticType="callout" shapeName="Other">
            <msink:sourceLink direction="with" ref="{1680A4D8-938A-4F99-BF11-F6A0CC3B658D}"/>
          </msink:context>
        </emma:interpretation>
      </emma:emma>
    </inkml:annotationXML>
    <inkml:trace contextRef="#ctx0" brushRef="#br0">1016-1012 67 0,'0'5'120'0,"0"-5"4"0,9 5-4 0,-9-1-12 0,0 1 4 16,-9 0-8-16,9 0 4 0,0 0 0 0,0 0-8 0,-8-5 0 0,8 4-4 16,0 1-4-16,-9-5 0 0,9 5-12 0,0-5 0 0,-9 0-8 15,9 5 0-15,0-5-12 0,0 0 0 0,0 0-8 0,0 0 0 16,-8 0-8-16,8 0-20 0,0 0-24 0,0 0 0 0,0 0 0 15,8 0 0-15,-8 0 0 0,0 0 0 0,0 0 0 0,0 0 0 16,0 0 0-16,0 0 0 0,0 0 0 0,0 0 0 0,-8 0 0 0,8 0 0 16,0 0-8-16,0 0-84 0,0-5-24 0,0 5-16 0,0-5-24 15,0 0-32-15,0 1-12 0,0-6-80 0,0 0 40 0,-8 1 52 16,8-1 32-16,0-4 32 0,0 0 20 0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12.9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87C0B8-0D88-401E-BCB3-052D6EEFA162}" emma:medium="tactile" emma:mode="ink">
          <msink:context xmlns:msink="http://schemas.microsoft.com/ink/2010/main" type="writingRegion" rotatedBoundingBox="24068,13583 24154,13583 24154,13636 24068,13636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0879761B-F778-44B5-9130-49C62BA57EC5}" emma:medium="tactile" emma:mode="ink">
            <msink:context xmlns:msink="http://schemas.microsoft.com/ink/2010/main" type="paragraph" rotatedBoundingBox="24068,13583 24154,13583 24154,13636 24068,13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976551-223B-48AD-8F07-9BC350A841A5}" emma:medium="tactile" emma:mode="ink">
              <msink:context xmlns:msink="http://schemas.microsoft.com/ink/2010/main" type="line" rotatedBoundingBox="24068,13583 24154,13583 24154,13636 24068,13636"/>
            </emma:interpretation>
          </emma:emma>
        </inkml:annotationXML>
        <inkml:traceGroup>
          <inkml:annotationXML>
            <emma:emma xmlns:emma="http://www.w3.org/2003/04/emma" version="1.0">
              <emma:interpretation id="{20589D00-08BA-488E-B26F-21AB3419E7B8}" emma:medium="tactile" emma:mode="ink">
                <msink:context xmlns:msink="http://schemas.microsoft.com/ink/2010/main" type="inkWord" rotatedBoundingBox="24068,13583 24154,13583 24154,13636 24068,13636"/>
              </emma:interpretation>
            </emma:emma>
          </inkml:annotationXML>
          <inkml:trace contextRef="#ctx0" brushRef="#br0">2652 5602 19 0,'-8'0'108'0,"8"0"-8"0,0 0-8 0,-9 0-36 15,1 5 28-15,8-5-8 0,-9 0 0 0,1 0-8 0,0 0 0 16,8 0-8-16,-10 0 0 0,2-5-4 0,8 5-4 0,0 0-4 0,-8 0-4 16,8 0 0-16,0 5-4 0,-10-5-4 0,10 0 0 0,0 0-4 15,0 5-4-15,0-5-4 0,0 5 4 0,0-5-8 0,0 5 0 16,0-5 0-16,0 4-4 0,0-4-4 0,0 5 0 0,0-5-4 0,0 5 4 15,0-5-8-15,0 0 0 0,0 0 4 0,0 0-4 16,0 0-4-16,0 0 4 0,0 0-8 0,0 0-4 0,0 0-12 0,0 0-12 16,0 0-20-16,0 0-16 0,0 0-32 0,0-5-24 0,0 5-12 15,0-5-80-15,0 1 12 0,0-6 28 0,0 0 44 0,10 1 20 16,-10-1 24-16</inkml:trace>
        </inkml:traceGroup>
      </inkml:traceGroup>
    </inkml:traceGroup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51.8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7302F4-68EA-41E8-9146-2CC03978640A}" emma:medium="tactile" emma:mode="ink">
          <msink:context xmlns:msink="http://schemas.microsoft.com/ink/2010/main" type="writingRegion" rotatedBoundingBox="25866,14619 27252,16706 26199,17405 24814,15318"/>
        </emma:interpretation>
      </emma:emma>
    </inkml:annotationXML>
    <inkml:traceGroup>
      <inkml:annotationXML>
        <emma:emma xmlns:emma="http://www.w3.org/2003/04/emma" version="1.0">
          <emma:interpretation id="{93F1A095-8F88-4397-9927-ACB99765157C}" emma:medium="tactile" emma:mode="ink">
            <msink:context xmlns:msink="http://schemas.microsoft.com/ink/2010/main" type="paragraph" rotatedBoundingBox="25939,14708 26134,15129 25850,15260 25656,14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8563E7-A91F-41F5-BEF3-B6BF06971893}" emma:medium="tactile" emma:mode="ink">
              <msink:context xmlns:msink="http://schemas.microsoft.com/ink/2010/main" type="line" rotatedBoundingBox="25939,14708 26134,15129 25850,15260 25656,14839"/>
            </emma:interpretation>
          </emma:emma>
        </inkml:annotationXML>
        <inkml:traceGroup>
          <inkml:annotationXML>
            <emma:emma xmlns:emma="http://www.w3.org/2003/04/emma" version="1.0">
              <emma:interpretation id="{9CB61467-D3CF-4061-9983-7D9A07E2B83C}" emma:medium="tactile" emma:mode="ink">
                <msink:context xmlns:msink="http://schemas.microsoft.com/ink/2010/main" type="inkWord" rotatedBoundingBox="25939,14708 26134,15129 25850,15260 25656,14839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zw</emma:literal>
                </emma:interpretation>
                <emma:interpretation id="interp3" emma:lang="" emma:confidence="0">
                  <emma:literal>zo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59 139 59 0,'0'0'96'0,"0"-5"-8"0,0 1-4 0,0-1-20 0,0 5-4 15,0-5-4-15,0 0 0 0,0 0-4 0,0 0 0 0,0 1-4 16,0-6-4-16,0 5 0 0,0 1 0 0,0-1-4 0,0 0-4 0,0-4 4 16,9 3-8-16,-9 2-4 0,0-5 4 0,9 3 0 0,-9 2-8 15,8-1 0-15,-8 0 0 0,8 0 0 0,-8 1 0 0,8 4 0 16,2-6 4-16,-2 2-4 0,0 4-4 0,2 0 0 0,-10 0 0 16,8-5-4-16,0 5 0 0,1 0 4 0,-1 0-8 0,1 5 0 15,-1-5 0-15,-8 4 0 0,9 2-4 0,-1-2 0 0,-8-4 0 0,8 10-4 16,-8-5 0-16,10-1 0 0,-10 7 0 0,0-3 0 0,0 2-4 15,0 0 0-15,0-1 0 0,-10 6 0 0,10-6 0 0,-8 1-4 16,0 4 0-16,-1 1 0 0,1-1 0 0,-1 0 0 0,-8-4 4 16,9 4-4-16,-10 1 4 0,10-6-4 0,-10 6 0 0,10-5 0 15,-8-1 0-15,7 0 0 0,0 1 4 0,1-5-4 0,-1 0 0 0,1-1 0 16,0 2 0-16,-2-2 0 0,2-4-4 0,8 0 0 16,0 5 0-16,-8-10 0 0,8 5 0 0,0 0 0 0,0-4 0 0,0 4 0 15,0-6 4-15,0 6 0 0,8-4 0 0,-8-1 0 0,0 5 4 0,8-5 0 16,-8 5 0-16,10-5 0 0,-10 5 0 0,8-5 0 15,-8 5 0-15,8 0 0 0,1 0 0 0,-1 0 4 0,-8 0 0 0,9 5 4 16,0-5 4-16,-1 5-4 0,0 0 4 0,0 0 0 0,2-1 8 16,-2 6 0-16,0-1 0 0,2-3 0 0,-2 3-16 0,9 1 20 15,-9 0-4-15,1-1 0 0,-1 1 4 0,1-1-4 0,7 1-4 16,-6-6 4-16,-2 6-4 0,0-5-4 0,2 5 0 0,-2-5 0 16,8-1-4-16,-7-4-4 0,-1 5 4 0,1-5-4 0,0 0 0 15,-9-5-4-15,8 5-4 0,0-4-8 0,2-1-8 0,-10-5-8 0,8 0-12 16,-8 5-12-16,0-9-12 0,8 5-12 0,-8-1-16 0,0-5-16 15,-8 1-16-15,8-1-12 0,0 2-32 0,-8 3-48 0,-2-5 40 16,10 1 28-16,-8 5 32 0,0-1 24 0</inkml:trace>
        </inkml:traceGroup>
      </inkml:traceGroup>
    </inkml:traceGroup>
    <inkml:traceGroup>
      <inkml:annotationXML>
        <emma:emma xmlns:emma="http://www.w3.org/2003/04/emma" version="1.0">
          <emma:interpretation id="{34B258C2-7D93-40A6-8B4F-6A67BD5D3964}" emma:medium="tactile" emma:mode="ink">
            <msink:context xmlns:msink="http://schemas.microsoft.com/ink/2010/main" type="paragraph" rotatedBoundingBox="25241,15035 26626,17121 26199,17405 24814,15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ABDEE9-3C88-41B7-9261-D3D76C2E4CEA}" emma:medium="tactile" emma:mode="ink">
              <msink:context xmlns:msink="http://schemas.microsoft.com/ink/2010/main" type="line" rotatedBoundingBox="25241,15035 26626,17121 26199,17405 24814,15318"/>
            </emma:interpretation>
          </emma:emma>
        </inkml:annotationXML>
        <inkml:traceGroup>
          <inkml:annotationXML>
            <emma:emma xmlns:emma="http://www.w3.org/2003/04/emma" version="1.0">
              <emma:interpretation id="{B9C4C228-7F30-4916-B791-55667D42AB29}" emma:medium="tactile" emma:mode="ink">
                <msink:context xmlns:msink="http://schemas.microsoft.com/ink/2010/main" type="inkWord" rotatedBoundingBox="25233,15040 25653,15672 25233,15950 24814,1531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81.8852">-640 461 43 0,'0'0'76'16,"0"0"-8"-16,-8-6-4 0,8 6-16 0,0 0-4 16,-8 0 0-16,8 0-4 0,0 0 4 0,0-4-4 0,0 4 0 0,0-5 0 15,0 5 0-15,-10 0-4 0,10-4 4 0,0 4-4 0,0-6 0 0,0 6 0 16,0-4-4-16,0-1-16 0,0 5 24 0,10-5 0 15,-10 5-4-15,-10-4-4 0,20-1 0 0,-10-1 4 0,0 6 0 0,0-4-4 16,8-1 0-16,-8 0 0 0,8 0-4 0,-8 1 4 0,9 4-4 16,-9-5 0-16,9 0 0 0,-1 5 0 0,-8-5-4 0,8 5-4 15,1 0 0-15,-1-4 0 0,0 4-4 0,2 0 0 0,-2 0 0 0,0 0-4 16,-8 0 0-16,10 4-4 0,-2-4 0 0,0 5 0 0,0-5-4 16,1 5 0-16,8 0 0 0,-8-1 0 0,-1-4 0 0,0 5 0 15,2 5 0-15,-10-6-4 0,8 2 4 0,0 3-4 0,0 1 0 16,2-6 0-16,-10 6 0 0,8-5 0 0,-8 5 0 0,0-1 0 15,8-4 4-15,-8 4-8 0,0 1 8 0,0-1-4 0,0 1 4 16,-8 0-4-16,8-1 0 0,-8 2 0 0,-2-3 4 0,10 2-4 16,-8 0 0-16,0-1 0 0,0 0 0 0,-2 6 0 0,2-5 0 15,0-1 0-15,-1 1 0 0,1-5 0 0,-1 5 0 0,0-1 0 0,1-5 0 16,0 6-4-16,0-5 12 0,-2 0-8 0,10 0 0 0,-8-5 0 16,8 4 0-16,0-4 0 0,0 0-4 0,0 6 4 0,-8-6 0 15,8 0 0-15,0 0 0 0,8 0 0 0,-8 0-4 0,0-6 4 16,8 6-4-16,-8 0 8 0,10-4-4 0,-10-1 0 0,8 5-4 15,0 0 4-15,0-5 0 0,-8 5 0 0,9-5 0 0,0 5 0 0,-1-3 0 16,1 3 0-16,-1 0 0 0,0-7 0 0,2 7 0 0,-2 0 0 16,0 7 0-16,0-7 0 0,2 3 4 0,6-3-4 0,-7 5 0 15,0 0 4-15,-1 0-4 0,1 5 0 0,-1-6 4 0,0 1-4 0,0-1 4 16,10 6 0-16,-10 0 0 0,2 0-4 0,-2-1 0 16,0 0 4-16,1 1 0 0,-1 0-4 0,1-1 8 0,-1 6 0 0,-8-5-4 15,9-1 4-15,-1 5 0 0,-8-4 0 0,8 5 8 0,-8-1 0 16,0-5 0-16,0 6 4 0,10-5 0 0,-10 4 4 0,0-5-4 15,-10 6-4-15,10-5 4 0,0 4 4 0,-8-5-4 0,8 6 0 0,-8-6-20 16,-1 1 20-16,1 4 0 0,-1-3-4 0,1-2 0 16,-1 5-8-16,1-5 0 0,-10 1 0 0,10-1 0 0,0-3-4 0,-10 3-4 15,10 1 4-15,-9-6-8 0,9 1-4 0,-1 0 0 0,-8-5-8 16,9 5-12-16,-2-5-16 0,-6 4-16 0,8-4-16 0,-10-4-24 16,10 4-16-16,-9-5-28 0,8 5-28 0,-8-5-24 0,9 0-76 15,0 1 52-15,-10-2 44 0,10-3 32 0,-2 5 28 0,-6-2 20 0</inkml:trace>
        </inkml:traceGroup>
        <inkml:traceGroup>
          <inkml:annotationXML>
            <emma:emma xmlns:emma="http://www.w3.org/2003/04/emma" version="1.0">
              <emma:interpretation id="{8C65E7CE-3965-4913-8471-A9DAF7C1777C}" emma:medium="tactile" emma:mode="ink">
                <msink:context xmlns:msink="http://schemas.microsoft.com/ink/2010/main" type="inkWord" rotatedBoundingBox="26252,16557 26626,17121 26236,17380 25862,16816"/>
              </emma:interpretation>
              <emma:one-of disjunction-type="recognition" id="oneOf2"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"</emma:literal>
                </emma:interpretation>
                <emma:interpretation id="interp9" emma:lang="" emma:confidence="0">
                  <emma:literal>ą</emma:literal>
                </emma:interpretation>
                <emma:interpretation id="interp10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17159.4027">367 1995 59 0,'0'0'76'0,"-10"0"0"0,10 0-4 0,0 0-20 0,0 0 0 16,-8-5-4-16,8 5 0 0,0 0 0 0,0-4-8 0,0 4-4 0,0-6 0 15,0 6-4-15,-8-3 0 0,8 3-4 0,0-6 0 0,0 1 0 16,0 5 0-16,0-5 0 0,8 1 4 0,-8-1 0 0,0 0 4 16,0 5-4-16,0-5 0 0,0 1-4 0,0-1 8 0,8 1 0 15,-8-2-4-15,0 1 8 0,10 0-4 0,-10 5-4 0,8-9 4 16,0 4-8-16,-8 5 0 0,9-5-4 0,-1 1 0 0,1-1 0 0,0 5-4 15,-1-5 0-15,0 5-4 0,0 0 0 0,-8 0-4 0,10 0 0 16,6-5 0-16,-6 5 0 0,-10 0-8 0,8 0 4 0,0 5-4 16,1-5 0-16,-1 5 0 0,0-5 0 0,2 5-4 0,-2-1 4 15,0-4-4-15,-8 5 0 0,8 0 4 0,2 0-4 0,-10-1 0 16,0 1 4-16,8 6 0 0,-8-7-4 0,0 5 0 0,8-4 4 0,-8 5 0 16,0-6 0-16,0 6-4 0,0-4 4 0,-8 3-4 15,8-5 8-15,0 6-8 0,-8-1 4 0,8-4 0 0,0 4-4 0,-10-4 0 16,10 5 0-16,-8-5 4 0,8 5-4 0,-8-1 0 0,0-4 4 15,8 0-4-15,-10 5-4 0,10-6 0 0,0 6 4 0,-8-5 0 16,8-1 0-16,0 6 4 0,0-5-8 0,-8-5 0 0,8 5 0 0,0 0 4 16,0-1 0-16,0-4 0 0,0 0-24 0,0 5 24 0,0-5 4 15,8 0-4-15,-8 0 0 0,0 0 0 0,8-5-4 0,-8 5 4 16,10-4-4-16,-10-1 4 0,8 5 0 0,-8-5 4 0,8 5-4 16,0-5 0-16,2 5 0 0,-2 0 0 0,0 0-4 0,1-5 4 15,0 5 4-15,-1 0-4 0,1 0 0 0,-1 0 0 0,0 5 0 0,1-5 4 16,0 5-4-16,-1 0 4 0,0 0 0 0,2-1-4 0,-2 1 0 15,0 0 4-15,1-1 0 0,0 6 0 0,-1-5 0 0,-8 3 0 16,8 3 0-16,1-1 0 0,-9-1 4 0,8 6 0 0,-8-5 0 0,8-1 0 16,-8 1 4-16,0 4 0 0,10 0 0 0,-10-4 0 15,0 5 0-15,0-1 0 0,0-5 0 0,0 6 4 0,0-1 0 16,0-5 0-16,0 6 0 0,0-1 8 0,-10-3-4 0,10 2 0 0,-8 1 4 16,8-4 0-16,-8 5 0 0,8-6-4 0,-9 0 0 15,1 2 0-15,0-2-4 0,-1 1 0 0,-8-1-4 0,9 1-4 0,-2-6-8 16,-6 6 0-16,7-5 0 0,-8 0 0 0,9 0 0 0,-9-5 0 15,8 4 0-15,-8-4 0 0,9 0 0 0,-2 5 0 0,-6-10 0 16,8 5 0-16,-10-4-16 0,10 4-28 0,-1-5-24 0,1 0-20 0,-10 5-28 16,10-5-28-16,0 1-24 0,-2-2-24 0,-6-3-76 0,8 4 16 15,-1 0 48-15,0 1 36 0,1-6 36 0,-1 5 24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05.9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063DD3-CE5F-485D-BCFC-831F09577F33}" emma:medium="tactile" emma:mode="ink">
          <msink:context xmlns:msink="http://schemas.microsoft.com/ink/2010/main" type="writingRegion" rotatedBoundingBox="24843,7046 25584,5417 26924,6027 26183,7655">
            <msink:destinationLink direction="with" ref="{9F002D13-1B02-4A12-A213-B49D51133923}"/>
          </msink:context>
        </emma:interpretation>
      </emma:emma>
    </inkml:annotationXML>
    <inkml:traceGroup>
      <inkml:annotationXML>
        <emma:emma xmlns:emma="http://www.w3.org/2003/04/emma" version="1.0">
          <emma:interpretation id="{289DE2B7-EB7E-4CFE-BB25-A361619B088B}" emma:medium="tactile" emma:mode="ink">
            <msink:context xmlns:msink="http://schemas.microsoft.com/ink/2010/main" type="paragraph" rotatedBoundingBox="25105,7165 25846,5536 26475,5822 25734,7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827DF-11BE-4389-ABBC-47780BF5EA96}" emma:medium="tactile" emma:mode="ink">
              <msink:context xmlns:msink="http://schemas.microsoft.com/ink/2010/main" type="line" rotatedBoundingBox="25105,7165 25846,5536 26475,5822 25734,7451"/>
            </emma:interpretation>
          </emma:emma>
        </inkml:annotationXML>
        <inkml:traceGroup>
          <inkml:annotationXML>
            <emma:emma xmlns:emma="http://www.w3.org/2003/04/emma" version="1.0">
              <emma:interpretation id="{C27F70B5-7163-45C7-A4C6-6194D47EDA6D}" emma:medium="tactile" emma:mode="ink">
                <msink:context xmlns:msink="http://schemas.microsoft.com/ink/2010/main" type="inkWord" rotatedBoundingBox="25174,7196 25387,6728 25746,6891 25532,7359"/>
              </emma:interpretation>
            </emma:emma>
          </inkml:annotationXML>
          <inkml:trace contextRef="#ctx0" brushRef="#br0">0 5 3 0,'0'-4'92'0,"0"4"-8"0,0 0-12 0,0-5-20 16,9 5-4-16,-9 0 0 0,0 0 0 0,8 0 0 0,-8 0 4 16,8 0 0-16,-8 5 4 0,9-1 4 0,-9 1-4 0,0-5 8 15,0 8-4-15,7-3-4 0,-7 4 0 0,0 1-4 0,0-1 0 0,0 0-4 16,0 0 4-16,8 5-4 0,-8 1-4 0,0-2-4 0,0 0 0 15,0 1-4-15,0 0-4 0,0-1-4 0,0 6-4 0,0-5-24 16,0 4 24-16,8-4-4 0,-8-1-4 0,0 6 0 0,0-6-4 16,9 6-4-16,-9-5 0 0,0-1 0 0,0 1-4 0,0 0-4 15,8 0 0-15,-8 0-8 0,0-1 0 0,0-3-8 0,0-1-4 16,0 0-8-16,0 1-4 0,0-6-4 0,0 5-8 0,0-4-8 16,0-5-8-16,0 3-12 0,0-3-20 0,0 0-12 0,-8 0-8 0,8 0 0 15,0-3 4-15,0-2-76 0,-9 0 12 0,9 1 36 0,0-6 28 16,-8 6 20-16</inkml:trace>
          <inkml:trace contextRef="#ctx0" brushRef="#br0" timeOffset="-299.202">-154 37 19 0,'0'-5'96'16,"0"1"-8"-16,0-1-8 0,0 5-28 0,0-5-8 0,0 5 0 0,0-4 0 15,0 4 0-15,0 0 0 0,0 4 4 0,0 1-4 0,0-5 4 16,8 9 0-16,-8-4 4 0,0 3 0 0,0 3-4 0,8-2-4 16,-8 4 4-16,0-3-4 0,0 3-4 0,0 6-4 0,0-6-4 0,0 1 0 15,0 4-4-15,0 1-4 0,0 0-4 0,0-1 0 16,0 0-4-16,0 0 0 0,0-4-4 0,0 4-4 0,0 1 0 15,0-6 0-15,0 6 0 0,0-6-4 0,0 6 0 0,0-5-4 0,0 0 0 16,0-1-8-16,0-4-4 0,0 5-4 0,0-4-12 0,0-2-4 16,0 2-12-16,0-1-16 0,0-4-12 0,0-1-16 0,0-4-12 15,0 5 4-15,0-5-8 0,0 0-48 0,0-5-24 0,0 5 36 0,0-4 8 16</inkml:trace>
          <inkml:trace contextRef="#ctx0" brushRef="#br0" timeOffset="219.4112">-114 253 47 0,'0'0'80'0,"0"0"16"0,0 4-4 15,0-4-20-15,0 5 0 0,0-5 4 0,8 5 0 0,-8-5-4 16,0 0 0-16,9 0 0 0,-9 4-8 0,8-4 0 0,0 0 0 15,1 0-4-15,-9 0 0 0,7 0-4 0,1 0 0 0,9 0-12 16,-9 0-4-16,-1 0-4 0,3 0-8 0,-3 0-4 0,10 0-4 16,-9 0-4-16,0 0-4 0,1 0-8 0,6 0-4 0,-7 0-16 0,1 0-20 15,-1 0-16-15,9 0-36 0,-10 0-40 0,1 0-24 0,1 0-32 16,-1 4-32-16,0-4 32 0,1 6 32 0,-1-6 32 0,-1 5 20 16</inkml:trace>
        </inkml:traceGroup>
        <inkml:traceGroup>
          <inkml:annotationXML>
            <emma:emma xmlns:emma="http://www.w3.org/2003/04/emma" version="1.0">
              <emma:interpretation id="{420006CD-C02E-40E7-BD23-D05CA4BD04D8}" emma:medium="tactile" emma:mode="ink">
                <msink:context xmlns:msink="http://schemas.microsoft.com/ink/2010/main" type="inkWord" rotatedBoundingBox="25592,6093 25846,5536 26475,5822 26221,6379">
                  <msink:destinationLink direction="with" ref="{941E5076-1EBF-4C05-8E26-5B4810164AB8}"/>
                </msink:context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ż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ź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801.3841">498-1156 27 0,'0'0'80'15,"0"-5"-8"-15,8 5-12 0,-8 0-20 0,0-4 0 0,0 4 0 0,8 0-4 16,-8-5 0-16,0 5 4 0,0-4 0 0,0 4 0 0,9 0 0 16,-9 0 0-16,0 0 0 0,0 0-4 0,0-4-20 0,0 4 24 15,0 0 0-15,0 0-4 0,0 4 4 0,0-4 0 0,0 0 4 0,0 0-8 16,0 4 4-16,0 1-8 0,0-1 0 0,0-4 0 15,0 10 4-15,0-5-4 0,0-1 0 0,0 5-8 0,0 0 0 0,0 1-4 16,-9-1 4-16,9 5-4 0,0-1 0 0,0 1-4 0,-8 0 0 16,8 0 0-16,0-1 0 0,-8 1 4 0,8 0-4 0,-9 0-4 15,9 4 4-15,-7-4 0 0,7 0-4 0,-8 4 0 0,8-4 0 0,-8 4-4 16,8-4 4-16,-9 0 0 0,9 4-4 0,-8-4 0 0,0 0 0 16,8-1 4-16,-9 1-4 0,9 0-4 0,-7-5 0 0,-1 5 0 15,8-1 0-15,-9-3 4 0,1-1-8 0,0 0 4 0,8 0 0 16,-8 0 0-16,-1 1 0 0,9-2 0 0,-7-2 0 0,-1 2-4 15,8-3 4-15,-9 0-4 0,1-1 4 0,8 1-4 0,-8 0 0 0,-1-5 0 16,9 0 0-16,-8 4 0 0,1-4 0 0,-1 0 0 0,8 0-4 16,-9 0 4-16,1 4 4 0,0-4 0 0,-1 0-4 0,9-4 0 15,-8 4 0-15,1-4-4 0,-2 4 4 0,9-5 0 0,-8 5 0 16,0-5 0-16,0 1-4 0,8 4 4 0,-9-5 0 0,2 0-4 16,-1 1 4-16,8 0 0 0,-9-2 0 0,1-2 0 0,8 3 0 15,-8 0 0-15,-1 1-4 0,9-1 8 0,-8 0-8 0,8 1 8 0,-7 0-4 16,7-1 0-16,-8 0 4 0,8 1-4 0,0-1 0 0,0 0 0 15,0 1 0-15,0-1 0 0,0-4 0 0,0 4 4 0,0 1-4 16,-9-1 0-16,9 1 0 0,9-1 0 0,-9-4 0 0,0 4-4 16,0 1 4-16,0-1-4 0,0 2 4 0,0-3-4 0,0-3 4 15,8 4 0-15,-8 1 4 0,0-1-4 0,7 0 0 0,-7 1 0 0,8-1 0 16,-8 5-4-16,9-4 4 0,-9-2 0 0,8 3 0 0,-8 3 0 16,8-5 4-16,-8 5-4 0,9 0 0 0,-9 0-4 0,8-5 4 15,-1 5 0-15,-7 0 4 0,9 0-4 0,-9 0 0 0,8 0 0 16,-8 0 0-16,8 0-16 0,0 5 16 0,-8-5 4 0,9 0 0 15,-9 5 4-15,7-5-4 0,1 3 0 0,-8 3 0 0,9-6 4 0,-9 4-4 16,8 1 0-16,0-1 4 0,-8 6 0 0,9-6 0 16,-9 1 0-16,8 4 0 0,-1-3 0 0,-7 2 0 0,8-4 8 0,1 6 0 15,-9-6-4-15,8 5 4 0,0-4-4 0,1 4 4 0,-9-4 0 16,8 4 0-16,-1-5 0 0,2 6 0 0,-1-6 0 0,0 6 0 16,0-6 4-16,1 5 0 0,-1-4 0 0,8 4 0 0,-8-4 0 0,0-1-12 15,1 6-8-15,7-6 0 0,-9 0 0 0,2 1 0 0,7 0 0 16,-7-1 0-16,6 1 0 0,-5 0 0 0,5-1 0 0,-7 0 0 15,9 1 0-15,-10 1 0 0,2-6 0 0,7 3 0 0,-7 2 0 16,7-5 0-16,-9 5 0 0,2-5 0 0,-1 0 0 0,0 0 0 16,1 4 0-16,-1-4 0 0,0 0 0 0,1 0 0 0,-2 0 0 0,1 0 0 15,1 0 0-15,-1 0 0 0,-8 0 0 0,8 0 0 0,-1-4 0 16,-7 4 0-16,10 0 0 0,-10-5 0 0,7 5 0 0,1-5 0 16,-8 5 0-16,9-3 0 0,-9-3 0 0,8 1 0 0,-8 5 0 15,8-4 0-15,-8 0 0 0,9-1 0 0,-9 0 0 0,0-4 0 16,7 9 0-16,-7-5 0 0,0-3 0 0,0 8 0 0,0-10 0 15,0 6 0-15,0-1-76 0,0 0-52 0,0 1-20 0,0-1-28 0,0-4-24 16,0 5-4-16,-7-1-80 0,7-4 52 0,-9 4 44 0,9-4 36 16,-8 4 28-16,8-4 24 0</inkml:trace>
        </inkml:traceGroup>
      </inkml:traceGroup>
    </inkml:traceGroup>
    <inkml:traceGroup>
      <inkml:annotationXML>
        <emma:emma xmlns:emma="http://www.w3.org/2003/04/emma" version="1.0">
          <emma:interpretation id="{0D30B725-B29F-460D-9CA3-2C29D7CB554F}" emma:medium="tactile" emma:mode="ink">
            <msink:context xmlns:msink="http://schemas.microsoft.com/ink/2010/main" type="paragraph" rotatedBoundingBox="26766,6627 25151,6619 25156,5651 26771,56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C9BA39-2A0F-4564-8996-8E05EDAB666D}" emma:medium="tactile" emma:mode="ink">
              <msink:context xmlns:msink="http://schemas.microsoft.com/ink/2010/main" type="line" rotatedBoundingBox="26766,6627 25151,6619 25156,5651 26771,5658"/>
            </emma:interpretation>
          </emma:emma>
        </inkml:annotationXML>
        <inkml:traceGroup>
          <inkml:annotationXML>
            <emma:emma xmlns:emma="http://www.w3.org/2003/04/emma" version="1.0">
              <emma:interpretation id="{2B53CEE1-06C7-43A2-9196-F7F7A83F2BE5}" emma:medium="tactile" emma:mode="ink">
                <msink:context xmlns:msink="http://schemas.microsoft.com/ink/2010/main" type="inkWord" rotatedBoundingBox="26766,6627 25151,6619 25156,5651 26771,5658"/>
              </emma:interpretation>
            </emma:emma>
          </inkml:annotationXML>
          <inkml:trace contextRef="#ctx0" brushRef="#br0" timeOffset="5629.7546">-245-550 27 0,'0'0'44'0,"0"0"4"0,0 0-8 0,0 0-20 0,0 0-4 15,0 0-4-15,0 0 0 0,0 0-8 0,0 0 4 0,0 0 0 16,0 0-4-16,0 0 0 0,0 0-4 0,0 0 4 0,0 0 0 0,0 0 0 16,0 0 0-16,0 0 0 0,0 0-4 0,0 0 0 15,0 0 4-15,0 0 0 0,0 0 0 0,0 0 4 0,0 0 0 0,0 0 4 16,0 0 0-16,0 0 0 0,0 0-8 0,0 0 8 0,-7 0-8 16,7 0 4-16,0 0 0 0,0 0 4 0,0 0 0 0,7 0-4 15,-7 0 0-15,0 0 4 0,-7 0 0 0,7 0 4 0,0 0 0 0,0 0 0 16,0 0 0-16,0 0 4 0,0 0-4 0,0 0 4 15,0 0 0-15,0 0 8 0,0 0-4 0,0 0 4 0,0 4-12 16,0-4 16-16,0 0 0 0,0 5 0 0,7-5 0 0,-7 0-4 0,0 5 4 16,0-1 0-16,0-4 4 0,10 5 0 0,-10-5-4 0,0 5 0 15,0-1 0-15,7 1-4 0,-7-1-4 0,8 1 4 0,-8-1 0 16,9-4-4-16,-9 6 0 0,8-2 0 0,0 0 4 0,-8 1 0 0,7-5-4 16,-7 4 0-16,9 1 0 0,-1 0 0 0,-8-1 0 15,8 1 4-15,1-1-4 0,-9 0 0 0,8 1-4 0,0 0 4 0,1 0-8 16,-2-1 0-16,1 0 0 0,-8 2 4 0,8-2 0 0,1 0 0 15,-1 6-4-15,0-10-4 0,1 9 4 0,-2-4 0 0,1-1-4 16,1 0 4-16,-1 2 0 0,7-2 0 0,-5 0-4 0,-3 1 4 0,1 0 0 16,1 4 0-16,-1-4-4 0,9-1-4 0,-10 0 0 0,1 1 0 15,0 0 0-15,9-1 4 0,-9 1-4 0,1 0 0 0,6-5 0 16,-6 5 0-16,7-2 4 0,-7 2-4 0,6 0 0 0,-7-1-4 16,9 1-4-16,-9 0 4 0,9-5 4 0,-1 4-20 0,-8 1 24 15,8-5-8-15,-7 5 8 0,6-2-4 0,2-3 0 0,0 5-4 16,-9 0 4-16,7-5 0 0,2 5-4 0,0-5 0 0,-2 0 0 0,-6 4 0 15,7-4 0-15,1 5 0 0,-2-5 0 0,2 0 0 0,0 5 0 16,-1-5 0-16,-9 0 0 0,10 0-4 0,0 0 0 0,-2 0 0 16,2 0 0-16,-9 0 0 0,9 0 0 0,-2 0 0 0,2 0 0 15,0 0 0-15,-9 0 0 0,7 0 0 0,2 0 0 0,0 0 0 0,-9 0 0 16,9 0 0-16,-2 0 0 0,2-5 0 0,-9 5 0 16,9 0 0-16,-2-5 0 0,-6 5 0 0,7-4 0 0,0 4 0 0,-8-5 0 15,9 5 0-15,-9-5 0 0,9 0 0 0,-2 2 0 0,-6 3 0 16,7-5 0-16,-8 5 0 0,1-5 0 0,6 1 0 0,-6 4 0 15,-1-5 0-15,9 5 0 0,-9-5 0 0,-1 1 0 0,1 4 0 0,1-5 0 16,-1 5 0-16,0-5 0 0,1 2 0 0,-2 3 0 0,1-5 0 16,1 5 0-16,-1-5 0 0,0 0 0 0,0 1 0 15,1 4 0-15,-2-5 0 0,1 0 0 0,9 1 0 0,-17 0 0 0,8 4 0 16,9-5 0-16,-17 0 0 0,7 1 0 0,1-1 0 0,1 5 0 16,-1-5 0-16,0 1 0 0,1 0 0 0,-1 4 0 0,-8-6 0 15,7 2 0-15,2 0 0 0,-9 4 0 0,8-5 0 0,-8 0 0 0,8 1 0 16,-8 4 0-16,8-5 0 0,-8 5 0 0,0-5 0 0,9 1 0 15,-9 4 0-15,0 0 0 0,0-4 0 0,0 4 0 0,0-6 0 16,7 6 0-16,-7 0 0 0,0 0 0 0,0 0 0 0,0-4 0 16,0 4 0-16,0 0 0 0,0 0 0 0,0 0 0 0,0 0 0 15,-7 0 0-15,14 0 0 0,-7 4 0 0,0-8 0 0,0 8 0 0,0-4 0 16,0 0 0-16,0 0 0 0,0 0 0 0,0 0 0 0,0 0 0 16,0 0 0-16,0 0 0 0,0 0 0 0,-7 0 0 0,7 0 0 15,0 0 0-15,7 0 0 0,-7 0 0 0,0 0 0 0,0 0 0 16,0 0 0-16,0 0 0 0,0 0 0 0,0-4 0 0,0 4 0 15,0 0 0-15,0 0 0 0,0 0 0 0,0 0 0 0,0-4 0 0,0 4 0 16,0 0 0-16,0 0 0 0,0 0 0 0,0-5 0 0,0 5 0 16,0 0 0-16,0 0 0 0,0 0 0 0,0 0 0 0,0 0 0 15,0-5 0-15,0 5 0 0,0 5 0 0,0-10 0 0,0 5 0 16,0 0 0-16,0 0 0 0,0-5 0 0,0 5 0 0,0 0 0 16,0 0 0-16,0-4-44 0,0 4-88 0,-7-4-20 0,7 4-36 0,0-5-20 15,-9 5-32-15,9-4-36 0,-8-1 48 0,0 0 40 0,0 5 36 16,-1-9 28-16,2 9 28 0</inkml:trace>
          <inkml:trace contextRef="#ctx0" brushRef="#br0" timeOffset="173685.4184">1232-394 19 0,'-8'0'48'0,"8"0"-4"0,0 0-4 15,0 0-24-15,0 0 0 0,0 0-8 0,0 0 4 0,0 0-4 0,0 0 4 16,0 0 0-16,0 0-4 0,0 0 0 0,0 0-4 16,-9 0 0-16,9 0 4 0,0 0-4 0,0 0 4 0,0 0 0 0,0 0-4 15,0 0 4-15,-7 0 0 0,7 0-4 0,0 0 0 0,0 0 4 16,0 0 0-16,0 0-4 0,0 0 0 0,0 0 4 0,0 0 0 16,0 0-4-16,0 0 0 0,0 0 0 0,0 0-4 0,0 0 0 15,0 0 4-15,0 0-4 0,0 0 4 0,0 0 0 0,0 0 0 16,0 0 0-16,0 0 0 0,0 0 4 0,0 0-4 0,0 0 4 0,0-5 0 15,0 5 0-15,0 0 4 0,0 0 0 0,0 0-4 0,0 0 4 16,0 0 0-16,0-4 0 0,0 4 0 0,0 0 4 0,0 0-20 16,0 4 24-16,0-8-4 0,0 4 0 0,0 0 0 0,0 0-4 15,0 0 0-15,0 4 4 0,0-4-4 0,0 0 0 0,0 0 4 16,0 0 0-16,0 0 0 0,0 0 0 0,0 0 0 0,0 5 0 0,0-5 0 16,-8 5-4-16,8-5 0 0,0 4 4 0,-9-4-4 0,9 4 0 15,-8 2 0-15,8-2-4 0,-8 0 4 0,-1 1 0 0,9 0 4 16,-8-1-4-16,1 1 0 0,7 0-4 0,-8-1 4 0,-1 0-4 15,1 1 0-15,0 4-4 0,8-4 4 0,-9 0-4 0,1 0 4 16,1-2 0-16,-2 2-8 0,1 0 8 0,0-1-4 0,0 1 0 16,-1 0 0-16,1-1 0 0,1 1 4 0,-2 0-4 0,1-5 0 0,0 3 0 15,-1 2 0-15,1 0 0 0,1-5-4 0,-1 5-4 0,-1-1 8 16,1-4-4-16,-9 5 4 0,9 0 0 0,1-5-4 0,-2 4 0 16,-7 1-4-16,8-5 4 0,-1 4 0 0,-6-4 0 0,6 5 0 15,-7-1 0-15,7-4 4 0,1 0 4 0,-7 5-4 0,6-5-4 16,1 0 4-16,-9 0-8 0,9 0 4 0,1 5 0 0,-3-5 0 0,3 0 0 15,-1 0 4-15,-9 0-4 0,9 0 8 0,1-5-4 0,-2 5-4 16,1 5 0-16,0-10 4 0,-9 5 0 0,9 0 0 0,-1 5-4 16,2-5-4-16,-9 0 4 0,7 0 8 0,1 0-4 15,-9 0-4-15,10 4 0 0,-1-4 4 0,-9 0 0 0,9 5 0 0,-9-5 0 16,10 5-4-16,-1-5 4 0,-9 0 0 0,9 4-4 0,-1-4 0 16,-6 0 0-16,7 5 4 0,-1-5-4 0,1 0 4 0,0 0 0 0,-1 0 0 15,2 0 0-15,-1 0 0 0,-1 0 4 0,1 0 0 0,0 0 4 16,8 0-8-16,-8 0 0 0,-1 0 0 0,2 0 0 0,-1 0 0 15,-1 0 0-15,1 0 0 0,0 0-4 0,-1 0 4 0,1 0 0 0,1 0 0 16,-10 0-4-16,9 0 4 0,0 0-4 0,-1 0 4 16,1 0 0-16,1 0 0 0,-2 0 4 0,1 0-4 0,-8 0 0 0,7 0 0 15,2 0 0-15,-1 0 0 0,8 0-20 0,-9 0 24 0,1-5 0 16,0 5-4-16,-1 0 0 0,1-4 0 0,8 4 0 0,-7-5 0 16,-1 5 0-16,-1-5 0 0,9 5-4 0,-8-4 4 0,0-1-4 15,-1 5 0-15,1-5 4 0,1 1 0 0,-2 4-4 0,1 0 0 16,0-5 4-16,-1 5 0 0,1 0-4 0,0-4 0 0,1 4 0 0,-2 0 4 15,1-5-4-15,0 5 4 0,-9-4-4 0,10 4 0 0,-3 0 4 16,3-5-8-16,-1 5 4 0,0-5 0 0,-9 5 4 0,10-4-4 16,-2-1 4-16,1 5-4 0,0-5 0 0,-1 5 0 0,1-5 0 15,-7 2 0-15,15 3 0 0,-17-5 0 0,9 5 4 0,-1-5-4 16,1 5 0-16,0-4 0 0,-1 4 0 0,2-5 0 0,-1 5 4 0,0-5-4 16,8 1 4-16,-9 4-4 0,1-5 0 0,1 5 0 0,-3-5 0 15,3 2 0-15,-1 3 0 0,-1-5 0 0,1 5 0 0,0-5 0 16,1 0 0-16,7 5 0 0,-9-4 0 0,1-1 0 0,0 5 0 15,8-5 0-15,-9 1-16 0,9 0 24 0,-8-1-4 0,8 0 0 16,-8 1-4-16,8-1 4 0,0 0 0 0,-9 1-4 0,9 0 0 0,0-2 0 16,0 2 0-16,0 0 4 0,0-1 0 0,0 0 0 0,0 1-4 15,0-1 0-15,0 0 0 0,0 1 0 0,0 0 0 0,0 4 4 16,0-6 0-16,0 6-4 0,0-4 0 0,0 4 0 0,0 0 4 16,0 0-4-16,0 0 0 0,0 0 0 0,0 0 0 0,0 0 0 15,0 0 0-15,0 0 0 0,0 0 0 0,0 0 0 0,0 0 0 0,0 0 0 16,0 0 0-16,0 0 0 0,0 0 4 0,0 0-4 0,0 0 0 15,0 0 0-15,0 0 0 0,0 0 0 0,0 0 0 0,0 0 4 16,0 0-4-16,0 0 0 0,0 0 0 0,0 0 0 0,0 0 0 16,0 0 0-16,0 0 0 0,0 0 0 0,0 0 4 0,0 0 0 15,0 0-4-15,0 0 0 0,0 0 0 0,0 0 4 0,0 0 0 16,9 0-4-16,-9 0 4 0,0 0 0 0,0 0 0 0,0 0 0 0,0 0 4 16,8 0-4-16,-8 0 0 0,0 0 0 0,0 0 0 0,0 0 4 15,0 0-4-15,0 0 0 0,8 0 4 0,-8 0 0 0,0 0-4 16,0 0 8-16,0 0-8 0,9 4 0 0,-9-4 4 0,8 0-4 15,-8 6 4-15,0-6 0 0,8 4 0 0,-8-4 0 0,0 0-4 16,9 4 4-16,-9 1-4 0,0 0 0 0,7-5 4 0,-7 4-4 0,8 1 4 16,-8 0-4-16,8-1 0 0,-8 0 4 0,9 2 0 0,-9-2 0 15,8-4-4-15,-1 9 4 0,3-4 0 0,-3-5-4 0,-7 9 4 16,8-4-4-16,1-1 4 0,7 0-4 0,-9 1 4 0,2 0 0 16,-1 4-4-16,9-4 4 0,-9 0 0 0,9-2 0 0,-10 7 0 15,9-6 0-15,1 1-4 0,0 0 4 0,-10 4 0 0,10-4 0 0,-1-2 0 16,1 2 0-16,-2 0 0 0,10 0 0 0,-9 4 0 0,0-4-4 15,1-1 4-15,0 1-4 0,-2-1 0 0,10 1 0 0,-8-1 0 16,-2 1 0-16,2-5-4 0,0 5 4 0,-2-1-4 0,-6 1-20 0,7 0 28 16,1-5-4-16,-2 4 0 0,-6-4 0 0,7 5 0 15,-7-5-4-15,6 0 4 0,2 0 0 0,-9 4 0 0,0-4-4 0,9 0 4 16,-10 0-8-16,10 0 8 0,-9 0-4 0,9 0-4 0,-9 0 8 16,8 0-4-16,-8 0 0 0,9 0 0 0,-1 0 0 0,-9 0 0 15,10 0 0-15,0 0-8 0,-9 0 12 0,9 0 0 0,-2 0 0 16,2-4-4-16,-2 4 0 0,-6 0 0 0,7-5 4 0,1 5-4 0,-2 0 0 15,-6-4 0-15,7-1 0 0,1 5 0 0,0-5 0 16,-10 1 0-16,10-1 0 0,-9 5 0 0,7-5 0 0,-5 1 0 0,5-1 0 16,-6 5 0-16,7-4 0 0,-7-1 0 0,-2 5 0 0,9-4 0 15,-7 4 4-15,-1-5-4 0,0 5 0 0,1 0 0 0,-2-5 0 16,1 5 0-16,1 0 0 0,-1 0 0 0,0 0 4 0,0 0-4 0,1 0 0 16,-2 0 4-16,1-4-4 0,1 4 0 0,-1 0 0 15,0-5 0-15,1 5 0 0,-1-5 0 0,-1 0-4 0,10 5 4 0,-9-3 0 16,0-2 4-16,1 0-8 0,-2 1 4 0,10-1 0 0,-9 0-4 15,0 1 4-15,0-1 0 0,1 0 4 0,-2 2-4 0,1-2 4 16,1 5-4-16,-1-5 0 0,0 0 0 0,-8 5 4 0,9-4 0 16,-1 4 0-16,-8 0-8 0,7-5 8 0,-7 5 0 0,8-5-4 15,-8 5 0-15,0-4 0 0,9 4 4 0,-9-4-4 0,8 4 0 16,-8-5 0-16,8 5 4 0,-8-5 0 0,9 1-4 0,-9 4 4 0,8-5 0 16,-8 0-4-16,0 5 4 0,7-4 0 0,-7 0-4 0,0 4 0 15,0 0 8-15,0 0-8 0,9 0 0 0,-9-6 0 0,0 6 0 16,0 0 0-16,0 0 0 0,0 0 4 0,0 0-4 0,0 0-4 15,0 0-4-15,0 0-4 0,-9 6-12 0,9-6-16 0,0 0-24 16,-7 0-28-16,7-6-24 0,-8 6-36 0,-1 0-24 0,1 0 4 0,0-4-84 16,-1 4 36-16,1-4 40 0,1 4 28 0,-10-5 32 0,9 0 28 15</inkml:trace>
          <inkml:trace contextRef="#ctx0" brushRef="#br0" timeOffset="7200.3974">506-1137 7 0,'8'0'80'15,"-8"0"-8"-15,0 0-8 0,0 0-28 0,9 0 0 0,-9 0-4 16,0 0 0-16,8 0 4 0,-8 0 0 0,7-5 0 0,-7 5 4 16,0 0-4-16,0 0 4 0,0 0-4 0,10 0-16 0,-10 0 16 0,0 0-4 15,0 0 4-15,0 0 0 0,0 5-4 0,0-1 4 0,7-4-4 16,-7 9 0-16,0-9-12 0,0 5 8 0,0 4-4 0,0-4-8 15,0 0 4-15,-7 4-8 0,7-4 0 0,0 3 0 0,0 2-4 16,-10-6 0-16,10 5-4 0,0 1-4 0,-7-7-4 0,7 7 0 16,0-5-16-16,-8 5-16 0,8-2-24 0,-9-3-28 0,9 0-20 0,-8 3-36 15,0-3-44-15,8 0 36 0,0-1 24 0,-9 0 28 0</inkml:trace>
        </inkml:traceGroup>
      </inkml:traceGroup>
    </inkml:traceGroup>
  </inkml:traceGroup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01.3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8730E9-5A01-48FF-AB56-A574253C201B}" emma:medium="tactile" emma:mode="ink">
          <msink:context xmlns:msink="http://schemas.microsoft.com/ink/2010/main" type="writingRegion" rotatedBoundingBox="24073,16803 25508,16606 25561,16992 24126,17189"/>
        </emma:interpretation>
      </emma:emma>
    </inkml:annotationXML>
    <inkml:traceGroup>
      <inkml:annotationXML>
        <emma:emma xmlns:emma="http://www.w3.org/2003/04/emma" version="1.0">
          <emma:interpretation id="{0A610231-E5DD-47DD-8216-95032FDD13D6}" emma:medium="tactile" emma:mode="ink">
            <msink:context xmlns:msink="http://schemas.microsoft.com/ink/2010/main" type="paragraph" rotatedBoundingBox="24073,16803 25508,16606 25561,16992 24126,17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4A42C-E14E-461E-A278-BA685DC39C48}" emma:medium="tactile" emma:mode="ink">
              <msink:context xmlns:msink="http://schemas.microsoft.com/ink/2010/main" type="line" rotatedBoundingBox="24073,16803 25508,16606 25561,16992 24126,17189"/>
            </emma:interpretation>
          </emma:emma>
        </inkml:annotationXML>
        <inkml:traceGroup>
          <inkml:annotationXML>
            <emma:emma xmlns:emma="http://www.w3.org/2003/04/emma" version="1.0">
              <emma:interpretation id="{7BDBBB0E-FAB0-47E3-88E1-91AE3DFC017D}" emma:medium="tactile" emma:mode="ink">
                <msink:context xmlns:msink="http://schemas.microsoft.com/ink/2010/main" type="inkWord" rotatedBoundingBox="24081,16862 24634,16786 24679,17114 24126,171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1106 2295 47 0,'-10'-8'108'0,"10"-2"-4"0,0 1 0 0,0 4-24 16,0-4 0-16,0-1-4 0,0 5-4 0,0 0 0 0,0 0-4 16,0-4-4-16,0 9-8 0,0-5 0 0,-8 0 0 0,8 1-8 15,0 4 4-15,8 0 0 0,-8 0-4 0,0-5-4 0,10 5 0 16,-10 5 0-16,0-5-4 0,8 0 0 0,-8 4 0 0,8 1-8 16,1 0-4-16,-1-1 8 0,1 6-8 0,-1-5-4 0,1 3-4 0,-1 3 0 15,0-1-8-15,10 4 4 0,-10-4-8 0,2 4 0 0,-2 1 0 16,0-1-4-16,9 0-4 0,-8 5 4 0,-1-4 0 0,1-1-4 15,-1 1 0-15,0-7 0 0,-8 7 0 0,10 0 0 0,-2-5 4 0,-8-1 0 16,0 1 0-16,0-1-4 0,0-4 0 0,0 1 0 16,0-3 0-16,0-3-4 0,-8 0 0 0,8 0-4 0,-10 0 0 0,2-3 0 15,8-3-4-15,-8 1-4 0,-1-4 4 0,9-1 0 0,-8 1 0 16,-1-1 0-16,9-5-16 0,-9 0 20 0,9 2 0 0,-8-2 0 16,8-3 4-16,0 3 0 0,0 0-4 0,0-4 0 0,0 5 0 0,0-2 4 15,0 3 4-15,0-1-4 0,0 0-4 0,8 4 4 16,-8-5 4-16,9 6 0 0,-9-1-4 0,9 6 0 0,-1-6 0 0,-8 5 0 15,9-5 0-15,-1 6 0 0,0 4 4 0,2-5 0 0,-2 5-4 16,0-5 8-16,2 5-4 0,6 0 0 0,-8 0 0 0,1 0 4 16,-1 0-4-16,10 5 0 0,-10-5 0 0,10 5 0 0,-2-5 0 0,-8 4-4 15,10-4 0-15,-1 0-4 0,-9 5-8 0,10-5 0 0,-2 5-12 16,-8-5-16-16,10 5-8 0,-10-5-12 0,2 0-8 0,6 0-12 16,-7 0-8-16,-1 0-8 0,0 0-8 0,1 0-24 0,0-5-60 15,-1 0 20-15,0-4 32 0,2 4 24 0</inkml:trace>
        </inkml:traceGroup>
        <inkml:traceGroup>
          <inkml:annotationXML>
            <emma:emma xmlns:emma="http://www.w3.org/2003/04/emma" version="1.0">
              <emma:interpretation id="{C171D94C-B6A9-4C50-B83D-3E74DB3545AC}" emma:medium="tactile" emma:mode="ink">
                <msink:context xmlns:msink="http://schemas.microsoft.com/ink/2010/main" type="inkWord" rotatedBoundingBox="25171,16652 25508,16606 25557,16960 25219,17007"/>
              </emma:interpretation>
              <emma:one-of disjunction-type="recognition" id="oneOf1"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*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42.3808">2222 2191 119 0,'-8'5'140'0,"8"5"-32"0,0-6 20 0,0 1-24 15,0 4 4-15,-8-4-4 0,16 0-4 0,-8 0-8 0,0 0-4 16,8-5-4-16,-8 3-8 0,8 4-8 0,1-3-8 0,0-4-8 16,-1 5-8-16,1 0-8 0,-1 0-8 0,0-5-4 0,10 4-8 15,-10-4 0-15,10 5-4 0,-10 0-8 0,9-5-4 0,-8 5-12 16,-1-5-16-16,9 3-20 0,-9-3-24 0,0 7-20 0,2-3-40 0,-2-4-32 15,-8 0-88-15,8 5 28 0,-8-5 36 0,0 0 40 0,0 5 28 16,0-5 24-16</inkml:trace>
          <inkml:trace contextRef="#ctx0" brushRef="#br0" timeOffset="329.1198">2180 1989 27 0,'8'5'96'0,"-8"-5"0"15,0 0 0-15,8 0-20 0,-8 0-4 0,10 0 0 16,-10 0 0-16,8 0 0 0,-8 5 0 0,8-5 4 0,0 0-12 0,1 6 0 16,-9-6-4-16,9 4 0 0,-1-4 4 0,9 5-4 0,-9-1-8 15,2-4-8-15,6 5 0 0,-8 0-12 0,10 0-4 0,-10-1 0 16,10 1-4-16,-10 0-8 0,9-5-4 0,-1 6-4 0,-6-3 0 0,6 3 0 15,-6-6-8-15,6 4-4 0,-7 1-4 0,-1 0-8 0,1-5-8 16,-1 5-12-16,1-5-16 0,-1 4-8 0,0-4-16 0,-8 0-8 16,10 0-12-16,-10 5-16 0,8-5-8 0,-8-5-48 0,0 5-20 15,0-4 32-15,0 4 28 0,0-5 16 0</inkml:trace>
        </inkml:traceGroup>
      </inkml:traceGroup>
    </inkml:traceGroup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6:31.7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4D0EF2-F522-4ED0-8A72-19E67F0EEAFF}" emma:medium="tactile" emma:mode="ink">
          <msink:context xmlns:msink="http://schemas.microsoft.com/ink/2010/main" type="inkDrawing" rotatedBoundingBox="2411,3841 2440,7169 1900,7173 1871,3846" semanticType="verticalRange" shapeName="Other"/>
        </emma:interpretation>
      </emma:emma>
    </inkml:annotationXML>
    <inkml:trace contextRef="#ctx0" brushRef="#br0">385 87 7 0,'0'0'92'0,"0"0"-8"0,0 0-4 16,0 0-20-16,8 0 0 0,-8 0 0 0,0 0 4 0,0 0 0 15,0 0-4-15,0-5 4 0,0 5-4 0,0 0-4 0,0-5 4 16,0 5-8-16,0-5 4 0,0 0-4 0,9 5-4 0,-9-5 4 16,0 1-4-16,0 4-8 0,0-6 0 0,0 2-4 0,-9-1-4 0,9 5-4 15,0-4-8-15,0-2 0 0,0 2 4 0,0 4-8 0,0-5 0 16,0 0-4-16,-8 5 4 0,8-5-4 0,0 5-4 0,-9-4 4 15,9 4-4-15,-9-6 4 0,9 6 0 0,-8 0 0 0,8 0-4 0,-8-4-4 16,8 4 0-16,-10 4 0 0,10-4 0 0,-8 6-4 16,0-2 0-16,8-4 0 0,-8 10 4 0,-2-5-4 0,10 5 0 0,-8-1 0 15,0 1-4-15,8 4 8 0,-9 1-4 0,1-1 0 0,-1 5 0 16,9 5 0-16,-9-5 0 0,1 5 0 0,0-5 0 0,-2 5 0 16,10 5-20-16,-8 0 24 0,0-5 0 0,8 5 0 0,-8-1 0 0,8 1-4 15,-10-1 4-15,10-3-4 0,-8 3-4 0,8 1 4 16,0 0 0-16,-8 0-4 0,8-5 4 0,0 5 4 0,0-1-4 0,0-4 0 15,0 0 0-15,0 5 0 0,0-6 0 0,0 2 0 0,8-1 0 16,-8 0 0-16,0 0 0 0,0 0 0 0,0 0 0 0,0-5-4 16,0 5 4-16,8 0-4 0,-8 0 4 0,0 0-4 0,-8 0 0 15,8-5 0-15,0 5 0 0,-8 0 0 0,8 1 0 0,-9-2 0 16,1 1 4-16,0 1-4 0,-2-7 0 0,2 6 0 0,0-5 4 0,0 0 0 16,-2 2-4-16,2-3 0 0,0-3 0 0,-1-2 4 0,0 2 0 15,1-1 0-15,-9-4 0 0,17 0 0 0,-8-1 0 0,-1 1-4 16,0-5-4-16,9-5 4 0,-8 4-4 0,0 2 0 0,8-6 0 0,-10 0 0 15,10-6 4-15,0 6 0 0,0-4 4 0,0-1 0 16,0 0-4-16,0-4 4 0,0 4-4 0,0-5 4 0,0 6 0 0,0-2 0 16,0-3 4-16,0 4-4 0,10-4 0 0,-10 3 0 0,0-3 4 15,8 5 0-15,-8-2 0 0,8-3 0 0,-8 4 0 0,9 5 4 16,-9-5-4-16,9 1 8 0,-1 4-8 0,0-4 4 0,-8 4 0 0,9 0 0 16,-1 0-4-16,1 0 0 0,0 0 0 0,-1 4 4 0,0-4 0 15,2 4-4-15,6 6 4 0,-8-4-4 0,2 3 4 0,6 0 0 16,-7 1 0-16,-1-1 0 0,0 0 4 0,2 6-4 0,-2 0 4 15,0-1 0-15,0 5-4 0,2 0 4 0,-2 0-4 0,0 1-4 16,-8 4 8-16,9 0-4 0,-9 3 4 0,0-2-4 0,0 5 0 16,0-2 0-16,9 6-4 0,-9-1 0 0,0 1 0 0,-9-1 0 0,9 1-4 15,0 4 4-15,0-4 0 0,-9 4-4 0,9 1 0 0,-8-1 0 16,8-5 4-16,0 5-4 0,-8 1 0 0,8-1-4 0,-10-5 4 16,10 7 0-16,-8-2 0 0,8 1 0 0,0-1 0 0,0 0 4 15,0 0 0-15,0 0 0 0,0 1-4 0,0-1-20 0,-8 0 24 16,8 0 0-16,8 1 0 0,-8-5 0 0,0 5 0 0,0-1 0 15,0-5 0-15,0 1 0 0,0 4 0 0,0-4 4 0,0-1 4 16,0 1-4-16,0-5 4 0,0 4 0 0,8-5 0 0,-8 2-4 0,0-2 0 16,10-3-4-16,-10 4 4 0,8-10-4 0,-8 4 0 0,8-4 0 15,1 1 0-15,-9-1 0 0,9-5-4 0,-1-4 0 0,1 6 0 16,-1-8 0-16,0 2 0 0,10-5-4 0,-10-5-4 0,0 4-4 0,10-8-20 16,-1 4-20-16,-8-5-20 0,8-5-28 0,-1 2-28 15,2-3-44-15,-2-4-40 0,2 1-72 0,-1-10 52 0,0 5 44 0,0-10 32 16,-1 5 36-16,2-5 16 0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24.8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6B9988-4090-4A52-AEBA-3EFBDF7C4B9B}" emma:medium="tactile" emma:mode="ink">
          <msink:context xmlns:msink="http://schemas.microsoft.com/ink/2010/main" type="inkDrawing" rotatedBoundingBox="3851,17303 4391,8431 4543,8441 4003,17312" semanticType="scratchOut" shapeName="Other"/>
        </emma:interpretation>
      </emma:emma>
    </inkml:annotationXML>
    <inkml:trace contextRef="#ctx0" brushRef="#br0">538-2 31 0,'0'0'80'0,"0"0"-8"0,0 0-16 0,0 0-24 0,-9 0-4 15,9 0 0-15,0 0 0 0,0 0-8 0,0 0 0 0,9 0 0 16,-9 0 4-16,0 0-4 0,0 0 4 0,0 0 0 0,0 0 0 16,0 0 0-16,0 0 0 0,9 0 0 0,-9 0 4 0,0 0-20 15,0 0 28-15,0 0 0 0,0 0 0 0,0 0 0 0,0 0 0 0,0 0-4 16,0 0-4-16,0 0 4 0,0 0-4 0,0 0 8 0,0 0-8 15,0 4-4-15,0-4 4 0,0 0 0 0,8 5 0 0,-8-5 0 16,0 0 0-16,0 5-4 0,0-1 0 0,0-4 0 0,0 5 0 16,0 0 0-16,0 0 0 0,0 5-4 0,0-5 0 0,0 4-4 15,0-4-4-15,0 4 8 0,0 1-8 0,0-5 0 0,0 9 0 16,0-5 0-16,0 1-4 0,8 0 0 0,-8 4 4 0,0-4 0 0,0 5 0 16,0-6 0-16,0 5 0 0,0-4 0 0,0 3 0 0,0 3-4 15,0-6 4-15,0 4 0 0,0 0 0 0,0-4 0 0,0 5 0 16,0-6 0-16,0 5 0 0,0 0-4 0,0-5 4 0,0 7 0 15,0-7-4-15,0 5-4 0,0-4 4 0,8 4-4 0,-8 1 0 16,0-1 0-16,0 1 0 0,0-1-4 0,0 0 4 0,0 1 0 0,0-1-4 16,0 0 4-16,0 1 0 0,10-1-16 0,-10 1 16 0,0 4-4 15,0-5 4-15,0 6 0 0,0-6 0 0,-10 0-4 0,20 6 4 16,-10-6 0-16,0 0 0 0,-10 1 0 0,10-1-4 0,0 1 0 0,0-1 4 16,0 0-4-16,0 0 4 0,0 1 0 0,0-5 4 15,0 4-4-15,0 0 0 0,0-4 0 0,0 4 4 0,0-4-4 0,0 4 4 16,0-4-4-16,0 4 0 0,0-3 4 0,0 2-4 0,0 2 0 15,0-6 0-15,0 5-4 0,0 1 4 0,0-5-4 0,0 4 0 16,0 0 4-16,0 0 0 0,0 1-4 0,0-1 4 0,0 1 0 16,0-5 0-16,0 9 0 0,0-5 0 0,0 0 0 0,0 1-4 15,0-1 4-15,0 0-4 0,0 1 4 0,0-1-4 0,0 1 0 0,0 0 0 16,0-1 0-16,0 0 0 0,0 0 4 0,0 5 0 0,0-4 0 16,0-1-4-16,0 5 0 0,0-4 8 0,0-1-8 0,0 5 0 15,0 0 4-15,-8 1-4 0,8-1 0 0,0 0 4 0,0 0-4 16,-8 0 0-16,8 0 0 0,0 1-20 0,-8-1 24 0,8 0 0 15,0 1 0-15,-9-2-4 0,9 2 0 0,0-1 0 0,0-5 0 0,0 5 4 16,0 1-4-16,-9-1 0 0,9 0 0 0,0 0 4 0,0 0-4 16,0 0 0-16,0 0 0 0,0 7-4 0,0-8 4 0,0 1 0 15,-8 0 4-15,8 5-8 0,0-5 4 0,0 0 4 0,0 1 0 0,-9-1-8 16,9 0 4-16,0 5-4 0,0-5 4 0,0 1 4 16,0-6-4-16,0 5 0 0,0 0 0 0,0 0 0 0,0-4-4 0,0 4 4 15,0 0 4-15,0-4-4 0,0 4 0 0,-8 0 4 0,8 0-4 16,0-5 0-16,0 5 0 0,0 1 0 0,0-1 0 0,0 0 0 15,0 6 0-15,0-6 4 0,0 0-4 0,0 4 0 0,-8-3 0 0,8 4 0 16,0-5 0-16,0 5 0 0,0 0 0 0,0-4-4 0,0 3 8 16,0 1-8-16,0-5 8 0,0 5-8 0,0 0 0 0,0 0 0 15,0-4 8-15,0 3-4 0,0 2 0 0,0-6-4 0,0 4 4 16,0 2-16-16,-10-6 16 0,10 3 8 0,0 4-8 0,0-3 0 16,0-3 0-16,0 4 0 0,0 0 0 0,0-1 4 0,-8 2-4 15,8-2 4-15,0 2 0 0,0-2-4 0,0 2-4 0,0-2 4 16,-8 2 4-16,8-2 0 0,0 2-4 0,0-6 0 0,0 5 0 0,0-1 4 15,0 2-4-15,0-6-4 0,0 5 4 0,0-5-4 0,0 5 4 16,0-5-4-16,0 5 0 0,-8-5 8 0,8 4-4 0,0 2-4 16,0-6 0-16,0 6 8 0,-10-6-4 0,10 4 4 0,0 2-4 15,0-6-4-15,-8 6 0 0,8-2 0 0,0-4 4 0,0 5 4 16,0 0-4-16,0 0-4 0,0 0 8 0,0 0-4 0,-8-5 0 16,8 10 0-16,0-10 0 0,0 10 0 0,-9-6 0 0,9 6 4 0,0-4-12 15,0 3 12-15,-9-4-8 0,9 5 0 0,0 1 8 0,-8-7-4 16,8 6 0-16,0-1-4 0,0 1 0 0,-9 0 0 0,9-1 4 15,0 2 0-15,0-2 0 0,-8 0 0 0,8 7 0 0,0-8 0 0,-8 3-16 16,8 3 20-16,0-4-4 0,0 4 0 0,-8-3 0 16,8 3 0-16,0-4 4 0,-10 4-4 0,10 1-4 0,-8-5 4 0,8 4 0 15,0 1 4-15,-8-1-4 0,8 0-4 0,0 2 4 0,-10-1 0 16,10-2-4-16,-8 7 4 0,8-6-4 0,-8 6 4 0,8-5-4 16,0 4 4-16,-9-4 0 0,9 4 4 0,-8 0-4 0,-1-4 0 15,9 5 0-15,-8-5 0 0,8 3 0 0,-9-3-4 0,9 5 4 0,-8-6 0 16,0 5-4-16,8-4 0 0,-10 4 4 0,2-4-4 0,8-1 4 15,-8 5 0-15,8-3 0 0,-10 3-4 0,2-5 4 0,8 5 0 16,-8-4 0-16,0 5 0 0,8-6 0 0,-9 5 0 0,9-4 0 16,-9 4 4-16,9-4-4 0,-8 5 0 0,8-6 4 0,0 1-4 0,-9 4-4 15,9-5 4-15,0 1 0 0,0-1 0 0,0 5 0 0,0-4 0 16,0 0 0-16,-8 0 0 0,8 4 0 0,0-4 0 0,0-1 0 16,0 5 0-16,0-4 0 0,8-1-4 0,-8 2 0 0,-8-2 4 15,16 0 0-15,-8 0 0 0,-8 1 0 0,8 0 0 0,0-5 0 16,0 4 0-16,0-4 0 0,0 5 0 0,0-5 0 0,0 0 0 0,0 4 0 15,0-5 0-15,0 1 0 0,0 0 0 0,-8 1 0 0,8 3 0 16,0-5 0-16,0 1 0 0,-10 5 0 0,10-5 0 0,0-1 0 16,-8 5 0-16,8-4 0 0,0 5 0 0,0-5 0 0,-8 4 0 15,8 1 0-15,0-5 0 0,0 0 0 0,0 4 0 0,0-3 0 16,0-2 0-16,0 1 0 0,-10-1 0 0,10 1 0 0,0 0 0 16,0-1 0-16,0 2 0 0,0-7-4 0,0 6 4 0,0 0-4 0,0 0 4 15,0-5 0-15,0 5 4 0,0-1-4 0,0 1-4 16,0 0 4-16,0-1 0 0,0 1 0 0,0-5 0 0,0 5 0 0,0 0 0 15,0 0 4-15,0-5 0 0,0 4-4 0,0-3 0 0,0-2 0 16,0 6 0-16,0-10 0 0,0 5-4 0,0 1 4 0,0-7-4 16,0 2 0-16,0-1 8 0,0 0-4 0,0 0-16 0,0-5 24 0,0 5-4 15,0-4 0-15,0-1-4 0,0-4 0 0,0 5 0 16,0-6 4-16,0 5-4 0,0-4 0 0,0-1 0 0,0-3 0 0,0 3 0 16,0-4 0-16,0 4 0 0,0-4 0 0,0 0 0 0,-8-5 0 15,8 5-4-15,0-5 4 0,0 0-8 0,0 4 0 0,-8-4-8 16,8 0-4-16,0 0-12 0,0 0-16 0,-8 0-12 0,8 0-20 0,-9 0-20 15,9 0-24-15,-8 0-24 0,-1-4-8 0,0-1-88 0,1 5 28 16,0-10 40-16,-10 1 32 0,10-1 28 0,-10-9 24 0</inkml:trace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30.1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59F44D-68F2-4833-B6E0-4F173860BEB1}" emma:medium="tactile" emma:mode="ink">
          <msink:context xmlns:msink="http://schemas.microsoft.com/ink/2010/main" type="inkDrawing" rotatedBoundingBox="1591,13109 11721,13719 11676,14465 1546,13855" semanticType="callout" shapeName="Other">
            <msink:sourceLink direction="with" ref="{308DF1D3-11C6-477D-B0F7-6C0DD2C2F0E3}"/>
          </msink:context>
        </emma:interpretation>
      </emma:emma>
    </inkml:annotationXML>
    <inkml:trace contextRef="#ctx0" brushRef="#br0">-12 1 51 0,'0'0'84'0,"0"0"-4"0,0 5-8 0,0-5-20 0,0 0 0 16,0 0-4-16,0 0 0 0,0 0-4 0,0 0 0 0,0 0 0 0,0 0-4 15,0 0 0-15,0 0 0 0,0 0-4 0,0 0 0 0,0 0 0 16,0 0 0-16,0 0 0 0,0 0 0 0,0 0-4 0,0 0 4 16,0 0-8-16,0 0 4 0,0 0-4 0,0 0 0 0,0 0-4 15,0 0 0-15,0 0-4 0,0 0 4 0,0 0 0 0,0 0 0 16,0 0-4-16,0 0 4 0,0 0 0 0,0 0-4 0,0 0 0 0,0 0-4 16,9 0 4-16,-9 0 4 0,0 0 0 0,9 0-8 15,-9 0 0-15,8 0 4 0,0 0-4 0,-8 0 0 0,9 0 0 0,-1 0 0 16,1 0 0-16,0 0 0 0,-1 0 0 0,0 0-4 0,2 0 0 15,-2 0 4-15,8 0-4 0,-6 0 4 0,-2 5-4 0,9-5-4 16,-9 0 4-16,10 0-4 0,-10 0 0 0,8 0 4 0,2 0-4 0,-1 0-4 16,0 0 4-16,0 0 0 0,-9 0-4 0,18 5 0 0,-8-10 0 15,-2 10 0-15,2-10 0 0,-2 5 4 0,1 0-4 0,1 5 0 16,-2-5-4-16,2 0 4 0,-2 4 0 0,2-4-4 0,-1 0 0 16,-1 6 0-16,2-6 0 0,-2 0 0 0,2 4 0 0,-1-4 0 15,-8 0 0-15,8 0-4 0,-1 0 8 0,2 4-4 0,-10-4 0 0,10 0-4 16,-2 0 4-16,-7 0 0 0,8 0 4 0,0 0 0 0,-9 0-4 15,10 0 0-15,-10 0 0 0,10-4 0 0,-2 8 8 0,-7-4-8 16,8 0 4-16,0 0-4 0,-9 0 0 0,10 0 0 0,-2 0 4 16,-6 0-4-16,6 0 4 0,1 0-8 0,0 0 4 0,0 0 4 15,1 0-4-15,-10 0 0 0,8 0-4 0,2 0 4 0,-1 0 4 16,0 0-4-16,0 0-4 0,-1 0 4 0,2 0 0 0,-10 0 0 0,10 0 4 16,-1 0 4-16,0 0-4 0,0 0-4 0,-1 0 4 0,2 0 0 15,0 0-4-15,-2 0 4 0,-7 0-4 0,7 0-4 0,2-4 0 16,-2 4 4-16,-6 0-4 0,6 0 0 0,2 0 8 0,-10 0-8 15,9 0 8-15,0 0 0 0,-8 0-4 0,7 0 0 0,-6 0 4 16,6 0-8-16,2 0 8 0,-10-4-8 0,9 4 4 0,0 0 0 0,-8 4 0 16,7-4 0-16,-8 0 0 0,10 0 0 0,0 0 0 15,-10 0 0-15,9 0-4 0,-9 0 4 0,9 0 0 0,0 0 0 0,-9 0 0 16,10 0 0-16,-10 0-4 0,10 0 4 0,-2 0 0 0,-7 0 0 16,8 0 0-16,-8 0 0 0,7 0 0 0,-6 0 0 0,6 0 0 15,-8 0 4-15,10 0-8 0,-10 0 4 0,9 0 4 0,-9 0 0 0,10-4-4 16,0 4 4-16,-10 0-4 0,8 0 4 0,-7 0-4 0,8 0 4 15,0 0-8-15,1-6 0 0,-10 6 8 0,8 0-4 0,2 0 4 16,-1 0-4-16,0 0 4 0,0 0-4 0,-1 0 4 0,2 0-4 16,0 0 0-16,-2 0 0 0,10 0 4 0,-9 0-4 0,-1 0 0 15,10 0 0-15,-8 0 0 0,-2 0 0 0,10 0 0 0,-9 0 0 0,9 0 0 16,-10 0 0-16,10 0 0 0,-8 0 0 0,7 0 0 0,-9 0 0 16,10 0 0-16,0 0 4 0,-9 0 0 0,9-4-4 0,-10 4 4 15,10 0-4-15,0 0 4 0,-9 0 0 0,9 0 0 0,-10 0-8 16,10 0 4-16,-8 0 0 0,7 0 4 0,1 0-4 0,-10 0 0 15,10 0 0-15,-8 0 4 0,7 0 0 0,1 0-4 0,-2 0 4 0,-6 0-4 16,8 0 0-16,-1 0 8 0,1 0-8 0,0 0 0 16,-1 0 4-16,0-5 0 0,1 5 0 0,9 0-4 0,-10 0 4 0,0 0 0 15,0 0 0-15,1-5-4 0,0 5 4 0,8 0 4 0,-9 0-8 0,1 0 4 16,0 0 0-16,0 0-4 0,-1 0 0 0,1 0 4 16,0 0-4-16,-1 0 0 0,0 0 0 0,0 0 4 0,1 0-24 0,0 0 24 15,-9 0 4-15,9 0-8 0,0 0 8 0,-2 0-4 0,-6 0-4 16,8 0 0-16,-1 0 0 0,-7 0 0 0,6 0 0 0,2 0 4 15,0 0 0-15,-9 0-4 0,9 0 0 0,0 0 0 0,-1 0 4 16,0 0-4-16,0 0 0 0,1 0 4 0,0 0-4 0,-1 0-4 0,1 0 8 16,0 0 0-16,0 0 0 0,-1 0-8 0,1 0 4 0,-2 0-4 15,2 0 4-15,0 0 0 0,0 0 0 0,-1 0 4 0,1 0-4 16,0 0 0-16,-1 0 4 0,1 0-8 0,-10 5 4 0,10-5 4 16,0 0-4-16,-1 0 0 0,-7 5 0 0,8-5 0 0,-2 0 0 15,-6 4 0-15,7-4 0 0,-7 6 4 0,6-6-4 0,2 4 0 16,0-4 0-16,-9 4 0 0,9 3 0 0,0-7 0 0,-1 4 0 0,0 0 0 15,0-4 0-15,1 5 4 0,0-5 0 0,0 5-4 0,7-5 0 16,-7 5 0-16,0-5 0 0,0 4 4 0,-1 1 0 0,9-5-4 16,-8 0 4-16,0 5-4 0,-1 0 0 0,1-5 0 0,0 4 0 0,-1-4 0 15,0 0 0-15,0 5 0 0,1-5 0 0,0 5 0 16,0 0 0-16,-1-5 0 0,1 0 0 0,0 5 0 0,-1-5 0 0,1 5 0 16,-2-5 0-16,2 4 0 0,-8-4 0 0,7 5 0 0,1-5 0 15,0 0 0-15,0 5 0 0,-1-5 0 0,9 5 0 0,-8-5 0 16,-1 5 0-16,0-5 0 0,1 0 0 0,-1 0 0 0,9 4 0 0,-8-4 0 15,-1 5 0-15,1-5 0 0,8 0 0 0,-8 5 0 0,-1-5 0 16,1 5 0-16,0-5 0 0,8 4 0 0,-9-4 0 16,1 5 0-16,0-5 0 0,0 5 0 0,-1-5 0 0,1 5 0 0,-10-5 0 15,10 4 0-15,0-4 0 0,-1 6 0 0,1-6 0 0,0 4 0 16,-1-4 0-16,1 0 0 0,-2 5 0 0,2-5 0 0,0 0 0 16,0 5 0-16,-1-5 0 0,9 0 0 0,-8 5 0 0,8-5 0 15,-9 0 0-15,9 0 0 0,-8 4 0 0,9-4 0 0,-11 5 0 0,12-5 0 16,-3 5 0-16,-7-5 0 0,8 0 0 0,-8 5 0 0,7-5 0 15,-7 4 0-15,8-4 0 0,-8 6 0 0,-1-6 0 0,9 5 0 16,-8-5 0-16,0 4 0 0,-1-4 0 0,9 5 0 0,-8-5 0 16,0 5 0-16,-1-5 0 0,1 4 0 0,0 1 0 0,8-5 0 15,-9 5 0-15,1-5 0 0,0 5 0 0,-1-1 0 0,0 2 0 16,0-6 0-16,11 4 0 0,-12 1 0 0,2-5 0 0,-1 5 0 0,9 0 0 16,-8-5 0-16,0 4 0 0,-1-4 0 0,1 6 0 0,0-2 0 15,-1-4 0-15,1 5 0 0,0-5 0 0,0 4 0 0,-2-4 0 16,2 6 0-16,-9-6 0 0,9 4 0 0,-10-4 0 0,10 0 0 0,0 0 0 15,-9 5 0-15,1-5 0 0,6 5 0 0,-6 0 0 16,7-5 0-16,-7 0 0 0,-2 4 0 0,10-4 0 0,-8 4 0 0,-2 3 0 16,1-7 0-16,9 4 0 0,-10 0 0 0,2-4 0 0,0 6 0 15,6-2 0-15,-7-4 0 0,9 5 0 0,-8-5 0 0,6 5 0 16,-6-5 0-16,7 0 0 0,-7 5 0 0,6-5 0 0,-6 4 0 0,8-4 0 16,-9 5 0-16,8-5 0 0,0 0 0 0,-7 4 0 0,8-4 0 15,-9 6 0-15,8-6 0 0,-8 4 0 0,9-4 0 0,-9 0 0 16,8 6 0-16,-8-2 0 0,1-4 0 0,8 5 0 0,-10-5 0 15,2 5 0-15,7 0 0 0,-9-5 0 0,2 4 0 0,-2 1 0 16,10-5 0-16,-8 4 0 0,-1 2 0 0,8-2 0 0,-8-4 0 0,1 6 0 16,7-2 0-16,-8 0 0 0,0 2 0 0,-1-1 0 0,10-5 0 15,-8 4 0-15,-2 1 0 0,10 0 0 0,-9 0 0 0,9-5 0 16,-8 4 0-16,6 1 0 0,-6-5 0 0,7 5 0 0,-7 0 0 16,6-5 0-16,-6 6 0 0,-1-6 0 0,9 3 0 0,-10-3 0 15,10 5 0-15,-8-5 0 0,-2 5 0 0,1-5 0 0,9 5 0 0,-10-5 0 16,2 5 0-16,0-5 0 0,-2 4 0 0,1-4 0 0,-9 5 0 15,10-5 0-15,-2 5 0 0,2-5 0 0,-2 5 0 0,-6-1 0 16,6-4 0-16,-7 5 0 0,8-5 0 0,0 5 0 0,-9-5 0 16,10 5 0-16,-10-5 0 0,10 5 0 0,-10-5 0 0,0 0 0 15,9 4 0-15,-8-4 0 0,-1 5 0 0,1-5 0 0,-1 5 0 16,0-5 0-16,2 0 0 0,-2 0 0 0,-8 0 0 0,8 0 0 0,2 5 0 16,-10-5 0-16,8 0 0 0,-8 0 0 0,0 0 0 15,0 0 0-15,8 0 0 0,-8 0 0 0,0 0 0 0,0 0 0 0,0 0 0 16,0 0 0-16,0 0 0 0,0 0 0 0,0 0 0 0,0 0 0 15,0 0 0-15,0 0 0 0,0 0 0 0,0 0 0 0,-8 0 0 16,8 0 0-16,0 0 0 0,0 0 0 0,-8 0 0 0,8-5 0 0,-10 5 0 16,10 0 0-16,-8-5 0 0,8 0 0 0,-8 5 0 0,-2-4 0 15,2-1 0-15,0 0 0 0,8 0 0 0,-9 0 0 0,1 1 0 16,-1-1 0-16,1-5 0 0,-1 6 0 0,1-1 0 0,0-5 0 0,-2 5 0 16,-6 2 0-16,6-8 0 0,2 6 0 0,0-4 0 15,0 4 0-15,-1-5 0 0,0 6 0 0,1-1 0 0,-1-5 0 0,1 6 0 16,0-6 0-16,-2 4 0 0,2-3 0 0,0 0 0 0,0-1 0 15,-10 6 0-15,10-6 0 0,-1 0 0 0,0 1 0 0,1 4 0 16,-1-5 0-16,-7 0 0 0,8 2 0 0,-2-3 0 0,-6 2 0 16,6 4 0-16,2-4 0 0,-9-1 0 0,9 5 0 0,-9-5 0 15,8 6 0-15,-7-6 0 0,6 5 0 0,-6-5 0 0,6 6 0 0,2-6 0 16,-8 5 0-16,7 1 0 0,0-1 0 0,-8 0 0 0,9-4 0 16,0 9 0-16,-2-6 0 0,2 2 0 0,0-1 0 0,0 5 0 15,8-5 0-15,-10 0 0 0,2 5 0 0,0-4 0 0,8 4 0 16,0-5 0-16,-9 5 0 0,9 0 0 0,0 0 0 0,0 0 0 15,0 0 0-15,-8 0 0 0,8 0 0 0,0-5 0 0,0 5 0 0,0 5 0 16,0-5 0-16,0 0 0 0,0 0 0 0,8 0 0 0,-8 0 0 16,0 0 0-16,0 0 0 0,9 5 0 0,-9-5 0 0,8 0-4 15,-8 4 4-15,8 1-4 0,2 0 4 0,-10 0 0 0,8-1 0 0,8 2 0 16,-6 3 0-16,-2-4 0 0,0 4 0 0,1 1 4 0,8-5-4 16,-8 5 0-16,7-1 0 0,-8 1 0 0,10-6 0 0,0 6 0 15,-10-1 0-15,9-3 4 0,0 3-4 0,0 1 0 0,-1-2-4 16,-6-1 4-16,6 1 0 0,2 2 0 0,-2 0 0 0,1-5 0 15,1 4-4-15,-2 1 4 0,-6 0 0 0,6-1 0 0,2 1 4 16,-2-1-4-16,-7 1 0 0,8 0 0 0,0 4 0 0,-9-5 0 16,10 1-4-16,-10-1 4 0,0 1-4 0,10 1 4 0,-10-3 0 0,1 2 4 15,-1-1-8-15,1 6 4 0,8-6 0 0,-17-4 0 0,8 5 4 16,0-1 0-16,2-4-4 0,-10 4 0 0,8-3 0 0,0 3 0 16,-8-4 0-16,10 0 0 0,-10-1-4 0,0 1 4 0,0 0 0 15,0 0 0-15,0-5 0 0,8 4 0 0,-8 2 4 0,0-6-4 16,0 0 4-16,0 4-4 0,-8-4-12 0,8 5 20 0,0-5-4 15,-10 5-4-15,10 0 0 0,-8-5 0 0,8 4 0 0,-8 1 0 0,-2 0 0 16,2 4 0-16,0-3 0 0,-1 3 0 0,1-4 0 0,-9 4 0 16,0 1 0-16,9-1 0 0,-10 0 0 0,0 2 0 0,2-2 0 15,-1 6 0-15,0-5 0 0,0 4 0 0,-1-5 0 0,2 2 0 0,-2-3 0 16,2 7 0-16,-2-5 0 0,10-1 0 0,-9 1 0 16,1 0 0-16,6-6 0 0,2 6 0 0,0-5 0 0,-2-1-8 0,2 1-32 15,0 0-20-15,8-5-24 0,0 0-24 0,-9 5-20 0,9-5-40 16,0 0-24-16,0 0-96 0,0 0 32 0,0-5 48 0,0 0 36 15,0 0 36-15,0 1 24 0</inkml:trace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26.2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29358D-2AE7-4D07-AB4E-DFA389143204}" emma:medium="tactile" emma:mode="ink">
          <msink:context xmlns:msink="http://schemas.microsoft.com/ink/2010/main" type="writingRegion" rotatedBoundingBox="3966,8501 5318,8121 5462,8635 4110,9015"/>
        </emma:interpretation>
      </emma:emma>
    </inkml:annotationXML>
    <inkml:traceGroup>
      <inkml:annotationXML>
        <emma:emma xmlns:emma="http://www.w3.org/2003/04/emma" version="1.0">
          <emma:interpretation id="{5E26C441-7660-4A88-AAA8-2C651695F5E6}" emma:medium="tactile" emma:mode="ink">
            <msink:context xmlns:msink="http://schemas.microsoft.com/ink/2010/main" type="paragraph" rotatedBoundingBox="3966,8501 5318,8121 5462,8635 4110,9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06DCE8-980F-4A14-B278-8A9F10EF4A5A}" emma:medium="tactile" emma:mode="ink">
              <msink:context xmlns:msink="http://schemas.microsoft.com/ink/2010/main" type="line" rotatedBoundingBox="3966,8501 5318,8121 5462,8635 4110,9015"/>
            </emma:interpretation>
          </emma:emma>
        </inkml:annotationXML>
        <inkml:traceGroup>
          <inkml:annotationXML>
            <emma:emma xmlns:emma="http://www.w3.org/2003/04/emma" version="1.0">
              <emma:interpretation id="{332E5CF2-0E93-4D71-8970-96B1597DCAA2}" emma:medium="tactile" emma:mode="ink">
                <msink:context xmlns:msink="http://schemas.microsoft.com/ink/2010/main" type="inkWord" rotatedBoundingBox="3966,8501 4654,8308 4798,8821 4110,9015">
                  <msink:destinationLink direction="with" ref="{BA81F6E6-8832-4F24-9D14-624E2BF36E2F}"/>
                </msink:context>
              </emma:interpretation>
            </emma:emma>
          </inkml:annotationXML>
          <inkml:trace contextRef="#ctx0" brushRef="#br0">-1211 4459 23 0,'0'0'80'0,"0"0"4"0,0 0-12 16,0 0-20-16,0 0 0 0,0 0 0 0,0 0-4 0,0 0 0 16,0 0 0-16,0 0 4 0,0 0-4 0,0 0-20 0,0 0 28 0,0 0-4 15,0 0-4-15,0 0 0 0,0 0-4 0,0 0-4 0,0 0-8 16,0 0 0-16,0 6 4 0,0-6-4 0,0 4-4 0,0 0 4 16,0 1-4-16,0 5 0 0,0-5-4 0,0 4 0 0,-8 0 4 15,8 1-8-15,-10 5 4 0,10-1-4 0,-8 0 0 0,8 1-4 16,-8 4-8-16,-1-5 0 0,0 5 0 0,1 1 4 0,-1-1-4 0,1 0 0 15,0-1 0-15,0 2 0 0,-2 0 0 0,2-1 0 0,-10 1 0 16,10-2-4-16,0 1 0 0,-1 1 0 0,1-6 4 0,-1 5-4 16,1-4 0-16,-1-2 0 0,1 2-4 0,0 0 4 0,8-6-4 15,-10 1 0-15,2 4 0 0,8-9 4 0,-8 5 0 0,8-5 0 16,0-1-8-16,-10 1 4 0,10 0 0 0,0-1-4 0,0-4 4 0,0 5-4 16,0-5 0-16,0 0 4 0,0 0 0 0,0 0-4 15,0 0-4-15,0 0-4 0,0 0 4 0,0 0 0 0,0-5 0 0,0 1 0 16,0-1 0-16,0 5-12 0,0-9 16 0,10 4 0 0,-10 0 4 15,0-5 0-15,8 2-4 0,-8-3 0 0,8 2 0 0,2-6 4 16,-2 5 0-16,0-4-4 0,1 0 0 0,-1-1 4 0,1-4-4 0,-1 5 4 16,9-1 0-16,-9-4 0 0,2 1 0 0,6-2 0 0,-6 6 0 15,6-5 4-15,-8-1 0 0,9 1-8 0,1 0 4 16,-10 0 4-16,10-1-8 0,-2 6 0 0,-8 0 4 0,10-4 0 0,-10 2 4 16,9 2-8-16,-8 4 0 0,0-4 8 0,-1 4-8 0,8 5 4 15,-6-5-4-15,-2 6 4 0,-8-1 0 0,8 0-4 0,2 1 4 16,-10 4 4-16,8 0 0 0,-8 0 0 0,0 0 0 0,8-5 0 0,-8 5 0 15,0 5 4-15,9-5 0 0,-9 0-4 0,8 0 4 0,-8 4 0 16,0 1 0-16,8-5 4 0,-8 5-4 0,9-1 0 0,-9 1 4 16,9 0 0-16,-1 0 0 0,-8 0 0 0,8 5 4 0,2-1 0 15,-2 1-4-15,-8-6 0 0,8 6 0 0,1-1 4 0,0 6 0 16,7-5-4-16,-7-1-12 0,-1 5 24 0,1-4-4 0,0 5 8 0,7-6-4 16,-6 5 0-16,-2-4-8 0,0 5 0 0,10-6-4 0,-10 5 0 15,0-4-4-15,1 0-4 0,-1 4 4 0,0-4-4 0,2 0 4 16,-2-1-8-16,-8 1 0 0,8-1-4 0,2 1 0 0,-10-6-16 15,8 5-12-15,-8 2-12 0,0-6-16 0,8 4-24 0,-8-4-16 16,0 0-36-16,0-1-36 0,0 1-40 0,0 0-52 0,-8-5 48 0,8 5 52 16,-8-5 28-16,8 0 24 0,-10 0 20 0</inkml:trace>
        </inkml:traceGroup>
        <inkml:traceGroup>
          <inkml:annotationXML>
            <emma:emma xmlns:emma="http://www.w3.org/2003/04/emma" version="1.0">
              <emma:interpretation id="{53805A85-A3BA-44B7-9FCE-7D9E36D6320E}" emma:medium="tactile" emma:mode="ink">
                <msink:context xmlns:msink="http://schemas.microsoft.com/ink/2010/main" type="inkWord" rotatedBoundingBox="4929,8245 5322,8135 5448,8585 5055,8696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Ż</emma:literal>
                </emma:interpretation>
                <emma:interpretation id="interp4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26181.7805">-512 4277 43 0,'0'0'96'0,"0"0"-8"15,-9 4-8-15,9-4-20 0,0 0-8 0,0 6-8 0,0-6 4 16,0 0-12-16,0 0 0 0,0 4 4 0,0-4 0 0,0 0 4 0,0 5 0 16,0 0 4-16,0-5-4 0,9 5-4 0,-9-1 8 0,0-4-12 15,9 5 0-15,-9 0-4 0,8-5 0 0,0 5 0 0,-8-1 0 16,9-4-8-16,-1 6 4 0,0-6-8 0,2 0 0 0,-2 0 0 15,0 0 0-15,2 5-4 0,-2-5 0 0,0 0 0 0,0 0-4 16,1 0 0-16,0 0-4 0,-1-5 0 0,1 5 0 0,-1 0-4 0,0-6 4 16,2 6 0-16,-2 0 0 0,0-4 0 0,0 4 0 0,2-5-4 15,-2 5 4-15,0-5-8 0,1 0 4 0,-9 5 0 0,9-4 0 16,-1-1-4-16,-8 5 0 0,9-5 4 0,-9 5-4 0,0 0 0 16,8 0 4-16,-8 0 0 0,0-5-4 0,0 5 4 0,0 0-4 15,0 0 4-15,0 0 0 0,0 5 4 0,0-5-4 0,0 5 0 0,0 0 0 16,0-5 0-16,0 4 0 0,0 1 0 0,0 5 0 0,0 0 0 15,0-5 0-15,0 4 0 0,-8 5-4 0,8 0 4 0,-9 1 0 16,9-1-4-16,-8 1 0 0,8-1 4 0,-9 5-4 0,0-4 0 16,1 4 4-16,-10-5-4 0,10 5 0 0,0-4 0 0,-10-1 4 15,10 0-4-15,0 1 0 0,-9-1 4 0,8-5-4 0,0 1 4 0,1 0-4 16,-8-1 8-16,6-4-8 0,2 0 8 0,0 0-4 0,-2 0 0 16,2-5 0-16,0 0 0 0,-1 0 0 0,1 0 0 0,8 0 0 15,-8 0-4-15,8-5 0 0,-9 5 0 0,9-5 0 0,-9 0 0 16,9 0-4-16,0 1 4 0,0-1 4 0,0 5-4 0,0-5 0 15,0 0 0-15,-8 1 0 0,8-2 0 0,0 2 0 0,0-1 0 16,8 2 0-16,-8-4 0 0,0 7 0 0,9-4 0 0,-9 4 0 0,0 0 4 16,9 0-4-16,-9 0 0 0,8-5 0 0,-8 5 0 0,8 0 4 15,1 5-4-15,-1-5 0 0,-8 0 4 0,8 4 0 0,2-4 0 16,-2 7 0-16,0-4 0 0,2-3 4 0,6 5-4 0,-8-1 4 16,1 2 4-16,0-2 4 0,-1 1 4 0,1 0-4 0,-1 0 4 15,0-1 0-15,10 1 4 0,-10 0-4 0,0 0-4 0,2 0 0 0,-2 0 4 16,9 0-4-16,-8-1 4 0,-1-4 0 0,1 0 4 0,-1 5-4 15,0-5 0-15,2 0 0 0,-2 5 0 0,0-5 0 0,0 0-16 16,2-5 16-16,6 5 0 0,-16-5-16 0,9 5-4 0,-1-4 0 16,1-1 0-16,0 0 0 0,-9-5 0 0,8 5 0 0,0 0 0 0,-8-4 0 15,0 4 0-15,8-4 0 0,-8-1 0 0,0 2 0 0,0-3-16 16,0 1-56-16,0 1-32 0,0-1-32 0,-8 1-40 0,8 4-36 16,-8-5-76-16,0 5 12 0,8-5 56 0,-9 6 40 0,0-1 40 15,1 5 24-15,-1-5 16 0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13.4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DE1853-B47E-44F8-AAAB-509D1A60DE6B}" emma:medium="tactile" emma:mode="ink">
          <msink:context xmlns:msink="http://schemas.microsoft.com/ink/2010/main" type="inkDrawing" rotatedBoundingBox="25231,12435 25300,12334 25382,12390 25312,12491" semanticType="callout" shapeName="Other">
            <msink:sourceLink direction="with" ref="{1680A4D8-938A-4F99-BF11-F6A0CC3B658D}"/>
          </msink:context>
        </emma:interpretation>
      </emma:emma>
    </inkml:annotationXML>
    <inkml:trace contextRef="#ctx0" brushRef="#br0">344 3141 11 0,'0'6'96'0,"-8"-1"-4"0,8 5-8 0,-9-6-20 15,9 1 0-15,-9 5 0 0,9-6 0 0,-8-4 0 0,0 5-4 16,-2-5 4-16,10 0 0 0,-8 6 4 0,0-6-12 0,0 0 4 0,8 0-4 15,-10 0 0-15,10 0 0 0,-8 0-4 0,8-6 0 0,-8 6-4 16,8 0-8-16,0-5 0 0,-9 5-4 0,9 0 0 0,0-4-8 16,0 4 0-16,0-6-4 0,0 2-4 0,0-1 0 0,0 1-4 0,0-2-4 15,0 2-4-15,0-1 4 0,0-1-4 0,9 2 4 16,-9 0 0-16,0-1 0 0,0 0 0 0,8 0 0 0,-8 1 0 0,8-2 0 16,-8 2 4-16,10-1 0 0,-10 5 0 0,8-4 0 0,0 4-4 15,-8 0 4-15,8 0-4 0,-8 0-4 0,10-6 8 0,-10 6-4 16,8 0 0-16,-8 0-4 0,0 6-4 0,0-6 0 0,0 0 0 0,0 0-4 15,8 4 0-15,-8-4-4 0,0 0-12 0,0 5-16 0,0-5-32 16,0 0-44-16,-8 0-16 0,8 0-44 0,0 0-20 0,0 0-92 16,-8-5 32-16,8 5 48 0,-10-4 44 0,10-6 28 0,-8 5 28 15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48.3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D60C2A-6068-4A23-B6E3-23C2886DCA7F}" emma:medium="tactile" emma:mode="ink">
          <msink:context xmlns:msink="http://schemas.microsoft.com/ink/2010/main" type="inkDrawing" rotatedBoundingBox="23789,15607 24277,15804 24271,15820 23783,15623" semanticType="callout" shapeName="Other"/>
        </emma:interpretation>
      </emma:emma>
    </inkml:annotationXML>
    <inkml:trace contextRef="#ctx0" brushRef="#br0">790 949 79 0,'0'0'104'0,"0"0"4"0,0 0-4 16,8 5-20-16,-8-5 4 0,9 0 8 0,-9 4-4 0,8 1 0 0,1-5 0 16,-9 5 0-16,8 0-4 0,0-1 4 0,10 2-4 0,-10-3 0 15,2 3-4-15,6-1-8 0,-8 4 0 0,10-3-4 0,-1-2 0 16,-9 1-8-16,10-1-24 0,-2 2 20 0,2 3 0 0,-10-4-12 16,9 0-40-16,0-1-8 0,0 1 0 0,-1 1 0 0,2-2 0 15,-10 1 0-15,10-1 0 0,-10 1 0 0,9 0 0 0,-8 0 0 16,-1 0 0-16,1-1 0 0,-1 1 0 0,10 1 0 0,-10-2 0 15,-8 1 0-15,8-1 0 0,2 1 0 0,-2 0 0 0,0 0 0 0,0-5 0 16,-8 0 0-16,9 4 0 0,0-4 0 0,-9 0 0 0,0 5 0 16,8-5 0-16,-8 0 0 0,0 0 0 0,0 0 0 0,0 0 0 15,9 0-96-15,-9 0-28 0,-9 0-28 0,9-5-32 0,0 5-28 16,-8-4-76-16,8 4 28 0,0-5 40 0,-9 5 48 0,0-5 36 16,9 0 28-16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55.8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BF638B-A878-46FF-A8BD-737713A1541D}" emma:medium="tactile" emma:mode="ink">
          <msink:context xmlns:msink="http://schemas.microsoft.com/ink/2010/main" type="inkDrawing" rotatedBoundingBox="17537,17349 18911,17666 18879,17804 17505,17487" semanticType="callout" shapeName="Other">
            <msink:sourceLink direction="from" ref="{5323BA8D-B08E-4A3B-BF51-7F123E15F2B6}"/>
            <msink:sourceLink direction="to" ref="{5323BA8D-B08E-4A3B-BF51-7F123E15F2B6}"/>
          </msink:context>
        </emma:interpretation>
      </emma:emma>
    </inkml:annotationXML>
    <inkml:trace contextRef="#ctx0" brushRef="#br0">32 34 11 0,'0'-5'72'0,"-9"1"0"0,9-3-8 16,-8 4-24-16,8-2 4 0,-8 5-4 0,8-5 4 0,0 5-4 0,0 0 4 16,-10 0-4-16,10-5 0 0,0 5-8 0,0 0 4 0,0 0-8 15,0 0 0-15,0 0 0 0,0 0 0 0,0 0 8 0,0 0 0 16,0 5 4-16,0-5-4 0,10 0 4 0,-10 5 0 0,0-5 0 16,8 5 0-16,-8-2 4 0,8 4-4 0,-8-3-16 0,9 1 20 15,0 5 0-15,-1-6-4 0,9 6 0 0,-9-5-4 0,10 5 0 16,-2-1 0-16,-6 0-4 0,6 1 0 0,10-5 0 0,-9 4 0 0,-1 1 0 15,10-5 0-15,0 4-8 0,0 1-4 0,-1-1 4 0,1 1-8 16,8-5 4-16,-8 5 0 0,7-1-4 0,1 1 0 0,-8-6 4 16,8 6-8-16,1-5 0 0,-9 5-4 0,7-6 0 0,-7 5 0 15,8-3 0-15,-8 3 0 0,-1-4 0 0,9 4 0 0,-8-3-4 16,0 3 4-16,-1-4 0 0,0 4-4 0,10-4 4 0,-9 0 0 16,-2-1-4-16,-6 7 0 0,7-7 0 0,1 1 0 0,0 0 0 0,-10 0 4 15,10-5-4-15,-9 4-4 0,9-4 4 0,-10 0 0 0,2 5 0 16,-1-5-8-16,9 0 8 0,-10 0-4 0,-8 0 0 0,10 0 4 15,0 0-4-15,-2-5 4 0,-7 5-4 0,7-4 4 0,-7 4-4 16,0-5-4-16,-1 5 4 0,10-5 0 0,-10 5-4 0,-8-5-8 0,8 1 4 16,1 4-12-16,-9-6-4 0,9 1-28 0,-9 5 8 0,0-4-16 15,0 4-24-15,0-5-16 0,0 5-28 0,0-5-24 0,0 1-24 16,0 4-72-16,0-5 16 0,-9 0 40 0,9 0 36 0,-9 1 32 16,1-2 24-16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21.4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AB0F11-BDF7-4BC7-B159-4BA2758AD770}" emma:medium="tactile" emma:mode="ink">
          <msink:context xmlns:msink="http://schemas.microsoft.com/ink/2010/main" type="writingRegion" rotatedBoundingBox="5203,11874 6251,12377 6062,12769 5015,12266"/>
        </emma:interpretation>
      </emma:emma>
    </inkml:annotationXML>
    <inkml:traceGroup>
      <inkml:annotationXML>
        <emma:emma xmlns:emma="http://www.w3.org/2003/04/emma" version="1.0">
          <emma:interpretation id="{DE6290FE-0772-443B-ABC9-9568B47EF576}" emma:medium="tactile" emma:mode="ink">
            <msink:context xmlns:msink="http://schemas.microsoft.com/ink/2010/main" type="paragraph" rotatedBoundingBox="5203,11874 6251,12377 6062,12769 5015,12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405519-5997-4EF3-AEB9-8BDD5AFBBC99}" emma:medium="tactile" emma:mode="ink">
              <msink:context xmlns:msink="http://schemas.microsoft.com/ink/2010/main" type="line" rotatedBoundingBox="5203,11874 6251,12377 6062,12769 5015,12266"/>
            </emma:interpretation>
          </emma:emma>
        </inkml:annotationXML>
        <inkml:traceGroup>
          <inkml:annotationXML>
            <emma:emma xmlns:emma="http://www.w3.org/2003/04/emma" version="1.0">
              <emma:interpretation id="{3DAED052-4374-45A7-9FAA-F3036D44B85C}" emma:medium="tactile" emma:mode="ink">
                <msink:context xmlns:msink="http://schemas.microsoft.com/ink/2010/main" type="inkWord" rotatedBoundingBox="5203,11874 6251,12377 6062,12769 5015,12266"/>
              </emma:interpretation>
              <emma:one-of disjunction-type="recognition" id="oneOf0">
                <emma:interpretation id="interp0" emma:lang="" emma:confidence="0">
                  <emma:literal>73</emma:literal>
                </emma:interpretation>
                <emma:interpretation id="interp1" emma:lang="" emma:confidence="0">
                  <emma:literal>. m</emma:literal>
                </emma:interpretation>
                <emma:interpretation id="interp2" emma:lang="" emma:confidence="0">
                  <emma:literal>/ m</emma:literal>
                </emma:interpretation>
                <emma:interpretation id="interp3" emma:lang="" emma:confidence="0">
                  <emma:literal>53</emma:literal>
                </emma:interpretation>
                <emma:interpretation id="interp4" emma:lang="" emma:confidence="0">
                  <emma:literal>• m</emma:literal>
                </emma:interpretation>
              </emma:one-of>
            </emma:emma>
          </inkml:annotationXML>
          <inkml:trace contextRef="#ctx0" brushRef="#br0">2943-4301 15 0,'0'0'88'0,"0"0"-4"0,0 0-8 16,0 0-24-16,0 0-4 0,0 0 0 0,0 0 4 0,0 0 0 15,0 0 0-15,0 0 0 0,0-6 0 0,0 6 4 0,10 0-4 0,-10 0 4 16,0-5 0-16,8 5-8 0,-8 0 0 0,8-4 0 0,2 4-4 15,-10 0-4-15,8-6-4 0,0 6-8 0,1 0 4 0,-1-4-12 16,1 4 0-16,-1 0-8 0,1 0 0 0,-1 0-4 0,-8 0-4 16,8 0 0-16,2 0-8 0,-2 0-8 0,-8 0-12 0,8 0-8 15,2 0-16-15,-10 0-20 0,8 0-20 0,0 0-20 0,-8 0-8 0,0 0-64 16,8 0-4-16,-8 0 32 0,9 0 32 0,-9 0 24 0</inkml:trace>
          <inkml:trace contextRef="#ctx0" brushRef="#br0" timeOffset="-608.3718">2671-4768 11 0,'0'-4'84'0,"0"-1"-8"16,0 5-4-16,0 0-24 0,9-4 0 0,-9 4-4 0,0 0 0 15,0 0-4-15,0 0 0 0,0 0 0 0,8 0 0 0,-8 0 8 0,0 0-4 16,9 0 8-16,-9 0 0 0,0 0 0 0,8 0 4 0,-8 4 0 16,8-4-4-16,-8 0 0 0,10 5 4 0,-10-5-4 0,8 4 0 15,0 2-4-15,-8-2 4 0,8-4-4 0,2 5-4 0,-2 5 0 16,-8-10-4-16,8 10 0 0,1-6-4 0,0 2-4 0,-1-3 0 15,1 3-8-15,-1-6 0 0,0 4-4 0,2 1 0 0,-2 0-4 0,0 0 0 16,0-5-4-16,2 4-4 0,-2 2 0 0,0-6 0 0,-8 4 0 16,9-4-4-16,-1 0 0 0,-8 4-12 0,9-4-4 0,-9 0 0 15,0 0-8-15,0 5-12 0,0-5-16 0,0 0-12 0,9 0-16 0,-9 6-12 16,0-6-28-16,-9 4-28 0,9-4-12 0,0 5-60 0,-9 0 0 16,9-5 36-16,-8 5 32 0,8-1 24 0,-9-4 32 0</inkml:trace>
          <inkml:trace contextRef="#ctx0" brushRef="#br0" timeOffset="589.4907">3405-4451 55 0,'0'0'76'0,"-10"-4"-12"0,10 4-4 0,0-5-24 15,0 0-4-15,10 0-4 0,-10 5 0 0,0-5 0 0,8 1 0 0,-8-1 0 16,8 0-4-16,-8 0 0 0,10 0-4 0,-10 1 0 16,8 4 0-16,0-5 0 0,-8 5 4 0,9 0-4 0,-1-5 0 0,0 5 0 15,1 0 4-15,-9 0-4 0,9 0 0 0,-1 0-4 0,0 0 0 16,-8 5 0-16,10-5-4 0,-2 5 4 0,-8-5-4 0,8 4 4 15,-8 1-4-15,0 0 0 0,9 0-4 0,-9 0 4 0,0-1-8 0,0 6 4 16,0 0-4-16,-9-6-4 0,9 6 4 0,0 0-4 0,0-1 4 16,-8 1 0-16,8 0 4 0,-8-1-4 0,8-5 0 0,0 6-4 15,0-5 0-15,0 5 0 0,-10-6 0 0,10 0-4 0,0-4 8 0,0 6-8 16,0-6 8-16,0 5-8 0,0-5 8 0,0 0 0 16,10 0-4-16,-10 0-4 0,0 0 4 0,8 0 0 0,-8 0 0 0,0 0 0 15,8 0 4-15,-8 0 0 0,9 0-4 0,-9 0 4 0,9 0-4 16,-1 0 4-16,0 0 4 0,-8 0-8 0,9 0 12 0,-1 0-4 15,-8 0 0-15,9 0 0 0,0 0 0 0,-1 0 4 0,0 0 0 0,-8 0 4 16,10 0 0-16,-2 4 0 0,0-4-4 0,0 6-4 0,-8-2 0 16,10 1 4-16,-2-5 4 0,-8 4 0 0,8 6 0 0,-8-5 4 15,9 1 0-15,-9-2 4 0,0 6 4 0,8 0 4 0,-8-6-4 16,0 5 4-16,0 0 4 0,0-3 0 0,0 4 4 0,0-2-4 16,0-2 0-16,-8 3 4 0,8 1-4 0,-9-5-4 0,9 5-4 15,-8-2-4-15,0-1 0 0,8-3-8 0,-10 0 0 0,2 1-4 0,8 0-8 16,-8 0 0-16,0-5-4 0,-2 4-12 0,2-4-8 15,0 0-16-15,-1 0-12 0,0 0-20 0,1 0-16 0,-1 0-16 0,1-4-24 16,0 4-24-16,-1-5-4 0,0 0-88 0,1 5 24 0,0-5 48 16,-2 1 28-16,2 4 32 0,0-4 20 0</inkml:trace>
        </inkml:traceGroup>
      </inkml:traceGroup>
    </inkml:traceGroup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42.5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1B66A5-97B9-4214-BFE1-3B9AE3FE95E6}" emma:medium="tactile" emma:mode="ink">
          <msink:context xmlns:msink="http://schemas.microsoft.com/ink/2010/main" type="inkDrawing" rotatedBoundingBox="4980,5241 5246,5296 5213,5457 4947,5402" semanticType="callout" shapeName="Other">
            <msink:sourceLink direction="with" ref="{D5BB7D30-35E8-4C8F-A372-6F62CAAB52CD}"/>
          </msink:context>
        </emma:interpretation>
      </emma:emma>
    </inkml:annotationXML>
    <inkml:trace contextRef="#ctx0" brushRef="#br0">-555 1303 47 0,'0'0'76'0,"0"0"-8"0,0 0-8 16,-8 0-28-16,8 0-4 0,0 0-8 0,0 0 4 0,0 5-4 16,0-5 4-16,0 5-4 0,0-5 0 0,0 5 0 0,0-1-4 15,0 2 4-15,0 3 0 0,0-4-4 0,0 4 0 0,0-4 4 0,0 5-4 16,8-1 4-16,-8 1-4 0,0-1 0 0,0 1 0 0,8 0 0 15,-8-5 0-15,10 4-4 0,-10 1 4 0,8-6 0 0,0 6-20 16,-8-5 28-16,9-1 0 0,0 0 0 0,-1 2 0 0,0-1-4 16,1 0 8-16,-1 0-8 0,0-1 4 0,2-4 0 0,-2 0 0 0,0 0 8 15,2 5-4-15,-2-5-8 0,0-5 0 0,0 5 0 0,1 0-4 16,0-4 0-16,-1-1-4 0,1 0 0 0,-1 0-4 0,-8-1 4 16,8-2 0-16,2 3-8 0,-2 0 0 0,0-4 0 0,-8 4-4 15,8-5 0-15,-8 1-4 0,10 4 4 0,-10-5-12 0,0 5-4 16,0-4-8-16,0 4-20 0,0 0-8 0,8 0-16 0,-8 1-16 15,0-1-16-15,-8 5-44 0,8-5-44 0,0 5 36 0,-10 0 28 0,10 0 28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17:35.3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F7F22D-CC9C-4D03-B298-170B9EB978C2}" emma:medium="tactile" emma:mode="ink">
          <msink:context xmlns:msink="http://schemas.microsoft.com/ink/2010/main" type="writingRegion" rotatedBoundingBox="25025,4125 29522,3825 29637,5537 25139,5837"/>
        </emma:interpretation>
      </emma:emma>
    </inkml:annotationXML>
    <inkml:traceGroup>
      <inkml:annotationXML>
        <emma:emma xmlns:emma="http://www.w3.org/2003/04/emma" version="1.0">
          <emma:interpretation id="{88AC11A0-98F1-4401-948E-9E68C649F26D}" emma:medium="tactile" emma:mode="ink">
            <msink:context xmlns:msink="http://schemas.microsoft.com/ink/2010/main" type="paragraph" rotatedBoundingBox="25025,4125 29522,3825 29637,5537 25139,5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0A8A51-9BF9-468B-A920-B10D22225272}" emma:medium="tactile" emma:mode="ink">
              <msink:context xmlns:msink="http://schemas.microsoft.com/ink/2010/main" type="line" rotatedBoundingBox="25025,4125 29522,3825 29637,5537 25139,5837"/>
            </emma:interpretation>
          </emma:emma>
        </inkml:annotationXML>
        <inkml:traceGroup>
          <inkml:annotationXML>
            <emma:emma xmlns:emma="http://www.w3.org/2003/04/emma" version="1.0">
              <emma:interpretation id="{C0013871-9A4D-47FE-AA65-2A62BB2F5F54}" emma:medium="tactile" emma:mode="ink">
                <msink:context xmlns:msink="http://schemas.microsoft.com/ink/2010/main" type="inkWord" rotatedBoundingBox="25025,4125 25931,4065 26045,5777 25139,5837"/>
              </emma:interpretation>
            </emma:emma>
          </inkml:annotationXML>
          <inkml:trace contextRef="#ctx0" brushRef="#br0">-1534-2879 19 0,'-10'-9'80'0,"10"4"-8"0,0-4-8 16,0 5-32-16,0-2 0 0,0-2 0 0,0 3-8 0,0-4 4 15,0 4 0-15,10-4-4 0,-10 0-4 0,7 0 4 0,1 0 0 0,0-1 0 16,9 1 0-16,-10 0 4 0,10 0 0 0,0-5-4 16,-1 9 4-16,0-4 0 0,0-1 0 0,9 2-4 0,-9-1-4 0,9 4 0 15,0 0 0-15,-10 1 0 0,10 0 0 0,-9 4-8 0,9-6 0 16,0 6 4-16,-10 0-4 0,2 6 4 0,8-6-4 0,-10 4-4 15,2 5 0-15,-2-4 0 0,2 4-4 0,0-1 4 0,-1 2 0 0,0-1 0 16,-8 1 4-16,9-1-4 0,-9 4 0 0,0-3 0 16,1 4 4-16,-2-5-4 0,-7 4 4 0,8-4 0 0,-8 1-4 0,0 4 4 15,0-6-8-15,0 6 8 0,-8-4-4 0,8-1-4 0,-7 4 0 16,-2-2 0-16,-7-3-4 0,7 1 4 0,-7 5 0 0,9-10 0 16,-10 6 0-16,9-2-20 0,-9-2 20 0,0 3 0 0,2-5 0 0,-2 1-4 15,9-5 0-15,-8 4 0 0,8-4-4 0,-9 0-4 16,9 4-12-16,0-4-8 0,1-4-20 0,-2 4-16 0,9 0-20 15,-8-4-12-15,8 4-4 0,-8-5-84 0,8 5 20 0,0-4 32 0,0 4 24 16</inkml:trace>
          <inkml:trace contextRef="#ctx0" brushRef="#br0" timeOffset="-357.079">-1437-2902 35 0,'0'-4'56'16,"0"-2"0"-16,0 2 0 0,0 0-28 0,0-1 8 0,0 0-8 16,0 1 8-16,0-1 0 0,0 0 0 0,0 5-4 0,0-4 4 15,0 4 0-15,0-5 0 0,0 5 0 0,0 0 4 0,0 0 0 0,0 0 0 16,0 0 4-16,0 0 0 0,0 0-4 0,0 0-4 0,0 0-8 16,0 5 8-16,0-5 4 0,0 4-4 0,0-4 4 0,0 10-4 15,0-6 0-15,0 6 0 0,0-2 0 0,0 2-4 0,0 4-4 0,0 4 0 16,0 0 0-16,0 0 0 0,0 6-8 0,0-1 0 15,0-1 0-15,-8 0-4 0,8 7 0 0,0-2 0 0,0-4 4 0,0 5-4 16,-8-1-4-16,8 1 0 0,0-5 4 0,0 4-4 0,0-3 0 16,-9 3 0-16,9-5 0 0,0 1 0 0,-8 1-4 0,8-1 0 15,0-5-4-15,-8 5 4 0,8-5-4 0,0 5 4 0,0-5-4 16,-9 0 4-16,9 2-4 0,0-2 0 0,0-5-4 0,-7 1 4 16,7 5-4-16,0-11 0 0,0 6-4 0,0-4 4 0,0-2-4 0,0 2 0 15,0-1-4-15,0-4 4 0,0-1 0 0,0 1-8 0,0-5 0 16,0 0-12-16,0 0-12 0,0 0-12 0,0-5-12 0,0 1-4 15,0-1-12-15,0 0-12 0,0-4-8 0,0-1-4 0,0 2-4 16,0-1 4-16,0-5 0 0,0 1-24 0,0-6-32 0,0 5 4 16,0-4 32-16,0 0 20 0</inkml:trace>
          <inkml:trace contextRef="#ctx0" brushRef="#br0" timeOffset="684.6638">-1005-2288 31 0,'0'0'80'15,"0"0"-4"-15,0 0-4 0,0-4-32 0,0 4 0 0,0 4 0 0,0-4-4 16,8 0 8-16,-8 5 0 0,0 0 0 0,0 3 0 0,9-2-4 16,-9 2 4-16,0 2 0 0,7 4 0 0,-7-6 0 0,8 6 0 15,-8 4 4-15,9 1-4 0,-9 0-4 0,0 3-8 0,8 1 0 0,-8 0-8 16,8 5 0-16,-8-1 0 0,9 1-4 0,-9 0-4 16,8 4 0-16,-8-5-4 0,7 5 0 0,-7-5-4 0,8 6 0 0,-8 0 0 15,9-2 0-15,-9-3-4 0,0-1 0 0,8 6 0 0,-8-7-4 16,0-2 4-16,0 3-4 0,0-4 4 0,0 0 0 0,0 0-4 15,0-5 4-15,0 1-4 0,0-1 0 0,0-4 0 16,0 0 0-16,0-1 4 0,0-4-4 0,0 1 0 0,0-6 4 0,0 1-4 0,-8 0 4 16,8-1 0-16,0-4 0 0,-9-4-4 0,9 4 0 0,-8-5 0 15,8-4 0-15,-7-1 0 0,7 1 0 0,-8-4-4 0,8-1 0 16,-9 0 4-16,1 1 0 0,8-6-4 0,-8 0 8 0,8-3-4 16,0-2 0-16,-9 2 0 0,9-2 0 0,-8-2 0 0,8-2 0 0,0 0 0 15,0 0 0-15,-7-3 0 0,7 3 0 0,0-4 0 16,0 0 0-16,0 0 0 0,7 0 0 0,-7 0 0 0,0 0 4 0,8 0-4 15,-8 4 0-15,9-4 0 0,-1 4 0 0,0 1 0 0,1 3 4 16,-9 2-4-16,8-2 0 0,-1 6 0 0,10 0 4 0,-9 0-4 16,0 4 0-16,1 0 0 0,-1 0 0 0,-1 6 0 0,2-2 0 15,-1 1 0-15,0 0 0 0,0 4 0 0,1 1 0 0,-2-2 0 16,1 3 0-16,1 3 0 0,7 0 0 0,-7-5 0 0,-1 5 4 16,7 5-4-16,-6-5 0 0,7 3 0 0,-7 3 4 0,6-2-4 0,-6 5 0 15,7-4 4-15,-8 4 0 0,9 1-4 0,-10-2 0 0,10 2 0 16,-9-2 4-16,1 2-4 0,-1 4 0 0,0 0 4 0,-8-6-4 15,7 6 0-15,-7 1 0 0,-7-2 0 0,7 1 0 0,-8 3 0 0,0-2 0 16,-1-1 0-16,1-1 0 0,-9 1 0 0,10 0-4 16,-10 0 4-16,1-5-4 0,8 5-4 0,-8-10-4 0,-1 5-12 0,9-4-16 15,-9 0-24-15,9-5-20 0,1-5-24 0,-1 0-8 0,-1 1-8 16,9-5-76-16,-8-5 32 0,8 0 32 0,0 0 24 0,8-4 16 16</inkml:trace>
        </inkml:traceGroup>
        <inkml:traceGroup>
          <inkml:annotationXML>
            <emma:emma xmlns:emma="http://www.w3.org/2003/04/emma" version="1.0">
              <emma:interpretation id="{6615A0CE-CDEC-423D-88BA-47A5C3BC13EA}" emma:medium="tactile" emma:mode="ink">
                <msink:context xmlns:msink="http://schemas.microsoft.com/ink/2010/main" type="inkWord" rotatedBoundingBox="26548,4577 26895,4553 26916,4880 26569,49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76.3489">30-2387 67 0,'-8'8'96'0,"1"2"-4"0,7-6-4 16,0 6-16-16,0-6 8 0,0 0 4 0,0 1 8 0,0-5 0 15,7 4 0-15,-7-4 0 0,8 0 0 0,1 5-4 0,-1-5-4 16,9 0-4-16,-9 0 0 0,7 0-4 0,-6 0-8 0,7 0-8 15,1 0-4-15,-1 0-12 0,0 0-8 0,1-5-4 0,-2 10-4 0,2-5-4 16,0 0-8-16,-2 0-4 0,2 0 0 0,-1 0-8 16,-7 0-16-16,6 0 12 0,-6 0-20 0,-1 0-48 0,0 5-36 0,1-5-60 15,-9 0-48-15,0 5-76 0,0-1 32 0,0-4 44 0,0 5 36 16,-9-5 36-16,1 0 32 0</inkml:trace>
          <inkml:trace contextRef="#ctx0" brushRef="#br0" timeOffset="962.9211">-35-2618 11 0,'0'0'96'0,"0"0"0"16,8 0-8-16,-8 0-20 0,9 0 4 0,-1 0 4 0,0 0 4 15,0 0 0-15,1 0 4 0,6 0-4 0,-6 0-8 0,-1 0-4 16,9 0-8-16,-9 0-4 0,7 0 0 0,2 0-4 0,0 0-8 16,-9 0-4-16,8 0-8 0,0 0-4 0,1 5-4 0,-10-5-4 0,10 0-4 15,-9 5-4-15,9-1 0 0,-9-4-4 0,-1 5-4 0,10 0 0 16,-9-1-8-16,0 1 4 0,1-1-16 0,-9 1-24 0,8-1-16 16,-8-4-36-16,7 5-48 0,-7 0 0 0,0-5-32 0,0 0-48 0,0 4 36 15,-7-4 36-15,7 0 28 0,0 0 24 0</inkml:trace>
        </inkml:traceGroup>
        <inkml:traceGroup>
          <inkml:annotationXML>
            <emma:emma xmlns:emma="http://www.w3.org/2003/04/emma" version="1.0">
              <emma:interpretation id="{D5E32D05-814C-44A3-8EE0-8D89E0ACFD2A}" emma:medium="tactile" emma:mode="ink">
                <msink:context xmlns:msink="http://schemas.microsoft.com/ink/2010/main" type="inkWord" rotatedBoundingBox="27483,4145 29535,4008 29602,5013 27550,5150"/>
              </emma:interpretation>
            </emma:emma>
          </inkml:annotationXML>
          <inkml:trace contextRef="#ctx0" brushRef="#br0" timeOffset="4878.2279">1050-2855 39 0,'0'-7'60'16,"0"7"-4"-16,0-3 0 0,0 3-24 0,0-5-4 0,0 5 4 16,0-4 4-16,0 4-8 0,0-5 4 0,0 0 0 0,0 5 0 15,0 0 0-15,0-4 0 0,0 4 0 0,0-5 0 0,0 5 0 0,0 0 0 16,0 0-4-16,0 0 4 0,0 0-4 0,0 0 4 0,0-5 0 16,0 5 8-16,0 5-4 0,0 0 8 0,8-1-4 0,-8 1-4 15,0 4 0-15,0-4-4 0,9 8 0 0,-9-3-4 0,0 4 0 0,0 5 0 16,0-6-4-16,8 5 0 0,-8 5-4 0,0-4 0 15,0 3 0-15,0 2-4 0,0-1-12 0,7-1 16 0,-7 0-4 0,0-3 0 16,0 4 0-16,0 0-4 0,0 0 0 0,9-4 0 0,-9-1-4 16,0 5 4-16,0-5 0 0,8 1-4 0,-8-1 0 0,0-4 0 15,0 5 0-15,0-1-4 0,0-4 4 0,0-1-8 0,0-4 0 16,0 5 4-16,0-4-4 0,0-2 4 0,0 6 0 0,0-9 0 16,0 4-4-16,0-5 0 0,0 2-4 0,0-2 4 0,0-4-4 0,8 4-4 15,-8-4 0-15,0 0-8 0,0 0-4 0,0 0-12 0,0-4-16 16,0 4-4-16,0-4-20 0,8-2-12 0,-8-2-16 0,0 3-12 15,0-4 0-15,9-1-4 0,-9 2-76 0,0-2 16 0,8-4 32 16,-8 0 28-16,7 1 28 0</inkml:trace>
          <inkml:trace contextRef="#ctx0" brushRef="#br0" timeOffset="5188.4245">1327-2833 15 0,'0'-5'88'0,"0"1"-12"0,0 4 0 15,0 0-28-15,0-5-4 0,0 5-12 0,0 0-4 0,0 0-4 0,0 0-4 16,0 0 0-16,0 0 0 0,0 0 4 0,0 0 4 0,0 5 8 16,9-5 0-16,-9 4 12 0,0 1 4 0,0 4 0 0,8-5 4 15,-8 7 0-15,0-3-4 0,8 6 0 0,-8-1-4 0,0 1 0 0,7 4-4 16,-7 1-4-16,0 0 0 0,0-1-4 0,0 4-4 0,9 2 0 16,-9-2-4-16,0 2 4 0,0-2-8 0,0 2 4 0,0-2-4 15,0 2 0-15,0-1-4 0,-9-1-4 0,9-3 0 0,0 4-4 16,0-5 0-16,0 5 0 0,0-4 0 0,0-2-8 0,0 2 4 15,0-1-4-15,0-4 0 0,0 0 0 0,0 0 0 0,0 0-4 0,0 0 4 16,0-6 0-16,0 2-8 0,0-6 4 0,0 6-4 16,0-5 0-16,0-2-4 0,0 2-12 0,0-5-12 0,0 0-16 0,0 0-8 15,0 0-16-15,0-5-16 0,-7 2-12 0,7-2-8 0,0 0-12 16,-8-4-4-16,8-1-20 0,-8 2-52 0,-1-6 28 0,9 0 32 16,-8 4 36-16</inkml:trace>
          <inkml:trace contextRef="#ctx0" brushRef="#br0" timeOffset="5550.4555">961-2787 3 0,'-9'-9'76'0,"1"-4"-8"0,0-2 0 0,0 6-32 16,8-5-4-16,-9 6 4 0,9-7-4 0,-7 1 0 0,7 0-4 0,0 6 0 15,0-6 0-15,0 0 4 0,0 5 0 0,0-1 4 0,0 1 0 16,7-4 8-16,-7 3 0 0,9 1-4 0,-9 0 0 0,8 0-4 15,0 0 4-15,0 4-8 0,1-4 8 0,-9 4-4 0,7 0-4 16,1 0-4-16,1 5 4 0,-1-3-4 0,0 3 0 0,9 0 4 16,-10-5-4-16,1 5 0 0,9 0 4 0,-9 5-8 0,9-5 4 0,-10 3 0 15,10-3 0-15,-1 5-4 0,1 0 0 0,-1 0 0 0,9-1 0 16,-9 1-4-16,8 4 4 0,-7-4 0 0,8-1-4 0,-2 1 4 16,1 4 0-16,1-4-8 0,0-1 0 0,-1 1 4 0,1 0-4 0,-1-1 0 15,1-4-4-15,0 5-4 0,-1-5 4 0,1 0-4 16,-10 0-4-16,10 4 0 0,-8-8 0 0,-10 4 4 0,10 0-4 0,-9-5 0 15,8 1-4-15,-7 4-4 0,-9-5 0 0,7 0 0 0,-7 1-8 16,8-1 0-16,-8 0-8 0,0 1-16 0,0-5-12 0,0 4-16 16,0-4-16-16,0 4-8 0,0-4-12 0,0 4-12 0,-8-3-12 15,8 3 0-15,0 0 0 0,-7 1-76 0,7 4 8 0,0-5 44 0,-9 5 36 16,9 0 16-16</inkml:trace>
          <inkml:trace contextRef="#ctx0" brushRef="#br0" timeOffset="6142.2766">1744-2415 3 0,'0'-10'84'0,"0"0"-12"0,0 2 0 0,0-1-24 16,0 4-8-16,0-4 0 0,0 0-4 0,0 5 0 0,0-6 4 0,0 6 4 15,7-1-4-15,-7 1 0 0,0 4 0 0,0-5 0 0,8 5 0 16,-8 0 0-16,0 0 4 0,9 0 4 0,-9 5-4 0,8-5 0 15,-8 9 0-15,8-5 4 0,-8 6-8 0,8-1 4 0,-8 0-4 0,9 0-4 16,-2 5 0-16,-7-1-4 0,8 1 0 0,-8 4-4 16,9-4-4-16,-9 5-4 0,8-1 0 0,0 1-4 0,-8-1 0 0,9 0 0 15,-1 0-4-15,-1 1 4 0,-7 0 0 0,8-6-8 0,1 6 0 16,-9-6 4-16,8 1-8 0,0 0 4 0,-8-6-4 0,9 7 4 16,-9-11 0-16,8 6-12 0,-8-6 20 0,0 1 0 0,0-1 4 0,7-4-12 15,-7-4 4-15,0-1 0 0,0 1-4 0,0-6 0 16,9 1 0-16,-9-4-4 0,0-1 0 0,0 0 0 0,8 1-8 0,-8-6 8 15,8 1 0-15,-8-1-4 0,8 0 0 0,-8 1 0 0,0-4 4 16,9 3 0-16,-9 0-8 0,7 1 8 0,-7 1-4 0,8 2 4 16,-8-3 0-16,0 4 0 0,9 0-4 0,-9 0 4 0,8 5-4 15,-8-4 8-15,8 3-4 0,-8 1 0 0,9 0 0 0,-9 0 0 16,8-1 4-16,-1 6-4 0,-7-5 0 0,9 4 4 0,-1 1-4 16,-8-6 0-16,8 6 4 0,0-1-4 0,1 0 0 0,-1 1 0 0,-8 4-4 15,7-5 4-15,2 5-4 0,-9 0 0 0,8 0 0 0,0 0-4 16,-8 0 0-16,9 0-4 0,-9 0-8 0,8 5-4 0,-8-5-20 15,8 4-20-15,-1 1-16 0,-7 0-12 0,0-5-20 0,9 4-20 16,-1-4-16-16,-8 5-4 0,8-5-68 0,1 5 8 0,-9-5 44 16,8 0 28-16,0 0 28 0</inkml:trace>
          <inkml:trace contextRef="#ctx0" brushRef="#br0" timeOffset="6785.0732">2542-2718 51 0,'0'-5'76'0,"0"-4"-4"0,-8 5-12 0,8-6-20 15,0 1-4-15,-7-1 0 0,7 1-8 0,0 1 0 0,0-2-4 0,0-4 4 16,7 5 0-16,-7 0 4 0,0-5 0 0,8 5 8 16,-8 1 4-16,8-7 4 0,-8 6 0 0,9 0-4 0,-1-1 0 0,0 6 4 15,1-5 0-15,-9 4-8 0,7-4 4 0,1 4-8 0,1 1 0 16,-1 4 0-16,0-5 0 0,1 1-4 0,-1 4-4 0,-1-5 0 16,1 5 0-16,1 0-4 0,-1 5-4 0,0-5 0 0,1 4-4 0,-1 1 0 15,-1-1-4-15,2 1 0 0,-9 0-4 0,8 4 0 0,0 0 0 16,-8 0 4-16,0 0-12 0,8 1 4 0,-8 2 0 0,0 3-4 15,0-1 4-15,0-1 0 0,0 1-4 0,-8 0 4 0,0 4-4 16,0 1 0-16,8 0 0 0,-16-1 0 0,8-4 0 0,-1 4 0 16,-7 1 4-16,7-2-4 0,1-3 0 0,-7-1 0 0,6 2 0 0,-7-1 0 15,7-1 0-15,1-4 0 0,1 1 4 0,-2-6-4 0,1 6 4 16,8-10 0-16,-8 4-4 0,8 1 0 0,0-5-4 0,0 0 4 16,0-5 0-16,0 5-4 0,0-4 4 0,8-1 0 0,-8-4 0 15,8 4 0-15,1-4 0 0,-9 4-4 0,7-4 4 0,1 5 0 16,1-6 0-16,-9 6 0 0,8-1 0 0,0 0 0 0,1 0 4 15,-9 5 0-15,8-3 0 0,-8 6 0 0,7-3 0 0,-7 5 4 0,8 0 0 16,-8 0-4-16,9 4 4 0,-9 0 0 0,8 0 0 16,-8 0 0-16,8 1 4 0,-8-1-4 0,9 0 4 0,-9 0 0 0,8 5 8 15,-1-5-4-15,-7 1 0 0,9-1 0 0,-1 0 0 0,0 0 0 16,0 0 8-16,1-4 0 0,-2 4 0 0,1-4-4 0,1-1 0 16,7 1 0-16,-7-5 0 0,-1 3-4 0,-1-3 0 0,10 0 0 0,-9-3-4 15,9 3 0-15,-9-5-4 0,8-4 4 0,-8 4-8 16,8-4 4-16,-7 0-4 0,-1 0 0 0,8 0 0 0,-8-5-4 0,0 5-4 15,9-1 4-15,-17-3-4 0,7 4-8 0,1-5-8 0,1 4-4 16,-9-3-24-16,0 4-40 0,0-1-32 0,-9 1-36 0,9 4-44 16,-8-3-32-16,1 3-36 0,-10 5 48 0,1-5 40 0,0 5 36 15,-1-4 28-15,1 4 16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39.3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A4BEFB-B4ED-48FF-9BEA-888CE8F42355}" emma:medium="tactile" emma:mode="ink">
          <msink:context xmlns:msink="http://schemas.microsoft.com/ink/2010/main" type="inkDrawing" rotatedBoundingBox="23182,14942 25798,11247 27710,12600 25094,16296" hotPoints="23971,14131 25781,11362 25933,14938 23736,15248" semanticType="enclosure" shapeName="Quadrilateral">
            <msink:sourceLink direction="with" ref="{80435B3F-9640-4632-9A1B-560949104854}"/>
            <msink:sourceLink direction="with" ref="{F1FEA751-136C-4D26-A6B8-9F3994A2B774}"/>
          </msink:context>
        </emma:interpretation>
      </emma:emma>
    </inkml:annotationXML>
    <inkml:trace contextRef="#ctx0" brushRef="#br0">-7 12 47 0,'0'0'68'0,"0"-5"-4"0,0 5-8 16,0-4-24-16,0 4-4 0,0 0-4 0,0 0 0 0,0-5-4 16,0 5 4-16,0 0 0 0,0 0 0 0,0 0-4 15,0 0 0-15,0 0 0 0,0 0 4 0,0 0-4 0,0 0 0 0,0 0 4 16,0 0-4-16,0 0 0 0,0 0 0 0,0 0 0 0,0 0 8 16,0 0 0-16,0 5 4 0,0-5 0 0,0 0 0 0,0 4 0 15,0 1 0-15,0-5 0 0,0 10 4 0,0-10-4 0,0 8-4 0,0-3 0 16,0 4-4-16,0 0 0 0,0 0 0 0,0 5 0 15,0 0 0-15,0-5-4 0,0 5 0 0,0 0 0 0,0 4-4 0,0-4 0 16,0 4 4-16,0 1-4 0,0-1 0 0,0 0 0 0,0 4 0 16,0-2 0-16,0 2-4 0,0 1 4 0,0-4-8 0,0 3 0 15,0 2 4-15,0-2-4 0,0 1 0 0,0 0-20 0,0 0 24 0,0-5 4 16,0 6-8-16,0-2 4 0,0-4-4 0,0 6 0 0,0-2 0 16,0-3 4-16,0 4-4 0,0-5 0 0,0 5-4 0,9-4 4 15,-9 4 0-15,0-1-4 0,0-3 0 0,0 4 4 0,0-1-4 16,8 2 4-16,-8-2-4 0,0 2 0 0,0-2 4 0,0 1-4 15,0 5 0-15,0-5 0 0,0 0 0 0,0-1 0 0,0 5-4 0,0-4 4 16,7 0 0-16,-7 0 0 0,0 4-8 0,0-3 8 0,0-2 0 16,8 2-8-16,-8-2 8 0,0 1-4 0,0 0 0 0,0 0 4 15,0 0-4-15,0 0 0 0,9 0 0 0,-9-4 4 0,0 3-4 16,-9 2 0-16,9-6 0 0,0 4 0 0,0-4 4 0,0 1 0 16,0 4 0-16,0-5-4 0,0 1 0 0,0-1 0 0,9 5-4 0,-9-5 4 15,0 1 4-15,0-2-4 0,0 2-4 0,0 0 8 0,0-1 0 16,0 1-4-16,0-1 0 0,8 4 0 0,-8-3 0 0,0 0 4 15,0-1 0-15,0-1-28 0,8 2 28 0,-8-5 0 0,0 4-4 16,0 1 4-16,0-1-4 0,9 1 0 0,-9-1 4 0,0 1-4 16,0-6 0-16,0 6 0 0,0 0 4 0,0-6-4 0,0 5 0 0,0 0 0 15,0-4 0-15,0 4 0 0,0 1 0 0,0-7 0 0,0 8 0 16,8-2 0-16,-16 0-4 0,16-4 4 0,-8 5 4 0,0-1-4 16,0 1 0-16,0-6 4 0,0 6-4 0,0-1 0 0,0 1 0 0,0-2 0 15,0 1-4-15,0-4 4 0,0 5 0 0,0-1 0 16,0 1 4-16,0-1 0 0,0 0-4 0,0-4-4 0,7 5 4 0,-7-1 0 15,0-1 4-15,0 2-4 0,0 0 0 0,0-6-4 0,0 6 4 16,0 0 0-16,0-1 0 0,0 0-4 0,9-4 4 0,-9 4 0 16,0 0 0-16,0 2 0 0,0-7 0 0,0 5-4 0,0 0 4 15,0 1-4-15,0-6 8 0,0 6-4 0,0-1 4 0,0 1-4 16,0-1 0-16,0 0-4 0,8 0 4 0,-8 1 0 0,0 3 0 16,0-3 0-16,8-2 0 0,-8 6-4 0,0-4 4 0,0-1 0 0,8 1 0 15,-8 3 0-15,0-3 4 0,0-1-4 0,9 1 0 0,-9-1 0 16,0 0-4-16,0 0 4 0,0 1 4 0,0-1-4 0,0 1-4 15,0-1 0-15,8-4 4 0,-8 3 0 0,0 2-4 0,0-5 4 16,0 4-4-16,7-4 4 0,-7 5-4 0,0-5 4 0,9 4 0 16,-9-4 0-16,0 0 0 0,0 4 0 0,0-4 0 0,0-1-4 0,0 1 4 15,0-1 0-15,0 1 4 0,0 0-4 0,0 0 0 0,0 0 0 16,0-5 0-16,0 4 0 0,8-3 4 0,-8 0-4 0,0-2-4 16,0 1 4-16,0 0 0 0,0-4 0 0,0 4 4 0,0 0-8 15,0-4 4-15,8 0 0 0,-8 4-4 0,-8-5 4 0,16 1 0 16,-8 4 0-16,-8-5 0 0,8 1 0 0,0 0 0 0,0 4-4 15,0-5 8-15,0 2-4 0,0-2 0 0,0 0 0 0,0-4 4 0,0 5-4 16,0 0 0-16,0-1 0 0,0-4 0 0,0 0-4 0,0 0 4 16,0 5-8-16,0-5-4 0,0 0 0 0,0 0-8 0,0 0-4 15,-8-5-12-15,8 5-12 0,0-4-16 0,-9-1-16 0,9 0-24 16,-7 1-28-16,-1 0-12 0,8-6-68 0,-9 1 8 0,1-1 36 0,0-3 32 16,0-1 28-16,-8-5 16 0</inkml:trace>
    <inkml:trace contextRef="#ctx0" brushRef="#br0" timeOffset="2667.6945">-56 159 47 0,'0'5'68'0,"0"-5"-8"0,0 0-8 0,0 0-20 0,0 4-12 0,0-4 0 15,0 0 0-15,0 0 0 0,0 4 0 0,0-4-12 0,0 0 16 16,0 0 4-16,0 5 0 0,0-5 0 0,0 0 0 0,0 5 0 15,0-2 0-15,0 3-4 0,0-6 0 0,0 5 8 0,-8-1-4 0,8 0 0 16,0 6-4-16,-8-6 0 0,8 1 4 0,-8 4 4 0,8 1-4 16,-9-2-4-16,2 2 4 0,-1-2 0 0,-1 2 4 0,1-1 0 15,0 0-4-15,8 5-4 0,-9-5 0 0,-6 5-4 0,7-5 0 16,-1 5-4-16,1 0 4 0,0 0 0 0,-1-1-4 0,-6 1 0 16,6 1 0-16,1-2 0 0,-9 0-4 0,9 5 4 0,0-3-4 0,-8-2-4 15,8 1 8-15,-9 5-8 0,9-6 0 0,-9 0 0 0,2 6 0 16,7-5 0-16,-9 4 4 0,1 1-4 0,0-6-4 0,-1 6 4 15,2-1 0-15,-2 0 0 0,0 1-4 0,-8 0 4 0,10 4 0 16,-2-5 0-16,2 0-4 0,-2 4 4 0,0 2 0 0,-6-6-4 16,6 5 0-16,0 0 0 0,1-1 0 0,0 2-4 0,0-2 0 0,-1 6 0 15,0-6 4-15,2 1 4 0,6 4-24 0,-7-3 20 16,-1 3 0-16,2-4 0 0,6 5 0 0,-7-6-4 0,0 2 4 0,0 3 0 16,7-1-4-16,-7-2 4 0,0 5-4 0,-1-7-4 0,9 0 8 15,-9 7 0-15,2-7-4 0,-2 2 0 0,1 2 0 0,7-2 0 16,-6-2 0-16,-2 6 0 0,1-5 4 0,-1 0-4 0,1 4 4 0,8-4-4 15,-9 0 0-15,2 0 0 0,7 5 0 0,-9-5 0 0,0-1 0 16,9 2 0-16,-8-2 0 0,0 6 4 0,8-5-4 0,-9 0 0 16,10 0 0-16,-10 0 0 0,9 0 4 0,-9 0-4 0,2 0 0 15,6-1 0-15,-7 2 0 0,7-2 0 0,-6-4 0 0,5 5 0 16,-5 1 4-16,-2-6-4 0,9 5 0 0,-8-5 0 0,0 5 0 0,7-5 0 16,-7 1 0-16,0-1 0 0,8 5-4 0,-9-5 8 0,9 1-8 15,-9 0 4-15,10-1 0 0,-1 0 0 0,-9 0 4 0,9-3-4 16,-9 2 0-16,10 2 0 0,-1-1 0 0,-1 0-4 0,-7-4 4 15,7 5 0-15,2-1 0 0,-1 1 0 0,-9-1 0 0,9 0 0 16,0 0 0-16,-8 0 0 0,8 1 0 0,-1 0 0 0,-7-1 0 0,8 4 0 16,-1-3 0-16,-6-1 0 0,6 4 4 0,1-2-8 0,-9-2 4 15,9 0 4-15,1 1-4 0,-1 3 0 0,-9-3 0 0,9-1 0 16,-1 0-4-16,2 1 4 0,-1 0 0 0,-1-1 0 0,1 0 0 16,0-5 0-16,0 6-4 0,-1-2 4 0,2 2 0 0,-1-6 0 15,-1 6 0-15,1-1 0 0,0 1-4 0,-1-1 4 0,1-4 0 16,1 4-4-16,-1 1 4 0,-1-1 0 0,1 0 4 0,0 0-4 0,8-3 0 15,-9 2 0-15,1 2 0 0,1-1-4 0,-2 1 4 0,1-5 0 16,0 4 0-16,8 0 0 0,-8-4 0 0,-1 4-4 0,1-4 4 16,8 0 0-16,-7 4 4 0,-2-4-8 0,1 5 4 0,8-6 0 0,-8 0-4 15,-1 6 4-15,9-5 0 0,-8-1 0 0,8 1 4 16,-7 0-4-16,-3 0 0 0,10 0 0 0,-7 0 0 0,-1-1 0 0,8 2 0 16,-8-7-16-16,8 6 20 0,-9-5-4 0,1 4 4 0,8-3-4 15,0-1 0-15,-7-4 0 0,7 4 0 0,0-5 0 0,0 5 0 16,0-4 0-16,-9 0 0 0,9 0 0 0,0-1 4 0,0-4-8 15,0 0 4-15,0 0 0 0,0 4 0 0,0-4 0 0,0 0 0 16,0 0 0-16,0 0 0 0,0 0 0 0,0 0 0 0,0 0 0 0,0 0 0 16,0 0 0-16,0 0 0 0,0 0 0 0,0 0 0 0,0 0 0 15,0 0-4-15,0 0 4 0,0 0 4 0,0 0-8 0,0 0 4 16,0 0-4-16,0 0 4 0,0 0 4 0,0 0-4 0,0 0 0 16,0 6 0-16,0-6-4 0,0 0 4 0,0-6 4 0,9 6-8 15,-9 0 4-15,0 0 0 0,0 6 0 0,7-6 4 0,-7 0-4 0,0 0 4 16,8 0-4-16,-8 0 0 0,9 0 0 0,-1 0 0 0,0 0 0 15,-8 0 0-15,7 0 0 0,3 0 0 0,-3 0 4 0,1 0-4 16,1 0 4-16,-1 4-4 0,0-4 0 0,8 0 0 0,-8 0 0 0,9 0 0 16,-9 0 4-16,9 0 0 0,-10 0-4 0,10 0 0 15,-1 0 0-15,1 0 4 0,-10 0 0 0,10 0-4 0,-1 0 4 0,1 0-4 16,-1 0 0-16,0 0 0 0,1 0 0 0,-2 0 0 0,2 0 0 16,0 0 4-16,-2 0-4 0,2 0 0 0,-1 0 0 0,1 0 4 15,-1 0 0-15,0 0-4 0,1 0 0 0,-2 0 4 0,2 0 0 0,0 0 0 16,-1 0 0-16,8 0 4 0,-7 0 0 0,-2-4-4 0,10 4 0 15,-8-6 0-15,7 6 4 0,-8-4 0 0,9 4-4 0,-1-4 0 16,1 4 0-16,-1-5 0 0,-7 0-4 0,6 0 4 0,2 5 0 16,0-4 0-16,-1-1 0 0,1 1 0 0,-1-1 0 0,-7 1-4 15,7 4 0-15,0-5 0 0,-7 1 0 0,8-1 4 0,-10 5-4 16,10-5 4-16,-1 5-4 0,-7-5 4 0,8 5 0 0,-10 0 4 16,2 0 0-16,8-4 0 0,-10 4 4 0,2 0-8 0,0 0 4 15,7 0 4-15,-8 0-4 0,1 0 0 0,-2 0 0 0,2 0-4 0,0 0 4 16,-2 0-4-16,2-4 0 0,8-1 0 0,-10 5 4 0,2-5-4 15,0 5 0-15,6-4 4 0,-6-1 0 0,0 1-4 0,-1-1-4 16,8 1 4-16,-7 0-4 0,8-6 4 0,-10 5 0 0,2 0 4 16,7 1-4-16,-8 0 0 0,1-6 0 0,0 6-4 0,-2-1 0 15,2-4 0-15,-1 4 4 0,0 0 0 0,1 1-4 0,-1 4 0 0,-9-5 4 16,10 1 0-16,-9 4-4 0,9 0 0 0,-9-5 4 0,1 5 0 16,-2 0-4-16,9 0 4 0,-7 0 0 0,-1 0 0 0,0 0-4 15,1 0 0-15,-2 0 0 0,10 0 4 0,-9 0 4 0,0 0-4 0,1 0-4 16,-1-4 4-16,-1 4 0 0,10 0-4 0,-9 0 0 15,0 0 8-15,1 0-8 0,-1 0 4 0,8-5 0 0,-8 5 4 0,0 0-4 16,0 0-4-16,1 0 0 0,-2 0 0 0,1 0 0 0,9 0 8 16,-9 0-4-16,1 0-4 0,-1 0 4 0,-1 0 0 0,-7 0-4 15,8 0 4-15,1 0 4 0,-1 0-4 0,-8 0 0 0,8 0 4 0,1 0 0 16,-9 0-4-16,8 0 4 0,-8 0 0 0,0 0-4 0,7 0 4 16,-7 0-4-16,0 0 4 0,0 0 0 0,0 0 0 0,0 0 0 15,9 0 0-15,-9 0 4 0,0 0 0 0,0 0 0 0,0 0-4 16,0 0-4-16,8 0-4 0,-8 0 0 0,0 0 0 0,0 0 0 15,0 0 0-15,8 0 0 0,-8 0 0 0,0 0 0 0,8 0 0 0,-8 0 0 16,0 0 0-16,0 0 0 0,9 0 0 0,-9 0 0 0,0 0 0 16,0 0 0-16,0 5 0 0,8-5 0 0,-8 0 0 15,0 0 0-15,0 0 0 0,0 4 0 0,7-4 0 0,-7 0 0 0,0 0 0 16,0 0 0-16,0 5 0 0,0-5 0 0,9 0 0 0,-9 4 0 16,0-4 0-16,0 0 0 0,0 0 0 0,0 0 0 0,8 0 0 15,-8 5 0-15,0-5 0 0,0 0 0 0,0 0 0 0,0 0 0 16,0 4 0-16,8-4 0 0,-8 0 0 0,0 0 0 0,0 0 0 15,0 0 0-15,0 5 0 0,9-5 0 0,-9 0 0 0,0 0 0 0,0 0 0 16,0 0 0-16,0 5 0 0,0-5 0 0,8 0 0 0,-8 5 0 16,0-5 0-16,0 0 0 0,0 4 0 0,0-4 0 0,0 5 0 15,0-5 0-15,0 4 0 0,0-4 0 0,0 0 0 0,-8 5 0 0,8-5 0 16,0 0 0-16,8 5 0 0,-8-5 0 0,0 0 0 16,-8 4 0-16,8-4 0 0,0 4 0 0,-9-4 0 0,9 0 0 0,-8 0 0 15,0 0 0-15,-1 5-64 0,2-5-112 0,-1 0-56 0,-9 0-52 16,1 0-24-16,7 0 48 0,-15 0 48 0,8 0 40 0,-1-5 28 15,2 1 28-15</inkml:trace>
    <inkml:trace contextRef="#ctx0" brushRef="#br0" timeOffset="15917.7284">-1818 3978 39 0,'0'4'76'0,"0"-4"-12"0,0 0 0 16,0 0-28-16,0 0 4 0,0 0-4 0,-7 0 0 0,7 5 0 15,0-5 0-15,0 5 0 0,-8-5 4 0,8 4-4 0,-9-4 0 16,9 5 0-16,0-5 0 0,-8 4-4 0,8-4 4 0,0 5 4 15,0 0-4-15,0-5-20 0,0 5 16 0,0-5 0 0,0 0 0 0,-8 0 0 16,16 0 0-16,-8 0-4 0,0 0-4 0,0 0 0 16,0 0 4-16,0 0 4 0,0 0-4 0,0 0 4 0,0 0 0 0,0 0 0 15,0 0 0-15,8 0-4 0,-8 0 0 0,9 0-4 0,-9 0-4 16,8-5 4-16,-8 5 0 0,7 0 0 0,2-5 0 0,-1 5-4 16,0-5 4-16,1 5-4 0,-1-4 0 0,7-1 4 0,-6 1 0 15,7-1-4-15,-7 0 4 0,6 1-4 0,2-1 0 0,-1 1-4 16,8-1 0-16,-7 1 0 0,8-1-4 0,-10-4 0 0,10 4-4 0,-1 0 0 15,1 1 0-15,0 0 0 0,-1-6 0 0,9 6-4 0,-9-1 0 16,1 0 0-16,-1 0-4 0,1 5 4 0,7-4-4 0,-7-1 8 16,-1 1-4-16,1 4-4 0,0-4 0 0,-10 4 4 0,10-5-4 0,-1 5 0 15,1-5 4-15,-8 5-4 0,6-4 4 0,2-1 0 16,-9 0-4-16,9 5 0 0,-9-3 0 0,8-2 4 0,1 0-4 0,-8 0 4 16,7-3 0-16,1 2-4 0,-1 2 0 0,1 0 4 0,-9-1-4 15,8 0 0-15,1 1 0 0,-1-6 0 0,1 6 0 0,-1 4 4 16,1-4-4-16,-9-2 0 0,8 2 0 0,1 4 0 0,-8 0 0 15,6-4 0-15,1 4 0 0,-7 0 0 0,0 0 0 0,6 0 0 16,-6 0 0-16,0 0 4 0,-1 0-4 0,0 0 4 0,0 0-4 0,1 0 0 16,0 0 0-16,-2 0 0 0,-6 0 4 0,7-5-4 0,1 5 4 15,-2 0-8-15,2-5 0 0,0 5 4 0,-2 0 0 0,2-5 0 16,-1 1 0-16,0 4 0 0,1-5-4 0,8 1 4 0,-10-1 0 0,2 1 0 16,-1-1 0-16,8 1 0 0,-7-1 0 0,-1 0 0 15,0-4 0-15,1 5 0 0,-1-1 0 0,1 0 0 0,-2 1 4 0,2 4 0 16,-9-5-4-16,9 1 0 0,-10 4 0 0,2 0 0 0,7 0 0 15,-8-5 0-15,1 5 0 0,-1 0 0 0,-1 0 0 0,2 0-4 16,-9 0 4-16,8 0 0 0,0 0 0 0,1 0 0 0,-1 5-16 0,-8-5 20 16,8 0 0-16,-1-5-4 0,-7 5 0 0,9 0 4 15,-1 0-4-15,0-4 0 0,-8 4 0 0,9 0 0 0,-1-4 0 16,-8 4 0-16,7 0 0 0,3 0 4 0,-10-7-8 0,7 7 4 0,-7 0 4 16,8 0-4-16,-8 0-4 0,0-3 8 0,8 3-8 0,-8 0 4 15,0 0 0-15,0 0 0 0,0 0 0 0,0 3 0 0,0-3 0 16,0 0 0-16,0 0 4 0,0 0 0 0,0 0 0 0,0 0-4 15,0-3 0-15,0 3 0 0,0 0 0 0,0-5 0 0,0 5 4 16,0 0-4-16,0 0 0 0,0-5-4 0,0 5 4 0,0-4 4 0,-8 4-4 16,8-4-4-16,0 4 4 0,-8-5 0 0,8 0 0 0,0 5 0 15,-7 0 0-15,-3 0 0 0,10 0 0 0,-7 0 0 0,-1-4 4 16,-1 4-4-16,-7 0 0 0,7 0-4 0,2 0 4 0,-9 4 0 16,-1-4 0-16,9 0 0 0,-8 5-4 0,-1 0 0 0,1-5 4 15,-8 4 4-15,7-4-8 0,1 4 4 0,-8 1-4 0,-1-5 4 0,8 5-4 16,-7-2 4-16,0 4-4 0,8-3 4 0,-9 0 0 0,0 1-4 15,10-1 0-15,-10-4 0 0,1 5 0 0,-1-1 4 0,0 1-4 16,9 0 4-16,-9-5 0 0,0 4 0 0,2 0 0 0,-10 1 0 16,8 0-4-16,2 4-4 0,-11-4 4 0,9-1 4 0,-7 1-4 15,7 4 4-15,-7-5 0 0,8 6-4 0,-9-1 0 0,1-5 0 0,7 6 4 16,1-6 0-16,-9 1 0 0,9 4-4 0,-1-4 0 0,1 0 0 16,-1 3 0-16,9-2 4 0,-8-2-4 0,-1 0 4 0,8 1-4 15,-7-5 4-15,8 5 0 0,-1 0 0 0,-7-2 0 0,8-3 0 0,-1 5 0 16,-7 0 0-16,7-1-4 0,2-4 4 0,-10 5-4 0,8 0 4 15,-7-1 0-15,8-4-4 0,-1 4 4 0,-7 1 0 0,8-5-4 16,-9 4 4-16,9-4 0 0,-9 5 0 0,10-5 0 0,-2 0-4 16,-8 5 0-16,10-5 0 0,-2 0 0 0,-8 0 0 0,10 0 4 15,-2 0 0-15,0 0 0 0,1 0-16 0,0 0 20 0,-1 5-4 16,1-5 0-16,-1 0 0 0,2 0 4 0,-2 4-4 0,0 1 4 16,10-5-4-16,-9 5 0 0,-1-1 0 0,0-4 0 0,2 4 0 15,6 1 0-15,-7 0 0 0,-1-1 4 0,10 1-4 0,-10-5 4 0,1 5-4 16,7-1 0-16,-6 1 0 0,7-5 0 0,-1 0-4 0,-7 4 0 15,7-4 4-15,2 0 4 0,-1 0-4 0,-1 0 0 0,9 0 0 16,-8 5 0-16,8-5 0 0,-8 0 0 0,8 0 0 0,-8-5 4 16,8 5-8-16,0 0 4 0,-9 0 0 0,9 5 0 0,0-10 0 15,-7 10 0-15,7-5 0 0,-8 0 0 0,-1 4 0 0,9-4 0 0,-8 5-4 16,0-5 4-16,-1 5 0 0,9-5 0 0,-8 4 0 0,1-4 0 16,-1 5 0-16,-1-1 0 0,1-4 0 0,0 0 0 0,8 5-4 15,-9-5 4-15,1 0 0 0,8 0 0 0,-7 0 0 0,7 0 0 0,-9 0 0 16,9 0 0-16,0 0 4 0,-8 0-4 0,8 0 0 15,0 0-4-15,0 0 4 0,0 0 0 0,0 0-4 0,-8 0 4 0,8 0 0 16,0 0 0-16,0 0 0 0,0 0 0 0,0 0-4 0,0 0 4 16,0 0 4-16,0-5-4 0,0 5 0 0,0 0 0 0,0-4 4 15,-8 4-8-15,8 0 4 0,0 0 0 0,0-5 4 0,0 5-4 16,8-4-4-16,-16 4 4 0,8 0-4 0,0-5 4 0,0 5-4 0,0 0 4 16,8 0 0-16,-8 0 0 0,0 0 0 0,0 0 0 15,8 0 0-15,-8 0 0 0,0-5 0 0,8 5 0 0,1 0 0 0,-2 0 0 16,-7 0 0-16,8-4 4 0,1 4-4 0,7-5 0 0,-7 1 0 15,6 4 0-15,-7-5 0 0,9 1 0 0,0-1 0 0,-2 0 0 16,2 1 0-16,-1-1 0 0,1-4 0 0,7 5 0 0,-7-1 4 0,6-4-4 16,2 4 4-16,-1 0-4 0,1-4 4 0,7 4-8 15,-7 1 4-15,0-5 4 0,7 4-4 0,2 1 0 0,-2-6 4 0,-8 7-4 16,9-2 0-16,-1 0 0 0,1 0 0 0,0 1 0 0,0 0 0 16,-1-2 0-16,8 2-4 0,-6 0 4 0,-2-1 0 0,0 0 0 15,1 1 0-15,-1-1 4 0,-7 0-4 0,8 1-4 0,0 0 4 0,-1-2 0 16,-7 2 0-16,7 0 0 0,-7-1 0 0,-1 0 0 0,9 0 0 15,-9 1-4-15,1-1 4 0,-1 1 0 0,1-1 4 0,-1 1-4 16,9-1 4-16,-9 1-4 0,1-1 0 0,0 0 0 0,-2-4 0 16,1 5 4-16,1-1-4 0,0-4 0 0,-9 4 4 0,9 1-4 15,0-5 0-15,-2 5-4 0,2-3 4 0,-1-1 0 0,-7 3 0 0,8 1 0 16,-1 0 0-16,-8-1 0 0,8 0 0 0,-7 5 0 16,8-4 0-16,-10-1 0 0,2 5 0 0,0 0 0 0,-2 0-4 15,2-4 4-15,-9 4 0 0,9 0 4 0,-2 0-4 0,-6 0 0 0,-1 0 0 16,8 0-4-16,-7-5 4 0,-2 5 0 0,1 0-4 0,9 0 8 15,-9-5-8-15,1 0 4 0,-1 5 0 0,-1-4 0 0,1-1 4 16,1 1-4-16,7-1 0 0,-7 1 0 0,-1-1-4 0,-1 0 4 0,2 1 0 16,-1 0 0-16,8-1 4 0,-7 0-4 0,-1 5 0 0,-1-3 4 15,2-3-4-15,-9 6 0 0,8 0 0 0,0-5 0 0,-8 5 0 16,9 0 0-16,-1 0 4 0,-8 0-4 0,0 0-4 0,0 0 8 16,0 0 0-16,0 0 0 0,0 0 0 0,0 0-4 0,0 0 4 15,8 0 0-15,-8 0 0 0,0 0 0 0,0-4 0 0,7 4-4 0,-7-4 4 16,0 4 0-16,9 0-4 0,-9-6 0 0,8 2 0 15,-8 4 4-15,8-4-4 0,1 4-4 0,-9-5 4 0,8 0 4 0,-1 1-4 16,-7 4 4-16,0 0-4 0,10 0 4 0,-10-4 0 0,0 4-4 16,0 0 4-16,0 0-4 0,0 0 4 0,7 0 4 0,-7 0-4 15,0 0 0-15,-7 0 4 0,7 0-8 0,0 0 0 0,0 0 4 0,0 0 0 16,0 0 4-16,0 0-8 0,0 0 4 0,0 0-4 16,0 0 0-16,0 0 0 0,0 0 4 0,0 0 0 0,0 0 0 0,0 0-4 15,0 0 4-15,-10 0 0 0,10 0 0 0,0 0 0 0,0 0-4 16,-7 0 0-16,7 0 0 0,-8 0 0 0,8 0 0 0,-9 0 0 15,9 0 0-15,-8 0 0 0,0 0 0 0,8 0 0 0,-9 0 0 16,2 4 4-16,-1-4-4 0,8 0-4 0,-8 0 4 0,-1 4 4 16,-7-4 0-16,7 5-4 0,2 0 0 0,-10-5 0 0,9 4 0 15,-8-4 0-15,7 4 0 0,-6 2 0 0,-2-2-4 0,9 0 0 0,-9-4 4 16,2 5 0-16,-2 1 0 0,0-3 0 0,2-3 0 0,-2 5 0 16,1 0 0-16,0-1 0 0,-1 0 4 0,1-4-8 0,-1 5 0 15,2 0 0-15,-2-1 4 0,0 1 0 0,2-1-4 0,-10 1 4 0,8-5 0 16,-7 4 0-16,8 1 0 0,-8 0 0 0,-1 0 0 0,8-1-4 15,-7 1 4-15,-1-5 4 0,2 4-8 0,-2 1 4 0,0 0-4 16,1-1 0-16,-1 0 4 0,1 1-4 0,7 0 4 0,-6-2-4 16,-2 4 4-16,8-3-4 0,-7 0 4 0,8 1 4 0,-1-1-4 15,0-4 0-15,2 5-4 0,-2-1 8 0,2 1 0 0,-2 0-8 0,9-1 0 16,-9 0 4-16,0 1-4 0,10-5 8 0,-9 5-4 16,-1 0-4-16,9-1 4 0,-8 1 0 0,-1-5 0 0,9 4 0 0,-9 1-4 15,2-1 4-15,-2 1-4 0,9-1 8 0,-9 1-4 0,2-5 0 16,-2 5-4-16,1 0 8 0,7-1-4 0,-6 0 0 0,-2-4 0 15,0 6 4-15,9-2-4 0,-7 0 0 0,-2-4-4 0,0 5 0 0,9 0 4 16,-8-5 0-16,0 4 0 0,8-4 0 0,-9 5-4 0,1 0 4 16,8-1 0-16,-9-4 0 0,1 4 0 0,0 2 0 0,0-2 0 15,-1-4 4-15,0 4-4 0,2 1-4 0,-2 0 4 0,-7 0-4 16,8-2 4-16,-1 2-4 0,2 0 4 0,-10-1 0 0,8-4 0 16,0 5-4-16,2 0 4 0,-2-1-4 0,2 0 4 0,-2 1 0 0,0-5 0 15,1 4 0-15,0-4 0 0,8 5-4 0,0-5 4 0,-1 0-4 16,-7 0 4-16,7 5 0 0,2-5-4 0,-1 0 4 0,-1 0 0 15,1 0 0-15,0 0-16 0,8 0 16 0,-8 0 0 0,-1 0 0 16,2 0 4-16,-1 0 0 0,8 0-4 0,-9 0 0 0,1 5-4 16,8-5 4-16,-8 0 0 0,-1 0 0 0,1 4 0 0,8-4 0 0,-7 5 0 15,-1-5 0-15,8 5-4 0,-9-5 4 0,9 4 0 16,-8-4 0-16,0 4-4 0,8-4 4 0,0 0-4 0,-9 5 0 0,9-5 4 16,0 0 4-16,0 0-4 0,-7 0-4 0,7 0 4 0,0 0 0 15,0 5 0-15,0-5-4 0,0 0 0 0,0 0 0 0,-8 0 0 16,8 4 4-16,0-4-4 0,0 5 4 0,-9 0-4 0,9-5 4 15,-8 4 0-15,8-4 0 0,-8 5-4 0,8-1 0 0,-8 1 0 0,8-5 4 16,-9 4-4-16,9 1 0 0,-7 0 0 0,7-5 0 0,-8 4 0 16,8 1 4-16,-9-1 0 0,9-4-4 0,-8 5 0 0,8 0 4 15,0-5-4-15,-8 5 0 0,8-5 0 0,-9 0 0 0,9 4 0 16,0-4 0-16,-8 0 4 0,8 0 0 0,0 0 0 0,0 0 4 16,0 0-24-16,0 0 28 0,0 0-8 0,0 0 4 0,0 0 0 0,0 0-4 15,0 0 4-15,0 0-4 0,0 0 0 0,0 0-4 16,0 0 4-16,0 0 0 0,0 0 0 0,0 0 0 0,0 0 0 0,0 0-4 15,0 0 4-15,0 0 4 0,0 0-8 0,0 0 4 0,0 0 0 16,0 0 4-16,0 0-4 0,0 0 4 0,0 0 0 0,0 0-4 16,0 0 0-16,0 0 0 0,0 0 0 0,0 0 4 0,0 0-4 15,0 0 0-15,0 0 0 0,8 0 0 0,-8 0 0 0,0 0 0 0,0 0 0 16,9-4-4-16,-9 4 4 0,0 0 0 0,8-5-4 0,-8 5 0 16,0 0-8-16,8 0-4 0,-8 0-12 0,0 0-20 0,9 0-12 15,-9 0-16-15,0 0-16 0,0 0-20 0,0 0-20 0,8 0-12 16,-8 0 8-16,0 0-88 0,0 0 28 0,0 0 44 0,7-5 24 15,-7 5 24-15</inkml:trace>
    <inkml:trace contextRef="#ctx0" brushRef="#br0" timeOffset="70090.8527">-1426 3923 3 0,'0'0'48'0,"0"0"-4"0,-7 0-8 16,7 0-20-16,0 0 0 0,-9 0-8 0,9 0 4 0,0 0-8 16,0 0 4-16,-8 0-4 0,8 0 4 0,0 0-4 0,-8 0 0 0,8 0 0 15,0 0 0-15,-9 0 0 0,9 0-4 0,0 0 0 0,-8-5 0 16,8 5 4-16,-8 0-4 0,8-4 0 0,0 4 4 0,-9-5-4 16,9 5 0-16,-7-5 0 0,7 5-4 0,-8-5 4 0,-1 5 0 0,9-4 0 15,-8 4 4-15,8-5-4 0,-8 5 0 0,8 0 0 16,-7 0 4-16,7 0 4 0,-10 0-4 0,10 0 4 0,-7 0-4 0,7 0 8 15,-8 0-4-15,8 0 0 0,-9 0 8 0,9 0 0 0,-8 0 0 16,8 0 0-16,-8 0-4 0,8 0 8 0,0 0 0 0,-9 0 4 16,9 0 0-16,0 0 0 0,0 0 4 0,0 0-4 0,0 0 0 15,0 0 0-15,0 0 0 0,0 0 0 0,0 0 0 0,0 0-4 16,0 0 4-16,0 0 4 0,0 0 4 0,0 0-4 0,0 0 0 0,0 0 0 16,9 0 4-16,-9 0-4 0,8 0 8 0,-8 0 4 0,8 0-4 15,1 0 0-15,-1 0-4 0,-1 0 4 0,3 0 0 0,5 0 0 16,2-4 0-16,-2 4 4 0,-6 0-4 0,7-4 0 0,9-1 0 15,-9 0-4-15,9 1-4 0,-9-1 0 0,8 0-4 0,1-3 0 16,7 3 0-16,-7 0-4 0,-1-3 0 0,9-2-4 0,-9 6-4 16,9-6 4-16,-9 6-4 0,10-6 0 0,-2 6 0 0,-7 0 0 0,7-2 0 15,0 2 0-15,-7 0-20 0,7-1 20 0,-7 0 0 0,0 5 0 16,7 0-4-16,-7-5 4 0,-1 5-4 0,8 0 4 0,-7 0-4 16,0 0 0-16,-1 0 0 0,1 0-4 0,-1 0 4 0,1 0 0 0,0 0-4 15,-2 0 0-15,11 0 0 0,-10 0 0 0,-1 0 0 16,2-4-4-16,0 4 4 0,-1-5-4 0,1 5 0 0,-1-4 0 0,-7 4 0 15,6-5 0-15,2 1 4 0,0-1-4 0,-1 5 0 0,-7-4 0 16,8-1 0-16,-10 0 0 0,2 5 0 0,0-5 0 0,-2 5 0 16,2-4 0-16,-1 4 0 0,-7 0 0 0,-1 0 0 0,8 0 0 15,-8-4-4-15,0 4 4 0,0 0 0 0,-8 0 0 0,9 4 0 16,-2-4 0-16,-7 0 0 0,8 0 0 0,-8 0 4 0,9 0 0 0,-9 0-4 16,8 0 0-16,-8 0 0 0,8 0 0 0,-8 0 0 0,0 0 0 15,9 0 0-15,-9 0-4 0,0-4 4 0,8 4 0 0,-8 0 0 16,0 0 0-16,0 0 0 0,0 0 0 0,0 0 0 0,0 0 0 15,0 0-20-15,7 0 24 0,-7-5 0 0,0 5 0 0,0 5 0 16,-7-10-4-16,7 5 4 0,0 5-4 0,0-5 0 0,0 0 4 0,0 0-4 16,0 0 0-16,0 0 0 0,0 0 0 0,-8 0 0 0,8 0-4 15,-9 0 4-15,1 0 0 0,8 0 0 0,-8 0-4 0,-9 0 4 16,10 0-4-16,-2 0 0 0,-7 0 0 0,-1 0 0 0,2 0 0 16,-2 0-4-16,0 0 4 0,2 4-4 0,-10-4 4 0,0 4 0 15,9 1 0-15,-9 0 0 0,2 0-4 0,-11-1 4 0,9 1 0 16,2 4 4-16,-10-5 0 0,0 5-4 0,9 1 4 0,-9-1 0 0,9-5-4 15,-9 6 0-15,9-6 0 0,-9 6 4 0,9-6-4 0,-9 1 0 16,9 4 0-16,-1-5 4 0,1 2 0 0,-1-2-4 0,0 0 0 16,1 1-4-16,-1 0 4 0,10 0 0 0,-10-5 4 0,1 3 0 15,7 2-4-15,-8 0 0 0,10-5 0 0,-2 4-4 0,-8 1 8 16,10 0 0-16,-2-5 0 0,1 4-4 0,-1-4 0 0,1 4 4 0,0-4-24 16,-1 5 28-16,2-5-4 0,6 4 0 0,-7-4-4 0,7 0 4 15,1 0 0-15,1 0 0 0,-2 5 0 0,1-5 0 0,0 0-4 16,0 0 0-16,8 0 4 0,-9 0 0 0,9 0 0 0,0 0-4 0,-8 0 4 15,8 0 0-15,0 0 0 0,0 0 0 0,0 0 0 16,0 0-4-16,0 0 0 0,0 0 4 0,8 0 0 0,-8 0-4 0,9 0 4 16,-9 0 0-16,8 0 0 0,-8 0 0 0,8 0 0 0,0 0 4 15,1 0 0-15,-2 0 0 0,1 0 0 0,9 0 0 0,-9 0-4 16,9 0 0-16,-2-5 4 0,2 5 0 0,0 0 0 0,-2-4 0 0,10 4 0 16,-8-5 0-16,7 1-8 0,-8 4 4 0,8-4 0 0,1-1 4 15,7 0-4-15,-7 1 4 0,0-1 0 0,7 0 0 0,-8 2-4 16,9-2 0-16,-9 0 0 0,10 0 0 0,-11 1 0 0,11 0 0 15,-2-2 0-15,-7 2 0 0,7 0 0 0,-7-1 0 0,-1 5 0 16,9-5 0-16,-9 1 4 0,-8 4-4 0,9 0 0 0,-1 0 0 16,-7-5 0-16,-2 5 4 0,10 0-4 0,-16 0 4 0,7 0-4 15,0 0 0-15,-8 0 0 0,9 0 4 0,-9 0 0 0,0 0 0 0,1 0-4 16,-2 0 0-16,1 0 0 0,1 0 4 0,-9 0 0 0,8 0 0 16,-8 0 0-16,0 0-4 0,8 0 4 0,-8 0 0 0,0 0 0 15,0 0 0-15,0 0 0 0,0-5 0 0,0 5-4 0,0 0 0 16,0 5 4-16,0-5-4 0,0 0 0 0,0 0 0 0,0 0 0 15,-8 0-4-15,8 0 0 0,0 0-4 0,-8 0-4 0,8 0-12 16,-9 0-16-16,9 0-24 0,-8 0-16 0,1 0-32 0,-2 0-28 0,1 0-28 16,0 0 0-16,-1 0-68 0,1-5 32 0,0 5 32 0,1-4 44 15,-2 0 12-15</inkml:trace>
    <inkml:trace contextRef="#ctx0" brushRef="#br0" timeOffset="3581.0524">49 2689 15 0,'0'0'84'0,"0"0"-8"0,0 0-4 0,0 0-20 15,0 0-4-15,0 0-4 0,0 0 0 0,0 0-4 0,0 5 0 16,0-5 0-16,0-5-8 0,0 5 0 0,0 0-4 0,0 0 0 15,0 0 4-15,0 0-4 0,0 0 8 0,0 0-4 0,0 0 0 16,0 5 0-16,0-5 4 0,0 5 0 0,-8-5-4 0,8 4 0 16,0-4 0-16,0 5 0 0,-8 0 0 0,8 0 4 0,-9-1 0 0,9 1-4 15,-8-1 4-15,1 5-4 0,-1-4-16 0,-1 4 16 16,1-1 0-16,0 2-4 0,-1 0-4 0,1-1 4 0,1 0-8 0,-2 0 0 16,-7 0-4-16,8 1 4 0,-1 3-4 0,-6-4 0 0,6 0 0 15,-7 6-4-15,7-7 4 0,-6 6-4 0,7-4 0 0,-9 4-4 16,9-6 4-16,-1 6 0 0,-6-4-4 0,6 3 0 0,-7 1 0 0,7-5 0 15,1 0 0-15,-7 5 0 0,6-5-8 0,1 4 8 0,0-4-4 16,8 5 0-16,-9-5 0 0,2 0-4 0,-1 5 8 0,-1-5-4 16,9 5 0-16,-8-4 0 0,8 3 0 0,-8-4 0 0,8 5 0 15,0-6 0-15,-7 7 4 0,7-1-4 0,0 0 4 0,0-6-4 16,0 6 0-16,0 0-4 0,0 0 4 0,0-5-4 0,0 4 0 16,0 1 0-16,0-4 4 0,0 3 0 0,7-4-4 0,-7 1 0 0,0 4 0 15,8-6 0-15,-8 2 0 0,8-1 0 0,-8 0 0 0,9 0-4 16,-9-4 4-16,8 4-4 0,-1 0-4 0,-7-4-4 0,9 4-4 15,-9-4-16-15,8-1-16 0,0 1-16 0,-8 0-16 0,9-1-16 16,-9 0-24-16,0-4-12 0,0 5-16 0,8-5 0 0,-8 0-84 16,0 0 36-16,7-5 44 0,-7 1 28 0,0 4 24 0</inkml:trace>
    <inkml:trace contextRef="#ctx0" brushRef="#br0" timeOffset="45775.176">-2135 4037 19 0,'0'0'48'0,"0"0"-4"15,0 0-4-15,0 0-24 0,0 0 0 0,0 0 0 0,0 0-4 16,0 0-4-16,0 0 4 0,0 0 0 0,8 0-4 0,-8 0-4 16,0 0 0-16,0 0 0 0,0 0 4 0,0 0-4 0,0 0 4 15,0 0 0-15,8 0-8 0,-8 0 4 0,0 0 0 0,0 0 0 16,0 0 0-16,0 0 0 0,0 0 0 0,0 0 0 0,0 0-4 0,0 0-16 16,0 0 16-16,0 0 8 0,0 0-4 0,0 0 0 0,0 0-4 15,0 0 0-15,0 0 4 0,0 0-4 0,0 0 4 0,0 0-4 16,7-4 4-16,-7 4-4 0,0 0 0 0,0-5 4 0,10 5 0 15,-10 0 0-15,0-4 0 0,7 4 0 0,-7 0-8 0,0-4 0 16,0-1 8-16,8 5 0 0,-8 0 0 0,0-5 0 0,9 5 0 16,-9 0-4-16,0-5 0 0,8 5 0 0,-8-4 0 0,8 4 4 0,-8-5-4 15,0 5 4-15,9 0-12 0,-9-4 4 0,7 4 4 0,-7 0 4 16,0 0-4-16,8 0 0 0,-8-5 0 0,0 5 4 0,0 0-4 16,0 0 4-16,0 0-8 0,0 0 8 0,0 0-4 0,0 0 0 15,9 0 0-15,-9 0 0 0,0 5 0 0,0-10 0 0,0 5 4 16,0 0 0-16,0 0 0 0,8 0-4 0,-8 0 4 0,0 0 0 0,0 0 4 15,8 0 4-15,-8 0-4 0,0 0 4 0,0 0 0 0,0 0 0 16,8 5 0-16,-8-5 4 0,0 0 0 0,0 0 0 0,9 0 0 16,-9 0 0-16,0 0-4 0,7 0 4 0,-7 0 0 0,0 0 0 15,8 0 0-15,-8 0 0 0,9 0-4 0,-1 0 4 0,0 0 0 16,-8 0 0-16,9 0 0 0,-1 0 0 0,-8 0-4 0,7 0 0 0,1 0 4 16,1-5 0-16,-9 5-4 0,8 0 4 0,-8 0 0 0,8 0 0 15,1-5-4-15,-9 5 4 0,8 0-8 0,-8 0 4 0,0 0-4 16,0 0 4-16,7-4 0 0,-7 4 0 0,0 0 4 0,0 0-4 15,0 0 8-15,0 0 4 0,0 0-4 0,0 0-4 0,0 0 4 0,0 0 0 16,0 0-4-16,-7 0-4 0,7 0-4 0,0-5 0 16,0 5 0-16,-8-4-4 0,8 4 0 0,-9 0 0 0,1-5 4 0,8 5-4 15,-8 0-4-15,-1-4 4 0,1 4-4 0,1 0 0 0,-10 0 4 16,9 0-4-16,0-5 0 0,-1 5 8 0,1 0-8 0,1 5 0 16,-10-5 0-16,9 0 0 0,0 0 4 0,-1 0-4 0,1 0 0 15,1 0 4-15,-2 0-4 0,1 0 0 0,0-5-16 0,-1 5 20 16,1 0 0-16,8 0-4 0,-7 0 0 0,-3 0 8 0,10 0 0 0,-7 0-8 15,7-5 0-15,0 5 0 0,0 0 0 0,0 0 0 0,0 0 0 16,0 0 0-16,0 0 0 0,0 0 0 0,0 0 0 0,0 0 0 16,0 0 4-16,0-4-4 0,0 4 4 0,0 0 0 0,0 0-8 15,0-5 4-15,0 5 0 0,0 0 0 0,7-5-4 0,-7 5 4 16,0 0 0-16,10-4 4 0,-10 4-4 0,7 0 0 0,1 0 0 0,-8 0 0 16,9 0 4-16,-1-4 0 0,0 4-4 0,1 0 0 0,-2 0 0 15,1 0 4-15,1 0 0 0,-1-5 0 0,0 5-4 0,0 0 0 16,1-5 4-16,-2 5-4 0,1-4 0 0,1 4 0 0,-1 0 0 15,0-5 0-15,-8 5 0 0,9 0 0 0,-1 0 0 0,-1 0 0 16,-7-5 4-16,8 5 0 0,-8 0 0 0,9 0-4 0,-9 0 4 0,0 0 0 16,8 0 0-16,-8 0 4 0,0 0-4 0,0 0 0 0,0 0 0 15,-8 0-4-15,8 0 0 0,0 0 0 0,-9 0 4 0,9 0-4 16,-8 0 4-16,1 0-4 0,7 0 0 0,-8 0 0 0,-1 0 0 0,1 0 0 16,0 0 4-16,-1 0-4 0,1 0 0 0,1 0 4 15,-2 0 0-15,1 0-4 0,8 0 0 0,-8 0 0 0,0 0 0 0,-1 0 0 16,9 0 0-16,-8 0 0 0,1 0 0 0,7 0 0 0,0 0 0 15,-9 0 4-15,9 0-4 0,0 0 0 0,0 0 0 0,0 0-4 16,0 0 4-16,0 0 0 0,-8 0 0 0,8 0 0 0,0 0-4 0,8 0 8 16,-8 0-4-16,0 0 0 0,9 0-4 0,-9 0 4 0,0 0 0 15,7 0 0-15,-7 0 0 0,8 0 0 0,-8 0 0 0,9 0 0 16,-1 0-4-16,0 0 4 0,-8 0 0 0,8 5 0 0,1-5 0 16,-2 0 0-16,1 0 0 0,1 0 0 0,-1 5 0 0,-8-5 0 15,8 0 4-15,1 0-4 0,-1 0 0 0,-1 0 0 0,-7 0 0 0,8 4 0 16,-8-4 0-16,9 0 4 0,-9-4-4 0,0 4 0 0,8 0 8 15,-8 4-24-15,0-8 20 0,0 4 0 0,0 0 4 0,0 0-4 16,0 0 0-16,-8 0-4 0,8 4 8 0,0-4-8 0,-9 0 0 16,1 0 0-16,8 0 0 0,-7 0 0 0,-1 0 0 0,-1 0 4 15,9 0 0-15,-8 0-4 0,0 0-4 0,-9 0 0 0,17-4 4 16,-7 4 0-16,-2 0 0 0,1 0 0 0,0 0 0 0,0-5 4 0,8 5-4 16,-9 0 0-16,9 0 0 0,-8 0 0 0,8 0 0 0,0-5-4 15,0 5 4-15,0 0 0 0,0 0 0 0,0 0 0 0,0 0 0 16,0 0 0-16,0 0 0 0,0 0 0 0,0 0 0 0,8 0 0 15,-8 5 0-15,0-5 0 0,9 0 0 0,-9 5 0 0,8-5 0 16,0 0 0-16,-8 4 4 0,8-4-4 0,1 5 0 0,-2-5 0 16,10 5 0-16,-9-5 0 0,0 4 0 0,1-4 0 0,-1 4 0 15,-1-4 4-15,1 0 0 0,1 0-4 0,-1 0 0 0,9 0 0 0,-9 5 4 16,-1-5-4-16,2 0 0 0,-1 0 0 0,0 0 0 0,0 0 0 16,1 0 0-16,-9 0 0 0,8-5 0 0,-8 10 4 0,7-5 0 15,-7 0 0-15,0 0 0 0,0 0-4 0,9 0 4 0,-18 0-4 0,9 0 4 16,0 0-4-16,0 0 0 0,-7 0 0 0,7 0 0 15,-8 5 0-15,-1-5 0 0,1 0 4 0,0 0 0 0,8 0 0 0,-8 0-4 16,-1 0 0-16,2 0 0 0,-1 0 0 0,-1 0-4 0,1 0 8 16,0 0-4-16,-1 0 0 0,1 0 0 0,8 0 0 0,-7 0 0 15,7 0-4-15,0 0 4 0,-8 0 0 0,8 0-4 0,0 0 4 0,0 0 0 16,0 0 0-16,0 0-4 0,0 4 4 0,0-4 0 0,8 0 0 16,-8 5 0-16,0-5-4 0,7 0 4 0,-7 5 0 0,8-5 0 15,-8 4 0-15,9 1 0 0,-1-5 4 0,-8 4-4 0,8 1 0 16,1-5 0-16,-1 4 4 0,-1-4-4 0,10 5 0 0,-9-5 0 15,0 5 0-15,1-5 4 0,-1 0 0 0,8 4 0 0,-8-4 0 0,9 0-4 16,-9 0 4-16,7 0 0 0,-6 0 0 0,7 0-4 0,1 5 4 16,-1-5 0-16,0 0 0 0,1 0-4 0,-2-5 4 0,2 5 0 15,8 0-4-15,-10 0 0 0,2 0 4 0,8-4-4 0,-1 4 4 16,-8 0-4-16,8-5 4 0,1 5-4 0,-8-5 0 0,7 5 0 16,1-4 0-16,0 4 0 0,-1-5 0 0,-1 1 0 0,-6-1 0 0,8 1 0 15,-1 4 0-15,1-5 0 0,0 0 4 0,-10 1-4 16,10 4 4-16,-1-5-4 0,-7 0-4 0,8 1 4 0,-2 0 4 0,-6 4-8 15,7-5 4-15,-7 0 0 0,7 1 4 0,-8 4-4 0,9-5 0 16,-8 0 0-16,-2 5 0 0,10-5 0 0,-8 5 0 0,-2-4 4 16,10 4-4-16,-8-5 0 0,-2 5 0 0,2-4 0 0,8 4 0 15,-8 0 0-15,-2-4 0 0,2-1 4 0,7 5-4 0,-8-5 0 0,1 5 0 16,-2-4 0-16,2 4 0 0,0-5 0 0,8 0 0 16,-10 5 0-16,2-3 0 0,-2-2 0 0,2 0 0 0,0 5 0 0,-1-5 0 15,0 1 0-15,0 0 0 0,1 4 0 0,-9-6 4 0,8 2-4 16,0 0 0-16,1-1 0 0,0 0 0 0,-2 5 0 0,-6-4 0 15,7-1 0-15,1 0 0 0,-2 1 0 0,-6 0 0 0,7 4 0 0,0-6 0 16,-8 2 0-16,9 4 0 0,-1-4 0 0,-7-1 0 16,-2 5 0-16,10-5 0 0,-9 5 0 0,0 0 0 0,9 0 0 0,-10 0 0 15,1 0 0-15,1 0 0 0,-1-5 0 0,0 5 0 0,-8 0 0 16,9 5 0-16,-1-5 0 0,-8 0 0 0,7 0 0 0,-7 0 0 16,9 0 0-16,-9 0 0 0,0 0 0 0,0 0 0 0,8 0 0 0,-8 0 0 15,0 0 0-15,0 0 0 0,0 0 0 0,0 0 0 0,0 0 0 16,0 0 0-16,0 0 0 0,0 0 0 0,0 0 0 0,0 0 0 15,0 0 0-15,0 0 0 0,0 0 0 0,0 0 0 0,0 0 0 16,0 0 0-16,0 0 0 0,0 0 4 0,0 0-4 0,0 0 0 16,0 0 0-16,0 0 0 0,0 0 0 0,0 0 0 0,0 0 0 0,0 0 0 15,0 0 0-15,0 0 0 0,0 0 0 0,0 0 0 0,0 0 0 16,0 0 0-16,8 0 0 0,-8 0 0 0,0 5 0 0,0-5 0 16,0 0 0-16,0 0 0 0,8 0 0 0,-8 0 0 0,0 5 0 0,0-5 0 15,0 0 0-15,0 0 0 0,0 0 0 0,9 0 0 16,-9 0 0-16,0 0 0 0,0 0 0 0,0 0 0 0,7 0 0 0,-7 0 0 15,0 0-4-15,8 0 4 0,-8 0 0 0,0 0 0 0,0 0 0 16,0 0 0-16,9 0 0 0,-9 0 0 0,0 0-4 0,0 0 8 16,8 0-4-16,-8 0 0 0,0 0 0 0,8 0 0 0,-8 0 0 15,0 0 0-15,9-5 0 0,-9 5 0 0,0 0 0 0,8 0 0 16,-8 0 0-16,7-5 4 0,-7 5-4 0,0 0 0 0,8 0 0 0,-8 0 0 16,0 0 0-16,0 0 0 0,0 0 0 0,0 0 0 0,0 0 0 15,0 0 0-15,0 0 4 0,0 0-4 0,0 0 0 0,0 0 0 16,0 0 4-16,0 0 4 0,0 0-4 0,0 0-4 0,0 0 4 15,0 0 0-15,0 0-20 0,0 0 24 0,0 0 0 0,0 0 0 16,-8 0 0-16,8 0-4 0,0 5 4 0,-7-5 0 0,-1 5 0 16,8-5 0-16,-9 4-4 0,1-4 4 0,0 4 0 0,-1 2-4 0,1-6 0 15,1 4 0-15,-2 0 4 0,-7 1-4 0,8 0 0 0,-1-5 0 16,2 4-4-16,-10 1 0 0,9-5 0 0,0 5 0 0,-9-1 4 16,10-4-4-16,-10 4 4 0,9 2 0 0,-9-6 0 0,2 4-4 15,6 0-4-15,-7 1 4 0,-1 0 0 0,2 0 0 0,-2-2 0 16,0 2 4-16,2 0-4 0,-2-1 0 0,1 1 0 0,-8 0 4 0,7-1-4 15,0 0 0-15,-6 1 0 0,6-1 0 0,0 1 0 0,-8 0 0 16,10 0 0-16,-2-5 0 0,2 0 0 0,-2 4 4 0,0-4-4 16,-6 0 0-16,14 5 0 0,-7-5 0 0,-1 0 0 0,0 0 0 0,2 0-4 15,7 0 8-15,-9 0-4 0,0 5-4 0,2-5 4 16,6 0 0-16,-7 0 0 0,9 4 0 0,-10-4 0 0,0 4 0 0,1 1-20 16,7-5 28-16,-6 5-8 0,-2-5 4 0,1 4 0 0,0 1-4 15,8-5 0-15,-9 0 0 0,0 5 4 0,2-5-4 0,-2 0 4 16,9 0 0-16,-9 0-4 0,2 0 0 0,-2 0 0 0,9 0 4 0,-9 0-4 15,2 0 0-15,6 0 4 0,-7 0-4 0,7 0-4 16,-6 0 4-16,-2 0 0 0,9 0 0 0,-9 0-4 0,9 0 4 0,-8 0 0 16,8 0 0-16,-8 0 0 0,-1 0 4 0,10 4-4 0,-10-4 0 15,9 0 0-15,-9 5 0 0,2-5 0 0,6 0 0 0,-7 4 4 16,-1-4-4-16,0 5 4 0,10-5-4 0,-9 4 0 0,-1-4 0 16,1 5 0-16,8 0 0 0,-9-5 0 0,1 4 4 0,0-4 0 15,8 5-8-15,-9-1 4 0,9-4 4 0,-9 5 0 0,2-5-8 0,6 5 8 16,1 0-4-16,-7-5 0 0,5 4 4 0,-5-4-8 0,6 4 8 15,1-4-4-15,0 5 0 0,-1-5 0 0,2 0 0 0,-1 0 0 16,-9 4 0-16,17-4 0 0,-8 0 4 0,-9 0-4 0,17 0 0 0,-7 0 0 16,-1 0 0-16,-1 0 0 0,1 0-4 0,0-4 4 15,0 4 0-15,-1 4 0 0,2-8-4 0,-1 4 8 0,8 0-4 0,-9 0 0 16,1 0 0-16,0 0 4 0,-1 0-4 0,1-5 0 0,1 5-4 16,-1 0 4-16,-1 0 0 0,1 0 4 0,0 0-8 0,8 0 4 15,-9 0 0-15,2 0 4 0,-1 0-4 0,-1 0 0 0,1 0 0 0,8 0 0 16,-8 0 0-16,0 0 0 0,-1 0 0 0,9 0-4 0,-7 0 4 15,-1 0 0-15,8 0 0 0,-9 0 0 0,1 0 0 16,8-4 0-16,-8 4 0 0,-1 0 0 0,1 0 0 0,8 0 0 0,-7 0 0 16,7 0 0-16,-8 0 0 0,-1 0 0 0,9-4-4 0,-8 4 0 15,8 0 8-15,-8 0-4 0,-1-5-4 0,9 5 4 0,-8 0 0 16,8-5 0-16,-7 5 0 0,7-5 0 0,-9 5 0 0,9 0 0 0,-8 0 0 16,8-4-4-16,0 4 4 0,-8-5 4 0,8 5-4 0,0 0 0 15,-8-4 0-15,8 4-4 0,-9 0 4 0,9 0 0 0,0 0 0 16,0 0-4-16,0 0 4 0,0 0 0 0,0 0-4 0,-8 0 4 15,8 0 0-15,0 0 0 0,0 0 0 0,0 0 0 0,0 0 0 16,0 0 0-16,0 0-4 0,0 0 4 0,8 0-4 0,-8 0 4 16,-8 0 0-16,8 0 0 0,0 0 0 0,0 0-4 0,8 0 4 15,-8 0 0-15,0 0 0 0,0 0 0 0,0 0 0 0,9 0 0 0,-9 0 0 16,8 0 0-16,-8 0 0 0,8 0 0 0,0 0 0 0,-8 0-4 16,9 0 4-16,-2 0 0 0,1 0 0 0,1 0 0 0,-1 0 0 15,0 0 4-15,9 0-8 0,-10 0 0 0,1 0 4 0,1 0 0 0,7 0 0 16,-7-5 0-16,6 5 0 0,-6-5 4 0,7 5 0 15,1-4-4-15,-9 4 0 0,8-5 0 0,0 1 0 0,1-1 0 0,-2 1 0 16,2-1 0-16,0 0 0 0,-2 1 0 0,2 4 0 0,8-5 0 16,-10 0 0-16,2 1 0 0,8 0 0 0,-10-1 4 0,2 0-4 15,8 5 0-15,-8-4 0 0,6-1-16 0,-6 5 20 0,7-5-4 0,1 0 4 16,-8 5-4-16,6 0 0 0,-6-4 4 0,7-1-4 0,1 5 4 16,-10-4 0-16,10 4-4 0,0-4 0 0,-1 4 0 0,1-5 4 15,-1 0-8-15,1 5 8 0,-9-4 0 0,8-1-8 0,1 0 4 16,-1 5 0-16,1-3 4 0,-1-2-4 0,1 0 0 0,0 5 0 15,-1-5 0-15,1 1 4 0,-2 4-8 0,2-4 4 0,-1 4 0 0,-7-6 0 16,8 6 0-16,-1 0 0 0,1 0 0 0,-10-4 0 16,10 4-4-16,-8 0 4 0,7 0 0 0,-8 0 0 0,1 0 0 0,7 0 4 15,-8 0-4-15,1 4 0 0,7-4 0 0,-8 0 0 0,1 0 4 16,7 0-4-16,-7 0 0 0,-1 0 0 0,0 6 0 0,9-6 4 16,-9 0-8-16,0 0 8 0,9-6 0 0,-9 6 0 0,8-4-4 0,-7 4 0 15,-2 0 0-15,10-4 0 0,-8 4 0 0,0-5 0 0,6 5 0 16,-6 0 0-16,0-5 0 0,-2 5 0 0,2 0 0 0,0-4 0 15,-2 8-20-15,-7-4 24 0,9 0 0 0,-9 0 0 0,1 5 0 16,6 0 0-16,-6-5 0 0,-1 4-8 0,0-4 4 0,-8 4 0 16,8-4 4-16,1 0-4 0,-9 6 0 0,7-6 4 0,1 0 0 0,-8 0 0 15,9 0 4-15,-9 0-4 0,8 4-4 0,0-4 4 0,-8 0 0 16,9 0 0-16,-1 0 0 0,-8-4 0 0,7 4 0 0,-7 0 0 16,8 0 0-16,1 0-4 0,-9 0 0 0,8 0 0 0,-8 0 4 15,8 0 0-15,-8 0 0 0,9 0 0 0,-9 0 0 0,0 0 0 16,8 0-4-16,-8 0 4 0,0 0 0 0,0 0 0 0,0 0 0 15,0 0 4-15,0 0 0 0,0 0 0 0,0 0 0 0,0 0 0 0,0 0 4 16,0 0 0-16,0 0-8 0,0 0 4 0,0 0-4 16,0 0 4-16,0 0-4 0,0 0-4 0,0 0 4 0,0 0 0 0,0 0 0 15,0 0 0-15,0 0 0 0,0 0-4 0,0 0-4 0,0 0 4 16,0 0 0-16,0 0-12 0,0 0-4 0,0 0-16 0,0 0-16 16,0 0-36-16,0 0-4 0,-8 0-28 0,8 0-32 0,-9 0-24 0,9 0-4 15,-8 0-64-15,8 0 28 0,-8 0 44 0,-1 0 28 16,-6 0 24-16</inkml:trace>
  </inkml:traceGroup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41.8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6408FF-FEED-4CE1-9A5E-D5C94868E037}" emma:medium="tactile" emma:mode="ink">
          <msink:context xmlns:msink="http://schemas.microsoft.com/ink/2010/main" type="inkDrawing" rotatedBoundingBox="2676,5323 3129,5320 3129,5415 2677,5418" semanticType="underline" shapeName="Other">
            <msink:sourceLink direction="with" ref="{D5BB7D30-35E8-4C8F-A372-6F62CAAB52CD}"/>
          </msink:context>
        </emma:interpretation>
      </emma:emma>
    </inkml:annotationXML>
    <inkml:trace contextRef="#ctx0" brushRef="#br0">-2866 1414 39 0,'0'-5'72'0,"0"5"-8"0,0 0 0 16,0 0-24-16,0 0-4 0,0 0 4 0,0 0-4 0,0 0 0 0,0 0-4 16,0 0 0-16,0 0 0 0,0 0-4 0,0 0-4 0,0 0 0 15,0 0-4-15,0 0 0 0,0 0 0 0,0 0 0 0,0 0 0 16,0 0-4-16,0 0 0 0,0 0 8 0,0 0-4 0,0 0 0 16,0 0 0-16,10 0 0 0,-10 0 0 0,0 5 0 0,8-5-4 0,0 0-4 15,1 5 0-15,-1-5 0 0,1 4-4 0,-1 1-4 16,1-5 0-16,7 5 0 0,-6 0-4 0,6-1 4 0,2 1 0 0,-1 0-4 15,-9 0 4-15,9-1 0 0,0 0 4 0,1 2-8 0,-2-6 4 16,-6 0 0-16,6 5 0 0,1-5 4 0,0 0-4 0,0 0 0 16,-9 0 0-16,10 0 12 0,-10 0-4 0,10-5 0 0,-10 5 4 0,0-6 0 15,1 2 0-15,8 4-8 0,-8-4-4 0,-9-1 0 0,8 0 0 16,0 0 4-16,0 5 0 0,-8-9-4 0,10 4 0 0,-10 0-4 16,8 1 0-16,-8-1 4 0,0 0-8 0,8 0-4 0,-8 0 0 15,0 0-8-15,0 5-8 0,0-4-4 0,0-1-8 0,0 5-12 16,0 0-8-16,0 0-12 0,0-5-12 0,0 5-12 0,0 0-72 15,0 0-4-15,0 0 36 0,0 5 20 0,0-5 28 0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19.2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EAF72E-856E-4E18-83E6-D1E74A34D493}" emma:medium="tactile" emma:mode="ink">
          <msink:context xmlns:msink="http://schemas.microsoft.com/ink/2010/main" type="inkDrawing" rotatedBoundingBox="4507,13116 6174,10679 6217,10709 4550,13146" semanticType="underline" shapeName="Other">
            <msink:sourceLink direction="with" ref="{558B4D6C-E232-4AA5-8002-3D7D37991C89}"/>
            <msink:sourceLink direction="with" ref="{0FBFCF55-0DFC-4653-9F88-86F313F88A15}"/>
            <msink:sourceLink direction="with" ref="{0F6BD071-CD4B-4441-B7DA-68D43BA95EBF}"/>
          </msink:context>
        </emma:interpretation>
      </emma:emma>
    </inkml:annotationXML>
    <inkml:trace contextRef="#ctx0" brushRef="#br0">-8 2451 7 0,'10'0'68'0,"-20"0"-8"0,10 0 0 16,0 0-20-16,0 0-8 0,0 0-8 0,0 0 0 0,0 0 0 0,0 0 0 15,0-5 0-15,10 5 0 0,-10-4 0 0,0 4 0 0,0-6-4 16,0 6 4-16,0-4-4 0,0-1 4 0,0 0-4 0,8 5 0 15,-8-5 0-15,0 1 4 0,0-1-8 0,0 0 4 0,8 0-4 0,-8 1 0 16,0-6 0-16,9 5 4 0,-9 1 0 0,0-6-4 0,9 5 4 16,-9-5 0-16,0 6 0 0,8-7-4 0,-8 7 4 0,8-6-4 15,1 1 0-15,-9 4 0 0,8-4 0 0,1 0 4 0,0-1-4 16,-9 0 0-16,8 0 4 0,0-4 0 0,2 4-8 0,-2 0 4 16,0-5-4-16,1 7 0 0,0-7 0 0,-1 1 0 0,0-1-4 15,1 1-4-15,7-1 0 0,-6 1 0 0,-2-5-4 0,0 5 8 16,10-1-4-16,-10-4 4 0,0 5 0 0,10-1 0 0,-10-4-4 0,1 5 0 15,7-5 0-15,-6 4-4 0,-2 1 0 0,0-5 4 0,10 4-4 16,-10 0 4-16,0-3 4 0,1 3-4 0,0 0-4 0,8 1 0 16,-9 0 0-16,0 0 4 0,1-6-16 0,8 6 16 0,-9-1 4 15,2 2 0-15,-2-8-4 0,9 8 0 0,-8-7 0 0,-1 7-4 16,9-7 0-16,-9 1 0 0,0 5 0 0,10-6 4 0,-10 6-4 16,2-5 0-16,6 5 0 0,-8-6 0 0,1 6 0 0,0 0 0 0,8-5 4 15,-9 4-4-15,0 1 0 0,2-1 0 0,-2 1 0 0,0 4 0 16,0-5 0-16,2 2 4 0,-2 3-8 0,0-5 4 0,1 2 0 15,0-3 0-15,-1 6 4 0,1-3-4 0,-1-2 4 0,0 1-4 0,-8 3-4 16,10-2 4-16,-2-1 0 0,0-1 0 0,0 1 0 0,10-1 0 16,-10 1 0-16,1 0 0 0,-1-5 0 0,1 4 0 0,0 1 0 15,7-1 0-15,-8-4 0 0,10 4 0 0,-10-3 4 0,10 3-4 16,-10-4 4-16,9-1-4 0,-8 7 0 0,8-7 0 0,-1 0 0 16,-6 6 0-16,6-5-4 0,-6 0 8 0,6 5-4 0,-8-5 0 15,9 0 0-15,-8 5 0 0,0-6 0 0,7 0 0 0,-6 1 0 0,-2 5-4 16,8-5-12-16,-6 0 16 0,-2 5 4 0,9-6 0 0,-9 6-4 15,1-7 0-15,8 9-4 0,-9-3 8 0,0-4-4 0,10 5 0 16,-10-1 0-16,2-5 0 0,6 7 0 0,-7-2 0 0,8 1 0 16,-9-1 0-16,1 1 0 0,7-1 0 0,-6 0-4 0,6-3 4 0,-6 3 0 15,-2 2 0-15,9-3 0 0,-9-3 0 0,9 5 0 0,-8-5 4 16,7 0-4-16,2 4 0 0,-10-4 0 0,10 0-4 0,-10 4 4 16,9-4 0-16,0 0 0 0,-8 0 4 0,7 5-4 0,-6-5 0 15,-2 4 0-15,8 0 0 0,-6 1 0 0,-2 0 0 0,0-1 0 16,1 6 0-16,-9-1 4 0,8 0-4 0,0 1 0 0,-8-1 0 0,10 6 0 15,-10-1 0-15,0 0 0 0,0-4 0 0,0 9 0 0,0-6 0 16,0 2 4-16,0 4 0 0,0-5 0 0,0 5 0 0,0 0 0 16,0 0 0-16,0 0 0 0,0 0 0 0,0-5 0 0,0 5 0 15,0 0 0-15,0 0 0 0,0 0-4 0,0 5 0 0,0-5 0 16,0 0-12-16,0 0 16 0,0 0 4 0,0 0-4 0,0 0-4 16,0 0 0-16,0 0-4 0,0 0 0 0,0 0-4 0,0 0-4 0,0 0-4 15,0 0-8-15,0 0-8 0,0 5-16 0,0-5-16 0,0 4-20 16,-10-4-12-16,10 6-8 0,0-2-32 0,-8 1-56 0,8 0 40 15,-8 0 28-15,-1 5 20 0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45.8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771652-A805-4B4D-A68B-08DB25838ECC}" emma:medium="tactile" emma:mode="ink">
          <msink:context xmlns:msink="http://schemas.microsoft.com/ink/2010/main" type="inkDrawing" rotatedBoundingBox="2701,16727 2870,17767 2569,17816 2400,16776" semanticType="callout" shapeName="Other">
            <msink:sourceLink direction="with" ref="{0BC099C2-DDB7-4143-9055-5A6FBAA95F72}"/>
          </msink:context>
        </emma:interpretation>
      </emma:emma>
    </inkml:annotationXML>
    <inkml:trace contextRef="#ctx0" brushRef="#br0">20 19 15 0,'0'0'88'0,"0"-5"-8"0,0 5-4 0,0-4-24 0,0 4-4 16,-9-6 0-16,9 6 0 0,0 0-4 0,9 0 4 0,-9-5 0 15,0 5 0-15,0 0 0 0,0 0 0 0,0 0 4 0,0 0-4 16,0 0-12-16,0 0 24 0,0 0-8 0,-9 0 0 0,9 0-4 16,0 0 0-16,0 0-4 0,0 0-4 0,0 5-4 0,0-5 0 0,0 6 0 15,0-2-4-15,0 1 0 0,0 0-4 0,0 0-4 16,0 4 0-16,0 1-4 0,-9-6 0 0,9 6-4 0,0 5 0 0,0-6 0 15,0 6-4-15,0-6 0 0,0 5 0 0,0-4-8 0,0 3 4 16,0-2-4-16,0 4 0 0,0-6 0 0,0 4 0 0,0-2-4 16,0-1 0-16,0-1 0 0,9 1 0 0,-9-1 0 0,0 1-4 0,0-5 4 15,9 0 4-15,-9 5-4 0,8-10 0 0,-8 4 0 16,0 1 0-16,9 0-4 0,-9-5 4 0,8 0 0 0,0 4 0 0,-8-4-4 16,10-4 4-16,-10 4 0 0,8 0 0 0,0-5 0 0,-8 0 0 15,8 5 0-15,-8-4 0 0,10-6 0 0,-2 5 0 0,-8 0 0 16,8-5-4-16,-8 6 4 0,9-6 4 0,-1 1-8 0,-8-1 8 0,9 1-8 15,-9-1 4-15,9 5 0 0,-9-5 4 0,8 1-8 0,-8-1-12 16,8-1 16-16,-8 3 4 0,0-2 0 0,0 1-4 0,0 4 4 16,0-4-4-16,8 4 4 0,-8 0 0 0,0-5-4 0,0 5 4 15,0 1-4-15,0-1 4 0,0 5-4 0,0-5 4 0,0 5 0 16,0-5 0-16,0 5 4 0,0 0 0 0,0 0 0 0,0 0 8 0,0 0-4 16,0 0 0-16,0 0 0 0,0 0 0 0,0 0 4 15,0 0 0-15,0 0-4 0,0 0 0 0,0 0 0 0,0 0 0 0,0 0 0 16,0 5-4-16,0-5 4 0,0 5 0 0,0 0 0 0,0-1-4 15,0 1 0-15,0 0 0 0,0 5-4 0,0-5 4 0,0 4 0 16,0 0 0-16,0 6 0 0,10-7-4 0,-10 8 0 0,0-2 4 16,8 1 4-16,-8-1-8 0,0 5 0 0,8-4 4 0,-8 4-8 0,10-4 4 15,-10 3 0-15,8-3 0 0,-8 4 0 0,8-5-4 0,1 6 0 16,-9-1 4-16,8 1-4 0,-8-2 4 0,9 1-4 0,-1-5 0 16,-8 6 0-16,9-1-4 0,-1 0 4 0,0-4-16 0,2 8 20 15,-10-8 0-15,8 4 0 0,0 5-4 0,2-5 0 0,-10-1 0 16,8-2 0-16,0 3 0 0,-8 1 0 0,9-2 0 0,-9 2 0 0,0-1 4 15,8-6-4-15,-8 7-4 0,0 0 4 0,0-5 0 16,0 3 0-16,0-3 0 0,0-2 0 0,0 2 0 0,0-1 0 0,0 1 0 16,-8-1 0-16,8 0 0 0,0-3 0 0,-9 3 0 0,9-5 0 15,-8 1 0-15,0-1 0 0,-2-3 0 0,2 3 0 0,0-4 0 16,-2 0 4-16,2-5-4 0,0 4 4 0,-1 1 0 0,-8-5-4 0,9 0 4 16,-1 0-4-16,-7 0 8 0,6-5-8 0,2 1 4 0,-10 4-4 15,10-5 0-15,0 0 4 0,0-4 0 0,-1 3-4 0,-8-3 0 16,8 4 0-16,1-4 4 0,8-1-4 0,-8 1 0 0,-2-2 0 15,2 2 0-15,8 0 0 0,-8-6 4 0,8 5-4 0,-8-4-4 16,8 5 8-16,0-1-8 0,0-5 0 0,0 1 0 0,0 5 0 0,-10-6 0 16,20 5-8-16,-10-4 0 0,0 0-24 0,0 4 20 0,8-4-8 15,-8 0-16-15,8 0-12 0,-8-1-16 0,8 6-20 0,-8-6-24 16,10 1-32-16,-10-1-36 0,8 1-16 0,0-1-44 0,1 1 28 16,-1 0 32-16,-8-1 28 0,9 1 36 0,0 0 24 0</inkml:trace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12.9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CB26C3-617B-46D1-AD56-A675647BD5FA}" emma:medium="tactile" emma:mode="ink">
          <msink:context xmlns:msink="http://schemas.microsoft.com/ink/2010/main" type="writingRegion" rotatedBoundingBox="1340,12899 6070,11922 6579,14384 1848,15360"/>
        </emma:interpretation>
      </emma:emma>
    </inkml:annotationXML>
    <inkml:traceGroup>
      <inkml:annotationXML>
        <emma:emma xmlns:emma="http://www.w3.org/2003/04/emma" version="1.0">
          <emma:interpretation id="{91997CE4-F53A-4111-A8D1-F9194EA57EC7}" emma:medium="tactile" emma:mode="ink">
            <msink:context xmlns:msink="http://schemas.microsoft.com/ink/2010/main" type="paragraph" rotatedBoundingBox="3297,13735 2046,13669 2063,13345 3314,13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B20F6E-D01B-4F15-B7E2-84EA801EC293}" emma:medium="tactile" emma:mode="ink">
              <msink:context xmlns:msink="http://schemas.microsoft.com/ink/2010/main" type="line" rotatedBoundingBox="3297,13735 2046,13669 2063,13345 3314,13412"/>
            </emma:interpretation>
          </emma:emma>
        </inkml:annotationXML>
        <inkml:traceGroup>
          <inkml:annotationXML>
            <emma:emma xmlns:emma="http://www.w3.org/2003/04/emma" version="1.0">
              <emma:interpretation id="{A2C5414C-0C49-4C0D-9E66-73E5BC7BD087}" emma:medium="tactile" emma:mode="ink">
                <msink:context xmlns:msink="http://schemas.microsoft.com/ink/2010/main" type="inkWord" rotatedBoundingBox="3299,13708 3266,13706 3282,13410 3314,13412"/>
              </emma:interpretation>
            </emma:emma>
          </inkml:annotationXML>
          <inkml:trace contextRef="#ctx0" brushRef="#br0">1235 20 3 0,'0'0'84'0,"0"0"-12"0,0 0-4 16,0 0-24-16,0 0 0 0,8 0-4 0,-8 0 0 0,0 0 4 16,0 0-4-16,0 0-4 0,0 0-8 0,0 0 16 0,0 0 4 0,0 0 0 15,0 0 4-15,0 0 0 0,0 0 0 0,0 0 4 16,0 0-4-16,0 0-4 0,0 0 0 0,0 0 0 0,0 0 0 0,0 0 4 16,0 0 4-16,0 4 0 0,0-4 0 0,0 6 4 0,9-2-4 15,-9-4-4-15,0 10 0 0,0-6-8 0,0 1 0 0,0 5-8 16,0-4-4-16,0 4 0 0,0 3-4 0,0-2-4 0,0-2 0 0,0 1-8 15,0 1 0-15,0 2-4 0,0-3-4 0,0 5 0 0,0-6 0 16,0 6-4-16,0-5 0 0,0 4 0 0,0-4-4 0,0 0 4 16,0 4-4-16,0-4-4 0,0 0-4 0,0-5-8 0,0 4-8 15,0-3-16-15,0 3-12 0,0-4-16 0,0 0-12 0,0-5-12 16,0 0-20-16,0 5-28 0,0-5-20 0,0-5-8 0,-9 5-84 0,9-5 44 16,0-5 44-16,-8 6 36 0,8-6 20 0,0 0 20 0</inkml:trace>
        </inkml:traceGroup>
        <inkml:traceGroup>
          <inkml:annotationXML>
            <emma:emma xmlns:emma="http://www.w3.org/2003/04/emma" version="1.0">
              <emma:interpretation id="{BBC0F127-0656-45E6-91CB-07CBB7540862}" emma:medium="tactile" emma:mode="ink">
                <msink:context xmlns:msink="http://schemas.microsoft.com/ink/2010/main" type="inkWord" rotatedBoundingBox="2679,13665 2650,13664 2664,13390 2694,13392"/>
              </emma:interpretation>
            </emma:emma>
          </inkml:annotationXML>
          <inkml:trace contextRef="#ctx0" brushRef="#br0" timeOffset="542.122">647 9 15 0,'0'0'96'0,"0"-4"-4"0,-8 4-4 0,8 0-28 16,0 0 0-16,0-4-4 0,0 4 0 0,0 0 0 0,0 0 0 15,0 0 0-15,0 0 0 0,0 0-4 0,0 0 8 0,0 0-8 16,0 0 0-16,0 4 0 0,0-4 0 0,0-4 0 0,0 4-4 0,0 0-4 15,0 0 4-15,0 0 0 0,0 0 0 0,0 0 0 0,0 4 0 16,0-4 0-16,0 4 0 0,0 2-4 0,0-6-8 0,0 10 0 16,0-6-4-16,0 1-4 0,0 4-12 0,0-4 0 0,0 5-4 15,0 0-4-15,0 0 4 0,-10-1 0 0,10 6-4 0,0-5-4 16,0-1 0-16,0 2 0 0,0-2 0 0,0 1-4 0,0 0-4 0,0-1-8 16,0 1-4-16,0 0 0 0,0 0-8 0,0 0-8 0,0-1-16 15,0-4-8-15,0 5-16 0,-8-5-4 0,8 4-12 0,0-4-16 16,0 0-16-16,0 0-12 0,-8-5-8 0,8 5-44 0,0 0-20 15,-10-5 40-15,10 0 32 0,0 0 20 0</inkml:trace>
        </inkml:traceGroup>
        <inkml:traceGroup>
          <inkml:annotationXML>
            <emma:emma xmlns:emma="http://www.w3.org/2003/04/emma" version="1.0">
              <emma:interpretation id="{D11AFFCA-5C3B-4BCD-B827-60FC7B38C43A}" emma:medium="tactile" emma:mode="ink">
                <msink:context xmlns:msink="http://schemas.microsoft.com/ink/2010/main" type="inkWord" rotatedBoundingBox="2091,13671 2046,13669 2060,13390 2106,13392"/>
              </emma:interpretation>
            </emma:emma>
          </inkml:annotationXML>
          <inkml:trace contextRef="#ctx0" brushRef="#br0" timeOffset="1075.6706">32 9 7 0,'0'0'80'0,"0"-4"-8"0,0 4-4 0,0 0-24 0,10 0-8 0,-10 0 4 16,0-4 0-16,0 4-4 0,0 0 4 0,0 0 4 0,-10 0 0 15,10 0-4-15,0 4 8 0,0-4 4 0,0 0 4 0,0 0-4 16,0 0 8-16,0 0-8 0,0 0 4 0,0 0 4 0,0 0-4 16,0 0 0-16,0 0 4 0,0 0-4 0,10 0 0 0,-10 4 0 15,0-4 0-15,0 6-4 0,0-6-4 0,0 4 0 0,0 2-8 16,8-2 0-16,-8 1-8 0,0 0-4 0,0-1-4 0,0 6 0 0,0 1-8 16,0-7 0-16,0 6 0 0,0-5-4 0,0 4-4 15,0 1-4-15,0 0 0 0,0-5 0 0,0 6-4 0,0-3-4 0,0 2-12 16,0 0-4-16,0 0-12 0,0-1-8 0,-8 1-12 0,8 0-4 0,0-1-12 15,0 1 0-15,-10 0-12 0,10 0-8 0,0-5-12 16,-8 4-8-16,8 1-8 0,-8-5 0 0,8 0-28 0,-9 0-48 0,9-5 24 16,0 5 28-16,-8-5 28 0,8 0 24 0</inkml:trace>
        </inkml:traceGroup>
      </inkml:traceGroup>
    </inkml:traceGroup>
    <inkml:traceGroup>
      <inkml:annotationXML>
        <emma:emma xmlns:emma="http://www.w3.org/2003/04/emma" version="1.0">
          <emma:interpretation id="{F94C08E4-A666-41E0-98D6-85128D6FA494}" emma:medium="tactile" emma:mode="ink">
            <msink:context xmlns:msink="http://schemas.microsoft.com/ink/2010/main" type="paragraph" rotatedBoundingBox="1340,12899 6070,11922 6579,14384 1848,15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BE842-3D61-48E5-81B8-489765211B4E}" emma:medium="tactile" emma:mode="ink">
              <msink:context xmlns:msink="http://schemas.microsoft.com/ink/2010/main" type="line" rotatedBoundingBox="1340,12899 6070,11922 6579,14384 1848,15360"/>
            </emma:interpretation>
          </emma:emma>
        </inkml:annotationXML>
        <inkml:traceGroup>
          <inkml:annotationXML>
            <emma:emma xmlns:emma="http://www.w3.org/2003/04/emma" version="1.0">
              <emma:interpretation id="{801E9A20-53DA-448C-B644-8C5B92B865D7}" emma:medium="tactile" emma:mode="ink">
                <msink:context xmlns:msink="http://schemas.microsoft.com/ink/2010/main" type="inkWord" rotatedBoundingBox="1340,12899 6070,11922 6579,14384 1848,15360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14351.8737">25 207 39 0,'0'0'56'0,"0"0"-4"0,0-5-4 0,0 5-24 16,0 0-4-16,0 0 4 0,0 0-4 0,0 0-4 0,0 0 4 15,0 0-4-15,0 0 0 0,0 0 0 0,0 0-4 0,0 0-4 0,0 0-4 16,0 0 8-16,0 0 0 0,0 0 0 0,0 0-4 0,0 0 4 15,0 0 4-15,0 0 0 0,0 0 0 0,0 0 0 0,0 0 4 16,0 0 0-16,0-5 0 0,0 5 0 0,0 0 4 0,8 0 0 16,-8-5-4-16,0 5 0 0,0-5 4 0,0 5 0 0,10-5 4 15,-10 1 0-15,0 4 0 0,0-5 0 0,8 0 0 0,-8 0-4 0,0 1 0 16,0-1 4-16,8 5 0 0,-8-5 0 0,0 0-8 0,0 1 8 16,0 0-4-16,8-3-8 0,-8 3 4 0,0 0-4 0,10-6 4 15,-10 5-4-15,0 0 0 0,8 0 0 0,-8-4 4 0,0 4-4 0,0 0 4 16,8-5-4-16,-8 6 0 0,0-6 0 0,9 5 0 15,-9 1 4-15,0-5-4 0,9 3 0 0,-9-4-8 0,0 2 4 0,8 2-4 16,-8-3 0-16,0 4 0 0,9-5 4 0,-9 0 0 0,8 6-4 16,-8-7 0-16,0 3 0 0,8-2 0 0,-8 5 4 0,10-5-4 15,-10 1 0-15,8 5 0 0,-8-6-4 0,8 5 0 0,-8 0 0 16,0-4 0-16,8 3 0 0,-8 2 4 0,10-1-4 0,-10 0 0 16,0 0 0-16,8 1 0 0,-8-1 0 0,8 0-16 0,-8 0 20 0,9 1-4 15,-9-1 0-15,9 0 0 0,-9 0 0 0,8 0-4 0,-8 0 0 16,9 1 0-16,-9-1 4 0,8 0-4 0,0 0 0 0,-8 1 4 15,8-1 0-15,2-5 0 0,-10 5 0 0,8 0 0 0,0 1 0 0,2-1-8 16,-10-4 4-16,8 3 0 0,0 2 4 0,-8-1 0 16,9-5 0-16,-1 6 0 0,1-1 0 0,-9 0-4 0,8 0 4 0,1-3 0 15,-1 2 4-15,-8 1-4 0,8-5 0 0,2 6 0 0,-2-6 0 16,-8 5 4-16,8 1 0 0,2-1-4 0,-2-1 0 0,0 2 4 16,-8-6 0-16,8 6-4 0,1-1 0 0,0 0 4 0,-1 0-4 0,-8 1 0 15,9-1 4-15,-1 1-4 0,0-2 0 0,2 6 4 0,-2-4-4 16,0-2 4-16,-8 2 0 0,8-2-4 0,2 2-4 15,-2-1 8-15,-8 1-4 0,8 4 4 0,1-5-4 0,-9 0 0 0,8 0 4 16,1 5-4-16,0-4 0 0,-9-2-4 0,8 2 4 0,0 4 0 16,0-4 0-16,-8-3-4 0,10 7 4 0,-2-4 0 0,0 0 0 15,2 4 0-15,-10-5 0 0,8 0-4 0,0 5 0 0,1-5 0 0,-1 1 0 16,1-2 0-16,-1 6 0 0,1-4 0 0,7 4 0 0,-6-5 0 16,-2 1 0-16,0 4 4 0,2-6-4 0,-2 6 0 0,0-4 0 15,1-2 4-15,7 6-4 0,-7-4-4 0,0 4 4 0,7-5 4 16,-6 1-8-16,-2 4 4 0,0-6 0 0,10 6 4 0,-10-4-4 15,0-1 0-15,1 5 0 0,8-5 0 0,-8 5 0 0,-1-5-4 16,0 1 4-16,2 4 0 0,6-5 0 0,-8 0 4 0,2 5-8 16,-2-4 4-16,0-1 0 0,1 5 0 0,8-5 0 0,-8 0 4 0,-1 5 0 15,0-5-4-15,0 0 0 0,2 5 4 0,-2-5 0 0,0 1-4 16,2-1 0-16,-2 5-4 0,9-5 8 0,-9 0-4 0,0 5 0 16,1-4-4-16,0-1 0 0,-1 5 4 0,10-5 0 0,-10 0-4 15,0 0 4-15,1 0 4 0,0 5-8 0,7-4 0 0,-7-1 8 16,-1 0-8-16,1 5-16 0,8-4 20 0,-9-1 8 0,2 0-8 0,-2 5 4 15,0-5 0-15,0 0 0 0,2 0 0 0,6 5 0 0,-7-4-4 16,-1-1 0-16,0 0 0 0,2 0 4 0,-2 1 0 0,0 4-4 16,2-6 0-16,-2 2 0 0,0-1-4 0,0 1 0 0,1-2 8 15,0 2-8-15,-1-1 0 0,1 0 4 0,-1 0 0 0,0 5 0 16,10-4 0-16,-10 0 0 0,0-3 4 0,2 3 0 0,-2 4-4 16,0-4 4-16,1-2-8 0,0 2 8 0,-1-1 0 0,9 0 0 0,-9 5-8 15,0-5 8-15,2 1-4 0,-2-1 0 0,10-1 0 0,-10 2 0 16,0 0 0-16,9 4 4 0,-8-6-4 0,-1 2 0 0,9-2 0 15,-9 2 0-15,2-1 4 0,6 1-4 0,-6-1 0 0,-2 1 0 0,0 4-4 16,9-6 4-16,-8 2 0 0,-1-2 0 0,1 6 0 0,-1-4 0 16,0 0 4-16,2 4-4 0,-2-6 4 0,0 1-8 0,0 5 8 15,2-4-4-15,-2 4 0 0,0-6 0 0,1 2 0 0,-9 4 4 16,9-5-4-16,-1 1 4 0,1 4 0 0,-1-6 0 0,-8 2-4 16,8 4 4-16,0-5-4 0,2-1 0 0,-2 6 0 0,0-4 0 15,2 0 0-15,-2 4-4 0,0-5 4 0,1 0-4 0,-1 5 8 16,-8-5-4-16,9 1 4 0,0 4-8 0,-1-6 8 0,0 2 0 0,0 4-4 15,2-5 0-15,-2 1 4 0,0 4-4 0,2-6 0 0,-2 2 0 16,9 4 0-16,-9-5 0 0,1 5 0 0,-1-5 0 0,1 5 0 16,-1-4-4-16,0-1 8 0,2 5-4 0,-2-5 0 0,0 5 4 0,2-5 4 15,-2 5-8-15,0-5 0 0,9 0 4 0,-9 1-4 16,1 4 0-16,0-5 4 0,-1 5-4 0,0-5 0 0,10 0 4 0,-10 5 0 16,0-5 0-16,2 1 0 0,6-1-4 0,-7 5 0 0,8-5 0 15,-8 0 0-15,-1 0 0 0,8 5 0 0,2-4 0 0,-10 4 4 16,2-5 0-16,6 0-4 0,-7 5 0 0,7-5 4 0,-7 5 0 0,8 0 0 15,-9-4-8-15,10 4 4 0,-10 0 0 0,10 0-16 0,-10-5 24 16,9 5-4-16,-9 0 0 0,1 0-4 0,8 0 4 0,-9 0-4 16,2 0 0-16,-2 0 0 0,9 0 4 0,-8-5-4 0,-1 5 0 15,9 0 4-15,-9-5 0 0,0 5-4 0,2 0 4 0,-2 0 0 16,0-5-4-16,10 5 4 0,-10 0 0 0,0-5 0 0,2 5 0 0,-2-5 0 16,0 5-4-16,1-4 0 0,-1 4 4 0,0 0-4 15,10 0 4-15,-10 0 0 0,0 0 4 0,2 0-4 0,-2 0 0 0,0 0-4 16,1-5 0-16,0 5 4 0,-1 0 0 0,9 5-4 0,-9-10 4 15,1 5 0-15,0 0 0 0,-1 0 0 0,0 0-4 0,2-5 4 16,6 5-4-16,-7 0 4 0,0-4-4 0,-1 4 0 0,0 0 0 0,9 0 0 16,-9-6 0-16,2 6 0 0,-2 0 0 0,10 0 0 0,-10-4 0 15,0 4 0-15,0 0 0 0,1 0 0 0,0 0 0 0,-1 0 0 16,9-5 0-16,-17 10 0 0,8-5 0 0,2-5 0 0,-2 5 0 0,0 0 0 16,0 0 0-16,2 5 0 0,-2-5 0 0,0 0 0 15,1 0 0-15,0 4 0 0,-9-4 0 0,8 6 0 0,1-6 0 0,7 4 0 16,-16-4 0-16,10 5 0 0,6-5 0 0,-16 5 0 0,18-1 0 15,-10-4 0-15,0 5 0 0,1 0 0 0,-1-5 0 0,1 5 0 16,0-5 0-16,-1 5 0 0,0-5 0 0,0 5 0 0,-8-5 0 16,10 5 0-16,-2-1 0 0,0-4 0 0,2 5 0 0,-2-5 0 15,0 5 0-15,1 0 0 0,-9-1 0 0,8-4 0 0,1 5 0 0,-1 0 0 16,-8 0 0-16,9 0 0 0,-1-1 0 0,0 1 0 0,2 0 0 16,-10 0 0-16,8 0 0 0,0-1 0 0,2 1 0 0,-2 0 0 15,0 0 0-15,-8 5 0 0,8-6 0 0,1 1 0 0,-1 0 0 16,1-1 0-16,0 2 0 0,-1-2 0 0,0 1 0 0,2-1 0 15,-2 2 0-15,0-2 0 0,0 1 0 0,2 0 0 0,-2 0 0 16,0-1 0-16,1 0 0 0,-1 2 0 0,1-1 0 0,0-1 0 0,-1 6 0 16,0-5 0-16,0-1 0 0,2 2 0 0,-2-2 0 0,0 7 0 15,-8-7 0-15,10 0 0 0,-2 2 0 0,0-2 0 0,1 2 0 16,-1 3 0-16,1-5 0 0,-1 1 0 0,1-1 0 0,-1 2 0 16,-8 4 0-16,8-6 0 0,2 0 0 0,-2 2 0 0,0 3 0 15,-8-4 0-15,10 0 0 0,-2 0 0 0,0-1 0 0,-8 6 0 0,9-6 0 16,-1 3 0-16,0 1 0 0,-8-3 0 0,9 0 0 0,-9 0 0 15,9-1 0-15,-1 6 0 0,-8-5 0 0,8-1 0 0,-8 6 0 16,10-5 0-16,-2 0 0 0,-8 4 0 0,8-4 0 0,-8 0 0 16,9 5 0-16,0-5 0 0,-9 4 0 0,8-4 0 0,-8 4 0 15,8-4 0-15,-8 5 0 0,9-5 0 0,-1 4 0 0,-8-4 0 0,9 4 0 16,-9 1 0-16,9-5 0 0,-9 5 0 0,8-1 0 0,-8-4 0 16,8 4 0-16,-8-4 0 0,10 5 0 0,-2 0 0 0,-8-6 0 15,8 5 0-15,-8 1 0 0,8-4 0 0,-8 3 0 0,0-5 0 16,10 6 0-16,-10-5 0 0,8 5 0 0,-8-6 0 0,8 7 0 15,-8-7 0-15,9 0 0 0,-9 6 0 0,0-5 0 0,8 5 0 0,-8-6 0 16,8 1 0-16,-8 5 0 0,0-6 0 0,10 2 0 0,-10-2 0 16,0 2 0-16,0-2 0 0,8 5 0 0,-8-4 0 0,0 0 0 15,8 0 0-15,-8-1 0 0,0 2 0 0,8-2 0 0,-8 0 0 16,0 2 0-16,0-1 0 0,0-1 0 0,10 1 0 0,-10 0 0 16,0 0 0-16,8-1 0 0,-8 2 0 0,0-2 0 0,0 1 0 0,8 1 0 15,-8-2 0-15,0 5 0 0,0-9 0 0,0 5 0 0,9 4 0 16,-9-4 0-16,0-5 0 0,0 10 0 0,9-10 0 0,-9 4 0 15,0 2 0-15,0-2 0 0,8 1 0 0,-8 0 0 0,0-1 0 0,0 1 0 16,9 0 0-16,-9 0 0 0,0 0 0 0,8 0 0 16,-8-1 0-16,0 1 0 0,8 0 0 0,-8-5 0 0,0 9 0 0,9-9 0 15,-9 5 0-15,0 0 0 0,9 0 0 0,-9 5 0 0,0-6 0 16,8 1 0-16,-8 0 0 0,0 0 0 0,8-1 0 0,-8 1 0 16,0 0 0-16,0 4 0 0,10-3 0 0,-10-1 0 0,0 4 0 0,0-4 0 15,8-1 0-15,-8 2 0 0,0 3 0 0,0-5 0 16,0 6 0-16,8-5 0 0,-8 5 0 0,0-6 0 0,0 0 0 0,9 7 0 15,-9-7 0-15,0 6 0 0,0-5 0 0,9 0 0 0,-9 4 0 16,0-4 0-16,0 1 0 0,8 2 0 0,-8-2 0 0,0-2 0 16,0 6 0-16,0-5 0 0,0-1 0 0,0 1 0 0,0-1 0 0,0 6 0 15,0-4 0-15,0-2 0 0,0 1 0 0,0 0 0 16,0 0 0-16,0-1 0 0,0 1 0 0,0 5 0 0,0-6 0 0,0 2 0 16,0-2 0-16,0 0 0 0,0 3 0 0,0-3 0 0,0 0 0 15,0 1 0-15,0 5 0 0,0-6 0 0,0 1 0 0,0 0 0 16,0 0 0-16,0-1 0 0,0 6 0 0,0-5 0 0,-8 0 0 0,8 0 0 15,0 4 0-15,0-4 0 0,0 0 0 0,-9 0 0 0,9-1 0 16,0 1 0-16,0 5 0 0,0-6 0 0,0 1 0 0,-9 0 0 16,9 0 0-16,0 5 0 0,-8-6 0 0,8 1 0 0,0 0 0 15,-8 0 0-15,8 4 0 0,-10-4 0 0,10 0 0 0,0 5 0 16,-8-5 0-16,8-1 0 0,-8 6 0 0,8-6 0 0,-9 1 0 0,9 5 0 16,0-6 0-16,-9 2 0 0,9 3 0 0,-8-4 0 15,0 4 0-15,8-3 0 0,-9-2 0 0,9 1 0 0,-8 5 0 0,8-6 0 16,-9 1 0-16,9 5 0 0,-9-6 0 0,1 0 0 0,8 3 0 15,-8 1 0-15,-2-2 0 0,10 3 0 0,-8-4 0 0,0 4 0 16,8-4 0-16,-8 5 0 0,-2-6 0 0,10 6 0 0,-8 0 0 16,0-5 0-16,-1 4 0 0,1 1 0 0,8-6 0 0,-8 6 0 15,-2-6 0-15,2 7 0 0,0-2 0 0,0-4 0 0,-2 4 0 0,2-4 0 16,0 5 0-16,-1-4 0 0,0 2 0 0,1 2 0 0,-1-5 0 16,1 4 0-16,0-4 0 0,-1 4 0 0,0-4 0 0,1 5 0 15,0-5 0-15,-2 4 0 0,2-4 0 0,0 4 0 0,-1-3 0 16,0 3 0-16,1-4 0 0,0 0 0 0,-1 4 0 0,1-4 0 15,0 0 0-15,-2 5 0 0,2-6 0 0,0 1 0 0,-2 0 0 16,2 4 0-16,0-4 0 0,-9 0 0 0,8 4 0 0,1-3 0 0,-1 3 0 16,1-4 0-16,0 0 0 0,-10 5 0 0,10-6 0 0,-2 1 0 15,2 5 0-15,-8-7 0 0,7 3 0 0,0 4 0 0,1-6 0 16,-1 2 0-16,1-2 0 0,0 5 0 0,-2-3 0 0,2-2 0 0,0 1 0 16,-10 0 0-16,18 0 0 0,-16-1 0 0,7 2 0 0,0-1 0 15,1-1 0-15,-1 0 0 0,1 6 0 0,0-5 0 0,-10 0 0 16,10 0 0-16,0-1 0 0,-2 1 0 0,-6-1 0 0,7 2 0 15,1 4 0-15,-1-6 0 0,-8 1 0 0,9 0 0 0,0 0 0 16,-2-1 0-16,2 1 0 0,0 0 0 0,-2 0 0 0,2-1 0 0,0 1 0 16,0 0 0-16,-1-1 0 0,0 3 0 0,1-7 0 0,-1 3 0 15,9 2 0-15,-8 0 0 0,0 0 0 0,-2 0 0 0,2-1 0 16,0 1 0-16,0 0 0 0,-2 0 0 0,2-1 0 0,0 1 0 16,-9 0 0-16,17 5 0 0,-18-5 0 0,10-1 0 0,0 1 0 15,-2 0 0-15,2-1 0 0,8 2 0 0,-8-2 0 0,0 1 0 0,-2 0 0 16,2 0 0-16,0-1 0 0,-1 1 0 0,1 0 0 0,8-5 0 15,-9 5 0-15,0-1 0 0,1 2 0 0,0-2 0 0,0 1 0 16,-2 0 0-16,2-5 0 0,0 5 0 0,-2-1 0 0,2 2 0 16,0-2 0-16,-9 1 0 0,9-1 0 0,-1 2 0 0,0-1 0 15,1-1 0-15,0 1 0 0,-10 0 0 0,10-1 0 0,-1 1 0 0,0 0 0 16,1 0 0-16,0-5 0 0,-9 4 0 0,8 2 0 0,0-3 0 16,1 3 0-16,-10-6 0 0,10 5 0 0,0 0 0 0,-10-5 0 15,10 4 0-15,0 2 0 0,-9-6 0 0,9 4 0 0,-2 1 0 0,-6-5 0 16,8 4 0-16,-2-4 0 0,-6 6 0 0,6-2 0 15,2-4 0-15,-9 5 0 0,9 0 0 0,0-5 0 0,-10 5 0 0,10-1 0 16,-10-4 0-16,10 6 0 0,-9-6 0 0,8 5 0 0,-8-1 0 16,1-4 0-16,7 4 0 0,-8-4 0 0,-1 6 0 0,10-2 0 15,-9-4 0-15,0 5 0 0,0-5-4 0,9 5 4 0,-10-5 0 16,2 5 0-16,6-1-4 0,-6-4 4 0,-1 0 0 0,8 5-4 0,-8-5 4 16,9 0 0-16,-10 0-4 0,10 6 4 0,-8-6 0 15,6 0 0-15,2 0 0 0,-9 0-4 0,8 0 8 0,1 0-8 0,-1 0 0 16,1 0 8-16,0 0-4 0,-10 0 0 0,10 4 4 0,0-4-4 15,-2 0 0-15,2 0 0 0,0 0 0 0,-1 0 0 0,-8 0 0 16,9 0 0-16,-1 0-4 0,1 0 4 0,0 0 0 0,-10 4 0 16,10-4 0-16,-2 0 4 0,2 0-4 0,0 0 0 0,0-4 0 15,-10 4 0-15,10 0-4 0,-1 0 4 0,1 4 0 0,0-4 4 0,-2 0-20 16,2 0 16-16,0 0 4 0,-10 0-4 0,10 0 8 0,0 0-4 16,-1 0-4-16,1 0 0 0,-1 0 0 0,-8 0 4 0,9 0-4 15,-2 0 4-15,2 0-4 0,0 0-4 0,0 0 4 0,-2 0 0 16,-6 0 0-16,7 0 0 0,1 0 0 0,-1 0 0 0,0 0 4 15,1 0-8-15,0 0 8 0,0 0-8 0,-2 0 4 0,2 0 0 0,0 0 4 16,8 0-4-16,-10 0-4 0,2 0 4 0,0 0 0 0,-1 0 0 16,1 0 0-16,-1 0 4 0,9 0-4 0,-8 0 4 0,-1 0-4 15,1 0-4-15,0 5 8 0,-2-5-8 0,2 0 0 0,0 0 4 0,-10 0 0 16,10 5 0-16,0-5 0 0,-1 0 0 0,1 0 4 16,-1 5-4-16,0-5-4 0,1 0 8 0,0 0-4 0,-2 0 0 0,2 0 4 15,0 0 0-15,0 5-4 0,-2-5 0 0,2 0 0 0,0 0 0 16,-1 0 0-16,9 0 0 0,-8 0 0 0,-1 0 0 0,9 0 0 15,-9 0 0-15,1 0 0 0,8 0 0 0,-8 0 0 0,0 0-8 0,8 0 12 16,-10 0-4-16,2 0 4 0,8 0-4 0,-8 0 0 0,-2 0 0 16,10 0 0-16,-8 0 0 0,0 0 0 0,8 0 0 0,-9 0 0 15,1 0 0-15,0 0 0 0,-2 0 0 0,10 0 0 0,-8 0 0 16,0 0 0-16,8 0 0 0,-8 0 0 0,-2 0 0 0,10 0 0 16,-8 0 0-16,0 0 0 0,8 0 0 0,-9 0 0 0,0 0 0 15,9 0 0-15,-8 0 0 0,8 0 0 0,-9 0 0 0,9 0 0 0,-8 0 0 16,8 0 0-16,-8 0 0 0,-1 0 0 0,9 0 0 0,-9 0 0 15,9-5 0-15,-8 5 0 0,0 0 0 0,8 0 0 0,-10-5 0 16,10 5 0-16,-8 0 0 0,0-5 0 0,8 5 0 0,-9-5 0 16,0 5 0-16,9-4 0 0,-8 4 0 0,0 0 0 0,8-4 0 0,-9 4 0 15,1-6 0-15,8 6 0 0,-8 0 0 0,8-5 0 16,-10 5 0-16,2 0 0 0,8-4 0 0,-8-1 0 0,-2 5 0 0,10-5 0 16,-8 5 0-16,0-5 0 0,0 1 0 0,8-2 0 0,-9 6 0 15,0-4 0-15,9 0 0 0,-8-1 0 0,-1-1 0 0,1 6 0 16,8-4 0-16,-8-1 0 0,-2 0 0 0,2 0 0 0,8 1 0 0,-8-2 0 15,0 2 0-15,-2 4 0 0,2-5 0 0,8 1 0 0,-8-2 0 16,-1 6 0-16,0-4 0 0,9-1 0 0,-8 5 0 0,-1-5 0 16,1-1 0-16,0 6 0 0,0-3 0 0,-2-3 0 0,2 2 0 15,0 4 0-15,8-5 0 0,-10 0 0 0,2 0 0 0,0 1 0 16,-1-1 0-16,0 5 0 0,1-5 0 0,0 1 0 0,-1-1 0 0,1-1 0 16,0 2 0-16,-2-1 0 0,10 1 0 0,-8-2 0 0,0 6 0 15,-2-4 0-15,10-1 0 0,-8 0 0 0,8 0 0 0,-8 1 0 16,-1-2 0-16,9 2 0 0,-8-1 0 0,8 0 0 0,-9 0 0 15,9 1 0-15,-8-1 0 0,8-5 0 0,-9 6 0 0,1-2 0 16,8 2 0-16,-8-6 0 0,8 6 0 0,-10-1 0 0,10-5 0 0,-8 5 0 16,0-4 0-16,8 4 0 0,-10-5 0 0,10 6 0 0,-8-6 0 15,8 5 0-15,-8 0 0 0,8-5 0 0,-8 6 0 0,8-6 0 16,0 6 0-16,-9-1 0 0,9-5 0 0,-9 6 0 0,9-1 0 0,0-5 0 16,-8 6 0-16,8-2 0 0,-9-4 0 0,9 6 0 15,-8-1 0-15,8-4 0 0,0 4 0 0,-8 0 0 0,8-5 0 0,-10 6 0 16,10 0 0-16,-8-1 0 0,8-1 0 0,-8 2 0 0,8-1 0 15,-8-5 0-15,8 6 0 0,0-2 0 0,-10 2 0 0,10-1 0 16,-8 5 0-16,8-4 0 0,0-6 0 0,-8 10 0 0,8-5 0 16,0 0 0-16,-9-1 0 0,9 3 0 0,0-3 0 0,-8 2 0 15,8-1 0-15,-9 1 0 0,9-2 0 0,-9 2 0 0,9-1 0 16,0 0 0-16,-8 1 0 0,8-1 0 0,-8-5 0 0,8 5 0 0,-8 0 0 16,8 0 0-16,-10 1 0 0,10-6 0 0,-8 5 0 15,8 1 0-15,0-2 0 0,-8-3 0 0,8 4 0 0,-10 0 0 0,10 1 0 16,0-6 0-16,-8 5 0 0,8 1 0 0,-8-6 0 0,8 5 0 15,-9 0 0-15,9 0 0 0,0 1 0 0,0-1 0 0,-8-5 0 16,8 5 0-16,-9 1 0 0,9-1 0 0,0-5 0 0,-8 6 0 0,8-1 0 16,0 0 0-16,-9 0 0 0,9-3 0 0,0 2 0 0,-8 1 0 15,8-5 0-15,0 6 0 0,-8-1 0 0,8-5 0 0,0 6 0 16,0-7 0-16,-10 7 0 0,10-6 0 0,0 6 0 0,-8-6 0 0,8 5 0 16,0-4 0-16,-8 4 0 0,8-4 0 0,0-1 0 15,0 4 0-15,-10-3 0 0,10 5 0 0,0-6 0 0,-8 1 0 0,8 3 0 16,0 2 0-16,-8 0 0 0,8-7 0 0,0 7 0 0,-8-1 0 15,8-5 0-15,0 6 0 0,-9-2 0 0,9 2 0 0,0-1 0 16,0 1 0-16,-8-2 0 0,8 2 0 0,0-1 0 0,0 0 0 0,0-4 0 16,0 3 0-16,0 2 0 0,-9-1 0 0,9 0 0 15,0 0 0-15,0 1 0 0,0-1 0 0,0 0 0 0,0 1 0 0,0-1 0 16,0-1 0-16,-9 2 0 0,9-1 0 0,0 0 0 0,0 0 0 16,0 1 0-16,0-1 0 0,0 5 0 0,0-5 0 0,0 0 0 15,0 1 0-15,0 4 0 0,0-5 0 0,0 0 0 0,0 5 0 16,0-5 0-16,0 5 0 0,0-5 0 0,0 5 0 0,0 0 0 15,0 0 0-15,0 0 0 0,0 0 0 0,0-5 0 0,0 5 0 0,0 0 0 16,0 0 0-16,0 0 0 0,0 0 0 0,0 5-4 0,0-5-44 16,0 0-16-16,0 0-16 0,0 0-28 0,0 0-28 0,0 0-36 15,0 0-20-15,0 5-92 0,0-5 36 0,0 5 36 0,0-5 44 0,0 5 32 16,0 0 20-16</inkml:trace>
          <inkml:trace contextRef="#ctx0" brushRef="#br0" timeOffset="2118.1945">0 571 67 0,'0'0'100'0,"0"0"-12"0,-8-4 0 0,8 4-28 0,0-5-4 16,0 5-8-16,0-5-4 0,0 0-4 0,0 5 0 0,-10-5 0 15,20 1-8-15,-10-1 0 0,0 0-4 0,8 0 4 0,-8 1-4 16,8-2 4-16,-8 2-8 0,9-2 0 0,-9 6-4 0,8 0 0 15,0-4 4-15,2 4-4 0,-10 0-4 0,8-6-4 0,0 6 4 0,0 6 0 16,2-6 0-16,-2 4 0 0,0-4-4 0,-8 6-4 0,9-2 4 16,0 2 4-16,-9 3-8 0,0-4 0 0,8 4 8 0,-8-4-4 15,0 5 0-15,0-1-4 0,0 2 4 0,0-1-4 0,0-1 0 16,0 1 0-16,0-1 0 0,0 1-4 0,0 0 0 0,-8-5 4 16,8 4-4-16,0-4 0 0,0 5-4 0,0-6 4 0,0 2 0 0,0-6-4 15,-9 4 0-15,9-4 4 0,0 6-4 0,0-6 0 0,0 0 0 16,0 0 0-16,0 0-4 0,0 0 4 0,0 0-4 0,0 0 4 15,0 0-4-15,0 0 4 0,0 0 0 0,0 0-4 0,0 0 4 0,9 0-4 16,-9 0 4-16,0 0 0 0,0 0 0 0,8 0 0 16,-8 0 0-16,9 0 0 0,-9 0 0 0,8 0 0 0,0 0 0 0,-8 0 0 15,10 0 0-15,-2 4 0 0,0-4 0 0,0 0 0 0,-8 4 0 16,10-4 0-16,-2 6 0 0,0-6 4 0,-8 5 0 0,9 0 0 16,0-1 4-16,-9 2 0 0,8-2 4 0,-8 1 0 0,9 5 0 15,-9-6 0-15,8 6 4 0,-8-5 0 0,0 5 4 0,0-5 0 0,0 5 0 16,0-1-16-16,0 1 16 0,0-5 0 0,-8 5 0 0,8-1 0 15,-9 1-4-15,9-5-4 0,-8 5 4 0,-1-1-4 0,0-4-4 16,9 4 0-16,-8-3-4 0,0-2 0 0,-2 1 0 0,2 0-8 16,0 0-4-16,0-5 0 0,-2 5-8 0,2-5-8 0,0 0-8 0,-1 0-8 15,1 0-8-15,-1 0-12 0,0 0-16 0,1-5-20 0,0 5-16 16,-2-5-12-16,2 0-8 0,8 0-88 0,-8 1 36 0,0-7 36 16,8 7 32-16,0-1 20 0</inkml:trace>
          <inkml:trace contextRef="#ctx0" brushRef="#br0" timeOffset="1584.3098">-478 615 79 0,'0'0'96'0,"0"0"-4"0,0 0 0 0,0 0-24 16,0 0-8-16,0 0 0 0,0 0-8 0,0 0 4 0,0 0-8 0,0 0 0 15,0 0-4-15,0 0-4 0,0 0 8 0,0 0 0 0,0 0-4 16,0 0 4-16,0 0 4 0,9 0-4 0,-9 0 4 0,0 0-4 16,9 0 4-16,-9 0 0 0,0 0-4 0,8 0-4 0,-8 0 0 15,8 0-8-15,1 0-4 0,-9 0-4 0,8 0-4 0,1 0-8 16,0 0-4-16,-9 0 4 0,8 0-4 0,0 0-4 0,2 0-4 15,-2 0-12-15,0 0-4 0,0 0-4 0,2 0-20 0,-2 0-12 0,0 0-12 16,1 0-12-16,-1 0-16 0,0 0-20 0,2 0-16 0,6 0-12 16,-8 0-68-16,2 0-4 0,-2 0 32 0,0 0 44 0,1 0 28 15,0 0 12-15</inkml:trace>
        </inkml:traceGroup>
      </inkml:traceGroup>
    </inkml:traceGroup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38.4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64B004-40D5-47AE-940B-7BD59C9F449A}" emma:medium="tactile" emma:mode="ink">
          <msink:context xmlns:msink="http://schemas.microsoft.com/ink/2010/main" type="writingRegion" rotatedBoundingBox="3872,14261 3962,9444 5766,9477 5676,14295"/>
        </emma:interpretation>
      </emma:emma>
    </inkml:annotationXML>
    <inkml:traceGroup>
      <inkml:annotationXML>
        <emma:emma xmlns:emma="http://www.w3.org/2003/04/emma" version="1.0">
          <emma:interpretation id="{5EDDF1AC-4A4C-4D43-8F96-369353E5DDFC}" emma:medium="tactile" emma:mode="ink">
            <msink:context xmlns:msink="http://schemas.microsoft.com/ink/2010/main" type="paragraph" rotatedBoundingBox="4070,14265 4159,9447 4964,9462 4874,14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257023-8941-43BF-80DB-A3635C3E7E83}" emma:medium="tactile" emma:mode="ink">
              <msink:context xmlns:msink="http://schemas.microsoft.com/ink/2010/main" type="line" rotatedBoundingBox="4070,14265 4159,9447 4964,9462 4874,14280"/>
            </emma:interpretation>
          </emma:emma>
        </inkml:annotationXML>
        <inkml:traceGroup>
          <inkml:annotationXML>
            <emma:emma xmlns:emma="http://www.w3.org/2003/04/emma" version="1.0">
              <emma:interpretation id="{5BC2CA54-EE1E-46C7-920C-D1410EC84085}" emma:medium="tactile" emma:mode="ink">
                <msink:context xmlns:msink="http://schemas.microsoft.com/ink/2010/main" type="inkWord" rotatedBoundingBox="4070,14265 4086,13386 4890,13401 4874,142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2259 53 55 0,'0'0'96'0,"0"0"-4"16,0 0-4-16,0 0-20 0,0 0-4 0,0 0 0 16,0 0-8-16,0 0 0 0,0 0-4 0,-8-5 0 0,8 5-4 0,0-4-4 15,0 4-8-15,0-5 4 0,-9 5-4 0,9-4 0 0,0-2-4 16,0 6-12-16,0-4 0 0,0-2-4 0,0 2 8 16,0 0-12-16,0 4 0 0,0-6 0 0,0 6 0 0,0 0-4 0,0 0 0 15,0-5 4-15,0 5-4 0,0 0 0 0,0 0 0 0,0 0 0 16,9 0 0-16,-9 0 0 0,0 0 0 0,8 0 0 0,-8 0 0 15,8 0 0-15,-8 5 0 0,10-5 0 0,-10 0 0 0,8 6 0 0,-8-6 4 16,8 4-4-16,-8 0 0 0,0-4 0 0,8 6 4 0,-8-2 0 16,0 2 0-16,0-2-16 0,0 1 20 0,0-1-4 0,0 1 0 15,0-1 0-15,0 2 4 0,0-2-4 0,0 2 0 0,-8-2 0 0,8 1 4 16,-8-5-4-16,8 5 0 0,0-5 0 0,-8 0 0 0,-2 5-4 16,10-5-4-16,-8 0 4 0,8-5-4 0,-8 5 0 0,-1 0 4 15,0-5-4-15,9 5 0 0,-8-5 0 0,-1 1 0 0,9-2 0 16,-8 2 0-16,8-2-4 0,0 2-4 0,-8 4 8 0,8-9-4 15,0 4 0-15,0 5-4 0,0-4 4 0,0-2 0 0,0 2 0 0,0-2 0 16,0 6 0-16,0-4 0 0,0 4 0 0,0-4 0 16,8 4 0-16,-8 0 4 0,0 0-4 0,8 0 0 0,-8 0 0 0,9 0 0 15,-9 0 0-15,8 0 0 0,-8 0 4 0,9 0-4 0,0 0 0 16,-1 0 4-16,-8 0-4 0,8 0 0 0,-8 0 4 0,10 0 0 16,-2 0 0-16,-8 4-4 0,0-4 0 0,8 4 4 0,-8-4-4 0,0 6 0 15,8-2 4-15,-8 2 0 0,0-2-4 0,0 1 4 0,0-1-4 16,0 5-16-16,-8-3 20 0,8-2 4 0,-8 2-4 0,8-2 4 15,0 1-4-15,-8 0 0 0,-2 0 0 0,10-1-4 0,-8-4 0 16,0 0 0-16,8 5 4 0,-9-5 0 0,0 0 0 0,1-5-4 16,8 5 0-16,-9 0-4 0,1-4 4 0,8-1 0 0,-8 0 4 0,8 0 0 15,-8 1-4-15,8-2 0 0,-10 2 0 0,10-6-4 0,0 5 0 16,0 1 4-16,0-1 0 0,0 1-4 0,-8-6 0 0,8 10 4 16,0-6 4-16,0 2-4 0,0 0 0 0,8 4-4 0,-8-6 4 15,0 6 0-15,10 0 0 0,-10 0 0 0,0 0 0 0,8 0 0 16,-8 0 0-16,8 0 0 0,-8 0 0 0,8 0-4 0,-8 0 8 0,9 0-4 15,-9 0 0-15,8 0 0 0,-8 0 4 0,9 0 0 0,-9 0 0 16,9 6 0-16,-9-6-4 0,0 4 0 0,0 0 0 0,0 2 4 16,0-2-4-16,0 2 4 0,0-2-4 0,0 5 0 0,0-4 0 15,0 5 0-15,-9 0 0 0,9-6 4 0,-9 1 0 0,9 5-4 16,-8-6 4-16,8 1 0 0,-9 0-4 0,9-5-4 0,-8 5 4 0,0-5 0 16,8 0-4-16,-8 0 4 0,-2 0-4 0,10-5 8 0,-8 5-4 15,8-5 0-15,-8 0 0 0,8 5-4 0,-10-4 4 16,10-1 0-16,0 0 0 0,-8 0 0 0,8 1 4 0,0-2-4 0,0 2 0 15,0-2 0-15,0 2 0 0,0-1 0 0,0 5 0 0,0-4-4 16,0 4 0-16,8-5 0 0,-8 5 4 0,0 0 0 0,10 0 0 16,-10 0 0-16,8 0 0 0,-8 0-4 0,8-4 4 0,-8 4-4 0,10 0 4 15,-2 0 0-15,0 0 0 0,-8 4 0 0,8-4 0 0,1 0 0 16,-9 0-4-16,8 0 4 0,-8 0 4 0,9 0-4 0,0 5 4 16,-9-5 0-16,8 4 0 0,-8 1 0 0,0-5 0 0,0 4 4 15,0 2 0-15,0 4-4 0,0-6 4 0,0 1-4 0,0 0 4 16,0 0 4-16,0 4 0 0,0-4 0 0,0 0 0 0,-8-5 0 0,8 4 0 15,-9-4 0-15,9 6-4 0,0-6 0 0,-9 0-20 0,9 0 28 16,-8 0-4-16,8 0 0 0,-9 0 4 0,9 0-4 0,-8-6-4 16,8 6 0-16,-8-4 0 0,8 4 0 0,0-5-4 0,0 5 8 15,0 0-4-15,0-5-4 0,0 5-4 0,0 0 4 0,0 0 0 16,0-5 0-16,0 5-4 0,0 0 0 0,0 0 0 0,0 0-8 0,0 0 0 16,0 0-8-16,0 0-4 0,0-4-12 0,0 4-16 15,0 0-20-15,0 0-20 0,0-5-16 0,0 5-32 0,0-5-24 0,0 0-4 16,0 1-84-16,0-2 16 0,0 2 48 0,8-6 36 0,-8 5 28 15,0-4 16-15</inkml:trace>
          <inkml:trace contextRef="#ctx0" brushRef="#br1" timeOffset="-37268.8303">2693 489 35 0,'0'-5'100'0,"0"0"-8"0,0 0-4 0,0 1-16 16,0-2-8-16,0 2 4 0,0 0-4 0,0-3 0 0,0 3 0 16,0 0 4-16,-8-1-4 0,8 5 0 0,0-5 4 15,0 0-4-15,-8 1 0 0,8-2-4 0,-9 6 0 0,9 0-8 0,-8 0 0 16,0-4-4-16,-1 4-4 0,9 0-4 0,-9 4-8 0,1-4-4 15,0 0-4-15,-2 6-4 0,2-2-4 0,0 1 0 0,-1 0 0 16,0 4-8-16,1-5 4 0,-1 7-4 0,1-1 0 0,0-1 0 16,-1 1-8-16,0-1 0 0,1 1 4 0,8 5-4 0,-8-6 0 15,8 1 4-15,0-1-4 0,0 1-4 0,-10 0 4 0,10 0 0 0,0-6 4 16,0 6-4-16,0-5-4 0,10-1 4 0,-10 1 0 0,0 0-4 16,8-5 0-16,-8 0 4 0,0 0 0 0,8 5 0 0,-8-5 0 15,9 0-4-15,0 0 8 0,-9 0-4 0,8-5 0 0,0 5 0 16,1 0 0-16,-1-5 4 0,1 5-4 0,0-5 0 0,-1 5 0 15,-8-4 0-15,18 4-4 0,-10 0 4 0,-8 0-4 0,8-5 4 0,10 5 0 16,-10 0 0-16,-8-5 0 0,8 5 0 0,1 0 4 0,-1 0-4 16,0 0 0-16,2 0 0 0,-2 0 0 0,0 5 4 0,2-5-4 15,-2 5 0-15,0-5 0 0,0 0 0 0,-8 4 0 0,10 1 0 0,-2 0 0 16,0-5 0-16,1 9 0 0,-9-2 0 0,8-4 4 16,0 7 0-16,-8-5 0 0,10 4 0 0,-10 1 0 0,8-1 0 0,-8-3-4 15,0 3 8-15,8 0 0 0,-8 2 0 0,0-2 0 0,0 1 0 16,0 4 4-16,0-5 0 0,-8-3 0 0,8 8 0 0,0-9 4 15,-8 5-4-15,-2-1 4 0,2 1 0 0,8-1-8 0,-8 2 0 0,-9-7 4 16,9 6-4-16,-2-6 0 0,2 1-4 0,-8 0 0 0,6 0 0 16,-6-1 0-16,-2 2-4 0,10-3 4 0,-9-3-4 0,9 0 4 15,-10 6-4-15,2-6 0 0,-2 0-8 0,10 0 0 0,-10 0-4 16,10 5-12-16,-9-5-8 0,0-5-8 0,8 5-12 0,-7 0-16 16,6 0-16-16,2-6-12 0,0 6-20 0,-10 0-28 0,10 0-16 0,0 0-80 15,-1 0 16-15,1 0 36 0,8 0 40 0,-8-3 28 16,-2 3 20-16</inkml:trace>
          <inkml:trace contextRef="#ctx0" brushRef="#br1" timeOffset="-38014.9171">2192 232 15 0,'0'0'64'15,"0"0"0"-15,0 0-8 0,0 0-16 0,-10 0-8 16,10 0 0-16,0 0-8 0,0 0 0 0,0 0 0 0,0 0 0 0,-8 0 4 16,8 0 0-16,0 0 0 0,0 0 0 0,-8 0 0 0,8 0 0 15,0 0 0-15,-10-5 4 0,10 5 0 0,0 0 0 0,0 0 4 16,0-5 4-16,0 5-4 0,-8-5 0 0,8 5 0 0,0 0-4 0,0 0 4 15,0-5 4-15,0 5-8 0,0 0-4 0,-8 0 0 0,8-4 4 16,0 4-4-16,0-5-4 0,0 5 0 0,0 0-4 0,0-5 0 16,0 5 0-16,0-5 0 0,0 5-4 0,0-5 0 0,0 0 0 15,0 5 0-15,0-4 0 0,0-6-4 0,0 5 0 0,0 1 4 16,0-1-4-16,0 0-4 0,0 0-4 0,0 1 4 0,0 4 0 16,0-4-4-16,8-3 4 0,-8 3 0 0,0 0-4 0,8 4 0 0,-8-6 0 15,10 6 0-15,-2-4 0 0,-8 4 0 0,8 0 0 16,2 0 0-16,-10 0 4 0,8 0 0 0,0 0-4 0,-8 0 0 0,8 0 0 15,-8 4 0-15,9-4 4 0,-9 6-4 0,0-6 4 0,8 4 0 16,-8 0-4-16,0 3 0 0,0-3 4 0,0 0-4 0,0 1-4 16,0 0 4-16,-8 4 0 0,8-4-24 0,-9 5 28 0,9-6-4 0,-8 6 0 15,0 0 0-15,0-5 0 0,-2 4 4 0,2-4-4 16,0 0 4-16,-2 4 4 0,2-4-4 0,0-5 4 0,-1 5-4 0,1-5 4 16,-1 0-4-16,1 0 0 0,-1 0 0 0,1-5-4 0,0 0 0 15,-2 1-4-15,2-1 4 0,8 0-4 0,-8-5 4 0,8 1 0 16,-10 4-4-16,10-5 0 0,0 1 0 0,-8-1 0 0,8 1-4 0,0 4 4 15,0-5 0-15,0 2 0 0,0 1 0 0,0 3 4 0,8-6-4 16,-8 6 0-16,0-1-4 0,10 0 0 0,-10 5 4 0,0 0 0 16,8-5 0-16,-8 5-4 0,8 0 8 0,2 0-4 0,-10 0 0 15,8-4 0-15,0 4 0 0,1 0 0 0,-1 4 0 0,1-4-4 16,-1 0 0-16,1 5 0 0,-9-5 0 0,8 5 4 0,0 0 0 16,2-5 0-16,-10 4 0 0,8 2 4 0,-8-2 0 0,8 0-4 0,-8 3 0 15,0-3 0-15,0 5 0 0,0-4 0 0,0 0 0 0,0 4 0 16,-8-4 4-16,8 0-4 0,0-1 0 0,-8 6 4 0,8-5 0 15,-10 0 0-15,2 0 0 0,8-5-4 0,-8 4 4 0,8-4-4 16,-9 0 0-16,1 0 4 0,-1 0 0 0,9 0-4 0,-8-4 0 0,8-1 4 16,-9 0-4-16,1 0-4 0,8 0 4 0,-8-4 0 0,8 4 0 15,-10-5 4-15,10 6-4 0,0-6 0 0,0 1-4 0,0 5 4 16,-8-7 0-16,8 7-4 0,0-2 0 0,0-3 4 0,0 4 0 0,0 0 0 16,8 5 0-16,-8-4 0 0,0 4 0 0,10 0 0 15,-10-5-4-15,0 5 4 0,8 0 0 0,-8 0-4 0,8 0 4 0,-8 0 0 16,9 0-4-16,-1 0 0 0,1 0 4 0,-1 0 0 0,-8 0-8 15,9 5 4-15,-1-10 0 0,-8 5-4 0,8 5 4 0,2-5 0 16,-10 0 4-16,0 4 4 0,8-4-4 0,-8 5 0 0,0 0 4 16,0 0-4-16,0-1 0 0,0 2 4 0,0-2 0 0,0 0-4 15,-8 7 4-15,8-7-4 0,-10 1 0 0,10 0 0 0,-8 0 4 0,0-1 0 16,8-4 4-16,-9 5-4 0,9-5 0 0,-8 0 0 0,-1 0-4 16,1 0 0-16,8-5 0 0,-9 1 4 0,9-1-4 0,-8 0 0 15,8-4-4-15,-8-2 4 0,8 3 0 0,0-2 0 0,-10 0 0 16,10 5-4-16,0-4 8 0,0-5-4 0,0 8 4 0,0-4-8 15,0 1 4-15,0 0 4 0,0 5-4 0,10-6 0 0,-10 4 0 16,0 2 0-16,8 0 0 0,-8 4-4 0,8-6 4 0,-8 6-4 0,9-5 0 16,-9 5 4-16,8 0 0 0,1 0-4 0,-1 0 4 0,-8 0-4 15,9 0 0-15,-1 0-4 0,0 0 0 0,-8 0 0 0,10 5-4 16,-2-5 4-16,-8 6 4 0,8-6 0 0,-8 4 0 0,0 0 0 16,10 2 4-16,-10-2 0 0,0 2 0 0,0 3 4 0,0-5-4 15,0 5 0-15,0 1 0 0,-10-4 4 0,10 3-4 0,0-4 4 0,-8 4-4 16,8-4 4-16,-8 0-4 0,8 4 8 0,-10-9-4 0,10 6 0 15,-8-2 0-15,0-4 0 0,8 0-4 0,-9 0 0 0,9-4-16 16,-8-2 20-16,8 2 0 0,-9-1 0 0,9 0 0 0,0-4 0 0,-8-1 0 16,8 5-4-16,0-5 0 0,0 0 0 0,0 6-4 15,0-5 4-15,0 0 0 0,0-1-4 0,0 4 0 0,0 2 0 0,0 0-4 16,0-2-4-16,0 6-8 0,0-5-4 0,0 5-8 0,0 0-8 16,0 0-16-16,0 0-8 0,8 5-24 0,-8 1-20 0,0-2-24 15,0 0-4-15,9 2-96 0,-9-2 28 0,8 6 44 0,-8-5 32 0,9-1 24 16,-9 5 16-16</inkml:trace>
        </inkml:traceGroup>
        <inkml:traceGroup>
          <inkml:annotationXML>
            <emma:emma xmlns:emma="http://www.w3.org/2003/04/emma" version="1.0">
              <emma:interpretation id="{558B4D6C-E232-4AA5-8002-3D7D37991C89}" emma:medium="tactile" emma:mode="ink">
                <msink:context xmlns:msink="http://schemas.microsoft.com/ink/2010/main" type="inkWord" rotatedBoundingBox="4127,12756 4128,12704 4477,12711 4476,12762">
                  <msink:destinationLink direction="with" ref="{82EAF72E-856E-4E18-83E6-D1E74A34D49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9.0759">2089-686 43 0,'-8'0'84'0,"8"0"-8"0,0 0-4 0,0 0-24 16,8 0-12-16,-8 0 16 0,0 5 0 0,0-5 0 0,0 0-4 15,8 5 0-15,-8-5 4 0,0 5 4 0,9 0 0 0,-9-5-4 16,8 5 4-16,-8-1 0 0,9-4-4 0,-1 5 0 0,-8 0 0 16,9-5 0-16,-1 5-4 0,-8-1 4 0,8-4 0 0,2 0 0 0,-2 5-4 15,-8-5 0-15,8 0 0 0,2 0 0 0,-2 0-8 0,0 0 4 16,0 0-4-16,1 0-8 0,-9 0 0 0,8 0 0 0,1 0-4 16,0 0 0-16,-1 0 0 0,0 0-4 0,2 0-4 0,-2 0 4 15,0 0-4-15,0-5 4 0,2 5-4 0,-2 0-4 0,9 0 0 0,-9-4 0 16,1 4-4-16,0-5-4 0,-1 5-8 0,-8-5 0 0,8 5 0 15,0-5 0-15,2 5 0 0,-2 0 0 0,-8 0 0 0,8-4 0 16,-8 4 0-16,10 0 0 0,-10 0 0 0,8 0 0 0,-8 0 0 0,0 0 0 16,0 0 0-16,0 0 0 0,0 4 0 0,0-4 0 15,0 0-32-15,0 0-4 0,0 0-12 0,0 0-16 0,0 0-16 0,0 0-16 16,0 0-16-16,0 0-20 0,0 0-20 0,0 0-16 0,0 0-4 16,0 0-72-16,-8-4 40 0,8 4 36 0,0-5 36 0,-10 5 24 15,10-5 20-15</inkml:trace>
        </inkml:traceGroup>
        <inkml:traceGroup>
          <inkml:annotationXML>
            <emma:emma xmlns:emma="http://www.w3.org/2003/04/emma" version="1.0">
              <emma:interpretation id="{0FBFCF55-0DFC-4653-9F88-86F313F88A15}" emma:medium="tactile" emma:mode="ink">
                <msink:context xmlns:msink="http://schemas.microsoft.com/ink/2010/main" type="inkWord" rotatedBoundingBox="4247,11938 4248,11876 4494,11881 4492,11942">
                  <msink:destinationLink direction="with" ref="{82EAF72E-856E-4E18-83E6-D1E74A34D49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05.1566">2200-1453 47 0,'0'0'80'0,"0"0"-4"0,0 0-4 0,0 0-24 0,0 0 0 15,0 0-4-15,0 0 0 0,0 0 4 0,0 0 4 0,0 0 0 0,0 0 0 16,0 0 8-16,0 0-4 0,0 0 4 0,8 0-8 0,-8 0 8 16,0 0 0-16,0 0 8 0,8 0 0 0,-8 0 0 0,9 0 4 15,-9 0 4-15,8 0 0 0,-8 0-4 0,9 0-4 0,0 0 0 16,-1 0 0-16,-8 0-4 0,8 0 0 0,2 0-4 0,-2 0 0 16,-8-4-4-16,8 4-28 0,0-6-28 0,2 6 0 0,-10-4 0 0,8-1 0 15,0 5 0-15,1-4 0 0,-9-2 0 0,8 2 0 0,1 4 0 16,0-5 0-16,-9 0 0 0,8 5 0 0,0-5 0 0,-8 5 0 15,8 0 0-15,2 0 0 0,-10-4 0 0,8 4 0 0,-8 0 0 16,8 0 0-16,-8 0 0 0,10 0 0 0,-10 0 0 0,8 0 0 16,-8 0 0-16,8 0 0 0,-8 0 0 0,0 0 0 0,0 0 0 15,9 0-64-15,-9 0-36 0,0 0-16 0,0 0-16 0,0 0-28 0,0 0-20 16,0 0 0-16,0 0-92 0,0 0 44 0,0 0 36 0,0 0 44 16,0-5 28-16,0 5 20 0</inkml:trace>
        </inkml:traceGroup>
        <inkml:traceGroup>
          <inkml:annotationXML>
            <emma:emma xmlns:emma="http://www.w3.org/2003/04/emma" version="1.0">
              <emma:interpretation id="{0F6BD071-CD4B-4441-B7DA-68D43BA95EBF}" emma:medium="tactile" emma:mode="ink">
                <msink:context xmlns:msink="http://schemas.microsoft.com/ink/2010/main" type="inkWord" rotatedBoundingBox="4254,10739 4255,10691 4562,10696 4561,10745">
                  <msink:destinationLink direction="with" ref="{82EAF72E-856E-4E18-83E6-D1E74A34D49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67.6506">2225-2666 7 0,'0'0'88'0,"-9"-5"-16"0,9 5-8 16,0 0-16-16,0 0-8 0,-8 0 0 0,8 0-4 0,0 0 8 16,0 0-4-16,0 0 0 0,0 0 0 0,0 0 4 0,0 0 4 15,0 0 0-15,0 5 4 0,0-5 0 0,0 0 0 0,0 0 0 0,0 0 0 16,0 0 8-16,0 5-8 0,8-5 0 0,-8 0 8 0,0 4-4 16,0-4 4-16,9 0 4 0,-9 0 0 0,0 0 4 0,8 0 0 15,-8 0-8-15,0 6 0 0,9-6 0 0,0-6-4 0,-9 6 0 16,8 0 0-16,0 0-4 0,2 0-4 0,-10 0-12 0,8 0-36 15,0 0 0-15,0 0 0 0,2 0 0 0,-2 0 0 0,0 0 0 0,9 0 0 16,-8 0 0-16,0 0 0 0,-1 0 0 0,0 0 0 0,0 0 0 16,2 0 0-16,-2 0 0 0,10-4 0 0,-10 4 0 0,0 0 0 15,1-5 0-15,-1 5 0 0,-8 0 0 0,8-5 0 0,1 5 0 16,0 0 0-16,-1 0 0 0,-8-5 0 0,8 5 0 0,-8 0 0 16,10 0 0-16,-10 0 0 0,0 0 0 0,8 0 0 0,-8 0 0 0,0 0 0 15,0 0 0-15,0 0 0 0,0 0 0 0,0 0 0 16,0 0-4-16,0 0-80 0,0 0-28 0,0 0-28 0,0 0-36 0,-8-4-32 15,8 4-24-15,-10 0-48 0,10-6 56 0,-8 6 40 0,8 0 40 16,-8-4 28-16,-1-1 20 0</inkml:trace>
        </inkml:traceGroup>
        <inkml:traceGroup>
          <inkml:annotationXML>
            <emma:emma xmlns:emma="http://www.w3.org/2003/04/emma" version="1.0">
              <emma:interpretation id="{6D9E0D82-1200-4C1E-8E32-A02C09243623}" emma:medium="tactile" emma:mode="ink">
                <msink:context xmlns:msink="http://schemas.microsoft.com/ink/2010/main" type="inkWord" rotatedBoundingBox="4280,9526 4281,9450 4749,9459 4748,9534">
                  <msink:destinationLink direction="with" ref="{BA81F6E6-8832-4F24-9D14-624E2BF36E2F}"/>
                </msink:context>
              </emma:interpretation>
              <emma:one-of disjunction-type="recognition" id="oneOf4"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)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2406.9404">2251-3865 79 0,'-9'0'104'0,"9"0"-4"0,0 0 4 15,0 0-28-15,0 0 8 0,-9 0 4 0,9 0 0 0,0 0-4 16,0 0 0-16,0 0 0 0,0 0 0 0,0 0 0 0,0 0 4 16,0 0 0-16,0 0 0 0,0 0-8 0,0 0 0 0,0 0-8 0,0 0 0 15,0 0-4-15,0 0 0 0,0 0-4 0,0 0 0 0,0 0-4 16,0 0-48-16,9 0-12 0,-9-5 0 0,0 5 0 0,9 0 0 15,-9-4 0-15,8 4 0 0,-8 0 0 0,8 0 0 0,2-6 0 16,-10 6 0-16,8-4 0 0,8 4 0 0,-6-5 0 0,-2 5 0 16,9 0 0-16,-9-5 0 0,10 5 0 0,-10 0 0 0,8-5 0 0,2 5 0 15,-10-4 0-15,10 4 0 0,-1 0 0 0,-1-5 0 0,2 5 0 16,-10-5 0-16,10 5 0 0,-2 0 0 0,2-5 0 0,-2 5 0 16,1-4 0-16,-8 4 0 0,8 0 0 0,1 0 0 0,-10-6 0 15,9 6 0-15,-8 0 0 0,-1 0 0 0,0-4 0 0,1 4 0 16,-1 0 0-16,-8 0 0 0,8 0 0 0,-8 0 0 0,10 0 0 0,-10 0 0 15,0 0 0-15,0 0 0 0,-10 0-84 0,10 4-132 0,-8-4-44 16,8 6-80-16,-8-6 48 0,-1 4 52 0,1 1 52 0,0 0 32 16,-1 0 32-16,-8-1 20 0</inkml:trace>
        </inkml:traceGroup>
      </inkml:traceGroup>
    </inkml:traceGroup>
    <inkml:traceGroup>
      <inkml:annotationXML>
        <emma:emma xmlns:emma="http://www.w3.org/2003/04/emma" version="1.0">
          <emma:interpretation id="{EBA490F7-C3FD-4E43-AB44-A3EC2763A786}" emma:medium="tactile" emma:mode="ink">
            <msink:context xmlns:msink="http://schemas.microsoft.com/ink/2010/main" type="paragraph" rotatedBoundingBox="3787,13687 5556,13073 5764,13673 3995,14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6F8ECD-7FFC-40D7-8824-70FB54E86CF6}" emma:medium="tactile" emma:mode="ink">
              <msink:context xmlns:msink="http://schemas.microsoft.com/ink/2010/main" type="line" rotatedBoundingBox="3787,13687 5556,13073 5764,13673 3995,14286"/>
            </emma:interpretation>
          </emma:emma>
        </inkml:annotationXML>
        <inkml:traceGroup>
          <inkml:annotationXML>
            <emma:emma xmlns:emma="http://www.w3.org/2003/04/emma" version="1.0">
              <emma:interpretation id="{1152F3AD-7F1E-4434-BB23-A9F0C0875A38}" emma:medium="tactile" emma:mode="ink">
                <msink:context xmlns:msink="http://schemas.microsoft.com/ink/2010/main" type="inkWord" rotatedBoundingBox="5582,13395 5659,13369 5764,13673 5687,1370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28287.0191">3581-11 39 0,'0'0'80'0,"0"0"-8"0,0 0-12 0,8 0-24 0,-8 0 0 16,0 0 4-16,0 0-4 0,0 0-4 0,8 0 0 0,-8 0 0 16,0 0 0-16,0 0 4 0,0 0 0 0,0 0 4 0,0 0 0 15,10 0 4-15,-10 0 4 0,0 0 0 0,8 5 0 0,-8-5 4 0,0 6-4 16,0-6 0-16,0 4 0 0,8 1 4 0,-8 0-8 16,0 0 0-16,0 0-8 0,0 5 0 0,0-6 0 0,0 6-4 0,0 0 0 15,0 0-4-15,0-5 0 0,0 5-4 0,8-1-4 0,-8 1-4 16,0 0 0-16,0-1-4 0,0 2 4 0,0 4-4 0,0-6-4 15,0 1 0-15,10-1 0 0,-10 1-4 0,0 1 4 0,0 3-4 0,0-4 0 16,0 0 0-16,0 0 0 0,0-5-4 0,0 4 4 0,0 1-4 16,0-5 0-16,0 5-4 0,0-5-4 0,0 0-4 0,0 0-8 15,0-1-4-15,0-4-12 0,0 5-8 0,0-5-12 0,0 0-8 16,0 0-36-16,0 6-4 0,0-12-16 0,0 6-4 0,0 0-40 16,0-5-44-16,0 1 40 0,0-1 36 0,0 0 20 0,0-5 24 15</inkml:trace>
        </inkml:traceGroup>
        <inkml:traceGroup>
          <inkml:annotationXML>
            <emma:emma xmlns:emma="http://www.w3.org/2003/04/emma" version="1.0">
              <emma:interpretation id="{28BD3A2F-57C3-40E2-A7F8-50712D9A54AC}" emma:medium="tactile" emma:mode="ink">
                <msink:context xmlns:msink="http://schemas.microsoft.com/ink/2010/main" type="inkWord" rotatedBoundingBox="3874,13938 4043,13879 4087,14006 3918,14065"/>
              </emma:interpretation>
              <emma:one-of disjunction-type="recognition" id="oneOf6">
                <emma:interpretation id="interp10" emma:lang="" emma:confidence="0">
                  <emma:literal>r</emma:literal>
                </emma:interpretation>
                <emma:interpretation id="interp11" emma:lang="" emma:confidence="0">
                  <emma:literal>V</emma:literal>
                </emma:interpretation>
                <emma:interpretation id="interp12" emma:lang="" emma:confidence="0">
                  <emma:literal>v</emma:literal>
                </emma:interpretation>
                <emma:interpretation id="interp13" emma:lang="" emma:confidence="0">
                  <emma:literal>y</emma:literal>
                </emma:interpretation>
                <emma:interpretation id="interp14" emma:lang="" emma:confidence="0">
                  <emma:literal>gr</emma:literal>
                </emma:interpretation>
              </emma:one-of>
            </emma:emma>
          </inkml:annotationXML>
          <inkml:trace contextRef="#ctx0" brushRef="#br1" timeOffset="-22520.4089">1909 555 47 0,'0'0'60'16,"0"0"-4"-16,0 0-4 0,0 0-28 0,-9 0 0 0,9 0-4 15,0 0 0-15,-8 0-4 0,8 0-4 0,-9 0-4 0,9 0 4 16,0 0 0-16,-9 0 0 0,9 0 0 0,-8 0-8 0,8 0 0 16,-8-5 0-16,8 5 0 0,0 0 4 0,-10 0-4 0,10 0 4 0,-8 0 0 15,8 0 0-15,0-4 4 0,-8 4 0 0,8 0 4 0,0 0 0 16,0 0 0-16,0 0 4 0,0 0 0 0,0 0-4 0,0 0 0 15,0 0 4-15,0 0 0 0,0 0 4 0,0 0-4 0,0 0 4 16,0 0 0-16,0 0 0 0,0 0 4 0,0 0 0 0,0 0 4 16,0 0 0-16,0 0 4 0,0 4 0 0,0-4 0 0,0 0-4 0,0 0 4 15,0 5 0-15,0-5 0 0,0 0 0 0,0 5 0 16,8-5 0-16,-8 0 0 0,8 0 4 0,-8 0-4 0,0 5 0 0,10-5-4 16,-10 0 4-16,8 0 0 0,0 0 0 0,1 0-4 0,-9 5 0 15,9-5-4-15,-1 0-4 0,1 0 0 0,-9 4 0 0,8-4 0 16,0 6 0-16,1-6-4 0,0 4-4 0,-1-4 4 0,0 5-8 0,2-5 0 15,-10 5-4-15,8 0 4 0,0-5-4 0,1 0 4 0,0 4-4 16,-9-4 4-16,8 0-4 0,1 0 0 0,-9 0-4 0,8 0 0 16,-8 0 0-16,0 0-4 0,8 0 0 0,-8 0 4 0,0 0-12 15,0 5 4-15,0-5-4 0,0 0-12 0,0 0-8 0,0 0-4 16,0 0-12-16,0 0-8 0,0 0-4 0,0 0-8 0,0 0-8 0,0 0-8 16,0 0-16-16,0 5-20 0,0-5-8 0,0 0-4 15,0 0-20-15,-8 0-56 0,8 0 20 0,0 5 32 0,0-5 24 0,-8 5 36 16</inkml:trace>
        </inkml:traceGroup>
        <inkml:traceGroup>
          <inkml:annotationXML>
            <emma:emma xmlns:emma="http://www.w3.org/2003/04/emma" version="1.0">
              <emma:interpretation id="{55F67C4C-7042-4D8B-AA64-9BB83DAE003D}" emma:medium="tactile" emma:mode="ink">
                <msink:context xmlns:msink="http://schemas.microsoft.com/ink/2010/main" type="inkWord" rotatedBoundingBox="5110,13228 5372,13137 5456,13378 5194,1346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1750.4344">3111-90 47 0,'-8'-5'92'16,"8"0"-4"-16,-9 0-4 0,1 0-24 0,8-4 0 0,0 9 0 0,-9-5 0 16,9 0 8-16,0 0-4 0,0 0 0 0,0 5-8 15,0-4 8-15,0-1 0 0,0 5-12 0,0-5-4 0,0 0 0 0,0 5-4 16,0-5 0-16,0 5-4 0,0 0 0 0,0 0-4 0,0 0 0 16,0-4-4-16,0 4 0 0,9 0 0 0,-9 0-4 0,0 0-4 15,8 4-4-15,-8-4 0 0,9 5-8 0,-1 0 0 0,-8 0-4 0,8 4 0 16,2-4 0-16,-10 5-4 0,8-5-4 0,0 9 4 0,2-4-4 15,-10 0-4-15,8 4 0 0,0 1 0 0,-8-2-4 0,8-3 0 16,-8 5 0-16,0-1 0 0,9-5 0 0,-9 1-4 0,0 0 4 16,0 5 0-16,0-11 0 0,0 6-4 0,0-10 0 0,0 4-4 15,0 2 0-15,0-6 0 0,0 0 4 0,0-6 0 0,0 2-4 16,0 4 4-16,0-10 0 0,0 6 4 0,0-6 0 0,0 5 0 0,0-5 0 16,0 0 4-16,0 1 0 0,0-1 0 0,0 1 0 0,0-1 0 15,0 0 0-15,0 1 4 0,9 5 0 0,-9-7 0 0,0 7 0 16,8-6 0-16,-8 6 0 0,9-1 0 0,-9 0 0 0,8 0 0 15,-8 0 0-15,8 5 0 0,2-5 0 0,-2 1 4 0,0-1 4 16,2 5-4-16,-2-5 0 0,0 5 0 0,-8-5 0 0,8 5-4 16,1 0 4-16,0 0-8 0,-1 0 4 0,-8-5 0 0,9 5 0 15,-1 0-8-15,0 0-8 0,-8 0-16 0,0 0-20 0,10 0-44 0,-10 0 4 16,0 0-16-16,8 0 0 0,-8-5-8 0,0 5-68 0,0-4 24 16,0-1 28-16,0 0 24 0,0 0 20 0</inkml:trace>
        </inkml:traceGroup>
      </inkml:traceGroup>
    </inkml:traceGroup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16.9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7EA7B2-93EA-4A94-AB3A-6AFD6E50C57A}" emma:medium="tactile" emma:mode="ink">
          <msink:context xmlns:msink="http://schemas.microsoft.com/ink/2010/main" type="writingRegion" rotatedBoundingBox="1667,16760 4696,12234 5515,12782 2486,17308"/>
        </emma:interpretation>
      </emma:emma>
    </inkml:annotationXML>
    <inkml:traceGroup>
      <inkml:annotationXML>
        <emma:emma xmlns:emma="http://www.w3.org/2003/04/emma" version="1.0">
          <emma:interpretation id="{7A221926-8091-4070-9C30-7CB1CE38AA48}" emma:medium="tactile" emma:mode="ink">
            <msink:context xmlns:msink="http://schemas.microsoft.com/ink/2010/main" type="paragraph" rotatedBoundingBox="1667,16760 4696,12234 5515,12782 2486,17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D33D4E-C57A-4CE1-B8C7-E35668F2037F}" emma:medium="tactile" emma:mode="ink">
              <msink:context xmlns:msink="http://schemas.microsoft.com/ink/2010/main" type="line" rotatedBoundingBox="1667,16760 4696,12234 5515,12782 2486,17308"/>
            </emma:interpretation>
          </emma:emma>
        </inkml:annotationXML>
        <inkml:traceGroup>
          <inkml:annotationXML>
            <emma:emma xmlns:emma="http://www.w3.org/2003/04/emma" version="1.0">
              <emma:interpretation id="{0BC099C2-DDB7-4143-9055-5A6FBAA95F72}" emma:medium="tactile" emma:mode="ink">
                <msink:context xmlns:msink="http://schemas.microsoft.com/ink/2010/main" type="inkWord" rotatedBoundingBox="1667,16760 4377,12710 5196,13258 2486,17308">
                  <msink:destinationLink direction="with" ref="{37771652-A805-4B4D-A68B-08DB25838ECC}"/>
                </msink:context>
              </emma:interpretation>
              <emma:one-of disjunction-type="recognition" id="oneOf0">
                <emma:interpretation id="interp0" emma:lang="" emma:confidence="0">
                  <emma:literal>-3</emma:literal>
                </emma:interpretation>
                <emma:interpretation id="interp1" emma:lang="" emma:confidence="0">
                  <emma:literal>my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m,</emma:literal>
                </emma:interpretation>
                <emma:interpretation id="interp4" emma:lang="" emma:confidence="0">
                  <emma:literal>wy</emma:literal>
                </emma:interpretation>
              </emma:one-of>
            </emma:emma>
          </inkml:annotationXML>
          <inkml:trace contextRef="#ctx0" brushRef="#br0">1023 1540 3 0,'-9'0'88'0,"9"0"-4"0,-8 0-4 0,8 0-24 16,0 0-8-16,-9 0 4 0,9 0-4 0,0 0 0 0,-8 0 0 15,8 0 4-15,0 0-4 0,0 0-4 0,0 0 4 0,0 0 0 16,0 0-8-16,0 0 0 0,0 0 0 0,0 0 0 0,0 0-4 16,0 0 0-16,0 0 0 0,0 0 0 0,0 4 0 0,0-4 4 15,0 0 4-15,8 5 4 0,-8-5-4 0,9 5 0 0,-9 0 4 0,0 0 0 16,8 1 0-16,1-3 0 0,0 2-4 0,-9 0-4 0,16 0 0 15,-8 0-4-15,2 4-4 0,-2-4-4 0,0-1 0 0,2 6-8 16,6-5 0-16,-7 5 0 0,-1-6-4 0,9 2 0 0,-8 3-4 16,7-5 0-16,-6 2-4 0,-2 3 0 0,9-4-4 0,-8 0 4 15,-1-1-4-15,0 6 0 0,1-5-4 0,8-1-4 0,-8 2-4 0,-9-2-4 16,8 1-8-16,0-5-20 0,2 5-16 0,-10-5-16 0,0 5-16 16,8-5-20-16,-8 0-28 0,0 4-36 0,0-4-16 0,0 0-76 15,0 0 48-15,-8 0 40 0,8 0 36 0,-10 0 20 0,2 0 28 16</inkml:trace>
          <inkml:trace contextRef="#ctx0" brushRef="#br0" timeOffset="842.3267">1304 1957 43 0,'0'5'84'16,"0"-5"-16"-16,0 0-4 0,0 0-20 0,0 0-8 0,-8 0-4 16,8 0-4-16,0 0 0 0,0 0-4 0,0-5 0 0,8 5-4 15,-8-5 4-15,0 5 0 0,0-4-4 0,0 4 4 0,8-5-4 0,-8 5 4 16,0-6-4-16,10 6 4 0,-10-4 0 0,8-1 0 0,0 1-4 16,1 4-4-16,-9 0 0 0,8 0 4 0,0 0-4 0,2-5 0 15,-2 5-8-15,0 0 4 0,2 0-4 0,-2 0 0 0,0 0 0 0,-8 0 0 16,8 5-4-16,1-5 4 0,0 4 0 0,-1 1-4 0,-8-5 4 15,9 4 0-15,-9 2 0 0,0-1 0 0,8 4 0 0,-8-4-4 16,0 4 4-16,0 1-4 0,0-1 4 0,0 1-4 0,0 6 8 16,-8-8-4-16,8 2 0 0,0 0 0 0,-9-1-4 0,9-5 0 15,0 6 0-15,-8 0-4 0,8-5 0 0,0 0 4 0,-9 0-4 16,9-1 0-16,0 1 4 0,-9-5-4 0,9 4 0 0,0-4 0 0,0 0 0 16,0 0 0-16,0 0 0 0,0 0-20 0,0 0 24 0,0 0 0 15,0 0-4-15,0-4 4 0,0 4 0 0,0 0-4 0,0 0 4 16,0 0-4-16,0-5 0 0,9 5 0 0,-9 0 0 0,0-4 0 15,0 4 4-15,9 0-4 0,-9-5 0 0,8 5 0 0,-8-5 0 16,9 5 4-16,-9 0-4 0,8 0 0 0,0-5 4 0,2 5-4 16,-10 0 0-16,8 0 4 0,0 0-4 0,0 5 0 0,-8-5 4 15,10 0 0-15,-2 0 8 0,0 5-4 0,-8 0-8 0,9-5 12 0,0 4-4 16,-1 1 0-16,-8-1-4 0,9 2 0 0,-1-2 0 0,-8 6 4 16,0-5 8-16,8 5 0 0,-8-6 0 0,0 5 4 0,0 1 4 15,0 0 0-15,0-5 0 0,0 5 0 0,0-1 4 0,-8 1-4 16,8-1-4-16,-8-4 0 0,8 4 4 0,-9 1-8 0,1-1 4 15,-1-3-8-15,0-3 4 0,1 8-8 0,0-6 0 0,-2 5-4 0,2-10 4 16,-8 9-8-16,6-9 0 0,2 4 0 0,0-4-8 0,-1 6-4 16,-8-6-4-16,8 0-12 0,1 4-4 0,0-4-12 0,0 0-12 15,-2 0-16-15,2 0-20 0,0-4-16 0,-2 4-12 0,2-6 0 0,0 2-96 16,-1-1 40-16,1-5 36 0,0 6 20 0,-2-6 24 0</inkml:trace>
          <inkml:trace contextRef="#ctx0" brushRef="#br1" timeOffset="-40151.2076">-111 2988 15 0,'0'-4'104'16,"0"4"-4"-16,0-6-8 0,0 2-20 0,0 4-4 0,0 0-4 0,0-5-4 15,0 5-4-15,0 0 0 0,0 0-4 0,0 0 0 0,0 0-8 16,0 0 0-16,0 0 4 0,0 0-8 0,0 0 0 0,0 5 4 16,0-1 0-16,0 2 0 0,0-2-4 0,0 1 4 0,0 4 0 0,0 1 0 15,0 5-8-15,0-6 0 0,0 6 0 0,0 4-8 16,0-5 0-16,0 5 0 0,0 0 0 0,0 1-4 0,0-1-4 0,0 0 4 16,0 5-8-16,0-5 4 0,0 5-4 0,0-5-4 0,0 1 4 15,0 3-8-15,0-4 4 0,0 1-4 0,0-1 0 0,0 0 0 16,0-4-8-16,0 4 8 0,0-5-8 0,0 1 0 0,0-1 0 0,0-4 8 15,0 4-4-15,-8-5 0 0,8 1 0 0,0-5-4 0,0 3 4 16,0-1-8-16,0-3 4 0,0 1 4 0,0 0 0 0,8 0 0 16,-8-1 0-16,0-4-4 0,0 0 4 0,0 0 0 0,0 0 0 15,8 5 4-15,-8-5 4 0,0 0 0 0,9 0-4 0,-9 0 0 16,8 0 8-16,1 0 0 0,-9 0 4 0,9 0-4 0,-1 0 4 0,0 0 4 16,2-5-4-16,-2 5 0 0,0 0 0 0,0 0 0 0,10-4-4 15,-10-1-4-15,9 5-12 0,1-5 0 0,-2 5 0 0,-8-5 0 16,10 1 0-16,-1-3 0 0,0 4 0 0,0-2 0 0,1 0 0 15,-2 0 0-15,2 5 0 0,-2-5 0 0,-7 1 0 0,8 4 0 16,-8-5 0-16,-1 5 0 0,8 0 0 0,-6-5 0 0,-2 5 0 16,-8 0 0-16,8 0 0 0,-8 0 0 0,10 0 0 0,-10 0-8 0,0 0-56 15,0 0-28-15,0 0-32 0,0 0-36 0,0 0-40 16,-10 0-64-16,10 0-28 0,-8 5 52 0,8-5 52 0,-8 5 32 0,-2-5 32 16,2 0 24-16</inkml:trace>
          <inkml:trace contextRef="#ctx0" brushRef="#br1" timeOffset="-40677.3929">2532-350 19 0,'0'0'60'0,"0"-4"-8"0,0 4-4 0,9-5-24 0,-9 5 0 15,0-6-4-15,0 6 0 0,0 0 0 0,0 0 4 0,0-4 0 16,0 4-4-16,0 0 4 0,0 0 0 0,0-4-4 0,0 4 4 0,0 0 0 15,0 0 4-15,0 0-4 0,0 0 4 0,0 0 0 0,0 0 4 16,0 0 0-16,0 0 4 0,0 0-4 0,0 0 0 16,0 0 4-16,0 0 0 0,0 0 0 0,0 0-8 0,0 0 4 0,0 0 0 15,0 0 4-15,0 0-8 0,0 0 0 0,0 0 4 0,0 0 4 16,0 0-8-16,0 0 0 0,0 0 8 0,0 4-8 0,0-4-4 16,0 0 4-16,0 4 0 0,0-4 0 0,0 0-4 0,-9 6 0 0,9-6 0 15,0 5 0-15,-9-1-4 0,9-4 0 0,0 5 0 16,-8 0 0-16,8 0-4 0,0-5-16 0,-8 4 20 0,8 2 4 0,-10-2-8 15,10 1-4-15,-8-5 0 0,8 6-4 0,0-2 4 0,-8 5-4 16,8-4 4-16,-9 0 0 0,9-1 0 0,-9 1 0 0,9 5-4 16,-8-6 4-16,8 6-8 0,-8-5 4 0,-1 4 0 0,9-4-4 0,-8 5 4 15,8-5 0-15,-8 4 0 0,-2 1 0 0,10-5 0 0,-8 4 0 16,8-4-4-16,-8 5 4 0,-2-5 0 0,10 4-4 0,-8-4 4 16,0 0-4-16,8 4 0 0,-8-4 0 0,8 4 0 0,-9-3 0 15,0 3-4-15,9-4 0 0,-8 4 0 0,8-3 4 0,-9 3-4 16,1-5 0-16,8 6 0 0,-8-5 0 0,-2 5 0 0,10-2 0 0,-8 3 0 15,0-7 0-15,8 6 0 0,-8 0 0 0,8-1 0 16,-10-4 0-16,2 5 0 0,8 0 0 0,-8 0 0 0,8-1 0 0,-9 0 0 16,0-5 0-16,9 6 0 0,-8 0 0 0,-1 0 0 0,9-5 0 15,-8 4 4-15,0 1-8 0,0 0 8 0,8-6-4 0,-10 7 4 16,2-3-4-16,0 2 4 0,-2-5-8 0,10 4 4 0,-8 1 4 16,0-1-4-16,-1 1 0 0,1 0 0 0,-1-1 0 0,1 1 0 0,-1-1 0 15,1 1 0-15,8-1 0 0,-8 6 0 0,-2-5 0 16,2-1 0-16,0 1 0 0,-2 4 0 0,2-5 4 0,0 2-4 0,0-2 4 15,-1 5-4-15,0-4 0 0,1 0 0 0,-1 4 0 0,1-5 4 16,0 1 0-16,-2-1 0 0,2 6-4 0,0-5 0 0,-2-2 4 16,2 3-4-16,0-1 0 0,0 4 0 0,-1-5 0 0,1 0 0 0,-1 1 0 15,0 0-4-15,1 5 4 0,0-6 0 0,-2 1 4 0,2 0-4 16,0 4 8-16,0-5-8 0,-2 6 0 0,2-6 0 0,0 7 0 16,-9-3-4-16,8 1 4 0,0 1 0 0,-7-1 0 0,8 0 0 15,-10 1 8-15,10-1-8 0,-10 1 0 0,1-1 0 0,9 5 8 16,-9-4-4-16,0-1-8 0,9 6 8 0,-10-6-4 0,10 0 0 0,-10 1-4 15,10 4 4-15,-9-5 0 0,9-5 0 0,-1 6-4 0,-8-1 8 16,9 1 0-16,-2-1-8 0,2-4 4 0,0 4 0 0,0 0 0 16,-2-4 4-16,2 5-8 0,0-1 4 0,-1-5 4 0,1 5-8 15,-1-4 4-15,0 5-4 0,1-6 8 0,8 6-8 0,-8-1 8 16,0-4-4-16,-2 4 4 0,2-5-8 0,8 6 4 0,-8-5 4 0,-2 4-8 16,2-5 4-16,8 6 0 0,-8-5-4 0,-1 4 4 0,1-5 0 15,0 6 0-15,8-1 4 0,-10-4-4 0,2 5-4 0,0-1 4 16,0-5 0-16,8 6 0 0,-10-1 0 0,2-4 0 0,0 5-4 15,-1-2 4-15,0 2 0 0,1-5-4 0,8 5 8 0,-9-7-4 16,1 7 0-16,0-5 4 0,8-1 0 0,-9 1-4 0,9-1 0 0,-9 6 4 16,1-6-4-16,8-4 0 0,-8 4 0 0,8 1 0 0,-10 0 0 15,2-1 0-15,8 1 0 0,-8 0 0 0,-1-1 0 0,9 0 0 16,-9 6 4-16,1-5-4 0,8 0-4 0,-8-1 4 0,-1 1 0 16,9-1 4-16,-8 1-8 0,0 0 0 0,8-1 0 0,-10 1 4 15,2-1 4-15,8 1-4 0,-8-1 0 0,-2 1 0 0,10-6 0 0,-8 7 0 16,8-2 0-16,-8 0-4 0,0 1 0 0,8-1 4 0,-9-3 4 15,9 3-4-15,-9 1 4 0,1 0-4 0,8-1-4 0,-9 1 4 16,9-1 4-16,-8 1-4 0,0-6 0 0,-2 11 4 0,10-11 0 16,-8 6-4-16,8 0-4 0,-8-1 4 0,0 0 0 0,8-3-4 15,-10 3 4-15,2 1 4 0,8-1-8 0,-8-4 4 0,8 5 4 0,-9 0-8 16,0-6 8-16,9 5-4 0,-8-2 0 0,-1 1 4 0,9-3-4 16,-8 4 0-16,8-3 0 0,-8 3 4 0,8-5-4 0,-8 1 4 15,8 0-4-15,-10 5 0 0,2-5-4 0,8 5 4 0,-8-6-4 16,-2 5 4-16,10-3-4 0,-8 3 4 0,0-4 0 0,-1 4 0 15,9 1 0-15,-9-1 0 0,1 6 0 0,0-5 0 0,-1 0 0 0,1 3-4 16,0-2 4-16,-2 3 0 0,2-5 0 0,0 1 0 0,-2 3 0 16,2-2 0-16,0-2 0 0,-1 1-16 0,1-1 16 0,8 1 8 15,-9-5-8-15,1 5 4 0,8-1-4 0,-9-3 0 0,9 3 4 16,-8-5 0-16,0 1 0 0,8 5-8 0,-10-5 8 0,10 4-8 16,0-3 0-16,-8-2 8 0,8 5-8 0,-8 1 0 0,-2-5 4 0,10 4 0 15,-8-4 0-15,8 4-4 0,-8 1 4 0,0-1 4 0,8 1 0 16,-9 0 0-16,0-1-4 0,1 1 4 0,-1 6-4 0,9-8-8 15,-8 2 8-15,0 4-4 0,-2-5 4 0,2 1 4 0,0 0-4 0,8 5 4 16,-8-6-4-16,-2 1 0 0,2 4 0 0,0-5 4 16,-1 1-8-16,9-1 4 0,-8 1 0 0,-1 0-4 0,9-1 0 0,-9 1 4 15,1 0 0-15,8 0 0 0,-8-1 0 0,0 0 0 0,8 1-4 16,-10 0 4-16,2-2 4 0,8 3-4 0,-8-2 0 0,-2 1 0 16,10 0 0-16,-8-1 0 0,0 5 0 0,-1 2 4 0,1-7-8 15,-1 5 8-15,1-5 0 0,-1 5 0 0,1-3-8 0,0 3 4 0,-2-5 0 16,2 6 0-16,0-1-16 0,8-5 20 0,-10 1 0 0,2 5-4 15,0-5 0-15,0-1 0 0,8 0 0 0,-9 1 0 0,1 0 4 16,8 4-8-16,-9-4 4 0,0-1 0 0,9 1 0 0,-8-2 4 16,8 3-4-16,-8-6 0 0,8 5 4 0,-10-1-4 0,10 1 0 15,-8 0-4-15,8-6 4 0,-8 6 0 0,8-5 0 0,-8 4-4 16,8-4 4-16,-10 0 0 0,10 4 0 0,0-4 0 0,-8 0 0 0,8 5 0 16,0-7 4-16,-8 3-4 0,8-1 4 0,-9 0-4 0,9-1 4 15,0 1-4-15,-8 0 4 0,8 0 4 0,0 4 0 0,-9-4-8 16,9 0 4-16,-9 0 0 0,9-1 0 0,-8 1 0 0,8 6 0 15,-8-7 0-15,8 1 0 0,-10-1-8 0,10 1 4 0,-8 5 0 16,8-6 4-16,0 1-4 0,-8 0 4 0,8 1-4 0,0-6 0 16,0 3 4-16,-8 3 0 0,8-6 4 0,0 4-4 0,0-4 0 0,0 5 4 15,0-5 0-15,0 0-4 0,0 0 4 0,0 0-4 0,0 0 4 16,0 0-4-16,0 0 4 0,0 0-4 0,0 0 0 0,0 0 0 16,0 0-4-16,0 0 4 0,0 0 0 0,0 0 0 0,0 0-4 0,0 0 0 15,0 0 0-15,0 0 0 0,0 0 0 0,0 0 0 16,0 0 0-16,0 0 0 0,0 0-4 0,0 0-8 0,0 0-8 0,0 0-8 15,0 0-4-15,0 0-16 0,0 0-12 0,0 0-8 0,0 0-16 16,0 0-8-16,0 0-8 0,0 0-16 0,0 0-16 0,0 0-16 16,-10-5 4-16,10 5-88 0,0-4 20 0,0-2 44 0,-8 3 32 0,8-3 20 15,-8-4 24-15</inkml:trace>
          <inkml:trace contextRef="#ctx0" brushRef="#br0" timeOffset="-523.6396">1534 974 3 0,'0'0'92'0,"0"0"-4"0,0 0-8 0,0 0-28 0,0 0-4 15,0 0 0-15,0 0-4 0,0 0 0 0,0 0-4 0,0 0 4 16,0 0 0-16,0 0 4 0,0 0 4 0,0 5 0 0,0-5 4 0,9 0 0 16,-9 5 4-16,0-5-8 0,9 0 4 0,-9 4 0 0,8-4 0 15,1 5-4-15,-1-1 0 0,-8 2 0 0,8-6-4 0,0 4 4 16,2 2-4-16,6-2-4 0,-6 1 0 0,-2 0 0 0,0-5 0 16,1 5-8-16,-1-1 0 0,1-4-4 0,8 5-4 0,-9 0 0 15,0-5-4-15,2 0 0 0,-2 5-4 0,0-5 0 0,2 4 0 0,-2-4-4 16,0 0-4-16,0 5 0 0,1-5 0 0,-9 0-4 0,9 5 0 15,-1-5 0-15,-8 0 0 0,9 0-4 0,-9 4 0 0,8-4 0 16,-8 0-4-16,8 0 0 0,-8 0 0 0,0 7-8 0,10-7-4 0,-10 0 0 16,0 0-4-16,0 0-12 0,0 0-12 0,0 0-12 15,0 0-12-15,0 0-16 0,0 0-16 0,0 0-20 0,0 0-28 16,-10 0-16-16,10 0-16 0,-8 0-72 0,8 0 32 0,-8 0 40 0,8 0 36 16,-9 0 28-16,1 0 20 0</inkml:trace>
          <inkml:trace contextRef="#ctx0" brushRef="#br0" timeOffset="-7285.679">2848 3 43 0,'0'0'76'0,"0"0"0"15,0-4-8-15,0 4-28 0,0 0-4 0,0 0-4 0,0 0-8 0,8 0 4 16,-8 0-8-16,0 0 0 0,0 0 0 0,0 0 0 0,0 0 0 16,0-6 4-16,0 6 0 0,0 6 0 0,0-12 4 0,0 6-4 15,0 0 0-15,0 0 4 0,0 0 4 0,0 0 4 0,0 0 0 16,0 0-4-16,0 0 4 0,0 0 0 0,0 0 4 0,0 0-4 15,0 0-4-15,0 0 0 0,0 0 0 0,0 0 0 0,0 0-4 0,0 0 0 16,0 0 0-16,0 0 4 0,0 0 0 0,0 0 0 0,0 0 0 16,0 0 0-16,0 6 0 0,0-6-4 0,0 4-4 0,0 1 0 15,0 0 0-15,0-5-4 0,8 5 0 0,-8 5-4 0,0-5-4 0,0 4 0 16,0-5 4-16,0 7-8 0,0-1 0 0,0-5-4 16,0 4 4-16,0 1 0 0,0 0-4 0,0-6-20 0,0 6 20 0,0 1 0 15,0-2-4-15,0-5 4 0,0 6 0 0,0 0-4 0,0-5 0 16,0 4 0-16,0-3 0 0,0 4 0 0,0-6 4 0,0 2-4 15,0-2 0-15,0 1-4 0,0 0 0 0,0-1-4 0,0-4-4 0,0 6-4 16,0-6 0-16,0 0-12 0,0 4-8 0,0-4 0 0,0 0-12 16,0 0-8-16,0 0-4 0,0 0-12 0,0 0-12 0,0 0-16 15,0 0-8-15,0-4 0 0,0 4-16 0,0-6-52 0,-8 2 8 16,8 4 28-16,0-5 24 0,0 0 32 0</inkml:trace>
          <inkml:trace contextRef="#ctx0" brushRef="#br0" timeOffset="3069.8455">2447-523 59 0,'0'0'80'0,"0"0"-12"15,-9 0-12-15,9 0-20 0,9 0 0 0,-9 0 4 0,0 0 0 0,0 0 4 16,0 0-4-16,0 0 4 0,0 0 0 0,8 0 0 0,-8 0 8 16,0 6 0-16,8-6 0 0,-8 0-4 0,9 4 4 0,0-4-4 15,-9 5 8-15,8-5-8 0,0 5-4 0,2-5 0 0,-2 5 0 16,0-1-4-16,-8-4 0 0,9 0-4 0,0 4-4 0,-1 3 0 0,0-7 0 16,1 0-4-16,-1 4-4 0,1-4-4 0,0 4 0 15,-1-4-4-15,0 0 0 0,2 6-4 0,-2-6 0 0,0 4-4 0,-8-4-4 16,9 0 0-16,0 5 4 0,-9-5-8 0,8 0 0 0,-8 0 0 15,0 5-12-15,0-5-4 0,8 5-8 0,-8-5-4 0,0 0-8 16,0 4-8-16,0-4-8 0,0 0-12 0,0 0-12 0,0 5-8 0,0-5-20 16,0 0-8-16,0 4-4 0,0-4-80 0,0 0 16 0,0 0 28 15,0 0 32-15,0 0 28 0</inkml:trace>
        </inkml:traceGroup>
        <inkml:traceGroup>
          <inkml:annotationXML>
            <emma:emma xmlns:emma="http://www.w3.org/2003/04/emma" version="1.0">
              <emma:interpretation id="{9879B610-8E9A-4983-A81E-CD300AC333CB}" emma:medium="tactile" emma:mode="ink">
                <msink:context xmlns:msink="http://schemas.microsoft.com/ink/2010/main" type="inkWord" rotatedBoundingBox="4988,12490 5015,12448 5152,12539 5124,12581"/>
              </emma:interpretation>
            </emma:emma>
          </inkml:annotationXML>
          <inkml:trace contextRef="#ctx0" brushRef="#br0" timeOffset="3467.7817">2941-901 51 0,'0'0'80'16,"0"0"-8"-16,0 0 0 0,0 0-24 0,0 0-4 0,0 0 0 0,0 0-4 16,0 0-4-16,0 0 4 0,0 0-4 0,0 0 4 15,0 0 0-15,0 0 0 0,0 0 8 0,0 0 4 0,0 0-4 0,8 0 4 16,-8 0-4-16,0 0-4 0,10 0 0 0,-10 0 4 0,8 0-4 16,-8 0 4-16,8 5-4 0,-8-5 0 0,9 0-4 0,-9 4 0 15,9-4-8-15,-1 5 0 0,-8-5-4 0,8 4 0 0,1-4-8 0,-9 6-4 16,8-6 0-16,0 4-4 0,-8 2 0 0,10-6-4 0,-2 4-4 15,-8-4 0-15,8 0 0 0,-8 4-4 0,10-4 4 0,-2 0-4 16,-8 6-4-16,8-6-8 0,-8 0 0 0,0 0-4 0,8 0-8 16,-8 0-8-16,0 0-4 0,0 5-8 0,0-5-4 0,9 0 4 15,-9-5-20-15,0 10-20 0,0-5-12 0,0 0-16 0,0 0-4 0,-9 0-32 16,9 0-40-16,0-5 28 0,0 5 32 0,-8-6 24 0</inkml:trace>
        </inkml:traceGroup>
      </inkml:traceGroup>
    </inkml:traceGroup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50.5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C9AE7F-1611-4C06-ABC2-EE533CE0335B}" emma:medium="tactile" emma:mode="ink">
          <msink:context xmlns:msink="http://schemas.microsoft.com/ink/2010/main" type="inkDrawing" rotatedBoundingBox="2390,9327 6037,9567 6030,9670 2383,9430" shapeName="Other"/>
        </emma:interpretation>
      </emma:emma>
    </inkml:annotationXML>
    <inkml:trace contextRef="#ctx0" brushRef="#br0">0 19 43 0,'0'0'72'0,"0"0"-16"0,0 0 0 0,0 0-20 16,0 0-4-16,0 0-12 0,0 0-4 0,0 0 0 15,0 0-8-15,0 0 8 0,0 0-4 0,0 0-8 0,0 0 4 0,0 0-4 16,0 0 8-16,0 0-4 0,0 0 0 0,0 0 0 0,0 0 4 15,0 0 0-15,0 0 0 0,0 0 0 0,0 0-12 0,0 0 16 16,0 0 0-16,0 0 0 0,0 0 0 0,0 0 0 0,0 0-4 16,0 0 4-16,0 0 4 0,0 0-4 0,0 0 4 0,0 0-4 15,0 0 0-15,0 0 4 0,0 0 0 0,0 0 0 0,0 0 0 0,0 0 0 16,0 0 0-16,8 0 0 0,-8 0 4 0,0-4-4 0,0 4 4 16,9 0-4-16,-9-5 0 0,8 5 0 0,-8 0-4 0,8-5 0 15,-8 5 0-15,10 0 0 0,-10 0 4 0,8 0-4 0,0 0 0 0,-8-5-8 16,10 5 0-16,-10 0 0 0,8 0 8 0,0 0-12 15,-8 0 4-15,8 0 0 0,1 0 0 0,0 5 0 0,-9-5-4 0,8 0 0 16,1 0 8-16,-1 0 0 0,0 0-8 0,2 0 4 0,-2 0-4 16,8 0 4-16,-6 0 0 0,-2 0 0 0,0 0 0 0,9 0 0 15,-8 0 0-15,0 0 0 0,7 0 0 0,-8 0 0 0,10 0 0 0,-10 0 0 16,10 0-4-16,-1 0 4 0,-9 0-4 0,9 0 0 0,-8 0 0 16,7 0 0-16,-6 0 0 0,6 5 0 0,2-5 0 0,-10 0 0 15,9 5-4-15,-9-5 0 0,10 4 4 0,-2-4 0 0,-6 0 0 16,6 6 0-16,-6-6-4 0,6 4 4 0,-8 1-4 0,9-5 8 15,-8 0-4-15,0 0-4 0,7 5 4 0,-6-5 0 0,6 4 0 0,-8-4 0 16,10 0 0-16,-10 5-4 0,1-5 4 0,8 0 0 0,-8 5-4 16,7-5 4-16,-8 5 0 0,10-5 0 15,-10 0 0-15,2 5 0 0,6-5-4 0,-7 5 0 0,7-5 4 0,-7 5 0 0,0-5 0 16,7 4-4-16,-6-4 0 0,-2 5 4 0,9-5 0 0,-8 5-4 16,7 0 0-16,-7-5 0 0,-1 4 0 0,1-4 4 0,8 5-8 0,-9 0 4 15,2-5 4-15,6 5-4 0,-8-5 0 0,2 4 0 16,6 2 4-16,-7-6 0 0,-1 4 0 0,10-4 0 0,-10 5-4 0,0-5 4 15,10 5-4-15,-10-5 0 0,0 0 4 0,10 0 0 0,-10 0 0 16,9 0 0-16,-9 5 0 0,2-5 0 0,6 0 0 0,-8 0 0 16,10 0 0-16,-10 0-20 0,10 0 24 0,-10 0-4 0,9 0 0 0,-9 0 0 15,10 0 0-15,-10 4 0 0,10-4 0 0,-10 0-4 0,9 0 4 16,0 0 0-16,-9 0-4 0,9 0 0 0,-9 0 0 0,10 0 0 16,-10 0 0-16,10 0 0 0,-2 0 0 0,-7 0 0 0,8 0 0 15,-8 0 4-15,7 0-8 0,-6 5 4 0,6-5 0 0,-8 0 4 16,10 0 0-16,-10 0-8 0,10 0 0 0,-10 5 8 0,9-5-8 0,-9 0 4 15,10 0 4-15,-10 5-4 0,0-5 4 0,10 4-4 0,-10-4 0 16,9 6 0-16,-8-6 0 0,0 4 0 0,7-4 0 0,-8 5 4 16,2-5-4-16,6 5 0 0,-6 0 0 0,6-5-4 0,-7 5 0 15,-1-5 8-15,9 0-4 0,-8 4 4 0,-1 1-4 0,0-5-4 16,10 0 0-16,-10 0 4 0,2 0 0 0,-2 0 0 0,8 0 0 0,-7 0 4 16,-1 0-8-16,1 0 8 0,8 0-4 0,-9 0 0 15,2 0 0-15,-2 5 4 0,0-10-4 0,10 5 0 0,-10 0 0 0,0 0 0 16,9 0 0-16,-8 0 0 0,0 0 0 0,-1 0 0 0,8 0 0 15,-6 0 0-15,-2 0 0 0,0 0-4 0,10 0 4 0,-10 0 0 16,1 0-4-16,-1 0 4 0,9 0 0 0,-8 0 4 0,-1 0-4 0,10 0 4 16,-10 0-8-16,0 0 4 0,10 0 0 0,-10 0 0 0,9 0-4 15,-9 0 8-15,1 0-4 0,8 0 0 0,1 0 0 0,-10 0 0 16,9 0 0-16,-8 0 0 0,7 0 0 0,-7 0 0 0,7 0 0 16,2 0 0-16,-10 0 0 0,10 0 0 0,-10 0 4 0,10 0-8 15,-10 0 8-15,9 0 0 0,-1 0-4 0,-6 0-4 0,6 0 4 0,2 0 0 16,-2 0 0-16,-7 0 0 0,8 0 0 0,0 0 0 0,-9 0 0 15,10 0 0-15,-2 0 0 0,-6 0 0 0,6 0-4 0,2 0 4 16,-10 0 0-16,9 0 4 0,-1 0-4 0,-6 0 4 0,6 0-4 16,-6 5 0-16,6-5 0 0,1 0-4 0,-8 4 4 0,8-4 4 15,-9 5-4-15,10-5 0 0,-2 0 0 0,-8 0 0 0,10 0-4 0,-1 5 4 16,-8-5 0-16,8 0 0 0,-1 0-4 0,2 0 4 0,-10 0 4 16,10 0 0-16,-2 0-4 0,1 0 0 0,1 0 0 0,-2 0 0 15,2 0 0-15,-2 0 0 0,2 0-4 0,-1 0 4 0,0 0 4 16,0 0-4-16,-1 0 0 0,2 0 0 0,0-5 4 0,-2 5-4 15,1 0 0-15,-9 0 0 0,10 0 0 0,-2 0 0 0,2 0-4 0,-10 0 8 16,10 0 0-16,-2 0 0 0,-7 0-4 0,8 0 0 0,-8 0 0 16,-1 0 0-16,8 0 0 0,-6 5-4 0,-2-5 0 0,10 0 4 15,-10 0 4-15,0 0-4 0,1 0 0 0,8 0 4 0,-17 0-4 16,17 0 4-16,-9 0 4 0,0 0-4 0,2 0 0 0,-2 0 0 16,0 0 0-16,2 0 0 0,-2 0 0 0,-8 0 0 0,8 5 4 15,1-5-4-15,-1 0 4 0,0 0-4 0,1 0 0 0,-9 0 4 0,9 0-4 16,-9 0 4-16,8 0-4 0,0 5 4 0,-8-5 0 0,10 0 4 15,-10 0-4-15,8 0 4 0,-8 0 0 0,8 0-24 0,-8 0 24 16,0 0 4-16,9 0-4 0,-9 0 0 0,9 0 0 0,-9 0 0 16,0 0 4-16,8 0-8 0,-8 0 0 0,0 0 4 0,0 0-4 15,0 0 0-15,0 0-4 0,0 0 4 0,0 0 0 0,0 0 4 0,0 0 0 16,0 0-4-16,0 0 0 0,0 0 4 0,0 0-4 0,0 0 0 16,0 0 0-16,0 0 0 0,0 0 0 0,0 0 4 0,0 0-4 15,0 0 0-15,0 0-4 0,0 0 8 0,0 0-4 0,0 0-4 0,0 0 0 16,0 0 4-16,0 0 0 0,0 0-4 0,0 0 0 15,0 0 0-15,0 0 0 0,0 0 0 0,0 0-4 0,0 0 0 0,0 0 0 16,0 0-4-16,0 0-4 0,0 0-4 0,0 0-8 0,0 0-8 16,0 0-20-16,-8 0-32 0,8 0-32 0,0 0-28 0,-9 0-44 15,0 0-16-15,1 5-88 0,0-5 48 0,-10 0 44 0,10 3 36 0,-10-3 32 16,2 0 24-16</inkml:trace>
  </inkml:traceGroup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53.2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81F6E6-8832-4F24-9D14-624E2BF36E2F}" emma:medium="tactile" emma:mode="ink">
          <msink:context xmlns:msink="http://schemas.microsoft.com/ink/2010/main" type="inkDrawing" rotatedBoundingBox="2133,8862 5853,8354 6107,10213 2387,10721" semanticType="enclosure" shapeName="Other">
            <msink:sourceLink direction="with" ref="{6D9E0D82-1200-4C1E-8E32-A02C09243623}"/>
            <msink:sourceLink direction="with" ref="{332E5CF2-0E93-4D71-8970-96B1597DCAA2}"/>
          </msink:context>
        </emma:interpretation>
      </emma:emma>
    </inkml:annotationXML>
    <inkml:trace contextRef="#ctx0" brushRef="#br0">136 688 51 0,'0'0'80'0,"0"0"-16"0,0 5 0 0,0-5-24 16,0 0 0-16,0 0 0 0,0 0 0 0,0 0-4 0,0 0 4 15,0 0 0-15,0 0-4 0,0 0-4 0,0 0 4 0,0 0 0 16,0 0-4-16,0 0-4 0,0 0 0 0,0 0-4 0,0-5 4 15,0 5 0-15,0-4-4 0,0 4 4 0,0 0-4 0,0-5-4 0,0 0 0 16,9 0 0-16,-9 0 4 0,0 0 0 0,0 1-8 0,8-1 4 16,-8-5-4-16,8 6-4 0,-8-1 0 0,10-5 8 0,-10 5-4 15,8-4-4-15,0 4 0 0,2-4 0 0,-10-1 0 0,8 6 0 0,0-7 0 16,0 2 0-16,-8-1-4 0,9 1 4 0,0 4 0 0,-1-4-4 16,1-1 0-16,7 0 0 0,-6 1 0 0,-2-6 0 0,0 5 0 15,0 1 0-15,10 0 0 0,-10-1-4 0,9-5 0 0,-8 6 0 16,8-1 0-16,-1-4 0 0,-6 4 0 0,6-4 0 0,2 4 0 15,-1-4 0-15,0 4 0 0,0-4 0 0,-1 4-16 0,2-4 20 16,0 4 4-16,7 1-4 0,-9-6 0 0,2 7 0 0,-2 2 0 0,2-8 0 16,0 9-4-16,-2-5 0 0,9 0 4 0,-7 6 0 0,-2-6 0 15,2 1-4-15,-2 4 4 0,2 0 0 0,-1-5-4 0,9 6 8 16,-10-6 4-16,2 5-4 0,8-4-8 0,-10 4 4 0,1-5 0 16,9 5 0-16,-10 1 0 0,2-6 4 0,8 5-8 0,-10-4 0 0,1 4 4 15,9 1-4-15,-8-7 0 0,-2 7 4 0,2-1 0 16,7 0-4-16,-9 0 0 0,2 1 0 0,0-1 0 0,-2 5 0 0,1-5 0 15,0 0 0-15,0 5 0 0,1-4-4 0,-2 4 0 0,2-6 0 16,-10 6 0-16,9 0 0 0,0-4 0 0,0 4 0 0,-1 0 0 16,2 0 0-16,0-5 0 0,-2 5 0 0,1 0 0 0,9-5 0 0,-10 5 0 15,2 0-4-15,0 0 4 0,-2-6 0 0,1 6 0 0,9 0 0 16,-10-3 4-16,2 3-4 0,-2 0 0 0,2 0 0 0,-1 0 0 16,0 0 0-16,0-5 0 0,9 5 0 0,-10 0 0 0,-6 0 4 15,6 0-4-15,1 0 0 0,1 0 0 0,-2 5 0 0,2-5 0 16,-10 0 0-16,10 0 0 0,-10 0 4 0,9 0-8 0,0 0 4 15,-9 0 0-15,9 0 0 0,1 0 0 0,-10 0 4 0,10 0-4 0,-2 0 0 16,-8 0 0-16,9 3 0 0,1-3 0 0,-10 0-4 0,10 0 4 16,-2 0 0-16,2 6 0 0,-2-6 0 0,-7 0 4 0,8 0-4 15,0 0 0-15,-1 0 0 0,2 0 0 0,0 0 0 0,-2 5 0 16,1-5 0-16,0 0 0 0,0 0 0 0,1 0 0 0,-2 0-4 16,2 0 4-16,-2 0 0 0,1 0-4 0,1 0 8 0,-2 5-4 0,2-5 0 15,-1 0 0-15,0 4 0 0,0-4 4 0,-1 6-4 16,-6-6 0-16,6 0 0 0,2 4 0 0,-10-4 0 0,10 5 0 0,-10-5 0 15,0 5-4-15,9-5 4 0,-9 5 0 0,2-5 0 0,6 0 0 16,-8 4 0-16,2-4-4 0,-2 5 4 0,9-5-4 0,-8 5 4 16,-1 0 0-16,1-5-16 0,7 4 20 0,-7-4-4 0,0 6 4 0,-1-6-4 15,0 5 4-15,2-5-4 0,-2 4 4 0,9-4-4 16,-8 5 0-16,-1-5-4 0,0 5 8 0,1-5-4 0,-1 4 0 0,0 1 0 16,2-5 0-16,-2 5 0 0,0 0-4 0,2-5 8 0,-2 4-4 15,0 1-4-15,0-5 0 0,1 4 4 0,0 2 4 0,-1-6-4 16,1 5 0-16,-1 0 4 0,10-1-4 0,-10-4 0 0,0 5 0 0,0-5 0 15,2 5 4-15,-2 0-4 0,0-5 0 0,1 4 0 0,0-4 0 16,8 5 0-16,-9 0 0 0,0 0-4 0,2-5 0 0,-2 5 4 16,8-1 4-16,-6-4 0 0,-2 5-4 0,0-1-4 0,9-4 4 15,-8 6 0-15,0-2 0 0,7 1 4 0,-8 0-4 0,2 0 0 16,6 0-4-16,-6 0 4 0,-2-5 0 0,9 9 0 0,-9-4 0 0,1 1 4 16,8-3-4-16,-1 2 4 0,-6 5-4 0,-2-5 4 15,10 4-4-15,-10-4 4 0,8 0-4 0,-7 4 0 0,8-4 0 0,-8 5 0 16,7 0 0-16,-6-6 4 0,6 6 0 0,-8-5-4 0,10 4 4 15,-10 1-4-15,9-6 4 0,-8 6-4 0,0-5 4 0,7 5 0 16,-8-1-4-16,2-4 0 0,-2 4-4 0,0-4 8 0,2 5-4 16,-2-5 4-16,0 0-4 0,1 4 0 0,-1-4 4 0,1 4-4 0,-1-3 4 15,1-2-4-15,-1 6 0 0,-8-5 0 0,8 4 4 16,2-4 0-16,-2 4 0 0,-8-3 0 0,8-2-4 0,-8 6 0 0,10-5 8 16,-2-1-4-16,-8 6 0 0,8-5-4 0,-8-1 0 0,9 1 0 15,-9 5 4-15,8-5-4 0,-8 0 4 0,8 4 0 0,-8-4 0 16,9 0 0-16,-9 4 0 0,0-5 0 0,9 2 0 0,-9 3-4 0,8-4 4 15,-8 5-4-15,0-6 8 0,0 6-8 0,8-5 4 0,-8 5 4 16,0-6-4-16,0 6 0 0,0-4 0 0,0 2 4 0,0-3 0 16,0 4-4-16,0-3 0 0,0 3 0 0,0 0-4 0,0-4 0 15,0 0 0-15,10 5 0 0,-10-5 4 0,0 4 0 0,0-4 0 16,0 0 0-16,0 0-4 0,0 4 4 0,0-4-4 0,0 0 0 0,0 5 4 16,0-6 0-16,0 1-4 0,0 0 4 0,0 0 0 0,0 4 0 15,0-4-4-15,0 0 0 0,0-1 0 0,0 2 0 0,0 3 4 16,0-4 0-16,0 0 0 0,0 4-4 0,0-4 0 0,-10 0 0 15,10 4 4-15,0-4-4 0,-8 5 4 0,8-2-4 0,-8 3 4 16,8-6 0-16,-9 5-4 0,9-1 0 0,-9 1 4 0,1 0-4 0,8-6 4 16,-8 5 0-16,-1 2 0 0,1-2-4 0,8 0 4 0,-8 1-4 15,-2 4 0-15,2-10 0 0,0 11 4 0,-2-5-4 16,2-1 4-16,0 1-4 0,-1 0 4 0,1-1-4 0,-1 6 0 0,1-6 0 16,-1 1 0-16,-7 4 4 0,6-4-4 0,2-1 0 0,-10 1 0 15,10 0 0-15,-8 4 0 0,7-5 0 0,-8 1 0 0,8 0 0 16,-7 0 0-16,6 4-4 0,-6-5 4 0,-2 1-4 0,2-1 8 0,7 1-8 15,-8 0 4-15,0-1 0 0,1 1-4 0,-2-1-12 16,0 1 16-16,2-5 4 0,-1 5-4 0,0-1 4 0,0 1-4 0,-1 0 0 16,2-1 4-16,-2 1-4 0,2 0 0 0,-2-1 0 0,1-5 0 15,1 6 0-15,-2 0 0 0,2-1 0 0,-2 1 0 0,1-5 0 16,0 4 4-16,0 1-4 0,9-1 0 0,-10-4 0 0,2 5 0 0,-2-6 0 16,1 6-4-16,0-6 4 0,0 1 4 0,1 5 0 0,-2-5-4 15,0 5 0-15,2-6-4 0,-9 1 8 0,7 5-4 0,-8-6 0 16,1 6 0-16,8-5 4 0,-8 6-4 0,-1-8 0 0,0 7-4 15,0-1 0-15,1-3 0 0,-9 3 0 0,8 0 0 0,0-4 4 16,1 5 0-16,0-5 0 0,0 5 4 0,7-6-4 0,-8 6 4 0,1-5-4 16,8-1 0-16,-8 6 0 0,7-5-4 0,-8-1 4 0,10 2-4 15,-1-2 8-15,-1 1-4 0,2 0 0 0,-10 0 8 0,9-1-8 16,0 2-4-16,0-2 8 0,-1 1-4 0,2-5 0 0,-2 4-4 16,2 2 8-16,-10-2-8 0,9-4 4 0,1 5 0 0,-2 0 0 15,0-5 0-15,2 5 4 0,-10-5-8 0,9 5 8 0,1-5-8 0,-2 0 4 16,0 0 4-16,2 4-8 0,-1-4 8 0,0 0-4 0,0 0-4 15,-1 0 8-15,2 0-8 0,-2 0 0 0,2 0 4 0,-1-4-4 16,-9 4 4-16,8 0 0 0,2 0-4 0,-2 4 0 0,-7-4 4 0,8 0 0 16,0 0 0-16,1 0 0 0,-10 0-4 0,8 0 4 15,1 0 0-15,0 0 0 0,0 0 0 0,1 0 0 0,-2 0 0 0,0-4-4 16,2 4 4-16,8 0 0 0,-9 0 4 0,8-5-4 0,-8 5 0 16,9-5 0-16,-10 5 0 0,10-5 0 0,-10 0 4 0,10 5-4 15,-9-4 0-15,9-2 0 0,-1 6 0 0,-8-4 0 0,1-1 0 16,6 1-4-16,-6 4 4 0,6-6 0 0,-6 6 0 0,7-4 0 15,-7-1 0-15,-2 0 0 0,10 5 0 0,-10-5-4 0,2 1 4 0,7 4-4 16,-8-6 8-16,8 2 0 0,-7-1-8 0,7 5 4 0,-8-4 0 16,9-2 0-16,-10 2 4 0,1-1-8 0,8 0 8 0,-7 5-4 15,7-5-4-15,-7 1 4 0,-2-1-4 0,0 0 8 0,2 5 0 16,8-5-4-16,-10 0-4 0,1 0 4 0,1 0 0 0,-2 5 0 16,2-4 0-16,-2-1 0 0,1 0 4 0,0 1-4 0,8-2 4 0,-7 2-4 15,-2 4-4-15,2-5 4 0,-2 0 0 0,1 0 0 0,0 2 0 16,0-3 0-16,1 1 0 0,6 0 4 0,-6 1-4 0,-2 4 0 15,1-6 4-15,0 2-4 0,9-1 0 0,-9 0 0 0,-1 5 0 0,2-5 0 16,6 1-4-16,-6-1 4 0,8 0 0 0,-10 5 0 16,10-5 4-16,-9 1-4 0,9-2 4 0,-2 1 0 0,-6 1 0 0,8-1-4 15,-2 0 4-15,2 1 0 0,0-1-4 0,-1 0 4 0,1 0-4 16,-1 1 0-16,0-5 4 0,1 3 0 0,0 1-4 0,8 1 0 16,-8-1 0-16,-2 0-4 0,2-5 8 0,0 6 0 0,-2-1-4 15,10 0 0-15,-8 0-4 0,0 0 4 0,-1 1-4 0,9-5 0 0,-8 2 4 16,8 4 0-16,-9-7 0 0,1 5 0 0,8-5 0 0,-9 6 0 15,9-6 0-15,-8 6 4 0,0-6-8 0,8 0 0 0,-10 0 4 16,10 6 0-16,-8-6 4 0,8 1-4 0,-8-1 0 0,8 1 0 16,-10-1 4-16,10 0-4 0,0 1 0 0,-8-1 0 0,8 1-4 0,-8-1 4 15,8 0 0-15,-8 0 0 0,8 1 4 0,-9 4-8 0,9-9 4 16,0 9 4-16,-8-5-4 0,8 1 8 0,0-1-8 0,0 0-4 16,0 1 4-16,0-1 0 0,-9 1-4 0,9-1 4 0,0-4 0 15,0 4 0-15,0 1-4 0,0 4 4 0,0-5 0 0,0 1 0 16,0-1 4-16,0 1-8 0,9-1 12 0,-9 1-8 0,0-1 0 0,0 6 0 15,0-7 0-15,0 2 0 0,8-1 0 0,-8 6 0 16,0-6 0-16,9 1 0 0,-9 3 0 0,8-3 0 0,-8-2 4 0,0 8-4 16,8-7 0-16,-8 5 0 0,8 0 0 0,-8-4 0 0,0 4 4 15,10 0-4-15,-10 1-4 0,0-1 4 0,0 0 0 0,0 0 0 16,8 0 0-16,-8 1 0 0,0 4 4 0,0 0 0 0,0-6 0 0,0 6-4 16,0 0-4-16,0 0 4 0,0 0-4 0,0 0-4 0,0 0 0 15,0 0-4-15,0 0-4 0,0 0-4 0,0 0-12 0,0 0-4 16,0 0-8-16,0 0-16 0,0 0-16 0,0 0-8 0,0 0-24 15,0 0-20-15,0 0-20 0,0 0-12 0,0 6-88 0,0-6 40 16,0 4 36-16,0 1 32 0,0 0 28 0,8-5 24 0</inkml:trace>
  </inkml:traceGroup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54.9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6D6095-95E8-48D6-9794-22D9F0820A86}" emma:medium="tactile" emma:mode="ink">
          <msink:context xmlns:msink="http://schemas.microsoft.com/ink/2010/main" type="inkDrawing" rotatedBoundingBox="2213,13317 2328,9642 2438,9645 2323,13320" shapeName="Other"/>
        </emma:interpretation>
      </emma:emma>
    </inkml:annotationXML>
    <inkml:trace contextRef="#ctx0" brushRef="#br0">59 0 67 0,'0'0'72'0,"0"0"-8"16,0 0-4-16,0 0-28 0,0 0 4 0,0 0-4 0,0 0 0 0,0 0 0 15,0 0-4-15,0 0 0 0,0 0 0 0,0 0 4 0,0 0 0 16,0 0 4-16,0 0-4 0,0 0 0 0,0 4 4 0,0-4 0 16,0 0 0-16,0 5-4 0,0-5 4 0,0 4-4 0,0 1 0 15,0 1-8-15,0-2 4 0,0 1 0 0,0 4-4 0,0-4 0 16,8 5 0-16,-8-1-8 0,0 1-4 0,0-1 0 0,0 1 4 0,10-1 4 16,-10 1-8-16,0 5 0 0,8-6 0 0,-8 5 0 0,0-4 0 15,8 5 0-15,-8-6 0 0,0 5 0 0,0 1 4 0,0-5 0 16,9 4-20-16,-9-5 20 0,0 6 0 0,0-1 0 0,0-4 4 15,0 4-8-15,0-4 0 0,0 4 4 0,0 1-8 0,0-6 4 16,8 5 0-16,-8-4-4 0,0 5 0 0,0-1 0 0,0-5 0 0,0 6 0 16,0-5 0-16,9 4-4 0,-9 0 0 0,0-4 0 0,0 4 0 15,0-4 4-15,8 4-8 0,-8-4 4 0,0 4-4 0,0-4 4 16,0 4-4-16,0-5 4 0,0 1-4 0,0 5 0 0,0-6 4 0,0 5 0 16,0-4 4-16,0 6-4 0,0-8-4 0,0 2 0 15,0 4 0-15,0-4 0 0,0 4 0 0,0-4 4 0,0 4-4 0,0-4 4 16,0 5-4-16,0-6 0 0,0 1 0 0,0-1 4 0,0 5-8 15,0-4 0-15,0-1 0 0,0 1 4 0,0 0 4 0,0 0-4 16,0-1 0-16,0 0 0 0,0 1 0 0,0 0 0 0,0-2-4 16,0 3 4-16,0-2 0 0,0 1 0 0,0 0 0 0,0-1 0 15,0 6 0-15,0-6 4 0,0 1-4 0,0 4 0 0,0 0 0 0,0 0-4 16,0-3 4-16,0 3-4 0,0 0 4 0,0 0 4 0,0-4 0 16,0 5-8-16,0-1 4 0,0 1 0 0,0-1 0 0,0 1 4 15,0-1-4-15,0 0 0 0,0-5 4 0,0 6 0 0,0 0-8 16,0-1 0-16,0-5 4 0,0 6 4 0,0-1-4 0,0 1-4 15,0-6 8-15,0 5-4 0,0 1 0 0,0-5 0 0,0 4-4 0,0 0 4 16,0 1 0-16,-8 0 0 0,8-6 4 0,0 5-4 0,0 0 0 16,0 1 0-16,-9-1-4 0,9-5 4 0,0 6 0 0,0-1 0 15,-8 0 0-15,8 1 4 0,0 0-4 0,0-1 0 0,0-5-4 0,0 6 4 16,0-1 0-16,0 1 0 0,0-5 0 0,0 4 0 16,0 1 4-16,0-6-4 0,0 1 0 0,-9 4 0 0,9 1-4 0,0-6 4 15,0 1 0-15,0 4 0 0,-8 0 0 0,8-4 0 0,0 4-4 16,0-4 4-16,-8 4 0 0,8 1 4 0,0-6-4 0,0 5 0 15,0-4 0-15,0 5 0 0,0-1-4 0,0-5-8 0,-10 6 16 0,10-1 0 16,0-5-4-16,0 6 0 0,0-1 4 0,0-4-4 0,0 5 0 16,0-6 0-16,-8 5 0 0,8-4 0 0,0 5 0 0,0-1-4 15,0-5 8-15,0 6-8 0,0-5 4 0,0-1 0 0,0 5 0 16,0-4 4-16,0 0-4 0,0 4 0 0,0-5 0 0,0 2 0 16,0-2 0-16,0 5 0 0,0-4 0 0,0-1 0 0,0 1 0 15,0 5 0-15,0-6 4 0,0 1-4 0,0 4 0 0,0-4 0 0,0 4 0 16,0-5-4-16,0 6 4 0,0-5 0 0,0 4 0 0,0-5 0 15,0 6 0-15,0-5 4 0,0 3-4 0,0-3 0 0,0 5 0 16,0-5 4-16,0 0-4 0,0 3 0 0,0-3 0 0,0-1 4 16,0 1-4-16,0-1 0 0,0 1 0 0,0 0 0 0,0-1-4 0,0 1 4 15,0 1 0-15,0-3-4 0,0 2 4 0,0-5 0 16,0 9 0-16,0-5 0 0,0 1 0 0,0 0-4 0,0 5 4 0,0-6 0 16,-8 5 0-16,8-4 4 0,0 4-20 0,0-4 20 0,0 4 0 15,0 1 0-15,0-1-4 0,-10 1 0 0,10-6-4 0,0 6 8 16,0-2-4-16,0 2 4 0,0-5-4 0,0-2 4 0,0 7-4 0,0-5 0 15,-8-1 0-15,8 1-4 0,0 5 8 0,0-5-4 0,0 0-4 16,0-1 4-16,0 0 0 0,8 1 0 0,-8 0 0 0,-8-2-4 16,8 3 4-16,0-2 0 0,0 1 4 0,0 0-4 0,0-2 0 15,0 7 0-15,0-5 0 0,0-1 4 0,0 1-4 0,0-1 0 16,0 1 4-16,0 5-8 0,0-6 4 0,0 1 0 0,-8 4-4 0,8-4 8 16,0-1-4-16,0 1 0 0,0 4 0 0,0-4 0 0,-8-1 4 15,8 1 0-15,0 5-4 0,0-6 0 0,0 1-4 0,0-1 0 16,0 1 8-16,0 0-4 0,0-1 0 0,0 5-4 0,0-8 4 15,-9 7 4-15,9-7-4 0,0 3 0 0,0 1 4 0,0-2-4 16,9 3 0-16,-9-1 4 0,-9-1-8 0,9 1 4 0,0-1-4 0,0 1 4 16,0 0 0-16,0 0 0 0,0-1-4 0,0 0 4 0,0 1 0 15,0 0-4-15,0-2 0 0,0 3 4 0,0-2 4 0,0 5-4 16,0-4 0-16,0 1 0 0,0-3-4 0,0 2 4 0,0 4 4 0,0-4-8 16,0 0 4-16,0-1 0 0,0 0 0 0,0 1 0 15,0 0 0-15,0 4 0 0,0-4 0 0,0-1 0 0,0-4 0 0,9 5 0 16,-9-1 0-16,0 1 0 0,0-5 0 0,0 4-4 0,0-4 8 15,8 4 0-15,-8-3-4 0,0 3 0 0,0-4 0 0,0 0 0 16,0-1 0-16,0 2 0 0,0-2-4 0,0-4 4 0,0 5 0 0,0-1-4 16,0-4-4-16,0 0-4 0,0 6-4 0,0-6-12 15,0 0-16-15,0 0-8 0,0 0-32 0,0 0-32 0,0 0-16 0,0-6 0 16,-8 6-96-16,8-4 44 0,-9-1 32 0,9-5 28 0,-8 6 12 16</inkml:trace>
  </inkml:traceGroup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3:01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5AD1A4-F657-41F9-84DE-CAB0933E6A3D}" emma:medium="tactile" emma:mode="ink">
          <msink:context xmlns:msink="http://schemas.microsoft.com/ink/2010/main" type="inkDrawing" rotatedBoundingBox="6019,9621 6311,13717 6244,13722 5951,9626" semanticType="verticalRange" shapeName="Other"/>
        </emma:interpretation>
      </emma:emma>
    </inkml:annotationXML>
    <inkml:trace contextRef="#ctx0" brushRef="#br0">-4-2 55 0,'0'0'72'0,"0"0"-12"0,0 0-4 16,0 0-20-16,0 0-4 0,0 0-4 0,0 0 0 0,0 5 0 15,0-5-4-15,0 0 4 0,0 0-4 0,0 0 0 0,0 0 4 16,0 0 0-16,0 0-4 0,0 0 4 0,0 0 0 0,0 0 0 0,0 0 4 16,0 0 4-16,0 0 0 0,0 0 4 0,0 0-4 0,0 0 0 15,0 0 4-15,0 0 0 0,0 0-8 0,0 0 4 0,0 5 0 16,0-5 0-16,0 0 0 0,0 4-4 0,0-4 0 0,0 6 0 0,0-2 0 15,0-4 4-15,0 5-4 0,0-1 4 0,0 1 0 16,0-5 0-16,0 10 0 0,0-10 4 0,0 5-8 0,0 0 4 0,0-1-4 16,0 1-4-16,0 5 4 0,0-6-4 0,0 1 0 0,0 5 0 15,0-1-4-15,0 1-4 0,0-1 0 0,0 1-4 0,0 0 0 16,0-1 0-16,0 6 0 0,0-1 0 0,0-5-4 0,0 6 0 0,0-1 0 16,0-4 0-16,0 5-16 0,0-1 16 0,0 0 0 0,0 0 0 15,0-4-4-15,0 5 4 0,0-1-4 0,0 1-4 0,0-1 4 16,0 0-4-16,0-4 4 0,0 4 0 0,0 1-4 0,0-1 0 15,0 1-4-15,0-1 0 0,0 1 0 0,0-2 0 0,0-3 0 16,0 4 0-16,0 1 0 0,0-1 0 0,0 1 0 0,0-1 0 16,0 0 0-16,0 0 0 0,0 1 0 0,0-1 0 0,0 1 0 15,0-1 0-15,0 2 0 0,0-3 0 0,0 2 0 0,9-6 0 0,-9 5 0 16,0 1 0-16,0-1 0 0,0 1 0 0,0-5 0 0,9 3 0 16,-9-3 0-16,0 5 0 0,0-5 0 0,0 3 0 0,0-3 0 15,0 0 0-15,0 4 0 0,0-4 0 0,0 4 0 0,0-4 0 16,0-2 0-16,0 8 0 0,0-7 0 0,0 1 0 0,0 4 0 15,0-4 0-15,0 4 0 0,0-4 0 0,0 4 0 0,0-4 0 0,0 4 0 16,8-5 0-16,-8 6 0 0,0-1 0 0,0-4 0 0,0 5 0 16,8-6 0-16,-8 5 0 0,0-4 0 0,0-1 0 0,9 6 0 15,-9-5 0-15,0 4 0 0,0-4 0 0,0 4 0 0,8-5 0 0,-8 6 0 16,0-6 0-16,0 6 0 0,0-5 0 0,0 4 0 0,0-5 0 16,0 6 0-16,0-1 0 0,0-4 0 0,9 4 0 15,-9-4 0-15,0 5 0 0,0-1 0 0,0-5 0 0,0 6 0 0,9 0 0 16,-9-2 0-16,0-3 0 0,0 4 0 0,0 1 0 0,0-5 0 15,0 3 0-15,0 2 0 0,8-1 0 0,-8-4 0 0,0 5 0 16,0-1 0-16,0 1 0 0,0-2 0 0,0 2 0 0,0-1 0 16,0 1 0-16,0-1 0 0,0 0 0 0,0 1 0 0,0 0 0 15,0-1 0-15,0 1 0 0,0-3 0 0,0 4 0 0,0-2 0 0,0 1 0 16,8 4 0-16,-8-4 0 0,0-1 0 0,0 0 0 0,0 0 0 16,0 5 0-16,0-4 0 0,0-1 0 0,10 1 0 0,-10-1 0 15,0 1 0-15,0-2 0 0,0 3 0 0,8-3 0 0,-8 2 0 16,0-1 0-16,0-4 0 0,0 5 0 0,0-1 0 0,0 1 0 15,0-6 0-15,8 5 0 0,-8 1 0 0,0-1 0 0,0 1 0 0,0-1 0 16,0 1 0-16,0-1 0 0,0 0 0 0,0 0 0 0,0 1 0 16,0-1 0-16,0 1 0 0,0-1 0 0,0 0 0 0,0 1 0 15,0 4 0-15,0-5 0 0,0 1 0 0,0 0 0 0,0-1 0 0,0-1 0 16,0 2 0-16,8-5 0 0,-8 4 0 0,0 1 0 16,0-1 0-16,0-5 0 0,10 5 0 0,-10 1 0 0,0-5 0 0,0-1 0 15,0 6 0-15,0-5 0 0,0 4 0 0,0-5 0 0,0 6 0 16,8-1 0-16,-8-4 0 0,0 5 0 0,0-1 0 0,0-5 0 15,0 6 0-15,0-1 0 0,0-4 0 0,0 4 0 0,0 0 0 0,8 1 0 16,-8-1 0-16,0-4 0 0,0 4 0 0,0 1 0 0,0-6 0 16,0 5 0-16,0 1 0 0,0-1 0 0,0-5 0 0,9 6 0 15,-9-1 0-15,0 2 0 0,0-3 0 0,0 2 0 0,0-1 0 16,0 1 0-16,0-1 0 0,0 5 0 0,0-4 0 0,0-1 0 16,8 5 0-16,-8-4 0 0,0 4 0 0,0-5 0 0,0 1 0 0,8 3 0 15,-8-3 0-15,0 4 0 0,0-5 0 0,10 1 0 16,-10 0 0-16,0-1 0 0,0 5 0 0,0-5 0 0,8 1 0 0,-8-1 0 15,0 1 0-15,0-1 0 0,0-1 0 0,8 2 0 0,-8 0 0 16,0-5 0-16,0 3 0 0,0 3 0 0,0-2 0 0,0 0 0 16,8 0 0-16,-8 0 0 0,0 1 0 0,0 0 0 0,0-5 0 0,0 5 0 15,0-2 0-15,0 1 0 0,0 1 0 0,0-1 0 16,0-4 0-16,0 4 0 0,0 1 0 0,0-6 0 0,0 5 0 0,10-4 0 16,-10 5 0-16,0-6 0 0,0 1 0 0,0-1 0 0,8 5 0 15,-8-3 0-15,0-2 0 0,0 0 0 0,8 1 0 0,-8 5 0 16,0-6 0-16,0 1 0 0,0-2 0 0,0 7 0 0,0-5 0 0,0 0 0 15,0-1 0-15,9 2 0 0,-9 3 0 0,0-4 0 0,0-1 0 16,0 0 0-16,0 1 0 0,0 0 0 0,9-6 0 16,-9 6 0-16,0-1 0 0,0 1 0 0,0-5 0 0,0 5 0 0,0-6 0 15,0 0-4-15,8 7 4 0,-8-7 0 0,0 1 0 0,0 0-4 16,0 0 4-16,0-1 0 0,0 1 4 0,0 0-8 0,0 0 4 16,0-1 0-16,0 1 0 0,0 0 0 0,0 0 0 0,0 0 0 0,0 0 4 15,0-1 0-15,0 1-4 0,9 0 0 0,-9 0 0 16,0 4 0-16,0-4 0 0,0 0 0 0,0 0 0 0,8-1 0 0,-8 6 0 15,0-5 0-15,0-1 0 0,0 2 0 0,8-2 0 0,-8 1 0 16,0 0-4-16,9 0 4 0,-9-1 0 0,0 1 0 0,0 0 0 16,0-5 0-16,0 5 4 0,9-5-4 0,-9 4 0 0,0-4 0 0,0 0 0 15,0 6 0-15,0-6 0 0,0 0 0 0,0 0 0 0,0 0 0 16,0 0-4-16,0 0 4 0,0 0-4 0,0 0-4 0,0 0-4 16,0 0 0-16,0-6-8 0,0 6-24 0,0-4 4 0,0-1-16 15,0 5-28-15,0-5-24 0,0 0-28 0,-9 1-36 0,9-1-8 16,0-5-48-16,0 6-12 0,-9-2 36 0,9-3 40 0,-8 4 24 0,8-4 32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55.9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D6011B-CF9E-459F-B2AB-727292BDEA72}" emma:medium="tactile" emma:mode="ink">
          <msink:context xmlns:msink="http://schemas.microsoft.com/ink/2010/main" type="writingRegion" rotatedBoundingBox="24653,15846 25003,15469 25273,15719 24924,16096"/>
        </emma:interpretation>
      </emma:emma>
    </inkml:annotationXML>
    <inkml:traceGroup>
      <inkml:annotationXML>
        <emma:emma xmlns:emma="http://www.w3.org/2003/04/emma" version="1.0">
          <emma:interpretation id="{DFCF8C5F-6080-476C-8F5C-D2B75269336D}" emma:medium="tactile" emma:mode="ink">
            <msink:context xmlns:msink="http://schemas.microsoft.com/ink/2010/main" type="paragraph" rotatedBoundingBox="24653,15846 25003,15469 25273,15719 24924,16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64EE6-31AA-4E52-98ED-08463B3D36C8}" emma:medium="tactile" emma:mode="ink">
              <msink:context xmlns:msink="http://schemas.microsoft.com/ink/2010/main" type="line" rotatedBoundingBox="24653,15846 25003,15469 25273,15719 24924,16096"/>
            </emma:interpretation>
          </emma:emma>
        </inkml:annotationXML>
        <inkml:traceGroup>
          <inkml:annotationXML>
            <emma:emma xmlns:emma="http://www.w3.org/2003/04/emma" version="1.0">
              <emma:interpretation id="{32953D06-DB71-4DEE-A964-01C25C605D7A}" emma:medium="tactile" emma:mode="ink">
                <msink:context xmlns:msink="http://schemas.microsoft.com/ink/2010/main" type="inkWord" rotatedBoundingBox="24653,15846 25003,15469 25273,15719 24924,16096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30 170 43 0,'0'-4'80'0,"-9"0"-4"16,9-3 0-16,-8 4-28 0,1-6-4 0,7 4 4 15,0 1-4-15,-9-1 0 0,9 0-4 0,0 1 4 0,0-1 0 0,0 1 0 16,0-1 0-16,0 1 0 0,0-1 4 0,0 0-4 0,9 5 8 16,-9-5-8-16,0 5 0 0,7 0-4 0,-7-4 4 0,8 4 4 15,-8 0 0-15,9 0-4 0,-9 4-4 0,8-4-4 0,0 5 0 0,0 5-4 16,1-6 0-16,-9 5-4 0,7 0-4 0,1 1-4 0,1-1-4 16,-1 3 0-16,0 3-4 0,1-1-4 0,-1 0 0 0,-1-1 0 15,-7 1-4-15,8 0 0 0,1 4 0 0,-1-4 0 0,-8 0 0 16,8 0 0-16,-8 0 0 0,9 0 0 0,-9-1-4 0,8 0 0 15,-8 1-4-15,0-4 4 0,0-1-4 0,0-1 8 0,7 2-4 0,-7-1 0 16,0-4 0-16,0 4 0 0,0-4 0 0,-7-5 0 0,7 4 0 16,0-4 0-16,-8 0-4 0,8-4 4 0,0 4 0 0,0-9-4 15,-9 4 4-15,9-4 0 0,0-1-4 0,0 2 0 0,0-2 4 16,-8-4 0-16,8 0-4 0,0 6 4 0,0-6 0 0,0 0 0 16,0 0 0-16,0 0 0 0,0 0 0 0,0-4 0 0,8 9-4 0,-8-4 8 15,0-1-4-15,9 1 0 0,-9 3 0 0,8-4 4 0,-8 5 0 16,7-4 0-16,2 3 0 0,-1-4 4 0,0 5-4 0,1 0 0 15,-1 0 4-15,0 0-20 0,8-6 24 0,-8 6-4 0,9 5 0 16,-9-6 0-16,9 2 0 0,-10-2-4 0,9 7 0 0,-7-8 0 16,6 7 0-16,-6 0-4 0,7-1 8 0,-7 5 0 0,7-5-4 0,-9 5 0 15,10-4 0-15,-9 4-4 0,1 0 4 0,-1 0-4 0,0 0 0 16,-8 0-8-16,9 0 0 0,-9 0-8 0,0 0-4 0,7 4-12 16,-7-4-32-16,0 0-28 0,0 0-40 0,0 0-32 0,0 0-4 0,-7 0-76 15,7-4 40-15,0 4 32 0,-9-5 36 0,9 0 24 16</inkml:trace>
        </inkml:traceGroup>
      </inkml:traceGroup>
    </inkml:traceGroup>
  </inkml:traceGroup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3:48.7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A7C3D8-EF3C-458D-A417-2AD4643FA0FB}" emma:medium="tactile" emma:mode="ink">
          <msink:context xmlns:msink="http://schemas.microsoft.com/ink/2010/main" type="writingRegion" rotatedBoundingBox="6969,10564 7020,11344 6667,11368 6615,10587"/>
        </emma:interpretation>
      </emma:emma>
    </inkml:annotationXML>
    <inkml:traceGroup>
      <inkml:annotationXML>
        <emma:emma xmlns:emma="http://www.w3.org/2003/04/emma" version="1.0">
          <emma:interpretation id="{3279D5C0-7155-46C6-B52B-EF7F56FA9486}" emma:medium="tactile" emma:mode="ink">
            <msink:context xmlns:msink="http://schemas.microsoft.com/ink/2010/main" type="paragraph" rotatedBoundingBox="6969,10564 7020,11344 6667,11368 6615,10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C6213-CA59-4448-96A2-605D5805F47A}" emma:medium="tactile" emma:mode="ink">
              <msink:context xmlns:msink="http://schemas.microsoft.com/ink/2010/main" type="line" rotatedBoundingBox="6969,10564 7020,11344 6667,11368 6615,10587"/>
            </emma:interpretation>
          </emma:emma>
        </inkml:annotationXML>
        <inkml:traceGroup>
          <inkml:annotationXML>
            <emma:emma xmlns:emma="http://www.w3.org/2003/04/emma" version="1.0">
              <emma:interpretation id="{E4C503A1-78B8-47DB-8723-2E70239CB2F4}" emma:medium="tactile" emma:mode="ink">
                <msink:context xmlns:msink="http://schemas.microsoft.com/ink/2010/main" type="inkWord" rotatedBoundingBox="6969,10564 7020,11344 6667,11368 6615,10587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ż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34 26 39 0,'0'-4'116'0,"0"-2"0"0,0 1-12 0,0 1-16 0,0-1 4 16,0 5-4-16,0-4 0 0,0 4-8 0,0 0-12 0,0 0 0 0,0 0-4 16,0 4 0-16,0 1 0 0,0-1-8 0,0 1 0 15,0 5 4-15,0-1-4 0,0 1 4 0,0 4-8 0,0 0 4 0,0 1-4 16,0-1-4-16,0 5 0 0,0 1-8 0,0 4-4 0,0 0-8 15,0 0 0-15,0 0-8 0,0 4 0 0,0 1-4 0,0 0 0 16,-9 0-4-16,9 0-4 0,0-1 0 0,0 0 0 0,0 7-4 16,-8-7 0-16,8 1 0 0,0 0-8 0,-8 0 0 0,8-1-8 0,0-3-4 15,0-2-8-15,-10-3-16 0,10-1-8 0,0 0-16 16,0-4-16-16,0-1-16 0,0-6-8 0,0 3-12 0,0-6-12 0,0 0-4 16,0 0 4-16,0-5 12 0,0-5-24 0,0 0-48 0,0 0 28 15,0-6 24-15,0 3 32 0,0-2 20 0</inkml:trace>
          <inkml:trace contextRef="#ctx0" brushRef="#br0" timeOffset="236.8703">179 127 71 0,'0'-10'116'0,"0"0"-8"0,0 5-4 0,8-4-24 16,-8 9-4-16,0-5-8 0,0 5 4 0,0 0-4 0,0-5-4 15,0 5 0-15,0 5 0 0,0-5-4 0,8 0-4 0,-8 5 0 0,0 0-4 16,10-1 0-16,-10 6 0 0,8-1-4 0,-8 1 0 0,8 0 4 15,-8 5-8-15,10-2-8 0,-10 2 0 0,0 5 0 0,8 3-4 16,-8-4-4-16,0 6-4 0,0-2-4 0,8 2-4 0,-8-2 0 16,0 6-4-16,0-5 0 0,8 5-4 0,-8 0 0 0,0-5-4 15,0 5 0-15,9-6-4 0,-9 6 0 0,0-5 0 0,9-4-4 0,-9 3-8 16,8-4-4-16,-8 0-8 0,0-4-8 0,0 5-12 0,9-6-12 16,-9-5-12-16,0 1-8 0,0-1-12 0,0-3-20 0,0-2-8 15,0 1-4-15,0-2 4 0,-9-3 4 0,9 0-40 0,-8 0-28 0,8 0 36 16,-9-3 24-16,0-2 16 0</inkml:trace>
          <inkml:trace contextRef="#ctx0" brushRef="#br0" timeOffset="436.5759">25 529 11 0,'0'0'112'0,"-8"0"0"16,8 5-8-16,0-5-20 0,0 0 4 0,0 5 0 15,0-5 12-15,0 5-8 0,0-5-4 0,8 4 0 0,-8-4-8 0,9 0 0 16,-9 0-8-16,8 0 0 0,1 0-8 0,0 0 4 0,-1 6-8 15,0-6 0-15,0 0-12 0,2 0-12 0,6 0-4 0,-6 0-8 16,6-6 0-16,1 6-8 0,0 0-8 0,-8 0-4 0,7-4-16 0,2 4-28 16,0 0-28-16,-10 0-36 0,8 0-52 0,-7 0-24 15,8 0-28-15,0 0-28 0,-9 0 40 0,2 4 28 0,-2 2 28 0,0-2 24 16,0 5 28-16</inkml:trace>
        </inkml:traceGroup>
      </inkml:traceGroup>
    </inkml:traceGroup>
  </inkml:traceGroup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57.1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0DC332-72BB-4389-A1A2-6D2A0FF221C3}" emma:medium="tactile" emma:mode="ink">
          <msink:context xmlns:msink="http://schemas.microsoft.com/ink/2010/main" type="inkDrawing" rotatedBoundingBox="6141,9538 6603,13692 6489,13705 6026,9551" semanticType="verticalRange" shapeName="Other"/>
        </emma:interpretation>
      </emma:emma>
    </inkml:annotationXML>
    <inkml:trace contextRef="#ctx0" brushRef="#br0">3560-7213 39 0,'0'0'76'0,"0"0"-8"0,0 0-4 0,0 0-28 0,0 0-8 15,0 0-4-15,0 0 4 0,0 0-4 0,0 0 4 0,0 0 0 16,0 0 0-16,8 5 0 0,-8-5 4 0,0 0 4 0,0 0-4 0,9 4 0 16,-9-4 0-16,0 5-16 0,8-5 16 0,-8 5 4 0,9-5 4 15,-9 5-4-15,0 0-4 0,9 0-4 0,-9-5 8 0,0 3-4 16,8 3 0-16,-8-6-4 0,0 5 0 0,8 0 0 0,-8-1 0 0,0-4 0 16,0 6 0-16,0-2-4 0,0 1 0 0,10 0 0 15,-10 0 0-15,0-1-4 0,0 2 4 0,0-2 0 0,0 1-4 0,0-1 4 16,0 1-8-16,8 1 0 0,-8 3 0 0,0-4 0 0,0-1 0 15,0 6 0-15,0-5 0 0,0-1 0 0,0 5 0 0,8-3-4 16,-8 3-4-16,0-4 4 0,0 5 0 0,0-1 0 0,8-4 0 16,-8 5 0-16,0-1 0 0,0 1 0 0,0-1 4 0,0 1-4 15,10-5 0-15,-10 5-4 0,0-1 0 0,0 2 0 0,0-3 0 0,0 2-4 16,0 0 4-16,0-1 0 0,0 0 0 0,8 1 0 0,-8 0-4 16,0 4-4-16,0-4 4 0,8-1 0 0,-8 1-4 0,0-1 4 15,0 1-4-15,9 5 4 0,-9-6 0 0,0 1 0 0,0-1 0 16,8 1-20-16,-8 0 24 0,0-1-4 0,0 1 0 0,0 0 4 15,8-1-8-15,-8 1 4 0,0 0 0 0,0-1 0 0,0 0-4 0,0 6 0 16,0-6 4-16,0 1 0 0,10-1 0 0,-10 2-4 0,0-2 4 16,0 5 0-16,0-5 0 0,0 1-4 0,0-1 0 0,0 6 4 15,8-5 0-15,-8-1 0 0,0 5-4 0,0-4 4 0,0 0 0 0,0-1 0 16,8 6 0-16,-8-5-4 0,0-1 0 0,0 5 4 16,8-4 0-16,-8 0-4 0,0-1 0 0,0 6 0 0,0-5 0 15,0 3 0-15,0-3-4 0,10 5 4 0,-10-5 0 0,0 3 0 0,0-3 0 16,8 5 0-16,-8-1-4 0,0-5 4 0,0 6 0 0,0-5 4 15,8 4-4-15,-8 0-4 0,0 1 4 0,0-6 0 0,9 6 0 16,-9 0 0-16,0-2 0 0,0 2 0 0,0-1 0 0,9-5 0 16,-9 6 4-16,0-1-4 0,8 1 4 0,-8-1-4 0,0-4 0 15,0 5 4-15,0-2-4 0,0-3-4 0,0 6 4 0,0-3 0 0,9-3-16 16,-9 4 20-16,0 0 0 0,0-4-4 0,0 5 4 0,0-1-4 16,0-5 0-16,0 6 0 0,8-5 0 0,-8 4 0 0,0 0 4 15,0 0-4-15,0-4 0 0,0 5 0 0,0-1 0 0,0-5 0 16,0 6 0-16,0-2 4 0,0 3-4 0,0-2 0 0,0 0 0 15,0 1 0-15,0-1 4 0,0 1-8 0,0-1 4 0,0 1 4 0,0-2-4 16,0 2 0-16,0 5 0 0,0-7 0 0,0 2 0 0,0-1 0 16,0 1 0-16,0-1 0 0,0 5 0 0,0-4 0 0,0-1 4 15,0 1-4-15,0 4-4 0,0-5 4 0,0 1 0 0,0-1 0 0,0 5 4 16,0-4-4-16,0-1 0 0,0 5-8 0,0-5 4 0,0 5 4 16,0-4 0-16,0-1 0 0,0 5 0 0,0-3 0 0,0 2 4 15,0 2-8-15,0-7 4 0,0 7 0 0,0-1 0 0,0-4 4 16,0 4-4-16,0 0 0 0,0-5 0 0,0 5 0 0,0 1 4 15,0-6-8-15,0 6 4 0,0-6 0 0,8 5 0 0,-8-5 0 16,0 6 0-16,0-6 0 0,0 0 0 0,0 5 0 0,0-4 0 16,9-1 0-16,-9 5 0 0,0-4 0 0,0 0 0 0,0-1 0 15,0 5 0-15,0-6-4 0,9 3 4 0,-9-3 0 0,0 7 0 0,0-5 0 16,0-2 4-16,8 2-8 0,-8-1 0 0,0 1 4 0,0-1 0 16,8 1 0-16,-8-1 0 0,0 5 0 0,0-5 4 0,0 1-4 15,10 0 0-15,-10-1 0 0,0 0 0 0,0 1 0 0,8-1 0 16,-8 0 0-16,0 1 0 0,8-1 0 0,-8 0 0 0,0 5 0 15,9-4 0-15,-9-1 0 0,0 1 0 0,9-1 0 0,-9-5 0 0,0 6 0 16,8-1 0-16,-8 2 0 0,0-3 4 0,8 2-4 0,-8-1 0 16,0-4 0-16,9 4 0 0,-9 0 0 0,0 0 0 0,8 1 0 15,-8-5 0-15,8 5 0 0,-8-6 0 0,0 5 0 0,10 1 4 0,-10-6-8 16,0 6 4-16,8-1 0 0,-8 0 0 0,8-4 4 16,-8 4-4-16,0 1 0 0,10-6 0 0,-10 6 0 0,0-5 0 0,8 4 0 15,-8 0 0-15,8-5 0 0,-8 6 0 0,0-5 0 0,8 4 0 16,-8-5 0-16,0 6 0 0,0-5 0 0,9-2 0 0,-9 7 0 15,0-5 0-15,9 0 4 0,-9 4-4 0,0-4-4 0,0 0 4 0,8 0 4 16,-8-1-4-16,0 0 0 0,0 5 0 0,9-4 0 0,-9 0 0 16,0-1 0-16,0 1 0 0,0-1-4 0,8 1 4 0,-8-5-4 15,0 5 8-15,0 4 0 0,0-5-4 0,8 1 4 0,-8-1-4 16,0 1 0-16,0 0 0 0,0-1-4 0,0 1 0 0,10 0 8 16,-10 4-8-16,0-5 0 0,0 1 4 0,0 0 0 0,0-1 0 15,8 1 0-15,-8-1 0 0,0-4 0 0,0 5-4 0,8 0 4 16,-8-1 0-16,0-4 0 0,0 4-4 0,0-3 4 0,0 3 0 0,0-5-4 15,8 2 8-15,-8 3-4 0,0-4 0 0,0 0 0 0,0 3 0 16,0-2 4-16,0-1-4 0,0 5 0 0,0-6 0 0,0 1-4 16,10 0 4-16,-10 0-12 0,0 4 16 0,0-3-4 0,0-2 0 15,0 6 8-15,0-6-8 0,0 2 4 0,8-2-4 0,-8 1 0 0,0 4 0 16,0-9 0-16,0 10 0 0,0-6 0 0,0 2 4 16,0-2-4-16,0 1 0 0,0-5 4 0,0 5-4 0,0 0 0 0,0-1 8 15,0-4-4-15,0 5 4 0,0-5 0 0,0 0-4 0,0 0-4 16,0 5 8-16,0-5 0 0,0 0 0 0,8 0 0 0,-16 0-4 15,8 5 4-15,0-5 0 0,8 0 0 0,-16 0-4 0,8 4 4 0,0-4-4 16,0 0 0-16,0 6 0 0,0-6 0 0,0 4 0 16,0 0 0-16,0-4 0 0,0 7 0 0,0-3 4 0,0-4 0 0,0 4-4 15,0 1 8-15,0-5-8 0,0 5 0 0,0-5 0 0,0 5 0 16,0-1-4-16,0 1 4 0,0-5-4 0,0 5 0 0,0 0 4 16,0-1 0-16,0-4-4 0,0 5 8 0,0 0-4 0,0 0-4 0,0 0 0 15,0 0 0-15,0-1 0 0,0 1 0 0,0-5 0 0,0 10 4 16,0-10-4-16,0 5 0 0,0-1 0 0,0 1 0 0,0 0 0 15,0 0 0-15,-8-1 0 0,8 1 0 0,0 0 0 0,0 0 0 16,-10-5 0-16,10 5 0 0,0 0 0 0,0-5 0 0,-8 4 0 16,8-4 0-16,0 5 0 0,0-5 0 0,0 5 0 0,0-5 0 0,0 0 0 15,0 0 0-15,-8 5 0 0,8-5 0 0,0 0 0 0,0 0 0 16,0 0 0-16,-8 0 0 0,8 0 0 0,0 0 0 0,0 4 0 16,-10-4 0-16,10 0 0 0,0 5 0 0,0-5 0 0,-8 0 0 15,8 5 0-15,0-5 0 0,0 0 0 0,0 0 0 0,0 0 0 16,0 0 0-16,0 0 0 0,0 0 0 0,0 0 0 0,0 0 0 0,0 0 0 15,0 0 0-15,0 0 0 0,0 0 0 0,0 0 0 0,0 0 0 16,0 0 0-16,0 0 0 0,0 0 0 0,0 0-32 0,0 0-32 16,0-5-28-16,0 5-36 0,0-5-48 0,0 1-40 0,0-1-48 15,0 0-4-15,0 0 40 0,0 1 44 0,0-6 32 0,-8 0 16 16,8 1 40-16</inkml:trace>
  </inkml:traceGroup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2:10.7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F2EC6D-0632-41C6-B89F-F40EE678A9E3}" emma:medium="tactile" emma:mode="ink">
          <msink:context xmlns:msink="http://schemas.microsoft.com/ink/2010/main" type="writingRegion" rotatedBoundingBox="6566,13335 6881,14429 6509,14536 6195,13442"/>
        </emma:interpretation>
      </emma:emma>
    </inkml:annotationXML>
    <inkml:traceGroup>
      <inkml:annotationXML>
        <emma:emma xmlns:emma="http://www.w3.org/2003/04/emma" version="1.0">
          <emma:interpretation id="{5778C9FB-A904-4E82-9165-D98AF374A83E}" emma:medium="tactile" emma:mode="ink">
            <msink:context xmlns:msink="http://schemas.microsoft.com/ink/2010/main" type="paragraph" rotatedBoundingBox="6566,13335 6881,14429 6509,14536 6195,13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569D83-0E9B-43E5-8792-D35A8F83A71B}" emma:medium="tactile" emma:mode="ink">
              <msink:context xmlns:msink="http://schemas.microsoft.com/ink/2010/main" type="line" rotatedBoundingBox="6566,13335 6881,14429 6509,14536 6195,13442"/>
            </emma:interpretation>
          </emma:emma>
        </inkml:annotationXML>
        <inkml:traceGroup>
          <inkml:annotationXML>
            <emma:emma xmlns:emma="http://www.w3.org/2003/04/emma" version="1.0">
              <emma:interpretation id="{001B96B5-707B-4DC1-BF39-FA8AAFFE79D2}" emma:medium="tactile" emma:mode="ink">
                <msink:context xmlns:msink="http://schemas.microsoft.com/ink/2010/main" type="inkWord" rotatedBoundingBox="6466,13364 6555,13669 6455,13698 6367,13392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3990-3395 71 0,'0'0'92'0,"0"0"-12"0,0 0 0 0,0 4-24 0,0-4 0 0,0 0 0 16,0 5 0-16,0-5-4 0,0 0 0 0,0 5 4 16,0 0-4-16,0 0 0 0,0-1 4 0,0 3-4 0,0 1 0 0,0-3 0 15,0 6-4-15,0-2 0 0,0 0-4 0,0 1 0 0,0 0-4 16,0 0 0-16,0 4 0 0,0-4-4 0,0 5 0 0,0-6-4 15,0 6-4-15,0-5-4 0,0 5-4 0,0-6-4 0,0 1 0 0,0 5 0 16,0-6-8-16,0 1-4 0,0 5 0 0,0-5-12 0,0-1-4 16,0-4-4-16,0 5-12 0,0 0-12 0,0-5-12 0,0 0-4 15,0 0-16-15,0 0-20 0,0-1-16 0,0-4-8 16,0 0-12-16,0 0-44 0,-8 0-20 0,8-4 32 0,0-1 36 0,-8 0 20 16</inkml:trace>
        </inkml:traceGroup>
        <inkml:traceGroup>
          <inkml:annotationXML>
            <emma:emma xmlns:emma="http://www.w3.org/2003/04/emma" version="1.0">
              <emma:interpretation id="{6C6BFB62-49D8-47E0-A275-76DCFAC52673}" emma:medium="tactile" emma:mode="ink">
                <msink:context xmlns:msink="http://schemas.microsoft.com/ink/2010/main" type="inkWord" rotatedBoundingBox="6743,13949 6881,14429 6509,14536 6372,1405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88.4655">3982-2708 47 0,'0'0'76'0,"-8"0"-4"16,8 0-4-16,0 0-24 0,0 0-4 0,0 0 4 0,0 0-4 16,0 0 0-16,0 0 0 0,0 0-4 0,0 0 4 0,0 0-4 15,0 0 0-15,0 0 0 0,0 0-4 0,0 0 4 0,0 0-4 0,0 0 0 16,0 0 0-16,0 0-4 0,0-5 8 0,0 5 0 15,0 0-4-15,0-4 0 0,0 4-4 0,8-5-4 0,-8 5-4 0,0-5 4 16,8 5-4-16,-8 0 0 0,10 0 0 0,-2-5 0 0,-8 5-4 16,8 0 0-16,2 0-4 0,-2 0 0 0,0 0-4 0,2 0 0 15,-2 0-4-15,0 0 4 0,0 0-4 0,2 5-4 0,-2-5 4 0,0 0-4 16,-8 5 4-16,10-5 0 0,-2 0 0 0,0 5-4 16,2-1 4-16,-2-4-4 0,-8 5 0 0,8 0 4 0,-8-1 0 0,10 1-4 15,-10 0 0-15,0 0 0 0,8 0 4 0,-8 0 0 0,0 4-4 16,0-4 4-16,0 0 0 0,0 5 0 0,0-6 0 0,-8 6 0 15,8-5 0-15,0 4 0 0,-10 1 0 0,10 0 0 0,-8-6 0 0,8 6-4 16,0-5 4-16,-8 4-4 0,8-4 0 0,-10 5 4 16,10-5-8-16,-8 0 4 0,8-1 0 0,0 1 0 0,-8 0 0 0,8 0 0 15,0-5 0-15,0 5 0 0,0-5-4 0,-10 0 4 0,10 5-4 16,0-5 0-16,0 0 4 0,0 0 0 0,0 0 0 0,0 0-4 16,0 0 4-16,10-5 0 0,-10 5 0 0,0-5 0 0,0 5 0 0,8 0 0 15,-8-5 0-15,0 5 0 0,8-5 0 0,-8 0-4 16,10 5 4-16,-10-4 0 0,8 4 0 0,0-5 0 0,2 0 0 0,-10 5 0 15,8 0 0-15,0-5 0 0,0 5 0 0,-8 0 0 0,10 0 4 16,-2 0-4-16,0 0 0 0,2 0 0 0,-2 0 0 0,0 0 0 16,2 0 4-16,-2 0-4 0,0 5-16 0,0-5 20 0,2 5 4 0,-2-5-4 15,-8 5 0-15,8-5 4 0,2 4 0 0,-2 1 0 0,0 0 0 16,-8 0 0-16,10 0 4 0,-2 4-4 0,-8-4 4 0,8 4 0 16,-8 2 0-16,9-7 0 0,-9 6 4 0,0-1 0 0,0-4 4 15,0 5 4-15,9 0 0 0,-9-1 0 0,0 1 0 0,0-6 0 16,0 6 0-16,-9 0 4 0,9-1 0 0,0 1-4 0,-9-1 0 15,9-4-4-15,-8 5 0 0,0 0-4 0,-2-6 0 0,2 6-8 0,0-1 0 16,-2-4 0-16,2 5 4 0,-10-6-8 0,10 3 4 0,0-4-4 16,-10 2-4-16,10 0 0 0,-10-5-4 0,10 5 4 0,0-5 0 15,-10 5-8-15,10-5-4 0,-10 0-8 0,10 0-12 0,0 0-4 16,-10-5-16-16,10 0-12 0,-2 5-20 0,-6-5-12 0,6 0-32 16,2-5-24-16,0 6-12 0,-10-6-64 0,10 5 4 0,0-9 36 15,-2 5 36-15,2-6 32 0,-10 0 24 0</inkml:trace>
        </inkml:traceGroup>
      </inkml:traceGroup>
    </inkml:traceGroup>
  </inkml:traceGroup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8:44.2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A491BF-C638-4E28-AC17-CB649E5D4DC0}" emma:medium="tactile" emma:mode="ink">
          <msink:context xmlns:msink="http://schemas.microsoft.com/ink/2010/main" type="inkDrawing" rotatedBoundingBox="10522,4479 11690,4515 11689,4554 10521,4517" semanticType="callout" shapeName="Other"/>
        </emma:interpretation>
      </emma:emma>
    </inkml:annotationXML>
    <inkml:trace contextRef="#ctx0" brushRef="#br0">5029 546 39 0,'-8'0'96'0,"8"0"-4"0,-8 0 0 0,0 0-20 0,8 0 0 0,-10 0 8 16,10 0-4-16,0 0 0 0,-8 0 4 0,8 0-8 0,0 0-4 16,0 0-8-16,0 0-4 0,-8 0-8 0,8 0-4 0,0 0-4 15,0 0-4-15,0 0-8 0,0 0 0 0,8 0-4 0,-8 0 0 16,0 0 0-16,0 0 4 0,0 0 0 0,0 0 4 0,8 0-4 16,-8 0 4-16,0 0 0 0,10 0 0 0,-10 0-4 0,8 0 0 15,0 0 0-15,-8 0 0 0,8 0 4 0,2 0-4 0,-2 0-4 16,0 0 4-16,1 4-8 0,-1-4 0 0,10 0 0 0,-10 0-4 0,0 5-16 15,0-5 20-15,10 0 0 0,-1 5-4 0,-8-5 0 0,8 5 0 16,-1-5 0-16,-7 5 0 0,8-5 4 0,1 4-8 0,-2-4 4 16,10 6-4-16,-9-6 0 0,-1 0 4 0,2 0-16 0,8 4 0 0,-10-4 0 15,10 5 0-15,-1-5 0 0,1 0 0 0,0 0 0 16,0 5 0-16,-1-5 0 0,1 0 0 0,0 0 0 0,-1 0 0 0,9 0 0 16,-8 0 0-16,0 0 0 0,7 0 0 0,-7 0 0 0,0 0 0 15,0 0 0-15,-2 0 0 0,2 0 0 0,-1 0 0 0,1 0 0 16,-8 0 0-16,7 0 0 0,-8 0 0 0,0 0 0 0,9 0 0 0,-10 0 0 15,-6 0 0-15,6 0 0 0,1 0 0 0,0 0 0 0,-8-5 0 16,-1 5 0-16,0 0 0 0,2 0 0 0,-2 0 0 0,0 0 0 16,-8 0 0-16,10 0 0 0,-10 0 0 0,0-5 0 0,0 10 0 15,0-5 0-15,8-5 0 0,-8 10 0 0,0-10 0 0,-8 10 0 16,8-10 0-16,0 5 0 0,0 0 0 0,-10 0 0 0,10-4-52 16,-8 4-28-16,0 0-16 0,8 0-20 0,-10 0-12 0,2 0-16 0,0-6-12 15,-1 6-8-15,1 0-4 0,-9 0-48 0,8 0 12 16,-7 0 36-16,6 0 32 0,-6 6 24 0,-2-6 20 0</inkml:trace>
  </inkml:traceGroup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10.1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2C3D40-32B9-4FAD-BDAC-200F95B3BBB0}" emma:medium="tactile" emma:mode="ink">
          <msink:context xmlns:msink="http://schemas.microsoft.com/ink/2010/main" type="inkDrawing" rotatedBoundingBox="22859,5325 23313,5380 23305,5446 22850,5391" semanticType="underline" shapeName="Other">
            <msink:sourceLink direction="with" ref="{08B157A5-323D-48EF-83C9-08D53F86AA08}"/>
          </msink:context>
        </emma:interpretation>
      </emma:emma>
    </inkml:annotationXML>
    <inkml:trace contextRef="#ctx0" brushRef="#br0">17316 1385 55 0,'0'0'76'0,"0"0"-4"0,0 0-4 0,8 5-24 0,-8-1-4 16,0-4 0-16,0 0 0 0,8 5 0 0,-8 0 4 0,10-5 8 16,-10 5-4-16,8 0 4 0,-8 0-4 0,8-1 0 0,0 1 0 0,1 0-4 15,-1 0 8-15,1-1-8 0,0 1 4 0,-1 0-4 16,0 0 0-16,10-1 0 0,-10-4-8 0,0 4 0 0,10 2-4 0,-10-6 0 16,9 0-4-16,1 5 0 0,-10-5-4 0,10 0-4 0,-2 0-4 15,2 0 0-15,-10 0 0 0,9 0-4 0,0 0-4 0,0 0 0 16,-9 0 4-16,10 0-8 0,-2 0 0 0,-6 0 0 0,6 0 0 0,-7 0 0 15,-1 0-4-15,9-5-4 0,-8 5-8 0,-1 0-12 0,-8-6-16 16,8 6-16-16,-8-4-40 0,10 4-40 0,-10-4-32 0,0 4-80 16,-10-5 48-16,10 5 28 0,0-5 40 0,-8 5 24 0</inkml:trace>
  </inkml:traceGroup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4:38.7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148BAC-26B4-4465-907F-B012A21F56FD}" emma:medium="tactile" emma:mode="ink">
          <msink:context xmlns:msink="http://schemas.microsoft.com/ink/2010/main" type="inkDrawing" rotatedBoundingBox="10383,1607 18822,1975 18811,2208 10373,1840" shapeName="Other"/>
        </emma:interpretation>
      </emma:emma>
    </inkml:annotationXML>
    <inkml:trace contextRef="#ctx0" brushRef="#br0">16 86 71 0,'0'0'88'0,"-8"5"-4"0,8 0-8 0,0 0-24 0,0-5-4 15,-8 4-4-15,8-4 8 0,0 6 0 0,0-6 4 0,0 3-4 16,0-3 0-16,8 0-4 0,-8 6 4 0,8-6 0 0,1 0 0 0,-9 0-20 16,17 0 20-16,-9 0-8 0,2 5-4 0,-2-5 0 0,9 0-4 15,-8-5 4-15,7 5-4 0,1 0-4 0,1-6-4 0,8 3-4 16,-10 3 0-16,10-6 0 0,-9 2-4 0,9-1 0 0,-2 0 0 16,-6 0 4-16,8 1-4 0,7-6-4 0,-7 6 4 0,0-1-4 15,0-5 0-15,7 10 0 0,1-10-4 0,-8 5 4 0,8 1-4 16,1-1-4-16,-1 0 4 0,0 0-8 0,-1 1 4 0,1 4-4 0,1-6 0 15,7 2 4-15,-8 4-4 0,1 0 0 0,-1-5 0 0,0 5-4 16,0 0 0-16,0 0 4 0,1 0-4 0,-11 0 4 0,11 0 0 16,-9 5-4-16,8-5 0 0,-8 0-4 0,7 4 8 0,-7 2-4 15,0-6 0-15,0 4 0 0,-1-4 0 0,9 5 0 0,-8 0 0 16,-1-5 4-16,0 5-4 0,1-1 0 0,9-4-4 0,-11 5 4 0,2-5 0 16,9 5 0-16,-11-5 0 0,11 5 0 0,-9-5 0 0,8 0-4 15,-8 0 8-15,8 0-4 0,-9 4 0 0,9-4 0 0,-8 6-4 16,8-6 4-16,-9 5 4 0,1-5-4 0,0 0 0 0,-1 4 0 15,1 1 4-15,0 0-4 0,-2-1 0 0,2-4 0 0,-8 5-4 16,7 0 4-16,1 0 4 0,-10-1-4 0,10 2 0 0,-9-3 0 0,9 3 4 16,-10-1-4-16,2 0 0 0,8-1 0 0,-1 2 0 0,-8-2 0 15,0-4-4-15,9 5 4 0,0-1 0 0,-10 2 0 0,10-2-4 16,-1 1 4-16,-7-5-4 0,8 5 4 0,-1 0 0 0,-8-1 0 16,8-4 4-16,1 5-4 0,0-5 0 0,-1 6 0 0,-8-6 0 15,8 4 0-15,1-4 0 0,0 4-4 0,-1-4 4 0,1 5 0 0,-8-5 0 16,6 0 4-16,2 0-4 0,-1 0 0 0,1 5 0 0,0-5 4 15,-9 0-4-15,9 0 0 0,-1 0 0 0,0 0 0 16,1 0 4-16,0 0-4 0,-1 0 0 0,1-5 4 0,0 10-4 0,8-5 0 16,-9 0 0-16,1 0-4 0,8 0 0 0,-8 0 4 0,7 0 0 15,1-5 4-15,1 5-4 0,-1 0 0 0,0 0-16 0,0-5 20 16,0 5-4-16,1 0 4 0,7 0 0 0,-8-4-4 0,1 4 4 0,7 0-4 16,-8 0 0-16,1 0 0 0,-1 0 0 0,8 0 4 0,-9 0-4 15,3 0 0-15,-3 0 4 0,9 0-8 0,-6 0 4 0,-3 0 0 16,1 0 0-16,8 0 0 0,-7 0 0 0,-1 0 4 0,8 0 0 0,-7 0-4 15,7 0 0-15,1 0 0 0,-9 0 4 0,8 0 0 16,-7 0 4-16,7 0-4 0,-8 0 0 0,9 0 0 0,-9 0-4 0,8 0 4 16,-7 0 4-16,7 0-4 0,-8 0-4 0,9 0 8 0,-9 0-4 15,0 0 0-15,9 0-4 0,-9 0 8 0,10 0-12 0,-11 0 8 16,9 0 0-16,2 4 0 0,-11-4 0 0,9 0 0 0,2 5-4 16,-2-5 4-16,1 5-4 0,-9-5 0 0,9 5 0 0,-1-5 0 15,1 5-4-15,-1 0 4 0,2-1 0 0,-11 1 0 0,9-1 0 0,2 2 0 16,-11-6 0-16,1 4 0 0,10 1 0 0,-11-5-4 0,11 5 4 15,-10 0 0-15,7-5-20 0,-7 5 24 0,10-5-4 0,-11 4 0 16,11-4 4-16,-10 5 0 0,7-5-8 0,-5 5 4 0,6-5 4 16,-9 4-4-16,11-4 4 0,-10 0-4 0,9 5 0 0,-9-5 0 15,-1 5-4-15,1-5 4 0,0 5 0 0,1-5 0 0,-1 5 4 16,0-1-4-16,0-4 0 0,0 6 0 0,-9-6 0 0,9 4-4 16,1-4 8-16,-9 5 0 0,8-5-4 0,0 0 0 0,0 0 0 15,-9 0 4-15,9 0-4 0,1 0 0 0,-1 0 4 0,0 0-4 0,-8 0 0 16,7 0 0-16,1 0 0 0,0 0-4 0,-8 0 4 0,9 0 0 15,-11 0 0-15,11 0 0 0,-9 0 0 0,-1 0 0 0,0 0 0 16,1 0 4-16,0 0-4 0,-1 0 0 0,-7 5 0 0,8-5 0 0,-1 0-4 16,-8 5 4-16,0-5-4 0,-1 0 4 0,2 4 4 0,0-4-4 15,-2 5 0-15,1-5 0 0,0 5 0 0,0-5 4 0,1 5-4 16,-10-1 4-16,8-4 0 0,2 0 4 0,-10 0-4 0,10 0 0 16,-1 7 4-16,-9-7 0 0,8 3-4 0,-6-3 8 0,6 5-4 15,2-5 4-15,-10 0 0 0,9 5 0 0,0-5 4 0,0 0 0 0,-9 5-4 16,10 0 0-16,0-5 0 0,-2 0 4 0,1 4-4 0,0-4 4 15,0 0-4-15,1 0 0 0,-2 5-4 0,2-5 4 0,-2 0-12 16,1 0 0-16,1 0 0 0,-2 0 0 0,2 0 0 0,-2 0 0 16,-6 0 0-16,6 0 0 0,1 5 0 0,-8-5 0 0,8 0 0 15,-9 4 0-15,10-4 0 0,-10 0 0 0,0 5 0 0,2-5 0 16,-2 5 0-16,-8-5 0 0,8 5 0 0,1-5 0 0,-9 0 0 0,0 5 0 16,0-5 0-16,0 5 0 0,8-5 0 0,-8 4 0 0,-8-4 0 15,8 5 0-15,0 0 0 0,-9-5 0 0,1 5 0 0,0-1 0 16,8 2-28-16,-18-2-84 0,10 1-24 0,-2 5-32 0,-6-6-28 15,-1 6 0-15,0-5-48 0,0 5-4 0,-9-1 36 0,0-4 40 16,1 4 32-16,-1 1 28 0</inkml:trace>
  </inkml:traceGroup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36.5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B6944F-981A-41D9-9929-D5244AA46262}" emma:medium="tactile" emma:mode="ink">
          <msink:context xmlns:msink="http://schemas.microsoft.com/ink/2010/main" type="writingRegion" rotatedBoundingBox="23634,8144 23975,8144 23975,8481 23634,8481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8781C7B5-B6E2-48F8-9814-6E2A6142360D}" emma:medium="tactile" emma:mode="ink">
            <msink:context xmlns:msink="http://schemas.microsoft.com/ink/2010/main" type="paragraph" rotatedBoundingBox="23634,8144 23975,8144 23975,8481 23634,8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ED46D2-72DC-4396-9A7A-F24A9CA4DF61}" emma:medium="tactile" emma:mode="ink">
              <msink:context xmlns:msink="http://schemas.microsoft.com/ink/2010/main" type="line" rotatedBoundingBox="23634,8144 23975,8144 23975,8481 23634,8481"/>
            </emma:interpretation>
          </emma:emma>
        </inkml:annotationXML>
        <inkml:traceGroup>
          <inkml:annotationXML>
            <emma:emma xmlns:emma="http://www.w3.org/2003/04/emma" version="1.0">
              <emma:interpretation id="{CE032CF8-3C1A-40C1-B96A-C7105C08AE1C}" emma:medium="tactile" emma:mode="ink">
                <msink:context xmlns:msink="http://schemas.microsoft.com/ink/2010/main" type="inkWord" rotatedBoundingBox="23634,8144 23975,8144 23975,8481 23634,8481"/>
              </emma:interpretation>
            </emma:emma>
          </inkml:annotationXML>
          <inkml:trace contextRef="#ctx0" brushRef="#br0">-1387-977 59 0,'0'-5'80'15,"8"5"-4"-15,-8 0 0 0,0 0-28 0,0 0 0 0,0 0 0 0,10 0-4 16,-10 0 0-16,0 0-4 0,8 0-4 0,-8 0 4 0,8 0-4 16,-8 0 0-16,9 0 4 0,-9 0 4 0,9 5 0 0,-9-5-4 15,8 0 4-15,-8 5-8 0,9-5 0 0,-9 4-8 0,8 1 8 16,-8-5-8-16,8 5-4 0,-8 4-20 0,0-3 24 0,0-3-8 16,0 3 0-16,8 4-4 0,-8-6 4 0,0 0-4 0,0 7 0 15,0-7-4-15,0 6-4 0,0-5 0 0,0 4-4 0,0-4 0 16,0 6 4-16,0-7-4 0,0 5 0 0,0-4 0 0,0 5 0 15,0-6 0-15,0 1 0 0,0 0 0 0,0 4 0 0,-8-4 0 0,8 0 0 16,0 0 0-16,0-5 0 0,0 5-4 0,0-5 4 0,-8 0 0 16,8 5 0-16,0-5-4 0,0 0 0 0,0 0 0 0,-8 0 4 15,8-5-4-15,0 5 4 0,0-5-4 0,0 0 0 0,0 0 4 16,0 0 0-16,0-4-4 0,0 4 4 0,0 0-4 0,0-4 0 16,0-1 0-16,0 1 0 0,-9-1 0 0,18 0 0 0,-9 1 0 0,0-1 4 15,0 1-8-15,0-2 4 0,8 3 4 0,-8-2-4 0,0 1 4 16,8-1-4-16,-8 0 0 0,8 1-4 0,-8 4 4 0,10-4-4 15,-10 4 4-15,8-1 4 0,-8 2 0 0,8-1-4 0,-8 5 0 0,10-5 4 16,-2 5 0-16,-8 0 4 0,8-5-4 0,-8 5 0 16,9 0 4-16,-1 0 0 0,1 0 0 0,-9 0 0 0,8 0 0 0,1 5 4 15,-1-5 4-15,-8 0 0 0,8 0 0 0,2 0 0 0,-2 0 8 16,0 0-4-16,2 0 4 0,-10 0 0 0,8 0 0 0,0 0-4 16,0 0 0-16,-8 0 0 0,9 0 0 0,0 0-4 0,-9 0 0 0,8 0-4 15,-8 0 0-15,9 0-4 0,-9 0 0 0,0 0-4 0,8-5 0 16,-8 5 0-16,0 0-8 0,8-4 4 0,-8-1-12 0,0 0 0 15,10 0-8-15,-10 1-20 0,8-6-20 0,-8 5-28 0,0-6-24 16,8 8-32-16,-8-7-28 0,0 1-56 0,0 3-20 0,0-3 40 16,-8 0 48-16,8 4 36 0,0-1 12 0</inkml:trace>
        </inkml:traceGroup>
      </inkml:traceGroup>
    </inkml:traceGroup>
  </inkml:traceGroup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2.1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A529FC-B9BB-40F3-BF75-5F5B09DBD061}" emma:medium="tactile" emma:mode="ink">
          <msink:context xmlns:msink="http://schemas.microsoft.com/ink/2010/main" type="inkDrawing" rotatedBoundingBox="18793,4208 18938,5065 18721,5102 18576,4245" semanticType="verticalRange" shapeName="Other"/>
        </emma:interpretation>
      </emma:emma>
    </inkml:annotationXML>
    <inkml:trace contextRef="#ctx0" brushRef="#br0">13035 315 35 0,'0'-4'92'0,"0"4"-4"16,0 0-8-16,0 0-20 0,0-6 4 0,9 6-4 15,-9 0 4-15,0 0 4 0,8 0-4 0,1 6 8 0,0-6 0 0,-9 0-8 16,8 4 0-16,10 1-8 0,-10 0 0 0,0-1-4 0,10 1 0 15,-2 5 0-15,-7-5-8 0,8 9-4 0,-8-4-4 0,7 5 0 16,2-1-4-16,-10 0-4 0,10 6-4 0,-10-6-8 0,9 10 4 0,-9-5 0 16,0 0-4-16,1 5-4 0,0 0 0 0,-9 5-4 0,8-5 0 15,-8 5-4-15,0-1-4 0,8 1 4 0,-8 0 0 0,-8 0 0 16,8 4 0-16,0-4 0 0,-8 0 0 0,8 5 0 0,-9-6-4 16,9 1 0-16,-9 0-4 0,1-5-4 0,8 0 0 0,-8 0-16 15,-1-5-12-15,9 4-12 0,-8-7-4 0,0-3-12 0,8 2-20 0,-10-5-28 16,10-2-12-16,0-1-16 0,-8-3-72 0,8-4 16 15,-8-4 32-15,8-3 32 0,0-1 24 0</inkml:trace>
  </inkml:traceGroup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4.5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395730-43C4-4359-8DC7-4DD769675DE2}" emma:medium="tactile" emma:mode="ink">
          <msink:context xmlns:msink="http://schemas.microsoft.com/ink/2010/main" type="inkDrawing" rotatedBoundingBox="22252,4606 22586,4605 22586,4619 22253,4621" semanticType="strikethrough" shapeName="Other"/>
        </emma:interpretation>
      </emma:emma>
    </inkml:annotationXML>
    <inkml:trace contextRef="#ctx0" brushRef="#br0">16727 675 35 0,'-8'5'100'0,"8"-5"-28"0,0-5 20 0,-9 5-28 16,9 0 4-16,0 0 0 0,0 0-4 0,0 0 4 0,0 0-4 15,0 0 0-15,9 0 0 0,-9 0 4 0,8 0-8 0,-8 0-4 0,8 0-4 16,1 0 0-16,0 0 0 0,-1 0-4 0,0 5-4 0,2-5-8 16,6 0-8-16,-7 0-4 0,0 0-4 0,7 0-8 0,-7 0 4 15,7 0 0-15,2 0-8 0,0 0-4 0,-10 0-12 0,9 0-8 0,0 0-16 16,-9 0-20-16,9 0-24 0,1 0-32 0,-10 0-24 15,0 0-32-15,10-5-56 0,-10 5 28 0,0-5 40 0,1 5 32 0,0-5 24 16</inkml:trace>
  </inkml:traceGroup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3.3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C59173-D8F3-4D9C-99F5-DFE0D2AC7D7C}" emma:medium="tactile" emma:mode="ink">
          <msink:context xmlns:msink="http://schemas.microsoft.com/ink/2010/main" type="inkDrawing" rotatedBoundingBox="19846,4672 20428,4564 20437,4613 19855,4720" semanticType="strikethrough" shapeName="Other">
            <msink:sourceLink direction="with" ref="{59A5B0F0-E5C5-48EB-8025-B89FF6B4C4D6}"/>
          </msink:context>
        </emma:interpretation>
      </emma:emma>
    </inkml:annotationXML>
    <inkml:trace contextRef="#ctx0" brushRef="#br0">14305 732 11 0,'0'0'100'0,"0"0"0"0,0 0-12 0,0 0-20 16,0 6 4-16,0-6 4 0,0 0 8 0,10 0 0 0,-10 0 4 15,0 0 0-15,8 4-8 0,-8-4-4 0,8 0-8 0,2 0 0 16,-2 5-8-16,0-5-8 0,0 0-4 0,9 0-8 0,-8 0-8 0,8 4 0 16,1-4-4-16,-10 0-8 0,8 0-8 0,2-4 4 0,-1 4-4 15,0-5 0-15,8 1-8 0,-7 4 0 0,8-6-12 0,-10 2-12 16,10-1-16-16,-9 0-12 0,9-4-20 0,0 3-20 0,-2-3-16 16,2 5-20-16,-9-6-4 0,9 0-48 0,0 1-32 0,-10-2 48 15,10 7 24-15,-9-6 28 0,9 1 20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5:03.6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435B3F-9640-4632-9A1B-560949104854}" emma:medium="tactile" emma:mode="ink">
          <msink:context xmlns:msink="http://schemas.microsoft.com/ink/2010/main" type="writingRegion" rotatedBoundingBox="25886,12588 25352,14714 24529,14508 25063,12381">
            <msink:destinationLink direction="with" ref="{A9A4BEFB-B4ED-48FF-9BEA-888CE8F42355}"/>
          </msink:context>
        </emma:interpretation>
      </emma:emma>
    </inkml:annotationXML>
    <inkml:traceGroup>
      <inkml:annotationXML>
        <emma:emma xmlns:emma="http://www.w3.org/2003/04/emma" version="1.0">
          <emma:interpretation id="{206DB606-F1E1-4358-94B5-47EA656C0F21}" emma:medium="tactile" emma:mode="ink">
            <msink:context xmlns:msink="http://schemas.microsoft.com/ink/2010/main" type="paragraph" rotatedBoundingBox="25886,12588 25352,14714 24529,14508 25063,12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A6EE44-C6A9-4390-9CA1-9F045F421E62}" emma:medium="tactile" emma:mode="ink">
              <msink:context xmlns:msink="http://schemas.microsoft.com/ink/2010/main" type="line" rotatedBoundingBox="25886,12588 25352,14714 24529,14508 25063,12381"/>
            </emma:interpretation>
          </emma:emma>
        </inkml:annotationXML>
        <inkml:traceGroup>
          <inkml:annotationXML>
            <emma:emma xmlns:emma="http://www.w3.org/2003/04/emma" version="1.0">
              <emma:interpretation id="{465C49A1-D8BE-4EF6-A1C4-52BBEA09DF37}" emma:medium="tactile" emma:mode="ink">
                <msink:context xmlns:msink="http://schemas.microsoft.com/ink/2010/main" type="inkWord" rotatedBoundingBox="25886,12588 25352,14714 24529,14508 25063,123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6 150 35 0,'0'-4'84'0,"0"0"-12"16,0-1-20-16,-8 0-4 0,16 0-8 0,-8 1 0 0,0-1-4 15,0 1-4-15,8-1 0 0,-8-4 0 0,0 5 0 0,9-1-4 0,-9 0 0 16,8-4 4-16,-8 5 0 0,7-6 0 0,-7 6 0 0,9-1 4 15,-1-4 0-15,0 5 0 0,-8-1-4 0,9-1 0 0,-1 3 0 16,-1-2 0-16,-7 0-4 0,8 1 0 0,1 0-4 0,-1-1 0 16,-8 5 0-16,8 0-8 0,1-5 4 0,-2 5-4 0,1 0 4 15,1 0-4-15,-1 0 0 0,0 0 0 0,-1 0-4 0,3 0 0 0,-3 0 0 16,1 5 0-16,1-5 0 0,-9 0-4 0,8 5 0 0,0-5 0 16,1 4-4-16,-2 0 0 0,1-4 4 0,-8 5-4 0,8 0 0 15,-8-2 0-15,0 3 0 0,9 3-4 0,-9-4 4 0,0-1-4 16,0 1 4-16,0 4-4 0,0-4 0 0,0-1 0 0,0 2 4 15,0 2-4-15,0-3 0 0,0-1 0 0,0 1 0 0,-9 4 0 0,9-5 0 16,0 1 0-16,0-1 0 0,0 1 4 0,-8 0-24 0,8 0 24 16,0-5 0-16,-8 4 0 0,8 0-4 0,-7 2 0 15,7-2 0-15,0-4 0 0,-9 4 0 0,9 1 0 0,0 0 0 0,0-5 0 16,-8 4 4-16,8-4-4 0,0 5 0 0,0-5 0 0,0 5-4 16,0-5 4-16,0 0 0 0,0 0 0 0,0 0 0 0,0 4 0 15,0-4 0-15,0 0 0 0,8 0 0 0,-8-4 4 0,0 4-8 0,0-5 4 16,9 5 0-16,-9-5 0 0,0 5 0 0,7-4 0 15,1-1 0-15,-8 5 0 0,8-5 4 0,1 1-4 0,-1 0 0 0,-8-2 4 16,7 2-4-16,2 0 0 0,-9 4 0 0,8 0 0 0,0-5 0 16,-8 5 0-16,9 0 0 0,-1 0 0 0,-8 0 0 0,7 0 0 15,3 0 0-15,-10 0 0 0,7 0 0 0,-7 0 4 0,8 0-4 0,-8 0 4 16,8 0-4-16,1 0 0 0,-9 5 4 0,8-5-4 0,-8 0 0 16,7 0 0-16,-7 4 0 0,9-4 4 0,-9 4-4 0,0 2 0 15,8-6 4-15,-8 4-4 0,0 0 0 0,0 1 0 0,0 0 0 16,0-1 4-16,0-4-4 0,0 5 4 0,0 0-4 0,0-1 0 15,0 0 0-15,0 2 4 0,0-2 0 0,0 0 0 0,0-4 0 0,0 10 4 16,0-10 0-16,0 5 0 0,0 3 0 0,0-3-4 0,0-1 4 16,0 1 0-16,0 0 0 0,0-1 0 0,0 0 0 0,-8 2 0 15,8-3 0-15,0 2 0 0,0 0 0 0,-9 0-4 0,9-1 0 16,-7 1 4-16,7 0-4 0,-8-1 4 0,8 0-8 0,-9 1 0 16,1-1 4-16,8 1-4 0,-8 0 4 0,1-5-8 0,7 5 0 0,-10-5 0 15,3 4-4-15,7-4-4 0,-8 0-4 0,-1 0-8 0,1 0-8 16,8 5-24-16,-8-5-28 0,-1 0-24 0,2 0-32 0,-1 0 0 15,-1-5-64-15,9 5 8 0,-8 0 32 0,0-4 28 0,8 4 32 0</inkml:trace>
          <inkml:trace contextRef="#ctx0" brushRef="#br0" timeOffset="-759.0288">72 54 35 0,'0'0'80'0,"0"-4"-8"16,0 4 0-16,0 0-24 0,0 0 0 0,0-5-4 0,0 5 0 15,8-4 4-15,-8 4 4 0,0 0 4 0,0 0-4 16,0-5 4-16,7 5 0 0,-7 0 8 0,0 0-4 0,0 0 0 0,0 0 0 16,0 0 4-16,0 0 0 0,0 5 4 0,8-1-4 0,-8-4 0 15,0 5-4-15,0-1-4 0,0 5-4 0,0-4 0 0,0 4 0 16,0 5-4-16,0-5-8 0,0 5-4 0,0-1-8 0,0 6 4 0,0-5-8 16,9 4 0-16,-9 0-4 0,0 1-4 0,0-1 0 0,0 5 0 15,0-5-4-15,0 1 0 0,0 3-8 0,0-3 4 0,0 4 0 16,-9-5-4-16,9 5 0 0,0-4 0 0,9-2 0 0,-9 2-4 15,0 0 4-15,0 4-4 0,0-5 4 0,0-4 0 0,0 4-4 16,0 0 0-16,0 1 0 0,-9-1 0 0,9-4 0 0,0 1 0 16,0 2 0-16,0-3 0 0,0-1 0 0,0 1-4 0,0-4 0 15,0 3 0-15,0-3 0 0,0 3-4 0,0-4 4 0,0-4-4 0,0 4 0 16,0-4-4-16,0 0 8 0,0-1-4 0,0 0-12 0,0-4-4 16,0 5-8-16,0-5-8 0,0 0-8 0,0 0-4 0,0 0-8 15,0-5-8-15,-8 5-4 0,8-4-8 0,-7 0-12 0,7-1-4 0,0 0-4 16,-8-4-12-16,8 4-4 0,-9-4 8 0,9 0-32 15,-8 0-44-15,8 0 28 0,-8-5 28 0,8 5 28 0</inkml:trace>
          <inkml:trace contextRef="#ctx0" brushRef="#br0" timeOffset="-1456.1056">-263 266 51 0,'0'0'64'0,"0"0"-8"0,0 0-4 0,0 0-16 0,0 0-4 16,0 0-8-16,0 0 0 0,0 0 4 0,0-6-4 0,0 6 4 0,0 0 0 15,0 0 4-15,0 0-4 0,0 0 4 0,0 0 0 16,-7 0 0-16,7 0 0 0,0 0 0 0,0-4 0 0,0 4-4 0,0 4 0 16,0-8-4-16,-8 4 4 0,8 4-8 0,0-4 0 0,0 0 8 15,0 0-8-15,0 0 4 0,-9 0-4 0,9 0 4 0,0 0 0 16,-8 0 0-16,8 0 4 0,0 0-8 0,-8 6 0 0,8-6 0 15,0 0 0-15,-9 3 0 0,9 2 0 0,0-5 4 0,-7 5-4 16,7 0 0-16,-8-5 4 0,8 4-4 0,0 1 0 0,-8 0 4 16,8-5 0-16,0 4 0 0,0 0 0 0,0-4 4 0,0 5-4 0,0-5 0 15,-9 4 0-15,9-4 4 0,0 5-20 0,0-5 16 0,0 5 0 16,0-5 0-16,0 5 0 0,0-1 0 0,0-4-4 0,0 5 4 16,0-5-4-16,0 4 0 0,0-4 0 0,9 5-4 0,-9-1 4 15,0 1-4-15,0-5-4 0,8 5 8 0,-8-1-8 0,0 1 0 16,8-1 4-16,-8-4 0 0,7 5 4 0,-7 5-8 0,9-10 0 0,-1 4 4 15,-8 5-4-15,8-5 4 0,1 2-4 0,-9-2 0 0,8 0 8 16,-1 1-4-16,2 3 0 0,-1-2-16 0,0-2 0 0,0 5 0 16,1-5 0-16,-2 2 0 0,1 3 0 0,9-4 0 0,-9-1 0 15,1 5 0-15,6-4 0 0,-7-1 0 0,9 1 0 0,0 0 0 16,-10-1 0-16,10 0 0 0,-1 1 0 0,-9 0 0 0,10-1 0 0,0 1 0 16,-9-5 0-16,9 5 0 0,-2-1 0 0,-7 0 0 0,9-4 0 15,-1 5 0-15,-8 0 0 0,9-5 0 0,-9 4 0 0,7 1 0 16,-6-5 0-16,-1 5 0 0,9 0 0 0,-10-5 0 0,1 4 0 0,1-4 0 15,7 5 0-15,-9-5 0 0,3 0 0 0,5 0 0 0,-6 0 0 16,-1 4 0-16,0-4 0 0,1 0 0 0,6 0 0 0,-7 0 0 16,1 0 0-16,-1 0 0 0,-1 0 0 0,2 0 0 0,-1 0 0 15,0 0 0-15,1 0 0 0,-1 0 0 0,-1 0 0 0,3-4 0 16,-3 4 0-16,1-5 0 0,-8 5 0 0,8 0 0 0,1-4 0 0,-9 4 0 16,8-5 0-16,-1 5 0 0,-7-5 0 0,9 0 0 15,-9 5 0-15,8-4 0 0,-8-1 0 0,8 5 0 0,-8-5 0 0,9 5 0 16,-9-4 0-16,8 4 0 0,-8-4 0 0,7 4 0 0,-7-5 0 15,8 0 0-15,-8 5 0 0,9 0 0 0,-9-4 0 0,0 4 0 16,8 0 0-16,-8 0 0 0,0 0 0 0,0 0 0 0,0 0 0 0,0 0 0 16,0 0 0-16,0 0 0 0,0 0 0 0,0 0 0 15,8 0 0-15,-8 0 0 0,0-5 0 0,0 5 0 0,0 0 0 0,0 0 0 16,0 0 0-16,0 0 0 0,0 0 0 0,0 0 0 0,9 0 0 16,-9 0 0-16,0 0 0 0,0 0 0 0,0-5 0 0,0 5 0 15,0 0 0-15,0 0 0 0,0 0 0 0,0 0 0 0,0 0 0 0,0 0 0 16,0 0 0-16,0 0 0 0,0 0 0 0,0 0 0 0,0 0 0 15,0 0 0-15,0 0 0 0,0 0 0 0,0 0 0 0,0 0 0 16,0 0 0-16,0 0 0 0,0 0 0 0,0 0 0 0,0 0 0 16,-9 0-36-16,9 0-116 0,0 0-40 0,0 0-36 0,-8 0-52 15,8 0-4-15,0 0 44 0,-8-4 40 0,8 4 44 0,-9-4 28 0,9-1 24 16</inkml:trace>
          <inkml:trace contextRef="#ctx0" brushRef="#br0" timeOffset="36571.2914">113 298 7 0,'0'0'28'0,"0"4"-4"0,0-4-4 16,0 4-40-16,0-4-36 0</inkml:trace>
          <inkml:trace contextRef="#ctx0" brushRef="#br0" timeOffset="38706.7172">-66 976 3 0,'9'-9'64'0,"-9"5"-4"0,0-6 0 0,0 6-24 0,0-5 0 16,0-2-4-16,0 8-8 0,0-6-4 0,0 0 8 0,8-1 0 15,-8 6-4-15,0-5 4 0,0 4-4 0,0-4 4 0,0 4 0 0,0-4 0 16,0 4 4-16,0 1 4 0,0 0 0 0,0-2 4 16,0 2-4-16,0 4 4 0,0 0-4 0,0-4 4 0,0 4 0 0,0 0-4 15,0 0-4-15,0 0 0 0,0 0-8 0,0 4 0 0,0-4-4 16,0 4 4-16,0 6-4 0,0-6-4 0,0 5 0 0,-8-4 0 16,8 5-4-16,0-1 0 0,-9 4 0 0,9 1-4 0,-8 3 0 0,8-2 0 15,-8 8 0-15,8-5 0 0,-7 6-4 0,-2-2 0 0,9 2 0 16,-8-2 0-16,0 6 0 0,-1-6-4 0,1 6 0 0,0 0 0 15,-1-1 0-15,2 5 0 0,-1-4 4 0,0 0 0 0,8 4-4 16,-17-6 4-16,9 2-4 0,8 0 4 0,-9 4 0 0,2-4-4 16,-1-6 0-16,-1 5 0 0,1-3 0 0,0 3 0 0,8-3 0 0,-7-2 0 15,-3-3 0-15,10 4 0 0,-7-4 0 0,7-1 0 0,-8 1 0 16,8-2 0-16,0 1 0 0,-9-4 0 0,9 0 0 0,-8 4 0 16,8-4 0-16,0 0 0 0,-8 0 0 0,8-5 0 0,0 5 0 15,0-5 0-15,0 1-4 0,0-2 4 0,-9 1 0 0,9-4 0 16,0 4 0-16,0-4 0 0,0 0 0 0,0-2 0 0,0-3 0 0,0 5-4 15,0-5 0-15,9 0 0 0,-9 0 0 0,-9 0-4 0,9 5 4 16,0-5-4-16,0 0 0 0,0 0-8 0,0-5-20 0,-7 5 20 16,7 0-8-16,0-5-8 0,0 2-8 0,0 3-8 0,0-5-12 15,-8 0-8-15,8 1-12 0,0-1-4 0,0 0-4 0,-8-4-60 16,8 5-12-16,0-5 28 0,0 4 28 0</inkml:trace>
          <inkml:trace contextRef="#ctx0" brushRef="#br0" timeOffset="39106.6565">-425 1747 43 0,'0'0'84'0,"0"-4"0"15,0-1-12-15,0 5-20 0,0 0 0 0,8 0 0 16,-8 0 4-16,0 0 4 0,0 5-4 0,9-5 4 0,-9 4-4 0,8 0 0 15,-8 1-4-15,8 4 0 0,-8-4-4 0,9 4-4 0,-9 0 0 16,8 0-12-16,-1 1 4 0,-7 3-4 0,0 1-4 0,9 0-4 16,-9 0-4-16,0 5 0 0,8-6 4 0,-8 5-4 0,0-5-4 0,0 6 0 15,0-1 0-15,8 1-4 0,-8 0 0 0,0-6 0 0,9 6 0 16,-9-6 0-16,0 1-8 0,0-1 4 0,8 1 0 0,-8-4-4 16,8-1 4-16,-1-1 0 0,-7 2 0 0,9-5 0 0,-1-1 0 15,-8 1 8-15,8-5 0 0,1 0 4 0,-1 0-4 0,-1 0 8 16,3-5 0-16,-3 1 0 0,1-1-4 0,0 0 4 0,9 0 4 15,-10-3-4-15,2-1-4 0,7-1 4 0,-7 1-4 0,7 1-4 16,0-7 0-16,-8 1 0 0,9 6-4 0,-1-6 0 0,-7 0 0 0,6 0 0 16,-7 5-4-16,9-4 0 0,-10-1-4 0,10 0 0 0,-9 4 0 15,1 2-4-15,-1-2-20 0,0 1 28 0,-8 0 0 0,7 4-4 16,-7-3-4-16,9 3 4 0,-9 5-8 0,0-5-4 0,0 0 0 0,0 5-8 16,0 0-8-16,0 0-12 0,-9 0-20 0,9-4-20 15,0 4-16-15,-7 0-20 0,7 0-20 0,-8 0-20 0,8 0 0 16,-8 0-52-16,8 0 0 0,-9-5 24 0,1 5 28 0,8-4 32 0,-7-1 20 15</inkml:trace>
        </inkml:traceGroup>
      </inkml:traceGroup>
    </inkml:traceGroup>
  </inkml:traceGroup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9:05.4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5F1DF1-BC53-43CC-99C3-077B0C059725}" emma:medium="tactile" emma:mode="ink">
          <msink:context xmlns:msink="http://schemas.microsoft.com/ink/2010/main" type="inkDrawing" rotatedBoundingBox="23597,4284 23675,5112 23481,5131 23403,4303" semanticType="verticalRange" shapeName="Other"/>
        </emma:interpretation>
      </emma:emma>
    </inkml:annotationXML>
    <inkml:trace contextRef="#ctx0" brushRef="#br0">17861 368 11 0,'0'0'92'0,"0"0"-4"0,0 0-4 0,0-5-24 15,0 5 4-15,0 0-4 0,8 0 4 0,-8 0 4 0,10 0 4 16,-10 5 0-16,8-5 4 0,0 5 0 0,0 0-8 0,2-1 0 16,-2 2-4-16,0 3-4 0,1-4-4 0,-1 9 0 0,10-4-4 15,-10 0-8-15,0 4-4 0,10 5 0 0,-10 0-8 0,0 0 0 0,10-1 0 16,-10 3-8-16,1 3 0 0,-1 0-4 0,0-1-4 0,1 6-4 16,0-5 0-16,-9 5 4 0,8 0-8 0,-8 4 0 0,0-4 0 15,0 0-4-15,0 5 0 0,0-5 4 0,-8-1-8 0,8 6 0 16,-9-7 0-16,0-2 0 0,1 5-4 0,0-7 0 0,-1 1-8 15,1 1-4-15,-1-7-12 0,0-4-12 0,1 0-16 0,0 1-12 16,-2-5-16-16,2-1-28 0,0-3-20 0,8-2-16 0,-8-4-52 16,-2-4-20-16,10 4 36 0,-8-10 40 0,8 0 28 0,0-3 20 0</inkml:trace>
  </inkml:traceGroup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8:44.5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CA147E-9D98-489A-95AA-AD7A48BA7309}" emma:medium="tactile" emma:mode="ink">
          <msink:context xmlns:msink="http://schemas.microsoft.com/ink/2010/main" type="inkDrawing" rotatedBoundingBox="10879,4713 11630,4745 11627,4803 10877,4771" shapeName="Other"/>
        </emma:interpretation>
      </emma:emma>
    </inkml:annotationXML>
    <inkml:trace contextRef="#ctx0" brushRef="#br0">5370 786 11 0,'-8'4'84'0,"0"-4"4"0,0 0-12 16,8 0-28-16,0 0 0 0,-10 0-4 0,10 0-4 0,0 0-4 0,0 0 4 15,0 0 0-15,0 0 12 0,0 0-4 0,0 0 4 16,10 0 8-16,-10 0 0 0,8 0-4 0,0 0-12 0,0 0 20 0,1 0 0 16,0 0-4-16,-1 5 0 0,1-5-8 0,7 0 4 0,2 5-8 15,0-5 0-15,-2 5-4 0,1-1-4 0,0 1-4 0,0-5-4 16,1 5 0-16,6-1-4 0,-6 1 0 0,7 1-4 0,-7-2 0 0,6-4-4 16,2 5-4-16,-8-5-4 0,7 5 0 0,-8-5 0 0,8 0 0 15,-7 0-4-15,8 0-4 0,-1 0 0 0,-8 0 0 16,0 0 0-16,9-5 0 0,-10 5-4 0,2-5 0 0,-1 1 0 0,0 4 0 15,-8-6-12-15,7 6-8 0,2-5-16 0,-10 5-20 0,0-4-12 16,2-1-16-16,-2 5-8 0,0 0-12 0,1-5-16 0,-1 5-12 16,-8 0-12-16,9 0-64 0,-9 0 4 0,0 0 40 0,8 0 28 0,-8-4 32 15,9 4 16-15</inkml:trace>
  </inkml:traceGroup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09.6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470089-4511-41EC-80A8-1D6CA518E8B5}" emma:medium="tactile" emma:mode="ink">
          <msink:context xmlns:msink="http://schemas.microsoft.com/ink/2010/main" type="inkDrawing" rotatedBoundingBox="24976,4998 25425,4357 25935,4714 25486,5355" semanticType="callout" shapeName="Other">
            <msink:sourceLink direction="to" ref="{314D7B57-1268-4102-B4E4-E27F7E011DFE}"/>
            <msink:sourceLink direction="from" ref="{314D7B57-1268-4102-B4E4-E27F7E011DFE}"/>
          </msink:context>
        </emma:interpretation>
      </emma:emma>
    </inkml:annotationXML>
    <inkml:trace contextRef="#ctx0" brushRef="#br0">-2279-1390 31 0,'0'-6'100'0,"0"6"-4"0,0-4-8 0,0-1-16 15,0 0-4-15,0 5 4 0,0-4 0 0,0-2-4 16,0 6 4-16,0-4-4 0,0 4-4 0,0-5 0 0,0 5 0 0,0 0 0 16,0 0 0-16,0 0-4 0,0-5 0 0,0 5 4 0,0 0-8 15,0 0 0-15,0 0-4 0,0 0 0 0,0 5 0 0,-10-5-8 16,10 5-4-16,-8-1-4 0,0 2-4 0,8-2-4 0,-9 1-8 0,1 4-4 15,-9 1 0-15,8-1 0 0,-7 6-4 0,-2-1-4 0,0 1 0 16,2-1-16-16,-1 5 16 0,0 0 4 0,-8 0-4 0,7 0-4 16,-8-4-4-16,1 9 4 0,-1-5 0 0,10 0 0 0,-10 1 4 15,0-1-4-15,1-4 0 0,7 4-8 0,-6-5 4 0,-2 1 0 16,8-1 0-16,-7 0 0 0,8-1 0 0,0-2 0 0,-1-1 0 0,2-1 0 16,-2 1 4-16,2-5-4 0,7-2 0 0,1 4-4 0,-1-3 4 15,0 1-4-15,9 0 8 0,-8-5-8 0,8 4 4 0,0 1-4 16,0 0 4-16,0-5 0 0,0 5-4 0,0-5 4 0,0 4 0 15,8 1-4-15,-8-5 4 0,9 5 0 0,-9 0 4 0,9-1-4 16,-1 2 4-16,-8-2 0 0,9-4 4 0,-1 6 0 0,0-2 0 0,1 1 4 16,0-1 0-16,-1 1 4 0,0 0 0 0,2 0 0 15,-2-1 0-15,0 2 0 0,10-2-4 0,-10 0-4 0,9 3-8 0,-9-3 0 16,10 0 0-16,-2 1 0 0,-6 0 0 0,6 0 0 0,1-1 0 16,0 2 0-16,-8-2 0 0,7 1 0 0,2 5 0 0,-2-6 0 15,2 1 0-15,-1 0 0 0,-8 1 0 0,8-3 0 0,-1 7 0 16,2-5 0-16,-10-1 0 0,10 2 0 0,-10 3 0 0,0-4 0 0,9-1 0 15,-8 1 0-15,-1 1 0 0,1-2 0 0,-1 6-36 16,0-5-8-16,-8-1-16 0,10 1-12 0,-2 0-8 0,-8 0-16 0,8-1-4 16,-8 2-16-16,0-2-8 0,0 1-16 0,0 0-8 0,0-5-44 15,0 5-40-15,0-5 44 0,0 0 36 0,-8 0 32 0,0 4 20 16</inkml:trace>
  </inkml:traceGroup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0:12.0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288074-8F82-418B-A47B-DB5F2E165CB9}" emma:medium="tactile" emma:mode="ink">
          <msink:context xmlns:msink="http://schemas.microsoft.com/ink/2010/main" type="writingRegion" rotatedBoundingBox="21914,11505 22696,12877 22578,12944 21796,11572">
            <msink:destinationLink direction="with" ref="{C75907DF-C1B4-4E79-A0A3-7069D19AE3A4}"/>
          </msink:context>
        </emma:interpretation>
      </emma:emma>
    </inkml:annotationXML>
    <inkml:traceGroup>
      <inkml:annotationXML>
        <emma:emma xmlns:emma="http://www.w3.org/2003/04/emma" version="1.0">
          <emma:interpretation id="{4A64F25D-62E3-41BF-B963-DEE6AE3B9DA0}" emma:medium="tactile" emma:mode="ink">
            <msink:context xmlns:msink="http://schemas.microsoft.com/ink/2010/main" type="paragraph" rotatedBoundingBox="21914,11505 22696,12877 22578,12944 21796,11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CE81D1-83D2-4B82-BD87-FCBBC53966DE}" emma:medium="tactile" emma:mode="ink">
              <msink:context xmlns:msink="http://schemas.microsoft.com/ink/2010/main" type="line" rotatedBoundingBox="21914,11505 22696,12877 22578,12944 21796,11572"/>
            </emma:interpretation>
          </emma:emma>
        </inkml:annotationXML>
        <inkml:traceGroup>
          <inkml:annotationXML>
            <emma:emma xmlns:emma="http://www.w3.org/2003/04/emma" version="1.0">
              <emma:interpretation id="{199CDB1E-A06A-4AEA-A728-F319E9EF8018}" emma:medium="tactile" emma:mode="ink">
                <msink:context xmlns:msink="http://schemas.microsoft.com/ink/2010/main" type="inkWord" rotatedBoundingBox="21914,11505 21966,11595 21848,11662 21796,11572"/>
              </emma:interpretation>
              <emma:one-of disjunction-type="recognition" id="oneOf0">
                <emma:interpretation id="interp0" emma:lang="" emma:confidence="0">
                  <emma:literal>&amp;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-723-1161 35 0,'0'-4'84'16,"0"-2"-8"-16,0 1 0 0,0 1-28 0,0 0 0 0,0-2-4 15,0 2-4-15,0-6-8 0,0 5 0 0,0 1-4 0,0-7 0 0,0 7-4 16,8-6-4-16,-8 6 0 0,0-6-4 0,8 5 0 0,-8-5 0 16,0 7 0-16,10-3 0 0,-10 2 0 0,8-2 0 0,-8 2-16 15,8 4 20-15,1-4 0 0,-9 4 4 0,9-6 0 0,-9 6 4 0,8 0 4 16,-8 0 8-16,0 0-4 0,9 0 8 0,-9 6-4 16,0-6 0-16,0 4 8 0,0 0-4 0,0-4 0 0,0 6 0 0,0-2-4 15,0 2 4-15,0 3-4 0,0-5-4 0,-9 1 4 0,9 5-4 16,-8 0-4-16,8-6 0 0,-9 5 0 0,9-3-4 0,0-2 0 15,-9 6-4-15,9-10 0 0,-8 5-4 0,0-1 0 0,8 2 0 16,-10-6-12-16,10 0 4 0,0 4-4 0,0-4 4 0,0 0 0 16,0-4 0-16,0 4-12 0,-8-6 8 0,8 2 0 0,0-1-4 0,0 5 4 15,0-5-4-15,0 0-4 0,0 1 0 0,0-2 4 0,0 1 0 16,8 1 0-16,-16 0 0 0,8-2-4 0,0 2 4 0,0 4 0 16,0-6-4-16,0 6 0 0,8 0 0 0,-8 0 0 0,0-4 0 15,0 4 0-15,0 0-4 0,0 0-4 0,10 4-12 0,-10-4-16 16,0 6-20-16,8-6-24 0,-8 4-16 0,0 2-48 0,8-2-8 0,-8 0-12 15,9 1-40-15,-9 1-44 0,9-2 44 0,-9 1 36 0,8 0 36 16,-8 4 32-16</inkml:trace>
        </inkml:traceGroup>
        <inkml:traceGroup>
          <inkml:annotationXML>
            <emma:emma xmlns:emma="http://www.w3.org/2003/04/emma" version="1.0">
              <emma:interpretation id="{F607957F-9C1A-472E-9CA9-930135B6A552}" emma:medium="tactile" emma:mode="ink">
                <msink:context xmlns:msink="http://schemas.microsoft.com/ink/2010/main" type="inkWord" rotatedBoundingBox="22625,12792 22679,12886 22609,12927 22555,12832"/>
              </emma:interpretation>
              <emma:one-of disjunction-type="recognition" id="oneOf1">
                <emma:interpretation id="interp5" emma:lang="" emma:confidence="0">
                  <emma:literal>9</emma:literal>
                </emma:interpretation>
                <emma:interpretation id="interp6" emma:lang="" emma:confidence="0">
                  <emma:literal>q</emma:literal>
                </emma:interpretation>
                <emma:interpretation id="interp7" emma:lang="" emma:confidence="0">
                  <emma:literal>{</emma:literal>
                </emma:interpretation>
                <emma:interpretation id="interp8" emma:lang="" emma:confidence="0">
                  <emma:literal>ą</emma:literal>
                </emma:interpretation>
                <emma:interpretation id="interp9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519.2474">78 10 19 0,'0'0'80'0,"-8"0"-8"0,8 0-4 0,0 0-24 16,-8 0 4-16,8 0-4 0,-10 0 0 0,10 0 0 0,0 0 0 15,-8 0-4-15,8 0 4 0,0 0-4 0,-8 0-8 0,8 0 0 0,0 0 4 16,-9 4-8-16,9-4 0 0,0 5 4 0,-8-5-4 16,8 0 0-16,0 4 4 0,0-4 0 0,-9 0 0 0,9 6 0 0,0-6-4 15,0 4 0-15,0-4 0 0,0 6 0 0,-9-6 0 0,9 0 0 16,0 0 0-16,0 0 0 0,0 0 0 0,0 0 0 0,0 0 0 15,0 0-4-15,0 0 0 0,0 0-4 0,0 0 0 0,0 0 0 0,0 0 0 16,0 0-20-16,0 0 20 0,0-6 0 0,0 6-4 16,0-4 0-16,0 4 0 0,0-6 0 0,0 6 0 0,0-4-4 0,0 4 4 15,9-5-4-15,-9 1 0 0,0 4 0 0,0-6 0 0,0 6 0 16,9 0 0-16,-9 0 4 0,0-4 4 0,8 4 4 0,-8 0-4 16,0 0 0-16,9 0 4 0,-9 4-4 0,0-4 4 0,0 6 4 15,8-2-8-15,-8 1 4 0,0-1 0 0,0 2-8 0,0-2-4 16,0 2 0-16,0 3 0 0,0-5-4 0,0 6-4 0,0-5 4 0,0 5-4 15,0-6 0-15,0 0-8 0,0 3-8 0,0-3-8 0,0 0-16 16,0-4-16-16,0 6-16 0,0-6-24 0,0 0-20 0,0 0-12 16,0 0-20-16,0 4-12 0,0-8-8 0,0 4-88 0,0-6 32 0,0 6 36 15,0 0 48-15,0-4 20 0,0 4 24 0</inkml:trace>
        </inkml:traceGroup>
      </inkml:traceGroup>
    </inkml:traceGroup>
  </inkml:traceGroup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18:44.9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C23607D-7CAF-45CE-952F-6719E9347476}" emma:medium="tactile" emma:mode="ink">
          <msink:context xmlns:msink="http://schemas.microsoft.com/ink/2010/main" type="writingRegion" rotatedBoundingBox="2762,3798 24492,4065 24342,16228 2613,15962"/>
        </emma:interpretation>
      </emma:emma>
    </inkml:annotationXML>
    <inkml:traceGroup>
      <inkml:annotationXML>
        <emma:emma xmlns:emma="http://www.w3.org/2003/04/emma" version="1.0">
          <emma:interpretation id="{1BE4E6E6-7E36-4785-88CF-8374A4A6160D}" emma:medium="tactile" emma:mode="ink">
            <msink:context xmlns:msink="http://schemas.microsoft.com/ink/2010/main" type="paragraph" rotatedBoundingBox="2762,3798 23158,4048 23137,5741 2741,5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C3D8B1-3D70-4DCF-BA80-47241E33AA13}" emma:medium="tactile" emma:mode="ink">
              <msink:context xmlns:msink="http://schemas.microsoft.com/ink/2010/main" type="line" rotatedBoundingBox="2762,3798 23158,4048 23137,5741 2741,5491"/>
            </emma:interpretation>
          </emma:emma>
        </inkml:annotationXML>
        <inkml:traceGroup>
          <inkml:annotationXML>
            <emma:emma xmlns:emma="http://www.w3.org/2003/04/emma" version="1.0">
              <emma:interpretation id="{D5BB7D30-35E8-4C8F-A372-6F62CAAB52CD}" emma:medium="tactile" emma:mode="ink">
                <msink:context xmlns:msink="http://schemas.microsoft.com/ink/2010/main" type="inkWord" rotatedBoundingBox="12205,3914 21147,4024 21132,5213 12190,5104">
                  <msink:destinationLink direction="with" ref="{F96408FF-FEED-4CE1-9A5E-D5C94868E037}"/>
                  <msink:destinationLink direction="with" ref="{BC1B66A5-97B9-4214-BFE1-3B9AE3FE95E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6658 334 71 0,'0'-5'92'0,"0"5"-8"16,0 0-4-16,0-4-24 0,0 4-4 0,0 0 0 0,0 0 4 0,0 0 0 15,0 0 4-15,0 0-4 0,0 0 0 0,0 0 0 0,8 4 4 16,-8-4-8-16,10 5 0 0,-10-5-8 0,8 6 0 0,-8-2 0 16,8-4-4-16,0 5-4 0,1 0 0 0,0 0 0 0,8-1-4 0,-9 6 4 15,10-5-4-15,-10-1 4 0,10 2 0 0,-10 3 0 16,8-4 0-16,2 0-8 0,-10 4-4 0,9-4 8 0,1 0 0 0,-2 5 0 16,2-1-8-16,-2-4 0 0,2 4-4 0,-1 1 0 0,-1 0-4 15,2-1 0-15,-10 1-4 0,10-1 4 0,-2 1-4 0,1-2 0 16,-8 8 0-16,-1-7 0 0,9 1-4 0,-17 4 4 0,8-4 4 0,2 0 0 15,-2 4 0-15,-8-5 4 0,0 1-4 0,8 5 8 0,-8-7-4 16,0 7 0-16,-8-5 0 0,8 5-20 0,0-6 0 0,-8 5 0 16,-2 1 0-16,2-5 0 0,0 3 0 0,-1 2 0 0,1-1 0 15,-9-4 0-15,0 5 0 0,9-6 0 0,-10 5 0 0,0 1 0 16,2-5 0-16,-1 4 0 0,0-5 0 0,0 1 0 0,-1 0 0 0,2 4-32 16,-2-4-36-16,2-5-20 0,-1 4-20 0,-1 1-20 15,10-6-24-15,-8 1-28 0,-2 0-32 0,10 5-56 0,-2-10 44 0,2 3 44 16,0 3 36-16,8-6 24 0,-9 0 16 0</inkml:trace>
          <inkml:trace contextRef="#ctx0" brushRef="#br0" timeOffset="14458.2842">10204 18 3 0,'-8'0'72'0,"8"0"-8"0,0 0 0 16,8 0-28-16,-8 0 0 0,0 0-8 0,0 0-8 0,0 0 4 0,0 0-4 15,0 0 8-15,0 0-4 0,0 0 0 0,0 0-4 0,-8 0 0 16,8 0 0-16,0 0 0 0,0 0 4 0,0 0 0 0,0 0-4 16,0 0 4-16,0 0 0 0,0 0 0 0,0 0 0 0,0 0 4 0,0 0-4 15,0 0 0-15,0 0 0 0,0 0 4 0,0 0 0 16,0 0 0-16,-8 0-4 0,8 0-4 0,0 0 0 0,0 0 0 0,0 0 0 16,-9 0 4-16,9 0 0 0,0 0-8 0,0 5 4 0,-8-5-4 15,8 5 0-15,-9-5 4 0,9 3-4 0,0 4 0 0,-8-3 0 16,8 1 4-16,-9 0-4 0,9 4 0 0,-8 1 0 0,8-5 4 15,-8 5-4-15,8-1 0 0,-10 0-4 0,10 1 4 0,-8 0 0 0,8-1 0 16,-8 6 0-16,8-5 0 0,-10-1-4 0,10 0 4 16,-8 6-4-16,0-2 0 0,8-2 0 0,-8 3 4 0,8-5-4 0,-9 6 4 15,9-5-4-15,-9 4 0 0,9 1 0 0,-8-2-4 0,8 2 0 16,0-6 0-16,-9 6 0 0,9 0 0 0,-8-1-20 0,8-5 24 16,-8 6 0-16,8-1 0 0,0 1 0 0,0-1-4 0,0 0 0 0,0-4 0 15,0 5-4-15,0-1 0 0,0 0 0 0,0 4 0 0,0-2 0 16,0-2 0-16,0 1 0 0,0-1-4 0,0 0 4 0,0 1 0 15,0 4 0-15,0-5 0 0,0 1-4 0,0-1 4 0,0 1-4 16,0-2 0-16,0 2 4 0,0 5-8 0,0-7 4 0,0 2 4 16,0-1-4-16,0 6 0 0,0-6 0 0,8 0 0 0,-8 6 4 15,0-6-4-15,0 0 0 0,8 1 4 0,-8 4 0 0,0-4 0 16,9-1-4-16,-9 0 0 0,0 1 4 0,8-1 0 0,-8 0 0 0,0 1-4 16,9-7-4-16,-9 8 8 0,0-7-4 0,0 1 4 0,9-1-4 15,-9 1 0-15,0-1 0 0,8 1 4 0,-8 0-8 0,0-5 4 16,0 4 0-16,8-4 0 0,-8 4-4 0,0-3 8 0,8-2-4 0,-8 7 0 15,0-7 0-15,10 0 4 0,-10 1-4 0,0 0 0 16,8 0 0-16,-8-1 0 0,8 2-4 0,-8-6 0 0,0 4-4 0,10 1-12 16,-10 1-12-16,8-6-12 0,-8 4-12 0,0-4-8 0,0 0-12 15,8 0-16-15,-8 4-20 0,0-4-8 0,9 0-8 0,-9 0-40 16,0-4-40-16,0 4 32 0,0-4 32 0,0 4 28 0,0-6 24 16</inkml:trace>
          <inkml:trace contextRef="#ctx0" brushRef="#br0" timeOffset="15391.8044">10674 608 43 0,'0'-4'76'0,"0"4"-4"15,0-6-4-15,0 6-24 0,0-4-4 0,0 4 0 16,0 0 0-16,0 0 0 0,0 0 4 0,0 0-4 0,0 0 0 0,0 0 0 15,0-5-4-15,0 5 4 0,0 0 0 0,0 0 8 0,0 0 0 16,0 5 8-16,0-5-8 0,0 0 4 0,0 0 0 0,0 0 0 16,8 0 0-16,-8 0 0 0,0 0-4 0,9 0 0 0,-9 4 0 0,9 2 0 15,-9-2 0-15,8 1-4 0,0-1 0 0,1 6-4 0,-9-1 0 16,8 1-4-16,1 0-4 0,0 4 0 0,-1 0-4 0,10 1 4 16,-10-1-12-16,0 1 0 0,0 4 0 0,10-5-4 0,-10 5 0 0,1 1-4 15,7-6 0-15,-6 6 0 0,6-1 0 0,-8 0 0 16,10 0 0-16,-10 0-4 0,10-4 4 0,-10 4-4 0,9-5 4 0,-9 5-4 15,1-4 0-15,8 4-4 0,-9-4 0 0,2-1 0 0,-2 0 0 16,9-5 0-16,-8 6 0 0,-1-5 0 0,0 4 0 0,1-5 0 16,-1 1 0-16,-8-5 0 0,8 5-4 0,2-6 0 0,-10 7 4 15,8-7-8-15,0-4 4 0,-8 4 0 0,0 1 0 0,10-5 0 16,-10 0 0-16,0 0-4 0,0 5 4 0,0-5 4 0,0 0-8 0,0 0 0 16,0 0 0-16,0 0-4 0,0 0-8 0,0-5-4 0,0 5-12 15,0 0-20-15,0 0-12 0,-10 0-20 0,10 0-20 0,0-5-8 16,-8 5-24-16,8-4-16 0,0 0-8 0,-8-3-56 0,-2 3-12 15,10-6 36-15,-8 6 32 0,8-6 36 0,-8-4 24 0</inkml:trace>
          <inkml:trace contextRef="#ctx0" brushRef="#br0" timeOffset="15738.0488">11118 622 31 0,'0'-5'96'16,"0"5"-4"-16,0 0-8 0,0 0-28 0,0 0 0 0,-10 0 0 0,10 0-4 15,0 0-4-15,-8 0-4 0,8 5-4 0,-8-5 4 16,8 0-4-16,-10 5 4 0,2 0-4 0,8-1-4 0,-8 2-4 0,-1-2 4 16,1 0 0-16,0 7-4 0,8-2 4 0,-9-4-4 0,0 4 0 15,1 1 0-15,0 5 0 0,-2-6-4 0,2 1 0 0,8 0 0 16,-8-1-4-16,-1 1 0 0,0-1-4 0,9 2 0 0,-8-2-4 0,0 0-4 15,-1 1 0-15,1-1 0 0,8 0 0 0,-9 2-4 0,0 3-4 16,1-9 0-16,8 9 0 0,-8-5 4 0,-2 1-8 0,10 0 4 16,-8-5-4-16,8 4 0 0,-8-4 0 0,8 5 0 0,0-5 0 15,-8-1 0-15,8 1-8 0,0 0-4 0,0-1-8 0,0-4-4 16,0 5-4-16,0-5-12 0,0 0-4 0,0 5-4 0,0-5-12 16,-10 0-16-16,10 0-8 0,0 0 0 0,0 0-12 0,0 0 4 0,0 0-52 15,-8 0-32-15,8 0 32 0,0 0 32 0,0 0 20 0</inkml:trace>
          <inkml:trace contextRef="#ctx0" brushRef="#br0" timeOffset="16126.013">11560 694 3 0,'0'0'96'0,"0"0"-8"15,0-4-4-15,0 4-28 0,0 0-4 0,0 0 4 16,0 0 4-16,0 0 8 0,0 0-4 0,0 0 8 0,0 0 0 0,10 0 0 15,-10 0-4-15,0 0 0 0,8 0 0 0,0 0-4 0,-8 0-4 16,8 0 0-16,1 0-4 0,-1 0 0 0,1 0 0 0,0 0 0 16,-1 0-8-16,0 0-4 0,10 0-4 0,-10 0-8 0,10 0-4 0,-10 0-4 15,0 0 0-15,9 0-4 0,1-6-4 0,-10 6-4 0,8 0 0 16,2-4-8-16,0 4 4 0,-10-5-4 0,9 5 0 0,0-5-4 16,0 0-12-16,-1 5-16 0,-6-4-24 0,6-1-20 0,2 5-28 15,-10 0-32-15,9-6-24 0,-9 6-20 0,1 0-88 0,0 0 48 16,-1 0 36-16,0 0 36 0,-8 0 32 0,10 0 16 0</inkml:trace>
          <inkml:trace contextRef="#ctx0" brushRef="#br0" timeOffset="16836.5949">12404 718 59 0,'0'-5'72'0,"-8"5"0"15,8-4-4-15,0-2-24 0,-9 6-4 0,9 0 0 16,-8 0 0-16,8-4-4 0,-8 4-4 0,8 0 0 0,-9 0 0 0,9 0 0 16,-9 0-4-16,9 0-4 0,0 0 4 0,-8 4-4 0,8 2 4 15,0-2-8-15,0 1 4 0,0 0-8 0,0 0 4 0,0-1 0 16,0 2 0-16,0 3 0 0,0-5-8 0,0 6 4 0,0 0-4 0,0-1 0 15,0 1 0-15,0 0 0 0,0-1 0 0,0-4-8 0,0 4 4 16,0 2-4-16,8-2 4 0,-8 1-4 0,9-1 0 0,-9 1-4 16,9 0 8-16,-1-6-4 0,-8 6 0 0,8-5 0 0,1 4 0 15,-1-4-4-15,10 0 4 0,-10 0-4 0,0 0 8 0,2-5-4 16,6 4 0-16,-7-4 4 0,-1 0-8 0,9 5 8 0,-8-10 0 0,-1 5 0 16,10 0 0-16,-10-4 0 0,0-1-4 0,2 0 4 15,-2 0-4-15,0 0 0 0,-8-4 0 0,8 4 0 0,1-5 0 0,-9 0-4 16,0 1 0-16,9-1 4 0,-9 1-4 0,0-5-4 0,0 3 0 15,-9-3 4-15,9 5 0 0,0-5 4 0,-9 5-4 0,9-7 0 16,-8 6 4-16,0-3-4 0,0-2 0 0,-2 5 0 0,2 0 0 16,0-3 4-16,-2 3-4 0,-6 0 0 0,7 1 4 0,1-2 0 15,-9 3 0-15,8-2-4 0,1 5 0 0,0-5-4 0,-10 6 4 0,10-1-4 16,-2 5 4-16,2-4 0 0,0 4-4 0,-1 0 4 0,1 0-4 16,0 0 8-16,-1 4 0 0,0 1-8 0,1 4 4 0,8-4 4 15,-8 4-4-15,-2 1 0 0,10 5 0 0,0-6-4 0,0 5 8 16,-8 1-4-16,8-1-4 0,0 1 0 0,0 4 0 0,0-5 8 0,8 2-4 15,-8-3 0-15,0 2-4 0,10-1 4 0,-2-5 0 16,0 1 0-16,1 5 4 0,0-11 0 0,-1 6-4 0,0-5 0 0,1 5-4 16,7-10 4-16,-6 4 0 0,6-4 0 0,-6 0 0 0,6 0 0 15,-7 0 0-15,8 0 0 0,0-4 0 0,-9 4 0 0,10-6 0 16,-10 2 4-16,10-1 0 0,-10 0 4 0,8 0 0 0,-7 5 4 0,8-4 8 16,-8 4 4-16,7 0 0 0,-6-5 0 0,-2 5 4 0,0 0 4 15,0 5 0-15,2-5 0 0,-2 4 4 0,0 1-8 0,1 0 0 16,0 0 0-16,-1-1-8 0,1 2-4 0,-9 3 0 0,8-4 0 15,0 0-4-15,-8 4-8 0,8 1 4 0,-8-5-4 0,10 0 4 16,-2 4-4-16,-8-4 0 0,8 4-4 0,2-4-4 0,-10 0 4 0,8 0-8 16,0-2-4-16,1-3-16 0,-9 6-8 0,8-6-12 15,1 5-12-15,-1-5-12 0,1 0-20 0,7-5-12 0,-6 5-16 0,-2-6-12 16,0 3-52-16,2-7-20 0,-10 5 40 0,16-4 28 0,-8-1 28 16,-8 1 20-16</inkml:trace>
          <inkml:trace contextRef="#ctx0" brushRef="#br0" timeOffset="18717.7967">15602 292 15 0,'0'-6'96'16,"-9"3"-4"-16,9-3-4 0,0 6-16 0,0-5 0 0,0 0-4 0,-9 1 0 16,9 4 8-16,0-6 0 0,-8 6 0 0,8 0-8 15,0-4 0-15,0 4-4 0,-8 0-8 0,8 0 0 0,0 0-8 0,-8 0 0 16,8 0-4-16,-10 4 0 0,10-4 0 0,0 6-4 0,-8-2-4 0,0 6 0 16,8-4 0-16,-10 3-4 0,2 0 0 0,0 1 0 15,8-1-4-15,-9 5-4 0,1 1 0 0,-1 4-8 0,1-5 4 0,-1 11-4 16,1-6 0-16,0 0-4 0,-2 5 0 0,2 0-4 0,0 5 0 15,-2-1 0-15,10-4-4 0,-8 6 4 0,0 2-4 0,8-3 0 16,-8 0 0-16,8 0 0 0,0-1-4 0,0 1-4 0,0 0 4 16,0 0-4-16,0-5 0 0,0 0-4 0,8 0-8 0,0 0-8 15,-8-5-16-15,8-1-8 0,2-2-12 0,-2 3-16 0,10-9-8 0,-10 4-32 16,0-4-20-16,9-1-16 0,0-4-24 0,-8 0-52 16,7-1 36-16,2 1 40 0,0-5 24 0,-2 0 28 0</inkml:trace>
        </inkml:traceGroup>
        <inkml:traceGroup>
          <inkml:annotationXML>
            <emma:emma xmlns:emma="http://www.w3.org/2003/04/emma" version="1.0">
              <emma:interpretation id="{79AC2932-06A1-4036-AA9E-3660EE5028BD}" emma:medium="tactile" emma:mode="ink">
                <msink:context xmlns:msink="http://schemas.microsoft.com/ink/2010/main" type="inkWord" rotatedBoundingBox="19958,4471 21784,4493 21771,5519 19946,5497"/>
              </emma:interpretation>
            </emma:emma>
          </inkml:annotationXML>
          <inkml:trace contextRef="#ctx0" brushRef="#br0" timeOffset="19227.9541">15841 751 35 0,'0'-9'96'0,"-9"5"-4"0,9-2-8 0,-9 2-24 0,9-1 4 0,0 0-4 16,-8 0-4-16,8 5-4 0,0 0-4 0,0-4-4 0,-9 4-8 16,9 0 4-16,0 0-4 0,0 4-4 0,0 1 0 0,0-5 4 15,0 10 0-15,0-6 0 0,0 2 0 0,0 3-12 0,0 1-8 0,9-1 0 16,-9 2 4-16,0-2-4 0,0 5 0 0,8-5-4 0,-8 5-4 15,9 1 0-15,-9 0 0 0,9-1-4 0,-1 1 0 0,0-6 0 16,0 5-4-16,2 1 4 0,-2-5-4 0,0-1 0 0,2 0 0 0,-2 1 4 16,9 0-4-16,-9-1 0 0,1-4 0 0,-1 0 8 15,1 0-8-15,-1-5 0 0,0 4 4 0,10-4-4 0,-10 0-4 0,2-4 4 16,-2 4 4-16,0-5-4 0,0 0 0 0,9-6 0 0,-8 3 0 16,0-2 4-16,-1 1 0 0,0-1-4 0,2-4 0 0,-2 4 4 15,0-4 0-15,0 0 4 0,-8-1-4 0,10 1 8 0,-2-1 4 16,0 0 0-16,-8 6 8 0,9 0 0 0,-9-1 0 0,8 1-12 15,-8 0 16-15,0 3 4 0,9 1-4 0,-9 0 0 0,0 5 4 0,0-4-4 16,0 4 0-16,0 0 4 0,0 0 0 0,0 4 4 0,0-4-8 16,0 5 4-16,0 0-4 0,0 1-4 0,0 3 0 0,0-5 4 15,0 6-12-15,0 4 0 0,0 0 4 0,0-4-4 0,0 9 4 16,9-4-4-16,-9 4 0 0,0 0-4 0,8 1-4 0,-8 3 4 16,8-5 0-16,-8 7-4 0,8-2 0 0,-8 2 0 0,10-1-4 0,-10 0 8 15,8 0-4-15,-8 0-4 0,8 5 0 0,-8-5 4 0,0 0 0 16,0 0-8-16,0 0 0 0,0 0 0 0,0 0 0 0,-8-5 0 15,8 5 0-15,-8-5 0 0,-2 5 0 0,2-4 0 0,0-1 0 0,0 0 0 16,-1-5 0-16,-8 5 0 0,0-4 0 0,-1 0 0 16,2-1 0-16,-2-4 0 0,2-1 0 0,-2 0 0 0,1-4 0 15,-7 0 0-15,6-1-8 0,0-4-44 0,-7 0-16 0,8-4-20 0,0-6-16 16,1 1-12-16,-2 0-12 0,0-7-24 0,2-3-4 16,-1 0-4-16,8-6-36 0,-8 2-20 0,9 0 32 0,0-6 28 0,-2 0 40 15,10 0 20-15</inkml:trace>
          <inkml:trace contextRef="#ctx0" brushRef="#br0" timeOffset="18146.2718">14416 570 39 0,'0'-5'88'16,"0"-5"-4"-16,0 5-4 0,0 1-28 0,0-1 0 0,0 0-24 15,0 5 24-15,0 0 0 0,0-5 0 0,0 5 0 0,0 0 8 16,0 5-8-16,10-5 0 0,-10 5 4 0,0 0 0 0,0 4-8 0,0 1-4 16,8-1 0-16,-8 1-4 0,0 0-4 0,0 4-4 0,8 0-4 15,-8 6-8-15,0-1 0 0,0-5-4 0,0 5 0 0,8 0-8 16,-8 0 0-16,0 0 0 0,0 1-4 0,0-1 0 0,10 0 0 16,-10-5-4-16,0 1 0 0,0 4-4 0,0-4 4 0,0-5-4 15,0 4-8-15,0-5-4 0,0 1-4 0,8 0-4 0,-8-1-20 0,0-4-8 16,0 0-12-16,-8-1-16 0,8 1-12 0,0-5 0 15,-10 0-24-15,10 0-44 0,-8 0-8 0,8-5 28 0,-8 1 32 0,8-1 20 16</inkml:trace>
        </inkml:traceGroup>
        <inkml:traceGroup>
          <inkml:annotationXML>
            <emma:emma xmlns:emma="http://www.w3.org/2003/04/emma" version="1.0">
              <emma:interpretation id="{B0D4FE03-6216-4EB9-BE6B-B63CD5CEA60D}" emma:medium="tactile" emma:mode="ink">
                <msink:context xmlns:msink="http://schemas.microsoft.com/ink/2010/main" type="inkWord" rotatedBoundingBox="3423,4074 23154,4316 23145,5045 3414,48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28.0914">17306 388 15 0,'0'-6'104'0,"10"6"-8"0,-10-4-8 0,0 4-20 15,0 0-4-15,0-5 0 0,0 5 0 0,8 0 8 0,-8 0-4 0,0 0 8 16,8 0-4-16,-8 5 4 0,10-5 0 0,-10 4-4 0,8 6 0 16,-8-5 0-16,0 5-4 0,8 4 4 0,-8 1-12 0,0-1 0 15,0 0-8-15,0 6 0 0,0-1-4 0,8 3-8 0,-8 3 0 16,0-1-12-16,0 0-4 0,0 0 0 0,0 4-4 0,0-3 0 15,-8-1-8-15,8 5 4 0,0-6-4 0,0 3-4 0,0-3 4 0,0 0-4 16,0-3-4-16,-8-1 0 0,8 1 0 0,0-6 0 0,0 0 0 16,0 1-4-16,0-6 4 0,0 1 0 0,0-6-4 0,0 1 0 15,0 0-16-15,0-5 16 0,0-5 0 0,0 0 0 0,8 1 4 0,-8-6-4 16,8 1-4-16,-8-6-4 0,9 1 4 0,-9 4 0 16,8-4-4-16,1-1 4 0,0 1 4 0,-1 5-4 0,0-6 0 0,2 1 4 15,-2 4 0-15,0 1-4 0,0 0 4 0,2-2 0 0,-10 6 0 16,8 1 0-16,0 4 0 0,1-6 0 0,-1 6 4 0,1 0-4 15,-9 0 0-15,9 6-4 0,-1-6 8 0,0 4-4 0,-8 1 0 16,10 0 0-16,-2 4 0 0,-8-3 0 0,8 3 0 0,0 1 0 16,2-1 0-16,-10 0 0 0,8 2 0 0,0 3 0 0,1-5 4 0,-9 6-4 15,0-1 0-15,8-4 4 0,-8 4-4 0,0 1 4 0,-8-1-4 16,8 0 0-16,-9 1-4 0,9-1 4 0,-16 0-4 0,6 1 0 16,2 0 4-16,-8-6 0 0,-2 5 4 0,10-4-8 0,-10-1 4 15,1 1-4-15,1 0-4 0,-2-6-16 0,2 2-12 0,-2-2-16 16,1-4-12-16,0 0-16 0,0 0-4 0,9-4-20 0,-10-6-40 0,2 0 4 15,6 0-12-15,2-4-56 0,0 0-8 0,-1-7 40 0,1-2 32 16,-1 4 32-16,9-5 20 0</inkml:trace>
          <inkml:trace contextRef="#ctx0" brushRef="#br0" timeOffset="-144573.7657">-2107 344 19 0,'0'-10'96'16,"-8"5"-8"-16,8-4-8 0,0 4-20 0,0 1 0 0,0-6 0 16,0 1-4-16,0 3 0 0,0-3 0 0,0 4 0 0,0-4-4 0,0-1-4 15,8 1 4-15,-8-1-4 0,0 5 0 0,10-5-8 0,-10 1-4 16,8 3 0-16,-8-2-4 0,8 3 0 0,0 0-4 0,-8 0 0 15,9 0-4-15,0 0 0 0,-1 1-4 0,1 4 0 0,-1-5 0 16,0 5-4-16,10 0-4 0,-10 0 0 0,0 0-4 0,2 0 0 0,-2 5 0 16,-8-5 0-16,8 4-4 0,1 1 0 0,0 5 0 0,-9-5 0 15,8 4 0-15,-8 1 0 0,0-1-4 0,9 6 0 0,-18-5 4 16,9 3-4-16,0 2 0 0,-8-1-4 0,8 1 0 0,-9 4 0 16,0-5 0-16,1 1-4 0,0-1 4 0,-2 1 0 0,2-1-4 15,0-4 0-15,0 4 0 0,-2-4 0 0,-6 0 0 0,7-6-4 16,1 1 0-16,-1 0 0 0,0-1 0 0,1 1-4 0,0-5 0 0,0 5 8 15,8-5-4-15,-10 0 4 0,2-5 4 0,8 5-8 0,-8-5 4 16,8 5 4-16,0-4-4 0,0 4 0 0,0 0 4 0,0-5 0 16,0 5 4-16,0 0-4 0,0 0 4 0,0 0-4 0,0 0 4 0,8 0 0 15,-8 0 0-15,8 0 0 0,-8 0 4 0,10 0 0 0,-10 5-4 16,8-5 8-16,0 4-4 0,0 1 0 0,1 0 4 0,0-5 0 16,-1 5 4-16,1 0-4 0,-1 0 4 0,10-5-4 0,-10 9 0 15,0-4 0-15,10-5 4 0,-10 5-4 0,9-5 0 0,-8 0 0 16,8 5-4-16,-1-5 0 0,-8 0 4 0,10 0-4 0,0 0 0 0,-10 0-4 15,9 0-4-15,-9-5 0 0,9 5-16 0,-8-5-12 16,7 5-20-16,-6-5-24 0,-2 5-28 0,0 0-12 0,2 0-48 0,-10 0-44 16,8-4 36-16,-8 4 36 0,0 0 24 0,0 0 28 0</inkml:trace>
        </inkml:traceGroup>
        <inkml:traceGroup>
          <inkml:annotationXML>
            <emma:emma xmlns:emma="http://www.w3.org/2003/04/emma" version="1.0">
              <emma:interpretation id="{365A22F3-E2A3-41CF-A205-BAAB0499CDF7}" emma:medium="tactile" emma:mode="ink">
                <msink:context xmlns:msink="http://schemas.microsoft.com/ink/2010/main" type="inkWord" rotatedBoundingBox="2754,4497 3274,4504 3266,5168 2745,51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45113.3188">-2269 607 15 0,'0'-10'120'0,"0"6"0"0,0-1-8 0,0 0-12 0,0 1 0 16,0-2 4-16,0 6-4 0,0-4-8 0,0 4 0 0,0 0-8 15,0 0-4-15,0-5-8 0,-8 5 0 0,8 5-8 0,0-5 0 16,-8 4-4-16,8 2-4 0,-9-2-4 0,9 1-4 0,-9 4-4 15,1 1 0-15,0-1-4 0,-2 6-4 0,-6-1 0 0,7 1-4 0,-8-1-4 16,0 5-4-16,1 5-4 0,-2 0-4 0,0 0 0 0,2 0-4 16,-1 0-4-16,0 0 8 0,-8 5-8 0,7 0 0 0,-8-5 0 15,10 0-4-15,-10 3 0 0,9-2 0 0,1 5 0 0,-10-7 0 16,8 1-4-16,1-5 0 0,0 5 0 0,0-4 0 0,9-5-4 16,-10 3-8-16,10-9-16 0,0 6-8 0,-2-5-16 0,2-6-12 0,8 6-20 15,0-10-12-15,-8 6-12 0,16-6-20 0,-8 0-12 0,8-6-8 16,-8 1-4-16,10-4-52 0,-2-1-8 0,0 1 36 0,2-6 32 15,6 1 32-15,-7-1 16 0</inkml:trace>
        </inkml:traceGroup>
        <inkml:traceGroup>
          <inkml:annotationXML>
            <emma:emma xmlns:emma="http://www.w3.org/2003/04/emma" version="1.0">
              <emma:interpretation id="{963B2E98-D7DD-4974-B452-574574D031AB}" emma:medium="tactile" emma:mode="ink">
                <msink:context xmlns:msink="http://schemas.microsoft.com/ink/2010/main" type="inkWord" rotatedBoundingBox="2950,4499 3290,4503 3283,5075 2942,50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45417.1191">-2593 579 7 0,'0'0'100'0,"0"-6"-8"0,0 2-8 0,0 4-28 16,0-5 0-16,0 5 4 0,0-5 4 0,0 5 0 0,0 0 8 15,0 0-4-15,0 0 12 0,9 5-8 0,-9-5-4 0,0 5 0 16,9-1 0-16,-9 2-8 0,8-2 0 0,0 6-8 0,2 0 0 16,-10-1-20-16,8 0 16 0,0 5-4 0,0-4-4 0,10 9 0 0,-10-4-4 15,1-1-4-15,-1 1 0 0,10 4-4 0,-10 0-8 0,0-5 4 16,10 5 0-16,-10 1-4 0,0-6-4 0,2 6 0 0,6-1-8 16,-7-5 0-16,-1 5 4 0,0-4-4 0,1-1-4 0,0 1 4 15,-1 3-8-15,0-3 4 0,2-1 0 0,-10 1-4 0,8-6 4 16,0 6 0-16,1-5-4 0,-9 4 0 0,9-5 4 0,-9 1 0 15,8-1 0-15,-8 1-4 0,8 0-4 0,-8 0 4 0,0-6-4 0,0 5 0 16,0-4 0-16,9 0-8 0,-9-5-4 0,0 5-8 0,0-1-12 16,0-4-8-16,0 0-12 0,0 0-16 0,0 6-12 0,0-6-8 15,0-6-16-15,-9 6-12 0,9-4-8 0,0-1 4 0,-8 0-48 0,8 0-28 16,-8-4 32-16,8 5 28 0,-9-6 28 0,9 0 20 16</inkml:trace>
        </inkml:traceGroup>
        <inkml:traceGroup>
          <inkml:annotationXML>
            <emma:emma xmlns:emma="http://www.w3.org/2003/04/emma" version="1.0">
              <emma:interpretation id="{EA4E0A60-33ED-4FEE-9D67-D6F819C5752A}" emma:medium="tactile" emma:mode="ink">
                <msink:context xmlns:msink="http://schemas.microsoft.com/ink/2010/main" type="inkWord" rotatedBoundingBox="4168,3920 7073,3955 7053,5544 4148,55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44256.0905">-1382 622 39 0,'0'-5'104'0,"0"-4"-12"0,0 5-4 15,0-6-20-15,0 5-4 0,0 0 0 0,0 1-16 0,0 4 12 16,0-6 0-16,0 6-4 0,0 0-4 0,0 0-4 0,9 0 8 0,-9 6-8 15,0-6-4-15,0 4 0 0,8 6-4 0,-8-6 0 0,0 6-4 16,0-1 0-16,9 6-4 0,-9-5-8 0,0 4 0 16,8 0-4-16,-8 0-4 0,8 1 0 0,-8 4-8 0,0 1 0 0,10-7 0 15,-10 2-4-15,0 5 0 0,8-6 0 0,-8 0-4 0,0 0 0 16,0 1-4-16,8-1 0 0,-8-4-4 0,0 5-16 0,0-6-4 16,0 1-8-16,0-1-20 0,0-4-12 0,0 5-16 0,0-5-12 0,0-1-12 15,0 6-12-15,0-10-48 0,0 4-4 0,-8 1 32 16,8-5 24-16,-8 5 24 0</inkml:trace>
          <inkml:trace contextRef="#ctx0" brushRef="#br0" timeOffset="-143045.4242">42 224 71 0,'0'-5'92'0,"-8"1"-4"15,0-7-4-15,8 7-24 0,0-5 0 0,-10 4 0 16,10-5 0-16,0 1 4 0,0-6 0 0,0 6 0 0,0-1-4 0,0-4 4 16,10 4-12-16,-10-4 8 0,8 5-4 0,0-6 0 0,-8 5-8 15,8-4 0-15,1 5-8 0,-1 2-4 0,1-1-4 0,0-2-4 16,-1 5 0-16,0 1-4 0,10 4 4 0,-10-5-8 0,0 5 0 0,2 0-4 16,-2 5-4-16,0-5 0 0,1 9-4 0,-1-4 0 0,-8 5 0 15,9-7-4-15,-9 13 4 0,0-2-8 0,9 1 0 0,-18-1 0 16,9 0 4-16,0 6-4 0,-9-1 0 0,9 0-4 0,-8 5 0 15,-1-6 0-15,1 7 0 0,0-6-4 0,-10 0 4 0,10 0-4 16,0 0 0-16,-2-4 0 0,2-1-4 0,-9 1 4 0,8-1-4 0,1-9 4 16,-1 5-4-16,1-6 0 0,0 2-4 0,0-2 0 0,8-4 4 15,-10-4 0-15,10 4 4 0,-8-6 8 0,8 6-8 0,0-4 0 16,-8-1 4-16,8 0 0 0,0 0 4 0,8 1 0 0,-8-1 0 16,0 0 0-16,8 5 0 0,-8-5 4 0,10 5 4 0,-2-4 8 15,0 4 4-15,0 4 4 0,1-4 0 0,-1 5 4 0,10-5 4 0,-10 5 0 16,10 4 0-16,-2-4 0 0,-8 0-4 0,10 4 0 15,-1-3 0-15,0-2-8 0,-8 1-4 0,7 5 0 0,2-6-4 0,-2 1-4 16,-6 0 0-16,6-5 0 0,-7 5-4 0,8-5 0 0,-9 4-12 16,1-4-12-16,-1-4-16 0,0 4-24 0,2-5-20 0,-10 0-20 15,8 0-36-15,-8-4-24 0,8-1-32 0,-8 0-68 0,0 1 48 0,0-5 48 16,0 4 32-16,0-5 24 0,0 1 12 0</inkml:trace>
          <inkml:trace contextRef="#ctx0" brushRef="#br0" timeOffset="-143545.99">-666 594 91 0,'0'0'112'0,"0"0"0"0,0-5-4 15,0 5-20-15,0 0 0 0,-8 0-4 0,8 0 0 0,0 5-8 16,0-5-12-16,0 0-4 0,0 0-8 0,-8 0-4 0,8 0-4 16,0 0-4-16,0 0-4 0,0 0-4 0,0 4-4 0,0-4-4 15,0 6 0-15,0-2-4 0,0 5-4 0,0-4 0 0,8 5-4 16,-8 0 0-16,0-2 0 0,8 7-4 0,-8-5 0 0,0 5-4 15,8-2 0-15,-8 2 0 0,10-1 0 0,-2-4 0 0,-8 5-4 16,8-1 4-16,1 1-8 0,0-1 8 0,-1-5-8 0,1 1 4 0,-1 5-4 16,0-6 4-16,1-4 0 0,0 4-4 0,-1-4 0 0,0 5 0 15,10-6 0-15,-10-4-4 0,1 6 4 0,0-6-4 0,7 0 0 16,-7 0 0-16,-1 0 0 0,0-6 4 0,2 2 0 0,-2-6 0 0,0 5 4 16,2-4 0-16,-2-1-4 0,0 0 4 0,-8 1 0 15,8-1 0-15,1-4 0 0,-9-1 0 0,9 1 0 0,-9-1 0 0,0 2 4 16,0 3 0-16,0-5 0 0,0 1 4 0,0 5 0 0,0-1 4 15,0 0 4-15,0 1 4 0,0-2 4 0,0 7 0 0,0 0 4 16,0-2 0-16,0 2-4 0,0-1 0 0,0 5 0 0,0 0 0 0,0 0 0 16,0 5 0-16,0-1 0 0,0 2 0 0,8 2 4 0,-8 3-4 15,0 3 0-15,9-5-8 0,-9 6 0 0,8-1 4 0,-8 5-8 16,8 0 0-16,2 7 0 0,-2-8 0 0,0 6 0 0,-8 5-4 16,8-5 0-16,2 0 0 0,-2 5 0 0,0-1 0 0,1 1-4 15,0 0 4-15,-1 0 0 0,1-1 0 0,-1 2-4 0,-8 2 4 0,8-3-4 16,-8 0 0-16,10 6 0 0,-10-7 0 0,0 1 0 15,0 4 0-15,0-4-4 0,0-1 0 0,-10 1 0 0,10-5 0 0,0 0 0 16,-8 0 0-16,0 0-4 0,8-5-12 0,-9-5-12 0,1 2-12 16,8-3-16-16,-9-3-12 0,0-5-16 0,1 5-20 0,0-10-12 15,-2 0-16-15,2-6-16 0,0 2-4 0,0-1-44 0,-2-9-32 16,-6-1 32-16,7 1 44 0,-8-5 28 0,8 0 20 0</inkml:trace>
          <inkml:trace contextRef="#ctx0" brushRef="#br0" timeOffset="-142163.1179">1100 948 19 0,'0'5'116'0,"-10"-5"-4"16,10 0 0-16,0 0-16 0,0 0 16 0,0 0 4 16,10 0 4-16,-10 5-4 0,8-5 0 0,-8 0 0 0,8 5-4 0,0-5-8 15,2 5-8-15,-2-5-8 0,9 3-8 0,-8 3-4 0,8-1-8 16,-9 0-8-16,8 0-4 0,2 4-16 0,0-4 4 0,-2 0-8 15,1 0-4-15,0 5-28 0,0-6-4 0,1 1 0 0,-2 0 0 0,2-1 0 16,-2 1 0-16,2 0 0 0,-1 0 0 0,-9-1 0 0,10 1 0 16,-10 0 0-16,8 0 0 0,-6-5 0 0,-2 4 0 0,0 2-48 15,1-6-44-15,-1 0-32 0,-8 0-44 0,9 4-12 0,-9-4-24 0,0 0-76 16,0 0 28-16,-9 0 44 0,9-4 40 0,0 4 36 16,-8-6 20-16</inkml:trace>
        </inkml:traceGroup>
        <inkml:traceGroup>
          <inkml:annotationXML>
            <emma:emma xmlns:emma="http://www.w3.org/2003/04/emma" version="1.0">
              <emma:interpretation id="{59A5B0F0-E5C5-48EB-8025-B89FF6B4C4D6}" emma:medium="tactile" emma:mode="ink">
                <msink:context xmlns:msink="http://schemas.microsoft.com/ink/2010/main" type="inkWord" rotatedBoundingBox="6699,4106 7162,4112 7153,4831 6690,4825">
                  <msink:destinationLink direction="with" ref="{57C59173-D8F3-4D9C-99F5-DFE0D2AC7D7C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2436.0546">1491 191 39 0,'9'-5'100'0,"-9"0"-8"0,8 0 0 15,-8 5-16-15,0-5-4 0,9 5 4 0,-9 0 8 0,0 0 8 16,0 0-12-16,0 0 0 0,0 0-8 0,0 0-4 0,0 5 0 0,0-5-12 16,0 5-4-16,0 0-8 0,0 0-4 0,-9 0-8 15,9-1 0-15,-8 6-4 0,8-1-4 0,-9 1-4 0,9-1-4 0,-8 6 0 16,0-1-4-16,-10 2 0 0,10 2 0 0,0 1-4 0,-10-5 0 16,1 6-4-16,0-1 0 0,8 0 0 0,-7 5 0 0,-2-4 0 15,2-2 0-15,-2 2 0 0,1-1-4 0,0 0 0 0,0 0 0 0,1-4 0 16,-2 4 4-16,10-4 4 0,-10-1 0 0,10 0 0 0,0-5 0 15,-1 1 4-15,1-1-4 0,-1-3 0 0,9 2-4 0,-9-2 0 16,9-6 4-16,0 5 0 0,0-1-4 0,0-4 8 0,0 0-4 16,0 0 4-16,9 0 4 0,-9 0 4 0,9 0 4 0,-1 0 4 15,1 0 4-15,-1 5 0 0,0-5-4 0,0 0 4 0,10 5 0 0,-10 0-4 16,10-1 4-16,-10 2 0 0,9-2-4 0,0 1-4 0,0-1-20 16,1 6-4-16,-2 0 0 0,-6-5 0 0,6 5 0 0,1-6 0 15,0 5 0-15,0 1 0 0,1-5 0 0,-2 6 0 0,2-2 0 16,-2 0 0-16,1-4 0 0,-8 4 0 0,8-4 0 0,-9 4 0 15,10-4 0-15,-10 5 0 0,0-5 0 0,2 0 0 0,-2 0 0 0,0-1 0 16,-8 1-16-16,9 0-52 0,-9 0-24 0,0-1-20 0,0-4-12 16,0 6-32-16,0-6-20 0,0 4-8 0,-9-4-60 0,1 0 4 15,0 5 48-15,8-5 32 0,-10 0 36 0,-6 0 24 0</inkml:trace>
        </inkml:traceGroup>
        <inkml:traceGroup>
          <inkml:annotationXML>
            <emma:emma xmlns:emma="http://www.w3.org/2003/04/emma" version="1.0">
              <emma:interpretation id="{34D3CEFC-76A7-4689-AC3E-9F9F6BAC6954}" emma:medium="tactile" emma:mode="ink">
                <msink:context xmlns:msink="http://schemas.microsoft.com/ink/2010/main" type="inkWord" rotatedBoundingBox="8067,4066 8636,4073 8626,4911 8057,4904"/>
              </emma:interpretation>
            </emma:emma>
          </inkml:annotationXML>
          <inkml:trace contextRef="#ctx0" brushRef="#br0" timeOffset="-141580.0091">2608 152 23 0,'-8'0'96'0,"-1"-4"-12"0,1 4-4 0,8 0-24 16,-8 0-4-16,-2 0 4 0,10 0-4 0,-8 4 4 0,0 2 4 16,8 3-4-16,-10-5-4 0,10 1 4 0,-8 5 0 0,8 0-4 15,0-2 0-15,0 3-8 0,0-2 0 0,-8 1-4 0,8 0 0 0,8 3-4 16,-8-3-4-16,0 0-4 0,8 5 0 0,-8-6 0 0,10 1-4 16,-2 4 0-16,0-5 0 0,2 1-4 0,-2 0 0 0,0-1-4 15,9-4 0-15,-8 5 4 0,8-6-4 0,-9 6-4 0,10-5 0 16,-2-5 0-16,2 5 0 0,-2-5 0 0,2 0-4 0,-1 0 0 15,-1 0-4-15,2-5 0 0,-2 0 0 0,2 1 0 0,-1-2 0 0,-9 2 0 16,10-6 0-16,-10 5 0 0,8-4 0 0,-6 4 0 0,-10-4-4 16,8-2 4-16,-8 2-4 0,8 0 0 0,-8-1 4 0,-8 1-4 15,8 0-4-15,0-7 0 0,-8 6 4 0,-2 1-4 0,-6-1-4 16,8-4 4-16,-1 5-4 0,-8-6 4 0,0 6-8 0,9-1 0 16,-10 0 0-16,2 1 0 0,-2-1 0 0,10 6 4 0,-9-6 0 0,-1 5-4 15,10 5 4-15,-8-5-8 0,6 5 0 0,2 0-8 0,0 5 4 16,-2 0-8-16,2 0-4 0,0 4-4 0,-1-3 0 15,9 7-4-15,-8-3-4 0,8 0-4 0,0 3-8 0,0 2-8 0,-9-5-4 16,9 5-8-16,0-2 0 0,0 2-8 0,0-4-20 0,9 2-24 16,-9-4-16-16,8 1 24 0,-8 0 16 0</inkml:trace>
          <inkml:trace contextRef="#ctx0" brushRef="#br0" timeOffset="-141303.7473">2813 286 35 0,'0'0'96'0,"8"-3"-8"0,1 3-4 0,-9 0-16 0,8 0 0 15,-8 0-4-15,9 0 4 0,-9 3 4 0,9 3 4 0,-1-2 0 0,-8 5-8 16,8 1-8-16,0 0 0 0,2-1 0 0,-2 6-4 0,-8-5 4 16,8 4-8-16,2 1 0 0,-2 4-4 0,0-5 0 0,9 1-4 15,-8 3 0-15,0 2 0 0,-1-1-8 0,8 0 0 0,-6-6-4 16,-2 8 4-16,0-2-4 0,2 0 0 0,-2 1 0 0,9-2 0 16,-9 2-4-16,-8-1 4 0,8-5-4 0,1 5 0 0,-9 0 0 0,9-4 0 15,-9 4 0-15,0 0 0 0,0-5-4 0,-9 6 0 0,9-6-12 16,-9 0-12-16,9 1 0 0,-8-1 0 0,-9 1 0 0,9-1 0 15,0 1 0-15,-10-6 0 0,0 6 0 0,2-6 0 0,-1 1 0 16,0-6 0-16,0 6 0 0,-9-5-24 0,8 0-32 0,-6-5-20 16,6 0-20-16,-7 0-20 0,7 0-20 0,-6 0-24 0,6-5-24 0,-7 0-40 15,7 0-32-15,2-4 48 0,-2-1 44 0,2 1 32 0,-2-1 20 16,10 0 20-16</inkml:trace>
        </inkml:traceGroup>
        <inkml:traceGroup>
          <inkml:annotationXML>
            <emma:emma xmlns:emma="http://www.w3.org/2003/04/emma" version="1.0">
              <emma:interpretation id="{08B157A5-323D-48EF-83C9-08D53F86AA08}" emma:medium="tactile" emma:mode="ink">
                <msink:context xmlns:msink="http://schemas.microsoft.com/ink/2010/main" type="inkWord" rotatedBoundingBox="4050,4705 4519,4711 4518,4783 4049,4777">
                  <msink:destinationLink direction="with" ref="{742C3D40-32B9-4FAD-BDAC-200F95B3BBB0}"/>
                </msink:context>
              </emma:interpretation>
            </emma:emma>
          </inkml:annotationXML>
          <inkml:trace contextRef="#ctx0" brushRef="#br0" timeOffset="-144045.6537">-1493 828 71 0,'0'0'100'0,"0"0"0"0,0 0-4 0,0 0-20 0,0 6 4 15,9-6 4-15,-9 0-8 0,0 0 8 0,9 0-8 0,-9 0-4 16,8 0-4-16,0 0-4 0,0 4-4 0,2-4-4 0,-2 0-4 0,0 0-4 15,2 0-4-15,6 0-12 0,-7 0-4 0,-1 0-4 16,9 0 0-16,0-4-8 0,1 4-4 0,-10 0 0 0,10-6-4 0,-2 6-4 16,9-5-4-16,-7 1-16 0,-2 4-8 0,2-5-16 0,-2 0-16 15,2 1-24-15,7-1-24 0,-7 0-16 0,-2 0-20 0,10 1-72 16,-8 4 16-16,-2-6 32 0,1 3 28 0,0-3 36 0</inkml:trace>
        </inkml:traceGroup>
      </inkml:traceGroup>
    </inkml:traceGroup>
    <inkml:traceGroup>
      <inkml:annotationXML>
        <emma:emma xmlns:emma="http://www.w3.org/2003/04/emma" version="1.0">
          <emma:interpretation id="{C6CAFEFA-B7DF-4270-B4D3-33B341CF20E8}" emma:medium="tactile" emma:mode="ink">
            <msink:context xmlns:msink="http://schemas.microsoft.com/ink/2010/main" type="paragraph" rotatedBoundingBox="2802,5950 7799,6021 7786,6948 2789,6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3ACEB-93AC-4CFC-8596-C3A88EB983A3}" emma:medium="tactile" emma:mode="ink">
              <msink:context xmlns:msink="http://schemas.microsoft.com/ink/2010/main" type="line" rotatedBoundingBox="2802,5950 7799,6021 7786,6948 2789,6877"/>
            </emma:interpretation>
          </emma:emma>
        </inkml:annotationXML>
        <inkml:traceGroup>
          <inkml:annotationXML>
            <emma:emma xmlns:emma="http://www.w3.org/2003/04/emma" version="1.0">
              <emma:interpretation id="{DC1C65F3-C608-4C14-87BA-DBEC9B65A25D}" emma:medium="tactile" emma:mode="ink">
                <msink:context xmlns:msink="http://schemas.microsoft.com/ink/2010/main" type="inkWord" rotatedBoundingBox="3445,5959 5269,5985 5256,6912 3432,688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9849.9735">-862 2229 43 0,'0'0'92'0,"9"0"-8"0,-9 0-4 0,0 0-20 0,9 0 4 0,-1 5 0 16,-8-5 0-16,0 0 4 0,8 0-4 0,1 0-4 0,-1-5 4 15,0 5 0-15,2 0-4 0,-2 0-4 0,10 0 0 0,-10 5-4 16,0-5-4-16,10-5-4 0,-10 5-4 0,9 0 4 0,-1 0-4 16,-6-5-4-16,6 5-8 0,2-4 0 0,-2 4-4 0,2-6-4 0,-1 1 0 15,-1 5-4-15,-7-4-4 0,8 0 0 0,1-2-4 0,-2 2 0 16,2 4-4-16,-10-6 0 0,9 2 0 0,-9-1 0 0,0 5 0 15,2 0 0-15,-2-4 0 0,0 4 4 0,2 0-4 0,-10-6 0 16,8 6 0-16,-8 0-4 0,0 0 4 0,8 0 0 0,-8 0 0 0,0 6 0 16,0-6-4-16,0 4 0 0,-8 1 0 0,8 5 0 0,0-6 0 15,-8 6 4-15,8-1-4 0,-10 1-20 0,2 5 24 0,8-1-4 16,-8 0 0-16,-2 6 0 0,2-1 4 0,0 0 0 0,-1 0-4 16,1 5 0-16,0-5 0 0,-10 5 0 0,10-5 0 0,0 5 0 15,-10-4 0-15,10 3 0 0,-10-4 4 0,10 1-4 0,-9-5 0 0,0 4-4 16,8-4 4-16,-7-1 0 0,-2-1 0 0,10 2 0 15,-10-5 0-15,2-1 0 0,7-4 0 0,-7 4 0 0,6-3 0 16,2-6 0-16,-8 4 0 0,6-4-4 0,2 0 4 0,0-4-4 0,-2 4 4 16,2-6-4-16,0 2 0 0,-1-1 4 0,9 0-4 0,-8-4 0 15,8 3 0-15,0 2 0 0,-8-5 4 0,8 3 0 0,0 2 0 16,0-5-4-16,0 3 4 0,0-2 0 0,8 2-4 0,-8 1 0 0,0 1 4 16,0-2 0-16,8 6 0 0,1-4 4 0,-9-1-4 15,8 5 0-15,-8 0 0 0,8-4 0 0,2 4 4 0,-2 0 0 0,10 0 4 16,-10 4-4-16,0-4 0 0,10 5 4 0,-10-1 0 0,9 2 0 15,-1-2 4-15,-6 1-4 0,6 1 8 0,2 2 4 0,-2-2 0 16,2 3 0-16,-1-5 4 0,-1 6 0 0,2-1-4 0,-2 1 8 0,2-5-4 16,-1 5 0-16,0 0 0 0,0-6-4 0,-1 6 8 0,2-5-4 15,0-1 0-15,-10 6-4 0,8-6-4 0,-7 1 0 0,0-5 0 16,8 5-4-16,-9-5 0 0,0 0-8 0,2 5-4 0,-2-5 0 16,0-5 0-16,0 5 0 0,2-5 0 0,-10 5 0 0,8-9 0 15,-8 4 0-15,8 0 0 0,-8-4 0 0,0-1 0 0,9 0-32 0,-9 1-28 16,0-1-28-16,0 0-28 0,-9-3-24 0,9 3-36 0,-8 1-24 15,8-5-68-15,-8 3 16 0,-2 1 44 0,2 1 40 0,0-1 28 16,-10 1 32-16</inkml:trace>
          <inkml:trace contextRef="#ctx0" brushRef="#br0" timeOffset="-138307.9937">-1484 2032 7 0,'0'0'92'16,"0"0"-12"-16,0 0-12 0,0 0-16 0,0 0-8 0,0 0 0 16,0 0 4-16,0 0-4 0,0 0 0 0,0 0 0 0,0-4 4 0,0 4-8 15,0 0 4-15,0 0 0 0,0 0 0 0,0 0 4 0,0 0-8 16,0 0 8-16,0 0-8 0,0 0 0 0,0 0-8 0,0 0 4 16,0 0-8-16,0 0 0 0,0 4 0 0,0-4-4 0,0 0 0 15,-9 6 0-15,9-2 0 0,-8 1 0 0,8-1-4 0,-9 6 4 16,1-5-4-16,0 5-4 0,-2-2 4 0,-6 7-8 0,6-5 4 15,-6 5-4-15,8 0-4 0,-9-1 4 0,-1 5-4 0,2-6-4 16,-2 3 4-16,-8 3-4 0,10-5 0 0,-1 5 0 0,-1-5 0 0,-6 1-20 16,6 4 24-16,0-5 0 0,2 1-4 0,-1-1 0 0,0-5 4 15,0 6-4-15,-1-5 0 0,10-1 0 0,-10-4 0 0,10 4 4 16,0-5 0-16,0 2-4 0,-1-1 0 0,9-1-4 0,-8-4 4 0,8 6 0 16,0-6-4-16,0 0 0 0,-9 0-4 0,9 0 4 15,0 0 4-15,0 0-4 0,0 0-4 0,0 0 0 0,0 0 4 0,0 0 0 16,0 0 4-16,9 0-4 0,-9 0-4 0,0 0 4 0,0 0 0 15,0 0 0-15,8 0 0 0,-8 4 0 0,9-4 4 0,-1 5 0 16,-8-5 0-16,8 5-4 0,10 0 4 0,-10-1 4 0,0 7 4 16,10-3 0-16,-1-2 0 0,-9 4 0 0,9-1 0 0,0 4 4 0,1-3 0 15,-2 0 0-15,2 5 0 0,-2-5 4 0,-7 3-4 16,8-3 0-16,0 1 4 0,1-3 0 0,-10 2 0 0,8-1-4 0,-6 1 0 16,6-1-4-16,-7 1 0 0,8-5-8 0,-8 0 4 0,-1 4 0 15,0-3-4-15,0-2 4 0,2 1-4 0,-10 0 0 0,8 0-4 16,-8-5 4-16,8 4 0 0,-8-4-4 0,10 5 0 0,-10-5 0 0,0 0-4 15,0 0 4-15,0 0-8 0,0 0-4 0,0 5-12 16,0-5-4-16,0 0-12 0,0 0-8 0,0-5-12 0,0 5-12 0,0 0-16 16,0 0-12-16,0 0-20 0,0 0-16 0,0 0-8 0,-10 0-36 15,10 0-40-15,0 5 40 0,-8-5 28 0,0 0 28 0,8 0 24 16</inkml:trace>
          <inkml:trace contextRef="#ctx0" brushRef="#br0" timeOffset="-137795.3627">-2107 2708 59 0,'0'0'88'0,"0"0"-8"15,0 0-8-15,0 0-24 0,0 0-8 0,0 0 0 0,0 0-4 16,0 0 0-16,0 0 0 0,0 0 0 0,0 0 4 0,0 0 4 16,0 0 0-16,0 0 8 0,10 0 8 0,-10 0 4 0,8 5-8 0,0-5 0 15,0 5 0-15,1 0-4 0,0-5 0 0,-1 9-4 0,1-4-4 16,7 0 0-16,-6 5-8 0,6-1 0 0,2 1 0 0,-2 0-8 16,2-1 0-16,-10 0 0 0,9 1 0 0,-1 5 0 0,2-6-4 15,0 1 0-15,-2 0 0 0,1-1-4 0,-8 1 0 0,8-1 0 16,-9 1-4-16,10 0 0 0,-10-5-4 0,0 3 0 0,2-2 0 15,-2-2 0-15,0 1-8 0,0 0 0 0,1 0 4 0,-9-1 0 16,0 2-8-16,9-6 0 0,-9 0-4 0,0 0-4 0,0 3-4 0,0-3-8 16,0 0-12-16,8 0-16 0,-8 0-20 0,-8 0-20 0,8 0-20 15,0 0-20-15,-9 0-20 0,9 0-12 0,-9 0-68 0,9 0 24 16,-8 0 36-16,0-3 36 0,8 3 24 0,-8 0 20 0</inkml:trace>
        </inkml:traceGroup>
        <inkml:traceGroup>
          <inkml:annotationXML>
            <emma:emma xmlns:emma="http://www.w3.org/2003/04/emma" version="1.0">
              <emma:interpretation id="{E533DB65-7BD2-48EC-966A-F5AAF54DF2F9}" emma:medium="tactile" emma:mode="ink">
                <msink:context xmlns:msink="http://schemas.microsoft.com/ink/2010/main" type="inkWord" rotatedBoundingBox="2801,6053 3253,6060 3244,6690 2792,6683"/>
              </emma:interpretation>
            </emma:emma>
          </inkml:annotationXML>
          <inkml:trace contextRef="#ctx0" brushRef="#br0" timeOffset="-136421.4113">-2575 2205 67 0,'-9'-4'88'0,"9"-2"-16"0,-9 6 4 15,9-4-24-15,-8 4-8 0,8 0 0 0,-9 0 0 0,1 0 0 0,8 0 0 16,-8-6 0-16,0 6 4 0,8 0-4 0,-10 0 0 0,2 6-8 16,8-6 4-16,-8 4 0 0,-2-4-4 0,2 6-4 0,0-2-8 15,8 5 0-15,-9-3 4 0,0 3-8 0,1 1 0 0,8-1 0 16,-8 5-4-16,-1 1-4 0,9-1 0 0,-8 1-4 0,8 4-4 0,-8-5 0 15,8 6 0-15,0-1 0 0,0 0-4 0,0 0 4 0,0 0-4 16,0 0 4-16,0 1 0 0,0-1-4 0,8 0 8 0,-8-1-8 16,8-3 8-16,1 4-8 0,-9-4 4 0,8-1-8 0,0 5 4 0,1-4 0 15,0-1-4-15,-1 1 4 0,0-5 0 0,2-1 0 16,6 1 0-16,-6-1 0 0,-2 0-4 0,0 1 4 0,9-5 0 0,-9 0 0 16,1 4 0-16,8-4 4 0,-9-5-4 0,2 5 4 0,6-5-4 15,-8 5 4-15,2-5-4 0,6 0 4 0,-7-5-4 0,8 5 4 16,-8-5-4-16,7 0 4 0,-8 1 0 0,2-1 0 0,6-5 0 0,-6 0 4 15,-2 1 0-15,9-5 4 0,-9 0 0 0,0-1-4 0,1 1 4 16,0-5-4-16,-1 0 4 0,0-1-4 0,2 5 0 0,-10-8 4 16,8 4-8-16,0 0 4 0,-8-6 0 0,0 7-4 0,0-7 4 15,9 6 0-15,-9 0-4 0,0-5 0 0,0 4 4 0,-9 1-4 16,9 0 0-16,0 5 0 0,-8-5 4 0,0-1-4 0,8 6 8 16,-10 0-4-16,10 0 0 0,-8-1 0 0,0 1 0 0,-1 4-4 15,9 1 4-15,-9-1 0 0,1 5-4 0,0-5 0 0,-1 6 0 16,1 0 4-16,0-2 0 0,-2 1 0 0,2 1 0 0,0 4-8 0,-2 0 0 15,2-6 0-15,0 6 0 0,0 0 0 0,-10 0 0 0,10 6-4 16,-1-6-4-16,-7 4 0 0,6 1-8 0,-6 1-4 0,8-2-8 16,-10 0-4-16,1 6-8 0,8-5-12 0,-8 5-12 0,1 3-8 15,8-3-16-15,-10 4-8 0,0 1-8 0,10-5-12 0,-9 9-60 16,8-5 4-16,1 1 24 0,0 4 28 0,-1 0 28 0</inkml:trace>
        </inkml:traceGroup>
        <inkml:traceGroup>
          <inkml:annotationXML>
            <emma:emma xmlns:emma="http://www.w3.org/2003/04/emma" version="1.0">
              <emma:interpretation id="{D7189564-3024-4807-865A-01975C9D6534}" emma:medium="tactile" emma:mode="ink">
                <msink:context xmlns:msink="http://schemas.microsoft.com/ink/2010/main" type="inkWord" rotatedBoundingBox="6245,6024 7799,6046 7788,6816 6234,6794"/>
              </emma:interpretation>
            </emma:emma>
          </inkml:annotationXML>
          <inkml:trace contextRef="#ctx0" brushRef="#br0" timeOffset="-135624.0078">1159 2095 71 0,'-9'-4'104'0,"9"4"0"16,0 0-12-16,0 0-20 0,-8 0 0 0,8 0-4 0,-8 0-4 15,8 0 0-15,-10 4-4 0,2-4 4 0,0 0-8 0,0 0-8 16,-2 4-4-16,2-4 0 0,-9 5-8 0,9 0-4 0,-10 0-4 15,2-1-4-15,6 2 0 0,-6 3-8 0,-2-3 0 0,-7 2 0 16,8 7-4-16,0-5 0 0,1-1-4 0,-2 5 0 0,0 0 0 16,2-3 0-16,-1 3 0 0,0 0 0 0,0 0 0 0,-1 1-4 0,2-1 4 15,7 1 0-15,0-1-4 0,-7-4 0 0,7 4 0 0,1-5-4 16,8 1 4-16,-9 0-4 0,9-1 0 0,-9 1 0 0,9-5 0 16,0 3 0-16,0-2 0 0,9-1 0 0,-9-1 4 0,9-4 0 0,-9 6-4 15,8-6 4-15,1 4 0 0,-1-4 4 0,0 5 4 16,1 0 4-16,0-5 0 0,7 5-4 0,-6-1 4 0,6-4 0 0,2 5 4 15,-10 1-4-15,9-2 4 0,-1 6 0 0,-6-6 0 0,6 2-4 16,2 3 4-16,-2-5-4 0,2 5 0 0,-10-3-4 0,9 4-4 16,1-2 0-16,-2-2 0 0,2 3 0 0,-10 1 0 0,9-1 0 0,0-3-8 15,-8 3 4-15,7 1 4 0,-6 0-4 0,6-1-4 0,-8-5 0 16,2 6 0-16,6-5-4 0,-7 5 0 0,0-6-8 0,-9 6-16 16,8-5-8-16,1-1-12 0,-1 2-8 0,-8-2-4 0,0 1-8 15,8-5-24-15,-8 5-24 0,0-5-20 0,0 5-12 0,-8-5-68 16,8 0 24-16,-8 0 32 0,-1 4 32 0,1-4 24 0</inkml:trace>
          <inkml:trace contextRef="#ctx0" brushRef="#br0" timeOffset="-134667.4493">1960 2185 39 0,'0'-4'96'0,"0"-1"-4"15,0 1-4-15,0-2-24 0,0 2 4 0,0 4 0 16,0-5 0-16,8 5-4 0,-8-4 0 0,0 4 0 0,0-6 0 0,0 6-4 16,0 0 0-16,0 0-8 0,0 0 0 0,0 0 0 0,0 0-4 15,0 0 0-15,0 0 0 0,0 0 4 0,0 0-8 0,0 0 0 16,0 6 4-16,0-2-8 0,0 1-4 0,0-5-4 0,0 4-4 0,0 6-4 15,0-1-4-15,0 1-24 0,-8 0 20 0,8-1-4 0,0 6 0 16,-8-1-8-16,8 5 4 0,0-4-4 0,0 4 4 0,-9 0-4 16,9-4 0-16,0 4 0 0,-8-5-4 0,8 5 4 0,0-4-4 0,0-1 0 15,0 1 0-15,0-1 0 0,0-5-8 0,0 2 4 16,8-3 0-16,-8 2-4 0,9 0-4 0,-1-5 0 0,-8-1 4 0,8 2 0 16,2-3-4-16,-2 3 0 0,0-6 0 0,10 4 0 0,-10-4 0 15,0 0 4-15,10 0 0 0,-10 0 0 0,9-4 4 0,-9 4-4 16,10-6 4-16,-10 3 0 0,10-3 4 0,-10 2-4 0,9-1 4 0,-8 1 0 15,-1-2-4-15,9 2 4 0,-9-2 0 0,1 2 0 0,0-6 4 16,-1 5-4-16,0 1 0 0,2-1 4 0,-10 0 0 0,8 5 0 16,-8-5 4-16,8 5 4 0,-8-4 0 0,0 4-4 0,0 0 8 15,0 0-4-15,0 0 4 0,0-6 4 0,0 12-4 0,0-6-4 16,0 0 4-16,0 0 4 0,0 0 0 0,0 4 0 0,0 1 0 16,0 0 0-16,0 4 0 0,0-4 0 0,0 5 0 0,0 0 4 15,0 4-4-15,0 1 4 0,0-2 0 0,0 1-4 0,0 7 0 0,0-2 0 16,-8 0 4-16,8 4-8 0,0-4-12 0,0 1-4 0,-8 4 0 15,8-5 0-15,-10 0 0 0,10 0 0 0,-8 1 0 0,8-1 0 16,0 0 0-16,-8-4 0 0,8-2 0 0,0 2 0 0,-9-5 0 0,9 0 0 16,0-1 0-16,0-5-36 0,0 2-36 0,0-2-32 15,0-4-24-15,-9 0-24 0,9 0-32 0,0-4-12 0,-8-2-88 0,8-3 48 16,-9 5 40-16,9-11 36 0,-8 5 32 0,0-4 24 0</inkml:trace>
        </inkml:traceGroup>
        <inkml:traceGroup>
          <inkml:annotationXML>
            <emma:emma xmlns:emma="http://www.w3.org/2003/04/emma" version="1.0">
              <emma:interpretation id="{F3D642DA-73E4-4AEF-9DE2-7D7DF2B72757}" emma:medium="tactile" emma:mode="ink">
                <msink:context xmlns:msink="http://schemas.microsoft.com/ink/2010/main" type="inkWord" rotatedBoundingBox="6181,6691 6645,6698 6642,6854 6178,6847"/>
              </emma:interpretation>
              <emma:one-of disjunction-type="recognition" id="oneOf7">
                <emma:interpretation id="interp7" emma:lang="" emma:confidence="0">
                  <emma:literal>44</emma:literal>
                </emma:interpretation>
                <emma:interpretation id="interp8" emma:lang="" emma:confidence="0">
                  <emma:literal>E 4</emma:literal>
                </emma:interpretation>
                <emma:interpretation id="interp9" emma:lang="" emma:confidence="0">
                  <emma:literal>ę 4</emma:literal>
                </emma:interpretation>
                <emma:interpretation id="interp10" emma:lang="" emma:confidence="0">
                  <emma:literal>04</emma:literal>
                </emma:interpretation>
                <emma:interpretation id="interp11" emma:lang="" emma:confidence="0">
                  <emma:literal>€ 4</emma:literal>
                </emma:interpretation>
              </emma:one-of>
            </emma:emma>
          </inkml:annotationXML>
          <inkml:trace contextRef="#ctx0" brushRef="#br0" timeOffset="-135350.1569">638 2752 83 0,'0'0'92'0,"0"0"0"0,0 0 0 0,0 0-16 0,0 0 4 0,10 0 4 16,-10 4 0-16,8-4 0 0,-8 0 4 0,8 0 0 0,0 5-4 16,2 0-4-16,-2-5 0 0,0 5-4 0,1 0-4 0,8 0-4 15,-8-1-4-15,7 1-4 0,-7 0-4 0,8-1-8 0,-9 2-8 16,10-2-4-16,-1 1 0 0,0-1-12 0,0 2 0 0,-1-2-4 0,-6 6-4 16,6-5-4-16,2-1 0 0,-2 2-4 0,2-2 0 0,-10 1-4 15,9-1 0-15,1 6-4 0,-10-5-4 0,8 0-28 0,-6 0 4 16,6-1-20-16,-7 2-28 0,0-6-24 0,-1 5-24 0,1-1-32 15,-1-4-24-15,-8 0-92 0,8 4 36 0,-8-4 52 0,0 0 36 16,10 0 24-16,-10-4 20 0</inkml:trace>
        </inkml:traceGroup>
      </inkml:traceGroup>
    </inkml:traceGroup>
    <inkml:traceGroup>
      <inkml:annotationXML>
        <emma:emma xmlns:emma="http://www.w3.org/2003/04/emma" version="1.0">
          <emma:interpretation id="{46FE709D-43A7-4EF3-8815-59965B04B2C2}" emma:medium="tactile" emma:mode="ink">
            <msink:context xmlns:msink="http://schemas.microsoft.com/ink/2010/main" type="paragraph" rotatedBoundingBox="10205,7305 14562,7313 14561,8296 10203,82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9DC731-7F6E-4DF7-910F-FC3BC963E3D2}" emma:medium="tactile" emma:mode="ink">
              <msink:context xmlns:msink="http://schemas.microsoft.com/ink/2010/main" type="line" rotatedBoundingBox="10205,7305 14562,7313 14561,8296 10203,8288"/>
            </emma:interpretation>
          </emma:emma>
        </inkml:annotationXML>
        <inkml:traceGroup>
          <inkml:annotationXML>
            <emma:emma xmlns:emma="http://www.w3.org/2003/04/emma" version="1.0">
              <emma:interpretation id="{0FD4CACA-F62D-4C7E-AA4F-41761FAB7D85}" emma:medium="tactile" emma:mode="ink">
                <msink:context xmlns:msink="http://schemas.microsoft.com/ink/2010/main" type="inkWord" rotatedBoundingBox="10205,7424 10734,7425 10732,8289 10203,828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276693.4935">4706 3639 55 0,'-8'-10'80'16,"-2"1"4"-16,10-1-4 0,-8 1-20 0,8-1 0 0,-8 0 0 16,8 0 4-16,0 6 0 0,-10-5 8 0,10 3-4 0,0-3 8 15,0 4 0-15,0 0-8 0,0 1-4 0,0 0 0 0,0-2 0 0,0 6 0 16,0-5 0-16,0 5 4 0,10 0-4 0,-10-4 4 0,8 4-4 15,-8 4-4-15,8-4-8 0,-8 5 0 0,10 1 0 0,-2-2-8 16,0 5-4-16,1 5-4 0,-1-4-4 0,0 9-8 0,1-4-4 16,0 4-4-16,-1 5 0 0,10 0-4 0,-10 0-4 0,0 5-4 15,10 4 4-15,-10-4-4 0,1 5 0 0,-1 0 0 0,9-1 0 16,-8 5 0-16,-1-4-8 0,10-1 8 0,-18 2-4 0,16-3 0 0,-7-3 0 16,0 5 0-16,-1-4 0 0,-8-3 0 0,8-3 0 15,1 0 0-15,-1 0 0 0,-8-6-4 0,8-2 4 0,2-2-4 0,-10 1-4 16,8-1 8-16,-8-9 0 0,0 5-4 0,8-5 4 0,-8-1 0 15,0 1-4-15,0-5 0 0,10 0 4 0,-10 0 0 0,0-5-4 16,0 1 4-16,0-7 0 0,0 2 0 0,0-1 0 0,8-4 4 0,-8-1-4 16,0-5 0-16,0 2 0 0,8-1 4 0,-8-5 0 0,0 0 0 15,8 0 0-15,-8-5 0 0,10 5 4 0,-2-5-8 0,-8 1 0 16,8-1 0-16,1-5 0 0,-1 6 0 0,0-1 0 0,-8-1 0 0,10 2 0 16,-2-1 0-16,0 0 0 0,0 1 0 0,2-1 0 15,-2 1 0-15,0-2 0 0,1 7 0 0,-9-2 0 0,9 2 0 0,-1 4 0 16,-8-1 0-16,9 1 0 0,-9 5 0 0,8-1 0 0,-8 7 0 15,0-3 0-15,0 1 0 0,0 1 0 0,8 9 0 0,-8-4 0 16,0-2 0-16,0 6-12 0,0 0-52 0,0 0-20 0,0 0-20 0,0 6-12 16,-8-2-8-16,8 1-16 0,0-1-20 0,0 2 0 15,0-2-40-15,0 1-36 0,0 1 44 0,0-2 32 0,8 0 32 0,-8 6 24 16</inkml:trace>
        </inkml:traceGroup>
        <inkml:traceGroup>
          <inkml:annotationXML>
            <emma:emma xmlns:emma="http://www.w3.org/2003/04/emma" version="1.0">
              <emma:interpretation id="{D769EFF5-762C-40EF-B758-6C50D4ECDB0F}" emma:medium="tactile" emma:mode="ink">
                <msink:context xmlns:msink="http://schemas.microsoft.com/ink/2010/main" type="inkWord" rotatedBoundingBox="11400,7307 14562,7313 14561,8221 11399,8215"/>
              </emma:interpretation>
              <emma:one-of disjunction-type="recognition" id="oneOf9">
                <emma:interpretation id="interp13" emma:lang="" emma:confidence="0">
                  <emma:literal>H</emma:literal>
                </emma:interpretation>
                <emma:interpretation id="interp14" emma:lang="" emma:confidence="0">
                  <emma:literal>n</emma:literal>
                </emma:interpretation>
                <emma:interpretation id="interp15" emma:lang="" emma:confidence="0">
                  <emma:literal>A</emma:literal>
                </emma:interpretation>
                <emma:interpretation id="interp16" emma:lang="" emma:confidence="0">
                  <emma:literal>h</emma:literal>
                </emma:interpretation>
                <emma:interpretation id="interp17" emma:lang="" emma:confidence="0">
                  <emma:literal>"</emma:literal>
                </emma:interpretation>
              </emma:one-of>
            </emma:emma>
          </inkml:annotationXML>
          <inkml:trace contextRef="#ctx0" brushRef="#br1" timeOffset="277016.1493">5865 3874 7 0,'0'0'104'0,"0"-5"-4"0,0 0-4 0,0 5-20 0,0-4 0 15,-8-2 0-15,8-2-4 0,0 8 0 0,8-11 4 0,-8 11-8 16,0-4 8-16,8-1-4 0,2 0 0 0,-10 0 0 0,8 5 4 0,-8-4 4 16,8 4 0-16,0 0-4 0,2-6-4 0,-2 6-4 15,9 0-12-15,-9 0-4 0,1 0-12 0,0 0-4 0,7 6-8 0,-8-6-4 16,2 4-4-16,6-4-4 0,-6 0 0 0,6 5-4 0,-7-5-8 16,-1 5 0-16,9-5-4 0,-8 5-8 0,-1-5-4 0,10 4-20 15,-10-4-8-15,0 6-20 0,2-1-20 0,-2-5-16 0,0 0-20 16,1 4-32-16,-9-4 0 0,8 4 4 0,-8-4-60 0,0 6-8 15,0-6 32-15,0 4 32 0,-8-4 28 0,8 5 24 0</inkml:trace>
          <inkml:trace contextRef="#ctx0" brushRef="#br1" timeOffset="277242.065">5857 4075 27 0,'0'5'120'0,"0"-5"-8"16,0 5-4-16,0-5-16 0,0 0 8 0,0 4 4 0,8-4 0 15,-8 0 0-15,0 0 0 0,0 6-4 0,8-6 4 0,2 0 0 16,-10 0-4-16,8 0-16 0,0 4-4 0,0-4 0 0,2 0-8 16,-2 0-4-16,9 5-4 0,-9-5-12 0,10 0 0 0,-10 0-8 15,8 0-12-15,2 0 0 0,0 0-28 0,-2 0-4 0,-7 0 0 0,8 0 0 16,0 0 0-16,-1 0 0 0,-6 0 0 0,6 0-24 16,-6 0-36-16,6 0-36 0,-7 0-40 0,-1 0-40 0,0 0-36 0,-8 0-72 15,9 0 16-15,-9 5 44 0,0 0 40 0,0-1 40 0,0 1 28 16,-9 0 20-16</inkml:trace>
          <inkml:trace contextRef="#ctx0" brushRef="#br1" timeOffset="281034.2918">6718 3504 11 0,'0'0'36'0,"0"0"4"0,0 0 4 0,0 0-28 0,0 0 0 16,0 0 0-16,0 0-4 0,0 0-4 0,0 0 0 0,0 0 0 16,0 0-4-16,0 0 0 0,0 0-4 0,0 0 8 0,0 0-4 15,0 0-4-15,0 0 0 0,0 0 0 0,0 0 4 0,0 0-4 0,0 0 0 16,0 0 4-16,0 0 0 0,0 0-8 0,0 0 8 15,0 0-4-15,0 0 4 0,0 0-8 0,0 0 0 0,0 0 0 0,0 0 0 16,0 0-16-16,0 0-16 0,0 0-20 0,0 0-12 0</inkml:trace>
          <inkml:trace contextRef="#ctx0" brushRef="#br1" timeOffset="300743.5279">6735 3577 19 0,'0'-6'84'0,"0"2"-8"0,0-1 0 0,0 5-24 0,0-4 0 15,-9 4 8-15,9-6 0 0,9 2-8 0,-9 4 4 16,0-5 0-16,0 5 0 0,0-5 8 0,0 5 0 0,0 0-4 0,0-5-4 16,0 5-4-16,0 0 4 0,0 0-4 0,-9 0 0 0,9 0 0 15,0 0 4-15,0 0 0 0,0 0 4 0,0 0-4 0,0 0 4 16,9 5 0-16,-9-5-4 0,0 5-4 0,0 0-4 0,8-1 0 0,-8 2-12 16,0 3-20-16,8 1 16 0,-8-1 0 0,10 6-4 15,-10-1-4-15,8 0-4 0,-8 0-4 0,8 6-4 0,2-1 4 0,-10 0-8 16,8 1 0-16,0-2 0 0,-8 7-4 0,8-6-4 0,-8 0 0 15,9 5 4-15,0 0-4 0,-9-5 4 0,8 4-4 0,-8-3 0 16,9-1 0-16,-9 1 4 0,8 4-4 0,-8-10 0 0,0 5 0 16,8 0-4-16,-8-4 0 0,10-1 0 0,-10 5-4 0,8-9-4 15,-8 4 0-15,0 1-4 0,8-6 0 0,-8 1-8 0,0 1-4 16,0-3-8-16,0 2-4 0,0-5-16 0,8 4-8 0,-8-4-16 0,0-1-8 16,0 1-8-16,0-5-16 0,0 5-20 0,0-5 0 0,0 0 0 15,0 0 16-15,0-5-40 0,0 0-44 0,-8 1 44 0,8-1 32 16,8-4 24-16</inkml:trace>
          <inkml:trace contextRef="#ctx0" brushRef="#br1" timeOffset="301031.7549">6999 3634 87 0,'0'-5'112'0,"0"-4"-8"0,0 9-4 0,0-5-20 0,0 0-4 0,0 5-4 16,0-5-8-16,0 5-4 0,0 0-4 0,0 0 4 0,0 0-8 15,8 0 4-15,-8 5 0 0,0-5 0 0,0 5 0 0,10 0-4 16,-10 4 0-16,0-4 4 0,0 4-4 0,8 1 0 0,-8 0-4 16,0 4-4-16,8 0-4 0,-8 5-4 0,9 1 0 0,-9-1-4 15,0 0-4-15,8 6 0 0,-8-2-8 0,9 2-4 0,-9-2 0 0,0 2-4 16,8-2-4-16,-8 6 4 0,9-6-8 0,-9 2 4 0,0-6 0 16,8 5-4-16,-8-5 0 0,8 0-4 0,-8 0-4 0,10 1-4 15,-10-6 0-15,0-4-8 0,8 4-12 0,-8-5-4 16,0 2-8-16,0-7-16 0,0 1-12 0,0 0-16 0,0-5-12 0,0 0-20 15,-8-5-8-15,8 0-4 0,-10 1 0 0,10-7 12 0,-8 2-68 16,0-1 16-16,-1 1 20 0,1-5 24 0,-1-1 32 0</inkml:trace>
          <inkml:trace contextRef="#ctx0" brushRef="#br1" timeOffset="301771.8263">7562 3941 15 0,'-8'-10'92'0,"-2"1"0"0,2-5-4 15,0 4-20-15,-1 1 8 0,0-1-4 0,1 0 4 0,0 1 0 0,-1-1 0 16,9 6-4-16,-8-7-8 0,8 7-8 0,0-1-4 0,0 0 0 16,-8 0-8-16,8 5 0 0,0-4-4 0,0 4 4 0,8 0 0 15,-8 4-4-15,0-4 0 0,8 5-4 0,-8 5 4 0,9-6-8 16,-9 7-8-16,8-3 0 0,-8 2 0 0,8 0-8 0,1 5-4 16,0-2 0-16,-1 2 0 0,0 5-4 0,2-1 0 0,-10 0-4 15,8 0 0-15,0 0 4 0,1 0-8 0,0 5 4 0,-1-5-4 0,-8 1 0 16,8-6 4-16,1 5-4 0,-1-3 0 0,-8-4 0 0,9-1 0 15,-9 3 4-15,0-5-4 0,9-4 4 0,-9 0 0 0,0-1-4 16,0-4 0-16,0-4 0 0,0-1-4 0,0 0 8 0,0-4 0 16,0-1 0-16,0 1-4 0,0-6 0 0,0 1 0 0,-9-5 0 15,9 4 0-15,0-9 4 0,0 5-4 0,0 0 0 0,0-5 0 0,0 0 0 16,0 5 0-16,0-5 0 0,0 5 0 0,0 0 0 0,9 0 4 16,-9 4-4-16,0-5 0 0,8 7-4 0,-8 3-4 0,0-5-4 15,8 11-12-15,-8-6 0 0,0 5-16 0,10 5-12 0,-10-4-12 16,8 4-4-16,-8 4-20 0,8-4-16 0,-8 5-8 0,8-1-4 15,-8 2 8-15,10-2-48 0,-2 1-36 0,-8 0 36 0,8 0 28 0,1-1 24 16</inkml:trace>
          <inkml:trace contextRef="#ctx0" brushRef="#br1" timeOffset="302374.3182">7988 3735 19 0,'-8'0'96'0,"-1"0"-8"0,9 0-8 16,-9-5-20-16,1 5-4 0,8-5 0 0,-9-4-4 0,9 3 0 0,0 2-4 15,-8-6 0-15,8 1 0 0,0-1 0 0,0 1 4 0,0-6 0 16,0 5-4-16,8-4 0 0,-8 5 4 0,9-6-4 0,-9 6 0 16,8-1-4-16,1 1-4 0,-9-1 0 0,9 1 0 0,-1 3 0 15,0-3-4-15,-8 4 0 0,10 0-4 0,-2 5-4 0,0-4-4 16,1 4-4-16,0 0 0 0,-1 0 0 0,-8 4-4 0,8-4-4 15,1 5 0-15,-9 0 0 0,8 0-8 0,0 5 0 0,-8-1 0 0,0 1 4 16,0-1-4-16,0 6 4 0,0-6-8 0,0 10 0 0,0-5 0 16,0 6 0-16,-8-1 0 0,8 0 0 0,-8 1 0 0,-1-2 0 15,9 1-4-15,-8 1 4 0,0-1 0 0,-1 0-4 0,9-4 0 0,-9 0 0 16,1-1 0-16,0-5 0 0,8 1 0 0,-10 0-4 16,10-7 4-16,-8 3 0 0,8-6 0 0,0 0 0 0,-8 0 4 0,8-6 0 15,0 6 0-15,0-3 0 0,0-3-4 0,0 2 4 0,0-6 0 16,0 5 0-16,0 1 0 0,0-2 0 0,8 2 0 0,-8 4 4 15,8-4 4-15,-8 4 4 0,0-5 4 0,10 5 8 0,-10 5 0 0,8-5 12 16,0 0 0-16,1 4 4 0,0 6 4 0,-1-6 0 0,0 1 4 16,9 5 0-16,-9-6-4 0,2 5 0 0,-2 1-16 0,10-4-28 15,-10 3 0-15,8-4 0 0,-7 0 0 0,8-1 0 0,-8 2 0 16,7-6 0-16,-6 4 0 0,6-4 0 0,-8-4 0 0,10-2 0 16,-10 2 0-16,10-1 0 0,-10-5 0 0,1 0 0 0,-1 0 0 15,0-3 0-15,0-2 0 0,-8 5 0 0,0-3-72 0,10-2-72 16,-10 1-28-16,-10-5-32 0,10 4 0 0,-8 1-24 0,0-1-28 0,0 1 40 15,-1 0 40-15,1-1 32 0,-10 0 32 0,10 1 20 0</inkml:trace>
          <inkml:trace contextRef="#ctx0" brushRef="#br1" timeOffset="306605.9413">8610 3514 87 0,'0'-10'100'0,"0"6"-4"0,0-1 0 15,0 1-20-15,0-2 0 0,0 2 0 0,0 4 0 0,0-5 4 16,0 5-8-16,0 0-4 0,0 0-4 0,0 0-8 0,0 0 0 16,0 5 4-16,0-1-4 0,0 6 0 0,0-1-4 0,9 1 0 0,-9 5 0 15,0-1-4-15,0 5-4 0,0 0-4 0,0 1-8 0,0 3-4 16,0 3 4-16,0 1-4 0,0-3-4 0,0 5-4 0,0-1-4 15,0 1 0-15,0 5-4 0,0-5-4 0,0 0 0 0,0 0 0 16,0 0-4-16,0-2 0 0,0 3-4 0,0-1 4 0,0-5-4 16,0 4 0-16,0-4 0 0,0-5 0 0,0 7-4 0,0-14-8 15,0 8-4-15,0-6-8 0,0 0-12 0,0 1-12 0,0-5-16 0,0 0-12 16,0-6-8-16,0 1-16 0,0-1-12 0,0 2-16 16,0-6 4-16,0 0 12 0,0 0-16 0,0-6-56 0,0 2 16 0,0-1 36 15,0 1 16-15,0-6 28 0</inkml:trace>
          <inkml:trace contextRef="#ctx0" brushRef="#br1" timeOffset="307147.4962">8670 3912 83 0,'0'0'120'0,"0"5"0"0,0 0 0 16,0-5-8-16,0 0 4 0,0 5 8 0,8-5 4 0,-8 4 4 0,0-4 4 15,10 0-12-15,-2 0 0 0,0 0-8 0,1 0-4 0,-1-4-8 16,10 4-8-16,-10-5-12 0,8 0-16 0,-6 5-40 0,6-5-28 16,2 1 0-16,-1-2 0 0,-1 2 0 0,2-2 0 0,-2 6 0 15,2-3 0-15,0-3 0 0,-10 2 0 0,8 4 0 0,1-5 0 16,-8 5-24-16,0 0-116 0,7 0-52 0,-6 5-44 0,-10-5-16 0,8 4-32 15,0 2 40-15,-8-3 44 0,8 3 32 0,-8 4 32 0,0-6 28 16</inkml:trace>
          <inkml:trace contextRef="#ctx0" brushRef="#br1" timeOffset="306926.0851">8900 3446 43 0,'10'-9'96'0,"-10"5"-4"0,0-1-8 0,0-5-20 0,8 6 4 16,-8 4-4-16,0-6 0 0,0 2 4 0,0 4 0 0,8 0 4 15,-8-4 0-15,0 8 0 0,8-4 0 0,-8 4 0 0,0 2-4 16,0-2 0-16,9 6 0 0,-9-1-4 0,0 0 0 0,0 7-8 16,8-2 0-16,-8 5-4 0,0-4 0 0,0 8-8 0,0 2-8 0,0-2 0 15,0 1-4-15,0 5 0 0,0 0-4 0,0-1-4 16,0 6 0-16,0-5-8 0,9 4 0 0,-9 1 0 0,0-1-8 0,0 2 4 16,0-7-4-16,9 6 0 0,-9-1-4 0,0-4 0 0,0 0-4 15,0-1 0-15,0 1 4 0,8-5-4 0,-8 0 0 0,0-4-8 16,0-2 0-16,0 1-8 0,0-4-4 0,0-1-8 0,0-4-12 15,0-1-20-15,0 0-20 0,0 2-16 0,0-6-4 0,0-5-16 0,0 4-20 16,0-4-4-16,-8 0 0 0,8 0 12 0,-9-4-40 16,9 4-24-16,-9-10 32 0,1 4 24 0,-1-3 24 0,9 0 28 0</inkml:trace>
          <inkml:trace contextRef="#ctx0" brushRef="#br1" timeOffset="301274.1071">6547 3437 11 0,'-8'-4'104'0,"8"4"-8"16,0-5 0-16,0 5-12 0,0 0-4 0,0 0 0 0,8 0 8 0,-8 0 4 16,8-4-8-16,-8 4 0 0,10 0-4 0,-2 0-4 0,0-6 0 15,10 6-8-15,-10 0 4 0,9-4-4 0,-9 4-8 0,10 0-4 16,-2-6-4-16,2 2-12 0,7 0 0 0,-8 4-8 0,0-5-8 16,1-1-4-16,8 2-4 0,-10 4-4 0,10-5-4 0,-9 5-4 15,9 0-4-15,-10-5-12 0,10 5-16 0,0 0-16 0,-9 0-16 16,-1 0-16-16,10 0-16 0,-8-5-20 0,7 5-24 0,-8 5 0 15,8-5 4-15,-7 0-80 0,-2 0 16 0,2 5 36 0,-2-5 32 0,2 0 24 16</inkml:trace>
        </inkml:traceGroup>
      </inkml:traceGroup>
    </inkml:traceGroup>
    <inkml:traceGroup>
      <inkml:annotationXML>
        <emma:emma xmlns:emma="http://www.w3.org/2003/04/emma" version="1.0">
          <emma:interpretation id="{61C83613-4AEA-47C5-860B-EBA1EED41A70}" emma:medium="tactile" emma:mode="ink">
            <msink:context xmlns:msink="http://schemas.microsoft.com/ink/2010/main" type="paragraph" rotatedBoundingBox="10278,8309 20000,8555 19953,10395 10232,101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32947B-56DA-41E3-8D74-CA528DB5060F}" emma:medium="tactile" emma:mode="ink">
              <msink:context xmlns:msink="http://schemas.microsoft.com/ink/2010/main" type="line" rotatedBoundingBox="10278,8309 20000,8555 19953,10395 10232,10148"/>
            </emma:interpretation>
          </emma:emma>
        </inkml:annotationXML>
        <inkml:traceGroup>
          <inkml:annotationXML>
            <emma:emma xmlns:emma="http://www.w3.org/2003/04/emma" version="1.0">
              <emma:interpretation id="{6AAB9831-0848-42F1-96D2-6A52893C8988}" emma:medium="tactile" emma:mode="ink">
                <msink:context xmlns:msink="http://schemas.microsoft.com/ink/2010/main" type="inkWord" rotatedBoundingBox="10266,8806 10831,8821 10808,9740 10242,9726"/>
              </emma:interpretation>
            </emma:emma>
          </inkml:annotationXML>
          <inkml:trace contextRef="#ctx0" brushRef="#br1" timeOffset="308892.7835">4731 4919 15 0,'0'-9'116'0,"0"3"-8"0,-8-3-4 0,8 0-28 0,0 4 4 16,0 0-4-16,0 0 0 0,0 5 0 0,0-4-4 0,0 4-8 0,0 0 0 16,0 0-20-16,0 0 24 0,0 4 0 0,0 1-8 15,0 0 0-15,0 0-4 0,8 0-4 0,-8 4 0 0,0-5-4 0,0 11 0 16,8 0-8-16,-8-1 0 0,9 0-4 0,-9 6-4 0,9 3-8 15,-9 1 0-15,8 1-8 0,0 4 0 0,-8 4-4 0,10 1-4 16,-2-1 0-16,0 1 0 0,1 4-4 0,0 1 0 0,-1 4 0 0,1-5-4 16,-9 0 0-16,16 0 0 0,-7 1 0 0,0 0 0 15,-1-6 4-15,0 1-8 0,2-6 4 0,-10 1 4 0,8-5-4 0,0 1 0 16,1-7 4-16,-9 2-4 0,9-6 4 0,-9 0-4 0,8-4 0 16,-8-5 4-16,0-1-4 0,0 1 4 0,8-5 0 0,-8-5-4 15,0 5 0-15,0-4 0 0,0-1 0 0,0-5 4 0,0 1-4 16,0-6 4-16,0 6-4 0,0-6 0 0,0 1 4 0,0 0 0 15,0-5 4-15,0-1 0 0,9 1-4 0,-9 0 8 0,8 0-4 16,-8 0 4-16,8-6-4 0,2 6 4 0,-10-5 4 0,8 0-4 0,0 5 0 16,2-5-16-16,6 0 20 0,-8 0-4 0,2 0 0 15,-2 0 0-15,9 0-4 0,-9 0 0 0,0 0-4 0,10 0 4 0,-10 1-4 16,10-3-4-16,-2 4 8 0,-7-2-8 0,8 4 0 0,-8 1 0 16,7 0-4-16,-7 5-4 0,8-6-12 0,-9 11 0 0,10-6-8 15,-10 5-20-15,1 1-12 0,0 4-20 0,-1 0-12 0,-8 5-12 0,8 0-20 16,-8 0-20-16,0 0-4 0,0 5 4 0,0 0-40 0,0 0-32 15,0 5 36-15,0-6 36 0,-8 6 28 0,8-1 20 0</inkml:trace>
        </inkml:traceGroup>
        <inkml:traceGroup>
          <inkml:annotationXML>
            <emma:emma xmlns:emma="http://www.w3.org/2003/04/emma" version="1.0">
              <emma:interpretation id="{3610471D-E8BB-4012-8B28-5F17298C02A6}" emma:medium="tactile" emma:mode="ink">
                <msink:context xmlns:msink="http://schemas.microsoft.com/ink/2010/main" type="inkWord" rotatedBoundingBox="11401,8961 12841,8997 12821,9816 11380,9779"/>
              </emma:interpretation>
            </emma:emma>
          </inkml:annotationXML>
          <inkml:trace contextRef="#ctx0" brushRef="#br1" timeOffset="310788.7199">6777 5130 15 0,'-8'-5'104'0,"8"5"-8"0,0 0 0 0,0 0-20 16,8 0 8-16,-8-4 0 0,0 4 0 0,10-5 0 0,-2 5-4 15,-8 0-4-15,8-5 0 0,0 5 0 0,1-4 0 0,0 4-8 16,-1-5 0-16,9 0-4 0,-9 5 4 0,10-5-8 0,-10 0 0 16,10 1-8-16,-2 4-4 0,2-6-4 0,-1 2-8 0,-1 4-8 0,2-5-4 15,-2 0-4-15,2 5-4 0,7-5-4 0,-8 5-8 0,0 0-4 16,1-4-12-16,-2 4-8 0,2 0-20 0,-2 0-12 0,2 4-24 15,-10-4-12-15,9 5-20 0,-9-5-24 0,10 5-16 0,-10 0 8 0,10-1 12 16,-10 2-88-16,0-2 32 0,1 1 32 0,-1 0 28 16,10-5 20-16</inkml:trace>
          <inkml:trace contextRef="#ctx0" brushRef="#br1" timeOffset="310139.4577">6906 5246 59 0,'0'-10'96'0,"0"5"-8"15,0-5-4-15,0 6-20 0,0-6 0 0,0 4 8 0,0 3-16 0,-10-2 28 16,10 0-8-16,0 0 0 0,0 1-4 0,0-2-4 15,0 6-4-15,0-4 0 0,0 4 0 0,0 0-4 0,0 0-4 0,0 0-4 16,0 0 0-16,0 4-4 0,0 2 0 0,0 3-4 0,0-4-4 16,0 3-4-16,0 8-4 0,0-6 0 0,0 9-8 0,0-5-4 15,0 6 0-15,0-2-4 0,0 1-4 0,0 5 0 0,0 0-4 16,0 0 0-16,0 0-4 0,0 5 0 0,0-5 0 0,0 0-4 0,0 0-8 16,0 5-8-16,0-5-4 0,0 0-8 0,0 0-16 15,0-5-4-15,0 0-16 0,0 1-12 0,0-1-20 0,0-5-20 0,0 0-16 16,0 1-8-16,0-1 8 0,10-4-24 0,-10-1-36 0,0-5 20 15,0 2 32-15,0-6 32 0,8 0 24 0</inkml:trace>
          <inkml:trace contextRef="#ctx0" brushRef="#br1" timeOffset="310576.2857">7144 5183 59 0,'0'-4'116'0,"8"-2"-12"15,-8 2 0-15,0 4-24 0,0 0 4 0,0-5 4 0,0 5 4 0,0 0-12 16,0 5 0-16,0-5-8 0,0 4-4 0,0 2-8 0,0 3-4 16,0 1 0-16,0-1-8 0,9 1-8 0,-9 4-4 0,0 5-4 15,0-4-8-15,0 4-4 0,0 0-4 0,0 4 4 0,0 2-4 0,0-1-4 16,0 0-4-16,0 4 0 0,0 1-4 0,0 0 0 16,0 0-4-16,0 0 4 0,0-1-8 0,0 2 4 0,0-2-4 0,0 1 0 15,0 0-4-15,0-5-4 0,0 5-8 0,0-10-8 0,0 5-12 16,0-5-8-16,0-5-8 0,0 5-16 0,0-9-12 0,0-1-16 15,0 1-4-15,-9-5 8 0,9-1 4 0,0-4-32 0,0 0-52 0,-8-4 24 16,8-6 32-16,-8 1 24 0</inkml:trace>
          <inkml:trace contextRef="#ctx0" brushRef="#br1" timeOffset="309458.276">5848 5427 35 0,'0'6'136'0,"0"3"-4"0,0-4 0 15,0-1-16-15,0 1 4 0,0 0 12 0,0 0 0 0,0 0 4 0,9-5-4 16,-9 5-8-16,8 0-12 0,0-5-16 0,2 0-4 16,-2 0-12-16,0 4-12 0,0-8-4 0,10 4-8 0,-10 0-12 0,9-5 0 15,1 0-12-15,-2 5-8 0,10-5-16 0,-8-5-8 0,7 5 0 16,-8 1 0-16,8-1-24 0,1-4-28 0,0 3-44 0,-9-3-32 15,8 4-36-15,0-3-32 0,1 2-20 0,0 1-32 0,-9-4 4 0,9 4 44 16,0 0 40-16,-2 0 32 0,2-5 20 0</inkml:trace>
          <inkml:trace contextRef="#ctx0" brushRef="#br1" timeOffset="309215.9194">5883 5159 27 0,'-10'0'132'0,"10"0"-8"16,0-4-8-16,0 4-12 0,0 0 8 0,0 0 0 0,0-5 4 15,0 5-4-15,10-5 4 0,-10 5-4 0,8 0 0 0,0-5-12 0,0 0-8 16,2 5-8-16,-2-5-8 0,0 0-12 0,9 5-8 0,-8-4-4 15,8 4-4-15,-1 0-12 0,-6-5-8 0,6 5 0 0,2 0-8 16,-1-5-4-16,-9 5 0 0,9 0-4 0,0 0-8 0,1 0 4 16,-10 5-12-16,10-5-12 0,-10 5-12 0,9-1-4 0,-9-4-16 15,0 5-24-15,1 0-24 0,0 0-24 0,-1 5-28 0,-8-5-40 0,8 4 16 16,-8-4 4-16,0 5-80 0,-8-1 48 0,0 1 40 0,8-1 32 16,-18 1 16-16,10 0 28 0</inkml:trace>
        </inkml:traceGroup>
        <inkml:traceGroup>
          <inkml:annotationXML>
            <emma:emma xmlns:emma="http://www.w3.org/2003/04/emma" version="1.0">
              <emma:interpretation id="{C1782DE9-D105-44FD-9426-9CE6C4D1AA3F}" emma:medium="tactile" emma:mode="ink">
                <msink:context xmlns:msink="http://schemas.microsoft.com/ink/2010/main" type="inkWord" rotatedBoundingBox="13344,8386 14738,8421 14704,9758 13310,9723"/>
              </emma:interpretation>
            </emma:emma>
          </inkml:annotationXML>
          <inkml:trace contextRef="#ctx0" brushRef="#br1" timeOffset="314467.6424">8466 5183 59 0,'-18'-4'80'0,"18"4"-8"0,-16 0 0 0,6 0-20 0,2 4 0 15,0-4 0-15,-9 0 4 0,8 0-4 0,1 0 8 0,-1 0-20 16,1-4 24-16,0 4 0 0,-2 0 0 0,2-6-12 0,0 2 4 15,-2 4-8-15,10-10-4 0,0 6 4 0,-8-1-4 0,8-5 0 16,0 5 4-16,0-5-8 0,0 1 4 0,0 0-4 0,8-6 0 16,-8 6-4-16,10-1 0 0,-10 0 4 0,8 1 0 0,0-1-4 0,2 1-4 15,6-1 0-15,-7 0-4 0,-1 5-4 0,9 0 0 16,-8 1-4-16,7-1-4 0,2 5-4 0,0-5-4 0,-2 5 0 0,-8 0 0 16,10 5-4-16,-1-5 4 0,-1 5-4 0,2 4-4 0,-10-4 4 15,0 5 0-15,10 0 0 0,-10 4-4 0,1 0 4 0,-9 0-4 16,8 1 0-16,-8 4 4 0,0-5-4 0,0 6 0 0,0-1 0 0,-8 0 0 15,8-1 0-15,-9 2 0 0,1 0 0 0,0-1 0 0,-2 1 0 16,2-6 0-16,0 5 0 0,0-6 0 0,-10-2 0 0,10 3 0 16,-1-5-4-16,1 1 4 0,-1 0 0 0,9-5 0 0,-9-1 0 15,1 1-4-15,8 0 0 0,-8-5 0 0,8 0 0 0,0 0 4 16,0 0-4-16,0 0 0 0,0 0 0 0,0 0 0 0,0-5 4 16,8 5-4-16,-8-5 0 0,8 1 0 0,-8 4 4 0,9-5-4 0,0 5 4 15,-1 0 0-15,-8 0-4 0,9 0 4 0,-1-5-4 16,0 5 4-16,2 0 0 0,-2 0 4 0,0 0-4 0,0 5 0 0,2-5 0 15,6 5 0-15,-7-5-4 0,-1 4 4 0,1 1 0 0,0 0 0 16,-1 1 4-16,10 2-4 0,-18-3 4 0,16 4-4 0,-8 1 4 16,-8 4-4-16,10-4 0 0,-2 5 0 0,-8-1 0 0,8 0 0 0,-8 1 0 15,0-1 0-15,9 5-4 0,-18 0 4 0,9 1 0 0,0-1 0 16,-8-5 0-16,0 6 4 0,-2-1-4 0,2 0-4 0,0-5 8 16,0 5 0-16,-10-4-4 0,10-5 4 0,-10 4-4 0,10-5 4 15,-9 0-4-15,-1 2 0 0,10-7 0 0,-8 1 0 0,-2 0 0 16,1-5 0-16,9 5 0 0,-10-10 0 0,2 5 0 0,-2-5-4 0,10 0 4 15,-10 1 0-15,2-1 0 0,7-5 0 0,-8 5 0 0,0-4 0 16,9-1-4-16,-10 1 4 0,10-6-4 0,-10 6-4 0,10 0-4 16,-8-1-4-16,7 0-8 0,1 1-12 0,-1-1-12 0,0 0-12 15,1 1-16-15,8-1 4 0,-8 5-24 0,8-5-16 0,-10 6-8 16,10-1 0-16,0-4 8 0,0 4 8 0,0 0-64 0,0 0-12 16,10 0 28-16,-2 1 32 0,0-2 24 0</inkml:trace>
          <inkml:trace contextRef="#ctx0" brushRef="#br1" timeOffset="311121.2874">7818 5495 135 0,'0'0'188'0,"0"5"0"0,0-5 8 0,0 0-12 15,0 0 8-15,0 0 0 0,0 0-4 0,0 0-20 0,0 0-32 0,0 0-24 16,0 0-20-16,0 4-16 0,0-4-76 0,0 0 0 0,0 5 0 16,0-5 0-16,0 5 0 0,0-5 0 0,0 5 0 0,0-5 0 15,0 4 0-15,0-4 0 0,0 0 0 0,0 0 0 0,0 6 0 16,0-6 0-16,0 0 0 0,0 0 0 0,0 0 0 0,0 0 0 16,0 0 0-16,-9 0 0 0,9 0 0 0,0 0-128 0,0 0-140 0,0 0-12 15,-9 0-40-15,9 0 48 0,0 0 48 0,-8 0 44 0,0 0 32 16,8 0 32-16,-10 0 16 0</inkml:trace>
          <inkml:trace contextRef="#ctx0" brushRef="#br1" timeOffset="329532.0873">8781 4583 7 0,'0'7'72'0,"0"-7"0"16,0 0-12-16,0 0-20 0,0 3 0 0,0-3 4 0,0 0-8 0,0 5 4 16,0-5 8-16,0 0 0 0,0 0 8 0,0 0 0 0,0 0 4 15,-8 0 4-15,8 0 8 0,0 0-8 0,0 0 0 0,0 0 0 16,-10 0-4-16,10 0-4 0,0 0 0 0,0 0-4 0,-8 0 0 0,8 0-4 15,0-5 0-15,0 5-4 0,0-3 0 0,0-4-8 0,0 7 0 16,0-4-4-16,0-6 0 0,0 5-4 0,0 1-4 0,0-6 0 16,0 5 0-16,0-4-4 0,8 4-4 0,-8-5 0 0,0 5 0 15,0-4 0-15,10 4-4 0,-10-4 0 0,8 4-24 0,0 0 24 16,-8 0 0-16,10 5 0 0,-2-5 0 0,0 5-8 0,1 0 0 0,-1 0 4 16,0 0-4-16,-8 0 0 0,9 5 0 0,0 0-4 0,-1 0 4 15,0 0 0-15,2-1 0 0,-10 6 0 0,8-6-4 0,0 6-4 16,-8 5 4-16,0-6 0 0,10 6 4 0,-10-1 0 0,0 2-4 15,0-4 0-15,-10 3 0 0,10-1 0 0,0 6 0 0,-8-6 0 16,0 0 0-16,8 6 0 0,-10-6 4 0,2 0-4 0,0 1 0 0,-1-5-4 16,0 4 4-16,1-5 0 0,0-3-4 0,-1 3 8 0,1-4 0 15,8 0-4-15,-8-5 0 0,-2 4-4 0,10-4 4 0,-8 0 0 16,0 0 4-16,8 0-4 0,0-4 0 0,-10-1 0 0,10 5-4 16,0-5 4-16,0 1 4 0,0-1-8 0,0-1 4 0,0 6 0 15,0-4 0-15,0 4 0 0,0-5 0 0,0 5 0 0,0-5-4 0,0 5 8 16,10 0-4-16,-10 0-4 0,0 0 4 0,8 5 0 0,-8-5 0 15,8 5 0-15,2-1 0 0,-10-4 0 0,8 6 4 0,0-1-4 16,1-1 0-16,-1 1 4 0,0 0 0 0,1 4-4 0,0-4 4 16,-1 0 4-16,0-1 0 0,2 5 4 0,-2-3 0 0,0-1 0 0,2 0 0 15,-2-1 8-15,0 1-4 0,0 0 0 0,1 0 0 16,8-1-8-16,-8-4-8 0,-1 5 0 0,0-5 0 0,2 0 0 0,-2 5 0 16,0-5 0-16,0 0 0 0,-8 0 0 0,10-5 0 0,-2 0 0 15,-8 5 0-15,8-4 0 0,-8-6 0 0,0 5 0 0,0-4-16 16,0 4-36-16,0-5-28 0,0 1-24 0,0-1-24 0,0 1-16 15,-8-1-28-15,8 1 0 0,-8-1 12 0,8 0-60 0,-10 1-4 16,2-1 40-16,0 1 40 0,8-1 28 0,-8 5 20 0</inkml:trace>
          <inkml:trace contextRef="#ctx0" brushRef="#br1" timeOffset="314736.9531">9156 5341 51 0,'9'5'188'15,"-9"-5"-4"-15,0 5 8 0,8-5-8 0,-16 0 12 0,8 0 0 16,0 0 0-16,0 5-16 0,0-5-28 0,-9 0-28 0,9 4-28 0,-8-4-12 15,8 5-60-15,0-5-24 0,-8 0 0 0,8 5 0 0,0-5 0 16,-10 5 0-16,10-5 0 0,0 5 0 0,0-5 0 0,0 5 0 16,0-5 0-16,-8 0 0 0,8 0 0 0,0 0 0 0,0 0 0 15,0 0 0-15,0 4 0 0,0-4 0 0,0 0 0 0,0 0 0 16,0 0 0-16,0-4 0 0,-8 8 0 0,16-4 0 0,-16 0-120 16,8 5-120-16,0-5-12 0,-10 5-64 0,10-5 32 0,0 6 48 0,0-6 52 15,-8 0 32-15,8 3 28 0,0-3 24 0</inkml:trace>
        </inkml:traceGroup>
        <inkml:traceGroup>
          <inkml:annotationXML>
            <emma:emma xmlns:emma="http://www.w3.org/2003/04/emma" version="1.0">
              <emma:interpretation id="{9C44A859-EA1F-4377-BFA4-33CC07F3F41F}" emma:medium="tactile" emma:mode="ink">
                <msink:context xmlns:msink="http://schemas.microsoft.com/ink/2010/main" type="inkWord" rotatedBoundingBox="15230,8847 15542,8855 15520,9756 15207,9748"/>
              </emma:interpretation>
            </emma:emma>
          </inkml:annotationXML>
          <inkml:trace contextRef="#ctx0" brushRef="#br1" timeOffset="321025.7077">9778 4953 19 0,'0'-5'84'15,"0"0"-4"-15,0 1-4 0,-8-1-20 0,8 0-4 0,0 0 0 0,0 5 4 16,0-5 0-16,0 0-4 0,0 5 8 0,0 0 0 0,0 0 0 15,0-4-4-15,0 4 4 0,0 0-4 0,0 0-4 0,0 0 0 16,0 0 0-16,0 0 0 0,0 0 0 0,0 0-4 0,0 0 4 16,0 4 0-16,0-4-4 0,0 5 0 0,0 0-4 0,0 0 0 15,0 5-8-15,0-1-4 0,0 2-4 0,-8 2 0 0,8 2-8 0,-10 3-4 16,10 2-4-16,-8-1 0 0,0 5-8 0,8 5 0 0,-9-5 4 16,1 5-4-16,-1-6 0 0,1 5-8 0,-1 2 8 0,9-6 0 15,-8 5-4-15,8-5 0 0,-8 0 0 0,8 0 0 0,0-5 0 16,0 5 0-16,0-5 4 0,0-4-4 0,0 3-4 0,8-8 4 15,0 5-4-15,-8-6 8 0,9 1-4 0,-1-1 0 0,1-4 0 16,-1 0 0-16,1 0 0 0,-1-1 4 0,10-4-8 0,-10 0 4 0,0 0 0 16,10 0 0-16,-10 0 0 0,9-4-4 0,-8 4 4 0,-1-5 0 15,9 0-4-15,-9 0 4 0,10 1 0 0,-10-1 0 0,2 0 0 16,-2 0 0-16,8-4 0 0,-7 4 0 0,0-5 0 0,-1 5 0 0,1 0 0 16,-9-4 0-16,8 4 0 0,0 1 0 0,-8-6 0 15,10 5 0-15,-10 0 0 0,0 0 0 0,0 2 0 0,0-3 4 0,0 1 4 16,0 0-4-16,0 5 4 0,0-4 0 0,0 4 0 0,0 0 0 15,0-5 0-15,0 5 0 0,0 0 0 0,0 0 0 0,0 0 0 16,0 5 8-16,0-5-4 0,0 4 0 0,0 1 8 0,0 6-4 0,0-8 0 16,0 7 0-16,0-1 0 0,0 6-4 0,0-6 0 15,0 6 0-15,0 4 0 0,0-4-4 0,0 8 0 0,0-3 0 0,-10-1-4 16,10 0 0-16,0 5 0 0,-8-5 0 0,8 1 4 0,0-1-4 16,0 0-4-16,-8 1 0 0,8-2 0 0,0-3 0 0,0-1 0 15,-9-4-4-15,9 3-12 0,0-2-8 0,0-2-16 0,0 1-40 0,0-6-4 16,0-4-32-16,0 5-32 0,0 0-36 0,0-5 4 15,0-5-8-15,0 5-60 0,-8-5 36 0,8 1 36 0,-9-1 40 0,9-5 24 16,-9 1 20-16</inkml:trace>
        </inkml:traceGroup>
        <inkml:traceGroup>
          <inkml:annotationXML>
            <emma:emma xmlns:emma="http://www.w3.org/2003/04/emma" version="1.0">
              <emma:interpretation id="{D38F4925-AA89-43BC-9F67-6F7E2D71DD58}" emma:medium="tactile" emma:mode="ink">
                <msink:context xmlns:msink="http://schemas.microsoft.com/ink/2010/main" type="inkWord" rotatedBoundingBox="16013,9290 16505,9302 16497,9595 16005,9583"/>
              </emma:interpretation>
            </emma:emma>
          </inkml:annotationXML>
          <inkml:trace contextRef="#ctx0" brushRef="#br1" timeOffset="330185.9012">10478 5385 55 0,'0'-5'108'0,"-8"0"-8"15,8 0-4-15,0 5-20 0,0-5 4 0,0 0 4 0,0 5 0 16,0-4 8-16,0 4 0 0,0 0 4 0,0 0-4 0,8 0 8 0,-8-5 0 16,8 5-4-16,1 0 0 0,-1 0-4 0,-8 5-4 0,8-5-4 15,10 0-4-15,-10 0 0 0,0 0-4 0,10 0-4 0,-10 0-44 16,10 0-28-16,-1 0 0 0,-9 0 0 0,9 4 0 0,0-4 0 16,1 0 0-16,-10 5 0 0,9-5 0 0,0 5 0 0,0-5 0 15,0 0 0-15,0 5 0 0,-9-5 0 0,10 5 0 0,-10-5 0 0,10 5 0 16,-10-5 0-16,9 4 0 0,-9-4 0 0,0 5 0 0,10-5 0 15,-10 5 0-15,-8-5 0 0,8 0 0 0,2 6 0 0,-10-6 0 16,8 3-76-16,-8-3-40 0,0 5-20 0,-8 0-16 0,8-5-20 16,-10 5-4-16,2-1 12 0,0 2 4 0,0-2-76 0,-2 1 44 15,-6 4 36-15,7-4 28 0,-7 0 24 0</inkml:trace>
          <inkml:trace contextRef="#ctx0" brushRef="#br1" timeOffset="330408.3068">10597 5615 75 0,'0'4'132'16,"0"1"-8"-16,0 0 4 0,0-5-12 0,0 5-4 0,0 0 12 0,0-5 4 16,0 5 4-16,0-5 8 0,9 0-12 0,-9 0 0 0,8 3-4 15,-8-3-4-15,8 0-8 0,-8 0-12 0,9-3-20 0,0 3-36 16,-1-5-44-16,0 5 0 0,10-5 0 0,-10 0 0 0,1 0 0 0,8 5 0 16,-9-5 0-16,9 1 0 0,-8-1 0 0,8 5 0 15,-9-5 0-15,10 1 0 0,-10 4 0 0,10-5 0 0,-10 5 0 0,9 0 0 16,-9 0 0-16,10 0 0 0,-10 0-24 0,0 0-116 0,10 5-36 15,-10-1-40-15,0-4 0 0,1 5-60 0,0 0 28 0,-1-1 32 16,1 1 36-16,-9 0 36 0,8 0 32 0,-8 5 16 0</inkml:trace>
        </inkml:traceGroup>
        <inkml:traceGroup>
          <inkml:annotationXML>
            <emma:emma xmlns:emma="http://www.w3.org/2003/04/emma" version="1.0">
              <emma:interpretation id="{58EF8289-850F-480E-AFF2-D2662928AA81}" emma:medium="tactile" emma:mode="ink">
                <msink:context xmlns:msink="http://schemas.microsoft.com/ink/2010/main" type="inkWord" rotatedBoundingBox="16941,8728 19994,8805 19953,10395 16901,10317"/>
              </emma:interpretation>
            </emma:emma>
          </inkml:annotationXML>
          <inkml:trace contextRef="#ctx0" brushRef="#br1" timeOffset="343827.2888">12874 5255 3 0,'0'-9'108'0,"0"4"-12"16,0-5-4-16,-10 0-20 0,10 6-4 0,0-6 0 0,0 4 0 0,0 3 0 15,0-2-4-15,0 0 4 0,0 5 0 0,0-5-8 0,0 5 0 16,0 0 4-16,0 0 0 0,0 0 0 0,0 5 0 0,0 0-8 16,0 0 4-16,0 4-4 0,0-4 0 0,0 10-8 0,0-6 0 0,0 1-12 15,0 4 0-15,0 0-4 0,0 6-8 0,10-1 0 16,-10 0-4-16,0 0-8 0,0 0 0 0,0 0 0 0,0 5-4 0,0-4 0 15,8 3-4-15,-8 2 0 0,8-6-4 0,-8 4-8 0,10-3 0 16,-10 4-8-16,8-5-8 0,-8 0-12 0,8 0-8 0,0 1-8 16,-8-6-8-16,9 1-8 0,-9-6-12 0,9 5-16 0,-1-4-8 0,-8-1-8 15,9-4 0-15,-1 1 4 0,-8-6 8 0,8 0 8 0,-8 0-84 16,10-6 16-16,-10-3 24 0,8 0 32 0</inkml:trace>
          <inkml:trace contextRef="#ctx0" brushRef="#br1" timeOffset="344111.5255">13112 5201 71 0,'0'-8'100'0,"0"-2"-4"0,0 6-8 0,0-6-20 0,0 5-4 15,0 0-4-15,0 1 0 0,0-1 0 0,0 0-4 0,0 5-4 16,0 0 4-16,0-5-4 0,0 5 0 0,8 0 0 0,-8 0-4 16,0 0 0-16,10 5 4 0,-10 0 0 0,0 0 0 0,0-1 0 15,8 6 0-15,-8 0 0 0,8-1 0 0,-8 1 0 0,9 4-24 0,-9-5 20 16,0 6 0-16,0 4-12 0,0 0 0 0,0-4-4 0,8 4-4 15,-8-1-4-15,0 2-8 0,0 4-4 0,0-5 0 0,0 0-4 16,0 0 4-16,0 5-4 0,0-4-4 0,0-1 0 0,-8 0 0 16,8 1-8-16,0-1 0 0,8-5 0 0,-8 1-4 0,0-1-12 0,0 0-4 15,0-4-4-15,0-1-8 0,0 1-8 0,0-5-12 0,-8 0-8 16,8-2-16-16,0-3-4 0,0 0-12 0,0-3-12 0,0-2-4 16,0 0 0-16,-9-5 4 0,9 1 12 0,0-1 0 0,-8-4-64 15,0 0-4-15,8-1 32 0,-10 1 20 0,2-5 20 0</inkml:trace>
          <inkml:trace contextRef="#ctx0" brushRef="#br1" timeOffset="342955.0986">11423 5183 43 0,'0'0'76'0,"-8"0"-8"0,8 0-8 0,-8 0-24 0,8 0 8 0,-8 0-4 15,8 0-4-15,0 0-4 0,0-4 0 0,0 4-4 16,-9 0 0-16,9-6-4 0,0 2 4 0,0 4-4 0,0-5 0 0,0 0 0 16,0 1 0-16,0-1 4 0,0 0 0 0,0 0 4 0,0-5-4 15,9 5 0-15,-9-4 0 0,0 4 4 0,0 1 0 0,8-6 0 16,-8 5-4-16,8-4 0 0,-8 3-4 0,8 2-4 0,-8-6 0 15,10 5-4-15,-2 1 4 0,0-1 0 0,2-5-4 0,-10 6 0 16,8-2-4-16,0 2 0 0,1-1 0 0,-1 0-4 0,1 5 4 0,-1-5-4 16,9 5-4-16,-9-5 4 0,2 5 0 0,-2 0-4 0,0 0 4 15,2 0-4-15,-2 0 0 0,0-4 0 0,9 8 0 0,-9-4 0 16,1 5-4-16,0-5 0 0,-1 5 4 0,0-5-4 0,2 5 0 16,-10 0 0-16,8-1-16 0,0 2 24 0,-8-2-4 0,0 6 0 15,0-1 0-15,8-4 0 0,-8 9 0 0,0-4-4 0,-8 0 0 0,8 4 4 16,0-4 0-16,-8 4-4 0,8-4 0 0,-8 4 0 0,-2 0 4 15,2 6-4-15,0-6 0 0,-1 0 0 0,9 1 0 0,-9-1 0 16,1-4 0-16,-9 4 0 0,17 1 0 0,-8-6 4 0,0 1-4 0,-2-1 0 16,10-4-4-16,-8 5 8 0,8-5-4 0,0-1 0 15,-8-4 0-15,8 5 0 0,0-5 0 0,0 0 0 0,8 5 0 0,-8-5 0 16,0-5 0-16,8 5 0 0,-8-5 4 0,10 5 0 0,-2-4 0 16,0 4-4-16,0-5 4 0,1-1-4 0,-1 6 4 0,1-4-4 15,0-1 0-15,-1 5 4 0,0-4-4 0,10-1 0 0,-10 5 4 16,0 0-4-16,10-5 4 0,-10 5 4 0,9 0-4 0,-8 0 4 0,8 5-4 15,-9-5 0-15,10 5 0 0,-10-1 0 0,10 1 0 16,-10-1 0-16,0 7 0 0,9-7 0 0,-8 6 0 0,0-1 0 0,7 1-12 16,-8 0 16-16,2 4-4 0,-2-3 4 0,-8 2 0 0,8 2-4 15,2-1 4-15,-10 0-4 0,8 1 4 0,-8-1-4 0,0 0 0 16,0 5 4-16,0-4-4 0,0-1-4 0,0 5 4 0,-8-4 0 0,8 4-4 16,-10-5 0-16,2 6 0 0,0-6 4 0,-2 0-4 15,2 1 0-15,0-1 4 0,0 1 0 0,-10 0 0 0,10-6-4 0,-9 0 4 16,9 1-4-16,-10-1 4 0,10-4 0 0,-10-1-4 0,10 2 0 15,-9-1 4-15,8-5 0 0,-8 0-4 0,9-5 0 0,-10 5-4 16,10-6 0-16,-8 2-4 0,6-1 0 0,2 1-4 0,-9-6-12 16,8 1-8-16,1-1-8 0,-1 0-4 0,1 5-16 0,0-4-12 15,0-5-16-15,8 4-8 0,-10 1 0 0,10-1 0 0,-8 0 0 0,8 1-4 16,0-1-72-16,0 0 20 0,8-4 32 0,-8 5 20 0</inkml:trace>
          <inkml:trace contextRef="#ctx0" brushRef="#br1" timeOffset="343520.109">12430 5010 67 0,'0'-5'88'0,"0"1"-8"0,0-1-4 15,0-4-24-15,-8 4 0 0,8 0-8 0,0 0 8 0,-10 0-8 16,10 0 0-16,0 2 0 0,0-3 0 0,-8 6 4 0,8-5-8 16,0 5 8-16,-8 0-8 0,8-5 4 0,-9 5 0 0,9 0-8 15,0 5 0-15,-8-5 0 0,8 5-4 0,-8 1-12 0,8-3 12 0,0 7 0 16,-9 0 0-16,9-1 4 0,-9 1-8 0,1 4 0 16,0 0 0-16,-2 1-4 0,10 4 0 0,-8 1-4 0,0-1 0 0,-1 4-4 15,0 2 0-15,-7-2 0 0,7 2 0 0,1 4 0 0,-1-6-4 16,0 7 0-16,1-7-4 0,8 6 4 0,-8-5-4 0,8 5-4 15,-10-6 4-15,10 2-4 0,0-2 0 0,0 2 0 0,10-2-4 0,-10 2 4 16,8-6 0-16,0 4-4 0,1-3 4 0,0-1-4 0,8 0 4 16,-9-4 0-16,9 4 0 0,-8-5 0 0,7 1 0 0,2-5 0 15,-1-1 4-15,0 0-4 0,-9 1 0 0,9-5 0 0,1 0-4 16,-2-1 0-16,-6-4 4 0,6 5 0 0,-7-5 0 0,8 0-4 0,-9-5 0 16,1 5 0-16,7-4 0 0,-6 4 4 0,-10-10-8 0,8 6 8 15,0-2-4-15,-8-3 0 0,0 0 0 0,0-1 0 0,0 0 0 16,0 1-4-16,0-6 4 0,-8 1 4 0,0 4-8 0,8-5 0 15,-10 1 4-15,2 5-4 0,0-6-16 0,-1 5 20 0,-8-4 0 16,9 5 0-16,-1-1-4 0,-7 5 0 0,6-5 0 0,-6 6 0 0,6 4-4 16,-6-5-4-16,-1 5 4 0,9 5-4 0,-10-1 0 0,2 2 4 15,6 3-4-15,-6 1 0 0,7-1-8 0,-8 1 0 0,9 0-8 16,-1 4-8-16,1-4-8 0,-1 4-4 0,0 0-16 0,1 1-12 16,8-1-8-16,0 1-8 0,-8-6 0 0,16 1 4 0,-8 4 4 0,0-9 4 15,8 4-4-15,-8 1-84 0,9-5 24 0,8 0 28 16,-8-1 24-16</inkml:trace>
          <inkml:trace contextRef="#ctx0" brushRef="#br1" timeOffset="344355.8723">12703 4838 19 0,'0'0'112'0,"0"0"-4"15,0-6 0-15,0 6-16 0,0 0 12 0,0 0 0 16,9 0 0-16,-9 0 4 0,8 0 0 0,1 0 4 0,-1 0 4 0,0 0 0 15,0 0-8-15,2 0-8 0,6 0-4 0,2 0-8 0,-1 0-4 16,0 0-12-16,0 0 0 0,-1 0-12 0,10 0-12 0,-8 0-40 16,7 0-8-16,1 6 0 0,0-6 0 0,-2 0 0 0,-6 0 0 0,7 0 0 15,1 0 0-15,0 0 0 0,0 0 0 0,-1 0 0 0,1 0 0 16,-2 0-20-16,-6 0-92 0,8 0-28 0,-9 0-32 0,8 0-32 16,-8 0 8-16,1 0-44 0,-2 0-8 0,-7 0 40 0,8 5 32 15,-9-5 40-15,1 5 28 0</inkml:trace>
          <inkml:trace contextRef="#ctx0" brushRef="#br2" timeOffset="370954.7377">13845 5231 15 0,'0'-4'120'16,"0"4"-8"-16,-8-6-8 0,8 6-20 0,0-4 0 0,0 4-8 0,-9 0 0 15,9-5-8-15,0 5-12 0,-8 0-8 0,8 0-12 16,0 0-4-16,0 0-12 0,0 0 0 0,-8 0-8 0,8 0-4 0,0 0-8 16,8 0-8-16,-8 0-12 0,0 0-16 0,0 0-12 0,8 0-4 15,-8 0-12-15,9 0 0 0,-9 0-4 0,8 0 4 0,0 0-72 16,2 0-4-16,-2 0 16 0,0 0 28 0</inkml:trace>
          <inkml:trace contextRef="#ctx0" brushRef="#br2" timeOffset="371445.8124">14204 5073 19 0,'0'-5'92'0,"0"0"-12"0,0 0 0 0,0 1-24 0,-10-1 0 0,10 0 0 15,10 0 4-15,-10 1 0 0,0-2 8 0,8 2 0 0,-8-1-8 16,0 0 4-16,8 0-4 0,-8 0-4 0,10 1-4 0,-2 4-4 16,-8-5-8-16,8 0 0 0,0 5-8 0,1-4-4 0,0 4-4 15,-1 0-4-15,-8 0-4 0,9-5-16 0,-1 5 12 0,-8 5 0 16,8-5-4-16,-8 4 0 0,0 1 0 0,10 0 0 0,-10 4-4 0,0 1-4 16,0-1-4-16,-10 1 4 0,10 0 0 0,0 4-4 0,-8-4 0 15,8 0-4-15,0 4 4 0,-8-4-4 0,8-1 0 0,-9 0-4 16,9 1 0-16,0-5 0 0,0 5-4 0,-8-5 0 0,8-5 12 15,0 4-8-15,0-4 4 0,0 0 4 0,8 0-4 0,-8 0 4 16,0 0 4-16,9 0 0 0,-9-4-4 0,8 4 0 0,0 0 0 0,-8 0 0 16,10 0 4-16,-2 0-4 0,-8 0 0 0,8 0 4 0,2 0 0 15,-2 0 0-15,0 0 0 0,0 0 0 0,1 0 8 0,-1 0-4 16,1 0 4-16,-9 0 0 0,9 0 0 0,-1 4 0 0,0-4 0 0,-8 5 0 16,10-5 4-16,-2 5 4 0,-8-1 0 0,0 2 4 15,8-2 4-15,-8 6 4 0,0-5 0 0,0 4 8 0,0 1 4 0,0 0 0 16,-8 4 4-16,8-5 0 0,-8 1 4 0,-2-1-8 0,2 6-4 15,0-5-8-15,-10-1-20 0,10 5 12 0,-9-5-4 0,9 2 0 16,-10-2-4-16,2 1-4 0,-2-6-8 0,10 6-12 0,-9-5-16 16,-1-5-32-16,2 5-28 0,8-5-36 0,-10 0-48 0,10-5-4 15,-2 0-32-15,2 0-24 0,0 0 28 0,-1-4 44 0,1-1 28 16,-1 1 20-16</inkml:trace>
          <inkml:trace contextRef="#ctx0" brushRef="#br2" timeOffset="370749.257">13760 5456 35 0,'0'0'80'15,"0"-5"0"-15,0 1-8 0,0 4-20 0,0-5 0 0,0 0-4 16,0 5 4-16,0-4 0 0,0-2 0 0,0 6 8 0,0-4-4 16,0 4 0-16,0 0 0 0,0-5-8 0,0 5 4 0,0 0-4 15,0 0-8-15,0 0 0 0,0 0 0 0,0 0-4 0,0 0 4 16,0 0 4-16,0 5-4 0,0-1 4 0,0-4 0 0,0 6 0 0,0 3-8 16,0-4 0-16,0 4 0 0,0 1 4 0,0 5-8 0,0-1-4 15,0 0 0-15,8 6-4 0,-8 3 0 0,0 2 0 0,10-1-8 16,-10-1-4-16,8 6 0 0,0 0 0 0,-8 4 0 0,9-4-4 15,0 5-4-15,-1-1 0 0,0 1 0 0,1 0 0 0,-9-6 0 16,8 6-4-16,0 0 4 0,2-6-4 0,-2 6 0 0,0-6 0 0,2-3 4 16,-2 4-4-16,-8 0-4 0,8-6 4 0,-8 1-4 0,8 1 8 15,-8-7-4-15,0 6 0 0,0-5 0 0,0 0 0 0,0-4 0 16,0 4-4-16,-8-5 8 0,0 1-4 0,8-1-4 0,-8-4 8 16,-2-1-20-16,2 6 20 0,0-10 0 0,-2 4-8 0,2-4 4 15,0 0 0-15,-1-5 0 0,-7 5 0 0,7-10 0 0,0 5 0 16,1-5 0-16,0 0-4 0,-2 1 8 0,2-6 0 0,0 5-4 0,-1-5 0 15,0-4 0-15,1 5 0 0,0-1 0 0,-1-5 0 0,1 6 0 16,-1-5 4-16,0-1-4 0,9 5 0 0,-8-4 0 0,0-1 4 16,8 6 0-16,-10-5-4 0,2-1 0 0,8 2 0 0,0-2 0 0,-8 5 0 15,8-4-4-15,0-1 0 0,0-3-4 0,0 3-8 16,0 1 0-16,0-6-12 0,0 6-8 0,8-6-12 0,-8 6-8 0,0-5-8 16,8 4-8-16,2-4-8 0,-10 0-16 0,8 0-12 0,0 4-4 15,-8-3-4-15,9-2 20 0,0 1-4 0,-1 0-28 0,1 0-44 16,-1 0 24-16,0-6 28 0,1 6 20 0</inkml:trace>
        </inkml:traceGroup>
      </inkml:traceGroup>
    </inkml:traceGroup>
    <inkml:traceGroup>
      <inkml:annotationXML>
        <emma:emma xmlns:emma="http://www.w3.org/2003/04/emma" version="1.0">
          <emma:interpretation id="{0100EE5F-A051-4132-A37C-79BA9BAFEEB3}" emma:medium="tactile" emma:mode="ink">
            <msink:context xmlns:msink="http://schemas.microsoft.com/ink/2010/main" type="paragraph" rotatedBoundingBox="10282,10669 20685,10676 20684,11785 10281,11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EFC82D-85A3-4031-8AFC-9951A85EC14B}" emma:medium="tactile" emma:mode="ink">
              <msink:context xmlns:msink="http://schemas.microsoft.com/ink/2010/main" type="line" rotatedBoundingBox="10282,10669 20685,10676 20684,11785 10281,11779"/>
            </emma:interpretation>
          </emma:emma>
        </inkml:annotationXML>
        <inkml:traceGroup>
          <inkml:annotationXML>
            <emma:emma xmlns:emma="http://www.w3.org/2003/04/emma" version="1.0">
              <emma:interpretation id="{308DF1D3-11C6-477D-B0F7-6C0DD2C2F0E3}" emma:medium="tactile" emma:mode="ink">
                <msink:context xmlns:msink="http://schemas.microsoft.com/ink/2010/main" type="inkWord" rotatedBoundingBox="10282,10701 11109,10702 11108,11780 10281,11779">
                  <msink:destinationLink direction="with" ref="{4A59F44D-68F2-4833-B6E0-4F173860BEB1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2" timeOffset="357265.093">4969 7036 43 0,'-8'0'76'15,"8"0"-12"-15,-8 0 0 0,-1 0-16 0,1 0-4 0,0 0 0 0,8-5 4 16,-9 5-4-16,0-5 4 0,1 5 0 0,8-5 4 0,-8 5 8 15,-2-5 0-15,10 0 0 0,-8 0 4 0,8 1-4 0,-8-1 0 16,8 0 0-16,-9 0 0 0,9 5 4 0,0-4-4 0,0-1-16 16,0 0 16-16,-9 5 0 0,9 0-4 0,0 0-4 0,0-5-4 15,0 5-8-15,0 0 0 0,0 0-4 0,0 5-4 0,0-5 0 0,0 5-4 16,0 4-8-16,0-4-4 0,0 5 0 0,0-1-4 0,0 1 0 16,0 5 0-16,0-6-4 0,9 10 0 0,-9-5 0 0,0 6-4 15,0-1 4-15,0 0-4 0,9 6 4 0,-9-7-4 0,0 6-4 16,8 0 0-16,-8-4 0 0,8 3 0 0,-8 2 0 0,10-2 0 15,-10 2-4-15,8-6 0 0,-8 4 0 0,8-5 0 0,-8 8 4 0,0-7 0 16,9 0 0-16,-9-4-8 0,0 4 0 0,0-10-4 16,0 5-4-16,0-4-8 0,0-1-4 0,0 1-4 0,9-5 0 0,-9 0-12 15,0 0-4-15,-9-5-4 0,9 0 0 0,0 0-8 0,0-5-4 16,0 0 0-16,0-4 0 0,0 3-4 0,0-3-8 0,0-5 0 16,-9 4 4-16,9-4 0 0,-8 0 4 0,8-6 8 0,-8 6 8 15,-2-5 8-15,10 0 8 0,-8 0 8 0,0-1 4 0,-1-4-16 0,0 5 28 16,-7-5 0-16,7 0 0 0,1 4 4 0,-1-3 0 15,0 4 8-15,1 0 0 0,0-6 4 0,-2 6 0 0,10 0 0 0,-8 0 0 16,0 4 4-16,8-5 0 0,-9 2 8 0,9 4 0 0,0 0 4 16,0-1 4-16,-9 0 4 0,18 1 0 0,-9 0 4 0,0 4 4 15,0-4 8-15,9-1-4 0,-9 6 0 0,8-5 8 0,0-1-4 0,-8 5 0 16,10 1-4-16,-2-5-4 0,0 4-4 0,1 1 4 0,0 0 0 16,8-2-4-16,-9 2-4 0,0 3 0 0,1-3-4 0,8-1 0 15,-9 6 4-15,2-1-4 0,6 0 0 0,-7 0 0 0,8 1-4 16,-9-2 0-16,1 6-4 0,7 0 0 0,-6 0 0 0,6-4 0 15,-6 4 0-15,-2 0-4 0,8 4 0 0,-6-4 0 0,-2 6-4 16,0-6 0-16,1 4 0 0,-1 1 4 0,0 0-4 0,2 4 0 0,-2-3 0 16,-8 3-4-16,8 1 0 0,-8-1 0 0,8 2 0 0,-8-2-4 15,0 0 0-15,0 5 0 0,0-4-20 0,-8-1 24 0,8 6 0 16,-8-1-4-16,0-4 0 0,-2 5 0 0,2-2 0 0,0 2 0 16,-1-5-8-16,-7 4-4 0,6-5-8 0,2 1-8 0,-8 0-4 15,-2 0-16-15,10-1-16 0,-10-4 0 0,1-1-20 0,9 1-12 16,0 0-12-16,-10-5-8 0,10 0 0 0,0 0 8 0,8 0-80 15,-10-5 12-15,2 5 36 0,8-5 28 0,0 1 20 0</inkml:trace>
          <inkml:trace contextRef="#ctx0" brushRef="#br2" timeOffset="357907.3753">5183 7274 35 0,'0'-5'104'0,"0"-5"-8"0,0 6-8 16,0-1-20-16,-8 1-4 0,8-2 0 0,0 2 4 15,0-1-4-15,0 5 0 0,0 0-4 0,8 0 4 0,-8 0 0 0,0 0-4 16,8 0 0-16,-8 0 0 0,0 5-4 0,9-1 0 0,-9 2 0 16,9 3-4-16,-9 1-4 0,8 4-4 0,-8-5-4 0,8 6-4 15,2-1-4-15,-10 5-4 0,0 1 0 0,8-1-12 0,-8 0 4 0,0 5-8 16,0-5-4-16,8 5 0 0,-8 0 0 0,0 0-8 16,0 0 8-16,0-5-20 0,0 5 16 0,0-4 4 0,0-1-8 0,0 0 4 15,0-5-4-15,0 1 4 0,0-1-4 0,0 1-4 0,0-11 0 16,0 5 4-16,0-3-4 0,0-2 0 0,0 1 4 0,0-5-4 15,9-5 4-15,-9 5 4 0,0-4-4 0,0-7-4 0,0 7 4 16,0-6 0-16,0 1 0 0,0-1 4 0,9 0-4 0,-9-3 0 16,0-3 0-16,8 7 4 0,-8-4 0 0,0-3-8 0,8 2 0 15,-8 5 0-15,9-6 4 0,-9 5 0 0,0-5 4 0,8 7 0 0,0-2-4 16,2 5-4-16,-10 1 0 0,8-6 4 0,0 5 0 16,2 5 4-16,-10-4-4 0,8 4 8 0,0-5-8 0,0 5 4 0,1 0 0 15,0 0 4-15,-1 5-8 0,1-5 8 0,-1 4-8 0,0-4 8 16,2 5-4-16,-2 0 0 0,10 0 0 0,-10-1-4 0,0 1 4 15,0 5-4-15,1-6 4 0,8 6 0 0,-8-5 0 0,-1 5 4 0,0-1 0 16,2 1 0-16,-2 5 0 0,0-7 0 0,-8 8 0 0,8-7-20 16,-8 4 28-16,0 3-4 0,0-3-4 0,0 2 0 0,0-1 0 15,-8 0-4-15,8 1 0 0,-8 0-4 0,0-1 4 0,-2 1-4 0,2-6 4 16,0 5-4-16,-9-4 4 0,8 0-4 0,-8-1 0 0,9 1 0 16,-10-6-4-16,10 1 4 0,0 1-4 0,-10-2 0 0,10-4 0 15,-9 0-8-15,8-4-4 0,-8-2-12 0,9 1-16 0,0-4-8 16,-10 0-8-16,10-1-4 0,-2 1-20 0,-6-6-12 0,7 1-12 15,1-1-8-15,0 1-4 0,-1-1 4 0,0-4 16 0,1 0-40 0,0 5-44 16,8-5 32-16,0-1 20 0,-10 2 28 0</inkml:trace>
        </inkml:traceGroup>
        <inkml:traceGroup>
          <inkml:annotationXML>
            <emma:emma xmlns:emma="http://www.w3.org/2003/04/emma" version="1.0">
              <emma:interpretation id="{8599E523-40D2-4891-934B-D20402ECEF64}" emma:medium="tactile" emma:mode="ink">
                <msink:context xmlns:msink="http://schemas.microsoft.com/ink/2010/main" type="inkWord" rotatedBoundingBox="11587,11036 12090,11037 12089,11353 11586,11352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2" timeOffset="358430.5273">6044 7106 75 0,'0'0'112'0,"0"-5"4"0,0 5 4 16,0 0-20-16,9 0 8 0,-9 0 4 0,0 5 4 0,0-5 0 15,8 0 4-15,-8 5 4 0,9-5-28 0,-1 0 20 0,1 0-8 16,-1 0-4-16,0 5-8 0,2-5-4 0,6 0-12 0,2 0-8 16,-10 0-8-16,9 0-64 0,9 0 0 0,-10 0 0 0,2 0 0 0,-1 0 0 15,8 0 0-15,-8-5 0 0,9 5 0 0,-8-5 0 0,6 5 0 16,2 0 0-16,-9-5 0 0,9 5 0 0,-10 0 0 15,2 0 0-15,-1 0 0 0,0 0 0 0,0-4 0 0,-9 4-36 0,1 0-60 16,0 4-24-16,-9-4-20 0,8 5-28 0,-16 0-12 0,8 0 0 16,0 0 20-16,-18-1-80 0,10 1 36 0,-9 0 32 0,9 0 32 15,-18 5 28-15,8-6 24 0</inkml:trace>
          <inkml:trace contextRef="#ctx0" brushRef="#br2" timeOffset="358664.5626">6139 7356 59 0,'0'9'120'0,"0"-4"0"0,-10 0 4 0,10 4-12 16,0-3 4-16,10-2 8 0,-10 1 4 0,0-2 4 0,8 4 4 16,-8-7-4-16,8 4-12 0,1-4-4 0,-1 0-12 0,-8 0-8 15,17 0-8-15,-8 0-8 0,-1 0-12 0,10 0-12 0,-2 0-40 16,2-4-16-16,-2 4 0 0,-7 0 0 0,17-7 0 0,-10 7 0 16,2 0 0-16,-2-3 0 0,2 3 0 0,-1-5 0 0,-1 5 0 15,2 0-52-15,8-4-76 0,-18 4-28 0,9 0-44 0,0 0-12 0,-8 0-8 16,-1 0-44-16,0 0 36 0,1 0 44 0,0 0 36 0,-9 0 28 15,8 0 20-15</inkml:trace>
        </inkml:traceGroup>
        <inkml:traceGroup>
          <inkml:annotationXML>
            <emma:emma xmlns:emma="http://www.w3.org/2003/04/emma" version="1.0">
              <emma:interpretation id="{BD381E78-1F06-4221-9B3A-BB4F6696D588}" emma:medium="tactile" emma:mode="ink">
                <msink:context xmlns:msink="http://schemas.microsoft.com/ink/2010/main" type="inkWord" rotatedBoundingBox="12585,10671 14264,10672 14263,11459 12584,1145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2" timeOffset="381375.7126">7128 7058 47 0,'0'0'84'0,"-10"5"-4"0,10 0 0 15,0-5-24-15,0 5 0 0,-8-5 0 0,8 0 0 0,0 4-8 16,-8-4 4-16,8 0-8 0,-10 0 4 0,10-4-4 0,-8 4 4 16,8 0-4-16,0-5-8 0,-8 0 12 0,8 5-4 0,0-5-12 0,0 0 0 15,-9 1 4-15,9-1-4 0,0-4-16 0,0 4 20 16,0-5-4-16,0 0 0 0,0 5-4 0,0-4 0 0,0-1 0 0,0 1-4 15,0-1 0-15,9 0 0 0,-9 1 0 0,0-1-4 0,8-4-4 16,-8 5 0-16,0 3 0 0,8-3-4 0,2-1-4 0,-10 5 4 16,8-4-4-16,0 4 0 0,2 1 0 0,-2-1 0 0,0 5-4 0,0-5 4 15,10 5-4-15,-10 0 0 0,1 5 4 0,-1-5-4 0,10 5-4 16,-10 4 4-16,0-4 0 0,10 4-4 0,-10 1 0 16,0-1 0-16,1 6 4 0,-1-1-4 0,1 1 0 0,0-1-4 0,-1 5 4 15,-8-4 0-15,8 4-4 0,-8 5 4 0,0-5 0 0,0 6 0 16,-8-2 0-16,8 1 0 0,-8 1-4 0,-1-2 4 0,0 5-4 15,1-3 0-15,-9-2 0 0,9-3 4 0,-10 4 0 0,10-5 0 0,-10 1 0 16,10-1 0-16,-9-5 0 0,9 1-4 0,-10-3 4 0,10-1 0 16,-8-6 0-16,6 0 0 0,2 0-4 0,0-5 4 0,-2 0 0 15,2 0 0-15,0 0 0 0,8-5-16 0,-9 0 20 0,1 0-4 16,8-6 0-16,0 8 0 0,-9-6 0 0,9 3 0 0,0-3 0 16,0 4 4-16,0-4-4 0,0 4 0 0,-8-5 0 0,8 6 0 0,8-2 4 15,-8 1-4-15,0 1 0 0,0 4 0 0,9-5 4 16,-9 5-4-16,0-5 0 0,8 5 0 0,-8 5-4 0,9-5 4 0,-1 0 0 15,-8 5 0-15,8-1 0 0,2-4 0 0,-2 5 0 0,0 1 4 16,2-2-4-16,-2 1 4 0,0 5 0 0,0-10 0 0,1 9 0 16,8-4-4-16,-8 0 8 0,-1-1-4 0,0 2-4 0,10-2 0 0,-10 1 4 15,10-2 0-15,-10-3-4 0,9 7 0 0,-9-7 0 16,10 4 0-16,-10-4 0 0,8 0 0 0,-6 5-4 0,6-5 0 0,2 0-4 16,-10 0-8-16,9 0-12 0,-8-5-12 0,8 5-24 0,-9-4-16 15,10 4-24-15,-10-7-20 0,0 4-8 0,10-2 8 0,-10 1-64 16,1-2-4-16,-1-3 32 0,0 4 28 0,1-4 32 0</inkml:trace>
          <inkml:trace contextRef="#ctx0" brushRef="#br2" timeOffset="381629.7366">7724 6972 47 0,'0'0'104'0,"0"0"-8"16,0 0-4-16,0 0-24 0,0 0-4 0,0 0-4 0,0 0 0 0,0 0 0 15,0 0 0-15,0 0 4 0,0 0 0 0,0 5-8 16,0 0 0-16,0-1-4 0,0-4-4 0,8 10 0 0,-8-5-4 0,0 4-4 16,0 1-4-16,0 5-4 0,0-1 0 0,0 0-12 0,0 4-4 15,8 2-4-15,-8 0 4 0,0-1-8 0,0 4 0 0,0 2 0 16,0-7-8-16,0 7-4 0,0-1 0 0,0-5-8 0,0 1-4 16,0 3-24-16,0-9 16 0,0 6-12 0,0-1-8 0,10-5-8 15,-10-4-20-15,0-2-12 0,8 8-4 0,-8-11 0 0,8 4 4 16,-8-4 0-16,8-5-72 0,-8 0 0 0,10 0 20 0,-10 0 28 0</inkml:trace>
          <inkml:trace contextRef="#ctx0" brushRef="#br2" timeOffset="382136.4103">7639 6756 7 0,'0'0'116'0,"-9"0"-8"0,9 0-8 0,0 0-24 0,-9 0-4 15,9 0 0-15,0 0 0 0,0 0 0 0,0 0 4 0,-8 0 0 0,16 0 0 16,-8 0 0-16,0 0-4 0,9 0 0 0,-9 0-4 0,9 0 0 16,-1 0-4-16,0 0-4 0,-8 0-8 0,10 0-4 0,-2 0 0 15,8 0-8-15,-6 0-4 0,6 0-4 0,-7 0-8 0,7 0-4 0,-6 0-4 16,6-5-4-16,2 5 0 0,-2 0-4 0,2-5-4 0,-1 5 0 16,-1-4-8-16,2 4-8 0,-2 0-16 0,2-5-20 15,8 5-20-15,-10 0-24 0,1-5-24 0,1 5-32 0,8 0-8 0,-10 0 0 16,2 0-76-16,7 0 28 0,-9 0 40 0,2 0 28 0,0 0 24 15,-2 0 32-15</inkml:trace>
          <inkml:trace contextRef="#ctx0" brushRef="#br2" timeOffset="381945.4063">7869 7049 75 0,'0'-5'96'15,"0"-4"-8"-15,0 4-4 0,0-5-24 0,0 5 0 0,0 0-4 0,0 0 0 16,8 5 0-16,-8-4 0 0,0 4-4 0,0 0 4 0,8-5 0 0,-8 10-4 15,0-5 0-15,10 4 4 0,-10-4-4 0,8 10 0 16,-8-5 0-16,8 5 0 0,-8 4-8 0,0-5 0 0,9 6-8 0,-9-2 0 16,0 3-8-16,9 3 0 0,-9 0-4 0,8 0 0 15,-8 0-8-15,0 0 0 0,8 0-4 0,-8 1-4 0,0 4 0 0,9-5-4 16,-9-5 0-16,8 5 0 0,-8-4 0 0,0-1-8 0,0 1 0 16,9-5-8-16,-9-1-4 0,0 1-4 0,0 0 0 0,0-6-12 15,0 1-16-15,0-5-12 0,0 3-8 0,0-3-12 0,0 0-12 0,0-3-12 16,-9-2-8-16,9 1 12 0,-8-6-4 0,8 5-84 0,-9-9 24 15,1 4 36-15,8 1 24 0,-8-6 16 0</inkml:trace>
          <inkml:trace contextRef="#ctx0" brushRef="#br2" timeOffset="382686.9335">8422 7211 7 0,'0'-9'88'0,"-8"-1"-4"0,0 1 0 0,8 4-24 0,-9-4 0 0,9 0-4 15,0-1 0-15,0 4-4 0,0 2 0 0,-8-6 0 0,8 5 0 0,8 1-4 16,-8-1-4-16,0 5 0 0,0-5 4 0,9 5 0 0,-1-5-8 16,-8 5 0-16,8 5 4 0,2-5-8 0,-10 5 4 0,8 0-8 15,0 4-4-15,10-4 0 0,-10 4-8 0,0 1 0 0,1 5-4 0,8-1-4 16,-8 1 0-16,-1-2 0 0,10 7-4 0,-10-1 0 0,0 0-4 15,10 0 0-15,-10 0-4 0,0 5 4 0,1-4 0 0,-1 4-4 16,1-5 0-16,-9 0 0 0,9 0 0 0,-9-4 0 0,8-1 0 16,-8 1 4-16,0-1 0 0,0-4 0 0,8-6 0 0,-8 6-4 15,-8-5 0-15,8-5 4 0,0 0 0 0,0 0-4 0,-8-5-4 16,8-5 4-16,0 1 0 0,-9-1 4 0,9 1 0 0,-9-6-4 16,9 1-20-16,0-1 24 0,-8-4 0 0,8 0 0 0,0 0-4 0,-9 0 4 15,9-1 0-15,0 1-4 0,0 0 0 0,0 0 0 0,0-1 0 16,9 7 0-16,-9-2 0 0,0 1-4 0,8-1 4 0,-8 5 0 15,9 1 0-15,-9-1 0 0,9 0 0 0,-9 7-4 0,8 3 4 0,-8-6-4 16,8 2-12-16,2 4-16 0,-10 0-8 0,8 4-28 16,0-4-24-16,-8 6-20 0,8-3 0 0,2 3 0 0,-10-2-84 0,8 1 12 15,0 0 44-15,1 0 20 0,-1-1 20 0</inkml:trace>
        </inkml:traceGroup>
        <inkml:traceGroup>
          <inkml:annotationXML>
            <emma:emma xmlns:emma="http://www.w3.org/2003/04/emma" version="1.0">
              <emma:interpretation id="{459F52C5-5D97-402D-A213-77A8C69A026C}" emma:medium="tactile" emma:mode="ink">
                <msink:context xmlns:msink="http://schemas.microsoft.com/ink/2010/main" type="inkWord" rotatedBoundingBox="14673,10681 15091,10682 15090,11502 14672,11501"/>
              </emma:interpretation>
            </emma:emma>
          </inkml:annotationXML>
          <inkml:trace contextRef="#ctx0" brushRef="#br2" timeOffset="383610.1866">9130 7221 3 0,'0'5'128'0,"0"-5"-4"0,0 5-8 0,0 0-8 16,0-1 8-16,0 2 4 0,0-6-4 0,10 4 4 0,-10 1-8 0,8-5 0 15,0 0-12-15,1 4 0 0,-1-4-12 0,0 0-8 0,1 0-8 16,8 0-20-16,-9 0-4 0,10 0-4 0,-1 0-12 0,0 0-4 16,-8 0-8-16,16 0-4 0,-8 0-4 0,1 0-12 0,-2 0-12 0,2 0-16 15,-2 0-36-15,1 0-32 0,1 0-40 0,-2 0-36 0,2 0-12 16,-10 0-8-16,9 0-56 0,0 0 36 0,0 0 36 0,-9 0 40 15,10 0 24-15,-10 0 20 0</inkml:trace>
          <inkml:trace contextRef="#ctx0" brushRef="#br2" timeOffset="383065.921">9140 6953 27 0,'0'-9'100'0,"0"3"-4"16,0-3-8-16,0 4-20 0,0-4 0 0,0 3-4 0,0-3 4 15,0 5-4-15,0-2 0 0,0 1 0 0,0 1-8 0,0-1-4 16,0 5-4-16,0-5-4 0,0 5 0 0,0 0 0 0,0 0 0 15,0 0-4-15,0 0 0 0,0 5 4 0,0 0-4 0,0-1-4 0,0 7-4 16,0-2 0-16,0 1-4 0,0 4 0 0,0 1-4 0,0 4-4 16,0-5-4-16,0 10-4 0,0 0-4 0,0 0 0 0,0 0 4 15,0 4-8-15,0-4 0 0,0 5 0 0,0 0 0 0,0-1-4 16,0 1 0-16,0 0-4 0,0 0-12 0,0-5-4 0,8 0-4 16,-8 5-12-16,0-10-8 0,8 5-8 0,-8-10-8 0,9 5-24 0,-9-4-12 15,8 0-8-15,-8-6 0 0,8 1-12 0,1-6 24 16,-9 1-76-16,9-5 0 0,-1 0 32 0,-8-5 32 0,8 1 16 0</inkml:trace>
          <inkml:trace contextRef="#ctx0" brushRef="#br2" timeOffset="383338.1933">9336 6828 83 0,'0'-15'96'0,"0"6"-8"0,0-1 0 0,0 1-24 16,0-1-4-16,0 6 0 0,0-6 0 0,0 5 0 0,0 0 4 15,8 0 4-15,-8 5 0 0,0-4-4 0,8 4-4 0,-8 0 0 0,9 0 4 16,-9 4 0-16,0 1 0 0,9 5 4 0,-9 0 0 0,8-1 0 16,0 1-4-16,-8 4 0 0,0 1-8 0,9 4-4 0,-9 0-8 15,0 5 0-15,0 0-4 0,8 0-24 0,-8 4 20 0,0 1-12 16,0 0 0-16,0 5-4 0,0-6-4 0,0 6-4 0,0-1 0 16,8 1-4-16,-8-1-4 0,0 2 0 0,10-7-4 0,-10 5 4 0,0-4-4 15,8 0-4-15,-8 0 0 0,8 0-4 0,-8-10-8 0,10 5-8 16,-2-5 0-16,-8 0-16 0,0-4-12 0,0-7-12 0,0 3-12 15,8-1-16-15,-8-1-12 0,0-9-20 0,0 5-12 0,-8-5 0 16,8 0 0-16,0-5 12 0,-8 0-68 0,-2 1 8 0,10-6 28 16,-8-1 32-16,0 3 24 0</inkml:trace>
        </inkml:traceGroup>
        <inkml:traceGroup>
          <inkml:annotationXML>
            <emma:emma xmlns:emma="http://www.w3.org/2003/04/emma" version="1.0">
              <emma:interpretation id="{6BD2A36F-6CE7-450E-A999-C57F2C8FB02A}" emma:medium="tactile" emma:mode="ink">
                <msink:context xmlns:msink="http://schemas.microsoft.com/ink/2010/main" type="inkWord" rotatedBoundingBox="15594,11002 16054,11003 16054,11368 15593,11367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2" timeOffset="384028.0812">10051 7063 15 0,'0'0'108'0,"0"0"-8"0,0 0 0 15,0 0-16-15,0 0 0 0,0 0 12 0,0 0 0 0,9 0 8 16,-9 0-4-16,0 0 0 0,9 0 0 0,-1 0 4 0,-8 0 0 16,8 0-4-16,0 0 0 0,2 0-8 0,6 0-8 0,-6 5 0 15,6-5-4-15,1 0-8 0,-8 0-8 0,8 5-4 0,-1-5-44 16,2 0-16-16,8 0 0 0,-10 4 0 0,1-4 0 0,1 4 0 0,-2-4 0 16,2 7 0-16,-2-7 0 0,2 4 0 0,-1 1 0 15,0-5 0-15,0 4 0 0,-9-4 0 0,10 0 0 0,-10 5 0 0,0 0-72 16,2 0-28-16,-2-5-28 0,-8 0-16 0,0 5-24 0,8-1-12 15,-8-4 8-15,0 5-20 0,-8-5-44 0,8 5 48 0,-8-5 32 16,-2 5 24-16,2-1 28 0</inkml:trace>
          <inkml:trace contextRef="#ctx0" brushRef="#br2" timeOffset="384249.5194">10154 7361 119 0,'0'4'136'0,"0"6"0"0,0-5 12 15,0-1-12-15,0 2 0 0,0-2 8 0,8 1 4 0,-8-2 0 16,0-3-4-16,9 0-12 0,-1 7 0 0,1-7-12 0,-1 0-20 16,0 0-16-16,10 0-16 0,-10 0-52 0,10 0-16 0,-10 0 0 15,9 0 0-15,0 0 0 0,0-7 0 0,-9 7 0 0,10 0 0 16,-2 0 0-16,2-3 0 0,-1 3 0 0,-9 0 0 0,10 0 0 0,-10 0 0 16,8 0 0-16,-6 0-44 0,6 0-112 0,-6 0-36 0,-2 3-32 15,0-3 0-15,1 0-64 0,-9 11 44 0,8-11 44 0,-8 5 36 16,8 0 36-16,-8 0 20 0</inkml:trace>
        </inkml:traceGroup>
        <inkml:traceGroup>
          <inkml:annotationXML>
            <emma:emma xmlns:emma="http://www.w3.org/2003/04/emma" version="1.0">
              <emma:interpretation id="{5D052CC9-CE9E-4D9F-B375-9216FC31DC26}" emma:medium="tactile" emma:mode="ink">
                <msink:context xmlns:msink="http://schemas.microsoft.com/ink/2010/main" type="inkWord" rotatedBoundingBox="16473,10835 17922,10836 17921,11488 16472,11487"/>
              </emma:interpretation>
            </emma:emma>
          </inkml:annotationXML>
          <inkml:trace contextRef="#ctx0" brushRef="#br2" timeOffset="388141.1716">11151 7035 23 0,'-9'0'80'0,"9"0"-8"15,-8 0 0-15,8-5-28 0,-8 5-8 0,8 0-4 0,-8-5 0 16,8 5-8-16,0-5 0 0,0 0 0 0,-10 5-4 0,10-5 4 0,0 0-4 15,0 1 4-15,0-1-4 0,0 0 0 0,0 0 4 0,0-4 0 16,0 4 0-16,0 0 0 0,0 1 0 0,0-2 0 16,10 2 0-16,-10-5 0 0,0 3 4 0,8 2-8 0,-8-1 4 0,8 0 4 15,-8 0-4-15,0 1-4 0,8-2-4 0,1 2 4 0,-9 4-8 16,9-5 4-16,-1 5-4 0,-8 0 4 0,9 0-4 0,-1-4 0 0,-8 4 0 16,8 0-4-16,-8 4 0 0,10-4-4 0,-2 0-4 0,-8 5 4 15,8-5 4-15,-8 4-4 0,10-4 0 0,-10 6 0 0,8-6 0 16,-8 4 0-16,8 1-4 0,-8 0 0 0,8-5 0 0,-8 9 0 0,0-3 4 15,9-2-4-15,-9 5 0 0,0-3 0 0,0 3 0 16,0 1 4-16,0-1-4 0,0 1 0 0,-9 4 0 0,9 1-20 16,-8-1 24-16,0 0-4 0,0 5 4 0,-2-4-4 0,2 9 0 0,0-5 0 15,-2 0-4-15,-6 5 4 0,7-4 0 0,-8 3 0 0,8 2 0 16,-7-6 0-16,-2 4 4 0,10-4 0 0,-10 1-4 0,10-1 4 16,-9 0-4-16,9 0 0 0,-9-4 0 0,8-1 0 0,1 1 0 15,-10-6 0-15,10 1 0 0,0 0 0 0,-1-6 0 0,0 6 0 16,9-10 0-16,-8 5 0 0,0-5 0 0,8 0-4 0,-9 0 4 0,9 0 0 15,0-5 0-15,-8 5 0 0,8-5 0 0,0 0 0 0,0-5 4 16,0 6-8-16,0-1 4 0,0 0-4 0,0-4 4 0,0 4 4 16,0-5-4-16,0 6 0 0,0-3 0 0,0-1 0 0,0 4 0 15,0-6 0-15,8 5 4 0,-8 0-4 0,0 0 0 0,9 1 0 16,-9-1 0-16,8 0 0 0,-8 0 0 0,8 5 0 0,1 0 0 0,-9-4 4 16,9 4-4-16,-1 0 0 0,10 0 8 0,-10 0 0 15,0 4-4-15,1 1 0 0,0 0 0 0,7 0 4 0,-7-5 4 0,-1 9 4 16,10-4-4-16,-2 0 0 0,-6 5 0 0,6-6 0 0,1 4 0 0,-8 3 0 15,8-6 4-15,-1 5 0 0,-6-1-4 0,6 1 4 16,2-6-4-16,-10 6 8 0,9-5-4 0,0 5 0 0,-8-5 0 0,7-1 0 16,2 6 0-16,-10-5 0 0,0-5 0 0,10 4 0 0,-10-4-4 15,1 5 4-15,8-5-4 0,-8 0 0 0,-1-5 0 0,0 5-4 16,0-4 0-16,2-1 0 0,-10 0-4 0,8 0 0 0,0-4 0 16,-8 4-4-16,10-5 0 0,-10 0-4 0,8 6-4 0,-8-6-8 15,0 5-8-15,0-4-12 0,0-1-16 0,8-1-16 0,-16 8-24 16,8-6-16-16,0 3-12 0,0-3 0 0,-8 4 4 0,8-4-40 0,0 4-20 15,-10-5 16-15,10 0 32 0,0 1 24 0</inkml:trace>
          <inkml:trace contextRef="#ctx0" brushRef="#br2" timeOffset="388470.2969">11679 7001 35 0,'0'-5'92'0,"0"0"0"0,0 0-8 16,0 5-24-16,0 0-8 0,0 0 0 0,0-4-4 0,0 4-4 16,0 0 0-16,0 0 0 0,10 0 4 0,-10 4 4 0,0-4 0 15,0 5-4-15,8 0 0 0,-8 4 0 0,0-4-8 0,0 5 0 0,0 0-4 16,0-1-4-16,0 5 0 0,0 1-8 0,8-2 0 0,-8 7 0 15,0-5-8-15,0 4 0 0,0 0-4 0,0 0 0 0,-8 6-4 16,8-6 0-16,0 0 0 0,0 4-4 0,0-3 0 0,0 4-4 0,0-5 0 16,0 5 0-16,0-5-4 0,0 6-4 0,0-13-4 0,0 9-12 15,0-2-8-15,0 0-12 0,0-4-16 0,0-1-20 0,0-4-4 16,0 4-4-16,0-9-8 0,8 3 12 0,-8-2-16 0,0-1-76 16,0-1 32-16,0-4 28 0,0 0 20 0</inkml:trace>
          <inkml:trace contextRef="#ctx0" brushRef="#br2" timeOffset="389019.6676">11705 6909 63 0,'-8'0'96'15,"8"0"-12"-15,0 0-4 0,0 0-28 0,0 0 0 0,0 0 0 16,0 0 0-16,0 0 0 0,0 0 0 0,0 0 8 0,8 0 0 16,-8 0-4-16,9 0 8 0,-9 0-8 0,8 0 0 0,1 0-4 15,-9 0 0-15,9 0-4 0,-1 0-4 0,0 0-8 0,10 0-4 0,-10 0-4 16,10 0-4-16,-10 0-4 0,9 6 0 0,-9-6-8 0,10 0 0 16,-2 4 0-16,-8-4-4 0,10 5-4 0,0-5 0 0,-2 5-4 15,1-5 0-15,0 5-12 0,0-1-12 0,1-4-36 0,-2 6 4 0,2-2-28 16,-2 1-20-16,1-1-12 0,1-4 4 0,-2 6-8 15,2-2-72-15,-2 1 32 0,-6-5 24 0,6 0 28 0,-7 5 16 0</inkml:trace>
          <inkml:trace contextRef="#ctx0" brushRef="#br2" timeOffset="388759.3633">11885 7068 35 0,'0'-10'100'0,"0"5"-8"0,0 1-8 0,0-1-24 0,0 0 0 16,0 1-20-16,8-1 20 0,-8 0 0 0,0 0-8 0,0 0 0 15,8 5-4-15,-8 0 4 0,0-5 0 0,10 5-4 0,-2 0-4 0,-8 0 0 16,8 5-4-16,-8-5 4 0,9 5-4 0,-9 5 0 0,8-5 0 15,-8 4 0-15,8 5 0 0,-8-4-4 0,0 3-4 0,0 7-4 16,0-5-4-16,9 4-4 0,-9 6 0 0,0-2-4 0,0-4 0 0,0 10 0 16,0-5-4-16,0 0 0 0,0 0-4 0,0 0 0 15,0 5 0-15,0-10-4 0,0 5 0 0,0 0 4 0,0-5-8 0,0 0 4 16,0-4-4-16,0-1 0 0,0 0-4 0,9 1-4 0,-9-11-8 16,0 6-4-16,0-5-8 0,0-1-8 0,0 2-8 0,0-6-8 15,0 0-16-15,0 0-16 0,0-6-12 0,0 2-4 0,0-1-8 16,0-5 8-16,-9 1 8 0,9-1-76 0,-9-4 8 0,9 5 20 0,0-6 28 15,-8 0 24-15</inkml:trace>
          <inkml:trace contextRef="#ctx0" brushRef="#br2" timeOffset="389303.9093">12371 7307 119 0,'0'0'136'0,"8"6"0"0,-8-2 4 0,0-4-20 15,0 5 0-15,0 0 4 0,0-5 8 0,0 4 0 0,0-4-4 16,0 5-4-16,0-5-4 0,-8 0-4 0,8 0 0 0,8 6-16 16,-8-6-12-16,0 0-20 0,0 0-40 0,0 0-28 0,0 0 0 15,0 0 0-15,0 0 0 0,0 0 0 0,0 0 0 0,0 0 0 16,0 0 0-16,0 0 0 0,0 0 0 0,0 0 0 0,0 0 0 15,0 0 0-15,0 0 0 0,0 0 0 0,0 4 0 0,0-4 0 0,0 0 0 16,0 0-132-16,0 5-56 0,0-5-40 0,0 0-4 0,0 5-68 16,0-5 52-16,0 0 36 0,0 0 40 0,0 0 32 0,0 0 28 15</inkml:trace>
        </inkml:traceGroup>
        <inkml:traceGroup>
          <inkml:annotationXML>
            <emma:emma xmlns:emma="http://www.w3.org/2003/04/emma" version="1.0">
              <emma:interpretation id="{49EA5A3E-0E4C-4D8C-8A06-B27C72CD72EC}" emma:medium="tactile" emma:mode="ink">
                <msink:context xmlns:msink="http://schemas.microsoft.com/ink/2010/main" type="inkWord" rotatedBoundingBox="18314,10835 19729,10836 19728,11632 18313,11631"/>
              </emma:interpretation>
              <emma:one-of disjunction-type="recognition" id="oneOf14">
                <emma:interpretation id="interp22" emma:lang="" emma:confidence="0">
                  <emma:literal>4=</emma:literal>
                </emma:interpretation>
                <emma:interpretation id="interp23" emma:lang="" emma:confidence="0">
                  <emma:literal>4 =</emma:literal>
                </emma:interpretation>
                <emma:interpretation id="interp24" emma:lang="" emma:confidence="0">
                  <emma:literal>4:</emma:literal>
                </emma:interpretation>
                <emma:interpretation id="interp25" emma:lang="" emma:confidence="0">
                  <emma:literal>40</emma:literal>
                </emma:interpretation>
                <emma:interpretation id="interp26" emma:lang="" emma:confidence="0">
                  <emma:literal>4</emma:literal>
                </emma:interpretation>
              </emma:one-of>
            </emma:emma>
          </inkml:annotationXML>
          <inkml:trace contextRef="#ctx0" brushRef="#br2" timeOffset="392005.1915">13982 6982 59 0,'0'-5'88'0,"0"0"-4"0,0 0-8 0,0 1-24 0,0-2 0 0,0 2 4 16,0-1 0-16,0 1 0 0,0 4 4 0,0-6 0 0,0 6-8 15,0 0 0-15,0 0 0 0,0-4 4 0,0 4-12 0,0 0 0 16,0 0 0-16,0 4-4 0,0-4-4 0,0 6 0 0,0-6-20 0,0 4 20 16,0 5-4-16,0-3-4 0,-8-2 0 0,8 1-4 0,0 5-4 15,0-1-4-15,-10 1 0 0,10-1 0 0,0 6-8 0,-8-1 4 16,8 0-4-16,-8 1-4 0,8-2 0 0,-9 3 0 0,9-2 0 16,-8 0-4-16,-1 1 4 0,9 5 0 0,-9-7-4 0,9 2 0 15,-8-1 0-15,8 5 4 0,-8-4-8 0,8-5 4 0,0 3 0 0,-8 2 0 16,8-5 0-16,0 0 0 0,0 3 0 0,0-7 0 0,0 3 0 15,0 0 0-15,0-4-4 0,0 1 4 0,0-2 0 0,8 1-4 16,-8 0 4-16,8-5 0 0,-8 0 0 0,8 5 0 0,-8-5 0 16,9 0 4-16,-9 0-8 0,9 0 4 0,-1 0 0 0,1 0 0 0,-1-5-4 15,0 5 0-15,2-5-4 0,-2 5 0 0,0-5-8 0,10 1-4 16,-10 4-4-16,0-6-8 0,1 1 0 0,0 5-4 0,-1-4-16 16,1-1-8-16,-1 0-8 0,0 1-4 0,0-2-4 0,2 6 0 15,-10-4 4-15,8-1 0 0,0 1 8 0,-8-2 8 0,10 2-4 0,-2-1-4 16,-8-5-76-16,0 6 8 0,8-2 32 0</inkml:trace>
          <inkml:trace contextRef="#ctx0" brushRef="#br2" timeOffset="392349.9993">14169 7150 19 0,'0'-10'88'0,"0"5"-8"15,9 0-4-15,-9 0-24 0,0 1-8 0,0-1-4 0,0 5 0 0,0 0 0 16,0-5 0-16,0 5 4 0,0 0-4 0,0 0 8 0,0-5 4 16,0 5 4-16,0 0-4 0,0 5 12 0,0-5-8 15,8 5 4-15,-8-5 0 0,0 5 4 0,0 4 0 0,0-4 0 0,0 4 0 16,0-3 0-16,0 4 4 0,0 3 0 0,0-3-4 0,0 5-4 15,0 4-4-15,0-5 0 0,-8 5-4 0,8 0-4 0,0 0 0 16,0 0-4-16,-9 1-8 0,9-1-4 0,0 5-4 0,-8-4-12 0,8-1-16 16,-9 0 0-16,9 0 0 0,0 0 0 0,0 0 0 0,0 0 0 15,-8-4 0-15,8-1 0 0,0 1 0 0,0-1 0 0,0 0 0 16,0-4 0-16,0 0 0 0,0 0 0 0,0-7 0 0,0 3-8 16,8-2-36-16,-16 1-20 0,8-5-24 0,0 4-24 0,0-4-20 15,0 0-32-15,0-4-16 0,0-1 8 0,0 1-24 0,0-2-32 16,0-3 32-16,0 5 40 0,0-6 24 0,0-5 28 0</inkml:trace>
          <inkml:trace contextRef="#ctx0" brushRef="#br2" timeOffset="390317.1537">12797 7092 19 0,'-8'-4'84'0,"8"-3"-4"0,-10 3-12 16,10 0-24-16,0-1 0 0,-8-5 0 0,8 5-4 0,0-4 0 15,0 0 0-15,0-1 0 0,0 0 4 0,0 0 4 0,8 1 0 16,-8-1 4-16,10-4 4 0,-10 5-4 0,8-1 0 0,0 1-4 15,1 3-4-15,-9-3-4 0,8-1-4 0,1 6 0 0,-1-2-8 0,9 2-4 16,-9-1 0-16,2 5-8 0,-2-4 0 0,0 4 0 0,2 4-20 16,-2-4 16-16,8 5 0 0,-16-1-4 0,9 2 0 0,0 3-4 15,-1-4 0-15,1 4 0 0,-9 6 0 0,8-5 0 0,-8 4 0 0,8 0 0 16,-8 0-4-16,0 1 4 0,0 0-4 0,-8 3 0 16,8-3 0-16,-8 5 0 0,8-7 0 0,-9 2 0 0,9 4-4 0,-8-4 4 15,8-2 0-15,-9-3 0 0,0 5 0 0,9-5 0 0,0-6 0 16,-8 5-4-16,8-3 0 0,0-2 0 0,0 1 4 0,-8-5 0 15,8 5 0-15,0-5-4 0,8 0-4 0,-8 0 4 0,0 0 0 0,0 0 4 16,8 0-4-16,-8 0 4 0,0-5-4 0,9 5 0 0,0 0 4 16,-9-5 0-16,8 5-4 0,1 0 8 0,-9 0-4 0,8-4 0 15,0 4 0-15,2 0 0 0,-2 0-4 0,0 0 4 0,0 0 4 16,2-6-8-16,-2 12 8 0,9-6-4 0,-9 4 0 0,1 1 0 16,0 0 0-16,-1-5 0 0,10 5 0 0,-10 5-4 0,0-6 8 0,0 5-4 15,2-3 0-15,-2 3 0 0,0 5 0 0,1-4 0 0,-1 5 0 16,1-6 0-16,-9 5 0 0,9 1 0 0,-9-1 0 0,0 1 4 15,0-1-4-15,0 1 0 0,0 4 0 0,0-5 4 0,0 5-4 16,-9-4 0-16,9 4 0 0,-9 0 4 0,1 0 4 0,-1-4-4 16,1 4 4-16,0-4-4 0,-2-1 0 0,2 5 0 0,-8-10-4 0,6 5 4 15,-6-4 4-15,7 5-4 0,-8-11-4 0,8 6 8 0,1-5-8 16,-10-1 0-16,10-4 0 0,0 6 0 0,-10-6 0 0,10-6-4 16,0 6 0-16,-1-4 0 0,-8-1-4 0,8-5-8 0,1 6-8 15,0-7-8-15,0 3-8 0,8-2-8 0,-10-5-20 0,2 5-12 16,0 1-8-16,8-1-8 0,0-4 4 0,-10 5 8 0,10-1-76 0,0 1 0 15,0-1 32-15,0 5 24 0</inkml:trace>
          <inkml:trace contextRef="#ctx0" brushRef="#br2" timeOffset="390537.5967">13461 7365 47 0,'10'0'116'0,"-10"0"-4"0,0 0 0 16,0 0-20-16,0 0 0 0,0 0 8 0,0 0-4 0,0 0-4 0,0 0 0 15,0 0-4-15,0 0-4 0,0 0-8 0,0 0 0 0,0 0-4 16,0 0-4-16,0 0-4 0,0 0-12 0,0 0 0 0,0 0-8 16,0 0-8-16,0 0-8 0,0 0-4 0,0 0-8 0,0 0 0 15,0 0-4-15,0 0-4 0,0-4-4 0,0 4-12 0,0 0-8 16,0 0-16-16,0 0-20 0,0 0-12 0,0 0-16 0,0 0-20 0,0 0-20 15,0 0-40-15,0 0 16 0,0 0 8 0,0 0-80 0,0 0 28 16,0 0 32-16,0 0 28 0,0 0 24 0</inkml:trace>
        </inkml:traceGroup>
        <inkml:traceGroup>
          <inkml:annotationXML>
            <emma:emma xmlns:emma="http://www.w3.org/2003/04/emma" version="1.0">
              <emma:interpretation id="{6E16543F-8AF3-4816-9AFF-95E42D007F79}" emma:medium="tactile" emma:mode="ink">
                <msink:context xmlns:msink="http://schemas.microsoft.com/ink/2010/main" type="inkWord" rotatedBoundingBox="20344,11027 20685,11028 20684,11342 20343,11341"/>
              </emma:interpretation>
            </emma:emma>
          </inkml:annotationXML>
          <inkml:trace contextRef="#ctx0" brushRef="#br2" timeOffset="393323.3766">14843 7088 15 0,'-9'0'104'0,"9"0"-8"0,-8 4 0 0,-1-4-24 15,9 0 0-15,-8 5-4 0,8-5 4 0,-8 4 0 0,8-4 4 16,0 5 4-16,0-5-8 0,0 5 0 0,0 0 0 0,0 0-4 0,8-1-4 16,-8 1 0-16,8 0-4 0,1 0 0 0,-1-1-4 0,-8 2-4 15,18-2 0-15,-10 2-4 0,0-3-8 0,0 3 0 0,10-2-8 16,-10 1-4-16,10-5-4 0,-1 0-4 0,-9 5-4 0,10-5-4 0,-2 0 0 15,-8 5-4-15,10-5 0 0,-10 0-4 0,10 0 0 16,-1 0-4-16,-9 0-8 0,9 0 0 0,-8-5-12 0,-1 5-20 0,0 0-16 16,10 0-16-16,-10 0-20 0,-8 5-8 0,9-5-28 0,0 0-12 15,-9 0-4-15,0 0 8 0,0 0-72 0,0 0 12 0,0 0 36 16,0 0 36-16,-9 0 20 0</inkml:trace>
          <inkml:trace contextRef="#ctx0" brushRef="#br2" timeOffset="393563.7339">14894 7313 71 0,'-8'4'124'0,"8"1"-16"0,0 0-8 0,-10-1-20 16,10 1 4-16,0 1 8 0,0-2 0 0,-8 1-4 0,8 0 0 0,0 0-4 16,8 4-4-16,-8-4-8 0,10-5-4 0,-10 5-4 15,8-1-4-15,0 2-4 0,2-6-4 0,-2 4-8 0,9-4-8 0,-9 0-4 16,0 5-4-16,10-5-8 0,-10 3 0 0,10-3-4 0,-2 0-4 15,-7 0-8-15,8 0-4 0,0 0-12 0,-9 0-16 0,10 0-24 16,-10 0-32-16,0 0-28 0,10-3-40 0,-10 3-12 0,-8 3-28 0,9-6-32 16,0 3 28-16,-9 0 32 0,0 0 36 0,0 0 24 0</inkml:trace>
        </inkml:traceGroup>
      </inkml:traceGroup>
    </inkml:traceGroup>
    <inkml:traceGroup>
      <inkml:annotationXML>
        <emma:emma xmlns:emma="http://www.w3.org/2003/04/emma" version="1.0">
          <emma:interpretation id="{05F09286-8239-46FC-A472-F85E4ED12631}" emma:medium="tactile" emma:mode="ink">
            <msink:context xmlns:msink="http://schemas.microsoft.com/ink/2010/main" type="paragraph" rotatedBoundingBox="12419,11993 16002,11708 16064,12493 12481,127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D7E1E3-2FB8-450F-BB9A-CD1D85BD8342}" emma:medium="tactile" emma:mode="ink">
              <msink:context xmlns:msink="http://schemas.microsoft.com/ink/2010/main" type="line" rotatedBoundingBox="12419,11993 16002,11708 16064,12493 12481,12778"/>
            </emma:interpretation>
          </emma:emma>
        </inkml:annotationXML>
        <inkml:traceGroup>
          <inkml:annotationXML>
            <emma:emma xmlns:emma="http://www.w3.org/2003/04/emma" version="1.0">
              <emma:interpretation id="{D96BFF45-15FE-421F-BFD6-C35FF60C8C9B}" emma:medium="tactile" emma:mode="ink">
                <msink:context xmlns:msink="http://schemas.microsoft.com/ink/2010/main" type="inkWord" rotatedBoundingBox="12427,12101 12761,12074 12786,12394 12453,12421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2" timeOffset="394379.7713">6896 8161 79 0,'0'0'96'16,"0"0"-8"-16,-8 0-4 0,8 0-20 0,0 0 12 0,0 0 0 0,0 0 8 15,0 0 0-15,8 0-4 0,-8 0 4 0,10 0-4 0,-2 0-4 16,-8 0 0-16,8 0-4 0,1 0 0 0,0 0 0 0,-1 0-4 16,1 0 0-16,-1 0-4 0,8 0-12 0,-6 0-8 0,6 0-8 0,-6-4-4 15,6 4-4-15,-7 0-8 0,8-6-4 0,-9 6 0 0,9 0-8 16,1 0 0-16,-10 0 0 0,10-5-8 0,-10 5-8 0,8 0-8 16,-7 0-16-16,0 0-20 0,8 0-16 0,-9 5-16 0,0-5-16 15,2 6-24-15,-10-2-20 0,8 1-4 0,-8 0 8 0,0 0-28 16,0-1-32-16,0 2 32 0,-8 3 28 0,8-3 28 0,-18 2 24 0</inkml:trace>
          <inkml:trace contextRef="#ctx0" brushRef="#br2" timeOffset="394613.1417">6906 8430 79 0,'0'0'112'0,"8"0"-8"0,-8 0 4 0,0 0-12 16,0 4 12-16,0-4 0 0,0 0 0 0,0 0 4 0,8 0 0 15,-8 0 0-15,9 0 0 0,-9 0-4 0,9 0-12 0,-1 0-8 16,1 0-8-16,-1 0-8 0,0 0-4 0,10-4-12 0,-10 4-4 0,0 0-8 16,10 0-16-16,-10 0 0 0,1 0-4 0,8 0-4 0,-9 0-8 15,9 0-12-15,-9-5 0 0,2 5 0 0,6 0 0 0,-6 0-4 16,-2 0-28-16,0 0-8 0,0 0-20 0,1 0-32 0,0 0-24 16,-1 5-28-16,-8-5-28 0,9 0-16 0,-9 4 12 0,8-4-72 15,-8 6 32-15,0-2 36 0,0 1 36 0,0 0 24 0,-8 0 28 16</inkml:trace>
        </inkml:traceGroup>
        <inkml:traceGroup>
          <inkml:annotationXML>
            <emma:emma xmlns:emma="http://www.w3.org/2003/04/emma" version="1.0">
              <emma:interpretation id="{F5529A32-246C-4145-A8C4-C5BCF9A03D90}" emma:medium="tactile" emma:mode="ink">
                <msink:context xmlns:msink="http://schemas.microsoft.com/ink/2010/main" type="inkWord" rotatedBoundingBox="13304,11923 14785,11805 14848,12590 13366,12708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2" timeOffset="399991.8428">8466 8036 11 0,'0'-4'112'0,"0"0"-12"16,-8-3-8-16,8 3-16 0,0 0 0 0,0-1 0 0,0 0 4 15,0 0-8-15,0 1 0 0,0-2-8 0,0 2 0 0,0-1-4 16,0 1-4-16,0-2-8 0,0 6 4 0,0 0-4 0,0-4 4 16,0 4-20-16,0 0 20 0,0 0 0 0,0 0-4 0,0 4-4 15,0 2 0-15,0-2-4 0,0 1 0 0,-10 5-8 0,10-1 0 0,0 1-4 16,0 5-4-16,-8-1-4 0,8-1-4 0,0 6 0 0,-8-3-4 15,-2 3-4-15,10 0 4 0,0 4-4 0,-8-3 0 0,0 4 0 16,8-5-4-16,0 1 0 0,-9 3-4 0,9-4 4 0,0 1-4 0,0-6-4 16,0 5 8-16,9-4-4 0,-9 4 0 0,8-10 0 15,0 6-8-15,-8-5 4 0,10-1 4 0,-2 0-4 0,0 1-4 0,2-5 0 16,6-5 4-16,-8 4-4 0,1 2-4 0,0-6 4 0,8 0 0 16,-9 0 0-16,0-6 0 0,10 6 0 0,-10-4 4 0,0-1-4 15,2 1 4-15,-2-2 0 0,0-3 0 0,1 4 0 0,-1 1 0 0,1-6 0 16,0 5 4-16,-9-5 0 0,8 6 0 0,0-6-4 0,-8 5 8 15,10 0-4-15,-10-4 0 0,0 4 0 0,0 0 0 0,0 0 0 16,8 1 0-16,-8-1 0 0,0 5 0 0,0-5-12 0,0 5 12 16,0 0 0-16,0 0 4 0,8 0 4 0,-8 0-4 0,0 0 0 15,0 5 4-15,8-5 4 0,-8 5-4 0,0-1 0 0,10 6 0 0,-10-5 0 16,8 4 0-16,-8 1 0 0,8 0 4 0,-8 4 0 16,0-4-4-16,0 4 0 0,0 1 4 0,0 4-4 0,0-5 4 0,0-1-8 15,0 8 4-15,0-8-4 0,0 8 0 0,0-7 0 0,0 5 0 16,0-6-4-16,0 3 4 0,0-2 0 0,0 0 0 0,0 0-4 15,0 0 0-15,0-3-4 0,0-2-8 0,0 1-12 0,0-6-8 16,0 6-16-16,-8-5-16 0,8-5-20 0,0 4-12 0,0 2-32 16,0-6-16-16,-8-6-4 0,8 6 12 0,0-4-8 0,0-1-76 15,0 1 44-15,0-2 28 0,0-3 28 0,0-1 24 0</inkml:trace>
          <inkml:trace contextRef="#ctx0" brushRef="#br2" timeOffset="401340.9817">8807 8021 59 0,'-8'-4'100'0,"-2"4"-4"0,10 0-4 15,0 0-20-15,-8-4 0 0,8 4 4 0,0 0 4 0,-8-5 0 16,16 5 4-16,-8-5 0 0,0 0 0 0,8 5 4 0,-8-4-4 0,10-2 8 16,-2 2 8-16,0-1 0 0,1 5-8 0,-1-4-4 0,0-2 0 15,1 6-4-15,8-4 0 0,-9 4-4 0,10-5-12 0,0 5-48 16,-10-5-20-16,8 0 0 0,1 5 0 0,1-4 0 0,-2 4 0 15,-6-5 0-15,14 5 0 0,-14 0 0 0,6 0 0 0,1-5 0 16,1 5 0-16,-2 0 0 0,2 0 0 0,-10 0 0 0,10 0 0 0,-2 0 0 16,-7 0 0-16,7 0 0 0,-7 0 0 0,0 5 0 0,-1-5-12 15,10 0-104-15,-18 5-36 0,8-5-32 0,0 4-24 0,-8-4 12 16,9 5-80-16,-9 0 36 0,0 0 48 0,0-1 28 0,0 2 32 16,-9-2 24-16</inkml:trace>
          <inkml:trace contextRef="#ctx0" brushRef="#br2" timeOffset="400829.837">8849 8271 55 0,'0'-9'76'16,"0"0"-20"-16,0-1 12 0,0 1-24 0,0-1 4 0,0 0 0 15,0 1 0-15,0-1 0 0,0 5-4 0,9-5 0 0,-9 6 4 0,0-6-4 16,8 5 8-16,-8-5-8 0,0 5 4 0,8 1 0 0,-8 4 0 15,10-4 4-15,-10 4-4 0,8 0 4 0,-8 0-4 0,8 4 0 0,-8-4 4 16,10 4 0-16,-10 1-4 0,0 5 0 0,8-5-8 0,-8 5 4 16,8 0 0-16,-8 5-8 0,0-7-4 0,0 7-12 0,0-1 0 15,8 1 0-15,-8 3-4 0,0-3 0 0,0 4-4 0,0 0-4 16,0 1 0-16,0-1 0 0,0 0-4 0,0 0 0 0,0 1 0 16,0-1-4-16,-8-5 4 0,16 5-8 0,-8-4 0 0,0-2 4 0,0 2-12 15,0-1-4-15,0 2-8 0,0-7-12 0,0 0-4 16,0 1-8-16,0-6-8 0,0 6-12 0,0-6-4 0,0 2-12 0,0-6-12 15,0 5-8-15,0-5-8 0,0 0 4 0,9 0 8 0,-9-5-4 16,0 5-76-16,0-6 32 0,0-2 28 0,0-2 20 0</inkml:trace>
          <inkml:trace contextRef="#ctx0" brushRef="#br2" timeOffset="401086.1406">9130 8103 31 0,'0'-3'104'0,"0"3"-8"16,0-6-12-16,0 6-24 0,0 0-4 0,0 0-4 0,0 0 4 16,0 0 4-16,-8 0 0 0,8 0 0 0,8 0-4 0,-8 6 8 0,0-6-8 15,0 3 0-15,0 3 0 0,10-2-4 0,-10 6 4 0,0-5-4 16,0 5 0-16,0-2-4 0,0 3-8 0,0 3 4 0,0 1-4 16,0 0-8-16,0-2-4 0,0 7-4 0,0-1 0 0,0-5-4 15,0 5-4-15,0 0-4 0,0 0 0 0,0 1-24 0,0-1 20 0,0 0 4 16,0 0-4-16,0 1-4 0,0-7 0 0,0 7 0 0,0-7-4 15,0 2-4-15,0-5-4 0,0 5-4 0,0-11-8 0,0 7-8 16,0-7-4-16,0 6-8 0,0-6-8 0,0-4-4 0,0 0-24 16,0 0-8-16,0 0-12 0,-10 0-4 0,10-4-4 0,0-6 12 0,-8 6 0 15,8-7-16-15,0 7-56 0,-8-6 16 0,-2-5 24 16,10 6 20-16</inkml:trace>
          <inkml:trace contextRef="#ctx0" brushRef="#br2" timeOffset="399429.346">7877 8228 59 0,'-8'6'72'0,"8"-2"-12"0,0-4 0 0,0 0-24 0,-9 0 0 0,9 0 0 16,0 0 0-16,0 5 4 0,-9-5 0 0,9 0 0 0,0 0-4 15,0 0-8-15,-8 0 4 0,8 0 4 0,0 0 4 0,0-5 8 16,-8 5 0-16,8 0 0 0,-9 0 4 0,9 0-4 0,0-4-8 15,0 4 0-15,-8-6 0 0,8 2-4 0,0-1 0 0,0 0 4 16,0 0-4-16,0-3 0 0,0-3 0 0,0 1-4 0,0 1-4 0,0-1 4 16,0 0-4-16,0-3-4 0,8 3 4 0,-8-5 4 0,0 2-4 15,9 3 0-15,-9-6-4 0,8 3 0 0,0 3 0 0,-8-5 0 16,9 7-4-16,0-3-4 0,-1 2-4 0,0-1 0 0,2 6-4 16,-2-6 0-16,0 5 0 0,1 5-4 0,0-4 0 0,-1-2 0 15,0 6 4-15,1 6-4 0,-1-6 0 0,1 4 0 0,0-4 0 0,7 9 0 16,-16-3-4-16,10 3 0 0,-2-4 4 0,0 8-4 0,1-2-4 15,0 3 8-15,-9-5-4 0,8 6 0 0,-8 5 4 0,0-1-4 16,8 0 0-16,-16-1 0 0,8 7-4 0,0-6 4 0,-8 5 0 0,-1 5 0 16,0-5 0-16,1 5 0 0,0-5 0 0,-2 4 0 0,2-4 0 15,-9 5 0-15,8-5-20 0,-8 0 20 0,9-6 4 0,-9 7-4 16,8-6 4-16,-7-4 0 0,6 5-4 0,2-11 0 0,0 4 0 16,-1-7 0-16,0 4-4 0,1-6 4 0,0 0-4 0,-1-4 0 15,9 0 0-15,-8 0 4 0,8-4-4 0,-9 0 0 0,9-2 4 0,0-4-4 16,0 6 4-16,0-5 0 0,0 0-4 0,0-1 4 15,0 0-4-15,0 0 4 0,0 1 0 0,0-1 0 0,9 1 0 0,-9 3 0 16,0-3 0-16,8 3-4 0,-8 2 4 0,0 0 4 0,9-1 0 16,-1 0-8-16,-8 5 0 0,8-5 4 0,1 5 0 0,0 0 4 15,-1 5-4-15,0-5 4 0,-8 0-4 0,10 5 0 0,6 0 0 16,-7-1-4-16,0 0 4 0,-1-4 0 0,0 6 4 0,9-1-4 0,-8-1 0 16,0 2 4-16,7 3-4 0,-6-5 4 0,6 2-4 15,-7-2 0-15,0-4 4 0,7 5 0 0,-7 1-8 0,7-2 0 0,-6-4 8 16,6 4-4-16,-6-4 0 0,6 0 0 0,-8 0-4 0,10 6-4 15,-10-6-8-15,9 0-8 0,-9 0-16 0,10-6-8 0,-10 6-20 16,0 0-16-16,2-4-20 0,6 4-24 0,-7-4-12 0,0-2 4 0,-1 1 0 16,-8 1-80-16,9-2 40 0,-1 2 28 0,-8-5 28 0,8 3 24 15</inkml:trace>
        </inkml:traceGroup>
        <inkml:traceGroup>
          <inkml:annotationXML>
            <emma:emma xmlns:emma="http://www.w3.org/2003/04/emma" version="1.0">
              <emma:interpretation id="{B32A0F43-4DFD-46FE-8444-1CB6D67C13DD}" emma:medium="tactile" emma:mode="ink">
                <msink:context xmlns:msink="http://schemas.microsoft.com/ink/2010/main" type="inkWord" rotatedBoundingBox="15399,12080 15432,12106 15422,12118 15389,1209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2" timeOffset="404035.8794">9889 8166 23 0,'-8'0'112'0,"8"-5"-8"0,-8 5-8 0,8-4-28 16,0 4 4-16,-10-6-4 0,10 6-4 0,0-5-8 0,-8 5 0 15,8 0-8-15,0 0-12 0,0-4-8 0,0 4-24 0,0 0 24 0,0 0-8 16,0 0-4-16,0 0-4 0,0 0-4 0,0 0-4 15,0 0-24-15,0 0-16 0,0 0-20 0,0 4-16 0,0-4-4 0,8 0-20 16,-8 5-76-16,0 1 32 0,0-2 20 0,0 1 24 0</inkml:trace>
        </inkml:traceGroup>
        <inkml:traceGroup>
          <inkml:annotationXML>
            <emma:emma xmlns:emma="http://www.w3.org/2003/04/emma" version="1.0">
              <emma:interpretation id="{EB781FEE-467B-45BA-91AD-6B148F9E7770}" emma:medium="tactile" emma:mode="ink">
                <msink:context xmlns:msink="http://schemas.microsoft.com/ink/2010/main" type="inkWord" rotatedBoundingBox="15730,11787 16006,11765 16039,12177 15762,12199"/>
              </emma:interpretation>
              <emma:one-of disjunction-type="recognition" id="oneOf18">
                <emma:interpretation id="interp30" emma:lang="" emma:confidence="0">
                  <emma:literal>2</emma:literal>
                </emma:interpretation>
                <emma:interpretation id="interp31" emma:lang="" emma:confidence="0">
                  <emma:literal>z</emma:literal>
                </emma:interpretation>
                <emma:interpretation id="interp32" emma:lang="" emma:confidence="0">
                  <emma:literal>Z</emma:literal>
                </emma:interpretation>
                <emma:interpretation id="interp33" emma:lang="" emma:confidence="0">
                  <emma:literal>ą</emma:literal>
                </emma:interpretation>
                <emma:interpretation id="interp34" emma:lang="" emma:confidence="0">
                  <emma:literal>a</emma:literal>
                </emma:interpretation>
              </emma:one-of>
            </emma:emma>
          </inkml:annotationXML>
          <inkml:trace contextRef="#ctx0" brushRef="#br2" timeOffset="406443.3339">10256 7941 11 0,'0'0'80'0,"-8"0"-4"0,8 0-4 0,-8 0-20 16,8 5-8-16,-10-10-8 0,10 5 0 0,0 0-4 0,0-5-4 0,0 5 4 15,-8-5-4-15,8 0-4 0,0 1 4 0,0-1-4 0,0 0 0 16,0 0 4-16,0 1 4 0,8-6-4 0,-8 5 4 0,0-5-4 15,10 6 0-15,-10-1-4 0,8 0 4 0,-8-4 0 0,8 9-8 16,0-5 4-16,-8 0 8 0,9 5-4 0,-1-5-4 0,1 5-8 16,0 0 0-16,-1 5-4 0,0-5 4 0,2 5-4 0,-2 0-4 15,-8 4 0-15,8-4-4 0,0 4-28 0,2 1 32 0,-2 5 4 0,-8-6-8 16,8 5 4-16,-8 1-4 0,0-1 0 0,0 6-4 0,0-7 4 16,0 7-4-16,0-7 0 0,-8 8 0 0,0-2 0 0,8 0 0 15,-10-5 0-15,2 5 0 0,0-4 0 0,0-1 0 0,-10 1 0 16,10-1 0-16,-1-5 0 0,0 1 0 0,1 1 0 0,-1-7 0 15,1 0 0-15,0 1 0 0,0-5 0 0,8 0 0 0,-10 0 0 0,2-5 0 16,8 1 0-16,0 0 0 0,0-2 0 0,0 1 0 0,-8 1 0 16,8-6 0-16,0 5 0 0,0 0 0 0,0 0 0 0,0-5 0 15,0 5 4-15,8 1-4 0,-8 0 0 0,0 4 4 0,0-6-4 16,8 6 0-16,-8 0 4 0,0 0 0 0,10 0 4 0,-10 6 4 0,8-6 0 16,0 4 4-16,-8 0-4 0,8 1 0 0,1 5 4 15,-1-5 0-15,1 5 0 0,0-6-4 0,-1 6 4 0,0-5 0 0,2 1 0 16,-2 2 0-16,0-3 4 0,10 0-4 0,-10 0 0 0,0-1-4 15,1 2-4-15,8-2 0 0,-8-4 0 0,-1 0-4 0,0 0 4 16,0 0-4-16,10 0-8 0,-18 0-4 0,8 0-8 0,2 0-12 0,-2 0-20 16,0 0-20-16,-8-4-32 0,0-2-20 0,9 2 0 0,-9 4 0 15,0 0-80-15,0-5 16 0,-9 5 36 0,9-5 24 0,-8 0 20 16</inkml:trace>
        </inkml:traceGroup>
      </inkml:traceGroup>
    </inkml:traceGroup>
    <inkml:traceGroup>
      <inkml:annotationXML>
        <emma:emma xmlns:emma="http://www.w3.org/2003/04/emma" version="1.0">
          <emma:interpretation id="{790913D3-1D9C-4B33-9822-987CB6728736}" emma:medium="tactile" emma:mode="ink">
            <msink:context xmlns:msink="http://schemas.microsoft.com/ink/2010/main" type="paragraph" rotatedBoundingBox="15239,12337 20511,12491 20470,13904 15197,137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CFB1C17-FC51-4296-99BC-F05466D0B2C6}" emma:medium="tactile" emma:mode="ink">
              <msink:context xmlns:msink="http://schemas.microsoft.com/ink/2010/main" type="line" rotatedBoundingBox="15239,12337 20511,12491 20470,13904 15197,13750"/>
            </emma:interpretation>
          </emma:emma>
        </inkml:annotationXML>
        <inkml:traceGroup>
          <inkml:annotationXML>
            <emma:emma xmlns:emma="http://www.w3.org/2003/04/emma" version="1.0">
              <emma:interpretation id="{8391F6A4-319C-4498-B16D-58370FAFFECB}" emma:medium="tactile" emma:mode="ink">
                <msink:context xmlns:msink="http://schemas.microsoft.com/ink/2010/main" type="inkWord" rotatedBoundingBox="15239,12337 15518,12345 15499,13000 15220,12992"/>
              </emma:interpretation>
            </emma:emma>
          </inkml:annotationXML>
          <inkml:trace contextRef="#ctx0" brushRef="#br2" timeOffset="403829.4243">9812 8421 27 0,'0'-6'92'0,"0"6"-4"0,0-4-8 15,0-1-20-15,0 5-4 0,0-5-8 0,0 5 0 0,0 0-4 16,0 0 4-16,0 0 0 0,0 0 0 0,0 0 4 0,0 5 4 0,0-5 0 16,0 5-8-16,0-1-4 0,0 6 0 0,9-5 0 0,-9 5-4 15,0-1 0-15,0 1-4 0,9 4-4 0,-9-5 0 0,0 6-4 16,8-1-4-16,1 5 4 0,-9-3-4 0,8 2-4 0,-8-4-4 16,8 6-16-16,-8-1 16 0,10 0-4 0,-2 0-4 0,0 0 0 15,-8 0 0-15,10 6-4 0,-2-6 8 0,0 0-8 0,-8 5-4 0,8-5 4 16,1 0 0-16,-9 1-4 0,9-1 4 0,-1 0-4 0,-8 0 4 15,0 1-4-15,9-7 4 0,-9 7-4 0,0-7 0 0,0 2 4 16,0 0-4-16,0-5 0 0,-9-1 0 0,9 1 0 0,-8 0 0 0,8 0 0 16,-9-6-4-16,0 1 4 0,1-1-4 0,0 1 4 15,0-5 0-15,-2 0 0 0,2 0 4 0,0 0-4 0,-2 0 0 0,-6-5 0 16,7 1 0-16,1-1 0 0,-1 1 0 0,-8-6 0 0,9 4 4 16,0-4-4-16,-2 1 4 0,-6 0-4 0,6-5 4 0,2 4 0 15,0-5-4-15,-1 1 0 0,9-1 0 0,-8 6 4 0,-1-5 0 0,9-1 0 16,-8 1-4-16,8 4 0 0,-9-4 0 0,9 0 8 0,0 4-8 15,0-5 0-15,-8 6 4 0,8-5-8 0,0 4 0 0,8 0 4 16,-8-4 4-16,0 5-4 0,9-1-8 0,-1 0-16 0,-8 1 12 16,9-1-8-16,-1 1-12 0,-8-1-12 0,9 1-16 0,-1-1-20 15,0 5-20-15,2-5-8 0,6 2-8 0,-6-3 12 0,-2 1-4 0,0 6-72 16,9-6 16-16,-8 1 32 0,-1-2 28 0</inkml:trace>
        </inkml:traceGroup>
        <inkml:traceGroup>
          <inkml:annotationXML>
            <emma:emma xmlns:emma="http://www.w3.org/2003/04/emma" version="1.0">
              <emma:interpretation id="{9D70953A-3949-4CE2-AFD0-E8A69020978C}" emma:medium="tactile" emma:mode="ink">
                <msink:context xmlns:msink="http://schemas.microsoft.com/ink/2010/main" type="inkWord" rotatedBoundingBox="16249,12480 18470,12545 18432,13844 16211,13780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1511.6038">11629 9370 51 0,'0'0'84'0,"0"0"24"0,8-5-4 0,-8 5-16 0,0 0 0 16,8 0 8-16,-8 0-4 0,0 0-8 0,10 0 0 0,-2 0-4 15,0 0 0-15,-8-4-8 0,8 4-4 0,2 0-4 0,6-6-4 16,-7 6-8-16,-1-4-8 0,1-1-8 0,0 5-8 0,7 0-8 16,-8-5 0-16,2 5-4 0,6 0-8 0,-6-4-8 0,-2 4-8 15,9 0-12-15,-9 0-20 0,1 0-12 0,8 0-16 0,-9 0-20 0,0 0-28 16,10 0-20-16,-10 0-24 0,2 0-68 0,6 0 36 0,-7 0 44 15,-1 0 24-15,0 0 32 0</inkml:trace>
          <inkml:trace contextRef="#ctx0" brushRef="#br0" timeOffset="101994.0897">12131 9197 35 0,'-8'0'116'16,"8"0"0"-16,0 0-8 0,-8 0-20 0,8 0-4 0,0 0-8 0,0-4-4 15,-8 4-8-15,8 0-4 0,0 0-12 0,0 0-4 16,0 0 12-16,0 4-8 0,0-4 0 0,0 5 0 0,0 0 0 0,0-1-4 16,0 1-8-16,8 5 0 0,-8-5-4 0,0 9-4 0,0-4-4 15,8-1-8-15,-8 6 0 0,0-6-4 0,8 6-4 0,-8 4 4 16,10-4-4-16,-2-1-4 0,-8 0 4 0,8 1-4 0,1-1-4 16,-1-5 4-16,0 6-4 0,-8-1 0 0,10-4 4 0,-2-1-4 0,0 2-4 15,0-3 4-15,2-2-4 0,-2 4 0 0,0-6 4 16,1 1 0-16,0-5-4 0,-1 0 0 0,1 0 0 0,-1 0 0 0,0-5 0 15,1 1-4-15,0-2 0 0,-1-4 0 0,-8 2 4 0,8-3 0 16,2 2 0-16,-10-5 0 0,8 4 0 0,-8-5 0 0,8 1 0 16,-8-1 4-16,0 2-4 0,0-7 4 0,0 5 0 0,0 1 4 15,9 0 0-15,-9 4 0 0,0-4 0 0,0 4 4 0,0 1-4 16,0-1 4-16,-9 1 0 0,9 4 4 0,0 0-4 0,0 0 0 0,0 0 8 16,0 5-8-16,9 0 4 0,-9 0 0 0,0 0 4 0,0 0 4 15,0 5 8-15,9 0 0 0,-9 0 0 0,0 4 4 0,8 1 4 16,-8-1-4-16,8 1-8 0,-8 5 4 0,9-1-4 0,-9 0 4 0,8 0-4 15,-8 6-4-15,8-1 0 0,-8 5-4 0,10-6 0 16,-2 7-4-16,-8-1 0 0,8 0-4 0,2 0 0 0,-10 5 0 0,8-5-8 16,0 6 4-16,-8-7 4 0,9 5-8 0,-9 1 4 0,8-5 0 15,-8 5 0-15,9-5-4 0,-9 0 0 0,0 0 4 0,0-5-8 16,0 0-4-16,0-4-12 0,0-1-8 0,0-5-20 0,0 1-20 0,0 0-24 16,0-5-16-16,-9-5-20 0,9 0-20 0,0-5-20 0,-8-5-24 15,8 0-56-15,-9 1 36 0,9-10 44 0,0-1 32 0,-8 1 24 16,0-4 24-16</inkml:trace>
          <inkml:trace contextRef="#ctx0" brushRef="#br0" timeOffset="100080.2799">10691 9092 43 0,'0'-6'96'0,"0"2"0"0,0 4-4 15,0-4-20-15,0-2 0 0,0 6 0 0,0 0 0 0,0 0-4 0,0-4 0 16,0 4-4-16,0-5-8 0,0 5-4 0,0 0-4 0,0 0-8 0,0 0 0 16,0 0 0-16,0 0 4 0,0 0 0 0,0 0 0 15,0 0 8-15,0 5-4 0,0-1 4 0,9-4 0 0,-9 10 4 0,8-6-4 16,-8 7-4-16,8-2 0 0,-8 1-8 0,9 0-8 0,-1-1-4 16,1 5 0-16,0 5-8 0,-1-4 0 0,0 4 0 0,2-5 0 15,6 6-4-15,-8-1-4 0,2 0-4 0,-2-5 0 0,0 5-4 16,9 0 0-16,-9 1 4 0,2-1-4 0,6-4-20 0,-8 4 20 15,2-5 0-15,-2 1 0 0,0-1 0 0,1 0-4 0,0 0 0 0,-1-4-4 16,1 0-4-16,-1-1-4 0,0 0-12 0,-8 1-8 0,9-4-12 16,0 3-12-16,-9-4-8 0,0 0-8 0,0-1-20 0,8-4-16 15,-8 5-20-15,0-5-16 0,-8 0-4 0,8 0-48 0,-9 0-20 16,9 0 44-16,-9 0 28 0,9-5 28 0,-8 5 24 0</inkml:trace>
          <inkml:trace contextRef="#ctx0" brushRef="#br0" timeOffset="100359.5334">11007 9106 99 0,'0'-5'128'16,"0"1"-4"-16,8-7 0 0,-8 11-12 0,0-4-4 0,0 4-8 16,-8-4-8-16,8 4-8 0,0 0-8 0,0 0-4 0,-10 0-12 15,10 0-4-15,-8 4 0 0,8-4-8 0,-8 4-4 0,-1 2 0 16,9-1 0-16,-9 4-8 0,1-4 0 0,0 4-8 0,-9 1 0 15,8 1 0-15,0-3-8 0,1 2 0 0,0 4-4 0,-10 0 0 0,10 1-4 16,0-6 0-16,-2 6-4 0,-6-1-4 0,7-4 4 0,1 4-4 16,0 1 0-16,-2-6-8 0,2 1 8 0,0 4 0 0,0-4-8 15,-2 0 0-15,10-1-4 0,-8-4-12 0,0 4-12 0,8-3-16 16,0 3-8-16,-9-5-12 0,9 2-12 0,0-2-8 0,0-4-12 16,0 5-20-16,0-5-8 0,-9 0 4 0,9 5-52 0,0-5-28 0,0 0 40 15,0-5 28-15,9 5 32 0,-9-5 20 0</inkml:trace>
          <inkml:trace contextRef="#ctx0" brushRef="#br0" timeOffset="102370.0852">12559 8680 71 0,'0'-6'104'0,"0"-3"-8"0,8 4-4 0,0-4-20 16,0 5 0-16,-8-3-4 0,9-1 0 0,0 2 0 0,-1 2-4 0,1-1-4 16,-1 0-4-16,0 0-8 0,2 5-8 0,-2-4-4 0,0 4-4 15,0-5 0-15,2 5-8 0,-2 0 0 0,0 5-4 0,1-5-4 16,0 4-4-16,-1 1-4 0,-8 0-16 0,9 4 20 0,-9 1 0 0,0 1-4 16,8-3-4-16,-8 2 4 0,0 5-4 0,0-2-4 15,-8 2 0-15,8-1 4 0,-9 1-4 0,1 4 0 0,8-5 0 0,-9 6-4 16,0-6 0-16,1 0 0 0,0 1 0 0,8-1 4 0,-10-4 0 15,2 4-4-15,8-5 4 0,-8 1 0 0,8-1 0 0,-8-3 0 16,8 4 0-16,0-6-4 0,0 1 4 0,0-1-4 0,0 2 4 0,0-2 0 16,0 1 4-16,8 0-4 0,-8 0 4 0,8-1 0 0,-8 0 0 15,8 3 0-15,2-3 0 0,-2 0 4 0,0 2-4 0,1-2 0 16,0 1 0-16,-1 0 0 0,1 0 0 0,7-1-4 0,-8 1 0 16,10-5-8-16,-10 4-8 0,10-4-12 0,-10 6-24 0,9-6-20 15,-8 0-32-15,8 0-20 0,-1 0-84 0,-6 0 20 0,6 0 32 0,-6-6 24 16,6 2 28-16</inkml:trace>
          <inkml:trace contextRef="#ctx0" brushRef="#br0" timeOffset="100814.8297">11271 8665 55 0,'0'0'92'16,"0"-5"-12"-16,0 0-4 0,0 5-20 0,0-4-4 16,0 0 0-16,0-3 0 0,0 7 0 0,0-4-4 0,0 0 0 0,0-2 4 15,8 2 0-15,-8-1 0 0,9 0 0 0,-9 0 0 0,8 1-8 0,-8-1 0 16,8-1 4-16,2 6-4 0,-2-4-4 0,-8 0-4 16,8 4 0-16,0-6-8 0,2 6 0 0,-2 0-8 0,0-4 4 0,-8 4-20 15,9 0 12-15,-1 4 0 0,-8-4-8 0,9 6 4 0,-9-2 0 16,9 0-8-16,-9 2 0 0,0 3 0 0,0 1 0 0,0-5 0 15,0 5 0-15,0-2-4 0,-9 7 0 0,9 0 0 0,-9-5 0 0,1 3 0 16,8 2 0-16,-9-1 0 0,1 1 0 0,0-1 0 16,-2-4 0-16,2 4 0 0,0-4 0 0,0 4 0 0,-2-4 4 0,10-1-4 15,-8 1 0-15,0 0 4 0,8-1-8 0,-9-4 0 0,9 4 4 16,-8-4 0-16,8 0 0 0,0 0 0 0,0-1 0 0,0 2 0 16,0-2 4-16,0 1-8 0,0-1 4 0,0-4 0 0,8 6 4 15,-8-2 0-15,9-4 4 0,-9 6 0 0,8-6 4 0,0 0 0 16,-8 0 4-16,10 4-4 0,-2-4 0 0,0 0 0 0,0 0-4 15,2 0 0-15,-2 0-4 0,0 0 0 0,1 0 0 0,8 0-4 0,-8 0-4 16,-1 0-8-16,0 0-12 0,0 0-16 0,2 0-12 0,-2 0-20 16,0 0-20-16,2 0-24 0,-10 0-16 0,8 0-36 0,0 0-52 15,-8 0 36-15,9 0 36 0,-9 0 24 0,8-4 28 0</inkml:trace>
          <inkml:trace contextRef="#ctx0" brushRef="#br0" timeOffset="101279.5853">11731 9202 19 0,'0'-5'104'0,"0"-5"0"0,9 6-8 0,-9-6-20 0,0 5-4 0,0 1 0 15,0-1-4-15,0 5-8 0,0-5-4 0,0 5-4 0,8 0-8 0,-8-5 4 16,0 5 0-16,0 0-4 0,8 0 0 0,-8 0-4 0,0 5 0 16,0 0-4-16,0-5 0 0,8 9 0 0,-8-4-4 0,0 5-4 15,0-6 0-15,0 6 0 0,10 0-8 0,-10-1-4 0,0 6 0 16,0-1-4-16,0 0 0 0,0 1-4 0,0-1 0 0,0 1-4 16,0-1 0-16,0 1 0 0,0-1 0 0,0 1 0 0,0-6-4 0,0 5-4 15,0 1 4-15,0-7-8 0,0 3-8 0,0-1-8 16,0-1-8-16,0 1-8 0,0-6-4 0,0 7-20 0,0-7-4 0,0 0-16 15,0-4-12-15,0 6-8 0,0-6-8 0,0 0-60 0,-10 0 0 16,10 4 32-16,0-8 28 0,0 4 16 0</inkml:trace>
        </inkml:traceGroup>
        <inkml:traceGroup>
          <inkml:annotationXML>
            <emma:emma xmlns:emma="http://www.w3.org/2003/04/emma" version="1.0">
              <emma:interpretation id="{DABA7876-10AE-454B-8F92-BDC60A226E5E}" emma:medium="tactile" emma:mode="ink">
                <msink:context xmlns:msink="http://schemas.microsoft.com/ink/2010/main" type="inkWord" rotatedBoundingBox="18912,12638 19368,12651 19345,13431 18890,13418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02772.0159">13692 8708 91 0,'0'0'108'0,"9"0"-8"0,-9 0-4 15,0 0-20-15,0 0-4 0,8 5 4 0,-8-5-4 0,0 0-8 16,0 0-8-16,0 0 0 0,0-5-4 0,0 5-12 0,0 0-4 0,0 0-4 16,0 0-8-16,0 5 0 0,-8-5-4 0,8 5-8 15,0-1 0-15,-9 1-4 0,0 0 0 0,1 0 0 0,0 5 0 0,-2-1-4 16,-6 0 0-16,7 1 0 0,-8 5-4 0,0-1 4 0,0 0 0 16,0 1 0-16,-1 4 0 0,2-5-4 0,-2 0 4 0,2 5 0 15,-1-3-16-15,-1-3 24 0,2 2-4 0,-2-1 4 0,2 1 0 0,7-5 0 16,0-1 0-16,1 1-4 0,-1-1 0 0,1 1 0 0,8 0 4 15,-8-6 4-15,8 2-4 0,0-2 8 0,0 1 0 0,0-1 4 16,0 1 4-16,8-5 4 0,0 5 4 0,-8 0 4 0,9-1 0 16,-1 2 0-16,1-2 0 0,0 0-4 0,-1 2 0 0,0-1-8 15,2-1 0-15,6 1 0 0,-8 0 0 0,2 4 0 0,6-3-4 0,-7-2-4 16,7 7-4-16,-6-7 0 0,6 0-4 0,-8 1-4 0,10 5 0 16,-1-6-4-16,-8 1 0 0,8 0-4 0,-1 0-8 0,-7 5-4 15,8-6 0-15,1 1-8 0,-10 0-24 0,9 4-24 0,-8-4-20 16,8 0-16-16,-9 0-8 0,0 0-20 0,1 4-20 0,0-4-8 15,-9 0-72-15,8-1 12 0,-8 1 40 0,0 0 32 0,0 0 28 0,-8-5 24 16</inkml:trace>
          <inkml:trace contextRef="#ctx0" brushRef="#br0" timeOffset="103009.6357">13368 9303 59 0,'0'9'112'0,"0"-4"-8"0,0 4 4 16,0-3-8-16,0 3 8 0,8 1 4 0,-8 0 0 0,9-6-4 16,-9 5-4-16,8-3-4 0,-8-2-4 0,9 6-4 0,0-5 0 15,-1-1-8-15,10 0-8 0,-10 2-12 0,8-1-12 0,-6-1-8 0,6 2-4 16,1-2-8-16,1 1-8 0,-10 0-4 0,8 0-4 0,2-1-4 16,-1-4-4-16,0 5-12 0,0 1-8 0,0-2-16 0,-8-4-20 15,7 4-24-15,2 2-20 0,-1-6-24 0,-8 4-16 0,8 2-20 0,-9-6-12 16,9 0-48-16,-8 4-24 0,-1-8 28 0,10 4 56 15,-10 0 36-15,9-6 20 0</inkml:trace>
        </inkml:traceGroup>
        <inkml:traceGroup>
          <inkml:annotationXML>
            <emma:emma xmlns:emma="http://www.w3.org/2003/04/emma" version="1.0">
              <emma:interpretation id="{F341D4A2-22C0-4A11-A4E6-9A1C2B5FC653}" emma:medium="tactile" emma:mode="ink">
                <msink:context xmlns:msink="http://schemas.microsoft.com/ink/2010/main" type="inkWord" rotatedBoundingBox="20064,12684 20505,12696 20482,13473 20041,13460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03675.6803">14613 8915 75 0,'0'-10'100'16,"-9"4"-4"-16,9 2 0 0,-8-1-24 0,8 1 0 0,-9 4 0 16,9-6 4-16,-8 6-4 0,8 0-16 0,-8-4 4 0,8 4-8 0,-10 0-4 15,10 4 0-15,0-4 0 0,-8 6 0 0,8-2 0 0,0 5 0 16,-8-3-4-16,8 4-20 0,0-1 16 0,0 1-8 0,0-1 0 16,0 5-4-16,0-3-4 0,0 3 0 0,0-5-4 0,0 5 4 15,0-5 0-15,8 7 0 0,-8-6 4 0,8-1 0 0,2 0-4 16,-2 1 0-16,0 0-4 0,1-6 4 0,-1 0-4 0,9 2 0 15,-8-1 0-15,7-1-4 0,2-4-4 0,-10 0-4 0,10 0 0 0,-2-4 0 16,1-1-4-16,-8-1 0 0,8 2-4 0,-9-6 0 0,10 1 0 16,-10-1 0-16,10-3-8 0,-10-3 0 0,0 6-4 0,-8-3-4 15,9-6 0-15,-9 5 0 0,0-6-4 0,0 6 0 0,-9-5-4 0,9 3 0 16,-8-3-4-16,0 0 4 0,-10 5 0 0,10 0 8 16,-10-1 0-16,10 1 0 0,-9 0 4 0,0 4-4 0,0 0 8 0,9 5 0 15,-10-4-4-15,2 4 4 0,-2 5 0 0,1-4 0 0,9 4 0 16,-9 4 0-16,8 1-4 0,-7 0 4 0,6-1-4 0,2 6-4 15,0 0-4-15,-2-5 0 0,10 4 0 0,-8 5-8 0,8-4 0 16,-8 0 4-16,8 4-20 0,0-4 8 0,0 4 0 0,0-5 0 16,0 6-8-16,0-5 0 0,8 0 0 0,-8-1 0 0,8 1 0 0,2-1 4 15,-10-4 4-15,8 4 8 0,0-5 4 0,2-4 4 0,-2 7 4 16,0-7 4-16,9 4 0 0,-8-4 4 0,-1 0 4 0,1-4 8 16,-1 4-4-16,10-7 4 0,-10 7 0 0,0-4 4 0,2 0 0 0,-2 4 8 15,0-5 8-15,0 5 4 0,-8 0 8 0,9-5 4 16,-1 5 8-16,-8 0 0 0,9 0 4 0,0 0 0 0,-9 0 4 0,8 5 4 15,-8 0 0-15,8-1 0 0,-8 0 0 0,10 7 0 0,-10-7-4 16,8 6 0-16,0-5-4 0,-8 5 0 0,8-1-4 0,2 1-12 16,-10 4-4-16,8-4 0 0,0 4 0 0,1-4 0 0,-1 4-4 0,1-4-4 15,0 4-4-15,-1 0-4 0,0 1 4 0,-8-1-8 0,18 1 4 16,-10-6-8-16,-8 11 0 0,8-6 4 0,2 0 0 0,-2 1-4 16,0 4 0-16,-8-5 4 0,9 5-4 0,-9-4 0 0,8-1 8 15,-8 1-12-15,0-1-4 0,0 1 0 0,-8-2 0 0,8 2 0 16,-9-1 0-16,1 1 0 0,0-1 0 0,-10-4 0 0,10-1 0 0,-10 2 0 15,-7 3-36-15,8-10-28 0,-8 6-28 0,7-1-20 16,-16-4-16-16,8-1-24 0,1 6-20 0,-1-10-16 0,0 6-84 16,1-6 40-16,0-6 48 0,8 6 36 0,-9-4 20 0,8-6 28 0</inkml:trace>
        </inkml:traceGroup>
      </inkml:traceGroup>
    </inkml:traceGroup>
    <inkml:traceGroup>
      <inkml:annotationXML>
        <emma:emma xmlns:emma="http://www.w3.org/2003/04/emma" version="1.0">
          <emma:interpretation id="{3A9C4358-FCA7-4642-A923-E970FDEA14EA}" emma:medium="tactile" emma:mode="ink">
            <msink:context xmlns:msink="http://schemas.microsoft.com/ink/2010/main" type="paragraph" rotatedBoundingBox="11946,14128 24393,14715 24316,16346 11870,157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1D29C2-25F8-417D-AA45-73EEC4B24F24}" emma:medium="tactile" emma:mode="ink">
              <msink:context xmlns:msink="http://schemas.microsoft.com/ink/2010/main" type="inkBullet" rotatedBoundingBox="11931,14460 12416,14483 12394,14942 11909,14920"/>
            </emma:interpretation>
          </emma:emma>
        </inkml:annotationXML>
        <inkml:trace contextRef="#ctx0" brushRef="#br0" timeOffset="179182.4582">6795 10545 79 0,'0'0'100'0,"0"0"-4"0,0-5-4 0,0 5-20 0,0 0 0 15,0 0 0-15,0 0-4 0,0 0 4 0,0 5-8 0,0-5 4 0,0 0-8 16,0 5 0-16,0-5 0 0,0 0 4 0,0 4 4 15,-8 1-4-15,8 0 4 0,0 0 4 0,-10 4-4 0,10-4 4 0,-8 5-8 16,0-1-4-16,8 1-4 0,-10 0 4 0,2 4-8 0,-9-5 0 16,9 1 0-16,-1 5-8 0,0-6 0 0,-7 5-4 0,8-4-28 15,-10 5-12-15,10-6 0 0,-10 5 0 0,10 1 0 0,-9-2 0 0,0-2 0 16,0 4 0-16,9-2 0 0,-10 2 0 0,1-1 0 0,0-3 0 16,9 3 0-16,-9 0 0 0,8-5 0 0,-8 6 0 0,9-1 0 15,-10-4 0-15,10-1 0 0,0 0 0 0,-2-3 0 0,2 3 0 16,8-4 0-16,-8-1 0 0,8 2 0 0,0-6 0 0,-9 4 0 15,9-4 0-15,0 0 0 0,0 5 0 0,0-5 0 0,0 0-12 0,0 0-84 16,0 0-20-16,0-5-16 0,0 5-36 0,0-4-24 0,-8-2-28 16,8 2-64-16,0-1 48 0,0 0 52 0,0-5 36 0,-8 6 20 15,8-5 32-15</inkml:trace>
        <inkml:trace contextRef="#ctx0" brushRef="#br0" timeOffset="178814.4104">6581 10732 35 0,'-8'0'60'0,"0"-5"-8"16,-2 5-4-16,10-4-28 0,-8-1 4 0,0 5-8 0,-1-6 4 15,9 2 0-15,-9 4-4 0,1-5-4 0,8 5 4 0,-8-4-4 16,-1 4-4-16,9-6 0 0,-8 6 4 0,8-4-4 0,-9-1 4 15,0 5 4-15,9 0 0 0,-8 0 4 0,8-5 0 0,-8 5 0 16,8 0 4-16,0 0 0 0,-10-5 4 0,10 5-4 0,-8 0 0 0,8 0 4 16,0 0 0-16,0 0 4 0,0 0 4 0,-8 0 0 15,8 0-4-15,0 0 0 0,0 0 0 0,0 0 0 0,0 0 0 0,0 0 0 16,0 0 4-16,0 0-4 0,0 0 8 0,0 0 0 0,8 0 0 16,-8 0 0-16,0 0 0 0,8 0 4 0,-8 5 4 0,10-5 0 15,-10 5-4-15,8 0 8 0,0-5 0 0,1 4 0 0,0 2-4 0,-1-2 0 16,9 1 0-16,-9 5-4 0,1-5-4 0,8 4 0 0,-9-4 0 15,10 4-4-15,-10 1 0 0,1-6-4 0,8 5-4 0,-9-3 4 16,9 4-32-16,-9 0 0 0,2-1 0 0,6-5 0 0,-6 6 0 0,-2 0 0 16,8-5 0-16,-7 5 0 0,0-1 0 0,8-5 0 15,-9 6 0-15,0-5 0 0,2 5 0 0,-2-6 0 0,0 1 0 0,2 5 0 16,-2-6 0-16,0 1 0 0,0 0 0 0,1 0 0 0,0 0 0 16,-9 0 0-16,8-1 0 0,-8 1 0 0,9-5 0 0,-9 4 0 15,8-4 0-15,-8 0 0 0,0 0 0 0,0 6 0 0,0-6 0 16,0 0 0-16,0 0 0 0,0 0 0 0,0 0 0 0,0 0 0 15,0 0 0-15,0 0 0 0,0 0 0 0,0 0 0 0,0 0-56 0,0 0-16 16,-8 0-12-16,8 0-16 0,0 0-12 0,-9 0-4 0,9 0-12 16,-8 0-12-16,8 0 0 0,-9-6-24 0,9 6-4 0,-9-4-40 15,1-1 32-15,8 5 32 0,-8-4 32 0,0-6 24 0</inkml:trace>
      </inkml:traceGroup>
      <inkml:traceGroup>
        <inkml:annotationXML>
          <emma:emma xmlns:emma="http://www.w3.org/2003/04/emma" version="1.0">
            <emma:interpretation id="{B8703598-76E1-4BC0-8672-88DAE91D4DDA}" emma:medium="tactile" emma:mode="ink">
              <msink:context xmlns:msink="http://schemas.microsoft.com/ink/2010/main" type="line" rotatedBoundingBox="16314,14334 24393,14715 24316,16346 16237,15965"/>
            </emma:interpretation>
          </emma:emma>
        </inkml:annotationXML>
        <inkml:traceGroup>
          <inkml:annotationXML>
            <emma:emma xmlns:emma="http://www.w3.org/2003/04/emma" version="1.0">
              <emma:interpretation id="{E4C4D635-585F-4EB6-8373-D9FE550A1135}" emma:medium="tactile" emma:mode="ink">
                <msink:context xmlns:msink="http://schemas.microsoft.com/ink/2010/main" type="inkWord" rotatedBoundingBox="16310,14418 18989,14544 18932,15740 16254,15614"/>
              </emma:interpretation>
            </emma:emma>
          </inkml:annotationXML>
          <inkml:trace contextRef="#ctx0" brushRef="#br0" timeOffset="107359.4769">11748 11202 3 0,'-8'0'104'16,"8"0"-8"-16,0 0-8 0,0 0-28 0,0 0 0 0,0 0 0 15,0 0 0-15,0 0 0 0,-9 0 0 0,18 0-4 0,-9 0 4 0,0 0-4 16,8 4 0-16,-8-4-8 0,0 0 0 0,8 6 0 0,-8-6-4 16,8 0 0-16,2 0-8 0,-10 5 0 0,8-5-8 0,0 0-4 15,2 0 0-15,6 0-8 0,-7 4 0 0,-1-4-4 0,1 0 0 16,0 0-4-16,-1 0 0 0,8 0-8 0,-6-4-16 0,-2 8-16 16,10-4-24-16,-10-4-32 0,0 4-36 0,1 4-20 0,-1-4-88 0,0 0 36 15,1 0 40-15,0 0 32 0,-1 0 28 0</inkml:trace>
          <inkml:trace contextRef="#ctx0" brushRef="#br0" timeOffset="107820.2443">12285 10986 7 0,'0'0'100'0,"0"-5"-8"0,0 5-8 15,0-5-24-15,0 5-4 0,0 0 0 0,0 0 0 0,0 0-8 0,0 0 0 16,-8 5 0-16,8 0 0 0,0 0 0 0,0-1 4 0,-9 1 4 16,9 5-4-16,0 1-4 0,-8-3 0 0,8 7-4 0,-9-6 0 15,9 5-4-15,0 1 0 0,-9 0-4 0,9-2-4 0,0 2 0 0,0-1-4 16,0 5-8-16,0-4 0 0,0-1 0 0,0 1-4 16,0 0 0-16,9-6-4 0,-9 6-4 0,9-2 0 0,-1-4-4 0,1 2 0 15,-1-2 4-15,0 6 0 0,1-11-4 0,8 6 0 0,1 0 0 16,-2-5-4-16,2-1 0 0,-2 1 0 0,1 1 4 0,1-2-4 15,-2-4 0-15,2 4 0 0,-1-8 0 0,0 4 4 0,0 0 0 0,-1-4 0 16,2-2 4-16,0 1-4 0,-2-4 0 0,-8 4 0 0,1-4 4 16,8-1 0-16,-8 1-4 0,-1-1 4 0,0 0-4 0,2-5 0 15,-10 2 0-15,0-2 0 0,8 6-4 0,-8-6 4 0,0 0-4 16,0 1 0-16,-8-1 0 0,8-4 0 0,-10 5 0 0,2-1 0 16,0 2 0-16,-1-2-4 0,1 0 4 0,-10 1 0 0,10 5 0 15,-8-6-4-15,-2 1 0 0,0 4 0 0,2 0 0 0,-1 1 4 16,0-1 0-16,0 6 0 0,-1-6 0 0,2 5-4 0,-2 0 0 0,-7 1-4 15,8 4-4-15,0-6-4 0,-1 12-4 0,2-6 0 0,-2 0 0 16,2 4-8-16,-1 1-8 0,-1 4 0 0,2-3-12 0,6 3-4 16,-6 1-20-16,8-1-4 0,-2 1-8 0,2 1-8 0,0-3-4 0,8 7-8 15,-9-6-60-15,9 0-8 0,0 6 36 0,0-5 20 16,0 0 24-16</inkml:trace>
          <inkml:trace contextRef="#ctx0" brushRef="#br0" timeOffset="97720.1323">10955 10535 23 0,'0'-5'84'16,"0"2"-4"-16,0 3 0 0,0-7-28 0,0 3 0 0,0-1 0 0,0 5 0 16,0-5 0-16,0 1 0 0,0 4 0 0,0-5 0 0,0 5 8 15,0-5-8-15,0 5 4 0,0-5-4 0,0 5 0 0,0 0 4 16,0 0 0-16,0 0 0 0,0 0 0 0,0 0-4 0,0 0 4 0,0 0-4 15,0 0-4-15,0 0-4 0,0 0 0 0,0 0-4 0,-8 0-4 16,8 0-16-16,0 0 16 0,-9 0-4 0,9 0-8 0,0 0 0 16,-8 5-4-16,8-5-4 0,-9 5 4 0,9 0-4 0,-9-5 0 15,9 4 0-15,-8 1-4 0,8 0 4 0,-8 6 0 0,8-8-4 16,-10 7 0-16,10 0 4 0,-8-1-4 0,8 1 0 0,-8-1 0 0,8 1 4 16,-8 4-8-16,8-4 0 0,-10 4 0 0,10 1 0 15,-8-1 0-15,8-5 0 0,-8 6-4 0,8-1 0 0,-9 5 0 0,1-4-4 16,8-1 4-16,-9 1-4 0,9 4 4 0,-9-5 4 0,1 5-8 15,8-4 4-15,-8 5 0 0,8-7-4 0,-8 7-4 0,-2-6 4 16,10 5 0-16,-8-4 0 0,8 3 0 0,0-3 0 0,-8 4-4 16,8-4 4-16,0 4 4 0,0-5-4 0,-10 6 0 0,10-6 0 15,0 5 0-15,0-5 0 0,0 5 0 0,0-4 0 0,0 5 0 16,0-1 0-16,0-5-4 0,0 5 4 0,0 1 0 0,0-2-4 0,0 1 4 16,0-4 4-16,0 5-4 0,0-1 0 0,0-5 0 0,10 6 0 15,-10-2 4-15,0 1-4 0,0 1 0 0,8-6 0 0,-8 5 0 16,8-4 0-16,-8 5 0 0,10-7 0 0,-10 2 4 0,8 3-4 0,-8-3 0 15,8 0 0-15,-8-2 0 0,8-3 0 0,-8 5-4 16,9-5 4-16,-9 3 0 0,9-3-4 0,-9 0 0 0,8-5 0 0,-8 5-4 16,9-1-4-16,-9-5-8 0,0 2-4 0,8-1-12 0,-8-1-4 15,0 1-16-15,0-5-16 0,0 5-8 0,8-5-12 0,-8 0-12 16,0 0-20-16,0 0-20 0,0 4-12 0,0-8-76 0,-8 4 12 0,8-5 40 16,0 5 36-16,0-5 24 0,-8 1 28 0</inkml:trace>
          <inkml:trace contextRef="#ctx0" brushRef="#br0" timeOffset="106722.1825">11100 11062 55 0,'-8'-4'96'0,"8"-1"-12"15,-10 5-4-15,10-4-20 0,0-1 0 0,-8 0 4 0,8 5 0 0,0-5 0 16,0 0-4-16,0 5-8 0,-8 0 4 0,8 0 0 0,0-5 0 16,0 5-8-16,0 0 4 0,0 0-4 0,0 0-4 0,0 0 0 15,0 0-4-15,0 0 0 0,0 0 4 0,0 0 0 0,8 0 4 0,-8 0 4 16,0 0 0-16,0 0 0 0,0 0 0 0,8 5 0 15,-8-5-4-15,10 0 0 0,-2 5-8 0,-8 0 0 0,8 0-4 0,2-5 0 16,-2 9-4-16,0-4 0 0,0 4-4 0,1 1 0 0,0 0-4 16,-1 0 0-16,9 3-12 0,-9-3-12 0,2 5 0 0,6-5 0 15,-6 3 0-15,-2 2 0 0,8-1 0 0,-7 1 0 0,0 0 0 16,8-1 0-16,-9 0 0 0,10 1 0 0,-10-6 0 0,0 5 0 16,10 1 0-16,-10-5 0 0,0-1 0 0,1 5 0 0,8-3 0 0,-8-3 0 15,-1 2 0-15,0 0 0 0,0-1 0 0,-8-4 0 0,10 5 0 16,-2-5 0-16,-8 4 0 0,8-4 0 0,-8 0 0 0,10-1 0 15,-10 1 0-15,0 0 0 0,0-5 0 0,0 5 0 0,0-5 0 16,0 0 0-16,0 4 0 0,0-4 0 0,0 0 0 0,0 0 0 16,0 0 0-16,0 0 0 0,0 0-36 0,0-4-16 0,-10 4-12 0,10 0-12 15,0-5-8-15,0 5-8 0,-8-5-12 0,8 5-4 0,-8-5-12 16,-2 1-8-16,10-1-4 0,-8-5 0 0,8 6-24 0,-8-7-44 16,0 7 24-16,8-5 28 0,-9-1 36 0,0 0 20 0</inkml:trace>
          <inkml:trace contextRef="#ctx0" brushRef="#br0" timeOffset="107050.3037">11441 10995 27 0,'0'0'100'0,"0"-4"-12"0,0 4-4 0,0 0-20 15,0 0 0-15,0-5-4 0,0 5 4 0,0 0 4 0,0 0-4 16,0 0 0-16,0 0 4 0,0 0-8 0,0 0-4 0,0 0 4 15,0 5-4-15,0-5-4 0,0 0 0 0,-8 4 0 0,8 1 0 0,0-5-4 16,-10 5 4-16,10 5 0 0,-8-4-4 0,8 2-8 0,-8 2 0 16,0 0 0-16,-1-1 0 0,0 5-4 0,1 1-4 0,-1-5-4 15,1 3-4-15,0 2 0 0,-2-1-4 0,-6 5-4 0,8-4 0 16,-2-1-8-16,2 1 4 0,0 0-8 0,-9-6 0 0,17 6 4 16,-18-2-4-16,10 2 0 0,8-5-4 0,-8 0 4 0,0 3 0 15,-2-3 0-15,2-5 0 0,8 5-4 0,-8-1 0 0,8-3 0 16,-10-2 0-16,10 0 0 0,-8 1-8 0,8 0-20 0,0 0 8 15,0-5-16-15,0 0-12 0,0 5-16 0,0-5-12 0,0 0-12 0,0 0-20 16,0 0-20-16,0 0-16 0,0 0-4 0,0 0-60 0,0-5 0 16,0 5 32-16,0-5 32 0,0 5 28 0,0-5 24 0</inkml:trace>
          <inkml:trace contextRef="#ctx0" brushRef="#br0" timeOffset="108141.8984">12694 10885 7 0,'9'-4'100'0,"-9"-6"-8"0,0 5-4 0,9 1-24 0,-9-2 0 15,0 6-4-15,8 0-4 0,-8-4 0 0,9 4 4 0,-9 0 4 16,8 0 0-16,0 4 0 0,-8 2 0 0,8-2-16 0,2 1 24 0,-2 0-4 15,0 4 0-15,2 2 0 0,-2-3-4 0,0 7 0 0,1-1-4 16,-1 1 0-16,1-1-8 0,-1 0-8 0,1 5 4 0,-1 1-8 16,0-1-8-16,2 0 0 0,-10 5-8 0,8-4 0 0,0 3-4 0,-8 2-4 15,10-2-4-15,-10 6-8 0,0-5 0 0,0 5 0 0,0-5 0 16,0 4-4-16,-10 1 4 0,2-5 0 0,8 5-4 0,-8-5 0 16,-2 5-4-16,-6-6 4 0,7 2-4 0,1-2-12 0,-9 2-12 15,8-6-8-15,-7 0-16 0,6 1-16 0,2-7-16 0,0 2-16 16,-10-5-20-16,10 0-20 0,0-1-12 0,-1-5-32 0,1-4-40 15,-1 0 28-15,9 0 40 0,-9-4 32 0,1-5 24 0</inkml:trace>
          <inkml:trace contextRef="#ctx0" brushRef="#br0" timeOffset="108581.7264">13120 10699 83 0,'0'-6'100'0,"0"2"-4"0,0-1-4 0,0 0-20 16,0 0 0-16,10 1 0 0,-10-2 0 0,0 2-4 0,8-1 0 15,-8 0 0-15,8 0-16 0,1 1 0 0,-9-1 0 0,8 0-4 16,1 5 0-16,0-5-4 0,7 5 0 0,-8 0-8 0,2 0-4 15,-2 0 0-15,0 0-4 0,2 0-8 0,-2 5-4 0,0-5 4 0,1 5-8 16,-1 4-16-16,0-4 20 0,-8 5-12 0,9 0 8 16,-9-1-8-16,0 5 0 0,0-4 4 0,-9 10-8 0,9-6 4 0,-8 5 0 15,0-6-4-15,-1 7 4 0,1-1-4 0,0 1 0 0,-2-5 4 16,2 4-4-16,0-5-4 0,-2 0 4 0,-6 0 0 0,8 1 0 16,8-1 0-16,-9-5 4 0,0 1-8 0,9-5 4 0,-8 4 0 0,8-3 0 15,0-2 0-15,0 1 0 0,0 0 4 0,8-5 8 0,-8 5 4 16,9-1 0-16,-9-4 8 0,9 5 4 0,-1-5 4 0,0 5 0 15,0 0 0-15,2-5 4 0,-2 5-8 0,0-5 0 0,10 6-8 16,-10-6 4-16,9 0-8 0,-9 0-4 0,10 3 4 0,-2-3-4 16,-6 0-8-16,6 0-8 0,2 0-12 0,-10 0-28 0,0 0-32 0,1 0-32 15,8 0-28-15,-8-3-44 0,-9 3-64 0,8-6-32 0,-8 6 56 16,8-5 40-16,-8 0 40 0,0 0 20 0,0-4 28 0</inkml:trace>
        </inkml:traceGroup>
        <inkml:traceGroup>
          <inkml:annotationXML>
            <emma:emma xmlns:emma="http://www.w3.org/2003/04/emma" version="1.0">
              <emma:interpretation id="{326D1EFA-1E66-47C3-AA74-E81CAB666836}" emma:medium="tactile" emma:mode="ink">
                <msink:context xmlns:msink="http://schemas.microsoft.com/ink/2010/main" type="inkWord" rotatedBoundingBox="19397,14675 21176,14759 21108,16195 19330,16111"/>
              </emma:interpretation>
              <emma:one-of disjunction-type="recognition" id="oneOf22">
                <emma:interpretation id="interp38" emma:lang="" emma:confidence="0">
                  <emma:literal>+</emma:literal>
                </emma:interpretation>
                <emma:interpretation id="interp39" emma:lang="" emma:confidence="0">
                  <emma:literal>t</emma:literal>
                </emma:interpretation>
                <emma:interpretation id="interp40" emma:lang="" emma:confidence="0">
                  <emma:literal>±</emma:literal>
                </emma:interpretation>
                <emma:interpretation id="interp41" emma:lang="" emma:confidence="0">
                  <emma:literal>T</emma:literal>
                </emma:interpretation>
                <emma:interpretation id="interp42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115453.9174">14016 11168 75 0,'0'-4'92'16,"0"-2"-4"-16,0 2 0 0,0-1-20 0,0 1-4 0,0-2 0 15,0-3 4-15,0 4 0 0,0 0-4 0,0 1 4 0,0-2-8 16,0 2 0-16,0-1 0 0,0 5-4 0,0-4 4 0,0-2-8 0,0 6-4 16,0 0 0-16,0 0 0 0,0-4-4 0,0 4 0 0,0 0 4 15,0 0 0-15,0 0 0 0,0 4-4 0,0 2 0 0,0-2 0 16,0 1-4-16,0-1-4 0,0 6 0 0,0 0-4 0,0-1-4 16,0 1 0-16,0-1-8 0,8 6-4 0,-8-1 4 0,0 1-4 15,0 4-8-15,0-5 0 0,0 1 0 0,0 4 0 0,0-5 0 0,0 1-4 16,0 4 0-16,0-5-4 0,9 1 0 0,-9-1 0 0,0 1-4 15,0-6 0-15,0 6-4 0,0-1-4 0,0-5-4 0,0 1 0 16,0-1-8-16,0 1-8 0,0-5-4 0,0-1-8 0,0 6-8 16,0-5-8-16,0 0-4 0,0-5-16 0,0 5-4 0,0-5-20 15,0 0-8-15,0 0-8 0,-9-5-4 0,9 5 0 0,-8-5-52 0,8 0-28 16,-8 2 40-16,-2-4 32 0,10-2 28 0</inkml:trace>
          <inkml:trace contextRef="#ctx0" brushRef="#br0" timeOffset="115693.791">13828 11302 55 0,'0'0'108'0,"0"0"-4"0,0 0 0 15,0 0-20-15,0 0 4 0,0 0 0 0,9 0 4 0,-9 0-4 16,8 0-4-16,-8 0 0 0,8 0-4 0,2 0-4 0,-2 0-4 16,0 0 0-16,2 0 0 0,-2 0-4 0,8 0-4 0,-7 0-4 15,8 0-24-15,0 0 20 0,1 0-12 0,-2 0-8 0,-8 0 0 0,10 0-8 16,8-4-4-16,-18 4-8 0,9 0 0 0,-1 0-4 0,2 0-4 15,0 0 0-15,-2 0 0 0,1 0 0 0,0 0-8 0,-8 0 0 16,7 0-8-16,-6 0-4 0,6 0-16 0,-6 0-16 0,-2 0-24 16,0 0-20-16,0 0-16 0,1 0-24 0,0 0-28 0,-1 0-20 15,-8 0-84-15,9 0 36 0,-9-5 40 0,8 5 40 0,-8-4 24 0,0-2 20 16</inkml:trace>
          <inkml:trace contextRef="#ctx0" brushRef="#br0" timeOffset="116139.1122">14912 10833 27 0,'0'-5'92'15,"0"0"0"-15,0 0-4 0,0 1-20 0,0-2-4 0,0 2 0 0,0-1 0 16,0 1-4-16,0 4 4 0,0-6-4 0,0 6 0 0,0 0 0 16,0 0-4-16,0-4-4 0,0 4-4 0,-10 0 0 0,10 0-4 15,0 4 0-15,0-4 0 0,-8 6-4 0,8-2 0 0,-8 1 0 16,8-1 4-16,-10 6 4 0,2 0 0 0,0-1 0 0,0 2 0 15,-1 3 4-15,0 0-4 0,1 6-4 0,-1-2-4 0,1 1-4 0,-10 0-4 16,10 1 0-16,0 3 0 0,0 3-4 0,-2-3 0 0,2 0-4 16,0 1-4-16,-1 1 0 0,0-2-4 0,1 6-4 0,-1-5 0 15,9 1-4-15,-8 3 0 0,8-4-8 0,0 0 0 0,0 0 0 16,0 5 0-16,0-5 0 0,0 0 0 0,0 0 0 0,8-1 0 16,1 3 0-16,-9-4 0 0,8-3-16 0,1 6-16 0,0-6-12 0,-1 0-16 15,0 1-20-15,2-7-16 0,-2 7-8 0,0-5-8 0,0-6-20 16,2 6-16-16,-2-6-12 0,0 0-68 0,9-4 0 0,-17 5 40 15,9-6 40-15,0-4 24 0,-1 0 24 0</inkml:trace>
          <inkml:trace contextRef="#ctx0" brushRef="#br0" timeOffset="117023.7458">15175 11331 51 0,'0'-4'88'0,"0"-1"0"0,0 0-4 16,0 0-24-16,0 1 0 0,0-2 0 0,0 2 0 0,0 4 0 16,0-5 0-16,0 1 4 0,0 4-4 0,0-6-4 0,0 6 0 15,0 0-24-15,0 0 20 0,0 0-4 0,0 0-4 0,0 0 0 0,0 0-8 16,0 0-4-16,0 0 4 0,0 0-4 0,0 6 0 0,0-6 4 15,0 4-4-15,0 1 4 0,0-1-4 0,0 2 0 0,0 3 0 16,8-4-8-16,-8 4 0 0,0 2-4 0,10-3-4 0,-10 7 0 16,8-5 0-16,-8 3-8 0,8 2-4 0,2 0 4 0,-10-1-4 15,8-5 4-15,0 6-4 0,0-4 0 0,1 2 0 0,0 2 0 0,-1-6-4 16,1 0 0-16,-1 1 4 0,0 0 0 0,2-5 0 0,6 0-4 16,-8 4-4-16,2-5 4 0,-2-4-4 0,0 6 4 0,10-6-8 15,-10 0 4-15,1 0 0 0,-1-6 0 0,0 6-4 0,0-4 0 16,2-1 4-16,-2-4-4 0,0 4 0 0,2-5 4 0,-2-5-4 15,-8 6 0-15,8-5 4 0,-8 4 0 0,9-5 0 0,-9 2 0 0,0-2 0 16,0 1 0-16,0-1 4 0,8 6 0 0,-8-6 0 0,0 6 4 16,0-1 0-16,0 0 0 0,0 2 0 0,-8 2-20 0,8 1 24 15,0 1 4-15,0-1-4 0,0 5 0 0,0-5 0 0,0 5 4 16,0 0 0-16,0 5-4 0,0 0 0 0,0-1 4 0,0 1-4 16,0 1 4-16,0 2 0 0,0 2 0 0,0 5 0 0,8-2 4 0,-8-2-4 15,0 8 4-15,0-5 0 0,9 5-4 0,-9 5 0 0,0-4 4 16,0 3 0-16,8-3 0 0,-8 4-4 0,9-1 0 0,-1 2 0 15,-8-2 4-15,8 2-4 0,2 3 0 0,-10-5-4 0,8 3 4 0,0-3-4 16,-8 7 0-16,10-7 0 0,-10 6 0 0,8-5 0 16,-8 5-4-16,8-6 0 0,-8 6 0 0,0-5 0 0,0 0 0 0,0 5 0 15,0-10 0-15,-8 5 0 0,8 0 0 0,-8-5 0 0,-2 5 4 16,2-4-4-16,0-6 0 0,-2 5 0 0,2-4 0 0,-9-6-8 16,9 1 0-16,-9-1 0 0,8 1-4 0,-7-5-8 0,6-1-4 15,-6-4-12-15,-2 0-8 0,2 0-20 0,-1-4-12 0,-1-1-8 0,10-5-16 16,-10 1-4-16,2-1-20 0,-2-4-28 0,2-1 12 0,-1 1 0 15,-1-5-40-15,2-1-40 0,-2 1 28 0,10 0 40 0,-10-5 28 16,10 5 28-16</inkml:trace>
        </inkml:traceGroup>
        <inkml:traceGroup>
          <inkml:annotationXML>
            <emma:emma xmlns:emma="http://www.w3.org/2003/04/emma" version="1.0">
              <emma:interpretation id="{D93CE563-4BC2-47C3-AFDA-21C4CD3F8EDF}" emma:medium="tactile" emma:mode="ink">
                <msink:context xmlns:msink="http://schemas.microsoft.com/ink/2010/main" type="inkWord" rotatedBoundingBox="21564,14582 23388,14668 23336,15771 21512,15686"/>
              </emma:interpretation>
            </emma:emma>
          </inkml:annotationXML>
          <inkml:trace contextRef="#ctx0" brushRef="#br0" timeOffset="118530.3084">17451 10808 83 0,'0'-4'104'15,"0"-1"-4"-15,10 1-4 0,-10-2-24 0,0 2-4 0,0-1 0 0,8 0 0 16,-8-1-8-16,8 6 0 0,-8-3-4 0,9-7-4 0,-9 10 0 16,8-5-4-16,10-5 0 0,-10 10-4 0,0-9 0 0,2 9 0 15,6-5-4-15,-8 1 0 0,10 4-4 0,-10 0 0 0,9 0-8 0,-8-5-4 16,8 5-4-16,-9 5-4 0,10-5-4 0,-10 4 0 16,0 1-4-16,2 0 0 0,-2-1-4 0,-8 6 0 0,0-1 0 0,8 0 0 15,-16 7 0-15,8-6-4 0,-8 3 0 0,-2 2-4 0,2 5 4 16,0-7 0-16,-2 7 0 0,-6-6 4 0,8 5-4 0,-10-4 0 15,10 3 0-15,-9-3 4 0,9 0 4 0,-2-1 0 0,2-5 4 16,0 6 4-16,0-1 4 0,-2-4 4 0,10 0-4 0,0-1 12 16,0 0-4-16,0 1 4 0,0-5 0 0,0 5 0 0,10-6-4 0,-2 6 0 15,0-5-4-15,0-1 4 0,2 2-4 0,6-2-4 0,-7 1 4 16,8 0-8-16,0-5-4 0,-1 0-4 0,2 5 0 0,0-5-4 16,-2 0-8-16,1 0-8 0,0 0-20 0,0-5-28 0,1 5-36 15,-10 0-28-15,9-5-40 0,-8 5-28 0,-1-5-68 0,0 1-8 16,1 4 48-16,-9-6 48 0,0 2 32 0,0-1 24 0,0 1 20 15</inkml:trace>
          <inkml:trace contextRef="#ctx0" brushRef="#br0" timeOffset="117830.1801">16650 11308 31 0,'0'-6'104'15,"0"6"-4"-15,0-4-4 0,0-1-16 0,0 5-4 0,0-4 4 16,0 4 4-16,0 0 0 0,0-6 0 0,-8 6-16 0,8 0 0 0,0 0-8 16,0 0-4-16,-8 0 0 0,8 0 0 0,0 6-4 0,-10-2 0 15,10 1 0-15,0-1 0 0,-8 6 0 0,8 0-4 0,-8-1-8 16,8 2 0-16,0-3-4 0,0 7-8 0,-9-1 0 0,9 1-4 16,0-1 0-16,9 0-4 0,-9 1-4 0,0 4 0 0,8-5 0 15,-8 1-4-15,8-1-4 0,2-5 4 0,-2 6-4 0,8 0 0 0,-6-6 0 16,6 0 0-16,-7 1-4 0,8 0 0 0,0-1-4 15,0-3 0-15,0-2 4 0,1 1 0 0,-2-5-4 0,2 4 0 0,-2-4 0 16,1 0 0-16,1 0 0 0,-2 0 0 0,2-4 0 0,-10-1 0 16,9 1-4-16,-8-2 8 0,8-3-4 0,-9-1 0 0,0 0 0 15,2 1-4-15,-2 0 0 0,-8-6 0 0,8 0 0 0,-8 2 0 0,0-2-4 16,0 2 0-16,0-3 0 0,0-3-4 0,-8 5 0 0,8-5 0 16,-8-1-4-16,-2 6 8 0,2-5 0 0,-9 4 0 0,9 1 0 15,-9-1 0-15,8-4 4 0,-7 10 0 0,-2-5 4 0,0 4-4 16,2 1 0-16,-1-1-4 0,0 5 4 0,0 0-4 0,-1 5 0 15,2-4-4-15,-2 4-4 0,2 0 0 0,-1 0 0 0,-1 4-4 0,-8 1 4 16,10 4-4-16,-2-3-4 0,2 3 0 0,-1 1-8 0,9-1-8 16,-10 5-8-16,2-4-8 0,6-1-4 0,2 6-8 0,0-5-16 15,-1 5-4-15,9-7-4 0,-9 7 0 0,9-5-4 0,0-1-24 16,0 1-56-16,9-1 20 0,-9-4 20 0,9 5 32 0</inkml:trace>
          <inkml:trace contextRef="#ctx0" brushRef="#br0" timeOffset="118110.4322">17102 11116 63 0,'0'-6'108'0,"8"2"-4"0,2-1-4 0,-10 5-20 16,8-4 4-16,-8 4 0 0,8-6-4 0,-8 12 4 16,0-6-16-16,9 0 0 0,-9 4 0 0,8 1 0 0,-8-1-4 0,9 2-4 15,0-2 0-15,-9 6 4 0,8-5-4 0,0 5 0 0,0 3 0 0,-8-3-4 16,10 5 0-16,-2-1-4 0,0 6-8 0,2-6-4 15,-2 5-4-15,-8 0-4 0,8 1-4 0,1-1-4 0,-1 4 0 0,-8 1-4 16,9 0 0-16,-9 0 0 0,0 0-8 0,8 0 0 0,-8 5-4 16,-8-5 4-16,8 0-8 0,0 4 4 0,-9-3-4 0,9-2 0 15,-8 6-4-15,-1-4-4 0,1-2-8 0,-10-4-4 0,10 1-8 0,0-1-20 16,-2-4-20-16,-6-1-20 0,8 0-24 0,-1-4-20 16,0-5-16-16,1-1-20 0,-1-4-4 0,1-4-68 0,0-1 12 0,-2-5 44 15,2-4 28-15,8 0 36 0,0-5 16 0</inkml:trace>
          <inkml:trace contextRef="#ctx0" brushRef="#br0" timeOffset="117359.4402">15994 11403 83 0,'0'0'112'0,"-8"0"-8"0,8-4-4 0,0 4-12 0,0 0 0 16,0 0 0-16,0 0 4 0,0 0-8 0,0 0 0 0,8 0 4 15,-8 0-4-15,0 4 0 0,8-4-8 0,-8 0 0 0,0 0-4 16,10 0-4-16,-10 0-4 0,8 5-4 0,0-5-12 0,0 0 0 0,1 5-12 16,-1-5-4-16,1 0-8 0,0 0-4 0,-1 0 0 15,0 0-4-15,2 5-4 0,-2-5-4 0,0 0-4 0,10 0-8 0,-10 0-12 16,0 0-12-16,1 0-20 0,8 0-20 0,-8 0-16 0,-1 0-16 16,0 0-28-16,0 0-24 0,2 0-12 0,-2 0-56 0,0 0-12 15,-8 0 40-15,10 0 36 0,-2 0 32 0,0 0 24 0</inkml:trace>
        </inkml:traceGroup>
        <inkml:traceGroup>
          <inkml:annotationXML>
            <emma:emma xmlns:emma="http://www.w3.org/2003/04/emma" version="1.0">
              <emma:interpretation id="{6442D8F3-06BE-4275-9DC9-6A354AF2DD89}" emma:medium="tactile" emma:mode="ink">
                <msink:context xmlns:msink="http://schemas.microsoft.com/ink/2010/main" type="inkWord" rotatedBoundingBox="23891,14916 24383,14940 24349,15646 23858,15623"/>
              </emma:interpretation>
            </emma:emma>
          </inkml:annotationXML>
          <inkml:trace contextRef="#ctx0" brushRef="#br0" timeOffset="122996.252">18722 11029 7 0,'0'0'96'0,"0"0"-4"0,0 0-4 16,0-5-24-16,0 5 4 0,0 0 0 0,0-3 0 0,0 3 0 15,0-6 4-15,9 6-8 0,-9 0 4 0,0-5-8 0,0 5 4 16,0-5-4-16,0 5-4 0,0-5 0 0,0 5 0 0,0 0 0 0,0 0-4 15,0-5 4-15,0 5 0 0,0 0-4 0,0 0 0 0,0 0-4 16,0 0 0-16,0 0-4 0,0 5-8 0,0-5-8 16,0 5 4-16,-9 0-8 0,1 0-4 0,8 1-4 0,-9 2-4 0,0 2 4 15,1 0-8-15,0-1 0 0,-10 0-4 0,10 6 4 0,-10-6-4 0,10 10 0 16,-17-9 0-16,16 5-4 0,-8-1 0 0,1 1 4 0,-2-1 0 16,0 0-4-16,2 0 4 0,-1-3-4 0,0 3 0 0,0-4 0 15,9-1 4-15,-10 1 0 0,2-1-4 0,6 1 0 0,2 0 0 16,0-1 0-16,-9-5 0 0,17 6 0 0,-9-5 4 0,0 0-4 15,1 0 0-15,8-1 0 0,-8 1 0 0,8 1 0 0,0-2 0 0,-8 0 0 16,8-4 0-16,0 5 0 0,0 0 0 0,0 0 0 0,0-5 0 16,0 5 0-16,0 0 0 0,0-1 0 0,8 1-16 0,-8-1 24 15,0 7 0-15,8-7 4 0,-8 1 0 0,8 0 0 0,1 4 4 16,-9-4-4-16,9 5 4 0,-1-6 0 0,9 6 0 0,-9-5 4 16,2 6 0-16,6-8-12 0,-8 7-8 0,10-1 0 0,-10-3 0 15,10 3 0-15,-1-5 0 0,-1 1 0 0,2 5 0 0,-10-5 0 0,10 0 0 16,-2 5 0-16,1-6 0 0,0 1 0 0,0 5 0 0,1-6 0 15,-10 6 0-15,10-5 0 0,-2-1 0 0,-8 2 0 0,10 3 0 16,-10-5 0-16,1 6 0 0,-1-5 0 0,0 5 0 0,10-6 0 16,-10 6 0-16,-8-5 0 0,10-1 0 0,-2 7 0 0,-8-7 0 15,8 1 0-15,-8 0 0 0,0-1 0 0,8 1 0 0,-8 0 0 0,0 0 0 16,0-1 0-16,0-4-36 0,0 0-44 0,0 6-16 0,0-6-8 16,0 0-12-16,-8 0-8 0,8 0-16 0,0 0-4 0,-8-6 0 15,8 6-4-15,-8-4-52 0,8-1-8 0,-10 0 36 0,10 0 36 16,-8 1 32-16,0-6 16 0</inkml:trace>
        </inkml:traceGroup>
      </inkml:traceGroup>
    </inkml:traceGroup>
  </inkml:traceGroup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1:00.1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4D24EC-EB79-426E-A230-8AFEA8EBC5B7}" emma:medium="tactile" emma:mode="ink">
          <msink:context xmlns:msink="http://schemas.microsoft.com/ink/2010/main" type="writingRegion" rotatedBoundingBox="20703,17687 17716,17469 17805,16253 20791,16471"/>
        </emma:interpretation>
      </emma:emma>
    </inkml:annotationXML>
    <inkml:traceGroup>
      <inkml:annotationXML>
        <emma:emma xmlns:emma="http://www.w3.org/2003/04/emma" version="1.0">
          <emma:interpretation id="{C3BC5F9C-4FAB-4E97-B676-2869BA70F046}" emma:medium="tactile" emma:mode="ink">
            <msink:context xmlns:msink="http://schemas.microsoft.com/ink/2010/main" type="paragraph" rotatedBoundingBox="20703,17687 17716,17469 17805,16253 20791,16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8EAFE-39FC-4A51-9128-21E426552400}" emma:medium="tactile" emma:mode="ink">
              <msink:context xmlns:msink="http://schemas.microsoft.com/ink/2010/main" type="line" rotatedBoundingBox="20703,17687 17716,17469 17805,16253 20791,16471"/>
            </emma:interpretation>
          </emma:emma>
        </inkml:annotationXML>
        <inkml:traceGroup>
          <inkml:annotationXML>
            <emma:emma xmlns:emma="http://www.w3.org/2003/04/emma" version="1.0">
              <emma:interpretation id="{5323BA8D-B08E-4A3B-BF51-7F123E15F2B6}" emma:medium="tactile" emma:mode="ink">
                <msink:context xmlns:msink="http://schemas.microsoft.com/ink/2010/main" type="inkWord" rotatedBoundingBox="20703,17687 17716,17469 17805,16253 20791,16471">
                  <msink:destinationLink direction="from" ref="{89BF638B-A878-46FF-A8BD-737713A1541D}"/>
                  <msink:destinationLink direction="to" ref="{89BF638B-A878-46FF-A8BD-737713A1541D}"/>
                </msink:context>
              </emma:interpretation>
            </emma:emma>
          </inkml:annotationXML>
          <inkml:trace contextRef="#ctx0" brushRef="#br0">15108 12559 67 0,'0'-5'84'0,"0"5"0"0,0-4-8 0,0 4-20 16,0-5-4-16,0 0 0 0,0 5-20 0,0-5 16 0,0 1 0 15,0 4-4-15,0-7-4 0,0 7 0 0,0-3 4 0,0 3 0 0,0 0-4 16,0 0 8-16,0 0-4 0,0 0 0 0,0 0-4 0,0 0 8 16,0 0-4-16,8 3 4 0,-8-3 0 0,8 7 4 0,-8 2 4 15,9-4 0-15,-9 4 0 0,9 1-4 0,-9-1 0 0,8 6-4 0,0 0 0 16,1-1-8-16,-9 5-4 0,8 0-8 0,0 0 0 16,-8 5-4-16,10-5 4 0,-10 5-4 0,8-5-4 0,-8 6 0 0,8-2 0 15,-8 6-4-15,0-5 0 0,0 0-4 0,10 0 0 0,-10 5-4 16,-10-5 0-16,10 5-4 0,-8-5 0 0,8 5 0 0,-8-1-4 15,-2 1-4-15,2-5-4 0,-9 5-8 0,9-5-8 0,0 4-8 0,-10-3-16 16,10-6-20-16,-10 4-12 0,2-3-24 0,-2-1-24 16,2-4-28-16,-1-6-24 0,-1 5-64 0,2-4 0 0,-2-5 44 0,2-1 44 15,-10 2 28-15,9-6 24 0</inkml:trace>
          <inkml:trace contextRef="#ctx0" brushRef="#br0" timeOffset="4068.8031">14579 12776 67 0,'-8'-6'80'0,"-2"6"0"0,10-5-8 0,-8 5-28 16,0 0 0-16,8 0-4 0,-10 0 0 0,2 0-8 0,8 0 0 0,-8 5-4 15,0 1 0-15,8-3 4 0,-9 3 0 0,0 3 4 0,9-4-4 16,-8 9 0-16,-1-5 0 0,9 2 4 0,-8 3-4 0,8 0 0 16,-8 0 0-16,-2 6 4 0,10-6-8 0,-8 6 0 0,8-2-4 0,0-3-4 15,-8 4 0-15,8 0-4 0,0-4 0 0,0 4 0 0,0-5 0 16,0 5 0-16,8-4-4 0,-8 0 4 0,0-1-4 0,8 0-4 15,2-4-4-15,-2 4 4 0,-8-5 0 0,17 1 0 0,-9 0 0 16,1-1 8-16,0 2-4 0,-1-7 4 0,8 0-4 0,-6 1 4 16,-2 0 0-16,10 1-4 0,-2-6 0 0,-7 3 0 0,8-3 0 0,-9 0-4 15,9 0 4-15,1 0-4 0,-10 0-4 0,10-3 8 16,-2-3-4-16,-8 1-4 0,9 0 4 0,-8 1-4 0,0-6 0 0,-1 5 0 16,10-4 0-16,-10-1 0 0,0 0-4 0,-8 1 4 0,8-5 0 15,-8 4-4-15,10 0 0 0,-10-8 4 0,0 8-4 0,0-5 0 16,0 1 0-16,0 0 0 0,0-1 0 0,0 1 0 0,0-1 0 0,-10 1 0 15,10 5 0-15,-8-6 4 0,8 0-4 0,-8 6-4 0,8-5 4 16,-8-1 0-16,-2 1 4 0,2 4-4 0,0-4 0 0,-1-1 0 16,0 6 0-16,9-5-4 0,-8 3 4 0,-1 2 0 0,1-5-4 15,0 4 0-15,-10 0 8 0,10 1-4 0,0-1 0 0,-2 1 0 16,2-1 0-16,0 6-20 0,-1-5 20 0,1 9-4 0,-1-6 0 16,1 1-4-16,-1 5-4 0,1-5-8 0,0 5-8 0,-2 5-16 0,2 0-12 15,0 1-16-15,-2-2-12 0,-6 5-8 0,8 1-20 0,-1-1-4 16,-8 1-84-16,8 5 16 0,1-1 36 0,-10 0 28 0,10 0 20 15</inkml:trace>
          <inkml:trace contextRef="#ctx0" brushRef="#br0" timeOffset="3506.6736">13853 12900 39 0,'0'0'64'0,"0"-5"-4"0,-8 0-4 0,8 5-28 16,-8-5 4-16,8 1-4 0,0 4 0 0,-9-6 4 0,9 2-4 16,-8 4 4-16,8-5 0 0,0 5 0 0,-8-5 0 0,8 5 0 15,0-5-4-15,-9 5 4 0,9 0-4 0,-9 0 0 0,9 0 0 0,-8 0-4 16,8 0 0-16,0 0 0 0,-8 0-4 0,-2 0 0 15,10 0-4-15,-8 0 4 0,0 0 0 0,8 0 0 0,-9 0-4 0,0 5 0 16,9-5 0-16,-8 5 0 0,0 0 0 0,-1-5 0 0,1 10 4 16,8-6-8-16,-9 6 8 0,0-5-4 0,1 4 0 0,0 1 0 15,-2 0-4-15,2 4 0 0,0-5-4 0,-1 6 4 0,0-5-8 0,9-1 0 16,-8 5 0-16,8-4 4 0,-8-2-4 0,-1 8 4 0,9-6-8 16,0-1 0-16,0 5 4 0,-8-4 0 0,8 5-4 0,8-6 0 15,-8 5 4-15,0-4 0 0,0 0-4 0,9 4 0 0,-1 0 4 16,-8-4 0-16,8 4 0 0,-8-3 0 0,9 2-4 0,0 1 0 15,-1-4 0-15,0-1 4 0,2 6-4 0,-2-6 0 0,0 2 0 0,1-2-16 16,8-4 20-16,-8 4 0 0,-1-4 4 0,9 5-4 16,-8-6 0-16,7-4 0 0,-6 6 0 0,6-2 0 0,-7-4 0 0,8 0 0 15,0 0 0-15,-9-4 0 0,10 4 0 0,-10-6 0 0,10 2 4 16,-10-1-4-16,8 0 4 0,-7-4 0 0,0-1-4 0,-1 5 4 16,1-5-4-16,-1 1 4 0,0-1 0 0,-8-4-4 0,10 5-4 0,-10-6 4 15,0 1 0-15,8-1-4 0,-8 1 0 0,0-1 4 16,0 0-4-16,0 2 0 0,0-2 0 0,-8-3 4 0,8 3-8 0,0 0 4 15,-10-4 0-15,10 5 4 0,-8-2-4 0,8 3 0 0,-8-1 0 16,-1 0 0-16,9 4 0 0,-8-5 0 0,-1 6 4 0,0-1-4 16,1 1 0-16,8-1 0 0,-8 0 0 0,0 6 0 0,-2-1 4 0,2-5-8 15,0 6 4-15,-2-2 0 0,2 2 0 0,0-1 0 0,-1 0-4 16,1 0 4-16,0 5 0 0,-1-4 0 0,-8 4 4 0,9-5-8 16,-2 5 4-16,2 0 0 0,-9 0-4 0,8 0-4 0,1-5-16 15,0 5 16-15,-1 0-8 0,1 0 0 0,-10 5-8 0,10-5-16 16,0 5-12-16,-2-1-8 0,2 1-8 0,0 0-12 0,-1 4-8 15,-8-3-8-15,9 3-60 0,-1 1-20 0,1-1 24 0,-1 1 28 0,0 4 28 16</inkml:trace>
          <inkml:trace contextRef="#ctx0" brushRef="#br0" timeOffset="-1093.8891">12515 12617 43 0,'8'-5'92'16,"-8"-4"-8"-16,0 4 0 0,0-5-24 0,0 5-4 0,0-5 4 16,0 6-8-16,0-6 4 0,0 5 0 0,0-4-4 0,0 4 4 15,0 0 0-15,0-6 4 0,-8 8-8 0,8-2 0 0,0 0 0 0,0 5 0 16,-8-5-4-16,8 5-4 0,-9 0 4 0,9-4-4 0,0 4-8 16,-8 0-4-16,-1 0 0 0,1 4 0 0,8-4-4 0,-9 5 4 15,1 0-8-15,0 0 4 0,-2-2-4 0,2 4 0 0,0 2 0 16,-2 1 0-16,2-6-4 0,0 6 0 0,-1-1-4 0,-7 6 0 15,7-5-4-15,0 4 0 0,1-5 0 0,0 6-8 0,-2-5 0 16,10-1 0-16,-8 5 0 0,0-4 4 0,8 0-12 0,-9-1 8 0,9 1-4 16,0-6 0-16,0 6 0 0,0-4 0 0,0-2-16 0,0 1 20 15,9-1 0-15,-9-4-4 0,8 5 0 0,-8-5 4 0,8 0 0 16,2 0-4-16,-2 5 4 0,-8-5-4 0,8 0 4 0,1 0-8 16,0 0 4-16,-1 0 0 0,0 0-4 0,1 0 8 0,-1 0 0 15,0 0-4-15,2 0 4 0,6 0-4 0,-6 0 0 0,-2 0 0 0,0 0 0 16,1 0 0-16,-1 0-4 0,1 0 4 0,8 0 0 0,-9 5-4 15,0-5 4-15,2 4 0 0,-2-4-4 0,0 5 0 0,2 0 4 16,-2 1 0-16,0-3 0 0,0 3 4 0,1-2-4 0,0 6 0 16,-1-5 0-16,1 4 0 0,-9 0 0 0,8-4 0 0,0 5 0 15,2-5 0-15,-10 5 0 0,8-1 4 0,-8 1 0 0,8 0 0 0,-8-6 0 16,0 6 0-16,0-1 0 0,8 1 4 0,-8 0 0 0,0-1 0 16,-8 1 4-16,8 4-4 0,0-4 4 0,-8 0 4 0,0 4-4 15,8-5 4-15,-10 6-4 0,2-5 0 0,0 4-4 0,-9-5 0 0,8 6 4 16,0-6-4-16,-7 6-16 0,8-5 20 0,-10-1 4 15,0 0-8-15,10-4 4 0,-9 5-4 0,0-10-4 0,9 5 0 0,-9-1 4 16,9-4-8-16,-10 0 4 0,0 0 0 0,10-4-8 0,-9-1 4 16,9 0-8-16,-9 0-12 0,8 0-4 0,-7-4-12 0,6 0-8 15,-6-1-16-15,7 0-8 0,-8 0-16 0,9 1-12 0,-1-1-12 16,1-4-16-16,-1 5-4 0,0-1-16 0,1-5-16 0,0 6-56 16,-2-1 16-16,10-4 40 0,0 4 32 0,0 0 24 0</inkml:trace>
          <inkml:trace contextRef="#ctx0" brushRef="#br0" timeOffset="-576.976">13231 12521 39 0,'0'-5'108'0,"0"5"-4"16,0-5 0-16,-8 5-20 0,8 0-4 0,0 0 0 0,0 0 0 15,0 0-4-15,0-5-4 0,-8 5-8 0,8 0-4 0,0 0-4 0,0 0 0 16,-10 0 0-16,10 0-8 0,-8 5 0 0,0-5 0 0,8 5-4 16,-8-5 0-16,-1 5-4 0,0-2 0 0,1 4 0 0,-1 2-8 15,1 1 0-15,0-1 4 0,-10 1 0 0,10 4-8 0,0 1 0 16,-10 4 4-16,10 0-4 0,-1 0-8 0,-8 0 4 0,8 5-8 15,-7 0 0-15,6 0 0 0,2 6 4 0,0-7-8 0,0 5-4 0,-2 1 0 16,2 0-4-16,0 0 4 0,8 0 0 0,0-2-4 0,0 3 0 16,0 4-4-16,0-5 0 0,8 0 4 0,-8-1-4 0,8-5 0 15,2 7 0-15,-2-1-8 0,8-6 0 0,-6 2-12 0,6-2-8 16,-7 2-12-16,8-2-20 0,0-3-8 0,1-1-12 0,-2 0-16 16,2 0-24-16,-2-4-24 0,1-1-16 0,1-4-52 0,-2 4-20 0,10-4 36 15,-8-7 44-15,-2 4 28 0,1-3 20 0</inkml:trace>
          <inkml:trace contextRef="#ctx0" brushRef="#br0" timeOffset="306.69">14127 13298 67 0,'0'-10'104'0,"0"10"0"0,8-5-4 0,-8 1-16 0,0 4-20 16,9-6 16-16,-9 12-4 0,8-6 0 0,-8 0-4 16,0 4-4-16,9 1 0 0,-9 0-4 0,8 4 4 0,-8 1-8 0,9-1-8 15,-9 1-8-15,8 5-4 0,-8-1-4 0,0 1-8 0,8-1-4 16,-8 5-8-16,0-4 0 0,0 4-8 0,0 0-4 0,0 0-8 16,0 0-16-16,0 1-16 0,0-2-20 0,0 2-32 0,0-1-32 15,0 0-20-15,0-5-84 0,0 6 12 0,0-5 32 0,0-7 40 0,0 7 32 16,0-5 16-16</inkml:trace>
        </inkml:traceGroup>
      </inkml:traceGroup>
    </inkml:traceGroup>
  </inkml:traceGroup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7:30.8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98B143-CA1A-4814-86BB-CAC86AAC7853}" emma:medium="tactile" emma:mode="ink">
          <msink:context xmlns:msink="http://schemas.microsoft.com/ink/2010/main" type="writingRegion" rotatedBoundingBox="2544,1130 12242,849 12429,7307 2731,7588">
            <msink:destinationLink direction="with" ref="{426A9781-F290-4D4E-A87F-69BBD19DEAE4}"/>
          </msink:context>
        </emma:interpretation>
      </emma:emma>
    </inkml:annotationXML>
    <inkml:traceGroup>
      <inkml:annotationXML>
        <emma:emma xmlns:emma="http://www.w3.org/2003/04/emma" version="1.0">
          <emma:interpretation id="{33B34986-F3F9-4367-9282-8296DD8DD91B}" emma:medium="tactile" emma:mode="ink">
            <msink:context xmlns:msink="http://schemas.microsoft.com/ink/2010/main" type="paragraph" rotatedBoundingBox="2564,1098 12277,1236 12260,2385 2548,2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3B4DDE-4C7A-47F3-9D3C-2B8DBCD6E86F}" emma:medium="tactile" emma:mode="ink">
              <msink:context xmlns:msink="http://schemas.microsoft.com/ink/2010/main" type="line" rotatedBoundingBox="2564,1098 12277,1236 12260,2385 2548,2247"/>
            </emma:interpretation>
          </emma:emma>
        </inkml:annotationXML>
        <inkml:traceGroup>
          <inkml:annotationXML>
            <emma:emma xmlns:emma="http://www.w3.org/2003/04/emma" version="1.0">
              <emma:interpretation id="{CD3016D5-84A1-4672-A4AC-D199A16EE7B9}" emma:medium="tactile" emma:mode="ink">
                <msink:context xmlns:msink="http://schemas.microsoft.com/ink/2010/main" type="inkWord" rotatedBoundingBox="2564,1098 4025,1119 4012,2007 2552,1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1133 263 15 0,'0'0'92'15,"0"0"-12"-15,0-5 0 0,0 5-24 0,0 0-4 0,0 0 4 16,0 0 0-16,0-5 0 0,0 5-16 0,0 0 16 0,0-4 4 16,9 4-4-16,-9-6 4 0,8 2 0 0,-8 4-8 0,0-5-4 0,9 1 0 15,-1-2-4-15,1 6-4 0,-1-4-8 0,0-1-4 0,2 0-4 16,-2-1-4-16,10 6-4 0,-10-3-4 0,0-3 0 0,9 2-4 16,-8 4 0-16,-1-5-4 0,1 0 0 0,7 5-4 0,-6-5-8 15,6 5-8-15,-8-4-12 0,2 4-24 0,6 0-8 0,-7 0-16 16,0-5-16-16,-1 5-8 0,9 0-20 0,-9-5-68 0,0 5 16 0,2-4 36 15,-2 4 20-15,10-5 24 0</inkml:trace>
          <inkml:trace contextRef="#ctx0" brushRef="#br0" timeOffset="-286.864">1192 80 39 0,'0'-4'72'0,"0"4"-4"0,0 0-4 15,0 0-28-15,0 0 0 0,0 0 4 0,0 0-4 0,0 0-4 16,10 0 0-16,-10 0 4 0,0 0 0 0,0 0 0 0,8 4 4 16,-8-4-4-16,0 0 4 0,8 0 0 0,-8 5 0 0,10 0 0 15,-10-5-4-15,0 5 4 0,8-1-8 0,-8 2 0 0,0-2 0 0,0 6-4 16,0-5 0-16,0 4-4 0,0-4-4 0,0 4-4 0,0 2 0 15,0-7-4-15,0 6-4 0,0-1-4 0,0 1 0 0,0 3 0 16,0-2-4-16,0-2 4 0,0 1 0 0,0-1-4 0,0 6 0 16,0-5 0-16,0-1 0 0,0 1-4 0,0-6 4 0,0 6-8 0,0 0-4 15,0-5-4-15,0 4-4 0,0-5-8 0,0 2-12 0,0 3-4 16,8-4-8-16,-8 0-4 0,0-5-4 0,0 5-4 0,0-1 4 16,0 1-16-16,0-5-20 0,0 5-36 0,0-1-8 0,0-4 28 0,0 0 24 15</inkml:trace>
          <inkml:trace contextRef="#ctx0" brushRef="#br0" timeOffset="-2607.9071">7 37 23 0,'0'-4'88'16,"0"4"-8"-16,0-5 0 0,-8 0-24 0,8 0-4 0,0 0 4 16,0 5 0-16,0-5-4 0,0 5-4 0,0 0-4 0,0-5-4 15,0 5 0-15,0 0 0 0,0-4 0 0,0 4 0 0,0 0 8 16,0 0 0-16,0 0-8 0,0 0 0 0,8 4 0 0,-8-4-4 0,10 5 0 15,-10 0 0-15,8-5-4 0,-8 5 0 0,8 5 0 0,1-5-8 16,-1 4 4-16,1 0 0 0,0 1-8 0,7 5 0 0,-8-6-4 16,2 5 0-16,6 1-4 0,-6-1-4 0,6 1 0 0,-7 4 0 0,8-5-20 15,-9 5 20-15,9-4 0 0,-9-1 0 0,10 5-4 16,-10-4 0-16,10-1 4 0,-10 5 0 0,9-4-8 0,-9-5 0 0,1 3 0 16,0 2 4-16,7-5 0 0,-6-1-4 0,-2 1 0 0,-8-1 0 15,8 1-4-15,2-5 0 0,-10 5-4 0,8-6-4 0,-8 1-4 16,0-5-4-16,8 5-8 0,-8-5-8 0,0 5-12 0,0-5-16 0,0 0-24 15,0 0-16-15,-8 0-12 0,8 0-8 0,-8-5-56 0,8 5-4 16,-10-5 32-16,10 0 24 0,-8 1 28 0</inkml:trace>
          <inkml:trace contextRef="#ctx0" brushRef="#br0" timeOffset="-2317.6835">358-49 79 0,'0'-5'108'16,"0"5"-4"-16,0 0 0 0,0 0-24 0,0 0-12 0,0 0 0 15,-8 0-4-15,8 5-8 0,0-1 0 0,-10 3-4 0,2-4-4 16,8 7 0-16,-8-1-8 0,-2-4 0 0,2 5-8 0,0 4 0 0,-1-4-8 16,-8 4 0-16,9 0 4 0,-1 1-4 0,-7 4 0 0,6-5-4 15,2 1 0-15,-10-1-4 0,10 1 0 0,0 0 0 0,-9-1-4 16,8 0 0-16,1 1-4 0,-9-1 0 0,9-5 0 0,-2 6-4 0,-6-1 0 15,6-4 0-15,2 4 0 0,0-4-8 0,0-1 0 16,-1 1-4-16,0 0-4 0,9-1-12 0,-8 1-4 0,-1-6-8 0,9 6-8 16,0-5-12-16,0 0-16 0,-8-1-4 0,8-4-12 0,0 5-12 15,0-5-12-15,0 0-52 0,0 5 0 0,0-5 24 0,0-5 28 16,0 5 24-16</inkml:trace>
          <inkml:trace contextRef="#ctx0" brushRef="#br0" timeOffset="-1718.7228">665-385 35 0,'0'5'84'0,"-10"-5"-12"0,10 0-12 16,0 0-28-16,0-5 4 0,0 5-8 0,0 0 0 0,0-4 0 0,0-2-4 16,0 2 0-16,0-1 0 0,0 5-4 0,0-5 0 0,0 0 4 15,0 1-4-15,10-1 4 0,-10 0-4 0,0 0 4 0,8 5-4 16,-8-5 0-16,8 0 4 0,-8 5-4 0,9-4 0 0,-9-1-4 0,9 5 0 16,-1 0 0-16,0 0 0 0,-8 0-4 0,9 0 0 15,-9-5-4-15,8 5 0 0,1 5 4 0,-9-5-4 0,9 5-4 0,-9-5 4 16,0 4 0-16,0 6-4 0,0-5 0 0,0 5 0 0,0-1 0 15,0 1-4-15,0 4 0 0,-9-4 0 0,9 4 0 0,-9 0 0 16,1 1 0-16,-1-1 0 0,9 5-4 0,-8-4 4 0,0-1 0 16,-1 1 0-16,0-2 0 0,1-2 4 0,0-2-8 0,-2 1 4 15,10-1 0-15,-8-3-4 0,0-2 4 0,-1 1 0 0,9 0 0 16,-9-5 0-16,9 0-4 0,0 0 4 0,-8 0-4 0,8 0 4 0,0-5 0 16,0 5 0-16,0-5-4 0,0 5 0 0,0-4 4 0,0 4 0 15,0-6 0-15,0 2 0 0,0 4-4 0,0 0 0 0,0-5 4 16,8 5 0-16,-8 0 0 0,0 0 0 0,9 0 4 0,-9 0-4 15,0 0 0-15,9 0 0 0,-9 0 0 0,8 0 4 0,0 5 0 16,2-5 4-16,-10 4-4 0,8 2 4 0,0-2 8 0,1 1 0 0,0 0 0 16,-1 0 8-16,0 4 0 0,1 1 0 0,-1-6 0 0,1 6 4 15,0 0-4-15,7-1 0 0,-6 0 0 0,-2 1 0 0,0 0 0 16,0-5 0-16,2 4-4 0,6-4 0 0,-7 5 0 0,-1-5 0 0,0-1-4 16,2 1 0-16,-10-5 0 0,8 0 0 0,0 5 0 15,2-5 0-15,-10-5 0 0,8 5-4 0,-8 0-4 0,8-5 0 0,-8 1 0 16,8-6 0-16,-8 5-4 0,0 0 0 0,0-4-4 15,9-1-4-15,-9 5-8 0,0-5-16 0,0 1-12 0,0 5-16 0,-9-6-28 16,9 5-24-16,0-5-20 0,-8 6-24 0,8-6-68 0,-8 5 32 0,8 1 36 16,-8 4 24-16,-2-5 32 0</inkml:trace>
        </inkml:traceGroup>
        <inkml:traceGroup>
          <inkml:annotationXML>
            <emma:emma xmlns:emma="http://www.w3.org/2003/04/emma" version="1.0">
              <emma:interpretation id="{6B7BA45C-95DC-466A-B8B7-24A4E1B86F3B}" emma:medium="tactile" emma:mode="ink">
                <msink:context xmlns:msink="http://schemas.microsoft.com/ink/2010/main" type="inkWord" rotatedBoundingBox="4355,1264 5381,1278 5371,1915 4346,1900"/>
              </emma:interpretation>
            </emma:emma>
          </inkml:annotationXML>
          <inkml:trace contextRef="#ctx0" brushRef="#br0" timeOffset="556.5945">1892-83 59 0,'0'0'80'16,"-8"-4"-4"-16,-2-1-4 0,10-5-24 0,0 5-4 0,-8 1 0 16,8-6 0-16,0 1 0 0,0-1 0 0,-8 1-4 0,8-1 0 15,8-5 0-15,-8 6 4 0,0-1 0 0,8-4-4 0,-8 3 0 16,10 3 4-16,-10-2 0 0,8 4-4 0,0-7-4 0,2 8-4 15,-2-5 0-15,-8 6 0 0,17-6-8 0,-9 6-4 0,0 4-4 0,1-5 0 16,0 5 0-16,7-6-4 0,-6 6 0 0,-2 0-4 0,0 6 0 16,10-1 0-16,-10-5 0 0,0 9-4 0,1-4 0 0,-1 5 0 15,1-1-4-15,0 4 4 0,-1 3-8 0,-8-2 4 0,0 1 0 16,8 4-4-16,-8 4 4 0,-8-3-4 0,8 4 4 0,-8 0 0 16,-1 4-4-16,0-4 4 0,1 5-4 0,-1 0-4 0,-7-5 4 0,-2 5 0 15,10-6 0-15,-10 6 0 0,2-10 4 0,-2 6-4 16,10-6 4-16,-9 0 0 0,1 1 0 0,-2-7 0 0,10 2 4 0,-10-5-4 15,10-1 0-15,0-3 0 0,-1-2 0 0,0 0 0 0,1 1-4 16,-1-5 4-16,1-5 0 0,0 5 0 0,8-4-4 0,0 0 4 16,-10-2-4-16,10-3 4 0,0 4 0 0,0 0-4 0,0-4 4 0,0-1 0 15,10 5-4-15,-10-5 4 0,8 6 4 0,-8-6 0 0,8 4-4 16,1 3 0-16,-9-3 4 0,8 2 0 0,1 4-4 0,0-5 4 16,-1 5 0-16,8-5 0 0,-6 10 0 0,-2-5 0 0,10 0 0 15,-10 5 0-15,9-1 4 0,-9 2 0 0,9-3 0 0,-8 3 0 16,7-1 0-16,2 4 0 0,-10-3-4 0,10 3 0 0,-2-5 0 0,1 6 0 15,-8 0 0-15,8-5 0 0,1 4 0 0,-2-3-4 0,-7 2 0 16,8-3 0-16,0 5 0 0,-1-5-8 0,2 0-8 0,-10-1-12 16,10-4-12-16,-2 5-20 0,2-1-16 0,-10-4-24 0,9 6-8 15,-9-6-36-15,10 0-64 0,-10 0 32 0,0 0 36 0,2-6 32 16,-2 6 16-16</inkml:trace>
          <inkml:trace contextRef="#ctx0" brushRef="#br0" timeOffset="1050.2577">2778-54 23 0,'0'-5'124'0,"0"1"4"0,0 4-4 15,0-5-16-15,0 5-4 0,0 0 0 0,-8 0-8 0,8 0-8 16,0 0-8-16,0 5-4 0,0-5 0 0,0 4-8 0,-8 1-4 16,8 0-4-16,-8 6-4 0,8-8-4 0,-10 7 0 0,10-1-4 15,-8 1-4-15,0-1-4 0,-1 6-12 0,1 0-4 0,-1-1 0 16,0 0-8-16,1 1 0 0,0 4 0 0,-10-5-8 0,10 5 0 0,0-4-4 15,-10 4 4-15,10-5-8 0,-1 5-4 0,1-4-8 0,-1-1-8 16,-8 1-16-16,9-1-20 0,0 1-8 0,-2-6-12 0,2 1-20 16,0-1-20-16,8 1-20 0,-10-5-20 0,2 0-76 0,8-1 16 0,-8-4 40 15,8 5 36-15,-9-5 20 0,9 0 24 0</inkml:trace>
          <inkml:trace contextRef="#ctx0" brushRef="#br0" timeOffset="805.9037">2506 57 39 0,'0'4'104'0,"8"-4"-8"15,-8 0 0-15,0 0-20 0,8 5 8 0,-8 0-4 0,10-5 8 16,-10 5-4-16,8-1-8 0,-8 1 0 0,8 0-4 0,2 0-4 16,-2-1-12-16,0 2 0 0,0 3-8 0,1 1-4 0,0-6-4 0,-1 6-8 15,9-1-4-15,-9 2-4 0,2-2-8 0,6 0 0 16,-8 6 0-16,10-5-4 0,-10-1 0 0,1 5-4 0,8-4 0 0,-8-1 0 15,-1 1-4-15,0 0 0 0,10-1 0 0,-10 2-4 0,0-3 0 16,2 2-4-16,-10-5-8 0,8 0-4 0,0 4-16 0,-8-4-12 16,0-1-4-16,9 2-16 0,-9-2-16 0,0 1-24 0,0-5-16 15,0 0-12-15,0 5-60 0,0-5 4 0,-9 0 28 0,9-5 36 0,0 0 20 16</inkml:trace>
        </inkml:traceGroup>
        <inkml:traceGroup>
          <inkml:annotationXML>
            <emma:emma xmlns:emma="http://www.w3.org/2003/04/emma" version="1.0">
              <emma:interpretation id="{F6F8639E-F5B6-4FE4-92B3-6215D3E5D029}" emma:medium="tactile" emma:mode="ink">
                <msink:context xmlns:msink="http://schemas.microsoft.com/ink/2010/main" type="inkWord" rotatedBoundingBox="6155,1159 7584,1179 7568,2318 6139,22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34.5028">3589 99 31 0,'0'6'84'0,"0"-6"0"16,8 4-8-16,-8-4-24 0,0 5-4 0,9 0 0 0,-9-5 0 15,0 5-4-15,8-5-4 0,0 0 0 0,2 4-4 0,-2-4-4 16,0 0-4-16,10 0 0 0,-10 0-8 0,9 0-4 0,-8 0-4 0,8-4-4 16,-1-1 4-16,2 5-4 0,-2-5-8 0,10 0-8 0,-8 1-16 15,7 4-20-15,-9-6-24 0,10 2-52 0,-8-1-52 0,7 0 36 16,-8 5 28-16,8-5 16 0</inkml:trace>
          <inkml:trace contextRef="#ctx0" brushRef="#br0" timeOffset="3248.0025">3682-54 11 0,'0'-5'88'0,"0"1"0"0,0-1-4 0,0 0-24 15,0 0 0-15,0 0-12 0,0 1 12 0,0-1 8 0,0 5-8 0,0-5 4 16,0 5-8-16,0-5 0 0,0 5-4 0,0 0-4 0,0-5-4 0,0 5-8 15,0 0 0-15,0 0 0 0,0 0 0 0,0 0-4 16,0 0 4-16,0 5-4 0,0-5 0 0,0 5 0 0,0 0 0 16,0 0-4-16,0-1-4 0,0 6 0 0,9-5-8 0,-9 4 0 0,0 1-4 15,0 1 0-15,9 2-4 0,-9-4 0 0,8 6-4 0,-8-1 0 16,0 6 0-16,9-6 0 0,-9 0 0 0,8 1-4 0,-8 4-4 16,0-5-4-16,0 1 0 0,0-1-12 0,8 1-8 0,-8-1-4 0,0 0 0 15,0-4-12-15,0 3-12 0,0-2-12 0,0-2-12 16,0 1-8-16,0-5-8 0,0-1-8 0,0 2-32 0,-8-2-40 0,8-4 16 15,0 5 24-15,-8-5 32 0</inkml:trace>
          <inkml:trace contextRef="#ctx0" brushRef="#br0" timeOffset="3898.2652">4219-6 83 0,'0'0'100'0,"-8"0"-8"0,8-5 4 0,0 5-24 0,-8 0 0 15,8 0-4-15,-10 0 0 0,10 0-4 0,0 0-8 16,0 0-8-16,-8 0-4 0,8 0-4 0,0 0 0 0,0 0 0 0,0 5-8 16,0-5-4-16,0 5 4 0,0-5-4 0,0 4-4 0,8 1-4 15,-8 0-4-15,10 0-4 0,-10 0-4 0,8 0 4 0,-8 4-4 16,8 1 0-16,2-6-4 0,-10 6 4 0,8 0-4 0,9-1-4 0,-9-4 4 15,1 5 0-15,-1 0-4 0,9-1 4 0,-9-4-4 0,10 4 0 16,-10 1 0-16,10-5 0 0,-2-1 0 0,-7 7 0 0,8-11-4 16,-8 4 4-16,-1 1 0 0,0-5 0 0,2 0 0 0,6 0 0 15,-8 0 0-15,-8-5-4 0,10 1 4 0,-10-1 0 0,8-1 4 16,-8-3-4-16,8 4 0 0,-8-4-4 0,0-1 4 0,0 1 0 16,0-1 0-16,0 0 0 0,0 1 0 0,0-1 0 0,0 1 4 15,0-1-4-15,0 0 0 0,0 6 4 0,0-1-4 0,0-5 4 0,0 5-4 16,0 5 0-16,0-5 0 0,0 5 0 0,0 0 4 0,0 0 0 15,0 0 0-15,0 5-4 0,0 0 4 0,0 0 4 0,0 5 0 16,0-1 4-16,0 0-4 0,9 6 4 0,-9-1 0 0,0 1 4 16,8-1-8-16,1 5 0 0,-9 0 4 0,9 6-4 0,-1-2 4 15,0 2-4-15,0 4 0 0,-8-6 0 0,18 1 0 0,-10 5 0 16,2-5 0-16,-2 4-4 0,0 2 4 0,1-7-4 0,-1 6 8 0,1 0-4 16,-9-5 4-16,8 0 0 0,-8 5 0 0,9-5 0 0,-9-5-4 15,8 5 0-15,-8-4 0 0,0-2 0 0,0-3 0 0,-8-2-4 16,8 3 0-16,0-7-8 0,-9 1-4 0,9-6-24 0,-8 6-12 0,-1-10-12 15,9 0-16-15,-8-5-24 0,8 0-24 0,-9 1-16 16,1-6-16-16,0 1-56 0,-2-7 0 0,2 3 56 0,0-6 28 0,-2 5 28 16</inkml:trace>
          <inkml:trace contextRef="#ctx0" brushRef="#br0" timeOffset="4394.4403">4645-293 63 0,'0'-10'96'0,"10"0"-8"0,-10 5-4 0,0 1-20 16,0-6-4-16,8 5 0 0,-8 1-4 0,0-2 4 0,8 2-8 16,-8-1 4-16,10 5-4 0,-10-5-8 0,8 0 8 0,0 1-8 15,1 4-4-15,-1-5 0 0,0 0-4 0,1 0 0 0,0 5-4 16,-1 0-8-16,0 0-4 0,2-4 0 0,6 4-8 0,-7 0 0 15,0 0 0-15,-1 0 0 0,0 0-4 0,1 4 0 0,-9-4-4 16,8 10 0-16,-8-5-4 0,0 4 4 0,0-4 0 0,0 10-8 0,0-6 4 16,0 5 0-16,-8 1-4 0,-1 0 0 0,1 3 0 0,0-3 0 15,-1 4 0-15,0-1 0 0,1 3 0 0,-10-7 0 0,10 0 0 16,0 0-4-16,-1 1 8 0,0-5-4 0,1 3-4 0,0-7 4 16,-1 3 0-16,9-4 4 0,-8-5-4 0,8 5 0 0,-8-5 0 15,8 0 0-15,0 0 0 0,0-5 0 0,0 5 4 0,0-5-4 0,0 0 4 16,0 1 0-16,0-2 0 0,0 2 0 0,0-1 0 0,0 1 0 15,8-1-4-15,-8 0 4 0,0 0 0 0,8 5 0 0,1 0 0 16,-9-4 8-16,8 4 0 0,-8 0 4 0,8 0 0 0,1 0 0 16,0 4 4-16,-1-4 4 0,0 5 4 0,2 0 4 0,-2 0 4 15,0-1 4-15,10 1 0 0,-10 5 4 0,0-6 0 0,9 1 4 0,-8 0 0 16,8 5 4-16,-9-6-4 0,10 1-8 0,-10 0-4 0,10 0-4 16,-10 0-4-16,0-1 0 0,9 1-4 0,-9-5-8 0,2 0 0 15,-2 5 0-15,8-5-4 0,-6 0 0 0,-10 0-4 0,8 0-4 0,0 0 0 16,-8 0-8-16,9-5-12 0,-9 5-20 0,0-5-28 0,0 1-20 15,0-1-24-15,-9 0-40 0,9 0-36 0,-8 0-72 0,0-4 4 16,-2-1 56-16,2 5 36 0,0-5 32 0,0 1 20 0</inkml:trace>
        </inkml:traceGroup>
        <inkml:traceGroup>
          <inkml:annotationXML>
            <emma:emma xmlns:emma="http://www.w3.org/2003/04/emma" version="1.0">
              <emma:interpretation id="{6DA48851-4401-4B43-BF4E-715FB4DC5F2D}" emma:medium="tactile" emma:mode="ink">
                <msink:context xmlns:msink="http://schemas.microsoft.com/ink/2010/main" type="inkWord" rotatedBoundingBox="8041,1723 8407,1728 8406,1770 8040,17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30.3049">5507 158 3 0,'-8'0'88'0,"8"0"-8"16,-9 0-8-16,9 0-20 0,0 4-20 0,0-4 20 0,0 0-4 16,-8 0-4-16,8 0 0 0,0 0-4 0,0 0 8 0,0 0 0 15,8 0 8-15,-8 0 0 0,0 0 0 0,9 0 4 0,-9 0-4 16,8 0-4-16,-8 0 0 0,8 0-4 0,0 0 0 0,2 0-4 15,-2 0-4-15,-8 0 4 0,18 0-12 0,-10 0-4 0,0 0-4 0,1 0-4 16,-1 5-4-16,9-5 0 0,-8 0-4 0,-1 0-4 0,10 0 4 16,-10 0 0-16,0 5-8 0,10-5 0 0,-10 0-4 0,9 0 0 15,-8 4-4-15,8-4-16 0,-9 0-16 0,10 5-16 0,-10-5-20 16,0 5-24-16,10-5-20 0,-10 5-16 0,0-5-44 0,9 4-36 16,-8 2 32-16,0-6 44 0,-1 3 28 0,-8-3 20 0</inkml:trace>
        </inkml:traceGroup>
        <inkml:traceGroup>
          <inkml:annotationXML>
            <emma:emma xmlns:emma="http://www.w3.org/2003/04/emma" version="1.0">
              <emma:interpretation id="{4D9B2C45-983D-4A4D-86C4-44AB89BE1392}" emma:medium="tactile" emma:mode="ink">
                <msink:context xmlns:msink="http://schemas.microsoft.com/ink/2010/main" type="inkWord" rotatedBoundingBox="9009,1299 9805,1310 9796,1945 9000,19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86.606">6956-25 27 0,'0'-5'104'0,"0"0"-4"0,0 5-4 0,0 0-24 0,0 0-4 15,0 0-4-15,0 0-4 0,0 0 0 0,0 0-4 0,0 0-4 16,0 0 0-16,0 5 0 0,0-5 0 0,0 5-12 0,8-5 4 16,-8 0-8-16,0 5-4 0,10-1 0 0,-10-4 0 0,8 5-8 0,0 0 4 15,-8 0-8-15,10-5 0 0,-2 4-4 0,0 1 4 0,0 0 0 16,1 0-4-16,0 0 4 0,-1 5-4 0,1-6 0 0,7 1 0 16,-6 0 4-16,-2 5-8 0,0-6 0 0,0 6 4 0,2-1-4 15,6 1-4-15,-7-5 4 0,0 5 4 0,-1-1-4 0,1 1 4 16,-1-1-8-16,0 1 4 0,-8 5 0 0,10-6 0 0,-10 0 0 0,8 6 0 15,-8-5 0-15,0-1 0 0,0 5 0 0,0-4 0 0,0 5-4 16,-8-1 0-16,8-5 0 0,-10 6 0 0,10-6-4 0,-8 6 0 16,0-6 0-16,-1 6-4 0,1-6 0 0,-10 1 0 0,10-5-4 15,0 4 0-15,-2-4-12 0,2-1-8 0,0-4-12 0,-10 0-16 16,10 0-12-16,0 0-8 0,-1-4-24 0,1-6-20 0,-10 6-16 16,10-6-12-16,0-4-56 0,0 4-8 0,-2-4 36 0,2-6 44 0,-10 6 24 15</inkml:trace>
          <inkml:trace contextRef="#ctx0" brushRef="#br0" timeOffset="6258.1607">6479 201 27 0,'-8'3'108'0,"-1"-3"-12"0,9 0-4 0,0 0-24 0,-9 0 0 0,9-3-4 16,-8-3 0-16,8 2 0 0,0-1-4 0,0-5-4 0,0 6 0 16,0-10-4-16,0 3 0 0,0 2-8 0,0-5 0 0,8-1 0 15,1-4-4-15,0 5 0 0,-9-5-4 0,8-1-4 0,0 1 0 16,1-5 4-16,-1 5-8 0,1-1 0 0,8 2-4 0,-9-2-4 16,2 1 0-16,6 0 0 0,-7 0 0 0,0 0 0 0,-1 4-4 15,0 1 0-15,-8 5-16 0,9-6 20 0,-1 5-4 0,0 6 0 0,-8-6-4 16,10 4 0-16,-10-3-8 0,8 5 4 0,-8 4 0 0,0-5 0 15,0 5-4-15,0 0 0 0,0-4 0 0,0 4 0 0,0 0-4 16,0 4 4-16,8-4 0 0,-8 0 4 0,0 5-4 0,0-1-4 16,0 5 0-16,0-3 4 0,10 4-4 0,-10-2 4 0,0 3 0 0,0 3-4 15,0 1 0-15,8 4 0 0,-8 0 4 0,0 0 0 0,0 5 0 16,0 0-4-16,0 0 0 0,0 0 0 0,0 0 0 0,0 0 0 16,0 0-4-16,0 0 4 0,0 0 0 0,0 0-8 0,0-5 0 0,0 5-4 15,0-5-12-15,0 1-8 0,0-6-8 0,0 1-8 16,0-2-12-16,0 2-20 0,0-5-20 0,8-1-16 0,-8 1-12 15,0-6-12-15,8 6-76 0,-8-5 32 0,0 0 28 0,9 0 32 0,-9-5 20 16</inkml:trace>
          <inkml:trace contextRef="#ctx0" brushRef="#br0" timeOffset="6808.0113">6914-226 63 0,'8'0'108'16,"-8"0"4"-16,9 0 4 0,-1 0-12 0,-8 0 4 0,9 0 0 0,7 0 0 15,-6 0-4-15,-2 0-4 0,0 0-8 0,2 0-4 16,6 0-8-16,-8 0-8 0,1 0-4 0,8-5-12 0,-8 5-8 0,7 0-4 15,-6 0-8-15,6 0-4 0,-8 0-4 0,10 0-4 0,-10 0-4 16,10 0-4-16,-10 0-4 0,9 0-4 0,-9 0-8 0,2 0-8 16,-2 0-20-16,0 0-24 0,0 0-20 0,2 0-24 0,-10 0-36 0,8 0-36 15,-8 0-64-15,8 0-28 0,-8 0 48 0,0 0 40 0,0 0 36 16,0 0 24-16</inkml:trace>
        </inkml:traceGroup>
        <inkml:traceGroup>
          <inkml:annotationXML>
            <emma:emma xmlns:emma="http://www.w3.org/2003/04/emma" version="1.0">
              <emma:interpretation id="{9FA54037-A31C-4C4F-AD4C-31052ACE751A}" emma:medium="tactile" emma:mode="ink">
                <msink:context xmlns:msink="http://schemas.microsoft.com/ink/2010/main" type="inkWord" rotatedBoundingBox="10534,1348 11017,1355 11007,2054 10524,2047"/>
              </emma:interpretation>
              <emma:one-of disjunction-type="recognition" id="oneOf4">
                <emma:interpretation id="interp4" emma:lang="" emma:confidence="0">
                  <emma:literal>-0</emma:literal>
                </emma:interpretation>
                <emma:interpretation id="interp5" emma:lang="" emma:confidence="0">
                  <emma:literal>o</emma:literal>
                </emma:interpretation>
                <emma:interpretation id="interp6" emma:lang="" emma:confidence="0">
                  <emma:literal>0</emma:literal>
                </emma:interpretation>
                <emma:interpretation id="interp7" emma:lang="" emma:confidence="0">
                  <emma:literal>no</emma:literal>
                </emma:interpretation>
                <emma:interpretation id="interp8" emma:lang="" emma:confidence="0">
                  <emma:literal>co</emma:literal>
                </emma:interpretation>
              </emma:one-of>
            </emma:emma>
          </inkml:annotationXML>
          <inkml:trace contextRef="#ctx0" brushRef="#br0" timeOffset="8316.6608">8005 296 51 0,'0'0'88'0,"0"5"-4"0,0 0-8 0,0 0-20 16,0 0 4-16,8-1 0 0,-8-4 0 0,0 5 0 0,10-1 8 0,-2 2 0 15,-8-6 4-15,8 4-12 0,1 1 8 0,-1 0-8 0,0 0-4 16,2 0-4-16,6-1-4 0,-8 1-4 0,10 0 0 0,-1-1-8 15,-8 6-8-15,8-5-4 0,-9 0-4 0,9-1-4 0,0 2 0 0,1-6 0 16,-2 4-4-16,-7 1-4 0,8 0-4 0,0 0 0 0,-1-1 0 16,2-4-4-16,-10 5-8 0,10 0-16 0,-2 0-16 0,-7-1-40 15,0 3-4-15,8-4-28 0,-9 2-24 0,0 0-64 0,2 0-12 16,-2 0 40-16,0-1 32 0,2 1 28 0,-2-5 20 0</inkml:trace>
          <inkml:trace contextRef="#ctx0" brushRef="#br0" timeOffset="8051.9332">8389-197 43 0,'0'0'92'0,"0"0"-4"0,0-6-8 0,0 6-16 0,0 0-4 0,0 0 0 16,0-4-4-16,0 4 0 0,0 0-4 0,0 0 4 15,0 0-4-15,0 0-8 0,-9 0 4 0,9-5-8 0,-8 5-4 0,-1 0-4 16,0 5-4-16,9-5-4 0,-16 4-4 0,8 2 0 0,-2-2-8 16,-6 1 0-16,-2 5 4 0,1-1 0 0,1-3-8 0,7 2 4 15,-16 7-4-15,7-5-4 0,1 3 0 0,0 2 0 0,0 0-4 16,0-1 4-16,0 0 0 0,-1 0-4 0,-6 1 0 0,14-1 0 0,-6 1 0 15,-1-1 0-15,9 1 0 0,-10-6 0 0,10 1 0 0,0 4 0 16,-2-4 4-16,10-5-20 0,-8 4 20 0,8-4 0 0,0 4 0 16,0-3 4-16,0-2 4 0,8 1 4 0,-8 0 0 0,10 0 0 15,-2-1 0-15,0-4 0 0,0 5 4 0,10 0 0 0,-10 0 4 0,9-1 0 16,-9 2-4-16,10-1 0 0,-10-1 0 0,10 1 0 0,-2 0 4 16,2-1-4-16,-10 6-4 0,9-5 0 0,0-1-4 0,-8 2 4 15,7-3-4-15,2 3-4 0,-10 4 0 0,10-6 0 0,-10 2-4 16,9-2 0-16,-9 1 0 0,0-1 0 0,10 2 0 0,-10-2-4 15,2 1 4-15,-2 0 0 0,0 0-8 0,-8-1 0 0,8 1-4 0,1 1-12 16,-9-2-12-16,9 0-12 0,-9-4-8 0,8 5-12 0,-8 0-20 16,0 0-12-16,0-5-20 0,9 5-8 0,-9-5-28 0,-9 5-56 15,9-1 24-15,0-4 36 0,-8 5 28 0,8-5 20 0</inkml:trace>
        </inkml:traceGroup>
        <inkml:traceGroup>
          <inkml:annotationXML>
            <emma:emma xmlns:emma="http://www.w3.org/2003/04/emma" version="1.0">
              <emma:interpretation id="{4E9BEE9D-2A86-4C34-82D1-0C2E82E490AD}" emma:medium="tactile" emma:mode="ink">
                <msink:context xmlns:msink="http://schemas.microsoft.com/ink/2010/main" type="inkWord" rotatedBoundingBox="11583,1501 12273,1511 12265,2067 11575,2058"/>
              </emma:interpretation>
            </emma:emma>
          </inkml:annotationXML>
          <inkml:trace contextRef="#ctx0" brushRef="#br0" timeOffset="8836.2704">9087 128 47 0,'0'0'80'0,"0"0"-8"15,0 5-4-15,0-5-20 0,0 5-4 0,0-5-4 0,-8 5-8 16,8-1 0-16,0 2 0 0,0-1-4 0,0-1 0 0,-8 6 0 0,8-6-4 16,0 6 0-16,0-1-4 0,0 0 0 0,0 7 4 0,0-6-4 15,0-1 0-15,0 1-4 0,0 4 4 0,0-5-4 0,8 6 0 16,-8-6-4-16,8 6 4 0,2-1-4 0,-10-4 4 0,8 4 0 16,0 0 0-16,2 0-4 0,-2 1 4 0,0-6-4 0,9 6 4 15,-9-5-4-15,10-1 0 0,-2 5 4 0,2-7-8 0,-1 1 4 0,0 2-4 16,0-5 4-16,0-1-4 0,0 1 4 0,9 0 0 15,-10-5 0-15,10 4-4 0,-9-4 0 0,9-4 0 0,-10 4 0 0,10-5 0 16,-8 0 0-16,7 1 0 0,-8-6 0 0,8 0 4 0,-7 0 4 16,-1 1-4-16,0-5 0 0,8 4 4 0,-17-5 0 0,10 1-4 15,0-5 0-15,-10 5 0 0,0-1 0 0,0-4 4 0,1 5-4 0,0-5 4 16,-9 4-4-16,8-4 4 0,-8 5 0 0,0-5 0 0,0 3 0 16,0 3 0-16,-8-2 0 0,8-3-4 0,-9 3 0 0,0 0 4 15,9 6-4-15,-16-5-4 0,8-1 4 0,-2 5-4 0,2-4 0 16,-10-1 0-16,10 6 0 0,-9 0-4 0,1-6 4 0,-2 5 0 15,2 1 0-15,-2-1-4 0,1 1-4 0,0-1 4 0,0 2 0 0,0 1-4 16,0 3 0-16,-1-1 0 0,2 0 0 0,-2 5 0 0,2 0 4 16,-1 0 0-16,-1 0-8 0,2 5 4 0,-2 0-4 0,2 6 0 15,-2-3-4-15,1 2-8 0,1-1-8 0,-10 5-4 0,8 1-8 16,2 0-12-16,-2-1-8 0,2 5-28 0,-1 0-20 0,-9 1-28 16,18-1-36-16,-10 0-60 0,1 0 36 0,0 5 40 0,0-6 24 0,9 8 24 15</inkml:trace>
        </inkml:traceGroup>
      </inkml:traceGroup>
    </inkml:traceGroup>
    <inkml:traceGroup>
      <inkml:annotationXML>
        <emma:emma xmlns:emma="http://www.w3.org/2003/04/emma" version="1.0">
          <emma:interpretation id="{AB5734E1-95FC-45D7-A918-19594A61C8F6}" emma:medium="tactile" emma:mode="ink">
            <msink:context xmlns:msink="http://schemas.microsoft.com/ink/2010/main" type="paragraph" rotatedBoundingBox="3179,2690 10088,2971 10050,3921 3140,3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6EC834-91DC-4832-8D90-1989AD645606}" emma:medium="tactile" emma:mode="ink">
              <msink:context xmlns:msink="http://schemas.microsoft.com/ink/2010/main" type="line" rotatedBoundingBox="3179,2690 10088,2971 10050,3921 3140,3641"/>
            </emma:interpretation>
          </emma:emma>
        </inkml:annotationXML>
        <inkml:traceGroup>
          <inkml:annotationXML>
            <emma:emma xmlns:emma="http://www.w3.org/2003/04/emma" version="1.0">
              <emma:interpretation id="{2A42FF2E-CEB5-4A9E-B240-F26338A0D36A}" emma:medium="tactile" emma:mode="ink">
                <msink:context xmlns:msink="http://schemas.microsoft.com/ink/2010/main" type="inkWord" rotatedBoundingBox="3178,2705 4510,2759 4472,3695 3140,36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801.685">1525 1553 27 0,'0'0'84'0,"0"-5"-12"0,0 5 0 0,0-5-28 16,0 1-4-16,0 4 4 0,0-6-4 0,0 2 0 0,8-1-20 0,-8 1 24 15,10-6-4-15,-10 5-4 0,8-5-4 0,0 0 4 0,2 1-4 16,-2-5-4-16,0 4 0 0,1 0-4 0,-1-4 0 0,1 5-4 16,-1-6 0-16,9 6 0 0,-9-6 0 0,2 5-4 0,-2-4 0 0,0-1-4 15,10 6 0-15,-10-1 4 0,0-4-4 0,1 5 0 16,-1-1 4-16,1 0 0 0,0 2 0 0,-1-3 0 0,0 2 0 0,-8 4-4 16,10-5 4-16,-2 5 0 0,-8-3 0 0,8 2 0 0,0 1 0 15,-8 1-4-15,10-1 4 0,-10 0-4 0,0 0 0 0,0 5 0 16,0-5 0-16,8 5-4 0,-8 0 0 0,0 0 0 0,0 0 4 0,0 0-4 15,0 0 4-15,0 0 0 0,0 0 0 0,8 5 0 0,-8-5 4 16,0 5 0-16,0 0 0 0,0 0 0 0,0-1 0 0,0 1 0 16,0 1 0-16,9 2 0 0,-9-3 0 0,0 5 0 0,0-1 0 15,0 7 0-15,0-8-4 0,0 7 4 0,0-6 0 0,0 5-4 16,0 6 8-16,0-6-4 0,0 5-24 0,0-4 28 0,0 4-4 16,-9 1-4-16,9-2 0 0,0 2 0 0,0-1-4 0,-8 0 4 15,8 5-4-15,-8-5 0 0,8 5 0 0,0-4 0 0,-10-1-4 16,2 0 0-16,8 0 0 0,-8 0-4 0,8 0 4 0,0-4-4 0,-8 5 0 15,8-7 0-15,0-4-4 0,0 6 0 0,0-6 0 0,0 2-8 16,0-2-8-16,0-4-12 0,0 4-12 0,0-4-12 0,0 0-12 16,-10 0-8-16,10-1-24 0,0 2-32 0,0-6-16 0,-8 4-68 15,8 1-8-15,0-5 36 0,-8 0 40 0,8 4 28 0,-9-4 20 16</inkml:trace>
          <inkml:trace contextRef="#ctx0" brushRef="#br0" timeOffset="21242.0614">621 1294 43 0,'0'0'80'0,"0"0"-4"0,0 5-12 0,0-5-20 0,0 0 0 15,-8 0-4-15,8 0 0 0,0 0 0 0,0 0 0 0,0 0-4 16,8 0 0-16,-8 0 0 0,0 0 4 0,0 0-4 0,0 0 0 16,0 0 0-16,-8 0 0 0,8 0-4 0,0 0 0 0,0 0 0 15,0 0 0-15,0 0 0 0,0 0 4 0,0 0-8 0,0 0 0 16,0 4 4-16,8-4-4 0,-8 5 0 0,0-5-4 0,0 5 4 15,9-5 0-15,-9 4-8 0,9 1 0 0,-9-5 4 0,8 6-4 0,0-2 0 16,-8 1-4-16,10-1 4 0,-2 2-4 0,0-2 0 0,1-4 0 16,0 5 0-16,7 0-4 0,-7-5 0 0,-1 5 4 0,1-5-4 15,0 0 0-15,7 0-4 0,-6 4 4 0,-2-4-4 0,8 0 0 16,-6 0 0-16,-2 0-4 0,9 0 4 0,-9 0-4 0,10 0 0 16,-10 0 0-16,0 0 0 0,10 0 4 0,-10 0-4 0,0 6 0 15,1-6 0-15,0 0-16 0,8 0 20 0,-9 4 0 0,0-4-4 0,2 0 4 16,-10 5 0-16,8-5-4 0,0 0 0 0,0 4-4 0,-8 2 4 15,10-6-4-15,-10 0 8 0,8 0-4 0,-8 0 0 0,8 4-4 16,-8-4 4-16,0 0 0 0,0 0-4 0,9 0 0 0,-9 0 0 16,0 0 4-16,0 0 0 0,0 5-4 0,0-5 4 0,0-5-8 0,0 10 8 15,0-5-4-15,0 0 0 0,0 0 0 0,0 0 0 0,0 0 0 16,0 0 0-16,0 0 0 0,0 0 0 0,0 0-4 0,0 0 0 16,0 0-4-16,0 0-8 0,0 0-12 0,0 0-12 0,0 0-8 0,0 0-20 15,0 5-8-15,0-5-24 0,0 0-24 0,-9 0-20 16,9 0-52-16,0 5-28 0,-8-5 40 0,8 0 44 0,0 0 24 0,0 0 20 15</inkml:trace>
          <inkml:trace contextRef="#ctx0" brushRef="#br1" timeOffset="490568.8353">758 1414 19 0,'0'0'64'0,"-8"0"-8"0,8 0-4 16,0 0-28-16,-9 0 4 0,9 0-8 0,-9-5 4 0,9 5-4 0,-8 5-4 15,8-5 8-15,-9 0-8 0,9-5 0 0,0 5 0 0,-8 0-4 16,8 0 8-16,-8 0-8 0,8-5 8 0,-9 10 0 0,9-10-4 16,0 5 4-16,0 0 0 0,-9 0 0 0,9-5-4 0,0 5 0 0,0 0 4 15,0 0-4-15,0 0 0 0,0 0 0 0,0-4 0 0,0 8 0 16,0-8 0-16,0 4 0 0,0 0-4 0,0 0 0 0,0 0-4 16,0 0 0-16,0 0 0 0,0 0 8 0,0 0-4 0,0-6 0 15,0 6 4-15,0 0-4 0,0-4 4 0,9 4 0 0,-9-5 4 16,0 5-4-16,0-4 0 0,9 4-4 0,-9-6 0 0,8 6 0 0,-8-4-4 15,8 4 4-15,-8-5-4 0,9 5 0 0,-1 0 4 0,-8 0-8 16,9 0 0-16,0-5 4 0,-1 5-4 0,-8 0 0 0,8 0 0 16,2 0 0-16,-2 0 4 0,0 0 0 0,0 0-8 0,-8 0 4 15,10 0 0-15,-2 0 8 0,0 0-4 0,1 0 0 0,-1 0 0 16,0 0-4-16,2 0 0 0,-2 0 4 0,0 0 0 0,2 0-4 16,-10 0-4-16,8 0 4 0,0 0-4 0,0 0 4 0,1 0 0 0,-9 0-4 15,9 0 0-15,-1 0 0 0,1 0 4 0,-9 0 0 0,8 0 0 16,0 0 0-16,-8 0 0 0,10 0 0 0,-10 0 0 0,8 0 0 15,-8 0 0-15,8 0 0 0,-8 0 0 0,8 0-4 0,-8 0 4 16,10 0-4-16,-10 0 0 0,0 0 0 0,0 0 0 0,8 0 0 16,-8 0 4-16,0 0 0 0,0 0-4 0,0 0 0 0,0 0 4 15,0 0-4-15,0 0 4 0,0 0 0 0,0 0 0 0,0 0 4 0,0 0 0 16,0 0 0-16,0 0 0 0,0 0 4 0,0 0-4 0,0 0 4 16,0 0 0-16,0 0-4 0,0 0 0 0,0 0 0 0,0 0 0 15,0 0-4-15,-8 0 0 0,8 0 0 0,0 0 0 0,0 0 0 16,-10 0 0-16,10 0-4 0,0 0 4 0,-8 0-4 0,8 0-16 0,-8 0 20 15,0 0 0-15,8 0 0 0,-10 0-4 0,2 0 4 0,0 0 0 16,-1 0-4-16,9 0 0 0,-8 0 4 0,-1 0-4 0,0 0-4 16,1 0 4-16,0-5 0 0,8 5 0 0,-8 0 0 0,-2-4 0 15,2 4 0-15,0 0 0 0,-2 0 0 0,2 0 0 0,0 0 0 16,-1-6 0-16,1 6 0 0,0 0 0 0,8 0 0 0,-10 0 0 0,2 0 0 16,0 0 0-16,8 0 0 0,-8 6-4 0,8-6 4 0,-10 0 0 15,2 0 0-15,8 0 0 0,0 0 0 0,-8-6 0 0,8 6 0 16,0 0 0-16,-9 0 0 0,9 0 0 0,0 6 4 0,0-6-8 0,0 0 4 15,0 0 0-15,0 0 0 0,0 0 0 0,0 0 0 16,0 0 0-16,0 0-4 0,0 0 4 0,0 0 0 0,0 0 4 0,0 0-4 16,0 0-4-16,0 0 4 0,0 0-4 0,0 0 4 0,0 0-4 15,0 0 0-15,0 0 4 0,0 0 0 0,0 0-4 0,0 0 4 16,0 0 0-16,0 0 0 0,0 0 0 0,0 0 0 0,9 0 0 16,-9 4 4-16,0-4-4 0,0 5 0 0,8-5 0 0,0 5 0 15,-8-5 0-15,10 5 0 0,-10-1 0 0,8-4 0 0,0 6 0 0,0-2 0 16,2-4-4-16,-2 5 4 0,0-5 0 0,-8 4 0 0,9-4 0 15,-1 6 0-15,0-6 0 0,2 4 0 0,-2-4 0 0,0 0 0 16,2 0 0-16,-2 0 0 0,0 0 0 0,-8 5 0 0,8-5 0 16,1 0 0-16,0 0 0 0,-1 0 0 0,1 0 0 0,-9 0 0 15,8 0 0-15,0 0 0 0,2 0 4 0,-10 0-4 0,8 0 0 0,-8 0 0 16,8 0 0-16,-8 0 0 0,8 0 4 0,-8 0-4 0,0 0 0 16,10 0 0-16,-10 0 0 0,0 0 0 0,0 0 0 0,0 0 0 15,0 0 0-15,0 0 0 0,0 0 4 0,0 0-4 0,0 0 0 0,0 0 0 16,0 0 0-16,0 0 0 0,0 0 0 0,0 0 0 15,0 0 0-15,0 0 0 0,0 0 4 0,0 0 0 0,0 0-4 16,0 0 0-16,0 0 0 0,0 0-16 0,-10 0 20 0,10 0-4 0,0 0 4 16,0 0 0-16,-8 0-4 0,8 0 0 0,-8 0 4 0,8 0-4 15,-8 0 0-15,-2 0 0 0,2 0 0 0,0 0 0 0,-1 0 0 16,1 0 0-16,-1 0 4 0,0 0-4 0,1-5 0 0,0 5 0 0,0-4 0 16,-2 4 0-16,2 0 0 0,0-6 0 0,-2 2 0 15,-6 4 0-15,16-5 0 0,-9 5-4 0,1-4 8 0,0-2-4 0,-2 6 0 16,2-4 0-16,0 4 0 0,0 0-4 0,8 0 4 0,-10 0 0 15,2-5 0-15,8 5 4 0,-8 0-4 0,8 0 0 0,0 0 0 16,0 0 4-16,0 0-4 0,-9 0-4 0,9 5 0 0,0-5 0 0,0 0 4 16,0 0-4-16,0 0 4 0,0 0 0 0,0 0 0 15,0 0-4-15,0 0 4 0,0 0-4 0,0 0 4 0,0 0 0 0,0 0 0 16,0 0 4-16,0 0-4 0,9 0 0 0,-9 0-4 0,0 4 4 16,0-4 0-16,8 0 0 0,-8 0 0 0,0 0 0 0,8 0 0 15,2 6 0-15,-10-6 0 0,8 0 0 0,-8 0 4 0,8 0-4 16,0 4 0-16,2-4 0 0,-10 0 0 0,8 0 0 0,0 0 0 15,1 0 0-15,-9 0 0 0,8-4 0 0,0 8 0 0,2-4 0 0,-10 0 0 16,8 0 0-16,0 0 0 0,-8 0 4 0,10 0-8 0,-2 0 8 16,-8 0-8-16,8 0 0 0,0 0-8 0,-8 0-16 0,9 0-12 15,0 0-12-15,-9 5-24 0,8-5-20 0,-8 4-16 0,9 2 0 0,-1-2-92 16,-8-4 24-16,0 10 32 0,8-5 28 0,-8 0 24 16</inkml:trace>
          <inkml:trace contextRef="#ctx0" brushRef="#br2" timeOffset="435155.3274">766 1970 47 0,'0'-4'76'0,"0"-3"-8"15,-8 4-8-15,8-2-20 0,0 5-4 0,-8-5 0 0,8 0-4 16,0 5 0-16,0-4-8 0,0-2 0 0,-9 6 0 0,9-4 4 16,0 4 4-16,0 0-4 0,0 0 0 0,0-5 4 0,0 5 0 15,0 0 0-15,-9 0 4 0,9 0 4 0,0 0 0 0,0 0 4 0,0 0 4 16,0 0-8-16,0 0 8 0,0 0-4 0,0 0 4 0,0 0-4 15,0 0 4-15,0 0-8 0,0 0 4 0,0 0-4 0,0 0-4 16,0 0-4-16,0 0 0 0,0 0-4 0,0 0-8 0,0 0 0 0,0 0-4 16,0 0-4-16,0 0 0 0,0 0 0 0,0 0 0 15,0 0 0-15,0 0 4 0,9 5-4 0,-9-5 0 0,0 4 0 0,9-4 0 16,-9 6 0-16,0-6 4 0,8 4-4 0,0 1-4 0,-8 0 4 16,10 0 0-16,-2-2 0 0,0 4 0 0,0 2 4 0,2-5-4 15,-2 6 0-15,9-5 0 0,-9 0 0 0,0 4 0 0,2-3-4 16,6-2 4-16,-6 6 0 0,-2-5 0 0,8 0 0 0,-7-1 0 0,8 6 0 15,-8-6-4-15,7 1 4 0,2 0 0 0,-10 0-4 16,10 0 0-16,-2-1 0 0,2-4 4 0,-1 4-4 0,-9 2 0 0,8-6 0 16,2 5 0-16,0-5 0 0,-2 0-4 0,1 0 4 0,0 4 4 15,0-4-4-15,1 0-4 0,-2 0 4 0,2 0 0 0,-2 0-4 16,2 0 0-16,-1 0 0 0,-1 0-4 0,2 0 0 0,-2 0 0 16,2 0 0-16,-1 0 0 0,-8 0 0 0,8 0 0 0,-1 5 0 15,2-5 0-15,-2 0 0 0,2 0 0 0,-1 0 0 0,-9 0 0 0,10 0 0 16,-2 0 0-16,-8 0 0 0,10 0 0 0,0 0 0 0,-10 0 0 15,9 0 0-15,-9 0 0 0,1 0 0 0,8 0 0 0,-9 0 0 16,0 0 0-16,2 0 0 0,-2 0 0 0,0 0 0 0,10 0 0 16,-18 0 0-16,8-5 0 0,0 5 0 0,1 0 0 0,-1-4 0 15,1 4 0-15,0-5 0 0,-1 5 0 0,-8-6 0 0,8 6 0 0,2-4 0 16,-2 4 0-16,-8-4 0 0,8-1 0 0,0 5 0 0,2 0 0 16,-10-5 0-16,8 5 0 0,0-5 0 0,1 5 0 0,-9-5 0 15,8 5 0-15,1-4 0 0,-9 4 0 0,9-5 0 0,-1 5 0 0,-8-5 0 16,8 5 0-16,0-4 0 0,-8-1 0 0,10 5 0 15,-2-5 0-15,-8 5 0 0,0-5 0 0,8 5 0 0,-8-5 0 0,0 5 0 16,10 0 0-16,-10 0 0 0,0 0 0 0,0-4 0 0,8 4 0 16,-8 0 0-16,0-6 0 0,0 6 0 0,0 0 0 0,0 0 0 15,0 0 0-15,0 0 0 0,0 0 0 0,0-4 0 0,0 4 0 0,0 0 0 16,0 0 0-16,0 0 0 0,0 0 0 0,0 0 0 0,0 0 0 16,0 0 0-16,0 0 0 0,0 0 0 0,0 0 0 0,0 0 0 15,0-5 0-15,0 10 0 0,0-5 0 0,0 0 0 0,0 0 0 16,0 0 0-16,0 0 0 0,0 0 0 0,0 0 0 0,0 0 0 15,0 0 0-15,0 0 0 0,0 0-112 0,0 4-48 0,0-4-40 16,0 6-24-16,-8-2-92 0,8 1 44 0,0 0 56 0,0 0 44 16,-10 0 28-16,10-1 28 0,0 1 20 0</inkml:trace>
          <inkml:trace contextRef="#ctx0" brushRef="#br1" timeOffset="492007.8747">1559 1673 19 0,'0'0'84'0,"-8"0"-12"16,8 0-12-16,0 0-28 0,-8 0 4 0,8 0-4 0,0-5 4 15,-10 5-8-15,10 0 0 0,0 0 0 0,0 0 0 0,-8 0 0 0,8 0 0 16,0-5 0-16,0 5 0 0,0-5-16 0,0 5 16 0,0-5-4 16,0 5 0-16,0-4 0 0,0-1-4 0,0 5 4 0,0-6-4 15,0 2 0-15,0-1 0 0,0 1 4 0,8-1 0 0,-8-5 0 16,0 6 0-16,10-6 0 0,-10 1 4 0,8-1-4 0,0 5 0 15,2-9-4-15,-2 4 4 0,0 1-4 0,1-1-4 0,-1-5-4 0,1 6 4 16,8-5-4-16,-9-1-4 0,0 1 4 0,10 4 0 0,-10-5 0 16,2 2 0-16,6-2 0 0,-8 5-4 0,1-4 0 0,8-1 0 15,-8 1 0-15,-1 5 0 0,0-6 0 0,10 0-4 0,-10 6 0 16,0 0 4-16,2-6-4 0,-2 5 0 0,0 1 0 0,-8 4 0 16,9-4 0-16,-1-1 4 0,-8 5-4 0,9 0 0 0,-9 1 0 0,9-6 0 15,-9 10 0-15,0-5 4 0,8 1-4 0,-8 4 0 16,0 0 0-16,0-5 0 0,0 5 0 0,0 0 0 0,0 0 0 15,0 0 0-15,0 0-4 0,0 0 0 0,0 0 0 0,0 0 0 0,0 0 4 16,0 5-4-16,0-1 0 0,0-4 4 0,0 5 0 0,0 1-4 16,0-2 0-16,0 0 0 0,0 1 0 0,0 5 0 0,-8-1 4 15,8 1-4-15,0-1 0 0,0 1 4 0,0 5 0 0,-9-6-4 16,9 5 0-16,0 1 4 0,0-1-4 0,-9 1-4 0,9-1 4 0,0 1 0 16,0 4 0-16,-8-5 0 0,8 5 0 0,0 0 0 15,0 0 0-15,0-4 4 0,-9 5-4 0,9-1 0 0,0 0 0 0,0 0 0 16,0 0 0-16,-8 0 8 0,8 0-4 0,0 5-4 0,0-4 0 15,-8-1 0-15,8 1 8 0,0-7-4 0,0 6-4 0,0 0-4 16,0-4 4-16,-10-1 0 0,10 1 0 0,0-1 0 0,0 1 4 0,0-1 0 16,0-5-8-16,0 1 8 0,0-1-4 0,0 1-4 15,0 0 4-15,10-5 8 0,-20 5-8 0,10-6 0 0,0 5 0 0,0-3-4 16,0-2 4-16,0 1 4 0,0 0-4 0,0-5 0 0,0 5-4 16,0-5 4-16,0 3 0 0,0-3 0 0,0 0 8 0,0 0-8 15,0 0 0-15,0 0 0 0,0 7 4 0,0-7 4 0,0 0 0 0,0-7 0 16,0 7-4-16,0 0 0 0,0-3 0 0,0-2 0 0,0 5 0 15,0-5 0-15,0 0 0 0,0-5 0 0,0 6-4 0,0-5 0 16,0-1 0-16,0 0 0 0,0-5 4 0,0 2-4 0,0-2 0 16,0 1 0-16,0-5 4 0,0 4 0 0,0-4-4 0,0-1 0 15,0 1 0-15,0 0 0 0,0-5 0 0,0 5 4 0,0-5-4 0,0 5 0 16,0 0-4-16,0-5 4 0,0 4 4 0,0 1-4 16,0 0 0-16,0 0 0 0,0 0 0 0,0 5-4 0,0-5 0 0,0 4 4 15,0-5 0-15,0 7 0 0,0-2 4 0,0 1-8 0,0-1 4 16,0 1 0-16,0-1 0 0,0 5 0 0,0-3 0 0,0 2 0 15,0-3 0-15,-8 5-4 0,8-1 4 0,0 0 0 0,0 7 0 16,-8-8 0-16,8 2 0 0,0 4 0 0,0 0 0 0,-8 0 0 0,8 0 0 16,-10 1 0-16,10 0 0 0,0-2 0 0,-8 1 0 15,8 5-16-15,0 0 20 0,0-4 0 0,-8 4-4 0,8-5 4 0,0 5-4 16,-9 0 4-16,9 0-4 0,-9 0 0 0,9 0 0 0,-8 0 0 16,8 0 0-16,-9 0 0 0,1 5 0 0,8-5 0 0,-8 4-4 15,0 1 0-15,8-5 4 0,-10 6-4 0,2 2 0 0,0-3 4 0,-2 0-4 16,10 5 4-16,-8-1 0 0,0 2-4 0,-1-3 4 0,1 2 0 15,-1 0-4-15,9 4 4 0,-8-5-4 0,-1 1 0 0,1 5 0 16,8-6 0-16,-8 1 0 0,-2 0 0 0,10-1 0 0,-8 1 0 16,8-6 8-16,0 6-8 0,-8-5 0 0,8 0 0 0,0 0 0 15,0-1 0-15,0-4 0 0,0 5-4 0,0-5 4 0,0 0 0 0,0 0 0 16,0 0 0-16,0 0 0 0,8 0 0 0,-8 0 4 16,8-5-4-16,-8 1 4 0,10-1 0 0,-10 0 4 0,8 0-4 0,0-5 0 15,1 6 0-15,-1-2 0 0,1-3 0 0,-1-1 0 0,1 1 0 16,-1 4 0-16,0-10 0 0,2 6 0 0,6 5 0 0,-6-11-4 15,-2 10 4-15,0-4 0 0,9-1 0 0,-9 0 0 0,1 2-4 0,0 2 0 16,-1-4 4-16,10 6 0 0,-10-6-4 0,0 0 4 0,0 6 0 16,2 0-4-16,-2-2 4 0,0 1 0 0,1 1-4 0,-9-1 4 15,8 5 0-15,-8-5 0 0,9 5 0 0,-9-5-4 0,0 5 4 16,0 0 0-16,0 0 0 0,9 0 0 0,-9 0 0 0,0 0 0 16,0 0 4-16,0 0-8 0,0 0 4 0,-9 0-4 0,9 0 0 0,0 0 0 15,0 0-4-15,0 0 0 0,0 0-8 0,0 0-4 0,0 0 0 16,0 0-24-16,0 0-12 0,0 0-24 0,0 0-20 0,0 0-16 15,0 0-64-15,0 5-16 0,-9-5 36 0,9 5 32 0,0-5 16 16</inkml:trace>
        </inkml:traceGroup>
        <inkml:traceGroup>
          <inkml:annotationXML>
            <emma:emma xmlns:emma="http://www.w3.org/2003/04/emma" version="1.0">
              <emma:interpretation id="{FB3A33C6-137B-415C-AB0B-8F8F293A8FB6}" emma:medium="tactile" emma:mode="ink">
                <msink:context xmlns:msink="http://schemas.microsoft.com/ink/2010/main" type="inkWord" rotatedBoundingBox="5162,2857 5650,2876 5619,3650 5131,363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046.5163">2600 1822 23 0,'0'0'72'0,"0"0"-4"0,0 0-12 15,0 0-16-15,0 0-8 0,0 0-4 0,0 0 0 0,0 0 0 16,0 0 0-16,-9 0-4 0,9 0 4 0,0 0 0 0,0 0 0 15,0 0 0-15,0 0-4 0,0 0 0 0,0 0 4 0,0 0-4 0,-9 0-4 16,9 0 8-16,9 0-12 0,-9 0 4 0,-9 0 0 0,9 0-4 16,9 0 4-16,-9 0-4 0,0 0 0 0,0 0-4 0,0 0 8 15,0 0-4-15,-9 0 8 0,9 0-4 0,9 0 0 0,-9 0 0 16,0 4 0-16,0-4-4 0,9 5 4 0,-9-5 8 0,8 4-8 16,-8 2 0-16,9-6 4 0,-1 4-4 0,-8 1 0 0,8 5-4 0,2-6 4 15,-2 2-4-15,0 3 0 0,10-5 0 0,-10 1 0 16,0 5 0-16,1-5 0 0,0 0-4 0,-1 5 0 0,9-6 0 0,-9 5 0 15,2-3 0-15,6-2 0 0,-8 6 0 0,2-5 0 0,6-2-4 0,-7 4 0 16,-1-3 0-16,1 1 4 0,0 5 0 0,7-6-8 16,-8 1 0-16,2 0 4 0,-2 0-4 0,0-5 4 0,2 4 0 0,-2 2 0 15,0-2 0-15,1 1-4 0,-1 0 4 0,1 0 0 0,-9-5 0 16,8 5-4-16,1-1 4 0,-9-4 0 0,8 5-4 0,0 0 0 16,-8-5 0-16,10 4 0 0,-10 1 0 0,0-5 0 0,8 5 0 15,-8-5 4-15,0 0-4 0,0 5 0 0,8-5-4 0,-8 0 4 16,0 0-4-16,0 0 4 0,0 5-4 0,0-5 4 0,0 0-4 0,0 0 0 15,0-5 4-15,0 5 0 0,0 0-4 0,-8 0 0 0,16 0-8 16,-8 0-12-16,0 0-8 0,-8 0-20 0,8 0-16 0,0 0-24 16,0 0-28-16,-8 5-24 0,8-5-40 0,-10 0-56 0,10 4 40 15,-8-4 36-15,0 0 36 0,8 0 24 0</inkml:trace>
          <inkml:trace contextRef="#ctx0" brushRef="#br0" timeOffset="32376.4345">2984 1370 3 0,'0'-4'72'0,"0"-1"-8"16,8 5-4-16,-8-5-20 0,0 5-8 0,8-5-4 15,-8 1 0-15,0 4 0 0,0-6-4 0,10 2 0 0,-10-1-4 0,0 5 0 16,0-4 0-16,8-2 4 0,-8 1 0 0,0 5 4 0,0-4 0 15,0 4 4-15,0 0 0 0,0-5 4 0,0 5 4 0,0 0 4 16,0 0-4-16,0 0 4 0,0 0 8 0,0 0-4 0,0 0 0 0,0 0 0 16,0 0-8-16,0 0-4 0,-8 0-4 0,8 0-4 0,0 0-4 15,-10 0-4-15,10 5-4 0,-8-5 0 0,0 4-4 0,8 1 0 16,-10 1-4-16,-6-2 0 0,7 1-4 0,1 5 0 0,-9-1 0 16,8 1 0-16,-7 0-4 0,6 3 4 0,-6-3 0 0,-2 5 0 15,2-1-20-15,7 0 24 0,-8-4-4 0,0 4-4 0,-1 1 4 16,2-1-4-16,8 1 4 0,-10-1-4 0,1 1 4 0,9-6-4 15,-10 5 0-15,10-4 4 0,0-1-4 0,-10 2 0 0,10-2 4 0,0 0 0 16,8-4-4-16,-10 0 8 0,2 4-4 0,8-4 0 0,-8-5 0 16,8 4 0-16,0-4-4 0,-9 6 0 0,9-6 0 0,0 0 0 15,0 0 0-15,0 0 0 0,0 0 0 0,0 0 0 0,0 0 0 16,0 0 0-16,9 0 0 0,-9 0 0 0,0 0 0 0,8 0 4 0,-8 5-4 16,0-5 0-16,8 4 0 0,-8-4 0 0,10 5 8 15,-2-5-4-15,0 5-4 0,0 0 4 0,2 0 0 0,-2 0 4 0,0-1 0 16,1 6 0-16,0-5 0 0,8 4 0 0,-9-4 4 0,10 1-4 15,-10 3 4-15,8 0-4 0,2-5 0 0,-10 6 4 0,9-5-4 16,1 4 4-16,-10 2-4 0,8-7 0 0,2 1 0 0,-10 5 4 0,10-6-4 16,-1 1-4-16,-9 5 0 0,9-6 4 0,-8 2-4 15,7-2 0-15,-6 1-4 0,-2-5 4 0,10 4 0 0,-10 2 0 0,0-2 0 16,0-4-4-16,1 5 4 0,-1-5-4 0,-8 0 0 0,9 5-4 16,-9-5 4-16,0 0-4 0,9 0 0 0,-9 5-8 0,0-5-8 15,0 0-8-15,0 0-8 0,0 0-16 0,0 0-8 0,0 0-8 0,0 4-20 16,0-4-16-16,0 6-12 0,-9-6-8 0,9 4-64 0,0-4-8 15,-9 5 32-15,9-1 32 0,-8 1 24 0</inkml:trace>
        </inkml:traceGroup>
        <inkml:traceGroup>
          <inkml:annotationXML>
            <emma:emma xmlns:emma="http://www.w3.org/2003/04/emma" version="1.0">
              <emma:interpretation id="{4B896CD8-1A61-4083-A48C-864E1D0F8A0A}" emma:medium="tactile" emma:mode="ink">
                <msink:context xmlns:msink="http://schemas.microsoft.com/ink/2010/main" type="inkWord" rotatedBoundingBox="6523,3021 7147,3047 7125,3587 6501,356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3504.1238">4007 1553 51 0,'-10'0'92'0,"10"0"-8"0,-8 0-4 16,8 0-20-16,-8 0 4 0,8 0-4 0,-8 0 4 0,8 0 0 15,0 0-4-15,0 0-4 0,0 0 0 0,0 0-8 0,-10 0-4 0,10 0 0 16,0 0-12-16,0 0 4 0,0 0-8 0,0 0 0 0,0 0 4 15,10 0-4-15,-10 0 0 0,0 0 4 0,0 0 0 0,8 0-4 16,-8 0 0-16,8 0-4 0,-8 0 0 0,8 0 0 0,2 0 0 0,-2 0-4 16,0 0 4-16,1 0-4 0,0 0 4 0,-1 0-8 0,1 0 0 15,7 0 0-15,-6 0-4 0,6 0 0 0,-8 0-4 0,10 0 0 16,-1 0 0-16,0 0-4 0,0-5 0 0,-9 5 0 0,10-5 4 16,-2 5-8-16,2-4 4 0,-1-2 0 0,-9 2 0 0,9 4-4 15,-8-5-16-15,7 1 20 0,-6-2 0 0,6 2 0 0,-6-1-4 16,-2 5 0-16,0 0 4 0,-8-5-4 0,8 5 4 0,1-5 0 0,-9 5 0 15,0 0 0-15,0 0 0 0,9 0 0 0,-9 0 0 0,0 0 0 16,0 0 0-16,0 0 0 0,0 0 4 0,0 0-8 0,0 5 0 16,-9-5 4-16,9 5-4 0,0 0 0 0,-9-1 4 0,9 6-4 15,0-1 4-15,-8 1-4 0,0 0 0 0,8 4 4 0,-8 0-4 16,-2 1-4-16,2-1 4 0,0 5 0 0,-2-4 0 0,-6 4 0 0,7 0 4 16,1-4-4-16,-1 5 0 0,1-2-4 0,-9-4 8 15,9 5-4-15,-2-4 0 0,-6-1 0 0,6 1 0 0,2-1 0 0,-8-5 0 16,7 1 0-16,1 5 0 0,-10-11 0 0,10 6 0 0,0-5 0 15,-2-1 4-15,2 1 0 0,0-5-4 0,0 5 0 0,-2-5 0 16,2 0 0-16,8 0 0 0,-8 0-4 0,8-5 4 0,-9 5 0 0,9 0 0 16,0-5 0-16,0 1 0 0,0 4 0 0,-8-5-20 15,8 5 20-15,0-4 0 0,0 4 0 0,0-6 4 0,0 2 0 0,0 4-4 16,8-5 0-16,-8 5 0 0,0-5 0 0,0 5 0 0,9 0 0 16,-9 0 0-16,0-5 0 0,8 5 0 0,-8 0 0 0,8 0-4 15,2 0 4-15,-2 0 0 0,0 0 4 0,0 5-4 0,2 0 0 16,6-5 0-16,-7 5 0 0,8-1-4 0,-8 2 4 0,7-2 4 0,-8 1 0 15,10-1 0-15,0 6 4 0,-2-5 0 0,-7 5 0 0,8 0 0 16,0-1 8-16,-1 1-4 0,2-1 0 0,0 1 0 0,-2-7 4 16,1 8-4-16,-8-2 0 0,8-3 4 0,-1 3-4 0,-6-4 0 15,6 0-4-15,-8-1-4 0,10 2 4 0,-10-6-4 0,1 4 0 16,-1-4 0-16,1 0 0 0,0 0 0 0,-1 0 0 0,-8-4-4 0,8-2 4 16,-8 2 0-16,8-1 4 0,-8 0-8 0,0 0-4 0,0-5-4 15,0 1-20-15,0 5-16 0,0-6-20 0,0 0-20 0,0 1-8 16,-8-1-28-16,0 1-28 0,8-1-20 0,-8 5-40 0,-1-5-32 15,9 5 48-15,-9 0 32 0,1 1 28 0,8 4 28 0</inkml:trace>
          <inkml:trace contextRef="#ctx0" brushRef="#br0" timeOffset="313225.6951">3973 1505 3 0,'0'-5'84'0,"0"5"-12"0,0 0-4 0,0-5-24 0,0 5-4 15,-10 0-4-15,10 0-4 0,0 0 0 0,0 0-12 0,0 0 0 16,0 0 4-16,10 0 0 0,-10 0 4 0,0 5 0 0,0-5 4 0,0 5 0 15,8-5-4-15,-8 5 4 0,8-1-8 0,-8 6 4 16,8-5 0-16,-8-1-8 0,10 2 8 0,-2 3-8 0,0-4 0 0,-8 0 0 16,9 4 0-16,0-4 4 0,-1 0-4 0,1-1 4 0,-1 2 0 15,0-1 0-15,2-5-4 0,-2 4 0 0,0-4 0 0,0 0 0 16,2 5-4-16,-2-10 0 0,0 5 0 0,10-4 0 0,-10-1-4 0,1 5 4 16,-1-6-4-16,0-3 0 0,0 4-4 0,10 0 0 0,-10 1-4 15,2-6 0-15,-2 5 4 0,0-5-4 0,1 6 4 0,8-5-8 16,-9 3 4-16,1 2 0 0,-1-1-4 0,0 0 0 0,2 0 0 15,-2 1 4-15,-8-2-4 0,8 6 0 0,2-4 0 0,-10 4 0 16,8-5 0-16,0 5 0 0,-8 0 0 0,8 0 0 0,-8-4 0 16,0 4 0-16,0 0 0 0,0 0 4 0,0 0 0 0,0 0-4 0,0 0 0 15,0 0 4-15,0 0 0 0,0 0-4 0,0 0 0 0,0 0 0 16,0 4 0-16,0-4 0 0,0 0 0 0,0 5 0 0,0-5 4 16,-8 4-4-16,8 2 0 0,0-2 0 0,-8 1 0 0,8 5 0 15,-8-6 0-15,-2 6 0 0,2 5 0 0,0-6 0 0,-2 5 0 16,2 1 4-16,-9 0-8 0,9-1 4 0,-9 5 0 0,8-6 0 0,-7 7 4 15,6 0 0-15,-6-6-4 0,-2 5 0 0,2-4 0 0,-1 4 4 16,-1-5-8-16,10 1 4 0,-10-1 0 0,2-5 0 0,8 1 0 16,-10-1 0-16,10 1 0 0,-9-1 4 0,8-3-4 0,0-2 0 15,-7 6 0-15,6-10 0 0,10 5 0 0,-8-5 0 0,0 0-4 16,0 0 8-16,8 0-4 0,-10 0 0 0,10 0 0 0,0 0-4 0,0 0 8 16,-8-5-4-16,8 5 0 0,0-5-4 0,0 5 4 15,0 0 0-15,0-5 0 0,0 5 0 0,0 0 0 0,0 0 0 0,0 0 0 16,0-4 4-16,0 4-8 0,0 0 4 0,0 0 0 0,0-6 0 15,0 6 0-15,8 0 0 0,-8 0 0 0,10 0 0 0,-10 0 0 16,8 0 0-16,0-4 0 0,-8 4 0 0,8 0-4 0,2 0 4 0,-2 0 0 16,9 0 0-16,-8 0 0 0,-1 0 4 0,9 4 0 0,-9 2 0 15,2-6 4-15,6 4 0 0,-8-4 4 0,10 5 0 0,-10 0 4 16,10 0 0-16,-10-1 0 0,9 6 0 0,-9-5 4 0,10 4 4 16,-10-4-4-16,10 5 4 0,-2-5-4 0,-7 5 4 0,8-1-8 15,-9-5 8-15,9 6-4 0,1 0 0 0,-10-5 0 0,10-2-4 0,-10 8 4 16,8-6-4-16,-7-1 0 0,8 2 4 0,-8-2-4 0,7-4 0 15,-6 5 4-15,-2-5-4 0,8 5-4 0,-6-5 0 0,-2 0 0 16,9 0 4-16,-9 0-4 0,1-5 0 0,0 5 0 0,-1-5 0 16,0 5-4-16,-8-4-4 0,8-2 0 0,2 2 0 0,-2-1 0 15,-8 1-4-15,8-3 4 0,-8-1-4 0,0 3 0 0,10 0-8 0,-10 1 0 16,0-2-8-16,0-3-16 0,0 5-24 0,0-1-16 0,0 0-28 16,0 0-16-16,-10-5-32 0,10 5-20 0,-8 0-24 0,8-4-72 15,-8 5 52-15,8-2 44 0,-10 2 36 0,2-6 16 0,8 5 20 16</inkml:trace>
        </inkml:traceGroup>
        <inkml:traceGroup>
          <inkml:annotationXML>
            <emma:emma xmlns:emma="http://www.w3.org/2003/04/emma" version="1.0">
              <emma:interpretation id="{D11F0337-6A83-400B-BFD3-0E503704485D}" emma:medium="tactile" emma:mode="ink">
                <msink:context xmlns:msink="http://schemas.microsoft.com/ink/2010/main" type="inkWord" rotatedBoundingBox="8014,2887 8596,2910 8561,3762 7979,373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4767.733">5848 1347 43 0,'0'0'80'0,"0"0"-4"0,0-6 0 0,0 6-20 0,0 0-4 15,0 0-4-15,0 0 4 0,0 0-4 0,0 0 0 0,0-4 0 16,0 4 4-16,0 0 0 0,0 0 0 0,0 0 0 0,0 0 0 16,0 0-8-16,0 0 4 0,0 0-8 0,0 0 0 0,0 0-4 0,0 0-4 15,-8 0 0-15,8 4-8 0,-9-4-4 0,0 6 0 16,1-6-4-16,-1 9 0 0,1-4-4 0,0 0 0 0,-10 5-4 0,10-1 0 15,-10 5 0-15,2-4-4 0,-1 5 0 0,-1-2 4 0,2 2-4 16,-2 5 0-16,-8-7-4 0,10 2 4 0,-1 5 0 0,0-7 0 16,0 2 0-16,9-1 0 0,-10 1 0 0,0-5 0 0,10 4 4 0,0-5-4 15,-9 1 4-15,9-1 0 0,8 0 0 0,-9-3 0 0,0-1 0 16,1-1-4-16,8 1 4 0,0 0-4 0,0-5 0 0,-8 0-4 16,8 0 0-16,0 5 4 0,0-5 0 0,8 0 4 0,-8 0 0 15,8 5 4-15,-8-5 0 0,9 5 0 0,0-1 4 0,-1 1 4 16,1 0 0-16,-1 0 0 0,0-1 4 0,10 6 4 0,-10-1-8 15,10 1 0-15,-2-1 4 0,1 1 0 0,0 0-4 0,0-1 4 16,1 1-4-16,-2 0 0 0,2-1-4 0,7 1 0 0,-8-1 4 0,0 1 0 16,1-1-8-16,6 1 4 0,-6 0 0 0,-1-1 0 0,0 1-4 15,0-1 0-15,-1-4 0 0,2 5-4 0,0 0 0 0,-10-5 0 16,9 4-4-16,-9-4 4 0,1-1-16 0,0 6 16 0,7-5-4 16,-16 0-4-16,8 0 4 0,2-2-4 0,-2-3-4 0,-8 7 4 15,8-3-8-15,-8-4-8 0,0 5 0 0,0-1-8 0,10-4-16 0,-10 6-12 16,0-6-12-16,0 4-16 0,-10-4-16 0,10 5-12 0,0-5-16 15,-8 5-16-15,8-5-12 0,-8 0-8 0,-2 5-48 0,2-5 4 16,0 0 40-16,0 0 32 0,-10 0 24 0,10 4 20 0</inkml:trace>
          <inkml:trace contextRef="#ctx0" brushRef="#br0" timeOffset="55195.5891">5430 1966 3 0,'0'-7'88'16,"0"7"-8"-16,0-3-4 0,0-2-28 0,0 0-4 0,0 5-4 0,0 0-4 16,0-5 4-16,0 5 0 0,0 0 8 0,0 0 0 0,0 0 4 15,8 0 4-15,-8 0 4 0,0 0 4 0,10 0-4 0,-10 5 4 16,8-5 0-16,-8 5 0 0,8-5 4 0,1 5-4 0,0-2 4 16,-1 4 4-16,1-3-4 0,7 1 0 0,-8 5-4 0,2-6-8 15,6 6-20-15,2-1 20 0,-10 1-4 0,9 0-8 0,-8 0-4 0,8-1 0 16,-1 0-8-16,2 1 4 0,0 0-12 0,-2-2 0 15,1-2-4-15,0 3 0 0,0-4-8 0,1 5-4 0,-2-5-8 0,2 4 0 16,-2-4 0-16,-7 0 0 0,8 0 0 0,0-1 0 0,-9 1 0 16,0 0 0-16,2-5 0 0,-2 6 0 0,0-3-40 0,2-3-24 15,-10 6-20-15,0-2-28 0,8-4-36 0,-8 5-36 0,0-5-36 16,-8 4-72-16,8 2 48 0,-10-6 44 0,2 0 40 0,8 0 28 0,-8 0 24 16</inkml:trace>
        </inkml:traceGroup>
        <inkml:traceGroup>
          <inkml:annotationXML>
            <emma:emma xmlns:emma="http://www.w3.org/2003/04/emma" version="1.0">
              <emma:interpretation id="{E75E7DE0-6328-447F-B3F8-30FE1507BB97}" emma:medium="tactile" emma:mode="ink">
                <msink:context xmlns:msink="http://schemas.microsoft.com/ink/2010/main" type="inkWord" rotatedBoundingBox="9515,3037 9954,3055 9926,3739 9487,3721">
                  <msink:destinationLink direction="to" ref="{0419FF7D-F507-48FF-9204-2C2A6D43D752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6580.9649">6964 1472 27 0,'0'4'76'0,"0"-4"4"15,-8 0-12-15,16 5-16 0,-16-5-4 0,8 0 0 0,0 4 4 16,8-4 0-16,-8 0 8 0,0 0 4 0,10 6 4 0,-10-6-4 16,8 0 8-16,0 0-4 0,-8 0 0 0,10 0-4 0,-2 0 0 0,0 0 0 15,0 0-12-15,10 0 0 0,-10 0-4 0,1 0 0 16,-1 0-4-16,10 0-4 0,-10 0 0 0,0 0-24 0,10 0 16 0,-10 0 0 15,9 0-4-15,-8 0-12 0,-1 0 0 0,9 0-4 0,-9 0 0 16,2 0 0-16,6 0-4 0,-8 0 0 0,2 0-4 0,6 0 0 16,-7 0 0-16,-1 0-8 0,1 0 0 0,0 0-8 0,-1 0-16 0,0 0-16 15,-8 0-8-15,8 0-12 0,2 0-8 0,-10 0-20 0,0 4-20 16,8-4-20-16,-8 0-8 0,0 0-44 0,-8 0-24 0,8 0 36 16,0 0 28-16,-10 0 36 0,2 0 16 0</inkml:trace>
          <inkml:trace contextRef="#ctx0" brushRef="#br0" timeOffset="57040.738">7042 1500 7 0,'-9'5'100'16,"0"0"-12"-16,1-1-12 0,8 2-20 0,-8 3 0 0,8 1-4 16,-8-1 0-16,-2 1-4 0,10-1 0 0,0 5 0 0,-8 1 0 15,8-5 4-15,0 9 0 0,0-6-4 0,0 2-4 0,0 0-4 16,0-1-4-16,8 1 0 0,-8-1-4 0,0-5 0 0,10 6-4 0,-2-1 0 15,-8-4-4-15,8 5-4 0,0-6 0 0,1 1 0 0,-9-1-4 16,9 1 0-16,-1 0 0 0,1-6-4 0,-1 1-4 0,0 5 0 16,2-6 0-16,-2-4 0 0,0 5 0 0,0-5 0 0,2 0 0 0,-2 5 0 15,0-5 0-15,1-5 0 0,0 5 0 0,-1-5 0 16,1 5 4-16,-1-4-4 0,0-2 0 0,2 2-8 0,-2 4 4 0,0-5-4 16,0 5 4-16,2-4 0 0,-2-2 0 0,0 6 0 0,-8 0 0 15,9-4 4-15,-1 4 0 0,1 4-8 0,0-4 4 0,-1 6 4 16,0-6-4-16,0 4 0 0,2 1 4 0,-10-1 0 0,8 6 0 0,0-5 0 15,2 5 0-15,-2-6 4 0,-8 6-4 0,8-1 4 0,-8 1 4 16,9 0-4-16,-9 0 4 0,8-1 8 0,-8 6-4 0,0-6 0 16,0 1 0-16,0 4 0 0,0-5-4 0,0 1 4 0,0 5-4 15,0-5 0-15,-8 4 0 0,8-4 0 0,-9 4-4 0,1-5 0 16,0 6 4-16,-2-7-8 0,2 3 4 0,0 3-4 0,-2-4 0 16,2-1-4-16,0-4 0 0,-9 5 0 0,8-6 4 0,-8 6-4 15,9-4 4-15,0-6-8 0,-10 3 4 0,10-3-12 0,-10 0-4 16,10-3-8-16,0 3-12 0,-9-6-24 0,8 1-16 0,0 0-12 0,-7-4-28 15,6 4-24-15,-6-4-28 0,8-1-20 0,-2 0-72 0,-6 1 40 16,7-2 48-16,1 3 36 0,-1-2 24 0,0 0 16 0</inkml:trace>
        </inkml:traceGroup>
        <inkml:traceGroup>
          <inkml:annotationXML>
            <emma:emma xmlns:emma="http://www.w3.org/2003/04/emma" version="1.0">
              <emma:interpretation id="{87EF66ED-5880-4B52-A0ED-1ADB29129E60}" emma:medium="tactile" emma:mode="ink">
                <msink:context xmlns:msink="http://schemas.microsoft.com/ink/2010/main" type="inkWord" rotatedBoundingBox="9585,3008 10086,3028 10055,3794 9554,3774">
                  <msink:destinationLink direction="to" ref="{0419FF7D-F507-48FF-9204-2C2A6D43D752}"/>
                </msink:context>
              </emma:interpretation>
              <emma:one-of disjunction-type="recognition" id="oneOf10"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'</emma:literal>
                </emma:interpretation>
                <emma:interpretation id="interp16" emma:lang="" emma:confidence="0">
                  <emma:literal>G</emma:literal>
                </emma:interpretation>
                <emma:interpretation id="interp17" emma:lang="" emma:confidence="0">
                  <emma:literal>5</emma:literal>
                </emma:interpretation>
                <emma:interpretation id="interp18" emma:lang="" emma:confidence="0">
                  <emma:literal>6</emma:literal>
                </emma:interpretation>
              </emma:one-of>
            </emma:emma>
          </inkml:annotationXML>
          <inkml:trace contextRef="#ctx0" brushRef="#br1" timeOffset="497781.0437">7135 1491 19 0,'0'0'80'0,"-8"0"-4"0,8 4-4 0,0-4-28 0,0 0 0 16,-8 0-4-16,8 0 0 0,0 0 4 0,0 0-16 0,0 0 16 0,-10 5 4 16,10-10 0-16,-8 5 4 0,8 0 0 0,0 0 4 15,0 0 4-15,0 0-4 0,0 0 0 0,0 0-4 0,0 0 4 0,0 0 4 16,0 0 0-16,0 0-4 0,0 0 0 0,0 0-4 0,0-4 0 15,0 8-4-15,0-4-4 0,0 0 0 0,0 0-12 0,0 0 0 16,0 0 0-16,0 0-4 0,0 0-4 0,0 0-4 0,0 0-4 0,0 0 0 16,0 0 0-16,0 0 0 0,0 0-8 0,0 0 4 0,0 0 8 15,0 0-4-15,0 0 0 0,0 0 0 0,0 0 4 0,8-4 0 16,-8 4 0-16,10 0 0 0,-10 0 0 0,8 0-4 0,0 0 8 16,1-6-4-16,0 6 0 0,-1 0-12 0,1 0-8 0,-1 0 0 15,0-4 0-15,2 4 0 0,-2 0 0 0,0 0 0 0,10 0 0 16,-10-5 0-16,0 5 0 0,9 0 0 0,-8 0 0 0,0 0 0 15,7 0 0-15,2 0 0 0,-10 0 0 0,10 0 0 0,-10 0 0 0,9 0 0 16,-9 0 0-16,9 0 0 0,0 0 0 0,-9 0 0 0,10 0 0 16,-10 0 0-16,10 0 0 0,-10 0 0 0,0 0 0 0,1 0 0 15,-1 0 0-15,1 0 0 0,0 0 0 0,-9 0 0 0,8 0 0 0,-8 0 0 16,0 0 0-16,8 0 0 0,-8 0 0 0,0 0 0 16,0 0 0-16,0 0 0 0,0 0 0 0,0 0 0 0,0 0 0 0,-8 0 0 15,8 0 0-15,0 0 0 0,-8 0 0 0,8 0 0 0,-9 0 0 16,9 0 0-16,-9 0 0 0,9-4 0 0,-8 4 0 0,-1 0 0 15,1 0 0-15,0-6 0 0,0 6 0 0,8 0 0 0,-10 0 0 0,2-4 0 16,0 4 0-16,-2 0 0 0,2 0 0 0,0 0 0 0,-1-5 0 16,1 5 0-16,-1 0 0 0,1 5 0 0,-1-5 0 0,1 0 0 15,0 0 0-15,-2 0 0 0,2 0 0 0,0 0 0 0,-2 0 0 16,2 0 0-16,-8 0 0 0,7 0 0 0,0 0 0 0,1 0 0 16,-1 0 0-16,1 0 0 0,0 0 0 0,-2 0 0 0,2 0 0 0,0 0 0 15,0 4 0-15,-2-4 0 0,2 0 0 0,0 0-4 0,-1 0 0 16,1 0 0-16,-1 0-4 0,0 6 4 0,1-6 0 0,0 0 0 15,-2 4 0-15,2-4 0 0,8 0 0 0,-8 0 0 0,0 0 4 16,-2 0 0-16,10 0-4 0,-8 0 8 0,8 0-8 0,0 0 4 16,-8 0 0-16,8 5 0 0,0-10 4 0,0 5-4 0,0 0 0 15,0 0 0-15,0 0-4 0,0 5 8 0,0-5-4 0,0 0 4 16,0 0-4-16,0 0 0 0,0 0 0 0,0 4 0 0,0-4 0 0,0 0 0 16,0 6 4-16,0-6-4 0,0 4 0 0,0-4 0 0,0 5 4 15,0 0-4-15,0 0 0 0,0-1 0 0,0 2 0 0,0-2 0 16,0 5 0-16,0-3 0 0,0 3 0 0,0 1 0 0,0-1 4 15,0 1-4-15,0 0 0 0,8-1 0 0,-8 5 4 0,0-4 0 0,0-1-4 16,0 6 0-16,0-6 0 0,0 6 0 0,0-1 4 16,8-4-4-16,-8-1 4 0,0 7 0 0,0-3-4 0,0-4 0 0,0 6 0 15,0-6 4-15,0 2-4 0,0 3-4 0,10-5 4 0,-10 1 0 16,0-1 0-16,0 1 0 0,8-1 0 0,-8-3 4 0,8 3 0 16,-8 1-4-16,0-6 0 0,0 6 0 0,0-5 4 0,8-1-8 0,-8 1 0 15,0 0 8-15,0 0-4 0,0 0 4 0,0 0-4 16,0 0 0-16,0-5 0 0,0 0 0 0,0 5 0 0,0-5 0 0,0 0 0 15,0 0 0-15,0 0 0 0,0 4 0 0,0-4 0 0,0 0-4 16,0-4 4-16,0 4 0 0,0 0 0 0,0 0 0 0,0 0 0 16,0 0-4-16,0-5 4 0,0 5 0 0,0-5 4 0,0 5-8 0,10-5 4 15,-10 0 0-15,0 0 4 0,0 0-4 0,8 0 4 0,-8 1-8 16,8-1 8-16,-8-5-4 0,0 6 0 0,9-1 0 0,0 0-4 16,-9 0 4-16,8 1 0 0,-8-2 4 0,9 2-4 0,-9 4 0 15,8-5 0-15,-8 1 0 0,8 4 0 0,2-6 0 0,-2 6 0 16,-8 0 0-16,8 0 0 0,0 0 0 0,2 0 0 0,-2 0 0 0,0 0 0 15,-8 0 0-15,9 0 0 0,-1 0 0 0,1 0 0 0,0 0 0 16,-1 6 0-16,0-6 0 0,0 4 0 0,2-4 0 0,-2 5 0 16,-8-1 0-16,8 2 0 0,2-2 0 0,-2 1 0 0,0 5 0 15,-8-6 0-15,9 6 0 0,-1-1 0 0,-8 1 0 0,9 0 0 16,-9-5 0-16,8 5 0 0,-8-1 0 0,0 1 0 0,9-1 0 0,-9 4 0 16,0-2 0-16,0-2 0 0,0 1 0 0,0 0 0 0,0-1 0 15,0 1 0-15,0 5 0 0,0-10 0 0,0 4 0 0,-9 0 0 16,9 1 0-16,0 0 0 0,0-2 0 0,-8-2 0 0,8 3 0 15,-9 1 0-15,9-5 0 0,-8 5 0 0,8-6 0 0,-9 1 0 16,1 5 0-16,8-6 0 0,-8 1 0 0,-2 0 0 0,2 1 0 16,8-3 0-16,-8 3 0 0,-2-2 0 0,2-4 0 0,0 5 0 0,0-1 0 15,-1-4 0-15,0 6 0 0,1-6 0 0,-1 0 0 0,1 4 0 16,0-4 0-16,-2 0 0 0,2 5 0 0,0-5 0 0,0 0 0 16,-2 0 0-16,10 0 0 0,-8 0 0 0,0 0 0 0,-1 0-4 15,1 0-4-15,-1 0 0 0,0 5-4 0,1-5 0 0,0 0 4 16,-2 0 4-16,2 0-4 0,8 0 4 0,-8 6 0 0,0-6 4 0,8 0 0 15,-10 0-4-15,10 0 4 0,0 0 0 0,-8 0-8 16,8 0 12-16,0 0-4 0,0 0 0 0,0 0-4 0,0 0 0 0,0 0 4 16,0 0 0-16,0 0 0 0,8-6 0 0,-8 6-4 0,0 0 0 15,10-5 8-15,-2 5-8 0,-8-5 4 0,8 5 0 0,-8-4-4 16,8 4 0-16,2-6 4 0,-2 6-4 0,-8-4 0 0,8-1 0 0,1 5 8 16,0 0-4-16,-1-4 0 0,-8 4 0 0,9-6 0 0,-1 6 0 15,0-3 0-15,2 3 4 0,-2-6 0 0,0 1 0 0,0 5-4 16,-8-5 0-16,10 5 4 0,-2-4-8 0,0-1 8 0,1 0-4 15,-9 5 0-15,8-5 0 0,1 1 0 0,-9-1 4 0,9 0 0 16,-1 0-4-16,-8 5 0 0,8-5-16 0,0 0 20 0,-8 1 0 0,0-1 0 16,10-1 0-16,-10 6 0 0,8-4 0 0,-8 0 0 0,0-1 0 15,8 0 0-15,-8 0 0 0,0 0-4 0,0 1 0 0,0-1 4 16,0-4 0-16,0 4-4 0,0 0 0 0,10 0 4 0,-10-4-4 16,0 3 0-16,-10-3 4 0,10 4-4 0,0-4-4 0,0-1 4 15,0 5 0-15,0-6 0 0,0 3 0 0,0-2 0 0,0 6 0 0,0-6 0 16,0 1 0-16,0-1 0 0,0 5 0 0,0-5 0 0,0 0 0 15,0 6 0-15,0-1 0 0,0-5 4 0,0 6-4 0,0-1 4 16,0-5-4-16,-8 6 0 0,8-2 0 0,0 2 0 0,-8-1 0 0,8 1-4 16,-10-2 4-16,10 2 0 0,-8-6-4 0,0 5 4 15,0 1 0-15,-1-1-4 0,0 0 0 0,1-4 4 0,-1 3-4 16,1 1 4-16,0 1 0 0,-2-6 0 0,2 6 0 0,0-2 0 0,0 2-4 16,-2-1 0-16,10 1 0 0,-8-2 4 0,0 3-4 15,-1-3 4-15,1 1-20 0,-1 0 20 0,0-4 4 0,9 4-4 0,-8 0 0 16,0 1 0-16,-2-6-4 0,10 5 4 0,-8 0 0 0,0-4-4 15,0 4 0-15,-2-5 0 0,10 1 0 0,-8 4 0 0,0-5 0 16,8 1 0-16,-9 4 0 0,9-4 4 0,-8-1-4 0,-1 5 4 0,9-5 0 16,0 6 0-16,-9-1 0 0,9-5 0 0,0 6 0 0,0-2 4 15,0 2-4-15,0-1 0 0,0 1 4 0,0 4-8 0,0-6 4 16,0 6-4-16,0-4 4 0,0-1 0 0,0 5 4 0,0 0-4 16,0-5 0-16,0 5 0 0,0 0-4 0,0-5 4 0,0 5 0 15,0 0 4-15,9-4-4 0,-9 4 0 0,0 0-4 0,9-6 4 0,-9 6 0 16,8 0 0-16,1-4 0 0,-9 4 4 0,8 0 0 0,0 0 0 15,2 0-4-15,-2-5 0 0,0 5 0 0,-8 0 4 16,8 5-8-16,2-5 4 0,-2 0 0 0,0 0 0 0,1 0 4 0,0 4 0 16,-1-4 0-16,1 0 0 0,-1 0 4 0,0 0-4 0,2 0 4 15,6 6-4-15,-8-6 0 0,2 0 0 0,-2 0 4 0,0 0-4 0,1 0 0 16,-1 0 4-16,1 0-4 0,0 4 0 0,-1-4 0 0,0 0 4 16,0 0 0-16,-8 0-4 0,10 0 0 0,-2 0 0 0,0 0 0 15,-8 0 0-15,10-4 0 0,-2 4-8 0,-8 0 4 0,0 0-4 16,8 0 0-16,-8 0-8 0,0 0 0 0,0 0-8 0,0 0-8 15,0 0-12-15,0 0-32 0,0 0-20 0,0 0-24 0,0 0-36 0,-8 0-32 16,8 0-44-16,-8 0-52 0,8 0 60 0,-10 0 36 0,10 0 32 16,-8 0 36-16,0 0 20 0</inkml:trace>
        </inkml:traceGroup>
      </inkml:traceGroup>
    </inkml:traceGroup>
    <inkml:traceGroup>
      <inkml:annotationXML>
        <emma:emma xmlns:emma="http://www.w3.org/2003/04/emma" version="1.0">
          <emma:interpretation id="{77056F34-FE00-4C33-AB9E-AF8A13E1BC7E}" emma:medium="tactile" emma:mode="ink">
            <msink:context xmlns:msink="http://schemas.microsoft.com/ink/2010/main" type="paragraph" rotatedBoundingBox="3228,5769 12202,5509 12243,6937 3270,7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2684E-775E-4052-8EFE-F283D974F291}" emma:medium="tactile" emma:mode="ink">
              <msink:context xmlns:msink="http://schemas.microsoft.com/ink/2010/main" type="line" rotatedBoundingBox="3228,5769 12202,5509 12243,6937 3270,7197"/>
            </emma:interpretation>
          </emma:emma>
        </inkml:annotationXML>
        <inkml:traceGroup>
          <inkml:annotationXML>
            <emma:emma xmlns:emma="http://www.w3.org/2003/04/emma" version="1.0">
              <emma:interpretation id="{AF8788EC-ECF3-4DC1-82EF-4D05DF2BEFA4}" emma:medium="tactile" emma:mode="ink">
                <msink:context xmlns:msink="http://schemas.microsoft.com/ink/2010/main" type="inkWord" rotatedBoundingBox="3253,6612 3880,6594 3890,6949 3263,6967">
                  <msink:destinationLink direction="with" ref="{381481E5-3510-460F-993E-073110D9265E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8297.8079">843 5077 15 0,'0'-4'84'0,"0"4"-8"0,0-5-16 16,0 5-24-16,0-5 8 0,0 5-8 0,0-4-4 0,0 4 0 16,0 0 4-16,0-5-4 0,0 5 4 0,0 0 0 0,0 0-4 15,0 0 4-15,0-5 4 0,0 5-4 0,0 0 4 0,0 0 0 0,0 0 0 16,0 0 4-16,0 0 0 0,0 5 4 0,0-10-4 15,0 5-8-15,0 0 0 0,0 0 0 0,-8 0-4 0,8 0 0 0,0-5 0 16,0 5-4-16,0 0-4 0,-9 0 0 0,9 0 4 0,-8 0-8 16,8 0-4-16,-8 0 0 0,8 0 0 0,-10 0 0 0,10 0-4 15,-8 0 0-15,8 0 0 0,-8 0-4 0,0 0 4 0,8 5 0 0,-10-5-4 16,10 0 4-16,-8 5-4 0,8-5 4 0,-8 5-4 16,8-1-4-16,-9-4 0 0,9 5 4 0,-9 0-4 0,1-1 0 0,8 1 0 15,-9 5 0-15,9-5-4 0,0 0 0 0,-8 4 4 0,8-4-8 16,0 0 4-16,-8 4 0 0,8-4 0 0,0 0 4 0,0 5-4 15,0-5 4-15,0 4-4 0,0 0 0 0,0 1 0 0,0-1-4 16,0-3 8-16,0 8-4 0,0-9 0 0,8 5-4 0,-8 3 0 16,8-3 4-16,-8 0 0 0,0-1 4 0,9 2-8 0,-9-3 4 0,8-2-4 15,1 3 4-15,-9 1 0 0,9-6 0 0,-1 5 0 0,0-3 0 16,2 4 0-16,-10-6 0 0,8 2 0 0,0-2 0 0,0 1 0 16,2-1 0-16,-2 2 0 0,0-2 0 0,1 1 0 0,-1-5 0 0,0 4 0 15,2-4 0-15,-2 0 0 0,0 0 0 0,2 6 0 16,-2-6 0-16,0 0 4 0,0 0-4 0,1-6 0 0,0 6 0 0,-1 0 4 15,1-4-4-15,-1-1 0 0,0 1 4 0,2-2-4 0,-10 2 4 16,8-1-4-16,0-5 4 0,0 0 0 0,-8 6 0 0,10-5-4 16,-10-1 0-16,8 0 0 0,-8-5 0 0,8 7 0 0,-8-3 4 0,0 2-4 15,0-1 4-15,0 0-4 0,0-3 4 0,9 3-4 0,-9 0 0 16,0 1 0-16,0-1 4 0,-9 1-4 0,9-1 0 0,0 0 4 16,-8 1-4-16,8 4 4 0,-8-5-4 0,8 1 0 0,0 4 0 15,-10-5 0-15,2 5 0 0,8 1 0 0,-8-1 0 0,0-5 0 16,-2 5 0-16,10 0 0 0,-8 1 0 0,0-1 0 0,-1 0 0 15,1 1 0-15,-1-1 0 0,9 5-4 0,-9-5 0 0,1 5 0 0,0 0-20 16,0 0 20-16,-2-5-4 0,2 5-8 0,0 5 0 0,-2-5-4 16,2 0-8-16,8 5-4 0,-8 0 0 0,-1-1 0 0,9 1-8 15,-8 0 8-15,8 4-4 0,-8-4-12 0,8 0 4 0,0 5 0 16,0-1 0-16,0 1-8 0,0-1 8 0,0 1-4 0,0-5 4 16,0 5 4-16,0-1 0 0,8 0 0 0,-8 1 0 0,8-5 4 0,-8 5 4 15,9-1 0-15,-9-4 4 0,8 0 0 0,-8-1 12 16,8 2-4-16,2-2 0 0,-10 1 4 0,8-1 4 0,0-4 4 0,2 0-4 15,-10 6 4-15,8-6 0 0,0 0 8 0,0 0-8 0,-8 0 8 16,9 0-4-16,-9-6 4 0,9 6 0 0,-1 0 4 0,-8-4 0 16,9-1 0-16,-9 1 0 0,0 4 8 0,8 0-4 0,-8-6 4 15,8 2 0-15,-8-1 0 0,0 0 4 0,0 0 0 0,0 1 4 16,10 4-4-16,-10-6 0 0,0 6 0 0,8-4 4 0,-8-1 0 0,0 5 0 16,0 0 0-16,8 0 0 0,-8-4 4 0,0 4 0 0,8 0 8 15,-8 0 4-15,0 0 4 0,10 0 0 0,-2 0 4 0,-8 4-8 16,8-4 0-16,-8 0 0 0,9 5-4 0,0-1 0 0,-1 2 0 0,1-6 0 15,-1 9-4-15,-8-4-4 0,16 0 0 0,-6-1 0 16,-2 6-4-16,0-1 0 0,2 1 0 0,-2-5 0 0,0 5-4 0,1 0 4 16,-1-1 0-16,9 1 0 0,-8-1 0 0,-1-4-8 0,0 4 0 15,2 0 0-15,-2-3-4 0,0 4 0 0,2-6 4 0,-2 6-4 16,-8-5-4-16,8-1 0 0,0 2 0 0,1-2 0 0,-9 1 0 0,9-5 0 16,-9 0 0-16,8 4 0 0,-8-4-4 0,9 0 0 0,-9 0 0 15,8 0 0-15,-8 0 0 0,0 0 4 0,0 0 0 0,8 0-4 16,-8 0 0-16,0 0 0 0,0-4 0 0,0-1 4 0,10 5-4 15,-10-4 0-15,0 4-4 0,0-6-8 0,0 2 0 0,8-1-12 16,-8 1-8-16,0-6-12 0,0 4-4 0,0 2-8 0,0-5-16 0,0 3-20 16,8 2-12-16,-8-1-16 0,0 0-24 0,0 0-52 0,0 1 12 15,0-2 36-15,0 2 28 0,0 0 20 0</inkml:trace>
        </inkml:traceGroup>
        <inkml:traceGroup>
          <inkml:annotationXML>
            <emma:emma xmlns:emma="http://www.w3.org/2003/04/emma" version="1.0">
              <emma:interpretation id="{FD0386E1-F231-465F-B9BA-FF56FDED0C33}" emma:medium="tactile" emma:mode="ink">
                <msink:context xmlns:msink="http://schemas.microsoft.com/ink/2010/main" type="inkWord" rotatedBoundingBox="4247,5739 8089,5628 8126,6910 4284,7021"/>
              </emma:interpretation>
            </emma:emma>
          </inkml:annotationXML>
          <inkml:trace contextRef="#ctx0" brushRef="#br0" timeOffset="122598.1684">3418 4162 43 0,'0'-10'84'0,"8"6"-16"0,-8-7 4 15,0 7-24-15,10 4-8 0,-10-5-4 0,8 5-4 0,-8-5 0 16,8 5 0-16,-8 0 0 0,9 5-4 0,0-5 4 0,-9 5-4 16,8-5-8-16,0 4 0 0,1 1 0 0,-1 5-4 0,1-5 0 15,0 5-4-15,-9-6 0 0,8 6-4 0,0-1 0 0,-8 1 0 16,10 5 0-16,-2-6-4 0,-8 6 0 0,0-6 0 0,0 5 0 0,8 5-4 16,-16-4 4-16,8-1 0 0,0 5-4 0,0-4 4 15,-8-1-4-15,-2 5-4 0,10-4 4 0,-8-1 0 0,8 1 0 16,-8-6 4-16,-1 5-4 0,9-4-16 0,-9 1 16 0,1-3 4 0,8 2 0 15,-9-5 0-15,9-1-4 0,0 6 4 0,0-10 0 0,0 5 0 16,0 1 4-16,0-2 0 0,0-4 0 0,0 4 4 0,9-4 4 16,-9 0 0-16,8 0 0 0,1 0 0 0,-9 0 0 0,9 0-4 0,-1 0 4 15,0 6-4-15,2-6 0 0,-2 0-4 0,8 0 0 16,-6 0 0-16,-2 0-4 0,0-6 0 0,9 12 0 0,-9-6-8 0,2 0-8 16,6 0-20-16,-8 0-20 0,2 0-24 0,6 0-20 0,-7 0-68 15,0 0-12-15,-1 0 28 0,1 0 36 0,-1 0 16 0</inkml:trace>
          <inkml:trace contextRef="#ctx0" brushRef="#br0" timeOffset="122928.2818">4023 5015 39 0,'0'-4'116'0,"-8"4"-8"0,8-6-4 0,0 2-28 0,0-1 0 0,0 5 0 16,0-4 0-16,0 4-4 0,8 0 8 0,-8 0-12 0,9 0 4 15,-9 0-4-15,9-6-4 0,-1 6-4 0,1 0-4 0,-1 0-8 16,0 0 0-16,2 0-8 0,6 0-12 0,-8 0 0 0,10 0-4 0,-1 0-4 15,-8 0-4-15,8 0 0 0,-1 0-4 0,2 0-4 16,-10 0-24-16,10 6 16 0,-2-6-8 0,1 4-16 0,-8-4-20 0,8 5-12 16,-9-1-24-16,10 2-20 0,-10-2-20 0,0 1-16 0,2 0-76 15,-10 0 4-15,8-1 40 0,-8 6 36 0,0 0 28 0,0-5 20 16</inkml:trace>
          <inkml:trace contextRef="#ctx0" brushRef="#br0" timeOffset="123133.7333">4118 5207 63 0,'0'5'96'0,"0"-5"-4"0,0 5-4 0,0-1-16 0,0 2-4 15,8-6 4-15,-8 0 4 0,8 0 0 0,-8 0 4 0,9 4-12 16,0-4-4-16,-1 0 0 0,1 0-8 0,-1 0-12 0,0 0-4 16,10 0-8-16,-2 0-8 0,2 0-4 0,-1 0-20 0,-9-4 16 15,9 4 0-15,8 0-4 0,-7 0-8 0,0-6-4 0,-2 6-16 16,10-4-12-16,-9 4-24 0,-1 0-20 0,2 0-24 0,8 0-16 15,-10-5-20-15,1 5-64 0,1 0 24 0,-2 0 32 0,2 0 24 16,-2 0 24-16</inkml:trace>
          <inkml:trace contextRef="#ctx0" brushRef="#br0" timeOffset="123689.8524">5030 5121 67 0,'-9'-5'88'0,"9"5"-8"0,0 0 0 0,-9 5-28 0,9-5 0 16,-8 5 0-16,8-5-4 0,-8 4 4 0,8 1-4 0,-10 0 0 16,10-5-4-16,-8 5 0 0,8 5-4 0,0-6-20 0,0 6 16 0,-8 0-4 15,8-6-4-15,0 11-4 0,8-6 0 0,-8-4 0 16,0 10-4-16,8-11 0 0,-8 5-4 0,10 6 0 0,-10-5 0 0,8 0-8 16,0-1 4-16,1-5-4 0,0 6 0 0,-1 0-8 0,1-1 4 15,7-3 0-15,-7 3 0 0,0-5-8 0,7 2 8 0,-6-2-4 16,6-4 4-16,-7 6-4 0,0-6-4 0,7 4 8 0,-7-8 0 0,8 4-4 15,-8-6 4-15,-1 2-4 0,0-2 8 0,2-4-4 16,-2 7-4-16,-8-7 0 0,0-5 0 0,8 5 0 0,-8-3 4 0,0 3-8 16,0-5 4-16,0 1 0 0,0-1 0 0,0-4-4 0,-8 5 8 15,8-1 0-15,-8 1-8 0,-2 0 4 0,2-1-4 0,0 1 0 16,-1 4 4-16,0-4-4 0,-8 4 4 0,9 1-4 0,-9-1 0 0,0 1 8 16,9 4-4-16,-10-4 0 0,1 3 0 0,8 6 0 15,-7-4 0-15,-1-1 4 0,8 5-4 0,-8 0-4 0,9 5 0 0,-2-5 4 16,-6 4-4-16,16 2 4 0,-8-2 8 0,-2 6-8 0,2-1 0 15,8-4 4-15,-8 9-8 0,8-4 4 0,0 0-4 0,0 4 0 16,0-4 4-16,8 4 4 0,-8-4 0 0,8 4-4 0,-8-5 0 0,10 6 0 16,-2-5 0-16,-8-1 0 0,8 1 0 0,10 0 0 0,-18-1 4 15,16-5-4-15,-7 2-4 0,0-2 4 0,-1 1 0 0,9 0 0 16,-9-5 4-16,10 0-4 0,-10 0-4 0,0 5 4 0,10-10 0 16,-10 5 4-16,10 0-4 0,-2 0 0 0,-7-5 4 0,8 5 0 15,0-5-4-15,-9 5 4 0,10-4 0 0,-2 4 0 0,-6 0 0 16,6 0 8-16,1 0-4 0,1 0 0 0,-10 0 4 0,10 0-4 0,-2 4 0 15,1 1 0-15,-8-5-4 0,8 10 4 0,-9-6-4 0,10 2 0 16,-2 3 0-16,-8-5-4 0,10 2 0 0,-10 3 0 0,1-4 0 16,8 4 0-16,-8-3-4 0,-1-3-12 0,0 3-8 0,0-2-16 15,2-4-24-15,-2 6-16 0,0-6-12 0,-8 0-16 0,10-6-40 16,-10 2-48-16,8-2 32 0,-8 3 36 0,0-7 20 0</inkml:trace>
          <inkml:trace contextRef="#ctx0" brushRef="#br0" timeOffset="120468.039">1713 5030 51 0,'0'0'84'0,"0"0"-4"15,0 0-4-15,0-5-24 0,0 5 0 0,0 0 0 0,0 0 8 0,8-5 0 16,-8 5 4-16,0-5 0 0,9 5 4 0,0 0 4 0,-9-4-8 0,8 4-4 15,0-6 0-15,2 6-4 0,-2-4 0 0,0 4-12 16,0-5 0-16,2 5-8 0,6-4-4 0,-7-2-8 0,-1 6 0 0,1 0-4 16,8-4-8-16,-9 4 0 0,10 0 0 0,-10 0 0 0,0-5-8 15,10 5 4-15,-10 0-4 0,9 0 0 0,0 0-8 0,-8 0-4 16,7 0-12-16,2 0-12 0,-10 0-20 0,10 0-16 0,-2 0-16 0,-7 0-24 16,8 0-8-16,0 0-36 0,-9 0-56 0,10 0 32 0,-10 0 32 15,10 0 28-15,-10-4 16 0</inkml:trace>
          <inkml:trace contextRef="#ctx0" brushRef="#br0" timeOffset="120222.6984">1807 4718 75 0,'0'-5'100'0,"0"5"-8"0,0 0-4 0,0 0-24 15,0 0 0-15,0 0-8 0,0 0 4 0,0 5-4 16,0-5-4-16,0 5 4 0,0-1-4 0,0 2 4 0,0 3 0 0,0-4-8 16,0 4-12-16,0-4 4 0,0 5-8 0,0-2-16 0,0 7 16 15,8-5-4-15,-8 5 4 0,0-6-4 0,0 5-4 0,0 2-4 16,9-3 0-16,-9 2-4 0,0-1 4 0,8 1-4 0,-8-1 0 0,0 1 0 15,9 4-4-15,-9-5 4 0,0 5-4 0,9-4-4 16,-9-1 0-16,0 5-4 0,8-4 4 0,-8-1-4 0,0 0 0 0,0 1 0 16,0-1 0-16,0-4 0 0,0-1-4 0,8 1 4 0,-8 0-4 15,0-1 0-15,0-4-4 0,0 5-4 0,0-6-4 0,0 1-8 16,0-5-12-16,0 4-8 0,0-4-8 0,0 0-12 0,0 0-12 16,0 0-16-16,0 0-8 0,0 0-12 0,-8-4-4 0,8-1-44 0,0 1-24 15,0-2 28-15,-8 2 28 0,8-6 24 0</inkml:trace>
          <inkml:trace contextRef="#ctx0" brushRef="#br0" timeOffset="121039.2952">2548 4665 27 0,'0'-4'104'0,"0"-1"-4"0,0 0 0 15,0 5-24-15,0-5 0 0,0 0-4 0,0 0-4 0,0 1 0 16,0-1-16-16,0 5 0 0,0-5-4 0,0 0-8 0,0 5 4 16,0 0-4-16,0 0-4 0,0-4-4 0,0 4 4 0,0 0 0 15,10 4 0-15,-10-4 0 0,0 5-4 0,0 0 0 0,8 0 0 16,-8 4-4-16,8 1-16 0,-8 0 12 0,0-1 0 0,0 5-4 0,8 1-4 16,-8-1-4-16,9 6-4 0,-9-1 4 0,0 4-4 15,0-4-4-15,0 6 0 0,0-2 0 0,0 2 0 0,0-6 0 0,0 5 0 16,0 0-4-16,0-5 0 0,0-5 0 0,0 5 0 0,0-4 4 15,0-1-4-15,0 1-4 0,9-5 4 0,-9-1 0 0,0-4-4 16,0 0 4-16,0-1-4 0,0-4 0 0,0 0 0 0,0 0 0 16,8-4 4-16,-8-1-4 0,0 0 4 0,0 0-4 0,0 1 0 0,9-6 0 15,-9 5 0-15,0-5 4 0,0 0-8 0,8 1 8 16,-8-1-4-16,0 1 0 0,8-1-4 0,-8 2 4 0,10-3 0 0,-10 1 0 16,8 6 0-16,0-5 0 0,-8 3 4 0,8-3-4 0,2 3 4 15,-10 6 0-15,8-4 0 0,0 4 0 0,1-4 0 0,0 4 0 16,-9 0 0-16,8 0 0 0,9 4-4 0,-9 0 4 0,2-4 0 0,-2 6 4 15,0-1-4-15,0 5 0 0,10-6 4 0,-10 5-4 16,1-3 0-16,-1 3 4 0,1-3 0 0,8 2 0 0,-9 7 0 0,-8-5 0 16,8-1 0-16,2 1 0 0,-2 4-4 0,-8 1 4 0,8-6 4 15,-8 5-4-15,0 0 8 0,0 1 0 0,0-1 4 0,0 1 0 16,-8-1 0-16,0 1 8 0,-2-1-4 0,2 1 0 0,0-2-4 0,0 2 4 16,-10-1 0-16,10 1-4 0,-9-5 0 0,-1 4 0 15,10-5-4-15,-18 2-4 0,18-3 4 0,-17 2-4 0,7 0-4 0,2-5 0 16,-2 5 0-16,2-10-8 0,-2 3 4 0,1-3-4 0,0 6 0 15,0-12-4-15,-9 6-12 0,10-3-16 0,-2-3-12 0,1 2-12 16,1-6-12-16,-10 1-12 0,8-1-28 0,2 1-16 0,-2-1-16 0,-7-5-36 16,8 5-36-16,0-3 32 0,-1-2 32 0,2 1 32 0,-2-1 24 15</inkml:trace>
        </inkml:traceGroup>
        <inkml:traceGroup>
          <inkml:annotationXML>
            <emma:emma xmlns:emma="http://www.w3.org/2003/04/emma" version="1.0">
              <emma:interpretation id="{44C4954A-B606-4C80-A62B-A6928FB9E3C6}" emma:medium="tactile" emma:mode="ink">
                <msink:context xmlns:msink="http://schemas.microsoft.com/ink/2010/main" type="inkWord" rotatedBoundingBox="7961,6061 9877,6006 9900,6785 7983,684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4039.5488">5404 4555 39 0,'0'-5'100'0,"0"5"-4"0,0-4 0 0,0 4-28 16,0-6-4-16,10 2 0 0,-10 4 0 0,0-5 0 0,8 1 4 15,0-2-4-15,-8 2-4 0,8 4-4 0,2-4-12 0,-2-2-4 16,9 1-4-16,-8 5-4 0,-1-4-4 0,9 4-8 0,-9 0 0 0,10-6-8 15,-10 6-4-15,10 0 0 0,-10 6 0 0,9-6 0 0,-9 4-4 16,1 1 0-16,-1 5 4 0,1-6 0 0,-9 6-4 0,0-1-8 16,8 6 0-16,-8-5 0 0,0 4 4 0,0 1 0 0,-8-1 0 15,8 5 0-15,0-5 0 0,-9 6 4 0,1-6 0 0,8 5-8 16,-9-5 4-16,1 1 0 0,8-1 4 0,-9 1-4 0,9-6 0 0,-8 1 0 16,8-2-4-16,0 7 4 0,-8-9-4 0,8 3 8 0,0-4-8 15,0 0 8-15,0-1-8 0,0 1 0 0,8 1 4 0,-8-6 0 16,0 4 0-16,8-4-4 0,1 4 4 0,-1-4 0 0,-8 0 8 15,9 6-8-15,-1-6 0 0,1 0 4 0,7 0-8 0,-6 0-8 16,6 0-4-16,-6 0-16 0,6 0-16 0,-8 0-16 0,10 0-24 0,-10 0-16 16,9 0-48-16,-9 0-36 0,10 4 24 0,-10-4 32 15,0 0 28-15</inkml:trace>
          <inkml:trace contextRef="#ctx0" brushRef="#br0" timeOffset="124459.4255">5951 4944 23 0,'0'4'104'0,"0"1"-12"0,0-5-4 0,0 6-20 0,0-2 0 0,0 0-4 16,8 2 0-16,-8-2 0 0,8-4-4 0,-8 5 0 0,8-5-4 16,2 4 0-16,-2-4-8 0,0 0-12 0,2 0 4 0,6 0-16 15,1-4 0-15,-9 4-4 0,10-5-8 0,-2 1 0 0,2-2-4 16,0 2-16-16,-2 0-20 0,1-2-36 0,0 1-40 0,0 1-36 0,1-2-68 16,-2 2 28-16,-8-1 40 0,10 1 28 0,-10-2 24 15</inkml:trace>
          <inkml:trace contextRef="#ctx0" brushRef="#br0" timeOffset="124271.9277">6044 4800 19 0,'0'0'104'0,"0"-6"-4"16,0 6 0-16,0 0-24 0,-8 6-8 0,8-6 0 0,0 4 4 15,0-4-4-15,0 5 4 0,8-5-4 0,-8 5-8 0,0 4 0 16,8-4-8-16,-8 5-4 0,0-6-4 0,9 6-8 0,0 5-4 0,-9-5-8 16,8 3-4-16,-8 1-4 0,8 1 0 0,2 4-4 0,-2-4 0 15,0-1-4-15,-8 5 0 0,10 0-4 0,-2 1 0 0,-8-5-4 16,8 4 0-16,-8-5-8 0,8 0-8 0,-8 1-8 0,0-1-16 15,9 0-12-15,-9-4-24 0,0 0-20 0,0-5-8 0,0 4-32 16,0-4-56-16,-9-5 20 0,9 0 36 0,-8 0 24 0,8 0 24 0</inkml:trace>
          <inkml:trace contextRef="#ctx0" brushRef="#br0" timeOffset="125065.9031">6964 4771 23 0,'0'-5'92'0,"-8"0"-8"16,0 0-8-16,-1-4-24 0,9 4-4 0,-8-4-4 0,8-1 0 0,0 0 0 16,-9 1-4-16,9-1 4 0,0-4 0 0,0 4-4 0,0-4 4 15,0 4-4-15,9 0 0 0,-9-4-4 0,8 9 0 0,-8-4-4 16,9-1 4-16,-1 0-4 0,0 5 0 0,2 1-8 0,-2 0-4 16,0-2 0-16,2 6-4 0,-2 0 0 0,0 0 0 0,0 0 0 15,1 6-4-15,0-2-4 0,-1 0 0 0,1 7 0 0,-1-2-4 0,0 5 4 16,2-4-4-16,-10 9 0 0,8 0-4 0,-8-4 0 0,0 9 4 15,0-1-4-15,0 2 4 0,0-2 0 0,0 6-4 0,-8 1-16 16,-2-6 16-16,10 4 4 0,-8 1-4 0,0-6 0 0,-1 6 4 16,-8-4-4-16,8-2 0 0,1-4 0 0,0 6 4 0,0-11 0 15,-10 5-4-15,10-5 4 0,-2-4-4 0,2 0-4 0,0-1 4 16,-1-4 0-16,1 0 4 0,8 0-4 0,-9-5 0 0,9 5 0 0,-8-5 0 16,8 0 0-16,0 0 0 0,0-5 0 0,0 5-4 0,0-5 4 15,0 5 0-15,8 0 0 0,-8-5 0 0,0 5 4 0,9 0 4 16,-1 0 0-16,-8 0 0 0,9 0 0 0,-1 0 0 0,0 0 0 15,2 5 0-15,6-5 0 0,-6 5 0 0,-2 0-4 0,8-1 0 16,-7 1 0-16,8 0 0 0,-8-1 0 0,7 2-4 0,2-2-4 0,-2 5 0 16,2-3-12-16,-10-2 0 0,10 1-12 0,-1 0-16 0,-1 0-16 15,2-5-16-15,-2 4-8 0,10-4-8 0,-9 0-4 0,1 0-36 16,-2 0-40-16,-8 0 12 0,10-4 28 0,0 4 28 0</inkml:trace>
        </inkml:traceGroup>
        <inkml:traceGroup>
          <inkml:annotationXML>
            <emma:emma xmlns:emma="http://www.w3.org/2003/04/emma" version="1.0">
              <emma:interpretation id="{B2CD6234-0F02-4EE5-AA10-15E5E2364749}" emma:medium="tactile" emma:mode="ink">
                <msink:context xmlns:msink="http://schemas.microsoft.com/ink/2010/main" type="inkWord" rotatedBoundingBox="9960,6165 11425,6123 11445,6815 9980,6857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5543.624">7468 5063 51 0,'0'-4'96'0,"-8"-1"-8"0,8 0-8 0,-8 5-24 0,8 0-8 16,0 0 0-16,-10-5-4 0,10 10 0 0,0-5-4 0,0 0 4 15,-8 5 0-15,8 0-4 0,0-1 0 0,0 1 0 0,0 0 0 0,0 4-4 16,0-4 4-16,0 0-4 0,0 5-4 0,8-6 0 0,-8 6-8 16,10 0-4-16,-10-6 0 0,8 6-4 0,0 0 0 0,0-5-4 15,1 4 4-15,-1-4-4 0,1-1 0 0,0 2 0 0,7-2 0 16,-6 1-4-16,6-5 0 0,-8 4 4 0,10-4-4 0,-10 0-4 15,9 0 4-15,1 0-4 0,-10-4 0 0,8 4 0 0,-6-5 0 16,-2 1 0-16,10-6-4 0,-10 5 4 0,0-4-4 0,1-1 0 0,-1 5 0 16,0-9 0-16,-8 4 0 0,9 0 0 0,-9 1 0 0,0-6 0 15,0 6 0-15,0-5 4 0,0 4-4 0,-9 1 0 0,1-6 0 16,0 5 0-16,-1 0 0 0,1 1 0 0,0-1 0 0,-2 1 0 16,-6-1 0-16,6 6 0 0,-6 0 0 0,-1-2 0 0,0 1 0 15,8 1-4-15,-7 4 0 0,-2-6 4 0,10 12 0 0,-10-6 0 16,10 4 0-16,-9 1 0 0,8 1-4 0,-8 2 4 0,9-2 0 0,0 3-4 15,0 1 4-15,8-1 0 0,-10 5 0 0,2-4-4 0,8 5 4 16,-8-6 0-16,8 5 0 0,0-4-4 0,-10-1 4 0,10 6 0 16,10-10-4-16,-10 4 4 0,0 1-4 0,0-5 0 0,8 4 0 15,0-4 4-15,-8 0-4 0,10-5 0 0,-2 5 4 0,0-5-4 0,0 5 4 16,1-5 0-16,8 0 4 0,-8 0-4 0,7 0 0 0,-6 0 4 16,6-5-4-16,-8 5 0 0,10 0 4 0,-1 0 0 0,0 0-4 15,0 0 4-15,-1 0 0 0,-6 0 0 0,6 0-4 0,2 0 0 16,-1 5 0-16,-9-5 0 0,9 4 4 0,0-4 0 0,-9 5-4 15,10 0 4-15,-10 5-4 0,1-6 0 0,8 1 0 0,-8-1-4 0,-1 2-4 16,0 3-8-16,1-4-8 0,0 0-20 0,-1-1-24 0,-8 2-20 16,8-2-16-16,2-4-4 0,-10 5-68 0,0-5-8 0,8 0 36 15,-8-5 24-15,0 1 24 0</inkml:trace>
          <inkml:trace contextRef="#ctx0" brushRef="#br0" timeOffset="125958.5142">7979 4627 43 0,'0'-10'124'16,"0"1"-4"-16,0 4-8 0,10-4-20 0,-10 3-4 0,0 6-4 16,0-5-4-16,-10 5-4 0,10 0-12 0,0 0 0 0,0 0-4 15,0 0 0-15,0 5-4 0,10 1-4 0,-10-2 0 0,0 6-4 0,0-1-8 16,0 1-20-16,8-1 16 0,-8 6 0 0,0-1-4 0,8 1-8 16,-8-1-4-16,0 5 0 0,0 1-4 0,8-1 0 0,-8 4 0 15,0-4-4-15,0 6-4 0,0-6-4 0,0 1 0 0,0 2 0 16,0-2 0-16,10-1 0 0,-10 0 0 0,0-4-4 0,0-1-4 15,0 5 0-15,8-9 4 0,-8 5-4 0,0-11 4 0,0 6 0 0,8-5-4 16,-8-1 0-16,9-4-4 0,-9 0 4 0,0-4-4 0,0-1 0 16,8 0 0-16,-8 0-4 0,0-5 4 0,8 1 4 0,-8-1-4 15,10 1 4-15,-10-1 0 0,8 2 0 0,-8-3 0 0,8 1 0 0,-8 1 0 16,8 5 0-16,-8-6 4 0,10 5 0 0,-2-1 0 16,-8 6 0-16,8-4-4 0,1 4 4 0,-9-4-4 0,9 8 4 0,-1-4 0 15,1 4 4-15,-9-4-4 0,8 11 0 0,0-7 0 0,1 2 0 16,-9 3 0-16,9 1 0 0,-9-1 0 0,8 1 0 0,-8 4 0 15,0-5 4-15,0 6-4 0,0-1 0 0,0 5 4 0,0-4 0 0,-8-1-4 16,8 5 0-16,-9-4 0 0,0 4 0 0,1-5 0 16,-9 6 0-16,9-1 0 0,-10-5 0 0,10 1-4 0,-10-1 0 0,2 1-4 15,-2-2-12-15,10-3-12 0,-9-5-12 0,1 5-8 0,-2-6-24 16,10 2-20-16,-10-6-16 0,10-6-8 0,-10 2-28 0,10-1-60 16,0-5 36-16,-1 0 28 0,1-3 28 0,0-2 24 0</inkml:trace>
          <inkml:trace contextRef="#ctx0" brushRef="#br0" timeOffset="126409.7827">8560 4867 23 0,'0'4'124'0,"0"-4"-8"16,0 6-4-16,0-3-16 0,0 3 0 0,0-2 0 0,0 2-4 0,0-2-12 15,8 0-4-15,-8 2-4 0,8-1-8 0,-8-1-8 0,9-4-8 16,-1 6-12-16,1-6-4 0,0 0-8 0,-1 0-4 0,8 0-4 15,2 0-4-15,0-6-4 0,-2 6-16 0,1-4-12 0,0-1-16 0,0-1-28 16,1-2-24-16,-2 2-28 0,2-4-16 0,-2 7-68 16,1-7 8-16,1 5 40 0,-2-5 28 0,2 0 24 0</inkml:trace>
        </inkml:traceGroup>
        <inkml:traceGroup>
          <inkml:annotationXML>
            <emma:emma xmlns:emma="http://www.w3.org/2003/04/emma" version="1.0">
              <emma:interpretation id="{00C32C34-CE76-4408-A615-F3A36EADECAA}" emma:medium="tactile" emma:mode="ink">
                <msink:context xmlns:msink="http://schemas.microsoft.com/ink/2010/main" type="inkWord" rotatedBoundingBox="5659,6003 12210,5813 12243,6937 5692,712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6296.0871">8679 4752 67 0,'0'-5'112'0,"0"0"-4"0,0 0 0 0,0 5-24 15,0-4 0-15,0 4-8 0,0 0-8 0,0-6 0 0,0 6-16 16,0 0 4-16,0 0-8 0,0 0 0 0,0 6 0 0,0-2 0 16,0 1-4-16,0 5-4 0,8-6 0 0,-8 6-8 0,0-1-4 0,9 6 0 15,-9-5-8-15,8 4-4 0,-8 6 0 0,0-2-4 0,9-3-4 16,-1 8 0-16,-8-3 0 0,9-1-4 0,-9 0 0 0,8 0-8 16,-8-4-4-16,0 4-8 0,8-5-12 0,-8 5-8 0,0-4-16 0,0-5-16 15,0-1-24-15,0 5-24 0,0-9-4 0,-8 0-72 16,8 0 0-16,-8 0 36 0,-1-5 28 0,9-5 28 0</inkml:trace>
          <inkml:trace contextRef="#ctx0" brushRef="#br0" timeOffset="126820.5956">8994 4613 75 0,'0'-5'116'0,"0"0"-8"0,0 5-4 0,0-5-16 0,0 5-4 0,0 0 0 16,0 0 4-16,0 0-8 0,8 0 0 0,-8 0-4 16,0 5-4-16,0 0 0 0,0 0-12 0,0-1 0 0,10 6-4 0,-10-1-4 15,0 1-4-15,0 0-4 0,0 4-8 0,0 0-8 0,0 6 4 16,8-1-4-16,-8 0 0 0,0 5-8 0,0 0-4 0,0-5 4 16,0 6-8-16,0-1 0 0,-8-2-8 0,8 2 4 0,0-3-4 0,0 2 4 15,0-4-4-15,0 0 0 0,0-4-4 0,0-1 0 0,8 1-4 16,-8-5-4-16,0-1 0 0,0-4 4 0,8 0-8 0,-8-1 0 15,0-4 0-15,9-4-4 0,-9-1 4 0,8 0-4 0,-8 0 0 0,9-5 0 16,-9 1 0-16,8-1 0 0,1 0 4 0,-9 1 0 16,8-5 4-16,0 5 0 0,-8-1 0 0,10 0 4 0,-2 1 0 0,-8-1 0 15,8 1 0-15,2 3 4 0,-2 2 0 0,-8-1 0 0,8 5 4 16,1 0-4-16,-1 0 4 0,-8 0 0 0,8 5 0 0,1-1 0 16,0 2 0-16,-1-2-4 0,0 5 4 0,2 1-4 0,-2 1 4 0,0-3-4 15,-8 7 4-15,9-1 0 0,0 1 0 0,-9-1 0 0,0 5 4 16,0-4 0-16,0 3 0 0,0-3 0 0,0 4 0 0,0-4 0 15,-9 4-4-15,0-5 8 0,1 0-8 0,0 1 0 0,-2-5 4 16,2 4-8-16,0-5 0 0,-1-3-8 0,-8-2-4 0,9 1-8 16,-9-1-8-16,9-4-16 0,-2 0-12 0,-6-4-8 0,6-1-12 15,2 1-16-15,0-6-4 0,-9 0-4 0,8 1-4 0,1-6 4 16,-1 1-12-16,1 0-28 0,8-1-24 0,-8 1 16 0,-2-6 32 0,10 1 20 16</inkml:trace>
          <inkml:trace contextRef="#ctx0" brushRef="#br0" timeOffset="127226.5095">9293 4325 63 0,'0'-5'128'16,"8"0"-8"-16,-8 0-4 0,8 1-16 0,-8 4 0 0,0-5-4 0,10 0 0 15,-10 0-4-15,8 1 0 0,-8 4-4 0,8-6-4 16,0 2 0-16,2-1-8 0,-10 0-4 0,16 5-4 0,-7-5-8 0,-1 5-4 15,0-4-8-15,10 4-12 0,-10 0-4 0,10 0-4 0,-2-5-8 16,2 10-4-16,-10-5 0 0,9 4-4 0,-9-4-4 0,10 5 0 16,-10 0-4-16,0 4 0 0,-8-3-4 0,10 3 0 0,-10 1-8 0,8 4-4 15,-8-5 0-15,-8 6-4 0,-2-1 0 0,10 5 0 0,-16-4 4 16,7 5-4-16,0-2 8 0,-7 2 0 0,-1-5 4 0,8 3 0 16,-8 1 0-16,9-4 0 0,-10-1 4 0,10 1-24 0,-10-2 28 15,10-3 0-15,0 4 0 0,-1-3 4 0,1-7-4 0,0 6 0 16,8-5 0-16,0-1 0 0,0 1 8 0,0-5 8 0,0 0 0 15,8 5-4-15,0-5 4 0,1 0-4 0,-1 0-4 0,0 0 4 0,10-5-4 16,-2 0-4-16,-6 5 0 0,6-4 0 0,2-1-12 0,7 0-4 16,-8-4-16-16,0 3-32 0,1-3-40 0,-2 5-48 0,2-2-52 15,-2-4-96-15,1 1 16 0,1 5 52 0,-10-2 48 0,0 2 28 16,-8-1 28-16,10 1 24 0</inkml:trace>
          <inkml:trace contextRef="#ctx0" brushRef="#br0" timeOffset="122207.663">3103 4521 31 0,'0'-4'84'0,"0"-6"-12"0,0 10-4 0,0-5-24 0,0 1-8 16,8 4 0-16,-8-6 0 0,0 6-4 0,8 0 4 0,2 0 0 15,-2 0 8-15,0 0 0 0,1 0 4 0,-1 6 0 0,1-2 0 16,0 1 4-16,7 5-4 0,-8 0 4 0,2-1-8 0,6 1 0 0,-6 3-4 16,6 3 0-16,-7-3-4 0,-1 7-4 0,1-1-20 0,8 0 20 15,-9 5-8-15,0 0-4 0,2 0 4 0,-2 0-8 0,0 5 4 16,-8 0-4-16,0-1-4 0,10 6 0 0,-10 0 0 0,0-1-8 0,0 1 4 15,8-1 0-15,-16 5-4 0,8-4 0 0,0 0 0 0,0 4 4 16,-10-5-4-16,10 6-4 0,0-5 4 0,-8 0 0 0,8-6-4 16,0 6 4-16,-8-5-4 0,8-6-4 0,-10 2 4 0,10-2-4 15,-8 1-4-15,8-4-4 0,0-7-8 0,0 2-8 0,-8-1-16 16,8-4-24-16,0 0-28 0,0-6-16 0,-9 1-8 0,9-5-72 0,-8 0-4 16,8 0 36-16,-9-5 32 0,9-4 24 0,-8-1 16 15</inkml:trace>
        </inkml:traceGroup>
      </inkml:traceGroup>
    </inkml:traceGroup>
    <inkml:traceGroup>
      <inkml:annotationXML>
        <emma:emma xmlns:emma="http://www.w3.org/2003/04/emma" version="1.0">
          <emma:interpretation id="{BD9E997B-5065-4182-ACE2-516C6703A221}" emma:medium="tactile" emma:mode="ink">
            <msink:context xmlns:msink="http://schemas.microsoft.com/ink/2010/main" type="paragraph" rotatedBoundingBox="3379,7176 12097,6790 12116,7228 3398,7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9D5D17-B2C7-4FAC-ABB8-D9F4F2A3291E}" emma:medium="tactile" emma:mode="ink">
              <msink:context xmlns:msink="http://schemas.microsoft.com/ink/2010/main" type="line" rotatedBoundingBox="3379,7176 12097,6790 12116,7228 3398,7614"/>
            </emma:interpretation>
          </emma:emma>
        </inkml:annotationXML>
        <inkml:traceGroup>
          <inkml:annotationXML>
            <emma:emma xmlns:emma="http://www.w3.org/2003/04/emma" version="1.0">
              <emma:interpretation id="{05CE8709-E086-49DC-B00B-33CDEB69529B}" emma:medium="tactile" emma:mode="ink">
                <msink:context xmlns:msink="http://schemas.microsoft.com/ink/2010/main" type="inkWord" rotatedBoundingBox="9532,6922 10811,6865 10819,7047 9540,7104"/>
              </emma:interpretation>
            </emma:emma>
          </inkml:annotationXML>
          <inkml:trace contextRef="#ctx0" brushRef="#br0" timeOffset="134577.8139">6982 5371 43 0,'-8'0'76'0,"8"0"-4"0,0-6-8 0,0 6-28 16,0-4-8-16,8 4 4 0,-8 0-4 0,0 0 0 0,0 0 0 0,0 0 0 15,0 0 0-15,0 0 0 0,0-5 4 0,-8 5 0 16,8 5 0-16,0-5 0 0,8-5 0 0,-8 10 8 0,0-5 0 0,0 0 8 16,8 0 0-16,-8 0 0 0,0 0 0 0,10 0-16 0,-10 0 12 15,8 4 0-15,-8 2-4 0,8-6-4 0,0 4 0 0,1 1-8 16,0-1 0-16,-1 2 0 0,-8-2-4 0,17 0 4 0,-9 7-8 0,2-7 4 15,-2 6-4-15,0-5 0 0,0 5 0 0,10-6 0 16,-10 7 0-16,10-7 0 0,-10 5 0 0,9-4-4 0,-9 0 0 0,10-1 0 16,-2 2 4-16,2-2 0 0,-1 1-4 0,0-1 0 0,0-4 0 15,-1 0-4-15,2 6 0 0,0-6 0 0,-2 0 0 0,10 0 0 16,-9 0-4-16,-1 0 4 0,10 0 0 0,-8 0 0 0,7 0-4 0,-8 0-4 16,8 0 0-16,1 0 0 0,0 0 0 0,-9 0-4 0,9 0 4 15,-2 0 0-15,2 0-4 0,-8 0 4 0,7 0-4 0,-8 0 4 16,8-6-8-16,-7 6 8 0,8 0-4 0,-9 0 0 0,-1-4 0 15,2 4 4-15,8-5 0 0,-18 5 0 0,9-4-4 0,0 4-4 16,0-6 4-16,-1 2 4 0,-6-1-4 0,6 5 4 0,-6-5 0 16,6 0 0-16,-8 1 0 0,10 0 0 0,-10 4-20 0,1-11 20 0,7 7 4 15,-6-2-4-15,-2 2 0 0,0-1 0 0,0 1-4 0,10-6 4 16,-10 5 0-16,1-1 0 0,0-2 0 0,-1 2 0 0,1 2-4 16,-1-5 0-16,0 3 0 0,1 2 0 0,-9-1 4 0,9-5-4 15,-1 6 4-15,0-2 0 0,2 2-4 0,-10-2 8 0,8 3-4 16,0-3 4-16,-8 2-8 0,9 4 0 0,-9-5 4 0,9 5 0 0,-9 0 4 15,0 0-8-15,0 0 4 0,0-5 0 0,0 5 4 16,0 0-4-16,0 0 4 0,0 0 4 0,0 0-4 0,0 5 4 0,0-5 0 16,0 0 0-16,0 0 0 0,0 0 0 0,0 0-4 0,0 0 8 15,0 0 0-15,0 0-8 0,0 0-8 0,0 0 0 0,0 0 0 16,0 0 0-16,0 0 0 0,0 0 0 0,0 0 0 0,0 0 0 0,0 0 0 16,0 0 0-16,0 0 0 0,0 0 0 0,0 0 0 15,0 0 0-15,0 0 0 0,0 0 0 0,0 0 0 0,0 0 0 0,0 0 0 16,0 0 0-16,0 0 0 0,0 0 0 0,0 0 0 0,0 0 0 15,0 0 0-15,0 0 0 0,0 0 0 0,0 0 0 0,0 0 0 16,0 0 0-16,0 0 0 0,0 0 0 0,0 0 0 0,0 0 0 0,0 0 0 16,0 0 0-16,0 0 0 0,0 0 0 0,0 0 0 15,0 0 0-15,0 0 0 0,0 0 0 0,0 0-68 0,0 0-84 0,-9 0-44 16,9 5-36-16,-9-5-108 0,9 4 60 0,-8 2 56 0,0-6 44 16,8 3 32-16,-10 3 32 0,2-2 20 0</inkml:trace>
        </inkml:traceGroup>
        <inkml:traceGroup>
          <inkml:annotationXML>
            <emma:emma xmlns:emma="http://www.w3.org/2003/04/emma" version="1.0">
              <emma:interpretation id="{D0EEDADA-5E2E-4766-962C-701461686508}" emma:medium="tactile" emma:mode="ink">
                <msink:context xmlns:msink="http://schemas.microsoft.com/ink/2010/main" type="inkWord" rotatedBoundingBox="11560,7007 12012,6987 12017,7099 11565,7119"/>
              </emma:interpretation>
            </emma:emma>
          </inkml:annotationXML>
          <inkml:trace contextRef="#ctx0" brushRef="#br0" timeOffset="136295.0896">9020 5466 3 0,'-8'0'76'0,"8"0"0"0,8-5-12 0,-16 5-28 0,8 0-4 15,0 0 4-15,0 0-4 0,0 0-8 0,0 0 4 0,0 0 0 0,0 0-4 16,0 0 0-16,0 0 4 0,0 0 0 0,0 0 0 15,-10 0 4-15,10 0 4 0,0 0 0 0,0 0 0 0,0-4 4 16,10 4 4-16,-10 0-8 0,0 4 4 0,0-4-4 0,0-4 0 0,0 4 0 16,-10 4-4-16,10-4-12 0,0 0 0 0,0 0 8 0,0 0 0 15,0 0 0-15,10 0 4 0,-10 0 0 0,0 0-4 0,0 5 4 16,8-5-4-16,-8 0-4 0,8 5 4 0,-8 0-4 0,9-5 0 16,-1 4 0-16,-8 2-4 0,9-2 0 0,-1 1 0 0,1-1 0 15,-1 2 0-15,0-2 0 0,2 1 0 0,-2 0 0 0,0-1 0 0,2 1-4 16,-2-5 0-16,9 5 0 0,-9-5 0 0,0 5 0 0,1-5 0 15,8 0 0-15,-9 0 4 0,2 0-4 0,6 5-4 0,-7-5 4 16,0-5-4-16,7 5-4 0,-7 0 4 0,8-5-4 0,-8 5 0 16,7-5-4-16,-6 5 0 0,-2 0 4 0,8-5-4 0,-6 5 0 15,-2-4 0-15,0-1 0 0,9 5 0 0,-9-5 0 0,2 5 0 0,-2-4 0 16,-8 4 0-16,8-6-4 0,0 6 0 0,2-4 0 0,-10 4 4 16,8-5 0-16,-8 5-4 0,0-4 0 0,8 4 0 0,-8-6 0 15,0 6 0-15,0-4 0 0,0-1 0 0,0 5 0 0,0-5 4 16,0 0 0-16,0 5 0 0,0-4-8 0,0 0 8 0,0-2-4 15,0 1 0-15,0 5-8 0,0-4 4 0,0-2-4 0,0 6-12 0,0-4-20 16,0 4-16-16,0 0-28 0,-8-5-20 0,8 5-28 0,0 0-28 16,-8 0-16-16,8 0-84 0,-10 0 16 0,2 5 60 0,8-1 36 15,-8-4 28-15,0 6 20 0</inkml:trace>
        </inkml:traceGroup>
        <inkml:traceGroup>
          <inkml:annotationXML>
            <emma:emma xmlns:emma="http://www.w3.org/2003/04/emma" version="1.0">
              <emma:interpretation id="{41AAEBEF-B800-4CD6-ACCC-3B9827E17079}" emma:medium="tactile" emma:mode="ink">
                <msink:context xmlns:msink="http://schemas.microsoft.com/ink/2010/main" type="inkWord" rotatedBoundingBox="7364,7151 12055,6943 12068,7230 7377,743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8018.5613">9037 5486 3 0,'0'0'68'0,"0"0"-12"16,0 0-8-16,0 0-16 0,0 0-12 0,0 0-4 0,0 0 4 0,0 0 0 16,0 0-4-16,0 0 0 0,0 0-4 0,0 0 4 0,-9 0-4 0,9 0 0 15,0 0-4-15,0 0 4 0,0 0 4 0,0 0-4 16,0 0 0-16,0 0 4 0,-8 0-4 0,8 0 4 0,0 0 0 0,0 0-4 15,0 0 4-15,0 0 0 0,0 0 0 0,0 0 4 0,-8 0 0 16,16 0 4-16,-8 0 0 0,-8 0 4 0,8 0-4 0,0 0 0 16,0 0-4-16,0 0 4 0,0 0-4 0,8-6 0 0,-8 6 4 0,-8 0-4 15,8 0 0-15,0 0-4 0,0 0 0 0,0 0 0 0,0 0-8 16,0 0 4-16,0 6 0 0,0-6 0 0,0 0 0 0,0-6-4 16,0 6 0-16,0 0-4 0,0 0 4 0,0 0-24 0,0 0 24 15,0 0 4-15,0 0-8 0,0 6 4 0,0-6 0 0,0 0 4 16,0 0 0-16,8 0 8 0,-8 0-8 0,0 0 0 0,0 0 4 15,8 0 0-15,-8 0-4 0,9 0 0 0,-9 0 0 0,8 0 0 16,-8 0 4-16,9 0-4 0,-1 0 0 0,1 0-4 0,-1 0 0 0,0 0 4 16,2 0-4-16,-10 0 0 0,8 0 0 0,10 0 0 0,-10 0 0 15,0 0-4-15,1 0 0 0,-1 0 0 0,0 0 0 0,1 0 0 16,0 4 0-16,-1-4 0 0,10 0 0 0,-10 0 0 0,0 0 0 0,1-4 0 16,8 4 0-16,-9 0 0 0,1-6 0 0,-1 6-4 15,1 0 4-15,8-4-4 0,-9-1 0 0,2 5 4 0,-2-5 0 0,0 5 0 16,10-5-4-16,-10 1 0 0,0 0 0 0,1-2 0 0,-1 1 4 15,0 5-4-15,10-4 0 0,-18-2 0 0,8 2 4 0,0 4-4 16,2-5 4-16,-2 1-4 0,0 4 0 0,1-6 0 0,-9 2 0 0,9 4 0 16,-9-5-4-16,8 5-16 0,-8-6 24 0,9 6 0 0,-9-4 0 15,0 4 0-15,8 0-4 0,-8 0 4 0,0-4-4 0,0 4 0 16,0 0 0-16,0 0 0 0,0 0 0 0,0 0 0 0,0-6 0 16,0 6 0-16,0 0 0 0,0 0 0 0,0 6 4 0,0-6-4 15,0 0 0-15,0-6 4 0,0 6 0 0,0 0 0 0,0 6-4 16,0-6 0-16,0 0 4 0,0 0-4 0,0 0 4 0,0 0-4 0,0 0 4 15,0 0 0-15,0 0-4 0,0 0 0 0,0 0 0 0,0 0 0 16,-8 0 0-16,8 0 4 0,0 0-4 0,-9 0 0 0,9 0 0 16,-8 0 0-16,8 0 0 0,-9 0-4 0,9 4 4 0,-9-4 0 15,1 4 0-15,0 2 0 0,-2-6 4 0,2 5-8 0,0-1 4 16,8 2 0-16,-8-2 0 0,-2 1 0 0,2-1 0 0,0 6 0 0,-1-5 0 16,1 1 0-16,0-2 0 0,-2 5 0 0,2-4 0 0,0 0 0 15,0-1-4-15,-2 2 4 0,2-2 0 0,8 1 0 0,-8-1 0 16,-1 2 0-16,0-6-16 0,1 4 20 0,8 1 0 0,-9-5-4 15,1 0 0-15,0 5 4 0,8-5-4 0,-9 0 0 0,0 0 0 16,1 0 0-16,8 4 0 0,-8-4 0 0,-2 0 0 0,2 0 0 0,0 0 0 16,8 0 0-16,-9-4 0 0,0 4 0 0,1 0 0 15,0 0 0-15,8 0 0 0,-9 0 0 0,1 4 0 0,8-4 0 0,-8 0 0 16,-2 0 0-16,2 0 0 0,8 0 0 0,-8-4 0 0,8 4 0 16,-10 0 0-16,10-5 0 0,-8 5 0 0,0 0 0 0,8 0 0 15,0-5 0-15,-9 5 0 0,9-4 0 0,-8 4 0 0,8-6 0 0,0 6-4 16,-9-4 4-16,9-1 4 0,0 5-8 0,0 0 4 0,-8 0 0 15,8-4 0-15,0 4 0 0,0 0 0 0,0 0-4 0,0 0 4 16,0 0 0-16,0 0 4 0,0 0-4 0,0 0-4 0,0 0 0 16,0 0 0-16,0 0 4 0,0 0-4 0,0 0 0 0,0 0 4 15,0 0-4-15,0 0 4 0,0-6 0 0,0 6-4 0,0 0 0 0,0 0-8 16,0 0 12-16,0-4 0 0,0 4 0 0,0 0 0 0,0-5 0 16,0 5 0-16,0 0 4 0,0-5-4 0,0 5 0 0,8 0 0 15,-8 0 0-15,0 0 0 0,0 0 4 0,9 0-4 0,-9 0 0 16,8-5 0-16,-8 5 0 0,9 0 0 0,-9 0 0 0,8 0 0 15,0 0-4-15,-8 5 4 0,10-5 4 0,-10 0 0 0,8 0-4 16,0 5 0-16,2-5 0 0,-2 0-4 0,0 5 4 0,1-1 4 0,-1-4-8 16,0 6 4-16,1-6 0 0,0 4-4 0,-1 1 4 0,0-1 0 15,2-4 0-15,-2 6 0 0,0-2 0 0,1-4 0 0,0 5 0 16,-1-5 0-16,0 0 0 0,1 0 4 0,-1 0-4 0,1 0 0 16,0 0 0-16,-1 0 0 0,0 0 0 0,2 0 4 0,-10 0-4 15,8 0 0-15,0 0 0 0,0-5 0 0,2 1 0 0,-2 4 0 0,-8-6 4 16,8 6-4-16,1-4 0 0,-1-1 0 0,-8 1 0 0,8-2 0 15,-8 2 0-15,10-1 0 0,-2 0 0 0,-8 5 0 0,0-5 0 16,8 1 4-16,-8 0-4 0,0 4 0 0,0-6 0 0,0 6 0 0,0-5 0 16,0 5 0-16,0-4 0 0,0-2 0 0,0 6 0 15,0 0 4-15,0-4-4 0,0 4 0 0,0-5 0 0,0 5 4 0,0-4-4 16,0 4 0-16,0 0 0 0,0 0 0 0,0 0 0 0,0-6 0 16,0 6-4-16,0 0 4 0,0 0 0 0,-8 0 0 0,8 0-4 15,0 0 0-15,0 0-4 0,0 0-4 0,-8 0-4 0,8 6-4 16,0-12-4-16,-10 6-4 0,10 6-4 0,-8-6-12 0,8 0-8 15,0 4-16-15,0-4-16 0,-8 5-8 0,8-5 0 0,0 4-40 0,0-4-56 16,-9 6 32-16,9-2 28 0,0-4 28 0</inkml:trace>
          <inkml:trace contextRef="#ctx0" brushRef="#br0" timeOffset="205724.3626">5004 5601 51 0,'0'0'80'0,"0"-5"-4"16,-8 5-4-16,8 0-24 0,0-5 0 0,0 5 0 0,-10-5 4 15,10 5-4-15,0-5-4 0,0 5 4 0,0-3-4 0,-8 3 0 16,8 0-4-16,0 0 0 0,0 0-4 0,0 0 0 0,0 0 0 16,0 0 4-16,0 0 0 0,-8 0-16 0,8 0 8 0,0 0-4 0,0 0 0 15,0 0-4-15,0 0 0 0,0 0 4 0,0 3 0 0,0-3 0 16,0 5-4-16,0 0 0 0,8 0 4 0,-8-5-4 0,0 9 0 15,8-4 0-15,-8 0 0 0,10-1 4 0,-10 6-4 0,8-1 4 0,0 1 0 16,1 0-4-16,0-5 0 0,8 5 0 0,-9-1 0 16,9 1 0-16,0-1 0 0,1 1-4 0,-10-6 0 0,9 6 0 0,0-5 0 15,0 5 0-15,0-6 0 0,0 1-4 0,1 0-4 0,-2 0 0 16,2-5-4-16,-2 0 4 0,1 4-4 0,1-4 0 0,-2 0 0 16,2 0 0-16,-2-4-4 0,2 4 0 0,-1-5-4 0,-1 0 4 15,2 0 0-15,-2 1-4 0,2-2 0 0,-1-3 4 0,0 5-4 16,-8-2 4-16,7-3-4 0,2 4 8 0,-10-4-8 0,10-1 0 0,-10 5 0 15,9-5 4-15,-9 6-4 0,1-1 0 0,-1-5 0 0,1 6 0 16,-1-2 0-16,0 2 0 0,2-1 0 0,-2 0 0 0,0 0 0 16,-8 1 0-16,10 4 0 0,-10-5 0 0,8 5 4 0,-8 0-4 15,0 0 0-15,0-5 4 0,0 5 0 0,0 0 0 0,0 0-4 16,0 0 4-16,0 0 0 0,0 0 0 0,0 0 0 0,0 0 4 0,0 5-8 16,0-5 8-16,0 0-8 0,0 0 0 0,-8-5 0 0,8 5 0 15,0 5 4-15,-10-5-4 0,10 0 4 0,-8 5-8 0,0-5 4 16,-2 0 4-16,10 4-8 0,-16-4 4 0,7 5-4 0,1 0 4 0,-1 0 4 15,1-1 0-15,-1 2-8 0,1 3 4 0,-10-4 0 0,10 4 0 16,-10 1 0-16,10-5 0 0,-8 5 0 0,7-1 0 0,-8 1 0 16,0 0 0-16,9-1 0 0,-10 1-4 0,2-1 4 0,-2 1-4 15,10 0 8-15,-9-1-4 0,-1 1 4 0,2-6-4 0,-2 6 0 16,2-1 0-16,-2-3-4 0,10 3-4 0,-9-5 4 0,-1 2 0 16,2-2 4-16,-2 0 0 0,2 2 0 0,-2-6 0 0,1 5 0 0,9-5 0 15,-9 0 0-15,0 4-4 0,-1-4 4 0,10 0 0 0,-9 0-4 16,8 0 0-16,-7 0-4 0,7 0 4 0,-8 0 4 0,8 0-4 15,-7 0 0-15,6 0 0 0,2 0 0 0,-8 0 4 0,6 0 0 16,2 0 0-16,0 0-4 0,-9 0 0 0,9 0 4 0,-2 0-4 16,2 0 4-16,0-4 0 0,0 4 0 0,-2-5-4 0,2 5 8 0,0 0-4 15,-1-6 0-15,0 2-4 0,9 4 0 0,-8-4 4 16,8-2 0-16,0 2-4 0,-9-2 0 0,9 3 4 0,0-3 0 0,0 2-4 16,0-1 4-16,0 1 4 0,0-2-24 0,0 2 24 0,0-2 0 15,0 2 0-15,0 0-4 0,0 4-4 0,0-5 4 0,0-1 0 16,0 2-4-16,0 4 0 0,9-5 8 0,-9 5 0 0,0 0-4 0,8-5 0 15,-8 5 0-15,9 0 0 0,-9 0 4 0,9 0-8 0,-1 0 4 16,0 0 0-16,2 0 0 0,-2 5 4 0,0-5-4 0,0 5-4 16,2-5 4-16,-2 4 0 0,9 2 0 0,-9-1 0 0,10-5 0 15,-10 4-4-15,8 0 4 0,-6 2 4 0,6-2 0 0,2 2-4 16,-1-2 0-16,-9-4 0 0,9 5 0 0,0-5 0 0,1 0-4 0,-2 0 4 16,2 4 0-16,7-4 8 0,-8 0-12 0,0 0 8 0,1 0 0 15,-2 0 0-15,2 0 0 0,7-4-8 0,-9 4 0 0,2-5 4 16,0 5 0-16,-2-4 0 0,1 4 8 0,0-6-4 0,0 2-4 15,1 4 4-15,-10-6-4 0,8 2 0 0,2 0 0 0,-1 4-4 16,-8-5 4-16,8-1 4 0,-1 2-4 0,-8 4 4 0,10-5-4 0,-10 0 0 16,10 0-4-16,-10 5 0 0,9-4 0 0,-8 4 8 15,-1-6-4-15,1 2-4 0,-1 4 4 0,0-5 4 0,2 5-4 16,-2-4 0-16,0-2-4 0,2 6 4 0,-10 0 0 0,8-4 0 0,-8 4 0 16,0-5 4-16,8 5-4 0,-8-5 0 0,0 5 4 0,0 0-4 15,0-5 0-15,0 1 8 0,0 4-4 0,0-6-4 0,0 6-4 16,0-4 4-16,-8-1 0 0,8 5 0 0,0-4 0 0,-8-2-4 0,8 2 12 15,-10-1-8-15,10 5 0 0,-8-5 4 0,0 0-8 16,-2 5 4-16,2-4 0 0,0 4 0 0,8 0 0 0,-9 0 0 0,-8 0 0 16,9 0-4-16,-1 0 4 0,1 0 0 0,0 0 4 0,-10 4-4 15,10-4 4-15,-10 5-8 0,10 0 4 0,-9 0 4 0,9-5-8 16,-10 10 8-16,2-6-8 0,6 1 0 0,-6-1 0 0,-2 2 4 0,2-2 4 16,-1 1-4-16,-1 5 0 0,2-6 4 0,-2 2-4 0,2-2 4 15,-2-4-4-15,1 5 0 0,1-1-4 0,-2 2 0 0,2-6 0 16,-2 0-20-16,1 4 24 0,0-4 4 0,0 0 0 0,9 0 0 15,-10 0-4-15,2 0-4 0,6 0 4 0,-6 0 0 0,7 0 0 16,0 0-4-16,1 0 4 0,-9 0 0 0,9 0 4 0,-1 0 0 0,0 0-4 16,1 0 0-16,0 0 4 0,-2 0-4 0,2-4-4 0,0 4 8 15,8 0-8-15,-8-6 4 0,-2 2 4 0,2 4-4 0,8-5-4 16,-8 5 4-16,8-4 0 0,-9-2 0 0,9 2 0 0,-8-1-4 16,8 0 4-16,0 5 4 0,0-5-4 0,-8 1 0 0,8 4 4 15,0-6-4-15,0 2 4 0,0 4-4 0,0 0 0 0,0-5 0 0,0 5-4 16,0 0 4-16,0 0 0 0,0 0 0 0,0 0-4 15,0 0 0-15,0 0 8 0,0 0-4 0,0 0 0 0,0 0 0 0,0 0 0 16,0 0 0-16,0 0-4 0,0 0 0 0,0 0 4 0,0 0-4 16,0 0 4-16,0 0 0 0,0 0 0 0,0 0 0 0,0 0 4 15,8 0-4-15,-8 0 4 0,0 0-4 0,0 0 0 0,8 0 0 16,-8 0 0-16,0 0 4 0,0 0-4 0,9 0 0 0,-9 0-4 0,0 0 8 16,0 0-4-16,0 0 0 0,0 0 0 0,0 0-4 15,0 0 4-15,0 0 0 0,0 0 0 0,8 0-4 0,-8 0 4 0,0 0 0 16,0 0 8-16,0 0-12 0,0 0 8 0,0 0-4 0,0 0 0 15,8 0 4-15,-8 0-8 0,0 0 4 0,0 0 4 0,0 0-4 16,0 0 0-16,0 0 4 0,0 0 0 0,0 0-8 0,0 0 8 0,0 0 0 16,0 0 0-16,0 0 0 0,0 0-4 0,0 0-4 0,0 0 8 15,0 0 0-15,0 0-4 0,0 0 4 0,0 0 4 0,0 0-8 16,0 0 4-16,0 0 4 0,0 0 0 0,0 0-4 0,0 0 4 16,0 0-4-16,0 0 0 0,0 0 4 0,0 0 0 0,0 0 0 15,0 0 4-15,0 0 0 0,0 0-4 0,0 0 4 0,0 0 0 16,0 0-4-16,0 0 0 0,0 0 0 0,0 0-4 0,0 0-4 0,0 0 0 15,0 0 0-15,0 0 0 0,0 0 0 0,0 0 0 0,0 0 0 16,0 0 0-16,0 0 0 0,0 0 0 0,0 0 0 0,0 0 0 16,0 0 0-16,0 0 0 0,0-4 0 0,0 4 0 0,0 0 0 15,0 0 0-15,0 0 0 0,0 0 0 0,0 0 0 0,0 0 0 0,0-6 0 16,0 6 0-16,0 0 0 0,0 0 0 0,0 0 0 16,0 0 0-16,0 0 0 0,0 0 0 0,0 0 0 0,0 0 0 0,0 0 0 15,0 0 0-15,0-4 0 0,0 4 0 0,0 0 0 0,0 0 0 16,0 4 0-16,0-4 0 0,0 0 0 0,0-4 0 0,0 4 0 15,0 0 0-15,0 0 0 0,0 0 0 0,0 0 0 0,0 0 0 0,0 0 0 16,0 0 0-16,0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0 0 0,0 0 0 15,0 0 0-15,0 0 0 0,0 0 0 0,0-5 0 0,0 5 0 16,0 0 0-16,0 0 0 0,0 0 0 0,0 0 0 0,0 0 0 16,0 0 0-16,0 0 0 0,0 0 0 0,0 0 0 0,0 0 0 15,0 0 0-15,0 0 0 0,0 0 0 0,0 0 0 0,0 0 0 16,0 0 0-16,0 0 0 0,0 0 0 0,0 0 0 0,0 0 0 15,0 0 0-15,0 0 0 0,0 0 0 0,0 0 0 0,0 0 0 0,0 0 0 16,0 0 0-16,0 0 0 0,0 0 0 0,0 0 0 0,0 0 0 16,0 0 0-16,0-5 0 0,0 5 0 0,0 0 0 0,0 0 0 15,0 0 0-15,0 0 0 0,0 0 0 0,0 0 0 0,0-5 0 16,0 10 0-16,0-5 0 0,0-5 0 0,0 5 0 0,0 0 0 16,0 0 0-16,0 0 0 0,0 0 0 0,0 0 0 0,0 0 0 0,0 0 0 15,0 0 0-15,0 0 0 0,0 0 0 0,0 0 0 0,0 0 0 16,0 0 0-16,0 0 0 0,0 0 0 0,0 0 0 0,0 0 0 15,0 0 0-15,0 0 0 0,0 0 0 0,0 0 0 0,0 0 0 16,0 0 0-16,0 0 0 0,0 0 0 0,0 0 0 0,0 0 0 16,0 0 0-16,0 0 0 0,0 0 0 0,0 0 0 0,0 0 0 0,0 0 0 15,0-4 0-15,0 4 0 0,0 4 0 0,0-4 0 0,0 0 0 16,0 0 0-16,0-4 0 0,0 4 0 0,0 0 0 0,0 0 0 16,0 0 0-16,0 0 0 0,0 0 0 0,0 0 0 0,0 0 0 0,0 4 0 15,0-4 0-15,0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16,0 0 0-16,0 0 0 0,0 0 0 0,0 0 0 0,0 0 0 15,0 0 0-15,0 0 0 0,0 0 0 0,0 0 0 0,0 0 0 16,0 0 0-16,0 0 0 0,0 0 0 0,0 0 0 0,0 0 0 15,0 0 0-15,0 0 0 0,0 0 0 0,0 0 0 0,0-4 0 16,0 4 0-16,0 0 0 0,0 0 0 0,0 0 0 0,0 0 0 16,0 0 0-16,0 0 0 0,0 0 0 0,0 0 0 0,0 0 0 0,0 0 0 15,0 0 0-15,0 0 0 0,0 0 0 0,0 0 0 0,0 0 0 16,0 0 0-16,0 0 0 0,0 0 0 0,0 0-28 0,0 4-88 16,0-4-24-16,0 5-36 0,0 0-40 0,0-5-92 0,0 9 36 15,0-3 52-15,0 3 44 0,0 1 28 0,0-1 28 0,0-4 20 16</inkml:trace>
        </inkml:traceGroup>
        <inkml:traceGroup>
          <inkml:annotationXML>
            <emma:emma xmlns:emma="http://www.w3.org/2003/04/emma" version="1.0">
              <emma:interpretation id="{7641B55F-3AE1-4831-A766-43DBEBCE89A0}" emma:medium="tactile" emma:mode="ink">
                <msink:context xmlns:msink="http://schemas.microsoft.com/ink/2010/main" type="inkWord" rotatedBoundingBox="3384,7296 4041,7266 4054,7543 3397,7572">
                  <msink:destinationLink direction="with" ref="{7321ED47-2934-434A-B584-4577F1786F53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08628.1679">861 5734 19 0,'-10'-4'84'0,"10"4"-8"0,-8 0-4 15,8 0-24-15,-8 0 0 0,8 0 0 0,0 0 0 16,-9 0-4-16,9 0 4 0,0 0-4 0,0 4 0 0,0-4-8 0,0 0-4 16,0 0 4-16,0 0-4 0,0 0-4 0,0 0-4 0,0 0 0 0,0 0 0 15,0 0 4-15,0 0 0 0,0 0 0 0,0 0 4 0,9 6-4 16,-9-6-4-16,0 4 0 0,8-4 0 0,-8 5 0 0,8 0 0 16,2 0 0-16,-10 5 0 0,8-5 0 0,0-1 0 0,10 6-4 0,-10-6 0 15,0 6 0-15,1-5 4 0,8 5 0 0,-8-7-4 0,7 7 0 16,-6-4 0-16,6-2-4 0,2 0 4 0,-2 2 4 0,2-6-4 15,-1 0-4-15,-1 5 4 0,2-5 0 0,8 0-4 0,-10 0 0 16,10-5 0-16,-9 5 0 0,9-6 0 0,-10 2 0 0,2 0-4 16,7-2-4-16,-8-4 4 0,0 7-4 0,9-7 4 0,-10 5-4 15,2-5-4-15,-1 0 0 0,-8 2 4 0,8 3-4 0,-9-5-4 16,8 5 4-16,-6-5 0 0,-2 6 0 0,0-6 0 0,2 5-4 16,-2 1 4-16,-8-2-4 0,8 6 4 0,-8-4 4 0,0 4 0 0,0-5 0 15,9 5 0-15,-9 0 0 0,0 0 0 0,0 0 0 0,0 0 4 16,0 0 4-16,0 0-12 0,0 0 8 0,0 0 0 0,0 0-4 15,0 0 0-15,0 0 0 0,0 0-4 0,-9 0 0 0,9 0 0 16,0 0 0-16,0 5-4 0,-8-5 0 0,8 4 0 0,-8-4 4 16,8 6-8-16,-10-2 4 0,10 1 4 0,-8 5 0 0,0-6 0 0,-2 6-4 15,2-5 4-15,0 5-4 0,0-1 0 0,-1 1 4 16,1 0 0-16,-1-1-4 0,-8 4 4 0,9-3-4 0,-2 0 0 0,-6 0 0 16,8 5-4-16,-10-6 4 0,10 1 4 0,-9-1-4 0,-1 1 0 0,10-1 0 15,-8 1 0-15,-2 0 0 0,10-1 0 0,-10-5 0 16,1 6-4-16,0 0-16 0,0-5 28 0,9 0-8 0,-10-1 0 0,2 1 0 15,6 0 8-15,-6 0-8 0,8-5 0 0,-9 0 0 0,8 4 0 16,0-4 0-16,1 0 0 0,-10 0 0 0,10 0 0 0,0 0 0 16,0 0 0-16,-2-4 0 0,10 4 0 0,-8 0 0 0,0-5 4 0,-1 0-8 15,1 5 8-15,-1-5 0 0,0 1-4 0,9 4 0 0,-8-5 0 16,0 0 0-16,0 0 0 0,8-4 0 0,-10 3 0 0,2 2-4 16,8-1-4-16,-8 1 0 0,-2 4 0 0,10-6-4 0,-8 2-8 15,8-1-8-15,0 0-16 0,-8 5-16 0,8-5-16 0,0 5-16 16,0-4-24-16,0 4-32 0,0 0-16 0,0 0-68 0,0 0-4 0,0 0 44 15,0 0 36-15,0 0 32 0,0 0 20 0</inkml:trace>
        </inkml:traceGroup>
        <inkml:traceGroup>
          <inkml:annotationXML>
            <emma:emma xmlns:emma="http://www.w3.org/2003/04/emma" version="1.0">
              <emma:interpretation id="{A7A7DE90-96C1-4224-843A-B703A59D18AD}" emma:medium="tactile" emma:mode="ink">
                <msink:context xmlns:msink="http://schemas.microsoft.com/ink/2010/main" type="inkWord" rotatedBoundingBox="5094,7100 12097,6790 12113,7165 5111,747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1381.6687">4970 5610 3 0,'-8'0'80'0,"8"0"-8"16,-10-5-12-16,10 5-24 0,0 0 4 0,0 0-4 0,0-4 0 16,-8 4-4-16,8 0 0 0,0 0 4 0,0 0-4 0,0-5 0 15,0 5 0-15,0 0 4 0,0 0-4 0,0 0-4 0,0 0 0 0,0 0 0 16,0 0 0-16,0 0-4 0,0 0 4 0,0 0-8 0,0 0 0 15,0 0 0-15,0 0 4 0,0 0 4 0,0 0 4 0,0 0-20 16,8 0 20-16,-8 0 0 0,0 5-8 0,10-5 0 0,-10 4 0 16,8-4 0-16,-8 5-8 0,8 0 8 0,0-1-8 0,2 1 0 15,-2-5 0-15,9 10-4 0,-8-6 4 0,8 2-4 0,-9-2 0 16,9 6 0-16,-8-5 0 0,7-1-4 0,2 2 0 0,-1-2 0 16,-8-4 4-16,7 5-4 0,1-1 4 0,1-4-4 0,-10 6 0 0,10-6 0 15,-2 0 4-15,-8 0 0 0,10 0 0 0,-10 0-4 0,9 0 4 16,-9 0-4-16,10 0 0 0,-10 0 0 0,2-6 0 0,6 6 0 15,-8-4 0-15,1 4 0 0,0-5-4 0,-1 1 8 0,1 4 0 0,-1-6-4 16,0 2 0-16,2-1 0 0,-10 0 0 0,8 0-4 0,0 1 4 16,0-2-4-16,-8-3 0 0,10 4 0 0,-2 0 0 0,-8 1 0 15,8-1-4-15,1-4 4 0,-9 4 0 0,9 0 0 0,-9 0-4 16,8 0 4-16,1 2-4 0,-9-3 0 0,8 1 4 0,-8 0 0 16,0 0 0-16,8 0 4 0,-8 1 0 0,0 4 0 0,8-5 4 15,-8 0 0-15,0 5-4 0,0-5 4 0,0 0 0 0,0 5 4 0,0 0-8 16,0-5 4-16,0 5 4 0,0-4 0 0,0 4 0 0,0-5 0 15,0 5 0-15,0 0-4 0,0 0 0 0,0 0 0 0,0 0-4 16,0 0 0-16,0 0 8 0,0 0-4 0,0 0 0 0,0 0-4 16,0 0 4-16,0 0-4 0,0 0 0 0,0 0 8 0,0 0-8 15,0 0 0-15,0 0 4 0,0 0-4 0,0 0 0 0,0 0-4 0,0 0 4 16,0 0 4-16,0 0 0 0,0 0-8 0,0 0 4 0,0 0-4 16,0 0 0-16,0 0 0 0,0 0 0 0,0 0 0 0,0 0 4 15,0 0-4-15,0 0-4 0,0 0 0 0,0 0 0 0,0 0 0 16,0 0 0-16,0 0 0 0,0 0 0 0,0 0 0 0,0 0 0 15,0 0 0-15,0 0 0 0,0 0 0 0,0 0 0 0,0 0 0 0,0 0 0 16,0 0 0-16,0 0 0 0,0 0 0 0,0 0 0 0,0 0 0 16,0 0 0-16,0 0 0 0,0 0 0 0,0 0 0 15,0 0 0-15,0 0 0 0,0 0 0 0,0 0 0 0,0 0 0 0,0 0 0 16,0 0 0-16,0 0 0 0,0 0 0 0,0 0 0 0,0 0 0 16,0 0 0-16,0 0 0 0,0 0 0 0,0 0 0 0,0 0 0 15,0 0 0-15,0 0 0 0,0 0 0 0,0 0-36 0,0 0-44 0,0 0-32 16,-8 0-32-16,8 0-44 0,0 5-24 0,-8-5-92 15,8 4 48-15,0 1 40 0,-8 0 44 0,-1 0 32 0,9 0 28 16</inkml:trace>
          <inkml:trace contextRef="#ctx0" brushRef="#br0" timeOffset="221638.0382">8926 5499 63 0,'0'0'60'0,"-9"0"12"0,9-4-4 15,0 4-20-15,-8-5-4 0,8 1-4 0,0 4 4 0,-8-6 0 16,8 6-4-16,0-4 4 0,0 4 0 0,0-5 0 0,-10 5 0 0,10 0-4 15,0 0 4-15,0-5 0 0,0 5 4 0,0 0 0 0,0 0-8 16,0 0 0-16,0 0 0 0,0 0-4 0,0 0 0 0,0 0 0 16,0 0 0-16,0 0-4 0,0 0 0 0,0 0 4 0,0 0-4 15,0 0 0-15,0 0 4 0,0 0 0 0,0 0 0 0,0 0 4 16,0 0 0-16,0 0-4 0,0 0 0 0,0 0 0 0,10 0 0 0,-10 0-4 16,0 0 0-16,0 0-4 0,8 0 0 0,-8 5 4 15,8-5 0-15,1 0-4 0,-9 5-4 0,8-5 0 0,1 4 4 0,0-4-4 16,-1 0-4-16,0 6 4 0,0-6-16 0,2 4-8 0,-2 1 0 15,10-5 0-15,-10 4 0 0,0 2 0 0,1-6 0 0,8 4 0 16,-9-4 0-16,1 5 0 0,7-5 0 0,-6 5 0 0,6-5 0 0,-6 0 0 16,-2 4 0-16,9-4 0 0,-9 0 0 0,0 5 0 0,10-5 0 15,-10 0 0-15,0 0 0 0,10 0 0 0,-10 0 0 0,1 0 0 16,0 0 0-16,-1 0 0 0,9 0 0 0,-9 0 0 0,1 0 0 16,0 0 0-16,7-5 0 0,-6 1 0 0,-2 4 0 0,8-5 0 15,-6 0 0-15,6 5 0 0,-7-4 0 0,-1-2 0 0,10-3 0 0,-10 5 0 16,8-2 0-16,-6 2 0 0,-2-6 0 0,0 5 0 0,10 1 0 15,-18 0 0-15,8-2 0 0,1 1 0 0,-1 1 0 0,-8-2 0 16,8 6 0-16,-8-4 0 0,0 4 0 0,0-5 0 0,9 1 0 16,-9 4 0-16,0 0 0 0,0-6 0 0,0 6 0 0,0-4 0 15,0-1 0-15,0 5 0 0,0 0 0 0,0-6 0 0,0 6 0 16,0-4 0-16,0 4 0 0,0-4 0 0,0 4 0 0,0 0 0 0,0-6 0 16,0 6 0-16,-9 0 0 0,9 0 0 0,0 0 0 0,0 0 0 15,0 0 0-15,0 0 0 0,0 0 0 0,-8 0 0 0,8 0 0 16,0 0 0-16,-8 0 0 0,8 0 0 0,-9 0 0 0,9 0 0 15,-8 0 0-15,8 6 0 0,-9-6 0 0,0 4 0 0,1 0 0 16,0 2 0-16,-2-1 0 0,2-1 0 0,0 2 0 0,0-2 0 0,-2 5 0 16,-6 1 0-16,7-5 0 0,1 5 0 0,-10-1 0 15,10 1 0-15,-8-6 0 0,6 6 0 0,-6-1 0 0,7 1 0 0,-8-5 0 16,8 4 0-16,-7-4 0 0,7 5 0 0,-8-5 0 0,9 0 0 16,-10 4 0-16,1-4 0 0,8 0 0 0,-7 0 0 0,7 1 0 15,-7-3 0-15,6 2 0 0,-6-5 0 0,6 5 0 0,-6-5 0 0,7 5 0 16,1-5 0-16,-1 0 0 0,-8 5 0 0,9-5 0 0,0 0 0 15,-2 0 0-15,2 0 0 0,0 0 0 0,-2 0 0 0,2 0 0 16,0-5 0-16,0 5 0 0,-1 0 0 0,0-5 0 0,9 0 0 16,-8 5 0-16,-1-5 0 0,9 2 0 0,-8 3 0 0,0-6 0 15,8 1 0-15,-10 0 0 0,10 0 0 0,-8 0 0 0,8 1 0 0,0-1 0 16,0 0 0-16,0 0 0 0,-8 0 0 0,8 0 0 0,0 1 0 16,0 4 0-16,0-5 0 0,0 5 0 0,0 0 0 0,0 0 0 15,0 0 0-15,0 0 0 0,8-5 0 0,-8 5 0 0,0 0 0 16,0 0 0-16,0 5 0 0,0-5 0 0,8 0 0 0,-8 0 0 15,10 0 0-15,-10 0 0 0,0 5 0 0,8-5 0 0,0 4 0 0,-8-4 0 16,9 5 0-16,-1-5 0 0,-8 5 0 0,9 0 0 0,0 0 0 16,-1 0 0-16,0-1 0 0,-8 1 0 0,8-5 0 0,2 5 0 15,-2 0 0-15,0 0 0 0,2 1 0 0,6-6 0 0,-7 3 0 16,-1 2 0-16,1 0 0 0,8-5 0 0,-9 5 0 0,0 0 0 16,10-5 0-16,-10 0 0 0,10 4 0 0,-10-4 0 0,9 0 0 0,-9 5 0 15,10-5 0-15,-2 0 0 0,-6 0 0 0,6 0 0 0,2 0 0 16,-2 0 0-16,-7 0 0 0,8 0 0 0,0 0 0 0,1 0 0 15,-10 0 0-15,8-5 0 0,2 5 0 0,-10 0 0 0,9-4 0 16,1 4 0-16,-10-5 0 0,8 5 0 0,-6-5 0 0,-2 0 0 16,9 0 0-16,-8 2 0 0,-1-3 0 0,1 1 0 0,-1 0 0 15,0 0 0-15,1 0 0 0,0 1 0 0,-9-6 0 0,8 5 0 0,0 0 0 16,-8 0 0-16,0 1 0 0,10-1 0 0,-10 0 0 0,0-5 0 16,0 10 0-16,0-4 0 0,0-5 0 0,0 9 0 0,0-6 0 15,0 2 0-15,0-1 0 0,0 5 0 0,0-5 0 0,-10 0 0 0,10 5 0 16,0 0 0-16,0-4 0 0,0 4 0 0,-8 0 0 15,8 0 0-15,-8 0 0 0,8 0 0 0,0 0 0 0,-9 0 0 0,0 0 0 16,1 0 0-16,8 0 0 0,-8 0 0 0,-1 0 0 0,9 4 0 16,-8-4 0-16,-1 0 0 0,0 5 0 0,-7-5 0 0,6 5 0 15,2 0 0-15,0-1 0 0,-10 2 0 0,2-2 0 0,7 5 0 16,-7-3 0-16,-2-2 0 0,10 6 0 0,-10-6 0 0,2 1 0 16,-2 0 0-16,1 5 0 0,1-5 0 0,-2-5 0 0,2 4 0 15,6 1 0-15,-6-5 0 0,-2 5 0 0,2-5 0 0,7 0 0 0,-7 0 0 16,-2 0 0-16,10 5 0 0,-2-10 0 0,-6 5 0 0,7 0-4 15,1-5-4-15,-1 5 0 0,1-5 0 0,-1 1 4 0,1 4 0 16,0-5 0-16,8 5 0 0,-10-5 0 0,10 0 0 0,-8 0 0 16,8 5 0-16,-8-5 4 0,8 1-4 0,0-1 0 0,-10 5 0 0,10-5 0 15,0 1 4-15,0 4-4 0,0-6 0 0,0 6 4 0,0-4-4 16,0 4 0-16,0 0 4 0,0 0-4 0,0-5 4 0,0 5 0 16,0 0-4-16,0 0 4 0,10 0 0 0,-10 0 0 0,0 0 0 0,0 0 0 15,8 0 0-15,-8 0 4 0,8 0 0 0,2 0-4 16,-10 0-4-16,8 0 4 0,0 0 0 0,1 0 0 0,-1 5 0 15,9-5 0-15,-8 4 0 0,-1-4 0 0,0 6 4 0,10-6-4 0,-10 4 4 16,2-4 0-16,6 5 0 0,-7-5 0 0,-1 5 0 0,9-5 4 16,-8 0-4-16,7 4 4 0,-6-4 0 0,6 0 0 0,-7 0 0 15,8 0 0-15,-9 0-4 0,9 0 4 0,1 0-4 0,-10 0 0 0,10 0-4 16,-10 0 0-16,8 0 0 0,-6 0 0 0,6 0 0 16,-7 0 0-16,-1 0 0 0,10-4 0 0,-10 4 0 0,0-5 0 0,0 5 0 15,2-5 0-15,-2 1 0 0,0 4 0 0,1-6 0 0,0 2 0 16,-9-1 0-16,8 1 0 0,-8-2 0 0,0-3 0 0,9 4 0 15,-9 0 0-15,0 1 0 0,0 0 0 0,0-2 0 0,0 1 0 16,0 1 0-16,0-2 0 0,0 2 0 0,0-1 0 0,0 1 0 16,0 4 0-16,0-6 0 0,0 6 0 0,0-4 0 0,0 4 0 0,0-5 0 15,0 5 0-15,0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0,0 0 0 15,0 0 0-15,0 0 0 0,0 0 0 0,0 0 0 16,0 5 0-16,0-5 0 0,0 0 0 0,0 0 0 0,0 4 0 0,0-4 0 16,0 0 0-16,0 0 0 0,0 6 0 0,0-6 0 0,0 4 0 15,0-4 0-15,0 5 0 0,0-5 0 0,-9 4 0 0,9-4-60 16,-8 6-36-16,8-2-16 0,-9-4-16 0,9 11-24 0,-17-11-16 0,9 8-12 15,-2-3-64-15,-6 0 0 0,-2 0 48 0,2-1 36 0,-1 2 32 16,-1-2 24-16</inkml:trace>
          <inkml:trace contextRef="#ctx0" brushRef="#br0" timeOffset="222563.5999">2566 5624 39 0,'-8'0'80'0,"-2"0"-4"0,10 0 0 0,-8 0-28 16,8 0-4-16,0 0-4 0,0 0-4 0,0 0 0 0,0 0 0 0,0 0-4 15,0 0 0-15,0 0 4 0,0 0 0 0,0 0 8 0,0 0-4 16,0 0 4-16,0 5 4 0,0-5-4 0,8 0 8 0,-8 5-8 15,0-1 0-15,10-4 0 0,-10 6 8 0,8-2-4 0,-8 1 0 0,8 0-4 16,0 0-4-16,1-1-4 0,-9 6 4 0,9-5 0 16,-1 5-4-16,1-6 4 0,-1 1-4 0,-8 5 4 0,8-6-8 0,2 6 0 15,-2-5-8-15,0-1 4 0,0 6 0 0,10-5 0 0,-10 0-4 16,1-5-4-16,0 5-4 0,-1-5 4 0,9 4 0 0,-9-4 0 16,10 0 0-16,-10-4 0 0,10 4 0 0,-2-5 0 0,1 0 4 15,-8 0-4-15,8 1 0 0,-1-2 0 0,2-3-4 0,0-1 0 16,-2 1-12-16,10 4 0 0,-9-4-4 0,-1-1 0 0,2 1 0 0,0-1 0 15,-2 0 0-15,1 1 0 0,-9-1 0 0,10 0 0 0,-2 1 0 16,-6 4 0-16,-2-4 0 0,0-1 0 0,0 0 0 0,2 7 0 16,-2-8-32-16,-8 6-20 0,8-5-20 0,-8 6-32 0,0-6-20 0,0 5-48 15,0 0-28-15,0 0-72 0,-8 1 4 0,0-1 56 16,8 5 36-16,-10 0 36 0,2-5 24 0,8 5 24 0</inkml:trace>
        </inkml:traceGroup>
      </inkml:traceGroup>
    </inkml:traceGroup>
  </inkml:traceGroup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0:14.0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B4CBEF-F9EB-4AEA-94B7-BF8244FE367A}" emma:medium="tactile" emma:mode="ink">
          <msink:context xmlns:msink="http://schemas.microsoft.com/ink/2010/main" type="writingRegion" rotatedBoundingBox="21997,5114 22407,5114 22407,7224 21997,7224"/>
        </emma:interpretation>
      </emma:emma>
    </inkml:annotationXML>
    <inkml:traceGroup>
      <inkml:annotationXML>
        <emma:emma xmlns:emma="http://www.w3.org/2003/04/emma" version="1.0">
          <emma:interpretation id="{07592359-C8C0-4007-95BC-8F36CFA11664}" emma:medium="tactile" emma:mode="ink">
            <msink:context xmlns:msink="http://schemas.microsoft.com/ink/2010/main" type="paragraph" rotatedBoundingBox="21997,5114 22407,5114 22407,7224 21997,7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38AF49-88E0-4A06-A230-84FF90CB1E85}" emma:medium="tactile" emma:mode="ink">
              <msink:context xmlns:msink="http://schemas.microsoft.com/ink/2010/main" type="line" rotatedBoundingBox="21997,5114 22407,5114 22407,7224 21997,7224"/>
            </emma:interpretation>
          </emma:emma>
        </inkml:annotationXML>
        <inkml:traceGroup>
          <inkml:annotationXML>
            <emma:emma xmlns:emma="http://www.w3.org/2003/04/emma" version="1.0">
              <emma:interpretation id="{5C7BCE19-9C7D-4B8B-9C56-B5CD60C885C1}" emma:medium="tactile" emma:mode="ink">
                <msink:context xmlns:msink="http://schemas.microsoft.com/ink/2010/main" type="inkWord" rotatedBoundingBox="21997,5114 22407,5114 22407,7224 21997,7224"/>
              </emma:interpretation>
            </emma:emma>
          </inkml:annotationXML>
          <inkml:trace contextRef="#ctx0" brushRef="#br0">5835 1093 51 0,'0'-6'72'0,"0"6"-4"16,-10 0-8-16,10 0-20 0,0-5 0 0,0 5 0 0,0 0 0 16,0 0 0-16,0 0 4 0,0 0-8 0,0 0 4 0,0 0-4 15,0 0-4-15,0 0 0 0,0 0 4 0,0 0 0 0,0 0 4 16,0 0 0-16,0-4-4 0,0 8 8 0,0-8-8 0,0 4 4 15,0 0 4-15,0 0-4 0,0-6 0 0,0 6 0 0,0 0 4 0,0 0 0 16,0 0 0-16,0-4-4 0,0 4-4 0,0 0 4 0,0 0 0 16,0 0 4-16,0 0-4 0,10 0 4 0,-10 0-8 0,0 0 4 15,8 0 0-15,-8 0-4 0,8 4-4 0,-8-4-4 0,9 6-4 0,-9-6 0 16,8 4 0-16,-8-4 4 0,8 5-4 0,2 1-4 16,-10-2 0-16,8 0 0 0,0 6-4 0,-8-4 0 0,8 3 0 0,2-5 0 15,-10 5 0-15,8 1-4 0,0 0-12 0,1-1 0 0,0 1 0 16,-1 0 0-16,-8 4 0 0,9-4 0 0,-1 4 0 0,0 1 0 15,1-1 0-15,0 0 0 0,-1 5 0 0,0-4 0 0,2 4 0 0,-10 0 0 16,8 5 0-16,0-5 0 0,1 0 0 0,0 0 0 16,-9 6 0-16,8-2 0 0,0 2 0 0,-8-2 0 0,9 2 0 0,-9-2 0 15,8 2 0-15,-8-2 0 0,8 6 0 0,-8-4 0 0,0-2 0 16,10 6 0-16,-10-5 0 0,0 5 0 0,0-5 0 0,0 5 0 16,0-6 0-16,0 6 0 0,0-5 0 0,0 6 0 0,0-7 0 15,0 7 0-15,0-7 0 0,0 6 0 0,0 0 0 0,0 0 0 16,0-1 0-16,0 1 0 0,0 0 0 0,0-1 0 0,0 1 0 0,0 5 0 15,0-7 0-15,-10 3 0 0,10 3 0 0,-8-4 0 0,8 4 0 16,-8-3 0-16,-1-1 0 0,9 4 0 0,-8-4 0 0,0 0 0 16,-1-1 0-16,0 6 0 0,-7-5 0 0,6-1 0 0,2-3 0 15,0 4 0-15,-1-1 0 0,0 1 0 0,1-5 0 0,0 0 0 16,-1 0 0-16,1 4 0 0,-1-8 0 0,0 4 0 0,1 1 0 16,0-7 0-16,-2 1 0 0,2 0 0 0,0 0 0 0,0-4 0 0,-2 4 0 15,2-3 0-15,0-8 0 0,-1 7 0 0,1-1 0 0,-10-5 0 16,18-4 0-16,-8 4-8 0,-8-3-104 0,16-2-32 0,-18 1-36 15,10-5-40-15,-1 5-80 0,0-10 24 0,1 5 48 0,-9-5 44 0,9 5 32 16,-1-4 32-16,0-6 20 0</inkml:trace>
        </inkml:traceGroup>
      </inkml:traceGroup>
    </inkml:traceGroup>
  </inkml:traceGroup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31.8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0CCA7E-B30E-4ED5-B5CB-12F5F069AF13}" emma:medium="tactile" emma:mode="ink">
          <msink:context xmlns:msink="http://schemas.microsoft.com/ink/2010/main" type="writingRegion" rotatedBoundingBox="7666,11564 8578,11564 8578,12116 7666,12116"/>
        </emma:interpretation>
      </emma:emma>
    </inkml:annotationXML>
    <inkml:traceGroup>
      <inkml:annotationXML>
        <emma:emma xmlns:emma="http://www.w3.org/2003/04/emma" version="1.0">
          <emma:interpretation id="{78DF874E-5E96-42DE-B658-72770EB6A379}" emma:medium="tactile" emma:mode="ink">
            <msink:context xmlns:msink="http://schemas.microsoft.com/ink/2010/main" type="paragraph" rotatedBoundingBox="7666,11564 8578,11564 8578,12116 7666,12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A5FB2-A842-4283-9768-CF83C9C83BFC}" emma:medium="tactile" emma:mode="ink">
              <msink:context xmlns:msink="http://schemas.microsoft.com/ink/2010/main" type="line" rotatedBoundingBox="7666,11564 8578,11564 8578,12116 7666,12116"/>
            </emma:interpretation>
          </emma:emma>
        </inkml:annotationXML>
        <inkml:traceGroup>
          <inkml:annotationXML>
            <emma:emma xmlns:emma="http://www.w3.org/2003/04/emma" version="1.0">
              <emma:interpretation id="{A82CEB51-F796-4997-9374-D489BCF5E588}" emma:medium="tactile" emma:mode="ink">
                <msink:context xmlns:msink="http://schemas.microsoft.com/ink/2010/main" type="inkWord" rotatedBoundingBox="7666,11564 8578,11564 8578,12116 7666,12116"/>
              </emma:interpretation>
              <emma:one-of disjunction-type="recognition" id="oneOf0">
                <emma:interpretation id="interp0" emma:lang="" emma:confidence="0">
                  <emma:literal>-4</emma:literal>
                </emma:interpretation>
                <emma:interpretation id="interp1" emma:lang="" emma:confidence="0">
                  <emma:literal>- 4</emma:literal>
                </emma:interpretation>
                <emma:interpretation id="interp2" emma:lang="" emma:confidence="0">
                  <emma:literal>4</emma:literal>
                </emma:interpretation>
                <emma:interpretation id="interp3" emma:lang="" emma:confidence="0">
                  <emma:literal>£ 4</emma:literal>
                </emma:interpretation>
                <emma:interpretation id="interp4" emma:lang="" emma:confidence="0">
                  <emma:literal>-y</emma:literal>
                </emma:interpretation>
              </emma:one-of>
            </emma:emma>
          </inkml:annotationXML>
          <inkml:trace contextRef="#ctx0" brushRef="#br0">5107 10277 19 0,'0'4'96'0,"0"-4"-8"0,0 0 0 0,8 0-24 0,-8 0 4 0,0 0 4 16,0 0 4-16,0 0 0 0,0 0 0 0,0 0 4 0,0 0 0 0,8 0 0 16,-8 0 0-16,9 0-4 0,0 0 0 0,-9 0-4 15,8 0 0-15,0 0 0 0,1 0 0 0,-1 0-8 0,1 0-4 0,8 0-4 16,-9 0-12-16,10 0-4 0,-10 0 0 0,0 0-8 0,2 0-8 16,6 0-4-16,-7 0 0 0,-1 5-4 0,10-5 0 0,-10 0-8 15,0 5-4-15,2-5 4 0,-2 0-4 0,0 0-4 0,0 0-8 0,1 5-8 16,-9-5-12-16,9 0-20 0,-1 0-20 0,-8 0-16 0,9 0-12 15,-9 4-8-15,0-4-20 0,8 0-16 0,-8 0-16 0,0 0-44 16,0 0-32-16,0 0 44 0,0-4 28 0,0 4 40 0,0-5 16 16</inkml:trace>
          <inkml:trace contextRef="#ctx0" brushRef="#br0" timeOffset="491.6844">5771 10079 31 0,'0'-5'108'0,"0"1"-4"0,0 0 0 15,0-2-20-15,0-3 0 0,0 9 0 0,0-10 0 0,8 6 0 0,-8-2-8 16,0 1 0-16,0 1-12 0,10 4 0 0,-10-4 0 16,0-2-4-16,8 2-8 0,-8-2 4 0,0 6-8 0,0 0-4 0,0-4-4 15,0 4-4-15,0 0 0 0,0 0-4 0,0 0 0 0,0 0 4 0,0 4 0 16,0-4 0-16,0 6 0 0,0-2-4 0,0 6-4 15,0-6 0-15,0 7-4 0,0-2-4 0,0 1 0 0,0 0-8 0,0 3 0 16,0-3 0-16,0 5-4 0,0-1-4 0,0 1 0 0,0-1 0 16,0 1 0-16,0-1 0 0,0 0-4 0,0 0 0 0,0-4 0 15,0 5 0-15,8-6 4 0,-8 5 0 0,0-4-4 0,9-5 4 0,-9 5-4 16,8-1 0-16,-8-4 4 0,9 0-4 0,0 4-4 16,-9-4 0-16,8-5 4 0,0 5 0 0,0-5 0 0,2 5 0 0,-2-5-4 15,0 0 0-15,2 0 0 0,-2-5-4 0,0 5 4 0,1-5 0 16,-1 5 0-16,1-5 0 0,0-4 4 0,-1 4 4 0,0 0-8 15,0 0 0-15,2 1 0 0,-2-1 4 0,-8 0 0 0,8-5 0 16,-8 5-4-16,10 1 8 0,-2-1-8 0,-8 5 8 0,0-5-8 16,0 5 4-16,0 0-4 0,0 0 8 0,0 0 0 0,0 0 0 0,0 5 0 15,0 0 0-15,0-1 4 0,0 1 0 0,0 5 0 0,0 0 4 16,0-1-4-16,0 1 0 0,0-1 0 0,0 6 0 0,0-6 0 16,0 5-4-16,0 5 0 0,0-4 4 0,0-1-4 0,0 1 0 0,-8-1 4 15,8 1-8-15,0-2-12 0,-10 3 12 0,10-3-4 16,0-3-8-16,-8 5-8 0,8-5-28 0,-8-2-20 0,8 3-40 0,-10-7-32 15,10 1-48-15,-8 0-40 0,8 0-68 0,-8-5 52 0,8 0 52 16,-8 0 36-16,8-5 32 0,-9 0 20 0</inkml:trace>
        </inkml:traceGroup>
      </inkml:traceGroup>
    </inkml:traceGroup>
  </inkml:traceGroup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8:50.2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BDFB08-32E9-4BAB-9B2A-DBDBAE53F677}" emma:medium="tactile" emma:mode="ink">
          <msink:context xmlns:msink="http://schemas.microsoft.com/ink/2010/main" type="writingRegion" rotatedBoundingBox="16211,821 33436,1164 33128,16618 15904,16275"/>
        </emma:interpretation>
      </emma:emma>
    </inkml:annotationXML>
    <inkml:traceGroup>
      <inkml:annotationXML>
        <emma:emma xmlns:emma="http://www.w3.org/2003/04/emma" version="1.0">
          <emma:interpretation id="{5E8DE1F0-989A-4025-A843-144880A347F4}" emma:medium="tactile" emma:mode="ink">
            <msink:context xmlns:msink="http://schemas.microsoft.com/ink/2010/main" type="paragraph" rotatedBoundingBox="17532,728 29325,1143 29256,3126 17462,2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722C3F-79A6-47A0-B58F-181F0E1BD760}" emma:medium="tactile" emma:mode="ink">
              <msink:context xmlns:msink="http://schemas.microsoft.com/ink/2010/main" type="inkBullet" rotatedBoundingBox="17522,991 18569,1028 18526,2265 17479,222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1452-3047 19 0,'-8'0'96'0,"8"0"-8"0,0 0 0 0,-10 0-28 16,10 4 0-16,-8-4 0 0,8 10-4 0,-8-5 0 16,-1 4 4-16,1 1-4 0,0 0 0 0,-2 4 0 0,2-4 4 0,0 9-8 15,-10-4 0-15,10 8-4 0,0-3 0 0,-10 3-8 0,10 2-4 16,-9 4 0-16,9-1-4 0,-10 1-8 0,10 4 0 0,0 0-4 15,-2 2-4-15,2 3 0 0,0-4-4 0,8 4-4 0,-9 0 0 0,9 0 0 16,0 6 0-16,0-6 0 0,9 1-8 0,-1-1 0 0,0 1 0 16,10-1 0-16,-10-5-4 0,10 6-4 0,7-6-24 0,-8 0 16 15,8-3-4-15,1-2-12 0,8 1 0 0,-9 0-8 0,9-5-4 16,1 0-8-16,-1-5-12 0,8 0-8 0,-7 1-16 0,7-1-4 16,2-5-12-16,-2 1-60 0,1-1-4 0,7-5 36 0,-7 1 24 15,9-1 20-15</inkml:trace>
        <inkml:trace contextRef="#ctx0" brushRef="#br0" timeOffset="-2069.2905">2237-2467 11 0,'0'-5'104'0,"0"0"-8"16,0 1 0-16,0-1-16 0,0 0 0 0,0 5 0 0,0-5 4 15,0 5-4-15,0 0 4 0,0-4-4 0,0 4 0 0,0 0-4 0,0 0-8 16,0 0-4-16,0 0-8 0,0 0 4 0,-10 4-8 0,10-4 0 15,-8 5 0-15,8 0 4 0,-8 4-4 0,-1 1 0 0,1-5-4 16,-10 10-8-16,10-6-4 0,0 0 0 0,-10 6-4 0,10-1 4 16,-10 1-8-16,2 4 0 0,-1-5-4 0,8 5 0 0,-8 1-4 15,1-6 0-15,-2 6-4 0,10-6 0 0,-10 5-4 0,2-4-4 0,7 4 0 16,-8-4-4-16,8-2 0 0,-7 2-4 0,6-6 4 0,2 6 0 16,-8-6-4-16,16 1 4 0,-10-1-4 0,2-4 0 0,0 4-4 15,8-4-4-15,-9-5-12 0,9 5-4 0,0-5-16 0,0 5-16 0,0-5-12 16,0 0-12-16,0 0-16 0,0-5-8 0,0 5-12 15,9-5-20-15,-9 0-12 0,8 1-12 0,0-1-80 0,-8 0 32 16,10-4 28-16,-2-1 40 0,8 1 24 0,-6-1 20 0</inkml:trace>
        <inkml:trace contextRef="#ctx0" brushRef="#br0" timeOffset="-2379.4592">1920-2462 3 0,'0'-5'80'0,"0"5"-4"16,-8 0-8-16,8 0-32 0,0-5 4 0,-8 5-8 0,8 0 0 0,0 0 0 16,0-5 0-16,0 5 0 0,-8-4 0 0,8 4 4 0,0 0 0 15,0 0 0-15,0 0 0 0,0 0 4 0,0 0 0 0,0 0 8 16,0 0 0-16,0 0 0 0,0 0 4 0,0 0-12 0,0 0 4 0,0 0 0 16,0 0 0-16,0 0 0 0,0 0-4 0,0 0 0 0,0 0-4 15,0 0 0-15,0 0 4 0,0 0 4 0,0 0 0 0,0 0 8 16,0 4-4-16,0-4 0 0,8 5 0 0,-8 0-4 0,0 0-8 15,8 0 0-15,-8 0-4 0,0 4 0 0,8-4 0 0,2 4-4 16,-10 1-4-16,8 0 0 0,0-1 0 0,1 6 0 0,0-5-4 0,-1 4 0 16,1-5 0-16,-1 1 0 0,0 5-8 0,0-6 0 0,2 5-12 15,6-4 0-15,-6 5 0 0,-2-6 0 0,0 5 0 0,9-4 0 16,-8 5 0-16,-1-6 0 0,9 1 0 0,-9-1 0 0,2 5 0 16,6-4 0-16,-6 0 0 0,-2-1 0 0,0 0 0 0,0-3 0 15,1 3 0-15,0 1 0 0,-1-1 0 0,1-4 0 0,-9 4 0 0,8-4 0 16,0 0 0-16,-8 0 0 0,10 0 0 0,-10-1 0 0,0 2 0 15,8-2 0-15,-8-4 0 0,0 5 0 0,0-5 0 0,0 0 0 16,0 5 0-16,0-5 0 0,0 0 0 0,0 0 0 0,0 0 0 0,0 0 0 16,0 0 0-16,0 0 0 0,-8 0 0 0,8 0 0 15,0-5 0-15,-10 5-84 0,10 0-20 0,0 0-16 0,-8-5-4 16,8 5-20-16,-8-4-12 0,8-2-8 0,-9 6-12 0,1-4-48 0,8-1 8 16,-9-5 44-16,9 5 32 0,-9 1 32 0,9-6 20 15</inkml:trace>
      </inkml:traceGroup>
      <inkml:traceGroup>
        <inkml:annotationXML>
          <emma:emma xmlns:emma="http://www.w3.org/2003/04/emma" version="1.0">
            <emma:interpretation id="{C7EBD13B-999D-4A1E-8D49-3CAF6F3DFBEE}" emma:medium="tactile" emma:mode="ink">
              <msink:context xmlns:msink="http://schemas.microsoft.com/ink/2010/main" type="line" rotatedBoundingBox="18943,778 29325,1143 29256,3126 18873,2761"/>
            </emma:interpretation>
          </emma:emma>
        </inkml:annotationXML>
        <inkml:traceGroup>
          <inkml:annotationXML>
            <emma:emma xmlns:emma="http://www.w3.org/2003/04/emma" version="1.0">
              <emma:interpretation id="{DA99D6C2-C58D-43D5-810C-117600377377}" emma:medium="tactile" emma:mode="ink">
                <msink:context xmlns:msink="http://schemas.microsoft.com/ink/2010/main" type="inkWord" rotatedBoundingBox="18936,970 21843,1072 21801,2271 18894,21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34.3451">3446-2400 55 0,'0'-4'88'16,"0"4"0"-16,0-5-4 0,0-5-20 0,-8 10-4 0,8-10 0 16,-8 6-4-16,8 4 4 0,0-5-4 0,-9 0-4 0,9 1 0 15,-8-1-4-15,-1 5 4 0,9 0-4 0,-8-5-8 0,-1 5 0 16,9 0-8-16,-8 0 4 0,0 0-20 0,8 5 16 0,-10 0 0 15,2-5-8-15,8 9 0 0,-8-4-4 0,8 5 4 0,-10-6-4 16,10 11 0-16,-8-6-8 0,8 1 4 0,0 0-8 0,0 4 0 0,0 0 0 16,-8-4 0-16,8 5-4 0,8-1 0 0,-8-5 0 15,0 5-4-15,8-5 0 0,2 7 4 0,-10-6-4 0,8-1 4 0,0 1-4 16,2-1 4-16,-2 1-4 0,9-6 0 0,-9 1 4 0,9 5-4 16,0-10 0-16,-9 4 0 0,10-4 0 0,0 0 0 0,-2 0 4 15,1 0-4-15,0-4 0 0,0 0 4 0,1-2 0 0,-10-3-4 0,10 4 0 16,-2-5 4-16,-8 0 0 0,9-3 0 0,-8 3 0 0,0 0 0 15,-1-5 0-15,0 1 0 0,2 5-4 0,-2-5 4 0,-8-1 0 16,0 5-4-16,8-4 0 0,-8 0 4 0,-8-1-4 0,8 5 0 16,0-4 4-16,-8 5-4 0,-2-6 0 0,2 6 0 0,0-1 0 15,-1 0 0-15,0 0 4 0,1 6-4 0,-1-6 0 0,1 5-4 0,0 1 4 16,-10 4 0-16,10-5 0 0,0 5 0 0,-2 0 0 0,2 5 0 16,0-1 0-16,-1 1 4 0,9 0-4 0,-8 4 0 0,-1 1 0 15,9 0-4-15,0 4 4 0,-9-4 0 0,9 4 4 0,0-4-4 16,0 4 0-16,0 0-4 0,0-4 4 0,9 5 0 0,-9-6 0 15,9 1 0-15,-1 5 0 0,-8-6-4 0,9 0 4 0,-1-4 0 0,0 0 0 16,10 0 4-16,-10 5-4 0,2-7 4 0,6-3 4 0,-8 6 4 16,9-6 4-16,-8 0 0 0,8 5 4 0,-9-5 0 0,10 0 4 15,-2 0 4-15,2 0-4 0,-1 0 4 0,-9 0-4 0,10 0 0 0,-2 0 8 16,2 0-8-16,-2 5 0 0,2-5 0 0,-1 4 0 16,-9-4-4-16,9 6 4 0,0-2-4 0,1 1-4 0,-10 5-4 15,10-6 0-15,-2 1 0 0,-8 0-8 0,9 4 4 0,-8-4-4 0,0 5-4 16,-1-6-8-16,10 6 4 0,-10-5-16 0,0 0-16 0,0 0-16 15,2-5-16-15,-2 4-20 0,0-4-20 0,-8 0-12 0,9 0-28 16,-9 0-36-16,8-4-12 0,-8-6-44 0,0 5 44 0,-8-5 32 16,8 6 40-16,-9-11 16 0</inkml:trace>
          <inkml:trace contextRef="#ctx0" brushRef="#br1" timeOffset="185051.7921">3413-2064 3 0,'0'0'80'0,"0"0"-8"16,0 5-8-16,0-5-20 0,0 0-4 0,0 0 0 0,0 0-4 0,0 0 0 15,0 0 4-15,0 0-4 0,0 0 0 0,0 0 4 0,-9 0 0 16,9 0 4-16,0 0 4 0,0 0 0 0,0 0-4 0,0 0 8 16,0 0 0-16,0 0-8 0,0 0-4 0,0 0 4 0,0 0-4 0,0 0-4 15,0 0-4-15,0 0 0 0,0 0 0 0,0 0 4 16,0 0 0-16,0 0 0 0,0 0 4 0,0 5 0 0,0-5 4 0,0 4 0 16,0 1 0-16,0-5-24 0,0 5 20 0,0 0-4 0,0-1 0 15,0 3-4-15,0 1 0 0,0-3-4 0,0 5-4 0,0-6-4 16,9 6 0-16,-9-6 0 0,0 6 0 0,8-5-4 0,-8 0-4 0,9 4 0 15,-1-4 0-15,-8 5 4 0,8-6-4 0,2 6-4 16,-2-5 8-16,0 5-4 0,2-6 0 0,-2 1 0 0,8 5 4 0,-7-6-4 16,0 2 0-16,-1-2 4 0,9 1-8 0,-9 0-8 0,2 0 0 15,6-1 0-15,-6 1 0 0,6 0 0 0,-8-5 0 0,9 5 0 16,-8-5 0-16,8 0 0 0,-9 4 0 0,10-4 0 0,-10 0 0 16,10 0 0-16,-10 0 0 0,9 0 0 0,-9 0 0 0,10 0 0 0,-10 0 0 15,8 0 0-15,-6-4 0 0,-2 4 0 0,10 0 0 16,-10-5 0-16,0 5 0 0,1-5 0 0,-1 5 0 0,1-5 0 0,-1 1 0 15,1-1 0-15,-1 0 0 0,-8 5 0 0,8-5 0 0,2 1 0 16,-10-2 0-16,8 2 0 0,-8-1 0 0,8 0 0 0,-8 0 0 16,10 1 0-16,-10-1 0 0,0-5 0 0,0 6 0 0,8-2 0 0,-8 2 0 15,0-1 0-15,0 0 0 0,0 0 0 0,0 1 0 0,0-6 0 16,0 10 0-16,0-5 0 0,0 0 0 0,0 0 0 0,0 5 0 16,0 0 0-16,0 0 0 0,0-4 0 0,0 4 0 0,0 0 0 15,0 0 0-15,0 0 0 0,0 0 0 0,0 0 0 0,0 0 0 16,0 0 0-16,-8 0-52 0,8 4-68 0,0-8-28 0,-10 8-24 0,10-4-28 15,-8 0-32-15,8 5-56 0,-8 0 56 0,-2 0 40 0,10 0 40 16,-8 0 28-16,8-1 24 0</inkml:trace>
          <inkml:trace contextRef="#ctx0" brushRef="#br0" timeOffset="438.3437">4257-2711 75 0,'0'-5'92'0,"0"-1"-8"0,0 6-4 0,0-3-24 16,0 3-4-16,0 0 0 0,0 0 0 0,0-6 0 15,0 6 4-15,8 0 8 0,-8 6 4 0,9-6 4 0,-9 3 0 0,9 3 4 16,-1-1-8-16,-8 0 0 0,9 3 0 0,-1 3-4 0,0-1-4 16,1-1-8-16,8 5 0 0,-9 1 0 0,2 4-8 0,6 0-4 15,-7 0-4-15,0 0-4 0,-1 5-4 0,0 0-4 0,1 5-4 0,-1-5-4 16,0 5-4-16,2 0 0 0,-10 0-4 0,8 4 0 0,-8-4-4 16,8 5 0-16,-8-1 0 0,0-4 0 0,-8 4-4 0,8 0 4 15,-8-3 0-15,8 3-4 0,-10-4 0 0,10-1 0 0,-8 2-4 16,0-7 0-16,-1 1-4 0,9 1-12 0,-8-6-8 0,0-5-12 15,8 5-20-15,-9-9-20 0,0-1-12 0,9 1-24 0,-8-5-16 0,8-1-8 16,0-4-4-16,-8 0-60 0,8-4-4 0,-10-6 40 0,10 1 28 16,0-6 28-16</inkml:trace>
          <inkml:trace contextRef="#ctx0" brushRef="#br0" timeOffset="792.3955">4538-2941 51 0,'0'-5'100'0,"0"-5"-4"15,8 5-4-15,2 2-24 0,-10-8 0 0,8 6 0 0,0 0 4 0,0 5-4 16,2-4 0-16,-2-1-4 0,0 5-8 0,1-5-8 16,0 5-8-16,-1 0-4 0,9-5-8 0,-9 5-4 0,0 0-4 0,10 0 0 15,-10 0-8-15,2 5 0 0,-2 0 0 0,0-5-8 0,1 9 8 16,-1-4-8-16,1 0 0 0,-9 6 0 0,0-3 0 0,8 2-4 15,-8-1 0-15,0 1 0 0,-8 4 0 0,8 1 0 0,-9-1 4 0,9 1-4 16,-8-1 4-16,-1 0-4 0,1 0 4 0,0 1-4 0,-2-1 0 16,2 1 4-16,8 0 0 0,-8-6 0 0,-2 6 0 0,2-6 4 15,8 4 0-15,-8-2 0 0,8-2 4 0,0 1-4 0,-8-1 4 16,8-3 0-16,8 3 0 0,-8-4 0 0,0 0 0 0,8-1 0 16,-8 1 0-16,8 1 0 0,2-2-4 0,-2-4 0 0,0 0 0 0,10 0-4 15,-10 0 0-15,1 0-4 0,8 4-4 0,0-8-12 0,-1 4-20 16,2 0-16-16,-10 0-32 0,10 0-36 0,-2-4-24 0,2 4-92 15,-10 0 36-15,9 0 40 0,-9 0 32 0,10-6 20 0</inkml:trace>
          <inkml:trace contextRef="#ctx0" brushRef="#br0" timeOffset="1328.5679">5067-2276 15 0,'0'0'108'0,"0"0"-4"0,0 0 0 16,0 0-16-16,0 0 12 0,0 6 4 0,8-6 0 0,-8 5 0 0,9-5 4 15,-9 5-8-15,9-5-8 0,-1 4-4 0,0-4-8 0,0 0-8 16,10 6-8-16,-10-6-12 0,10 4-8 0,-1-4-8 15,0 0-4-15,0 5-8 0,9-5-4 0,-10 0-8 0,10 0-4 0,-1 0-20 16,-7-5-24-16,8 5-28 0,-2 0-28 0,2 0-40 0,-9 0-40 16,9 0-72-16,-10 0-8 0,2 0 52 0,0 0 40 0,-2 0 32 15,1 0 20-15</inkml:trace>
          <inkml:trace contextRef="#ctx0" brushRef="#br0" timeOffset="1144.4547">5212-2409 23 0,'0'-10'112'0,"8"6"-16"15,-8-6 0-15,8 5-24 0,-8 0-4 0,0 1-4 0,0 4 4 16,0-5-4-16,10 5 0 0,-10 0 8 0,0 5 0 0,8-5-4 15,-8 4 4-15,0 1-4 0,8 0-4 0,-8 5 0 0,0-6-4 0,0 6-8 16,10 4-4-16,-10-4-4 0,8 0-8 0,-8 4 0 0,8 0-8 16,-8 0-8-16,8 6-4 0,-8-6 0 0,9 6 0 0,-9-6-8 15,8 5 4-15,-8-4-4 0,9 4-4 0,-9-4 0 0,9-2-4 0,-9 7 0 16,0-7-4-16,8 2-4 0,-8 0-8 0,0-1-12 0,0-5-16 16,0 6-12-16,0-5-4 0,0-1-20 0,0 1-20 15,-8-1-16-15,8-4-12 0,-9 0-4 0,0-1-56 0,1-4-8 0,-1 0 36 16,9 0 28-16,-16-4 24 0</inkml:trace>
          <inkml:trace contextRef="#ctx0" brushRef="#br0" timeOffset="-1377.8208">2620-2352 31 0,'0'0'76'0,"0"0"-8"0,0 0 0 15,0 0-20-15,0 0-4 0,0 0 0 0,0 0 0 0,0 0 0 16,0 0 4-16,0 0 0 0,0 0 4 0,0 0 0 0,0 0 4 15,0 0 4-15,0 0 4 0,0 0-8 0,0 0 8 0,0 0 0 16,0 0 0-16,0 0 4 0,0 0-4 0,0 0 4 0,0 5 4 0,8-5 0 16,-8 0-4-16,9 5-4 0,-9-5 0 0,8 5 0 0,-8-5-4 15,9 4 4-15,0-4-8 0,-1 6 4 0,0-6-4 0,2 5-8 16,-2-5-44-16,8 0-4 0,-6 0 0 0,-2 0 0 0,9 0 0 16,-9 0 0-16,10 0 0 0,-10 0 0 0,8 0 0 0,-6 0 0 15,6 0 0-15,-7 0 0 0,8 0 0 0,0 0 0 0,-9 4 0 0,10-4 0 16,-10 5 0-16,10-5 0 0,-10 0 0 0,0 5 0 0,1-5 0 15,0 4 0-15,8-4 0 0,-9 0 0 0,-8 0 0 0,8 5 0 16,1-5 0-16,-9 0 0 0,9 5 0 0,-9-5 0 0,0 0 0 0,0 0 0 16,0 0 0-16,0 0 0 0,0 0 0 0,0 0 0 15,0 0 0-15,0 0 0 0,-9 0 0 0,9 0 0 0,-9 0 0 0,9 0-52 16,-8 0-92-16,8 0-28 0,0 0-40 0,-8 0-32 0,-1 0-60 16,1-5 52-16,8 5 52 0,-9-5 40 0,0 5 32 0,9-4 20 15</inkml:trace>
          <inkml:trace contextRef="#ctx0" brushRef="#br1" timeOffset="189364.1638">2782-2250 51 0,'0'0'76'16,"0"-6"-4"-16,-8 6-12 0,8 0-20 0,0 0 0 0,0-4 0 16,0 4 0-16,0 0 0 0,-10 0 0 0,10-5 0 0,0 5 0 15,-8 0 4-15,8-5 0 0,0 5 4 0,0 0-4 0,-8 0 4 0,8 0 4 16,0 0 0-16,-9 0-4 0,9 0-8 0,0 0 4 0,0 0 0 16,-8-6 0-16,8 6 0 0,0 0 4 0,0 6 0 0,-8-12-4 15,8 12 0-15,0-6 0 0,0 0 0 0,0-6-4 0,-10 6-16 16,10 0 16-16,0 0-4 0,0 0 4 0,0 0-8 0,0 0 0 15,0 6-4-15,0-6-8 0,0 0-4 0,0 0 0 0,0 0 0 0,0 0-4 16,0 0 4-16,0 0 0 0,0 0 0 0,10 0 0 0,-10-6 4 16,0 6 4-16,8 0-4 0,-8 0 0 0,8 0 0 0,1-3 4 15,-9 3-8-15,8-6 0 0,0 6 0 0,10 0-8 0,-10 0-8 0,0-4 0 16,2 4 0-16,6 0 0 0,-7 0 0 0,8 0 0 16,-8 0 0-16,-1 0 0 0,9 0 0 0,-8 0 0 0,7 0 0 0,2 0 0 15,-10 0 0-15,10 0 0 0,-10 0 0 0,9 0 0 0,-9 0 0 16,10 0 0-16,-10 0 0 0,0 0 0 0,10 0 0 0,-10 0 0 15,1 0 0-15,0 0 0 0,-1 0 0 0,0 0 0 0,-8 0 0 0,9 0 0 16,-9 0 0-16,8 0 0 0,-8 0 0 0,0 0 0 0,0 0 0 16,8 0 0-16,-8 0 0 0,0 0 0 0,0 0 0 0,0 0 0 15,0 0 0-15,-8 0 0 0,8 0 0 0,0 0 0 0,-8 0 0 16,8 0 0-16,0 0 0 0,-9-5 0 0,9 5 0 0,-8 0 0 16,0-5 0-16,8 5 0 0,-9-5 0 0,-8 5 0 0,9 0 0 15,-2 0 0-15,2 0 0 0,0 0 0 0,-10-4 0 0,10 4 0 16,-9 0 0-16,9 0 0 0,-10 0 0 0,2 0 0 0,6 0 0 15,-6 0 0-15,-2 4 0 0,2-4 0 0,-1 0 0 0,8 0 0 0,-8 0 0 16,-1 0 0-16,2 0 0 0,-2 0 0 0,2 0 0 0,7 0 0 16,-7 0 0-16,6 0 0 0,-6 0 0 0,8 0 0 0,-2 0 0 15,2 0 0-15,0 0 0 0,-1 0 0 0,0 0 0 0,9 0 0 16,-8 0 0-16,8 0 0 0,0 0 0 0,0 0 0 0,-9 0 0 16,9 0 0-16,0 0 0 0,0 0 0 0,0 0 0 0,0 0-8 0,0 0 4 15,0 0 4-15,0 0 0 0,0 0 0 0,9 0-4 0,-9 0 8 16,0 0-4-16,0 0 0 0,8 0 0 0,-8 0 0 0,9 0 0 15,-9 0 0-15,9 0 0 0,-1 0-12 0,0 0 20 0,2 0 0 0,-2 0 0 16,0 0-8-16,0 0 0 0,10 0 0 0,-10 0 0 16,1 0 0-16,7 0 0 0,-6 0 0 0,6-4 0 0,-8 4 0 0,10 0 0 15,-10-5 0-15,1 5 0 0,8 0 0 0,-8 0 0 0,7-5 0 16,-7 5 0-16,0 0 0 0,-1 0 0 0,0 0 0 0,2 0 0 16,-2-4 0-16,0 4 0 0,-8 0 0 0,9 0 0 0,-9 4 0 0,0-4 0 15,9 0 0-15,-9 0 0 0,0 0 0 0,0 0 0 0,0 0 0 16,0 0 0-16,0 0 0 0,0 0 0 0,0 0 0 0,0 0 0 15,0 0 0-15,-9 0 0 0,9 0 0 0,0 0 0 0,-9 0 0 16,9 0 0-16,0 0 0 0,-8 0 0 0,0 0 0 0,8 0 0 16,-10 0 0-16,2 0 0 0,0 0 0 0,-1 0 0 0,-8 0 0 0,9 0 0 15,-1 0 0-15,1 0 0 0,-10 0 0 0,10 0 0 16,-10 0 0-16,10 0-4 0,0 0-4 0,-10 0 8 0,10 0-8 16,0 0 0-16,-9 0 4 0,9 0-20 0,-2 0 24 0,2 0 0 0,0 0 0 15,0 0 4-15,8 0-4 0,-10 0 0 0,10 0 0 0,-8 0-4 16,8 0 4-16,0 0 0 0,0 0-4 0,-8 0-4 0,8 0 4 15,0 0 0-15,0 0 4 0,0 0-4 0,0 0 0 0,8 0 4 0,-8 0 0 16,8 0 0-16,-8 0-4 0,10 0 4 0,-10 0-4 16,8 0 4-16,-8 0 0 0,8 0 0 0,0 0 0 0,2 5 0 0,-2-5 4 15,0 0-4-15,1 5 8 0,-1-5-4 0,0 0 0 0,10 4-4 16,-10-4 4-16,0 0 0 0,2 0 0 0,-2 0 0 0,9 5 0 16,-8-5 0-16,-1 0 0 0,1 0 0 0,-1 0-4 0,-8 0 0 0,8 0 4 15,1 0 0-15,-9 0 0 0,9 0 4 0,-9 0 0 16,0 0 0-16,0 0-4 0,0 0-4 0,0 0 0 0,0 0 0 0,0 0 0 15,0 0 0-15,-9 0 0 0,9 0 0 0,-9 0 0 0,9 0 0 16,-8 0 0-16,0 0 0 0,-1 0 0 0,9 0 0 0,-8 0 0 16,-1 0 0-16,0 0 0 0,1 0 0 0,0 0 0 0,-2 0 0 0,2 0 0 15,8 0 0-15,-8 0 0 0,0 0 0 0,8 0 0 0,-10 0 0 16,10 0 0-16,-8 0 0 0,8 0 0 0,0 0 0 0,0 0 0 16,-8 0 0-16,8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16,0 0 0-16,0 0 0 0,0 0 0 0,0 0 0 0,0 0 0 15,0 0 0-15,0 0 0 0,0 0 0 0,0 0 0 0,0 0 0 16,0 0 0-16,0 0 0 0,0 0 0 0,0 0 0 0,0 0 0 0,0 0 0 15,0 0 0-15,0 0 0 0,8 0 0 0,-8 0 0 0,0 0 0 16,0 0 0-16,0 0 0 0,0 0 0 0,0 0 0 0,0 0 0 16,0 0 0-16,0 0 0 0,0 0 0 0,0 0 0 0,0 0 0 0,0 0 0 15,0 0 0-15,8 0 0 0,-8 0 0 0,0 0 0 0,0 0 0 16,0 0 0-16,0 0 0 0,0 0 0 0,0 0 0 0,10 0 0 16,-10 0 0-16,0 0 0 0,0-5 0 0,0 5 0 0,0 0 0 15,0 0 0-15,0 0 0 0,0 0 0 0,0 0 0 0,8-4 0 16,-8 4 0-16,0 0 0 0,0 0 0 0,0 0 0 0,0 0 0 0,0 0 0 15,0-5 0-15,0 5 0 0,0 0 0 0,0 0 0 16,0 0 0-16,0 0 0 0,0 0 0 0,0 0 0 0,0 0 0 0,0 0 0 16,0 0 0-16,0 0 0 0,0 0 0 0,0 0 0 0,0 0 0 15,0 0 0-15,0 0-72 0,0 0-40 0,0 0-24 0,0 0-28 16,0 0-36-16,0 0-52 0,0 0-32 0,0 0 52 0,-8 5 44 0,8-5 36 16,-10 4 28-16,10-4 24 0</inkml:trace>
        </inkml:traceGroup>
        <inkml:traceGroup>
          <inkml:annotationXML>
            <emma:emma xmlns:emma="http://www.w3.org/2003/04/emma" version="1.0">
              <emma:interpretation id="{367769F6-7584-4E7C-B355-42E52A86A3C4}" emma:medium="tactile" emma:mode="ink">
                <msink:context xmlns:msink="http://schemas.microsoft.com/ink/2010/main" type="inkWord" rotatedBoundingBox="22279,1272 23124,1301 23067,2909 22223,28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58.0987">6167-2731 15 0,'0'-4'112'16,"0"-1"0"-16,0-5-8 0,0 6-20 0,0 4-4 0,0-5 0 16,0 0-8-16,0 5-4 0,-9-4 0 0,9 4-4 0,-8 0-12 15,8 0-4-15,-8 0-4 0,8 0-4 0,-10 4 4 0,10 1 0 16,-8 0-4-16,0 5 4 0,-2-1 4 0,2 1-4 0,8 4 0 15,-8-1 4-15,-1 8-4 0,1-2 4 0,0 0 0 0,-1 10-8 0,0-1 0 16,-7 1 0-16,16 6-4 0,-18-3-4 0,10 2-8 0,-1-1-4 16,9 5-4-16,-9-4 0 0,1 5-4 0,0-7 0 0,8 7-4 15,0-5-4-15,0 0 0 0,0-6 0 0,0 6-4 0,0-6-8 16,8-3-16-16,0-2-16 0,1 2-20 0,-9-6-24 0,17 0-16 16,-9-5-24-16,10 1-20 0,-10-5-16 0,10-1-40 0,-2 1-48 15,-7-6 48-15,7 1 40 0,2-5 32 0,0 0 24 0</inkml:trace>
          <inkml:trace contextRef="#ctx0" brushRef="#br0" timeOffset="2295.6574">6405-2169 59 0,'0'-5'116'15,"0"0"-4"-15,-8 5-8 0,8-5-24 0,0 0-4 0,0 1-4 16,0 4-8-16,0 0 0 0,0 0-4 0,0-4-8 0,0 4 0 15,0 0-4-15,0 0-12 0,0 0 4 0,0 0 0 0,8 0 4 0,-8 4-4 16,0-4 0-16,0 4 0 0,0 1 0 0,9 5-4 0,-9-5 0 16,0 0-4-16,9 4-4 0,-9 1-4 0,8-1-20 0,-8 1 20 15,8 4-8-15,0-5 0 0,-8 6 0 0,10 0-8 0,-10-1 0 16,8-5-4-16,0 6 4 0,2-1 0 0,-2 1-8 0,0-6 8 16,1 5-4-16,-1-4-4 0,1 0 4 0,-1-1-4 0,1-4 0 15,-1 0 0-15,0 0-4 0,2-1 8 0,6 2 0 0,-6-6-4 16,-2 0 0-16,0-6 0 0,0 2-4 0,1-1 4 0,-9-5 0 0,8 6 0 15,1-11 0-15,-9 5 0 0,9 1 0 0,-9-5 0 0,0-1 4 16,0 1 0-16,0-1 4 0,0 1 4 0,8-1 4 0,-8 1 4 16,0 4 0-16,0-4 0 0,0 5 4 0,0-1 0 0,-8 1 0 15,8 3 0-15,0-3-8 0,0 5 4 0,0 4 0 0,0-5 4 0,8 0 4 16,-8 10 4-16,0-5 4 0,0 5-4 0,0-1 0 0,8 1 0 16,-8-1-20-16,0 6-12 0,10 0 0 0,-10 4 0 0,8-4 0 15,-8 4 0-15,0 6 0 0,8-6 0 0,0 10 0 0,-8-5 0 16,10 5 0-16,-10 0 0 0,8 0 0 0,0 5 0 0,1-1 0 15,-9 1 0-15,8 1 0 0,1-2 0 0,0 1 0 0,-1 4 0 0,0 2 0 16,-8-3 0-16,10 2 0 0,-10-1 0 0,0-4 0 16,0 5 0-16,0 0 0 0,-10-1 0 0,2-4 0 0,8 4 0 0,-17-3 0 15,0-2 0-15,8 1 0 0,-7-5 0 0,-2 0 0 0,-8 0 0 16,10-5 0-16,-10 0 0 0,9 0 0 0,-9-4 0 0,0-1 0 16,10-5 0-16,-10-3 0 0,9-2 0 0,1-4 0 0,-10 0 0 15,8-4 0-15,2-7-48 0,-2-3-36 0,1 0-16 0,9-1-12 0,-10-4 0 16,10-5-8-16,-8 5-12 0,6-10-12 0,2 6 0 0,0-2 0 15,8-3-52-15,-9 4-4 0,9-5 32 0,0 1 28 0,0 3 32 16,9 2 24-16</inkml:trace>
        </inkml:traceGroup>
        <inkml:traceGroup>
          <inkml:annotationXML>
            <emma:emma xmlns:emma="http://www.w3.org/2003/04/emma" version="1.0">
              <emma:interpretation id="{2354685B-E0E7-4B17-8DC3-A745E9AE74FE}" emma:medium="tactile" emma:mode="ink">
                <msink:context xmlns:msink="http://schemas.microsoft.com/ink/2010/main" type="inkWord" rotatedBoundingBox="23519,939 25634,1013 25578,2613 23463,253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62.0002">7838-2447 15 0,'-9'-5'108'0,"1"0"-8"0,8 0-4 0,0 0-24 15,-8 0 0-15,8 0 0 0,0 1-8 0,0 4 0 0,0-5 0 0,0 5-4 16,8-5 0-16,-8 5 0 0,0 0-4 0,8 0 0 0,-8 0 0 16,9 5 4-16,-9-5-4 0,8 5 0 0,-8 4 0 0,9-4 0 15,-9 5-4-15,8 0-8 0,1 4-4 0,-9-4-4 0,0 4-8 16,8 0-4-16,-8 0-8 0,0 6 4 0,0-6-8 0,0 6-4 15,0-1 0-15,8 0 0 0,-8-6 0 0,0 3-4 0,0 3 0 0,10-5 0 16,-10-4 0-16,0 4-4 0,0-4 0 0,8-1 4 0,-8 1-4 16,0-5 0-16,8 4 0 0,-8-9-4 0,10 5-12 0,-10-5 20 15,0 0-4-15,8 0 0 0,-8 0 4 0,8-5-4 0,-8 1 0 16,8-1 0-16,-8 0 0 0,9 0 0 0,0-5 0 0,-9 6 0 16,8-6 0-16,1 5 0 0,-1 1 4 0,0-6-4 0,2 5 0 0,-2 1-8 15,0-2 12-15,-8 2-4 0,10 4 0 0,-2-5 0 0,0 5 4 16,0 0-4-16,1 5-4 0,-1-1 8 0,1 2 0 0,0-2 0 15,-1 6-4-15,0-5 0 0,2 4 4 0,-10 5 0 0,8-4-4 16,0 5-4-16,-8-6 4 0,0 5 0 0,8 1 4 0,-8-1 0 16,0 5 0-16,0-5 0 0,-8 1 4 0,8 4 0 0,-8-5 4 0,8 1 0 15,-8 0 0-15,-2-1 0 0,-6 0 4 0,7 1-4 0,0-6 0 16,-8 5-4-16,9-8 0 0,-8 3-4 0,6-4-4 0,-6 0 4 16,-2-1-8-16,10-4-4 0,-9 0-12 0,8 0-8 0,0-4-20 15,-7-1-12-15,8-5-16 0,-2 0-12 0,2 1-16 0,0-1-20 16,-2-4-16-16,2-5 0 0,0 5-40 0,-1-6-40 0,9 1 40 15,-8 0 28-15,8-1 36 0,0-4 20 0</inkml:trace>
          <inkml:trace contextRef="#ctx0" brushRef="#br0" timeOffset="6823.6181">8392-2654 39 0,'0'0'116'0,"8"-4"-12"0,-8 4 4 0,9 0-20 0,-9 0 0 16,8-5 8-16,-8 5-4 0,9 0-4 0,-9 0 4 16,9 5 0-16,-1-5-4 0,0 0 0 0,-8 4 0 0,10 1-4 0,-2 5-4 15,0-6-8-15,10 6-8 0,-10-5 0 0,9 5-4 16,-9 3-4-16,10 2-8 0,-10 0-4 0,8 4-8 0,2 0 0 0,-10 0-8 16,10 0-4-16,-1 5-8 0,-9 0 0 0,10 0-4 0,-10 0 0 15,8 5-4-15,-6 0 0 0,-2 0-4 0,-8 0 0 0,8 0 0 16,-8-1-4-16,0 1 0 0,0 4 0 0,0-4 0 0,0-1 0 15,0 2 0-15,-8-2 0 0,0 1 0 0,-2 0-12 0,10-5-8 0,-8 0-8 16,0 0-8-16,0-5-20 0,-2 5-16 0,2-10-16 0,8 1-16 16,-8 0-24-16,-1-6-24 0,9 0-24 0,-8-3-28 0,-1-2-52 15,9-4 44-15,0-4 44 0,0-6 32 0,0 5 24 0</inkml:trace>
          <inkml:trace contextRef="#ctx0" brushRef="#br0" timeOffset="6834.5888">8895-2964 91 0,'0'-6'104'0,"0"-4"-4"0,8 5 0 0,2-4-24 15,-10 4 0-15,8 0-4 0,0 0 0 0,0-5 0 0,1 6 0 16,0-1-12-16,-1 0 0 0,9 5-4 0,-9-4 4 0,10-2-4 15,-10 6-4-15,10 0-4 0,-2 0-4 0,-7 6-4 0,8-6-8 0,-8 4 0 16,7 1-8-16,-8 4-8 0,10 1 4 0,-10-5-4 0,2 5-4 16,-2 4-4-16,0 2 0 0,-8-8-4 0,9 7 0 0,-9-1 4 15,0 5-4-15,-9-5 0 0,9 5 0 0,-8-4-4 0,0 4 0 16,-2 1 4-16,2-1-4 0,-10-5-4 0,10 6 4 0,0-6 4 16,-9 0 0-16,9 1-4 0,-1-6 0 0,0 1-4 0,1 4 8 15,0-9-8-15,-2 5 4 0,10-6 0 0,-8 6 0 0,8-10 0 0,0 5-4 16,-8-1 8-16,8-4-4 0,0 5 0 0,8-5 4 0,-8 0 4 15,0 6 0-15,8-6 0 0,2 4 0 0,-2-4 4 0,-8 4 0 16,8-4-4-16,10 6 0 0,-10-2 0 0,1-4 0 0,7 0 0 16,2 5-8-16,-2-5 0 0,2 5-8 0,-10-5-16 0,18 5-32 0,-9-5-20 15,-1 0-40-15,2 0-44 0,0 0-56 0,-2 0-32 0,1 0 40 16,0 0 36-16,-8 0 32 0,7 0 24 0</inkml:trace>
          <inkml:trace contextRef="#ctx0" brushRef="#br0" timeOffset="2686.0984">7198-2237 55 0,'0'0'116'0,"0"6"-16"0,0-6-4 0,0 0-20 0,0 0 8 15,0 0 4-15,0 0 4 0,0 0-8 0,0 0 0 0,8 4 0 0,-8-4-4 16,0 0-4-16,10 0-4 0,-10 0 0 0,8 0-8 0,-8 0-4 16,8-4-8-16,0 4-4 0,2 4 0 0,-2-8-8 0,0 4-8 15,10 0-8-15,-10 0-4 0,9-6 0 0,-9 6-8 0,10-4 0 16,-10 4-4-16,10 0-4 0,-10-5-8 0,9 5-20 0,0 0-24 15,0 0-20-15,-9-4-16 0,10 4-32 0,-2 0-28 0,-6 0-16 0,6 0-48 16,-7 0-20-16,8 0 32 0,0 0 44 0,-9 0 28 0,10 0 28 16</inkml:trace>
          <inkml:trace contextRef="#ctx0" brushRef="#br1" timeOffset="186197.7263">7803-1699 3 0,'-8'-4'84'0,"8"4"-4"16,0 0-16-16,0 0-20 0,-8-6-4 0,8 6 4 0,0 0 0 15,0 0 4-15,0 0 4 0,0 0-4 0,0 0-4 0,0 0 0 0,0 0 4 16,0 0 0-16,0 0-4 0,0-5-8 0,0 5 0 0,0 0-4 16,0 5 0-16,0-10 4 0,0 10 0 0,0-5-4 0,0 0 4 15,0 6-4-15,0-2 0 0,0 0 4 0,0 1-4 0,0 0 4 16,0 0-4-16,0 4 4 0,0-4-4 0,0 4 4 0,0 1 4 16,0 0-4-16,0 0 0 0,0-1-4 0,8 1 4 0,-8-1-4 0,8 1 0 15,2 1 0-15,-10-3 0 0,8-3 0 0,0 4-4 16,1 1-4-16,8-5-4 0,-9 4 0 0,9-4 4 0,-9 5-4 0,10-5 0 15,-10 0 4-15,10 0 0 0,-2-1-4 0,2 1 4 0,-10-1-4 16,9 2 0-16,1-6-4 0,-2 4 0 0,2-4 0 0,-2 0-4 16,1 0-12-16,1 5 0 0,-2-10 0 0,2 5 0 0,-10 0 0 0,10-4 0 15,-2 4 0-15,1-6 0 0,1 6 0 0,-2-4 0 16,2-1 0-16,-10 1 0 0,10-1 0 0,-2 0 0 0,-7 0 0 0,7-5 0 16,-7 0 0-16,8 6 0 0,-9-1 0 0,2-5 0 0,6 1 0 15,-7 4 0-15,0-3 0 0,-1 1 0 0,0-2 0 0,1 4 0 16,-9-4 0-16,8 4 0 0,1-5 0 0,-9 6 0 0,9-1 0 0,-9 0 0 15,8 0 0-15,-8 0 0 0,0 0 0 0,0 0 0 0,0 1 0 16,8-1 0-16,-8 5 0 0,0-5 0 0,0 5 0 0,0 0 0 16,0-4 0-16,0 4 0 0,0 0 0 0,0 0 0 0,-8-5 0 15,8 5 0-15,0 0 0 0,0 0 0 0,0 0 0 0,0 0 0 16,0 0 0-16,0 5 0 0,0-5 0 0,0 0 0 0,0-5 0 0,0 5 0 16,0 5-20-16,0-5-84 0,-8 0-28 0,8 0-20 0,0 0-28 15,-9 4-16-15,0-4-80 0,9 5 16 0,-8 0 48 0,-1-1 28 16,1 1 52-16,0 0 20 0</inkml:trace>
        </inkml:traceGroup>
        <inkml:traceGroup>
          <inkml:annotationXML>
            <emma:emma xmlns:emma="http://www.w3.org/2003/04/emma" version="1.0">
              <emma:interpretation id="{4319E401-4C58-44DE-8600-D1A50F3E6473}" emma:medium="tactile" emma:mode="ink">
                <msink:context xmlns:msink="http://schemas.microsoft.com/ink/2010/main" type="inkWord" rotatedBoundingBox="26561,1513 27261,1537 27235,2290 26535,226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854.5355">10251-1973 7 0,'0'5'116'16,"0"-5"-4"-16,0 5 0 0,0 0-12 0,0-5 8 0,8 4 4 0,-8 1 0 15,0 0 4-15,8 0 0 0,1-1 4 0,-9 2-8 0,9-6-4 16,-1 4 0-16,1 1-12 0,7 0-8 0,-6 4-4 0,6-4-8 16,2 0-8-16,-2 0-8 0,2 5-4 0,-1-6-12 0,-1 1-28 0,2 5-16 15,-2-6 0-15,10 6 0 0,-9-5 0 0,9-1 0 16,-10 2 0-16,2 3 0 0,8-4 0 0,-9 0 0 0,0-1 0 15,0 2 0-15,-1-2 0 0,2 5-12 0,-10-3-96 0,10-6-32 0,-10 3-28 16,0 3-36-16,1-1-28 0,0 0-64 0,-1-5 48 0,1 4 56 16,-9-4 36-16,0 0 28 0,8 0 24 0</inkml:trace>
          <inkml:trace contextRef="#ctx0" brushRef="#br0" timeOffset="6847.5541">10728-2496 47 0,'9'-4'104'0,"-1"-1"-4"15,1 5-4-15,-1 0-20 0,-8-5 0 0,8 5 4 0,-8 0 4 16,0-5 4-16,0 5-8 0,10 0 0 0,-10 0-4 0,0 5-4 0,0-5 0 16,0 0 0-16,0 0-4 0,0 0 0 0,0 5-4 0,0-5-8 15,-10 0 0-15,10 5-4 0,-8-1-12 0,8 1 0 0,-8 0-8 16,-1 0-4-16,1 4-4 0,-1-4-4 0,-8 10-4 0,1-6-4 16,-2 1 0-16,0 4-4 0,2-4 0 0,-10-1-4 0,1 6 0 0,-1-1 0 15,8-4-4-15,-7 4 0 0,0 0 0 0,0-3 4 0,7 3 0 16,0-5-4-16,2 1 0 0,-1 0 0 0,0-1 0 0,8 1 0 15,-7-6 0-15,6 2 0 0,10-2 0 0,-8 1 0 0,8-1 0 0,0 2 4 16,0-2 0-16,8-4 4 0,2 5 4 0,-10-5 0 16,8 5 4-16,9 0 4 0,-8-1-4 0,-1 1 4 0,9 1 4 15,-1-2 0-15,2 5 0 0,0-4-4 0,-2 5-4 0,1-5-16 0,9 4 0 16,-10 1 0-16,10-1 0 0,-8 1 0 0,7-1 0 0,1-4 0 16,0 4 0-16,-10 1 0 0,10 0 0 0,-9 0 0 0,9-1 0 15,0 1 0-15,-10-1 0 0,2 1 0 0,7 1 0 0,-8-3 0 16,0 2 0-16,-9-1 0 0,10 1 0 0,-10-1 0 0,10-4 0 15,-10 5 0-15,-8-1 0 0,8-4-28 0,-8 0-48 0,9 4-20 0,-9-3-20 16,0-2-20-16,-9 1-28 0,1 0-28 0,8-5-44 0,-8 5-28 16,-10-5 52-16,10 0 32 0,-10 4 44 0,2-8 24 0,-2 4 20 15</inkml:trace>
        </inkml:traceGroup>
        <inkml:traceGroup>
          <inkml:annotationXML>
            <emma:emma xmlns:emma="http://www.w3.org/2003/04/emma" version="1.0">
              <emma:interpretation id="{D1092DDB-84C7-4397-BA5C-34600F719FCD}" emma:medium="tactile" emma:mode="ink">
                <msink:context xmlns:msink="http://schemas.microsoft.com/ink/2010/main" type="inkWord" rotatedBoundingBox="28011,1801 28403,1815 28388,2239 27996,22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868.4969">11726-2079 59 0,'-9'-9'104'0,"9"-1"-4"0,0 5 0 0,0-4-16 0,0 4 0 16,0 1 0-16,0-1 4 0,0 0-8 0,0 0-4 0,0 0 4 15,0 1-8-15,0-2-4 0,9 6-4 0,-9-4 0 0,0 4-4 16,8-5 0-16,-8 5-4 0,0 0-4 0,9 0 0 0,-1 0 0 16,0 0 0-16,-8 5 0 0,9-1-4 0,0 2 0 0,-1-2-8 0,0 1 0 15,2 5 0-15,-2-1-8 0,-8 1-4 0,8-1-4 0,1 6-4 16,0-5-4-16,-1 4-4 0,1 0 0 0,-1 7-4 0,-8-8-4 15,8 1 0-15,0 5 0 0,-8-4 0 0,10 4-4 0,-10-4 4 16,8-1 0-16,-8 5 0 0,0-4 0 0,0-6 0 0,0 5-4 16,8-4 0-16,-8-1 0 0,0 2 0 0,-8-7 0 0,8 1 0 0,0-5 0 15,0 5 0-15,-8-10 0 0,8 5 0 0,-10-5 0 0,10-4 0 16,-8-1 0-16,8 0 0 0,0-4 0 0,-8 0-8 0,8-1 0 16,0-4-4-16,-8-1 4 0,8 1 4 0,0 0-4 0,0-5 0 15,0 0 4-15,0 0 0 0,0 5-4 0,8-5 4 0,-8 5 0 16,0 0 0-16,8 0 0 0,-8 4 4 0,8-4 0 0,-8 9 0 0,10-4-4 15,-10 5 4-15,8-1-4 0,-8 5 4 0,8 1 0 16,-8 4 0-16,10-6-4 0,-10 6 4 0,8 0 0 0,0 0 0 0,-8 0 4 16,9 6-4-16,-9-6 0 0,8 4-4 0,1 1 0 0,-9 0-8 15,8-5 0-15,1 9-4 0,-1-4-12 0,0 1-16 0,2-2-12 16,-10 0-20-16,8 1-16 0,0 0-8 0,2 0-12 0,-2 0-16 16,0 0-20-16,0-1-4 0,1-4-76 0,0 0 16 0,-1 0 36 0,9 0 32 15,-9 0 28-15,2-4 28 0</inkml:trace>
        </inkml:traceGroup>
        <inkml:traceGroup>
          <inkml:annotationXML>
            <emma:emma xmlns:emma="http://www.w3.org/2003/04/emma" version="1.0">
              <emma:interpretation id="{432FACA4-D094-4E2B-ADED-34D84995C947}" emma:medium="tactile" emma:mode="ink">
                <msink:context xmlns:msink="http://schemas.microsoft.com/ink/2010/main" type="inkWord" rotatedBoundingBox="28077,2418 29279,2461 29269,2747 28067,2705"/>
              </emma:interpretation>
              <emma:one-of disjunction-type="recognition" id="oneOf6"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~</emma:literal>
                </emma:interpretation>
              </emma:one-of>
            </emma:emma>
          </inkml:annotationXML>
          <inkml:trace contextRef="#ctx0" brushRef="#br1" timeOffset="212329.3768">11785-1565 15 0,'0'0'88'0,"0"-5"-16"0,0 5 0 16,0-5-24-16,0 5-4 0,0-3-4 0,0 3 0 0,0 0 4 15,0 0-4-15,0-7 0 0,8 7 0 0,-8 0 0 0,0 0 0 0,0 0 0 16,0 0-4-16,10 0 4 0,-10 0 4 0,8 0-4 0,-8 0 4 16,8 0 0-16,-8 0-8 0,9 0-4 0,0 7 8 0,-9-7 0 15,8 3 0-15,1 2 4 0,-1-5 0 0,-8 5-4 0,8 0 0 16,0 4 4-16,2-4-4 0,-2 4 4 0,0 1-4 0,2 0 0 0,-2 0-4 15,0-1 0-15,9 0-4 0,-8 1 4 0,8 5-8 16,-9-5 4-16,10 3-8 0,-2-3 0 0,-6 0 4 0,6-1-4 0,1 6-16 16,0-5 16-16,8-1 0 0,-7 1 0 0,8-6 0 0,-10 6-4 15,10-1 0-15,-1-3 0 0,1-3-4 0,0 3-4 0,-1-1 0 16,1-5 0-16,0 0 0 0,8 5-8 0,-9-5-4 0,1 0 0 16,8-5 0-16,-8 5 0 0,-1 0 0 0,1-5 0 0,8-1 0 15,-8 3 0-15,-1-3 0 0,-8-3 0 0,8 4 0 0,1 0 0 0,0-4 0 16,-9 0 0-16,8-2 0 0,-8 2 0 0,1-1 0 0,7 1 0 15,-8-1 0-15,-9 0 0 0,9 1 0 0,1-1 0 0,-2 1 0 16,-6-5 0-16,-2 4 0 0,8 1 0 0,-6-1 0 0,-2 5 0 16,0-5 0-16,1 0 0 0,-9 6 0 0,8-6 0 0,0 5 0 15,-8 1 0-15,0-1 0 0,10 0 0 0,-10 5 0 0,0-5 0 0,0 2 0 16,0 3 0-16,0 0 0 0,0 0 0 0,0 0 0 0,0-7 0 16,0 7 0-16,0 0 0 0,0 0 0 0,0 0 0 0,0 7 0 15,0-7 0-15,0 0 0 0,0 0 0 0,0 0 0 0,0 0 0 16,0 0 0-16,0 0 0 0,0 0 0 0,0 0 0 0,0 0 0 15,0 0 0-15,0 0 0 0,0 0 0 0,-10 0 0 0,10 0 0 0,0 0 0 16,0 3 0-16,-8-3 0 0,8 5 0 0,0-5 0 0,-8 5 0 16,-1-5 0-16,9 5 0 0,-8-1 0 0,8 1 0 0,-8 0 0 15,-2 0 0-15,10-1 0 0,-8 1 0 0,0 0 0 0,8 0 0 0,-8 0 0 16,-2 0 0-16,2 0 0 0,0 0 0 0,-1-1 0 16,0 1 0-16,1-1 0 0,-1 2 0 0,1-2 0 0,0 1 0 0,-1 0 0 15,0 0 0-15,1-1 0 0,-10-4 0 0,10 6 0 0,0-2 0 16,-1-4 0-16,-8 5 0 0,9-5 0 0,-1 0 0 0,1 4 0 15,-10-4 0-15,10 0 0 0,0 0 0 0,-2 0 0 0,2 0 0 16,0 0-28-16,0 0-72 0,-1 0-32 0,9 0-40 0,-9 0-44 16,1-4-84-16,-1 4 16 0,1 0 56 0,0 0 44 0,-2 0 32 15,2 0 28-15,0 0 20 0</inkml:trace>
        </inkml:traceGroup>
        <inkml:traceGroup>
          <inkml:annotationXML>
            <emma:emma xmlns:emma="http://www.w3.org/2003/04/emma" version="1.0">
              <emma:interpretation id="{850410FE-2B06-4A21-ACC0-114FEDD606B6}" emma:medium="tactile" emma:mode="ink">
                <msink:context xmlns:msink="http://schemas.microsoft.com/ink/2010/main" type="inkWord" rotatedBoundingBox="28847,1463 29215,1476 29200,1896 28832,188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875.4825">12578-2404 11 0,'0'0'104'0,"-8"-5"-12"0,8 0-4 16,-8 0-24-16,8-5 0 0,0 6 0 0,-10-1 0 0,10-4 0 0,0-1 4 15,0 0-4-15,10 5-4 0,-10-4 0 0,0-1-4 0,8 1 0 16,0 4 0-16,-8-5 0 0,8 0 0 0,2 1 4 0,-2 4-4 16,0-4 4-16,1 4-4 0,-1-5 0 0,1 10-4 0,0-4-4 15,7-1-4-15,-8 5-4 0,2-5 0 0,-2 5-8 0,0 0-4 16,2 0 0-16,-2 0-8 0,0 5 0 0,1 0-8 0,-1-1 4 16,-8 1-4-16,8 5-4 0,-8-1 0 0,0 1-4 0,0 1 0 0,0-3 0 15,0 6 4-15,0 1-8 0,-8-1 4 0,8 1-8 16,-8-1 4-16,-1 5 0 0,-7-4 0 0,6-1-4 0,2 5 8 0,-10-4-4 15,10 4 4-15,0-4-8 0,-9-1 8 0,8 0-4 0,-8-5-4 16,9 0 4-16,0 7 0 0,-2-6-4 0,2-6 0 0,8 5 0 16,-8-3 4-16,8-2-4 0,-8 1 0 0,8 0 4 0,0 0 0 0,0-5 0 15,8 4 4-15,-8-4 0 0,8 0-4 0,0 0 0 0,-8 0 8 16,10 5 0-16,-2-5-4 0,0 0 4 0,1 0 4 0,8 6 4 16,-8-6 4-16,-1 4 4 0,8-4 0 0,-6 4 4 0,6-4-4 0,2 5-4 15,-10 0-20-15,9 0 0 0,0-5 0 0,-8 5 0 16,7 0 0-16,2-1 0 0,-10-4 0 0,10 5 0 0,-10-5 0 0,9 0 0 15,-9 4 0-15,1-4 0 0,0 0 0 0,-1-4 0 0,0 4 0 16,2-5-60-16,-10 1-32 0,0-1-36 0,8-5-32 0,-8 5-36 16,0-4-36-16,-8-1-68 0,8 1 60 0,-10-1 52 0,2 1 32 0,0-6 24 15,-1 1 24-15</inkml:trace>
        </inkml:traceGroup>
      </inkml:traceGroup>
    </inkml:traceGroup>
    <inkml:traceGroup>
      <inkml:annotationXML>
        <emma:emma xmlns:emma="http://www.w3.org/2003/04/emma" version="1.0">
          <emma:interpretation id="{C377852A-5A18-4D1D-9362-A1B98ED6C445}" emma:medium="tactile" emma:mode="ink">
            <msink:context xmlns:msink="http://schemas.microsoft.com/ink/2010/main" type="paragraph" rotatedBoundingBox="16287,3465 27399,3540 27391,4763 16279,4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5DA89-33A7-4400-8A1C-2205FC51D3F3}" emma:medium="tactile" emma:mode="ink">
              <msink:context xmlns:msink="http://schemas.microsoft.com/ink/2010/main" type="line" rotatedBoundingBox="16287,3465 27399,3540 27391,4763 16279,4688"/>
            </emma:interpretation>
          </emma:emma>
        </inkml:annotationXML>
        <inkml:traceGroup>
          <inkml:annotationXML>
            <emma:emma xmlns:emma="http://www.w3.org/2003/04/emma" version="1.0">
              <emma:interpretation id="{67E05FCB-2EC0-434D-BF6F-1822FDFCA896}" emma:medium="tactile" emma:mode="ink">
                <msink:context xmlns:msink="http://schemas.microsoft.com/ink/2010/main" type="inkWord" rotatedBoundingBox="16287,3505 17849,3516 17843,4492 16281,4481"/>
              </emma:interpretation>
            </emma:emma>
          </inkml:annotationXML>
          <inkml:trace contextRef="#ctx0" brushRef="#br0" timeOffset="13394.544">3 11 55 0,'-10'0'84'0,"10"-5"-12"0,0 5 4 16,0 0-24-16,0-4-4 0,0 4 0 0,0 0 4 0,0 0-4 0,0 0 4 16,0 0-8-16,0 0 0 0,0 0 4 0,0 0-4 0,0 0-4 15,0 0 8-15,0 4-4 0,0-4-4 0,0-4-4 0,0 4-4 16,0 0 4-16,0 0-4 0,0 0-4 0,0 0 4 0,0 0-4 0,0 0 0 16,0 0 4-16,0 0-4 0,0 4 0 0,0-4-4 15,0 0 0-15,0 0 0 0,0 0 0 0,0 0 0 0,0 0 4 0,0 0-4 16,0 0-4-16,0 0 4 0,0 0 0 0,0 0 0 0,0 0 0 15,0 0-4-15,0 0 4 0,0 0-4 0,0 0-4 0,0 0 0 16,0 0 0-16,0 0 0 0,0 0 0 0,0 0 0 0,0 0 0 0,0 0-4 16,0 0 0-16,0 0 0 0,0 0-4 0,0 0 0 0,0 0-4 15,0 0 4-15,0 0-4 0,0 0 0 0,0 0 4 0,0 0-8 16,0 0 0-16,0 0 4 0,0 0 0 0,0 0-4 0,0 0 4 16,0 0 0-16,0 0 0 0,0 0 4 0,0 0-4 0,0 0 0 15,0 0 0-15,0 0 4 0,0 0 0 0,0 0 0 0,0-4 0 16,0 4-4-16,0 0 8 0,0 0-4 0,0 0 0 0,0 0 4 0,0 0-8 15,0 0 4-15,0 0 0 0,0 0 4 0,0 0-4 0,0 0 4 16,0 0-4-16,0 0-4 0,0 0 8 0,0 0-4 0,0 0 0 16,0 0-4-16,0 0 0 0,0 0 0 0,0 0 0 0,0 0-4 15,0 0 0-15,0 0 0 0,0 0 0 0,0 0 0 0,0 0 0 0,0 0 0 16,10 0 0-16,-10 0 0 0,0 0 0 0,0 0 0 0,8 0 0 16,-8 0 0-16,0 4 0 0,8-4 0 0,-8 0 0 15,10 5 0-15,-10-5 0 0,0 4 0 0,8 1 0 0,-8 0 0 0,8-1 0 16,-8 1 0-16,8 0 0 0,-8 5 0 0,9 0 0 0,-9-6 0 15,9 5 0-15,-1 1 0 0,-8-1 0 0,9 1 0 0,-1-1 0 16,0 1 0-16,2 4 0 0,-10-4 0 0,8 4 0 0,0-5 0 0,0 6 0 16,2-6 0-16,-2 5 0 0,0-4 0 0,1 3 0 15,0-2 0-15,-1 3 0 0,1-5 0 0,-1 6 0 0,0-6 0 0,1 1 0 16,0 0 0-16,-1-2 0 0,0 2 0 0,2 0 0 0,-2-1 0 16,0 0 0-16,-8 1 0 0,9-5 0 0,0 5 0 0,-1-6 0 15,0 1 0-15,-8 5 0 0,9-6 0 0,-1 1 0 0,-8-1 0 0,8 2 0 16,-8-2 0-16,0 0 0 0,10 2 0 0,-10-2 0 0,8-4 0 15,-8 0 0-15,0 5 0 0,0-5 0 0,0 0 0 0,0 0 0 16,0 0 0-16,0 0 0 0,0 0 0 0,0 0 0 0,0 0 0 0,0 0 0 16,0 0 0-16,0 0 0 0,0 0 0 0,0 0 0 15,0 0 0-15,0 0 0 0,0 0 0 0,-8 0 0 0,8 0 0 0,0 0 0 16,-10 0 0-16,10 0 0 0,-8-5-44 0,8 5-44 0,0-4-16 16,-8 4-12-16,-1-6-4 0,9 6-20 0,-8-4-12 0,8 4-12 15,-8-4-20-15,-1-2-48 0,9 2 28 0,-9-5 36 0,9 3 32 16,-8 2 28-16,8-1 24 0</inkml:trace>
          <inkml:trace contextRef="#ctx0" brushRef="#br0" timeOffset="13748.5282">299 14 15 0,'0'-4'108'0,"0"-1"-12"0,0 1-4 0,0-2-16 0,0 6 4 15,0-4-4-15,0 4 4 0,0-4 4 0,0 4 0 0,0 0-4 0,0 0 0 16,0 0-16-16,0 0 16 0,0 0-4 0,0 0 0 0,0 0-8 16,0 0-4-16,0 0-8 0,-8 4 4 0,8-4-4 0,0 4-4 15,-8 2-4-15,-2-2-8 0,10 1-4 0,-8 4 0 0,0 0 0 0,-1 1-4 16,1 0 0-16,0 4 0 0,-2 0-4 0,2 0 0 0,-8 0-8 16,7 5 0-16,1-4 4 0,-10-1-4 0,10 5-8 0,-10-5-12 15,10 5 0-15,0-5 0 0,-9 6 0 0,9-6 0 0,0 0 0 0,-2 0 0 16,2 1 0-16,0-5 0 0,-9 4 0 0,17-5 0 15,-8 0 0-15,0 1 0 0,8-6 0 0,-10 6 0 0,10-5 0 0,-8 0 0 16,8 0 0-16,0-5 0 0,0 0 0 0,0 4 0 0,0-4 0 16,0 0 0-16,0 0 0 0,0 0 0 0,0 0 0 0,0 0 0 15,0 0 0-15,0 0-16 0,0 0-60 0,0 0-12 0,0 0-20 16,0 0-12-16,0 0-16 0,0 0-16 0,0 0-16 0,0-4-28 16,0 4-52-16,0-5 40 0,0 0 36 0,0 0 32 0,8 0 32 0,-8-4 20 15</inkml:trace>
          <inkml:trace contextRef="#ctx0" brushRef="#br0" timeOffset="14847.3626">701-362 59 0,'0'-4'84'15,"0"4"-8"-15,-8-6 0 0,8 6-24 0,-8-4 0 0,8 4 4 0,0-5 0 16,-10 5 0-16,10-5-4 0,0-1 0 0,0 3 0 0,0-2 0 16,0-5 0-16,-8 5 0 0,8 0 0 0,0-4-4 0,0 4-4 15,0-4 0-15,8 4 0 0,-8-5 0 0,0 6 0 0,10-6-4 0,-10 0-4 16,8 5 0-16,-8-5 0 0,8 6-4 0,-8-1 0 0,10-6 0 15,-2 8-4-15,-8 3-8 0,8-5 4 0,1 0-4 0,-1 5-4 16,1-5-20-16,-1 5 20 0,1 0 0 0,-1 0-4 0,-8 5-4 16,8-5 0-16,2 5 0 0,-2 0 0 0,0-2-4 0,-8 8 0 15,10-6 4-15,-10 5-8 0,8-6 4 0,-8 11-4 0,0-5 0 16,0-1 4-16,0 6-4 0,0-1 0 0,0 0 4 0,-8 1-4 0,-2-1 4 16,10 1-4-16,-8 4-4 0,0-5 4 0,-2 1 0 0,2-1 0 15,0 0 0-15,-1 0 4 0,1-3-4 0,-1-2 0 0,1 0 0 16,-1 1 0-16,1-5 0 0,8-1-4 0,-8 2 0 0,-2-3 0 15,10-3 4-15,-8 0-4 0,8 0 0 0,0 0 0 0,0 0 4 16,-8-3-4-16,8-3 0 0,0 6 4 0,0-4 0 0,0-1-4 0,0 1 4 16,0-2 0-16,0 6-4 0,0-4 4 0,0-1 0 0,8 5-4 15,-8-5 4-15,0 5 0 0,8 0 0 0,-8 0-4 0,0 0 4 16,10 5 0-16,-2-5 0 0,-8 5 0 0,8-5 0 0,1 4 0 16,-1 2 4-16,1-2-4 0,-9 1 0 0,8-1 4 0,9 2-24 15,-9-3 24-15,2 3 0 0,-2 4 0 0,0-6-4 0,2-4 4 0,-2 4-4 16,0-4 4-16,9 6 0 0,-9-6-4 0,1 5 0 0,0-5 4 15,-1 0-4-15,0 0 4 0,2 0-8 0,-2-5 4 0,0 5-4 16,0-6 4-16,2 2-12 0,-10 4-12 0,8-4-12 0,-8-1-12 16,0 5-16-16,8-5-16 0,-8 5-20 0,0-6-20 0,0 3-12 15,0 3-28-15,-8 0-60 0,8-6 28 0,0 6 40 0,-8 0 28 0,8 0 24 16</inkml:trace>
          <inkml:trace contextRef="#ctx0" brushRef="#br0" timeOffset="15333.8872">1138 73 63 0,'0'5'100'0,"0"-5"-8"0,0 0 0 0,0 0-24 0,0 0 0 15,0 5 4-15,8-5 4 0,-8 0 4 0,0 0-4 0,8 0-4 0,-8 4 0 16,10-8-4-16,-2 4-12 0,0 0-4 0,9-5-8 15,-9 5-8-15,10-5-4 0,-2 5-4 0,2-5-8 0,8 1-4 0,-10-1 0 16,10 1-8-16,-9-2-4 0,9 2-24 0,0-1-20 0,-10 0-28 16,9 0-32-16,1 0-32 0,-8 1-68 0,-2-1-12 0,2 5 36 15,-1 0 36-15,-1-5 28 0,-7 5 16 0</inkml:trace>
          <inkml:trace contextRef="#ctx0" brushRef="#br0" timeOffset="15140.0196">1248-70 3 0,'0'0'112'0,"0"-4"-8"0,0 0-8 0,0-2-28 15,0 6 0-15,0-4-4 0,0-2-4 0,0 6 0 0,0-3 0 16,0 3 0-16,0 0-4 0,0 3 0 0,0-3 0 0,0 6 0 0,0-2-4 15,8 6 0-15,-8 0-8 0,0-1 0 0,0 1-4 0,0-1-4 16,0 5-4-16,0-3-4 0,0 3-4 0,0 5 0 0,0-4-4 16,0 5-4-16,0-7 0 0,0 2-8 0,0 3 0 0,0-3 4 15,0 0-8-15,8-1 0 0,-8 1 4 0,0-1-8 0,0 1 0 0,0-6-4 16,9 1 0-16,-9-1-8 0,0 0-8 0,0-4-12 0,0 1-8 16,0-2-16-16,9 1-20 0,-9-5-16 0,-9 0-16 0,9 0-8 15,0 0-20-15,0 0-56 0,-9-5 20 0,9 1 24 0,-8-2 32 16,0 1 24-16</inkml:trace>
        </inkml:traceGroup>
        <inkml:traceGroup>
          <inkml:annotationXML>
            <emma:emma xmlns:emma="http://www.w3.org/2003/04/emma" version="1.0">
              <emma:interpretation id="{AF2FAB60-D99D-4FC5-AF85-B60F73CDCEBC}" emma:medium="tactile" emma:mode="ink">
                <msink:context xmlns:msink="http://schemas.microsoft.com/ink/2010/main" type="inkWord" rotatedBoundingBox="18238,3616 19497,3624 19492,4402 18233,439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857.9971">1956-252 35 0,'0'-5'92'0,"-9"-4"-4"0,9-1-4 16,0 0-24-16,0 1 0 0,0 4 0 0,0-9 0 0,0 4 4 15,9 1 0-15,-9-1 4 0,0 1 0 0,9-1-4 0,-1 0-4 16,1 1-16-16,-9-2 20 0,8 3-4 0,0-2 0 0,0 4-4 0,10 2-4 16,-10-1 0-16,2 5-4 0,-2-4-4 0,9 4-4 15,-9 0 0-15,1 0-4 0,-1 4-8 0,9 1 0 0,-9-1-4 0,2 6-4 16,-2 0-4-16,10-1 0 0,-10 1-4 0,0 5-4 0,0-1 0 16,-8 5-4-16,9 0-4 0,-9 0 4 0,9 1 0 0,-9 3 0 15,0 2 0-15,0-2 0 0,-9 6 0 0,0-5-4 0,9 5 0 16,-8-1 4-16,-8 1 0 0,6-5-8 0,2 5 0 0,-10 0 4 15,10-5 0-15,-9 4-4 0,9-4 0 0,-9-5 4 0,8 6 0 0,-7-6 0 16,6-5 0-16,2 1 0 0,0-2 0 0,-2-3 0 0,2 0 0 16,0-1 0-16,8-9 0 0,-8 5 0 0,8 0 0 0,0-5 0 15,-9 0 0-15,9 0 0 0,0 0 0 0,0-5-4 0,0 0 4 16,0 5 0-16,0-5 0 0,0 1 0 0,0 4 0 0,0-5 0 16,9 0 4-16,-9 5 0 0,0 0-4 0,8-4 4 0,-8 4-20 0,8 0 28 15,-8 0 4-15,8 0 0 0,2 0 4 0,-2 0-4 0,0 4 0 16,2 1 0-16,-2-5 0 0,0 5 0 0,9-1 4 0,-8 1-4 15,8 0-4-15,-9 0-4 0,10 0 0 0,-2 0 0 0,2-1 0 16,-2 6-4-16,10-5 0 0,-9-1 0 0,1 1 0 0,6 0-4 16,-6 0-8-16,7-1-8 0,-7 7-8 0,8-7-20 0,-10 0-24 15,2-4-16-15,7 6-20 0,-8-6-28 0,0 4-20 0,-1-4-20 0,-6 0-40 16,6 0-36-16,-6 0 44 0,-2-4 36 0,0 4 44 16,1-6 16-16</inkml:trace>
          <inkml:trace contextRef="#ctx0" brushRef="#br0" timeOffset="16111.3203">2621 2 63 0,'0'0'96'0,"8"0"16"15,-8-5 4-15,0 5-12 0,9 5 0 0,-9-5 8 0,8 4 0 16,-8-4-4-16,9 5 0 0,0 0 0 0,-9 0 4 0,8 4 0 16,0-4-16-16,2 0-4 0,6 0-8 0,-8 5-12 0,10-1-4 0,-10 0-12 15,9 1-8-15,1 0-8 0,-2-2-4 0,2 3-12 0,7-2 0 16,-8 5-8-16,0-4 0 0,9 5-8 0,0-6-8 0,-10 5 0 15,10-4 0-15,-9 5 0 0,9-1 0 0,0-5 0 0,-10 6 0 16,10-6 0-16,-9 1 0 0,-1 4 0 0,2-4 0 0,0 0 0 16,-2-5-36-16,-8 3-4 0,1 2-12 0,0-5-12 0,-1 5-20 0,1-6-20 15,-9 2-16-15,0-6-28 0,0 3-8 0,0 3-4 0,0-6-36 16,0-6-40-16,-9 6 36 0,1-3 44 0,8-3 32 0,-9-3 24 16</inkml:trace>
          <inkml:trace contextRef="#ctx0" brushRef="#br0" timeOffset="16311.7827">3158-13 79 0,'0'-10'120'0,"-8"6"0"0,8-1 4 0,-8 5-20 0,8-5 0 0,-10 5-4 15,10-5 0-15,-8 5-8 0,0 5-4 0,8 0-4 0,-10 0 0 0,2-1-8 16,0 6-4-16,-9-5-4 0,9 5-12 0,-1 4 0 16,0-5-4-16,1 6-4 0,0 0-8 0,-2-2-8 0,2 2-4 0,0-1-8 15,-1 5-4-15,-8-4 0 0,17-1-4 0,-8 1-4 0,-1-1 0 16,1 1-4-16,-1-2-4 0,0 2-16 0,1-1-20 0,0-4-20 15,8 4-28-15,-10-4-12 0,2-1-40 0,8 1-24 0,-8-5-20 0,8-1-76 16,-9 7 32-16,0-11 40 0,9 4 36 0,0 0 32 16,-8-4 24-16</inkml:trace>
        </inkml:traceGroup>
        <inkml:traceGroup>
          <inkml:annotationXML>
            <emma:emma xmlns:emma="http://www.w3.org/2003/04/emma" version="1.0">
              <emma:interpretation id="{4649D503-D042-4B53-95DA-A05A34F75FD1}" emma:medium="tactile" emma:mode="ink">
                <msink:context xmlns:msink="http://schemas.microsoft.com/ink/2010/main" type="inkWord" rotatedBoundingBox="20038,3745 20971,3751 20965,4720 20032,471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654.6485">3857-242 55 0,'0'-6'112'0,"0"-3"-4"0,0 4-4 0,0-4-24 0,0 4 0 0,0 0-4 16,0 0 0-16,9 0-4 0,-9 5-4 0,0-4-4 0,0 4 0 15,8-5 4-15,-8 5-4 0,0 0 4 0,9 0 4 0,-9 5 0 16,8-1 0-16,-8 1-4 0,8 5-8 0,-8 0-4 0,10-1-4 16,-10 0-8-16,0 6-4 0,0-2-8 0,8 3-8 0,-8 3-4 0,0-5 0 15,0 5-4-15,0 5-4 0,0-5-4 0,0 5 0 0,0-4-4 16,0 3-4-16,0-4 0 0,0 6 0 0,0-6-4 0,0 0-12 16,8 0-8-16,-8 0-12 0,0 0-8 0,0-4-12 0,0-1-16 0,0-5-12 15,0 1-16-15,0-1-20 0,0 1-16 0,0-5-8 16,0-5-56-16,0 5-16 0,-8-5 28 0,8-5 36 0,-8 5 32 0,8-5 20 15</inkml:trace>
          <inkml:trace contextRef="#ctx0" brushRef="#br0" timeOffset="16838.1578">3746-51 31 0,'0'-5'108'0,"0"5"-12"15,0 5 4-15,0-5-20 0,0 0 4 0,0 0 8 0,9 0 12 16,-9 5-12-16,9-10 0 0,-1 5-8 0,-8 5-8 0,8-5-12 0,10 0-8 15,-10 0-4-15,0 0-12 0,10 0-4 0,-1 0-12 0,0 4 0 16,0-4-4-16,-1 0-4 0,10 0-8 0,-8 0-12 0,7 0-16 16,1 0-24-16,0 0-24 0,-10 0-36 0,10 0-28 0,-1 0-48 0,1 0-48 15,-10 0 40-15,10 0 36 0,-8 0 32 0,-1 0 28 0</inkml:trace>
          <inkml:trace contextRef="#ctx0" brushRef="#br0" timeOffset="17317.9009">4317-42 35 0,'0'-4'112'0,"0"4"-4"0,0-5-4 16,9 0-20-16,-9 5 0 0,-9-5-4 0,18 1 0 0,-9 4-8 0,0 0-4 15,-9 0-8-15,9 0-8 0,0-6 4 0,0 12-4 0,9-6-4 16,-9 0-4-16,0 4-4 0,0 1-4 0,9 0-4 0,-9 4-4 16,0-4 0-16,8 5-4 0,-8-6-4 0,8 6-4 0,-8 0-4 15,10 4-4-15,-2-4 0 0,0 4-4 0,-8-4 4 0,9 0-4 16,0 3 0-16,-1-3-4 0,-8-1 0 0,8 1 0 0,1-1 0 15,-1 1-4-15,0 0 4 0,2-5-4 0,-2 5 4 0,0-6 0 16,2 1-8-16,-2-1 4 0,0 2 0 0,0-6 0 0,1 4 0 16,0-4 0-16,-1-4 4 0,-8 4-4 0,9-6 0 0,-1 2 4 0,0-1 0 15,-8-5 0-15,10 6 0 0,-2-6 0 0,-8 1 0 0,8-6 0 16,-8 5 0-16,0-4 0 0,8 5 0 0,-8-6 0 0,10 1 4 16,-10 0 0-16,0 4 4 0,0-4 0 0,0 4 0 0,0 0 0 15,0 1 4-15,8-1 4 0,-8 1 4 0,0 4 0 0,0 0 0 16,0 1 0-16,0-2 4 0,0 6 0 0,0 0 8 0,0 0 0 0,0 0 0 15,0 0 0-15,8 6-4 0,-8-2 4 0,0 6-8 0,0-5 0 16,0 4 0-16,9 1-4 0,-9 0 0 0,9 4-4 0,-9-5 0 16,0 6 4-16,8-1-4 0,-8 6 0 0,0-7-4 0,9 6 0 0,-9-5 0 15,8 6-4-15,-8 4 0 0,8-5 0 0,-8 0 0 16,8 6-4-16,-8-2 0 0,10 1 0 0,-10 0 0 0,0 1-4 0,0-2 0 16,0 6 0-16,0-5 0 0,0 0 0 0,0 4 0 0,-10-4 4 15,2 0-8-15,8 0 0 0,-8 5-4 0,-9-10-8 0,9 5-12 16,-1-5-20-16,0-5-28 0,-7 5-28 0,6-9-16 0,-6 5-28 15,8-6-24-15,-2-4-12 0,-6 1-76 0,7-6 28 0,1 0 36 0,-10-11 40 16,18 6 32-16,-8-9 24 0</inkml:trace>
        </inkml:traceGroup>
        <inkml:traceGroup>
          <inkml:annotationXML>
            <emma:emma xmlns:emma="http://www.w3.org/2003/04/emma" version="1.0">
              <emma:interpretation id="{3E50743A-ED72-4BA2-AFB3-C519B8D1519B}" emma:medium="tactile" emma:mode="ink">
                <msink:context xmlns:msink="http://schemas.microsoft.com/ink/2010/main" type="inkWord" rotatedBoundingBox="21421,3500 22401,3506 22397,4019 21417,401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753.7345">5170-487 43 0,'0'-5'96'0,"0"0"-8"0,-8 1 0 0,8-1-24 0,8 0-4 15,-8-1 4-15,0 3-4 0,9-2 4 0,-9 5-4 0,8-5 0 16,-8 0 0-16,9 5 4 0,-1-4-8 0,1 4 0 0,-1 0 0 0,0 0-8 15,2-6 0-15,-2 6-8 0,0 0-4 0,2 6-8 16,-2-6-20-16,0 4 16 0,0 1-4 0,1-5-4 0,-9 10-4 0,8-7 0 16,1 8 0-16,-9-6-4 0,0 4-4 0,0 1 4 0,0 4-4 15,-9-4 0-15,9 4-4 0,-8 1 0 0,-1 4-4 0,1-5 0 16,0 1 4-16,0-1 0 0,-10 1 0 0,10-2 0 0,-10 2 0 0,10-1 0 16,-1 1 0-16,-8-6 0 0,9 1 0 0,-1 0 0 0,1-6 0 15,0 6 0-15,-2-6-4 0,2-4 4 0,8 6 0 16,-8-6 0-16,8 4 0 0,0-4 0 0,0 0 0 0,0 0 0 0,0 0 4 15,0 0 0-15,0 0 0 0,0 0 8 0,8 0-4 0,-8 0 8 16,8 5 0-16,-8-5 4 0,10 0 4 0,-2 4-4 0,0-4 4 16,1 6 0-16,-1-6-4 0,1 3 0 0,-1-3-4 0,1 0 0 0,-1 6-4 15,10-6 0-15,-10 5-4 0,0-5 0 0,10 0-8 16,-10 0-12-16,0 0-16 0,9 0-24 0,-8 0-24 0,0 0-24 0,-1 0-36 16,0 0-32-16,2 0-88 0,-10 0 24 0,8 0 44 0,-8 0 36 15,8 0 32-15,-8 0 16 0</inkml:trace>
          <inkml:trace contextRef="#ctx0" brushRef="#br0" timeOffset="18048.5007">5665-39 79 0,'0'5'108'16,"0"-5"0"-16,0 0 0 0,0 0-12 0,0 0-12 0,0 0 16 15,8 0-4-15,-8 0-4 0,0 5-4 0,8-10-4 0,2 10-8 16,-10-5-4-16,8 0-8 0,0-5-4 0,1 5-8 0,0 0-4 0,-1 0-4 16,9 0-4-16,-9 0-12 0,10 5 0 0,-2-5-8 0,2 0-4 15,-2 0-4-15,2 0 0 0,-1 0-8 0,-1 0-8 0,2 0-8 16,8 0-16-16,-10 0-24 0,2 0-20 0,7 0-20 0,-8 0-32 0,0 0-20 15,1 0-16-15,-2 0-76 0,2 0 32 0,-2 0 36 16,-7 0 36-16,7 0 28 0</inkml:trace>
        </inkml:traceGroup>
        <inkml:traceGroup>
          <inkml:annotationXML>
            <emma:emma xmlns:emma="http://www.w3.org/2003/04/emma" version="1.0">
              <emma:interpretation id="{2D587A9A-9771-4DDE-BAD1-BBB21A4727D6}" emma:medium="tactile" emma:mode="ink">
                <msink:context xmlns:msink="http://schemas.microsoft.com/ink/2010/main" type="inkWord" rotatedBoundingBox="23008,3625 24393,3635 24388,4299 23004,429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8815.5318">7351-216 11 0,'0'-5'116'0,"0"5"-8"0,0-4-4 0,0 4-28 0,-8 4-4 15,8-4-4-15,0 5 0 0,0 1-4 0,0-2 0 0,-8 1-4 16,8-5-8-16,0 10 0 0,0-6 0 0,0-4-8 0,8 5 4 0,-8 0 0 16,8 0 0-16,-8-1 4 0,10 2-4 0,-2-6-4 0,0 4 4 15,10 1 0-15,-10-5 4 0,9 4 0 0,-9-4-8 0,10 6-4 16,-2-2 0-16,2-4 0 0,-1 5-4 0,0 0-8 0,0 0 0 15,-1-5 0-15,2 10-4 0,0-6-12 0,-2 1 4 0,1 4-4 16,0-4 0-16,0 5 0 0,1-2-8 0,-10 3 4 0,8 4-4 0,-6-6 4 16,-2 4-4-16,0-2 0 0,-8 3 0 0,9 1 4 0,-9-1-4 15,0 1 0-15,-9 4 0 0,9-5 0 0,-8 1 0 0,0 4 0 16,-2-5 0-16,2 1 0 0,-8-2-4 0,6 2 4 0,-6-1-4 16,-1 1 4-16,8-5-4 0,-8-1 0 0,1 0-4 0,-2 2 0 15,10-7-12-15,-10 1-4 0,10 0-20 0,-9-5-16 0,8 0-20 0,-8-5-16 16,9 5-8-16,-10-9-16 0,10 3-28 0,0-8-12 15,-2 5 4-15,2-6-64 0,0 2 0 0,0-7 40 0,-1 1 32 0,1-1 28 16,8 0 24-16</inkml:trace>
          <inkml:trace contextRef="#ctx0" brushRef="#br0" timeOffset="19000.0386">7369-383 83 0,'0'0'104'0,"0"4"0"0,8-4 0 0,-8 5-16 0,0 0 8 0,9-5-8 15,-9 5 4-15,9 0-4 0,-9-5-4 0,8 5-4 0,1-1-4 16,7-4-4-16,-8 0-4 0,2 5-4 0,6-5-8 0,2 0-4 0,-1 0-8 16,0 0-12-16,8 0-4 0,-7 0-4 0,8 0-8 0,-2-5 0 15,2 1-12-15,-1 4-12 0,1-5-12 0,8 5-20 0,1-5-12 16,-11 0-20-16,12 5-12 0,-3-5-24 0,1 0-12 0,-8 5-12 16,8-4-48-16,0 4-36 0,1-5 48 0,-1 5 32 0,-9 0 20 15,9 0 24-15</inkml:trace>
          <inkml:trace contextRef="#ctx0" brushRef="#br0" timeOffset="18476.8754">6739 133 87 0,'-9'6'104'0,"9"-6"-8"0,-8 0 0 0,8-6-24 0,0 6 0 0,0-4 0 16,-8-1-8-16,8-5 0 0,0 6 0 0,0-7 0 0,8-3-8 16,-8 5-8-16,8-5 0 0,-8 5 0 0,9-6 0 0,-1-4-4 15,1 4 0-15,0-4 0 0,7 0 0 0,-6 5 0 0,-2-5-4 16,8-1 4-16,2 1-8 0,-10 0 0 0,9 1-4 0,1-2 0 15,-2 0-4-15,-8 1-4 0,10-1 0 0,0 2-4 0,-10 4 0 0,9-5-4 16,-9 4 4-16,0 1 0 0,10-5-4 0,-10 9 0 0,0-4 0 16,2-1 0-16,-2 6-4 0,-8-1 0 0,8 0-4 0,-8 5 0 15,9 1 0-15,-9-6-4 0,9 6 4 0,-9 4 0 0,0-6 0 16,0 6-4-16,0 0-12 0,0 0 12 0,0 0 0 0,0 0 4 0,0 0 0 16,0 6 0-16,0-2-4 0,0 2 0 0,0 2 0 15,0 3 0-15,0-2 4 0,0 5-4 0,0-4 0 0,0 9 0 0,0-4 0 16,0 4 0-16,0 0-4 0,0 0 4 0,0 5-4 0,0 0 0 15,0 0 0-15,0-5 4 0,0 6-4 0,0-2-4 0,0 0 0 16,0 1-4-16,0 1-4 0,0-2-4 0,0 2-12 0,0-6-8 0,0 0-16 16,0 0-16-16,0 0-16 0,0 0-12 0,0-4-16 0,0-1-20 15,0 1-4-15,0-6-12 0,8 1-24 0,-8-6-48 0,0 1 36 16,8-5 28-16,-8 0 36 0,9 0 24 0</inkml:trace>
        </inkml:traceGroup>
        <inkml:traceGroup>
          <inkml:annotationXML>
            <emma:emma xmlns:emma="http://www.w3.org/2003/04/emma" version="1.0">
              <emma:interpretation id="{3ED76CEE-FA93-43B5-9F0B-A42D27C934A1}" emma:medium="tactile" emma:mode="ink">
                <msink:context xmlns:msink="http://schemas.microsoft.com/ink/2010/main" type="inkWord" rotatedBoundingBox="25096,3721 25680,3725 25674,4531 25091,4527"/>
              </emma:interpretation>
              <emma:one-of disjunction-type="recognition" id="oneOf12">
                <emma:interpretation id="interp16" emma:lang="" emma:confidence="0">
                  <emma:literal>540</emma:literal>
                </emma:interpretation>
                <emma:interpretation id="interp17" emma:lang="" emma:confidence="0">
                  <emma:literal>50</emma:literal>
                </emma:interpretation>
                <emma:interpretation id="interp18" emma:lang="" emma:confidence="0">
                  <emma:literal>500</emma:literal>
                </emma:interpretation>
                <emma:interpretation id="interp19" emma:lang="" emma:confidence="0">
                  <emma:literal>5400</emma:literal>
                </emma:interpretation>
                <emma:interpretation id="interp20" emma:lang="" emma:confidence="0">
                  <emma:literal>5450</emma:literal>
                </emma:interpretation>
              </emma:one-of>
            </emma:emma>
          </inkml:annotationXML>
          <inkml:trace contextRef="#ctx0" brushRef="#br0" timeOffset="19656.2817">8802 264 79 0,'0'5'116'0,"0"4"-8"16,0-3-16-16,0-2 8 0,0 1 4 0,8 5 4 0,-8-1-4 16,8-4 4-16,-8 4-4 0,9-3 0 0,0-2-4 0,-1 1-8 15,0 0-12-15,9-1-8 0,-9 1-12 0,10 0-8 0,0 5-4 0,-2-5-8 16,10 0-12-16,-9-1-4 0,-1 1-4 0,10 0-4 0,-8 0-4 16,7-1-8-16,-8 1-8 0,8 5-12 0,-7-7-12 0,8 3-24 15,-10-1-24-15,1 0-20 0,0 0-28 0,8-1-28 0,-15 1-24 16,6 5-80-16,2-5 32 0,-1-1 40 0,-9 2 32 0,9-2 32 15,-8 1 28-15</inkml:trace>
          <inkml:trace contextRef="#ctx0" brushRef="#br0" timeOffset="19431.8825">9389-297 71 0,'-8'-5'120'0,"8"5"-4"0,-8-4 0 0,8-2-16 0,-8 6-4 16,8-3-8-16,-10 3 0 0,10-6-12 0,-8 6-8 0,8 0-4 0,-8 0-4 16,-2 0-8-16,2 0-8 0,0 0-4 0,8 0-8 15,-9 0-4-15,1 6 0 0,-1-3-4 0,1 3-4 0,-9-2 0 0,9 1 0 16,-10 5-4-16,10-6-4 0,-10 6 0 0,1 5-4 0,0-6 0 16,0 1 0-16,1 4 0 0,6 1 0 0,-16-6-4 0,18 5 0 15,-8 1 0-15,-1-5 0 0,-1 3 0 0,2-3 0 0,6 0 0 0,-6 0 4 16,8-1 0-16,-2 1-4 0,2-6 0 0,0 6 0 0,8-5 0 15,-9 0 0-15,9 5 0 0,0-6 8 0,0 1 4 0,0 0 8 16,0 0 0-16,9-1 0 0,-9 1 4 0,8 0 0 0,0 3 4 16,-8-1-4-16,10-3 0 0,6 6-4 0,-8-1 8 0,2-4-8 15,-2 5 0-15,0-1-4 0,10 1 4 0,-10-1-4 0,9 1-4 0,-1-1 0 16,-6 1-20-16,6 0 16 0,-6-1 0 0,6 1 0 0,1 4 0 16,-8-4-4-16,8 0-4 0,-9-1 0 0,10 1 0 0,-10-1-4 15,10 2 4-15,-10-2-4 0,0 0-8 0,9 1-4 0,-8-1-12 16,-1-4-8-16,1 4-12 0,-9-3-12 0,8 3-20 0,-8-4-16 15,8 0-16-15,-8-1-16 0,0 1-24 0,-8 0-16 0,8-5-24 0,-8 5-52 16,-1-5 28-16,1 0 40 0,-9 0 36 0,8 0 32 0</inkml:trace>
        </inkml:traceGroup>
        <inkml:traceGroup>
          <inkml:annotationXML>
            <emma:emma xmlns:emma="http://www.w3.org/2003/04/emma" version="1.0">
              <emma:interpretation id="{A57F2DD1-39DD-493D-9D3F-D50B5B35187F}" emma:medium="tactile" emma:mode="ink">
                <msink:context xmlns:msink="http://schemas.microsoft.com/ink/2010/main" type="inkWord" rotatedBoundingBox="26610,3932 27396,3938 27392,4523 26606,4518"/>
              </emma:interpretation>
            </emma:emma>
          </inkml:annotationXML>
          <inkml:trace contextRef="#ctx0" brushRef="#br0" timeOffset="20132.0105">10651 111 59 0,'0'-5'116'0,"-8"5"-4"0,-1 0-4 16,1 0-20-16,-1 0 0 0,1 0 0 0,-9 0 0 0,9 0-4 15,-2 0-4-15,-6 5-8 0,6-1-8 0,2-4-4 0,0 5 0 0,-1 0-8 16,1 0-4-16,-1-1 0 0,1 6-4 0,-1-5-4 16,1 5 0-16,8 4-8 0,0-5 4 0,-8 1-8 0,8 5 0 0,0-6 0 15,0 5-4-15,0 1 0 0,8-1-4 0,-8 1 4 0,8-1 0 16,1 1 0-16,-1-6 0 0,1 5-4 0,-1 1 0 0,1-1-8 15,-1-4 4-15,10 5 0 0,-2-6-4 0,2 5 4 0,-1-4 0 16,-9-2-4-16,18 3 4 0,-10-6-4 0,2 4 0 0,8 1 0 0,-10-5-4 16,2 0 0-16,7-1-4 0,-7-4 4 0,6 6 0 0,-6-6 0 15,7 0-4-15,-7-6 0 0,6 6 0 0,-6-4-4 0,8-1 4 16,-9-5 0-16,0 1-4 0,0-1 0 0,-1-1 0 0,2-2 0 16,0-1 4-16,-2 0-4 0,-8-1 4 0,1-4-4 0,8 5 0 15,-8-6 0-15,-9 6 4 0,8-6-4 0,-8 1 0 0,0 5 0 0,0-6 0 16,0 2 4-16,0-1-4 0,-8 4 0 0,-1-5 0 0,0 1 0 15,1 5 0-15,-1-6 0 0,-7 7 0 0,8-7 0 0,-10 1 4 16,0 0-4-16,2 5-4 0,-1-5 8 0,0 5-4 0,0-1 0 16,-1 1 0-16,2-1 0 0,-10 1 0 0,9 4-4 0,0 0 0 15,-8 6 0-15,7-1-4 0,2 0-4 0,-10 10-4 0,0-5-8 0,9 5-12 16,-9 4-16-16,0 1-20 0,1-2-24 0,0 8-20 0,-10 3-32 16,9 1-24-16,-7-2-44 0,-1 2-56 0,8 4 48 0,-8-1 44 15,0 2 36-15,-1-2 24 0,1 6 24 0</inkml:trace>
        </inkml:traceGroup>
      </inkml:traceGroup>
    </inkml:traceGroup>
    <inkml:traceGroup>
      <inkml:annotationXML>
        <emma:emma xmlns:emma="http://www.w3.org/2003/04/emma" version="1.0">
          <emma:interpretation id="{CBFF58FD-655B-4B96-9C4B-9D42C3A322CB}" emma:medium="tactile" emma:mode="ink">
            <msink:context xmlns:msink="http://schemas.microsoft.com/ink/2010/main" type="paragraph" rotatedBoundingBox="16122,5109 32905,5335 32880,7170 16097,6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BF81EE-E915-4B70-A0CD-676795C06C49}" emma:medium="tactile" emma:mode="ink">
              <msink:context xmlns:msink="http://schemas.microsoft.com/ink/2010/main" type="line" rotatedBoundingBox="16122,5109 32905,5335 32880,7170 16097,6944"/>
            </emma:interpretation>
          </emma:emma>
        </inkml:annotationXML>
        <inkml:traceGroup>
          <inkml:annotationXML>
            <emma:emma xmlns:emma="http://www.w3.org/2003/04/emma" version="1.0">
              <emma:interpretation id="{171449D1-E303-4FF3-90B9-B5B9ECC716D8}" emma:medium="tactile" emma:mode="ink">
                <msink:context xmlns:msink="http://schemas.microsoft.com/ink/2010/main" type="inkWord" rotatedBoundingBox="16121,5216 16370,5220 16352,6543 16103,653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157.5294">79 1174 11 0,'0'0'80'16,"0"0"-4"-16,0 0-8 0,0 0-20 0,0 0-8 0,0 4 0 16,0-4 0-16,0 0 0 0,0 0 0 0,0 0 0 0,0 0 0 15,0 0-4-15,0 0 0 0,0 0 4 0,0 0 8 0,0 0-4 0,0 0 8 16,0 0 4-16,0 0-8 0,0 0 0 0,0 0 0 16,0 0 0-16,0 0-4 0,0 0 0 0,0 0 4 0,0 0-4 0,-8 0-4 15,8 0 4-15,0 5-4 0,0-5 0 0,-8 5 0 0,8 0-4 16,0-5 0-16,-10 4-4 0,10 1 0 0,-8 0 0 0,8 0 0 15,-8 5-4-15,0-6 0 0,8 1-4 0,-10 5 0 0,2-6 0 0,8 6-4 16,-8-1 0-16,-1-4 0 0,9 5-4 0,-9-1 0 0,1 1 0 16,-1 0-4-16,9-1 0 0,-8 6 0 0,0-6 0 0,-1 1 4 15,0 4-4-15,9 1-4 0,-8-6 0 0,0 5-4 0,-2 1 0 16,2-1 0-16,8-4 4 0,-8 4-4 0,-1 0 0 0,0 0 0 16,9 1 0-16,-8 0 0 0,0-1 0 0,8 5 4 0,-9-4-8 15,1-1 0-15,8 1 0 0,0 4 4 0,-9-5 0 0,9 1 0 16,0 3 0-16,0 2-4 0,-9-6 0 0,9 5 0 0,0-4 0 0,0 4 0 15,0 0 0-15,0-4 0 0,0 4 0 0,0 0 0 0,9-5 0 16,-9 5 0-16,0-4 0 0,0 4 0 0,9 0 0 0,-9-5 0 16,0 6 0-16,8-6 0 0,-8 6 0 0,0-5 0 0,9 3 0 15,-1 1 0-15,-8-4 0 0,8 4 0 0,1-5 0 0,-9 5 0 16,9-5 0-16,-1 6 0 0,-8-6 0 0,8 5 0 0,2-4 0 0,-10 4 0 16,8 0 0-16,0-4 0 0,1 4 0 0,-9-5 0 0,9 1 0 15,-1 4 0-15,-8-5 0 0,8 1 0 0,1-1 0 0,-9 0 0 16,8 0 0-16,-8-4 0 0,9 5 0 0,-9-5 0 0,9-1 0 15,-9 1 0-15,8-2 0 0,-8 3 0 0,8-1 0 0,-8-6 0 0,0 5 0 16,10-3 0-16,-10-2 0 0,0 1 0 0,8 1 0 16,-8-2 0-16,0-4 0 0,8 4 0 0,-8-4 0 0,0 6 0 0,0-6 0 15,0 0 0-15,0 0 0 0,8 0 0 0,-8 0 0 0,0 4 0 16,0-4 0-16,0 0 0 0,0 0 0 0,0 0 0 0,0 0 0 16,0 0 0-16,0 0 0 0,0 0 0 0,0 0 0 0,0 0 0 15,0 0-40-15,0 0-60 0,0-4-28 0,-8 4-32 0,8-6-40 16,0 6-40-16,-8-8-52 0,8 2 52 0,-8 1 40 0,8-5 48 0,-10 1 20 15,2-1 28-15</inkml:trace>
        </inkml:traceGroup>
        <inkml:traceGroup>
          <inkml:annotationXML>
            <emma:emma xmlns:emma="http://www.w3.org/2003/04/emma" version="1.0">
              <emma:interpretation id="{1A284636-311C-4AAE-AD90-7AE77B0DF313}" emma:medium="tactile" emma:mode="ink">
                <msink:context xmlns:msink="http://schemas.microsoft.com/ink/2010/main" type="inkWord" rotatedBoundingBox="16717,5263 17559,5275 17546,6261 16704,6250"/>
              </emma:interpretation>
            </emma:emma>
          </inkml:annotationXML>
          <inkml:trace contextRef="#ctx0" brushRef="#br0" timeOffset="25890.503">420 1730 71 0,'0'0'88'0,"0"-5"-4"0,0 5-4 0,0-5-24 0,0 5-4 16,0 0 0-16,0 0 0 0,0 0 4 0,0 0 8 0,0 0-4 15,0 0 8-15,0 5 4 0,9 0 0 0,-9 0-4 0,8-1-8 16,-8 1 8-16,8 5-8 0,2-5 0 0,-10 4 0 0,8 5-4 16,0-4-4-16,2 5 0 0,6-6 0 0,-8 10-4 0,1-5-4 0,0 1-8 15,-1-1 0-15,1 5 0 0,7-4-8 0,-6 5-8 0,-2-7 4 16,0 2-4-16,10 3-4 0,-10-3-4 0,0 0 0 0,1-1 0 15,-1 1-4-15,10-1 0 0,-10 1 0 0,0-2-4 0,0-3 0 0,2 4 0 16,-2-3 4-16,0-2-4 0,2 1 0 0,6-1-4 0,-16 1 0 16,9-6 4-16,-1 6-4 0,1-5 0 0,-1 0 0 0,-8 0 0 15,9-1-4-15,-9 1 0 0,8 0-4 0,-8 0 0 0,0-5-8 16,0 4-8-16,0-4-16 0,0 0-12 0,8 5-20 0,-16-5-12 16,8 0-16-16,0 0-16 0,-8 0-12 0,8 0-16 0,-9 0-4 15,9 0-56-15,-8 0-12 0,8-5 40 0,-9 1 40 0,1 4 16 16,8-10 24-16</inkml:trace>
          <inkml:trace contextRef="#ctx0" brushRef="#br0" timeOffset="26205.6604">744 1682 15 0,'9'0'112'0,"-9"-5"-8"0,0 0 4 0,0 5-24 15,0 0 0-15,0-4 0 0,0 4 4 0,0 0-4 0,0 0-8 0,0 0-8 16,0 0 0-16,0 0-8 0,0 0 0 0,0 4 0 16,0-4-8-16,-9 5 0 0,9 0 4 0,0 0-4 0,-8 4-8 0,8-4 0 15,-9 4-8-15,9 1 4 0,-8 0-4 0,0-1-8 0,-2 6 0 16,2-1-4-16,0 0 0 0,-2 1-4 0,2-1-4 0,0 1-4 16,0-1 0-16,-1-1-4 0,0 2 0 0,-8 0-4 0,9-1 0 0,0 1 0 15,-2-1-4-15,2 1 4 0,0-6-4 0,0 5 4 16,-2-4-4-16,2 5 0 0,0-6-24 0,-1 1 16 0,1 0-4 0,8-6-4 15,-9 7-8-15,9-7-12 0,-9 0-8 0,9 2-8 0,0-6-8 16,0 4-12-16,-8-4-4 0,8 5-16 0,0-5-12 0,0-5-4 16,0 5-8-16,0-4-8 0,0-2-48 0,0 2-12 0,0 0 32 15,8-2 28-15,-8-3 28 0</inkml:trace>
          <inkml:trace contextRef="#ctx0" brushRef="#br0" timeOffset="26720.2855">941 1380 67 0,'0'-10'84'16,"0"5"-4"-16,0-5 0 0,0 6-24 0,0-6 0 0,0 5 0 0,0-4 0 15,0-1 4-15,8 6 0 0,-8-6 4 0,0 0 0 0,8 5 0 16,-8-4-12-16,0-1 0 0,9 5 4 0,-9 1-4 0,8-6 0 16,1 5-8-16,-9 1-4 0,9-1-4 0,-1 5-4 0,0-5-4 0,-8 5-4 15,8-5 0-15,2 5-8 0,-2 0 0 0,-8 0 0 0,8 0-8 16,2 5 4-16,-10 0-4 0,8-5 0 0,-8 9 0 0,0-4-4 16,0 5 0-16,8-6-4 0,-8 11 0 0,0-6 0 0,0 1-4 15,-8 5 0-15,8-1 0 0,0 5 4 0,-8-6 0 0,-2 3-8 16,10 3 4-16,-8-5 0 0,0 0 4 0,-2 2-4 0,10-3-4 0,-8 2 4 15,0-1 4-15,0 1-4 0,8-6 0 0,-9-4 4 16,0 4-16-16,9 1 16 0,-8-5 0 0,8-5 4 0,0 6 0 0,-9-6-4 16,9 4 0-16,0-4 0 0,0 0-4 0,0 0 4 0,0 0 0 15,0 0-4-15,0 0 4 0,0-4-4 0,0 4 4 0,0 0 0 16,9 0 0-16,-9 0 0 0,0 0 0 0,8 0 0 0,-8 0 4 16,0 0 0-16,9 0 0 0,-9 0 4 0,9 0 4 0,-1 0 0 15,0 0 4-15,-8 4 0 0,8-4 0 0,2 4 4 0,-2 1 0 16,0-5-4-16,2 5 0 0,6-5 8 0,-7 5-4 0,-1-1-4 0,1-4 0 15,0 6-8-15,-1-6 0 0,8 4 4 0,-6-4-8 0,-2 0 0 16,10 0-4-16,-10 0-4 0,0 5-4 0,1-5-12 0,7 0-16 16,-7 0-16-16,0 0-20 0,-1 0-16 0,0-5-20 0,-8 5-28 0,10 0-12 15,-2-4-68-15,-8 4 0 0,8 0 40 0,-8-6 32 16,0 2 32-16,0 4 24 0</inkml:trace>
        </inkml:traceGroup>
        <inkml:traceGroup>
          <inkml:annotationXML>
            <emma:emma xmlns:emma="http://www.w3.org/2003/04/emma" version="1.0">
              <emma:interpretation id="{3F084BB1-FE19-4CE2-8990-16FEDA5FEFC2}" emma:medium="tactile" emma:mode="ink">
                <msink:context xmlns:msink="http://schemas.microsoft.com/ink/2010/main" type="inkWord" rotatedBoundingBox="17877,5278 19774,5303 19763,6149 17866,6123"/>
              </emma:interpretation>
            </emma:emma>
          </inkml:annotationXML>
          <inkml:trace contextRef="#ctx0" brushRef="#br0" timeOffset="27291.8239">1579 1792 47 0,'0'0'104'0,"0"0"-8"16,0 0 0-16,0 0-24 0,0 0 4 0,0 0 4 0,10 0-4 15,-10 0 8-15,8-5-4 0,-8 5 4 0,8-5-12 0,1 5 0 16,0 0 0-16,-1-4-8 0,0-1-4 0,9 0-4 0,-9 5-4 0,10-9-12 16,0 4-8-16,-2 0-4 0,1 0-4 0,0 0-4 15,0-4-4-15,9 4-4 0,-8 0 0 0,6 0-12 0,-6 0-16 0,7 1-24 16,-7-1-24-16,-2 0-24 0,2 5-32 0,7-5-24 0,-8 5-56 0,0 0-36 15,-9-4 40-15,10 4 44 0,-2 0 24 0,-6 0 28 16</inkml:trace>
          <inkml:trace contextRef="#ctx0" brushRef="#br0" timeOffset="27081.8566">1742 1566 63 0,'0'-4'104'0,"0"-6"-8"0,0 1 0 16,8-1-20-16,-8 5 4 0,0 1-8 0,0-2 4 0,0 2-8 0,0-1-4 16,0 5 0-16,0-5-4 0,0 5 8 0,9-5-20 0,-9 5 16 0,0 5-4 15,0 0-4-15,8-5-4 0,-8 9-4 0,0-3-4 16,0 3 0-16,0 1-8 0,0-1-4 0,0 5-4 0,0-4-4 0,0 5 0 16,0 4-4-16,0-5 0 0,0 5-4 0,0 6-4 0,0-6 0 15,0 0-4-15,0 0 4 0,0 0-4 0,0 0-4 0,0 0 0 16,0 0 0-16,0-4-4 0,0 4 4 0,0-5-4 0,0 1-4 0,0-1 4 15,0-4-12-15,0 4-4 0,0-4-12 0,0-6-12 0,0 6-12 16,0-4-8-16,0-6-12 0,0 4-16 0,0 1-16 0,0-5-12 16,0 0-4-16,-8-5 0 0,8 5-52 0,0-4-28 0,-9-2 40 15,9 2 24-15,-8-2 32 0</inkml:trace>
          <inkml:trace contextRef="#ctx0" brushRef="#br0" timeOffset="27885.7543">2509 1484 15 0,'-8'0'84'0,"0"0"-4"0,-2-4 0 16,2 0-24-16,0-2-8 0,8 2 4 0,-10-1 0 0,2-5 0 0,8 1 0 16,-8-1 0-16,8-4 4 0,0 4 0 0,-8-4 4 0,8 4 4 15,0-9-8-15,0 9 0 0,0-4 4 0,8 0-4 0,-8 4-4 16,8-4 0-16,-8 4-8 0,8 1 0 0,2-1 0 0,-2 5-4 0,0-4 0 15,-8 4-4-15,10 0 0 0,-2 0-4 0,0 5 0 16,1 0-24-16,-1 0 20 0,0 0 0 0,10 5-4 0,-10 0-4 0,0 4-4 16,2-4-4-16,-2 5-4 0,0 4 8 0,1-4-8 0,0 4 0 15,-9 5-4-15,8-4 0 0,0 4 0 0,1 5 0 0,-9-4 4 16,0 4-4-16,8-1-4 0,-8 0 8 0,-8 2-8 0,8 5 0 0,0-3 0 16,-9 2 0-16,1 0 0 0,0 0 0 0,-1 0-4 15,-8-1 0-15,9 1 0 0,-10 0-4 0,10 0 4 0,-10 0 0 0,2-6 0 16,-1-4 4-16,-1 6 0 0,2-6 0 0,-2-5-4 0,2 1 4 15,7-1 0-15,-8-5 0 0,0-3-4 0,9-2 4 0,-10 0-4 16,10 3 0-16,0-7 4 0,-2-7 0 0,2 7-4 0,0-4 4 0,8-6-4 16,-9 6 4-16,9-6-4 0,0 5 4 0,-9-4-4 0,9-1 4 15,0 0 0-15,0 6-4 0,0-6 4 0,0 1-4 0,9 4 4 16,-9-5 0-16,0 6 0 0,9-2 0 0,-9 6 0 0,0-4 0 16,8 4 0-16,-8-4 0 0,8 4 0 0,2 4 0 0,-10-4-16 15,8 4 20-15,0-4 0 0,0 6-4 0,2-2 4 0,-2 6 0 16,0-5 0-16,1 4 0 0,-1 1 0 0,10 0 0 0,-10-6 0 0,0 11 0 15,10-6 4-15,-10 1 0 0,0 0 0 0,10 5 0 0,-10-7 0 16,9 2 0-16,0-1 0 0,-8 1-4 0,7 1 0 0,-6-3 0 16,6-2 0-16,2 3-4 0,-10-5 4 0,9 2 0 0,-9-2 0 15,10 1-4-15,-10-5 0 0,10 4 0 0,-10-4-4 0,0 6-4 16,10-6-8-16,-10 0-12 0,0 0-20 0,1 0-16 0,-1-6-12 16,0 2-16-16,-8 4-24 0,10-5-20 0,-2 1-12 0,-8-6-28 15,8 5-48-15,-8-5 36 0,8 6 24 0,-8-6 36 0,0 1 24 0</inkml:trace>
          <inkml:trace contextRef="#ctx0" brushRef="#br0" timeOffset="28495.6377">3430 1677 15 0,'0'0'128'0,"0"-5"-12"0,0 5 0 16,0 0-24-16,0-4 0 0,0 4 0 0,0 0 4 0,0 0-4 0,0 0 4 15,0 0 0-15,0 0-4 0,0 0-4 0,0 0 0 0,0 4-4 16,0-4 0-16,0 5-16 0,-9 0 4 0,9 0-8 0,-8 4-4 15,8-4 0-15,-9 4-12 0,1 1-4 0,-1 5 0 0,1-1-8 16,-10 0-4-16,10 1-8 0,-10 4-4 0,2-5-12 0,-1 5-8 0,0 0 0 16,0 0 0-16,-1-4 0 0,2 4 0 0,-2 1 0 15,2-6 0-15,-1 5 0 0,-1-4 0 0,10 0-16 0,-8-2-40 0,-2-3-28 16,10 0-32-16,-2-1-36 0,2 1-40 0,0-6-44 0,-1 2-60 16,1-2 48-16,0-4 48 0,8 0 44 0,0 0 28 0,0-4 20 15</inkml:trace>
          <inkml:trace contextRef="#ctx0" brushRef="#br0" timeOffset="28226.8426">3064 1725 31 0,'0'-5'104'0,"0"5"-8"16,0-5-4-16,0 0-28 0,0 5 4 0,0 0 0 0,0 0 4 0,0-4-4 16,0 4 4-16,8 0 4 0,-8 4 0 0,8-4 0 0,1 0 0 15,-9 5 4-15,8 0-4 0,0 0 0 0,2 0 0 0,-2 4-8 16,0-4-4-16,2 5 0 0,6-1-4 0,-8 1-12 0,1-1 0 0,8 1-4 16,-8 5-8-16,-1-1 0 0,10-5-8 0,-10 6 0 0,8 0-8 15,-6-1 0-15,6-5-4 0,-7 5-4 0,8 1 0 0,-8-1-4 16,7 1 0-16,-8-6 0 0,2 5-20 0,6-4 20 0,-6 5-4 15,-2-6 4-15,0 5-4 0,1-4-4 0,-1 1 0 0,1-3-4 16,-1 2-4-16,1-1-8 0,-1-3-8 0,-8 3-8 0,8-5-16 16,2 2-16-16,-10-2-8 0,8 2-12 0,-8-2-8 0,8-4-20 0,-8 4-20 15,0-4-12-15,0 0-8 0,0-4-48 0,0 4-16 0,0-4 36 16,-8-2 28-16,8 2 36 0,0-2 20 0</inkml:trace>
        </inkml:traceGroup>
        <inkml:traceGroup>
          <inkml:annotationXML>
            <emma:emma xmlns:emma="http://www.w3.org/2003/04/emma" version="1.0">
              <emma:interpretation id="{86501DC1-2A03-438E-BEBD-25FFC756198B}" emma:medium="tactile" emma:mode="ink">
                <msink:context xmlns:msink="http://schemas.microsoft.com/ink/2010/main" type="inkWord" rotatedBoundingBox="20329,5678 20670,5682 20664,6089 20323,6085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3955.9938">4035 1878 31 0,'0'0'88'0,"0"-4"-8"0,0 4-8 15,8 0-24-15,-16 0-4 0,16-6 4 0,-8 6 0 16,0 0 0-16,0-4 0 0,0 4 4 0,10 0 4 0,-10-4-4 0,8 4 4 16,-8-7 0-16,8 7 8 0,1 0-8 0,-1 0 0 0,-8 0-4 15,9-4-4-15,0 4 0 0,-1 0 4 0,0 0-4 0,0 0-4 16,2 0-4-16,-2 0-4 0,0 0 0 0,2 0 0 0,-2 4-4 15,0-4 0-15,1 0 0 0,-1 0 0 0,0 0 0 0,2 0 0 16,-2 0-8-16,0 0 8 0,0 0-4 0,2 0-4 0,-2 0-8 16,0 0 8-16,1 0-4 0,0 0-4 0,-1 0 4 0,1 0-4 0,-1 0 0 15,0 0 0-15,1 0 4 0,0 0-4 0,-1 0-4 0,-8 7 0 16,8-7 0-16,-8 0 0 0,10 0 0 0,-10-7 0 0,8 7 4 16,-8 0-8-16,0 0 0 0,0 0 0 0,0 7-4 0,0-7 4 0,8 0-8 15,-8 0 0-15,0 0 0 0,0 0 0 0,-8 0 0 16,8 0 0-16,0 0 0 0,0 0 0 0,0 0 0 0,0-7 0 0,8 7 0 15,-8 0 0-15,0 0-4 0,0 0-20 0,0 0-12 0,0 0-20 16,0-4-16-16,0 4-32 0,0 0-24 0,0 0-40 0,0 0-28 16,0 0-68-16,-8 0 8 0,8 0 44 0,0 0 44 0,-8 4 32 0,8-4 20 15,-10 7 24-15</inkml:trace>
          <inkml:trace contextRef="#ctx0" brushRef="#br0" timeOffset="33544.5988">4164 1653 7 0,'0'0'84'0,"0"0"-12"0,0-5-8 0,0 5-16 15,0 0-4-15,0-5-12 0,0 5 0 0,0 0 0 0,0-4 0 16,0 4 0-16,0 0 0 0,0 0 0 0,0 0 4 0,0 0-8 15,0 0 0-15,0-5 0 0,0 5 4 0,0 0 0 0,0 5 4 16,0-5-4-16,0 0 4 0,0 0-4 0,0 0 4 0,0 0 0 16,0 0 0-16,0 0-4 0,0 0-8 0,0 0 0 0,0 0 0 0,0 0 0 15,0 0 8-15,0 0-4 0,0 0-4 0,0 4 4 0,0-4 0 16,0 5 0-16,0 0 0 0,0-1 0 0,0 1-4 0,0 5-4 16,0-5 0-16,0 5 0 0,0-1-4 0,0 1 0 0,0-1 0 0,0 1 0 15,0 4 0-15,0-4-4 0,0 4 4 0,0-4-4 16,0 4 0-16,0 0-4 0,0 1 0 0,8-1 0 0,-8 1 0 0,0-7-4 15,0 7 0-15,0 0 4 0,0-1 0 0,8 1-4 0,-8-5-4 16,0 4 8-16,0-5-8 0,0 1 4 0,0-1 0 0,0 1-4 16,0 1 4-16,0-3 0 0,0-3 0 0,0 5-4 0,0-6 0 15,9 2 0-15,-9-2 0 0,-9 1 0 0,18 1 4 0,-18-6-4 0,9 0 0 16,9 4 0-16,-9-4 0 0,0 0-4 0,0 0 0 0,0 0 0 16,0 4-8-16,-9-4-8 0,9-4-4 0,0 4-8 0,0 0-8 15,0 0-8-15,0 0-4 0,0 0-8 0,0 0-8 0,0-4-12 16,0 4-8-16,0-6-12 0,0 6-4 0,0-5 4 0,0 5-32 15,-8-4-32-15,8-2 4 0,0 2 28 0,0-1 24 0,-8 0 24 16</inkml:trace>
        </inkml:traceGroup>
        <inkml:traceGroup>
          <inkml:annotationXML>
            <emma:emma xmlns:emma="http://www.w3.org/2003/04/emma" version="1.0">
              <emma:interpretation id="{ABDCB6AB-0894-4EE0-A03D-AD2FD024CA68}" emma:medium="tactile" emma:mode="ink">
                <msink:context xmlns:msink="http://schemas.microsoft.com/ink/2010/main" type="inkWord" rotatedBoundingBox="21079,5228 22027,5241 22012,6306 21065,6294"/>
              </emma:interpretation>
            </emma:emma>
          </inkml:annotationXML>
          <inkml:trace contextRef="#ctx0" brushRef="#br0" timeOffset="73808.7319">4776 2128 35 0,'0'5'80'0,"0"-1"4"16,0-4-8-16,0 5-20 0,0-5-4 0,0 0 4 0,0 5 4 0,0-5 0 15,0 0 4-15,0 0 0 0,10 0 0 0,-10 0 0 0,0 0-8 16,0 0 0-16,8 0 0 0,-8-5 4 0,8 5-4 0,-8-5-4 15,10 1 0-15,-2 4 0 0,0-5-4 0,-8 0 0 0,8-4 0 0,1 3 0 16,0-3-4-16,-1-1 0 0,1 0-4 0,-1-3-4 0,0 3 4 16,2-5-8-16,-2 1 0 0,0-1-4 0,10 1-4 0,-10 1 0 15,0-8-4-15,1 7 0 0,8-4 0 0,-8-2-4 0,-1 1 0 16,0 0 0-16,10-2 0 0,-10 3-4 0,0-6 0 0,2 5-4 16,-2-5-4-16,0 5 4 0,1-5 0 0,-1 5-4 0,-8-5 0 0,9 4 0 15,0-3 0-15,-1 4 0 0,-8-1 0 0,8 1 0 0,-8 0-4 16,8 0 0-16,-8 4 4 0,10 1-4 0,-10-1 0 0,0 0 4 15,8 7 0-15,-8-2-4 0,0 0 4 0,0 1 0 0,0 4-16 16,0 1 16-16,0-2 4 0,0 2-4 0,0-2 0 0,0 6 0 16,0-4 0-16,0 4-4 0,0 0 0 0,0 0 0 0,0 0 0 0,0-4 0 15,0 4 0-15,0 0 4 0,0 0-4 0,0 4 0 0,0-4 4 16,0 0-4-16,0 0 0 0,0 4 0 0,0-4 4 0,0 6-4 16,0-6 0-16,0 4 4 0,0 6-4 0,0-5 0 0,0-1 0 15,0 6 0-15,0-1 0 0,0 5 0 0,0-3 0 0,0 3 0 16,0 5 0-16,0-4 0 0,0 4 0 0,0 0 0 0,0 0 0 15,0 5 0-15,0-5 0 0,0 6 0 0,-8-6 0 0,8 9 0 0,0-4 0 16,0 0 0-16,0 0 0 0,0 0 0 0,0 0 0 0,0 1 0 16,0-7 0-16,0 6 0 0,0 0 0 0,0-5 0 0,0 6 0 15,0-6 0-15,-10 0 0 0,20 6 0 0,-10-7 0 0,0 1 0 0,0-4 0 16,0 3 0-16,0 2 0 0,0-6 0 0,8 1 0 16,-8-1 0-16,0 1 0 0,0-1 0 0,8-5 0 0,-8 1 0 0,0 0 0 15,0-6 0-15,0 6 0 0,0-5 0 0,0-1 0 0,0-4 0 16,0 6 0-16,0-6 0 0,0 0 0 0,0-6 0 0,0 6-20 15,-8-4-116-15,8-1-28 0,-8 0-40 0,-2-4-32 0,2 4-76 16,0-5 52-16,0 1 52 0,-1-6 40 0,0 6 32 0,1-6 24 0</inkml:trace>
          <inkml:trace contextRef="#ctx0" brushRef="#br0" timeOffset="75483.9904">5510 1332 15 0,'0'0'80'0,"0"0"-8"15,-8 0-8-15,8 0-20 0,0 0 0 0,-8 0 0 0,8 0-4 0,0-5 0 16,0 5 4-16,0 0-4 0,0-5 0 0,-10 5 4 0,10-5 0 15,0 1 0-15,0 4 4 0,0-5-4 0,0 0 0 0,0 0-4 16,0-5 4-16,0 6 0 0,0-1-4 0,0 0 4 0,10-5-4 16,-10 6 0-16,0-1 0 0,0-5 0 0,0 6 0 0,8-1-4 15,-8-5-4-15,8 6 0 0,-8-2 4 0,9 2-4 0,-9-1-4 0,0 0-4 16,8 0 0-16,0 5-4 0,-8-4-4 0,10 4 0 0,-2 0-4 16,-8 0-4-16,8 0 0 0,-8 0 0 0,8 0-4 0,2 0 0 15,-10 4 0-15,8 1 0 0,0 0-4 0,-8 0 4 0,9 5-4 16,-9-6 0-16,9 6 4 0,-9-5 0 0,0 4 0 0,0 1-4 15,8-1 0-15,-8 1 0 0,0 4 0 0,-8-4 4 0,8 4-4 0,0-4 0 16,-9 4 0-16,9-4 0 0,-9 4 0 0,1-4 4 0,0-1-4 16,-2 1 0-16,10 4 0 0,-8-8 0 0,0 2 0 0,0 2 0 15,-2-4 0-15,2 3 0 0,0-5 0 0,8 1 0 0,-9 0 0 16,1-5 0-16,0 5 0 0,8-5 0 0,-10 0 0 0,10 0 4 16,0 0-4-16,-8 4-4 0,8-8 4 0,0 4-4 0,0 0 4 0,-8-5 0 15,8 5 0-15,0-5-4 0,0 5 0 0,0-5 4 0,0 5 0 16,0 0 0-16,0-4-4 0,0 4 4 0,0-5 0 0,0 5 0 15,0 0 0-15,0-4 0 0,8 4 0 0,-8 0 0 0,0 0-8 16,0 0 8-16,8 4 0 0,-8-4 0 0,10 5 0 0,-10-5 0 16,8 4 4-16,0 1-4 0,-8 0 0 0,9 0-4 0,-1-1 8 15,0 2 0-15,2-2 0 0,-10 0 4 0,8 7 0 0,0-7 0 0,0 1 4 16,2 0 4-16,-2 0-4 0,0-1 4 0,1 2 4 0,0-2 0 16,-1 1 0-16,1-5-4 0,-1 6 4 0,-8-6-4 0,8 0 0 15,1 4 4-15,0-4 4 0,-1 0 0 0,0-4-4 0,2 4 0 16,-10-6 0-16,8 1-4 0,0 5 4 0,-8-4-4 0,9-2-8 15,-9 2 4-15,9-6-4 0,-9 5-4 0,8 1 0 0,-8-7-4 0,0 7 0 16,0-6 0-16,0 1 0 0,0-1-4 0,0 6-8 0,0-5-4 16,0-1-4-16,0 0-8 0,0 6-16 0,0-7-12 0,-8 2-20 15,8-1-16-15,-9 6-16 0,9-6-20 0,0 5-20 0,-9-5-20 0,9 6-36 16,-8-1-40-16,0 0 40 0,8 5 40 0,-10-5 32 16,2 5 24-16</inkml:trace>
        </inkml:traceGroup>
        <inkml:traceGroup>
          <inkml:annotationXML>
            <emma:emma xmlns:emma="http://www.w3.org/2003/04/emma" version="1.0">
              <emma:interpretation id="{58D96ED5-BC21-478A-9DCD-04F98209970F}" emma:medium="tactile" emma:mode="ink">
                <msink:context xmlns:msink="http://schemas.microsoft.com/ink/2010/main" type="inkWord" rotatedBoundingBox="22713,5298 23617,5310 23600,6628 22695,6616"/>
              </emma:interpretation>
            </emma:emma>
          </inkml:annotationXML>
          <inkml:trace contextRef="#ctx0" brushRef="#br0" timeOffset="85689.5588">7317 1298 31 0,'0'-5'88'0,"0"5"-8"0,0-5 0 0,0 1-28 0,0-1 0 16,-8 5 4-16,8-5 0 0,0 5 0 0,0-5 4 0,0 5 0 0,0 0 0 15,0-5-4-15,0 5 0 0,0 0-4 0,0 0-4 16,0 0-8-16,0 0 4 0,0 0-4 0,0 0 0 0,0 5-4 0,-8 0-4 16,8 0 4-16,-9 0 0 0,9-1-4 0,-8 1-4 0,-1 5 0 15,9 0 4-15,-9-1-4 0,1 5 4 0,0 1 0 0,-10-1-4 16,10 1-4-16,0 4 0 0,-2-4 0 0,2 3 0 0,0 1-4 0,-1 6 0 15,1-6 0-15,0 4-4 0,-2 2 0 0,2-2-20 0,0 2 24 16,0-2-4-16,-2 6 0 0,2-4 4 0,8 3-4 0,-8 1 0 16,-1 0-4-16,9-1 0 0,-9 1 0 0,9 5 0 0,0-5 0 15,0-1-4-15,-8 2 4 0,8-2 0 0,0 5-4 0,8-4 4 16,-8 0 0-16,0-5-4 0,9 4 0 0,-9 2 0 0,9-2 0 0,-1-4-4 16,0 5 0-16,2-5 0 0,-2 0 0 0,0 0 4 15,0 0-8-15,2-5 0 0,-2 6 0 0,0-1 4 0,9-5 0 0,-9 0-4 16,2 0 0-16,-2 0-4 0,0 0-4 0,0-5-8 0,2 1-16 15,-2-1-24-15,0 1-28 0,1-1-24 0,0-5-24 0,-1 1-36 16,-8-5-20-16,9 0-92 0,-9 0 40 0,8-1 48 0,-8-4 32 0,0 0 32 16,0-4 24-16</inkml:trace>
          <inkml:trace contextRef="#ctx0" brushRef="#br0" timeOffset="84986.4422">6558 1696 75 0,'0'-9'100'0,"0"4"-8"0,10-5 4 15,-10 6-24-15,0-2 4 0,0 1 0 0,0 5 0 0,0-4 4 16,0 4-4-16,0 0-12 0,0-5-4 0,-10 5 0 0,20 0-8 16,-10 0 0-16,0 0-8 0,0 0 0 0,0 0-8 0,0 5 0 15,0-5 0-15,0 4-4 0,0 1 0 0,0 1 0 0,0-2-4 16,0 1-4-16,0 0 0 0,0 4 0 0,0 1 0 0,0-1-4 0,0 1 4 16,0 5-4-16,0-1 0 0,0-4-4 0,0 4-4 15,0 0-4-15,0 0 0 0,0 1 0 0,0-1 0 0,0 5 0 0,0-4 0 16,0-1-4-16,0 5-4 0,0-4 0 0,0-1 4 0,0 1-4 15,0-1 0-15,0 1 4 0,8 0-4 0,-8-2 4 0,0 1-4 16,0-4 0-16,0 5-4 0,0-5-4 0,0-1-4 0,0 1-8 16,0-6-4-16,0 5-8 0,0-3-8 0,0-2-8 0,0 2-4 15,0-6-8-15,0 4-16 0,0-4-8 0,0 0-12 0,0 0-8 16,0 0-4-16,0 0-4 0,-8-4-36 0,8-2-36 0,0 2 24 0,0-2 24 16,-10-3 24-16</inkml:trace>
          <inkml:trace contextRef="#ctx0" brushRef="#br0" timeOffset="85248.7462">6414 1888 59 0,'0'0'96'0,"0"0"-8"16,0 0 4-16,0 0-12 0,0 0-4 0,9 0 8 0,-9 0 0 15,0 0 8-15,8 0-8 0,-8 0 0 0,8 0 0 0,-8 0 0 16,8 0-4-16,2 0 0 0,-2 0 0 0,0 0-4 0,2 0-4 15,-2 0-4-15,9 0-12 0,-9 0-8 0,1 0 0 0,8-5-12 16,-9 5 0-16,0 0-8 0,10 0-8 0,-10-5-4 0,10 5 0 16,-10 0-4-16,0-4 0 0,9 4-4 0,-8 0-4 0,0 0-4 15,7 0-8-15,-6-6-12 0,-2 6-16 0,0 0-16 0,0 0-28 16,2 0-12-16,-2 0-16 0,0 0-28 0,1 0-16 0,-1 0-8 0,1 0-72 16,0-4 4-16,-9 0 48 0,8 4 32 0,0-7 32 15,-8 3 16-15</inkml:trace>
        </inkml:traceGroup>
        <inkml:traceGroup>
          <inkml:annotationXML>
            <emma:emma xmlns:emma="http://www.w3.org/2003/04/emma" version="1.0">
              <emma:interpretation id="{A375BD14-D2A8-420C-AF0E-A945E8FF76E5}" emma:medium="tactile" emma:mode="ink">
                <msink:context xmlns:msink="http://schemas.microsoft.com/ink/2010/main" type="inkWord" rotatedBoundingBox="24158,5744 24960,5755 24943,7063 24140,705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1499.8537">7863 2033 47 0,'0'-6'72'15,"0"1"0"-15,0 5-8 0,0-4-24 0,0-2 0 0,0 2-4 0,0 4-4 16,0 0 0-16,0 0 0 0,0-5-4 0,0 5 0 15,0 0 4-15,0 0-4 0,0 0 0 0,0 0 0 0,0 0-4 16,0 0 4-16,0 0 0 0,0 0-8 0,0 0 4 0,0 5 4 0,0-5-8 16,0 4 0-16,0-4 0 0,0 6 0 0,0-2 0 0,0 1-4 15,0 5-4-15,0 0 4 0,0-1-8 0,0 5 4 0,0-5 4 16,0 7 0-16,9 3-8 0,-9-5 4 0,0 5-4 0,8-5-4 0,-8 6 4 16,0-1-4-16,8-5 4 0,2 5-4 0,-2-5-4 0,-8 6 4 15,8-6-4-15,2-4 4 0,-2 4-4 0,0-5 0 0,0 1 0 16,1 0-4-16,0-1 8 0,-1-4 0 0,1-5 0 0,-1 6-8 15,0-6 8-15,2 0 0 0,-2 0-4 0,0 0 0 0,2-6-8 16,6 1 12-16,-16 5 0 0,17-9-4 0,-9 4 0 0,1-4-4 0,0-1 4 16,-9-5 0-16,8 6 0 0,0-5 4 0,2 4-4 0,-2-5 0 15,-8 1 0-15,8 0 0 0,-8-1 4 0,0 1-8 0,8 5 8 16,-8-6-4-16,0 1 8 0,0-1 0 0,0 6 0 0,0-1 0 16,0 0-4-16,0 1 0 0,0-1 8 0,0 6 0 0,0-2-4 15,0-3 4-15,0 9 4 0,0-4 0 0,0-2-4 0,0 6 0 0,0-4 0 16,0 4-4-16,0 0 0 0,0 0 0 0,0 0 0 0,0 0 4 15,0 0 0-15,0 4 0 0,0 2 0 0,0-2 4 16,0 1 0-16,0-1-4 0,0 2 4 0,0 4 0 0,10-2-8 0,-10 3 4 16,0-2-4-16,0 5 4 0,8 1 0 0,-8 4 0 0,0-5-4 15,8 5 4-15,-8 1 0 0,9-1 0 0,-9 0 0 0,8 5-8 16,-8 0-12-16,9 0 20 0,-9 0-4 0,9 0 4 0,-9 0 0 0,8 0-4 16,-8 4 0-16,8-3 0 0,-8-2 0 0,8 2 0 0,-8 4 0 15,0-6 0-15,0 1 0 0,0 0-4 0,0 0 0 0,10 0 4 16,-20 0 0-16,10 0-4 0,0-4 0 0,0 3 0 0,-8 2 0 15,8-6-4-15,-8 0 4 0,0 0-4 0,8 1 0 0,-9-1 4 16,0-6 0-16,1 7 0 0,-1-5-4 0,1-6 4 0,0 5 0 0,-2-3-4 16,2-3 0-16,0 2-4 0,0-5 0 0,-2-1 0 0,2 2-12 15,-9-2-8-15,8-4-8 0,1-4-12 0,-1 4-12 0,1-6-8 16,0 2-12-16,0-6-8 0,-2 1-16 0,10-1-12 0,-8-5-8 16,0 2 0-16,-2-2-68 0,2-5 0 0,8 7 32 0,-8-6 32 15,8-7 32-15</inkml:trace>
          <inkml:trace contextRef="#ctx0" brushRef="#br0" timeOffset="92078.3064">8332 1807 55 0,'0'-10'60'0,"0"5"12"15,0-5-4-15,0 6-20 0,0-1-8 0,0-5-4 0,8 6-4 0,-8-1 0 16,0-5 0-16,0 5 0 0,10 1 0 0,-10-6-4 0,8 5 4 15,-8 5-4-15,8-5 0 0,1 0 0 0,-9 5-4 0,9-4-4 16,-1 4 0-16,0 0-4 0,1 0 0 0,-1 0 4 0,1 0-4 16,-9 4-4-16,9 1 4 0,-1 0-4 0,0 5-4 0,-8-5 0 15,10 4-4-15,-10 1 4 0,8 4-4 0,-8-4 0 0,0 4 0 0,0 1 4 16,0-1-4-16,-8 5-4 0,8-6 0 0,-10 8 4 0,2-7 0 16,0 5-4-16,-1 0-4 0,0-4 0 0,1-1 8 0,-1 5-4 15,1-8 4-15,0 2-4 0,-1-3 4 0,0 4-4 0,9-9 0 16,-8 5 4-16,0-6-4 0,8-4-4 0,-10 0 4 0,10 0 0 15,0 0-4-15,0 0 0 0,0-4 0 0,0 0 4 0,0-7 0 16,0 7 4-16,0-2-8 0,0-3 8 0,10-1-4 0,-10 6 0 0,8 0 0 16,-8-7 0-16,8 7-16 0,-8-2 20 0,9 2 4 15,-9-1 0-15,9 5-4 0,-1 0 4 0,0 0 4 0,-8 5 12 0,9-5 4 16,-1 10 0-16,1-6 0 0,0 0 4 0,-1 7-4 0,0-2 4 16,2 1 0-16,-2 0-8 0,0-1 0 0,0 1 0 0,2 0 0 15,-2-1-4-15,0 1 0 0,9-1-4 0,-9 1 4 0,2-6-4 0,-2 2-4 16,0-2-4-16,0 0 0 0,2 1-4 0,6 1 4 0,-7-6-4 15,0 0 0-15,-1 0-4 0,-8 0-4 0,9-6-12 0,-1 1-12 16,0 1-20-16,-8 0-16 0,10-2-28 0,-10 2-24 0,8-6-20 16,-8 5-68-16,0-5-4 0,0 1 40 0,0-1 40 0,0 2 24 15,0-3 16-15</inkml:trace>
        </inkml:traceGroup>
        <inkml:traceGroup>
          <inkml:annotationXML>
            <emma:emma xmlns:emma="http://www.w3.org/2003/04/emma" version="1.0">
              <emma:interpretation id="{1E853154-DDCD-4031-BC24-481732915D93}" emma:medium="tactile" emma:mode="ink">
                <msink:context xmlns:msink="http://schemas.microsoft.com/ink/2010/main" type="inkWord" rotatedBoundingBox="25326,5338 25580,5342 25559,6949 25305,6946"/>
              </emma:interpretation>
              <emma:one-of disjunction-type="recognition" id="oneOf16">
                <emma:interpretation id="interp24" emma:lang="" emma:confidence="0">
                  <emma:literal>O</emma:literal>
                </emma:interpretation>
                <emma:interpretation id="interp25" emma:lang="" emma:confidence="0">
                  <emma:literal>0</emma:literal>
                </emma:interpretation>
                <emma:interpretation id="interp26" emma:lang="" emma:confidence="0">
                  <emma:literal>o</emma:literal>
                </emma:interpretation>
                <emma:interpretation id="interp27" emma:lang="" emma:confidence="0">
                  <emma:literal>°</emma:literal>
                </emma:interpretation>
                <emma:interpretation id="interp2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93901.4994">9048 1298 35 0,'0'0'84'0,"0"-5"-4"0,0 5-8 0,0 0-20 0,0 0 0 0,0 0 0 15,0 0 0-15,0 0 0 0,0 0-8 0,0 0 0 0,0 0-8 16,0 0 0-16,0 0 4 0,0 0 4 0,0 0 4 0,0 0 8 16,0 0 0-16,0 0 4 0,0 0-4 0,9 5 0 0,-9-5 4 15,9 5-8-15,-9 0 0 0,8-5-4 0,-8 5 0 0,9-1 0 0,-1 6-4 16,-8-5 4-16,8 4-12 0,0 1 8 0,2-2 0 16,-2 3-4-16,0 3-4 0,2 1 0 0,-2 0-20 0,0-1 16 0,1 0-4 15,-1 5 0-15,1 0 0 0,-1 5 0 0,1 0 4 0,-1 0-4 16,0 0-4-16,2 5-4 0,-2-5 4 0,0 4-8 0,2 2-16 15,-2-2 0-15,-8 1 0 0,8 5 0 0,-8-5 0 0,9-1 0 0,-9 5 0 16,0-4 0-16,0 6 0 0,0-3 0 0,0-3 0 16,0 5 0-16,0-1 0 0,0 2 0 0,-9-2 0 0,9-5 0 0,-8 11 0 15,0-6 0-15,-2 1 0 0,10 3 0 0,-8-2 0 0,-10-1 0 16,10 4 0-16,0-5 0 0,-1 1 0 0,1-1 0 0,-9 1 0 16,8 0 0-16,1-6-44 0,-10 1-24 0,10 0-16 0,0 0-24 15,-2 0-12-15,2-6-28 0,-8 2-28 0,7-2-16 0,1-4-80 16,-1 1 44-16,0-2 40 0,-7 2 36 0,6-1 28 0,2-4 20 0</inkml:trace>
        </inkml:traceGroup>
        <inkml:traceGroup>
          <inkml:annotationXML>
            <emma:emma xmlns:emma="http://www.w3.org/2003/04/emma" version="1.0">
              <emma:interpretation id="{01033E64-9785-42BC-AF6E-8056C886EA65}" emma:medium="tactile" emma:mode="ink">
                <msink:context xmlns:msink="http://schemas.microsoft.com/ink/2010/main" type="inkWord" rotatedBoundingBox="26106,5995 26431,5999 26430,6020 26105,6015">
                  <msink:destinationLink direction="with" ref="{A6841223-D277-4118-B5A4-85D16121DCEA}"/>
                </msink:context>
              </emma:interpretation>
            </emma:emma>
          </inkml:annotationXML>
          <inkml:trace contextRef="#ctx0" brushRef="#br0" timeOffset="97660.6264">9841 1970 19 0,'0'-6'104'0,"-8"2"-12"0,8 4 4 0,-8-5-20 16,8 5-4-16,0 0 4 0,0-5 0 0,-10 5 0 0,10 0 0 16,0 0-4-16,0 0 4 0,0 0-8 0,0 0 4 0,0 0 4 15,0 0-4-15,10 0 4 0,-10 5 0 0,0-5 0 0,8 0 4 16,0-5-8-16,-8 5-4 0,9 0-4 0,-1 0 0 0,-8 0-4 0,9 0-8 15,0 0-4-15,-1 0-4 0,8 5-4 0,-6-5-12 0,-2 0-28 16,0 0 0-16,2 0 0 0,-2 0 0 0,9 0 0 0,-9 0 0 16,0 0 0-16,2 0 0 0,-2 0 0 0,8 0 0 0,-6 0 0 15,-2 0 0-15,0 0 0 0,1 0 0 0,0 0 0 0,-1 0 0 16,1 0 0-16,-1 0 0 0,0 5 0 0,1-5 0 0,0 0 0 0,-9 4 0 16,8-4 0-16,0 6 0 0,-8-6 0 0,10 0 0 0,-10 0-32 15,0 0-64-15,0 4-16 0,8-4-16 0,-8 0-24 0,0 0-28 16,0 0-16-16,0 0-68 0,0 0 24 0,-8 0 48 0,8 0 32 15,0 0 36-15,0 0 20 0</inkml:trace>
        </inkml:traceGroup>
        <inkml:traceGroup>
          <inkml:annotationXML>
            <emma:emma xmlns:emma="http://www.w3.org/2003/04/emma" version="1.0">
              <emma:interpretation id="{58A6AC28-924A-494F-BD92-23542A0E8E7F}" emma:medium="tactile" emma:mode="ink">
                <msink:context xmlns:msink="http://schemas.microsoft.com/ink/2010/main" type="inkWord" rotatedBoundingBox="26804,5589 27129,5593 27121,6198 26796,6193"/>
              </emma:interpretation>
              <emma:one-of disjunction-type="recognition" id="oneOf17">
                <emma:interpretation id="interp29" emma:lang="" emma:confidence="0">
                  <emma:literal>\</emma:literal>
                </emma:interpretation>
                <emma:interpretation id="interp30" emma:lang="" emma:confidence="0">
                  <emma:literal>y</emma:literal>
                </emma:interpretation>
                <emma:interpretation id="interp31" emma:lang="" emma:confidence="0">
                  <emma:literal>4</emma:literal>
                </emma:interpretation>
                <emma:interpretation id="interp32" emma:lang="" emma:confidence="0">
                  <emma:literal>.</emma:literal>
                </emma:interpretation>
                <emma:interpretation id="interp33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98148.3204">10506 2118 11 0,'0'5'92'15,"0"0"-8"-15,0 0-4 0,0-1-24 0,0-4 0 0,0 5 0 16,0-5 0-16,0 0 0 0,0-5-4 0,0 5 4 0,9-4-4 16,-9-6 4-16,8 5-4 0,1-5 8 0,-1 1-8 0,0-1-4 0,2-4 4 15,-2-1 0-15,0 2 0 0,10-1 4 0,-10-7-4 0,9 2 4 16,-8 0-8-16,8 0 0 0,-1 0 4 0,-6-1-4 0,6 1 0 15,-6 0-4-15,-2-6 0 0,8 7-8 0,-7-1 4 0,0 4-12 16,-1-4 4-16,1 0-8 0,-1 5-4 0,-8 0 0 0,8-1-4 0,-8 1 0 16,10-5 0-16,-10 9-20 0,8-5 20 0,-8 6 0 0,0-5-4 15,8 4-4-15,-8-5 0 0,0 11 0 0,0-11 0 0,8 11 0 16,-8-6 0-16,0 5 0 0,0-5 0 0,0 6-4 0,0-1-4 16,0 5 0-16,0-5 4 0,0 5-4 0,0-5 4 0,0 5 0 15,0 5-4-15,0-5 0 0,0 5 0 0,0 0 0 0,0-1 0 0,0 6 4 16,0-5 0-16,0 5-4 0,0 4 4 0,0-5 0 15,0 6 0-15,0 4 0 0,0-5 0 0,0 6 4 0,0-1-4 0,0 0-4 16,0 0 0-16,0 5 0 0,10-5 4 0,-10 6-4 0,0-2 0 16,0-4 4-16,0 6-4 0,8-2 4 0,-8-4-4 0,0 1 0 15,0 4 0-15,0-6 0 0,8 2-4 0,-8 0-4 0,0-5 4 0,0 3-8 16,0-3-8-16,0-2-4 0,0 3-16 0,0-8-16 0,0 7-12 16,0-5-12-16,0-5-16 0,0 4-8 0,0-4-12 0,0-5-16 15,0 5-8-15,0-5-4 0,0 0-36 0,0-5-36 0,0 0 28 16,0-4 40-16,0 4 24 0,0-5 28 0</inkml:trace>
        </inkml:traceGroup>
        <inkml:traceGroup>
          <inkml:annotationXML>
            <emma:emma xmlns:emma="http://www.w3.org/2003/04/emma" version="1.0">
              <emma:interpretation id="{39A0FCD8-BFE2-423E-897E-107FE5B9378E}" emma:medium="tactile" emma:mode="ink">
                <msink:context xmlns:msink="http://schemas.microsoft.com/ink/2010/main" type="inkWord" rotatedBoundingBox="27465,5489 28816,5507 28806,6276 27455,6257"/>
              </emma:interpretation>
            </emma:emma>
          </inkml:annotationXML>
          <inkml:trace contextRef="#ctx0" brushRef="#br0" timeOffset="98544.7994">11214 1672 11 0,'0'0'120'0,"0"0"-12"0,0-4 0 16,0 4-24-16,0 0-4 0,0 0 4 0,-8 0-4 0,8 0-4 0,-9 4-4 15,9 1-4-15,-9-5-4 0,9 5-4 0,0 4-4 0,0-4-4 16,-8 0-4-16,8 4-4 0,-9-4-4 0,9 5-4 0,0 0-4 16,0-6 0-16,0 11-4 0,0-6 0 0,0-4-4 0,0 5-4 15,9-1 0-15,-9 1 0 0,0 0 0 0,8-6 4 0,1 6-4 0,-9-1-16 16,9-4 20-16,-1 5 0 0,0-6-4 0,2 0 4 0,6 7-8 16,-8-7 0-16,2 2 0 0,6-2 4 0,1 1 0 0,-9 0 0 15,10 0-4-15,-2-1 0 0,2 1 0 0,8 5 0 0,-9-6-4 16,-1 2 0-16,2-2-4 0,-2 2 0 0,2-2-4 0,-1 5 0 15,0-4 0-15,-9 5 4 0,9-6-8 0,-8 6 0 0,8 1 4 0,-9-7 0 16,-8 5 0-16,10 1-4 0,-10 0 8 0,8-1-8 0,-8 5 4 16,-8-4 0-16,8-1 0 0,-10 1-4 0,2 5 4 0,8-5-4 15,-17 3 0-15,8-3 0 0,1 0 0 0,-9 4 0 0,0-4 0 16,0-1 0-16,9 1 0 0,-10 0 0 0,1-1 0 0,0 1-4 16,0-6 0-16,0 1-8 0,0 0-4 0,-1-5-12 0,10 0-12 15,-8 0-16-15,-2-5-8 0,10 0-8 0,-1 1-12 0,1-6-4 0,-10 1-16 16,10-1-4-16,0-5-8 0,8 1-8 0,-8 0 4 0,-2 0-32 15,2-5-36-15,0-1 16 0,-1 1 28 0,9 0 28 0,-9 0 24 16</inkml:trace>
          <inkml:trace contextRef="#ctx0" brushRef="#br0" timeOffset="98785.9793">11197 1504 27 0,'9'0'108'0,"-9"0"-4"0,8 0 8 0,-8 0-16 0,8 0 8 0,2 0 4 16,-2-5-4-16,0 10 8 0,0-10 0 0,2 10-4 0,-2-5 0 16,9-5 0-16,-9 5-8 0,10 0-4 0,-2 0-8 0,2 0-8 15,-2 0-8-15,2 0-4 0,-1 0-8 0,8-4-4 0,-8 4-12 16,9 0-8-16,-9 0-4 0,8-5-28 0,-8-1-4 0,9 6 0 16,-8-4 0-16,-2 4 0 0,10-4 0 0,-9-2 0 0,-1 2 0 0,2 4 0 15,-2-5 0-15,2 5-52 0,-10 0-52 0,1-5-32 0,0 5-48 16,-1 0-44-16,1 0-92 0,-9 0 44 0,8-5 56 0,-8 5 44 15,-8 0 32-15,8 5 24 0</inkml:trace>
          <inkml:trace contextRef="#ctx0" brushRef="#br0" timeOffset="108664.5166">12067 1922 59 0,'0'0'88'0,"-9"0"0"0,9 0-8 0,0 0-20 15,0 0-4-15,0 0 4 0,0 0-8 0,0 0 0 0,0 0-20 16,0 0 28-16,0 0-8 0,0 0 0 0,0 0 0 0,0 0-4 16,0 0 0-16,0 0 0 0,0 0 4 0,0 0 0 0,0 0 0 15,0 0 0-15,9 0 4 0,-9 0 4 0,0 0-4 0,0 0 8 0,0 0-4 16,8 0 0-16,-8 0-4 0,9 0 0 0,-9 0 0 0,8 0 0 15,-8 0-4-15,8 4 0 0,2-4 0 0,-10 0-4 0,8 0 0 16,0 6-28-16,-8-6-20 0,8 4 0 0,2 1 0 0,-2-5 0 16,0 4 0-16,1-4 0 0,-1 5 0 0,1 0 0 0,0 0 0 15,7-1 0-15,-8-4 0 0,2 6 0 0,6-2 0 0,-6-4 0 16,-2 4 0-16,9-4 0 0,-9 7 0 0,9-7 0 0,-8 4 0 16,7-4 0-16,-6 0 0 0,6 4 0 0,-6-4 0 0,-2 0 0 0,0 5 0 15,0-5 0-15,9 0 0 0,-8 0 0 0,0 0 0 0,-1 0 0 16,0 5 0-16,-8-5 0 0,10 0 0 0,-2 0 0 0,0 0 0 15,-8 5 0-15,10-10 0 0,-2 5 0 0,-8 5 0 0,8-5 0 16,-8 0 0-16,8 0 0 0,-8 0 0 0,9 0 0 0,-9 0 0 16,0 0 0-16,0 0 0 0,0 0 0 0,0 0 0 0,8 0 0 0,-8 0 0 15,0 0 0-15,0 0 0 0,0 0 0 0,0 0 0 0,0 0 0 16,0 0 0-16,0 0 0 0,-8 0 0 0,16 0 0 0,-16 0 0 16,8 0 0-16,8 0 0 0,-8 0 0 0,-8 0 0 0,8 0 0 0,0 0 0 15,-9 0 0-15,9 0 0 0,0 0 0 0,-8 0-44 16,0 0-128-16,0 0-44 0,-2 4-40 0,2-4-76 0,-10 0 60 0,10 6 48 15,-9-6 40-15,0 4 40 0,8 1 28 0</inkml:trace>
        </inkml:traceGroup>
        <inkml:traceGroup>
          <inkml:annotationXML>
            <emma:emma xmlns:emma="http://www.w3.org/2003/04/emma" version="1.0">
              <emma:interpretation id="{B4BA4FBD-528F-4965-80EB-FC4FDE48E204}" emma:medium="tactile" emma:mode="ink">
                <msink:context xmlns:msink="http://schemas.microsoft.com/ink/2010/main" type="inkWord" rotatedBoundingBox="29185,5617 29509,5622 29498,6504 29173,6500"/>
              </emma:interpretation>
            </emma:emma>
          </inkml:annotationXML>
          <inkml:trace contextRef="#ctx0" brushRef="#br0" timeOffset="114084.0835">12893 2320 47 0,'0'0'88'0,"0"0"-4"0,0 0-8 0,0-6-20 0,-8 6-4 0,8-4 0 16,0-1 4-16,0-1-4 0,8 2-4 0,-8-5 0 0,0 4 0 16,10-4 0-16,-10-1-4 0,8 1 0 0,-8-1 4 0,8-5 0 0,0 6-8 15,2-6 0-15,-2 6-4 0,0-5 0 0,1-1-4 0,7 1 0 16,-6-5 0-16,-2 4-8 0,8 0 0 0,-6-3 0 0,-2 3 0 16,9-4-4-16,-8 1 0 0,-1 3-4 0,9-5 0 0,-9 0 0 15,2 6-4-15,6-5-4 0,-8 0 4 0,2 0 0 0,-2 0-4 16,0-1 0-16,1 5 0 0,0-3 0 0,-9-1 4 0,8 4-4 0,1-4-4 15,-9 0 4-15,8 5-4 0,0 0 4 0,-8-1 0 0,8 1 0 16,-8-1 0-16,0 6 0 0,0-5-4 0,0 3 4 0,10 2 4 16,-10 0-8-16,0-1 4 0,0 5-4 0,0-5 8 0,0 6-4 15,0-1 0-15,0 0-4 0,0 0 0 0,0 1 0 0,0-2 0 16,0 2 0-16,0 4 0 0,0 0 0 0,0-5 0 0,0 5-8 0,0 0 4 16,0 0 0-16,0 0 4 0,0 0-4 0,0 0 0 15,0 5 0-15,0-5 0 0,0 10 4 0,0-6 0 0,0 6 0 0,0-1 0 16,0 1 0-16,0 0 0 0,-10 4 0 0,10 0 4 0,0 1 0 15,0 4 0-15,0 0 0 0,-8 1 0 0,8 4 4 0,0-5 0 16,-8 4 4-16,8 2 0 0,-8-2 0 0,8 2 0 0,0-2-4 0,-9 6-4 16,9-5 0-16,-8 0 0 0,8 5 4 0,0-5 0 0,0 5-4 15,-9 0-4-15,9-6 0 0,0 6-4 0,0 0 0 0,0-5 0 16,0 0 4-16,0 0 0 0,-9-5 0 0,9 5-4 0,0-6 0 16,0 3 0-16,0-2 0 0,0 0 0 0,0-5 0 0,0 1 0 15,9-2 4-15,-9-3-4 0,-9 0 0 0,9 0 0 0,0-5 0 16,0 5-4-16,0-6 4 0,0-4-4 0,0 5 0 0,0-5-4 0,0 4-8 15,0-4-8-15,0-4-4 0,0 4-12 0,0-5-12 0,0 1-12 16,0-2-8-16,0 2-8 0,0-7-8 0,0 3-16 0,0-2-12 16,0 1-8-16,0-1 0 0,0 1-16 0,0-7-48 0,0 2 8 15,0-5 28-15,0 4 28 0,9 0 24 0</inkml:trace>
        </inkml:traceGroup>
        <inkml:traceGroup>
          <inkml:annotationXML>
            <emma:emma xmlns:emma="http://www.w3.org/2003/04/emma" version="1.0">
              <emma:interpretation id="{DDB89C3B-72AE-461B-B235-23F908FFDBFB}" emma:medium="tactile" emma:mode="ink">
                <msink:context xmlns:msink="http://schemas.microsoft.com/ink/2010/main" type="inkWord" rotatedBoundingBox="29880,5294 30229,5299 30222,5801 29873,5796">
                  <msink:destinationLink direction="with" ref="{A6841223-D277-4118-B5A4-85D16121DCEA}"/>
                </msink:context>
              </emma:interpretation>
            </emma:emma>
          </inkml:annotationXML>
          <inkml:trace contextRef="#ctx0" brushRef="#br0" timeOffset="114881.4671">13601 1389 31 0,'0'0'80'0,"-8"-5"0"0,8 1-4 16,0 4-24-16,0-5 0 0,0 0 0 0,0 0 0 0,0-1-4 16,0 2 0-16,0 0 0 0,0-6 0 0,0 5 0 0,0 1 0 0,0-6 0 15,0 5-4-15,0-4 0 0,8 4-4 0,-8-5 0 0,9 5-4 16,-9-4 4-16,8 4-4 0,-8 0 0 0,9 0-4 0,-1 1 0 16,1 4-4-16,-1-5 4 0,0 5-4 0,2-5 0 0,-10 5-4 15,8 0 0-15,0 0-4 0,2 0 0 0,-2 0 0 0,0 0 0 16,1 5-4-16,-1-5 0 0,1 5-4 0,-1-1 0 0,1 1-4 0,-1-5 4 15,0 5-4-15,-8 0-4 0,10 4 4 0,-10-4-24 16,8 5 20-16,-8-5 4 0,0 4 0 0,0 1-4 0,0-1 0 0,0 6 0 16,0-7-4-16,-8 3 0 0,8 3 4 0,-10 1 0 0,2 0-4 15,0-7 0-15,-1 8 0 0,-8-3 0 0,9 2-4 0,-1-1 0 16,-7-4 4-16,6 4-4 0,-6-4 0 0,6 0 4 0,2-1 0 0,-9 1-4 16,9-1 4-16,-1-4 0 0,1 0 0 0,8-1 0 0,-9 2 4 15,1-2-4-15,8-4-4 0,0 0 4 0,-8 0 0 0,8 5-4 16,0-5-4-16,0 0 0 0,0 0 4 0,0-5-4 0,0 5 0 15,0 0 4-15,8-4 4 0,-8-2-4 0,0 6 0 0,8 0 4 16,-8-4 0-16,0 4-4 0,9 0 0 0,-9 0 4 0,8-5 0 0,-8 5 0 16,9 0 0-16,-1 0 0 0,-8 5 0 0,9-1 4 0,-1-4 0 15,-8 10 0-15,8-5 0 0,2 5 0 0,-10-1 4 0,8 1-8 16,0-6 4-16,-8 6 4 0,10 5 0 0,-2-6 0 0,0 0 0 16,-8 2 4-16,9 3-4 0,-1-5 4 0,1 1 0 0,-1-1 4 15,1-4 4-15,-9 5-4 0,8-5 4 0,0 4 0 0,2-4 0 0,-2 0 4 16,0-5-4-16,2 5 4 0,-2-5-8 0,0 0-4 15,0 0 0-15,1 0 0 0,-1-5-4 0,1 0 0 0,0-4 4 0,-9 4-8 16,8-5 4-16,0 0-8 0,2 1 0 0,-2-1-4 0,0-4 0 0,-8 5 0 16,8-6-8-16,2 1-4 0,-10-1-8 0,0 1-4 15,8-1-4-15,-8 1-8 0,0 5 0 0,0-6-4 0,0 5-12 0,0 2 0 16,0-3-4-16,0 1-4 0,0 1-12 0,-8 4-12 0,8 0-12 16,-10 1-8-16,10 4-4 0,-8-5-28 0,8 5-52 0,-8 0 12 15,8 0 32-15,-8 0 32 0,-2 5 28 0</inkml:trace>
        </inkml:traceGroup>
        <inkml:traceGroup>
          <inkml:annotationXML>
            <emma:emma xmlns:emma="http://www.w3.org/2003/04/emma" version="1.0">
              <emma:interpretation id="{2A2AB3A2-BF0B-43DE-B86B-804EA88471CE}" emma:medium="tactile" emma:mode="ink">
                <msink:context xmlns:msink="http://schemas.microsoft.com/ink/2010/main" type="inkWord" rotatedBoundingBox="30923,5564 31640,5574 31626,6589 30909,6580"/>
              </emma:interpretation>
            </emma:emma>
          </inkml:annotationXML>
          <inkml:trace contextRef="#ctx0" brushRef="#br0" timeOffset="116359.7713">14624 2142 51 0,'0'-5'96'0,"0"5"-4"0,0 0-4 0,9 0-20 0,-9 0 4 16,0 0-4-16,8 0 4 0,-8 0 4 0,8 0 4 0,-8 0 0 0,10 5-4 16,-10 0 4-16,8 0 4 0,0-5 0 0,2 4 0 0,-2 6-4 15,0-5-4-15,0 5 0 0,10-6-4 0,-10 6-4 0,1-1 0 16,7 1-8-16,-6 4-8 0,6-4 0 0,-8 5 0 0,10-6-8 16,-10 1-4-16,10 4-4 0,-10-5-16 0,9 6-20 0,-1-5 0 15,-6 4 0-15,6-5 0 0,-6 6 0 0,6-1 0 0,-7-4 0 0,-1-1 0 16,9 6 0-16,-8-5 0 0,-1-2 0 0,10 7 0 0,-10-5 0 15,0-1 0-15,2 1 0 0,-2 1 0 0,-8-3 0 0,8 2 0 16,1-5 0-16,-9 5 0 0,8-6 0 0,-8 1 0 0,0-1 0 16,0 2 0-16,0-2 0 0,0-4 0 0,9 5 0 0,-18-5 0 15,9 0-84-15,0 0-36 0,0 0-16 0,-8 0-20 0,8 0-20 0,-9-5-32 16,1 1-32-16,8-2-8 0,0 2 36 0,-8-5 48 0,8-1 32 16,-10 1 24-16</inkml:trace>
          <inkml:trace contextRef="#ctx0" brushRef="#br0" timeOffset="116008.9601">15331 1543 3 0,'10'0'96'0,"-10"-4"-8"0,0 4 0 16,8-6-24-16,-8 6-4 0,0 0 4 0,0 0-4 0,0-5 4 0,0 5 0 16,0 0 0-16,0 0-8 0,0 0 0 0,0 0 0 15,0 0-4-15,0 0-8 0,0 0 4 0,0 0-4 0,0 0 0 0,0 0-4 16,0 0 0-16,0 0-4 0,0 0 0 0,0 0 0 0,0 0-4 15,0 0 0-15,0 5-4 0,0-5 0 0,-8 6 0 0,8-2-4 16,-10 0 0-16,10 1-4 0,-8 0-4 0,0 4 0 0,0 1-4 0,-10-1 0 16,10 1-4-16,-9 0 0 0,-1 5 0 0,2-6 0 0,-10 5 0 15,9 0-4-15,-9 1-4 0,2 0 0 0,6-1 4 0,-8 0-4 16,1-4 8-16,-1 4-8 0,0 1 4 0,10-1-4 0,-10-4 4 16,9-1-4-16,0 5 0 0,0-4 0 0,-1-5 0 0,2 5 0 15,-2-1 0-15,10-4 0 0,0 0 0 0,-1-1 0 0,1 0 4 0,-1 3-4 16,9-7 0-16,-9 4-4 0,9-4 8 0,0 0-4 0,0 0-4 15,0 0 0-15,0 0 8 0,0 4-4 0,0-4 4 16,0 0-4-16,0 6 4 0,0-6 0 0,9 4 4 0,-9 1 0 0,0-5 4 16,9 5 0-16,-9 4 4 0,0-4 4 0,8 5 0 0,1-6 0 15,-9 6 0-15,8 0 0 0,0-1 0 0,0 1 4 0,2-1 0 16,-2 1 0-16,0 1-4 0,2 2 4 0,-2-3 0 0,0 4 0 0,1-3 0 16,-1 3-4-16,9-5-8 0,-8 5-12 0,7 1 0 15,-6-5 0-15,6 3 0 0,-6 2 0 0,6-5 0 0,1 4 0 0,-8-5 0 16,8 6 0-16,-9-5 0 0,10 4 0 0,-10-5 0 0,10 1 0 15,-10 4 0-15,0-4 0 0,9-1 0 0,-9 1 0 0,1 0 0 16,0-1 0-16,-9-4 0 0,8 5 0 0,0-6 0 0,-8 6 0 0,10-5 0 16,-10-1 0-16,0 2 0 0,8-2 0 0,-8 1 0 0,0 0 0 15,0-5 0-15,0 5 0 0,0-5-28 0,0 0-20 0,-8 4-12 16,8-4-16-16,0 0-16 0,-10 0-8 0,2 0-4 0,8 0-16 16,-8 0-12-16,-1 0 0 0,9 0-4 0,-9 0-8 0,1-4-48 15,-9 4-12-15,9-5 36 0,0 0 32 0,-2 0 32 0</inkml:trace>
        </inkml:traceGroup>
        <inkml:traceGroup>
          <inkml:annotationXML>
            <emma:emma xmlns:emma="http://www.w3.org/2003/04/emma" version="1.0">
              <emma:interpretation id="{F0C12E64-F05D-45D4-AC31-053B8E543896}" emma:medium="tactile" emma:mode="ink">
                <msink:context xmlns:msink="http://schemas.microsoft.com/ink/2010/main" type="inkWord" rotatedBoundingBox="32174,5663 32900,5673 32890,6447 32164,6438"/>
              </emma:interpretation>
            </emma:emma>
          </inkml:annotationXML>
          <inkml:trace contextRef="#ctx0" brushRef="#br0" timeOffset="117046.1771">16082 1883 15 0,'0'-9'84'0,"0"3"-8"16,8-2 4-16,-8 1-24 0,0 3-4 0,0-5 0 0,0 4 0 15,0 0 0-15,0 1 0 0,0-1-4 0,0 0 4 0,0 5-4 0,0-5-4 16,0 1 4-16,-8 4 0 0,8 0 0 0,-8-6-4 16,8 6-4-16,-9 0 0 0,9 0-4 0,-8 0 0 0,-1 6 4 0,0-6 0 15,1 4 0-15,0 1 0 0,0 0-4 0,-2 4 0 0,2-4 4 16,0 5-4-16,-2-2 4 0,2 7-4 0,-9-5 0 0,9 5-4 15,0-1-4-15,-1 5 4 0,0-4-8 0,1 4 0 0,0-5 0 16,-2 5 4-16,2 0-4 0,8-4-8 0,-8 5 4 0,8-1 0 0,0 0-4 16,0-5 4-16,0 5-4 0,0 0 0 0,8-4-4 0,-8 4 4 15,8-5-4-15,2 5 0 0,-2-4 0 0,9 4 0 0,-8-4-4 16,-1-1 4-16,9 0 0 0,-1-4-4 0,2 4 0 0,0-5 0 16,-2 6-4-16,1-5 4 0,0-1-4 0,8 1 0 0,-7 0 4 15,8-6 0-15,-10 6 0 0,2-5 0 0,7-5-8 0,-9 4 0 0,10 2 0 16,-8-6 0-16,-1 0 0 0,9-6 0 0,-10 6 0 0,2-4 0 15,-2-5 0-15,2 3 0 0,-1 2 0 0,0-6 0 0,0 0 0 16,-1 1 0-16,-6-1 0 0,6 1 0 0,-6-1 0 0,6-5 0 0,-8 1 0 16,1 5 0-16,0-6 0 0,-1 1 0 0,1-1 0 15,-1 6 0-15,0-10 0 0,2 4 0 0,-10 1 0 0,8-1 0 0,-8-4 0 16,8 5 0-16,-8-6 0 0,0 6 0 0,0-5 0 0,0 5 0 16,0-1 0-16,0-4 0 0,0 5 0 0,0-5 0 0,0 4 0 15,-8-4 0-15,8 5 0 0,0-1 0 0,-8-4 0 0,8 5 0 16,-10-1 0-16,10 1 0 0,-8-5 0 0,0 4 0 0,8 1 0 15,-9-1 0-15,1 1 0 0,-1 0 0 0,9 0 0 0,-9-1 0 0,1 1 0 16,0 4 0-16,8-4 0 0,-8 4 0 0,-2-4 0 0,2 4 0 16,0 0 0-16,-2 1 0 0,2 4 0 0,0-4 0 0,-1 4 0 15,1 5 0-15,-1-5 0 0,-8 0 0 0,9 5 0 0,-10 0 0 16,2 0 0-16,-2 0 0 0,2 5 0 0,7 0 0 0,-17 0 0 16,18-5 0-16,-10 4-12 0,-8 6-16 0,18-6 4 0,-17 1-4 0,17 1-12 15,-10-2-4-15,2 6-12 0,-2-1-8 0,10-4-8 16,-10 5-12-16,2-1 0 0,7 1-20 0,-8 0-16 0,8-1-16 0,-7 1-8 15,8-1-40-15,-2 1-40 0,-6 4 32 0,6 0 40 0,-6 1 36 0,7-5 16 16</inkml:trace>
          <inkml:trace contextRef="#ctx0" brushRef="#br0" timeOffset="172687.9688">16602 2190 27 0,'0'0'52'0,"0"0"-12"0,0 0 0 0,0 0-24 0,0-5-4 15,0 10 0-15,0-5 4 0,0 0-4 0,0 0-8 16,0 0 0-16,0 0 0 0,0 0-4 0,0 0 4 0,0 0 0 0,0 0 0 15,-8 0-4-15,8 0 4 0,0 0-4 0,0 0 0 0,0 0-4 16,0 0-4-16,-8 0-4 0,8 0-16 0,0 0-16 0,0 0-20 16,-10 0-20-16</inkml:trace>
        </inkml:traceGroup>
      </inkml:traceGroup>
      <inkml:traceGroup>
        <inkml:annotationXML>
          <emma:emma xmlns:emma="http://www.w3.org/2003/04/emma" version="1.0">
            <emma:interpretation id="{23897368-FA31-4C17-A4FE-192145BD146F}" emma:medium="tactile" emma:mode="ink">
              <msink:context xmlns:msink="http://schemas.microsoft.com/ink/2010/main" type="line" rotatedBoundingBox="16589,6200 21960,6376 21943,6867 16572,6690"/>
            </emma:interpretation>
          </emma:emma>
        </inkml:annotationXML>
        <inkml:traceGroup>
          <inkml:annotationXML>
            <emma:emma xmlns:emma="http://www.w3.org/2003/04/emma" version="1.0">
              <emma:interpretation id="{79353E53-5906-4468-A237-D0BBC60B852E}" emma:medium="tactile" emma:mode="ink">
                <msink:context xmlns:msink="http://schemas.microsoft.com/ink/2010/main" type="inkWord" rotatedBoundingBox="16586,6292 17474,6321 17461,6719 16572,6690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2925.192">386 2334 39 0,'0'5'76'0,"0"-5"-4"0,0 0-12 0,0 0-28 15,0 0 4-15,0 0-4 0,0 0 4 0,0 0-4 0,0 0-4 0,0 0-4 16,0 0 0-16,0 0 0 0,0 0 4 0,0 0-4 0,0 0 4 16,0 0-4-16,0 0 4 0,0 0-8 0,0 0 0 0,0 0 0 15,0 0 0-15,0 0-4 0,0 0 0 0,0 0-4 0,0 0 4 16,0 0 0-16,0 0 4 0,0 4-4 0,0-4 0 0,0 0 0 15,0 5 4-15,8 1 4 0,-8-6-4 0,0 4-4 0,9 0 8 0,-9 2 0 16,9-2 4-16,-1 2-8 0,1-2-4 0,-9 1 0 0,8-1 0 16,0 2 4-16,10 3 0 0,-10-5-4 0,2 2 0 0,6-2 0 15,-8 6 4-15,1-5-4 0,8-1 4 0,-8 2 0 0,7 3-8 16,-6-5 4-16,6 2-4 0,-8-2 0 0,10 1 0 0,-1 1 0 16,-9-2 4-16,10 0-8 0,-10 2 0 0,8-2 4 0,-6 1 0 15,6-5-8-15,-6 0 4 0,6 4-4 0,1-4 0 0,-8 0 0 0,8 0 0 16,-9 6 0-16,10-6 0 0,-2 0 0 0,-6 0-4 0,6 0 4 15,-8 0 0-15,9 0 4 0,1 0-8 0,-10 0-16 0,10 0 20 16,-10 0 0-16,8 0 0 0,-6 0-4 0,6 0 0 0,-7 0 0 0,-1 0 4 16,1 0-4-16,0 0 4 0,-1 0-4 0,0 0 0 15,0 0 0-15,2 0 0 0,-2 0 0 0,-8 0 4 0,8 0-4 0,-8 0 4 16,10 0-4-16,-10 0-4 0,8 0 8 0,-8 0-4 0,8 0 0 16,-8 0 0-16,0 0 4 0,0 0-4 0,0 0 0 0,0 0 0 15,0 0 0-15,0 0 0 0,0-6 0 0,0 6 4 0,0 0-4 16,0-4 0-16,0 4 0 0,0 0 4 0,0 0-4 0,0 0 0 15,0-5 4-15,0 5 0 0,0 0 0 0,0 0 0 0,0-4 4 0,0 4 0 16,0 0 0-16,0 0 0 0,0 0 0 0,0 4 0 0,0-4-4 16,0 0 0-16,0 0-4 0,0-4 8 0,0 4 0 0,0 0-4 15,0 0 0-15,0 0 4 0,0 0 0 0,0 0-4 0,0 0 0 16,-8 0 0-16,8-6 0 0,0 6-4 0,0 0 8 0,-8 0-4 16,8 0 4-16,-10 0 0 0,10 6-4 0,-8-6-4 0,8 0 0 15,-8 0 0-15,-2 0 0 0,10 4 0 0,-8-4 4 0,0 0 0 0,8 5 0 16,-8-5 0-16,-1 4-4 0,0 2-4 0,9-2 4 0,-8-4 0 15,-1 5 4-15,1-1 0 0,0 2-4 0,-2-2 0 0,2 1-4 16,8-5 4-16,-8 5 0 0,0 0 0 0,-2-1 0 0,2-4-4 16,0 6 8-16,-1-2-4 0,0-4 0 0,-8 5-4 0,9-5 8 0,0 0-4 15,0 0 0-15,-2 0 0 0,2 5 0 0,0-5 0 0,-2 0 0 16,2 0 0-16,-9 0 0 0,9 0 0 0,-1 0 0 0,1-5 0 16,-1 5 0-16,1 0 4 0,0-5-4 0,-2 5 4 0,2-4-8 0,0 4 4 15,-2-6 0-15,2 6 0 0,0-4 0 0,0-1 0 16,-1 5 0-16,9-5 0 0,-9 0-4 0,1 1 4 0,-1 4 0 15,1-6 0-15,0 2-4 0,8 4 0 0,-10-5 4 0,2 1 0 0,0-2 0 16,0 6-4-16,8-4 4 0,-10-1 0 0,2 1 0 0,0-2 0 16,8 2-4-16,-9 0-12 0,1-2 16 0,8 1 4 0,-9 1-4 15,0-2 0-15,9 6 4 0,-8-9-4 0,8 5 0 0,-8 4 0 0,8-6 0 16,-8 2 0-16,8-1 4 0,0-1-4 0,-10 6-4 16,10-4 0-16,0 4 4 0,0-4 4 0,0 4-4 0,0 0 0 0,-8 0 0 15,8 0 0-15,0-6 0 0,0 6 0 0,0 0 0 0,0 6 0 16,0-6-4-16,0 0 4 0,0 0 0 0,8 0 0 0,-8 0 0 15,-8 0 0-15,8 0 0 0,0 0 0 0,0 0 0 0,0 0 0 0,0 0 0 16,0 0-4-16,0 0 0 0,0 0 4 0,0 0 0 0,0 0 0 16,0 0 0-16,0 0 0 0,0 0 0 0,0 0 0 0,0 0 0 15,0 0-4-15,0 0 4 0,0 0-4 0,0 0 4 0,0 0-4 16,0 0 4-16,0 0 0 0,0 0 0 0,0 0 0 0,0 0 0 16,8 0 0-16,-8 0-4 0,0 0 4 0,0 0 0 0,10 4 0 15,-10-4 0-15,0 4 0 0,8-4 0 0,-8 6 0 0,8-1 0 16,-8-1-4-16,8-4 8 0,1 6-4 0,-9-2 0 0,9 1-4 0,-9-1 4 15,8 6 4-15,1-5-4 0,-1-5 0 0,-8 10 0 0,8-6 0 16,2-4 0-16,-10 10 0 0,8-5 4 0,0-1-4 0,0-4 0 16,-8 10 0-16,10-10 0 0,-2 5 0 0,0-1 0 0,1 2 4 0,-1-2 0 15,1 1 0-15,-9 0-8 0,9 0 4 0,-1-1 4 16,0-4-8-16,0 6 4 0,2-2-4 0,-2 1 4 0,0-5 0 0,2 5 0 16,-2 0 4-16,0-5 0 0,1 4-4 0,-1-4 0 0,1 0 0 15,-9 5 0-15,8-5 0 0,1 0 0 0,-1 0 4 0,0 0-4 16,-8 0 4-16,10 0-4 0,-2 0 0 0,0 0 0 0,-8 0 0 0,10 0 4 15,-2 0-4-15,-8 0 0 0,8 0-4 0,0 0 8 0,1 0-4 16,-9 0 0-16,8 0-4 0,1 0 8 0,0 0-4 16,-9-5 0-16,8 5 4 0,0-4-4 0,-8 4 0 0,10-5 0 0,-2 5 0 15,-8-5 4-15,8 0-4 0,-8 5 4 0,0-4-8 0,8-2-16 16,-8 2 24-16,10 4-4 0,-10-5 0 0,0 0 4 0,0 5-4 16,0-5 0-16,0 5 4 0,8-4-4 0,-8-2 0 0,0 6 0 0,0-4 0 15,0-1 0-15,0 5 4 0,0-4-4 0,-8 4 0 0,8-6 0 16,0 2 0-16,0 4 0 0,0 0 4 0,0-5-8 0,0 5 4 15,0-4 0-15,0 4 0 0,0 0 0 0,0 0-4 0,0 0 4 16,0 0 0-16,0 0 0 0,0 0 0 0,0 0 0 0,0 0-4 16,0 0 4-16,0 0 0 0,0 0 0 0,0 0 0 0,0 0 4 0,0 0-4 15,0 0 0-15,0 0 0 0,0 0 4 0,0 0 0 0,0 0 0 16,0 0-4-16,0 0 0 0,0 0 0 0,0 0 0 0,0 0 0 16,0 0 0-16,0 0 0 0,0 0 4 0,0 0-4 0,0 0 0 15,0 0 0-15,-10 4-4 0,10-4 4 0,0 0 0 0,-8 5 0 16,8-5 4-16,0 0-4 0,-8 4 4 0,8-4-4 0,-8 6-4 0,8-2 4 15,-10-4 0-15,10 5-4 0,-8-1 4 0,0 2 0 16,8-6 4-16,-9 4-4 0,9 1 4 0,-9-5-4 0,9 5 0 0,-8 0 0 16,-1-5 0-16,1 4 0 0,8 2 0 0,-8-6 0 0,0 4 0 15,-2 1 0-15,2-5 0 0,0 5 0 0,-2 0 0 0,10-5 0 16,-8 4 0-16,0-4 0 0,-1 0 0 0,1 5 0 0,-1-5 0 0,1 0 0 16,-1 0-4-16,1 5 4 0,8-5-4 0,-8 0 4 0,-2 0 0 15,2 0 0-15,0-5 0 0,8 5 4 0,-10 0-4 0,2-5 0 16,0 5-4-16,8-4 4 0,-8 4 0 0,-1-5-4 0,9 0 4 15,-9 5 4-15,1-5-8 0,8 1 4 0,-9-2 0 0,1 2-4 16,8-1 0-16,-8 5 4 0,-2-5-4 0,10 0 4 0,-8 5 0 16,8-4-4-16,-8 4 4 0,0-6 0 0,8 6 0 0,-10-4 0 0,10 4-4 15,-8-5 4-15,8 5 0 0,-8-4 0 0,8 4 0 0,-9-6-4 16,9 6 0-16,0-4 4 0,-8 4 0 0,8-5-4 0,0 1 0 16,-9-2 0-16,9 6 4 0,0-4 0 0,-9 0-4 0,9-2 4 15,-8 6 0-15,8-5-4 0,0 1 4 0,0-2 0 0,-8 2 0 16,8-1-4-16,-8 1 4 0,8-2 0 0,0 2 0 0,-10 4 0 0,10-5 0 15,0-1-4-15,0 2 4 0,-8 0 0 0,8-2 0 16,0 6 0-16,0-4 0 0,0-2 0 0,-8 3 0 0,8 3 0 16,0-6 0-16,0 2 0 0,0 4 0 0,-10-5 0 0,10 1 0 0,0 4 0 15,0-6 0-15,0 6 0 0,0 0 0 0,-8-4 0 0,8 4 0 16,0 0 0-16,0-6 4 0,0 6-4 0,-8 0 0 0,8 0 0 0,0 0-4 16,0-4 4-16,0 4 0 0,0 0 0 0,0 0 0 0,-9 0 0 15,9 0 0-15,0 0 0 0,0 0 0 0,0-4 4 0,0 4-4 16,0 0 4-16,0 0-4 0,0 0 0 0,-8 0 0 0,8 0 0 15,0 0 0-15,0 0 0 0,0 0 0 0,0 0 0 0,0 0 0 16,0 0 0-16,0 0 0 0,0 0 0 0,0 0 0 0,0 0 4 0,0 0-8 16,0 0 4-16,0 0 0 0,0 0 4 0,0 0-4 0,0 0 0 15,0 0 0-15,0 0 0 0,0 0 0 0,0 0 0 0,0 0 0 16,0 0 0-16,0 0 0 0,0 0-4 0,0 0 4 0,0 0 0 16,0 0 0-16,0 0 0 0,0 0 0 0,0 0 0 0,0 0 0 15,0 0-4-15,0 0 4 0,0 0 0 0,0 0 4 0,0 0-4 0,0 0 0 16,0 0-4-16,0 0 0 0,0 0 4 0,0 0 0 15,0 0 0-15,0 0 4 0,0 0-4 0,0 0 0 0,0 0 0 0,0 0 0 16,0 0 0-16,0 0-4 0,0 0 4 0,0 0 0 0,0 0 0 16,0 0 4-16,0 0-4 0,0 0 0 0,0 0 0 0,0 0 0 15,0 0 0-15,0 0 0 0,0 0-4 0,0 0 4 0,0 0 0 0,0 0 0 16,0 0 0-16,0 0 0 0,0 0 0 0,0 0 0 0,0 0 0 16,0 0 0-16,0 0-4 0,0 0 4 0,0 0 0 0,0 0 0 15,0 0 0-15,0 0 0 0,0 0 0 0,0 0 0 0,0 0 0 16,0 0-20-16,0 0 28 0,0 0-8 0,0 0 4 0,0 0 0 15,0 0-4-15,0 0 0 0,0 0 0 0,0 0 4 0,0 0-4 0,0 0 0 16,0 0 0-16,0 0 0 0,0 0 0 0,0 0 0 0,0 0 4 16,0 0-4-16,0 0 0 0,0 0-4 0,0 0 4 15,0 0 0-15,0 0 0 0,0 0 4 0,0 0-4 0,0 0 0 0,0 0 0 16,0 0 0-16,0 0-4 0,0 0 4 0,0 0 0 0,0 0-4 16,0 0 8-16,0 0-4 0,0 0 0 0,0 0 0 0,0 0 0 15,0 0 4-15,0 0-4 0,0 0 0 0,0 0 0 0,0 0 0 0,0 0 0 16,0 0 0-16,0 0 0 0,0 0 0 0,0 0 0 0,0 0 0 15,0 0 0-15,0 0 0 0,0 0 0 0,0 0 0 0,0 0 0 16,0 0 0-16,0 0 0 0,0 0 0 0,0 0 0 0,0 0 0 16,0 0 0-16,0 0-4 0,0 0 4 0,0 0 0 0,0 0 0 15,0 0 4-15,0 0-4 0,0 0 0 0,0 0 0 0,0 0 0 0,0 0 0 16,0 0 0-16,0 0 0 0,0 0 0 0,0 0 0 0,0 0 0 16,0 0 0-16,0 0 4 0,0 0-4 0,0 0 0 0,0 0 0 15,0 0 0-15,0 0 0 0,0 0 0 0,0 0 0 0,0 0 0 16,0 0 0-16,0 0 4 0,0 0-4 0,0 0 4 0,0 0-4 15,0 0 4-15,0 0-4 0,0 0 0 0,0 0 0 0,0 0 4 0,0 0-8 16,0 0 4-16,0 0 0 0,0 0 0 0,0 0 0 0,0 0 0 16,0 0 0-16,0 0 0 0,0 0-4 0,0 0 8 0,0 0-4 15,0 0 0-15,0 0 0 0,0 0 4 0,0 0-4 0,0 0 0 16,0 0-4-16,0 0 4 0,0 0 0 0,0 0-4 0,0 0 4 16,0 0 0-16,0 0 0 0,0 0 0 0,0 0 0 0,0 0 0 0,0 0 0 15,0 0 0-15,0 0 0 0,0 0 0 0,0 0 0 16,0 0 0-16,0 0 0 0,0 0 0 0,0 0 4 0,0 0-4 0,0 0-4 15,0 0 4-15,0 0 0 0,0 0 0 0,0 0 0 0,0 0 0 0,0 0 0 16,0 0 0-16,0 0 0 0,0 0 0 0,0 0 4 16,0 0-4-16,0 0 0 0,0 0 0 0,0 0 0 0,0 0 4 0,0 0-4 15,0 0 0-15,0 0 0 0,0 0 0 0,0 0 0 0,0 0 0 16,0 0-4-16,0 0 4 0,0 0-4 0,0 0 4 0,0 0 0 16,0 0 0-16,0 0 0 0,0 0 0 0,0 0 0 0,0 0 0 15,0 0 0-15,0 0 4 0,0 0-4 0,0 0 0 0,0 0 0 0,0 0 0 16,0 0 0-16,0 0 0 0,0 0-4 0,0 0 4 15,8 0 4-15,-8 0-4 0,0 0 0 0,0 0 0 0,0 0 0 0,0 4 0 16,0-8-4-16,0 4 8 0,0 0-4 0,0 0 0 0,0 0-4 16,0 0 4-16,0 0 0 0,0 0 4 0,0 0-4 0,0 0-4 15,0 4 4-15,0-4 0 0,0 0 4 0,0 0-4 0,0 0 0 16,0 0 0-16,0 0 0 0,0 0 4 0,0 0-8 0,0 0 4 16,0 0 0-16,0 0-4 0,0 0 4 0,0 0 0 0,0 0 0 0,0 0 0 15,0 0 4-15,0 0-4 0,0 0 0 0,0 0 0 0,0 0 0 16,0 0 0-16,0 0 0 0,0 0 0 0,0 0 0 0,0 0 0 15,0 0 0-15,0 0 0 0,0 0 0 0,0 0-4 0,0 0 4 16,0 0 0-16,0 0 0 0,0 0 0 0,0 0 0 0,0 0 4 16,0 0-4-16,0 0 0 0,0 0-4 0,0 0 4 0,0 0 4 0,0 0 0 15,0 0-4-15,0 0 0 0,0 0 0 0,0 0 0 0,0 0 0 16,0 0 0-16,0 0 0 0,0 0 0 0,0 0-4 0,0 0 4 16,0 0 0-16,0 0 0 0,0 0 0 0,0 0 0 0,0 0 0 0,0 0 0 15,0 0-4-15,0 0-4 0,0 0-8 0,0 0-8 16,9 4-8-16,-9-4-12 0,0 6-8 0,0-6-16 0,8 4-28 0,-8 2-24 15,0-2-20-15,8 1-24 0,-8-1-52 0,10 5 36 0,-10-3 28 16,8-2 32-16,-8 2 16 0</inkml:trace>
          <inkml:trace contextRef="#ctx0" brushRef="#br0" timeOffset="50716.4436">394 2430 71 0,'-8'0'80'0,"8"-6"-4"16,0 6-4-16,0-4-28 0,0 4 0 0,0 0-8 0,0 0-4 16,0 0 0-16,0 0 0 0,0-4-4 0,0 4 0 0,0 4 0 15,0-4 4-15,8 0-4 0,-8 0 4 0,0 4 0 0,9-4 0 16,-9 6 4-16,9-6 0 0,-1 5 0 0,1-1-4 0,-9 2 8 16,8-2-4-16,0 5-8 0,10-3 0 0,-10 3-4 0,2-3 8 0,-2 2-4 15,8 2-4-15,-7-5-4 0,0 5 4 0,8-6-4 0,-1 5-4 16,-6-3 4-16,6-2 0 0,-8 1 0 0,10 0-4 0,-1 0 0 15,-9-1 0-15,10 2 0 0,-2-6 0 0,-8 4-4 0,10-4 4 0,0 0 0 16,-10 0-4-16,9 0 0 0,0 0-4 0,-9 0 4 16,9-4 0-16,-9 4 4 0,10-6-4 0,0 2 0 0,-10-1 0 0,0 5-4 15,9-10 0-15,-9 10 4 0,1-4 0 0,8-2 0 0,-9-3 0 16,2 5-4-16,-2-2 0 0,0 2 0 0,-8-1-4 0,8-5 0 16,2 6 0-16,-2 0 4 0,0-2 0 0,-8 1 0 0,9 1-4 15,-9-2 4-15,8 2-8 0,-8-1 4 0,9 1 0 0,-9 4-4 16,0-6 0-16,0 6 4 0,9-4 0 0,-9 4-4 0,0 0 0 0,0-5 0 15,0 5 4-15,0 0-4 0,0 0 0 0,0 0-8 0,0 0 0 16,0 0-8-16,0 0-8 0,0 0-12 0,0 5-12 0,0-5-16 16,0 0-16-16,0 0-32 0,-9-5-24 0,9 5-12 0,0 0-88 15,-9 5 20-15,9-5 40 0,-8 4 40 0,-1-4 24 0,1 0 24 16</inkml:trace>
          <inkml:trace contextRef="#ctx0" brushRef="#br0" timeOffset="137595.7015">437 2299 15 0,'0'0'64'0,"0"-4"-8"0,-8 4-4 0,8-4-32 16,0-1 0-16,-9 5 0 0,9-5 0 0,0 5-4 0,-8-5-4 15,8 5 4-15,-9-4-4 0,9 4 0 0,-9-5 0 0,9 5-4 16,-8 0 0-16,8 0 0 0,-8 0-4 0,8 0 0 0,-8 0 4 0,8-5 4 16,0 5 0-16,-10 0-4 0,10 0 0 0,-8 0 4 15,8 0 0-15,0 0 4 0,0 0-4 0,0 0 0 0,-8-5 0 16,8 5 4-16,0 0-4 0,-10 0 0 0,10 0 0 0,0-4 0 0,-8 4 0 16,8 0 4-16,0 0-4 0,0 0 4 0,-8 0 0 15,8 0 4-15,0 0-4 0,0 0 0 0,0 0 0 0,-9 0 0 0,9 0 0 16,0 0 4-16,0 0-4 0,0 0 0 0,0 0 0 0,0 0 0 15,0 0 0-15,0 0-4 0,0 0 8 0,0-6-8 0,0 6 4 16,0 0-4-16,0 0 0 0,0 0-4 0,0 0 0 0,0 0 0 0,0 0-4 16,0 0 0-16,0 0 4 0,0 0-8 0,0 0 4 0,0 0 0 15,0 0-8-15,0 0 4 0,0 0-4 0,0 0 8 0,0 0-4 16,0 0 0-16,9 0 4 0,-9 6 0 0,0-6 0 0,0 0-4 16,8 4 4-16,-8-4 0 0,0 5 0 0,8 0 0 0,-8-5-4 15,10 5 0-15,-10-1 12 0,8 1-8 0,-8 0 4 0,8 0 0 0,-8-1 4 16,10-4-4-16,-10 4 0 0,8 2 4 0,0-1-4 0,-8-1 0 15,8-4 0-15,-8 0 0 0,9 6-4 0,0-2 0 0,-9 1-4 16,8-5 4-16,1 5 4 0,-1-5 0 0,-8 5-4 0,8-1 4 16,2-4 0-16,-2 5-4 0,0 1 4 0,2-2-4 0,-2 0 4 15,0 2 0-15,0-6 0 0,1 4 0 0,0 2 0 0,-1-2-4 0,1 1 4 16,-1-5-4-16,0 4 4 0,2 2 0 0,-2-3-4 0,0-3 0 16,0 6 0-16,2-6 0 0,-2 4 0 0,0 2 0 0,1-6 0 15,-1 4-4-15,1 0 4 0,0-4 0 0,-1 6-4 0,0-6 4 16,0 5-4-16,2-1 0 0,-2-4 4 0,0 6-4 0,2-2 4 15,-2-4-4-15,0 5 0 0,1-1 4 0,-1-4-4 0,1 6 4 0,-1-6-4 16,1 4 4-16,-1 1-4 0,0-5 4 0,2 0-4 0,-2 6 4 16,0-6-4-16,-8 0 0 0,10 4 0 0,-2-4 0 0,0 0 0 15,0 0 0-15,1 0 0 0,-1 0 0 0,-8 0 4 0,9 0-4 16,0 0 0-16,-1 0 0 0,0 0 0 0,-8 0 0 0,10 0 4 16,-2 0-4-16,0 0 0 0,0 0 0 0,2 0 4 0,-10 0-4 0,8 0 0 15,0 0 0-15,1 0 0 0,-1 0 0 0,-8 0 4 0,9 0-4 16,0 0 0-16,-1 0 0 0,-8 0 0 0,8 0 0 0,0 0-4 15,2 0 4-15,-10 0 4 0,8 0-4 0,0-4 0 0,-8 4 0 16,10-6 0-16,-2 6 0 0,-8 0 0 0,8 0 0 0,1-5 0 16,-9 5 0-16,8-4 0 0,1-2 0 0,-9 6 0 0,9 0 0 15,-1-4 0-15,-8-1 0 0,8 5 0 0,0-4 4 0,-8 4-4 0,10-6 0 16,-2 6 0-16,-8 0 0 0,8-4 0 0,-8-1 0 0,10 5 0 16,-10 0 0-16,0-6 0 0,8 6 4 0,-8 0-4 0,0 0 0 15,0 0 0-15,0 0-4 0,8 0 8 0,-8 0-4 0,0 0-4 16,0 0 4-16,0 0 0 0,0 0 0 0,0 0 0 0,0 0 0 15,0 0 0-15,-8 0 0 0,8 0 4 0,0 0-4 0,0 0 0 0,0 0 0 16,0 0 4-16,0 0-4 0,0 0 4 0,0 0-4 0,0 0 0 16,0 0 4-16,0 0-4 0,0 0 0 0,0 0 4 0,0 0-4 15,0 0 0-15,0 0 0 0,0 0 0 0,0 0 0 0,0 0 0 0,0 0 4 16,0 0-4-16,0 0 4 0,-8 0-4 0,8 0 4 16,0 0-4-16,-10 0 0 0,10 0 0 0,0 6 0 0,-8-6 0 0,0 0-4 15,8 5 4-15,-10-1 0 0,10-4 0 0,-8 6 0 0,0-2 0 16,8 1 0-16,-8-1 4 0,-1-4-4 0,9 10 0 0,-9-5 0 15,1 1 0-15,-1 2 0 0,1-2 0 0,8-2 0 0,-8 1 0 16,-2-1 0-16,2 6 0 0,0-5 0 0,-2-1 0 0,2 2 0 16,-8 3 0-16,7-4 0 0,0 0 0 0,1 5 0 0,-1-6 0 0,-7 1 0 15,6 0 0-15,2 0 0 0,0-1 0 0,-10 1 0 0,10 0 0 16,0-1 4-16,-1-4-4 0,0 5 0 0,-8-5 0 0,9 0 0 16,0 5 0-16,0-5 0 0,-2 0 0 0,2 0 0 0,-10 0 0 15,10 0 0-15,0 0 0 0,-1 0 0 0,1 0 0 0,-1 0-4 16,-8-5 0-16,9 5 4 0,0 0-4 0,-2-5 4 0,2 5 0 0,-10-4 0 15,10 4 0-15,0-5 0 0,0 0-4 0,-1 5 4 0,-8-4-4 16,8-1 4-16,1 0-4 0,0 0 4 0,-10 1 0 0,10 4-4 16,0-6 4-16,-10 2 0 0,10-1 0 0,-1 0-4 0,1 0 0 15,-1 1 4-15,-8 4 0 0,9-6 0 0,0 2-4 0,-2-1 4 16,2-5 0-16,0 10 0 0,-2-4 0 0,2-5 0 0,8 3 0 16,-8 2 0-16,-1 0 0 0,1-2 0 0,8 1-4 0,-9 1 4 0,0-2 4 15,9 2-8-15,-8-1 4 0,8 1 0 0,-8-2 0 0,8 2 0 16,-8-1 0-16,-2-1 0 0,10 2 4 0,-8 0-4 0,8-2 0 15,-8 2 0-15,8-2 0 0,-10-3 0 0,10 5 0 0,-8-1 0 16,8 1 0-16,0-2 0 0,-8-4 0 0,8 6 0 0,-9 0 0 16,9-2 0-16,-8 1 0 0,8 1 0 0,0-1 0 0,0 0 0 0,0 5 0 15,0-5 0-15,0 1 0 0,-8-2 0 0,8 6 0 0,0 0-4 16,0 0 4-16,0-4 0 0,0 4 0 0,0 0 0 0,0 0 0 16,0 0 0-16,8 0 0 0,-8 0 0 0,-8 0-4 0,8 0 4 15,0 0 0-15,0 0 0 0,0 0 0 0,0 0 0 0,0 0 0 16,0 0 0-16,8 0-4 0,-8 0 4 0,0 0 0 0,0 0 0 0,0 0-4 15,8 4 8-15,-8-4-4 0,9 0-4 0,-9 6 4 0,8-6 0 16,-8 4-4-16,8 1 4 0,-8-5 0 0,10 5 0 0,-2 0 0 16,-8-1 4-16,8 1 0 0,-8 1-4 0,10-2 0 0,-2 0 0 15,-8 2 0-15,8-2-4 0,0 6 4 0,-8-5 0 0,9-1 0 16,0 5 0-16,-1-3 0 0,-8-2 0 0,9 2 0 0,-1 2 0 0,0-2 0 16,-8 3 0-16,10-3 4 0,-2-2-4 0,0 5 0 15,2-3-4-15,-2 3 4 0,0-3 0 0,-8-2 4 0,8 0-4 0,1 6 4 16,0-5-8-16,-1-1 4 0,1 6 0 0,-1-5 0 0,0-1 4 0,2 2-4 15,-2-2 0-15,0 6 0 0,0-5 0 0,2-1-4 16,-2 2 4-16,0-2 0 0,1 1 0 0,-1 0 0 0,1 0 0 0,-9-1 0 16,9 1 0-16,-1 0 0 0,0-1 0 0,0 1 0 0,2 0 0 15,-2 0 4-15,0 0-4 0,-8-5 0 0,10 5 0 0,-2-1 4 16,0-4-4-16,1 5 0 0,-1 0 0 0,1-5 0 0,-9 5 0 0,8-5 0 16,1 5 0-16,-1-5 0 0,0 4 0 0,2-4 0 0,-2 0 0 15,-8 5 0-15,8-5 0 0,2 0 0 0,-10 0 0 16,8 5 0-16,0-5 4 0,-8 0-4 0,8 0 0 0,1 0 4 0,-9 0-4 15,8 0 0-15,1 0 0 0,-9 0 0 0,0 0 0 0,9 0 4 16,-9 0-4-16,8 0 0 0,-8 0 0 0,8 0 0 0,-8 0 0 16,0 0 0-16,10 0 4 0,-10 0 0 0,8 0-4 0,-8 0 4 0,0 0-4 15,8 0 4-15,-8 0 0 0,0 0-4 0,8 0 0 16,-8 0 0-16,0 0 0 0,10 0 0 0,-10 0 0 0,0 0 0 0,8 0 4 16,-8 0 0-16,0 0-4 0,0 0 0 0,8-5 4 0,-8 5 0 15,0 0-4-15,0 0 4 0,0-5 0 0,9 5-4 0,-9 0 4 16,0 0-8-16,0 0 8 0,0-4-4 0,0 4 0 0,8 0 0 0,-8 0 0 15,0 0 0-15,0 0 0 0,0 0 0 0,9-5 0 0,-9 5 0 16,0 0 0-16,0-5 8 0,0 5-8 0,9 0 0 0,-9-5-4 16,0 5 4-16,8-5 0 0,-8 1 0 0,0 4 4 0,8 0-4 15,-8-5 0-15,0 5 0 0,0 0 0 0,0 0-4 0,0-5 8 16,8 5-4-16,-8 0 0 0,0-5 0 0,0 5 0 0,0 0 0 0,0 0 0 16,0 0 0-16,0-5 0 0,10 5 4 0,-10 0-4 15,0 0 4-15,0 0-8 0,0 0 0 0,0 0 4 0,0 0 0 0,0 0 0 16,8 0 0-16,-8 0 4 0,0 0-8 0,0 0 8 0,0 0-8 15,0-5 8-15,8 5-4 0,-8 0 0 0,0-4 4 0,0 4-4 16,0 0 0-16,0 0 0 0,0-5 0 0,10 5 0 0,-10 0 0 0,0 0 0 16,0-5 0-16,0 5 4 0,8 0-4 0,-8-4 0 0,0 4 0 15,0-5 4-15,8 5-4 0,-8 0 0 0,0-5 0 0,0 5 0 16,0 0 0-16,0-5 4 0,0 5-4 0,0 0 4 0,0 0-4 16,9 0 0-16,-9 0 0 0,0 0-16 0,0 0 16 0,0 0 4 15,0 0 4-15,0 0-8 0,0 0 4 0,0 0-4 0,0 0 4 0,0 0-4 16,0 0 4-16,0 0-4 0,0 0 4 0,0 0-4 0,0 0 4 15,0 0 0-15,0 0 0 0,0 0 4 0,0 0-4 0,0 0 0 16,0 0 0-16,0 0 0 0,0 0 0 0,0 0 4 0,0 0 0 0,0 0 0 16,0 0 0-16,0 0 0 0,0 0 0 0,0 0 0 15,0 0 0-15,0 0-4 0,0 0 4 0,0 0 0 0,0 0 0 16,0 0 0-16,0 0-4 0,0 0 0 0,0 0 0 0,0 0 0 0,0 0 4 16,0 0 0-16,0 0-4 0,0 0 4 0,0 0-4 15,0 0 0-15,0 0 0 0,0 0 0 0,0 0 0 0,0 0 0 0,0 0 0 16,0 0 0-16,0 0-4 0,0 0 0 0,0 0 0 0,0 0 4 15,0 0-8-15,0 0 8 0,0 0-4 0,0 0 4 0,0 0 0 16,0 0-4-16,0 0 4 0,0 0 0 0,0 0-4 0,0 0 0 0,0 0 0 16,0 0 0-16,0 0 4 0,0 0 0 0,0 0 0 15,0 0-4-15,0 0-4 0,0 0 4 0,0 0 0 0,0 0 0 0,0 0 0 16,0 0 0-16,0 0 0 0,0 0 4 0,0 0 0 0,0 0-4 16,0 0 4-16,0 0-4 0,0 0 4 0,0 0-4 0,0 0 0 15,0 0 4-15,0 0-8 0,0 0 8 0,0 0-4 0,0 0 0 0,0 0 0 16,0 0-4-16,0 0 0 0,-9 0 4 0,9 0 4 15,0 0-4-15,0 0-4 0,0 0 8 0,0 0 0 0,0 0-8 0,0 0 4 16,0 0 4-16,0 0 0 0,-8 0-4 0,8 0 0 0,0 0 0 16,0 0-4-16,0 0 4 0,0 0 4 0,0 0-4 0,0 0 0 15,0 0 0-15,0 0 0 0,0 0 0 0,0 0 0 0,0 0-4 0,0 0 4 16,0 0 4-16,0 0-4 0,0 0-4 0,0 0 4 0,0 0 0 16,0 0 0-16,0 0 0 0,0 0 0 0,0 0 0 0,0 0-4 15,0 0 8-15,-8 0-8 0,16 0 8 0,-8 0-8 0,0 0 4 16,0 0 0-16,0 0 0 0,0 0 0 0,0 0 4 0,0 0 0 15,0 0-4-15,0 0-4 0,0 0 4 0,0 0 0 0,0 0 0 0,0 0 0 16,0 0 4-16,0 0-4 0,0 0 0 0,0 0 0 0,0 0 0 16,0 0-4-16,0 0 4 0,0 0 0 0,0 0 0 0,0 0 0 15,0 0 0-15,0 0 0 0,0 0 0 0,0 0 0 0,0 0 0 16,0 0 0-16,0 0 0 0,0 0 0 0,0 0 0 0,0 0 0 0,0 0 0 16,0 0 0-16,0 0 0 0,0 0 4 0,0 0-4 15,0 0 0-15,0 0-4 0,0 0 4 0,0 0 0 0,0 0-4 0,0 0 4 16,0 0-4-16,0 0 4 0,0 0 0 0,0 0 4 0,0 0 0 15,0 0-4-15,0 0 4 0,0 0-8 0,0 0 4 0,0 0 4 16,0 0-4-16,0 0 0 0,0 0-4 0,0 0 8 0,0 0-4 16,0 0 0-16,0 0 0 0,0 0 0 0,0 0 0 0,0 0 0 15,0 0 0-15,0 0 0 0,0 0-4 0,0 0 4 0,0 0 0 0,0 0 0 16,0 0 0-16,0 0 4 0,0 0-4 0,0 0 0 16,0 0 0-16,0 0 0 0,0 0 0 0,0 0 0 0,0 0 0 0,0 0 0 15,0 0 0-15,0 0 0 0,0 0 0 0,0 0 0 0,0 0 0 16,0 0 0-16,0 0-4 0,0 0 8 0,0 0-4 0,0 0 4 15,0 0-4-15,0 0 0 0,0 0 0 0,0 0 0 0,0 0-4 0,0 0 4 16,0 0 0-16,0 0 0 0,0 0-4 0,0 0 8 0,0 0-4 16,0 0 0-16,0 0-4 0,0 0 4 0,0 0 0 0,0 0 0 15,0 0 0-15,0 0 0 0,0 0 4 0,0 0-4 16,0 0 0-16,0 0 0 0,0 0 0 0,0 0 0 0,0 0-4 0,0 0 8 16,0 0-4-16,0 0 0 0,0 0 0 0,0 0 0 0,0 0 0 0,0 0 0 15,0 0 0-15,0 0 0 0,0 0 0 0,0 0 0 0,0 0 0 16,0 0 4-16,0 0-4 0,0 0-4 0,0 0 4 0,0 0-4 15,0 0 4-15,0 0 0 0,0 0-4 0,0 0-12 0,0 5 16 16,0-5-4-16,0 0-4 0,0 0-4 0,0 5-12 0,0-5-12 0,0 5-12 16,0-1-16-16,0-4-8 0,0 5-12 0,0 4-28 15,0-4-16-15,0 5 0 0,-8 0-88 0,8-1 12 0,0 6 28 0,0-6 36 16,0 6 24-16</inkml:trace>
          <inkml:trace contextRef="#ctx0" brushRef="#br0" timeOffset="128012.0354">378 2262 71 0,'-8'-5'88'0,"8"5"-8"0,0 0-4 0,0 0-20 0,0 5-8 0,0-5-4 16,-10 0 0-16,10 0 0 0,0 0-4 0,0 0 4 0,0 0 0 16,0 0 0-16,10 0 4 0,-10 0 0 0,0 5 0 0,8-5 4 15,-8 5 0-15,0-5-4 0,8 4 0 0,-8 1 0 0,8 0 0 16,-8 0-16-16,9-1 20 0,0 0-4 0,-1 2 0 0,1-1-4 15,-1-1 0-15,0 6 0 0,2-5-4 0,-2 0-4 0,0 4 0 0,10-4-4 16,-10 5 0-16,0-6 0 0,10 6-4 0,-10-4-4 0,9 3-4 16,1-5 4-16,-2 5-8 0,2-3 0 0,-2 4 0 0,1-6-4 15,1 6 4-15,-2-5-8 0,2-1 0 0,-2 2 8 0,2-2-4 16,-1 1-4-16,0-1 0 0,0 2 0 0,-1-6 0 0,2 4 0 16,0-4-4-16,-2 0 0 0,1 0 0 0,0 0 0 0,0 0 0 0,1 0 0 15,-10-4 0-15,8 4 0 0,2-6 0 0,-10 2-4 0,9 4 4 16,-8-5 0-16,0 1-4 0,7-2 0 0,-8 2 0 0,2-1 0 15,-2-1 0-15,0 2 0 0,2 0 0 0,-2-2 0 0,0 2 0 0,-8-2 0 16,9 3 0-16,-9-3 4 0,8 2-4 0,-8 4 4 16,9-5-4-16,-9 5 0 0,0-4 0 0,0 4 0 0,0 0-4 0,0 0 4 15,9 0 0-15,-9-6 0 0,0 6 0 0,0 0 0 0,0 0-16 16,0 0 20-16,-9 0 0 0,9 0 0 0,0 6 0 0,0-6 0 16,0 0 0-16,0 0-4 0,0 0 0 0,0 0 0 0,0 4 0 0,0-4 4 15,-9 5-4-15,9-1 0 0,-8-4 0 0,-1 9 4 16,9-3-4-16,-8-2 0 0,0 2 4 0,-2-2-4 0,2 6 0 15,0-1 0-15,-10-3 4 0,10-2-4 0,0 5 0 0,-10-3 0 0,10 3 0 16,-9-3-4-16,-1 2 8 0,10-2-4 0,-8 3 0 0,-2-5-4 16,1 2 8-16,8-2-4 0,-8 1 0 0,1-1 0 0,-2 2 4 15,2-2-4-15,6 1-4 0,-6 0 4 0,-1-5 0 0,0 5 0 16,0-1-4-16,-1-4 4 0,10 0 0 0,-10 0-4 0,2 0 4 16,8 0 0-16,-10 0-4 0,1 6-4 0,9-6 8 0,-10 0-4 0,2 0-4 15,8-6 4-15,-10 6 0 0,10-4-4 0,-9 4 0 0,-1-5 4 16,10 5-8-16,-8-5 8 0,6 0 0 0,-6 5 0 0,6-4-4 15,-6-2 4-15,7 2 4 0,1-5-8 0,-10 3 4 0,10 2 4 16,0-5-8-16,0 3 4 0,-2 2 0 0,2-6-4 0,0 5 8 16,-2 1-4-16,2-2 4 0,8 2 4 0,-8-5 0 0,8 3-4 0,-9 2 0 15,9-1-4-15,-8-1 0 0,8 6 8 0,0-4-8 0,0 0 0 16,0-2 0-16,0 6 0 0,0-4 4 0,0 4 4 0,0 0 0 16,0 0 0-16,0 0-8 0,0-6 4 0,0 6-8 0,0 0 4 0,0 0 0 15,0 0 0-15,0 0 8 0,0 0-8 0,0 6 0 16,0-6 4-16,0 0 0 0,0 0 0 0,8 4 4 0,-8-4-4 0,9 6 4 15,-9-6 0-15,8 4 0 0,-8 0-4 0,8 2 0 0,2-1 4 16,-2 5-4-16,0-6 0 0,2 1 0 0,6 5 0 0,-8-1 0 16,1-3 4-16,0 2 4 0,8-2-4 0,-9 3 4 0,0-5 0 0,10 6 0 15,-10-5 0-15,10-1 0 0,-10 6 0 0,9-5 0 0,0 0 0 16,0 0 0-16,-9-1 4 0,10 2-8 0,-2-2 4 0,2 1-4 16,-1-5 4-16,-9 5-4 0,10 0-16 0,-2-1 24 0,2-4 0 15,-2 5-4-15,2-5 0 0,-1 5-4 0,0-1 4 0,0-4-4 16,-1 5 0-16,2-5 0 0,0 0-4 0,-2 0 0 0,-8 5 0 15,9-5 0-15,1 0 0 0,-10 0 0 0,10 0 0 0,-10 0 0 16,8 0 0-16,-6 0 0 0,-2 0 0 0,9 0 0 0,-9 0 0 0,1 0 0 16,0 0 0-16,-1 0 0 0,0 0 0 0,0-5 0 0,2 5 0 15,-2 0 0-15,0 0 0 0,2-5 0 0,-10 1 0 0,8 4 0 16,0-5 0-16,-8 0 0 0,9 5 0 0,-9-4 0 0,8-1 0 0,-8 0 0 16,0 5 0-16,0-5 0 0,9 1 0 0,-9 4 0 15,0-6 0-15,0 2 0 0,0 4 0 0,0-5 0 0,0 0 0 16,0 5 0-16,0-5 0 0,0 1 0 0,0 4 0 0,0-6 0 0,0 2 0 15,0 4 0-15,0-5 0 0,0 1 0 0,0 4 0 0,0 0 0 16,0-6 0-16,0 6 0 0,0 0 0 0,-9 0 0 0,9 0 0 16,0 0 0-16,0 0 0 0,0 0 0 0,0 0 0 0,0 0 0 0,0 0 0 15,0 0 0-15,0 0 0 0,0 0 0 0,-8 0 0 16,16 0 0-16,-16 0 0 0,8 0 0 0,0 0 0 0,0 0 0 0,-9 0 0 16,9 0-88-16,0 0-76 0,-8 0-56 0,8 0-52 0,-8 0-52 15,-2 0 64-15,2 0 48 0,0 0 36 0,-10 0 40 0,10 0 24 16</inkml:trace>
        </inkml:traceGroup>
        <inkml:traceGroup>
          <inkml:annotationXML>
            <emma:emma xmlns:emma="http://www.w3.org/2003/04/emma" version="1.0">
              <emma:interpretation id="{4DD15F14-2492-4CC7-8176-7DB16CE9A5A7}" emma:medium="tactile" emma:mode="ink">
                <msink:context xmlns:msink="http://schemas.microsoft.com/ink/2010/main" type="inkWord" rotatedBoundingBox="18605,6266 19866,6308 19856,6620 18595,6579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53842.5679">2313 2272 51 0,'0'0'72'0,"0"0"0"0,0 0-8 0,0 0-24 16,0 0-4-16,0 0-8 0,0 0 0 0,0 0 0 0,0 0-4 0,0 0 0 16,0 0-4-16,0 0 4 0,0 0 0 0,0 4 0 0,0-4 0 15,0 5 4-15,9-5-4 0,-9 5 4 0,0 0-4 0,8-5 4 16,-8 4 4-16,8 0-4 0,2 2 4 0,-10 3 0 0,8-3 0 16,0-2 0-16,0 6 8 0,2-5-4 0,-2 4 0 0,0 1-8 15,1-6 8-15,8 6-8 0,-8 0 0 0,-1-1-4 0,0 0 0 0,10 1-4 16,-10-4 0-16,0 2 0 0,10 3 0 0,-10-1 0 0,9-1-4 15,-9 1-4-15,10-1 4 0,-10-3-4 0,10 2 0 0,-2-2-16 16,-7 3 16-16,8-5 0 0,0 6 0 0,0-5-4 0,0-1 0 16,1 2 0-16,-2-2 0 0,2 1 0 0,-2-5 0 0,1 5 0 15,1-5 0-15,-2 0 0 0,10 5 0 0,-9-5 0 0,0 0 0 0,0 0 0 16,9 0-4-16,-10 0 4 0,2 0 0 0,8 0-4 0,-9 0 0 16,8 0 4-16,-8 0-4 0,9 0 0 0,-9 0 0 0,0 0-4 15,0 0 8-15,9 0-8 0,-10 0 4 0,2 0 0 0,-2 0-4 16,2 0 4-16,-1 0 0 0,-1-5-4 0,2 5 0 0,-2 0 4 15,2 0-4-15,-1-5 4 0,-8 5 0 0,8-5 0 0,-9 5 0 0,8 0 0 16,-6 0 0-16,-2-4 0 0,10 4 0 0,-10 0 0 0,0 0 4 16,1-6 0-16,-1 6 0 0,1 0 0 0,-1 0 0 0,1 0 4 15,-1 0-4-15,0 0 0 0,-8 0 0 0,10 0 0 0,-2 0 4 16,-8 0 0-16,8 0 0 0,-8 0-4 0,0 0 0 0,0 0 4 16,10 0 0-16,-10 0 0 0,0 0-4 0,0 0 0 0,0 0 0 0,0 0 0 15,0 0 0-15,0 0 0 0,0 0 0 0,0 0 0 0,0 0-4 16,0 0 0-16,0 0 4 0,0 0 0 0,0 0-8 15,0 0 4-15,0 0-4 0,0 0 4 0,0 0-4 0,0 0-4 0,0 0 8 16,0 0-4-16,0 0-8 0,0 0-16 0,0 0-12 0,-10 0-28 16,10 0-20-16,0 0-20 0,-8 0-28 0,8 0-40 0,-8 0-32 15,-2 6-64-15,2-6 48 0,0 0 44 0,-1 4 36 0,1-4 24 0,-9 0 20 16</inkml:trace>
          <inkml:trace contextRef="#ctx0" brushRef="#br0" timeOffset="61655.4745">3115 2406 35 0,'0'-6'84'0,"-10"6"0"15,10-3-8-15,0 3-24 0,0 0-4 0,-8 0 0 16,8 0 0-16,0 0 4 0,0 0-4 0,0 0-4 0,0 0-8 0,0 0-4 15,0 0 0-15,0 0 0 0,0 0-4 0,0 0 4 0,0 0-4 16,0 0 4-16,8 0-4 0,-8 0 4 0,0 0 0 0,10 0 0 16,-10 0-4-16,0 0 8 0,8 0-8 0,0 0 0 0,2 0 4 0,-10 0 0 15,8 0-4-15,0 0 0 0,0 0-8 0,1 0 4 0,8 0 0 16,-8 0-4-16,-1 0 0 0,0 0-4 0,2 0 0 0,6 0 0 16,-8 0 0-16,2 0-4 0,6 0 0 0,-7 0 0 0,0 0-4 15,8-6 0-15,-9 6 0 0,8-4 0 0,-6 4 0 0,6-5 0 16,2 1-4-16,-10-2-4 0,9 2 4 0,0-2-4 0,-8 2 0 0,7 0 4 15,-6-7 0-15,6 7-4 0,-6-1 0 0,-2 0 0 16,8 0 0-16,-7-5 0 0,0 10 0 0,-1-4 0 0,1-1 0 0,-1-1 0 16,-8 6 0-16,8-4 4 0,-8 0-4 0,10 4 0 0,-10-5 0 15,0 5 0-15,8 0 0 0,-8-5 0 0,0 5 4 0,0 0-4 16,0 0 0-16,0 0 4 0,0 0-4 0,0 0-4 0,0 0 8 0,0 0-4 16,0 0 0-16,0-5 0 0,0 5 0 0,0 0 0 15,0-4 0-15,0 4 4 0,0 0 0 0,0-5-4 0,0 5 0 0,0 0 4 16,0 0-4-16,0 0 0 0,0-5 0 0,0 5 0 0,0 0 0 15,0 0 4-15,0 5-4 0,0-5 0 0,-8 0 0 0,8 0-4 16,0 0 4-16,-10 0-4 0,10 0 8 0,0 0-4 0,-8 0 4 0,8 0-4 16,-8 0 0-16,-1 5 0 0,1-5-4 0,-1 0 4 0,0 4 4 15,1-4 0-15,0 5-8 0,0 0 4 0,-2-5 0 0,2 5-4 16,0-1 8-16,-10 0-8 0,10 2 4 0,-9-1-4 0,8-1 4 16,-8-4 0-16,9 6 0 0,-10-2-4 0,10-4 0 0,-10 5 4 15,2-5-4-15,8 5 4 0,-9 0 4 0,8-5-4 0,-8 0 0 0,9 0-4 16,-10 4 4-16,10-4 0 0,0 0 0 0,-2 0 0 0,2 0 0 15,0 0 0-15,-1 0 0 0,1 0-4 0,-1 0 4 0,0 0 0 16,9 0-4-16,-8 0 0 0,0 0 4 0,8 0 0 0,-8 5 0 16,8-10-4-16,0 10 4 0,0-10 0 0,0 5-4 0,0 0 8 15,-10 0-4-15,10 0 0 0,0 0-4 0,0 0 4 0,0 0-4 0,0 0 4 16,0 0-4-16,0 5 4 0,10-5 0 0,-10 0 0 0,0 0 0 16,-10 0 0-16,10 0-4 0,10-5 8 0,-10 5 0 0,0 0-8 15,0 0 4-15,8 0 0 0,-8 0-4 0,0 0 4 0,8 0 0 16,0 0-4-16,-8 0 8 0,9 0-4 0,0 0 4 0,-1 0-4 15,1 0 4-15,-1 0 0 0,0 0-4 0,2 0 0 0,-2 5 0 16,0-5 0-16,10 0 0 0,-10 6 0 0,0-6 0 0,1 4 4 0,0-4 0 16,8 4 0-16,-9-4 0 0,0 6 0 0,10-6 0 0,-10 4 0 15,0-4 0-15,2 6 4 0,-2-6 0 0,0 0 0 0,1 0 0 16,-1 4 4-16,1-4 4 0,-1 0-4 0,1 0 0 0,-1 0 0 16,0-4 0-16,2 4 4 0,-2 0-8 0,0-6 4 0,-8 2 0 15,10-2 0-15,-2 6-4 0,-8-4 4 0,8 0-4 0,0-2-4 0,-8 1 4 16,9 1-4-16,-9-6-4 0,9 5 4 0,-9 1 0 0,8-2 4 15,-8-3-4-15,0 3 0 0,0 2 0 0,0 4 0 0,0-4-20 16,0-1 16-16,9 5 4 0,-9 0 0 0,0-5 0 0,0 5 0 0,0 0 0 16,-9 0-4-16,9 0 0 0,0 0 0 0,0 0 0 15,0 0 0-15,0 0-4 0,0 0 4 0,0 0 4 0,0 0-8 0,0 0 4 16,0 0 4-16,0 0-4 0,0 0 0 0,0 0 0 0,0 0 0 16,0 0-8-16,0 0-8 0,0 0-8 0,0 0-16 0,0 0-20 15,0 0-16-15,-8 0-24 0,8 0-32 0,0 0-32 0,-9 0-24 16,9 0-60-16,-9 0 32 0,1-5 48 0,0 1 32 0,0 4 28 15,-2-5 20-15</inkml:trace>
        </inkml:traceGroup>
        <inkml:traceGroup>
          <inkml:annotationXML>
            <emma:emma xmlns:emma="http://www.w3.org/2003/04/emma" version="1.0">
              <emma:interpretation id="{65D5FAFB-628B-4EE0-AA5B-BD8D4369790B}" emma:medium="tactile" emma:mode="ink">
                <msink:context xmlns:msink="http://schemas.microsoft.com/ink/2010/main" type="inkWord" rotatedBoundingBox="20959,6447 21956,6480 21944,6851 20946,6818"/>
              </emma:interpretation>
              <emma:one-of disjunction-type="recognition" id="oneOf20">
                <emma:interpretation id="interp36" emma:lang="" emma:confidence="0">
                  <emma:literal>ksi</emma:literal>
                </emma:interpretation>
                <emma:interpretation id="interp37" emma:lang="" emma:confidence="0">
                  <emma:literal>*a.</emma:literal>
                </emma:interpretation>
                <emma:interpretation id="interp38" emma:lang="" emma:confidence="0">
                  <emma:literal>*b</emma:literal>
                </emma:interpretation>
                <emma:interpretation id="interp39" emma:lang="" emma:confidence="0">
                  <emma:literal>*z</emma:literal>
                </emma:interpretation>
                <emma:interpretation id="interp40" emma:lang="" emma:confidence="0">
                  <emma:literal>*o</emma:literal>
                </emma:interpretation>
              </emma:one-of>
            </emma:emma>
          </inkml:annotationXML>
          <inkml:trace contextRef="#ctx0" brushRef="#br0" timeOffset="145896.0643">4802 2406 59 0,'0'0'76'16,"0"0"-4"-16,0 0 0 0,0 0-24 0,0 0-8 0,0 0-4 0,0 0 0 16,0 0 0-16,0 0 0 0,0 0-4 0,0 0 0 15,0 0 0-15,0 0 0 0,0 0 0 0,0 4 4 0,0-4 4 0,0 0-8 16,0 6 8-16,0-6 4 0,0 4-4 0,0-4 4 0,0 4-8 16,0 2 4-16,0-1 0 0,0-1 0 0,0 2 0 0,0 3 0 15,10-5-4-15,-10 6 0 0,0-5 0 0,8 5-4 0,-8 0 0 0,8-1 0 16,-8 1 0-16,8-1-4 0,1 1 0 0,0-1 0 0,-1 1-4 15,1 0 0-15,-1-1 0 0,0 1-8 0,2-1 4 0,6 0-4 16,-6 1 0-16,-2-5 0 0,8 5 0 0,-7-1 0 0,8-4 0 16,0 5-4-16,-9-6 4 0,10 1-4 0,-2 0 0 0,2 0 4 15,-10 0-4-15,9 0 0 0,1-5-4 0,-2 4 0 0,2-4-20 16,-2 5 24-16,10-5-4 0,-17 0-8 0,16 0 0 0,-8 0 0 0,-9 0 0 16,10 0 8-16,0 0-8 0,-2 0 4 0,1 0 4 0,0 0-4 15,-8 0-4-15,7 0 0 0,2-5 0 0,-10 5 0 0,10 0 0 16,-10-4 0-16,9 4 4 0,-9-5-4 0,10 5-4 0,-10-5 8 15,0 0-4-15,10 0 0 0,-10 5 0 0,0-5 0 0,2 1-4 16,-2-1 0-16,0 0 4 0,1 5 4 0,-1-5-4 0,0 0 0 0,-8 5 4 16,10-4-4-16,-10-1 0 0,8 5-4 0,-8 0 4 0,8 0 0 15,-8 0 0-15,0-5 4 0,0 5-4 0,0 0 0 0,0 0-4 16,0 0 4-16,0 0 0 0,0 0 4 0,0 0-4 0,0 0 4 16,0 5 0-16,0-5-4 0,0 0 0 0,0 0 4 0,0 0 0 15,0 0 0-15,0 0 0 0,0-5 0 0,0 5-4 0,0 0 4 0,0 0-4 16,0 0 0-16,0 0 4 0,0 0 0 0,0 0 0 0,0 0 0 15,-8 0 0-15,8 0 0 0,0 0-4 0,-8 0 4 0,8 0-4 16,0 0 4-16,-10 0-4 0,2 0 0 0,8 0 0 0,-8 5 4 0,-1-5-4 16,1 0 4-16,0 0-8 0,8 5 8 0,-10-1-4 15,2-4 0-15,0 5 0 0,-2 0 0 0,-6-5 0 0,8 5 4 0,-1 0-4 16,0-1 0-16,-8 6 0 0,9-5 0 0,-10 0-4 0,10 0 4 16,-8-1 0-16,-2 1 0 0,1-5-4 0,8 5 4 0,-8-1-4 15,1 2 0-15,-2-2 0 0,2 1 0 0,-2-1 4 0,1-4-4 0,0 6 0 16,0-2 0-16,1-4 0 0,-2 5 0 0,10-5 0 15,-10 5 0-15,2-5 8 0,-2 0-4 0,1 0-4 0,1 0 4 0,-2 0-4 16,10 5 0-16,-10-10 0 0,10 5 0 0,-9 0 0 0,9-5 0 16,-10 5 0-16,10-5 4 0,-8 1-4 0,6 4 0 0,2-6 0 15,0 2-4-15,-2-1 0 0,2 1 0 0,0-2 4 0,-1 2-4 0,1-6 4 16,-1 6-4-16,0-1 0 0,1-5 0 0,8 5 0 0,-8 0 4 16,0 1 0-16,8-1 0 0,-10 0 0 0,10-5 4 0,-8 6-4 15,8-1 4-15,0 0-4 0,-8 0 4 0,8 0 4 0,0 5-4 16,0-5 0-16,0 1 0 0,0 4 0 0,0-5 0 0,0 5-4 15,0-5 0-15,0 5 4 0,0 0-4 0,0 0 4 0,0 0 0 16,0 0 0-16,0 0 0 0,0 0 0 0,0 0 0 0,0 0 0 16,0 0 0-16,0 0 4 0,0 0-8 0,0 0 4 0,0 0 0 15,0 0 0-15,0 0 0 0,0 0 0 0,0 0 4 0,0 0-8 0,0 0 4 16,0 0-4-16,0 0 4 0,0 0 0 0,0 0 0 0,0 0 0 16,0 0 0-16,0 0 0 0,0 0 4 0,8 5-4 0,-8-5 4 15,0 5-4-15,8-5 0 0,-8 4 4 0,10 1-4 0,-2 0 0 16,0 0 4-16,0 0-4 0,1 0 0 0,0 4 4 0,-1-4 4 15,1 5-4-15,7-6 4 0,-6 6 0 0,-2-5 0 0,10 5 0 0,-10-6 0 16,8 6 0-16,2-6-4 0,-1 6 0 0,-1-5 4 0,2-1-4 16,-2 6 4-16,2-5-4 0,-1 0-4 0,0 4 4 0,8-3 4 15,-7-2-8-15,-2 1 4 0,10-1 4 0,-9 2-4 0,9-2-4 0,-10-4 0 16,10 5 0-16,-8 0 0 0,7-5 0 0,-8 5 4 16,0-1-4-16,1-4 4 0,6 0-4 0,-6 6 0 0,-1-6 4 0,0 0-4 15,-8 0 0-15,7 0 0 0,2 0 0 0,-2 0 0 0,-6 5 0 16,6-5-4-16,-7 0 4 0,-1 0 0 0,10 0 0 0,-10 0 0 15,0-5 0-15,0 5 0 0,2 0 0 0,-2 0 0 0,0 0 0 16,1 0 4-16,0 0-4 0,-1 0 0 0,-8-6 0 0,9 6 0 16,-9-4 0-16,8 4 0 0,-8-5 0 0,8 5 0 0,-8-5 0 0,0 5 0 15,0-5 0-15,0 1 0 0,9-2 0 0,-9 6 0 0,0-4 0 16,0 4 0-16,0-5 0 0,0 1 0 0,0 4 0 0,0-6 0 16,0 6 0-16,-9-4 0 0,9-1 0 0,0 5 0 0,0-5 4 15,-8 5-8-15,8-5 4 0,-8 1 4 0,8 4-4 0,-9-6 0 16,9 6 4-16,-8-4-12 0,-1 4 8 0,0 0-4 0,1-5 0 15,0 5 0-15,-2 0 0 0,-6 0 0 0,8 0 0 0,-2 0 0 0,-6 0 4 16,7 0-4-16,-7 0 4 0,-2 0 0 0,10 0 0 0,-10 0-4 16,2 0 0-16,-2 0 0 0,1 0 0 0,1 0 0 0,-2 0 0 15,2 0-4-15,-2 0 0 0,1 0 0 0,0 0 0 0,-8 0-4 0,7 0 4 16,2 0 0-16,-10 0 0 0,9 0-4 0,0 0 4 16,0 0 0-16,-9 0-4 0,8 0 4 0,2-4-4 0,-10 4 4 0,9-6-4 15,1 6 0-15,-2-4 0 0,2-1-4 0,-2 0 0 0,1 1 4 16,0-1 0-16,8 0 0 0,-7 0 4 0,8 0 0 0,-2-4 0 15,-6 4-4-15,6-5 4 0,2 5 0 0,8 1 0 0,-8-1 0 0,-1 0 0 16,9 0 4-16,-8 0 0 0,8 0 0 0,-9 1 4 16,9-1-4-16,0 5 0 0,0-5 0 0,0 1 0 0,-9 4 0 0,9-5 0 15,0 0 0-15,0 5 4 0,0-5 0 0,0 1 0 0,0-2 0 16,0 6-4-16,0-4 0 0,0-1 0 0,0 0 0 0,0 0 4 16,0 5 0-16,0-4 0 0,0-2 0 0,0 2 0 0,0-1 0 15,0 5 0-15,0-4 0 0,0-2 0 0,0 2 0 0,0 4 4 16,0-5-4-16,0 5 0 0,0-4 4 0,0 4-8 0,0-6 4 0,0 6 0 15,0 0 0-15,0 0 0 0,9 0 0 0,-9 0 4 0,0 0-4 16,9 0 0-16,-9 0 4 0,8 0 0 0,-8 0-4 0,9 0 4 16,-9 6 0-16,8-6 0 0,0 4 0 0,-8-4 0 0,10 5 0 0,-2-1 0 15,0-4 0-15,2 10 0 0,-2-5 4 0,-8-1 0 16,8 2 0-16,0-2-4 0,1 6 0 0,0-1 4 0,-1-3 0 0,1-2 0 16,-1 6 0-16,0-5 0 0,10 4-4 0,-10-4 0 0,0-1 8 15,10 6-4-15,-10-5 0 0,1 0 4 0,8 0-4 0,0 4 0 16,-9-4 0-16,10 0 0 0,-2 0 0 0,-6-1 0 0,6-4-4 15,1 5 0-15,0 0 4 0,0-5-4 0,1 5 0 0,-2-5 0 0,2 0 0 16,-2 0 0-16,1 0 0 0,1 5 4 0,-10-5-4 16,10 0 4-16,-2 0 0 0,-8 0-4 0,10-5 4 0,-10 5-8 0,9 0 8 15,-8-5-4-15,0 5 0 0,-1 0 4 0,0-5-4 0,0 0-4 16,2 5 4-16,-2-4 4 0,0-1-4 0,2 5-4 0,-2-5 0 16,-8 0 4-16,8 0 0 0,-8 1-4 0,9-1 4 0,-9 5 0 15,8-5-4-15,-8 0 4 0,0 0 0 0,0 5 0 0,0-5 0 0,0 5-4 16,0-4 4-16,0-1 0 0,0 5 0 0,0-5-4 0,0 5 0 15,0 0 0-15,0 0 0 0,0 0 4 0,0-4 0 0,0 4 0 16,0 0 4-16,0 0 0 0,0 0 0 0,0 0 0 0,0 0 0 16,0 0 0-16,0 0 0 0,0 0 0 0,0 0 4 0,0 0 0 15,0 0 0-15,0 0-4 0,0 0 4 0,0 0 0 0,0 0-4 16,0 0 0-16,0 0 4 0,0 0-4 0,0 0 4 0,0 0-4 0,0 0 0 16,0 0-8-16,0 0 0 0,0 0 0 0,0 0 0 0,0 0 0 15,0 0 0-15,0 0 0 0,0 0 0 0,0 0 0 0,0 0 0 16,0 0 0-16,0 0 0 0,0 0 0 0,0 0 0 0,0 0 0 0,0 0 0 15,0 0 0-15,0 0 0 0,0 0 0 0,0 0 0 16,0 0 0-16,0 0 0 0,0 0 0 0,0 0 0 0,0 0 0 0,0 0 0 16,0 0 0-16,0 0 0 0,0 0 0 0,0 4 0 0,0-4 0 15,0 0 0-15,0 0 0 0,0 0 0 0,0 0 0 0,0 5 0 16,0-5 0-16,0 0 0 0,0 5 0 0,0-5 0 0,0 0-4 16,0 0-44-16,0 4-20 0,0-4-24 0,0 0-24 0,0 0-32 0,0 5-36 15,-8-5-16-15,8 5-96 0,-9 0 48 0,9-5 52 16,-8 5 36-16,-10 0 36 0,10-1 16 0</inkml:trace>
          <inkml:trace contextRef="#ctx0" brushRef="#br0" timeOffset="106172.0441">4665 2493 7 0,'0'0'76'0,"0"0"-4"16,0 0-8-16,0 0-28 0,0 0-4 0,0 0-4 0,0 0 0 16,0 0-4-16,0 0 0 0,0 0-8 0,0 0 0 0,0 0 0 15,0 0 4-15,0 0 0 0,0 0 0 0,10 0 4 0,-10 0 0 0,0 0 0 16,8 0 4-16,-8 0 0 0,0 4 0 0,8-4 0 16,-8 0 4-16,0 5 0 0,10-5 8 0,-10 0-8 0,8 4 4 0,-8-4 0 15,8 6 0-15,-8-6 0 0,9 4-4 0,-9-4 4 0,8 5 0 16,-8-1-4-16,9 2 0 0,-9-6-4 0,8 4-4 0,-8 1 0 15,9 0 0-15,-1 0 0 0,0-1 0 0,-8 2-4 0,10-2 0 0,-2 1 4 16,0 5-8-16,2-6 0 0,-2 1-4 0,0 4 4 0,0-4-4 16,1 5 0-16,0-5 0 0,-1 0 0 0,1 4 4 0,7-4-4 15,-6 5 0-15,-2-6 0 0,0 1 0 0,10 0 4 0,-10 0-4 16,0 5 4-16,10-6-4 0,-10 1 0 0,9 0 4 0,-9-1 0 16,10 2 0-16,-10-2 4 0,10-4-4 0,-2 5 4 0,-7-1-4 15,8 2 0-15,-8-6 0 0,7 4 4 0,2 1-4 0,-10-5-4 16,10 5 0-16,-2-5-4 0,-7 0 4 0,8 0 0 0,-9 0 0 15,9 5 0-15,1-5 4 0,-10 0-4 0,10 0 0 0,-10 0 0 0,8-5 0 16,-7 5 0-16,8 0-4 0,-8 0 4 0,-1-5-4 0,0 5 0 16,10-5 0-16,-10 5-4 0,0-4 4 0,2 4 0 0,6-6 0 15,-7 6 0-15,-1-4 0 0,1-1 0 0,-9 5 0 0,9-4-4 16,-1 4 4-16,0-6-4 0,0 6-4 0,2 0 0 0,-10-4 0 16,8 4 0-16,0 0 0 0,-8 0 0 0,0 0 0 0,10-5 0 0,-10 5 0 15,8 0 0-15,-8 0 0 0,8 0 0 0,-8 0 0 0,9 0 0 16,-9 0 0-16,0 0 0 0,0-5 0 0,8 5 0 0,-8-4 0 15,0 4 0-15,8 0 0 0,-8 0 0 0,0-5 0 0,10 5 0 0,-10 0 0 16,0-5 0-16,0 5 0 0,0 0 0 0,0 0 0 16,0 0 0-16,0-5 0 0,8 5 0 0,-8 0 0 0,0 0 0 0,0 0 0 15,0 0 0-15,0 0 0 0,0 0 0 0,0-5 0 0,0 5 0 16,0 0 0-16,0 0 0 0,0 0 0 0,0 0 0 0,0 0 0 16,0 0 0-16,0 0 0 0,0-5 0 0,0 10 0 0,0-5 0 15,0-5 0-15,0 10 0 0,0-10 0 0,0 10 0 0,0-5 0 0,0 0 0 16,0 0 0-16,0-5 0 0,0 5 0 0,0 5 0 0,0-5 0 15,0 0 0-15,0 0 0 0,0 0 0 0,0 0 0 0,0 0 0 16,0 0 0-16,0 0 0 0,0 0 0 0,0 0 0 0,0 0 0 16,0 0 0-16,0 0 0 0,0 0 0 0,0 0 0 0,0 0 0 0,0 0 0 15,0 0 0-15,0 0 0 0,0 0 0 0,0 0 0 16,0 0 0-16,0 0 0 0,0 0 0 0,0 0 0 0,0 0 0 0,0 0 0 16,0 0 0-16,0 0 0 0,0 0 0 0,0 0 0 0,0 0 0 15,0 0 0-15,0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16,0 0 0-16,0 0 0 0,0 0 0 0,0 0 0 0,0 0 0 0,0 0 0 15,0 0 0-15,0 0 0 0,0 5 0 0,-8-5 0 16,8 5-8-16,0-5-116 0,0 5-8 0,-10-5-28 0,10 5-36 0,-8-1-52 15,0 1-52-15,8 0 60 0,-9-5 44 0,1 4 44 0,0-4 16 16,-2 6 28-16</inkml:trace>
        </inkml:traceGroup>
      </inkml:traceGroup>
    </inkml:traceGroup>
    <inkml:traceGroup>
      <inkml:annotationXML>
        <emma:emma xmlns:emma="http://www.w3.org/2003/04/emma" version="1.0">
          <emma:interpretation id="{EBE3B29F-5A56-4A8E-952F-9E6F86BF6211}" emma:medium="tactile" emma:mode="ink">
            <msink:context xmlns:msink="http://schemas.microsoft.com/ink/2010/main" type="paragraph" rotatedBoundingBox="17155,7031 30036,7654 29942,9601 17061,89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05BE6D-33D0-483B-8C82-A8B958F102AC}" emma:medium="tactile" emma:mode="ink">
              <msink:context xmlns:msink="http://schemas.microsoft.com/ink/2010/main" type="line" rotatedBoundingBox="17155,7031 30036,7654 29942,9601 17061,8978"/>
            </emma:interpretation>
          </emma:emma>
        </inkml:annotationXML>
        <inkml:traceGroup>
          <inkml:annotationXML>
            <emma:emma xmlns:emma="http://www.w3.org/2003/04/emma" version="1.0">
              <emma:interpretation id="{4FA4AD77-505E-4C80-BAEE-3BDE091213FD}" emma:medium="tactile" emma:mode="ink">
                <msink:context xmlns:msink="http://schemas.microsoft.com/ink/2010/main" type="inkWord" rotatedBoundingBox="17134,7472 19928,7607 19870,8804 17076,8669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1565.7664">2782 3878 39 0,'0'0'116'0,"0"-5"-4"0,0 5-4 0,0 0-28 0,0-4-4 0,0 4-4 16,0 0 4-16,0 4 4 0,0-4-4 0,0 10-8 0,0-10 0 16,0 10-4-16,0-1 0 0,0-4-4 0,0 5-4 0,0-1-4 15,0 6 4-15,0-6-8 0,0 5 0 0,0 1-4 0,0 4-4 0,0-5 0 16,0 5-8-16,0 0-4 0,0-4 0 0,0 4-8 16,0 1-4-16,0-1-4 0,0-5 0 0,0 4-4 0,0-2 0 0,0 3-4 15,0-5 0-15,0 1-4 0,0 0 4 0,0-1-8 0,0 0-4 16,0-5-8-16,0 0-8 0,0 2-16 0,8-2-8 0,-8-5-12 15,0 2-8-15,0-1-12 0,0-1-12 0,0 1-12 0,-8 0-8 16,8-5-4-16,0 0-4 0,0 0-48 0,-8 0-28 0,8 0 40 0,-10-5 20 16,10 0 36-16</inkml:trace>
          <inkml:trace contextRef="#ctx0" brushRef="#br0" timeOffset="121826.0686">2568 4137 59 0,'0'0'112'0,"0"0"-4"16,0 0 0-16,0 0-16 0,0 0 8 0,0 0 8 0,0 0-4 16,0 0 8-16,10 0 0 0,-10 5 4 0,8-5 4 0,-8 0-4 15,8 0-8-15,1 4 0 0,0-4-4 0,-9 0-4 0,16 0-8 16,-7 0-12-16,-1 6-12 0,1-6-48 0,8 0-20 0,-9 3 0 16,2-3 0-16,6 0 0 0,-8 0 0 0,2 0 0 0,6-3 0 0,-7 3 0 15,-1 0 0-15,10 0 0 0,-10 0 0 0,8 3 0 0,-6-3 0 16,-2 0 0-16,0 0 0 0,1 0 0 0,8 0 0 0,-8 0 0 15,-1 0 0-15,0 0 0 0,1 0 0 0,-9 0 0 0,9 0 0 16,-1 0-96-16,0 0-56 0,-8 0-32 0,10 0-36 0,-10 0-56 16,0 0-12-16,0 0 56 0,8 0 40 0,-8 0 44 0,0 0 28 0,0 0 20 15</inkml:trace>
          <inkml:trace contextRef="#ctx0" brushRef="#br0" timeOffset="146755.7463">3183 4410 83 0,'0'0'112'0,"0"0"-4"0,0-5 0 15,0 5-20-15,8-4 4 0,-8-1 0 0,0 5-8 16,9-9 0-16,-9 4 0 0,8 0-4 0,-8-5 0 0,8 6-8 0,2-6 4 15,-2 0-4-15,0-4-4 0,0 4-8 0,2-5 4 0,-2 2-4 16,0-1-8-16,10-1 4 0,-10-4-12 0,9 5-4 0,-9-6 0 16,10 1 0-16,-10 0-12 0,10 0 8 0,-10-6-4 0,9 7-8 15,0-2 0-15,-9 1-4 0,9-1-4 0,1-3-4 0,-10 4 0 16,10 0-8-16,-10-1-4 0,8 1 0 0,-7 0 0 0,0 1 0 0,8 2 0 16,-9 2 0-16,0 0 0 0,2-1 0 0,-2 1 0 0,0 5 0 15,2-6 0-15,-10 5 0 0,8 0 0 0,0 0 0 0,-8 7 0 16,8-7 0-16,-8 5 0 0,0 0 0 0,0 0 0 0,0 5 0 0,9-4 0 15,-9 4 0-15,0 0 0 0,0-6 0 0,0 6 0 16,0 0 0-16,0 0 0 0,0 0 0 0,0 0 0 0,-9 0 0 16,9 0 0-16,0 6 0 0,0-6 0 0,9 4 0 0,-9 1 0 0,0 0 0 15,0 0 0-15,0-1 0 0,0 5 0 0,0 1 0 0,-9 0 0 16,9 5 0-16,0-5 0 0,0 9 0 0,0-5 0 0,0 5 0 16,0-5 0-16,0 6 0 0,0-1 0 0,0 0 0 0,-8 5 0 0,8-5 0 15,0 0 0-15,0 5 0 0,-8-4 0 0,8 3 0 16,-8-3 0-16,8 3 0 0,-10-4 0 0,10 1 0 0,-8-1 0 0,8 0 0 15,0 0 0-15,-8 1 0 0,8-1 0 0,0-1 0 0,0-2 0 16,0 3 0-16,-10-5 0 0,10 0 0 0,0 2 0 0,0-3 0 16,0 2 0-16,-8-6 0 0,8 5 0 0,0-4 0 0,0 0 0 0,0-1 0 15,0 1 0-15,0-5 0 0,0 4 0 0,0-4 0 16,0 0-44-16,-8-5-44 0,8 4-12 0,0-4-20 0,0 7-16 0,0-7-20 16,0 0-20-16,0 0-16 0,0-7-84 0,-9 7 60 0,9 0 44 15,0-4 32-15,0 4 28 0,0-5 16 0</inkml:trace>
          <inkml:trace contextRef="#ctx0" brushRef="#br0" timeOffset="120178.1458">1034 3523 19 0,'0'0'104'0,"0"0"-4"0,0 0 4 0,0 0-24 16,0 0-4-16,0 0 0 0,0 0 0 0,0 0-8 0,0 0 4 16,-8 0-4-16,8 0-8 0,0 0 0 0,-10 0 0 0,10 0 0 15,0 5-4-15,-8-5 4 0,8 5-4 0,-8-1 0 0,0 3 0 0,-1-4 0 16,9 2 0-16,-9 5-4 0,1-1-4 0,-1 1-4 16,1-1-4-16,0 1-4 0,8 5 0 0,-10-1 0 0,2 0-8 0,0 1 4 15,0-1-4-15,-2 1 0 0,2 4 0 0,0-5 0 0,-1 6-4 16,9-6-4-16,-9 5 0 0,1 0 0 0,-1 0-4 0,1 1-12 15,8 3-4-15,-8-4 0 0,8 1 0 0,0 4 0 0,-8-5 0 16,8 4 0-16,0 1 0 0,0 1 0 0,0-2 0 0,0 2 0 16,-10-2 0-16,10 7 0 0,10-6 0 0,-10-2 0 0,0 8 0 0,0-6 0 15,8 1 0-15,-8-2 0 0,8 6 0 0,-8-11 0 0,0 7 0 16,8-1 0-16,-8 0 0 0,9-5 0 0,-1 0 0 0,1 1 0 16,-9-1 0-16,9 0 0 0,-1-5 0 0,0 5 0 0,-8-4 0 0,10-1 0 15,-10 1 0-15,8-6 0 0,0 5 0 0,-8-4 0 16,8 0-28-16,-8-2-72 0,10-2 0 0,-10-1-16 0,0 4-16 0,8-9-16 15,-8 6-8-15,0-2-16 0,0-4-40 0,0 0-28 0,0 0 44 16,0-4 36-16,0-2 36 0,0 2 28 0</inkml:trace>
          <inkml:trace contextRef="#ctx0" brushRef="#br0" timeOffset="138279.8699">1367 4017 59 0,'0'0'108'0,"0"-5"-4"15,0 1-4-15,0 4-24 0,0 0 0 0,0-5 0 0,0 5-8 0,0 0-4 16,0 0 0-16,0 0-4 0,0 0-8 0,0 0 0 0,0 0 4 16,0 0 4-16,0 0-4 0,0 0 0 0,0 0 0 0,8 5 0 15,-8-5 4-15,0 4 0 0,8-4-4 0,-8 5 4 0,10 0 0 16,-2 0-8-16,-8-1 0 0,8 6 4 0,1-5-4 0,-1 5 0 0,0 4-4 16,2-5-4-16,6 6-8 0,-8-5 4 0,2 4-20 0,6 1-20 15,-7-2 0-15,8 7 0 0,-8-5 0 0,7 4 0 0,-7-5 0 16,8 6 0-16,-9-6 0 0,10 5 0 0,-1 0 0 0,-8-5 0 15,7 5 0-15,-7-4 0 0,-1-1 0 0,0 1 0 0,10-1 0 16,-10 0 0-16,2 0 0 0,-2-4 0 0,0 5 0 0,1-6 0 0,-1 1 0 16,-8-5 0-16,9 4 0 0,-1 1 0 0,-8-6 0 0,0 3 0 15,9-4 0-15,-9 2 0 0,0-5 0 0,0 0 0 0,0 4 0 16,0-4 0-16,0 0 0 0,0 0 0 0,0 6 0 0,0-6 0 16,0 0 0-16,-9 0-20 0,9-6-60 0,0 6-12 0,-8-4-16 15,8 4-12-15,-9-5-20 0,9 5-12 0,-8 0-12 0,-1-3-16 0,9-4-64 16,-8 3 28-16,0 4 44 0,-2-10 28 0,2 5 32 0,8 1 20 15</inkml:trace>
          <inkml:trace contextRef="#ctx0" brushRef="#br0" timeOffset="138564.7229">1725 4079 23 0,'-9'-4'132'0,"9"4"-8"0,9-5 0 0,-9 0-24 15,0 1 4-15,0 4-8 0,0 0 0 0,0 0-8 0,0 0-4 16,0 0-4-16,0-5 0 0,0 5-4 0,0 0-4 0,-9 0 0 0,9 0-8 16,0 5-4-16,0-5 0 0,-8 4-4 0,8 1-4 0,-8 0 0 15,-2-1-4-15,10 6 4 0,-8-1 0 0,-10 2 0 0,10-2-8 16,0 6-4-16,-1-2-4 0,-7 2-8 0,-2 5-28 0,2-1 0 16,6 0 0-16,-15 0 0 0,8 5 0 0,0 0 0 0,0-6 0 15,-8 7 0-15,7-6 0 0,2 5 0 0,-10-5 0 0,9 5 0 0,-1-9 0 16,2 4 0-16,-2 0 0 0,2-3 0 0,7-4 0 0,0 3-80 15,1-5-48-15,-1-1-40 0,1-4-40 0,0 0-60 0,8-5-28 16,0 0 52-16,0 0 40 0,0-5 44 0,0 0 28 0,8-4 24 0</inkml:trace>
          <inkml:trace contextRef="#ctx0" brushRef="#br1" timeOffset="197240.5578">2015 3547 19 0,'0'0'80'0,"-10"0"-16"0,10 0 0 16,0-3-28-16,0 3 4 0,0 0-4 0,0-7-4 0,0 7-4 15,0 0 4-15,0-4 0 0,0 4 0 0,0-5 4 0,0 5 0 16,0-5-4-16,0 5 4 0,0-5 4 0,10 5 0 0,-10-4-4 0,0 4 4 16,0 0 0-16,0-5 4 0,8 5 0 0,-8 0-4 0,8 0-4 15,-8 0-4-15,0 0 8 0,10-5-4 0,-10 5 4 0,0 0-4 16,8 0 4-16,-8 0 0 0,8-5-4 0,-8 5 0 0,0 0 4 16,9 0 0-16,-9 0 0 0,8 0 0 0,-8 0-4 0,9 0-4 15,-9 0 4-15,8 0 0 0,1 0-4 0,-9 0-4 0,8 0-4 0,0 0 4 16,2 0-4-16,-2 0 0 0,-8 0-4 0,18 0 0 0,-18 0 0 15,16 0 0-15,-8 0-4 0,1 0 0 0,0 0 0 0,8 0 0 16,-9 0 0-16,0 0 0 0,2 0-4 0,6 0 0 0,-8 0 4 16,2 0-8-16,6 0 0 0,-7 0 0 0,-1 0 0 0,1 0-4 15,0 0 0-15,-1 0-4 0,0 0 0 0,2 0 0 0,-10 5 0 16,8-5 0-16,0 0 0 0,-8 0 0 0,0 0 0 0,8 5 0 0,-8-5 0 16,0 0 0-16,0 0 0 0,0 0 0 0,0 0 0 15,0 0 0-15,0 0 0 0,0 0 0 0,0 0 0 0,0 0 0 0,0 0 0 16,0 0 0-16,0 0 0 0,0 0 0 0,0 0 0 0,0 0 0 15,0 0 0-15,0 0 0 0,0 0 0 0,0 0 0 0,0 0 0 16,-8 0 0-16,8 0 0 0,0 0 0 0,0 0 0 0,-8 0 0 0,8 0 0 16,0 0 0-16,-8 0 0 0,8 0 0 0,0 0 0 0,-10 0-40 15,10 0-44-15,0 0-16 0,0 0-20 0,-8 0-28 0,8 0-16 16,-8 0-16-16,8 0-44 0,0 5-36 0,-9-5 56 0,9 0 32 0,0 0 44 16,0 4 16-16,-9-4 20 0</inkml:trace>
          <inkml:trace contextRef="#ctx0" brushRef="#br1" timeOffset="198115.73">2697 3552 43 0,'0'0'84'0,"0"0"-16"0,0 0-8 16,0 0-20-16,0 0-4 0,0 0-4 0,0 0-4 0,0 0 0 16,0 0 4-16,0 0-16 0,0 0 16 0,0 0 4 0,0 0-4 15,0 0 0-15,0 0 4 0,0 0 0 0,0 0 4 0,0 0 4 0,0 0-8 16,0 0 12-16,0 0 0 0,0 0 0 0,0 0 0 15,0 0-4-15,0 0 0 0,8 0 0 0,-8 0 4 0,0 0 0 0,8 0-4 16,-8 0 4-16,0 0-4 0,10 0-4 0,-10 0 0 0,8 0 0 0,-8 0 0 16,8 5-4-16,1-5-4 0,-9 0 0 0,8 0-4 15,0 5 0-15,-8-5 0 0,10 0-4 0,-2 0 0 0,-8 0 0 16,8 4-4-16,0-4-4 0,-8 0 0 0,10 0 4 0,-2 0-8 0,-8 0 4 16,8 0 0-16,1 0-4 0,0 0 0 0,-9 0 0 15,8 0-4-15,1 0 0 0,-1 0 0 0,-8 0 0 0,8 0 0 0,-8 0-4 16,9 0 0-16,0 0 0 0,-9 0 0 0,8 0 0 0,-8 0 0 15,8 0 0-15,-8 0 0 0,10 0 0 0,-10 0 0 0,0 0 0 16,8 0 0-16,-8 0 0 0,0 0 0 0,8 0 0 0,-8 0-4 0,0 0 4 16,9 0 0-16,-9 0 0 0,0 0 0 0,9 0 0 0,-9 0 0 15,8 0 4-15,-8 0-8 0,9 0 0 0,-9 0 0 0,8 0 0 16,-8 0 0-16,8 0 0 0,-8 0 0 0,9 0 0 0,-9 0 0 16,9 0 0-16,-9 0 0 0,0 0 0 0,8 0 0 0,-8 0 0 15,0 0 0-15,0 0 0 0,0 0 0 0,0 0 0 0,0 0 0 0,0 0 0 16,0 0 0-16,0 0 0 0,0 0 0 0,0 0 0 0,0 0 0 15,0 0 0-15,0 0 0 0,0 0 0 0,0 0 0 0,0 0 0 16,0 0 0-16,0 0 0 0,0 0 0 0,0 0 0 0,0 0 0 16,0 0 0-16,0 0 0 0,0 0 0 0,0 0 0 0,0 0 0 15,0 0 0-15,0 0 0 0,0 0 0 0,-8 0-84 0,8 0-40 0,0 0-32 16,-9 0-36-16,9 0-24 0,-9 0-88 0,1 5 48 0,0-5 48 16,-1 5 32-16,1-5 36 0,-1 5 28 0</inkml:trace>
        </inkml:traceGroup>
        <inkml:traceGroup>
          <inkml:annotationXML>
            <emma:emma xmlns:emma="http://www.w3.org/2003/04/emma" version="1.0">
              <emma:interpretation id="{797A19BA-C09B-43DB-AD55-2521421E598C}" emma:medium="tactile" emma:mode="ink">
                <msink:context xmlns:msink="http://schemas.microsoft.com/ink/2010/main" type="inkWord" rotatedBoundingBox="21084,7525 21516,7546 21492,8048 21060,8027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2811.4827">4887 3652 59 0,'-8'0'80'0,"0"0"-4"0,8-4-4 0,-9 4-20 16,1 0 4-16,8-5 0 0,-9 5 0 0,9-5 4 15,-9 0 0-15,9 1-4 0,-8-1 0 0,8 0 0 0,0-4-4 0,0 3-16 16,-8 2 16-16,8-6 0 0,0 1-4 0,0 4 0 0,0-5 0 16,0 6-4-16,0-6 4 0,0 5-4 0,8-5 4 0,-8 6-8 15,0-6 4-15,8 5 0 0,-8 1 0 0,9-1-8 0,-9 0 4 16,9 0-4-16,-1 1 0 0,-8-1-4 0,9 5 0 0,-1 0-8 15,0-5 0-15,2 5-4 0,6 0-4 0,-16 5-4 0,18-5 4 0,-10 5-8 16,0-1 4-16,1 1-4 0,0 0 0 0,-1 0-4 0,1 4 0 16,-1 1-4-16,-8 1 4 0,8-3-4 0,2 2 4 0,-10-1-4 15,0 5 0-15,8 1 4 0,-8-5-4 0,0 4 0 0,-8 0-4 16,8 0 4-16,0 6-4 0,-10-5 0 0,2-2 0 0,0 7 0 16,-1-5 0-16,1 4 4 0,-10-5-4 0,10 1 4 0,0-2 0 15,-10 2 0-15,10-1 0 0,-10 1 0 0,10-5 0 0,-9-2-4 0,9 3 4 16,-1-2 0-16,0-4-4 0,1 0 4 0,0 0-4 0,0-5 0 15,-2 4 0-15,2-4 0 0,8-4-4 0,-8 4-20 0,8-5 28 16,0 0-8-16,0 5 4 0,-10-5 0 0,10-4 0 0,0 4 0 16,0-1 0-16,0 2 4 0,0 0 0 0,0-6-4 0,10 5 4 15,-10 1-4-15,0-2 0 0,8 2 4 0,-8 4 4 0,0-5-4 0,8 5 0 16,-8-5 4-16,10 5-4 0,-10 0 0 0,8 0 8 0,0 5 0 16,0 0-4-16,1-5 0 0,0 4 0 0,-1 6 0 0,1-5 0 15,-1 0 4-15,0 4 0 0,2-5 4 0,-2 7 0 0,10-2-4 0,-10 1-4 16,8-1 8-16,-7 1-4 0,0 0 4 0,8-1 4 15,-9 1 0-15,10-1 0 0,-10 1 0 0,8-6 0 0,2 6 0 0,-10-5 0 16,9 4 0-16,-8-3 0 0,0-2 4 0,7-4-8 0,-8 5-8 16,2-5-4-16,-2 0 0 0,0 0 0 0,2 0 0 0,-2 0 0 15,0 0 0-15,1-5 0 0,-9 5 0 0,8-10 0 0,1 6 0 16,-9-1 0-16,8-5 0 0,-8 5 0 0,0-4 0 0,0 0 0 0,0-1 0 16,0-4 0-16,0 4 0 0,0-4 0 0,0 4 0 15,0-4 0-15,0 3-4 0,0-2-24 0,0 3-4 0,-8 0 0 0,8 1-8 16,0-1-8-16,-9 0-4 0,9 0-16 0,0 7-4 0,-8-7-16 15,8 5 4-15,-9 0-24 0,9 0-8 0,-8 5-8 0,8-4-16 16,-8 4-12-16,8-6-60 0,-10 6 12 0,10 0 40 0,-8 0 36 16,8 0 20-16</inkml:trace>
        </inkml:traceGroup>
        <inkml:traceGroup>
          <inkml:annotationXML>
            <emma:emma xmlns:emma="http://www.w3.org/2003/04/emma" version="1.0">
              <emma:interpretation id="{5337B1E8-71E2-4ABC-A96B-096C1D2F9546}" emma:medium="tactile" emma:mode="ink">
                <msink:context xmlns:msink="http://schemas.microsoft.com/ink/2010/main" type="inkWord" rotatedBoundingBox="22601,7984 23017,8004 22999,8379 22582,8359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9295.7282">6303 4098 63 0,'0'-4'92'0,"0"4"0"0,0-5-8 15,0 5-20-15,0 0-4 0,0-5 0 0,0 5 0 0,0 0 4 0,9 0 0 16,-9-5 4-16,0 5 0 0,8 0-8 0,-8 0-4 0,8 0 4 16,2 0-4-16,-2 0 0 0,0 0 4 0,-8 0-4 0,18 0 4 15,-10 0-8-15,0 0 0 0,1 0-4 0,-1 0-4 0,1 0-8 0,8 0-8 16,-9 0 0-16,0 0-4 0,2 0-4 0,6 0-4 16,-6 0-4-16,-2 0 0 0,9 0 0 0,-9 0-8 0,9 0-4 0,-8 0-4 15,-1 0-4-15,10 0-16 0,-10 0-12 0,10 0-16 0,-10 0-16 16,8 0-16-16,-7 0-24 0,-1 0-24 0,10 0-16 0,-10 0-32 15,10 0-56-15,-10-4 44 0,0 4 40 0,10-5 32 0,-10 0 24 16</inkml:trace>
          <inkml:trace contextRef="#ctx0" brushRef="#br0" timeOffset="149032.4371">6439 3969 19 0,'0'-5'88'0,"0"5"-4"0,0-5 4 15,0 5-28-15,0-4 4 0,0 4 0 0,0-5 0 0,0 5 0 0,0 0 0 16,0-5-8-16,0 5 4 0,0 0-4 0,0 0 0 0,0 0-8 16,0 0 0-16,0 0-4 0,0 0 0 0,0 0-4 0,0 0 0 15,0 5 4-15,0-5 0 0,0 5 4 0,-8-1-4 0,8 1 0 16,0 0-4-16,0 5-4 0,0-6 0 0,0 6-4 0,0 0 0 15,0 4-4-15,-8-4 0 0,8 4-4 0,0 1 0 0,0-1-8 0,0 0-4 16,0 0 0-16,0 1 0 0,0-1 0 0,0 1-4 0,0-2-4 16,0 3 0-16,0-2-4 0,0 1 4 0,0-6 0 0,0 5-4 15,-9-3-4-15,9-2 0 0,0 5 8 0,0-4-8 0,0-6 0 0,0 5-8 16,0-3 0-16,0 4-8 0,0-6-8 0,0 0-8 16,0 2-4-16,0-6-8 0,0 5 0 0,0-5-8 0,0 0-4 15,0 0-12-15,-9 4-8 0,9-4-8 0,0 0-8 0,0-4-4 0,-8 4 0 16,8 0 12-16,0-5-32 0,-9-1-40 0,9 2 4 0,-8 0 24 15,8-1 24-15</inkml:trace>
        </inkml:traceGroup>
        <inkml:traceGroup>
          <inkml:annotationXML>
            <emma:emma xmlns:emma="http://www.w3.org/2003/04/emma" version="1.0">
              <emma:interpretation id="{A3E8D02F-8CCA-46DF-845C-67008296D2AE}" emma:medium="tactile" emma:mode="ink">
                <msink:context xmlns:msink="http://schemas.microsoft.com/ink/2010/main" type="inkWord" rotatedBoundingBox="23643,7345 26724,7494 26630,9441 23549,9292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51514.5804">9210 4061 71 0,'-8'0'100'16,"8"0"-8"-16,0-5-4 0,-9 5-24 0,9 0-4 0,0 0-4 16,0 0 0-16,0 0-8 0,0 0 4 0,0 0-4 0,0 5 0 15,0-1 0-15,-8 1-4 0,8 4 0 0,0 1-4 0,0-1-4 16,-9 2 4-16,9-2 0 0,-8 0 0 0,8 6-4 0,-9-2 0 16,9 3-4-16,0 3 0 0,0-5-4 0,0 1 0 0,0 4 0 0,-8-5-4 15,16 1-4-15,-8-2 0 0,0 7 0 0,0-5 0 0,9-1 0 16,-1-4-4-16,-8 4 0 0,9 0 0 0,-1-4 4 0,9 0-4 15,-9-1 4-15,2 0-4 0,6 1 4 0,2 0 0 0,-1-5-4 0,0 0 0 16,0-1 0-16,-1-4 0 0,2 5-4 0,8-5 4 16,-10 0 0-16,1 0 0 0,1-5-4 0,8 1 0 0,-10-1 0 0,2 0-4 15,-2 0 0-15,1 0 0 0,1-5 0 0,-10 1-4 0,8 0 0 16,-6-1 0-16,-2 0 0 0,10-4 0 0,-18 0 0 0,8 4 0 16,0-4-4-16,-8-1 4 0,9 1 0 0,-9-1 4 0,0 6-4 0,0-5-4 15,0 0 4-15,-9-1-8 0,9 0 8 0,-8 1-4 0,0-1 4 16,8 1-4-16,-10-1-4 0,2 2 4 0,-10-2 0 0,10 1-8 15,0 4 4-15,0-5 4 0,-10 1-4 0,10 5 0 0,-9-6 0 16,9 5 0-16,-10 1-4 0,2-1-4 0,6 1 0 0,-6-1 0 16,-2 0-4-16,1 1 0 0,9 4 0 0,-8 0-4 0,-2 0 0 15,10 1-4-15,-10 4 0 0,1 0-4 0,0-5-4 0,9 5 0 16,-9 5-4-16,-1-5 0 0,10 4-8 0,-10 1 0 0,10 0-12 16,0 0-8-16,-1 0-8 0,-8 5-16 0,9-1-12 0,-1-4-12 0,9 4 4 15,-8-4-68-15,0 5-12 0,-2 1 32 0,10-3 28 0,0-4 32 16</inkml:trace>
          <inkml:trace contextRef="#ctx0" brushRef="#br0" timeOffset="151016.3978">8520 4271 51 0,'0'0'104'16,"0"0"-4"-16,0 0 4 0,0 0-20 0,0 0 4 0,0 0 8 0,0 0 4 15,0 0-8-15,8 0 4 0,-8 0 0 0,8 0-4 0,-8 0 0 16,10 0 4-16,-10 0-4 0,8 0 0 0,0 0-4 15,0 0-4-15,2 0-12 0,-2 0 0 0,9 0-8 0,-8 6-8 0,-1-6-8 16,9 0-4-16,-9 0-4 0,2 0-36 0,6 0-4 0,-8 0 0 16,2 0 0-16,6 0 0 0,-7 0 0 0,8 0 0 0,-8 0 0 15,7 0 0-15,-7 0 0 0,0 0 0 0,-1 0 0 0,10 0 0 16,-10 0 0-16,0 0 0 0,1 0 0 0,0 0 0 0,-1 0 0 16,-8 0-80-16,8 0-32 0,1 0-16 0,-9 0-24 0,8-6-24 0,-8 6-20 15,0 0-64-15,0-4 8 0,0-1 44 0,0 0 48 0,0 0 28 16,0 1 20-16</inkml:trace>
          <inkml:trace contextRef="#ctx0" brushRef="#br0" timeOffset="149793.91">7573 3681 43 0,'0'0'92'0,"0"-4"-4"0,0 4-4 0,0-5-24 0,0 0 4 16,0 5-4-16,0 0 4 0,0 0 0 0,0 0 4 0,0-5-4 16,0 5 4-16,0 0-12 0,0 0 8 0,0 0-4 0,0 0 0 15,0 0-4-15,-8 0 4 0,8 0-8 0,0 0-4 0,0 0 0 0,-8 0-4 16,8 0 0-16,-10 0-4 0,10 0-4 0,-8 5 0 0,8-5 0 16,-8 5-4-16,-1 0 0 0,1-1 0 0,8 2-4 0,-9 3 0 15,1-5-4-15,-1 6 0 0,1 0-4 0,0-1-4 0,-10 6-4 16,18-1 4-16,-18-4 0 0,10 5-8 0,0 4 8 0,0-5-4 15,-1 5-4-15,1 0 4 0,-1-4-4 0,0 9 4 0,1-4-4 0,0 3 0 16,-2-4-4-16,2 5 0 0,8 0 0 0,-8 0 0 0,8 5-4 16,-9-6 4-16,0 2-4 0,9-2 0 0,0 2 4 0,0-2 0 15,-8 2-4-15,8-2 4 0,0 2-4 0,0-2 0 0,0-3 0 16,8 4 0-16,-8-5 4 0,0 0 0 0,9 0-4 0,-9 0 0 16,9 0 0-16,-9 1-4 0,0-6-24 0,8 5 16 0,0-5-8 0,-8 1-4 15,10-1-16-15,-2 1-12 0,-8-1-16 0,8 1-12 0,1-6-12 16,-9 5-12-16,9-4-20 0,-9 0-12 0,8-2-8 0,1-2 0 15,-9 4-72-15,8-10 20 0,0 4 28 0,-8 2 36 0,8-6 20 0</inkml:trace>
          <inkml:trace contextRef="#ctx0" brushRef="#br0" timeOffset="150456.1383">7957 4271 27 0,'0'-4'108'0,"0"-1"-4"0,-9 5 0 0,9-5-24 16,0 0-8-16,0 5 4 0,-8 0 0 0,8-4-4 0,0 4-4 16,-8 0 0-16,8-5-12 0,0 5 0 0,-8 0-4 0,8 0-8 0,0 0-4 15,0 0 0-15,0 0-4 0,-10 0 0 0,10 5 4 0,0-1 0 16,0 1 0-16,-8 0 0 0,8 4-4 0,0-3 0 0,0 3-4 15,-8-4-4-15,8 4 0 0,0 1-8 0,0 4 0 0,0-4-4 16,0 4 0-16,0-3-8 0,0 2 0 0,0-3 0 0,0 4-4 16,8-5-4-16,-8 1 4 0,8 0 0 0,-8 0 0 0,10-1 0 0,-2 1 0 15,0-1-8-15,-8 1 8 0,8-6-4 0,1 6 0 0,0-5-4 16,8-1 0-16,-9 2 4 0,0-2 0 0,2 1-4 0,-2-5 8 16,0 0-4-16,2 0 0 0,6 0 0 0,-8 0 0 0,1-5 0 15,-1 1-4-15,1-2 4 0,0 2 0 0,-1-1-4 0,0-5 4 16,2 6-16-16,-10-6 20 0,8 5-4 0,0-4 4 0,-8-1-8 15,8 1 4-15,-8-1 4 0,10 5-4 0,-10-5 4 0,0 1-4 0,8 4 0 16,-8-4 0-16,0 4 0 0,0-5 0 0,0 6 4 0,0 0 0 16,0-2 0-16,0 1 4 0,0 5 0 0,0-5-4 0,0 5 4 15,0 0 0-15,0-4-4 0,0 4-4 0,0 0 4 0,0 0 0 0,0 0 4 16,0 0 4-16,0 0 0 0,0 4 4 0,0-4 0 16,0 5-4-16,0 0 4 0,0 1 0 0,0 2 0 0,0-3-8 0,0 5 8 15,0-1 0-15,0 1 0 0,0 4 0 0,0-4 4 0,0 4 0 16,0 5-4-16,0-4 0 0,0-1 0 0,8 5 4 0,-8 0-8 15,0 1 4-15,0 4 0 0,9-5-12 0,-9 0-4 0,8 5 0 0,-8 0 0 16,9 1 0-16,-9-2 0 0,9-4 0 0,-9 5 0 0,8 0 0 16,-8 4 0-16,0-8 0 0,8 4 0 0,-8 0 0 0,0 0 0 15,8 0 0-15,-8 0 0 0,0-5 0 0,0 5 0 0,0-4 0 16,0 3 0-16,-8-3 0 0,8-1 0 0,-8 5 0 0,0-10 0 16,-1 6 0-16,0-1 0 0,1-5 0 0,-9 0 0 0,9 1 0 15,-10-1 0-15,2 0 0 0,-2 1 0 0,1-6 0 0,0 1 0 16,0-5 0-16,1 4 0 0,-2-4 0 0,0 0 0 0,-7 0-28 0,8-5-12 15,0 5-12-15,1-10-12 0,-2 5-12 0,-8-5-8 0,9 0-4 16,0-5-8-16,0 6-16 0,-9-6-4 0,10-4-4 0,-2 4-8 16,2-4 4-16,-1 0-60 0,-9-6-28 0,18 6 40 0,-10-5 32 0,2-1 32 15,-2 0 20-15</inkml:trace>
          <inkml:trace contextRef="#ctx0" brushRef="#br0" timeOffset="152633.7693">10072 3571 31 0,'0'-9'92'15,"0"4"-4"-15,0-5-4 0,0 7-20 0,0-8 0 0,0 1-4 16,8 5 0-16,-8-4 4 0,8 4 4 0,-8-4-4 0,9 4 0 16,-9-5-4-16,9 5 0 0,-1-5-4 0,0 6-4 0,-8-1 0 15,10 1 0-15,6-2 0 0,-7 6-4 0,0-4 0 0,-1 4-4 16,0 0 0-16,1-5-4 0,-1 5-8 0,0 5-4 0,2-5-4 15,-2 4-4-15,0 2 0 0,-8-2-4 0,10 1-4 0,-2-1 0 0,-8 6-4 16,0 0 0-16,8 0-4 0,-8-1-4 0,-8 1 0 0,8-1 0 16,0 5-4-16,-8 1 0 0,-2-5 0 0,2 4 0 0,0 0 0 15,-2-4-4-15,2 5 0 0,0-6 0 0,-1 5 4 0,1-4-4 16,0 0 8-16,-1-6-4 0,0 6 0 0,9-5 0 0,-8-1 4 16,0 2-4-16,8-2 0 0,0-4 0 0,-10 0 0 0,10 0 0 0,0 5 0 15,0-5 0-15,0 0 0 0,0 0 0 0,0 0 4 0,0 0 0 16,10 0 0-16,-10 0 0 0,0 0 4 0,8 0 0 0,-8 0 4 15,8 4 0-15,-8-4 0 0,9 6 4 0,0-2-16 0,-9-4 20 0,8 5 4 16,0 0-4-16,1 0 8 0,-1-1 0 0,0 2-4 0,2-1 4 16,-2-1 0-16,10-4 0 0,-10 4 0 0,0 2-8 0,9-6 0 15,-8 0-4-15,-1 4-4 0,9-4 0 0,-9-4-4 0,10 4 0 16,-10-6-8-16,0 6-16 0,10-4-12 0,-10 0-24 0,1-7-28 16,0 7-32-16,-1-6-44 0,1 1-24 0,-1 3-72 0,-8-3 20 15,0-1 32-15,0 1 36 0,0-1 32 0,0 0 28 0</inkml:trace>
          <inkml:trace contextRef="#ctx0" brushRef="#br0" timeOffset="152064.1101">9714 3662 7 0,'0'-4'104'0,"0"4"-8"0,0-6-4 0,0 6-24 0,0-4-4 16,0-1 0-16,0 5 0 0,0 0 0 0,8 0 0 0,-8-5 4 16,0 5 0-16,8 0 0 0,-8 0 4 0,9 0-8 0,-1 0 8 0,1 5 0 15,-9-5 0-15,9 5 4 0,7-1 0 0,-6 6-4 16,-2-5 0-16,0 5-8 0,10 0-4 0,-10-1-4 0,0 1-4 15,1 4 0-15,8 1-4 0,-8 4 0 0,-1-5-4 0,8 4-8 0,-6 2 0 16,-2-1-24-16,0 6-12 0,2-2 0 0,-2 1 0 0,-8 0 0 16,8 5 0-16,1-5 0 0,-1 5 0 0,-8-5 0 0,8 10 0 15,2-6 0-15,-10 1 0 0,0-1 0 0,8 1 0 0,-8 0 0 16,0 5 0-16,0-5 0 0,0 0 0 0,0-1 0 0,0 7 0 16,-8-7 0-16,8 0 0 0,-10 1 0 0,2-5 0 0,0 4 0 0,-1 1 0 15,1-4 0-15,0 3 0 0,-2-5 0 0,-6 3 0 0,6-3 0 16,-6-4 0-16,8 6 0 0,-10-11-12 0,10 4-64 0,-9 2-16 15,9-10-16-15,-10 4-8 0,10-4-16 0,-10-1-20 0,10 0-12 0,0-3-4 16,-10-2-80-16,10 1 28 0,-1-5 40 0,1-5 36 16,0 1 28-16,0-2 20 0</inkml:trace>
        </inkml:traceGroup>
        <inkml:traceGroup>
          <inkml:annotationXML>
            <emma:emma xmlns:emma="http://www.w3.org/2003/04/emma" version="1.0">
              <emma:interpretation id="{629D0589-5AA8-42A2-9E4D-544884DD8C50}" emma:medium="tactile" emma:mode="ink">
                <msink:context xmlns:msink="http://schemas.microsoft.com/ink/2010/main" type="inkWord" rotatedBoundingBox="27266,7793 28068,7832 28015,8915 27213,8876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4303.961">11743 3821 15 0,'0'0'92'0,"0"0"-8"0,0-5-4 0,8 5-24 0,-8-5 0 0,0 5 4 15,0 0-4-15,0-5 4 0,8 5 4 0,-8-4-8 0,0-2 4 16,0 6-4-16,0-4 4 0,9 4-8 0,-9-6 4 0,0 6 0 16,0 0-4-16,0 0 0 0,0 0 0 0,9 0 0 0,-9 0 4 0,0 0 0 15,0 0 0-15,0 0 0 0,0 0 0 0,0 0 0 16,-9 0-4-16,9 0-4 0,0 0 0 0,0 0-4 0,0 0-4 0,0 0-4 15,0 6 0-15,0-6-4 0,-9 4 4 0,9 2-8 0,0-2 0 16,-8 1-4-16,0 0 0 0,8 0-16 0,-9 5-8 0,1-1 0 16,-1-4 0-16,-8 4 0 0,9 6 0 0,-2-6 0 0,-6 1 0 0,8 4 0 15,-10-3 0-15,1-3 0 0,1 7 0 0,-2-6 0 0,2 5 0 16,-2-4 0-16,1 4 0 0,0 1 0 0,-8-5 0 0,7 4 0 16,2-5 0-16,-2 6 0 0,1-5 0 0,0 4 0 0,0-5 0 15,9 1 0-15,-10-1 0 0,2 2 0 0,6 3 0 0,-6-10 0 16,8 6 0-16,-2-1 0 0,2 0 0 0,0-3 0 0,-1 4 0 0,1-6 0 15,0 2 0-15,-2-2 0 0,2 1 0 0,8 0 0 0,-8 0 0 16,8-1 0-16,0-4 0 0,-8 0 0 0,8 5 0 0,0-5 0 16,0 0 0-16,0 0 0 0,0 0 0 0,0 0 0 0,0 5 0 15,0-5 0-15,0 0 0 0,0 0 0 0,0 5 0 0,0-5 0 16,0 4 0-16,0 2 0 0,8-1 0 0,-8-1 0 0,0-4 0 0,8 5 0 16,-8 4 0-16,8-4 0 0,-8 0 0 0,10 0 0 15,-2-1 0-15,0 5 0 0,1-3 0 0,-1 4 0 0,10-6 0 0,-10 6 0 16,0-1 0-16,10 1 0 0,-10-5 0 0,9 4 0 0,0 1 0 15,0 0 0-15,-9-1 0 0,10 6 0 0,-2-6 0 0,2 0 0 16,-1 1 0-16,0 0 0 0,-9 0 0 0,9-1 0 0,-8 1 0 0,8-1 0 16,1 1 0-16,-10 1 0 0,0-3 0 0,10 2 0 0,-10-6 0 15,0 6 0-15,1-1 0 0,-1-4 0 0,0 5 0 16,2-5 0-16,-2 5 0 0,0-6 0 0,-8 6 0 0,8-6 0 0,-8 1 0 16,0 0 0-16,10 0 0 0,-10 0 0 0,0 0 0 0,0-5 0 15,0 3 0-15,0-3 0 0,0 0 0 0,0 6 0 0,0-6 0 16,0 0 0-16,0 0-8 0,-10 0-100 0,10-6-20 0,0 6-20 15,-8 0-28-15,8-3-16 0,-8-2-36 0,0 0-44 0,-2 0 48 0,2 0 40 16,0 0 36-16,-1 1 28 0,1-6 24 0</inkml:trace>
          <inkml:trace contextRef="#ctx0" brushRef="#br0" timeOffset="174823.782">10941 4458 3 0,'0'0'104'0,"0"-4"-4"0,0 4-8 0,0 0-16 0,0 0-4 16,0 0 4-16,0 0 0 0,0 0 4 0,9 0 4 0,-9 0-8 16,0 4 0-16,0-4-4 0,8 0 0 0,-8 0 0 0,9 5 0 15,-9 0 0-15,8 0 8 0,1-1 0 0,-1 3-4 0,0-4-8 16,2 6 8-16,-2-3-8 0,0 3-4 0,2 5 0 0,-2-4-4 0,8 0 0 16,-7 4-8-16,8-4-28 0,-8-1-24 0,7 6 0 0,2-1 0 15,-10-4 0-15,10 4 0 0,-2-4 0 0,1 4 0 0,-8-4 0 16,8 0 0-16,1 4 0 0,-2-5 0 0,-8 1 0 0,10 4 0 0,-1-4 0 15,-9 0 0-15,10-1 0 0,-10 1 0 0,0-6 0 16,10 6 0-16,-10 0 0 0,0-6 0 0,1 5 0 0,0-3 0 0,-1-2 0 16,1 1 0-16,-1 0 0 0,-8 0 0 0,8 0 0 0,1 0 0 15,-9-1 0-15,9-4 0 0,-9 5 0 0,8 0 0 0,-8-5 0 16,0 6 0-16,0-6 0 0,8 0 0 0,-8 3 0 0,0-3 0 16,0 0 0-16,0 0 0 0,0 0 0 0,0 0 0 0,0 0 0 15,0 0 0-15,-8-3-104 0,8-3-40 0,0 6-40 0,-8-5-32 0,8-4-52 16,-9 4-24-16,9 0 52 0,-9-5 52 0,9 1 36 15,-8-1 28-15,0 1 20 0</inkml:trace>
        </inkml:traceGroup>
        <inkml:traceGroup>
          <inkml:annotationXML>
            <emma:emma xmlns:emma="http://www.w3.org/2003/04/emma" version="1.0">
              <emma:interpretation id="{73BEE91D-014D-4C44-9956-F26E31E577C2}" emma:medium="tactile" emma:mode="ink">
                <msink:context xmlns:msink="http://schemas.microsoft.com/ink/2010/main" type="inkWord" rotatedBoundingBox="28491,7950 30018,8024 29961,9202 28434,9129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0149.6647">12305 4607 43 0,'-8'5'112'0,"8"-5"-12"0,0 0-8 15,-9 0-28-15,9-5-4 0,0 5 0 0,0 0-4 0,0-6 0 16,0 3-4-16,0-2 0 0,0 0-4 0,0 5-4 0,9-10 4 16,-9 5-4-16,8 1-12 0,1-6 4 0,-1 1-8 0,0-1 4 15,2 0-4-15,-2 1 0 0,0-1 0 0,2-5-4 0,6 6 0 16,-8-5 4-16,9-1-4 0,-8 1 0 0,8 5 4 0,-9-6-4 0,2-4 0 16,6 5 4-16,-6-1-4 0,-2 2 0 0,8-7-4 15,-7 0 0-15,-1 5-4 0,1-3 4 0,8-1-8 0,-9 0 4 0,2 0-4 16,-2 4 0-16,0-4 0 0,0-1-4 0,-8 6 4 0,10-1-4 15,-2 2 0-15,0-2 4 0,-8 1 0 0,9 4-4 0,-9 0 0 16,8-4 4-16,-8 9-4 0,0-4 0 0,9-1 0 0,-9 5-4 0,0 2 0 16,0-4 0-16,0 3 0 0,0-1 0 0,0 0-4 0,0 5 4 15,0 0-4-15,0-5 0 0,0 5 0 0,0 0 0 16,0 0 0-16,0 0 0 0,0 0 0 0,0 0 4 0,0 0 0 0,0 0-4 16,0 5 4-16,0 0-4 0,0 0 4 0,0-1 0 0,0 3 0 15,0 1 0-15,0 2 0 0,0-1 0 0,0 1-4 0,0 4 4 16,0 1 0-16,0-1 0 0,0 5 0 0,0-4-4 0,0 4 0 0,0 0 0 15,0 0 4-15,0 1 0 0,0-1-4 0,0 0 0 0,0 0 0 16,0-1 0-16,0 2 0 0,0-1 0 0,0 5 0 0,0-9 0 16,0 4 0-16,0 0 0 0,0 0 0 0,0 0 0 0,0-4-4 15,0 4 0-15,0-5 4 0,0 5-8 0,0-4 4 0,0 0-8 16,0-6 0-16,0 5-4 0,0-4-8 0,0 3-8 0,0-2-8 0,0-2-8 16,0-3-4-16,-9 3-16 0,18-4 0 0,-9 0-16 0,0-1-8 15,0 1-12-15,0-5-4 0,0 5-4 0,0-5-16 0,0 0-56 16,0-5 12-16,0 5 28 0,-9-5 32 0,18 1 20 0</inkml:trace>
          <inkml:trace contextRef="#ctx0" brushRef="#br0" timeOffset="180732.1085">13311 3983 23 0,'8'0'84'0,"-8"-4"-4"0,0 4-4 16,0-5-24-16,0 5-8 0,0-5 4 0,0 5 0 0,0 0 0 15,0 0 4-15,0-5 0 0,0 5 0 0,0 0 0 0,0 0 0 16,0-5 4-16,0 5 4 0,0 0-8 0,0 0 0 0,0 0-4 15,0 0 0-15,0 0 0 0,-8 0-4 0,8 0-4 0,0 5 0 16,-8-5 0-16,-1 5-4 0,9-5 0 0,-8 5 0 0,-1 0 0 16,1-1 0-16,-1 2-4 0,1 3 0 0,0 1-4 0,-2-1-4 15,2 5 4-15,0 1-4 0,-10 0-4 0,10 3 0 0,0-3-4 0,-1 4 0 16,-8 1 0-16,8-1-4 0,1 4 0 0,0-3 0 0,-2 4-4 16,2-5 0-16,0 5 0 0,8-6 0 0,-8 6-4 0,8 1 0 15,0-6 0-15,-10 5 0 0,10-5 0 0,0 5-4 0,0-4 4 16,0-1 0-16,0 0-4 0,10 0-4 0,-10 0 4 0,8 0 4 0,-8 1-8 15,8-1 4-15,0 0 4 0,2-6-20 0,-10 7 20 16,16-5 0-16,-7-1 0 0,0 1-4 0,-1 0 4 0,9-1-4 0,-9-5 0 16,0 5 0-16,10-5 0 0,0 2 0 0,-10-2 0 0,9-4 0 15,-9 5 0-15,9-6-4 0,0 1 0 0,-9-5 0 0,2 5 4 16,6-5 0-16,-6 0 0 0,-2-5-4 0,0 5 4 0,0-5-4 0,-8 1 4 16,9-1 0-16,-9-5 0 0,9 1 0 0,-9 4-4 15,0-10 4-15,0 6-4 0,0-1 0 0,0-4 4 0,-9-1-4 0,9 1 0 16,-9 0 4-16,1 0-4 0,0-1 4 0,0 1 0 0,-2-1 0 15,2 5-4-15,-10-4 0 0,10 5 4 0,-9 4 0 0,0-5-4 16,9 5 4-16,-9 5-4 0,-1-5 0 0,2 10-4 0,-2-5 0 16,2 10-4-16,-1-5-8 0,-1 5-12 0,2 4-12 0,-2-5-16 0,2 6-12 15,6-1-8-15,-6 0-24 0,7 1-20 0,1 4-20 16,-1 1-20-16,0-6-76 0,1 5 44 0,0-1 36 0,-2 2 32 0,2-1 24 16</inkml:trace>
          <inkml:trace contextRef="#ctx0" brushRef="#br1" timeOffset="213545.1086">12160 4923 39 0,'0'0'80'0,"0"0"-8"16,0-4-8-16,-8 4-16 0,8 0-8 0,0 0 0 0,0 0-8 0,0 0 4 16,0 0 0-16,0 0 0 0,0-5 0 0,0 5 0 0,8 0 4 15,-8 0 4-15,0-5 4 0,0 5 4 0,0 0 4 0,9 0-4 16,-9 0-4-16,0 0 8 0,8 0-8 0,1-5 4 0,-9 10-4 15,9-5-4-15,-1 0 4 0,0 5-4 0,0-5 0 0,2 5 0 16,-2-1-4-16,0 2 4 0,2-6-8 0,-2 4 4 0,9 1 0 0,-9 0 0 16,9 4-8-16,-8-4 4 0,7 5-4 0,2-6-12 0,0 2 0 15,-2 3 4-15,1-4 0 0,0 5-4 0,0-6-4 0,9 6 0 16,-8-6 0-16,6 6-4 0,-7-5 4 0,9 5-4 0,-8-5 0 16,6-1 0-16,2 1-4 0,0 0 4 0,-9-1-4 0,9 2 0 15,0-2 0-15,-1 1-4 0,0 0 8 0,-8 0-8 0,9-2 4 0,-9 3 0 16,8-1 0-16,1-5 4 0,-9 5-4 0,9-1 0 0,-10-4 0 15,10 6-8-15,-9-6 0 0,1 0 0 0,6 4 0 0,-6-4 0 16,-1 0 0-16,0 0 0 0,8 0 0 0,-7-4 0 0,8 4 0 0,-10-6 0 16,10 2 0-16,-1-1 0 0,-7 0 0 0,8-1 0 15,-1-2 0-15,-8 3 0 0,8 0 0 0,-7-5 0 0,8 1 0 0,-10 0 0 16,1 4 0-16,9-5 0 0,-10 5 0 0,2-5 0 0,-2 6 0 16,2-6 0-16,-1 6 0 0,-8-6 0 0,8 5 0 0,-9-4 0 15,0 3 0-15,0 2 0 0,10-6 0 0,-10 5 0 0,2 1 0 16,-2-6 0-16,0 5 0 0,1 1 0 0,-1-6 0 0,-8 5 0 15,9-5 0-15,-1 5 0 0,1 1 0 0,-9-1 0 0,8-4 0 16,0 4 0-16,-8 0 0 0,10-5 0 0,-10 10 0 0,8-8 0 0,-8 2 0 16,0 6 0-16,0-5 0 0,8 0 0 0,-8 1 0 0,0 4 0 15,0-5 0-15,0 5 0 0,0 0 0 0,0-5 0 0,0 5 0 16,0 0 0-16,0 0 0 0,0 0 0 0,0 0 0 0,0 0 0 16,0 0 0-16,0 0 0 0,0 0 0 0,0 0 0 0,0 0 0 15,0 0 0-15,0 0 0 0,-8 0 0 0,8 0 0 0,0 5-72 0,-8-5-80 16,8 5-32-16,-10-5-44 0,2 4-76 0,0 1 20 0,-1 0 52 15,1 1 44-15,-1-3 36 0,-8 2 28 0,9 0 24 0</inkml:trace>
        </inkml:traceGroup>
      </inkml:traceGroup>
    </inkml:traceGroup>
    <inkml:traceGroup>
      <inkml:annotationXML>
        <emma:emma xmlns:emma="http://www.w3.org/2003/04/emma" version="1.0">
          <emma:interpretation id="{EF773285-2976-45C8-B40B-BD97055725AC}" emma:medium="tactile" emma:mode="ink">
            <msink:context xmlns:msink="http://schemas.microsoft.com/ink/2010/main" type="paragraph" rotatedBoundingBox="19633,9573 27943,9942 27840,12268 19529,119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7753DD3-B8A7-4E97-BD84-57D9A126CBDD}" emma:medium="tactile" emma:mode="ink">
              <msink:context xmlns:msink="http://schemas.microsoft.com/ink/2010/main" type="inkBullet" rotatedBoundingBox="19620,9863 20571,9905 20546,10486 19594,10444"/>
            </emma:interpretation>
            <emma:one-of disjunction-type="recognition" id="oneOf27">
              <emma:interpretation id="interp47" emma:lang="" emma:confidence="0">
                <emma:literal>→</emma:literal>
              </emma:interpretation>
            </emma:one-of>
          </emma:emma>
        </inkml:annotationXML>
        <inkml:trace contextRef="#ctx0" brushRef="#br1" timeOffset="204572.0373">3353 6228 55 0,'-8'0'80'0,"8"0"-8"0,0 0 4 0,-10 0-24 0,10 0 0 0,-8 0 8 15,8 0 0-15,0 0 4 0,-8 0 4 0,8 0-20 0,0 0 24 16,0 0-4-16,0 0 0 0,0 0-8 0,0 0 0 0,0 0-4 16,0 0-4-16,-8 0 0 0,8 0 0 0,8 0 4 0,-8 0 4 0,0 0 4 15,0 0-4-15,0 5 4 0,0-5 0 0,0 0-4 16,8 0-8-16,-8 6 4 0,8-6-4 0,-8 3 0 0,10-3 0 0,-2 5 0 15,0-5-8-15,2 5-12 0,-2 0-32 0,0-5 0 0,1 4 0 16,8-4 0-16,-9 6 0 0,1-6 0 0,7 0 0 0,-6 0 0 16,-2 4 0-16,10-4 0 0,-10 0 0 0,8 0 0 0,-7 0 0 0,0 0 0 15,-1 0 0-15,9 5 0 0,-9-5 0 0,2 5 0 16,-2-5 0-16,0 0 0 0,2 0 0 0,-10 0 0 0,8 0 0 0,0 0 0 16,-8 0 0-16,0 4 0 0,8-4 0 0,-8 0 0 0,0 0 0 15,0 0 0-15,0 0 0 0,0 0 0 0,0-4 0 0,0 4 0 16,0 4 0-16,0-4 0 0,0 0 0 0,0 0 0 0,0 0 0 0,0 0 0 15,0 0 0-15,0 0 0 0,0 0-76 0,0 0-40 0,0 0-24 16,0 0-20-16,0 0-20 0,0-4-4 0,0 4-60 0,-8 0-8 16,8-5 44-16,0 5 36 0,0-5 44 0,0 5 20 0</inkml:trace>
        <inkml:trace contextRef="#ctx0" brushRef="#br1" timeOffset="205090.1736">3924 6319 11 0,'0'0'116'0,"10"5"-8"0,-10-5-4 16,0 0-24-16,0 0-20 0,0 0 16 0,0 0 0 0,0-5-4 15,0 5-8-15,0-4-4 0,0-1-4 0,8 0-4 0,-8 0-4 16,8-5 0-16,-8 5 0 0,8-4 4 0,1 0-8 0,-1-1 0 0,10-5-4 15,-10 1 4-15,0 5 0 0,10-6-4 0,-10 1 4 16,10-5-8-16,-2 4 4 0,-7-4-4 0,8 5 0 0,0-6-4 0,-9 6 0 16,10-5 0-16,-10 4-4 0,0 2-4 0,10-7 4 0,-10 5-4 15,1 1 4-15,-1 0-8 0,0 4 0 0,2-4 0 0,-2 4-4 16,0 1 0-16,-8-1 0 0,8 1 0 0,-8-1-4 0,10 5 0 0,-10-5-4 16,0 6 4-16,8-1 0 0,-8 0-4 0,0 0 0 0,0 1-4 15,8 4 0-15,-8-6 0 0,0 6 4 0,0-4-4 0,0 4 4 16,0 0-4-16,0 0 0 0,0 0 0 0,0 0-4 0,0 0 0 15,0 0 0-15,0 0 0 0,0 4 0 0,9 2 0 0,-9-6 0 16,0 4 0-16,0 1 0 0,0 0 0 0,0 0 0 0,0 4 0 0,0-4 0 16,0 4 0-16,0 1 0 0,0 0 0 0,0 4 0 0,0-4 0 15,0 4 0-15,0 1 0 0,0-1 0 0,0 1 0 0,-9-1 0 16,9 1 0-16,0-2 0 0,0 2 0 0,-8 4 0 0,8-5 0 16,0 1 0-16,0 4 0 0,-8-5 0 0,8 0 0 0,0 6 0 15,-10-6 0-15,10 0 0 0,0 1 0 0,0-1 0 0,0 1 0 0,0-1 0 16,-8 5 0-16,8-9 0 0,0 5 0 0,0-1 0 0,0-5 0 15,0 6 0-15,0-5 0 0,0-1 0 0,0 1 0 0,0 0 0 16,0-1-8-16,0-5-60 0,-8 6-8 0,8-5-16 0,0 0-12 16,0 0-4-16,0 0-16 0,0-5-20 0,0 0-24 0,0 4-16 15,8-4-68-15,-16-4 44 0,8 4 36 0,0-5 36 0,0 0 24 0</inkml:trace>
      </inkml:traceGroup>
      <inkml:traceGroup>
        <inkml:annotationXML>
          <emma:emma xmlns:emma="http://www.w3.org/2003/04/emma" version="1.0">
            <emma:interpretation id="{8390600D-DC1D-4469-8E11-AA233EF19C4F}" emma:medium="tactile" emma:mode="ink">
              <msink:context xmlns:msink="http://schemas.microsoft.com/ink/2010/main" type="line" rotatedBoundingBox="21241,9645 27943,9942 27880,11363 21178,11066"/>
            </emma:interpretation>
          </emma:emma>
        </inkml:annotationXML>
        <inkml:traceGroup>
          <inkml:annotationXML>
            <emma:emma xmlns:emma="http://www.w3.org/2003/04/emma" version="1.0">
              <emma:interpretation id="{B8E38D77-E6E4-490B-8803-403044514095}" emma:medium="tactile" emma:mode="ink">
                <msink:context xmlns:msink="http://schemas.microsoft.com/ink/2010/main" type="inkWord" rotatedBoundingBox="21204,10488 21254,10490 21233,10961 21183,10959"/>
              </emma:interpretation>
              <emma:one-of disjunction-type="recognition" id="oneOf28">
                <emma:interpretation id="interp48" emma:lang="" emma:confidence="0">
                  <emma:literal>-</emma:literal>
                </emma:interpretation>
                <emma:interpretation id="interp49" emma:lang="" emma:confidence="0">
                  <emma:literal>_</emma:literal>
                </emma:interpretation>
                <emma:interpretation id="interp50" emma:lang="" emma:confidence="0">
                  <emma:literal>~</emma:literal>
                </emma:interpretation>
                <emma:interpretation id="interp51" emma:lang="" emma:confidence="0">
                  <emma:literal>s</emma:literal>
                </emma:interpretation>
                <emma:interpretation id="interp52" emma:lang="" emma:confidence="0">
                  <emma:literal>c</emma:literal>
                </emma:interpretation>
              </emma:one-of>
            </emma:emma>
          </inkml:annotationXML>
          <inkml:trace contextRef="#ctx0" brushRef="#br1" timeOffset="205459.769">4913 6458 55 0,'0'-5'108'16,"0"5"-4"-16,0-4-8 0,10 4-20 0,-10 0 4 0,0 0 0 16,0-5-4-16,8 5 8 0,-8 0-4 0,0 0 0 0,0 0-4 15,8 0 0-15,-8 0 4 0,8 0 4 0,-8 5-20 0,0-5 28 0,0 4-4 16,0 6-4-16,0-5-4 0,9 5 0 0,-9-1-8 0,0 1-4 16,0 4-4-16,0 0-4 0,0 1-8 0,0 5-44 0,0-2-8 15,0 1 0-15,0 1 0 0,-9-1 0 0,9 4 0 16,0-3 0-16,0-1 0 0,-8 0 0 0,8 0 0 0,0 1 0 0,0-1 0 15,-8-4 0-15,8 4 0 0,-8-5 0 0,8-5 0 0,0 6 0 16,0-1 0-16,0-4 0 0,0-1 0 0,0 1-60 0,-10-5-92 0,10 4-36 16,0-4-48-16,0-5-80 0,0 5 32 0,0-10 56 0,10 5 40 15,-10-5 36-15,0 0 32 0,8-4 20 0</inkml:trace>
        </inkml:traceGroup>
        <inkml:traceGroup>
          <inkml:annotationXML>
            <emma:emma xmlns:emma="http://www.w3.org/2003/04/emma" version="1.0">
              <emma:interpretation id="{548F2476-4579-44E7-8F74-BEE82B780955}" emma:medium="tactile" emma:mode="ink">
                <msink:context xmlns:msink="http://schemas.microsoft.com/ink/2010/main" type="inkWord" rotatedBoundingBox="21888,9673 23151,9729 23088,11150 21825,11094"/>
              </emma:interpretation>
            </emma:emma>
          </inkml:annotationXML>
          <inkml:trace contextRef="#ctx0" brushRef="#br1" timeOffset="209233.8297">6423 5677 35 0,'0'-5'88'0,"0"5"-8"0,0 0-8 0,0-6-20 0,0 6-8 16,8 0 0-16,-8 0 4 0,0 0 0 0,0 0 0 0,8 0 4 0,-8 0 0 16,8 0 0-16,2 0 4 0,-10 0 4 0,8 6-4 0,0-6 0 15,2 5 0-15,-2-1-4 0,0-4 4 0,1 10 0 0,-1-5 0 16,1 4 0-16,-1 1-4 0,1 0 0 0,-1-1 4 0,10 5 0 0,-10 1-4 15,0-1 0-15,2 2-4 0,6 2-4 0,-8-4-4 16,1 5 0-16,-1 0 0 0,10 6-4 0,-10-6 4 0,0 0-4 0,10 0 0 16,-10 5 0-16,0-4-4 0,2 4-8 0,-2-2-24 0,0 3 0 15,1-6 0-15,-1 5 0 0,1 0 0 0,8 0 0 0,-17 0 0 16,8 0 0-16,2 0 0 0,-2 0 0 0,-8 0 0 0,8 5 0 0,0-5 0 16,-8 0 0-16,0 5 0 0,10-5 0 0,-10 5 0 0,0-6 0 15,0 5 0-15,0 2 0 0,-10-1 0 0,10-5 0 0,0 4 0 16,-8 1 0-16,0 0 0 0,8-5 0 0,-8 5 0 0,-2-5 0 15,2 0 0-15,0 4 0 0,-10-4 0 0,10 1 0 0,-1-2 0 16,-7-3 0-16,-2 4 0 0,10-5 0 0,-10 5 0 0,2-5 0 0,7-1 0 16,-8-2 0-16,0 3 0 0,9-5 0 0,-10 0-16 0,10-4-76 15,-10-1-16-15,10 1-28 0,0 0-20 0,-1-5-32 0,1-1-16 16,-1-4-72-16,1 6 32 0,-1-12 52 0,1 2 40 0,0-1 28 16,8 0 20-16</inkml:trace>
          <inkml:trace contextRef="#ctx0" brushRef="#br1" timeOffset="208689.5057">5706 6094 43 0,'0'0'84'0,"0"-5"-4"0,0 0-8 0,0 0-20 0,0 5 0 16,0-4 0-16,0-1 0 0,0 5-4 0,0-5 4 0,0 5 0 16,0 0-4-16,0-5 8 0,0 5-8 0,0 0 0 0,0 0 0 15,0 0 0-15,-8 0-8 0,8 0 0 0,0 0-4 0,0 0-4 16,-8 0-4-16,8 0 0 0,0 0 0 0,-10 0-4 0,10 5 4 15,-8-5-4-15,8 5 0 0,-8-5-4 0,-1 5 0 0,9-1 4 0,-9 6-4 16,1-5-4-16,8 0 0 0,-8 4 0 0,-1 1-4 0,9-1 0 16,-8 6 4-16,-1-1-4 0,9-5 0 0,-9 6-4 0,9-1 4 15,-8 1 0-15,8-1 0 0,-8 2 0 0,8 2-24 0,-10-4 24 16,10 0 0-16,0 6-4 0,0-6 0 0,0 5 4 0,0-4-4 16,0-1 0-16,0 5 0 0,0-4 4 0,10-1-4 0,-10-4 0 0,8 4 4 15,-8 0-4-15,8 1 0 0,1-5 0 0,0-1-4 16,-1 1 4-16,1-1 0 0,-1 1 0 0,0-1 0 0,10 2 0 15,-10-7 0-15,10 5-4 0,-10-4 8 0,9 5 0 0,0-10-4 0,0 5 0 16,0-1 0-16,-8 1 0 0,17-5 0 0,-18 0 0 0,8 0 0 16,10 0-4-16,-9-5 0 0,1 5 4 0,-2-4 0 0,2-1-4 0,-2 1-4 15,2-7 0-15,-1 7 0 0,-9-5 4 0,9 3 0 0,-8-3 0 16,7-1-4-16,-6 0 4 0,6 1 0 0,-7-2-4 0,0-2 4 16,-1 3-4-16,0 1 4 0,-8-1-4 0,9-4 4 0,-1 4-4 15,-8-4 0-15,8 5 0 0,-8-6 0 0,0 5 4 0,10-4-4 16,-10-1 0-16,0 1 0 0,0 5 0 0,0-6 0 0,0 0 0 0,0 1 4 15,0 0-4-15,-10-1-16 0,10 6 16 0,-8-5 4 0,8-1-4 16,-8 5 0-16,8-4 8 0,-9 5-4 0,9-6-4 0,-8 5-4 16,0 1 4-16,-1-1 0 0,0-3-4 0,-7 7 4 0,6-3 4 15,2-1-8-15,-9 0 0 0,8 6 4 0,-7-6 4 0,7 5-8 16,-8 0 4-16,8 1-4 0,-7-1 4 0,-2 1-4 0,2 4 4 0,-2-7-4 16,10 7 0-16,-9 0 0 0,-1-3-4 0,10 3 0 15,-8 0-8-15,-2 3 4 0,10-3-8 0,-1 7-8 0,0-3-4 16,1-4-8-16,-1 5-4 0,1-1-4 0,0 6-8 0,-1-5-8 0,0 0 0 15,9-1-8-15,-8 6-16 0,8-5-4 0,-8 4-8 0,8 2-4 16,-10-7-4-16,10 5-16 0,0-4-60 0,0 5 20 0,0-6 24 16,0 6 32-16,-8-6 24 0</inkml:trace>
        </inkml:traceGroup>
        <inkml:traceGroup>
          <inkml:annotationXML>
            <emma:emma xmlns:emma="http://www.w3.org/2003/04/emma" version="1.0">
              <emma:interpretation id="{0589F042-5152-44FD-8B39-739270F6557E}" emma:medium="tactile" emma:mode="ink">
                <msink:context xmlns:msink="http://schemas.microsoft.com/ink/2010/main" type="inkWord" rotatedBoundingBox="25313,10353 25963,10381 25940,10898 25290,10869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1" timeOffset="210226.1748">9032 6357 47 0,'-10'-4'100'0,"10"4"-12"0,0-5-4 0,0 1-20 16,0-2-4-16,0 2 0 0,0 4-4 0,0-5 0 0,0 5 0 16,0-5-4-16,0 5 0 0,0 0 0 0,0-5 0 0,10 5 4 0,-10 0 0 15,8 0 0-15,-8 0-4 0,0 5 0 0,8-5 0 16,-8 5 0-16,9 0-4 0,0-1 0 0,-1 2 0 0,-8-2 0 0,9 5-4 15,-1-3-4-15,0 3-4 0,0 1-4 0,-8 0-4 0,10 3-4 16,-2-3 4-16,0 5-4 0,-8-1 0 0,10 5-4 0,-2-4-4 16,0-1-4-16,-8 5-4 0,9 0 0 0,-9 0-4 0,8 1 4 0,1 3 0 15,-9-4-4-15,8 1 0 0,-8-1-4 0,0 5 4 0,9-4-4 16,-9-1 0-16,0-5 0 0,0 5 4 0,0-4-4 0,0-1 0 16,0-5 0-16,0 6 0 0,0-5 4 0,0-1 0 15,0-4-4-15,0 0 8 0,0-1-4 0,0-4 0 0,-9 0 0 0,9 0 4 16,0 0-8-16,0-4 4 0,0-1-4 0,-8-5 4 0,8 6-4 0,0-6 4 15,0-5 0-15,-9 1 0 0,9 0-4 0,0 0-4 0,0-6 8 16,0 1 4-16,9 0-8 0,-9-6-4 0,8 6 8 0,-8-4-8 16,9 3 8-16,-1 1 0 0,0 1-4 0,-8-2 0 0,10 1 4 15,-2 4-8-15,0 1 4 0,2 0 0 0,-2 4 0 0,0 0 0 16,1 1 0-16,-1 4 4 0,1 5 4 0,-1-5-4 0,1 5 0 0,-1-4 4 16,0 4 0-16,2 0-4 0,-10 0 0 0,16 0 4 0,-6 4-4 15,-2-4 4-15,0 5-4 0,9-5 4 0,-9 0 0 0,10 0 0 16,-10 0 0-16,10 0 0 0,-2 5-4 0,-8-5 4 0,10 0-4 15,-1 0 0-15,0 0-4 0,0-5 4 0,-1 0-4 0,2 5 0 16,0-4 0-16,-10-1-4 0,9 5-8 0,-9-5 0 0,1 0-12 0,-1 0-12 16,1 1-20-16,-1-6-20 0,-8 5-16 0,0 1-24 0,8-2-16 15,-16 2-28-15,8-1-16 0,0-5-64 0,-8 6-4 0,-1-6 44 16,9 5 44-16,-8-5 28 0,-1 6 24 0</inkml:trace>
        </inkml:traceGroup>
        <inkml:traceGroup>
          <inkml:annotationXML>
            <emma:emma xmlns:emma="http://www.w3.org/2003/04/emma" version="1.0">
              <emma:interpretation id="{7724F80A-A12D-4C99-9418-8D091332AAB7}" emma:medium="tactile" emma:mode="ink">
                <msink:context xmlns:msink="http://schemas.microsoft.com/ink/2010/main" type="inkWord" rotatedBoundingBox="26457,10493 27077,10521 27067,10743 26447,10716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1" timeOffset="214595.8128">10166 6449 71 0,'0'0'108'0,"0"0"-4"0,0 0 4 0,0 0-16 16,0 0 4-16,0 0 0 0,0 0-4 0,8 0 0 0,-8 0-4 16,0 0 4-16,8 0-4 0,-8 0 0 0,9 0 4 0,-1 0-8 0,-8 0 0 15,8 4-4-15,2-4-4 0,-2 0-8 0,0 0 0 16,2 5 0-16,-2-5-8 0,8 0-4 0,-7 0-4 0,0 5-8 0,8-5-44 16,-9 0 0-16,10 0 0 0,-2 5 0 0,-8-5 0 0,10 0 0 15,-1 0 0-15,0 0 0 0,0 0 0 0,-1 0 0 0,-6 0 0 16,6 0 0-16,2 0 0 0,-1 0 0 0,-9 0 0 0,9 0 0 0,0 0 0 15,-9 0 0-15,2 0 0 0,-2 0 0 0,0 0 0 0,2 0 0 16,-2 0 0-16,0 0 0 0,-8 0-48 0,0 0-16 0,9 0-20 16,-9 0-16-16,0 0-20 0,0 0-12 0,-9 0-12 0,9 0-12 15,-8 0-4-15,0 0-32 0,-2 0-32 0,2 0 32 0,0 0 36 16,-2 5 28-16,-6-5 28 0</inkml:trace>
          <inkml:trace contextRef="#ctx0" brushRef="#br1" timeOffset="214913.5293">10225 6665 67 0,'0'4'104'0,"8"-4"0"0,-8 0-4 0,0 0-16 0,10 0 8 16,-10 5 0-16,8-5-4 0,-8 0 4 0,8 0-8 0,0 0 0 16,1 0-4-16,0 0 0 0,-1 0 0 0,1 0-4 0,7 0 0 15,2 0-8-15,-10 0-4 0,10 0-12 0,-2-5 0 0,2 5-12 0,7 0-4 16,-9-4-12-16,2 4 0 0,0-6-8 0,7 6-4 0,-8-4 0 15,8 4-4-15,-7-5-4 0,-2 5-4 0,2-5-8 0,-1 5-12 16,0-5-12-16,0 5-20 0,-9 0-12 0,10 0-16 0,-10 0-8 0,10 0-12 16,-10 0-20-16,0 0-8 0,0 0-16 0,1-4-44 15,0 4-28-15,-1-5 40 0,1 5 32 0,-1-10 28 0,10 6 20 16</inkml:trace>
        </inkml:traceGroup>
        <inkml:traceGroup>
          <inkml:annotationXML>
            <emma:emma xmlns:emma="http://www.w3.org/2003/04/emma" version="1.0">
              <emma:interpretation id="{704C1F38-E569-4747-AC1A-40CF447E0312}" emma:medium="tactile" emma:mode="ink">
                <msink:context xmlns:msink="http://schemas.microsoft.com/ink/2010/main" type="inkWord" rotatedBoundingBox="27618,10203 27931,10217 27898,10971 27585,10958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1" timeOffset="215405.2822">11325 6223 51 0,'8'-4'100'0,"-8"-2"-8"0,8 2-4 0,-8-1-28 16,10 0 0-16,-10 0-4 0,8 1 4 0,-8-1 0 0,8 0 0 15,-8 0 0-15,9 5 0 0,-9-4 0 0,9 4 0 0,-9-6-4 0,0 6 4 16,0 0 0-16,0-5 0 0,0 5 0 0,0 0 4 0,0 0-4 15,0 0 4-15,0 0 0 0,0 5 0 0,0-5-4 0,0 6-4 16,0-6-4-16,0 4 0 0,0 1-4 0,0 0-4 0,0 0-4 16,0 4-4-16,0-4-4 0,-9 4 0 0,9 1-8 0,-9 6-4 15,9-3-8-15,-8 2-12 0,8-1 0 0,-8 0 0 0,8 1 0 0,-10 4 0 16,10-4 0-16,-8 4 0 0,8 0 0 0,0-5 0 0,0 5 0 16,-8 1 0-16,8-2 0 0,0-3 0 0,0 4 0 0,8-5 0 15,-8 6 0-15,0-5 0 0,8-2 0 0,-8 2 0 0,10-1 0 16,-2-4 0-16,0-1 0 0,1 5 0 0,-9-4 0 0,9-5 0 15,-1 5-8-15,9-6-8 0,-9 1-4 0,1 0 4 0,0 0 0 0,-1-5 0 16,0 4 4-16,2-4-4 0,-2 0 4 0,9-4 0 0,-8-1-4 16,-1 0 0-16,0 0 4 0,1-4 4 0,-1-1 0 0,1 0 0 15,8 1 4-15,-17-1 0 0,8 1 0 0,2-5 0 0,-2 5 0 16,0-6 0-16,0 6 0 0,-8-2 8 0,10 2-4 0,-10-1 4 0,8 1 0 16,-8 4 4-16,0 0 0 0,0-1-4 0,0 6 0 15,0-3 4-15,0 3 4 0,0 0-4 0,0 0 8 0,0 0 0 0,0 0-4 16,0 0 0-16,0 3 4 0,0 3 4 0,0 4 0 0,0-6 8 15,0 6-8-15,0-5-4 0,0 9-16 0,0-4 0 0,0-1 0 16,0 6 0-16,0-1 0 0,0 5 0 0,0-5 0 0,0 6 0 0,0-6 0 16,0 6 0-16,0-1 0 0,0-5 0 0,0 5 0 15,0 0 0-15,0-4 0 0,-8-1 0 0,8 0 0 0,0 6 0 0,0-6 0 16,0-4 0-16,0 5 0 0,0-2 0 0,0-3 0 0,0 0 0 16,0-1 0-16,0 1 0 0,0-1 0 0,0-4 0 0,0 0 0 15,0 0-20-15,-10 0-112 0,10-5-32 0,0 5-44 0,-8-5-48 16,8 0-60-16,-8 0 60 0,0 0 48 0,-2 0 40 0,2-5 32 15,8 0 20-15</inkml:trace>
        </inkml:traceGroup>
      </inkml:traceGroup>
      <inkml:traceGroup>
        <inkml:annotationXML>
          <emma:emma xmlns:emma="http://www.w3.org/2003/04/emma" version="1.0">
            <emma:interpretation id="{73C16D4B-9362-4FD1-A80C-B9BF3DB1D742}" emma:medium="tactile" emma:mode="ink">
              <msink:context xmlns:msink="http://schemas.microsoft.com/ink/2010/main" type="line" rotatedBoundingBox="22368,11089 22544,11985 22241,12045 22064,11149"/>
            </emma:interpretation>
          </emma:emma>
        </inkml:annotationXML>
        <inkml:traceGroup>
          <inkml:annotationXML>
            <emma:emma xmlns:emma="http://www.w3.org/2003/04/emma" version="1.0">
              <emma:interpretation id="{F506697C-B056-4F8D-BBDA-71332CABE525}" emma:medium="tactile" emma:mode="ink">
                <msink:context xmlns:msink="http://schemas.microsoft.com/ink/2010/main" type="inkWord" rotatedBoundingBox="22368,11089 22544,11985 22241,12045 22064,11149"/>
              </emma:interpretation>
              <emma:one-of disjunction-type="recognition" id="oneOf32">
                <emma:interpretation id="interp56" emma:lang="" emma:confidence="0">
                  <emma:literal>p</emma:literal>
                </emma:interpretation>
                <emma:interpretation id="interp57" emma:lang="" emma:confidence="0">
                  <emma:literal>P</emma:literal>
                </emma:interpretation>
                <emma:interpretation id="interp58" emma:lang="" emma:confidence="0">
                  <emma:literal>n</emma:literal>
                </emma:interpretation>
                <emma:interpretation id="interp59" emma:lang="" emma:confidence="0">
                  <emma:literal>°</emma:literal>
                </emma:interpretation>
                <emma:interpretation id="interp60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260039.8562">5791 7105 19 0,'0'0'52'0,"0"0"-4"15,0 0 0-15,0 0-28 0,0-5-4 0,0 5 4 0,0 0-4 16,0 0 0-16,0 0-4 0,0 0 8 0,0 0-4 0,0 0 4 16,0 0-4-16,0 0-4 0,0 0-4 0,0 0 4 0,0 0 0 15,0 0 0-15,0 0 4 0,0 0-4 0,0 0 0 0,0 0 4 0,0 0 0 16,0 0 0-16,0 0 0 0,0 0 4 0,0 0 0 0,0 0 0 15,0 0 0-15,0 0 0 0,0 0 0 0,0 0 0 0,0 0 4 16,0 0 0-16,0 0 0 0,0 0 0 0,0 0 0 0,0 0-4 0,0 0 0 16,0 0 4-16,0 0-4 0,0 0 0 0,0 0 0 15,0 0-8-15,0 0 4 0,0 0 0 0,0 0 4 0,0 0-8 0,0 0 4 16,0 0 0-16,0 0 0 0,0 5 0 0,0-5 0 0,0 0-4 16,0 6 0-16,0-2-4 0,0-4 4 0,0 5 0 0,0 0 0 15,0 0 0-15,0-1-4 0,0 2 0 0,0-2-4 0,0 5 4 0,10-3 0 16,-10-2-8-16,0 6 8 0,0-5-4 0,0-1 0 0,8 2 0 15,-8 3 0-15,0-5 0 0,8 2 0 0,-8 3 0 0,0-4-4 16,8-1 4-16,-8 1 0 0,0 1-4 0,10-2 0 0,-10 1 0 16,8 0 4-16,-8 0-4 0,8-5 0 0,-8 4 4 0,9 1 0 15,-9-5-4-15,8 0 4 0,0 0-4 0,-8 5 4 0,10-5-4 0,-10 0 4 16,8 0 0-16,0-5-4 0,0 5 0 0,-8-5 4 16,10 5 0-16,-2-4 0 0,0-1-4 0,1 0 0 0,-9 5 0 0,9-5 4 15,-1 1-4-15,1-7 0 0,-1 7 4 0,-8-1-4 0,8-4 0 16,1 3 0-16,-9-3 4 0,9 5-4 0,-9-2 0 0,8-3 0 15,-8 4 0-15,8-4-20 0,-8 3 28 0,0 2-4 0,0-1 0 0,0 1 0 16,0-2-4-16,0 2 4 0,0-1-4 0,0 0 4 16,0 0 4-16,0 1-4 0,0 4 0 0,0-6 0 0,0 1 0 15,0 5 4-15,0 0-4 0,0-4 4 0,0 4-4 0,0 0 4 0,0 0-4 16,0 0 4-16,0 0-4 0,0 0 4 0,0 0-4 0,0 0 0 16,0 0 0-16,0 0-4 0,0 0 4 0,0 0-4 0,0 0 0 15,0 0 4-15,-8 0-4 0,8 4 0 0,0-4 0 0,0 5 0 0,0 1 0 16,-8-6 4-16,8 9-8 0,0-4 4 0,0 0 0 15,0-1 0-15,0 2 4 0,0 3-4 0,-9 1 0 0,9-1 0 0,0-4 0 16,0 4 0-16,0 1 4 0,0-1-4 0,9 1 0 0,-9 0 0 16,0-1 0-16,0 1 0 0,8-5 0 0,-8 5 0 0,0-1 0 15,8 1 0-15,-8 0 8 0,10-1 0 0,-10 5-4 0,8-4 0 0,0-1 0 16,1 6 0-16,-9-5 4 0,9 4-8 0,-1 0 8 0,0-4-4 16,1 4-4-16,-1 0 4 0,0 1-4 0,2-1 4 0,-2 5 4 15,0-4-8-15,2-1 4 0,-10 1-4 0,8-2 4 0,0 3 0 16,1 3-4-16,-9-5 0 0,8 1 4 0,1-2 0 0,-9 2 0 15,8-1-4-15,-8 1 4 0,0-1-4 0,9 1 0 0,-9-1 0 16,0 1 0-16,0-1 0 0,0 1 4 0,0-1-4 0,0 0 4 16,0 0-4-16,0 1 4 0,0-5-4 0,-9 4 4 0,9 0-8 0,0-4 8 15,-8-1-8-15,8 6 4 0,0-5 0 0,-9-1 4 0,9 1 0 16,-8-1-4-16,8 1 4 0,-9-2-4 0,1 3 0 0,8-7 0 16,-8 6 0-16,-2-5 0 0,2-1 0 0,8 2 4 0,-8-2-8 0,-2 1 4 15,2-1 4-15,-9 2-8 0,9-6 4 0,0 0 0 16,-1 4 4-16,0-4-8 0,-7 0 4 0,6 0 4 0,2-4-4 0,0-2 0 15,-1 2 0-15,0-1 0 0,1 1 0 0,0-2 0 0,-1-3 0 16,1 5 0-16,-1-6-4 0,9-1 4 0,-9 3 4 0,9-2-4 16,-8 1-4-16,8-1 4 0,0 1-4 0,0-1 4 0,-8-5-4 0,8 6 8 15,0-1-4-15,0-4 0 0,0 4-4 0,0 1 4 0,8-1 0 16,-8 0 0-16,0-4-4 0,8 5-4 0,-8-1 0 0,9 5-8 16,-9-5 0-16,0 1-4 0,9-1-4 0,-9 6-4 0,8-6-8 15,1 5 0-15,-9-5-4 0,8 6-16 0,0-6-8 0,-8 5-8 16,9 1-8-16,-9-2-8 0,9 2-8 0,-1-5 0 0,0 3-72 0,-8 2-4 15,10-1 36-15,-2 0 20 0,-8-4 28 0</inkml:trace>
        </inkml:traceGroup>
      </inkml:traceGroup>
    </inkml:traceGroup>
    <inkml:traceGroup>
      <inkml:annotationXML>
        <emma:emma xmlns:emma="http://www.w3.org/2003/04/emma" version="1.0">
          <emma:interpretation id="{CA9CD6F0-4FE1-48FD-B6DC-4D29EBBF53FA}" emma:medium="tactile" emma:mode="ink">
            <msink:context xmlns:msink="http://schemas.microsoft.com/ink/2010/main" type="paragraph" rotatedBoundingBox="16665,12927 33037,13196 33015,14592 16642,143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7AB7EE-C988-494D-8159-F0BB1E513E74}" emma:medium="tactile" emma:mode="ink">
              <msink:context xmlns:msink="http://schemas.microsoft.com/ink/2010/main" type="line" rotatedBoundingBox="16665,12927 33037,13196 33015,14592 16642,14323"/>
            </emma:interpretation>
          </emma:emma>
        </inkml:annotationXML>
        <inkml:traceGroup>
          <inkml:annotationXML>
            <emma:emma xmlns:emma="http://www.w3.org/2003/04/emma" version="1.0">
              <emma:interpretation id="{0DA73F89-E211-4342-A67F-844CD1379C02}" emma:medium="tactile" emma:mode="ink">
                <msink:context xmlns:msink="http://schemas.microsoft.com/ink/2010/main" type="inkWord" rotatedBoundingBox="16665,12978 17622,12993 17603,14146 16646,14130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2" timeOffset="437839.5902">386 9283 75 0,'-8'-15'96'0,"8"2"-8"0,0-2-4 0,0 1-24 16,0-6 4-16,-8 6 0 0,8 0 0 0,8-1 0 0,-8 1-8 15,0-1 0-15,8 1 4 0,-8-1-4 0,8 1-4 0,1 0 0 16,0-1-8-16,-1 1 0 0,9 1 0 0,-9 2-4 0,10-3 0 15,0 4-4-15,-2 1-4 0,1-2 0 0,0 3-4 0,0 2-4 16,1-3 4-16,-2 4-4 0,2 0 0 0,7 1-4 0,-8-1 0 16,0 5 0-16,-1 0-4 0,2 0 0 0,0 0 0 0,-2 0 0 15,1 5-4-15,0-1 0 0,0 1 0 0,1 5 0 0,-2-6 0 0,-6 10 0 16,6-3-4-16,-8-2-4 0,1 5-20 0,-1-4 24 0,1 5 0 16,0 4 4-16,-9-5-8 0,8 1-4 0,-8 3 4 0,0 2 0 15,0-6 0-15,0 5-4 0,-8 1 4 0,8-1-4 0,-9-5 0 16,0 6 4-16,1-2 0 0,-1-3-4 0,1 4 0 0,0-5-4 0,-10 1 4 15,10-1-4-15,-10-4-4 0,10 4 0 0,-9-4-12 0,9 0-4 16,-9 0-12-16,0-6-16 0,9 1-4 0,-10-1-4 0,0 1-8 16,10-5-16-16,0 0-12 0,-9 4-16 0,8-4-8 0,1 0-12 15,-1-4-52-15,9 4 0 0,-8 0 32 0,8-5 24 0,-8 5 32 16</inkml:trace>
          <inkml:trace contextRef="#ctx0" brushRef="#br2" timeOffset="437510.4707">633 9350 83 0,'0'-14'96'0,"-8"0"0"0,8-1 0 0,0 5-20 16,-9-4 4-16,9-1 0 0,0 2 4 0,0 3 4 16,-8 0-4-16,8 1-8 0,0-1-4 0,0 0-4 0,0 1 0 0,0 4-20 15,0 0 16-15,0 0 0 0,0 1-4 0,0 4 0 0,0 0 4 16,0-5-4-16,0 10-4 0,0-5-4 0,0 4-4 0,0 1 0 16,0 5-4-16,0-1-4 0,0 1-4 0,0 0-4 0,0 4-4 0,0 1-4 15,0 4-4-15,0 0 4 0,0 0-8 0,0 10-4 0,0-6-12 16,0 6 0-16,0-4 0 0,0 3 0 0,0 7 0 0,0-8 0 15,0 2 0-15,0 0 0 0,0 4 0 0,0-4 0 0,0 0 0 16,0-5 0-16,0 5 0 0,0-5 0 0,0 0 0 0,0 0 0 16,0-4 0-16,8-2 0 0,-8 1 0 0,0-4-20 0,0-1-4 0,9 1-4 15,-9-6-8-15,0 1-8 0,0 0-4 0,0-6-4 0,0 0-12 16,0-4-4-16,8 6-16 0,-8-1 0 0,0-5-16 0,-8-5-8 16,8-1-4-16,0 2-12 0,-9 0 4 0,9-2-12 0,-8-4-52 15,0 1-4-15,8-5 36 0,-10 5 24 0,2-7 32 0</inkml:trace>
          <inkml:trace contextRef="#ctx0" brushRef="#br2" timeOffset="438447.6908">1026 9604 59 0,'0'-14'104'0,"-10"4"-4"0,10-4 0 0,-8 4-16 0,8 1-4 16,0-1 4-16,-8 0 0 0,8 6-4 0,0-1-16 0,0 0-4 16,0 0-8-16,0 1 4 0,0 4-4 0,0-5 0 0,0 5 4 15,0 5-4-15,0-1-4 0,0 1 0 0,8 0-4 0,-8 0-4 16,0 4-4-16,0 1 0 0,8 0-12 0,-8 4 0 0,0 0-4 0,10 1-4 16,-10 4 0-16,8 0-4 0,-8 0-4 0,0 1-4 0,8 3 4 15,-8-4 0-15,0 6 0 0,0-6-4 0,0 5 0 0,10-4 0 16,-10-2-4-16,0 1 0 0,0 0 0 0,0-4 4 0,0-1 0 15,0 1-4-15,0-5 4 0,0-2-4 0,0 3 0 0,-10-11 4 16,20 4 0-16,-10 1 0 0,0-5-8 0,0-5 4 0,0 1 0 0,0-1-4 16,0-5 4-16,0 6 0 0,8-12 0 0,-8 7-4 0,0-5 0 15,8 5-4-15,-8-7 4 0,0 3-4 0,9-2 4 0,-9 1 0 16,8-1 0-16,1 1 4 0,-9-1 0 0,9 6-4 0,-9-5 4 0,8 9 0 16,0-5-4-16,-8 6 4 0,8-2 0 0,2 2 0 15,-10-1 0-15,8 5 0 0,0-5 0 0,2 5 0 0,-2 5 0 0,0-5 0 16,-8 0 0-16,9 5 0 0,-1-1 0 0,0 2 0 0,1-2 0 15,8 6 0-15,-9-5 4 0,2-1-8 0,-2 6 4 0,0-5 0 16,1 5 4-16,0-1-4 0,-1 1 4 0,0 5 0 0,1-7 0 16,-9 7 0-16,8-1 0 0,-8 1 4 0,0-1 4 0,0 1 0 15,0 4 4-15,0-5 4 0,0 5 4 0,-8-4-4 0,-1 4 0 0,1 0 4 16,0-5-8-16,-10 1 4 0,10 4 0 0,0-10-4 0,-10 6 0 16,10-5 0-16,-10-1-4 0,2 1-4 0,7-10 0 0,-7 4 0 15,6 1-4-15,-6-10 0 0,6 5 0 0,-6-4-4 0,8-6 0 0,-1 5-4 16,0-9 0-16,1 4-12 0,-1-4-8 0,9-1-12 15,-8 1-8-15,0 0-16 0,-2-1-16 0,10-4-8 0,0 5-12 0,-8 0-12 16,8-5-20-16,0 3-8 0,0 3-8 0,0-2-60 0,0 1-12 16,0 4 44-16,0 1 32 0,0-6 28 0,0 11 20 0</inkml:trace>
        </inkml:traceGroup>
        <inkml:traceGroup>
          <inkml:annotationXML>
            <emma:emma xmlns:emma="http://www.w3.org/2003/04/emma" version="1.0">
              <emma:interpretation id="{4555AB44-0B50-4D08-B8CA-E10DBA383FB8}" emma:medium="tactile" emma:mode="ink">
                <msink:context xmlns:msink="http://schemas.microsoft.com/ink/2010/main" type="inkWord" rotatedBoundingBox="18272,13452 18752,13460 18747,13803 18266,13795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2" timeOffset="438871.5905">1981 9422 47 0,'0'-4'120'16,"8"4"4"-16,-8 0 4 0,8-6-12 0,-8 6 4 0,8 0-4 0,2 0 0 16,-2 0 0-16,0 0-8 0,2 0 0 0,-2 0-8 15,0 0-4-15,1 0-12 0,8 0-8 0,-9 0-4 0,9 0-8 0,1 0-8 16,-2 0-12-16,2 0-8 0,-2 0-8 0,10 0-4 0,-9 0-8 16,9 0 0-16,-10 0 0 0,10 0-4 0,0 6-12 0,-9-6-4 15,1 0-16-15,6 4-8 0,-6 1-24 0,-1-5-28 0,-9 5-20 0,10 0-16 16,-18-1-32-16,8 1-20 0,0 0-16 0,-8 0-72 0,-8 5 36 15,8-6 36-15,-8 0 40 0,-10 3 28 0,1-3 16 0</inkml:trace>
          <inkml:trace contextRef="#ctx0" brushRef="#br2" timeOffset="439083.0255">1989 9652 7 0,'0'5'136'0,"0"4"0"0,8-3 8 15,-8-1-12-15,0 4 4 0,8-4 4 0,2-1 0 0,-10 6-4 0,8-5 0 16,0-1-12-16,2 6-4 0,6-5-4 0,-7 0-4 0,8 0-8 15,-9-1-12-15,9-4-20 0,1 6-8 0,-2-6-64 0,10 4 0 16,-9-4 0-16,9-4 0 0,-10 4 0 0,10 0 0 0,0-6 0 16,-9 6 0-16,9-4 0 0,0-1 0 0,-10 0 0 0,2 5 0 15,-2-5 0-15,1 5-76 0,1-4-136 0,-10 4-80 0,0-6-48 0,0 6 52 16,-8 0 52-16,0 0 40 0,0 0 44 0,-8 0 24 16,0 0 24-16</inkml:trace>
        </inkml:traceGroup>
        <inkml:traceGroup>
          <inkml:annotationXML>
            <emma:emma xmlns:emma="http://www.w3.org/2003/04/emma" version="1.0">
              <emma:interpretation id="{F87EE56C-E68D-46B8-97FC-CBD5F02173E6}" emma:medium="tactile" emma:mode="ink">
                <msink:context xmlns:msink="http://schemas.microsoft.com/ink/2010/main" type="inkWord" rotatedBoundingBox="19237,13051 21084,13082 21070,13947 19222,13917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2" timeOffset="445427.4178">3046 9460 31 0,'0'0'100'0,"-8"0"-12"0,0 0-4 0,-2-4-24 15,2 4 4-15,0-5-4 0,-1 0 0 0,0 0 0 0,1 1-4 0,8-1 0 16,-8 0-4-16,-1-4-4 0,9 3-8 0,-8-8 8 0,8 5-8 16,0 0-4-16,0-7-8 0,0 2 0 0,0 5 0 0,0-6-4 15,0 1 0-15,0-1 0 0,8 1 0 0,-8-1 0 0,9 2-4 16,-1-2 0-16,-8 1 0 0,8-1 0 0,1 1 0 0,0 4-4 16,-1-4 4-16,0 4-4 0,2 0-4 0,6 6 4 0,-7-6-4 0,0 5 4 15,-1 1-4-15,9 4 0 0,-9 0 4 0,10 0-8 0,-10 0 0 16,0 4 4-16,10 1-8 0,-10 5 0 0,9-1 0 0,-8 1 0 15,8 0-4-15,-9 4 4 0,0-5 4 0,2 10-8 0,-2-4 4 16,0 5 4-16,0-1-8 0,-8 0 4 0,0 4-4 0,0 2 0 16,0-2 4-16,0 2-4 0,-8 4 0 0,0-1 4 0,-10 0-8 0,10-3 4 15,-9 3-4-15,0 6 4 0,0-10-4 0,1 5 4 0,-2-5 0 16,-8 0 0-16,9 0 0 0,1-5 4 0,-2-4-4 0,2 4 4 16,-2-9-8-16,10-1 0 0,-10 1 4 0,10-6-4 0,0-4 0 15,-1 0 0-15,1 0 0 0,8-4 0 0,-9-6 0 0,9 5 0 16,0-5 4-16,0 1-4 0,-9-1 0 0,9-4 0 0,0 4 4 0,0 1-4 15,0-5 4-15,9 9 0 0,-9-10-4 0,0 5 4 0,9 6 0 16,-9-6 0-16,8 5 4 0,-8 1-4 0,9 4 4 0,-9-6 4 16,8 6-4-16,0 0 4 0,1 0 4 0,0 6-4 0,-1-6-16 15,0 4 28-15,2 1-4 0,-2 0 4 0,9 0 0 0,-8 4 0 16,7-4 0-16,1 0-4 0,1-1 0 0,-10 2 4 0,18-1-4 0,-10 4-4 16,2-9 0-16,-1 5 0 0,9-5-4 0,-10 4-4 0,10-4 4 15,0 5-8-15,-9-5 0 0,7 0-8 0,-6-5-12 0,8 5-16 16,-9-4-24-16,0 4-20 0,0-5-12 0,-1 5-20 0,-6-5-24 15,6 1-16-15,-6-1-28 0,-2 5-56 0,0-10 48 0,-8 5 28 16,8-5 36-16,-8 1 24 0</inkml:trace>
          <inkml:trace contextRef="#ctx0" brushRef="#br2" timeOffset="446128.5731">3634 9035 47 0,'-8'4'124'0,"8"-4"-12"0,0 4-4 0,0 1-24 16,-9 0 0-16,9 0-4 0,0-1 4 0,0-4-4 0,0 5-4 15,0-5 0-15,0 0 0 0,9 5 0 0,-1-5-8 0,-8 0 4 16,9 0-4-16,0 0-4 0,-1-5-8 0,0 5-12 0,10 0-4 0,-10-5-8 16,10 5-4-16,-2-4-4 0,1-1-8 0,1 0 0 15,6 5-4-15,-6-5-8 0,8 1 0 0,-1 0-12 0,1 4-24 0,0-6-20 16,0 1-24-16,-2 5-28 0,2 0-36 0,-1 0-28 0,1 0-88 16,0 0 32-16,-1 5 44 0,9-5 32 0,-8 6 32 0,-8-2 16 15</inkml:trace>
          <inkml:trace contextRef="#ctx0" brushRef="#br2" timeOffset="445667.7755">3668 9211 19 0,'0'-5'124'0,"10"0"-8"0,-2 5-8 16,-8-4-24-16,0 4 8 0,8 0 8 0,-8 0-8 0,0 0 4 0,0 0-4 15,8 0 0-15,-8 4-8 0,0 1-4 0,0 0 0 0,10 0-4 16,-10-1-8-16,0 7-4 0,8-2-12 0,-8-4 0 0,0 9-8 16,0-5-4-16,0 6-8 0,8 3-4 0,-8-3-4 0,0 5-8 15,0 0 0-15,0-2-8 0,0 6 0 0,0-4 4 0,0 3-4 16,0-4-4-16,0 6 0 0,0-2 0 0,0 1-8 0,0 0-4 0,0-4-8 16,0 3-20-16,0-4-8 0,9 1-12 0,-9-1-8 0,0 1-8 15,0-6-4-15,8 0 0 0,-8-5-8 0,0 1 0 0,0 0-8 16,9-5 0-16,-9-1-4 0,9 2 0 0,-9-12 4 0,0 6-8 15,8-4-20-15,-8-1-20 0,0-5 0 0,8 0 20 0,-8-4 28 16</inkml:trace>
          <inkml:trace contextRef="#ctx0" brushRef="#br2" timeOffset="445909.6439">3873 9274 7 0,'0'-19'112'0,"9"-1"0"0,-9 1-8 16,8 4-20-16,-8 1 0 0,0 0-4 0,8-1-4 15,-8 6 0-15,10-1-8 0,-10 5-4 0,0 1-4 0,0-1-8 0,8 0 4 16,-8 5 0-16,0 0 0 0,0 0 0 0,8 5 0 0,-8-5 0 15,0 9 0-15,0-4-4 0,10 9 0 0,-10-4-4 0,0 5-8 16,0-1 4-16,0 0-8 0,8 6-4 0,-8-1-4 0,0 0-4 16,8 5-4-16,-8 0-4 0,0 0 4 0,0 0-8 0,8 0 4 0,-8 4-8 15,0-3 0-15,9 4 0 0,-9-6 0 0,8 1-8 16,-8 0 0-16,0 0 8 0,9 0-4 0,-9-5-8 0,0 5 4 0,0-5-8 16,0-4-4-16,0 4-8 0,0-9-4 0,0 4-16 0,0-5-20 15,0 1-12-15,0-5-20 0,0-5-8 0,0 0-16 0,0 0-16 16,-9-5-12-16,9-5-20 0,-8 6-60 0,-1-11 28 0,1 1 40 15,8-1 24-15,-8 1 28 0</inkml:trace>
          <inkml:trace contextRef="#ctx0" brushRef="#br2" timeOffset="446561.4144">4368 9561 51 0,'0'-14'104'16,"-8"-1"0"-16,8 6-4 0,-10-1-20 0,10-4 0 0,0 4-4 16,0 2-4-16,-8-3-4 0,8 1 0 0,0 1-4 0,8 4-24 15,-8 0 16-15,0 1 0 0,10 4 0 0,-10 0-4 0,8 0 0 0,0 0-4 16,-8 4-4-16,9 6-4 0,0-5-4 0,-9 5-4 0,8 5-4 16,0-7-4-16,1 7 0 0,-1 4 0 0,0 0-4 0,-8 0-4 15,10 0-4-15,-10 5 0 0,8 0-4 0,-8 0 0 0,0 1 0 0,0-2 0 16,0 6-4-16,0-5 0 0,8 0 0 0,-8-6 0 15,-8 3 0-15,8-2-4 0,0 0 4 0,0-5-4 0,0-4 4 0,0-1 0 16,0-4-4-16,0-1 0 0,0-4 0 0,8-4 4 0,-8-5-4 16,0-1 0-16,0-5 4 0,10 1-4 0,-10-5 0 0,0-4 0 15,8 3-4-15,0-4 4 0,-8 0 4 0,8-5 0 0,1 5-8 0,0-5 8 16,-1 5 0-16,-8 0 4 0,9 0 4 0,-1 5 0 0,0-5 0 16,2 5 0-16,-2 5-4 0,0-1 0 0,0 7 0 0,2-7 0 15,-2 9 0-15,0-3-4 0,1 4 0 0,-9 5 0 0,9-5-8 16,-1 5 0-16,1 0 0 0,-1 5-12 0,0-5-16 0,-8 5-20 15,8 0-20-15,2 5-12 0,6-6-20 0,-6 0-24 0,-2 7-16 16,0-7-16-16,1 1-84 0,8 5 44 0,-9-6 32 0,9 1 40 0,1 0 20 16</inkml:trace>
        </inkml:traceGroup>
        <inkml:traceGroup>
          <inkml:annotationXML>
            <emma:emma xmlns:emma="http://www.w3.org/2003/04/emma" version="1.0">
              <emma:interpretation id="{77037358-17CC-4B15-AE69-98D5FE9F7F35}" emma:medium="tactile" emma:mode="ink">
                <msink:context xmlns:msink="http://schemas.microsoft.com/ink/2010/main" type="inkWord" rotatedBoundingBox="21556,13155 22295,13167 22281,14005 21542,13993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2" timeOffset="447162.3604">5264 9211 23 0,'8'-10'116'0,"-8"1"-8"0,0-1-4 16,8 6-28-16,-8-1 4 0,0 0-4 0,0 0-4 0,0 5 0 15,8 0 4-15,-8 0-8 0,0 0 4 0,0 5 0 0,9 0 4 0,-9 4 0 16,0 1-4-16,8-1 0 0,-8 6 0 0,9 0-8 16,-9 3-4-16,0 1 0 0,9 6-8 0,-9-2-8 0,0 2-4 15,0 4-4-15,0-1-8 0,8 1-4 0,-8 0-4 0,0 4-8 0,0-4 0 16,0 5-4-16,0-1 0 0,0 0-8 0,0 1 4 0,0-5-12 16,8 4-8-16,-8-4-12 0,0 0-8 0,0-6-12 0,10 2-8 15,-10-1-8-15,8-4-12 0,-8-1-4 0,0-6-12 0,8 3-12 16,-8-8-8-16,0 3-8 0,0-11 4 0,8 0-32 0,-8-5-48 15,0-5 16-15,0-4 36 0,0 4 24 0,0-9 32 0</inkml:trace>
          <inkml:trace contextRef="#ctx0" brushRef="#br2" timeOffset="447430.6477">5357 9590 31 0,'0'9'152'0,"0"-4"0"0,-8 5 0 15,8 0-24-15,0-6 4 0,0 6 0 0,0-1-4 0,8-4-4 16,-8 5-8-16,8-6-8 0,-8 2-8 0,8-1-8 0,2-1-4 15,-2 1-4-15,9-5-4 0,-9 5-12 0,10-5-8 0,-2 0-8 0,2 0-8 16,8 0-20-16,-10-5-24 0,9 5 0 0,1-5 0 16,0 1 0-16,0-1 0 0,7 5-16 0,-7-10-56 0,8 5-36 0,-8 5-48 15,8-5-16-15,-9 0-32 0,9 1-56 0,-8-1-12 0,9 0 48 16,-11 0 44-16,2 1 32 0,0 4 28 0,8-6 28 0</inkml:trace>
          <inkml:trace contextRef="#ctx0" brushRef="#br2" timeOffset="447167.3484">5561 9201 59 0,'0'-19'124'0,"8"5"-8"0,-8 4-4 0,10-4-20 15,-10 9-4-15,8-4-8 0,-8 4 0 0,0 0-4 0,8 5-4 16,-8-5-8-16,0 10 0 0,9-5 0 0,-9 5 4 0,0 0 0 15,0 4 4-15,9 1 0 0,-9-1 0 0,8 6-4 0,-8 4-4 0,9 0-4 16,-9 1-4-16,0 4-4 0,0-1-4 0,0 6-8 0,8 0 0 16,-8-1-8-16,0 6-8 0,0 0 0 0,0 0-4 0,8-1-4 15,-8 5-4-15,0-4 0 0,0 4-4 0,9-4-4 0,-9 0 0 16,0 3-4-16,0-8 0 0,9 5-12 0,-9-5-4 0,8-5-4 16,-8 0-12-16,0 0-16 0,8-6-16 0,-8 2-16 0,0-5-20 0,0-6-36 15,0-4-8-15,0 4-16 0,-8-9-12 0,8 0-84 0,-8-4 36 16,8-1 40-16,-9-5 40 0,0-5 20 0,1 1 24 0</inkml:trace>
        </inkml:traceGroup>
        <inkml:traceGroup>
          <inkml:annotationXML>
            <emma:emma xmlns:emma="http://www.w3.org/2003/04/emma" version="1.0">
              <emma:interpretation id="{974C9743-0CB5-4DB2-9796-7D6F91CCA63A}" emma:medium="tactile" emma:mode="ink">
                <msink:context xmlns:msink="http://schemas.microsoft.com/ink/2010/main" type="inkWord" rotatedBoundingBox="23081,13515 23563,13523 23556,13943 23074,13935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2" timeOffset="447678.9799">6790 9474 15 0,'0'0'128'0,"0"-4"0"0,0 4 4 0,0 0-16 0,0 0 4 0,8 0-4 15,-8 0 4-15,8 0-4 0,0 4 4 0,2-4-4 0,-2 7-4 16,0-7-12-16,9 0-8 0,-8 0-4 0,8 4-8 0,-1-4-8 16,2 4-12-16,8-4-8 0,-9 5-8 0,-1-5-8 0,10 5-8 0,-8 0-8 15,7-1-4-15,-8 1-4 0,0-5-12 0,9 5-8 16,-10-5-16-16,2 5-12 0,-2-1-16 0,-6 1-28 0,6 0-28 0,-7 0-20 15,-1 0-36-15,-8 0-32 0,8-1-56 0,-8 1-12 0,-8 0 48 16,8 5 44-16,-8-6 36 0,-1 1 24 0</inkml:trace>
          <inkml:trace contextRef="#ctx0" brushRef="#br2" timeOffset="447933.2985">6824 9743 27 0,'0'15'180'0,"0"-5"-12"16,0 4-16-16,0-5-24 0,0 6 4 0,0-5 4 0,0-1 4 15,0 1 0-15,8-1-4 0,-8 1-12 0,8 0-8 0,1-6-4 0,-1 6-8 16,10-5-16-16,-10-5-8 0,18 4-12 0,-10-4-52 0,2 5-16 16,7-10 0-16,1 5 0 0,-10 0 0 0,10-4 0 0,0 4 0 15,-1-5 0-15,1 0 0 0,0-4 0 0,0 3-20 0,-10 6-112 16,1-4-24-16,1-2-48 0,-2 2-48 0,-8 4-64 0,2-5 60 16,-2 5 48-16,0 5 32 0,-8-5 32 0,0 4 28 0</inkml:trace>
        </inkml:traceGroup>
        <inkml:traceGroup>
          <inkml:annotationXML>
            <emma:emma xmlns:emma="http://www.w3.org/2003/04/emma" version="1.0">
              <emma:interpretation id="{155CD2D6-26B1-45F7-AFBF-96D2CEB58CB8}" emma:medium="tactile" emma:mode="ink">
                <msink:context xmlns:msink="http://schemas.microsoft.com/ink/2010/main" type="inkWord" rotatedBoundingBox="24054,13231 25221,13250 25208,14080 24041,14061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2" timeOffset="449001.8177">7855 9599 43 0,'-9'-4'96'15,"1"4"-8"-15,-1-5-4 0,1 0-24 0,0 0 0 0,-2 1-4 0,2-1-4 16,0-5 0-16,-2 1-4 0,10-1 0 0,-8-5-4 0,8 6-8 15,-8-5 4-15,8-1-8 0,0 0 4 0,0-3-4 0,0 3 4 16,8 1 0-16,-8-5-8 0,8 4-4 0,-8-4 8 0,10 5-4 16,-2-1 4-16,0 1-4 0,2-1 4 0,-2 6 0 0,0-5 0 15,9 4-8-15,-8 5 0 0,-1-5 0 0,9 6 0 0,-9-1 0 16,10 1-12-16,-10-2 4 0,10 6-4 0,-2 0 0 0,-7 6-4 0,8-6 0 16,0 4 0-16,-9 5-4 0,10-3 0 0,0 3 0 0,-10 5 0 15,0-4 0-15,9 5 0 0,-9 4-8 0,1-4 4 0,0 9 0 16,-9-6-4-16,0 6 0 0,0 0 0 0,0 4 4 0,-9 2-4 15,0 3-4-15,1-4 0 0,-1 4 0 0,-7 1 4 0,-2-5 4 0,2 4 0 16,-2-4 0-16,-7 5-4 0,7-10 0 0,2 4 4 16,-10-3-4-16,8-6 4 0,-7 0 0 0,8-5 0 0,0-5-4 0,9 1 0 15,-10-4-4-15,10-2 0 0,-10-4 4 0,10 0-4 0,8-4 0 16,-8-2 4-16,8-4 0 0,-8 1 0 0,8 0 0 0,0-1 0 16,0 0 4-16,0-4 0 0,8 5 0 0,-8-1 0 0,8-5 4 15,-8 7-4-15,8-3 4 0,2 2 0 0,-2-1 0 0,-8 6 8 16,8-2-4-16,2 2 4 0,-2 4 0 0,9 0 4 0,-9-5-4 15,1 5 8-15,-1 0-4 0,9 5 4 0,-9-5 0 0,2 0 0 0,6 4-4 16,-6 2 4-16,6-2-24 0,-8 1 20 0,10 0-4 0,-1 0 0 16,-1-1-4-16,2 0 0 0,-10 3-4 0,18-3-4 0,-9 6 0 15,0-6 0-15,0 1-12 0,1 0-4 0,-2 0-16 0,2 4-12 0,-2-9-12 16,1 4-8-16,1 2-12 0,-2-2-20 0,2-4-16 16,-2 0-4-16,-6 6-12 0,6-12-68 0,-7 6-8 0,7-4 48 0,-7-2 20 15,0 2 32-15</inkml:trace>
          <inkml:trace contextRef="#ctx0" brushRef="#br2" timeOffset="449701.9472">8443 9197 3 0,'0'0'148'16,"0"0"-16"-16,-8 0-8 0,8 4-16 0,0-4-20 0,0 5 20 0,0 0-4 15,0 0-4-15,0-1-8 0,0-4-4 0,0 6-4 0,8-1-4 16,-8-5-4-16,8 4-4 0,2 1-8 0,-2-5-4 0,0 0-4 16,0 0-8-16,10 0-8 0,-10 5-8 0,9-5-8 0,1 0-4 0,-2 0 0 15,10 0-8-15,-9 0 0 0,0 0-12 0,8 0-12 16,1 0-16-16,0 0-16 0,-9 0-24 0,9 4-20 0,-1 2-28 16,0-6-28-16,1 4-24 0,-8 5-84 0,7-3 12 0,-9-2 44 0,2 6 40 15,0-1 32-15,-2 1 20 0</inkml:trace>
          <inkml:trace contextRef="#ctx0" brushRef="#br2" timeOffset="449214.2504">8469 9427 99 0,'8'-9'136'15,"-8"-1"-8"-15,0 4-16 0,0 2-24 0,0-1-4 0,0 5 0 16,0 0-4-16,0 0-4 0,0 5 0 0,0-1-8 0,0 2-4 16,0-2-4-16,0 6-8 0,0 0 0 0,0-1-8 0,0 6-4 0,0-1-4 15,0 1-4-15,0-1-4 0,0 5-4 0,0 0-8 0,0 0 0 16,0 1-4-16,0 3-4 0,0-4 0 0,0 6 0 0,0-6-4 15,8 5-4-15,-8-5-8 0,0 0-16 0,10 0-16 0,-10 0-12 16,0 1-8-16,8 0-20 0,-8-6-12 0,8 0-12 0,-8 0-4 16,9-4 4-16,-9 0-4 0,8-6-28 0,-8 1-28 0,8-5 12 0,-8 5 28 15,0-10 24-15</inkml:trace>
          <inkml:trace contextRef="#ctx0" brushRef="#br2" timeOffset="449471.5611">8614 9609 23 0,'8'-19'112'0,"-8"5"-12"0,9-6 0 16,-9 6-24-16,8-1 0 0,-8 1 0 0,0 5 0 0,8-1-4 15,-8 1 0-15,0-2-4 0,0 3-8 0,0 2 0 0,10 2-4 0,-10-1 4 16,0 5-4-16,8-5 0 0,-8 5 0 0,0 0 4 16,8 5 0-16,-8-5-8 0,8 9 0 0,-8-3-4 0,0 9 0 0,10-7-24 15,-10 7 16-15,0 4-4 0,0 0-8 0,0 0-4 0,0 5-4 16,0 0-4-16,8 5-4 0,-8-1 0 0,0 6 0 0,0-5-4 16,0 0-4-16,0 4-4 0,0-4 0 0,8-1-8 0,-8 2-4 0,0-2-8 15,0-3-8-15,9-6-12 0,-9 0-12 0,0 0-8 0,9-5-16 16,-9-4-12-16,0-1-20 0,0-4-24 0,0 0-20 0,0-10-12 15,0 0-56-15,0 1 20 0,-9-11 40 0,9 6 36 0,-9-9 24 16</inkml:trace>
        </inkml:traceGroup>
        <inkml:traceGroup>
          <inkml:annotationXML>
            <emma:emma xmlns:emma="http://www.w3.org/2003/04/emma" version="1.0">
              <emma:interpretation id="{27BC2222-683D-4D36-BD64-98CFB4FC17C3}" emma:medium="tactile" emma:mode="ink">
                <msink:context xmlns:msink="http://schemas.microsoft.com/ink/2010/main" type="inkWord" rotatedBoundingBox="26214,13261 26899,13273 26887,13997 26202,13986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2" timeOffset="457471.9611">9926 9288 55 0,'0'-5'76'0,"0"0"-12"0,0 1 4 0,0 4-28 0,0-6 4 16,0 2-4-16,0-1 4 0,10 1 0 0,-10 4 4 0,0-6-4 15,0 2-4-15,0-1 4 0,0 0-4 0,0 1 4 0,0-1-4 16,0 5-4-16,0 0 4 0,0-6-8 0,0 6 0 0,0 0 0 0,0 0 0 16,0-4-8-16,0 4 0 0,0 0-4 0,0 0 0 0,8 4 4 15,-8-4 0-15,0 6 4 0,0-6 0 0,0 5 0 0,0 4-4 16,0-9 0-16,0 9 0 0,8-3-4 0,-8 3 0 0,0 1 0 0,0-1-4 16,0 1 0-16,0-2-4 0,0 7 4 0,0 0 0 15,0-5-4-15,0 5 4 0,0-1 0 0,0 0-4 0,0-5 0 0,-8 6 0 16,8-1 0-16,0 1 4 0,0-1-4 0,-8 1-4 0,8 0 4 15,0-2-4-15,0 1 4 0,-10 1 4 0,10-1-4 0,0-4 0 16,0 4 4-16,-8-4-4 0,8 4 0 0,0-4-4 0,0-1 0 16,0 1 0-16,0 0-4 0,0-1 4 0,0-4-4 0,0 0-20 15,0 4 24-15,0-4-8 0,0 0 8 0,0-5 0 0,0 4-4 16,8 2-4-16,-8-1 0 0,0-5 4 0,0 4 0 0,10-4-4 0,-10 0 4 16,8 5-4-16,-8-5 4 0,8 0 0 0,1 0-4 0,-9 0 0 15,8 0 4-15,0 0-4 0,2 0 0 0,-2 0 4 0,0 0-4 16,0 0-4-16,2-5 0 0,-2 5 4 0,0-4-8 0,1 4-4 15,0-5 0-15,-1 5-12 0,1 0-4 0,-1-6-8 0,0 2-8 16,1-1-8-16,0 0-4 0,-1 0 0 0,0 1-16 0,2-1-8 0,-10 0-4 16,8 0-4-16,0 1-4 0,1-2 4 0,-9 2-4 0,9-1 12 15,-9-5 0-15,0 6-4 0,8-6-12 0,-8 5-8 0,0-4 0 16,0 4 8-16,0-5 8 0</inkml:trace>
          <inkml:trace contextRef="#ctx0" brushRef="#br2" timeOffset="457708.3283">10174 9481 39 0,'0'-7'84'0,"0"3"0"0,0 0-4 0,0-2-28 16,0 2-4-16,0-1-4 0,0 5 0 0,0-5 0 0,0 5-4 15,0 0 4-15,0 0 4 0,0 0 4 0,0 0-8 0,0 5 12 16,0 0 4-16,0-5-4 0,0 10 0 0,0-6 0 0,0 0 0 0,0 7 4 16,0-7-4-16,0 6 0 0,0-1 0 0,0 1-4 15,0 4 0-15,0-4-4 0,0 4-4 0,0 1-4 0,0-1 0 0,0 0-4 16,0 5-4-16,0-4-4 0,0 4 0 0,0 1-8 0,0-6 0 16,0 0-8-16,0 6 4 0,0-1-8 0,0-5 4 0,0 5-4 15,0-4 0-15,0 4 0 0,0-5 0 0,0 1-4 0,0-2 0 0,0 3-4 16,0-7 4-16,0 1 0 0,0-1-4 0,0 1-4 0,0 0-4 15,0-6-12-15,0 6-4 0,0-5-16 0,0-1-12 16,0-4-16-16,0 5-8 0,0-5-8 0,0 0-16 0,0 5-20 0,0-5-16 16,0 0-4-16,0-5-36 0,0 0-40 0,0 1 36 0,0-1 32 15,-8-1 28-15,8-2 24 0</inkml:trace>
          <inkml:trace contextRef="#ctx0" brushRef="#br2" timeOffset="458124.212">10584 9710 151 0,'0'4'164'0,"8"-4"-4"0,-8 0 0 0,0 6-8 15,0-6 12-15,8 4 8 0,-8 1-8 0,0-5-4 0,-8 5-16 0,8 0-8 16,0-1-24-16,0-4-20 0,0 6-12 0,0-6-44 0,0 4-36 16,0-4 0-16,0 0 0 0,0 0 0 0,0 0 0 0,0 0 0 15,0 0 0-15,0 0 0 0,0 0 0 0,0 0 0 0,-8 0 0 0,8 0 0 16,0 5 0-16,0-5 0 0,-10 0 0 0,10 4 0 15,0-4 0-15,-8 0 0 0,8 6 0 0,-8-6 0 0,8 0 0 0,-10 4 0 16,10-4 0-16,-8 5 0 0,0 0-72 0,8 0-108 0,0-5-56 16,-9 0-68-16,9 0-12 0,0 8 60 0,-8-8 52 0,8 0 36 15,0 7 28-15,0-7 28 0</inkml:trace>
        </inkml:traceGroup>
        <inkml:traceGroup>
          <inkml:annotationXML>
            <emma:emma xmlns:emma="http://www.w3.org/2003/04/emma" version="1.0">
              <emma:interpretation id="{936167F1-C55F-4493-8F50-7C6C28957AEF}" emma:medium="tactile" emma:mode="ink">
                <msink:context xmlns:msink="http://schemas.microsoft.com/ink/2010/main" type="inkWord" rotatedBoundingBox="27562,13252 27971,13258 27955,14260 27546,14253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2" timeOffset="460665.423">11555 9312 19 0,'0'-11'80'15,"0"7"-8"-15,8 0-8 0,-8-6-16 0,0 5-4 0,10 1-4 16,-10-6 4-16,0 5-4 0,8 1 0 0,-8-2 4 0,0 2 0 16,0-1 4-16,0 0 0 0,0 1 0 0,0-1 4 0,0 5-4 0,0-6 4 15,0 6 0-15,0-4-12 0,0 4 8 0,0 0-8 16,0 0 0-16,-8-5-8 0,8 5-4 0,-10 0 0 0,10 0-4 0,0 0-4 16,-8 5-4-16,0-5 4 0,8 4-8 0,-9 2 0 0,0-1 0 15,1-1-4-15,-9 6 0 0,9 0 0 0,-1-1 0 0,-8 1 0 16,9 4 0-16,-2 5 0 0,-6 0 0 0,7 0-4 0,-8 6 4 15,9-2-4-15,-9 6 0 0,8 0 0 0,0 1 4 0,1-3 0 16,-10 7 0-16,10-5-8 0,8 4 4 0,-8 1 0 0,0 0 0 0,8-6-4 16,-10 6 4-16,10 0 0 0,0-7 0 0,0 3 0 0,0-1 0 15,10 0 0-15,-2-6-4 0,-8 2 0 0,8-2 4 0,0-2-4 16,2-3 0-16,-2 6 4 0,9-10-4 0,-8 5 0 0,8-5 4 16,-9 1 0-16,9-5 0 0,0 4 0 0,1-5 0 0,-2 1-4 15,-7 0 4-15,8-5-4 0,0-1 4 0,0 1-4 0,0 0 4 0,-9-5 4 16,10 5-4-16,-2-5 4 0,-6-5-4 0,-2 5 0 15,9-5 0-15,-9 0 0 0,-8 1 0 0,8-6 0 0,2 5 0 0,-10-5-4 16,8 1 0-16,-8-5 0 0,0 4 4 0,0-5-4 0,-8 1-4 0,8 0 4 16,-10-5-4-16,10 4 0 0,-8-4 0 0,0 5 4 15,-1-5 0-15,1 4 4 0,0 0-8 0,-10 1 4 0,10 0-4 0,0 5 0 16,-10-6 0-16,10 11 0 0,-10-6 0 0,10 10 0 0,-9 0 0 16,0 4-4-16,0 2-4 0,9 3-4 0,-10 1-8 0,1 3-4 15,0 7-8-15,0-1-8 0,0 5-4 0,0 0-16 0,-1 0-8 0,2 0-12 16,-2 0-12-16,10 5-12 0,-9-5-16 0,9 0-80 0,0-5 32 15,-2 1 32-15,10-2 24 0,0 1 28 0</inkml:trace>
        </inkml:traceGroup>
        <inkml:traceGroup>
          <inkml:annotationXML>
            <emma:emma xmlns:emma="http://www.w3.org/2003/04/emma" version="1.0">
              <emma:interpretation id="{2FD44161-E2DD-4241-BFA1-013FD0D1DE96}" emma:medium="tactile" emma:mode="ink">
                <msink:context xmlns:msink="http://schemas.microsoft.com/ink/2010/main" type="inkWord" rotatedBoundingBox="28613,13609 29155,13618 29149,13933 28607,13924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2" timeOffset="461278.7808">12322 9571 47 0,'0'0'100'0,"0"0"-8"0,0 0 0 0,0 0-16 16,0 0-4-16,0 0 0 0,8 0 0 0,-8 0 0 15,10 0 0-15,-2 0 0 0,0 0-8 0,-8 0 4 0,10 0 4 0,6 0 0 16,-8 0-8-16,1 0 4 0,8 0-4 0,-8 0 4 0,7 0-4 15,2 0 0-15,0 0-8 0,-2 0-4 0,1 0-8 0,0 0-4 16,0 0 0-16,1 0-12 0,6 0-4 0,-6 0-8 0,-1 0 0 0,0 0-4 16,8 5-4-16,-7-5-4 0,-2 0 0 0,2-5-12 15,-10 5-16-15,9 0-4 0,-9 0-20 0,10 0-16 0,-10 0-16 0,-8 5-12 16,8-5-16-16,-8 0-28 0,10 0-16 0,-10 4-32 0,-10-4-60 16,10 5 40-16,-8 0 36 0,-9-5 36 0,8 5 28 0</inkml:trace>
          <inkml:trace contextRef="#ctx0" brushRef="#br2" timeOffset="461481.7617">12399 9787 83 0,'0'8'124'0,"-9"3"-16"0,9-1-8 0,0-6-12 16,0 1 4-16,0 5 12 0,0-6-4 0,0 1-8 0,9-1-4 16,-9 2 0-16,8-2 0 0,1-4-4 0,0 6 0 0,-1-6 0 15,0 0-4-15,10 0-4 0,0 4-8 0,-2-4-8 0,1 0-8 0,9 0-4 16,-10-4-16-16,10 4-4 0,0 0-4 0,-1 0-8 0,1-6-4 15,0 6-4-15,0 0-8 0,-10 0-16 0,9 0-24 0,-7 0-28 16,8 0-36-16,-10 0-28 0,-7 0-40 0,8 0-36 0,-9 6-84 0,1-2 48 16,-9 1 48-16,8 0 40 0,-8 0 24 0,-8-1 8 15</inkml:trace>
        </inkml:traceGroup>
        <inkml:traceGroup>
          <inkml:annotationXML>
            <emma:emma xmlns:emma="http://www.w3.org/2003/04/emma" version="1.0">
              <emma:interpretation id="{72736BD0-FDE1-4FC5-8DC1-0B2F5C3BF01A}" emma:medium="tactile" emma:mode="ink">
                <msink:context xmlns:msink="http://schemas.microsoft.com/ink/2010/main" type="inkWord" rotatedBoundingBox="29655,13140 31802,13176 31786,14141 29640,14106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2" timeOffset="468278.6081">13414 9446 55 0,'0'-5'72'0,"0"1"-8"0,0-1-4 0,0-5-24 0,0 6 0 16,0-6 4-16,0 4 4 0,0-3 0 0,0 0 4 0,0 5 0 15,0-6 4-15,0 0 4 0,0 6 0 0,0-7 0 0,0 7 4 16,0-6-4-16,0 5 0 0,0 1-4 0,0-2 0 0,0 2 0 15,0 4-4-15,0-5-8 0,0 5 0 0,0 0 0 0,0 0 0 16,0 0 0-16,0 0 0 0,0 0 4 0,0 5-4 0,0-1 0 0,0 2 0 16,0-2-4-16,0 6 4 0,0-5-4 0,0 4-4 0,0 1-4 15,0 0 0-15,0 4-8 0,-9 0 0 0,9 0-4 0,0 1-4 16,0-1 4-16,-8 5-12 0,8-5 4 0,-9 6 0 0,9-1 0 0,-9-5 0 16,9 6-8-16,-8-1 4 0,8 0 0 0,-8 0 0 15,8 1 0-15,0-1-4 0,0 0 0 0,0-4 0 0,-8 3 0 0,8 1 0 16,8-4 0-16,-8 5 4 0,0-7-8 0,8 2-4 0,-8-1 8 15,8-3 4-15,1 3-8 0,0-5 0 0,-1 1 0 0,1-1 0 16,-1-5 4-16,0 2-4 0,2-2 0 0,6-4 0 0,-8 6 4 16,10-6 4-16,-10 0 0 0,1-6-4 0,8 2 4 0,-8-2-4 15,7 2 0-15,-8-1-4 0,2-4 4 0,6 4-4 0,-6-4 0 0,-2-1 8 16,0-1-4-16,1 3 0 0,-9 3 0 0,8-5-4 0,1 0 0 16,-9 1 4-16,8-1 0 0,-8 6 0 0,9-6 0 0,-9 5 0 15,0 1-16-15,0-2 16 0,0 2 4 0,0-1-4 0,8 5 0 16,-8-5 8-16,0 5-4 0,0 5 0 0,0-5 0 0,0 5 0 15,0-1 4-15,-8 2-4 0,8 3-4 0,0-4 8 0,0 4-4 0,0 1 0 16,0 5-4-16,0-6 0 0,0 5 0 0,0 1 0 0,0-1 4 16,0 1 0-16,0 4-4 0,0-5 4 0,0 1-4 0,0 4 4 15,0-5-4-15,0 1 0 0,0-1 0 0,0 0 0 0,0 2-4 0,0-3 0 16,0 1-4-16,0-4-8 0,0-1-12 0,0 1-12 16,0-5-16-16,0 4-8 0,0-4-12 0,0 0-8 0,0-5-8 0,0 5-16 15,0-5-12-15,0-5-4 0,0 5 4 0,0-5 4 0,8 0-12 16,-8-4-20-16,0 4-12 0,8-5 12 0,-8-4 24 0,10 0 24 15</inkml:trace>
          <inkml:trace contextRef="#ctx0" brushRef="#br2" timeOffset="468896.1416">14207 9657 23 0,'0'5'112'0,"0"5"-12"0,0-10-12 0,0 5-28 16,0-1 0-16,0 1 0 0,0 0 0 0,0-5-4 15,0 0 0-15,0 0-4 0,0 4-8 0,0-4 0 0,0 0-8 0,0-4 4 16,8 4-8-16,-8-5 0 0,0 0 0 0,8 1-4 0,-8-1 0 16,10-5-8-16,-10 0-8 0,8 1 0 0,0-6 4 0,-8 5-4 15,8-4 0-15,2 0-4 0,-10-5 4 0,8 0-4 0,0-1-4 0,-8 1 0 16,0 0 0-16,0-1 4 0,9 2 0 0,-9-1-4 16,-9 0 0-16,9-1 0 0,0 2 0 0,-8 2 8 0,8-3-4 0,-8 5 4 15,-2-5 0-15,2 8 0 0,0-2-4 0,0 3 4 0,-2 0-4 16,2 1 4-16,0-1-4 0,-10 6-4 0,10-1-16 0,-9 5 20 15,9-5-4-15,-10 5 0 0,10 5 0 0,-10-5 0 0,10 5 0 0,0-1-4 16,-10 2 4-16,10 3-4 0,-9 1 4 0,9-1-4 16,0 5 0-16,-2-4 0 0,2 5 0 0,0-6 4 0,8 5-4 0,-10-3 4 15,10 3-4-15,0 0-4 0,-8 0 4 0,16-4 4 0,-8 4-4 16,0-4 4-16,10 4-4 0,-2-4 4 0,-8 0 0 0,18-2 4 16,-10 3 0-16,0-2 4 0,9 1-4 0,-9-1 0 0,10 1 0 0,-2-1 0 15,2 1 0-15,-1 4 0 0,0-4 0 0,8 0 0 0,-7-1 4 16,-2 5-8-16,10-4 0 0,-8 5 4 0,-2-1-4 0,1-5 0 15,9 6-4-15,-8 0 4 0,-2-1-4 0,2 0 0 0,-2 1 0 16,1-1 4-16,-9 1-4 0,2-2 0 0,-2 7 4 0,0-7-4 16,0 2 4-16,2 0-4 0,-10 4 0 0,0-5 0 0,0 1 0 0,0-1 0 15,-10 5 0-15,2-5 4 0,0 1 0 0,0 4 0 0,-10-4 0 16,10-1 0-16,-9 1-12 0,-1-6 24 0,2 5 0 0,-2-4 4 16,2 0 4-16,-10-1 4 0,9 1-4 0,-1-6 4 0,2 2-8 15,-10-2 0-15,9-4 0 0,0 0-4 0,0-4-4 0,9-2-4 16,-10 2 0-16,2-6 0 0,6 1-4 0,2-6 4 0,0 1-4 15,8 0 0-15,-9-1 0 0,9-4-4 0,0 0 0 0,-9 0 0 0,9-1-4 16,0 1-4-16,9 0 0 0,-9-1-4 0,0 2 0 0,9 4-4 16,-9-7-4-16,8 8-12 0,-8-1-4 0,8-1-8 0,2 1-8 15,-2 4 0-15,0-5-8 0,1 6-4 0,8 4 4 0,-9-4-12 16,9-1-12-16,-8 1-4 0,8 3-8 0,1-3 4 0,-2 4-4 16,10-4-4-16,-9 4-44 0,9 0-28 0,0 0 28 0,-2 1 24 0,-6-2 28 15</inkml:trace>
          <inkml:trace contextRef="#ctx0" brushRef="#br2" timeOffset="469681.6231">14744 9264 3 0,'-17'-5'140'0,"8"1"-8"0,0 4 0 16,1 0-16-16,0 0 0 0,8-6-4 0,-8 6-24 0,-2 0 8 0,10 0-8 15,-8 0-8-15,8 6 0 0,0-6 0 0,0 0-4 0,8 0 0 16,-8 0-4-16,10 0-4 0,6 0 4 0,-8 0 0 0,10-6-4 16,-1 6-4-16,-1 0 0 0,2-4-8 0,8-1 0 0,-1 5-16 15,9-5-40-15,0 1 0 0,0-1 0 0,0-1 0 0,9 2 0 16,-9-6 0-16,9 5 0 0,-9-4 0 0,8-1 0 0,1 6 0 0,-1-1 0 16,-7-5 0-16,7 5-80 0,-8 0-92 0,-8 1-68 0,8-1-92 15,-17 0 24-15,9 5 52 0,-8-5 52 0,-2 5 40 0,-8 0 28 16,1-4 28-16</inkml:trace>
          <inkml:trace contextRef="#ctx0" brushRef="#br2" timeOffset="469176.4203">14760 9532 11 0,'10'-5'100'15,"-10"-4"-8"-15,0 4-4 0,8-4-24 0,-8 4-4 0,8 0 0 16,0 5 0-16,-8-5 0 0,10 5 4 0,-10 0 0 0,0 0-4 16,8 0 4-16,-8 5-4 0,8 0 4 0,-8 0 0 0,9 4 0 0,-9 1-4 15,9-1 0-15,-9 1-4 0,0 4 0 0,8 1-8 0,-8 4 0 16,9-5-12-16,-9 10 0 0,0-5-4 0,8 6-4 0,-8-6-8 16,0 4-4-16,0 2 0 0,0-6-8 0,0 5 0 0,8 0 0 0,-8 0-4 15,0 0-4-15,0-5-12 0,8 4-12 0,-8-3-12 0,0-1-16 16,0-4-16-16,10 4-12 0,-10-5-8 0,0 1-12 0,8-6-8 15,-8 1-12-15,0-1-8 0,0-4-44 0,0 0-24 0,0-5 32 16,8-5 36-16,-8 0 24 0</inkml:trace>
          <inkml:trace contextRef="#ctx0" brushRef="#br2" timeOffset="469415.2975">15059 9590 107 0,'9'-10'116'0,"-9"-4"-4"0,8 4-4 0,-8 1-16 0,9-1 4 0,-9 5-4 16,0-4-8-16,8 4-8 0,-8 0-4 0,0 5-8 0,8-5-4 0,-8 5 0 15,10 0 0-15,-2 0 0 0,-8 5-4 0,8-5 0 0,-8 5 0 16,10 4-4-16,-10-4-4 0,8 5 0 0,-8 4-8 0,0 1 0 16,8-1 0-16,-8 0-8 0,0 5-8 0,0 1 0 0,0-1-4 15,0 5 0-15,0-5-8 0,0 5-4 0,0 1 8 0,0-2-8 16,0 7-4-16,0-7 4 0,0 0-4 0,-8-3 0 0,8 4-4 16,0-4 0-16,0-1-4 0,0 0-4 0,0 0 0 0,0-5-8 0,0-4-12 15,0 4-8-15,0-4-20 0,0-6-16 0,0 1-16 0,-8 0-20 16,8-5-20-16,0-5-16 0,-10 5 0 0,10-9-28 0,-8-1-44 15,8 1 16-15,-8-6 40 0,-2 1 28 0,2-5 32 0</inkml:trace>
        </inkml:traceGroup>
        <inkml:traceGroup>
          <inkml:annotationXML>
            <emma:emma xmlns:emma="http://www.w3.org/2003/04/emma" version="1.0">
              <emma:interpretation id="{BF2FE065-DD2E-4D11-9AEF-5B028466AE19}" emma:medium="tactile" emma:mode="ink">
                <msink:context xmlns:msink="http://schemas.microsoft.com/ink/2010/main" type="inkWord" rotatedBoundingBox="32211,13331 33035,13345 33015,14592 32190,14578"/>
              </emma:interpretation>
              <emma:one-of disjunction-type="recognition" id="oneOf43">
                <emma:interpretation id="interp71" emma:lang="" emma:confidence="0">
                  <emma:literal>je</emma:literal>
                </emma:interpretation>
                <emma:interpretation id="interp72" emma:lang="" emma:confidence="0">
                  <emma:literal>ją</emma:literal>
                </emma:interpretation>
                <emma:interpretation id="interp73" emma:lang="" emma:confidence="0">
                  <emma:literal>j</emma:literal>
                </emma:interpretation>
                <emma:interpretation id="interp74" emma:lang="" emma:confidence="0">
                  <emma:literal>ja</emma:literal>
                </emma:interpretation>
                <emma:interpretation id="interp75" emma:lang="" emma:confidence="0">
                  <emma:literal>i</emma:literal>
                </emma:interpretation>
              </emma:one-of>
            </emma:emma>
          </inkml:annotationXML>
          <inkml:trace contextRef="#ctx0" brushRef="#br2" timeOffset="493198.011">15997 9816 47 0,'0'-10'76'0,"0"6"-4"0,0-3-8 0,0 3-20 0,0 0 0 15,0-1 0-15,0 5 0 0,0-5 0 0,0 5 0 0,0-5-4 16,0 5 0-16,0 0-4 0,0 0-4 0,0-4-4 0,-8 4 0 0,8 0-4 16,0 0-4-16,0 0 4 0,0 0-8 0,0 0 8 0,0 4 4 15,0-4 0-15,0 0-4 0,0 0 8 0,0 5 4 0,0 0-8 16,0 0 4-16,0 3-4 0,0-1-4 0,8 1-4 0,-8 2 0 15,0 5 0-15,8-6 0 0,-8 5-4 0,0 6-4 0,10-6 0 16,-2 6-4-16,-8-6-16 0,8 5 24 0,0 0-4 0,1-5-4 0,0 6 0 16,-1-1 0-16,-8 0-4 0,9 0 0 0,-1 0 0 0,0-4 0 15,2 4 0-15,-2 0 0 0,0-5 0 0,-8 5 0 0,8-4-4 16,2 5 0-16,-2-1 0 0,0-5 0 0,-8 5 0 0,9-4 4 0,-9-1 0 16,9 1 0-16,-9 4-4 0,8-5-4 0,-8 0 4 15,0 0 0-15,0-4 0 0,0 5 0 0,0-1 0 0,0-5 0 0,0 1 0 16,0 4 0-16,0-4 0 0,0 0 0 0,0-1 4 0,0 1-4 15,-8-6 0-15,8 6 0 0,-9 0 0 0,0-5 0 0,9 4 4 16,-8-4-4-16,0 5 0 0,-10-6 0 0,10 1 0 0,0 0 4 0,-10-5-4 16,10 5 0-16,-9-5 0 0,8 0 0 0,-8-5 0 15,9 5 0-15,-10-10-4 0,10 6 4 0,-10-6 0 0,10 0 0 0,0 1 0 16,-1-1 0-16,1-4 0 0,0-1 0 0,-1 1 0 0,0 1 0 16,9-8 0-16,-8 7 0 0,8-5 0 0,0 4 0 0,-8-4-16 15,8 5 16-15,0-5 0 0,0 4 4 0,8 1-4 0,-8-1 0 16,0 2 0-16,8-2 0 0,-8 4-4 0,9-2 0 0,0-2-4 15,-9 6-4-15,8 0-12 0,0-2-4 0,1 2-4 0,-1-5-16 0,0 9-4 16,2-5-20-16,-2 0-12 0,0 1-12 0,2-1-8 0,-2 1-56 16,0-1-20-16,0 0 36 0,10 1 28 0,-10-1 24 0</inkml:trace>
          <inkml:trace contextRef="#ctx0" brushRef="#br2" timeOffset="493419.9263">16159 9556 43 0,'-9'-4'88'0,"9"-1"-8"0,-8 0-4 16,0 5-24-16,-2-5 0 0,10 0-4 0,-8 5-20 15,8-5 16-15,-8 5-8 0,8 0-8 0,-8 0 0 0,8 0-8 0,0 0-4 16,0 0-4-16,0-4 0 0,-10 4-4 0,10 0 0 0,0 0-8 16,0 0 0-16,10 0 0 0,-10 4-16 0,0-4-8 0,8 0-16 15,-8 0-8-15,8 0-32 0,-8 5-56 0,0-5 0 0,8 0 28 0</inkml:trace>
          <inkml:trace contextRef="#ctx0" brushRef="#br2" timeOffset="493768.9933">16500 9364 19 0,'0'-4'88'0,"9"-6"-4"0,-9 5-8 0,0-4-28 0,0 4 0 15,8 0-4-15,-8 1 0 0,9-2 0 0,-9 2-4 0,8-1-4 0,-8-1 0 16,8 6 4-16,2-4-4 0,-2 4-4 0,0 0 4 0,0 0-4 16,2 0 4-16,-2 0 0 0,0 0-4 0,1 0-4 0,-1 0-4 15,1 4-8-15,0-4 8 0,-1 6-4 0,0-1-4 0,0-1 0 16,-8 2-4-16,10-2 0 0,-10 1 0 0,8 5 0 0,-8-6-4 16,0 7 4-16,0-3-4 0,-8-2 0 0,8 4-4 0,-10-1-8 15,10 0 4-15,-8 1 0 0,0 0 0 0,0-1 0 0,8 1 0 0,-9-1 0 16,0 1 0-16,1 0 8 0,-1-6-8 0,1 7 8 0,0-7-4 15,8 5 0-15,-10-4 0 0,10 4 4 0,-8-4 4 0,8 0-4 16,0 4 4-16,0-9 0 0,-8 10 0 0,8-5 0 0,0 0 0 16,0 0 0-16,0-1-4 0,0 1 0 0,0 0 4 0,8 0-4 15,-8 0 0-15,8-5 0 0,-8 4 0 0,10 1-4 0,-10 0 0 16,8-5 0-16,0 5 0 0,1-1-4 0,-9-4 4 0,17 5 0 16,-8-5-4-16,-1 0-4 0,8 5-16 0,-6-5-12 0,-2 5-24 0,0-5-32 15,2 4-32-15,-2-4-24 0,0 6-88 0,1-2 36 0,-1-4 40 16,-8 5 28-16,9 0 28 0</inkml:trace>
        </inkml:traceGroup>
      </inkml:traceGroup>
    </inkml:traceGroup>
    <inkml:traceGroup>
      <inkml:annotationXML>
        <emma:emma xmlns:emma="http://www.w3.org/2003/04/emma" version="1.0">
          <emma:interpretation id="{9ED337CD-3D5C-44F1-B0E0-D122CADCE331}" emma:medium="tactile" emma:mode="ink">
            <msink:context xmlns:msink="http://schemas.microsoft.com/ink/2010/main" type="paragraph" rotatedBoundingBox="16965,14787 33158,15110 33128,16618 16935,162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26FEB0-ED86-4519-B170-0CA3AC03F13B}" emma:medium="tactile" emma:mode="ink">
              <msink:context xmlns:msink="http://schemas.microsoft.com/ink/2010/main" type="line" rotatedBoundingBox="16965,14787 33158,15110 33128,16618 16935,16295"/>
            </emma:interpretation>
          </emma:emma>
        </inkml:annotationXML>
        <inkml:traceGroup>
          <inkml:annotationXML>
            <emma:emma xmlns:emma="http://www.w3.org/2003/04/emma" version="1.0">
              <emma:interpretation id="{72980C14-20BD-42A5-9BC2-A757191398E7}" emma:medium="tactile" emma:mode="ink">
                <msink:context xmlns:msink="http://schemas.microsoft.com/ink/2010/main" type="inkWord" rotatedBoundingBox="16958,15180 17378,15189 17362,15983 16942,15975"/>
              </emma:interpretation>
              <emma:one-of disjunction-type="recognition" id="oneOf44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2" timeOffset="473819.464">727 11216 47 0,'-8'-5'104'0,"8"-4"-8"0,-8 3 0 0,-2 2-20 0,10-1 4 15,-8 1 0-15,8-2 4 0,-8-3 0 0,8 4-4 0,-10-1 4 16,10 3-8-16,0 3 0 0,0-6-4 0,-8 2 0 0,8-1 0 0,0 5-12 16,0 0 4-16,0-4-4 0,0 4-4 0,0 0-4 0,0 0 0 15,0 0-4-15,0 0 0 0,0 0 0 0,8 4 4 0,-8-4-4 16,0 5 4-16,10-1-4 0,-2 5-4 0,-8 2-8 0,8-2-36 15,2 1 0-15,-10 5 0 0,8-1 0 0,0 6 0 0,1-2 0 16,8 1 0-16,-17 5 0 0,17 5 0 0,-9-5 0 0,0 0 0 0,2 4 0 16,-2 2 0-16,0-2 0 0,2 6 0 0,-2-5 0 0,0 0 0 15,0 4 0-15,1-4 0 0,-1-1 0 0,1 1 0 0,0 0 0 16,-1 1 0-16,0-2 0 0,2-5 0 0,-10 2 0 0,8-6 0 16,0 0 0-16,-8 0 0 0,8-4 0 0,-8-1 0 0,10-5 0 15,-10 6 0-15,0-10 0 0,8-1 0 0,-8 2 0 0,0-2 0 0,0-4 0 16,0 0 0-16,8-4 0 0,-8-2 0 0,0-3 0 15,0-1 0-15,9 0 0 0,-9-3 0 0,0-7 0 0,8 1 0 0,-8 0 0 16,9-6 0-16,-9 1 0 0,0 1 0 0,9-6 0 0,-1 0 0 16,0 1 0-16,-8-1 0 0,8 0 0 0,-8 0 0 0,10 1 0 15,-2 3 0-15,0-4 0 0,-8 6 0 0,10-2 0 0,-10 2 0 0,8 3 0 16,-8 2 0-16,8-2 0 0,-8 1 0 0,9 4 0 0,-9 1 0 16,0 0 0-16,0 0 0 0,8 3 0 0,-8-2 0 0,0 3 0 15,0 0 0-15,0 1 0 0,0-1 0 0,0 5 0 0,0 1 0 16,0-6 0-16,0 5 0 0,0 1 0 0,0 4 0 0,0-6 0 15,0 6 0-15,0-4-28 0,0 4-64 0,0 0-24 0,0 0-12 0,0 0-28 16,0 0-24-16,0 0-4 0,0 4-68 0,0 2 8 0,0-2 48 16,0 1 32-16,0 0 32 0,0 0 32 0</inkml:trace>
        </inkml:traceGroup>
        <inkml:traceGroup>
          <inkml:annotationXML>
            <emma:emma xmlns:emma="http://www.w3.org/2003/04/emma" version="1.0">
              <emma:interpretation id="{B515BFE6-390D-49EE-82C5-0AE659931A0B}" emma:medium="tactile" emma:mode="ink">
                <msink:context xmlns:msink="http://schemas.microsoft.com/ink/2010/main" type="inkWord" rotatedBoundingBox="18255,15397 18917,15410 18909,15788 18248,15774"/>
              </emma:interpretation>
              <emma:one-of disjunction-type="recognition" id="oneOf4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2" timeOffset="474212.1046">1964 11393 115 0,'0'0'124'0,"0"0"-12"0,0 0-4 15,0 0-20-15,0 0 8 0,0 0 0 0,0-4 0 0,0 4-4 0,8 0 0 16,-8-6-8-16,9 6 0 0,-1 0 0 0,0-4-4 0,10 4-4 16,-10-5 0-16,10 5-8 0,-2 0-4 0,1-5-8 0,0 5-4 15,8 0-20-15,1 0 12 0,-8 0 0 0,7 0-8 0,1 0-8 0,-10 0 0 16,10 0-4-16,-8 0-4 0,7 0-4 0,-8-5 0 0,0 5-4 15,1 0-8-15,-2 0-4 0,2 0 0 0,-2 0 0 0,-7-3-12 16,8 3-20-16,-8 0-8 0,-9 0-20 0,8 0-28 0,0 0-28 16,-8 3-32-16,0 2-36 0,-8-5-20 0,8 5-80 0,-8 4 40 15,-1-3 52-15,-8-2 36 0,0 1 32 0,9-1 16 0</inkml:trace>
          <inkml:trace contextRef="#ctx0" brushRef="#br2" timeOffset="474468.4131">1972 11671 147 0,'0'11'168'0,"9"-2"-24"0,-9 0-12 0,0-4-16 0,8 5 8 0,-8-6 4 15,8 1 4-15,0-5-8 0,2 6-8 0,-2-6-16 0,0 0-8 16,10 0-4-16,-1 0-8 0,0 0-8 0,0-6-8 0,9 6-12 16,0-5-4-16,-2 1-4 0,2-1-4 0,-1 0-12 0,9 0-20 0,-8-4-8 15,0 4 0-15,9 1 0 0,-11-2 0 0,2 1 0 0,9 1 0 16,-11-1 0-16,2 5 0 0,-8-5-60 0,7 5-44 15,-8 0-32-15,0 0-48 0,1 0-36 0,-10 0-84 0,0 5 32 16,1 0 48-16,0-1 44 0,-9 1 36 0,8 1 24 0,-8-2 24 0</inkml:trace>
        </inkml:traceGroup>
        <inkml:traceGroup>
          <inkml:annotationXML>
            <emma:emma xmlns:emma="http://www.w3.org/2003/04/emma" version="1.0">
              <emma:interpretation id="{384B2EFA-E282-42AA-8F7D-CF50B7B7DEAE}" emma:medium="tactile" emma:mode="ink">
                <msink:context xmlns:msink="http://schemas.microsoft.com/ink/2010/main" type="inkWord" rotatedBoundingBox="19760,14801 20929,15454 20580,16078 19411,15425"/>
              </emma:interpretation>
              <emma:one-of disjunction-type="recognition" id="oneOf4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2" timeOffset="480555.6523">3831 11129 63 0,'0'-4'92'0,"0"-1"-8"16,0 0-4-16,0 1-24 0,0-1-4 0,0 5 0 0,0 0-8 15,0-6-8-15,0 6-4 0,0 0 8 0,0 0 4 0,8 0 0 16,-8 6 4-16,0-1 8 0,0-1 0 0,9 1-4 0,-9 4 4 0,8 1-4 15,-8 5 0-15,9-1 0 0,-9 1-8 0,8-2 0 0,1 7-4 16,-9 0-4-16,8 3-4 0,-8-4-4 0,8 5-4 0,-8 0 0 16,10 0-4-16,-10 0-4 0,8 0 0 0,-8 0-4 0,8 4 0 15,2-3 0-15,-10-2 0 0,8 2-8 0,-8-6 0 0,8 5 0 16,-8-5-4-16,0-1 4 0,8 2 0 0,-8-1 0 0,0-4 0 0,9 4-4 16,-9-9 0-16,0 4 0 0,0-4-4 0,0-1-4 0,0-4-4 15,0 5-8-15,0-5-12 0,0-5-12 0,0 4-12 0,0-4-12 16,-9 0-8-16,9-4-12 0,-8-1-12 0,8 1-4 0,-8-2 0 0,0-3-16 15,-2-6-44-15,2 1-12 0,0-1 36 0,-2 1 24 16,-6-1 20-16</inkml:trace>
          <inkml:trace contextRef="#ctx0" brushRef="#br2" timeOffset="481118.1468">4257 11494 27 0,'0'-9'104'0,"0"-1"-16"0,0 5-8 0,8-5-28 0,-8 6-4 15,0-2-4-15,0 2 0 0,0-1 0 0,9 5 0 0,-9 0 4 16,0 0-4-16,9 5-16 0,-9-1 24 0,8 2-4 0,-8-2 0 0,9 6 0 16,-1-5-4-16,0 5-8 0,-8 3-4 0,9 2 0 0,0-5 0 15,-1 4-4-15,-8 6-4 0,8-6-4 0,2 5-8 0,-2 0 4 16,0-5 0-16,-8 5-4 0,9-4 0 0,0 4 0 0,-1-4-4 0,-8-1 4 16,8 0 0-16,1-3 0 0,-9-2 4 0,8 0 0 15,-8 1 0-15,0-6 4 0,0 1 0 0,0 0 0 0,0-5 0 16,8 0-4-16,-8 0-4 0,0-5-4 0,0-4 0 0,0 4 0 0,0-5-4 15,-8-3 0-15,8 2 0 0,0-3 0 0,0-5 0 0,8 4-4 16,-8-4 4-16,0 0-4 0,10-5 0 0,-10 5 0 0,0 0-4 0,8-6 0 16,-8 12-4-16,8-7 0 0,-8 1-12 0,0 0-4 0,10 4-12 15,-10 1 0-15,8 5-8 0,-8-6-16 0,0 5-12 0,0 5-12 16,0-4-12-16,0 4-4 0,8 5 0 0,-8-4-56 0,0-2-28 16,0 6 32-16,8 0 24 0,-8 0 36 0</inkml:trace>
          <inkml:trace contextRef="#ctx0" brushRef="#br2" timeOffset="480810.9705">3421 11154 55 0,'-17'-10'76'0,"9"5"-8"0,-1-5 0 0,-7 6-32 0,6-1 4 15,2-4 0-15,0-2-4 0,-2 7-4 0,10-6 0 0,-8 1 0 16,8-1-4-16,-8 5 4 0,8-5-4 0,0 1 0 0,0-1 0 16,0 1 0-16,8-1 0 0,-8 6 0 0,8-6 0 0,2 5 4 15,-2 1 0-15,0-2 0 0,2 2 8 0,-2 4 4 0,9-5-12 16,-9 5 0-16,9-5 0 0,0 5 0 0,1 5 0 0,-10-5-4 0,18 5 0 16,-18-5 0-16,18 4-4 0,-9 2-4 0,-1-2 0 0,2 1 0 15,8-1-4-15,-10 2 0 0,1-6 0 0,9 9 0 0,-8-4-8 16,-2 0 0-16,10-1 0 0,-9 2 4 0,0-2-4 0,0 1-8 0,-1-1 4 15,2-4-4-15,0 6 0 0,-2-6 0 0,1 0-4 16,0 4-4-16,0-4-8 0,1 0-8 0,-10 0-12 0,10 0-4 0,-10 0-16 16,0 0-12-16,0 0-16 0,1 0-8 0,-1 0-8 0,-8-4-8 15,0-2-56-15,9 6-16 0,-9-4 32 0,0 4 24 0,0-5 28 16</inkml:trace>
          <inkml:trace contextRef="#ctx0" brushRef="#br2" timeOffset="479939.2659">3549 11211 23 0,'0'0'68'0,"0"-5"-12"0,0 1 0 0,0-2-28 0,0 2 4 15,0-1-8-15,0 1 8 0,0-2 4 0,0 2 0 0,0-1 0 16,0 0 0-16,0-1 8 0,0 3-4 0,0-3-4 0,0 2 0 16,0-1 8-16,0 5 0 0,0 0-8 0,0-4-4 0,0 4-4 0,0 0 4 15,0 0 4-15,0 0 0 0,8 0 4 0,-8 4 0 0,0 1 0 16,0-1 0-16,10 5-16 0,-10 2 16 0,0-2-4 16,0 1 0-16,8-1-4 0,-8 6 0 0,0-1 0 0,0 5-4 0,0 1-4 15,8-2 0-15,-8 2-4 0,0-1 0 0,0 1-8 0,10 0 4 16,-10-2-4-16,0 1 4 0,0 0 0 0,0 1-8 0,8-7 4 15,-8 7-4-15,0-5 4 0,8-2-4 0,-8 7 0 0,0-5-4 0,0-6 0 16,0 6 4-16,0-6 0 0,8 5-8 0,-8-4 0 0,0 0 4 16,0-1-4-16,0-4 4 0,0 4 0 0,0-3-4 0,0-2 0 15,0 5 0-15,0-9 0 0,0 6 0 0,0-6 0 0,0 4 0 16,0-4 0-16,0 0 4 0,0 5 0 0,0-5-4 0,0 0 0 16,0 0-8-16,0 0 4 0,0 0-8 0,0 0 0 0,0-5-8 0,0 5 0 15,0-4-4-15,0 4-8 0,0-6-4 0,0 6 0 0,0-4-4 16,0-1 0-16,0 1 0 0,0 4-4 0,0-10 0 0,-8 5-12 15,8 0-4-15,0-4-4 0,0 3-4 0,0 2-4 0,0-6 0 16,-8 5 0-16,8 1-8 0,0-6-36 0,0 6-32 0,-8-7 12 16,8 2 24-16,0 5 12 0</inkml:trace>
        </inkml:traceGroup>
        <inkml:traceGroup>
          <inkml:annotationXML>
            <emma:emma xmlns:emma="http://www.w3.org/2003/04/emma" version="1.0">
              <emma:interpretation id="{FE5699AC-2DD1-493A-A655-C20F2703F4A4}" emma:medium="tactile" emma:mode="ink">
                <msink:context xmlns:msink="http://schemas.microsoft.com/ink/2010/main" type="inkWord" rotatedBoundingBox="21152,15101 22517,15128 22502,15886 21137,15859"/>
              </emma:interpretation>
              <emma:one-of disjunction-type="recognition" id="oneOf4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2" timeOffset="481829.7892">4939 11259 27 0,'-8'-10'84'0,"8"-3"-8"0,-8 2-4 0,8-3-24 0,0-1-4 16,0 6 0-16,8-1 0 0,-8 1-4 0,8-2-24 15,-8 2 20-15,8 0 0 0,1-1-4 0,0 6 0 0,-1-6-4 0,9 6 0 16,-9-1-4-16,2 5 0 0,6-6-4 0,-8 6-4 0,10-4 0 16,-10 4 0-16,9 0-8 0,-8 4 4 0,8-4-4 0,-9 6 0 15,0-1-4-15,2-1 4 0,-2 1-4 0,-8 4 0 0,8 1 0 16,-8-1 0-16,0 6-4 0,-8-5 4 0,8 4 0 0,-8 5 0 15,-2 0-4-15,-6 0 0 0,-1 1 0 0,0-2 0 0,0 2 0 16,-1-1-4-16,2 1 8 0,-10-7 0 0,9 2 0 0,0-1 0 0,0 1-4 16,1-6 4-16,-2 1 4 0,10 0 0 0,-10-5 4 0,10 0 0 15,-1-1-4-15,9-4 0 0,-8 0 0 0,8 0 0 0,0 0 4 16,0 0 0-16,0 0 0 0,0 0 4 0,8 0 0 0,-8 0 0 16,9 5 12-16,-1-10-4 0,0 10 4 0,2-10 0 0,-2 10-4 15,0-10 0-15,2 10 4 0,6-5-4 0,-8 0-4 0,10 4-4 0,-1-4 0 16,-9 0-4-16,10 0 0 0,-2 0-20 0,2 0 16 0,-2 0 0 15,1 0 0-15,9 0 0 0,-10 0-8 0,2 0 0 0,0 0-12 16,-2 0-16-16,10-4-12 0,-18 4-24 0,9-5-20 0,1 5-28 0,-2 0-12 16,-6-4-56-16,-2-1-24 0,0 0 36 0,0 5 28 15,1-5 32-15,-9-5 20 0</inkml:trace>
          <inkml:trace contextRef="#ctx0" brushRef="#br2" timeOffset="481860.7077">5484 11135 67 0,'10'-6'88'0,"-2"2"0"0,0-1-8 0,1 0-16 16,-9 5 0-16,8-4 0 0,0 4 4 0,2 4 0 0,-10-4 0 16,8 5 0-16,0 0 0 0,0 5-4 0,-8-1 0 0,10 1-4 15,-2 4 0-15,-8 1-4 0,8-2 0 0,-8 7-8 0,9 0-4 0,-9 3-4 16,0 0-8-16,0 2 4 0,0 3-8 0,0 1 0 0,9 0-8 15,-9 0 0-15,-9-1-4 0,9 7-8 0,0-7 4 0,0 5-8 16,0-4 4-16,0-1-4 0,0 2 0 0,0-1-8 0,0 0-8 16,0-5-16-16,9-5-12 0,-9 5-16 0,0-10-20 0,0 1-20 15,8-2-20-15,-8 2-12 0,0-10-16 0,9 0-72 0,-9-1 24 0,0-4 36 16,8-4 32-16,-8-6 12 0</inkml:trace>
          <inkml:trace contextRef="#ctx0" brushRef="#br2" timeOffset="482403.2554">5569 11542 11 0,'0'4'124'16,"0"7"-12"-16,0 3 0 0,0-5-20 0,-8 1 4 0,8 0 0 15,0-1-12-15,0-4-8 0,8 4-8 0,-8 1-8 0,0-1-4 0,10-3-4 16,-2-2-4-16,0 1-4 0,1-5-4 0,8 5-8 0,-8-5 0 16,16 0-4-16,-8 0-8 0,1-5 0 0,7 0-8 0,9 1 0 15,-8-2-8-15,8 2-4 0,-8-5-16 0,7-1-16 0,9 5-20 16,-7-6-24-16,-1 8-28 0,0-7-24 0,9 5-48 0,-9-5-36 15,0 6 40-15,0 4 36 0,0-5 24 0,-9 5 24 0</inkml:trace>
          <inkml:trace contextRef="#ctx0" brushRef="#br2" timeOffset="482112.0356">5876 11148 99 0,'0'-13'112'0,"10"3"-8"0,-10 0-4 0,8 1-24 0,-8-1-4 0,8 5-8 15,-8 0-4-15,8 0-4 0,-8 1-8 0,0 4 4 0,10 0-4 0,-10 0 0 16,8 0 4-16,-8 4 0 0,0 1-4 0,8 5 4 16,-8 0 0-16,0-1-4 0,9 1 4 0,-9 4-4 0,0 4 0 0,0 2-4 15,0-1 0-15,0 6-4 0,0-2 0 0,0 2-8 0,0-1 0 16,0 4-4-16,0 5-4 0,0-4-4 0,-9 0 0 0,9 5-8 15,0-1-4-15,0-4 4 0,0 5-4 0,0-5-4 0,0 3 4 0,0-6-4 16,0 2-8-16,0-3 4 0,0-2-12 0,0 2-4 16,0-7-12-16,0-4-12 0,0 0-12 0,0 1-12 0,0-6-24 15,0 1-16-15,0-5-24 0,0 0-24 0,-8-5-12 0,8 0-64 0,-8-5 24 16,-2 0 36-16,2 1 32 0,0-6 28 0</inkml:trace>
        </inkml:traceGroup>
        <inkml:traceGroup>
          <inkml:annotationXML>
            <emma:emma xmlns:emma="http://www.w3.org/2003/04/emma" version="1.0">
              <emma:interpretation id="{B5F7D7BB-45B7-4D0F-A691-7433A60621CA}" emma:medium="tactile" emma:mode="ink">
                <msink:context xmlns:msink="http://schemas.microsoft.com/ink/2010/main" type="inkWord" rotatedBoundingBox="23097,15537 23827,15551 23821,15886 23090,15871"/>
              </emma:interpretation>
              <emma:one-of disjunction-type="recognition" id="oneOf4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2" timeOffset="482661.5654">6814 11513 19 0,'0'0'112'0,"0"0"-12"0,-8 0-8 16,8-5-20-16,0 5 0 0,0 0 4 0,8-4 0 0,-8 4-4 15,10 0 4-15,-10-6-4 0,8 6 0 0,9 0-8 0,-9 0 0 0,1 0 0 16,8 0-4-16,-1 0-4 0,-6-4-4 0,6 4 4 16,10 0-4-16,-9 4-8 0,0-4-4 0,0 0-8 0,9 0-8 0,-9 0-4 15,0 0 0-15,8 0-8 0,-7 0-8 0,-2 0-4 0,2 0-8 16,-2 0-16-16,-6 6-16 0,6-2-12 0,-7-4-12 0,-1 5-20 15,0 0-24-15,2 0-28 0,-10-1-28 0,0 2-64 0,0-2 32 0,0 1 36 16,-10 5 32-16,2-5 28 0</inkml:trace>
          <inkml:trace contextRef="#ctx0" brushRef="#br2" timeOffset="482923.3886">6840 11710 47 0,'-8'9'148'0,"0"2"-12"16,-2-2-20-16,10 0-24 0,0 1 4 0,-8-6 4 0,8 6 4 15,0-6-8-15,8 7-4 0,-8-7-4 0,10 1 0 0,-2-1-4 16,0 2 0-16,1-2-8 0,8 1-8 0,0 0-12 0,-1-5-4 16,10 5-8-16,-8-5-12 0,7 4-4 0,9-4-8 0,-8 0-4 15,8-4 0-15,0 4-4 0,1 0-8 0,-1-5-16 0,-1 0-20 0,1 5-24 16,0-5-28-16,9 1-44 0,-17 4-12 0,8 0-28 16,0 0-48-16,-9 0-44 0,9-6 52 0,-8 6 44 0,0 0 28 0,-9 0 24 15</inkml:trace>
        </inkml:traceGroup>
        <inkml:traceGroup>
          <inkml:annotationXML>
            <emma:emma xmlns:emma="http://www.w3.org/2003/04/emma" version="1.0">
              <emma:interpretation id="{3FBF76BD-B92E-4213-8E4C-5D3991A22DA8}" emma:medium="tactile" emma:mode="ink">
                <msink:context xmlns:msink="http://schemas.microsoft.com/ink/2010/main" type="inkWord" rotatedBoundingBox="24427,15126 25309,15144 25293,15943 24411,15926"/>
              </emma:interpretation>
              <emma:one-of disjunction-type="recognition" id="oneOf49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2" timeOffset="484349.9279">8144 11081 35 0,'0'0'100'0,"-8"0"-12"0,8 0-12 0,0 5-28 15,0-5 0-15,0 0 0 0,0 5-4 0,0-5 4 0,0 0 0 16,8 5 0-16,-8-5 4 0,10 0 0 0,-2 4 0 0,0-4 0 16,1 6 4-16,-1-6-12 0,1 5 0 0,0-5 0 0,7 0-4 15,2 4 0-15,-2-4-4 0,2 0-8 0,-1 0-4 0,-1 0-4 16,2 0-4-16,-2 0-4 0,2 0 0 0,-1 0 0 0,0 5-4 0,8-5-4 15,-7 5-4-15,-2-1-8 0,2 2-16 0,-2-2-12 0,2 1-16 16,-1-1-20-16,-1 5-16 0,2-3-16 0,-10 4-24 0,10 0-80 16,-2-1 32-16,-7 1 28 0,8-1 32 0,-8 5 4 0</inkml:trace>
          <inkml:trace contextRef="#ctx0" brushRef="#br2" timeOffset="483853.2262">8229 11273 55 0,'0'-9'84'0,"0"4"-8"0,0-5-12 16,0 5-20-16,0 5-12 0,0-4 16 0,10 4 4 0,-10 0 0 16,0 0 0-16,0 4 4 0,8 1 4 0,-8 5-4 0,8 0 0 15,-8-1 0-15,0 6-4 0,10 4-8 0,-10-5 0 0,8 10-4 16,-8-5 0-16,8 5-12 0,-8 5-4 0,0-1-8 0,0-3 4 15,0 4-4-15,0 0-4 0,0 4-4 0,0-5 0 0,0-3-4 0,0 4-4 16,0-6 0-16,0 6 0 0,9-5-8 0,-9-5-4 0,0 0-12 16,0 0-8-16,8-4-8 0,-8-1-12 0,0-4-8 0,8-1-4 15,-8 1-4-15,0-5-4 0,9-5 0 0,-9 4-4 0,9-4-28 16,-9-4-28-16,0-1-12 0,8 1 32 0,-8-6 16 0</inkml:trace>
          <inkml:trace contextRef="#ctx0" brushRef="#br2" timeOffset="484083.6205">8435 11417 47 0,'8'-5'100'0,"-8"0"-8"16,0 5-8-16,0-5-24 0,0 5-8 0,0 0-4 0,0 0 0 0,0-4 0 15,0 8 0-15,0-4 4 0,0 5 0 0,0 0 0 0,8 0 0 16,-8 0 0-16,0 5-4 0,0-1-4 0,10 0-4 0,-10 6-4 16,0-1-4-16,8 1-4 0,-8 4-4 0,0-5-4 0,0 11-4 15,8-6-4-15,-8 4 0 0,0-3 0 0,0 4-4 0,0-5-4 16,0 6 0-16,0-7 0 0,0 6 0 0,0-5-4 0,0 0 0 15,0 0-4-15,0-4-4 0,0 4 0 0,0-5-8 0,0-4 0 0,0 6-8 16,0-8-4-16,0 2-12 0,0-5-16 0,0 0-12 0,0-1-8 16,0-4-12-16,0 0-8 0,-8 0-44 0,8-9-32 0,-8 4 24 15,8-5 32-15,-10 2 28 0</inkml:trace>
          <inkml:trace contextRef="#ctx0" brushRef="#br2" timeOffset="484624.1945">8955 11691 3 0,'0'4'176'0,"0"1"-16"16,8-5-12-16,-8 0-24 0,0 5 0 0,0-5 0 0,0 0-4 15,0 0 0-15,0 0-16 0,0 0-20 0,0 0-12 0,0 0-16 16,0 0-8-16,0 0-8 0,0 0-8 0,0 0-8 0,0 0-4 0,0 0-4 16,0 0 0-16,0 0-8 0,0 0 0 0,0 0-4 0,0 0-16 15,0 0-16-15,0 0-16 0,0 0-20 0,9 5-12 0,-9-5-28 16,0 0-20-16,8 0-20 0,-8 0-60 0,8 5-40 0,-8-5 60 0,10 0 40 15,-10 0 28-15,8 0 16 0</inkml:trace>
        </inkml:traceGroup>
        <inkml:traceGroup>
          <inkml:annotationXML>
            <emma:emma xmlns:emma="http://www.w3.org/2003/04/emma" version="1.0">
              <emma:interpretation id="{D00AFE95-0FCE-4089-A251-28796A416BD0}" emma:medium="tactile" emma:mode="ink">
                <msink:context xmlns:msink="http://schemas.microsoft.com/ink/2010/main" type="inkWord" rotatedBoundingBox="25950,14966 26938,14986 26918,15974 25930,15955"/>
              </emma:interpretation>
              <emma:one-of disjunction-type="recognition" id="oneOf50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2" timeOffset="487597.3895">9654 11225 7 0,'0'0'88'16,"0"-4"-12"-16,0-1-8 0,0 0-20 0,0 5-4 0,0-5-4 16,0 1 0-16,0-2 4 0,0 6-4 0,0-4 0 0,0-1 0 15,0 5 0-15,0 0-4 0,0-4-4 0,0 4-4 0,0 0 4 0,0 0 0 16,0 0 4-16,0 0 4 0,0 0 4 0,8 4 4 0,-8 1-4 16,0-1 0-16,0-4-4 0,0 10-4 0,0-5 0 0,0 0-4 15,0 4-4-15,0 2-4 0,0-3-4 0,0 2 0 0,0 0 0 16,0 4-4-16,0 1 0 0,0-1-4 0,0 0 0 0,0 0-4 15,0 1-4-15,0-1 0 0,0 1 0 0,0-1 0 0,0 5 0 0,0-4 0 16,0 4-4-16,0-5 4 0,0 5-4 0,0-4 4 0,0-1-4 16,0 1 0-16,0-1 0 0,8 1 0 0,-8-6 0 0,10 5 0 15,-10-4 0-15,0-1-4 0,8 0 4 0,0 2 0 0,-8-6 0 0,10 5-4 16,-2-10 0-16,0 4 4 0,0 1-4 0,1-1 0 16,-1-4 4-16,1 0 0 0,0 6-4 0,-1-6 4 0,0 0 0 0,2-6-4 15,-2 6 4-15,0 0 0 0,0-4 0 0,2-1 0 0,-2 5 0 16,0-4 0-16,1-2 0 0,-1 2 0 0,1-1 0 15,0 5 0-15,-9-5 0 0,8-4 0 0,-8 3 0 0,8 6 0 0,-8-4 0 16,8-1 0-16,-8 0 0 0,0 5 0 0,0 0 0 0,0-5 0 16,10 5 0-16,-10 0 0 0,0 0 0 0,0-4 0 0,0 4 0 15,0 0 0-15,0 0 0 0,0 4 0 0,8-4 4 0,-8 5 0 0,0-5 0 16,8 5 0-16,-8 0 0 0,0-1 0 0,10 5 4 0,-10-3 0 16,8 4 0-16,-8 0-4 0,8-1 4 0,-8 1-4 0,0 4 0 15,0 0 4-15,9 1-4 0,-9-6 4 0,0 6 0 0,0 0-4 16,0-2 0-16,0 2 0 0,0-1 0 0,0 1 0 0,0-2 0 15,0 2 0-15,0-1-4 0,0-4 0 0,0 6 0 0,0-8 0 0,0 2 0 16,0 0-8-16,0-6-4 0,0 5-8 0,8-4-12 0,-8 0-4 16,0 0-8-16,0-5-8 0,8 5-16 0,-8-10-16 0,0 5-16 15,10-5-8-15,-10 0-12 0,0-4-68 0,8 0 0 0,-8-6 40 16,8 2 24-16,-8-3 24 0</inkml:trace>
          <inkml:trace contextRef="#ctx0" brushRef="#br2" timeOffset="487991.8511">10114 11052 3 0,'0'-4'100'0,"0"-5"-8"16,0-1-8-16,0 5-24 0,0-5-8 0,0 6-4 0,8-6-4 0,-8 5-4 15,0-5-8-15,10 6-4 0,-10-1 0 0,8 0 0 0,0 0-8 16,1 0 0-16,0 0 0 0,-1 1 4 0,0-1 0 0,1 1-4 15,-1-1 0-15,0 5 0 0,2 0-4 0,6 0-4 0,-6-5 4 0,-2 5 0 16,0 0-8-16,0 0 4 0,1 5-8 0,0-5 8 0,-1 5-4 16,1-1-4-16,-1 1 0 0,-8-1-4 0,8 1 4 0,-8 5 0 15,0-5 4-15,0 4-4 0,0 1 4 0,0-1-4 0,-8 1-8 16,8 5 8-16,-8-5-4 0,-1 3 0 0,9-3 4 0,-8 5-4 16,-1-6 4-16,0 5-4 0,1-3 0 0,0 3-4 0,0-4 8 0,8 3-4 15,-10-4 4-15,2 2-4 0,8-2 0 0,0 1 0 0,-8-1 8 16,8 6-4-16,0-10 0 0,0 4 0 0,0 2 0 0,0-3 4 15,0 2 0-15,0-5-4 0,0 5 0 0,8-6 4 0,-8 5-4 16,8-3 0-16,-8-1 0 0,10-1-4 0,-10 6 4 0,8-5 0 16,-8-5 0-16,8 4-4 0,0 1 4 0,1 0 0 0,0 0 0 0,-1-5-4 15,1 4 0-15,-9 2-4 0,8-6-4 0,0 4-16 0,2 1-24 16,-2-1-20-16,0 3-16 0,0-4-20 0,2 2-88 0,-10 0 20 16,8 0 28-16,-8 5 36 0,8-6 20 0</inkml:trace>
          <inkml:trace contextRef="#ctx0" brushRef="#br2" timeOffset="488232.207">10634 11603 71 0,'0'6'152'0,"0"-6"-16"0,0 5-12 0,0-5-24 0,0 5 0 16,0-5-8-16,-8 0 0 0,8 4-8 0,0-4-8 0,0 0-12 0,-9 0-12 15,9 0-12-15,0 0-8 0,0 0-8 0,0 0-4 16,0 0-4-16,0 0-4 0,0 0-4 0,0 0-8 0,0 0-12 0,0 6-8 15,0-6-20-15,0 0-20 0,9 0-24 0,-9 0-20 0,0 4-20 16,0-4-72-16,0 0 0 0,0 0 36 0,0 0 32 0,0 0 24 16</inkml:trace>
        </inkml:traceGroup>
        <inkml:traceGroup>
          <inkml:annotationXML>
            <emma:emma xmlns:emma="http://www.w3.org/2003/04/emma" version="1.0">
              <emma:interpretation id="{BF665F62-800A-4ADF-B38F-8D1800C20E78}" emma:medium="tactile" emma:mode="ink">
                <msink:context xmlns:msink="http://schemas.microsoft.com/ink/2010/main" type="inkWord" rotatedBoundingBox="27597,15223 28030,15232 28011,16179 27578,16170"/>
              </emma:interpretation>
              <emma:one-of disjunction-type="recognition" id="oneOf51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2" timeOffset="488861.3901">11563 11331 39 0,'0'-10'88'0,"10"1"-8"0,-10-6 0 0,0 6-24 0,8-1 0 16,-8 1 0-16,0-1-4 0,0 0 0 0,0 1 0 16,0-1 0-16,0 5 4 0,0-4-8 0,-8 4 4 0,8 0 0 0,0-5 0 15,0 6-4-15,-10-1-4 0,10 5 0 0,0-4-4 0,-8 4 0 16,8 0-4-16,-8 0-4 0,8 0 0 0,-9 4-8 0,0 1 0 16,1-1 0-16,-9 6 4 0,9 0-8 0,-1-1 0 0,-8 6 0 0,9-1 0 15,-10 5 0-15,1 1-4 0,0-1 0 0,9 4-4 0,-9 3 0 16,8-4 0-16,-8 2-4 0,9 6 0 0,-2-7-4 0,10 6 0 15,-8 0 0-15,8-5 0 0,0 5-4 0,0-6 4 0,0 6 0 16,8-4-4-16,2-2 0 0,-2 1 0 0,0-4 0 0,10 4 4 16,-10-5 0-16,9 4-4 0,0-8 0 0,0 4-4 0,1-5 4 0,7 1 0 15,-8-1 4-15,0-4-4 0,9 0 0 0,-10-1 0 16,10-4 4-16,-8-1-4 0,-2-4-4 0,1 5 4 0,1-10 0 0,-2 5 4 16,-8-4-4-16,10-1 0 0,-10-4-4 0,1-1 4 0,-9 0 0 15,9 0 4-15,-9-3-4 0,0 3 4 0,0-5-4 0,-9 1 0 16,9-1-4-16,-9 1 8 0,-7 0-4 0,6 0 0 0,-6 5 0 0,-2-2 0 15,2 7 0-15,-9-1 0 0,7 0 4 0,-8 5-4 0,1 5 0 16,-1 0 0-16,1-1 0 0,8 11-4 0,-9-1 4 0,0 0-4 16,1 5-8-16,8 0-4 0,0 1-20 0,-9 4-12 0,18 0-12 15,-10 0-12-15,10 0-12 0,8 0-12 0,-8 0-8 0,16 0 4 16,-8 0-8-16,8-5-4 0,10 5-32 0,-2-5-20 0,2 1 16 16,8-6 28-16,-1 5 24 0</inkml:trace>
        </inkml:traceGroup>
        <inkml:traceGroup>
          <inkml:annotationXML>
            <emma:emma xmlns:emma="http://www.w3.org/2003/04/emma" version="1.0">
              <emma:interpretation id="{37C90EEA-C021-40ED-BB2F-8EB0E1F18590}" emma:medium="tactile" emma:mode="ink">
                <msink:context xmlns:msink="http://schemas.microsoft.com/ink/2010/main" type="inkWord" rotatedBoundingBox="28861,15605 29292,15613 29286,15904 28855,15895"/>
              </emma:interpretation>
              <emma:one-of disjunction-type="recognition" id="oneOf5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2" timeOffset="489554.0766">12570 11575 67 0,'0'-4'96'16,"0"4"0"-16,0-5-8 0,0 5-20 0,0 0-4 0,8 0 0 16,-8 0 8-16,8 0-8 0,-8 0 4 0,10 0 4 0,-10 0-12 0,8 0 8 15,0 0-4-15,1 0-4 0,-1 0 0 0,1 0-4 0,8 0-4 16,-1 0-4-16,2 0-4 0,0 0-8 0,-2 0-8 0,1 0-4 16,0 0 4-16,8 0-12 0,-7 0 0 0,8 0-8 0,-10 0 4 15,1 0-4-15,9 0-4 0,-8 0-8 0,-2 5-8 0,2-5-12 16,-2 4-20-16,-7 1-12 0,-1-5-24 0,0 5-20 0,2 0-20 0,-2 5-12 15,-8-7-44-15,0 3-32 0,0-1 32 0,-8 4 32 0,8-3 28 16,-10-2 24-16</inkml:trace>
          <inkml:trace contextRef="#ctx0" brushRef="#br2" timeOffset="489561.0606">12732 11734 19 0,'0'9'120'0,"-9"-4"-8"0,9 5-8 0,0-6-20 0,-8 1 0 0,8 0 8 16,0-1 8-16,0 1-12 0,0 1-4 0,0-2 0 0,0 1-8 0,8-1-4 15,-8-4-4-15,9 6-8 0,-1-2 4 0,-8 1-4 16,17-5-8-16,-8 5-4 0,-1 0-4 0,0-5-8 0,10 0-12 0,-1 4 0 16,0-4-4-16,0 0-4 0,0 0-4 0,-8 0-8 0,7 0-4 15,2 0-20-15,-2 0-16 0,-6 6-24 0,6-6-24 0,-7 0-32 16,-1 0-36-16,0 4-40 0,2-4-64 0,-10 5 40 0,8-1 44 16,-8 3 32-16,-8-4 28 0</inkml:trace>
        </inkml:traceGroup>
        <inkml:traceGroup>
          <inkml:annotationXML>
            <emma:emma xmlns:emma="http://www.w3.org/2003/04/emma" version="1.0">
              <emma:interpretation id="{F8E9651B-45D5-4F92-8AAC-CD4EAF06EE6D}" emma:medium="tactile" emma:mode="ink">
                <msink:context xmlns:msink="http://schemas.microsoft.com/ink/2010/main" type="inkWord" rotatedBoundingBox="30022,15325 30459,15334 30445,16031 30008,16023"/>
              </emma:interpretation>
              <emma:one-of disjunction-type="recognition" id="oneOf53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2" timeOffset="510108.1513">13848 11341 3 0,'0'0'28'16,"0"0"0"-16,0 4-4 0,0-4-20 0,0 0 0 0,0 0 0 15,0 5 4-15,0-5-4 0,0 0 0 0,0 0 4 0,0 0-4 0,0 0 0 16,0 0 4-16,0 0-4 0,0 0 12 0,0 0-8 0,0 0 8 15,0 0-4-15,0 0-4 0,0 0 0 0,0 0-4 0,0 0 8 16,9 0-4-16,-9 0-4 0,0 0 0 0,0-5 4 0,0 5 0 16,0-4-4-16,0 4 0 0,0 0 8 0,0-6 0 0,0 6-4 0,9-4 0 15,-9-1 4-15,0 5 4 0,0-5 0 0,0 0-4 0,0 1-4 16,0-1 4-16,0 5 0 0,0-5 0 0,-9 0 0 0,18 5 4 16,-9-4-4-16,0 4 4 0,0-5 0 0,0 5 0 0,0 0 0 15,-9-6 0-15,9 6 0 0,0 0 0 0,0 0 0 0,-9 0 0 16,9 0 0-16,0 0 0 0,-8 0 0 0,8 0 0 0,-9 0-4 0,9 0 0 15,-8 6 0-15,8-6 0 0,-8 5 0 0,0-5 0 0,8 4 0 16,-10 1-4-16,2 0 4 0,8 0 0 0,-8-1-4 0,-2 6 4 16,10-5-4-16,-8 5 0 0,0-1 4 0,8 2 0 0,-9-3-4 15,9 2 4-15,-8 0-8 0,8 3 8 0,0-3-4 0,-9 0-4 16,9 0 8-16,0-1-4 0,0 0-4 0,0 6 4 0,0-10 0 16,9 10 0-16,-9-11 0 0,8 5-4 0,-8 1 4 0,9 0 0 0,-1-1 4 15,0-3-8-15,-8 3 0 0,10-5 8 0,-2 7-8 0,0-7 0 16,2 1 0-16,-2 0 0 0,8 4 0 0,-7-9 0 0,-1 5 0 15,1 0 4-15,0-5-8 0,-1 4 4 0,10-4 0 0,-10 0 4 16,0 0-24-16,0 0 20 0,2 0 4 0,-2 0 4 0,0-4 0 16,1-1-8-16,-1 5 8 0,1-5-4 0,-9 0-4 0,9-4 4 0,-1 4 0 15,-8 1-4-15,0-7 4 0,8 2-8 0,-8-1 4 0,0 1 0 16,0-5 0-16,0 4 4 0,0-5 0 0,0 6-4 0,0-5-4 16,-8-1 4-16,8 1-4 0,0-1 4 0,-8 5-4 0,8-3 0 15,-9-2 0-15,9 5 0 0,-9 0 0 0,1-3 0 0,8 3 0 16,-9 0 0-16,1 5 0 0,8-4 0 0,-8 4 0 0,-2 0 0 0,2 5 0 15,0-4 0-15,8 4-4 0,-8 0 8 0,-2 4-4 0,2 1 0 16,0 0 0-16,-1 0 0 0,0-1 0 0,1 6-8 0,8-5 4 16,-9 5-12-16,1-1-4 0,8 2-4 0,-8-3-4 0,8-3-12 0,-8 4-8 15,8 6-4-15,0-11-4 0,0 6-8 0,0 0-4 16,0-5 0-16,0 5-8 0,0-6-40 0,8 5-20 0,-8-3 8 0,0-2 12 16</inkml:trace>
          <inkml:trace contextRef="#ctx0" brushRef="#br2" timeOffset="510441.7704">13934 11450 55 0,'0'0'72'16,"8"-4"-8"-16,-8 4-4 0,0 0-20 0,0 4-4 15,0-4 0-15,9 6 0 0,-9-6 0 0,0 4 4 0,8 1 0 0,1 0 0 16,-9 4 0-16,9 1 0 0,-1-1 0 0,-8 1-4 0,8 0 0 16,0 5-4-16,2-2 0 0,-2 2 0 0,0 4-4 0,2-5 4 15,-2 6-8-15,0-5 0 0,1-2 4 0,-1 7-4 0,0 0-4 16,1-7 0-16,0 7 0 0,-1-5 0 0,0-2 0 0,-8 2 4 0,10-1-4 15,-2 1 0-15,0-2 0 0,-8 2 4 0,9-1 0 0,-9-4 0 16,9 6-4-16,-9-8 4 0,0 2 0 0,0 0 0 0,0-1-4 16,0 0-4-16,0 1 0 0,-9 0 0 0,9 0-20 0,-9-6 20 15,1 5 0-15,0-3-4 0,8 3 0 0,-18-4-4 0,10 0 0 16,-1-1-4-16,0-4 0 0,-7 6 0 0,-1-6 0 0,9 4-4 0,-10-4 0 16,10 0 0-16,-10-4 4 0,2 4-4 0,7-6 4 0,-8 6-8 15,8-4 0-15,1-1 4 0,-10 0-4 0,10 0-4 0,0 1 0 16,0-2-4-16,-2 2-8 0,2 4-4 0,8-5-12 0,-8 1-8 15,8 4-8-15,-9-6-4 0,9 6-20 0,0 0-12 0,-9 0-12 16,9-4-4-16,0 4-4 0,0 0-44 0,0-5-24 0,0 5 16 0,0 0 40 16,9-5 24-16</inkml:trace>
        </inkml:traceGroup>
        <inkml:traceGroup>
          <inkml:annotationXML>
            <emma:emma xmlns:emma="http://www.w3.org/2003/04/emma" version="1.0">
              <emma:interpretation id="{FD4E07B4-0201-49CB-B2A9-D87C00E8DBA6}" emma:medium="tactile" emma:mode="ink">
                <msink:context xmlns:msink="http://schemas.microsoft.com/ink/2010/main" type="inkWord" rotatedBoundingBox="30603,15330 33131,15199 33201,16549 30673,16680"/>
              </emma:interpretation>
              <emma:one-of disjunction-type="recognition" id="oneOf54">
                <emma:interpretation id="interp86" emma:lang="" emma:confidence="0">
                  <emma:literal>6Iłj3</emma:literal>
                </emma:interpretation>
                <emma:interpretation id="interp87" emma:lang="" emma:confidence="0">
                  <emma:literal>6iłj3</emma:literal>
                </emma:interpretation>
                <emma:interpretation id="interp88" emma:lang="" emma:confidence="0">
                  <emma:literal>GIłj3</emma:literal>
                </emma:interpretation>
                <emma:interpretation id="interp89" emma:lang="" emma:confidence="0">
                  <emma:literal>6rłj3</emma:literal>
                </emma:interpretation>
                <emma:interpretation id="interp90" emma:lang="" emma:confidence="0">
                  <emma:literal>61łj3</emma:literal>
                </emma:interpretation>
              </emma:one-of>
            </emma:emma>
          </inkml:annotationXML>
          <inkml:trace contextRef="#ctx0" brushRef="#br2" timeOffset="511100.5433">14582 11383 23 0,'0'-9'84'0,"0"4"-4"0,0-3-4 16,0 1-28-16,0-2-4 0,0 5-4 0,0-6 0 0,0 5-4 16,0 0 0-16,0 0 0 0,0 1 4 0,0-1 0 0,0 0 4 15,0 0 0-15,0 1 8 0,0 4-8 0,0 0 0 0,0 0-8 16,0-5 4-16,0 5 0 0,0 0-8 0,0 0 4 0,0 5 0 15,-8-5 4-15,8 4-8 0,0 1 4 0,-10 0 0 0,10 0 0 16,-8 4 0-16,0-4-4 0,8 4-4 0,-9 1 0 0,0 6 8 0,1-8-12 16,-9 6 0-16,9 5-4 0,-1 1 0 0,0-5 0 0,1 4-4 15,0 0-4-15,-2 0-4 0,2 0 4 0,8 5-4 0,-8-4-4 16,8 3 0-16,-8-3-12 0,8 3 16 0,0-4-4 0,0 6 0 16,0-6 0-16,0 5-4 0,8-4 0 0,-8 3 4 0,8-4 0 15,0 0 0-15,-8 0-4 0,10-4 4 0,-2 4-4 0,0-5 0 0,1 1 0 16,0-1 4-16,-1 0-4 0,9 1-4 0,-9-6 4 0,1 1 0 15,0-1 4-15,-1-3-4 0,0 3 0 0,2-4 0 0,-2-5 4 16,0 5 0-16,1-5-4 0,0 4 0 0,-1-4 0 0,0 0 4 0,1-4-4 16,-9-1 4-16,8 0-4 0,0 0 0 0,-8-5 0 15,0 1 4-15,10-1 0 0,-10 1-4 0,0-6 0 0,0 6 0 0,0-5 0 16,0 4 0-16,-10-3 0 0,10-3 0 0,-8 2 0 0,8-1 0 16,-8 5 0-16,-1 1 0 0,1-1 0 0,0 1 0 0,-1 4 0 15,0 0 0-15,-7 5 0 0,6 0 0 0,-6 0-4 0,7 5 4 16,-8 0 0-16,9 4 0 0,-9-3 0 0,-1 7 0 0,2-3-4 15,6 5 0-15,-6-1-12 0,8 5-8 0,-10-4-12 0,10-1-12 0,-9 5-12 16,9-4-16-16,-2 4-16 0,2 0-20 0,8-5-20 0,-8 1-4 16,8 4-68-16,0-5 0 0,0 1 36 0,0 0 36 0,8-1 24 15</inkml:trace>
          <inkml:trace contextRef="#ctx0" brushRef="#br2" timeOffset="512187.6637">14889 11293 23 0,'0'0'88'0,"0"-5"-8"0,0-1-4 0,0 6-24 0,0-4-4 0,0 4 0 16,0 0-4-16,0-5 0 0,0 5-4 0,8 0 0 0,-8-4 0 15,8 4 0-15,2 0 4 0,-2 0 0 0,0-5 0 0,1 5-4 16,-1-5 0-16,9 5 0 0,-8-5-4 0,7 5 0 0,2-5-4 16,8 5-4-16,-9 0-4 0,0 0-4 0,8-5-8 0,-7 5-16 0,8 0 20 15,-2 0-8-15,-7 0 4 0,9 0-8 0,0 0 4 0,0 0-4 16,-1 0-4-16,1 0-8 0,-2 0-16 0,2 5-20 0,0-5-20 15,0 5-20-15,-1-5-12 0,1 0-8 0,-8 5-72 0,6-5 4 16,2 5 24-16,-9 0 32 0,1-1 28 0</inkml:trace>
          <inkml:trace contextRef="#ctx0" brushRef="#br2" timeOffset="511880.9679">14957 11437 31 0,'0'-5'92'0,"0"0"-4"0,0 0-4 16,0 5-28-16,8 0-4 0,-8 0-8 0,0-5 0 0,0 5-8 15,0 0-4-15,0 0-4 0,0 0 4 0,9 5-4 0,-9-5 4 0,0 5 0 16,8 0 4-16,-8 0 0 0,8 4 4 0,-8-5-4 0,10 6 4 15,-2 0-4-15,-8 5 4 0,8-2-8 0,-8 2 4 0,10-1 0 16,-10 1-8-16,8 4 0 0,-8-5-4 0,8 5-4 0,-8 1-4 0,9-1 0 16,-9 0 0-16,8 0-4 0,-8 1-4 0,0-6 0 15,9 5 0-15,-9 0-4 0,0-4 0 0,8 3 0 0,-8-3-4 0,9 0 0 16,-9-1 0-16,0 1 0 0,8-2 0 0,-8 2-8 0,0-5-4 16,8 0-4-16,-8-1-8 0,0-5-8 0,0 6-12 0,0-5-8 15,0 0-12-15,0-5-16 0,0 0-16 0,0 5-8 0,10-10-44 0,-10 5-32 16,-10-5 24-16,10 0 32 0,0 0 28 0</inkml:trace>
          <inkml:trace contextRef="#ctx0" brushRef="#br2" timeOffset="512177.692">15230 11546 59 0,'0'-9'92'0,"0"5"-8"16,8-2-8-16,-8 2-20 0,0-1 0 0,8 0-8 0,-8 5-4 15,10 0-4-15,-10-5-4 0,0 5 4 0,8 5-4 0,-8-5-4 0,8 5 4 16,-8 0 0-16,0-1 0 0,9 6 8 0,-9-5-4 0,0 10 4 16,8-6-8-16,-8 0 4 0,0 6-4 0,0-2 0 0,0 3-4 15,0 3 0-15,0 0-8 0,0-5 0 0,0 6-4 0,0-1 0 16,0 1-4-16,0-2 0 0,0 6 0 0,9-9-8 0,-9 4 0 16,0 0 4-16,0 0-4 0,0 0-4 0,0-4 4 0,0-1-4 15,9 0-4-15,-9 1 0 0,0-1 4 0,0-5-4 0,0 1 0 0,0 0-4 16,0-1-4-16,0 1 0 0,0-5-12 0,0-5-12 15,0 4-16-15,0 2-12 0,-9-6-16 0,9-6-12 0,0 6-12 0,0-4-4 16,-9-1-20-16,9-5-48 0,-8 1 4 0,8-1 32 0,-9-4 28 16</inkml:trace>
          <inkml:trace contextRef="#ctx0" brushRef="#br2" timeOffset="512679.3583">15783 11800 55 0,'0'-4'72'0,"0"-1"-8"0,0 1-4 0,10 4-16 15,-10 0-8-15,0-6 0 0,0 6 4 0,0 6-4 16,8-6 4-16,-8 4 4 0,0 1 0 0,0-1 0 0,8 2 0 0,-8 3 0 15,9-4-4-15,-9 4 4 0,0 1 0 0,9-1 4 0,-9 6-4 16,8-5-4-16,-8 4-4 0,9 0 0 0,-9 1-4 0,8 4-4 16,0-4-4-16,-8 4 0 0,9-5-4 0,0 5-4 0,-1 0 0 0,0 1 0 15,2-1-4-15,-2 0 0 0,0 5 0 0,1-5-4 0,0 5 0 16,-1-5 0-16,0 5 0 0,1-5-4 0,-1 6 4 0,0-2-8 16,2 2 4-16,-2-2 0 0,0-4 0 0,-8 5 0 0,0-4 0 15,10-1 0-15,-10 0 0 0,0 1 0 0,0-1 4 0,0 0 4 16,-10-5 0-16,10 1 0 0,-8-1 0 0,0-5 0 0,-2 1-4 0,2 0-4 15,0-2 4-15,-1-2 0 0,1-6-4 0,0 5 0 0,-1-5 0 16,-8 0 0-16,9 0-4 0,-10-5 0 0,10-1 4 0,-1-2-4 16,-8-2 4-16,9 0-4 0,-1-4 0 0,1 0 0 0,-10 0 0 15,10-1 4-15,8 1-4 0,-8-5 0 0,-2-1 0 0,2 1 0 16,8 0 0-16,0-1 0 0,-8 2-4 0,8-2 4 0,0 1 0 16,0 0 4-16,0 0-4 0,0 0 0 0,0-1 0 0,8 1-4 0,-8 1 0 15,0-2 0-15,8 1 0 0,2-1-4 0,-2 6-8 0,0-5-8 16,-8 0-8-16,9 0-8 0,0 4 0 0,-1 1-12 0,9-5-20 15,-9 4-12-15,1 1-16 0,0 4-12 0,-9-5-36 0,8 2-44 16,0 3 24-16,2 0 28 0,-10 0 28 0</inkml:trace>
          <inkml:trace contextRef="#ctx0" brushRef="#br2" timeOffset="512899.7667">16023 11546 91 0,'-8'-9'124'0,"8"5"-8"0,-10-2 0 0,2 2-12 15,8-1-4-15,-8 0-4 0,8 0-8 0,-10 1-12 0,2 4-12 16,8-6-12-16,-8 6-8 0,8 0-8 0,0 0-8 0,0 0-8 16,-9 0-8-16,9 0 0 0,0 0-4 0,0 0 0 0,0 0-16 15,0 0-12-15,9 0-16 0,-9 0-16 0,8 0-20 0,-8 0-12 16,8 0-16-16,2 0-8 0,-2 0-48 0,0 0-20 0,2 0 32 0,6 6 28 16,-8-6 24-16</inkml:trace>
          <inkml:trace contextRef="#ctx0" brushRef="#br2" timeOffset="513351.5922">16542 11341 39 0,'0'-6'96'0,"0"-3"-12"0,0 4-4 0,0-4-24 0,0 4-4 15,0-5 4-15,0 6-8 0,10-7-4 0,-10 7 0 0,0-1-4 16,8 1 0-16,-8-6-4 0,8 5 0 0,-8 0 4 0,8 0-4 0,2 5 0 15,-2-4 0-15,0 4-4 0,1 0 0 0,-1 0-4 0,1 0-4 16,0 0 4-16,-1 0-4 0,0 0-4 0,-8 4-4 0,8 1 0 16,2 0 0-16,-2 0-4 0,-8 0 0 0,8 0 0 0,-8-1-4 15,0 5 4-15,0-3-4 0,0 3 0 0,0 1 0 0,0 4-8 16,-8-4 4-16,8 0 0 0,-8-1 0 0,8 2 0 0,-10 2-4 0,2-4 4 16,8-3 0-16,-8 3 0 0,8 0 0 0,-8-4-8 0,8 5 4 15,-9-10-4-15,9 5 4 0,0-5-4 0,0 5 4 0,0-5 0 16,0 0 0-16,0 0 0 0,0-5 0 0,9 5 0 0,-9-5 0 15,8 5 0-15,-8-5 0 0,8 0 0 0,-8 0-4 0,8 5 4 16,2-5 0-16,-10 5 0 0,8-4 0 0,0 4 0 0,2-5 0 0,-2 5 0 16,0 0 0-16,1 0 0 0,-1 0 0 0,1 5 0 0,8-5 0 15,-9 4 4-15,0 1-4 0,2 0 0 0,-2 0 0 0,0 0 4 16,10 5-4-16,-10-5 0 0,0 4 0 0,-8 1 0 0,9-1 4 16,-1 1 0-16,1 0 4 0,-9-1 4 0,0 5 8 0,0-4 4 15,0-1 12-15,0 1 4 0,0 5 4 0,0-6 0 0,-9 1 8 0,1-1-4 16,8 1 0-16,-9 0-4 0,1-1-4 0,0-4 0 0,-10 4 0 15,10-3-8-15,0-2-4 0,-2 1-4 0,-6-5-4 0,7 4-4 16,1-4-4-16,-9 0-4 0,8 0-4 0,1 0-8 0,-10-4-12 0,10-1-8 16,0 1-20-16,-2-2-24 0,2 2-40 0,8-1 4 15,-8-6-28-15,0 8-28 0,8-3-20 0,-9-3-84 0,9 4 32 0,-9 0 44 16,1 1 36-16,8-1 32 0,0 0 20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51.7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120E4E-007F-4FB9-BE02-E88E886D2FB2}" emma:medium="tactile" emma:mode="ink">
          <msink:context xmlns:msink="http://schemas.microsoft.com/ink/2010/main" type="writingRegion" rotatedBoundingBox="23253,12214 24142,12214 24142,12898 23253,12898"/>
        </emma:interpretation>
      </emma:emma>
    </inkml:annotationXML>
    <inkml:traceGroup>
      <inkml:annotationXML>
        <emma:emma xmlns:emma="http://www.w3.org/2003/04/emma" version="1.0">
          <emma:interpretation id="{9F524F87-8F77-4939-810A-EAFDECB26C6E}" emma:medium="tactile" emma:mode="ink">
            <msink:context xmlns:msink="http://schemas.microsoft.com/ink/2010/main" type="paragraph" rotatedBoundingBox="23253,12214 24142,12214 24142,12898 23253,12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F61BEF-274B-4CAC-ACC1-0DB4BFFCAA72}" emma:medium="tactile" emma:mode="ink">
              <msink:context xmlns:msink="http://schemas.microsoft.com/ink/2010/main" type="line" rotatedBoundingBox="23253,12214 24142,12214 24142,12898 23253,12898"/>
            </emma:interpretation>
          </emma:emma>
        </inkml:annotationXML>
        <inkml:traceGroup>
          <inkml:annotationXML>
            <emma:emma xmlns:emma="http://www.w3.org/2003/04/emma" version="1.0">
              <emma:interpretation id="{DC217BAE-ADF2-493A-9B89-CF0962E8A1D3}" emma:medium="tactile" emma:mode="ink">
                <msink:context xmlns:msink="http://schemas.microsoft.com/ink/2010/main" type="inkWord" rotatedBoundingBox="23253,12214 24142,12214 24142,12898 23253,12898"/>
              </emma:interpretation>
              <emma:one-of disjunction-type="recognition" id="oneOf0">
                <emma:interpretation id="interp0" emma:lang="" emma:confidence="0">
                  <emma:literal>ą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¥</emma:literal>
                </emma:interpretation>
              </emma:one-of>
            </emma:emma>
          </inkml:annotationXML>
          <inkml:trace contextRef="#ctx0" brushRef="#br0">-2177-1455 31 0,'-8'-5'84'0,"8"-4"-8"0,-7-1-4 16,7 1-24-16,-10 0-4 0,10 0 0 0,0 0 0 0,0 5 0 15,0-6 0-15,0-4 0 0,0 6 4 0,0-6-4 0,10 4 4 16,-10-4-4-16,7 6 4 0,1-6 0 0,0 0 0 0,1 0-4 16,-9 5 0-16,8-5 0 0,8 5 0 0,-8 0-4 0,0 0 0 0,9 0-4 15,-9-1 0-15,8 6-4 0,0-6-4 0,-7 10-4 0,7-5-4 16,0 5 0-16,-8 0-4 0,9 5 4 0,-2 0-4 0,-5 0 0 16,5 4-4-16,-6 0 0 0,7 0-4 0,-9 5 4 0,10 0-4 15,-9 0-4-15,1 0 4 0,-9 4-4 0,8 0 0 0,-8 0-4 16,8 1 4-16,-8 5 0 0,0-3 0 0,-8-2-4 0,8 4 4 0,-8 0 0 15,-1 0-4-15,1 0 0 0,0 0-4 0,-8 0 0 0,8-1 4 16,-9 2 0-16,2-2 0 0,5-3-4 0,-5 4 0 0,-2-4 4 16,2-2-4-16,6 1 0 0,-7-4 4 0,-1 0 0 0,9 0 0 15,-1-1-4-15,-6-3 4 0,7-1-4 0,-1-4 4 0,1 4 0 16,8-5 0-16,-8-4 0 0,8 5 0 0,0-5 0 0,-9 5 0 0,9-5-4 16,0 0 4-16,0 0-4 0,0-5 4 0,0 5 0 0,0-5 0 15,9 5 0-15,-9-4 0 0,0-1 0 0,8 1 0 0,-8-5-4 16,8 4 4-16,1 0 0 0,-9 0-4 0,8-4 0 0,0 5 4 0,-1 0 0 15,2-1 0-15,-1 0 0 0,0 1 4 0,1 4 0 16,7 0 0-16,-7 0-4 0,-2 0 4 0,9 4 0 0,-7 1-4 0,6 0 4 16,-5-1-4-16,5 5 0 0,-6-5 4 0,7 6 0 0,0-1 0 15,-8-4 4-15,9 4-4 0,-1 0-20 0,0-4 24 0,-8 4 0 16,9-5 0-16,-9 6 0 0,9-5-4 0,-10-1 0 0,10 0 0 0,-9 1 0 16,0-5-4-16,9 0 0 0,-10 4-4 0,-7-4 0 15,8-4-16-15,1 4-24 0,-1-5-24 0,0 1-32 0,-8 0-32 0,9-1-20 16,-9-5-4-16,0 1-68 0,7 0 32 0,-7-5 36 0,0 5 28 15,0-5 24-15</inkml:trace>
          <inkml:trace contextRef="#ctx0" brushRef="#br0" timeOffset="364.5401">-1663-1455 23 0,'8'0'100'0,"-8"0"-4"15,9 0-20-15,-2 0-4 0,-7 0-8 0,8 0 0 16,1 4-4-16,-9 1-4 0,8-5-4 0,0 5 4 0,1-1-8 0,-1 0 0 16,-8 1 0-16,7 3-8 0,1-2-4 0,-8 3 0 0,9-4-8 15,-1 4 0-15,-8 0-4 0,0 0 0 0,8 0-4 0,-8 5 4 16,9-5-4-16,-9 0 0 0,0 0-4 0,0 6 0 0,0-7 4 0,0 2-4 16,0-1 4-16,0 0-4 0,0 1 0 0,0-2 0 0,0 2 0 15,0-6-4-15,7 6 0 0,-7-5 8 0,0-5-4 0,0 3 4 16,0-3 8-16,8 5-4 0,-8-5 4 0,0-5 4 0,9 5-4 15,-9-3 0-15,8-2 0 0,-8-5 0 0,8 6-4 0,0-6-8 16,-8 2 8-16,9-2-4 0,-9-4 0 0,7 6 0 0,1-6-4 0,1-1 0 16,-9 2 0-16,8-5-12 0,0 5 4 0,1-7 0 0,-1 7-4 15,-1-1 0-15,1-5-4 0,1 6 4 0,-1-5 0 0,0 3 0 16,1 2-8-16,-2-1 0 0,1 5 0 0,1-5-8 0,-1 5 0 16,0 0-28-16,-1 0-8 0,-7 4-24 0,10 1-28 0,-10-1-20 15,7 5-40-15,-7 0-12 0,0 0-64 0,0 0 8 0,0 0 36 16,0 5 40-16,0-1 24 0,-7 1 28 0</inkml:trace>
        </inkml:traceGroup>
      </inkml:traceGroup>
    </inkml:traceGroup>
  </inkml:traceGroup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1:25.3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841223-D277-4118-B5A4-85D16121DCEA}" emma:medium="tactile" emma:mode="ink">
          <msink:context xmlns:msink="http://schemas.microsoft.com/ink/2010/main" type="inkDrawing" rotatedBoundingBox="26737,6500 30102,6941 30043,7396 26678,6954" semanticType="callout" shapeName="Other">
            <msink:sourceLink direction="with" ref="{DDB89C3B-72AE-461B-B235-23F908FFDBFB}"/>
            <msink:sourceLink direction="with" ref="{01033E64-9785-42BC-AF6E-8056C886EA65}"/>
          </msink:context>
        </emma:interpretation>
      </emma:emma>
    </inkml:annotationXML>
    <inkml:trace contextRef="#ctx0" brushRef="#br0">-3-3 67 0,'0'0'80'0,"0"0"-12"0,0 0 4 0,0-4-24 0,0 4-4 15,0 0 0-15,0 0-4 0,0 0 4 0,0 0 0 0,0 0-4 0,0 0 0 16,0 0 0-16,0 0-4 0,0 0 4 0,0 0-8 15,0 0 4-15,0 0 0 0,0 0 0 0,0 0-4 0,0 0 0 0,0 0 0 16,0 0-4-16,0 0 0 0,0 4 4 0,0-4 0 0,8 6 0 16,-8-6 0-16,0 4 4 0,8 1 0 0,-8 1 0 0,10-2-4 15,-2 0 0-15,0 6 8 0,1-5-8 0,-1 5 0 0,1-1 4 16,-1 1 0-16,1-1-4 0,-1 1 0 0,10 0-8 0,-10-1 4 16,10 1-8-16,-10 4-4 0,9-5 4 0,0 1 0 0,0 4-4 0,-9-4 0 15,10 0-4-15,-2 4 0 0,2-4 0 0,-2 4 0 0,2-5-4 16,-1 1 0-16,-1 5-4 0,2-6 4 0,-2 5 0 0,2-4 0 15,7-1 0-15,-7 6-4 0,-2-5 4 0,2 0-16 0,8-1 20 16,-10 1 0-16,10-1 0 0,-9 1-4 0,9 0 4 0,-10-1-4 16,10-5-4-16,-9 6 4 0,9 0 0 0,0-1 0 0,-10-3 0 0,10 3 0 15,-1 1 0-15,1-2-4 0,0-2 0 0,0 3 4 0,-1 1 0 16,1-1-4-16,8 1 4 0,-9 1-4 0,1-7 0 0,8 5 0 16,-8 1 0-16,-1 0 0 0,9-1 0 0,-8-5-4 0,0 6 4 0,8 0-4 15,-9-6 4-15,1 6 0 0,8-5 0 0,-9 5 0 16,1-6 4-16,-1 6-8 0,10-5 0 0,-10 0 0 0,1 1 0 0,-2-3 0 15,2 2 0-15,0 0 0 0,0-5 0 0,7 5 0 0,-7 0 0 16,0-5 0-16,0 4 0 0,-1 1 0 0,1-5 0 0,0 5 0 16,7-5 0-16,-7 0 0 0,0 4 0 0,0 1 0 0,7-5 0 0,-7 5 0 15,0-5 0-15,8 5 0 0,-9-5 0 0,9 4 0 16,-8 2 0-16,0-6 0 0,7 4 0 0,-7-4 0 0,0 5 0 16,8 0 0-16,-9-5 0 0,1 5 0 0,0-1 0 0,0-4 0 0,-1 6 0 15,0-6 0-15,0 4 0 0,1-4 0 0,0 0 0 0,-1 0 0 16,-7 0 0-16,8 0 0 0,-2 0 0 0,-6 0 0 0,7 0 0 15,1 0 0-15,-10-4 0 0,10 4 0 0,0-6 0 0,-9 2 0 0,9 4 0 16,0-5 0-16,-1 5 0 0,1-5 0 0,-2 0 0 16,-6 1 0-16,8-2 0 0,-1 2 0 0,1-1 0 0,-10 0 0 0,10 0 0 15,0-4 0-15,-9 4 0 0,9 1 0 0,-10-6 0 0,10 5 0 16,-8-3 0-16,7 2 0 0,-8-4 0 0,0 0 0 0,-1 1 0 16,10 4 0-16,-8-5 0 0,-1 1 0 0,0-1 0 0,0 0 0 0,-9 6 0 15,10-5 0-15,-2 3 0 0,-6-3 0 0,6 4 0 0,-7-4 0 16,-1 5 0-16,9-2 0 0,-8 1 0 0,-9 1 0 0,8-2 0 15,0 2 0-15,2 4 0 0,-10-5 0 0,0 5 0 0,8 0 0 16,-8-4 0-16,0 4 0 0,0 0 0 0,0 0 0 0,0 0 0 16,0 0 0-16,8 0 0 0,-8 0 0 0,0 0 0 0,0 0 0 15,0 0 0-15,0 0 0 0,0 0 0 0,10-6 0 0,-10 6 0 16,0 0 0-16,0 0 0 0,0 0 0 0,0-4 0 0,0 4 0 0,0 0 0 16,0 0 0-16,0 0 0 0,0 0 0 0,0 0 0 0,0 0 0 15,0 0 0-15,0 0 0 0,0 0 0 0,0 0 0 0,0 0 0 16,0 0 0-16,0 0 0 0,0 0 0 0,0 0 0 0,0 0 0 0,0 0 0 15,0 0 0-15,0 0 0 0,0 0 0 0,0 0 0 16,0 0 0-16,0 0 0 0,0 0 0 0,0 0 0 0,0 0 0 0,0 0 0 16,-10 0-92-16,10 0-88 0,-8 0-60 0,0 0-88 0,-2 4 20 15,2-4 60-15,-9 6 48 0,0-6 40 0,0 4 28 0,1-4 20 16</inkml:trace>
  </inkml:traceGroup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2:39.1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0E7494-B8DB-4D4D-B30B-6A8755FB8122}" emma:medium="tactile" emma:mode="ink">
          <msink:context xmlns:msink="http://schemas.microsoft.com/ink/2010/main" type="inkDrawing" rotatedBoundingBox="4514,15957 4898,9144 5075,9154 4690,15967" semanticType="callout" shapeName="Other"/>
        </emma:interpretation>
      </emma:emma>
    </inkml:annotationXML>
    <inkml:trace contextRef="#ctx0" brushRef="#br0">418 36 19 0,'0'-5'68'0,"0"5"-8"0,0 0 0 0,0 0-28 0,0-5-4 16,0 5-8-16,0 0 4 0,0-5-4 0,0 5-4 0,0-4 4 15,0 4 0-15,0 0 0 0,0-6 0 0,0 6 4 0,0-4 0 16,0 4 4-16,0 0 0 0,0-5 0 0,0 5 4 0,0 0 4 15,0 0 4-15,0 0-4 0,0 0 4 0,0-5 4 0,0 5 4 16,0 0 0-16,0 0-8 0,0 0 0 0,0 0 4 0,0 5-16 0,0-5 0 16,0 0 0-16,0 0-4 0,0 0 4 0,0 0 4 0,9 0 0 15,-9 0 0-15,0 5 0 0,0-5-4 0,0 4 0 0,8 2 0 16,-8-6 0-16,0 4-4 0,0 1 4 0,0 0-4 0,8 4 0 16,-8-4-4-16,0 5 0 0,0-1 4 0,0 1-4 0,0 0-4 15,0-1 4-15,0 1 0 0,0-1 0 0,0 1 4 0,0 4-8 16,0 0 8-16,0-4-4 0,0 5 0 0,0-1-4 0,0 5 0 0,9-4 0 15,-9-1-4-15,0 5 8 0,0-4-4 0,0 4-4 0,0 0 0 16,0-5 4-16,0 5-8 0,0 0 0 0,0-4 0 0,-9 4 0 16,9 0 4-16,9 1-4 0,-9-6-4 0,0 1 4 0,0 4-4 15,0-5 0-15,0 0 0 0,0 6 0 0,0-6 4 0,0 0-4 16,0 5 0-16,0-4 0 0,-9-1 0 0,9 1-4 0,0 4 0 0,0-5 4 16,0 1-4-16,0 5 0 0,0-7 4 0,0 6 0 15,0-5 0-15,0 6 0 0,0-1-4 0,0 0-4 0,0-5 4 0,0 6 0 16,-8-1 8-16,8-5-8 0,0 6 0 0,0-1 0 0,0-5 4 15,0 1-4-15,0 4-4 0,0 0 4 0,0-5 4 0,0 1 0 16,0 4-4-16,0-5 0 0,0 5 0 0,0-5 0 0,-8 6-4 0,16-6-12 16,-16 0 16-16,8 6 4 0,0-6-4 0,0 0 0 0,0 1 0 15,0 4 4-15,0-4-4 0,0-1 0 0,0 0 0 0,0 5 4 16,0-4-4-16,0-1 0 0,0 5 4 0,0-4-4 0,-9 0 0 16,9 3 4-16,0 2-4 0,0-1 0 0,-8-5 0 0,8 5 4 15,0 1-4-15,0-1-4 0,0 0 4 0,0 0 0 0,-9 0 0 0,9 0 0 16,0-4 0-16,0 4 0 0,0 1 0 0,0-1 0 0,0-5 0 15,0 5 4-15,0 0-4 0,0-5 4 0,0 6-4 0,-9-6-4 16,9 5 8-16,0-4-8 0,0 4 4 0,-8 0-4 0,8 0 4 16,0 1 0-16,0-6 0 0,-8 5 0 0,8 6 0 0,0-12 0 15,0 11 0-15,0-5 0 0,0 0 0 0,0 1 0 0,0-1 4 0,-10 5-4 16,10-4 0-16,0-1 0 0,0 4-4 0,0-4 4 0,0 1 0 16,0 4-4-16,0-5 4 0,0 5 0 0,0-5-4 0,0 5 4 15,0-4-4-15,0 4 4 0,0-5 0 0,0 0 0 0,0 4 4 0,0-3 0 16,0 0-8-16,0 4 4 0,0-6 4 0,0 2-8 15,0-1 8-15,0 4-4 0,0-4-4 0,0 1 4 0,0-1-4 0,0 0 4 16,0 6 0-16,0-6 0 0,0-1 0 0,0 2-4 0,0-1 4 16,0 0-4-16,0 1 4 0,0-1-4 0,0 5 0 15,0-5 4-15,0 0 0 0,0 0 0 0,0 6 0 0,0-7-4 0,0 1 4 16,0 6 0-16,0-6 0 0,0 0 4 0,0 4-4 0,0-3 0 16,0 4 0-16,-8-5 0 0,8 1 0 0,0 3 0 0,0-4 0 15,0 1 0-15,0-1-4 0,0 5 0 0,0-5 4 0,0 0 4 0,0 1-8 16,0-2 0-16,0 1 4 0,0 1 0 0,0-1 0 0,0 0 4 15,0 0-8-15,0-4 4 0,0 5 0 0,0-2 0 0,0 2 0 16,0-1-4-16,0-5 4 0,0 5 0 0,0 0-4 0,0-4 8 16,0 4 0-16,0 0-4 0,0 0 0 0,-8-4 0 0,8 4-4 15,0 0 4-15,0 0-4 0,0 0 4 0,-8-4-16 0,8 4 16 0,0 0 0 16,0 0 8-16,0 0-8 0,-10 0 0 0,10 1 4 0,0 0 0 16,0-2-4-16,0-3 0 0,0 4 0 0,0 1 0 0,-8-2 0 15,8-4 4-15,0 6-4 0,0-1-4 0,0 0 4 0,0 0 0 16,-8 0 4-16,8-4-4 0,0 4 4 0,-9 0-4 0,9 0 0 15,0 0 0-15,-8 1 0 0,8-1 0 0,0 0 4 0,0 5-4 0,0-4-4 16,-8-1 8-16,8 0-4 0,0 0-4 0,-10 0 4 0,10 6 0 16,0-7 0-16,0 1-4 0,-8 6 4 0,8-6 0 0,0 4 0 15,-8 2 0-15,8-2 0 0,0-4 0 0,0 10-4 0,-8-5 8 0,8 0-4 16,0 0 0-16,-10 0 0 0,10 1 0 0,0 3-4 16,-8-4 0-16,8 0 4 0,0 5 0 0,0-5 0 0,0 0 0 0,-8 0-4 15,8 0 4-15,0 0 0 0,0 0 4 0,-10-5 0 0,10 5-4 16,0 0-4-16,0-5 4 0,0 5 0 0,0-5 0 0,0 5 0 15,0-5 4-15,0 5-4 0,-8-5-16 0,8 6 20 0,0-6 0 0,0 4-4 16,0-3 4-16,-8 4-8 0,8-5 4 0,0 6 0 0,-9-7-4 16,9 6 0-16,0 0 0 0,0-5 0 0,-8 5 8 0,8 0-4 15,0 0-4-15,0 0 0 0,0 0 4 0,-8-5-4 0,8 5 0 16,0 0 4-16,-9 1-4 0,9-1 4 0,0-1 0 0,0 0-4 16,-9 3 0-16,9-3-4 0,0 2 12 0,-8-2-12 0,8 1 8 0,0 0-4 15,-8 0 4-15,8 0 0 0,0 0-4 0,-10 5 0 16,10-5 0-16,0-1 4 0,-8 2 0 0,8 4 0 0,0-6-4 0,-8 2 4 15,8 3-4-15,0-3 8 0,-9-1-4 0,9 4-4 0,0-4 4 16,0 0 0-16,-9 5 0 0,9-5 0 0,0 0 8 0,0 0-8 16,0-1 0-16,-8 3 0 0,8-4 0 0,0 2 0 0,0 1-4 0,0-1 4 15,0-5 0-15,-9 4-4 0,9-3 8 0,0 4-8 16,0-5 4-16,0 0 4 0,0 1-8 0,0 3 4 0,0-4 0 0,0 1 4 16,0 0-20-16,0-2 20 0,0-3 0 0,0 4 0 0,0 0-4 15,0-5 0-15,0 0 0 0,0 1-4 0,0-1 0 0,0 1 8 16,0-1 0-16,0 2-8 0,0-8 4 0,0 2 4 0,0 0-4 0,0-6 4 15,0 5-8-15,0-4 4 0,0 0-4 0,0 0 4 0,0-5-4 16,0 5 4-16,0-5 0 0,0 0 0 0,0 0 0 0,0 0 0 16,0 0-4-16,0 0 4 0,0 0-4 0,0 0 4 0,0 0 0 15,0 0-4-15,0 0-4 0,0 0-4 0,0 0-4 0,0 0-8 16,-8 0-4-16,8 0-8 0,0 0-8 0,0 0-4 0,-8-5-16 16,8 5-12-16,0-5-16 0,-9 0-20 0,9 5-20 0,-9-9-12 0,1 4-52 15,0-4-40-15,-2-1 48 0,2 0 36 0,0-4 32 0,-1-1 24 16</inkml:trace>
  </inkml:traceGroup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2:46.7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8CE291-45DC-4695-9C1A-6E16D7DB5EFA}" emma:medium="tactile" emma:mode="ink">
          <msink:context xmlns:msink="http://schemas.microsoft.com/ink/2010/main" type="inkDrawing" rotatedBoundingBox="3191,4248 11094,4466 11091,4580 3188,4361" shapeName="Other"/>
        </emma:interpretation>
      </emma:emma>
    </inkml:annotationXML>
    <inkml:trace contextRef="#ctx0" brushRef="#br0">2 43 15 0,'0'0'80'0,"0"0"0"16,0 0-16-16,0 0-28 0,-9 0 0 0,9 0 0 0,0 0-4 0,9 0-4 15,-9 0-4-15,0 0 0 0,0 0 0 0,0 0 0 0,0 0 0 16,0 0 0-16,0-5 4 0,0 5-8 0,0 0 4 0,8 0 0 15,-8 0 0-15,0 0 4 0,8 0 4 0,-8 0 4 0,10-4 0 16,-10 4-4-16,8 0-4 0,0 0 0 0,1 0 4 0,0 0-4 16,-1 0 8-16,0 0-8 0,1 0-8 0,-1 0 0 0,1 0 4 15,8 0-4-15,-9 0 0 0,10 0 4 0,-2 0-8 0,-6 0 0 0,6 0 0 16,1 0 0-16,1 0 0 0,8 0 0 0,-10 0 0 0,10 0-4 16,-1 0 0-16,1-6-4 0,0 6 0 0,-1-4 0 0,9 4 0 15,-8 0-4-15,8-5 0 0,-9 0 0 0,9 5 0 0,0-5 0 0,0 5 0 16,1-4 0-16,7 4 0 0,-8-5 0 0,1 5-4 15,-1 0 0-15,8 0 0 0,-7 0 4 0,-1 0-4 0,0 0 0 0,0 0 0 16,-1 0 0-16,11 0 0 0,-11 0 0 0,1 0 4 0,0 0-4 16,9 0 0-16,-9 0 0 0,10 0 0 0,-11 0 4 0,9 5-4 15,2-5 0-15,-11 4-4 0,11-4 8 0,-2 5-4 0,1-5 4 0,-9 5-4 16,8 0 0-16,1-1 0 0,-1 2 0 0,1-2 0 16,-9 1 0-16,9 0 0 0,-9 0 0 0,8-1 0 0,1 1 0 0,-9 0 4 15,8 0-4-15,-7-1 4 0,7-4-4 0,2 0 4 0,-2 6-4 16,-9-6 4-16,11 0-4 0,-2 0 0 0,9 0 0 0,-8 4 0 15,-1-4 4-15,2 0 0 0,-2 0 0 0,1 0 4 0,8-4-12 0,-9 4 8 16,2 0 0-16,-3-6-4 0,3 6 0 0,-2 0 4 0,1-4-4 16,7 4 0-16,-7-5 0 0,-1 5 0 0,2 0 4 0,-2-5-4 15,9 5 4-15,-8 0 0 0,9-5-4 0,-10 5 4 0,9 0-8 16,-9 0 4-16,9 0-4 0,-7 0 4 0,-2 5 0 0,9-5 0 16,-8 5 0-16,-1-5 0 0,2 5 0 0,-2-1 0 0,1-4-4 0,-1 6 0 15,1-2 4-15,-1 1 0 0,1 0 4 0,-1-1-16 16,2 6 12-16,-3-5 4 0,3 0 0 0,-2 0-4 0,1 4 4 0,-1-4-4 15,1 0 0-15,7 0 0 0,-6-1 0 0,-2 1 0 0,1 0 0 16,-1 0 4-16,1-2-8 0,-1 3 8 0,1-1-4 0,9-5 4 16,-10 5-4-16,1-5-4 0,-1 0 4 0,1 5 0 0,9-5 0 0,-10 0 0 15,9 0 0-15,-9 4 4 0,9-4 0 0,-7 0-4 16,7 0 0-16,-1 0 4 0,2-4 0 0,-1 4-4 0,0 0 4 0,-9 0-4 16,10 4 4-16,-1-4 0 0,1 0 0 0,-1 0-4 0,-1 0 4 15,1 0 0-15,1 0-4 0,-1 0 0 0,1 0 4 0,-2 5 0 16,1-5 0-16,9 0 0 0,-9 0-4 0,1 0 4 0,7 0 0 0,-8 0 0 15,1 0 0-15,-2 0-4 0,11 0 4 0,-11 0 0 16,1-5-4-16,1 5 4 0,7 0-4 0,-7 0 4 0,-1-4 0 16,1 4 4-16,-2-5-4 0,1 5 4 0,0-5 4 0,1 5-4 0,-1-5 0 15,-1-1 4-15,-6 6 0 0,7-3-20 0,-9 3 24 0,1 0-4 16,9 0 0-16,-18-5 4 0,7 5-4 0,-7 0 0 0,10 0-4 16,-11 0 4-16,-7 5 0 0,8-5-4 0,0 0-4 0,-9 3 4 0,1 3 4 15,0-6-4-15,0 5 4 0,-9 0-4 0,-1-5 0 16,10 5 0-16,-8-1 0 0,-2 1 0 0,-7 0 0 0,8 0 0 0,-8 0 0 15,-1-1 4-15,0-4 4 0,2 6 4 0,-10-6 4 0,0 4 4 16,8-4 4-16,-8 0 4 0,0 0 0 0,0 5-8 0,0-5-12 16,0 0-16-16,0 0 0 0,-8 0 0 0,8 0 0 0,0 0 0 0,0 0 0 15,-10-5 0-15,10 5 0 0,-8 0 0 0,8 5 0 16,-8-5 0-16,8 0 0 0,-9 0 0 0,1 0-24 0,-1 0-68 0,9 5-36 16,-9-5-36-16,1 0-52 0,0 4-72 0,0 2-4 0,-10-2 60 15,10 1 44-15,-2-1 36 0,-6 6 28 0,-1-1 20 0</inkml:trace>
  </inkml:traceGroup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2:50.1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5ADDA3-2705-4593-99E0-89A6EBC9D328}" emma:medium="tactile" emma:mode="ink">
          <msink:context xmlns:msink="http://schemas.microsoft.com/ink/2010/main" type="inkDrawing" rotatedBoundingBox="1367,16878 7411,11189 7641,11434 1596,17123" semanticType="callout" shapeName="Other">
            <msink:sourceLink direction="with" ref="{489AF109-75F0-4242-B67A-9313EADAF85A}"/>
            <msink:sourceLink direction="with" ref="{7321ED47-2934-434A-B584-4577F1786F53}"/>
          </msink:context>
        </emma:interpretation>
      </emma:emma>
    </inkml:annotationXML>
    <inkml:trace contextRef="#ctx0" brushRef="#br0">5999-10 23 0,'-8'0'80'0,"8"0"-12"0,-9 0 0 15,9 0-32-15,0 0-4 0,-9 0 0 0,9 0-4 0,0 0 0 16,-8 0 0-16,8 0 0 0,0 4 0 0,0-4-4 0,-8 0 0 15,8 0 4-15,0 6-4 0,-10-6 0 0,10 4 0 0,0-4 0 0,-8 5 0 16,8-5 4-16,-8 5 4 0,8-5-4 0,0 5 0 16,-8 0 4-16,8-1 0 0,-10-4-4 0,2 5 0 0,8 0 0 0,-8 0 4 15,8-1-4-15,-9 6-4 0,1-5 0 0,-1-1 0 0,0 6 0 16,1-5-4-16,0 5 4 0,0-1 0 0,-2 1 0 0,2-6 0 16,-10 7 0-16,10-3 0 0,0 2 0 0,-1-1-8 0,-8 1 4 0,9 5 0 15,-1-5-4-15,-7-2 0 0,6 3 0 0,2 3 0 0,0-5-4 16,-10 1 0-16,10-1 0 0,-10 6 0 0,10-5 4 0,0 0-4 15,-9 3 0-15,8-3-4 0,-8 5 4 0,9-1 0 0,-10-4-4 16,10 4 0-16,-10-5 0 0,10 6 4 0,-9 0 0 0,0-1-4 16,8 0 0-16,-7 1 0 0,-2-1 4 0,2 0-4 0,6 1 4 0,-6-1 0 15,-2 0-4-15,2 1 0 0,-1-1 0 0,-1 1 0 16,2 4 0-16,6-5 8 0,-6 1-4 0,-2-2 0 0,2 3 0 0,-1-3-4 16,-1 2-20-16,2 5 28 0,-2-7-4 0,2 2 0 0,-2-5-4 15,10 4 0-15,-10 5 0 0,2-4 0 0,-1-1 4 0,-1 1-4 16,2-1-4-16,-2 0 4 0,2 1-4 0,-2-1 0 0,1 5 0 0,-9-4 0 15,10-1 4-15,-2 5-8 0,-8-4 0 0,10 4 0 0,-10-5 4 16,9 5 0-16,1-4-4 0,-10 4 0 0,0 0 0 0,8-5 4 16,-7 1 0-16,8 5-4 0,-8-7 0 0,7 6 0 0,-8-5 0 15,10 6 0-15,-1-6 4 0,-1 7-4 0,-6-8 0 0,6 7 4 16,0-7-8-16,-7 7 8 0,8-6-4 0,-8 1 0 0,7 4-4 16,2-5 4-16,-10 5 4 0,8 0 4 0,-7-4-4 0,8 4-4 0,0-5 4 15,-9 5 0-15,10-4-4 0,-10 5 4 0,8-7 0 0,-7 7-8 16,8-7 8-16,0 8-4 0,-1-7-4 0,-7 4 0 0,8-2 4 15,-8-2 0-15,7 5 0 0,2-4 0 0,-10 4 0 0,8-5 0 16,-7 5 0-16,8-4 4 0,0-1-4 0,-9 5 0 0,10 0 4 16,-10-5-8-16,8 6 4 0,-7-1-4 0,8-5 8 0,-8 6 0 0,7-1 0 15,2-5-4-15,-10 6-4 0,9-2 4 0,-9 1 0 0,10-4-4 16,-2 3 8-16,-8-3-8 0,9 5 8 0,0 0 0 0,0-6-8 16,-9 5 4-16,10 0 0 0,-10-5 4 0,8 5-4 0,2 0 0 15,-10 2 0-15,9-8 0 0,-9 6 0 0,10 0-4 0,-10 1 8 16,0-1-4-16,9-5 8 0,-9 10-12 0,0-5 4 0,1 0 0 0,8 0 0 15,-8 1 0-15,-9-1 4 0,8 5-8 0,0 0 4 16,1-5-4-16,-1 4 4 0,-8 2-4 0,8-1 4 0,-8 0 0 0,9 4 0 16,-1-4 0-16,-8 1 0 0,8-1 0 0,-8 5 0 0,9-6 4 15,-1 1-8-15,0 5 4 0,-8-5 4 0,9 0-4 0,-1 0 0 16,0 1 4-16,0-1-8 0,10-2 0 0,-10 4 0 0,1-3 4 0,-1 2 4 16,0-6-8-16,1 4 8 0,-1 2 0 0,0-6 0 0,0 4-4 15,1 1 0-15,-1 0 0 0,-8 0 4 0,8-4-20 0,1 4 20 16,0-1-4-16,-10 2 0 0,9 4 4 0,-8-5-4 0,9-1 0 15,-9 0-4-15,8 7 8 0,-8-6-8 0,8 1 4 0,-7 3 0 16,7-4 0-16,-8 5 4 0,8-6-4 0,0 6-4 0,-7-5 4 0,7 0 0 16,0 5 4-16,0-5 0 0,1 4 0 0,-9-3-8 0,8-2 0 15,0 2 8-15,1-2-4 0,-1 6 0 0,0-4 0 0,-8-2 0 16,9 2 0-16,-1-2 0 0,1 1-4 0,0 0 4 0,-10 0 4 16,10 0 0-16,-1 0-4 0,1 0 0 0,-1-4 0 0,0 3 0 15,0 2-4-15,1-6 4 0,-1 4 4 0,10-4-8 0,-10 6 4 0,0-6-4 16,9 0 4-16,-9 0 0 0,10 1 0 0,-2-1 0 15,-8 4 0-15,10-3 0 0,-2-6 0 0,1 5 0 0,1 1 0 0,6-5 0 16,-6 3 4-16,8-4-4 0,-10 5 0 0,10-4 0 0,-10-1-4 0,10 1 4 16,-1-5 0-16,1 3 0 0,0 2 4 0,-1-5-4 15,0 4 0-15,1-5 0 0,0 1 0 0,8 0-8 0,-10-1 8 0,2 1 4 16,8-1-4-16,-8 1 4 0,-1 0-4 0,9-5 0 0,-9 5 0 16,1-1 0-16,8 1-4 0,-8-1 0 0,-1 1 4 0,9 4 0 15,-8-4 0-15,-1 0-4 0,0 4 0 0,1 0 0 0,0-4 0 16,-2 4 4-16,2 0 0 0,0 1 0 0,0-1 4 0,-2 0 0 15,2 2 0-15,0-3 0 0,-1-3-8 0,0 4 0 0,1 0 4 0,-1-4-4 16,1 0 4-16,8 4 0 0,-8-4 0 0,-1 0 4 0,0-1-4 16,9 2 0-16,-8-3 0 0,0 2 0 0,8-6 0 0,-10 6-4 15,2-5 4-15,8 4 4 0,-8 1-4 0,8-5 0 0,-9 0-4 16,9 5 4-16,-9-6-4 0,9 6 4 0,0-5 4 0,-8-1 0 16,8 1-4-16,-9 0-4 0,9 0 0 0,-8-2 8 0,8 8-8 0,-8-6 4 15,8 5 0-15,-9-6 4 0,9 6 0 0,-9-5-4 0,1 9 4 16,0-9-8-16,8 10 0 0,-10-6 0 0,2 0 4 0,0 1 0 15,-2 5 4-15,2-6-4 0,0 5 0 0,-9-4 0 0,8 4 0 0,1-4 4 16,-1 4-4-16,1-3 0 0,0 2 4 0,-10-3-4 16,10-1 0-16,0 7 0 0,-2-7 0 0,2 5 0 0,-9-5 0 0,8 1-4 15,1-1 4-15,-1 1 0 0,1 0 0 0,0-1 4 0,-10 1-8 16,18-1 8-16,-8 1-8 0,0-5 4 0,-2 5 4 0,2-6-8 16,8 6 8-16,-8-5-8 0,-2 0 0 0,10 0 4 0,-8-1 4 0,8 1-4 15,0 0 0-15,-8-1 0 0,8 1 0 0,-8 0 0 0,8 0-4 16,0 0 4-16,-9-2 0 0,9 4 0 0,0-3 0 0,0 1 0 15,-8 0 0-15,8 0 0 0,0-1 0 0,-9 1 0 0,9 0 0 16,0 0 4-16,-9-5-4 0,9 10 4 0,0-6 0 0,-8 1 0 16,8 0 0-16,-8 0 0 0,8-1 0 0,-10 1 0 0,10 5 0 15,-8-6-4-15,0 1 4 0,8 5 4 0,-8-5 0 0,8-1-4 16,-10 6 0-16,10-5 4 0,0 0 0 0,-8-1 4 0,8-4-4 0,0 5-4 16,0-5 4-16,0 5 0 0,0-5 4 0,-8 0-8 0,8 0 0 15,0 0 4-15,0 0-4 0,0 0-4 0,0 0 0 0,0 0 0 16,8 0 0-16,-8 0 0 0,0 0 0 0,0 0 0 0,-8 0 0 0,8 5 0 15,0-5 0-15,0 0 0 0,0 0 0 0,0 0 0 16,0 5 0-16,0-5 0 0,0 4 0 0,0-4 0 0,0 4 0 0,-9-4 0 16,9 6 0-16,0-1 0 0,-9-5 0 0,9 4 0 0,0 1 0 15,-8-5 0-15,8 5 0 0,0 0 0 0,0-5 0 0,-9 5 0 16,9-5 0-16,0 0 0 0,0 5 0 0,0-5 0 0,0 0 0 16,0 0 0-16,0 0 0 0,0 0 0 0,0 0 0 0,0 0 0 0,0 0 0 15,0 0 0-15,0 0 0 0,0 0 0 0,0 0 0 16,0 0 0-16,0 0 0 0,0 0 0 0,0 0 0 0,0 0 0 0,0 0 0 15,0 0 0-15,0 0 0 0,0 0-44 0,0 0-16 0,0 0-20 16,0 0-20-16,0 0-8 0,0-5-24 0,0 5-36 0,0-5-16 16,0 0-96-16,0 0 40 0,0-4 40 0,0-2 48 0,0 3 20 0,0-2 32 15</inkml:trace>
  </inkml:traceGroup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2:55.0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68F0C6-FA80-493C-B500-60D2EBF0B776}" emma:medium="tactile" emma:mode="ink">
          <msink:context xmlns:msink="http://schemas.microsoft.com/ink/2010/main" type="inkDrawing" rotatedBoundingBox="950,13440 12029,13908 12021,14100 941,13632" semanticType="strikethrough" shapeName="Other">
            <msink:sourceLink direction="with" ref="{A5DE15F3-3A6C-44F2-9015-4EAC47610728}"/>
          </msink:context>
        </emma:interpretation>
      </emma:emma>
    </inkml:annotationXML>
    <inkml:trace contextRef="#ctx0" brushRef="#br0">-7 3 7 0,'0'0'84'0,"0"0"-8"0,0-4-16 0,0 4-24 0,0 0 0 15,0 0-8-15,0 0 4 0,0 0 0 0,0 0-8 16,0 0 0-16,0 4-8 0,0-4 4 0,0 0-4 0,0 0-4 0,0 0 0 16,0 0 0-16,0 0 0 0,0 0 0 0,0 0 4 0,0 0 0 15,9 0 0-15,-9 0 4 0,0 0 4 0,8 0 0 0,-8 0 4 16,0 0 0-16,8 0 0 0,0 0 0 0,-8 4 0 0,10-4-4 15,-2 0 0-15,0 7 0 0,2-7-4 0,-2 4 8 0,0-4-4 16,9 4 4-16,-8-4 0 0,-1 5-8 0,9 0 4 0,-9-5-4 16,10 5-4-16,0-1 0 0,-10-4-4 0,8 0 0 0,2 5 8 0,-1-5-4 15,-1 0-4-15,2 0 4 0,-2 0-4 0,2 0 0 0,-1 0 0 16,0 0-4-16,0 0 4 0,-1 0-4 0,2 0 0 0,8 0 0 16,-9 0 0-16,0 0-4 0,0 0 4 0,9 0 0 0,-10 0-4 0,2 0 0 15,7 0 0-15,-8 0 0 0,0 0 0 0,9 0 0 16,-9 0-4-16,0 0 0 0,8 0 4 0,-7 0 0 0,8 0-4 0,-10 0 0 15,10 0 0-15,-9 0 8 0,9 0-4 0,-10 0-4 0,10 0 4 16,-9 0-4-16,9 0-4 0,-1 0 4 0,-8 0 0 0,9 0 0 16,-9 0 0-16,8 0 0 0,1 0 0 0,-9 0 0 0,9 0 0 0,-10 0 0 15,10 0 0-15,-9 0 0 0,1 0 4 0,6 0-4 0,-6 0 0 16,8 5 4-16,-9-5-4 0,-1 0 0 0,10 0 0 0,-8 5 0 16,-2-5 0-16,2 0 0 0,7 0 0 0,-9 4-4 0,2-4 4 15,0 0 0-15,-2 0 0 0,10 0 4 0,-9 5 0 0,-1-5 0 16,2 0 0-16,0 0-4 0,6 0 0 0,-6 0 0 0,-1 0 0 0,9 0 4 15,-10 0-4-15,10 0-16 0,-9-5 20 0,9 10 0 0,-2-5 0 16,-6 0 0-16,8 0-4 0,-9 0 0 0,8 0 0 0,0 0 0 16,1 0 4-16,-8 0-4 0,7 5 0 0,-8-5 0 0,8 0 0 15,1 5 0-15,-8-5 4 0,7 0-4 0,-8 5 0 0,8-5 0 16,-7 5 0-16,-2-1 0 0,10-4 4 0,-9 5-4 0,1 0 0 0,6-5 0 16,-6 5 4-16,0-5-4 0,-2 5 4 0,1-5-4 15,0 0 0-15,8 0 0 0,-7 4 0 0,-1-4 0 0,0 0 0 0,0 0 8 16,0 0-8-16,8 0 4 0,-7 0 4 0,-2 5-8 0,2-5 0 15,-1 0 4-15,-1 0 0 0,2 0-4 0,0 5 4 0,-2-5-4 16,10 0 0-16,-9 5 0 0,-1-5 4 0,2 0-4 0,-2 4 0 0,2-4 0 16,-1 5 4-16,9-5-4 0,-10 0 0 0,2 0 0 0,-2 0 0 15,2 0 4-15,-1 0-4 0,0 0 4 0,0 5-4 0,9-5 0 16,-10 0 0-16,2 0 4 0,-2 0 0 0,2 0-4 0,-1 0 4 16,-1 0-20-16,2 5 20 0,-2-5-4 0,-6 0 4 0,6 0 0 15,2 0 0-15,-1 0-8 0,-1 0 4 0,2 0 0 0,-2 5 0 0,2-5 0 16,-1 0 0-16,-9 0-4 0,10 0 4 0,-2 0 0 15,2 5 0-15,-2-5 0 0,2 0 4 0,-1 0 0 0,0 0 0 0,0 0-4 16,-9 0 0-16,10 0 0 0,-2 0 0 0,2 0 4 0,-2 0-4 16,1 0 0-16,1 0 0 0,-10 4 0 0,10-8 0 0,-2 4 0 15,2 0 0-15,-2 0 0 0,1 0-4 0,1 0 8 0,-2 0 0 0,2 0 0 16,-2 0-4-16,2 0 0 0,7 0 0 0,-8 0 0 0,0 0 4 16,1 0-4-16,-2 0 4 0,10 0-4 0,-9 4 0 0,9-4 0 15,-10 0 0-15,2 0 0 0,8 5 4 0,-10-5-4 0,9 0 0 16,-7 5 4-16,8-5-4 0,-10 0 0 0,10 5 0 0,-9-5 4 15,9 0-4-15,-10 4 0 0,10-4 0 0,-8 0 0 0,7 0 4 16,-8 5-4-16,0-5 0 0,9 0 0 0,-9 5 0 0,0-5 0 0,8 0-16 16,-7 0 24-16,-2 5-4 0,2-5 0 0,-2 4 0 0,2-4-4 15,7 6 0-15,-7-6 0 0,-2 0 0 0,2 5 0 0,-2-1 4 16,2-4 0-16,-1 5-4 0,-1-5 0 0,10 5 4 0,-8-5-4 16,-2 4 0-16,1-4 4 0,9 5 0 0,-10-5 0 0,2 5-4 15,0-5 4-15,7 0-4 0,-8 5-4 0,8-5 4 0,-7 4 0 0,-2-4 0 16,10 6 0-16,-9-6 0 0,9 4-4 0,-10-4 8 0,10 0-4 15,-8 0 0-15,7 5 0 0,-8-5 0 0,8 0 0 0,-7 0 0 16,-2 0 4-16,10 0-4 0,-9 5 0 0,9-5 0 0,-10 0 4 16,2 0-4-16,8 0 0 0,-9 0 4 0,-1 0-4 0,10 0-4 15,-8 0 8-15,-2 0 0 0,2 0-4 0,7 0 0 0,-8 0 0 0,0 0 0 16,1 5 0-16,6-10 4 0,-6 5-4 0,-1 0 0 0,9 0 4 16,-10 0 0-16,10 0-4 0,-9 0 0 0,9 0 0 0,-10 0 0 15,10 0-4-15,0 0 0 0,0 0 4 0,-1 0 4 0,1 0-4 16,0 0 0-16,-2 0 4 0,2 0-8 0,-1 0 4 0,1 5 4 15,8-5-8-15,-8 0 8 0,-1 0-4 0,1 0-4 0,0 0 4 0,8 4 0 16,-9-4 0-16,1 0 4 0,0 0-4 0,-1 0 0 0,9 0 4 16,-8 0-4-16,0 0 0 0,-1 0 4 0,1 0-8 0,0 0 4 15,-2 0 4-15,11 0 0 0,-9 0-4 0,-2 0 0 0,12 0 8 0,-11 0-4 16,0 0-4-16,10 0 0 0,-9 0 0 0,7 0 0 16,1 0 0-16,-8 0 0 0,8 0 4 0,0 0-4 0,1 0 4 0,-1 0-4 15,-1 0 4-15,1 0-4 0,0 0 0 0,1 0 0 0,-1 0 4 16,0 0-4-16,0 0 0 0,0 0 0 0,1 0 0 0,-1 0 4 15,-9 0-4-15,9 0 4 0,0 0 0 0,0 0 0 0,-9 0 0 16,9 0 0-16,1 0 0 0,-1 0 0 0,-8 0-4 0,8 0-4 0,0 0 8 16,-1 0 0-16,3 0-4 0,-3 0 4 0,1 0-4 0,0 0 0 15,9 0 4-15,-9 0 0 0,0 0-4 0,0 0 0 0,9 0 0 16,-9 0 8-16,0 0-8 0,0 0 0 0,1 0 4 0,-1 0-4 16,-1 0 4-16,1 0 0 0,0 0 0 0,1 0 0 0,-1 6 0 0,0-6-4 15,-8 0 4-15,7 0 0 0,1 0 4 0,1 4-8 16,-1-4 4-16,0 0 0 0,0 5 0 0,0-5 0 0,1 0 0 0,-1 4 0 15,0-4 0-15,9 6 0 0,-9-6 0 0,0 4 0 0,-1-4 0 16,1 0 0-16,1 0-4 0,7 5 4 0,-8-5 0 0,-8 0-4 16,8 0 4-16,1 5-4 0,-1-5 0 0,0 0 4 0,-1 0-4 15,1 0 4-15,-8 0-4 0,9 0 0 0,-1 0 4 0,0 0-4 16,0 0 4-16,-9 0 0 0,9 0-4 0,0 0 4 0,1 0 0 16,-1 5-4-16,0-5 0 0,0 0 4 0,-1 0 0 0,3 0-4 0,-3 4 0 15,1-4 0-15,0 4 0 0,1-4 0 0,-10 7 0 0,10-7 4 16,-1 4-4-16,-9-4-4 0,9 4 4 0,-8-4 0 0,8 6 4 15,-9-6-4-15,1 4 0 0,0 1-4 0,-1-5 8 0,1 5-4 0,-1 0 0 16,-8-1 0-16,9 1-4 0,0-5 4 0,-1 4 0 16,1 2 4-16,-10-2-8 0,10 2 4 0,0-2 0 0,-1 1 4 0,-7 0-4 15,8 0 4-15,-2-1-4 0,2 1 4 0,-1-1-4 0,1 2 0 16,0-2 0-16,-1 2 0 0,1-2 4 0,0 0-4 0,0 2 0 16,-1-1 4-16,0-5 0 0,-8 4-4 0,9 1 0 0,0 0 4 0,-1-5-4 15,1 5 0-15,0-1 4 0,-10 1-4 0,10-5 0 16,-1 5 4-16,-7-5-4 0,6 5 0 0,2 1 0 0,-8-6 0 0,7 0 0 15,-8 3 0-15,8-3 0 0,-7 5 0 0,0-5 0 0,7 0 4 16,-9 0-4-16,2 5 0 0,-2-5 0 0,2 0 4 0,8 5-4 16,-10-5-4-16,1 0 8 0,-8 5-8 0,8-5 4 0,1 4 0 15,-2-4 4-15,2 0 0 0,-10 5 0 0,9-5-4 0,-9 5 4 16,0-5-4-16,2 5 0 0,-2-5 4 0,0 4-4 0,0-4 0 0,2 5 0 16,-2-5-16-16,-8 0 24 0,8 0-4 0,-8 0 0 0,0 5 0 15,9-5 0-15,-9 0 0 0,0 0 8 0,0 0 0 0,0 0-4 16,0 0 0-16,0 0 4 0,0 0-4 0,0 0-4 0,0 0 0 15,0 0 4-15,-9 0-4 0,9 0-4 0,0 5-4 0,0-5 0 16,0 0-12-16,-8 5-12 0,8-5-20 0,-8 0-32 0,8 4-28 16,-10-4-28-16,2 5-40 0,0-5-16 0,0 0-96 0,-2 0 56 0,2 0 36 15,0 0 44-15,-1 0 24 0,1 0 32 0</inkml:trace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15.4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A66D0C-9E02-4936-87B2-6B5FA279422F}" emma:medium="tactile" emma:mode="ink">
          <msink:context xmlns:msink="http://schemas.microsoft.com/ink/2010/main" type="writingRegion" rotatedBoundingBox="7599,13610 7975,14859 7700,14943 7323,13693"/>
        </emma:interpretation>
      </emma:emma>
    </inkml:annotationXML>
    <inkml:traceGroup>
      <inkml:annotationXML>
        <emma:emma xmlns:emma="http://www.w3.org/2003/04/emma" version="1.0">
          <emma:interpretation id="{56010A42-D46B-4AD5-9828-1CCE1CF2676B}" emma:medium="tactile" emma:mode="ink">
            <msink:context xmlns:msink="http://schemas.microsoft.com/ink/2010/main" type="paragraph" rotatedBoundingBox="7599,13610 7975,14859 7700,14943 7323,13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998FC8-BCD5-4CB3-A626-E3B857D7D166}" emma:medium="tactile" emma:mode="ink">
              <msink:context xmlns:msink="http://schemas.microsoft.com/ink/2010/main" type="line" rotatedBoundingBox="7599,13610 7975,14859 7700,14943 7323,13693"/>
            </emma:interpretation>
          </emma:emma>
        </inkml:annotationXML>
        <inkml:traceGroup>
          <inkml:annotationXML>
            <emma:emma xmlns:emma="http://www.w3.org/2003/04/emma" version="1.0">
              <emma:interpretation id="{60FE5C5A-20EF-4619-84F2-008FC0C61D69}" emma:medium="tactile" emma:mode="ink">
                <msink:context xmlns:msink="http://schemas.microsoft.com/ink/2010/main" type="inkWord" rotatedBoundingBox="7548,13625 7649,13963 7549,13993 7447,136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2625 38 27 0,'0'-5'96'0,"0"5"-4"0,0 0-4 16,0 0-28-16,0 0 0 0,0 0 0 0,0 0-4 0,0 0 0 0,0 0 0 15,0 0-4-15,0 0 0 0,0 0 0 0,0 0 4 0,0 0 4 16,0 0 0-16,0 5 8 0,0-5 0 0,0 5 0 0,0 0 4 16,0-1 4-16,0 1-4 0,10 0 0 0,-10 5-4 0,0-1 0 15,0 1-8-15,0-1 0 0,0 6-4 0,0-5-4 0,0 4-8 16,0 0 0-16,0 0-4 0,0 1-4 0,0-5-4 0,0 4-24 0,0 1-8 16,0-1 0-16,0-5 0 0,0 2 0 0,0 3 0 0,0-5 0 15,0 5 0-15,0-5 0 0,0 1 0 0,0-4 0 0,0 3 0 16,0 1 0-16,0-1 0 0,0-5 0 0,0 6 0 0,0-4 0 0,0-2 0 15,0 0 0-15,0 2 0 0,0-1 0 0,0-1 0 16,0-4 0-16,0 5 0 0,0-5 0 0,0 5 0 0,0-5 0 0,0 0 0 16,0 0 0-16,0 0 0 0,0 0-36 0,0 0-28 0,0 0-12 15,0 0-16-15,0 0-8 0,0 0-16 0,0 0-4 0,0 0-20 16,0 0-12-16,0 0 0 0,0-5-44 0,-10 5-28 0,10 0 44 0,0-5 36 16,0 5 32-16,0-4 24 0</inkml:trace>
        </inkml:traceGroup>
        <inkml:traceGroup>
          <inkml:annotationXML>
            <emma:emma xmlns:emma="http://www.w3.org/2003/04/emma" version="1.0">
              <emma:interpretation id="{90DDDE55-24EF-46D3-995F-EDAA3F265B4C}" emma:medium="tactile" emma:mode="ink">
                <msink:context xmlns:msink="http://schemas.microsoft.com/ink/2010/main" type="inkWord" rotatedBoundingBox="7802,14285 7975,14859 7700,14943 7527,14368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4862.1358">2625 811 51 0,'0'0'96'0,"0"4"-8"16,-8-4 0-16,8 0-28 0,0 0 0 0,0 0-4 0,0 0-4 15,0 0-8-15,0 0-4 0,0 0-4 0,0 0-4 0,0-4-4 16,0 4 0-16,0 0 4 0,0-6 0 0,0 6-8 0,8-4 4 15,-8 4 0-15,0-6 4 0,10 2 8 0,-10-1-12 0,0 1-4 16,8-1 0-16,0 0 0 0,-8 0 4 0,9 1-4 0,-1-2 0 0,0 6 0 16,2-4 0-16,-2 0-4 0,0 4 0 0,0 0-4 0,2-5 0 15,-2 5 0-15,0 0-4 0,1 0 0 0,-1 0-4 0,0 0 0 16,2 0 0-16,-2 0 0 0,0 0 0 0,0 5-4 0,1-1-20 16,-1-4 24-16,0 4-4 0,-8-4 4 0,10 6 0 0,-2-2-8 15,-8 1 4-15,8 0 4 0,-8 4-4 0,0-4 4 0,0 5 0 16,0-6 4-16,9 6 0 0,-9 0 0 0,-9-5 0 0,9 4 4 0,0 1-4 15,-8-1 0-15,8 0 0 0,-8 1 0 0,8 0 0 0,-10 0-4 16,2-6 0-16,8 6 0 0,-8-1-4 0,-1 1 0 0,9-5 0 16,-8 5 4-16,0-6-4 0,8 1 0 0,-8 0 0 0,8 5 0 15,-10-6-4-15,10-4 4 0,0 5-4 0,0-5 0 0,-8 5-4 16,8-5 8-16,0 0-4 0,0 5 0 0,0-5-4 0,0 0 4 0,0 0 0 16,0 0-4-16,0 0 4 0,0 0 0 0,0 0 0 0,8 0 0 15,-8 0 0-15,0 0-4 0,0 0 4 0,10 0 0 0,-10 0 0 16,8 0 4-16,-8 0-4 0,8 0-4 0,0 0 4 0,-8 0 0 15,9 0 0-15,-1 0 0 0,0 0 0 0,2 0 0 0,-10 0 0 16,8 0 0-16,0 0 0 0,1 0 0 0,0 0-16 0,-1 0 20 0,0 0 0 16,1 0-4-16,-9 0 0 0,8 4 0 0,0-4 0 0,2 0 0 15,-2 5 0-15,0 0 0 0,-8 0 0 0,9-5 0 0,-1 10 0 16,0-6 4-16,2 1 0 0,-10 0-4 0,8 4 0 0,-8 1 0 16,8-1 4-16,0 2-8 0,-8-7 8 0,10 10 0 0,-10-4 4 15,0-1-4-15,0 0 4 0,8 2 0 0,-8-2 4 0,0 6 0 0,0-5 0 16,0-1 0-16,0 5 4 0,0-3 4 0,0-3 0 0,0 2 0 15,-8 0-4-15,8-1 0 0,0 2 0 0,-10-3-4 0,2 2 0 16,8-5-4-16,-8 5-4 0,8-6 0 0,-8 1 4 0,-2-1-4 0,2 2-4 16,0-2 0-16,-1 1-4 0,1-5-8 0,0 0-16 15,-2 5-20-15,2-5-20 0,0 0-20 0,-9-5-16 0,9 5-32 0,-1-5-24 16,-8 5-24-16,9-4-80 0,-10-2 56 0,10-3 36 0,-9 5 36 16,9-6 24-16,-10 5 20 0</inkml:trace>
        </inkml:traceGroup>
      </inkml:traceGroup>
    </inkml:traceGroup>
  </inkml:traceGroup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39.9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47451B-C42F-4BC7-9B93-78361B626C84}" emma:medium="tactile" emma:mode="ink">
          <msink:context xmlns:msink="http://schemas.microsoft.com/ink/2010/main" type="writingRegion" rotatedBoundingBox="128,11954 7599,11289 7950,15235 479,15900"/>
        </emma:interpretation>
      </emma:emma>
    </inkml:annotationXML>
    <inkml:traceGroup>
      <inkml:annotationXML>
        <emma:emma xmlns:emma="http://www.w3.org/2003/04/emma" version="1.0">
          <emma:interpretation id="{209FE5F9-885E-4E0F-B130-942FA3CC3995}" emma:medium="tactile" emma:mode="ink">
            <msink:context xmlns:msink="http://schemas.microsoft.com/ink/2010/main" type="paragraph" rotatedBoundingBox="300,12238 7481,11051 8107,14844 927,16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DE15F3-3A6C-44F2-9015-4EAC47610728}" emma:medium="tactile" emma:mode="ink">
              <msink:context xmlns:msink="http://schemas.microsoft.com/ink/2010/main" type="line" rotatedBoundingBox="300,12238 7481,11051 8107,14844 927,16031">
                <msink:destinationLink direction="with" ref="{9968F0C6-FA80-493C-B500-60D2EBF0B77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F5133E-BFAE-4D0B-8B91-C7A5BECDE1F9}" emma:medium="tactile" emma:mode="ink">
                <msink:context xmlns:msink="http://schemas.microsoft.com/ink/2010/main" type="inkWord" rotatedBoundingBox="300,12238 7481,11051 8107,14844 927,16031"/>
              </emma:interpretation>
            </emma:emma>
          </inkml:annotationXML>
          <inkml:trace contextRef="#ctx0" brushRef="#br0">-3106 24 27 0,'0'0'64'0,"0"0"4"0,0 0-8 0,0 0-24 15,0 0-8-15,0-4 4 0,0 4-8 0,0 0-8 0,0-6 4 0,0 6-4 16,0 0-4-16,0-4 0 0,0 4 4 0,0-6 0 0,0 6 0 16,0 0 0-16,0-4-4 0,0 4 4 0,0 0 0 0,0 0 0 15,0 0 0-15,0 0 4 0,0-5 0 0,0 5 4 0,0 0-4 16,0 0 0-16,0-4 0 0,0 4 4 0,0 0 0 0,0-5-20 16,0 5 20-16,0 0-4 0,0-4 4 0,0 4 4 0,0-6 0 0,0 6-4 15,0-4 0-15,0 4 0 0,0 0-4 0,8-6 0 0,-8 2 0 16,0 4 0-16,0-4 0 0,0 4 4 0,0-6-4 0,8 6-4 15,-8-5 0-15,0 5 0 0,0-4 4 0,0 4-4 0,0-5 0 0,0 0-4 16,9 5 4-16,-9-5 0 0,0 5-4 0,0-4 0 16,0 4 0-16,0-6 0 0,0 6 0 0,0-4 4 0,0 4-8 0,0-5 0 15,9 5 0-15,-9-6 0 0,0 6-4 0,0 0 4 0,0-4 4 16,0 4-4-16,8-4 4 0,-8-1-4 0,0 5 4 0,0-5-4 16,8 5-4-16,-8-5 4 0,0 1 0 0,10-2 0 0,-10 6 0 0,0-4 4 15,0-1-4-15,8 1 0 0,-8 4 4 0,0-6 0 16,0 2-4-16,8-1 0 0,-8 0 0 0,0 1 0 0,9-1 4 0,-9 5-4 15,9-6 0-15,-9-3 4 0,0 4-4 0,8 0 4 0,-8 1 4 16,8-1-4-16,-8 0 0 0,9 0-4 0,-9 1 4 0,8-6 0 16,-8 5 0-16,0 0 0 0,8 0 0 0,-8 1 0 0,0-1 0 0,10 0-4 15,-10 0 0-15,0 1 0 0,8-1 0 0,-8 0 0 0,0 0 0 16,0 0 0-16,8 5 0 0,-8-5-4 0,0 1-4 0,10-1 4 16,-10 0 0-16,0 1 0 0,8-2 0 0,-8 2 0 0,0-1 0 15,0 0-4-15,8 5 4 0,-8-5 0 0,8 1 0 0,-8-1 0 16,9 0 0-16,-9-4 0 0,9 5 0 0,-9-2-4 0,0 1 0 15,8 1 0-15,-8-2 0 0,9-3 0 0,-9 4 4 0,8 0 0 16,-8 1-8-16,8-1 4 0,-8-1 0 0,10 2 0 0,-10 0 4 0,8-2-4 16,-8 2 0-16,0-1 4 0,8 0 0 0,-8 5-4 0,8-5 4 15,-8 1-4-15,0 4 4 0,10-5 0 0,-10 1-4 0,8 4 0 16,-8-6-4-16,0 2 8 0,8-2 0 0,-8 6 0 0,9-4 0 16,-9-2-4-16,9 2 4 0,-9-1-4 0,8 1 0 0,1-1 4 0,-9 0 0 15,8 0 4-15,-8 1-8 0,8-2 4 0,2 2 0 0,-10 0 0 16,8-3 0-16,0 3-4 0,-8 0 0 0,8-1 0 0,-8 0 8 15,10 5-4-15,-2-5 0 0,-8 1 0 0,8-2 0 0,-8 2 4 16,9 4 0-16,-9-5-8 0,8 1 4 0,-8-2 0 0,9 6 4 16,-9-4-4-16,9-2 0 0,-9 6 0 0,8-4 0 0,-8-1 0 0,0 1-4 15,8 4 8-15,-8-6-4 0,8 2-4 0,2-1 0 0,-10 5 0 16,8-5 0-16,-8 0 0 0,8 1 4 0,-8-1-4 0,10 0 0 16,-2 1 0-16,-8-1 0 0,8 0 4 0,1 5-4 0,-9-5 4 15,8 0-4-15,1 0 0 0,-9 0 0 0,8 5 4 0,-8-4-8 16,9-1 4-16,-9 5 0 0,8-5 4 0,-8 5-4 0,0 0 0 0,8-5 0 15,-8 5 0-15,0-4 4 0,10 4-4 0,-10-5 8 16,8 5-8-16,-8 0 4 0,0-5-4 0,8 0 0 0,-8 5 4 0,10-5-4 16,-2 0 0-16,-8 5 0 0,8-4 0 0,0-1 0 0,1 0 0 15,-9 1 0-15,9-1-16 0,-1 0 20 0,1 0 4 0,-1-5 0 16,0 6-8-16,2-1 4 0,-10 0-4 0,8 0 0 0,0 1 0 0,0-2 4 16,2 2-4-16,-2-1 0 0,-8 1 0 0,8-2 0 0,1 2 4 15,-9 4 0-15,8-5-4 0,1 0 0 0,-9 0 0 0,9 5 0 16,-9-4 0-16,8 0 0 0,0 4 0 0,-8-7 0 0,0 7 0 15,8-4 0-15,2 0 0 0,-10 4 0 0,8-6 0 0,-8 2 0 16,8-1 0-16,2 5 0 0,-2-5 0 0,-8 0 0 0,8 1 0 0,1-1 0 16,-1-1 0-16,1 2 0 0,-1 0 0 0,-8-2 0 0,9 2 0 15,-1-2 0-15,0-3 0 0,2 5 0 0,-2-1 0 0,0 1 0 16,2-2 0-16,-2 2 0 0,0-2 0 0,-8 2 0 0,8 0 0 16,1-2 0-16,-1 1 0 0,1 1 0 0,0-2 0 0,-1 2 0 15,0-1 0-15,-8 1 0 0,10-2 0 0,-2 2 0 0,0-1 0 0,1-1 0 16,0 2 0-16,-1 0 0 0,0-1 0 0,1 0 0 0,-1-4 0 15,1 3 0-15,0 2 0 0,-1-1 0 0,0 1 0 0,2-2 0 16,-2 2 0-16,0-1 0 0,0 0 0 0,2 1 0 0,-2-1 0 0,0 0 0 16,1 0 0-16,-1 0 0 0,0 0 0 0,2 1 0 15,-2 4 0-15,8-10 0 0,-6 5 0 0,-2 5 0 0,0-9 0 0,1 4 0 16,8 0 0-16,-8 0 0 0,-1 0 0 0,9 1 0 0,-8-1 0 16,-1 0 0-16,10-4 0 0,-10 4 0 0,9 0 0 0,-8-4 0 15,-1 3 0-15,9 1 0 0,-9 1 0 0,10-6 0 0,-10 6 0 16,0-2 0-16,10 2 0 0,-10-1 0 0,10 1 0 0,-10-6 0 15,0 10 0-15,9-10 0 0,-9 5 0 0,10 1 0 0,-10 0 0 16,0-2 0-16,10 1 0 0,-10 1 0 0,1-2 0 0,0 2 0 0,8-1 0 16,-9 0 0-16,0 0 0 0,2 1 0 0,6-2 0 0,-8-3 0 15,2 5 0-15,6-2 0 0,-7 2 0 0,0-1 0 0,8 0 0 16,-9 0 0-16,0 1 0 0,10-2 0 0,-10 3 0 0,10-3 0 16,-10 2 0-16,0-6 0 0,9 4 0 0,-8 2 0 0,8-1 0 15,-9 1 0-15,0-2 0 0,10 2 0 0,-10-1 0 0,10 1 0 0,-10-2 0 16,0 2 0-16,10 0 0 0,-10-3 0 0,9 3 0 0,1 0 0 15,-10-1 0-15,8-5 0 0,-6 6 0 0,6-2 0 0,-7 2 0 16,8-1 0-16,0 1 0 0,-1-2 0 0,-6 2 0 0,6-1 0 16,2 0 0-16,-1 0 0 0,0 1 0 0,0-1 0 0,-1 0 0 15,2 0 0-15,0 0 0 0,7 1 0 0,-9-1 0 0,2 0 0 0,8 0 0 16,-10 1 0-16,2-1 0 0,-2 0 0 0,10 0 0 0,-9 0 0 16,1 0 0-16,6 1 0 0,-6-1 0 0,-1 0 0 0,9 5 0 15,-10-5 0-15,2 1 0 0,8-1 0 0,-10 0 0 0,1 0 0 0,0 1 0 16,0 4 0-16,1-6 0 0,-10 1 0 0,9 1 0 15,0 4 0-15,-9-5 0 0,9 5 0 0,1-5 0 0,-10 5 0 0,0 0 0 16,10 0 0-16,-10-4 0 0,0 4 0 0,2 0 0 0,6 0 0 16,-7 0 0-16,-1-5 0 0,0 5 0 0,2 0 0 0,6-5 0 15,-6 5 0-15,-2 0 0 0,0-5 0 0,9 5 0 0,-8-4 0 0,-1 4 0 16,1 0 0-16,7-6 0 0,-6 6 0 0,-2-4 0 0,8 4 0 16,-6-5 0-16,6 5 0 0,-7 0 0 0,8-5 0 0,-8 5 0 15,7-5 0-15,2 5 0 0,-10-4 0 0,10 4 0 0,-2-6 0 16,1 2 0-16,-8 4 0 0,8-5 0 0,-1 5 0 0,2-4 0 15,0-2 0-15,-2 6 0 0,1-4 0 0,-8 4 0 0,8-5 0 0,-1 5 0 16,2-5 0-16,-2 0 0 0,2 5 0 0,-10-4 0 0,10 4 0 16,-1-6 0-16,-1 6 0 0,2-5 0 0,-2 1 0 0,2 0 0 15,-1 4 0-15,-9-6 0 0,10 2 0 0,-2-1 0 0,2 5 0 16,-2-5 0-16,2 0 0 0,-1 5 0 0,0-4 0 0,0 4 0 16,-1-6 0-16,-6 1 0 0,6 5 0 0,2-4 0 0,-2 4 0 0,1 0 0 15,-8 0 0-15,8-4 0 0,1 4 0 0,-10 0 0 16,8 0 0-16,2 0 0 0,-10 0 0 0,9 0 0 0,-8 0 0 0,8-6 0 15,-1 6 0-15,-6 0 0 0,6 0 0 0,-6 0 0 0,6-4 0 16,-7 4 0-16,7 0 0 0,2 0 0 0,-10 0 0 0,10 0 0 16,-10 0 0-16,9 0 0 0,-8-6 0 0,7 6 0 0,-7 0 0 0,8 0 0 15,0 0 0-15,-9 6 0 0,10-12 0 0,-10 6 0 0,10 0 0 16,-2 0 0-16,1 0 0 0,-9 0 0 0,10 0 0 0,0-4 0 16,-2 4 0-16,-8 0 0 0,10 0 0 0,-10 0 0 0,9 0 0 15,1 0 0-15,-10 0 0 0,8 0 0 0,-6 0 0 0,-2 0 0 16,9 0 0-16,-8 0 0 0,8 0 0 0,-9 0 0 0,0 0 0 0,10 0 0 15,-10 0 0-15,0 0 0 0,10 0 0 0,-10 0 0 0,1 0 0 16,8 0 0-16,-9 0 0 0,1 0 0 0,-1 0 0 0,0 0 0 16,2 0 0-16,-2 0 0 0,10 0 0 0,-10 0 0 0,0 0 0 15,0-5 0-15,1 5 0 0,0 0 0 0,8 0 0 0,-9 0 0 16,0 0 0-16,2 0 0 0,6 0 0 0,-8 0 0 0,2 0 0 0,-2 0 0 16,9 0 0-16,-8-4 0 0,8 4 0 0,-9 0 0 0,0 0 0 15,10-6 0-15,-2 6 0 0,-6 0 0 0,6-3 0 0,-7 3 0 16,8 0 0-16,0-6 0 0,-9 2 0 0,10 4 0 0,-2-6 0 15,2 6 0-15,-10 0 0 0,9-4 0 0,0 4 0 0,0-4 0 16,-9 4 0-16,10-6 0 0,0 6 0 0,-2 0 0 0,-8-5 0 16,9 5 0-16,-8 0 0 0,8 0 0 0,-9-4 0 0,10 4 0 0,-10 0 0 15,0 0 0-15,10 0 0 0,-10 0 0 0,1 0 0 0,8 0 0 16,-8 0 0-16,7 0 0 0,-8 0 0 0,2 0 0 0,6 0 0 16,-6 0 0-16,-2 0 0 0,9 0 0 0,-9 0 0 0,1 0 0 15,8 0 0-15,-9 0 0 0,10 0 0 0,-10-5 0 0,10 5 0 16,-10 0 0-16,9 0 0 0,-9 0 0 0,9 0 0 0,0-5 0 0,-9 5 0 15,10 0 0-15,-10 0 0 0,10 0 0 0,-10 0 0 0,9-5 0 16,-9 5 0-16,10 0 0 0,-10 0 0 0,10 0 0 0,-10 0 0 16,8 0 0-16,-6 0 0 0,-2 0 0 0,9 0 0 0,-9 0 0 15,0 0 0-15,10 0 0 0,-10 0 0 0,0-4 0 0,10 4 0 16,-10 4 0-16,1-4 0 0,0 0 0 0,8 0 0 0,-9 0 0 0,0 0 0 16,1 0 0-16,8 0 0 0,-9 0 0 0,2 0 0 15,-2 0 0-15,9 0 0 0,-8 0 0 0,-1 0 0 0,0 0 0 0,9 5 0 16,-9-5 0-16,2 0 0 0,-2 5 0 0,10-5 0 0,-10 0 0 15,0 5 0-15,0-5 0 0,1 0 0 0,8 4 0 0,-8 1 0 16,-1-5 0-16,0 0 0 0,2 6 0 0,-2-6 0 0,0 0 0 0,0 0 0 16,2 0 0-16,-2 4 0 0,0-4 0 0,1 0 0 0,8 4 0 15,-8-4 0-15,-9 0 0 0,8 6 0 0,0-6 0 0,2 0 0 16,-2 4 0-16,0-4 0 0,0 0 0 0,-8 6 0 0,10-6 0 16,-2 3 0-16,0-3 0 0,-8 6 0 0,9-6 0 0,-1 4 0 15,1-4 0-15,-9 5 0 0,9-5 0 0,-1 4 0 0,-8-4 0 0,8 6 0 16,0-6 0-16,-8 4 0 0,10-4 0 0,-2 6 0 0,0-6 0 15,-8 4 0-15,10-4 0 0,-2 4 0 0,0-4 0 0,-8 5 0 16,9-5 0-16,-1 6 0 0,1-6 0 0,-1 0 0 0,1 4 0 16,-1-4 0-16,0 5 0 0,2-5 0 0,-10 0 0 0,8 5 0 15,0-5 0-15,2 0 0 0,-2 5 0 0,0-5 0 0,0 4 0 0,1-4 0 16,0 0 0-16,-1 6 0 0,1-6 0 0,-1 4 0 0,0-4 0 16,2 0 0-16,-2 4 0 0,-8-4 0 0,8 0 0 0,0 5 0 15,2-5 0-15,-2 6 0 0,-8-6 0 0,8 0 0 0,1 0 0 16,-1 4 0-16,-8-4 0 0,9 0 0 0,0 5 0 0,-9-5 0 15,8 5 0-15,0-5 0 0,-8 0 0 0,8 5 0 0,2-5 0 0,-10 0 0 16,8 4 0-16,0-4 0 0,2 6 0 0,-10-6 0 0,8 4 0 16,0-4 0-16,-8 0 0 0,9 5 0 0,-1-5 0 0,1 4 0 15,-9-4 0-15,8 0 0 0,1 6 0 0,-9-6 0 0,8 4 0 16,0-4 0-16,-8 5 0 0,10-5 0 0,-10 5 0 0,8-5 0 16,0 5 0-16,-8-5 0 0,10 4 0 0,-10-4 0 0,8 6 0 15,-8-2 0-15,8-4 0 0,-8 5 0 0,9-5 0 0,-9 5 0 0,8 0 0 16,-8-5 0-16,8 4 0 0,1 1 0 0,-9 0 0 0,9-5 0 15,-1 4 0-15,0 1 0 0,-8 1 0 0,10-2 0 0,-2-4 0 16,0 5 0-16,-8 0 0 0,9 0 0 0,0-1 0 0,-1 1 0 0,0 5 0 16,1-6 0-16,-1 1 0 0,-8 0 0 0,9 5 0 15,0-5 0-15,-1 4 0 0,0-4 0 0,2 4 0 0,-10-4 0 0,8 5 0 16,0-5 0-16,0 4 0 0,-8 1 0 0,10-6 0 0,-2 6 0 16,-8-5 0-16,8 5 0 0,1-1 0 0,-9-4 0 0,8 4 0 15,0 2 0-15,2-7 0 0,-10 6 0 0,8-1 0 0,0-5 0 16,-8 6 0-16,8-1 0 0,2-3 0 0,-10 4 0 0,8 0 0 15,0-1 0-15,1 0 0 0,-9 1 0 0,9 0 0 0,-1-2 0 0,-8 3 0 16,9-2 0-16,-1-4 0 0,-8 4 0 0,8 1 0 0,-8 1 0 16,9-3 0-16,-9 2 0 0,9-1 0 0,-9 1 0 0,8-5 0 15,-8 5 0-15,8-1 0 0,-8 0 0 0,10 2 0 0,-10-7 0 16,0 6 0-16,0-1 0 0,8-4 0 0,-8 5 0 0,8-1 0 16,-8 1 0-16,0-1 0 0,0-4 0 0,0 5 0 0,0-1 0 0,9 1 0 15,-9-5 0-15,0 5 0 0,0-1 0 0,0 0 0 0,0-3 0 16,0 3 0-16,0 1 0 0,0-6 0 0,0 6 0 0,0-1 0 15,0-5 0-15,0 7 0 0,0-7 0 0,0 6 0 0,0-5 0 0,0 5 0 16,0-1 0-16,0-3 0 0,0 2 0 0,0-2 0 16,0 4 0-16,0-6 0 0,0 5 0 0,0-4 0 0,0 5 0 0,0-6 0 15,0 6 0-15,0-6 0 0,0 7 0 0,0-7 0 0,0 6 0 16,0-5 0-16,0 5 0 0,0-2 0 0,0-1 0 0,0 1 0 16,0-3 0-16,0 5 0 0,0 0 0 0,0-6 0 0,0 5 0 0,0 1 0 15,0-5 0-15,0 5 0 0,0-1 0 0,0 1 0 16,0-5 0-16,0 4 0 0,0 1 0 0,-9-1 0 0,9-4 0 15,0 5 0-15,0-1 0 0,0-4 0 0,-8 5 0 0,8-1 0 0,0-4 0 16,-8 5 0-16,8-5 0 0,0 4 0 0,0-4 0 0,0 0 0 16,0 4 0-16,-10-4 0 0,10 4 0 0,0-3 0 0,0 3 0 15,0-5 0-15,0 2 0 0,0 4 0 0,-8-6 0 0,8 5 0 0,0-3 0 16,-8 3 0-16,8 1 0 0,0-6 0 0,-9 7 0 16,9-3 0-16,0 2 0 0,-9 0 0 0,9-5 0 0,0 4 0 0,-8 1 0 15,8 0 0-15,-8 0 0 0,8-6 0 0,0 10 0 0,-9-9 0 16,9 4 0-16,0 1 0 0,-8-6 0 0,8 7 0 0,0-2 0 15,0-4 0-15,0 4 0 0,-9 1 0 0,9-5 0 0,0 5 0 16,0-6 0-16,0 6 0 0,0-5 0 0,-9 4 0 0,9-4 0 16,0 4 0-16,0-3 0 0,0 3 0 0,-8-4 0 0,8 4 0 0,-8 1 0 15,8-5 0-15,0 4 0 0,0-4 0 0,-10 5 0 16,10-6 0-16,0 6 0 0,-8-5 0 0,8 5 0 0,-8-6 0 0,8 6 0 16,0-5 0-16,0 4 0 0,-8 1 0 0,8-6 0 0,0 2 0 0,-10 3 0 15,10-4 0-15,0 4 0 0,0-3 0 0,-8-2 0 16,8 5 0-16,0-3 0 0,0 3 0 0,-8-4 0 0,8 0 0 0,0 3 0 15,0-2 0-15,0-1 0 0,-9 5 0 0,9-6 0 0,0 1 0 16,-8 5 0-16,8-6 0 0,0 1 0 0,-8 5 0 0,8-6 0 16,0 6 0-16,0-4 0 0,-10-2 0 0,10 5 0 0,-8-4 0 0,8-1 0 15,0 6 0-15,-8-4 0 0,8 3 0 0,0-4 0 0,-8 0 0 16,8-1 0-16,-10 6 0 0,10-5 0 0,-8-1 0 0,8 2 0 16,0 2 0-16,-8-1 0 0,8-3 0 0,-9 5 0 0,9-4 0 15,-9 0 0-15,9 4 0 0,0-4 0 0,-8 0 0 0,8-1 0 16,-9 1 0-16,9 5 0 0,0-5 0 0,-8 0 0 0,8-1 0 0,0 1 0 15,0 0 0-15,-8 0 0 0,8 0 0 0,0-1 0 0,0 1 0 16,0 0 0-16,0-5 0 0,0 5 0 0,-9-1 0 0,9 1 0 16,0 0 0-16,0 0 0 0,0-5 0 0,0 4 0 0,0 2 0 15,-9-2 0-15,9 1 0 0,0 0 0 0,0-5 0 0,0 5 0 16,0-1 0-16,0 6 0 0,-8-5 0 0,8-1 0 0,0 2 0 16,-8-1 0-16,8-1 0 0,0 1 0 0,0 4 0 0,0-4 0 0,-10 5 0 15,10-6 0-15,0 2 0 0,0 3 0 0,0-4 0 16,0 4 0-16,-8-3 0 0,8-2 0 0,0 1 0 0,0-1 0 0,0 2 0 15,0-2 0-15,0 1 0 0,0 0 0 0,0 0 0 0,0-5 0 16,0 4 0-16,0 0 0 0,0 3 0 0,0-7 0 0,0 4 0 16,0-4 0-16,0 4 0 0,0 2 0 0,0-6 0 0,0 4 0 0,0 1 0 15,0 0 0-15,0-5 0 0,0 5 0 0,0-5 0 0,0 0 0 16,0 4 0-16,0-4 0 0,0 5 0 0,0-5 0 0,0 0 0 16,-8 4 0-16,16-4 0 0,-8 0 0 0,0 6 0 0,0-6 0 15,0 0 0-15,0 4 0 0,0-4 0 0,-8 0 0 0,8 6 0 16,0-2 0-16,0-4 0 0,0 5 0 0,0-5 0 0,0 5 0 0,0 0 0 15,0-5 0-15,0 4 0 0,0-4 0 0,0 0 0 0,0 5 0 16,0-5 0-16,0 0 0 0,0 0 0 0,0 0 0 0,0 4 0 16,0-4 0-16,0 0 0 0,0 0 0 0,0 0 0 0,0 6 0 15,0-6 0-15,0 0 0 0,0 0 0 0,0 4 0 0,0-4 0 16,0 6 0-16,0-6 0 0,0 4 0 0,0-4 0 0,0 4 0 0,0 2 0 16,0-6 0-16,-9 5 0 0,9-1 0 0,0 1 0 15,0 0 0-15,0-5 0 0,0 5 0 0,0-1 0 0,0 1 0 0,0 0 0 16,-9 0 0-16,9 1 0 0,0-3 0 0,0 2 0 0,0 0 0 15,-8 0 0-15,8 0 0 0,0-1 0 0,0 1 0 0,0 0 0 16,-8 0 0-16,8-1 0 0,0 1 0 0,-9 0 0 0,9 0 0 0,0 4 0 16,-8-4 0-16,8 0 0 0,-8 0 0 0,8-1 0 0,0 6 0 15,-10-5 0-15,10 5 0 0,-8-6 0 0,8 1 0 0,-8 5 0 16,8-6 0-16,-10 6 0 0,2-5 0 0,0 5 0 0,8-6 0 16,-9 6 0-16,1-5 0 0,-1 5 0 0,1-5 0 0,8 4 0 15,-9 0 0-15,1-3 0 0,0 3 0 0,-2-5 0 0,2 5 0 0,0-3 0 16,-2-1 0-16,10 4 0 0,-8-3 0 0,0 3 0 0,0-5 0 15,8 2 0-15,-9-2 0 0,0 1 0 0,1 5 0 0,8-6 0 16,-9 2 0-16,1-1 0 0,0-1 0 0,-2 0 0 0,10 2 0 16,-8-2 0-16,0 1 0 0,0 0 0 0,-2 0 0 0,2-1 0 15,0 5 0-15,-1-3 0 0,1-2 0 0,-1 2 0 0,0-2 0 16,1 1 0-16,0 0 0 0,0 0 0 0,-10 4 0 0,10-4 0 0,-2 0 0 16,2-1 0-16,0 1 0 0,-1 0 0 0,9-1 0 0,-8 3 0 15,-1-4 0-15,1-3 0 0,-1 5 0 0,1 0 0 0,8 0 0 16,-8 0 0-16,-2-1 0 0,2-4 0 0,0 5 0 0,-2 0 0 15,2 0 0-15,0-1 0 0,0 1 0 0,-1 0 0 0,0 0 0 16,1 5 0-16,-9-10 0 0,9 9 0 0,-2-4 0 0,-6-1 0 0,8 6 0 16,-2-5 0-16,-6 0 0 0,7 0 0 0,1 4 0 0,-10-4 0 15,10 0 0-15,0 5 0 0,-10-6 0 0,10 1 0 0,0 0 0 16,-10 4 0-16,10-3 0 0,-1-2 0 0,-8 1 0 0,8-1 0 16,1 7 0-16,-8-7 0 0,6 1 0 0,-6 4 0 0,6-4 0 15,2 5 0-15,-9-6 0 0,9 2 0 0,-9-3 0 0,8 8 0 0,1-2 0 16,-10-3 0-16,10 3 0 0,0-5 0 0,-1 6 0 0,0-5 0 15,-7 0 0-15,7 4 0 0,1-3 0 0,-1 3 0 0,0-5 0 16,1 6 0-16,-10-5 0 0,10 0 0 0,0 4 0 0,0-4 0 0,-2 1 0 16,-6-2 0-16,7 5 0 0,1-4 0 0,-10 5 0 15,10-5 0-15,0 4 0 0,-10-5 0 0,10 2 0 0,-9 3 0 16,8-4 0-16,1 5 0 0,-9-6 0 0,9 6 0 0,-10-5 0 0,10-1 0 16,0 6 0-16,-10-5 0 0,10 0 0 0,-1 1 0 0,-8 2 0 15,9-3 0-15,-1 0 0 0,1 0 0 0,-10 0 0 0,10-1 0 0,0 1 0 16,-2-1 0-16,-6 1 0 0,7 0 0 0,-8 0 0 15,9 0 0-15,-1 0 0 0,-7-1 0 0,6 2 0 0,-6-2 0 0,-2 1 0 16,10-1 0-16,-9 2 0 0,0-2 0 0,8 6 0 0,-7-5 0 16,-2-1 0-16,10 2 0 0,-10-2 0 0,2 1 0 0,7-1 0 15,-8 2 0-15,0-6 0 0,9 4 0 0,-10 1 0 0,10 0 0 16,-10 0 0-16,10-1 0 0,-9-4 0 0,9 5 0 0,-1 0 0 16,-8-5 0-16,9 5 0 0,-10-1 0 0,10 2 0 0,0-6 0 0,-10 5 0 15,10-1 0-15,-9 1 0 0,8 0 0 0,1-1 0 0,-9 2 0 16,9-2 0-16,-2-4 0 0,-6 9 0 0,8-9 0 0,-2 6 0 15,-6-3 0-15,7 3 0 0,-8-1 0 0,8 0 0 0,1-1 0 0,-10 2 0 16,10-2 0-16,-8 1 0 0,6-1 0 0,2 2 0 16,-9-2 0-16,9 1 0 0,-10 0 0 0,10 0 0 0,0-1 0 0,0-4 0 15,-10 5 0-15,10 1 0 0,-2-2 0 0,2 0 0 0,0-4 0 16,-9 5 0-16,9 0 0 0,-1-5 0 0,0 5 0 0,1-5 0 16,0 5 0-16,-2-5 0 0,2 5 0 0,0-5 0 0,-1 0 0 0,0 4 0 15,1-4 0-15,0 0 0 0,8 0 0 0,-9 0 0 16,1 5 0-16,-1-5 0 0,0 4 0 0,1-4 0 0,0 6 0 0,-2-6 0 15,2 5 0-15,0-1 0 0,0-4 0 0,-10 5 0 0,10 0 0 16,-1 0 0-16,1-5 0 0,0 4 0 0,-2 1 0 0,2 0 0 16,0-5 0-16,0 0 0 0,-2 5 0 0,2-1 0 0,0-4 0 15,-2 0 0-15,2 6 0 0,8-6 0 0,-8 0 0 0,-1 0 0 0,1 4 0 16,0-4 0-16,-1 5 0 0,0-5 0 0,1 0 0 0,0 0 0 16,-2 4 0-16,2-4 0 0,0 0 0 0,-1 7 0 0,0-7 0 15,1 3 0-15,-1-3 0 0,1 0 0 0,0 5 0 0,-1-5 0 16,-8 0 0-16,9 5 0 0,-2-5 0 0,2 0 0 0,0 5 0 15,-1-5 0-15,0 0 0 0,1 0 0 0,-9 4 0 0,9-4 0 16,0 6 0-16,-2-6 0 0,2 4 0 0,0-4 0 0,-10 5 0 16,10-5 0-16,0 4 0 0,-1-4 0 0,0 0 0 0,1 0 0 0,-1 5 0 15,-7-5 0-15,6 5 0 0,2-5 0 0,0 0 0 16,0 0 0-16,-2 0 0 0,2 0 0 0,0 0 0 0,-1 0 0 0,0 0 0 16,1 5 0-16,-1-5 0 0,1 0 0 0,0 5 0 0,0-5 0 15,-2 0 0-15,2 0 0 0,0 5 0 0,-2-5 0 0,2 0 0 16,0 5 0-16,-1-5 0 0,1 0 0 0,-1 0 0 0,1 5 0 0,-1-5 0 15,1 0 0-15,-10 0 0 0,10 0 0 0,0 0 0 0,-2 0 0 16,2 0 0-16,0 4 0 0,0-4 0 0,-1 0 0 0,0 0 0 16,1 0 0-16,-1 0 0 0,1 0 0 0,0 5 0 0,8-5 0 0,-10 0 0 15,2 0 0-15,0 4 0 0,-2-4 0 0,2 0 0 0,0 0 0 16,0 0 0-16,-1 6 0 0,-8-6 0 0,8 4 0 0,1-4 0 16,0 0 0-16,-2 5 0 0,2-5 0 0,0 5 0 0,-10-5 0 15,10 5 0-15,0-5 0 0,-1 0 0 0,1 0 0 0,-1 4 0 16,-8-4 0-16,9 0 0 0,0 6 0 0,-2-6 0 0,2 0 0 0,0 0 0 15,-2 4 0-15,2-4 0 0,0 0 0 0,-1 0 0 0,1 5 0 16,-1-5 0-16,-8 4 0 0,9-4 0 0,0 0 0 0,-2 6 0 16,2-6 0-16,-10 4 0 0,10 1 0 0,0-5 0 0,0 5 0 15,-9 0 0-15,8-5 0 0,0 4 0 0,1-4 0 0,0 6 0 16,-10-6 0-16,10 4 0 0,0-4 0 0,-2 5 0 0,2-5 0 16,0 0 0-16,-1 4 0 0,-8-4 0 0,8 0 0 0,1 6 0 0,0-6 0 15,0 0 0-15,-10 5 0 0,10-1 0 0,-2-4 0 0,2 5 0 16,-9-5 0-16,9 5 0 0,0-5 0 0,-2 0 0 0,-6 4 0 15,8 1 0-15,-2-5 0 0,2 5 0 0,0-5 0 0,-1 5 0 16,0-5 0-16,1 4 0 0,-1-4 0 0,1 0 0 0,0 6 0 0,-1-6 0 16,0 0 0-16,1 0 0 0,8 0 0 0,-8 0 0 0,-2 3 0 15,2-3 0-15,8 0 0 0,-8 0 0 0,-1 0 0 0,0 0 0 16,9 0 0-16,-8 0 0 0,0 6 0 0,-1-6 0 0,1 5 0 16,0-5 0-16,-2 0 0 0,2 5 0 0,0-5 0 0,-2 0 0 15,-6 0 0-15,8 4 0 0,-1-4 0 0,0 0 0 0,-8 0 0 0,9 0 0 16,0 0 0-16,-2 0 0 0,-6 0 0 0,8 0 0 0,-2 0 0 15,2 0 0-15,0 0 0 0,-1 0 0 0,0 0 0 0,1 0 0 16,-1 0 0-16,1 0 0 0,0 0 0 0,0 0 0 0,-2 0 0 0,2-4 0 16,0 4 0-16,-2-5 0 0,2 5 0 0,0 0 0 15,-1 0 0-15,0-5 0 0,1 5 0 0,0-6 0 0,-9 3 0 0,9 3 0 16,-2-6 0-16,-6 6 0 0,6 0 0 0,-6 0 0 0,7-4 0 16,1-1 0-16,-9 5 0 0,8 0 0 0,-7-5 0 0,6 0 0 15,2 5 0-15,-10-4 0 0,10 4 0 0,0-5 0 0,0 0 0 16,-1 5 0-16,0-4 0 0,-8-1 0 0,17-1 0 0,-16 2 0 15,6 4 0-15,2-5 0 0,0 1 0 0,0-2 0 0,-2 6 0 0,2-4 0 16,0-1 0-16,-1 0 0 0,1 0 0 0,-1 1 0 0,0-2 0 16,1 6 0-16,0-4 0 0,0-1 0 0,-2 1 0 0,2-2 0 15,0 2 0-15,-2-1 0 0,10 5 0 0,-8-5 0 0,0 0 0 16,-1 1 0-16,9-2 0 0,-8 2 0 0,-1-1 0 0,1 5 0 16,-1-4 0-16,9-1 0 0,-8 0 0 0,0 0 0 0,-2 5 0 0,2-5 0 15,0 0 0-15,-2 0 0 0,2 5 0 0,0-5 0 0,0 1 0 16,-1-1 0-16,1 1 0 0,-1-2 0 0,0 2 0 0,1 4 0 15,0-5 0-15,-10 0 0 0,10 0 0 0,0-5 0 0,-2 10 0 0,2-9 0 16,0 5 0-16,-1-2 0 0,1 2 0 0,-1-1 0 0,0 0 0 16,1-4 0-16,0 4 0 0,-2 0 0 0,2-4 0 15,0 4 0-15,0-1 0 0,-2 2 0 0,10-5 0 0,-8 4 0 0,0 0 0 16,-1 0 0-16,1-5 0 0,0 6 0 0,-2 0 0 0,2-2 0 16,0 1 0-16,-10 1 0 0,18-1 0 0,-16 0 0 0,7-4 0 0,0 3 0 15,1 2 0-15,-1-1 0 0,1-5 0 0,0 6 0 16,-1-1 0-16,0 0 0 0,1-4 0 0,0 3 0 0,-2 2 0 0,-6-5 0 15,7 3 0-15,0 2 0 0,1-6 0 0,0 6 0 0,-1-7 0 16,1 7 0-16,-1-1 0 0,0-5 0 0,1 6 0 0,0-1 0 16,-10-5 0-16,18 6 0 0,-8-2 0 0,0 2 0 0,-2-5 0 0,2 3 0 15,0 2 0-15,-1-1 0 0,1 0 0 0,0 0 0 16,8 1 0-16,-10-6 0 0,2 5 0 0,0 1 0 0,0-2 0 0,8 2 0 16,-10-1 0-16,2 0 0 0,0 0 0 0,-1 0 0 0,9 0 0 15,-9 1 0-15,1-1 0 0,-1 1 0 0,1-1 0 0,8 0 0 16,-8 0 0-16,-1 0 0 0,0 0 0 0,9 2 0 0,-8-3 0 0,0 1 0 15,8 0 0-15,-10 0 0 0,2 0 0 0,8 1 0 0,-8-1 0 16,-1 0 0-16,0-4 0 0,9 3 0 0,-8 2 0 0,-1-1 0 16,1 0 0-16,8 1 0 0,-8-6 0 0,0 5 0 0,-2 1 0 15,2-6 0-15,8 5 0 0,-8 0 0 0,-2 0 0 0,2-3 0 16,0 2 0-16,8 1 0 0,-9-4 0 0,1 4 0 0,-1 0 0 16,1-5 0-16,8 6 0 0,-9-5 0 0,1 3 0 0,0-3 0 15,-2 4 0-15,10-4 0 0,-8-1 0 0,0 5 0 0,8-5 0 0,-10 1 0 16,2-2 0-16,0 8 0 0,8-7 0 0,-8 5 0 0,-1-5 0 15,9 1 0-15,-9 4 0 0,1-4 0 0,8 3 0 0,-9-3 0 16,1 5 0-16,8-2 0 0,-8-3 0 0,-2 4 0 0,2-4 0 16,8 3 0-16,-8-3 0 0,8 4 0 0,-8-4 0 0,-2 4 0 0,2-5 0 15,8 6 0-15,-8-6 0 0,-1 0 0 0,9 6 0 0,-8-6 0 16,-1 0 0-16,9 5 0 0,-9-4 0 0,1-1 0 0,0 6 0 16,8-6 0-16,-8 5 0 0,-2-3 0 0,2 1 0 0,8-2 0 15,-8 4 0-15,-2-4 0 0,2 4 0 0,8-4 0 0,-8 4 0 16,-1 0 0-16,1-4 0 0,8 3 0 0,-9 2 0 0,1-6 0 0,-1 5 0 15,9-4 0-15,-8 4 0 0,0 0 0 0,8-5 0 16,-10 6 0-16,2 0 0 0,8-7 0 0,-8 7 0 0,-2-1 0 0,10 0 0 16,-8-4 0-16,8 3 0 0,-8 2 0 0,8-1 0 0,-8 1 0 15,-1-6 0-15,9 10 0 0,-9-10 0 0,9 4 0 0,-8 3 0 16,8-3 0-16,-9-3 0 0,9 5 0 0,-8-2 0 0,8 2 0 0,0-6 0 16,-8 6 0-16,-2-1 0 0,10-5 0 0,-8 5 0 0,8 0 0 15,-8-4 0-15,8 4 0 0,-8-5 0 0,-2 6 0 0,10-6 0 16,-8 0 0-16,8 5 0 0,-8-4 0 0,8 4 0 0,-9-4 0 15,1 3 0-15,8-3 0 0,-9-1 0 0,9 6 0 0,-9-6 0 16,9 5 0-16,-8-4 0 0,8 4 0 0,-8-5 0 0,8 1 0 0,-10 4 0 16,10-5 0-16,-8 1 0 0,8-1 0 0,-8 5 0 0,8-4 0 15,0-1 0-15,-8 6 0 0,8-7 0 0,-10 3 0 0,10-2 0 16,-8 0 0-16,8 1 0 0,0-6 0 0,0 5 0 0,-8 0 0 16,8 1 0-16,0 0 0 0,-9-1 0 0,9 0 0 0,0 2 0 15,-8-3 0-15,8 2 0 0,0-1 0 0,0 0 0 0,-9 1 0 0,9 5 0 16,0-6 0-16,-9 5 0 0,9-5 0 0,0 6 0 0,-8-6 0 15,8 5 0-15,-8 0 0 0,8-4 0 0,0 4 0 0,0 0 0 16,-8-4 0-16,8 3 0 0,0 2 0 0,-10-1 0 0,10-5 0 0,0 6 0 16,-8-1 0-16,8-5 0 0,0 6 0 0,0-2 0 15,0 2 0-15,0-1 0 0,0-5 0 0,0 6 0 0,0-1 0 16,0-5 0-16,0 6 0 0,0-1 0 0,0-5 0 0,0 5 0 0,0 1 0 16,0-1 0-16,0 0 0 0,0 0 0 0,0-5 0 0,0 10 0 15,0-9 0-15,0 4 0 0,0 5 0 0,0-5 0 0,0 1 0 16,-8-1 0-16,8 0 0 0,0 5 0 0,0-5 0 0,0 1 0 15,0 4 0-15,0 0 0 0,0-4 0 0,0 4 0 0,0-7 0 0,0 7 0 16,0 0 0-16,0 0 0 0,0 0 0 0,0 0 0 0,0 0 0 16,0 0 0-16,0 0 0 0,0 0 0 0,0 0 0 0,0 0 0 15,0 0 0-15,0 0 0 0,0 0 0 0,0 0 0 0,0 0 0 16,0 0 0-16,0 0 0 0,0 0 0 0,0 0-36 0,0 0-68 16,0 7 4-16,0-7-24 0,0 0-24 0,0 4-28 0,0-4-8 15,0 4-92-15,0 1 40 0,0 0 44 0,0 0 28 0,0-1 32 0,0-4 20 16</inkml:trace>
          <inkml:trace contextRef="#ctx0" brushRef="#br0" timeOffset="-28435.0156">-2835 504 35 0,'0'4'84'15,"0"2"0"-15,-8 2-12 0,8 3-24 0,0-7-4 0,0 6 0 0,0 4-4 16,0-4-4-16,0-1 0 0,0 6 0 0,0-6-4 0,0 6-4 0,0-6 0 16,0 6-4-16,0-6 4 0,0 1-4 0,0 4-4 15,0-4-4-15,0-1 0 0,0 1 0 0,8-5-4 0,-8 5 4 0,8-6-8 16,-8 6 4-16,10-5 0 0,-10-1-4 0,8-4 4 0,0 5-4 16,1-5 8-16,0 0-8 0,-9 5 0 0,8-5 4 0,1 0-8 15,-1-5 4-15,0 5 0 0,2 0-12 0,-2-5 16 0,0 5-8 16,0-4 4-16,2 4-4 0,-2-5 4 0,0 5-4 0,1-5 4 15,-1 5 0-15,1-5-4 0,0 5 0 0,-1 0 4 0,0-4-4 0,10 4-4 16,-10 0 8-16,0 4-4 0,2-4 4 0,-2 0 0 0,0 5 0 16,1 0 0-16,-1-5 4 0,1 5 4 0,-1-1-4 0,1 1-4 15,-1 0 0-15,0 4 0 0,2-3 4 0,-10 3 4 0,8-4-4 0,-8 4 4 16,8-3-4-16,2 3 4 0,-10-5 0 0,8 5 0 16,-8 2 4-16,0-2 0 0,0 1 0 0,0-1 0 0,0 1-4 0,0 0 8 15,0-1-8-15,-8 2 0 0,8-3-8 0,-10 2 0 0,2 5 4 16,8-6-4-16,-18 1 0 0,10 0-4 0,0-1-4 0,-1 1 4 15,1-6-4-15,-9 6 4 0,8-5-4 0,-7 4-16 0,6-4-12 16,-6-5-12-16,6 4-12 0,-6-4-24 0,-1 0-24 0,8 0-16 16,-8-4-12-16,1 4-72 0,6-5-8 0,-6-4 44 0,-2 4 32 15,10-5 24-15</inkml:trace>
          <inkml:trace contextRef="#ctx0" brushRef="#br0" timeOffset="-28833.4964">-2869 470 11 0,'0'0'92'0,"0"-4"-8"0,0 8-8 0,0-4-24 16,0 0-4-16,0 0-4 0,0 0-4 0,0 0 0 0,0 0 0 0,0 0 0 16,0-4 0-16,0 4-4 0,8 0 4 0,-8-6-4 15,0 6 4-15,10 0 0 0,-10-4 0 0,8 4-4 0,0-6 4 16,-8 6 0-16,8-4-12 0,2 4 4 0,-2-5-8 0,9 5 8 0,-8-4-4 16,-1 4-8-16,1-5 0 0,7 5-12 0,-6 0 8 0,-2 0-12 15,0-5 0-15,10 5-4 0,-10 0 4 0,0 0 4 0,1 0-12 16,-1 0 0-16,1 0 0 0,0 0-16 0,-1 0-16 0,0 5-12 15,0-5-12-15,2 0-20 0,-10 5-8 0,8-5-12 0,-8 4-56 16,0 1-24-16,0-1 40 0,0-4 20 0,0 6 24 0</inkml:trace>
        </inkml:traceGroup>
      </inkml:traceGroup>
    </inkml:traceGroup>
    <inkml:traceGroup>
      <inkml:annotationXML>
        <emma:emma xmlns:emma="http://www.w3.org/2003/04/emma" version="1.0">
          <emma:interpretation id="{34942F76-F488-40A5-AC96-0B6FF9FB7013}" emma:medium="tactile" emma:mode="ink">
            <msink:context xmlns:msink="http://schemas.microsoft.com/ink/2010/main" type="paragraph" rotatedBoundingBox="342,12318 6698,12562 6627,14397 271,14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3830C1-70AA-4EC0-B258-27A6D230301F}" emma:medium="tactile" emma:mode="ink">
              <msink:context xmlns:msink="http://schemas.microsoft.com/ink/2010/main" type="line" rotatedBoundingBox="342,12318 6698,12562 6627,14397 271,14153"/>
            </emma:interpretation>
          </emma:emma>
        </inkml:annotationXML>
        <inkml:traceGroup>
          <inkml:annotationXML>
            <emma:emma xmlns:emma="http://www.w3.org/2003/04/emma" version="1.0">
              <emma:interpretation id="{7118137E-1943-49B9-9F4F-17A6A4F88341}" emma:medium="tactile" emma:mode="ink">
                <msink:context xmlns:msink="http://schemas.microsoft.com/ink/2010/main" type="inkWord" rotatedBoundingBox="307,13214 1252,13251 1220,14078 276,14041"/>
              </emma:interpretation>
            </emma:emma>
          </inkml:annotationXML>
          <inkml:trace contextRef="#ctx0" brushRef="#br0" timeOffset="-29160.8972">-3269 504 19 0,'0'0'80'0,"0"0"-4"0,-8 0-8 16,8 0-24-16,-10 0 4 0,10 0-4 0,0 0 0 0,-8 0 0 0,8 0 4 16,0 0-4-16,0 0 0 0,0 0 4 0,0 0 0 0,0 0-4 15,0 0 4-15,0 0 0 0,-8 0 0 0,8 0 0 0,0 0-8 16,0 0 0-16,0 0-8 0,8 0 4 0,-8 4-4 0,0-4-4 15,-8 0-4-15,8 0 0 0,0 0 0 0,0 6-4 0,0-6 4 16,0 0-4-16,0 4 0 0,8 0 4 0,-8 2-4 0,0-6 0 0,0 5 4 16,0-1-4-16,8 1 0 0,-8 0-4 0,10 0 0 0,-10-1 0 15,8 1 0-15,-8 0 0 0,8 0-4 0,0 1 0 0,-8-3 0 16,10 2 0-16,-2-5 0 0,-8 5-4 0,8 0 0 0,1-5 0 16,-1 0 4-16,-8 5-4 0,8-5-4 0,2 0 4 0,-2 0-4 15,-8 0 4-15,8 4-4 0,0-4 0 0,-8 0 0 0,10 0 0 16,-2 0 0-16,-8 0 0 0,8 0 0 0,1-4 0 0,-9 4 0 0,9 0-4 15,-9 0-4-15,8 0 4 0,-8 4 0 0,9-4 4 16,-9 0-8-16,0 0 4 0,0 0-8 0,0 0-8 0,0 0-12 0,0 0-8 16,8 0-8-16,-8 0-12 0,0 0-8 0,0 0-12 0,0 0-8 15,-8 0-16-15,8 0-20 0,0 0-4 0,0 0-52 0,0 0-36 16,0 0 44-16,0 0 28 0,0 0 32 0,0 0 20 0</inkml:trace>
          <inkml:trace contextRef="#ctx0" brushRef="#br0" timeOffset="-35757.2545">-3066-187 35 0,'0'0'76'0,"0"-5"-4"0,0 5-16 0,0-5-16 16,0 1 0-16,0 4-4 0,0-5 0 0,0 5 4 0,0-5 0 0,0 5 4 16,0-5 0-16,0 5 4 0,0-4 4 0,0 4-4 0,0 0 8 15,0 0 4-15,0 0 0 0,0 0-8 0,0 0 4 0,0 0 0 16,0 0-4-16,0 0 0 0,0 0 0 0,0 0 0 0,0 0-4 15,0 0 0-15,0 0 0 0,0 0-4 0,0 0-8 0,0 4 0 0,0-4 0 16,0 5-4-16,0 5 0 0,0-6-8 0,0 6 0 0,0-5 0 16,0 5-4-16,0 4-4 0,0-5 0 0,0 6-4 0,0-5 4 15,0 4-4-15,0 5 4 0,0-4-8 0,0-1 0 0,0 0 0 16,0 0 0-16,0 2 0 0,0 2-4 0,0-4 4 0,0 1 0 0,0-1-4 16,0 1 4-16,0-5-4 0,0 5 0 0,0-2-4 0,0 1 0 15,0-4 0-15,0-1 0 0,0 6 0 0,0-5 0 0,0-1 0 16,0 1 4-16,0-1 0 0,0-4-4 0,0 5 0 0,0-6 0 15,0 1 8-15,0 0-8 0,0 0 0 0,0-1 0 0,0 2-4 16,0-2 4-16,0 1 0 0,0-5 0 0,0 5-4 0,0-5 0 0,0 5 0 16,0-5-8-16,0 0 0 0,0 0-4 0,0 0-4 0,0 0-12 15,0 0-4-15,0 0-4 0,0 0-12 0,0 0 0 0,0 0-8 16,0 0-8-16,0 0 0 0,0 0-16 0,0 0-8 0,0 0-8 16,0 0-8-16,0 0-4 0,-6 0 4 0,6-5-48 0,0 5-32 15,0-5 36-15,0 0 24 0,0 5 28 0</inkml:trace>
          <inkml:trace contextRef="#ctx0" brushRef="#br0" timeOffset="-36485.0142">-2562-72 39 0,'0'0'84'16,"0"0"-12"-16,0 0 0 0,0 0-32 0,0 0 0 0,0 0 0 15,0 0-4-15,0 0 4 0,0 0-4 0,0 0 0 0,0 0 0 0,0 0 0 16,0 0 8-16,0 0 0 0,0 0 8 0,0 0 4 0,0 0 4 16,0 0 0-16,0 0 0 0,0 5 4 0,0-5 0 0,0 5 0 15,0-5 0-15,9 5-4 0,-9-1-4 0,0 1 0 0,0 1-4 16,8 2-4-16,-8-2-4 0,0-2 0 0,9 6-4 0,-9-1-4 16,0 0 0-16,8 1-8 0,-8 0 4 0,0 0-4 0,0-1-4 0,0 1 4 15,0-1 0-15,0 1-8 0,8 1 0 0,-8-3 0 0,0 7 0 16,0-6-4-16,0 1 4 0,0 4-4 0,0-4 0 0,0-1-4 15,0 6-4-15,0-6-8 0,0 1 0 0,0-1 0 0,0 1 0 16,0-5 0-16,0 5 0 0,0-1 0 0,0-4 0 0,0 4 0 16,0-4 0-16,0 0 0 0,0 0 0 0,0-1 0 0,0-4 0 0,0 6 0 15,0-6 0-15,0 0 0 0,0 0 0 0,0 0 0 16,0 0 0-16,0 5 0 0,0-5 0 0,0 0 0 0,0-5-20 0,0 5-16 16,0 0-12-16,0 0-12 0,0 0-12 0,0 0-12 0,0 0-12 15,0 0-8-15,0-6-20 0,0 6-24 0,0-4-8 0,0-1-28 16,-8 0-60-16,8 0 48 0,0 1 36 0,0-1 28 0,-8-5 28 15</inkml:trace>
          <inkml:trace contextRef="#ctx0" brushRef="#br0" timeOffset="-34934.0573">-3303 39 63 0,'0'0'80'0,"0"0"-12"15,0-5-4-15,0 5-40 0,0 0 16 0,0 0-4 0,0-5 0 16,0 5 0-16,0 0 0 0,0 0-4 0,0 0-4 0,0 0 0 0,0 0 0 16,0 0-4-16,-9 0 0 0,18 0 0 0,-9 0 4 0,0 5-8 15,0-10-4-15,0 5 4 0,0 0 0 0,0 0-4 0,0 0 4 16,0 0 8-16,0 0-4 0,0 0 4 0,0 0-4 0,0 0 4 15,8 0 4-15,-8 5-4 0,0-5-8 0,8 0 0 0,2 0 0 16,-10 0 0-16,8 0 0 0,0 0 0 0,0 0 4 0,2 0-4 0,-2 0 0 16,0 0-4-16,1 0 0 0,-1 0-4 0,0 0 0 0,10 0 0 15,-10 0 0-15,0 0-4 0,2 0 4 0,6 0 0 0,-7 0-4 16,8 0 0-16,-8 0 0 0,-1 0 0 0,9 0 0 0,0 0 0 16,-9 0 0-16,10 0 4 0,-10-5-8 0,10 5 0 0,-10 0 4 15,9 0-4-15,-9-5 4 0,10 5-4 0,-2-4 4 0,-6 4-4 0,6-6-4 16,1 6 4-16,-8 0 0 0,8-4-4 0,-9 4 4 0,10 0 0 15,-10-6-20-15,8 6 24 0,2 0-4 0,-10 0-4 0,10 0 0 16,-10 0 4-16,9 0 0 0,-9 0-4 0,10 0 0 0,-10 0 0 0,10 0 0 16,-10 6 4-16,0-12-4 0,9 6 4 0,-8 0-8 15,0 0 4-15,-1 0 0 0,8 0 0 0,-6 0 4 0,-2 0-8 0,0 0 4 16,2 0 0-16,-2 0 4 0,0 0-4 0,1 0 0 0,-1 0 0 16,1 0 0-16,-1 0 0 0,1 0 0 0,-1 0 4 0,-8 0 0 15,8 0-4-15,2 0 0 0,-2 0 0 0,0 0 0 0,-8 0 4 0,10 0-4 16,-2 0 0-16,-8 0 0 0,8 0 0 0,0 0 0 0,-8 0 0 15,9 0 0-15,0 0 0 0,-9 0 4 0,8 0-8 0,-8 0 4 16,9 0 0-16,-9 0 0 0,8 0 0 0,-8 0 0 0,8 0 4 16,-8 0-4-16,10 0 0 0,-10 0 4 0,8 0-4 0,-8 0 0 15,8 0 4-15,-8 0 4 0,0 0-4 0,8 0 0 0,-8 0 4 16,0 0 0-16,0 0 0 0,0 0-4 0,0 0 8 0,10 0 0 16,-10 0 0-16,0 0 0 0,0 0 0 0,0 0 4 0,0 0-4 0,0 0 4 15,0 0-4-15,0 0 0 0,0 0-4 0,-10 0 4 0,20 0 0 16,-10 0-4-16,0 0 0 0,0 0-4 0,0 0 4 0,0 0-8 15,0 0 4-15,0 0-4 0,-10 0-4 0,10 0-12 0,0 6-16 0,0-6-12 16,-8 4-20-16,8-4-20 0,0 6-32 0,-8-2-32 16,0 1-12-16,8 0-92 0,-10 0 32 0,2-1 40 0,0 1 40 15,-1 5 24-15,1-6 20 0</inkml:trace>
        </inkml:traceGroup>
        <inkml:traceGroup>
          <inkml:annotationXML>
            <emma:emma xmlns:emma="http://www.w3.org/2003/04/emma" version="1.0">
              <emma:interpretation id="{2E8F1DDA-E409-49B2-AF89-B69D6A62321D}" emma:medium="tactile" emma:mode="ink">
                <msink:context xmlns:msink="http://schemas.microsoft.com/ink/2010/main" type="inkWord" rotatedBoundingBox="1772,13351 1816,13353 1798,13818 1754,138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7343.3656">-1794-82 67 0,'0'0'80'0,"0"0"-8"0,0 0-4 0,0 0-24 0,0 0 0 0,-9-4 4 16,9 4-4-16,0 0 4 0,0 0 0 0,0 0-4 0,0 0 8 15,0 0 0-15,0 0 0 0,0 0 0 0,0 0 0 0,0-5-4 16,0 10 0-16,0-10 0 0,-9 10 0 0,9-5 0 0,0 0 0 15,9 0 4-15,-9 0-4 0,-9 4 0 0,9 2 0 0,0-6 4 16,0 4-4-16,0 1-4 0,0 5 4 0,0-6 0 0,0 7-4 0,0-7-4 16,0 6-12-16,0 0-4 0,0-1 4 0,0 0-8 0,0 1 0 15,0 0 4-15,0 4-8 0,0-5 0 0,0 1 0 0,0-1 0 16,0 1-4-16,0 5 0 0,0-6-4 0,0 1 4 0,0-1 0 16,0 5-4-16,0-4 0 0,0 0 4 0,0-1-4 0,0 6-4 15,0-6 0-15,0 1 0 0,0-1 0 0,0 6 4 0,0-5-4 0,0-1 4 16,0 1-4-16,0-1 4 0,0 1-8 0,0 0 4 0,0-1-4 15,0 1 0-15,-8-1 4 0,8-4 4 0,0 4-12 0,0-3 4 16,0-2 4-16,0 6-4 0,0-5 0 0,0-1 0 0,0 2 0 16,0-2 0-16,0-4 4 0,0 5-8 0,0-1 4 0,0-4 0 15,0 6 0-15,0-6 0 0,0 0 0 0,0 0-4 0,0 0 4 0,0 4 0 16,0-4 0-16,0 0 0 0,0 0 0 0,0 0-4 0,0 0-4 16,0 0 0-16,0 0-4 0,0 0-4 0,0-4-8 0,0 8-4 15,0-4-8-15,0 0-8 0,-8 0-16 0,8 0-12 0,0 0-20 0,0 0-8 16,0 0-20-16,0-4-16 0,-10 4-8 0,10 0-8 15,0-6-64-15,-8 2 0 0,8-1 40 0,0 5 32 0,-8-10 36 0,8 6 12 16</inkml:trace>
        </inkml:traceGroup>
        <inkml:traceGroup>
          <inkml:annotationXML>
            <emma:emma xmlns:emma="http://www.w3.org/2003/04/emma" version="1.0">
              <emma:interpretation id="{1DFF259D-C17F-436E-B458-610354C1C616}" emma:medium="tactile" emma:mode="ink">
                <msink:context xmlns:msink="http://schemas.microsoft.com/ink/2010/main" type="inkWord" rotatedBoundingBox="2629,13419 2663,13420 2649,13770 2616,137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8018.5574">-968-9 39 0,'0'0'64'0,"0"0"4"16,0 0-4-16,0-5-28 0,0 5-16 0,0 0 8 0,0 0-12 16,0 0 4-16,0 0 0 0,0 0-8 0,0 0 0 0,0 0 4 0,0 5-4 15,0-10 4-15,0 5-20 0,0 0 28 0,0 0 0 0,0 0 4 16,0 0 4-16,0 0 0 0,0-4 0 0,0 4 4 0,0 0 4 16,0 0 0-16,0 0 0 0,0 0 0 0,0 0 0 0,0 0-4 0,0 0 0 15,0 0 4-15,0 0-4 0,0-6-4 0,0 6 0 16,0 6-4-16,0-6 0 0,0 0 4 0,0 0-4 0,0 0 0 0,0 0 0 15,0 0 4-15,0 0 4 0,0 0-4 0,0 0-4 0,0 0 4 16,0 0 0-16,0 0 0 0,0 0-4 0,0 4 0 0,8-4 4 16,-8 5 0-16,0-5-4 0,0 4 0 0,0 1-4 0,0-1 0 0,0 2 0 15,0-2-4-15,0 6-4 0,0-5 0 0,0 5 0 16,0-1-4-16,0-4 4 0,0 4-4 0,0 1 4 0,0-6-8 0,0 7 8 16,0-2-8-16,0-4 0 0,0 4 0 0,0 1 0 0,0-1 4 15,0 1 0-15,0-5-8 0,0 5 4 0,0-1-4 0,0-4 4 16,0 5-4-16,0-1 0 0,0-4 0 0,0 4 8 0,0-4-8 0,0 5 4 15,0-6 0-15,0 6-4 0,0-5 4 0,0 0-4 0,0 4-4 16,0-4 4-16,0 0-4 0,0 0 4 0,0 5-4 0,0-10 0 16,0 5 4-16,0 4 0 0,0-9-4 0,0 5 0 0,0-1 0 15,0 1 4-15,0-5-4 0,0 5 0 0,0 0 4 0,0-5-4 16,0 4 4-16,0-4-8 0,0 6 4 0,0-6 4 0,0 0-4 0,0 0 0 16,0 4-4-16,0-4 0 0,0 0-4 0,0 0-8 0,0 0-8 15,0 0-4-15,0 0-8 0,0 0-20 0,0 0-12 0,0 0-16 16,0 0-16-16,-8 0-20 0,8 0-24 0,0 0-20 0,0 0-8 15,-8 0-80-15,8-4 40 0,-8 4 36 0,8-6 40 0,0 6 24 16,-9-4 24-16</inkml:trace>
        </inkml:traceGroup>
        <inkml:traceGroup>
          <inkml:annotationXML>
            <emma:emma xmlns:emma="http://www.w3.org/2003/04/emma" version="1.0">
              <emma:interpretation id="{D4DD61CC-C954-42ED-B852-021871857AE1}" emma:medium="tactile" emma:mode="ink">
                <msink:context xmlns:msink="http://schemas.microsoft.com/ink/2010/main" type="inkWord" rotatedBoundingBox="3377,12435 4175,12466 4104,14301 3307,142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85185.0504">47 43 7 0,'0'0'64'0,"0"0"-4"0,-8 0-8 0,8-4-24 0,0 4 4 16,0 0 0-16,0 0-4 0,0-5-8 0,-10 5 0 0,10 0 4 0,0 0 0 16,0-5 0-16,0 5 0 0,0 0 4 0,-8 0-4 0,8 0 4 15,0 0 0-15,0 0 0 0,0 0 0 0,0 0 0 0,0 0 4 16,0 0 0-16,0 0 4 0,0 0 0 0,0 0 0 0,0 0-4 15,0 0 0-15,0 0 0 0,0 0 0 0,0 0 0 0,0 0-4 0,0 0-4 16,0 0-4-16,0 0 0 0,0 0 0 0,0 0 0 16,0 0-4-16,0 0 4 0,0 5 4 0,0-5 0 0,0 0-4 0,0 5 0 15,0-1 4-15,0 1-4 0,0 0 0 0,0 0 0 0,0-1 0 16,0 2-4-16,0 2 0 0,0 3 0 0,0-7-4 0,0 6 0 16,0-1-4-16,0 1 0 0,0-1-4 0,0 1 4 0,8 0-4 0,-8-1 0 15,0 1-4-15,0 0 0 0,0-1 0 0,0 1 4 16,0-1 0-16,0 1 0 0,0 0-4 0,0-1 0 0,0 1 0 0,0-1 0 15,10-4 4-15,-20 4-4 0,10 2 4 0,10-7 0 0,-10 6-4 16,0-6 0-16,0 1 0 0,0 0 0 0,0 0 4 0,0-1-4 16,0-4 0-16,0 6-4 0,0-6 4 0,0 0 0 0,0 0 4 0,0 4-4 15,0-4 0-15,0 0 0 0,0 0 0 0,0 0 4 0,0 0 0 16,0 0-4-16,0 0 0 0,0 0 0 0,0 0 0 0,0 0 0 16,0 0 0-16,0 0 4 0,0 0-4 0,0 0 4 0,0 0 0 15,0 0-4-15,0-4 4 0,0 4 0 0,0-6-4 0,0 6 0 16,0-4 0-16,0-6 0 0,0 5 0 0,0 1 0 0,0-6 0 15,0 1 0-15,0-1 0 0,0 0 0 0,0 1 0 0,0-6 0 0,0 5 0 16,0 1 0-16,0-5 0 0,0-1 0 0,0 6 0 0,0-6 0 16,0 1 4-16,0 4 0 0,0 1-4 0,0-1 0 0,0-4 0 15,0 4 4-15,0 2-4 0,0-3-16 0,0 7 24 0,0-6-4 16,0 5 4-16,-10-5-4 0,10 6 4 0,0-1 0 0,0 0 0 16,0 0-4-16,0 1 4 0,0 4-4 0,-8-6 4 0,8 2 0 0,0 4-4 15,0-6 4-15,0 6 0 0,0 0 0 0,0-4 0 0,-8 4-4 16,8 0 4-16,0 0-4 0,0 0 4 0,0 0 0 0,0 0 0 15,0 0-4-15,0 0 4 0,0 0-4 0,0 0 0 0,0 0 0 16,0 0-4-16,0 0 0 0,0 0 0 0,0 0 0 0,0 0 4 16,0 4 0-16,0-4-4 0,0 0 4 0,0 6-4 0,0-2 4 0,0 2 0 15,0-2-4-15,0 1-4 0,0 0 4 0,0 0 0 16,0 4 0-16,0-4 0 0,0 4 4 0,0 1-4 0,0 1 0 0,0-7 0 16,0 5 4-16,0 1-8 0,0-1 8 0,0 1-4 15,0-1 4-15,0 1-4 0,0 0-4 0,0-1 4 0,0-4 0 0,0 5-8 16,0-1 0-16,0-4 4 0,0 4-8 0,0-4-8 0,0 5-4 0,0-6-4 15,0 2-24-15,0 3 12 0,0-4-8 0,0 0-4 0,0-1-4 16,8 1-12-16,-8 0-20 0,0 0-12 0,0-1-8 0,0 2-8 16,-8-1-48-16,8-1-32 0,0 1 36 0,0 0 24 0,-8-1 32 15,8 1 20-15</inkml:trace>
          <inkml:trace contextRef="#ctx0" brushRef="#br0" timeOffset="-84805.5727">-294 604 55 0,'0'0'96'0,"0"0"-4"0,8 0 0 0,-16 0-20 0,8 0-8 16,0 0-4-16,0 0 8 0,0 0-8 0,0 0-4 0,0 0-4 16,0 0 0-16,0 0 4 0,0 0 0 0,0 0-4 0,0 0-4 15,8 0 4-15,-8 0-4 0,0 0 0 0,0 5 0 0,10-5-4 16,-10 0-4-16,0 0 0 0,8 5-4 0,-8-5 0 0,8 0 0 0,-8 5-8 16,8-5-4-16,-8 0 4 0,10 0-8 0,-2 0-4 0,0 0 0 15,-8 0-4-15,9 0 0 0,-9 4 0 0,8-4 0 0,-8 0-8 16,8-4 0-16,2 4 0 0,-10 0 4 0,8 0-4 0,0 0-4 15,-8 0-4-15,10 0-12 0,-10 0 0 0,8 0-16 0,-8 0-12 16,8 0-8-16,0 0-8 0,-8 0-12 0,9 0-16 0,-9 0-36 0,0 0 4 16,9 0-4-16,-9 0-32 0,0 0-56 0,8 0 40 15,-8 0 24-15,0 0 36 0,9 0 28 0</inkml:trace>
          <inkml:trace contextRef="#ctx0" brushRef="#br0" timeOffset="-84303.9147">166 768 79 0,'-8'0'96'0,"8"-6"-8"0,0 6-4 16,0 0-20-16,0-4-4 0,0-1-4 0,0 5-4 0,0-5 0 15,0 0 0-15,8 1 4 0,-8-1-4 0,0 0-8 0,0 0 0 16,10-5 4-16,-10 6-4 0,0-6-8 0,8 1-4 0,-8 4 4 0,8-5 0 16,-8 6-4-16,8-6 0 0,-8 5-4 0,9-5 0 0,0 1 0 15,-9 4-4-15,8-5 4 0,-8 6-4 0,9-1 0 0,-9-5 0 16,8 6 4-16,0-1-8 0,-8 0 4 0,10 0-4 0,-10 0 0 16,0 2 0-16,8-3-4 0,-8 1 0 0,0 5 4 0,0-5-4 15,0 5-4-15,0 0 0 0,0 0-4 0,0 0 0 0,8 0 0 0,-8 0 4 16,-8 0 0-16,8 0-4 0,0 0-4 0,0 0 8 15,0 0-4-15,0 0 0 0,8 0 0 0,-8 0 0 0,0 0 4 0,0 0 0 16,0 5 0-16,8-5 4 0,-8 5-4 0,0 1 4 0,0-3-8 16,0 2 4-16,0 0 0 0,0 0 4 0,10 4-4 0,-10-4-4 15,0 5 0-15,0-1 0 0,0 1-16 0,0-1 24 0,0 1 0 0,-10 5-4 16,10-6-4-16,0 1 0 0,0-1 0 0,0 1 0 0,0 4 0 16,0-4-4-16,0-1 0 0,0 1 0 0,0-1 0 0,0 2-4 15,0-2 0-15,0-4 0 0,0 5 0 0,0-1 4 0,0-5 0 16,0 5 0-16,0-3-4 0,0-1 0 0,0 0 0 0,0-1 0 15,0-4-12-15,0 6 0 0,0-6-4 0,0 4-8 0,0-4-4 0,0 0-12 16,0 0-16-16,0 0-20 0,0 0-20 0,0 0-20 0,0 0-16 16,0 0-24-16,0 0-8 0,-8-4-80 0,8 4 20 0,0-6 40 15,-8 2 44-15,8 4 24 0,0-5 20 0</inkml:trace>
          <inkml:trace contextRef="#ctx0" brushRef="#br0" timeOffset="-72753.3282">13 235 43 0,'0'0'64'0,"0"0"-8"0,0 0-4 0,0 0-20 0,0 0-4 0,0 0 0 16,0 0-8-16,0 0 0 0,0 0 4 0,0 0 0 0,0 0-8 15,0 0 0-15,0 0 0 0,0 0 0 0,0 0 0 0,0 0 0 16,0 0 0-16,0 0 4 0,0 0 0 0,0 0 0 0,0 0-4 0,0 0 0 16,0 0 0-16,0 0 0 0,0 0 0 0,0 0 0 0,0 0 0 15,0 0 0-15,0 0-4 0,0 0 4 0,0 0 0 0,0 0-4 16,0 0 0-16,0 0 0 0,0 0 0 0,0 0 0 0,0 0-4 15,0 0-4-15,0 0 4 0,0 0-4 0,0 0-4 0,0 0 4 16,0-5 0-16,0 5-4 0,0 0 4 0,0 0 0 0,0-4-20 0,0 4 24 16,0 0 0-16,0 0-4 0,0-6 0 0,8 6-4 0,-8 0 4 15,0 0 0-15,0 0-4 0,0 0 4 0,0 0-4 0,8 0 0 16,-8 0 4-16,0 0-4 0,0 0 4 0,0 0 0 0,0 0 0 16,0 0 0-16,0 0-4 0,0 0 4 0,0 0 0 0,0 0-4 15,0 0 8-15,0 0 0 0,0 0 0 0,0 0-4 0,0 0 0 0,0 0 8 16,0 0-8-16,0 0 4 0,0 0 0 0,0 0 4 0,0 0 0 15,0 0-4-15,-8 0 4 0,8 0-4 0,0 0 4 0,0 0-4 16,-8 0-4-16,8 0 8 0,0 0-4 0,0 0-4 0,0 0 0 16,-8 0 0-16,8 0 0 0,0 0 0 0,0 0 0 0,0 0 0 15,0 0 0-15,0-4 0 0,0 4 0 0,0 0-4 0,0-5 4 16,0 5 0-16,0 0-4 0,0-5-4 0,0 0 8 0,0 5-4 0,0-4 0 16,0 4-4-16,0-5 4 0,0 0 0 0,0 5 0 0,0-5 0 15,0 5 0-15,0 0 0 0,8-4 4 0,-8 4-12 0,0 0 12 16,0 0-4-16,8 0 0 0,-8 0-4 0,0 0 4 0,8 0 0 15,-8 0-4-15,10 0 4 0,-10 0-4 0,8 0 4 0,-8 0 0 16,0 0 0-16,8 0 0 0,-8 0 4 0,0 0-4 0,0 0 0 0,10 0 4 16,-10 0 0-16,0 0-4 0,0 0 0 0,0 4 4 0,0-4 0 15,0 0-4-15,0 5 0 0,0-5 0 0,0 5 0 0,0-5 4 16,0 5 0-16,-10-5 0 0,10 4 0 0,0-4 0 0,0 0-4 16,0 5 0-16,0-5 4 0,-8 0-4 0,8 0 0 0,0 5 4 15,0-5-4-15,0 0 0 0,-8 0 0 0,8 0 0 0,0 0 4 0,0 0-4 16,0 0 0-16,0-5 0 0,0 5 0 0,0 0 4 0,0 0-8 15,0-5 4-15,0 5 0 0,0 0-4 0,0-4 4 0,0 4 4 16,0-5-4-16,0 5 4 0,0-5-4 0,0 5-4 0,0 0 8 0,0 0-4 16,0-5 0-16,0 5 0 0,0 0-4 0,0 0 4 15,0 0 0-15,0 0 0 0,8 0-24 0,-8 0 28 0,0 0 4 0,0 0-4 16,8 0 0-16,-8 0-4 0,0 0 4 0,10 0 0 0,-10 0-4 16,0 0 4-16,0 0-4 0,8 0-4 0,-8 0 0 0,0 0 4 15,0 0 0-15,0 0 4 0,0 0 4 0,0 0-8 0,0 0 8 16,0 0-4-16,0 5 0 0,0-5 0 0,0 0 0 0,0 0 0 15,0 0-4-15,0 0 0 0,0 0 4 0,0 0-4 0,0 0 8 0,0 0 0 16,0 0-4-16,-8 0 0 0,8 0 4 0,0 0-4 0,0 5-8 16,0-10 4-16,0 5 4 0,-10 0-4 0,10 0 0 0,0 0 4 15,0 0-4-15,0 0 4 0,0 0 0 0,0 0-4 0,0 0 0 16,0-5 0-16,0 5 4 0,0 0-4 0,0 0-4 0,0 0 4 16,0 0 4-16,0 0-8 0,0 0 4 0,0 0 0 0,0 0 0 15,0 0 0-15,0-4-4 0,0 8 0 0,0-4 8 0,0 0-4 0,0 0-4 16,0 0 4-16,0-4 0 0,0 4 0 0,0 0 0 0,0 0 4 15,0 0-4-15,0 0-20 0,0 0 24 0,0 0 0 0,0 0 0 16,0 0 0-16,0 0-4 0,0 0 0 0,0 0 0 16,0 0 0-16,0 0 0 0,0 0 0 0,0 0 0 0,0 0 0 0,0 0 0 15,0 0 4-15,0 0-4 0,0 0 0 0,0 0 4 0,0 0-4 0,0 0 0 16,0 0 0-16,0 0 0 0,0 0 0 0,0 0 0 0,0 0-4 16,0 0 4-16,0 0 0 0,0 0 4 0,0 0-4 0,0 0 0 15,0 0 0-15,0 0 0 0,0 0 0 0,0 0 0 0,0 0 0 0,0 0 0 16,0 0 0-16,0 0-4 0,0 0 4 0,0 0 4 15,0 0 0-15,0 0-4 0,0 0 0 0,0 0 0 0,0 0 0 0,0 0 0 16,0 0 0-16,0 0 0 0,0 0-4 0,0 0 4 0,0 0 0 16,0 0 4-16,0 0-4 0,0 0 0 0,0-5 0 0,0 5 4 15,0 0-4-15,0 0 0 0,0 0 0 0,0 0 0 0,0 0 0 16,0 0 0-16,0 0 4 0,0 0-8 0,0-5 8 0,0 5-4 16,0 0-16-16,0 0 20 0,0 0-4 0,0 0 0 0,0 0 4 0,0 0-4 15,0 0 0-15,0 0 4 0,0 0-4 0,0 0 0 0,0 0-4 16,10 0 4-16,-10-5 4 0,0 5-4 0,0 0 0 0,0 0 4 15,0 0-4-15,0 0 0 0,0-5 0 0,0 10 0 0,0-10 0 0,0 5 4 16,0 0-4-16,0 0 0 0,0 0 0 0,0 0 0 0,0 0 4 16,0 0-4-16,0 0 0 0,0 0 0 0,0 0 0 0,0 0 4 15,0 0-4-15,0 0 0 0,0-4 4 0,0 4-4 0,0 0 0 16,0 0 4-16,0 0-4 0,0 0 0 0,0 0 0 0,0 0 0 16,8 0 4-16,-16 0-4 0,8 0 4 0,0 0-4 0,0 0 0 0,0 0 0 15,0-5-4-15,8 5 4 0,-8 0 0 0,0 0 0 16,0 0 4-16,0 0-4 0,0 0-4 0,0 0 4 0,0-5 0 0,0 5 0 15,0 0 0-15,0 0 0 0,0 0 0 0,0 0 0 0,0 0 0 16,0 0 0-16,0 0 0 0,0 0 0 0,0 0 0 0,0-5-16 16,0 5 16-16,0 5 4 0,0-10-4 0,0 10 0 0,0-5 4 0,0-5-8 15,0 5 4-15,0 0 0 0,0 0-8 0,0 0 0 0,0 0-8 16,0 0 0-16,0 0-8 0,0 0-8 0,0 0-8 0,0 0-16 16,0 0-12-16,0 0-4 0,0 0-8 0,0 0-8 0,0 0-20 15,0 0-60-15,0 0 12 0,0 0 36 0,0 0 20 0</inkml:trace>
          <inkml:trace contextRef="#ctx0" brushRef="#br0" timeOffset="-66763.7657">65 206 43 0,'0'0'68'0,"0"0"-8"0,0 0-8 0,0 0-20 15,0 0-4-15,0 0-4 0,0 0-4 0,0 0-4 0,0 0 8 16,0 0-8-16,0 0 0 0,0 0 8 0,0 0-8 0,0 0 4 16,0 0 0-16,0 0 0 0,0 0 0 0,-10 0 4 0,10 0-4 0,0 0 0 15,-8-5 4-15,8 5-4 0,0 0 0 0,-8 0 4 16,8-4 0-16,0 4 4 0,-10 0 0 0,10-5-8 0,0 5 4 0,0 0-8 16,0-5 8-16,-8 5-8 0,8 0 0 0,0-5 0 15,0 5 0-15,0 0-4 0,0 0-4 0,0 0 0 0,0 0 0 0,0 0-4 16,0 0 4-16,0-4-4 0,0 4 0 0,0 0-4 0,0-5 8 0,0 5-4 15,0 0-4-15,0-5-4 0,0 0 8 0,0 5-4 0,8-5-4 16,-8 5 4-16,0 0 0 0,0 0 0 0,0 0 0 0,10-4 0 16,-10 4 0-16,0 0 0 0,8 0 0 0,-8 0 0 0,0 0-4 15,8 0 4-15,-8 0 4 0,10 0-24 0,-10 4 24 0,0-4 0 16,8 0 0-16,-8 0 0 0,8 0 0 0,-8-4-4 0,0 4 4 0,9 0-4 16,-9 0 0-16,8 0 0 0,-8 4 0 0,0-4 4 0,0 0 0 15,0 0 0-15,9 0 0 0,-9 0 0 0,0 0 0 0,0 0 0 16,0 0 0-16,0 0 0 0,0 5 4 0,0-5-4 0,0 0 0 15,0 5 12-15,0 0-4 0,0 0 4 0,0-5-8 0,0 4 0 16,-9 1 4-16,9 0 0 0,0 0 0 0,-8-1 0 0,8 6-4 0,-9-10 8 16,9 5-4-16,-8-1-4 0,0 2 4 0,8-6 0 0,-10 4 0 15,2-4 0-15,0 0 0 0,-2 0 0 0,2 5 0 0,8-5 4 16,-8 0-4-16,0-5 0 0,8 5 0 0,-9 0-4 0,1-4 0 16,8-2 0-16,-9 2 4 0,9-1 0 0,-9 0-4 0,9 0-4 15,0 1 0-15,0-6 0 0,-8 5 0 0,8-4 0 0,0-1 4 0,0 1-4 16,0 4 0-16,0-5-4 0,0 5 8 0,0-4-8 0,0 4-4 15,0 0-12-15,0-4 20 0,8 4-4 0,-8 0 0 0,0 0 0 16,0 1 0-16,9 0 0 0,-9 4 0 0,9-7 0 0,-9 3 0 16,8 4 4-16,-8-4 0 0,9 4-4 0,-1 0 0 0,0 0 0 15,-8 0 0-15,8 0 0 0,2 0 0 0,-10 0 0 0,8 0 0 0,0 0 0 16,2 0 0-16,-10 0 0 0,8 4 0 0,0-4 0 0,-8 4 0 16,9-4 4-16,-9 7-4 0,0-3 4 0,8-4 0 0,-8 9-4 15,0-4 0-15,0 0 0 0,0-1 0 0,0 1 4 0,0 5-4 0,0-6 0 16,-8 6 4-16,8-5-4 0,-9 0 0 0,9 4 4 15,-8-4-4-15,8 5 0 0,-8-5 0 0,-2-1 4 0,10 1 0 16,-8 0 0-16,0 0-8 0,-2-1 4 0,2-4 4 0,8 5 0 0,-8-5-4 16,0 5 0-16,-1-5 0 0,9 0 0 0,-8-5 0 0,-1 5 0 15,9-5 0-15,-9 5 0 0,9-4 0 0,0-1 4 0,-8 0-4 16,8-4 0-16,0 4 0 0,0 0 0 0,0-5 0 0,-8 6 0 0,8-6-16 16,0 0 20-16,0 5 0 0,0-4-4 0,0-1 0 15,0 6 0-15,0-6 0 0,8 5 0 0,-8 1 0 0,0 0 4 0,0-3-4 16,0 3 0-16,8 0 0 0,-8 4 0 0,0-6 0 0,9 6 0 15,-9 0 0-15,9 0 0 0,-9-4 0 0,8 4 0 0,1 0 0 16,-1 0-4-16,-8 0 4 0,8 0-4 0,0 0 4 0,2 0 0 0,-2 0 0 16,0 4-4-16,2-4 0 0,-2 0 4 0,0 0 0 0,-8 6-4 15,9-6 4-15,-1 4 0 0,-8 0 0 0,9 3 0 0,-9-3 0 16,8 0 4-16,-8 1 0 0,0 0-4 0,0 4 0 0,0 1 0 16,0-1 0-16,-8 1 0 0,8-5-4 0,0 9 4 0,-9-9 4 15,9 5-4-15,-8-1 4 0,-1 1-4 0,1-1-4 0,0 1 8 16,8-5-8-16,-10-1 4 0,2 6 0 0,0-10 0 0,-2 5 0 15,2 0 4-15,0-5-4 0,8 0-4 0,-8 0 4 0,-1 0-4 0,9-5 4 16,-8 0-4-16,8 1 4 0,-9-2 0 0,9 2 0 0,0-6 0 16,-9 5 4-16,9-4-8 0,0-1 0 0,0 6 4 0,0-6 0 15,0 0 0-15,0 1 0 0,0-1-4 0,0 0 4 0,0 6 0 0,0-6 0 16,9 1 0-16,-9 4 0 0,0 0 0 0,0 0 0 16,9 1 0-16,-9 0 0 0,0-3 0 0,8 3 0 0,1 0-4 0,-9 4 4 15,8-6-4-15,-8 6 4 0,8 0 0 0,0-4 0 0,2 4 0 16,-2 0 0-16,-8 0 0 0,8 0 0 0,2 0-4 0,-2 0 0 15,0 0 4-15,-8 0-4 0,9 4 4 0,-1-4 0 0,-8 6 0 0,9-6 0 16,-9 4 4-16,0-4-4 0,0 4 0 0,8 3 0 0,-8-3 4 16,0 0 0-16,-8 1-4 0,8 5-4 0,0-1 4 0,-9-4 0 15,9 4 0-15,0-4 0 0,-8 0 4 0,-1 5-4 0,1-5 0 16,8-1 4-16,-8 6 0 0,-2-5-4 0,2-5 4 0,0 5 0 16,8-1 0-16,-10-4-4 0,2 5 0 0,0-5 0 0,8 0 4 0,-8 0 0 15,-1 0-4-15,9-5 0 0,-8 1-20 0,8 4 28 0,-9-5-4 16,9 0-4-16,0-5 4 0,-9 6-4 0,9-6 0 0,0 5 4 15,0-5-4-15,-8 1 4 0,8 4-4 0,0-4 0 0,0-1 0 16,0 1 0-16,0 5 0 0,0-7-4 0,8 7 8 0,-8-6-8 16,0 5 0-16,0 0 4 0,9 0 4 0,-9 5-4 0,9-4-4 0,-9 4 4 15,8-5 0-15,-8 5-4 0,9 0 4 0,-1 0 0 16,0 0 0-16,0 0 4 0,-8 0-4 0,10 0 0 0,-2 5-4 0,0-5 4 16,2 4 0-16,-10-4 0 0,8 5 0 0,0 0 4 0,1 0-4 15,-1-5 0-15,-8 10 0 0,9-6 4 0,-9 0-4 0,0 7 0 16,0-2 0-16,8-4 4 0,-8 4-4 0,0 1 0 0,-8-1 0 0,8 1 0 15,0 0 0-15,-9-1-4 0,9 1 4 0,-8 0 4 0,8-1-4 16,-9 1 4-16,1-1-4 0,0-4 4 0,8 4-4 0,-10-3 0 16,2 3 0-16,0-4 0 0,-2 0 4 0,2-5-4 0,8 4 4 15,-8-4-4-15,0 0 4 0,-1 5-4 0,1-5 0 0,8-5 4 16,-9 5-4-16,9-4-4 0,-9-1 4 0,1 0-4 0,8 0 0 16,0-5 0-16,-8 1 4 0,8-1 0 0,0 1 0 0,0-1 4 0,0 1-4 15,-10-1 0-15,10-4 0 0,0 4-4 0,0 0 4 0,0 1 0 16,0-1 0-16,10 1 0 0,-10-1 0 0,0 2 0 0,8-3-4 15,-8 7 4-15,0-2 0 0,8 2 0 0,-8-1 0 0,9 0 0 16,0 5-4-16,-9-5 0 0,8 5 4 0,1 0 0 0,-1-4 0 16,0 4 0-16,-8 0-4 0,8 0 4 0,2 0 0 0,-2 4 0 0,0-4 4 15,2 5-4-15,-2-5 4 0,0 5-4 0,1 0 0 0,-1 5 0 16,-8-6-4-16,9 0 4 0,-1 7 0 0,-8-2 0 0,0 1 4 16,0-1-4-16,9 5 0 0,-9-4 0 0,0 5 0 0,-9-6 0 15,9 6 4-15,0-6 0 0,-8 5-4 0,8-4-4 0,-9 5 4 16,9-6 0-16,-8 1 4 0,-1-1-4 0,9 1 0 0,-8 0 0 0,0-5 4 15,8-1-4-15,-10-4 0 0,2 5 4 0,8-5 0 16,-8 0-4-16,-2-5 0 0,10 5 0 0,-8-9-4 0,8 3 0 0,-8 2 4 16,8-6 0-16,-8 1 0 0,8-1 0 0,-9-5 0 0,9 6 0 15,0-5 4-15,0 4-8 0,-8-4 4 0,8-1 0 0,0 1 0 16,0-1-4-16,0 6 4 0,0-5 0 0,0 4 4 0,0 1-4 0,0-2-4 16,8 3 4-16,-8 2 0 0,0 2-4 0,9-6 4 0,-9 5 0 15,0 1 0-15,8 4 0 0,-8-5-4 0,8 0 4 0,0 5 0 16,2-5 0-16,-10 5 0 0,8 0 0 0,0 0 0 0,2-4 0 15,-2 4 0-15,0 0 0 0,1 4 0 0,-1-4-4 0,1 5 4 16,-1 0 0-16,-8 0 0 0,9-1 0 0,-1 6 4 0,-8-5-4 0,8 5 4 16,-8-2-4-16,0 3 4 0,10-2 0 0,-10 1-4 0,0 4-4 15,0-5 4-15,0 1 0 0,0 5 0 0,-10-6 0 0,10 1 0 16,-8-1 0-16,8 1 0 0,-8-1 4 0,8 1-4 0,-9-1 4 16,1-3-24-16,-1 3 24 0,9-4 0 0,-8 0 0 0,-1-1 0 15,-7 1 0-15,16-5 0 0,-18 5-4 0,10-5 4 0,-2 0 0 0,2 0-4 16,0-5 0-16,0 0 0 0,-1 1 0 0,1-1 0 15,8-5 4-15,-9 6-8 0,0-6 4 0,1-5 0 0,8 6 0 0,-8-1 0 16,8 1-4-16,0-6 4 0,0 1 0 0,-10 4 0 0,10 1-4 0,0-1 4 16,0-4 0-16,0 4-4 0,0 2 4 0,0 1 0 15,0-1 4-15,10 2-8 0,-10 2 4 0,0-1-4 0,8 0 4 0,-8 0 0 16,0 1-4-16,8-1 4 0,1 5 0 0,-9-5 0 0,9 5 0 16,-1 0 0-16,1-5 0 0,-1 5-4 0,0 0 4 0,0 0-4 15,2 0 8-15,6 0-4 0,-6 0 0 0,-2 0 0 0,0 5 0 16,1-5 0-16,-1 5 0 0,1 0 4 0,-1-1-4 0,1 1 0 15,-9 0 0-15,8 4 4 0,-8-3-4 0,8 2 4 0,-8 3-4 16,0-2 0-16,0 5 0 0,0-4 4 0,-8 4-4 0,8-4-16 0,-8 4 20 16,8-4 0-16,-9 4 0 0,1-4 0 0,-1-1-4 15,1 1 0-15,-9-1 4 0,9 1-4 0,-2 0 4 0,2-5 0 0,0 4-4 16,-10-4 0-16,10-5 4 0,0 5 0 0,-1-5 0 0,1 0-4 16,-1-5 0-16,0 5 0 0,1-5 0 0,0 0 0 0,-2-4 0 15,2 4 0-15,8-4 0 0,-8-1-4 0,8 0 4 0,-8-4 0 0,8 4 0 16,0-4-4-16,0 4 0 0,0-4 4 0,0 4 0 0,0-4 0 15,0 4 0-15,0 1 0 0,0-1 0 0,0 2 0 0,8 1 0 16,-8-1 0-16,0 2 0 0,8 2-4 0,-8-1 0 0,8 0 4 16,-8 5 0-16,10 0 0 0,-2-5 4 0,0 5-8 0,1 0 4 15,0 0 0-15,-1 0 0 0,1 0 0 0,-1 0 0 0,0 0 0 0,10 0 0 16,-10 5 0-16,0-5 0 0,2 5 0 0,-2 0 0 0,0-5 0 16,1 10 0-16,-1-6 0 0,-8 0 4 0,9 7-4 0,-9-2 0 15,0 1 0-15,0-1 0 0,0 5 0 0,0 1 0 0,-9-5 0 16,9 4 8-16,-8 0-8 0,-1 1 0 0,1-1 4 0,0 1-4 15,-2-6 4-15,2 5 0 0,0-4-4 0,-2-1 0 0,2 2 0 0,0-2 0 16,0-4 0-16,-1-1 0 0,1-4 0 0,-1 5 0 0,0-5 0 16,1-5-4-16,0 1 0 0,8 4 4 0,-10-10-8 0,2 1 8 15,8 3-4-15,-8-3 4 0,8-5 0 0,0 4 0 0,-8-5 0 0,8 6-4 16,0-5 0-16,0 4 0 0,0-4 4 0,0 4-4 16,0-4 4-16,0 4 0 0,8 0 0 0,-8 1 0 0,0-1 0 0,8 6 0 15,-8-6 0-15,8 5-4 0,-8 1 4 0,10 4 0 0,-2-4 4 16,-8-3-4-16,8 7 0 0,1 0-4 0,0-4 8 0,-1 4-4 15,1 0 0-15,-1 0 0 0,0 0 0 0,0 4 0 0,2-4 0 16,-2 7 0-16,0-3 0 0,2 0 0 0,-10 1 4 0,8 0-4 0,-8 0 0 16,8-1 0-16,-8 1 4 0,0 5-4 0,0-1 0 15,0 1 0-15,-8 0 0 0,8-1-12 0,-8 1 16 0,8-5 4 0,-10 4-4 16,2 1-4-16,0-1 4 0,8-4 0 0,-10 4-4 0,2-3 4 16,0-2 0-16,0 1-4 0,8-5 4 0,-9 5 0 0,1-5-4 15,8 0 0-15,-9-5 0 0,9 5-4 0,-9-5 0 0,9 1 0 16,0-2 4-16,-8 2-4 0,8-6 0 0,0 1 0 0,0 4 4 15,0-5-4-15,0 1 4 0,0 4 0 0,0-5-4 0,0 1 4 0,0 4 0 16,0-5 0-16,8 5-4 0,-8 1 4 0,0-1 0 0,9 0 0 16,-9 0 0-16,0 5 0 0,9 0 0 0,-9-4 0 0,8 4 0 15,-8 0 0-15,9 0 0 0,-1 0 0 0,-8 0 0 0,8 0 0 16,-8 0 0-16,8 0 0 0,-8 0 0 0,0 0 4 0,10 0-4 16,-10 0 0-16,0 0 4 0,0 0-4 0,8 0 4 0,-8 0 0 0,0 0 0 15,0 0 0-15,0 0 4 0,0 0 4 0,0 4 0 0,0-4 0 16,0 0 0-16,0 0 4 0,0 0 0 0,0 0 0 0,0 0 0 15,0 0 0-15,0 0 0 0,0 0 0 0,0 0 0 0,0 0 0 0,0 0-4 16,0 0 4-16,0 0-4 0,0 0 4 0,0 0-8 16,0 0 4-16,0 0 0 0,0 0 0 0,0 0 0 0,0 0-4 0,0 0-4 15,0 0 0-15,0 0 4 0,0 0 0 0,0 0 4 16,0 0 0-16,0 0-4 0,0 0-4 0,0 0 0 0,0 0 8 0,0 0-4 16,0 0 0-16,0 0-4 0,0 0 0 0,0 0-4 0,0 0 4 15,0 0 0-15,0 0 0 0,0 0 4 0,0 0-4 0,0 0 0 0,0 0 0 16,0 0 4-16,0 0 0 0,0 0-4 0,0 0 4 0,0 0-4 15,0 0-4-15,0 0 4 0,0 0 0 0,0 0 4 0,0 0-8 16,0 0 4-16,0 0 0 0,0 0 0 0,0 0 4 0,0 0-4 16,0 0 0-16,0 0 0 0,0 0-4 0,0 0 4 0,0 0 0 15,0 0 4-15,0 0-4 0,0 0 0 0,0 0 0 0,0 0 4 16,0 0-4-16,0 0 0 0,0 0-4 0,0 0 0 0,0 0 0 0,0 0 0 16,0 0 0-16,0 0 0 0,0 0 0 0,0 0 0 15,0 0 0-15,0 0 0 0,0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16,0 0 0-16,0 0 0 0,0 0 0 0,0 0-28 0,0 0-12 0,0 0-8 15,0 0-4-15,0 5-12 0,0-5-12 0,0 0-12 16,0 5-8-16,0-5-12 0,-8 5-12 0,8-1-12 0,0-4-8 0,0 5-20 16,-10 0-68-16,10 0 36 0,-8 0 28 0,0 0 36 0,8-1 28 15,-8 1 20-15</inkml:trace>
          <inkml:trace contextRef="#ctx0" brushRef="#br0" timeOffset="-54227.8995">21 331 7 0,'-8'-5'72'0,"8"1"0"15,0 4-12-15,0 0-20 0,0-6-4 0,0 6-8 0,-8 0 4 0,8 0-4 16,0-4-4-16,0 4 0 0,0 0-4 0,0-5 4 15,0 5 0-15,0 0-4 0,0 0 0 0,0 0 4 0,0-5-4 0,0 5 4 16,0 0-4-16,0-5 0 0,0 5 0 0,0-4 0 0,0 4-4 0,0-5 0 16,0 5 8-16,0-5-4 0,0 5 0 0,0-4-4 0,0-1 4 15,0 5-8-15,0 0 4 0,0-6 0 0,0 6-8 0,0-4 4 16,0 4 0-16,0 0-4 0,0 0 4 0,0 0 0 0,0-5 0 16,0 5 0-16,0 0-8 0,0 0 0 0,0 0 4 0,0 0-4 15,0 0 0-15,8 0 0 0,-8 5 0 0,0-5 0 0,0 0 0 0,8 0 0 16,-8 0-4-16,0 0 0 0,8 0 4 0,-8 0-4 0,10 0 4 15,-10 0 0-15,0 0-4 0,0 0 4 0,0 0 0 0,0 0-4 16,0 0 0-16,0 0 4 0,0 0 0 0,0 0 4 0,0 0 4 16,0 0-4-16,0 0 0 0,0 0 4 0,0 0 0 0,0 0 4 15,-10 0-4-15,10 0 4 0,0 0-4 0,-8 0 0 0,8 0 4 0,0 0-4 16,-8 0 0-16,8 0 0 0,-8 0 0 0,8 0 0 0,-9 0 0 16,9-5-4-16,-8 5 0 0,8 0 0 0,0-5 0 0,-9 0-4 15,9 1-4-15,0 4 4 0,0-5 0 0,0 0 0 0,0 0-4 16,-9 1 0-16,9-2 0 0,0 2 4 0,0-6-4 0,0 5 0 0,0 1 0 15,9-1 0-15,-9 5 0 0,0-5-4 0,0 0 4 0,0 1 0 16,9 4 0-16,-9-5 0 0,0 5 0 0,8 0-16 0,1-5 16 16,-9 5 0-16,8 0 4 0,0-5-4 0,0 5 0 0,2 0 4 15,-10 0-4-15,8 0 0 0,0 0 0 0,2 0 4 0,-2 0-4 0,0 0 0 16,1 0-4-16,-1 0 4 0,-8 0 0 0,9 0 0 0,-1 0 4 16,1 0-4-16,-9 0 0 0,0 0 4 0,0 0 0 0,8 5-4 15,-8-5 0-15,0 5 0 0,0-5 0 0,0 5 0 0,-8-5 4 16,8 4-4-16,0 1 0 0,-9 0 0 0,9-5 4 0,-8 5 0 15,-1-1 0-15,9 1-4 0,-8-5 0 0,-1 5 8 0,1-5-8 0,8 0 0 16,-8 0 0-16,-2 5 0 0,2-5 4 0,8-5-4 16,-8 5 0-16,8 0 0 0,-10-5 4 0,10 5-4 0,-8-5 0 15,8 5 4-15,-8-4-4 0,8-1 0 0,0 0 4 0,0 0-4 0,0 1 0 16,0-1 0-16,0 0 0 0,0 0 0 0,0 0 0 0,0 5 0 16,0-4 0-16,0-1-4 0,0 0 4 0,0 5 0 0,0-5 0 15,8 5 0-15,-8-5 0 0,0 5 0 0,8 0-20 0,-8 0 20 16,0 0 4-16,10 0-4 0,-10-5 4 0,8 5-4 0,0 0 0 15,2 0 0-15,-10 5 0 0,8-5 0 0,0 0 0 0,-8 0 0 0,9 0 0 16,-1 0 0-16,-8 0 0 0,9 5 4 0,-9-5-4 0,8 0 0 16,1 5 4-16,-9-5-4 0,0 0 0 0,0 5 0 0,0-5 4 15,8 5-4-15,-8-5 4 0,0 4 4 0,-8 1-4 0,8-5 0 0,0 5 0 16,-9 0 0-16,9-5 0 0,-8 0 0 0,-1 5 4 16,9-5 0-16,-8 4-4 0,-1-4 4 0,1 0-4 0,0 0 0 0,8 5 4 15,-10-5 0-15,2 0-4 0,0 0 4 0,8 0-4 0,-10 0 0 16,2-5 0-16,8 5 0 0,-8 0 0 0,8-4 0 0,0 4-4 15,0-5 0-15,0 5 0 0,0-5 0 0,-8 5 0 0,8-5 0 0,0 5 0 16,0-5 0-16,0 1 0 0,0-1 0 0,0 5 0 0,0-5 0 16,8 5 4-16,-8 0-8 0,0 0 4 0,0-5-4 0,0 5 4 15,8 0 4-15,-8 0-4 0,8 0-4 0,-8 0 0 0,10 0 4 16,-10 0 0-16,8 0 0 0,-8 0 4 0,8 0-4 0,2 0-4 16,-10 0 4-16,8 0 0 0,-8 0 0 0,8 0 0 0,-8 0 0 0,9 0 0 15,-9 0 0-15,0 0 4 0,0 0-4 0,8 0 4 0,-8 0 0 16,0 0-4-16,0 0 4 0,0 0 0 0,0 0 0 0,0 0 4 15,0 0-4-15,0 0 4 0,0 0-4 0,0 0 4 0,-8 0 0 16,16 0 4-16,-16 0-4 0,8 0 8 0,0 0-4 0,0 0-4 16,0 0 4-16,0 0 0 0,0 0 0 0,-9 0 0 0,9 0 0 0,0 0 0 15,0 0-4-15,0 0 0 0,0 0 0 0,0 0 0 16,0 0 0-16,0 0-4 0,0 0 0 0,0 0 0 0,-8 0 0 0,16 0-8 16,-8 0 4-16,0 0 0 0,0 0-4 0,0 0-8 0,0 0-8 15,-8 0-12-15,8 0-4 0,0 0-12 0,0 0-16 0,0 5-16 16,0-5-32-16,0 0-40 0,0 5-44 0,0 0-36 0,-8-5 32 0,8 4 28 15,0 1 24-15,-10 0 40 0</inkml:trace>
          <inkml:trace contextRef="#ctx0" brushRef="#br0" timeOffset="-50315.6752">550-978 23 0,'0'0'84'16,"0"0"-8"-16,0 0-4 0,0 0-28 0,0 0 0 0</inkml:trace>
          <inkml:trace contextRef="#ctx0" brushRef="#br0" timeOffset="-39103.6271">65 182 19 0,'0'-4'68'0,"-10"4"-12"0,10 0-4 0,-8-5-24 15,8 5 4-15,-8-5-4 0,8 0-4 0,0 5-4 0,-10-5 0 16,10 5-4-16,0-4 4 0,0-1-4 0,0 5 0 16,0 0-12-16,0-5 12 0,0 5 4 0,-8 0 4 0,8 0-4 0,0 0 0 15,0 0 0-15,0-5 0 0,0 5 0 0,0 0 0 0,0 0-4 0,0-5 4 16,0 5 0-16,0 0 0 0,0 0 0 0,0-5 0 0,0 5-4 15,0 0 0-15,0 0-4 0,0 0 0 0,0-4 0 0,0 4-4 16,0-5 4-16,0 5-4 0,0 0-4 0,0-5 4 0,0 5-4 0,0 0 4 16,0 0-4-16,0-5 0 0,0 5 0 0,8 0-4 15,-8 0 0-15,0 0 4 0,0-4 0 0,10 4-4 0,-10 0 0 0,8 0 0 16,-8 0 0-16,8 0 0 0,-8 0 0 0,10 0 0 0,-2 0 0 16,-8 0 4-16,8 0-4 0,1 0 4 0,-9 4-4 0,8-4 0 15,-8 5 0-15,0-5 4 0,0 0 0 0,0 5 0 0,9-5 0 0,-9 5 0 16,0-1 0-16,0-4 0 0,0 5 4 0,-9 0 0 0,9 0 4 15,0 0-4-15,-8 0 4 0,8-5-4 0,-9 4 4 16,1-4 0-16,8 5-4 0,-8-5 0 0,-2 0 0 0,10 5-20 0,-8-5 24 16,0 0 0-16,-2 0 4 0,2 0-4 0,8 0 0 0,-8-5 0 15,8 5-4-15,-8-5 0 0,-1 5 0 0,9-4-4 0,-8-1 8 16,8 5-4-16,0-5-8 0,0 5 4 0,-9-5 0 0,9 0-4 16,0 0 0-16,0 1 0 0,0-1 0 0,0 5 0 0,0-5 4 15,0 5-4-15,0-5 0 0,0 1 0 0,0 4 0 0,9 0 4 0,-9-5-4 16,0 5 4-16,0 0-4 0,8 0 0 0,-8 0 0 0,9 0 0 15,-9 0-4-15,8 0 8 0,-8 0 0 0,8 0-8 0,0 0 4 16,2 0 0-16,-10 0-4 0,8 0 8 0,0 0 0 0,-8 0 0 16,10 0-4-16,-2 0 0 0,-8 0 4 0,8 0 0 0,1 0-4 15,-9 5 0-15,0-5 0 0,8 4 0 0,-8 1 0 0,0-5 0 0,0 5-4 16,0 0 8-16,0-1-8 0,0 1 0 0,-8 0 4 0,8 0 0 16,0 0 4-16,-9 0-4 0,9-1 0 0,-8-4 4 0,0 5 0 15,8-5-8-15,-10 0 0 0,10 5-12 0,-8-5 24 0,0 0-8 0,8-5 4 16,-10 5 0-16,10 0 0 0,-8-5-4 0,0 1 4 15,8-1-4-15,-8 0 8 0,8 5-4 0,-9-10 0 0,9 5-8 0,0 1 4 16,0-1 0-16,-8 0 0 0,8-4 0 0,0 4 4 0,0 0-4 16,0 0 0-16,0 1-4 0,0 0 4 0,0-3 0 0,0 3 0 15,0 4 0-15,0 0 0 0,0-4-4 0,0 4 4 0,8 0-4 16,-8 0 4-16,0 0 0 0,9 0 0 0,-9 0 0 0,8 0 0 0,-8 0 0 16,8 0 0-16,-8 4 4 0,8-4-4 0,2 4 0 0,-2-4 0 15,-8 0 0-15,8 7 0 0,2-7 0 0,-10 4 0 0,0 0 0 16,8-4 4-16,-8 5-4 0,0 0 0 0,8 0 0 15,-8-1 0-15,0-4 4 0,0 5 0 0,0-5-4 0,0 5 4 0,0 0-8 16,0-5 4-16,-8 0 0 0,8 4 8 0,0-4-8 0,0 0 4 16,-8 0 0-16,8 0-4 0,0 0 0 0,-10 0 4 0,10 0-4 15,0 0 0-15,-8 0 0 0,8-4 0 0,-8-1 4 0,8 5-4 0,0-5 0 16,0 5 0-16,0-5 0 0,0 1 0 0,0-1 0 0,-10 5 4 16,10-5-4-16,0 0-4 0,0 1 4 0,0 4 0 0,0-4 0 15,0 4 0-15,0 0 0 0,0-7 0 0,0 7 0 0,0 0 4 16,0 0-8-16,0 0 4 0,0 0 4 0,0 0-4 0,0 0 0 15,10 0 0-15,-10 0 4 0,0 0-4 0,0 0 0 0,0 0-4 0,8 0 8 16,-8 0 0-16,0 0-4 0,0 0 4 0,0 0-4 0,0 0 4 16,8 0 0-16,-8 0 4 0,0 0 0 0,0 0 0 0,0 0 0 15,0 0 0-15,0 0 0 0,0 0 0 0,0 0 0 0,0 0-4 0,0 0 4 16,0 0-4-16,0 0 0 0,0 0 0 0,0 0 0 16,0 0 0-16,0 0 0 0,0 0 4 0,0 0-4 0,0 0-4 0,0 0 0 15,0 0 4-15,0 0 0 0,0 0-4 0,0 0-4 0,0 0 4 16,0 0 4-16,0 0-4 0,0 0 0 0,0 0 0 0,0 0 0 15,0 0-16-15,0 0 24 0,0 0-4 0,0 0 0 0,0 0 0 0,0 0-4 16,0 0 0-16,0 0 0 0,0 0 4 0,0 0-4 0,0 0 0 16,0 0 0-16,0 0 0 0,0 0 8 0,0 0-8 0,0 0 0 15,0 0 0-15,0 0 0 0,0 0 0 0,0 0 0 0,0 0 4 16,0 0 0-16,0 0-8 0,0 0 4 0,0 0-4 0,0 0 4 16,0 0 0-16,0 0-4 0,0 0 0 0,0 0-12 0,0 0 0 0,0 0-12 15,0 0-4-15,0 0-16 0,0 0-12 0,0 0-20 0,0 0-20 16,0 0-8-16,0 0-32 0,0 7-68 0,0-7 36 0,0 0 40 15,0 0 28-15,0 4 16 0</inkml:trace>
        </inkml:traceGroup>
        <inkml:traceGroup>
          <inkml:annotationXML>
            <emma:emma xmlns:emma="http://www.w3.org/2003/04/emma" version="1.0">
              <emma:interpretation id="{D714013F-F5FD-4F63-AC9E-740D93CC2197}" emma:medium="tactile" emma:mode="ink">
                <msink:context xmlns:msink="http://schemas.microsoft.com/ink/2010/main" type="inkWord" rotatedBoundingBox="4825,13588 4961,13593 4950,13888 4813,13883"/>
              </emma:interpretation>
            </emma:emma>
          </inkml:annotationXML>
          <inkml:trace contextRef="#ctx0" brushRef="#br0" timeOffset="51146.9505">1319 408 47 0,'0'0'84'0,"0"0"-12"0,0 0-4 16,0 0-24-16,0 0-4 0,0 0 0 0,0 0-4 0,0 0 0 16,0 0 0-16,0 0 0 0,0 0 0 0,0 0 0 0,0 0 4 15,0 0-4-15,0 0 4 0,0 0 0 0,0 0 0 0,0 0-4 0,0 0 0 16,0 0 0-16,0 0 0 0,0 0-28 0,0 0 20 0,0 0 0 16,0 0-8-16,0 0 0 0,0 0-8 0,0 0 0 0,0 0-8 15,0 0 4-15,0 0-4 0,0 0 0 0,0 0-4 0,0 0-4 16,0 4-12-16,0-4-16 0,0 0-4 0,0 0-24 0,0 6-16 15,0-6-8-15,0 0-20 0,0 4-72 0,0-4 8 0,0 0 36 0,0 0 20 16,-9 0 24-16</inkml:trace>
          <inkml:trace contextRef="#ctx0" brushRef="#br0" timeOffset="-26549.016">1215 149 51 0,'0'0'76'0,"0"0"-8"0,0 0-24 0,0 0 0 16,0 0 0-16,0 0-4 0,0 0-4 0,0 0 0 0,0 0-4 15,0 0 4-15,0 0 0 0,0 0 0 0,0 0 0 0,0 0 8 0,0 0 0 16,0 0 4-16,9 0 0 0,-9 0 0 0,0 0 4 0,0 0 0 16,8 0 4-16,-8 5-4 0,0-5 0 0,0 0 4 0,8 4-4 15,-8-4 0-15,0 5 0 0,0 0 4 0,10 0 0 0,-10 0-4 16,0-1 4-16,0 1-8 0,0 0 0 0,0 4-8 0,0 1 4 0,0-5-8 15,0 5-4-15,0-1 0 0,0 1-8 0,0-1 0 0,0 1 0 16,0 0-8-16,0 4 0 0,0-5-4 0,0 1 0 0,0-1 0 16,0 1 0-16,0 0 0 0,0-1-4 0,0-3-4 0,0 3 4 15,0-5 0-15,0 2 0 0,0 3-4 0,0-4 0 0,0 0-4 16,0-1 0-16,0 0 4 0,0 3 0 0,0-3-4 0,0-4 4 0,0 4-4 16,0 2 0-16,0-2 0 0,0-4-4 0,0 5 4 0,0 0 0 15,0-5 0-15,0 5-4 0,0-5 8 0,0 0-4 0,0 4 0 16,0-4-4-16,0 0 4 0,0 0-4 0,0 0 4 0,0 0-8 15,0 0 0-15,0 0-8 0,0 0-12 0,0 0-4 0,0 0-4 16,0 0-8-16,0 0-16 0,0 0-16 0,0 0-16 0,-10-4-12 16,10 4-16-16,0-5-16 0,0 0-12 0,-8 0 0 0,8 1-60 0,0 4 0 15,-8-10 32-15,8 6 36 0,0-7 24 0,0 7 20 0</inkml:trace>
          <inkml:trace contextRef="#ctx0" brushRef="#br0" timeOffset="-26983.6784">1351 158 15 0,'0'0'60'16,"0"0"-12"-16,0-4-4 0,0 4-32 0,-8 0 0 0,8 0-4 0,0-5 0 15,-8 5 0-15,8 0 0 0,-9 0-8 0,9 0-4 0,0 0 4 16,-8 0-20-16,8 0-8 0,-9 0-16 0,9 0-16 0</inkml:trace>
        </inkml:traceGroup>
        <inkml:traceGroup>
          <inkml:annotationXML>
            <emma:emma xmlns:emma="http://www.w3.org/2003/04/emma" version="1.0">
              <emma:interpretation id="{7EFFD461-28AA-4371-A96C-350B5B88EFCE}" emma:medium="tactile" emma:mode="ink">
                <msink:context xmlns:msink="http://schemas.microsoft.com/ink/2010/main" type="inkWord" rotatedBoundingBox="5600,13656 5646,13657 5634,13987 5587,13985"/>
              </emma:interpretation>
            </emma:emma>
          </inkml:annotationXML>
          <inkml:trace contextRef="#ctx0" brushRef="#br0" timeOffset="-25906.7245">1990 212 19 0,'0'0'76'0,"0"5"-4"0,0-5-8 0,0 0-24 0,0 0-4 0,0 0 4 16,0 0-4-16,0 0 0 0,0 0 0 0,0 0 4 0,0 0 0 15,0 0 4-15,0 0 0 0,0 0 4 0,0 0 0 0,0 0-4 16,0 0 0-16,0 0 4 0,0 0 0 0,0 0 0 0,0 0-4 15,0 0-4-15,0 0-4 0,0 0 4 0,0 0 8 0,8 0-4 16,-8 0 4-16,0 0 4 0,0 5 4 0,9-5 4 0,-9 5 0 0,0-1 0 16,0 6-4-16,9-5 0 0,-9 4-8 0,0-4 0 0,0 10-4 15,0-6-4-15,8 1 0 0,-8-1-8 0,0 5-4 0,0 1-4 16,0-5 4-16,0 4-8 0,0 1 0 0,0-6 0 0,0 5-16 16,0-3-4-16,0 3 0 0,0-5 0 0,0 1 0 0,0 3 0 15,0-3 0-15,0-4 0 0,0 3 0 0,0 1 0 0,0-1 0 16,0-5 0-16,0 6 0 0,0-4 0 0,0-2 0 0,0 0 0 0,0 2 0 15,0-1 0-15,0-5 0 0,0 4 0 0,0-4 0 0,0 0 0 16,0 5 0-16,0-5 0 0,0 0 0 0,0 0 0 0,0 0-12 16,0 0-32-16,0 0-12 0,0 0-12 0,0 0-24 0,0 0-16 0,0-5-12 15,0 1-20-15,0 4-20 0,0-5 0 0,0-1-60 16,0-2-16-16,0 2 48 0,0-4 40 0,0 1 24 0,0 0 24 0</inkml:trace>
        </inkml:traceGroup>
        <inkml:traceGroup>
          <inkml:annotationXML>
            <emma:emma xmlns:emma="http://www.w3.org/2003/04/emma" version="1.0">
              <emma:interpretation id="{B1B83C44-5367-4680-AC2F-17E8EBDCC4F6}" emma:medium="tactile" emma:mode="ink">
                <msink:context xmlns:msink="http://schemas.microsoft.com/ink/2010/main" type="inkWord" rotatedBoundingBox="6565,13716 6653,13720 6642,14029 6554,14025"/>
              </emma:interpretation>
            </emma:emma>
          </inkml:annotationXML>
          <inkml:trace contextRef="#ctx0" brushRef="#br0" timeOffset="-25201.5956">2955 307 23 0,'0'0'80'0,"0"0"-4"0,0 0-8 0,0-5-24 15,0 5 0-15,0 0-12 0,0 0 16 0,0 0-4 0,0-5 0 16,0 5-4-16,8-4 0 0,-8 4 8 0,0-5-8 0,0 5 4 0,0 0 4 16,8-5 4-16,-8 5-4 0,0-4 0 0,0 4 4 0,0 0-4 15,9 0 0-15,-9-5 0 0,0 5 0 0,0 0-4 0,0 0 4 16,9 0 0-16,-9 0 0 0,0 5 8 0,0-5 4 0,8 4 0 0,-8 1-4 15,0 0 0-15,0-1-4 0,9 6 0 0,-9-5-8 16,0 5-4-16,8-1 0 0,-8 1-4 0,0 0-4 0,8-1-4 0,-8 5 4 16,0 1-4-16,0-7-4 0,0 7-16 0,0-5-8 0,0 5 0 15,0-6 0-15,0 5 0 0,0-4 0 0,0 0 0 0,0-1 0 16,0 0 0-16,0 7 0 0,0-12 0 0,0 6 0 0,0-1 0 0,0 1 0 16,10-5 0-16,-10-1 0 0,0 1 0 0,0 5 0 15,0-4 0-15,0-6 0 0,0 3 0 0,0-3 0 0,0 0 0 0,0 5 0 16,0-5 0-16,0 0 0 0,0 0-48 0,0 0-28 0,0 0-20 15,0 0-24-15,0 0-24 0,0-5-24 0,0 5-16 0,0-3-36 16,-10-3-40-16,10 1 52 0,0 0 44 0,0-4 28 0,0 4 20 0,0-5 28 16</inkml:trace>
        </inkml:traceGroup>
      </inkml:traceGroup>
    </inkml:traceGroup>
    <inkml:traceGroup>
      <inkml:annotationXML>
        <emma:emma xmlns:emma="http://www.w3.org/2003/04/emma" version="1.0">
          <emma:interpretation id="{24C270F0-9E57-4EA8-BD1E-5478FB89BA9A}" emma:medium="tactile" emma:mode="ink">
            <msink:context xmlns:msink="http://schemas.microsoft.com/ink/2010/main" type="paragraph" rotatedBoundingBox="3047,14241 4974,14069 5072,15168 3145,153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1DAE17-6F3A-40C9-9A8C-7E063FCAFB07}" emma:medium="tactile" emma:mode="ink">
              <msink:context xmlns:msink="http://schemas.microsoft.com/ink/2010/main" type="inkBullet" rotatedBoundingBox="3129,15152 3369,15130 3386,15318 3145,15340"/>
            </emma:interpretation>
            <emma:one-of disjunction-type="recognition" id="oneOf3">
              <emma:interpretation id="interp3" emma:lang="" emma:confidence="0">
                <emma:literal>-</emma:literal>
              </emma:interpretation>
            </emma:one-of>
          </emma:emma>
        </inkml:annotationXML>
        <inkml:trace contextRef="#ctx0" brushRef="#br0" timeOffset="-16012.8542">-481 1708 15 0,'0'0'92'0,"0"0"-4"0,0 0-4 15,0 0-28-15,0 0 0 0,0 0-4 0,0 0 0 0,0 0-4 16,0 0 4-16,0 0 0 0,0 0 4 0,0 0 4 0,0 0 0 15,0 0-12-15,0 0 16 0,0 0 0 0,10 0 0 0,-10 0 4 0,0 0-8 16,0 0 0-16,8 0 0 0,-8 5 0 0,8-5 4 0,-8 0-8 16,9 4 0-16,-1-4 0 0,-8 0-12 0,8 5 4 0,1-5-4 15,-9 5-4-15,9-5 0 0,-1 4-4 0,-8-4-4 0,8 6 0 16,2-6-4-16,-10 4 0 0,8-4 0 0,0 0-8 0,-8 5-4 16,9-5-8-16,-9 4-8 0,9-4 0 0,-1 6 0 0,0-3 0 0,-8-3 0 15,9 6 0-15,-9-1 0 0,8-5 0 0,1 5 0 0,-9-1 0 16,9 2 0-16,-1-2 0 0,-8 1 0 0,8-1 0 0,-8 2 0 15,10-2 0-15,-10 1 0 0,8-5 0 0,0 5 0 0,-8 0 0 16,8-1 0-16,-8 1 0 0,0 1 0 0,10-2 0 0,-10 0 0 16,8-4 0-16,-8 5 0 0,0 0 0 0,0 0 0 0,8-5 0 0,-8 5 0 15,0 0 0-15,0-5 0 0,0 0-60 0,0 4-16 16,0-4-16-16,0 0-12 0,0 0-16 0,0 0-32 0,0 0-24 0,0 0-16 16,-8 0-68-16,8 0 40 0,-8 0 36 0,-2 0 32 0,10 0 32 15,-8 0 24-15</inkml:trace>
      </inkml:traceGroup>
      <inkml:traceGroup>
        <inkml:annotationXML>
          <emma:emma xmlns:emma="http://www.w3.org/2003/04/emma" version="1.0">
            <emma:interpretation id="{BC8DB868-77AF-471C-9878-48B87F564E6A}" emma:medium="tactile" emma:mode="ink">
              <msink:context xmlns:msink="http://schemas.microsoft.com/ink/2010/main" type="line" rotatedBoundingBox="3612,14190 4974,14069 5071,15161 3709,15282"/>
            </emma:interpretation>
          </emma:emma>
        </inkml:annotationXML>
        <inkml:traceGroup>
          <inkml:annotationXML>
            <emma:emma xmlns:emma="http://www.w3.org/2003/04/emma" version="1.0">
              <emma:interpretation id="{386832DA-73D7-478E-A82E-5B36DA4FCD11}" emma:medium="tactile" emma:mode="ink">
                <msink:context xmlns:msink="http://schemas.microsoft.com/ink/2010/main" type="inkWord" rotatedBoundingBox="3612,14190 4431,14117 4492,14811 3674,148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6730.9083">66 1291 43 0,'0'0'76'0,"0"-6"-4"0,0 6-4 0,0 0-20 0,0 0-4 15,0-4 4-15,0 4-4 0,0 0 0 0,-10 0-4 0,10-5 0 0,0 5 4 16,0-5 0-16,0 5 4 0,0-6 0 0,0 6-20 0,0 0 28 16,0-3 0-16,-8-3 0 0,8 6 0 0,0 0-4 0,0-4 0 15,0 4 0-15,0 0 4 0,0 0-4 0,0 0 4 0,0 0-4 16,0-5 0-16,0 5 0 0,0 0-4 0,0 0-4 0,0 0 4 15,0 0-4-15,0 0-4 0,0 0 0 0,0 0 0 0,0 0-4 0,0 0-4 16,0 0 4-16,0 0-4 0,0 0-4 0,0 0 8 0,0 0-4 16,8 0-4-16,-8 0-24 0,0 0-4 0,0 0 0 0,10 0 0 15,-10 0 0-15,8 0 0 0,-8 0 0 0,8 0 0 0,-8 0 0 16,9 0 0-16,-1 5 0 0,1-5 0 0,-1 0 0 0,1 4 0 16,-9 2 0-16,8-3 0 0,0-3 0 0,2 6 0 0,-2 4 0 0,10-6 0 15,-10 2 0-15,0-2 0 0,0 1 0 0,1 5 0 0,0-6 0 16,-1 1 0-16,1 5 0 0,-1-6 0 0,0 2 0 0,10-1 0 15,-18 3 0-15,16-2 0 0,-6-2 0 0,-10 1 0 0,8 0 0 16,0 0 0-16,1-1 0 0,-9 1 0 0,9 1 0 0,-1-2 0 16,-8 0 0-16,9 1 0 0,-9-5 0 0,8 5 0 0,-8-5 0 0,0 0 0 15,0 0 0-15,0 5 0 0,0-5 0 0,0 0 0 0,0 0 0 16,0 0 0-16,0 0 0 0,0 0 0 0,0 0 0 0,0 0 0 16,0 0 0-16,0 0 0 0,0 0 0 0,0 0-56 0,-8 0-64 15,8 0-12-15,0 0-24 0,-9 0-20 0,9 0-12 0,-8-5-72 16,-1 5 8-16,9 0 44 0,-9 0 40 0,1 0 40 0,0 0 24 15,-2 0 16-15</inkml:trace>
          <inkml:trace contextRef="#ctx0" brushRef="#br0" timeOffset="-17507.7037">585 695 15 0,'0'0'80'16,"0"0"0"-16,0 0-8 0,0 0-24 0,0 0 4 0,0 0 0 15,0 0 4-15,0 0 0 0,0 0 0 0,0 0-4 0,0 0 0 16,0 0 8-16,0 0 0 0,0 0-4 0,0 0-4 0,0 0 0 16,0 0-4-16,0 0-4 0,0 0 4 0,0 0-4 0,0 0-4 15,0 0-4-15,0 0 0 0,0 0-4 0,0 0 0 0,0 5 0 0,0-5 4 16,0 0 0-16,0 5 4 0,0-5 4 0,8 5-4 0,-8-5 0 15,0 4 0-15,10 2 0 0,-10-6-4 0,0 4-4 0,8 1 0 16,-8 0-4-16,8 0 4 0,2-1-8 0,-10 1 4 0,8 0 0 16,0 0-4-16,0-1 0 0,1 7-4 0,-1-7-4 0,-8 1 8 15,9 0-4-15,0 5-4 0,-1-6-12 0,0 5-4 0,2-3 0 0,-2-3 0 16,0 8 0-16,0-6 0 0,2 5 0 0,-2-6 0 0,0 1 0 16,1 5 0-16,-1-6 0 0,1 1 0 0,0 0 0 0,-1 0 0 15,-8-5 0-15,8 4 0 0,0 2 0 0,-8-6 0 0,10 0 0 16,-10 5 0-16,8-5 0 0,-8 0 0 0,0 0 0 0,0 0 0 15,0 0 0-15,0 0 0 0,0 0 0 0,0 0 0 0,0 0 0 16,0 0 0-16,0 0 0 0,0 0 0 0,0 0 0 0,0 0 0 0,0 0 0 16,0 0 0-16,0 0 0 0,0 0 0 0,0 0 0 0,0 0 0 15,0 0 0-15,0 0 0 0,0 0 0 0,0 0 0 0,0 0 0 16,0 0 0-16,0 0-72 0,0 0-36 0,0 0-24 0,0 0-32 0,-8 4-28 16,8-4-8-16,-10 0-80 0,10 4 40 0,-8-4 48 15,0 0 36-15,8 6 28 0,-8-6 20 0</inkml:trace>
        </inkml:traceGroup>
        <inkml:traceGroup>
          <inkml:annotationXML>
            <emma:emma xmlns:emma="http://www.w3.org/2003/04/emma" version="1.0">
              <emma:interpretation id="{0FA3B1B9-04C1-421B-ACE4-7D2616FAC2C2}" emma:medium="tactile" emma:mode="ink">
                <msink:context xmlns:msink="http://schemas.microsoft.com/ink/2010/main" type="inkWord" rotatedBoundingBox="4586,14955 5049,14913 5071,15161 4608,15202"/>
              </emma:interpretation>
              <emma:one-of disjunction-type="recognition" id="oneOf5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65340.1628">1140 1746 19 0,'-10'-5'68'15,"10"1"-4"-15,-8-2-4 0,8 2-28 0,0 4 0 0,-8-5-4 16,8 0-4-16,-9 1-8 0,9-1-4 0,-8-1 12 0,8 2-12 0,-8-1 0 15,8 0 0-15,-9 0 4 0,9 5 0 0,-9-4 0 0,1-1 0 16,8 0 4-16,0 5 4 0,-8-5 4 0,-2 1 4 0,10 4 0 16,-8 0 0-16,8-6 4 0,0 6 4 0,-8 0 0 0,8 0 0 15,-9 0 0-15,9 0-4 0,0 0 0 0,0 0 0 0,-9 0 4 16,9 0-8-16,0 0-8 0,0 0-4 0,0 0-4 0,0 0 8 0,0 0-4 16,0 0-4-16,0-4 4 0,0 4-4 0,0 0 0 15,0-5 4-15,0 5-4 0,9 0 4 0,-9 0-4 0,0 0 0 0,9-4 4 16,-1 4-4-16,-8 0 0 0,8 0 0 0,2 0 0 0,-2 0 0 15,0-6 0-15,10 6 0 0,-10 0-4 0,9 0 0 0,-9 6 4 16,10-6-4-16,-2 0 0 0,2 0 0 0,-10 0-4 0,10 0 4 0,-2-6 0 16,1 12-4-16,1-6 0 0,-2 0 0 0,2 0-4 0,-2 0 0 15,2 0 0-15,-1 0 0 0,-1 0 0 0,-7 0 0 0,8 0 0 16,-9 0 0-16,10 0-4 0,-10 0 0 0,1 0 4 0,0 0 0 16,-1 0-4-16,-8 0 4 0,8 0 0 0,-8 0 4 0,0 0 8 15,9 0 0-15,-9 0 0 0,0 0 0 0,0 0-4 0,0 0 0 16,0 0-4-16,-9-6 0 0,9 6 0 0,-8 0-4 0,8-4 0 0,-8 4 0 15,-1-5 0-15,0 0-4 0,1 5 0 0,0-5 0 0,-2 1-4 16,-6-2 4-16,7 2-4 0,-8-1 0 0,0 1 4 0,9-2-4 16,-18 2 0-16,18 4-4 0,-10-5 8 0,-8 0-4 0,10 0 4 15,-1 0 0-15,-1 0-4 0,2 1 4 0,-10 4 0 0,8-5 0 16,2 1 0-16,-1-1-4 0,0 5 4 0,0-5-4 0,9 5 8 0,-10 0-4 16,10-5 0-16,-1 5 4 0,0 0 0 0,1 0 0 0,-1 0-4 15,1 0 0-15,8 0 0 0,-8 0 0 0,8 0 4 0,0 0-8 16,0 0 4-16,0 0 0 0,8 0 0 0,-8 0 4 0,8 0-4 0,-8 0 0 15,9 0 0-15,-1 0 0 0,1 0 0 0,0 0 4 16,-1 5 0-16,10-5 0 0,-10 0 0 0,9 5 0 0,-8-5 4 0,7 0-4 16,1 5 4-16,-9-5-4 0,10 0 0 0,-10 0-4 0,10 0 8 15,-2 4-4-15,-6-4 0 0,6 0 0 0,-7 0 0 0,7 0-4 16,-6 0 4-16,-2 0-8 0,0 0 4 0,0 0 4 0,2 0 0 16,-2 0-4-16,-8 0 0 0,0 0 4 0,8 0-4 0,-8 0 0 15,0 0 0-15,-8 0 0 0,8-4-4 0,-8 4 4 0,-2-5-4 0,2 5 0 16,-8 0 0-16,6-5 0 0,-6 5 4 0,-1-5 0 0,-1 0 0 15,2 5-4-15,-2-5 0 0,2 2 4 0,-2 3 0 0,1 0 0 16,1-6 4-16,-2 6 4 0,2 0-4 0,6 0 4 0,-6 0 0 16,7 0 4-16,0 0 0 0,1 0-4 0,-1 0 4 0,1 0-8 15,8 0 0-15,0 0 4 0,-8 0-4 0,8 0 0 0,0 0-4 16,0 0 0-16,8 0 8 0,-8 0-4 0,0 0 4 0,8 6 0 0,-8-6 4 16,9 0 8-16,-1 3-8 0,-8-3 4 0,9 5 0 0,0-5 4 15,-1 5-4-15,0-5 0 0,2 5 0 0,6 0-4 0,-7-5-12 16,0 5 0-16,-1-5 0 0,9 0 0 0,-9 0 0 0,0 0 0 15,10 4 0-15,-10-4 0 0,2 0 0 0,-2 0 0 0,0 0 0 16,0 0 0-16,2 0 0 0,-2 0 0 0,0 0 0 0,1-4 0 0,-9 8 0 16,0-4 0-16,8 0 0 0,-8 0 0 0,0 0 0 0,0 0 0 15,0 0 0-15,0 0 0 0,0 0 0 0,-8 0 0 0,8 0 0 16,-9 0 0-16,1 0 0 0,8-4 0 0,-8 4 0 0,-2 0 0 0,2-5 0 16,0 5 0-16,-10 0 0 0,10-5 0 0,0 5 0 15,-2-5 0-15,2 5 0 0,-9-5 0 0,9 5 0 0,0 0 0 0,-1 0 0 16,0-5 0-16,1 5 0 0,8 0 0 0,-8 0 0 0,8 0 0 15,0 0 0-15,-10 0 0 0,10 0 0 0,0 0 0 0,0 0 0 16,0 0 0-16,0 0 0 0,0 0-4 0,0 0-12 0,0 0-4 0,10 0-8 16,-10 0-8-16,0 0-16 0,8 0-16 0,-8 0-20 0,8 5-20 15,-8-5-24-15,9 5-20 0,-9-5-28 0,9 5-60 0,-1 0-4 16,0-5 44-16,1 5 44 0,-1-1 24 0,0 1 24 0</inkml:trace>
        </inkml:traceGroup>
        <inkml:traceGroup>
          <inkml:annotationXML>
            <emma:emma xmlns:emma="http://www.w3.org/2003/04/emma" version="1.0">
              <emma:interpretation id="{DB980FF7-AB20-4FC8-BE36-C49BC1E131E2}" emma:medium="tactile" emma:mode="ink">
                <msink:context xmlns:msink="http://schemas.microsoft.com/ink/2010/main" type="inkWord" rotatedBoundingBox="4601,14733 4900,14706 4916,14882 4616,1490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8838.3717">1045 1285 63 0,'-8'0'80'0,"8"0"-12"0,0 6-4 0,-8-6-16 0,8 0-4 16,0 0-8-16,0 0 0 0,-9 0 4 0,9 0 0 0,0 0 0 15,0 0 0-15,-9 0 0 0,9 0 0 0,0 0 0 0,0 0 4 16,0 0-4-16,0 0 4 0,-8 0 0 0,8 0 0 0,0 0 0 0,0 0 0 15,0 0 0-15,-9 0-4 0,9 0 4 0,0 0 0 0,0 0 4 16,0 0-8-16,0 0 0 0,0 0 0 0,0 0 0 0,0 0 0 16,0 0-4-16,0 0 0 0,0 0-8 0,0 0 4 0,0 0-4 15,0 0 4-15,0 0 0 0,0 0-4 0,9 0 4 0,-9 0-4 16,0 0 0-16,8 0-4 0,-8 0 0 0,0 0 0 0,9 0-4 16,-9 0 4-16,9 0-4 0,-1 0-4 0,0 0 0 0,-8 0 0 0,10 0-8 15,-2 0 8-15,0 0-24 0,1 0 20 0,0 0 0 16,-1 0-4-16,9 0 0 0,-9 0 0 0,0 0-4 0,2 0 4 0,-2 0-8 15,0 0 4-15,2 0-4 0,6 0 0 0,-8 0 0 0,2 0 0 16,-2 0 0-16,0 0 0 0,1 0 0 0,-1 0 0 0,0 0 0 16,-8 0 0-16,10 0 0 0,-2 0 0 0,0 0 0 0,-8 0 0 0,8 0 0 15,-8 0 0-15,10 0 0 0,-10 0 0 0,8 0 0 0,-8 0 0 16,0 0 0-16,0 0 0 0,0 0 0 0,0 0 0 0,0 0 0 16,0 0 0-16,0 0 0 0,0 0 0 0,0 0 0 0,0 0 0 15,0 0 0-15,0 0 0 0,0 0 0 0,0 0 0 0,0 0 0 16,0 0 0-16,0 0 0 0,0 0 0 0,0 0 0 0,0 0 0 0,0 0 0 15,0 0 0-15,0 0 0 0,0 0 0 0,0 0 0 16,0 0 0-16,0 0 0 0,0 0 0 0,0 0 0 0,0 0 0 0,-8 0 0 16,8 0 0-16,-10 0 0 0,10 0 0 0,-8 0 0 0,8 0 0 15,-8 0 0-15,0 0 0 0,8 0 0 0,-10 0 0 0,2 0 0 16,0 0 0-16,-9 0 0 0,9 0 0 0,-2 0 0 0,2 0 0 0,0 0 0 16,0 0 0-16,-2 0 0 0,2 0 0 0,0 0 0 0,-10 4 0 15,10-4 0-15,-1 0 0 0,1 5 0 0,0-5 0 0,-1 0 0 16,0 4 0-16,1-4 0 0,0 0 0 0,-2 6 0 0,10-6 0 15,-8 0 0-15,0 4 0 0,8-4 0 0,-9 0 0 0,0 0 0 16,9 5 0-16,0-5 0 0,-8 0 0 0,8 0 0 0,0 0 0 0,0 0 0 16,-9 0 0-16,9 0 0 0,0 0 0 0,0 0 0 0,0 0 0 15,0 0 0-15,0 0 0 0,0 0 0 0,0 0 0 0,0 0 0 16,0 0 0-16,9 0 0 0,-9 0 0 0,0 0 0 0,8 0 0 16,-8 0 0-16,0 0 0 0,9 0 0 0,0 0 0 0,-1 0 0 15,0 0 0-15,2 0 0 0,-2 0 0 0,0-5 0 0,10 5 0 0,-10 0 0 16,9 0 0-16,-9-4 0 0,0 4 0 0,10 0 0 0,-10 0 0 15,10 0 0-15,-10-6 0 0,0 6 0 0,2 0 0 0,6 0 0 16,-7 0 0-16,-1 0 0 0,-8 0 0 0,8 0 0 0,2 6-16 0,-2-6-44 16,0 0-20-16,-8 4-16 0,0-4-16 0,8 0-16 15,-8 5-24-15,0-5-20 0,10 0-16 0,-10 0-76 0,0 0 48 16,0 0 36-16,0 5 36 0,0-5 32 0,0 0 20 0</inkml:trace>
          <inkml:trace contextRef="#ctx0" brushRef="#br0" timeOffset="35343.6043">1208 1434 31 0,'0'-5'76'0,"-8"5"-8"16,8-4-4-16,0 4-24 0,-10-5-8 0,10 5 4 0,-8-5 0 0,8 5-4 15,-8 0 0-15,8 0 0 0,0 0 0 0,-8 0 0 16,-2 0 0-16,10 0 0 0,-8 0 0 0,8 0 4 0,0 0-4 0,-8 0 0 15,8-5-4-15,-10 5 0 0,10 0 0 0,0-5 0 0,-8 5 0 16,8-5-4-16,0 1 0 0,0 0-8 0,-8-2 0 0,8 6 4 16,0-5-4-16,0 1-4 0,0-6-4 0,0 5 4 0,0 1 0 0,8-2-4 15,-8 6 0-15,0-4 0 0,8 0-4 0,2-1 0 0,-10 5 0 16,8-6 0-16,0 6-4 0,2-4 0 0,-2 4 4 0,0 0-4 16,0 0 0-16,2 0 4 0,-2 0-4 0,0 0 4 0,1 0 0 0,-1 0-4 15,0 0 0-15,-8 4-4 0,10-4 4 0,-2 6 0 16,0-1 0-16,-8-5 0 0,8 4 4 0,-8 0 0 0,0 2-16 0,0-2 20 15,0 1 0-15,10 5 0 0,-10-6-4 0,0 1 0 0,0 5 0 16,-10-6 0-16,10 1 0 0,0 0-4 0,0 0 0 16,-8 0 4-16,8 0 0 0,-8-1-4 0,8 1 4 0,-8-1-4 0,8-4 4 15,-10 0 0-15,10 6 4 0,-8-6-4 0,0 0 0 0,8 0-4 16,-9-6 0-16,1 6 4 0,8 0 0 0,-8-4-4 0,8-1 4 16,-10 1-8-16,10-1 0 0,0 0 4 0,-8 0 4 0,8 0-4 0,0 0 4 15,0 1-4-15,-8 0 0 0,8-2 0 0,0 1 0 0,0 1 0 16,0-1 0-16,0 0 0 0,0 0 0 0,8 5 0 0,-8-4 0 15,0 4 0-15,0-6 0 0,8 6 0 0,-8 0 0 0,10 0 0 16,-10 0 0-16,8 0 0 0,-8 0 0 0,8 0 0 0,-8 0 4 16,9 0-4-16,-1 0-4 0,-8 0 4 0,8 6 0 0,-8-6 0 0,10 4 4 15,-10 1 0-15,0-5-4 0,0 5 0 0,8 4 0 0,-8-4 4 16,0 1 0-16,0-2-4 0,0 5 4 0,0-4-16 0,0 0 20 16,0 5 0-16,-8-6-4 0,8 1 0 0,0-1 4 0,0-4-4 15,-10 6 0-15,10-6 0 0,-8 0 0 0,8 0 0 0,0 0 0 16,-8-6-4-16,8 2 4 0,-9-1-4 0,1 1 4 0,8-1-4 0,-8 0-4 15,8-5 4-15,-10 1 0 0,10 5 0 0,-8-7 4 0,8 7-8 16,0-6 4-16,0 5 0 0,0 1 0 0,-8-2 0 0,8 2-4 16,0 0 4-16,0-1 0 0,0 5 0 0,0-6 0 0,0 6 0 0,8 0 0 15,-8 0 0-15,0 0 4 0,8 0-4 0,-8 0 0 16,0 0 4-16,10 0-8 0,-10 0 8 0,8 0-4 0,-8 0 4 0,8 0-4 16,-8 6 4-16,9-6 0 0,-9 0 0 0,0 5 0 0,0-1 0 15,8-4 4-15,-8 4 0 0,0-4 0 0,0 6-4 0,0-2 4 16,0 1 4-16,0-5-4 0,0 5 0 0,0-5 0 0,0 5 0 0,0-5 0 15,0 0 4-15,0 4 0 0,0-4-4 0,0 0-4 16,-8 0 0-16,8 0 0 0,0 0-20 0,0 0 24 0,0-4-4 0,-9 4-4 16,9 0 4-16,0-5 0 0,0 5-4 0,-8 0 4 0,8-5 0 15,0 5-4-15,0 0 0 0,0 0 0 0,-8-5 4 0,8 5-8 16,0 0 4-16,0-4 0 0,0 4-4 0,0 0 4 0,0 0 0 16,0 0 4-16,0 0-4 0,0 0 0 0,8 0 0 0,-16 0 4 15,8 0-4-15,0 0 4 0,0 0 0 0,0 0 4 0,0 0 4 0,0 0 0 16,0 0 4-16,0 0 0 0,0 0 0 0,0 0 0 0,0 0-4 15,0 0 4-15,0 0-4 0,0 0 0 0,0 0 0 0,0 0-4 16,0 0-4-16,0 0 0 0,0 0 0 0,0 0 0 0,0 0-4 0,0 0-4 16,0 0-16-16,0 4-12 0,0-4-16 0,0 5-16 15,0-5-16-15,8 5-28 0,-8 0-24 0,0-1-12 0,0 1-60 0,0 1-4 16,0-6 36-16,0 4 32 0,0-4 24 0,0 4 24 0</inkml:trace>
          <inkml:trace contextRef="#ctx0" brushRef="#br0" timeOffset="53277.0943">1174 1362 15 0,'0'0'68'0,"0"0"-8"16,0 0-4-16,0 0-24 0,0 0 4 0,0 0-8 0,0 0-8 15,0 0 8-15,0 0 0 0,0 0-4 0,0 0 0 0,0 0 0 16,0 0 0-16,0 0 0 0,0 0 4 0,0 0 0 0,0 0 0 16,0 0 0-16,0 0 0 0,0 0 0 0,0 0 4 0,0 0-4 15,0 0 4-15,0 0 0 0,0 0 0 0,0 0-4 0,0 0 0 16,0 0-4-16,0 0-4 0,0 0 0 0,0 0-8 0,0 0 4 0,0 0-8 16,0 0 0-16,0 0 0 0,0 0-4 0,0 0 0 0,0 0-4 15,0 0 0-15,0 0-4 0,0 0-4 0,0 0-16 0,0 0-4 16,0 0-16-16,0 0-16 0,0 0-12 0,0 0-8 0,-8 0-48 15,8 0-48-15,0 0 36 0,0 0 24 0,-10-4 28 0</inkml:trace>
        </inkml:traceGroup>
      </inkml:traceGroup>
    </inkml:traceGroup>
  </inkml:traceGroup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2:51.3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04FECA-F5E6-4E73-9F96-BEF33AC8FE58}" emma:medium="tactile" emma:mode="ink">
          <msink:context xmlns:msink="http://schemas.microsoft.com/ink/2010/main" type="writingRegion" rotatedBoundingBox="1704,16381 3136,16893 2854,17684 1421,17172"/>
        </emma:interpretation>
      </emma:emma>
    </inkml:annotationXML>
    <inkml:traceGroup>
      <inkml:annotationXML>
        <emma:emma xmlns:emma="http://www.w3.org/2003/04/emma" version="1.0">
          <emma:interpretation id="{25BF1FF2-6E9B-4CE6-96CC-B08E543E7A53}" emma:medium="tactile" emma:mode="ink">
            <msink:context xmlns:msink="http://schemas.microsoft.com/ink/2010/main" type="paragraph" rotatedBoundingBox="1704,16381 3136,16893 2854,17684 1421,17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38B33A-765B-42B3-A47E-43781FF3AA00}" emma:medium="tactile" emma:mode="ink">
              <msink:context xmlns:msink="http://schemas.microsoft.com/ink/2010/main" type="line" rotatedBoundingBox="1704,16381 3136,16893 2854,17684 1421,17172"/>
            </emma:interpretation>
          </emma:emma>
        </inkml:annotationXML>
        <inkml:traceGroup>
          <inkml:annotationXML>
            <emma:emma xmlns:emma="http://www.w3.org/2003/04/emma" version="1.0">
              <emma:interpretation id="{489AF109-75F0-4242-B67A-9313EADAF85A}" emma:medium="tactile" emma:mode="ink">
                <msink:context xmlns:msink="http://schemas.microsoft.com/ink/2010/main" type="inkWord" rotatedBoundingBox="1704,16381 3136,16893 2854,17684 1421,17172">
                  <msink:destinationLink direction="with" ref="{625ADDA3-2705-4593-99E0-89A6EBC9D328}"/>
                </msink:context>
              </emma:interpretation>
            </emma:emma>
          </inkml:annotationXML>
          <inkml:trace contextRef="#ctx0" brushRef="#br0">-1 43 55 0,'0'-5'112'0,"0"0"0"0,0 1-8 0,8-5-28 15,-8 9-4-15,0-6 0 0,-8 6-4 0,8 0-8 0,0 0-4 16,0 0-8-16,0 0 0 0,0 6-4 0,0-6-4 0,0 3-4 15,0 3-4-15,0-2-4 0,0 1-4 0,0 0 4 0,0 4-8 16,0-4 0-16,0 4-4 0,0-4 0 0,0 5-8 0,0 0 8 0,0-1-8 16,0 1 0-16,0-5-4 0,8 5 0 0,-8-6 0 0,0 6 0 15,8-5-4-15,-8-1 0 0,0 1 4 0,10 0-4 0,-10 0 4 16,8-5 0-16,-8 5-4 0,8-5-4 0,0 5 4 0,1-5 4 16,0 0-4-16,-9-5 0 0,8 5 4 0,1-5 0 0,-1 0 0 15,0 5-4-15,-8-10 4 0,10 6 0 0,-2-1-4 0,-8-5 0 0,8 6 8 16,0-6-8-16,-8 0 4 0,0 1 0 0,10-1 4 15,-10 1 0-15,0-2 0 0,0 2 4 0,0 4-4 0,0-4 4 0,0 4 4 16,0-4 0-16,0 3 0 0,0 3-4 0,0-3 0 0,0 1 0 16,0 0 0-16,0 5-4 0,0 0 0 0,0-4 0 0,0 4-4 15,0 0 4-15,0 0 0 0,0 0 0 0,8 0 4 0,-8 0 0 0,0 4 4 16,0 1 0-16,8 0 0 0,-8-5 8 0,9 9 0 0,-9-3 0 16,8 3 4-16,1-4-4 0,-9 9 0 0,9-5 0 0,-1 6 0 15,0 0-4-15,0-1-4 0,2 5 4 0,-2 0-4 0,0 1 4 16,2-1-4-16,-2 0 0 0,0 5 0 0,1-5-8 0,8 5 4 15,-9-5-8-15,1 5 0 0,-1 1-4 0,10-7 4 0,-10 10 4 0,10-8-8 16,-10 4 0-16,0 0 4 0,1 0-4 0,7 0 0 0,-7 0-16 16,0 0 20-16,-1 0-4 0,0 0 4 0,2-4 0 0,-2 3 0 15,0-3-4-15,2 4 4 0,-10-2-4 0,0-1 4 0,8-2 0 0,-8 0 0 16,0 1 0-16,0-6-4 0,-8 5 4 0,8-6 0 16,-10 2 0-16,10 0-4 0,-8-1 0 0,0-3 4 0,-10-3 0 0,10 2 4 15,-1-1-4-15,-8-3 4 0,9-2-4 0,-9 1 4 0,-1-5 0 16,2 4-4-16,-2-4 0 0,1 0 0 0,-8-4 0 15,16 4 0-15,-17-5-4 0,18 1 0 0,-10-6 0 0,2 5 0 0,-1-5 0 16,0 2 0-16,8-3 0 0,-7 7 0 0,6-11 0 0,2 5 0 16,-8 1 0-16,6-5 0 0,2 4 0 0,8-4 0 0,-8 4-16 15,-1-4 0-15,9 0-20 0,-8-1-16 0,8 5-20 0,0-9-24 0,-9 5-20 16,9-1-32-16,0-4-28 0,0 0-20 0,9 0-84 0,-9-5 48 16,0 0 44-16,8-5 32 0,1 5 32 0,-1-10 20 0</inkml:trace>
          <inkml:trace contextRef="#ctx0" brushRef="#br0" timeOffset="-757.6605">-826-39 71 0,'8'-5'96'16,"-8"5"-4"-16,0 0-4 0,0-4-28 0,0 4 0 0,0 0-4 0,0 0-4 16,0 0-4-16,0 4 0 0,0 1-8 0,0 0 0 0,0 1-8 15,0-2 4-15,0 5-4 0,0-4 0 0,0 5 0 0,0-1-8 16,0 2 0-16,0-2-4 0,0 5 4 0,0 0 0 0,0 0-8 0,0 1 4 15,0-1-4-15,0 1 0 0,-8 4 0 0,8-5-4 16,0 1 0-16,0 4 0 0,-9-5 0 0,9 1 4 0,0 4-4 0,0-5 0 16,-8 1-4-16,8-1 0 0,0 1 4 0,0-1-4 0,0 0 0 15,0-4 0-15,0 0 0 0,0-1-4 0,0 5-4 0,0-9 4 16,0 5 0-16,0-5 0 0,8 3 0 0,-8-2 0 0,0-1 4 16,9-1-4-16,-9-4 0 0,8 0 4 0,-8 0 0 0,9 5 8 15,0-5 4-15,-1 0-4 0,0 0 4 0,2 0 4 0,-2 0 0 0,0 0 0 16,0 0 4-16,10-5-4 0,-10 5 4 0,10 0-4 0,-10-4-8 15,9 4 4-15,-1-5-4 0,2-1 0 0,0 6-4 0,-2-4-4 16,2 0 0-16,-2-1-4 0,1 5 0 0,1-5 0 0,-2-5 0 16,2 10 0-16,-2-4-4 0,2-1-4 0,-1 0-8 0,0 5-16 15,0-4-16-15,-9 4-20 0,10 0-16 0,-10-5-28 0,0 5-24 16,10 0-24-16,-10 0-76 0,-8 0 8 0,9 0 40 0,0 0 36 0,-9 0 28 16,0 0 20-16</inkml:trace>
        </inkml:traceGroup>
      </inkml:traceGroup>
    </inkml:traceGroup>
  </inkml:traceGroup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8:40.1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6A9781-F290-4D4E-A87F-69BBD19DEAE4}" emma:medium="tactile" emma:mode="ink">
          <msink:context xmlns:msink="http://schemas.microsoft.com/ink/2010/main" type="inkDrawing" rotatedBoundingBox="2332,957 2380,3955 1799,3965 1750,966" semanticType="verticalRange" shapeName="Other">
            <msink:sourceLink direction="with" ref="{BA98B143-CA1A-4814-86BB-CAC86AAC7853}"/>
          </msink:context>
        </emma:interpretation>
      </emma:emma>
    </inkml:annotationXML>
    <inkml:trace contextRef="#ctx0" brushRef="#br0">402 124 55 0,'0'0'72'0,"0"0"-4"16,0 0-8-16,0-3-24 0,0 3 0 0,0-6 0 0,0 6-4 16,0-5-4-16,0 5 4 0,0-5 0 0,0 5 0 0,8-5 8 0,-8 1-4 15,0 4 0-15,0-5 0 0,0 0 0 0,0 0 4 16,0 0 0-16,0 5 0 0,0-4 4 0,0-2 0 0,0 2 0 0,0 4-4 15,0-5-8-15,0 5 8 0,0-5-8 0,0 1 0 0,0 4 0 16,0-6-4-16,0 6 0 0,0-4 0 0,0 4-4 0,0-5 0 16,0 1-4-16,0 4 0 0,-8 0 0 0,8-5-4 0,0 0 0 0,-9 5 0 15,9-5 0-15,0 1-4 0,-8 4 0 0,-1 0 0 0,9-6 0 16,-9 6 0-16,9 0-4 0,-8 0 0 0,0 0 4 0,-2 0 0 16,10-4-4-16,-8 4 0 0,0 0 0 0,8 0 0 0,-8 4-4 15,-2-4 0-15,10 6 0 0,0-6 0 0,-8 0 0 0,8 4 0 16,-8-4 0-16,8 5 0 0,-9 0-4 0,9 0 0 0,0-1 0 15,-8 1 0-15,8-1 0 0,0 6 4 0,-8 0 0 0,8 0 0 0,0-1-4 16,0 1 0-16,-10-1 0 0,10 6 4 0,0-6-4 0,0 6 4 16,-8 4-4-16,8-5 4 0,0 5-4 0,0 0 0 0,-8 1 4 15,8-1 0-15,0 0 4 0,-8 5-4 0,8-4 4 0,0 3-4 16,0 2 0-16,-10-2 0 0,10 2 0 0,0-2 4 0,0 2 4 0,-8-2-4 16,8 1 0-16,0 0 0 0,0 0 4 0,0 0-4 15,0-5-8-15,0 5 4 0,-8 0 0 0,8 0 0 0,0-5 0 0,0 6 0 16,0-6 0-16,0 4-4 0,0-3 4 0,0 4-4 0,0-5 0 15,0 1 4-15,0 3-4 0,0-4 0 0,0 0 4 0,0 6-4 16,0-6 4-16,0 0 0 0,0 0-4 0,0 0 0 0,0 5 0 16,0-5 4-16,0 2 0 0,0-3-4 0,-9 1 0 0,9 0 0 0,0-5 4 15,-9 5-4-15,9 1 4 0,-8-6-8 0,-1 6 4 16,1-6 0-16,0 0 0 0,-1 0 0 0,0 1 4 0,1-1-4 0,0-4 0 16,-2 5 0-16,2-6-4 0,0 5 8 0,-1-9 0 0,0 5 0 15,1-6-4-15,0 6 0 0,-1-5 0 0,1 0 0 0,8 0 4 16,-9-1-8-16,0-4 4 0,9 0-4 0,-8 5 0 0,8-5 4 15,-8 0-4-15,8 0 0 0,-10 0 0 0,10 0 0 0,0-5 0 16,0 5 0-16,0-4-20 0,0-1 24 0,0 5 0 0,0-5 0 0,0 5 0 16,0-5-4-16,0 0 4 0,0 0 0 0,0 1-4 0,0-1 4 15,10 0-4-15,-10 0 4 0,0 1-4 0,8-1 4 0,-8 5-4 16,8-5 4-16,-8-1-4 0,9 3 0 0,0 3 4 0,-1-6 0 0,1 6 0 16,-1-4 0-16,0 4 0 0,1 0 0 0,0 0 0 15,-1-5 0-15,0 5 0 0,2 0 0 0,-2 0 0 0,0 0 0 0,1 0 0 16,0 5 0-16,-1-5 0 0,0 4 4 0,1-4-4 0,-1 6 4 15,1-3-4-15,-9 3 0 0,9 4 4 0,-1-6 0 0,0 6 0 16,-8-1 0-16,10 1 0 0,-2 5 0 0,-8 0 0 0,8-7 0 0,0 7-4 16,-8 4 4-16,10-5 0 0,-10 6 0 0,8-1 0 15,-8 0 0-15,8 0 0 0,-8 0 0 0,0 0 0 0,9 6 0 16,-9-1 0-16,0-5 0 0,0 4-4 0,0 6 4 0,0-4 0 0,0-2 0 16,0 2 0-16,0 3 0 0,0 1 0 0,0 0-4 15,0-1-16-15,-9 1 20 0,9 0 4 0,0-1 0 0,0 7-4 0,0-7 0 16,-8 1 0-16,8 4 0 0,0 1 0 0,-8-5 0 0,8 4 0 0,-10-3 0 15,10 3-4-15,-8-5 0 0,8 6 0 0,0-4 0 16,-8-2 4-16,8 5 0 0,0-4-4 0,0-1 0 0,0 1 4 0,-8 0-4 16,8 0 8-16,0 0-4 0,0-5-4 0,0 5 4 0,0-5 4 15,0 0-4-15,0 0 0 0,0-1 0 0,8-3 0 0,-8 4 4 16,0-4-4-16,0-2-4 0,8 1 4 0,-8-5 0 0,0 6-4 0,8-6 8 16,-8 0-8-16,10 1 4 0,-2-5-4 0,0-1 0 0,-8 1 4 15,9 4 0-15,-1-5-4 0,0-3 4 0,2 3-4 0,-2-4 8 16,0 5-4-16,0-5-4 0,2-1 0 0,6 1 0 0,-7 0 0 15,0-1 4-15,-1 1 0 0,9-5 0 0,-9 5-4 0,2-5 0 16,6 0 0-16,-8 0 4 0,10 0-4 0,-10 0-12 0,10-5-8 0,-10 0-16 16,9 1-24-16,-9-1-40 0,0 0-28 0,10-4-52 0,-10 4-48 15,2-5-72-15,6 1 56 0,-16-1 44 0,9-5 36 0,-1 6 32 16,-8-5 20-16</inkml:trace>
  </inkml:traceGroup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53.4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E790D5-F15D-4305-8E0E-4818D3F14FD5}" emma:medium="tactile" emma:mode="ink">
          <msink:context xmlns:msink="http://schemas.microsoft.com/ink/2010/main" type="writingRegion" rotatedBoundingBox="6131,9461 5560,9956 5233,9579 5804,9084"/>
        </emma:interpretation>
      </emma:emma>
    </inkml:annotationXML>
    <inkml:traceGroup>
      <inkml:annotationXML>
        <emma:emma xmlns:emma="http://www.w3.org/2003/04/emma" version="1.0">
          <emma:interpretation id="{B75AC74D-6FCA-4AAB-9602-DE84E4ADB4C3}" emma:medium="tactile" emma:mode="ink">
            <msink:context xmlns:msink="http://schemas.microsoft.com/ink/2010/main" type="paragraph" rotatedBoundingBox="6131,9461 5560,9956 5233,9579 5804,9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A9BCC6-E342-43AE-AFF2-6E4D59B5C300}" emma:medium="tactile" emma:mode="ink">
              <msink:context xmlns:msink="http://schemas.microsoft.com/ink/2010/main" type="line" rotatedBoundingBox="6131,9461 5560,9956 5233,9579 5804,9084"/>
            </emma:interpretation>
          </emma:emma>
        </inkml:annotationXML>
        <inkml:traceGroup>
          <inkml:annotationXML>
            <emma:emma xmlns:emma="http://www.w3.org/2003/04/emma" version="1.0">
              <emma:interpretation id="{F61441AD-1506-464A-9B06-EA220F73663D}" emma:medium="tactile" emma:mode="ink">
                <msink:context xmlns:msink="http://schemas.microsoft.com/ink/2010/main" type="inkWord" rotatedBoundingBox="6131,9461 5560,9956 5233,9579 5804,9084"/>
              </emma:interpretation>
              <emma:one-of disjunction-type="recognition" id="oneOf0">
                <emma:interpretation id="interp0" emma:lang="" emma:confidence="0">
                  <emma:literal>ó</emma:literal>
                </emma:interpretation>
                <emma:interpretation id="interp1" emma:lang="" emma:confidence="0">
                  <emma:literal>Ó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§</emma:literal>
                </emma:interpretation>
              </emma:one-of>
            </emma:emma>
          </inkml:annotationXML>
          <inkml:trace contextRef="#ctx0" brushRef="#br0">2839 7888 71 0,'0'0'96'0,"-9"0"-8"0,9 0-4 15,-9 0-24-15,9 0 0 0,0 0-8 0,0 5-4 0,0-5-4 0,0 4 0 16,0 2-4-16,0-2 4 0,0 1 4 0,0 0-8 0,-8 0-4 16,16 4-4-16,-8 1-4 0,0 0 0 0,0-1-4 0,0 1-4 15,0-1-4-15,0 1 0 0,9-1 0 0,-9 1-4 0,0 0 0 0,9-1 0 16,-9 1-4-16,8 0 0 0,-8-6-4 0,8 6-4 0,0-5 4 16,2-1 0-16,-2 2 0 0,0-6 8 0,2 4-4 15,-2 1 0-15,0-5-4 0,1 0 4 0,-1 0 4 0,1 4-4 0,-1-4 0 16,1 0 0-16,-1 0 4 0,0 0 4 0,10 0-4 0,-10 0-4 15,2 0 4-15,6 0 0 0,-8 0-4 0,1 0 4 0,8 5 0 16,-8-5 0-16,-1 6 0 0,0-6-4 0,10 4 4 0,-10 1 0 0,0 0 0 16,2-5 4-16,-2 4 0 0,0 6 4 0,1-5 4 15,-1-1 4-15,1 5 4 0,-9-3-4 0,0-1 4 0,9 4 4 0,-9 1-4 16,0-6 4-16,0 6-8 0,0 0 4 0,0-1 0 0,-9 1-8 16,9-1 0-16,0 1-4 0,-9-1-4 0,1 1 0 0,-1-5-4 15,1 6 0-15,0-8-4 0,-2 7-4 0,2-5-4 0,0 0-4 16,-10 0-8-16,10-1-16 0,0-4-28 0,-1 5-28 0,-8-5-16 15,0 0-28-15,9 0-36 0,-10 0-16 0,10 0-100 0,-10 0 48 0,2-5 44 16,7 5 32-16,-8 0 36 0,9-4 24 0</inkml:trace>
          <inkml:trace contextRef="#ctx0" brushRef="#br0" timeOffset="-208.9558">2770 7945 67 0,'0'0'100'0,"-8"0"-8"0,8 0-4 0,0 0-24 16,0 0 0-16,0 0-4 0,0 0 4 0,0 0-4 0,0 0 4 15,0-4-4-15,0 4 4 0,8 0-4 0,-8-5-4 0,0 5-4 16,0 0 0-16,0-5 0 0,8 5-4 0,-8-5 4 0,10 1-4 16,-2 4-8-16,-8 0 0 0,8-5-8 0,1 0 0 0,-1 5-4 15,1 0-8-15,-9-5-4 0,9 5 0 0,-1 0-4 0,0 0 0 0,0 0 0 16,2 0-4-16,-2-4-4 0,0 4 0 0,2 0 0 0,-2 0-8 15,0 0-4-15,-8 0-12 0,9 4-4 0,-1-8-12 0,1 8-8 16,-9-8-4-16,8 8-12 0,-8-4-12 0,9 0-8 0,-9 0-8 0,0 0-8 16,8 5 4-16,-8-5-4 0,0 0-36 0,0 5-24 0,-8-5-8 15,8 5 28-15,0-5 28 0</inkml:trace>
          <inkml:trace contextRef="#ctx0" brushRef="#br1" timeOffset="-121142.8896">3180 7672 59 0,'0'0'100'16,"-9"0"-8"-16,9 0-8 0,0 0-24 0,0-4-4 0,0 4 0 16,0-5-4-16,0 5-4 0,0 0-4 0,0-5 0 0,0 5 0 15,0-4-8-15,0 4 0 0,0-6-4 0,0 6 0 0,0-5 8 0,0 5-4 16,0-4 0-16,9-1-8 0,-9 5 4 0,0-5-8 0,8 5 0 15,0 0 4-15,-8-5 0 0,8 5 0 0,2 0-4 0,-2-4 4 16,0 4-4-16,2 0 0 0,-2 0-4 0,0 0 0 0,1 0 0 0,-1 0-4 16,1 0 0-16,-1 4 0 0,9 1-4 0,-9-5 0 15,2 5 4-15,-2 0-4 0,0-1-4 0,2 1 0 0,-2 1 0 0,0-2 0 16,-8 6 0-16,9-6-4 0,-9 6 0 0,8-1 4 0,-8 0-4 16,0 2 0-16,0 3 0 0,-8-5 0 0,8 6 0 0,-9-1 0 15,1 2 0-15,0-3-4 0,-2 6 0 0,2-5 0 0,-10 6 0 0,10-6 4 16,-9 1-4-16,9 4 4 0,-9-5-4 0,0 1 0 0,-1-1 8 15,10-5-8-15,-10 1 4 0,10 0-8 0,-8 0 8 0,7-6-4 16,0 1 8-16,1 0-8 0,-1-1-4 0,9-4 0 0,-8 5-12 16,8-5 16-16,0 0 0 0,-8 0 4 0,8 0 0 0,0 0-4 15,8 0 0-15,-8 0 0 0,0 0-4 0,8 0 8 0,-8 0 0 16,9 0 0-16,-1 0-4 0,1 0 4 0,0 0 4 0,-1 0 4 16,0 0 0-16,0 0 4 0,2 0-4 0,6 0 4 0,-6 0 4 0,-2 0-4 15,9 0 4-15,-9 0 0 0,9 0 0 0,0 0-4 0,-9 0 0 16,10-5-4-16,-10 5 0 0,10 0 0 0,-10-4-4 0,1 4-4 15,7 0 0-15,-7-5 0 0,0 5-4 0,7-5-8 0,-16 5-8 0,10-4-20 16,-2 4-20-16,0-5-20 0,1 5-20 0,-9 0-24 16,9 0-32-16,-9 0-12 0,0 0-80 0,8-5 8 0,-8 5 56 0,0-5 28 15,0 5 28-15,0 0 20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5:07.1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3111B5-D79E-4A75-B42B-DD04021D88E1}" emma:medium="tactile" emma:mode="ink">
          <msink:context xmlns:msink="http://schemas.microsoft.com/ink/2010/main" type="inkDrawing" rotatedBoundingBox="23891,15325 26066,15011 26086,15148 23911,15461" semanticType="underline" shapeName="Other"/>
        </emma:interpretation>
      </emma:emma>
    </inkml:annotationXML>
    <inkml:trace contextRef="#ctx0" brushRef="#br0">270 3820 11 0,'0'0'60'0,"0"0"-8"0,0 0-8 0,0 0-24 0,0 0 0 16,0 0-4-16,0 0-4 0,0 0-4 0,0 0 0 0,-8 0 0 16,8 0-20-16,0 0 24 0,0-5-4 0,0 5-4 0,-8 0 0 0,8 0 0 15,0 0-4-15,0 0 4 0,0 0-4 0,-7 0 4 0,7 0-4 16,0 0 4-16,0 0-8 0,0 0 8 0,0 0-4 0,0 0-4 15,0 0 8-15,-10 0-8 0,10 0 4 0,0 0 0 0,0 0-4 0,0 0 8 16,-7 0-8-16,7 0 4 0,0 0-4 0,0 0 4 16,-8 0 0-16,8 0 4 0,0 0 0 0,0 0-4 0,-9 0 0 0,9 0 8 15,0 0-8-15,0 0 0 0,-8 0 4 0,8 0 4 0,0 0-4 16,-8 0 0-16,8 0 0 0,0 0-4 0,0 0 4 16,0 0 4-16,-9 0 0 0,9 0 0 0,0 0 0 0,0 0 4 0,0 0-8 15,-7 0 8-15,7 0-4 0,0 5 4 0,0-5 0 0,0 0 0 16,0 0 4-16,-8 0-4 0,8 0 0 0,0 0 4 0,-8 0-4 15,8 4 0-15,0-4 0 0,-9 0 0 0,9 0 0 0,0 4 0 0,-8-4 0 16,8 6 0-16,-8-6 0 0,8 4 0 0,-9-4 4 0,9 4 0 16,-7-4 0-16,-1 0 0 0,8 5 0 0,-9-5 0 0,1 0 0 15,8 0 0-15,-8 5 0 0,0-5 0 0,-1 0 0 0,9 0-4 16,-7 0 0-16,-1 5 0 0,-1-5 0 0,1 0-4 0,0 3 0 16,-1-3 0-16,1 0-4 0,1 5 4 0,-1 0 0 0,-1-5 0 0,1 4 0 15,-9 1 0-15,9-5-4 0,1 5-4 0,-2-1 8 0,-7 0-4 16,8 1 0-16,-1-5 0 0,-6 4 0 0,6 1 0 0,-7-5-4 15,7 5 0-15,1 0 4 0,-7-5 0 0,6 4-4 0,-7 1 0 16,7 0 4-16,-6-5-4 0,6 4 4 0,-7-4-8 0,7 4 4 16,-7 1 4-16,0 0 0 0,8-5-4 0,-9 4 0 0,2 1 0 0,-2 0-4 15,1-1 4-15,-1 1-4 0,1-1 4 0,0 1 0 0,-1-1 0 16,2 1 0-16,-2 0 0 0,0-1-4 0,9 1 8 0,-9-5-4 16,2 4-4-16,7 1 8 0,-9-5-8 0,10 5 8 0,-10-5-4 15,9 0 4-15,-1 0 0 0,1 5-4 0,-7-5-24 0,6 0 28 16,1 0 0-16,0 0-4 0,-1 0 0 0,1 0 8 0,0-5-4 0,-1 5-8 15,2 5 4-15,-9-5 4 0,7 0-4 0,1 4 0 0,0-4-4 16,-8 0 8-16,8 0 0 0,-9 4-8 0,9 1 4 0,-9-5 4 16,10 4-4-16,-10-4 0 0,9 0 0 0,-9 6 4 0,10-2-4 15,-1-4 0-15,0 4 0 0,-9-4-4 0,9 0 4 0,-1 5 0 16,2-5 0-16,-1 0 4 0,-1 5-8 0,1-5 8 0,-9 0-4 0,17 0 4 16,-15 0-4-16,7 0-4 0,-1 0 4 0,1 0 0 0,0 0-4 15,-1 0 4-15,1 0-4 0,1 3 4 0,-2-6 0 0,1 3 0 16,0 0 0-16,-9 0 4 0,9 0-4 0,1 0 0 0,-2 0 0 15,1 0 0-15,-9 0 4 0,9 0-4 0,1 0 0 0,-1 0 0 16,-9 0 4-16,9 0-4 0,-1 0 0 0,-6 0 0 0,6 0 0 16,-7 0 0-16,8 0-4 0,-9 3 8 0,1-3-4 0,8 0 0 0,-9 5 0 15,9-5 0-15,-7 0 0 0,-2 5 0 0,9 0 0 0,-9-5 4 16,0 4-4-16,10 0 0 0,-9-4 0 0,7 6 0 0,-6-2 0 16,-2 1 4-16,9-5-4 0,-1 5 0 0,-7-1 0 0,9-4 0 15,-10 4 4-15,9-4-4 0,-1 5 4 0,1-5-4 0,0 0 4 16,-1 0-4-16,2 5-4 0,-10-5 4 0,9 0 0 0,8 0 4 0,-8 0-8 15,1 0 4-15,-3 0 0 0,3 0 0 0,-1 0 0 0,-1 4 4 16,1-4-4-16,0 0 0 0,-1 0 0 0,2 5 4 0,7-5-4 16,-8 0 4-16,0 0 0 0,-1 0-4 0,1 5 0 0,0-5 0 15,-1 0 0-15,2 4 4 0,-1-4 0 0,8 0 0 0,-9 0 0 16,1 0-4-16,0 0 4 0,0 0-4 0,8 0 4 0,-9 0-4 0,2 0 0 16,7 0 0-16,-8 0 0 0,-1 0 0 0,9 0 0 0,-8 0 4 15,8 0 0-15,-8 0-4 0,-1 0 0 0,9 0 8 0,-8 0 0 16,8 0 0-16,-7 0-12 0,7 0 8 0,-8 0 4 0,8 0-4 15,-9 0 4-15,9 0-24 0,-8 0 24 0,8 0-4 0,-8 0 8 16,8 0-4-16,-9 0 0 0,2 0-4 0,7 0 0 0,0 0 0 0,-8 0 0 16,8 0 4-16,-9 0-4 0,9 0 0 0,-8-4 4 0,8 4-4 15,-8 0 0-15,8 0 4 0,-8 0-4 0,8 0 0 0,-9 0 4 16,9 0 0-16,0-5-4 0,-7 5 4 0,7 0 0 0,0 0 0 0,-8-5 0 16,8 5 0-16,-9 0 0 0,9 0 0 0,0-4 0 15,0 4 0-15,0 0 0 0,0-5-4 0,-8 5 0 0,8 0 4 0,0-5 0 16,0 5-4-16,0 0 4 0,0 0 0 0,0 0 0 0,0 0 0 15,0 0-4-15,8 0 4 0,-8-4 0 0,-8 8-4 16,8-8 4-16,0 4 0 0,0-4 0 0,0 4 0 0,0 0 0 0,0 0 4 16,0-5-4-16,0 5-4 0,0 0 0 0,0-5 4 0,0 5-4 0,0-4 0 15,0 4 0-15,0 0 0 0,0 0 0 0,0 0 0 16,0 0-4-16,0 0 4 0,0 0-8 0,0 0 4 0,0 0 0 0,0 0 0 16,0 0-4-16,0 0 0 0,0-6-4 0,8 12-4 0,-8-6-12 15,0 0-20-15,9 0-20 0,-9 0-32 0,8 0-36 0,-8 0-8 16,7-6-40-16,-7 6-12 0,9-4 20 0,-1 0 32 0,0-1 24 0,0-5 16 15</inkml:trace>
  </inkml:traceGroup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59.5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3170AD-D38F-488E-87FA-B007B67E61EA}" emma:medium="tactile" emma:mode="ink">
          <msink:context xmlns:msink="http://schemas.microsoft.com/ink/2010/main" type="inkDrawing" rotatedBoundingBox="481,13447 566,9146 611,9147 525,13448" shapeName="Other"/>
        </emma:interpretation>
      </emma:emma>
    </inkml:annotationXML>
    <inkml:trace contextRef="#ctx0" brushRef="#br0">7 4300 31 0,'-9'0'64'0,"18"0"4"15,-9 0-8-15,0 0-24 0,0 0-8 0,0 0-8 0,0 0 0 16,0 0 0-16,0 0 0 0,0 0 0 0,0 0 0 0,0 0 0 0,0 0 0 16,0 0 4-16,0 0 0 0,0 0 0 0,0 0-4 0,0 0 4 15,0 0 0-15,0-4 0 0,0 4 0 0,0 0 0 0,0-5 0 16,0 5 0-16,0 0 4 0,0-4-4 0,0-1-12 0,0 5 20 16,0-4-8-16,0 4 8 0,0-6-4 0,0 2-4 0,0-2 0 15,0 2 0-15,0 4 4 0,0-4-4 0,0-2-4 0,0 1-4 0,0 1 4 16,0-1-4-16,0 0 0 0,0 0-4 0,0-5 4 0,0 6 0 15,0-1-4-15,0-5 0 0,0 6 0 0,0-6 0 0,0 5 0 16,0-5 0-16,0 6 4 0,0-5-4 0,0 3 0 0,0-3 0 16,0 4 0-16,0-4 0 0,0-1-4 0,0 5 0 0,0-5 0 15,0 1 0-15,0 4 4 0,8-4-4 0,-8-1 0 0,0 5 0 0,0-5-4 16,0 1 0-16,0 4 8 0,0-4-4 0,0-1 0 0,8 0 0 16,-8 1 0-16,-8-1 0 0,16 0 0 0,-8 1 0 0,0-1 0 15,0-4 0-15,0 5 4 0,0-1-4 0,0 1 4 0,0-6-4 16,0 5-4-16,0 1 4 0,0-1-4 0,9 0 4 0,-18 1 0 15,18-1 0-15,-9-3 0 0,0 3 0 0,0 0 4 0,0 0-8 0,0 1 4 16,0-1 4-16,0 1-4 0,0-1-20 0,0-5 24 0,0 6 0 16,0-1-8-16,0-4 4 0,0 5 0 0,9-7 0 0,-9 7-8 15,0-5 8-15,0 4-4 0,0 1-4 0,0-5 4 0,0 4 0 0,0-5-4 16,0 6 8-16,0-1-4 0,0-4 4 0,0 4 0 16,0 0 0-16,0-4 4 0,0 5-4 0,0-1 4 0,0 0 0 0,0 1-4 15,0-5 0-15,0 4-4 0,0 1 4 0,0-1 0 0,0 0-4 16,0 1 0-16,0-2 0 0,0-3 0 0,0 5 0 0,0-1 0 15,0 1 0-15,0-5 0 0,0 4-4 0,0 0 4 0,0-4 0 16,0 4 0-16,-9-4-4 0,9 4 4 0,0 1-4 0,0-6 4 0,0 5 0 16,0-5 0-16,0 7-4 0,0-2 0 0,0-5 0 15,0 6 4-15,0-5 0 0,0 4-4 0,0 1 0 0,0-6 0 0,0 6 4 16,0-6-4-16,0 6 4 0,0-6-4 0,0 6 0 0,0-1 0 16,0-4 4-16,0 4 0 0,0 0-4 0,0 1 4 0,0-5-4 15,0 4-4-15,0 1 8 0,0-6 0 0,0 5-4 0,0 2 0 16,0-7 4-16,0 5-4 0,0 0 4 0,0-5-4 0,0 6 0 15,0-1-4-15,0-4 4 0,0 5 4 0,0-6-4 0,0 1-4 0,0 4 8 16,0-5-4-16,0 6 0 0,0-5-4 0,0 3 4 0,0-2 0 16,0-1 4-16,0 4-4 0,0-5 0 0,0 1 0 0,0 5 0 15,0-6-4-15,0 1 0 0,0 0 8 0,0-1 0 0,0 5 0 16,0-4-4-16,0 0 4 0,0 0-4 0,0-1 4 0,0 1-8 16,0 4 0-16,0-5 8 0,0 1-4 0,0 5 0 0,0-6 0 0,0 5 0 15,0-4 4-15,0 5-8 0,0-2 8 0,0-3-4 0,0 5 0 16,0-5 0-16,0 3 4 0,0 3-4 0,0-8 0 0,0 7 0 15,0-4 0-15,0-3 0 0,0 8 0 0,0-7 0 0,0 0 0 0,0 1 0 16,0-1 0-16,0 1-4 0,0 0 8 0,0 0-8 16,0-1 4-16,0 0 0 0,0 1 0 0,0 0 0 0,0 0 0 0,0-1-4 15,0 5-12-15,0-4 20 0,0 0-4 0,0 0 0 0,0 3 4 16,0-3 0-16,0 0-4 0,0 5 4 0,0-6-4 0,0 1-4 16,0-1 8-16,0 1-8 0,0-1 8 0,0 5-4 0,0-3 0 0,0-2 0 15,0 1 0-15,0-1-4 0,0 1 4 0,0 4 0 0,0-4 0 16,9-1 0-16,-9 2-4 0,0-2 4 0,0 0 0 0,0 6 4 15,0-5-4-15,0-1 0 0,0 5 4 0,8-4-8 0,-8 4 8 16,0-4-8-16,0-1 4 0,0 6 4 0,0-1-8 0,0-4 8 16,0 5 0-16,0-6 0 0,0 5-8 0,0 1 4 0,0-1-4 0,0-4 8 15,0 5-4-15,8-1 0 0,-8 0 0 0,0 1-4 0,0-1 8 16,0-5-4-16,0 6 0 0,0-1 0 0,0 0 0 0,0 1 0 16,0-1 0-16,0-4-4 0,0 5 4 0,0-2 0 0,0 2 0 15,0 0 4-15,0-6 0 0,0 6-4 0,10-1 0 0,-10 1-4 16,0 0 4-16,0-2-4 0,0 2 4 0,0-1 0 0,0 1 0 0,0-1 0 15,0 1 0-15,0-1 0 0,0 0 0 0,0 1 0 16,0-1 0-16,8 6 0 0,-8-11-4 0,0 6 8 0,0-1 0 0,0 1-4 16,0-6 0-16,0 5 4 0,0-4-4 0,8 5-4 0,-8-6 4 15,0 5-4-15,0-4 8 0,0 4-8 0,0-4 8 0,0 4-8 16,0-4 4-16,0 4 0 0,0 2 4 0,0-8-4 0,0 6 0 0,0 1 0 16,0-1-8-16,0-4 8 0,0 5 0 0,0-2 4 0,0 2-4 15,0 0 0-15,0-1 4 0,0 1-4 0,0 0 4 0,0-2-8 16,0 2 8-16,0-1-8 0,0 1 8 0,0-1-8 0,0 0 4 15,0 1 4-15,0-2-8 0,0 3 8 0,0-2-4 0,0 0-4 16,0 1 8-16,0 0-8 0,0-1 8 0,0 0-4 0,0 5 4 0,0-4-4 16,0-1 0-16,0 1-4 0,0-1 4 0,0 1 4 0,0-1-4 15,0 0-4-15,0 1 0 0,0-1 0 0,0 1 4 0,0-1 0 16,0 0 0-16,0 0 4 0,9-4-8 0,-9 5-16 0,0-1 28 16,0 0-4-16,0 1-4 0,0-1 4 0,0 6-4 0,0-6 4 15,0 0-8-15,0 5 8 0,0-4-4 0,0 4 0 0,0-4 0 0,0 4 0 16,0-5 0-16,0 5 4 0,0-4-8 0,0 4 8 0,0 0-4 15,0-4 4-15,0 4-4 0,0-1 0 0,0 2 0 0,0-5 0 16,0 4 0-16,0 0 0 0,0-4-4 0,0 4 4 0,0 0 0 0,0 1 0 16,0-7 0-16,0 7 0 0,0-1 0 0,0-5 0 15,0 6-4-15,0-1 4 0,0-5 0 0,0 6-4 0,0-6 8 0,0 5-4 16,0 0 0-16,0-4 0 0,0 4 0 0,0 0 0 0,0 0 0 16,0 0 0-16,0 0-4 0,0 1 4 0,0-1 0 0,0 0 4 15,0 1 0-15,0 4-4 0,0-5 0 0,0 5-4 0,0-5 4 16,0 0 0-16,0 5 0 0,0-5 4 0,0 1-4 0,0-2 0 15,0 6 0-15,0-4 0 0,0-1 0 0,0 0 0 0,0 0 0 16,0 1-4-16,0-1 8 0,0 0-12 0,0 0-8 0,0 1 16 0,0-2 4 16,0-3 0-16,0 4 0 0,0 0-4 0,0 1 0 0,0-1 0 15,0 0 0-15,0 0 0 0,0 1-4 0,0 4 4 0,0-5 0 16,0 0 4-16,0 5-4 0,0-5 0 0,0 5 0 0,0 0 0 16,0-5 0-16,0 5 0 0,0 0 4 0,0 0-4 0,0-5 0 15,0 5 0-15,0 0-4 0,0-5 4 0,0 5 0 0,0-4 0 0,0 4 0 16,0-5 0-16,0 5 0 0,0-5 0 0,0 1 0 0,0-2 0 15,0 2 0-15,0-1-4 0,0 0 4 0,0 0-4 0,0 2 4 16,0-3 4-16,0 1-4 0,0 0 0 0,0 1 0 0,0-1 0 0,0-5 0 16,0 5 0-16,0 0 0 0,0 1 0 0,0-6 4 15,0 5-8-15,0 1 4 0,0-1 8 0,0-1-8 0,0 2 0 0,0-1 0 16,0 1 4-16,0 4-4 0,0-5 4 0,0 0-4 0,0 5 8 16,0 0-4-16,0 0-4 0,0 0 0 0,0-5 0 0,0 5 4 15,0 0 0-15,0 0-4 0,0 0 0 0,0 0 0 0,0 0 0 0,0 0 4 16,0 0-4-16,0-4 0 0,0 4 4 0,0 0-4 0,0-5 0 15,0 5 0-15,0-5 0 0,0 5 0 0,0-4 4 0,0-2-4 16,0 1-4-16,-9 5 4 0,9-4 4 0,0-1-4 0,0 0 4 16,0 5-4-16,0-5 4 0,0 1 0 0,0-1 0 0,0 5 0 15,0-5 4-15,0 0-4 0,0 1 0 0,0 4 4 0,0-6-4 16,0 6 4-16,0-4 0 0,0 4 8 0,0-5-8 0,0 5 0 16,0-5 0-16,0 5 0 0,0 0 0 0,0 0 0 0,0 0 0 0,0 0-8 15,0 0 0-15,0 0 0 0,0 0 0 0,0 0 0 16,0 0 0-16,0 0 0 0,0 0 0 0,0 0 0 0,0 0 0 0,0 0 0 15,0 0 0-15,0 0 0 0,0 0 0 0,0 0 0 16,0 0 0-16,0 0 0 0,0 0 0 0,0 0 0 0,0 0 0 0,0 0 0 16,0 0 0-16,0 0 0 0,0 0 0 0,0 0-12 15,0 0-24-15,0 0-12 0,0 0-36 0,0 5 4 0,0-5-32 0,0 5-24 0,0-1-36 16,0 2-12-16,0-2-84 0,0 6 24 0,0-5 48 0,0 4 36 16,0 1 28-16,0-1 28 0</inkml:trace>
  </inkml:traceGroup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5:20.1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DD9739-964C-44F0-AD64-B40FDBA5E853}" emma:medium="tactile" emma:mode="ink">
          <msink:context xmlns:msink="http://schemas.microsoft.com/ink/2010/main" type="writingRegion" rotatedBoundingBox="11254,8399 13688,8332 13715,9314 11281,9381"/>
        </emma:interpretation>
      </emma:emma>
    </inkml:annotationXML>
    <inkml:traceGroup>
      <inkml:annotationXML>
        <emma:emma xmlns:emma="http://www.w3.org/2003/04/emma" version="1.0">
          <emma:interpretation id="{4C324DD1-7CB9-4CC7-BD16-827F6A75216C}" emma:medium="tactile" emma:mode="ink">
            <msink:context xmlns:msink="http://schemas.microsoft.com/ink/2010/main" type="paragraph" rotatedBoundingBox="11254,8399 13688,8332 13715,9314 11281,9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5636BA-8EAA-411A-990F-5DD33D01EA97}" emma:medium="tactile" emma:mode="ink">
              <msink:context xmlns:msink="http://schemas.microsoft.com/ink/2010/main" type="line" rotatedBoundingBox="11254,8399 13688,8332 13715,9314 11281,9381"/>
            </emma:interpretation>
          </emma:emma>
        </inkml:annotationXML>
        <inkml:traceGroup>
          <inkml:annotationXML>
            <emma:emma xmlns:emma="http://www.w3.org/2003/04/emma" version="1.0">
              <emma:interpretation id="{EE35670B-1A1B-49A1-86FD-5A3315634B8A}" emma:medium="tactile" emma:mode="ink">
                <msink:context xmlns:msink="http://schemas.microsoft.com/ink/2010/main" type="inkWord" rotatedBoundingBox="11258,8535 11717,8522 11741,9368 11281,93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 0 71 0,'0'0'92'0,"-8"0"-4"16,8 0-4-16,0 0-16 0,8 0 4 0,-8 0 0 0,0 0-4 16,9 0 4-16,-9 0 4 0,8 0-4 0,-8 0-4 0,8 0 0 15,2 0-4-15,-2 0 4 0,0 0-8 0,10 0-8 0,-10 0-4 16,0 0-8-16,9 0-4 0,1 0-8 0,-10 0-4 0,10 0-8 16,-2 0 4-16,2 0-8 0,-2 0-4 0,-7 0-4 0,17 0-4 0,-18 0-8 15,8 0-16-15,2 0-16 0,0 0-8 0,-2 0-24 16,1 0-24-16,0 0-16 0,0 0-16 0,1 0-36 0,-2 0-52 0,2 0 44 15,-10 0 32-15,9 0 24 0,0 0 24 0</inkml:trace>
          <inkml:trace contextRef="#ctx0" brushRef="#br0" timeOffset="-536.1075">68-461 51 0,'0'-9'104'16,"0"4"-4"-16,0 0 0 0,0 0-24 0,-10 1 0 0,10-2 4 16,0 2-8-16,0 4 0 0,0 0-4 0,0-5 0 0,0 5-8 15,0 0-4-15,0 0 0 0,0 0 0 0,0 0-4 0,0 0 4 0,0 5-4 16,0-5 0-16,0 4 4 0,0 2 0 0,0 3 0 0,0-4-8 16,0 4 0-16,0 1-4 0,0 0-4 0,0 4-12 0,0 0 0 15,0 6-4-15,0-1-4 0,0 0-4 0,0 5 0 0,0-4-4 16,0 8-4-16,0-5-8 0,0 2 4 0,10-1-4 0,-10-1 0 15,0 7 4-15,0-5 0 0,0 3-4 0,8-5 4 0,-8 2 0 0,0-2-4 16,0 2 4-16,0-6-4 0,0 0 0 0,8 0 0 0,-8 0 0 16,0-5-4-16,0 6-8 0,0-12-4 0,0 8-4 0,0-6-12 15,0-1-8-15,0 1-8 0,0-6-12 0,0 1-4 0,0 0-8 16,0 0-4-16,0-5-12 0,0 4-8 0,0-4-12 0,0 0-8 16,0-4-4-16,0 4-32 0,0-5-40 0,0 0 28 0,0 0 20 0,0-4 32 15,0 4 20-15</inkml:trace>
          <inkml:trace contextRef="#ctx0" brushRef="#br0" timeOffset="-229.3843">280-398 63 0,'0'-5'108'0,"8"0"-4"16,-8 0-4-16,0 5-20 0,0-5-4 0,0 5-4 0,0 0-4 15,0 0-8-15,0 0 0 0,0 0 0 0,0 0-8 0,0 0 0 16,10 0 0-16,-10 0 8 0,0 5 0 0,0 0 0 0,8 0-16 15,-8 0 16-15,0 3-4 0,8-2-4 0,-8 8-4 0,0-4-4 0,9 5-4 16,-9-1-4-16,0 6-4 0,8-2 0 0,-8 6-4 0,0-4-4 16,0 3-4-16,0 1 0 0,0 5 0 0,0-5-4 0,0 5 0 15,0-5-4-15,0 4 0 0,0 1-4 0,0-4 0 0,0 3 0 16,0 1-4-16,0-5 0 0,0 5-4 0,0-5 4 0,0 0 0 16,0 0-4-16,0-5 0 0,0 0 0 0,0 0-4 0,0 0 4 0,0-4 0 15,0-1-4-15,0 1-12 0,0-6-4 0,0 2-12 16,0-3-8-16,0-3-16 0,0 0-12 0,0-1-12 0,-8 2-4 0,8-6-20 15,0 0-12-15,0 0 0 0,-9 0-4 0,9-6-4 0,-8 6-56 16,0-4-16-16,8-1 32 0,-10-5 40 0,2 7 24 0,0-8 12 16</inkml:trace>
        </inkml:traceGroup>
        <inkml:traceGroup>
          <inkml:annotationXML>
            <emma:emma xmlns:emma="http://www.w3.org/2003/04/emma" version="1.0">
              <emma:interpretation id="{88335516-010F-487A-B834-ED205AE795C5}" emma:medium="tactile" emma:mode="ink">
                <msink:context xmlns:msink="http://schemas.microsoft.com/ink/2010/main" type="inkWord" rotatedBoundingBox="12311,8767 12594,8759 12602,9050 12319,90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2.2457">1039-240 19 0,'0'5'104'0,"0"-5"-4"0,0 0 0 0,0 0-24 15,0 0 4-15,0 0 4 0,0 0 0 0,8 0-4 0,-8 0 0 16,10 0 0-16,-10 0 4 0,8-5-8 0,0 5 0 0,-8 0-8 16,8-5-8-16,10 5-4 0,-10-4-4 0,1 4-8 0,-1-5 0 0,10 0-8 15,-10 5-24-15,0-6 20 0,10 6-12 0,-10-4 0 0,9 4-4 16,-8-5-4-16,8 5-4 0,-9 0-4 0,0 0-8 0,10 0-12 15,-10 0-16-15,0 0-12 0,2 0-8 0,-2 0-12 0,0 0-12 16,1 5-20-16,-9-1-16 0,8-4-12 0,-8 6-20 0,0-6-72 16,0 5 28-16,0 0 32 0,-8-1 32 0,8 1 32 0</inkml:trace>
          <inkml:trace contextRef="#ctx0" brushRef="#br0" timeOffset="502.6623">1090-72 59 0,'0'4'136'16,"-9"6"-4"-16,9-10-4 0,0 10-16 0,0-10-8 0,-8 5-4 0,8-5-4 16,0 4-4-16,0-4 4 0,0 0 4 0,8 5 0 0,-8-5-4 15,0 0-28-15,9 0 16 0,0 0 0 0,-9 0-16 0,8 0-8 16,9 0 0-16,-17 0-12 0,18 0-4 0,-10 0-12 0,0 0-4 0,10 0-12 16,-10 0 0-16,9 0 0 0,-8 0-8 0,8 0-8 0,-9 0-12 15,8 0-20-15,-6 0-24 0,-2 5-32 0,0-5-32 16,10 5-48-16,-10-1-40 0,-8-4-80 0,9 6 24 0,-1-2 52 0,-8 6 44 15,9-5 28-15,-9 0 24 0,0-1 24 0</inkml:trace>
        </inkml:traceGroup>
        <inkml:traceGroup>
          <inkml:annotationXML>
            <emma:emma xmlns:emma="http://www.w3.org/2003/04/emma" version="1.0">
              <emma:interpretation id="{C36A99B8-8BB5-4546-8051-9847B47AB9F5}" emma:medium="tactile" emma:mode="ink">
                <msink:context xmlns:msink="http://schemas.microsoft.com/ink/2010/main" type="inkWord" rotatedBoundingBox="13304,8342 13688,8332 13715,9302 13331,9312"/>
              </emma:interpretation>
              <emma:one-of disjunction-type="recognition" id="oneOf2"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6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Ę</emma:literal>
                </emma:interpretation>
                <emma:interpretation id="interp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34505.9047">2266-628 51 0,'0'-4'84'0,"0"-2"0"15,0 1-8-15,0 0-20 0,0 1 0 0,0-1 4 0,0 0 8 16,0 0-4-16,0 0 4 0,0 1 4 0,0-1 0 0,0-1-12 15,0 2 8-15,0 4-8 0,0-4-4 0,0 4 0 0,0 0 0 16,0-5-4-16,-8 5-4 0,8 0 0 0,0 0-4 0,-8 0-8 0,8 0-4 16,-9 0 0-16,9 0 0 0,-9 5-4 0,1-1 0 15,8 0-4-15,-9 2-4 0,1 3 0 0,0-4-4 0,-1 5 4 0,0-1-4 16,1 7 0-16,0-8 0 0,-2 7 0 0,-6 4-4 0,7-5-4 16,0 6 4-16,1-1-4 0,0 0 0 0,-1 0 0 0,1 0-4 15,-1 0 0-15,0 1 4 0,1 3-4 0,8-3-4 0,-8 4 0 0,8-5 0 16,0 5 4-16,-10 0 0 0,10 0-4 0,0 0 0 15,0 0 4-15,10 0-4 0,-10 0 0 0,8 0 0 0,-8 1 4 0,8-2-4 16,1 0 0-16,-9 1 4 0,9 1-4 0,-1-2 0 0,1-3 0 16,-1-1 4-16,0 5-8 0,10-5 4 0,-10 1 0 0,0-6 0 15,10 0 0-15,-10 6 0 0,10-11 4 0,-10 5-4 0,0-4 0 0,9 4 0 16,-8-4 0-16,8-5 0 0,-9 4 0 0,10-4-4 0,-10 0 4 16,10 0 0-16,-10-1 4 0,0-4 0 0,9 5 0 0,-9-5-4 15,2 0 0-15,6 0 0 0,-6 0 0 0,-2-5 0 0,0 1 0 16,0-1 4-16,-8 0-4 0,9-4 0 0,0 4 0 0,-9-4 4 15,0-2-4-15,8-3 0 0,-8 5 0 0,0-6 0 0,0 5 0 16,0-4 0-16,0 0 0 0,0 0 0 0,-8-1 0 0,8 1 0 0,-9 4 0 16,9-5 0-16,-9 1 0 0,1 5 0 0,8-1 0 15,-8 1-16-15,0 3 20 0,-2-3-4 0,2 4 0 0,0 0 4 0,-2 5 0 16,2-4 0-16,-9 4-4 0,9 0-4 0,0 4 0 0,-1 1 8 16,0 0-4-16,1 4 0 0,0-3 4 0,-2 8-8 0,-6-4-4 15,7-1-4-15,0 5-8 0,1 1-20 0,-1-1-12 0,1 6-16 16,0-6-16-16,-1 5-20 0,0-4-32 0,9 4-24 0,-8 0-36 15,8-4-52-15,-8 3 44 0,8 1 36 0,-10 1 40 0,10-1 24 0,0-5 16 16</inkml:trace>
        </inkml:traceGroup>
      </inkml:traceGroup>
    </inkml:traceGroup>
  </inkml:traceGroup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2:55.4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9A9167-1206-4285-8CCE-1451EA6CE239}" emma:medium="tactile" emma:mode="ink">
          <msink:context xmlns:msink="http://schemas.microsoft.com/ink/2010/main" type="writingRegion" rotatedBoundingBox="11809,13698 12465,13698 12465,14873 11809,14873"/>
        </emma:interpretation>
      </emma:emma>
    </inkml:annotationXML>
    <inkml:traceGroup>
      <inkml:annotationXML>
        <emma:emma xmlns:emma="http://www.w3.org/2003/04/emma" version="1.0">
          <emma:interpretation id="{6BDB8E91-052E-4082-831E-91E91B0B2F39}" emma:medium="tactile" emma:mode="ink">
            <msink:context xmlns:msink="http://schemas.microsoft.com/ink/2010/main" type="paragraph" rotatedBoundingBox="11809,13698 12465,13698 12465,14873 11809,14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1B5F5C-C429-4607-A445-E66241A673F5}" emma:medium="tactile" emma:mode="ink">
              <msink:context xmlns:msink="http://schemas.microsoft.com/ink/2010/main" type="line" rotatedBoundingBox="11809,13698 12465,13698 12465,14873 11809,14873"/>
            </emma:interpretation>
          </emma:emma>
        </inkml:annotationXML>
        <inkml:traceGroup>
          <inkml:annotationXML>
            <emma:emma xmlns:emma="http://www.w3.org/2003/04/emma" version="1.0">
              <emma:interpretation id="{421425C5-482D-4C0B-AF03-C41FCFBE9F36}" emma:medium="tactile" emma:mode="ink">
                <msink:context xmlns:msink="http://schemas.microsoft.com/ink/2010/main" type="inkWord" rotatedBoundingBox="11809,13698 12465,13698 12465,14873 11809,148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8 67 0,'0'0'104'0,"0"-5"-4"0,0 5-8 15,0 0-28-15,0-5 0 0,0 5-8 0,0 0-4 0,0 0-4 16,0 0 4-16,0 0-8 0,0 0 4 0,8 0-12 0,-8 0 4 0,0 0 0 15,9 0 0-15,-9 0-4 0,8 0-4 0,1 0 0 0,0 0-4 16,-1 0 0-16,0 0-4 0,2 5 0 0,-2-5 4 0,8 5-4 16,-6-5 0-16,6 4 0 0,-7 2-4 0,7-1 0 0,2 4 0 15,-10-4 0-15,10 4 0 0,-10-4-4 0,9 4 4 0,0 1-4 16,0 0 0-16,-9-1 0 0,10 1 4 0,-10-1-4 0,10 1-4 0,-10 5 0 16,9-7 0-16,-8 3 0 0,-1-1 0 0,9 4 4 0,-9-5-4 15,0 0-4-15,2 1 0 0,-2 0 4 0,0 5-4 16,-8-6 4-16,10 1 0 0,-10 0 0 0,8-2 0 0,-8 3 0 0,0-2 4 15,0 1-4-15,0-1 4 0,0 1 0 0,0-4 0 0,0 2 0 16,-8 2 0-16,8-5-4 0,-10 4 4 0,2 1-8 0,0-6 0 16,-2 6-4-16,2 0 4 0,-9-6-8 0,9 6 0 0,-9-1 4 0,0-3-4 15,-1 3 0-15,2-4 0 0,-2 4 0 0,2-4-4 16,-1 0-12-16,-9 0-16 0,8 5-16 0,2-6-12 0,-2 1-16 0,2 0-8 16,-1-5-16-16,-1 5-20 0,2-1-12 0,8-4-16 0,-2 0-36 15,-6 5-40-15,7-5 40 0,9 0 32 0,-9 0 32 0,9 0 20 16</inkml:trace>
          <inkml:trace contextRef="#ctx0" brushRef="#br0" timeOffset="333.1075">124 790 51 0,'0'-5'108'0,"0"0"-4"0,0 0-4 0,0 0-20 15,8 5 4-15,-8-3 0 0,8 3 4 0,-8 0-4 0,10 3 4 16,-2-3 4-16,0 5 0 0,0 0-4 0,2 5 0 0,6-6-4 0,-7 6-4 16,8-1-8-16,0 1 0 0,0 5-8 0,0-6 0 0,1 6-12 15,-2-1 0-15,2 0-8 0,7 6-8 0,-9-6-4 0,2 1-12 16,8-2 4-16,-10 7-8 0,2-6-4 0,-1 6 0 0,-1-6-4 0,2 1 0 15,0-2 0-15,-2 2 4 0,1-1-8 0,-8 1 0 16,8-5-8-16,-9 4-8 0,10-5-4 0,-10 2-8 0,0-3-24 0,0 2-24 16,2-5-20-16,-2 5-20 0,-8-6-20 0,0-4-24 0,8 0-20 15,-8 0-24-15,0 0-52 0,0 0 44 0,0-4 40 0,0-6 36 16,0 5 24-16,-8-5 20 0</inkml:trace>
          <inkml:trace contextRef="#ctx0" brushRef="#br0" timeOffset="544.4363">644 813 103 0,'0'-4'128'0,"0"4"-4"16,0 0 4-16,-8-5-12 0,8 5 0 0,-10 0-4 15,10 5-4-15,-8-5-4 0,0 4-4 0,8-4-4 0,-8 5-4 0,-2 0-4 16,2 0-8-16,-9 5-8 0,9-6-4 0,-1 6-8 0,0-6-4 16,-7 6-16-16,8 0 4 0,-10-1-4 0,10 1-4 0,-10 5-12 15,10-6 0-15,-9 1-4 0,-1 0-4 0,2 3-4 0,8 2-8 0,-10-5-4 16,0 4-16-16,2-5-16 0,-1 0-28 0,0 7-44 0,0-6-36 15,-1-1-48-15,2 5-40 0,-2-4-84 0,2-1 60 16,-1-3 52-16,-1 3 40 0,2-5 20 0,6 2 28 0</inkml:trace>
        </inkml:traceGroup>
      </inkml:traceGroup>
    </inkml:traceGroup>
  </inkml:traceGroup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29:32.5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1481E5-3510-460F-993E-073110D9265E}" emma:medium="tactile" emma:mode="ink">
          <msink:context xmlns:msink="http://schemas.microsoft.com/ink/2010/main" type="inkDrawing" rotatedBoundingBox="3253,6126 3445,7406 3144,7451 2951,6171" semanticType="callout" shapeName="Other">
            <msink:sourceLink direction="with" ref="{AF8788EC-ECF3-4DC1-82EF-4D05DF2BEFA4}"/>
          </msink:context>
        </emma:interpretation>
      </emma:emma>
    </inkml:annotationXML>
    <inkml:trace contextRef="#ctx0" brushRef="#br0">613 4617 15 0,'-8'-4'100'0,"8"-1"-4"0,0 0-8 0,0 0-20 0,-9 1 0 16,9-2-4-16,0 1 0 0,-8 5 4 0,8 0-4 0,0 0-4 0,-8-4 0 15,8 4-4-15,0 0-4 0,-10 0-8 0,10 4 4 0,0-4-4 16,-8 5-8-16,8 1 0 0,-8-2 0 0,8 1-8 0,-10 5 4 16,10-6-4-16,-8 6-4 0,8-1 0 0,-8 6 0 0,0-1 0 15,8 1-4-15,-9 4-4 0,0 0 0 0,9 0 0 0,-8 0-4 16,-1 4-4-16,9 2 8 0,-8-1-8 0,8 0-4 0,0 4 0 15,-8 2 4-15,8-2-4 0,0 1-4 0,0 5 4 0,0-5 0 16,0 4-4-16,0 1 4 0,8-1-4 0,-8 1 0 0,8 0 4 0,1-1-4 16,-9 1 0-16,8-1 0 0,10 1 0 0,-10-1 4 0,0 0-4 15,0 1-4-15,10 0 0 0,0-5-8 0,-2-1 0 0,-7 1-12 16,7 0-12-16,2 0-28 0,8-5 20 0,-10 5-16 0,2-6-8 0,-2-3-20 16,10 4-16-16,-9-5-12 0,1 1-36 0,6-1-52 15,-6-5 36-15,7 1 28 0,-7-2 28 0,8-3 24 0</inkml:trace>
  </inkml:traceGroup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2:40.3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262AEF-004E-4A2E-B373-58541488D109}" emma:medium="tactile" emma:mode="ink">
          <msink:context xmlns:msink="http://schemas.microsoft.com/ink/2010/main" type="writingRegion" rotatedBoundingBox="4649,13089 4730,9090 7053,9137 6972,13136"/>
        </emma:interpretation>
      </emma:emma>
    </inkml:annotationXML>
    <inkml:traceGroup>
      <inkml:annotationXML>
        <emma:emma xmlns:emma="http://www.w3.org/2003/04/emma" version="1.0">
          <emma:interpretation id="{368ACEB8-794D-401D-9E86-02DE8964C97B}" emma:medium="tactile" emma:mode="ink">
            <msink:context xmlns:msink="http://schemas.microsoft.com/ink/2010/main" type="paragraph" rotatedBoundingBox="4655,12793 4730,9090 5242,9100 5166,128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B5A7C5-7568-465F-9761-F9210F61F565}" emma:medium="tactile" emma:mode="ink">
              <msink:context xmlns:msink="http://schemas.microsoft.com/ink/2010/main" type="inkBullet" rotatedBoundingBox="4749,9597 4760,9090 5242,9100 5231,960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1361-4345 23 0,'0'-4'84'0,"0"4"-16"16,0 0-8-16,0 0-24 0,0 0-4 0,0 0 0 0,0 0-4 16,0 0-4-16,0 0 4 0,0 0 0 0,0 0 0 0,0 0-4 0,0 0 4 15,0 0 4-15,0 0-4 0,0 0 4 0,0 0-4 16,0 0 4-16,0 0 0 0,0 0-4 0,0 0 4 0,0 0-4 0,0 0 4 15,0 0 0-15,0 0-4 0,0 0 0 0,0 0 4 0,0 4 0 16,0 1-4-16,0 0-4 0,0 5 4 0,-9-6-4 0,9 6-4 16,0-2-4-16,-8 3 4 0,8 4-4 0,-8-1-4 0,-1 5 4 15,1-5 0-15,8 6 0 0,-9-1 4 0,-8 5-4 0,9-5 4 0,-2 0-4 16,2 0 4-16,0 5-4 0,0-5 4 0,-2 0-4 16,2 1 0-16,0-1-16 0,-1 0 16 0,1-4-4 0,0 4 4 0,-2-5-4 15,2 1-4-15,0-1 4 0,0-4 0 0,8 4-4 0,-10-10 0 16,2 6-4-16,8-5-4 0,0 5 4 0,0-10 0 0,-8 3-4 15,8 3 0-15,0-6 0 0,0 0 0 0,0 5 0 0,0-5 0 0,0 0 0 16,0 0-4-16,0 0 4 0,0 0 0 0,0-5 0 0,0 5 0 16,0-6 0-16,0 6 0 0,0-3 0 0,0 3 0 0,8-10-4 15,-8 5 4-15,0 0-4 0,0-4 4 0,8-1 0 0,-8 1 0 16,10-1 0-16,-2-5-4 0,-8 1 4 0,8 0 0 0,0 0 0 16,2-1 0-16,-2-4-4 0,0 5 4 0,1-6 0 0,7 1-4 15,-6 0 4-15,-2 4 0 0,0-4 0 0,10 0-4 0,-10 0 8 16,0 5-4-16,10-1 0 0,-10-4 0 0,1 5 0 0,-1-1 0 0,0 1-4 15,1 4 0-15,0-4 4 0,-1 5 4 0,0-1-4 0,2 0 0 16,-2 4 0-16,-8-2 0 0,8 3 0 0,1 0 4 0,-9 1-4 16,9 4 0-16,-9-6 0 0,0 6 0 0,8 0 4 0,-8 0-4 0,0-4 4 15,8 4 0-15,-8 0 0 0,0 0 0 0,9 0 0 16,-9 4 0-16,8-4 0 0,-8 6 4 0,8-6 0 0,-8 4 0 0,10 1 0 16,-2 0 4-16,-8 0-4 0,8-2 4 0,2 3 4 0,-2 4 4 15,0 0-8-15,-8-6 0 0,8 6 4 0,1-1 0 0,0 1-4 16,-9-1 4-16,8 2-4 0,1-2 4 0,-1 0-4 0,-8 1 0 0,8-1 0 15,2 0-4-15,-10 2 0 0,8-2 0 0,0 1-4 16,-8-1 0-16,0 1 0 0,8 0 4 0,-8-6-8 0,10 6-4 16,-10-4-8-16,0 2-12 0,0-3-16 0,0 0-20 0,0 5-20 0,0-6-16 15,0 1-36-15,0 4-36 0,0-4-32 0,0 5-52 0,-10-5 40 16,10 5 44-16,-8-6 32 0,8 6 24 0,-8-1 20 0</inkml:trace>
      </inkml:traceGroup>
      <inkml:traceGroup>
        <inkml:annotationXML>
          <emma:emma xmlns:emma="http://www.w3.org/2003/04/emma" version="1.0">
            <emma:interpretation id="{3C504411-7868-4103-9460-5250EC2C5D8C}" emma:medium="tactile" emma:mode="ink">
              <msink:context xmlns:msink="http://schemas.microsoft.com/ink/2010/main" type="line" rotatedBoundingBox="4655,12793 4721,9556 5187,9566 5121,12803">
                <msink:destinationLink direction="with" ref="{7321ED47-2934-434A-B584-4577F1786F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F2536CB-D5E2-418B-8901-D3B074A6E2A5}" emma:medium="tactile" emma:mode="ink">
                <msink:context xmlns:msink="http://schemas.microsoft.com/ink/2010/main" type="inkWord" rotatedBoundingBox="4761,12795 4777,12015 5073,12021 5057,128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30212.2947">1166-705 19 0,'0'0'80'0,"0"0"-8"0,-10 0 0 16,10 0-28-16,0 0 4 0,0 0-4 0,0 0 4 0,0 0 0 15,0 0 0-15,0 0 4 0,0 0 0 0,0 0-4 0,0 0 4 16,0 0 0-16,0 0 4 0,0 0 4 0,0 0-8 0,0 0 4 16,0 0-4-16,0 5 4 0,0-5-4 0,0 0 4 0,0 5 0 0,0-5-4 15,0 4 0-15,0-4 0 0,0 5 0 0,0 0 0 0,0-5 0 16,10 5-4-16,-10 0-4 0,0 0 4 0,8 0 0 0,-8-5-8 16,8 4 4-16,-8-4-4 0,8 5 0 0,-8-5 0 0,10 0-4 15,-2 0-4-15,0 5-32 0,1-5 0 0,-9 0 0 0,8 0 0 16,0 0 0-16,2 0 0 0,-2 0 0 0,0 0 0 0,-8 0 0 15,8 0 0-15,2 0 0 0,-2 0 0 0,0 0 0 0,1 0 0 0,0-5 0 16,-1 5 0-16,1 0 0 0,-1-5 0 0,0 5 0 0,1 0 0 16,0 0 0-16,-1-4 0 0,0 4 0 0,2 0 0 0,-2 0 0 15,-8-5 0-15,8 5 0 0,1 0 0 0,-9 0 0 0,9 0 0 0,-9 0 0 16,8 0 0-16,-8 0 0 0,0 0 0 0,0 0 0 16,0 0 0-16,8 0 0 0,-8 0 0 0,0 0 0 0,0 0 0 0,0 0 0 15,0 0 0-15,0 0 0 0,0 0 0 0,-8 0 0 0,8 0 0 16,0 0 0-16,0 5 0 0,0-5 0 0,-8 0 0 0,8 4-40 15,-9-4-76-15,9 0-20 0,-9 0-16 0,1 0-16 0,8 0-20 0,-8 0-8 16,-2 0-60-16,2 0 36 0,0 0 40 0,-1-4 36 0,0-1 28 16,1 0 20-16</inkml:trace>
          <inkml:trace contextRef="#ctx0" brushRef="#br1" timeOffset="130822.671">1166-1362 3 0,'0'0'88'0,"0"0"-8"0,0 0 0 0,0 0-20 0,0 0-4 0,0-4 4 16,0 4 4-16,0 0 4 0,0 0 8 0,0 0 0 15,0 0 0-15,0 0-4 0,0 0 4 0,0 0-4 0,0 0 4 0,0 0-4 16,0 0 0-16,0 0 4 0,0 0-4 0,0 0 0 0,0 0-8 16,0 0 0-16,0 0-4 0,0 0-8 0,0 0 0 0,0 0-8 15,0 0-4-15,0 0 0 0,0 0-4 0,0 0 0 0,0 0 0 0,0 0 0 16,0 0-4-16,8 0-24 0,-8 0-8 0,0 0 0 16,8 0 0-16,0 0 0 0,-8 0 0 0,10 0 0 0,-2 0 0 0,0 0 0 15,1 0 0-15,-1 0 0 0,0 0 0 0,2 0 0 0,-2 0 0 16,0-6 0-16,10 6 0 0,-10-4 0 0,0 4 0 0,1 0 0 15,0-5 0-15,-1 5 0 0,9-5 0 0,-9 5 0 0,1-5 0 0,0 1 0 16,-1 4 0-16,0 0 0 0,2 0 0 0,-2-6 0 0,0 6 0 16,1 0 0-16,0 0 0 0,-1-3 0 0,-8 3 0 0,8 0 0 15,-8 0 0-15,9 0 0 0,-9 0 0 0,8 0 0 0,-8 0 0 16,0 0 0-16,0 0 0 0,0 0 0 0,0 0 0 0,0 0 0 16,0 0 0-16,0 0 0 0,0 0 0 0,0 0 0 0,0 0 0 0,0 0 0 15,0 0 0-15,0 0 0 0,-8 0 0 0,8 0 0 16,0 0-36-16,0 0-80 0,-9 0-20 0,1 0-12 0,8 0-24 0,-8 0-12 15,8 0-20-15,-9 0-56 0,0-6 36 0,1 6 44 0,0-4 32 16,-2-2 36-16,2 2 20 0</inkml:trace>
        </inkml:traceGroup>
        <inkml:traceGroup>
          <inkml:annotationXML>
            <emma:emma xmlns:emma="http://www.w3.org/2003/04/emma" version="1.0">
              <emma:interpretation id="{2430B884-06CE-44EE-87E6-D37EF9ED4AE7}" emma:medium="tactile" emma:mode="ink">
                <msink:context xmlns:msink="http://schemas.microsoft.com/ink/2010/main" type="inkWord" rotatedBoundingBox="4783,11466 4785,11395 5107,11402 5105,114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31337.3235">1174-1977 75 0,'0'0'96'0,"0"-4"-8"0,0 4-4 0,0 0-20 15,0 0-4-15,0 0-4 0,0 0 4 0,0 0-4 0,0 0 4 16,0 0-4-16,0 0 4 0,0 0-4 0,0 0 0 0,0 0-4 16,0 0 0-16,0-4 4 0,8 4 4 0,-8 0 0 0,0 4 0 0,0-8 0 15,8 4 4-15,-8 0 4 0,10 0 0 0,-10 0-8 0,8-5 0 16,0 5 0-16,1-5-4 0,-1 5 0 0,0 0 0 0,2 0-4 16,-2 0 0-16,0 0-8 0,0-5-20 0,2 5-24 0,-2 0 0 15,0 0 0-15,10-4 0 0,-10 4 0 0,1 0 0 0,7 0 0 16,-7-5 0-16,8 5 0 0,-9-5 0 0,2 5 0 0,-2 0 0 15,9-5 0-15,-8 5 0 0,-1-4 0 0,0-1 0 0,1 5 0 0,-1-5 0 16,-8 5 0-16,8 0 0 0,2 0 0 0,-10-5 0 16,8 5 0-16,-8 0 0 0,0 0 0 0,0 0 0 0,8 0 0 0,-8 0 0 15,0 0 0-15,0 0 0 0,0 0 0 0,0 0 0 0,0 0 0 16,0 0 0-16,0 0 0 0,0 0 0 0,0 0 0 0,-8 0 0 16,8 0 0-16,0 0-96 0,0 0-36 0,0 0-16 0,-8 0-16 0,8 0-16 15,-10 0-4-15,2 0-72 0,8 0 16 0,-8 0 48 0,-1 0 40 16,1 0 24-16,8-5 24 0</inkml:trace>
        </inkml:traceGroup>
        <inkml:traceGroup>
          <inkml:annotationXML>
            <emma:emma xmlns:emma="http://www.w3.org/2003/04/emma" version="1.0">
              <emma:interpretation id="{1121A853-52A7-4910-9AFB-865EC12F6BC1}" emma:medium="tactile" emma:mode="ink">
                <msink:context xmlns:msink="http://schemas.microsoft.com/ink/2010/main" type="inkWord" rotatedBoundingBox="4697,10704 4701,10517 5091,10525 5087,10712"/>
              </emma:interpretation>
            </emma:emma>
          </inkml:annotationXML>
          <inkml:trace contextRef="#ctx0" brushRef="#br1" timeOffset="131796.0957">1105-2739 67 0,'-8'-4'88'0,"8"-1"-4"0,0 5-4 0,-8 0-24 15,8 0 0-15,0-5 4 0,0 5 0 0,0-5 4 0,0 5 0 16,0 0 0-16,0-4 12 0,0 4-4 0,0 0 0 0,0-5 4 16,0 5 0-16,0-5 0 0,0 5 0 0,0-5 8 0,0 1-4 0,0 4-4 15,0-6-8-15,0 1 0 0,0 5 0 0,8-4-8 0,-8 4-4 16,0-5 0-16,0 0-4 0,8 5-8 0,1-4 0 0,-9 4-20 16,8-5-24-16,0 0 0 0,2 5 0 0,-2-5 0 0,0 5 0 15,2-4 0-15,-2 4 0 0,0-5 0 0,10 5 0 0,-10-4 0 16,0 4 0-16,9-6 0 0,-9 1 0 0,10 5 0 0,-2-4 0 0,-6-1 0 15,6 5 0-15,2-4 0 0,-10 4 0 0,9-6 0 0,-9 1 0 16,10 5 0-16,-10-4 0 0,10 4 0 0,-10-5 0 0,0 0 0 16,1 5 0-16,0-5 0 0,-1 5 0 0,0 0 0 0,1 0 0 15,-1 0 0-15,-8 0 0 0,8-5 0 0,-8 5 0 0,0 0 0 16,10 0 0-16,-10 0 0 0,0 0 0 0,0 0 0 0,0 0 0 0,0 5 0 16,0-5 0-16,0 0-80 0,0 0-40 0,-10 0-16 0,10 0-24 15,-8 0-20-15,8-5-4 0,-8 5-72 0,8-4 12 0,-9 4 48 16,9-5 32-16,-8 0 36 0,0-1 20 0,8 3 24 0</inkml:trace>
        </inkml:traceGroup>
        <inkml:traceGroup>
          <inkml:annotationXML>
            <emma:emma xmlns:emma="http://www.w3.org/2003/04/emma" version="1.0">
              <emma:interpretation id="{8987CEAC-D2CE-4991-96B8-235C58B2853E}" emma:medium="tactile" emma:mode="ink">
                <msink:context xmlns:msink="http://schemas.microsoft.com/ink/2010/main" type="inkWord" rotatedBoundingBox="4733,11905 4780,9557 5187,9566 5139,119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32248.4063">1216-3597 47 0,'-8'-5'88'0,"0"2"-4"0,8-3-8 0,-10 1-16 16,10 0-4-16,-8 1 4 0,8 4 0 0,-8-6 0 0,8 2 0 15,0 4 0-15,0-5-16 0,0 5 16 0,-8 0 0 0,8 0-12 16,0 0 0-16,0 0 0 0,0-5-4 0,0 5 0 0,0 0 0 15,0 0 0-15,0 0 4 0,0 0 4 0,8 5 8 0,-8-10 4 16,0 10 0-16,0-10 4 0,8 5-4 0,-8 0 0 0,8 0-4 0,2 0-8 16,-2 0 0-16,-8-5 0 0,8 5-4 0,9 0 0 15,-9-4-4-15,2 4-32 0,-2 0-12 0,8-5 0 0,-6 5 0 0,-2-5 0 16,9 5 0-16,-8 0 0 0,8-5 0 0,-9 5 0 0,9 0 0 16,0-4 0-16,-9-1 0 0,10 5 0 0,-10-5 0 0,10 5 0 15,-10-5 0-15,9 5 0 0,-9 0 0 0,0-5 0 0,10 5 0 0,-10-5 0 16,2 5 0-16,-2 0 0 0,0 0 0 0,0-4 0 0,1 4 0 15,0 0 0-15,-9 0 0 0,8 0 0 0,1 0 0 0,-9 0 0 16,0 0 0-16,8 0 0 0,-8 0 0 0,0 0 0 0,0 0 0 16,0 0 0-16,0 0 0 0,0 0-8 0,0 0-128 0,0 0-32 15,0 4-32-15,-8-4-24 0,8 5-84 0,-9-5 48 0,9 5 44 0,-8 0 44 16,8 0 36-16,-9 0 24 0,0-1 20 0</inkml:trace>
          <inkml:trace contextRef="#ctx0" brushRef="#br2" timeOffset="156748.4547">1378-3635 67 0,'0'0'76'0,"0"0"-8"0,-8-5-8 16,8 5-20-16,0-5 0 0,0 0 0 0,0 5-4 0,-9-4 0 0,9-1 0 16,0 0-8-16,0 0 0 0,-9 1 0 0,9-6 0 0,0 5 0 15,0-5-4-15,0 6 0 0,0-1 0 0,0 0 0 0,0 0-4 16,0 1-4-16,0-1-4 0,0-1 0 0,0 2 4 0,0 4-4 0,0-5 0 16,0 5-4-16,0 0 0 0,0-4 0 0,0 4 0 0,0 0-4 15,0 0 0-15,0 0 0 0,0 0 0 0,0 0 0 0,0 0 0 16,0 4 0-16,9-4 0 0,-9 0 0 0,0 0 0 0,0 0 0 0,0 0 0 15,0 5 0-15,0-5 4 0,0 0 0 0,9 4 0 16,-9-4-4-16,0 6 0 0,0-1 0 0,0-1 8 0,0-4-4 16,0 5 4-16,0-5 4 0,0 5 0 0,-9-5 0 0,9 5 4 0,9-5-4 15,-9 0-4-15,0 0 0 0,0 0-4 0,0 0 8 16,-9 0-4-16,9 0-12 0,0 0 0 0,0 0 4 0,0-5-20 0,-9 5 28 16,9-5-4-16,0 5-8 0,0-5 0 0,0 5 0 0,0-4-4 15,0-1 4-15,-8-1 4 0,8 6-4 0,0-4 8 0,0-1-12 16,0 5 4-16,0-4-4 0,0 4 0 0,0 0 4 0,0-5 0 0,0 5 8 15,0 0 0-15,0 0-8 0,0 0 0 0,8 0 4 0,-8 0 0 16,0 0 0-16,0 5-4 0,0-5-4 0,9 0 8 0,-9 0-4 16,0 0-4-16,9 0 4 0,-9 4-8 0,0-4-4 0,8 0-16 15,-8 5-16-15,0-5-24 0,0 4-12 0,0-4-20 0,0 6-32 16,0-6-52-16,0 0 24 0,0 5 20 0,0-5 28 0</inkml:trace>
          <inkml:trace contextRef="#ctx0" brushRef="#br2" timeOffset="169596.9839">1216-3885 27 0,'0'0'84'0,"0"0"-8"16,0 0-4-16,-8 0-24 0,8 0-4 0,0 0-8 0,0 0 0 15,0 0-4-15,0 0-4 0,0 0-4 0,0 0-4 0,0 0 0 16,0 0 0-16,0 0 4 0,0 0-4 0,0 0 4 0,0 0 4 16,8 0 0-16,-8 0 0 0,0 0 0 0,9 0 4 0,-9 0 0 15,8 0 0-15,-8 0-4 0,8 5 4 0,2-5-4 0,-10 0 4 0,8 0-4 16,0 0-8-16,0 5 4 0,2-5 0 0,-2 5-8 0,0-5-4 16,1 5 4-16,0 0 0 0,-1-5-4 0,9 3 0 0,-9 3 0 15,-8-6-4-15,9 5 4 0,8-5 0 0,-17 5 0 0,8-1-4 0,2-4 0 16,-2 0 0-16,-8 0 4 0,8 6-4 0,1-6-4 15,-9 0 4-15,9 0 0 0,-9 0 4 0,0 0 4 0,0 0 4 0,8 0 0 16,-8 0 8-16,0 0 0 0,0 0 8 0,0 0 0 0,0 0-4 16,0 0-8-16,-8 0 0 0,8 0-4 0,0 0-8 0,-9 0 4 15,9 0-4-15,-9 0-4 0,1 0-4 0,8 0 4 0,-8 0 0 0,-2 0-4 16,2 0 0-16,0 0 0 0,-1 0 0 0,-8 0-4 0,9 0 0 16,-1 0 0-16,1-6 0 0,-10 6 4 0,10-4 0 0,0 4-4 15,-10-5 4-15,10 5 0 0,0-5-4 0,-2 5 4 0,2-6 0 16,0 6 0-16,8-3-4 0,-9 3 0 0,1-5 4 0,8 5-4 15,0 0 0-15,-8 0 0 0,8 0 0 0,0 0 0 0,0 0 0 0,0 0 0 16,0 0-4-16,8 0 4 0,-8 0 0 0,0 0-4 0,8 0 4 16,1 0 0-16,-9 0 0 0,8 0 0 0,0 0 0 0,2 5 4 15,-2-5-4-15,8 0 0 0,-6 0 0 0,6 3 0 0,-7-3 0 16,8 0-4-16,-8 0 4 0,7 6 4 0,2-6-4 0,-10 0 0 16,10 0-4-16,-2 0 4 0,-7 0 4 0,8 5-4 0,-9-5 0 0,9 0 0 15,-9 0 0-15,2 0 0 0,-2 0 0 0,0 0 0 16,2 5 0-16,-10-5 4 0,8 0 4 0,-8 0-4 0,0 4 0 0,8-4 8 15,-8 0-8-15,0 0 4 0,0 0 0 0,-8 6 0 0,8-6-4 16,-8 0 0-16,8 0-4 0,-10 0 4 0,2 0 0 0,0 0-4 16,-2 0 4-16,2 0-4 0,0 0 0 0,-1 0 0 0,-7 0 0 15,7 0-4-15,-8 0 4 0,-1 0 0 0,10 0 0 0,-9 0 0 0,8 0 0 16,-7-6 0-16,-1 6 0 0,8-4 0 0,-8 4 0 16,9-5 0-16,-2 5 0 0,2 0 0 0,0-5 0 0,0 5-4 0,-2-6 0 15,10 6 4-15,-8 0 0 0,8-3-4 0,0 3 0 0,0 0 4 16,8 0 0-16,-8 3 0 0,10-3 0 0,-2 6 0 0,0-6-20 15,-8 5 24-15,18-5-4 0,-10 5 0 0,0-1 0 0,1-4-4 0,0 6 4 16,8-2 0-16,-1 1 0 0,-7-5 0 0,0 5 4 0,-1 0-4 16,10-1 0-16,-10-4 0 0,0 6 0 0,1-6 4 0,8 0-4 15,-17 0 4-15,8 0 0 0,1 0 0 0,-1 4 0 0,-8-4 4 16,0 0 4-16,8 0 0 0,-8 0 8 0,0-4 0 0,0 4 0 16,0 0-4-16,0 0 0 0,-8 0-4 0,8 0 0 0,-8 0-4 0,8 0 0 15,-9 0 0-15,1-6-4 0,0 6 0 0,8-4 0 0,-9 4 0 16,0-5-8-16,1 0 0 0,0 0 4 0,-10 1-8 0,10-2-4 15,-1 2-8-15,9-1-16 0,-9 5-16 0,1-5-16 0,0-1-12 16,8 6-24-16,-9-3-24 0,9 3-20 0,-8 0-12 0,8 3-84 16,-9 3 12-16,9-1 44 0,0 0 36 0,0 5 28 0,0-1 24 0</inkml:trace>
          <inkml:trace contextRef="#ctx0" brushRef="#br2" timeOffset="171429.9385">1336-1549 39 0,'0'0'80'0,"0"0"-12"0,0 0-8 16,0 0-24-16,0 0-12 0,0 0 0 0,0 0-8 0,0 0 0 15,0 0-4-15,0 0 0 0,0 0-4 0,0 0 0 0,0 0-4 0,0 0 0 16,0 0 0-16,0 0 0 0,0 0-4 0,0 0 4 0,0 0-4 16,0 0 0-16,0 0 0 0,0 0 4 0,0 0-4 0,0 0 0 15,0 0 0-15,0 0-4 0,0 0 8 0,0 0-12 0,0 0 0 16,0 0-4-16,0 0-4 0,0 0-8 0,0 0-24 0,0 0-52 15,0 0-8-15,0 0 24 0</inkml:trace>
          <inkml:trace contextRef="#ctx0" brushRef="#br2" timeOffset="172015.1863">1446-3736 23 0,'0'0'88'16,"0"0"-12"-16,0 4-12 0,9-4-28 0,-9 0-8 0,0 0-8 0,-9 0 0 15,9 0-4-15,0 0-4 0,0 0 0 0,0 0-4 0,0 0-4 16,9 6 4-16,-9-6-4 0,0 5-4 0,0-1-8 0,0 1-16 16,8 0-28-16,-8 0-48 0,0 4-8 0,0-4 20 0</inkml:trace>
        </inkml:traceGroup>
      </inkml:traceGroup>
    </inkml:traceGroup>
    <inkml:traceGroup>
      <inkml:annotationXML>
        <emma:emma xmlns:emma="http://www.w3.org/2003/04/emma" version="1.0">
          <emma:interpretation id="{04687833-2896-4EC8-8664-AE8BC1F01793}" emma:medium="tactile" emma:mode="ink">
            <msink:context xmlns:msink="http://schemas.microsoft.com/ink/2010/main" type="paragraph" rotatedBoundingBox="5564,12961 6836,11968 7085,12287 5814,13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8674F1-E4F1-45D2-816C-EAB3D05B69B5}" emma:medium="tactile" emma:mode="ink">
              <msink:context xmlns:msink="http://schemas.microsoft.com/ink/2010/main" type="line" rotatedBoundingBox="5564,12961 6836,11968 7085,12287 5814,13280"/>
            </emma:interpretation>
          </emma:emma>
        </inkml:annotationXML>
        <inkml:traceGroup>
          <inkml:annotationXML>
            <emma:emma xmlns:emma="http://www.w3.org/2003/04/emma" version="1.0">
              <emma:interpretation id="{0BA7DEAE-58B4-49C2-B09E-7A51C3E10F0E}" emma:medium="tactile" emma:mode="ink">
                <msink:context xmlns:msink="http://schemas.microsoft.com/ink/2010/main" type="inkWord" rotatedBoundingBox="5575,12975 5682,12891 5847,13102 5740,13186"/>
              </emma:interpretation>
            </emma:emma>
          </inkml:annotationXML>
          <inkml:trace contextRef="#ctx0" brushRef="#br2" timeOffset="109662.5524">1983-446 15 0,'0'0'72'0,"0"-5"-8"0,0 5-4 0,0 0-24 16,0 0-8-16,0-4 4 0,0 4 0 0,0-5-4 0,0 5 0 16,0-4-4-16,0 4 0 0,-8 0 0 0,8-6 4 0,0 6 0 15,0 0 0-15,0 0 0 0,0 0 4 0,0 0-4 0,0 0 4 16,-8 0 0-16,8 0 0 0,0 0 0 0,0 0 0 0,0 0 0 15,0 0-20-15,0 0 24 0,0 0 0 0,0 0-4 0,0 0 0 0,0 0 0 16,0 0-4-16,0 0-4 0,0 0 0 0,0 0 0 0,0 0 0 16,0 0 0-16,0 0 4 0,0 0 4 0,0 0-4 0,0 0 4 15,8 0 0-15,-8 0 0 0,0 6 8 0,8-6-4 0,-8 0 0 16,9 4-4-16,-1-4 4 0,-8 0 0 0,9 5-4 0,0-5-4 16,-1 4 4-16,0 1-4 0,2-5 0 0,-2 5-8 0,0 0 0 0,10-1-4 15,-10-4 0-15,0 6 0 0,1-2-4 0,-1 0-4 16,1 2 0-16,8-6 0 0,-9 9 0 0,0-9 8 0,2 5-4 0,-2 0-4 15,0 0-4-15,2-1 0 0,-10 2-4 0,8-2 4 0,0-4 0 16,-8 5-4-16,9 1 8 0,-9-2-8 0,8-4 0 0,-8 4 0 16,0 1 4-16,9-5 0 0,-9 0 4 0,0 5-4 0,0-5-4 0,0 0-4 15,0 5 4-15,0-5-4 0,0 4 4 0,0-4-8 0,0 0-4 16,0 0-8-16,0 0-16 0,0 0-8 0,-9 0-20 0,18 0-12 16,-18 5-12-16,9-5-20 0,0 0-24 0,0 0-12 0,-8 0-4 15,8 0-64-15,0 0-8 0,-9 0 36 0,9 0 40 0,0 0 32 16,0 0 16-16</inkml:trace>
        </inkml:traceGroup>
        <inkml:traceGroup>
          <inkml:annotationXML>
            <emma:emma xmlns:emma="http://www.w3.org/2003/04/emma" version="1.0">
              <emma:interpretation id="{5E878681-667F-499C-8C2C-6FC943575E9E}" emma:medium="tactile" emma:mode="ink">
                <msink:context xmlns:msink="http://schemas.microsoft.com/ink/2010/main" type="inkWord" rotatedBoundingBox="6240,12598 6404,12470 6574,12686 6410,12815">
                  <msink:destinationLink direction="with" ref="{7321ED47-2934-434A-B584-4577F1786F53}"/>
                </msink:context>
              </emma:interpretation>
            </emma:emma>
          </inkml:annotationXML>
          <inkml:trace contextRef="#ctx0" brushRef="#br2" timeOffset="110208.093">2640-834 67 0,'0'-5'84'0,"0"5"-4"16,0 0-4-16,0 0-24 0,0 0 0 0,0 0 0 0,0 0 4 0,0 0 0 15,0 0 0-15,0-5 0 0,0 5 4 0,0 0-4 0,0-5 8 16,0 5-8-16,0 0 4 0,0 0-4 0,0 0 0 0,0 0 0 16,0 0 0-16,0-4-4 0,0 4-4 0,0 0 0 0,0 0-4 15,0 0-4-15,0 4 0 0,0-4 0 0,0 0 0 0,0 0 0 16,0 0 0-16,0 0-4 0,9 0 0 0,-9 0 0 0,0 0-4 0,8 5 0 16,-8-5-4-16,9 5 0 0,-1-5 0 0,-8 5-4 0,8-5 0 15,1 4 0-15,0 2-4 0,-1-2 4 0,0 1-4 0,2-5-4 16,6 4-16-16,-7 2 0 0,0-2 0 0,-1-4 0 0,9 5 0 15,-9 0 0-15,0-5 0 0,10 5 0 0,-10-5 0 0,2 4 0 16,6-4 0-16,-8 0 0 0,1 0 0 0,0 0 0 0,-1 5 0 0,9-5 0 16,-9 5 0-16,2-5 0 0,-10 0 0 0,8 5 0 0,0-5 0 15,0 0 0-15,-8 5 0 0,10-5 0 0,-10 0 0 0,0 0 0 16,8 5 0-16,-8-5 0 0,0 0 0 0,0 0 0 0,0 0 0 0,0 0 0 16,0 0 0-16,0 0 0 0,0 0 0 0,0 0 0 15,0 0 0-15,0 0 0 0,0 0 0 0,0 0 0 0,0 0 0 0,0 0 0 16,0 0 0-16,0 0 0 0,-8 0-40 0,8 0-52 0,0 0-8 15,-10 0-16-15,10 0-20 0,-8 0-12 0,8 0-12 0,-8 0-4 16,0 0-56-16,8 0-16 0,-10 0 44 0,10-5 36 0,-8 5 36 0,8-5 16 16</inkml:trace>
        </inkml:traceGroup>
        <inkml:traceGroup>
          <inkml:annotationXML>
            <emma:emma xmlns:emma="http://www.w3.org/2003/04/emma" version="1.0">
              <emma:interpretation id="{919A7CCC-A6D3-46FE-A401-37755C90EF8A}" emma:medium="tactile" emma:mode="ink">
                <msink:context xmlns:msink="http://schemas.microsoft.com/ink/2010/main" type="inkWord" rotatedBoundingBox="6706,12069 6836,11968 6994,12171 6865,12272">
                  <msink:destinationLink direction="with" ref="{7321ED47-2934-434A-B584-4577F1786F53}"/>
                </msink:context>
              </emma:interpretation>
            </emma:emma>
          </inkml:annotationXML>
          <inkml:trace contextRef="#ctx0" brushRef="#br2" timeOffset="110792.2864">3118-1347 43 0,'0'-6'80'0,"0"6"-8"0,0 0 0 0,0-5-24 16,0 5 0-16,0-4-4 0,0 4 0 0,0-4 0 0,0 4 4 0,0-6 0 16,0 6 0-16,0-4 0 0,0 4 4 0,0-5-4 0,0 0-4 15,0 5 4-15,0 0 4 0,0 0-8 0,0-5-4 0,0 5 4 16,0 0-8-16,0 0 0 0,0 0 8 0,0 0-4 0,0 0-4 0,0 0 0 15,0 0-4-15,8 0 4 0,-8 0 0 0,0 0-4 16,0 0 4-16,8 0 0 0,-8 0 0 0,8 0 0 0,-8 0 0 0,10 0-4 16,-2 0 4-16,-8 0-8 0,8 5 0 0,2-5 0 0,-2 0-8 15,-8 5 8-15,8-5 0 0,1 5-4 0,-1-5 0 0,1 4 0 16,-1 2-4-16,1-6 0 0,7 4-4 0,-6 0 0 0,-2 1-12 0,0 1 16 16,2 3-8-16,-2-9 4 0,0 10 0 0,0-6-12 15,1 2-4-15,0-2 0 0,-9 1 0 0,8 1 0 0,1-2 0 0,-9 0 0 16,8-4 0-16,0 5 0 0,-8 0 0 0,0 0 0 0,10-5 0 15,-10 0 0-15,0 4 0 0,0-4 0 0,0 0 0 0,0 0 0 16,0 0 0-16,8 6 0 0,-8-6 0 0,0 0 0 0,0-6 0 16,-8 12 0-16,8-6 0 0,0 0 0 0,0-6 0 0,0 12 0 15,0-12-40-15,0 6-20 0,0 6-20 0,0-6-12 0,0 0-20 0,-10 0-8 16,10 0-20-16,0 0-16 0,-8 0-4 0,0 0-52 16,8 0-16-16,0 0 32 0,-9 0 44 0,1-6 28 0,8 6 24 0</inkml:trace>
        </inkml:traceGroup>
      </inkml:traceGroup>
    </inkml:traceGroup>
  </inkml:traceGroup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49.1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77BDDC-E460-4630-8280-B2CE67A64362}" emma:medium="tactile" emma:mode="ink">
          <msink:context xmlns:msink="http://schemas.microsoft.com/ink/2010/main" type="writingRegion" rotatedBoundingBox="4709,14787 5738,14545 5805,14828 4775,15070"/>
        </emma:interpretation>
      </emma:emma>
    </inkml:annotationXML>
    <inkml:traceGroup>
      <inkml:annotationXML>
        <emma:emma xmlns:emma="http://www.w3.org/2003/04/emma" version="1.0">
          <emma:interpretation id="{6B74F9E3-BDEB-47E3-BB03-72A3D6A05A0C}" emma:medium="tactile" emma:mode="ink">
            <msink:context xmlns:msink="http://schemas.microsoft.com/ink/2010/main" type="paragraph" rotatedBoundingBox="4709,14787 5738,14545 5805,14828 4775,15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680EE-2D2B-4F96-B86C-CE9E0BA7A9D2}" emma:medium="tactile" emma:mode="ink">
              <msink:context xmlns:msink="http://schemas.microsoft.com/ink/2010/main" type="line" rotatedBoundingBox="4709,14787 5738,14545 5805,14828 4775,15070"/>
            </emma:interpretation>
          </emma:emma>
        </inkml:annotationXML>
        <inkml:traceGroup>
          <inkml:annotationXML>
            <emma:emma xmlns:emma="http://www.w3.org/2003/04/emma" version="1.0">
              <emma:interpretation id="{F8DFA253-C9A3-4B2F-A502-7F5CF4A40C09}" emma:medium="tactile" emma:mode="ink">
                <msink:context xmlns:msink="http://schemas.microsoft.com/ink/2010/main" type="inkWord" rotatedBoundingBox="4709,14787 5738,14545 5805,14828 4775,150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426-29 87 0,'0'0'108'16,"0"0"-4"-16,0 0-4 0,0-5-24 0,0 5-4 0,0 0-4 15,0 0 0-15,0 5 0 0,0-5 4 0,0 0-4 0,0 0-4 16,0 0-4-16,9 0 4 0,-9 0-4 0,0 0 0 0,8 0-8 0,-8 0 0 16,9 0-8-16,-9 0 0 0,8 0-4 0,0 0-4 0,-8-5-8 15,10 5 0-15,-2 0-4 0,0 0-4 0,0 0-4 0,2 0 0 16,-2-5-8-16,-8 5 0 0,8 0-4 0,1 0-8 0,0 0-12 15,-1 0-12-15,1-5-16 0,-1 5-12 0,0-4-16 0,-8 4-12 16,10 0-16-16,-2 0-16 0,0 0-8 0,0-6-4 0,2 6-68 0,-10-4 4 16,8 4 36-16,0-4 32 0,-8-1 24 0</inkml:trace>
          <inkml:trace contextRef="#ctx0" brushRef="#br0" timeOffset="404.9167">845-198 43 0,'0'6'108'16,"0"-6"-12"-16,0 5 0 0,0-5-32 0,0 0 0 0,0 0 0 15,0 0-4-15,8 0 4 0,-8 0-4 0,0 0 4 0,0 0 0 0,0 0-8 16,8 0 0-16,-8 0-4 0,0 0 4 0,0 0-4 0,8 0 0 16,-8 0 0-16,9-5-8 0,-9 5 4 0,8-6-4 0,-8 6 0 15,9-4-4-15,-9 4-4 0,9-5 0 0,-9 1-4 0,8-2-4 0,-8 2 0 16,8-1-4-16,-8 0 0 0,0 0-4 0,10 1 0 15,-10-2 0-15,8 2-4 0,0-1 0 0,-8 0-4 0,0 0 0 0,8 1 0 16,-8-1 0-16,10 0-4 0,-10 0 4 0,8 5-4 16,-8-4 0-16,8-2 4 0,-8 6 4 0,0 0-4 0,9 0-4 0,-9-4 4 15,0 4 0-15,0 0 0 0,0 0 0 0,8 0 0 0,-8 0 4 16,0 0-4-16,0 4 4 0,9-4 0 0,-9 6 4 0,0-2-4 0,0-4 0 16,9 5-16-16,-9 0 0 0,0 4 0 0,8-4 0 15,-8 5 0-15,0-6 0 0,8 6 0 0,-8 0 0 0,0 5 0 0,0-6 0 16,0 6 0-16,0-6 0 0,0 5 0 0,0-4 0 0,0 3 0 15,0-2 0-15,0 4 0 0,0-6 0 0,0 5 0 0,0-4 0 16,0-1 0-16,0 2 0 0,0-3 0 0,0 2 0 0,0 0 0 0,0-5 0 16,0-1-32-16,0 1-48 0,0 1-28 0,0-6-16 15,0 4-24-15,0-4-32 0,-8 0-8 0,8 0-92 0,-8 0 32 0,-1 0 56 16,9 0 36-16,-9-4 20 0,1-2 32 0</inkml:trace>
          <inkml:trace contextRef="#ctx0" brushRef="#br1" timeOffset="39334.7842">127 62 11 0,'0'0'48'0,"0"0"4"0,0 0-4 0,0 0-28 0,0 0-4 16,0 0-4-16,0 0 0 0,0 0-24 0,0 0 24 0,0 0 0 16,0 0 0-16,0 0-4 0,0 0 0 0,0 0 4 0,0 0-8 0,-8 0 0 15,8 0 0-15,0 0 4 0,0 0 0 0,0 0-4 0,0 0 8 16,0 0-8-16,0 0 8 0,-8 0-8 0,8-6 8 0,0 6 0 16,0 0-8-16,0 0 4 0,0 0-4 0,0 0 4 0,0 0 0 15,-9 0 0-15,9 0 0 0,0 0-4 0,0 0 12 0,0 0-4 16,0 0 0-16,0 0 0 0,-8 0 0 0,8 0 0 0,0 0 0 0,0-4 0 15,0 4 0-15,-8 0 4 0,8 0-4 0,0 0 4 0,0 0 0 16,-10 0 4-16,10 0 0 0,0 0-4 0,0-5 0 0,0 5 0 16,-8 0 8-16,8 0 0 0,0 0-4 0,-8 0 4 0,8 0 0 15,0 0 0-15,0 0 4 0,-8 0 0 0,8 0 0 0,0 0-4 16,-10 0 0-16,10 0 0 0,0-5 0 0,-8 5 0 0,8 0 0 0,0 0 0 16,0 0 0-16,-8 0-4 0,8-4 4 0,0 8-4 0,0-8 0 15,0 8 4-15,0-8-4 0,0 4 0 0,0 0 0 0,-10 0-8 16,10 0 4-16,0 0-8 0,0 4 0 0,0-4 0 0,0-4 0 15,0 4-4-15,0 0 0 0,0 0 0 0,0 0-4 0,0 0 4 0,0 0 0 16,0 0 0-16,0 0-4 0,0 0 4 0,10 0 0 0,-10 0 0 16,0 0 0-16,0 0 4 0,8 0 0 0,-8 0 4 0,8 0-4 15,-8-6 4-15,10 6-4 0,-2 0 4 0,-8 0 0 0,8 0-4 16,0 0 0-16,2 0 0 0,-2-4 4 0,0 4-4 0,1 0 4 16,-1 0-4-16,0 0 0 0,10 0 0 0,-10 0 0 0,0 0 0 15,2 0-4-15,-2 0 0 0,0 0 4 0,10 0-4 0,-10 0 0 16,1 0 4-16,-1 0-4 0,0 0 0 0,1 0 0 0,0 0 0 0,-1 0 0 15,0 0 0-15,2 0 0 0,-2 0-4 0,-8 0 4 0,8 0-4 16,-8 0 8-16,9 0-4 0,-9 0 0 0,0 0 4 0,0 0 0 16,0 0 8-16,0 0 0 0,0 0 4 0,0 0 0 0,0 0 0 15,0 0-20-15,0 0 20 0,0 0 0 0,0 4-12 0,-9-4 4 16,9 0-4-16,-8 0 0 0,8 0 0 0,-8 6 0 0,-2-6-4 0,10 0 0 16,-8 0 0-16,0 0-4 0,-10 0 4 0,10 4-4 0,0-4 0 15,-9 0 4-15,8 0 0 0,0 0-4 0,-7-4 0 0,6 4 0 16,2-6 0-16,-8 6 0 0,6 0 0 0,2-4 0 0,-9 4 0 0,9-5 0 15,0 5 0-15,-2-4 0 0,-6 4 0 0,8 0 0 16,-2-5 0-16,10 5 4 0,-8 0-4 0,0 0 0 0,8-5 0 0,-10 5 0 16,10 0 0-16,-8 0 0 0,8 0 0 0,0 0 0 0,0 0 0 15,0 5 0-15,0-5-4 0,0 0 4 0,0 0 0 0,0 0 0 16,0 0 0-16,0 0 0 0,0 0 0 0,8 0 0 0,-8 0 0 16,10 0 0-16,-10 0 0 0,8 0 0 0,-8 0 0 0,8 5 0 0,2-5 0 15,-2 0 0-15,0 4 0 0,10-4 0 0,-10 0 0 0,0 5 0 16,1-5 0-16,7 4 0 0,-6-4 0 0,6 0-20 0,-8 6 24 15,2-6 0-15,-2 0 0 0,9 0-4 0,-8 0 4 0,-1 0-4 16,1 0 0-16,7 0 0 0,-16 0 0 0,9 0 0 0,0 0 0 16,-1 0-4-16,-8 0 8 0,8 0-4 0,-8 0 0 0,10 0 4 15,-10 0 0-15,0 0 0 0,0 0-4 0,0 0 0 0,0 0 4 16,0 0 0-16,0 0-4 0,-10 0 0 0,10 0 0 0,-8 0-4 0,8 0 4 16,-8 0 4-16,-1 0-4 0,0 0 0 0,1 0 0 0,0 0 0 15,-1 0 0-15,-8 0 0 0,8 0 0 0,-7-6 0 0,-2 6 0 16,10-4 0-16,-10 4 0 0,10-5 0 0,-9 5 0 0,9-4 0 15,-10-1 0-15,10 5 0 0,-8-5 0 0,6 0 0 0,2 5 0 16,0 0 0-16,-2-5 0 0,10 5 0 0,-8 0-4 0,8 0 4 0,0 0-4 16,0 0 4-16,-8 0-4 0,8 0 0 0,0 0 4 0,0 0 0 15,8 0 0-15,-8 0 0 0,0 0 0 0,8 0 0 0,2 0 0 16,-2 0 0-16,-8 5 0 0,8-5 0 0,2 0-20 0,-2 0 24 0,0 5 0 16,10-5 0-16,-10 0-4 0,9 0 4 0,-9 5-4 15,0-5 0-15,10 0 0 0,-10 0 0 0,0 0 4 0,10 5-4 0,-10-5 0 16,1 0-4-16,8 0 4 0,-8-5 0 0,-1 5 0 0,0 0 0 15,1 0-4-15,0 0 4 0,-1 0 0 0,-8 0 0 0,8 0 4 16,-8 0-4-16,0 0 4 0,10 0 0 0,-10 0-4 0,0 0 4 0,0 0 0 16,0 0-4-16,0 0 0 0,-10 0-4 0,10 0 4 15,-8 0 0-15,8 0 0 0,-8 0 0 0,-1 0 0 0,0 0 0 0,9 0 0 16,-8 0 0-16,-9 0 0 0,9 0 0 0,-1 0 0 0,0 0 0 16,1 0 0-16,-10 0 0 0,10 0 0 0,0 0 4 0,0 0 0 15,-2 0-4-15,2 0-4 0,8 0 8 0,-8 0 0 0,-1 0 0 0,9 0-4 16,-8 0 4-16,8 0 0 0,-8 0 0 0,8 0-4 0,0 0 4 15,0 0 0-15,0 0-8 0,0 0 4 0,0 0 0 0,0 0 0 16,0 0-4-16,0 0-16 0,0 0 24 0,0 0 0 0,0 0 0 16,0 0 0-16,0 0-4 0,0 0 4 0,0 0 0 0,8 0 0 15,-8 0 0-15,0 0-4 0,0 0 8 0,8 0-8 0,-8 0 8 16,0 0-4-16,9 0 4 0,-9 0-4 0,0 0 0 0,8 0 4 16,-8 0 0-16,0 0 4 0,0 0-8 0,0 0 0 0,0 0 4 15,0 0 4-15,0 0-4 0,0 0-4 0,0 0 8 0,0 0 0 0,0 0 0 16,0 0-4-16,0 0 0 0,0 0 0 0,0 0-8 0,0 0 0 15,0 0 0-15,0 0 0 0,0 0 0 0,0 0 0 0,0 0 0 16,0 0 0-16,0 0 0 0,0 0 0 0,0 0 0 0,0 0 0 0,0 0 0 16,0 0 0-16,0 0 0 0,0 0 0 0,0 0 0 15,0 0 0-15,0 0 0 0,0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0-52 15,0 0-68-15,0 0-20 0,0 0-28 0,0 0-28 0,0 0-64 16,-8 0-20-16,8 0 48 0,0 0 44 0,-9-5 40 0,9 0 20 15,-8 0 28-15</inkml:trace>
        </inkml:traceGroup>
      </inkml:traceGroup>
    </inkml:traceGroup>
  </inkml:traceGroup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5:31.3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8-3 11 0,'0'0'92'0,"0"0"-8"0,0 0-4 16,0 0-28-16,0 5-8 0,0-5-4 0,0 0-4 0,0 0-4 0,0 0 0 15,0 0-4-15,0 0-4 0,0 0-4 0,0 0-4 0,0 0 0 16,0 0-4-16,0 0 0 0,0 0-4 0,0 0-4 0,0 0 4 16,0 0-8-16,0 0 8 0,0 0-8 0,0 0-4 0,0 0 0 0,0 0-4 15,0 0-20-15,0 0 12 0,0 0-8 0,0 0-8 0,0 0-20 16,-8 0-48-16,8 0-36 0,0 0 24 0,0 0 20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28.5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B5E3CA-2F02-4BA1-BF0A-07BD87C946D6}" emma:medium="tactile" emma:mode="ink">
          <msink:context xmlns:msink="http://schemas.microsoft.com/ink/2010/main" type="writingRegion" rotatedBoundingBox="2776,15399 3689,16149 3463,16424 2550,15675"/>
        </emma:interpretation>
      </emma:emma>
    </inkml:annotationXML>
    <inkml:traceGroup>
      <inkml:annotationXML>
        <emma:emma xmlns:emma="http://www.w3.org/2003/04/emma" version="1.0">
          <emma:interpretation id="{68BBEBE4-70A3-4265-91B6-D76D0C602026}" emma:medium="tactile" emma:mode="ink">
            <msink:context xmlns:msink="http://schemas.microsoft.com/ink/2010/main" type="paragraph" rotatedBoundingBox="2776,15399 3689,16149 3463,16424 2550,15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9AEECA-D5A2-45A6-9E9D-B34B8B984C98}" emma:medium="tactile" emma:mode="ink">
              <msink:context xmlns:msink="http://schemas.microsoft.com/ink/2010/main" type="line" rotatedBoundingBox="2776,15399 3689,16149 3463,16424 2550,15675"/>
            </emma:interpretation>
          </emma:emma>
        </inkml:annotationXML>
        <inkml:traceGroup>
          <inkml:annotationXML>
            <emma:emma xmlns:emma="http://www.w3.org/2003/04/emma" version="1.0">
              <emma:interpretation id="{8032CF4A-6906-4FB7-B422-48E32657C327}" emma:medium="tactile" emma:mode="ink">
                <msink:context xmlns:msink="http://schemas.microsoft.com/ink/2010/main" type="inkWord" rotatedBoundingBox="2776,15399 3689,16149 3463,16424 2550,15675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-353 2360 39 0,'0'0'60'0,"0"-5"-4"0,0 5-8 15,0 0-16-15,0 0-4 0,0 0-4 0,0 0 0 0,0-5-8 16,0 5 0-16,0 0 0 0,0 0 4 0,0 0-4 0,0 0 4 0,0 0 0 16,0 5 0-16,0-5 0 0,0-5 0 0,0 5 0 0,0 0 0 15,0 0 4-15,0 0 8 0,0 0-4 0,0 0 0 0,0 0 0 16,0 0 8-16,0 0-8 0,0 0 0 0,0 0 0 0,0 0 0 15,0 0-4-15,0 0 0 0,0 0-4 0,0 0 0 0,0 0 0 16,0 0 0-16,0 0 0 0,0 0-4 0,0 0-20 0,0 0 28 0,0 0-4 16,0 0 0-16,0 0-8 0,0 0 4 0,0 0 0 0,0 0-4 15,0 0 0-15,0 0 0 0,0 5-4 0,0-5 4 0,0 0 0 16,0 0-4-16,0 5 4 0,0-5 0 0,0 0 0 0,0 0 0 16,0 4-4-16,0 1 0 0,0-5 4 0,0 5-4 0,0-5 0 15,0 4 0-15,0 1 0 0,0-5-4 0,0 6 4 0,0-6-4 0,0 4 4 16,0 1 0-16,0-1-4 0,0-4 4 0,0 6 0 0,0-2 0 15,0-4-4-15,0 5 4 0,0 0-4 0,0 0 4 0,0-1-4 16,0 2 0-16,0-2 4 0,0 1-4 0,-9-1 4 0,9 3-4 0,0-4 4 16,0 7-4-16,0-5-4 0,0 5 0 0,-9-6 8 15,9 5-8-15,0-4 4 0,0 5 0 0,-8 0-8 0,8 0 4 0,0-1 0 16,-8 1 0-16,8-1 0 0,0 1 4 0,0 0-4 0,0 3 4 16,-10-3 0-16,10 0-4 0,0-1 0 0,-8 1 0 0,8 5 4 15,0-6-4-15,-8 1 0 0,8-1-16 0,0-4 20 0,0 5-4 16,0-5 0-16,0-2 0 0,0 3 4 0,0-1-4 0,0 0 0 0,0-1 0 15,0-4 4-15,0 0-8 0,0 5 4 0,0-5 0 0,0 0 0 16,0 0-4-16,0 0 4 0,0 0 4 0,0 0 0 0,0 0-4 16,0 0 4-16,0 0-4 0,0 0 4 0,0 0-4 0,8 0 0 15,-8 0 4-15,8 0 0 0,-8 0 4 0,10 0 4 0,-10 0 4 16,8 0-4-16,0 0 4 0,-8 0 0 0,9 0 0 0,0 0 0 0,-1-5 0 16,0 5 0-16,1 0-8 0,-1 0 8 0,1-4 0 15,0 4-4-15,-1-5 0 0,10 5 4 0,-10-5-4 0,0 5 0 0,0-6-4 16,2 3 0-16,-2 3-4 0,0 0 0 0,1-5 0 0,-1 5 0 15,0 0 0-15,-8 0 0 0,10 0-4 0,-2-5 4 0,0 5-4 16,-8 0 0-16,10 0 0 0,-10 0 0 0,8 0 4 0,-8 0-4 16,0 0 0-16,0 0 0 0,0 0 0 0,8 0-4 0,-8 0-4 15,0 0 0-15,0 0-8 0,0 0-8 0,0 0-12 0,0 0-4 0,0 0-8 16,0 0-8-16,-8 0-8 0,8 0-8 0,0 0-8 0,0 0-16 16,8 0-4-16,-8 0-8 0,0 0-4 0,0 0-16 0,-8 0-36 15,8-5-20-15,0 5 40 0,0-5 24 0,0 5 24 0</inkml:trace>
          <inkml:trace contextRef="#ctx0" brushRef="#br0" timeOffset="264.2942">-165 2533 15 0,'0'-6'104'0,"0"2"-4"0,0 4-8 16,0-5-24-16,0 5-4 0,0 0 0 0,0 0-4 0,0 0 0 16,0 0 0-16,0 0-4 0,0 0 0 0,0 0 4 0,0 0-4 15,0 0-4-15,0 5 8 0,0-5 4 0,8 4 4 0,-8 2-4 16,0-2 4-16,0 1-4 0,0 5 4 0,0-1-12 0,8 1 0 15,-8 0-4-15,0 3 0 0,0 2-8 0,0-1 4 0,0 1-12 0,0 4-4 16,0 0 0-16,0-4 0 0,0 4-8 0,0 0 0 16,0 0-8-16,0-5 4 0,0 6-4 0,0-6 0 0,0 0-4 0,0 5-4 15,0-4 0-15,0-5 0 0,0 4-4 0,8 1-4 0,-8-6 4 16,0 2 0-16,0-3-8 0,0 2-4 0,0 0-4 0,0-6-12 16,0 5-16-16,0-4-12 0,0 0-20 0,0 5-20 0,0-10-24 0,0 5-28 15,0 0-32-15,0-5-32 0,-8 5-68 0,8-10 48 16,0 5 48-16,0-5 36 0,-8 0 20 0,8-5 28 0</inkml:trace>
          <inkml:trace contextRef="#ctx0" brushRef="#br0" timeOffset="-3960.0034">-1019 2187 7 0,'0'0'76'0,"0"0"8"0,0 0 4 16,0 0-28-16,0 0 0 0,0 0 0 0,0 0 4 0,0 0-4 0,0 0 0 15,0 0 4-15,0 0 0 0,0 0 0 0,0-5 0 0,0 5-8 16,0 0 4-16,0 0-4 0,0 0-4 0,0 0 0 0,0 0 0 16,0 0-4-16,0 0 0 0,0 0-4 0,0 0 0 0,0 0-4 0,0 0 0 15,0 0 0-15,0 0 0 0,0 0 4 0,0 0-8 0,9 0 4 16,-9 0-4-16,0 0-4 0,8 0 4 0,-8 0-4 16,9 0 4-16,-9 0-4 0,9 0-4 0,-9 0 0 0,8 0 0 0,0 5 4 15,0-5-8-15,2 0 0 0,-2 5-12 0,0-5-12 0,-8 4 0 16,10-4 0-16,6 6 0 0,-7-3 0 0,-1 3 0 0,1-1 0 0,-1 0 0 15,1-1 0-15,-1 2 0 0,0-2 0 0,10 1 0 0,-10-1 0 16,2 2 0-16,-2-2 0 0,9 1 0 0,-9 0 0 0,0 0 0 16,1-1 0-16,0 1 0 0,-1 1 0 0,0-2 0 0,-8 1 0 15,10-1 0-15,-2-4 0 0,-8 5 0 0,8 0 0 0,-8-5 0 16,10 5 0-16,-10-5 0 0,0 0 0 0,0 0 0 0,0 0 0 0,8 0 0 16,-8 5 0-16,0-5 0 0,0 0 0 0,0 0 0 0,0 0 0 15,0 0 0-15,0-5 0 0,0 5 0 0,-8 5 0 0,8-10-48 16,0 5-64-16,0 5-16 0,-10-5-24 0,10 0-16 0,0 0-16 15,-8 0-36-15,0 0-40 0,8 0 44 0,-10 4 40 0,10-4 32 16,-8 5 32-16,0-5 20 0</inkml:trace>
        </inkml:traceGroup>
      </inkml:traceGroup>
    </inkml:traceGroup>
  </inkml:traceGroup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47.1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19FF7D-F507-48FF-9204-2C2A6D43D752}" emma:medium="tactile" emma:mode="ink">
          <msink:context xmlns:msink="http://schemas.microsoft.com/ink/2010/main" type="inkDrawing" rotatedBoundingBox="9481,3827 10405,3882 10396,4030 9472,3976" semanticType="callout" shapeName="Other">
            <msink:sourceLink direction="to" ref="{E75E7DE0-6328-447F-B3F8-30FE1507BB97}"/>
            <msink:sourceLink direction="to" ref="{87EF66ED-5880-4B52-A0ED-1ADB29129E60}"/>
          </msink:context>
        </emma:interpretation>
      </emma:emma>
    </inkml:annotationXML>
    <inkml:trace contextRef="#ctx0" brushRef="#br0">6931 2262 43 0,'0'0'76'16,"-9"6"0"-16,9-2-4 0,0-4-24 0,0 0-4 0,0 0-4 15,0 0 4-15,0 0-4 0,0 5 0 0,0-5 4 0,0 0 0 16,0 0 0-16,0 0 0 0,0 0 0 0,0 0 0 0,0-5-4 0,0 5 4 16,0 0 4-16,0 0 0 0,0 5 4 0,0-5-4 15,0 0 4-15,0 0 0 0,0 4-4 0,9-4-8 0,-9 6 4 0,0-6 0 16,8 4 0-16,1 1-4 0,-9-5-4 0,8 5 4 0,0 0-4 15,2-1 4-15,-2 2-4 0,0-2 0 0,10 1-4 0,-10 5 4 16,0-6-8-16,10 1 0 0,-10 0 0 0,9 5-4 0,-9-5 4 0,10-1-8 16,-2 1 0-16,2 4 4 0,-10-4-8 0,10 0 4 0,-1 5 4 15,-1-7 0-15,2 4 0 0,-2-3-8 0,2 1-16 0,-1 0 0 16,0 0 0-16,0-5 0 0,-1 0 0 0,10 4 0 0,-8-4 0 16,-1 0 0-16,0 0 0 0,8 0 0 0,-7 0 0 0,-2 0 0 15,10 0 0-15,-9 0 0 0,0 0 0 0,8 0 0 0,-7 0 0 16,8 0 0-16,-10 0 0 0,1 0 0 0,1 0 0 0,6 0 0 15,-6 0 0-15,-10 0 0 0,10-4 0 0,-1 4 0 0,-1-5 0 0,-7 5 0 16,8-5 0-16,-9 5 0 0,2-5 0 0,-2 5 0 0,0-4 0 16,1-3 0-16,0 7 0 0,-1-3 0 0,1-2 0 0,-9 0 0 15,8 5 0-15,-8-5 0 0,8 0 0 0,-8 5 0 0,0-4 0 0,0-1 0 16,9 0 0-16,-9 5 0 0,0-4 0 0,0-1 0 16,0 0 0-16,0 0 0 0,0 5 0 0,0-5 0 0,0 0 0 0,0 5 0 15,0-4 0-15,0 4 0 0,0-6 0 0,0 6 0 0,0-4 0 16,0 4 0-16,0 0 0 0,0 0 0 0,0 0 0 0,0-5 0 15,0 5 0-15,0 0 0 0,0 0 0 0,0 0 0 0,0 0 0 0,0 0 0 16,0 0 0-16,-9 0 0 0,9 0 0 0,0 0-92 0,0 0-92 16,-8 0-48-16,0 0-84 0,8 5 16 0,-9-5 52 0,1 4 40 15,-1 2 48-15,0-6 28 0,-7 9 20 0</inkml:trace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5:32.0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0CC1DD-6CA2-4D24-B736-23FD6B5542F5}" emma:medium="tactile" emma:mode="ink">
          <msink:context xmlns:msink="http://schemas.microsoft.com/ink/2010/main" type="inkDrawing" rotatedBoundingBox="5056,11075 5056,11094 5041,11094 5041,11075" shapeName="Other"/>
        </emma:interpretation>
      </emma:emma>
    </inkml:annotationXML>
    <inkml:trace contextRef="#ctx0" brushRef="#br0">2497 9528 39 0,'0'0'60'0,"0"0"-4"0,0 0-4 16,0 0-24-16,0 0 0 0,0 0-12 0,0 0 0 0,0 0 0 15,0 0-4-15,0 0-4 0,0 0 0 0,0 0-4 0,0 0 0 16,0 0-4-16,0 0-4 0,0-4-4 0,0 4 0 0,0 0-4 16,0-6-20-16,0 6-24 0,0-4-36 0,0-1 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5:28.1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43928B-FB79-45EF-AAFB-51F885C10092}" emma:medium="tactile" emma:mode="ink">
          <msink:context xmlns:msink="http://schemas.microsoft.com/ink/2010/main" type="writingRegion" rotatedBoundingBox="25736,14996 26100,12996 26502,13069 26137,15069"/>
        </emma:interpretation>
      </emma:emma>
    </inkml:annotationXML>
    <inkml:traceGroup>
      <inkml:annotationXML>
        <emma:emma xmlns:emma="http://www.w3.org/2003/04/emma" version="1.0">
          <emma:interpretation id="{0CCF6155-8682-4E6B-90B1-60C6FC6D470B}" emma:medium="tactile" emma:mode="ink">
            <msink:context xmlns:msink="http://schemas.microsoft.com/ink/2010/main" type="paragraph" rotatedBoundingBox="25736,14996 26100,12996 26502,13069 26137,15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7F0444-258F-40D9-AD4A-31FB51324F9D}" emma:medium="tactile" emma:mode="ink">
              <msink:context xmlns:msink="http://schemas.microsoft.com/ink/2010/main" type="line" rotatedBoundingBox="25736,14996 26100,12996 26502,13069 26137,15069"/>
            </emma:interpretation>
          </emma:emma>
        </inkml:annotationXML>
        <inkml:traceGroup>
          <inkml:annotationXML>
            <emma:emma xmlns:emma="http://www.w3.org/2003/04/emma" version="1.0">
              <emma:interpretation id="{F1FEA751-136C-4D26-A6B8-9F3994A2B774}" emma:medium="tactile" emma:mode="ink">
                <msink:context xmlns:msink="http://schemas.microsoft.com/ink/2010/main" type="inkWord" rotatedBoundingBox="25798,15008 25846,14745 26065,14785 26017,15048">
                  <msink:destinationLink direction="with" ref="{A9A4BEFB-B4ED-48FF-9BEA-888CE8F42355}"/>
                </msink:context>
              </emma:interpretation>
            </emma:emma>
          </inkml:annotationXML>
          <inkml:trace contextRef="#ctx0" brushRef="#br0">700 2399 39 0,'0'-5'56'0,"0"5"-4"16,0-5-4-16,0 5-20 0,0 0-4 0,0-4 0 0,0 4-4 16,0 0-4-16,0-5-4 0,0 5 8 0,0-4-4 0,0 4-4 15,0 0 0-15,0-5 0 0,0 5 4 0,0 0-4 0,0-5 0 16,0 5 0-16,0 0 0 0,0-5 4 0,0 5-4 0,0-4 0 0,0 4 0 15,0 0-20-15,0-5 24 0,0 5 0 0,0 0 0 16,0 0 4-16,0 0-4 0,0 0 0 0,0 0 0 0,0 0 4 0,0 0 0 16,0 0-4-16,0 0 0 0,0 0 0 0,0 0 0 0,0 0 4 15,0 0 0-15,0 5 0 0,0-5 0 0,0 0-4 0,0 4 8 16,0 1-4-16,0 0-4 0,0 0 0 0,0-1 0 0,0 1 0 0,0 4-4 16,0-4 0-16,0 3 0 0,0 2 4 0,0 0-4 0,0-6-4 15,0 5 4-15,0 0-4 0,0 0 0 0,0 0 0 0,0-5 0 16,0 6 0-16,0-1-8 0,0-4 4 0,0 4 0 0,0-5 0 15,0 5 0-15,0-4-4 0,0 0 4 0,0 0-4 0,0-1 4 16,0 0-4-16,0 2 4 0,0-6 0 0,0 4-4 0,0-4-4 0,0 0 4 16,0 0-4-16,0 4 8 0,0-4-4 0,0-4 0 0,0 4 0 15,0 0-4-15,0-4 4 0,0 4 4 0,0-6-4 0,0 2 0 16,0 0 4-16,0-1-4 0,0 0 0 0,0 0 0 0,0-4 0 16,0 5 0-16,0-1 4 0,0-4-4 0,0 0 0 0,0 4 0 15,0-4-4-15,0 5 4 0,0-6 0 0,0 6 0 0,0-5 0 0,0 4 0 16,0 1 0-16,0 0 0 0,0-6 4 0,0 5 0 0,0 5-4 15,0-5 4-15,0 1 0 0,0 4 0 0,0-4 0 16,0 4 0-16,0 0 0 0,0 0-4 0,0 0 4 0,0 0-4 0,0 0 0 16,0 4 0-16,0-4 4 0,0 4-4 0,0 1 4 0,0 0-4 15,0-2 0-15,0 4-4 0,0-3 8 0,0 0-4 0,0 1 0 16,0-1 0-16,0 5 0 0,0-4 0 0,0 4 0 0,0-5 0 0,0 1 0 16,0 5 0-16,0-6 0 0,0 1 0 0,0-1 0 0,0 1 0 15,0-1 0-15,0 1-4 0,0-5 4 0,0 4 0 0,0-4 0 16,0 5 0-16,0-5 0 0,0 0 4 0,0 0-8 0,0 0 4 15,0 0 0-15,0-5 0 0,0 1 0 0,0-1 0 0,0 5 0 16,0-4 0-16,0-1 0 0,0 1 0 0,0-1 0 0,0-4-16 0,0 4 20 16,0-4 0-16,0 5-4 0,0-6 4 0,0 6-4 15,0-5 0-15,-9 4 0 0,9 1 0 0,0 0 0 0,0-3 4 16,0-1-4-16,0 8 0 0,-8-5 0 0,8 1 4 0,0 4-4 0,0-4 0 16,0 4 0-16,0 0 0 0,0 0 0 0,0 0 0 0,0 0 4 15,-8 0 0-15,8 0-4 0,0 0-4 0,0 4 4 0,0-4 0 16,0 4 0-16,0 1 4 0,0-5-4 0,0 5-4 0,0-5 4 15,0 3 0-15,0 4 0 0,0-3 0 0,0-4 0 0,0 4-4 16,0 1 8-16,0-5-4 0,0 4 0 0,0-4 0 0,0 0 4 0,0 0-4 16,0 0 0-16,0 5-4 0,0-5 4 0,0 0 4 0,0-5-4 15,0 5 0-15,0-4 0 0,0 4-4 0,0-5 4 0,0 1 0 16,0 0 0-16,0-3 0 0,0 4 0 0,0-2-4 0,0-4 4 0,0 5-4 16,0-1 8-16,0-4-8 0,0 0 8 0,0 4-4 15,0 0 0-15,0 0 0 0,0 1 0 0,0-1-16 0,0 5 20 16,0-4 0-16,0 4-4 0,0 0 0 0,-7-5 4 0,7 5-4 0,0 0 0 15,0 0 0-15,0 0 4 0,-9 5 0 0,9-5-4 0,0 4 0 16,0-4 0-16,0 5 0 0,-8-1 0 0,8-4 0 0,0 5 0 16,0 0 0-16,0-5-4 0,0 5 4 0,0-1 0 0,0 1 4 0,0-1-8 15,0-4 4-15,0 5 0 0,0 0 0 0,0-5 0 16,0 0 4-16,0 0-4 0,0 0 0 0,0 4 0 0,0-4 0 0,-8 0 0 16,8 0-4-16,0 0 4 0,0 0 0 0,0-4 0 0,0 4 0 15,0 0 0-15,0-5 0 0,0 0-4 0,0 1 8 0,0 4 0 16,-9-5 0-16,9 1-8 0,0-1 4 0,0 0 0 0,0 0 0 0,0 1 4 15,0-1-4-15,0 5 0 0,9-4-4 0,-18-1 4 0,9 5 0 16,0 0 0-16,0-4 0 0,0 4 0 0,0 0 0 16,0 0 0-16,0 0 0 0,0 4 0 0,0-4 0 0,0 5 0 0,0-5 0 15,0 4 0-15,0 1-20 0,0-1 24 0,0 1-4 0,0 0 4 16,0 0-4-16,0 4 4 0,0-5 0 0,0 1-4 0,0 4 4 16,0-5 0-16,0 1-4 0,0 0 0 0,0 5 0 0,0-6 0 15,0-4 0-15,0 4-4 0,0 1 4 0,0-1 0 0,0-4 0 16,0 0 0-16,0 5 0 0,0-5 0 0,0 0 0 0,0 0-4 0,0 0 8 15,0-5-8-15,0 5 4 0,0-4 0 0,0 4 0 0,0-5 0 16,0 1 0-16,0 0 0 0,0-3 0 0,0 4 4 0,0-2 0 16,0 0-4-16,0 1 0 0,0 0 0 0,0-6 0 0,0 6 0 15,0-1 0-15,0 1 0 0,0-1 0 0,0 0 0 0,0 0 0 16,0 1 0-16,0-1 0 0,0 1 0 0,0-1 0 0,0 5-4 16,-8-4 4-16,8-1 0 0,0 5 0 0,-8-5 4 0,8 1-8 0,0 4 4 15,-9-4 4-15,9 4-4 0,0-5 0 0,-7 5 0 0,7 0 0 16,-8 0 0-16,8 0-4 0,-8-5 8 0,8 5-4 0,0 5-4 15,-9-5 4-15,9 0 0 0,-8 5 4 0,8-5-4 0,0 4-4 16,-7-4 4-16,7 4 0 0,-9-4 0 0,9 5 0 0,-8-5 0 16,8 5 0-16,0-1 0 0,-8-4 0 0,8 5 0 0,0-5-4 0,0 0 4 15,0 4 4-15,0-4-4 0,0 0 0 0,0 0 0 0,-9 0 0 16,9 0 0-16,0 0 0 0,0 0 4 0,0 0 0 0,9 0-4 16,-9 0 0-16,0 0 0 0,0 0-8 0,0 0 12 0,0 0-4 0,0 0 0 15,-9 0 0-15,18 0 0 0,-9 0 0 0,0 0 0 16,0 0 0-16,0 0 0 0,8-4 0 0,-8 4 0 0,0 0 0 0,0-5 0 15,0 5 0-15,0 0 0 0,0 0-4 0,8-4 4 0,-8 4 0 16,0 0 0-16,0 0 0 0,0-5 0 0,0 5 0 16,0 0 0-16,0 0 0 0,9 0 0 0,-9 0 0 0,0 0 0 0,0 0 0 15,0 0 0-15,0 0-4 0,0 0 4 0,7 0 0 0,-7 0-4 16,0 0 4-16,0 0 0 0,0 0 0 0,0 0-4 0,0 0 4 16,0 0-16-16,0 0 20 0,0 0-4 0,0 0 4 0,0 0-4 0,0 0 4 15,0 5-4-15,8-5 4 0,-8 0 0 0,0 0-4 0,0 4 0 16,0-4-4-16,0 0 0 0,0 5-4 0,0-5-8 0,0 0 0 15,0 4-8-15,0-4-12 0,0 0-16 0,0 5-8 0,0-5-16 16,0 0-8-16,0 0 0 0,0 0 4 0,0 0-84 0,0 0 24 16,0 0 16-16,9-5 20 0</inkml:trace>
          <inkml:trace contextRef="#ctx0" brushRef="#br0" timeOffset="6087.2005">732 2343 47 0,'0'0'64'0,"0"0"-8"0,0 0-4 0,0 0-16 0,0 0-12 15,0 0 4-15,0 0-4 0,0 0 4 0,0 0 0 0,0 0 4 16,0 0-4-16,0 0 0 0,0 0 0 0,0 0 0 0,0 0 4 15,-8 0 0-15,8 0 0 0,0 0 0 0,0 0-4 0,0 0 4 16,0 0 0-16,0 0 0 0,0 0-8 0,0 0-4 0,0 0 0 16,0 0 0-16,0 0-4 0,0 0 0 0,0 0 4 0,0 0-8 0,0 5 4 15,0-5 0-15,0 0 0 0,0 4 0 0,0-4 0 0,0 5-8 16,0-1 4-16,0 1-4 0,0 0 4 0,0 0-4 0,0 4 4 16,0-5-4-16,0 6 0 0,0-2 0 0,0 2 0 0,0 0-4 15,0-2 0-15,0-3 0 0,0 4 0 0,0 0-4 0,0 0 0 0,0 0 4 16,0-4-4-16,0 4 0 0,0-4 0 0,0-1 0 0,0 1-4 15,0-1 4-15,0-4 0 0,0 5 4 0,0-5-4 0,0 4 4 16,0-4-8-16,0 0 8 0,0 0-8 0,0-4 4 0,0-1 0 16,0 5 0-16,0-4 0 0,0-5 4 0,0 4 0 0,0-4 0 15,0 4-4-15,0-4 0 0,0 0-4 0,0 0 4 0,0 0 0 0,0 0 0 16,0-2 0-16,0 3 0 0,0-1-4 0,-9 0 4 16,9 0 4-16,0 0 4 0,0 4-4 0,0-5 0 0,-7 6 4 0,7-1-4 15,0-4 4-15,0 5-4 0,-8 4 4 0,8-5-4 0,0 0 0 16,0 5 4-16,0 0-4 0,0-4 0 0,0 4-4 0,0 0 0 15,-9 0 4-15,9 0 0 0,0 4-4 0,0-4 4 0,0 5-4 16,0-5 0-16,0 5 0 0,0-1 0 0,0-4 0 0,0 5 0 16,0-1 0-16,0 1 0 0,0-1 0 0,-8 1 0 0,8 0 0 0,0 0 0 15,0-1 0-15,-8 1 4 0,8-1-4 0,0 1 0 0,0 0 0 16,0-1 0-16,0-4 0 0,0 0 4 0,0 4-8 0,0-4 4 16,0 0-4-16,0 5 4 0,0-5 0 0,-7-5 0 0,7 5 0 15,0-4 0-15,0 0 0 0,0 4 0 0,0-5 0 0,0-4 0 16,0 4 0-16,0 1 0 0,-9-6 0 0,9 5 0 0,0-4 0 0,0 5 0 15,0-5 0-15,0-1 0 0,0 2 0 0,0 3 0 0,0-3 0 16,0 2 0-16,0 1 0 0,0 1 0 0,0 0 0 0,0-2 0 16,0 2-4-16,0 4 4 0,0-4 0 0,0 4 0 0,0 0 4 0,0 0-4 15,0 0 0-15,0 0 0 0,0 4 0 0,0-4 0 16,0 4 4-16,0 2 0 0,0-2-4 0,0 0 0 0,0 1 4 0,0 1-20 16,0-3 24-16,0 7-8 0,0-6 4 0,0 0 0 0,0 6 4 15,0-6-8-15,0 5 0 0,0-4 0 0,0-1 0 0,0 1 0 16,0 0 4-16,0 0-4 0,0-1 4 0,0-4-4 0,0 5 0 15,0-5 4-15,0 0-4 0,0 0 0 0,0 0 0 0,0 0 0 0,0 0 4 16,0 0-4-16,0-5 0 0,0 1 4 0,0-1-4 0,0 0-4 16,0 0 4-16,0 1 0 0,0-1 4 0,0 1-4 0,0-1 0 15,0-4 0-15,0 4 4 0,0 1-4 0,0 0-4 0,0-1 8 16,0 0-4-16,0 2-4 0,0 3 4 0,0-6-4 0,0 6 0 0,0 0 0 16,0 0 0-16,0 0-12 0,0 0-8 0,0 6-12 15,0-6-20-15,0 3-20 0,0 2-20 0,0 0-8 0,0-1-8 0,0 0-80 16,0 1 20-16,0 0 32 0,0-1 24 0,0 1 20 0</inkml:trace>
        </inkml:traceGroup>
        <inkml:traceGroup>
          <inkml:annotationXML>
            <emma:emma xmlns:emma="http://www.w3.org/2003/04/emma" version="1.0">
              <emma:interpretation id="{C5AB5B96-5A10-4BC9-9D33-F3E9D293ADE2}" emma:medium="tactile" emma:mode="ink">
                <msink:context xmlns:msink="http://schemas.microsoft.com/ink/2010/main" type="inkWord" rotatedBoundingBox="25988,13612 26100,12996 26502,13069 26390,136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44082.7015">836 871 19 0,'0'5'104'0,"0"-5"-4"0,8 4 4 0,-8-4-16 0,0 0 4 0,8 5-4 16,-8-5 12-16,9 0-8 0,-1 0 0 0,-1 4 0 0,2-4 0 15,-1 0 4-15,0 0-8 0,9 0-8 0,-9-4 0 0,8 4-12 16,-8 0-4-16,9 0-8 0,-2 0-8 0,-6 0-16 0,7 0-4 16,1 0-8-16,-10 4-4 0,10-4-16 0,-9 0-12 0,0 0-20 15,9 0-28-15,-10 0-24 0,2 0-24 0,-9 0-36 0,8 0-32 16,0 0-20-16,-8 0-36 0,8 0 32 0,-8 0 28 0,0 0 36 0,0 0 24 16</inkml:trace>
          <inkml:trace contextRef="#ctx0" brushRef="#br0" timeOffset="-44593.3349">781 622 27 0,'0'-3'84'0,"0"-7"-16"0,8 6 0 0,-8 4-20 16,0-5-4-16,0 0 0 0,0 1 4 0,0 4 4 0,8 0 0 0,-8-4 8 15,0 4 8-15,0 0 4 0,0 0-4 0,0 4 0 0,9-4-4 16,-9 4-4-16,0 6-4 0,0-6 0 0,0 6-4 0,7 0 0 16,-7-2 0-16,0 6 0 0,8-1 0 0,-8 1-4 0,0 5 0 15,9-1-8-15,-9 0-4 0,0 5-4 0,8 0-4 0,-8 0-8 16,0 0 4-16,8 0-8 0,-8 0-4 0,0 0 0 0,8 0-4 0,-8 0-4 15,9-5 0-15,-9 6 0 0,0-7-4 0,7 2-4 0,-7-1-4 16,8 1-4-16,-8-1-8 0,0-4-8 0,9 0-12 0,-9-6-16 16,0 7-12-16,0-6-8 0,0-1-16 0,0-3-24 0,0 4-12 15,8-5-8-15,-8-4-8 0,0 0-64 0,0 0 28 0,0 0 32 16,0-4 28-16,0-5 24 0</inkml:trace>
          <inkml:trace contextRef="#ctx0" brushRef="#br0" timeOffset="-44292.1415">1016 554 31 0,'8'0'84'0,"-8"0"-4"16,0-5-8-16,0 5-16 0,7 0-4 0,-7 0 4 0,0 0 4 16,8 0 4-16,-8 0 4 0,9 5 4 0,-9-5 4 0,0 5-8 15,0-1 8-15,8 6 0 0,-8-5 0 0,0 4 0 0,8-1 0 16,-8 6-8-16,0-4 0 0,0 3-4 0,0 1-4 0,0 4-4 0,9 1-4 15,-9-5-4-15,0 4-8 0,0 0 0 0,0 5-4 0,0-5-4 16,8 1-8-16,-8 5 0 0,0-7-4 0,0 1 0 0,7 1-4 16,-7 4 0-16,0-5 0 0,9-1-4 0,-9 3-4 0,0-6-4 15,8 5 0-15,-8-6 0 0,0 1-4 0,0-1-4 0,0 1-4 16,0-1-4-16,0-3-4 0,0-1 0 0,0 0-16 0,0 1-8 0,0-6-16 16,0 6-16-16,0-6-12 0,0-4-12 0,0 4-12 0,0-4-12 15,0 0-16-15,-8 0-8 0,8 0 4 0,-9-4-68 0,9 0 12 16,-7-2 36-16,-1 2 28 0,8-5 32 0</inkml:trace>
        </inkml:traceGroup>
      </inkml:traceGroup>
    </inkml:traceGroup>
  </inkml:traceGroup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5:01.9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21ED47-2934-434A-B584-4577F1786F53}" emma:medium="tactile" emma:mode="ink">
          <msink:context xmlns:msink="http://schemas.microsoft.com/ink/2010/main" type="inkDrawing" rotatedBoundingBox="1680,5954 9343,8665 7506,13858 -156,11147" hotPoints="8372,10412 3849,11133 1549,7172 6072,6451" semanticType="enclosure" shapeName="Ellipse">
            <msink:sourceLink direction="with" ref="{7641B55F-3AE1-4831-A766-43DBEBCE89A0}"/>
            <msink:sourceLink direction="with" ref="{5E878681-667F-499C-8C2C-6FC943575E9E}"/>
            <msink:sourceLink direction="with" ref="{919A7CCC-A6D3-46FE-A401-37755C90EF8A}"/>
            <msink:sourceLink direction="with" ref="{3C504411-7868-4103-9460-5250EC2C5D8C}"/>
            <msink:sourceLink direction="with" ref="{C66917B7-4329-4E43-AF8C-9820FDA3F92F}"/>
            <msink:destinationLink direction="with" ref="{625ADDA3-2705-4593-99E0-89A6EBC9D328}"/>
          </msink:context>
        </emma:interpretation>
      </emma:emma>
    </inkml:annotationXML>
    <inkml:trace contextRef="#ctx0" brushRef="#br0">-5 4508 55 0,'0'7'80'0,"0"-7"-16"0,0 0-4 0,0 0-24 0,8 0 4 15,-8 0 0-15,0 0-4 0,0 0 0 0,0 0 0 0,9 0 0 0,-9 0-4 16,0 0 0-16,0 0 0 0,0 0 4 0,0 0 0 0,0 0 0 15,0 0 0-15,0 0 0 0,0 0 0 0,8 0-4 0,-8-7 4 16,0 7 0-16,0 0 0 0,8-4 0 0,-8 4-8 0,0-4-4 16,0 4 0-16,0-5 0 0,0 0 0 0,10 0 0 0,-10 1 0 15,0-2 0-15,0 2-8 0,8-5 4 0,-8-1-4 0,0 5 0 16,0-5 0-16,8 0 0 0,-8 1-4 0,0-5 8 0,8 0-4 16,-8 3 0-16,10-3-4 0,-10-5 0 0,0 5 4 0,0-1 0 15,8-4 0-15,-8 5 4 0,8-5-4 0,-8-1 4 0,0 1-4 0,9 0 0 16,-9-1 0-16,0 2 0 0,0-1 0 0,9 0 0 0,-9-1-16 15,0-4 20-15,0 6 0 0,0-2-4 0,0 0 0 0,0 1 0 16,0-4 4-16,0 4-4 0,0-1 4 0,0 1-4 0,0 0 0 16,0 0-8-16,0-1 8 0,0 1-4 0,0 0 0 0,0-5-4 15,0 5 0-15,0 0 4 0,0 0-4 0,0 0 4 0,0-1-8 0,0 0 0 16,0 2 4-16,0-6-4 0,0 4 0 0,0 1 8 0,0 0-4 16,0 1 0-16,0-2 0 0,0 0 0 0,0 1-4 0,0 0 4 15,0 0-4-15,0 0 4 0,0 0 4 0,0-1-4 0,0 1 0 0,0 0 0 16,0 0 0-16,0 5-4 0,0-6 0 0,0 1 0 15,0 0 0-15,0 5 0 0,0-5 0 0,0 0 4 0,0-1-4 0,0 6 0 16,0-6 0-16,0 1-4 0,0 6 0 0,0-7 0 0,0 5 4 16,0-4-4-16,0 0 0 0,0 5 0 0,0-5 0 0,0 4 0 15,0-4 0-15,0 5 0 0,0-6 0 0,0 6 0 0,0-5 0 16,0 4 0-16,0 1 0 0,0 0 0 0,0-1 0 0,0 1 0 0,0 4 0 16,0-9 0-16,0 9 0 0,0-4 0 0,0 1 0 0,0-2 0 15,0-5 0-15,0 5 0 0,0 2 0 0,0-2 0 0,0 1 0 16,0-1 0-16,0 1 0 0,0-5 0 0,0 4 0 0,0 1 0 15,0-1 0-15,0 1 0 0,0-5 0 0,0 4 0 0,0 1 0 16,0 0 0-16,0-1 0 0,0 6 0 0,0-5 0 0,0-1 0 16,0 1 0-16,0-1 0 0,0 1 0 0,0-1 0 0,0 6 0 0,0-5 0 15,0-1 0-15,0 1 0 0,0 4 0 0,0-5 0 0,0 6 0 16,0-5 0-16,0 4 0 0,0-5 0 0,0 6 0 0,0-1 0 16,0-4 0-16,0 5 0 0,0-6 0 0,0 5 0 0,0-4 0 0,0 5 0 15,0-6 0-15,0 1 0 0,0 4 0 0,0-4 0 16,0 0 0-16,0 4 0 0,0-5 0 0,0 6 0 0,0-5 0 0,0-1 0 15,0 6 0-15,0-1 0 0,0-5 0 0,0 6 0 0,0-1 0 16,0-4 0-16,0 5 0 0,0-1 0 0,0-5 0 0,0 6 0 16,0-1 0-16,8 1 0 0,-8-1 0 0,0-5 0 0,0 6 0 15,0 0 0-15,0-1 0 0,0-5 0 0,0 6 0 0,0-1 0 16,0 0 0-16,0-3 0 0,0 3 0 0,0 0 0 0,0 1 0 16,0-2 0-16,0 3 0 0,0-2 0 0,0 0 0 0,0-5 0 0,9 12 0 15,-9-13 0-15,0 7 0 0,0-1 0 0,0 1 0 0,8-1 0 16,-8 1 0-16,0 0 0 0,0-6 0 0,8 5 0 0,-8 0 0 15,0 1 0-15,9-5 0 0,-9 4 0 0,9-5 0 0,-9 6 0 0,0-1 0 16,0-4 0-16,0 5 0 0,8-1 0 0,-8 1 0 0,0-1 0 16,0-5 0-16,0 5 0 0,0 1 0 0,0-1 0 0,0 1 0 15,0-1 0-15,0 1 0 0,0-1 0 0,0 0 0 0,0 1 0 16,0-1 0-16,0 0 0 0,0 1 0 0,0-1 0 0,0 1 0 16,0 4 0-16,0-4 0 0,0-1 0 0,0 0 0 0,0 1 0 0,0-1 0 15,0 5 0-15,0-5 0 0,0 1 0 0,0-1 0 0,0 1 0 16,0-1 0-16,0 1 0 0,0 5 0 0,0-7 0 0,0 2 0 15,0-1 0-15,0 1 0 0,0-1 0 0,0 0 0 0,0 1 0 16,0-2 0-16,0 3 0 0,0-2 0 0,0 0 0 0,0 6 0 16,0-6 0-16,0 1 0 0,0-1 0 0,0 5 0 0,0-5 0 0,0 1 0 15,0 5 0-15,0-6 0 0,0 0 0 0,0 5 0 0,0-5 0 16,0 6 0-16,0-5 0 0,0 3 0 0,0-3 0 0,0-1 0 16,0 6 0-16,0-6 0 0,0 5 0 0,0-5 0 0,0 5 0 15,0-4 0-15,0 0 0 0,0-1 0 0,0 5 0 0,0-5 0 16,0 1 0-16,0-1 0 0,0 6 0 0,0-6 0 0,0 0 0 0,0 1 0 15,0-1 0-15,0 1 0 0,0-2 0 0,0 2 0 0,0 0 0 16,0-1 0-16,0 1 0 0,0 0 0 0,0-2 0 0,0 2 0 16,0-1 0-16,0 1 0 0,0-1 0 0,0-4 0 0,0 5 0 15,0-1 0-15,0 0 0 0,0-5 0 0,0 6 0 0,0-5 0 16,0 4 0-16,0 0 0 0,0-4 0 0,0 4 0 0,0-4 0 0,0 5 0 16,0-6 0-16,0 5 0 0,0 1 0 0,0-1 0 0,0-4 0 15,0 4 0-15,0 0 0 0,0 1 0 0,0 4 0 0,0-4 0 16,0 4 0-16,0-5 0 0,0 5 0 0,0 2 0 0,0-3 0 15,0 1 0-15,0 0 0 0,0-5 0 0,0 6 0 0,0-1 0 16,0 0 0-16,0-4 0 0,0 4 0 0,0-5 0 0,0 6 0 16,0-6 0-16,0 0 0 0,0 1 0 0,0 4 0 0,0-5 0 0,0 1 0 15,0-1 0-15,0 1 0 0,0-1 0 0,0 1 0 0,0-1 0 16,0 0 0-16,0 1 0 0,0 4 0 0,0-5 0 0,0 1 0 16,0 4 0-16,0-4 0 0,0-1 0 0,0 0 0 0,0 1 0 15,0 4 0-15,0-5 0 0,0 0 0 0,0 1 0 0,0 4 0 16,0-4 0-16,0-1 0 0,0 1 0 0,0-1 0 0,0 0 0 0,0 1 0 15,0-1 0-15,0 1 0 0,0 3 0 0,0-3 0 0,0-1 0 16,0 1 0-16,0 4 0 0,0-4 0 0,0 4 0 0,0-5 0 16,0 5 0-16,0 0 0 0,0 0 0 0,0 1 0 0,0 4 0 15,0-5 0-15,0 5 0 0,0 0 0 0,0-5 0 0,0 5 0 16,0 0 0-16,0 0 0 0,0 0 0 0,0 0 0 0,0 0 0 0,0 0 0 16,0 0 0-16,0 0 0 0,0 0 0 0,0 5 0 0,0-10 0 15,0 5 0-15,0 0 0 0,0 0 0 0,0 0 0 0,0 0 0 16,0 0 0-16,0 0 0 0,0 0 0 0,0 0 0 0,0 0 0 15,0 0 0-15,0 5 0 0,0-5 0 0,0 0 0 0,0 0 0 16,0 0 0-16,0 0 0 0,0 0 0 0,0 0 0 0,0 0 0 0,0 0 0 16,0 0 0-16,0 0 0 0,0 0 0 0,0 0 0 0,0 0 0 15,0 0 0-15,0 0 0 0,0 0 0 0,0 0 0 0,0 5 0 16,0-5 0-16,0 4 0 0,0-4 0 0,0 5 0 0,-8 0-40 16,8 0-48-16,0 0-28 0,0 5-20 0,0-6-32 0,-9 6-32 15,9-5-52-15,-9 4-20 0,9-4 52 0,-8 4 48 0,8 1 24 0,-8-5 28 16,-1 5 28-16</inkml:trace>
    <inkml:trace contextRef="#ctx0" brushRef="#br0" timeOffset="3598.5021">-6971-76 51 0,'0'0'72'15,"0"0"0"-15,0 0-8 0,0 0-28 0,0 0 0 0,0 0-4 16,0 0 0-16,8 0-4 0,-8 0 0 0,0 0 0 0,9 5 0 16,-9-5-4-16,0 0 4 0,9 4 4 0,-9 2-4 0,8-6-4 0,-8 5 0 15,8-1 4-15,-8 1-4 0,10 0 4 0,-2 4 4 16,-8-4-4-16,8 5 8 0,1 0-8 0,-9-6 0 0,9 6-4 0,-1-1 4 16,0 1 4-16,-8-5-4 0,9 5-8 0,-1-1 4 0,0 0 0 15,2 1 0-15,-2 5-4 0,0-6-4 0,2 1 0 0,-2 4 0 16,8-4 0-16,-7 4-4 0,8-4 0 0,-8 4 0 0,7 0 0 0,-6 1-4 15,6 0 0-15,2-1-4 0,-2 0 4 0,2 1 0 0,-1-1-4 16,-1 5 4-16,2-4-8 0,-2-1 4 0,2 6-4 0,7-6 4 16,-7 0 0-16,6 4 0 0,-6-3-4 0,8 0 4 0,-9 4 0 15,0-5-16-15,8 1 20 0,-7-1-4 0,8 5 4 0,-10-3 0 16,10-3-4-16,-9 6 4 0,9-5-4 0,-10 1 0 0,10 4 0 0,-9-4 0 16,0-1 8-16,8 5-8 0,-7-4 0 0,8 4 4 0,-10-5-4 15,10 1 0-15,-9 4 0 0,9-5-4 0,-10 4 8 0,10 2-4 16,-9-5 0-16,9-1 0 0,-10 5 8 0,10-4-12 0,-8-1 4 15,7 5 0-15,1-5-4 0,0 1 4 0,-2-1 0 0,2 1 0 16,-1-5-4-16,1 4 4 0,0 0 0 0,0-4 0 0,-1 4-4 0,9 0 4 16,-8-4 0-16,0 5 0 0,7-6 0 0,-7 6 0 0,8-1-4 15,-8 1 4-15,7-6-4 0,-7 5 4 0,8 1 4 0,-8-5-4 16,-1 4-4-16,9-4 0 0,-8 4 0 0,9 0 0 0,-11-4 8 16,12 4-4-16,-11-4 0 0,9 4 4 0,-8 0-4 0,8-3 4 15,0 2 0-15,-1-2 0 0,-7 2 0 0,8 2 4 0,1-6 0 0,-1 5-4 16,0 1 0-16,0-5 0 0,-1 4 0 0,11-5 0 0,-11 6-16 15,1-5 24-15,2 4-4 0,-3-5 4 0,9 6-8 0,-8-4 0 16,1-2 0-16,-1 5 4 0,0-5 0 0,0 5 0 0,0-3 0 16,1-2 0-16,-1 5 0 0,-1-4 0 0,1 5-4 0,0-6 4 15,1 1 0-15,-9 4-4 0,8-5 4 0,0 1-4 0,-1 4 0 0,11-4 0 16,-10 0-4-16,-1-1 0 0,1 1-4 0,9-1 0 0,-9 1 4 16,0-1-4-16,9 2 4 0,-9-2 0 0,0 0-4 0,9-4 0 15,-9 5-4-15,0-1 4 0,0-4 4 0,9 0-4 0,-9 5 4 16,0-6-4-16,0 2 0 0,1-3 4 0,-1 3 0 0,-1-2-4 15,1 1 0-15,0-5 0 0,1 5 4 0,-1-5-8 0,0 5 8 16,0-5-8-16,0 0 12 0,1 0-8 0,-1 0 0 0,-1 0 0 0,1 0 0 16,1 0 4-16,7 0-4 0,-16 0 4 0,8 0-4 0,0 0 0 15,1 0 8-15,-1 0-8 0,0 0 8 0,-1 0-4 0,1 0 0 16,-8 0 0-16,8 0 0 0,1 0 0 0,-9 0-20 0,7-5 20 16,1 5 0-16,-8-5-4 0,8 0 4 0,-8 5 0 0,7-4 0 15,1-2-4-15,-8 3 4 0,9-7 0 0,-1 4-4 0,-8 2 4 0,7-6-4 16,1 5 4-16,0-4-4 0,-8 4 0 0,8-5 0 0,1 1 0 15,-11 5 4-15,11-7-4 0,-1 2 0 0,-8-1 0 0,8 5 0 16,-9-4 0-16,1 0 0 0,8-1 0 0,-8 0 0 0,-1 0 0 0,1 1 4 16,0-5-4-16,-1 4 0 0,0 1-4 0,1-6 0 15,-1 5 4-15,1-4 0 0,0-1 0 0,-1 6 0 0,1-6 0 0,0 1 4 16,-1-5-4-16,1 6 0 0,-1-3 0 0,0-3 0 0,1 0 0 16,0 5 0-16,-1-6 0 0,1 1 0 0,0-1 4 0,-1 2-4 15,9-1 4-15,-8-1-8 0,0 1 0 0,-1-5 4 0,1 5 0 0,8 0 0 16,-8 0 8-16,-1 0-8 0,1 0 4 0,-2 0 0 0,2-6-4 15,0 11 0-15,0-5 4 0,-9 0-4 0,9-1 0 0,0 1 4 16,-10 0 0-16,10 1-8 0,-9-2-12 0,9 0 20 0,-10 1 0 16,2-1 0-16,-2 6 0 0,1-5 0 0,1 0 0 0,-2 0-4 15,2 0 4-15,-2 0 0 0,2-5-4 0,-1 4 4 0,-9 2 0 16,9-2-4-16,-8 1 0 0,7-5 0 0,2 5 0 0,-10 0 0 16,2 0 0-16,6-6 4 0,-7 6-8 0,7 0 4 0,-7-5 0 0,0 5 0 15,7 0 0-15,-6 0 4 0,6-1-8 0,-7 1 4 0,0-1 0 16,7 2 0-16,-7-1 0 0,8 4 0 0,-8-3 4 0,7-2-4 15,-6 5 0-15,6-5 0 0,-8 7 0 0,10-2 0 0,-10-3 0 0,9 3 0 16,-9 0 0-16,10-4 0 0,-10 5 0 0,0-1 0 16,10 1-4-16,-10 0 4 0,1-5 0 0,8 4 0 0,-8 1 0 0,-1 0 4 15,0-1-4-15,1 2 0 0,0-3 0 0,-1 2 4 0,10-1 0 16,-18 1-4-16,16 0 0 0,-7-1 0 0,0-4 0 0,-9 5 8 16,16-1 0-16,-7-4-4 0,-9 5 0 0,8-5 0 0,1 3 0 0,0-2 0 15,-1 4 0-15,0-5-4 0,-8-1 0 0,10 1 0 0,-2 0 0 16,-8 0 0-16,8 0 0 0,0 0 0 0,-8-1 0 0,10 6 0 15,-10-5 0-15,0-1 0 0,8 1 0 0,-8 0 0 0,0-1 0 16,0 7 0-16,0-7 0 0,0 1 0 0,0 5 0 0,0-5 0 16,0 0 0-16,0 5 0 0,0-1 0 0,0-4 0 0,-8 4 0 0,8 1 0 15,0-5 0-15,-10 4 0 0,10 1 0 0,-8 0 0 0,8-1 0 16,-8 0 0-16,8 1 0 0,-8-1 0 0,-2 6 0 0,2-5 0 16,0-1 0-16,8 1 0 0,-9 0 0 0,0-1 0 0,1 1 0 15,-1 0 0-15,1-1 0 0,0 2 0 0,-1-3 0 0,0 2 0 16,-7 0 0-16,16-1 0 0,-18 1 0 0,10-5 0 0,-1 4 0 15,0 1 0-15,-7-5 0 0,7 0 0 0,-8 4 0 0,8-4 0 0,-7 5 0 16,-2-5 0-16,2-1 0 0,-2 5 0 0,1-4 0 0,1 5 0 16,-2-1 0-16,2 3 0 0,-10-9 0 0,8 7 0 0,-7 0 0 15,8-1 0-15,-8 5 0 0,7-4 0 0,-8 0 0 0,1 4 0 16,9-3 0-16,-10 2 0 0,0-3 0 0,9 4 0 0,-9-4 0 16,10 4 0-16,-10 1 0 0,0-5 0 0,9 4 0 0,-9 0 0 0,0 1 0 15,2-7 0-15,-2 7 0 0,0 0 0 0,1-1 0 16,-1 0 0-16,0 2 0 0,-8-3 0 0,9 2 0 0,-9-1 0 0,8 0 0 15,-8 1 0-15,-1-5 0 0,11 4 0 0,-11 1 0 0,1-1 0 16,0 0 0-16,0 1 0 0,-1 4 0 0,11-4 0 0,-12-2 0 16,3 2 0-16,-1 4 0 0,0-4 0 0,8 4 0 0,-8-5 0 0,-1 6 0 15,1-1 0-15,9 0 0 0,-9 0 0 0,8 2 0 0,-8-4 0 16,9 3 0-16,-9-1 0 0,8 0 0 0,-8-4 0 0,1 4 0 16,7 0 0-16,-9 0 0 0,1 1 0 0,8-1 0 0,-8 0 0 15,9-5 0-15,-9 6 0 0,0-2 0 0,8 2 0 0,-8-5 0 16,1 3 0-16,7 2 0 0,-9-1 0 0,10-5 0 0,0 6 0 0,-11 0 0 15,12-7 0-15,-2 7 0 0,1-2 0 0,-1 2 0 0,0-5 0 16,1 3 0-16,-1 2 0 0,0-1 0 0,0-5 0 0,1 6 0 16,8-2 0-16,-8 2 0 0,-1-5 0 0,0 3 0 0,1 2 0 15,-1-1 0-15,10 1 0 0,-10-6 0 0,0 4 0 0,1 2 0 16,-1 0 0-16,0-1 0 0,-8-1 0 0,9 2 0 0,-1-1 0 0,0 0 0 16,-8 0 0-16,9 1 0 0,-1 4 0 0,-8-6 0 0,8 2 0 15,1 4 0-15,-1-5 0 0,-8 5 0 0,8 0 0 0,1-4 0 16,-1 4 0-16,0 0 0 0,2 0 0 0,-2 0 0 0,1 0 0 0,-1 0 0 15,0 0 0-15,0 0 0 0,9 0 0 0,-7 0 0 16,-2 0 0-16,0 0 0 0,0 0 0 0,1 4 0 0,-1-4 0 0,0 0 0 16,1 0 0-16,-1 5 0 0,0-5 0 0,-8 0 0 0,9 4 0 15,-1 2 0-15,0-6 0 0,-8 4 0 0,9-4 0 0,-9 5 0 16,0 0 0-16,8 0 0 0,-8-5 0 0,9 10 0 0,-9-5 0 16,0-5 0-16,8 8 0 0,-9-2 0 0,11-2 0 0,-11 2 0 15,9-2 0-15,-8 5 0 0,8-3 0 0,-7 3 0 0,7-5 0 16,0 6 0-16,-8-6 0 0,9 7 0 0,-9-1 0 0,8-6 0 0,0 5 0 15,-7-3 0-15,7 3 0 0,-8 1 0 0,8-6 0 0,-7 6 0 16,7-1 0-16,-8-3 0 0,-1 3 0 0,11 1 0 0,-12-1 0 16,2 1 0-16,9-1 0 0,-9 1 0 0,8 4 0 0,-8-4 0 15,9 1 0-15,-9-3 0 0,8 6 0 0,0-4 0 0,1 4 0 16,-1-4 0-16,0 0 0 0,1 4 0 0,-1-5 0 0,2 6 0 0,6-5 0 16,-8 4 0-16,9-5 0 0,-8 1 0 0,0 5 0 0,7-6 0 15,0 1 0-15,-6 5 0 0,7-7 0 0,-9 7 0 0,8-5 0 16,-6 0 0-16,6 3 0 0,-7-3 0 0,7 5 0 0,-8-1 0 15,10 1 0-15,-10-7 0 0,1 7 0 0,7 0 0 0,-6-1 0 16,6-3 0-16,-8 2 0 0,9 2 0 0,-8-6 0 0,8 5 0 0,-1 1 0 16,-7-5 0-16,8 4 0 0,0 0 0 0,0-4 0 0,0 4 0 15,-1-5 0-15,2 6 0 0,-2-5 0 0,2 4 0 0,7-5 0 16,-7 6 0-16,-2-1 0 0,10-4 0 0,-10 5 0 0,10-1 0 0,-9-5 0 16,8 6 0-16,-8-5 0 0,9 4 0 0,-9 1 0 15,8-1 0-15,-7-5 0 0,6 6 0 0,-6-2 0 0,7 3 0 0,-8-2 0 16,8 0 0-16,-7 1 0 0,8-1 0 0,-10 5 0 0,0-4 0 15,10-1 0-15,-9 0 0 0,0 1 0 0,9-1 0 0,-9 0 0 16,-1 5 0-16,10-4 0 0,-10-1 0 0,10 1 0 0,-8-1 0 0,-2 1 0 16,10-1 0-16,-9 0 0 0,9-4 0 0,-10 3 0 0,10 3 0 15,-10 3 0-15,10-5 0 0,-9 1 0 0,9 0 0 0,-10-1 0 16,10 0 0-16,-8 0 0 0,6 1 0 0,-6-1 0 0,6 0 0 16,-6 1 0-16,-1-1 0 0,8 0 0 0,-8 1 0 0,9-1 0 15,0-4 0-15,-10 4 0 0,10 1 0 0,-10-6 0 0,10 5 0 16,0-4 0-16,-10 4 0 0,10-4 0 0,-1 5 0 0,1-1 0 15,-10-5 0-15,10 6 0 0,0 0 0 0,0-6 0 0,-10 5 0 0,10 1 0 16,-1-1 0-16,1 0 0 0,-10 1 0 0,10-5 0 0,0 4 0 16,-10 1 0-16,10-1 0 0,0 0 0 0,-10 0 0 0,10 1 0 15,-1-5 0-15,1 4 0 0,-1-5 0 0,0 6 0 0,1-6 0 0,0 1 0 16,0-1 0-16,-2 1 0 0,10-5 0 0,-8 5 0 16,8-6 0-16,-8 1 0 0,8 0 0 0,-10 1 0 0,10-3 0 0,0 2 0 15,-8 0 0-15,8 0 0 0,0-5 0 0,0 4 0 0,0-4 0 16,0 6 0-16,0-6 0 0,0 4 0 0,0 1 0 0,0-5 0 15,0 0 0-15,0 5 0 0,0-5 0 0,0 4 0 0,0-4 0 0,0 0 0 16,0 0 0-16,0 0 0 0,0 0 0 0,0 0 0 0,0 0 0 16,0 0 0-16,0 0 0 0,0 0 0 0,0 0 0 15,0 0-24-15,0 0-68 0,0 0 4 0,0 0-16 0,0 0-12 0,0 0-16 16,0 0-28-16,0 0-12 0,0 0-80 0,0 0 8 0,0 0 44 16,0-4 36-16,0-1 32 0,0 0 24 0</inkml:trace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4:31.5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6917B7-4329-4E43-AF8C-9820FDA3F92F}" emma:medium="tactile" emma:mode="ink">
          <msink:context xmlns:msink="http://schemas.microsoft.com/ink/2010/main" type="writingRegion" rotatedBoundingBox="7129,11607 7495,11607 7495,11708 7129,11708">
            <msink:destinationLink direction="with" ref="{7321ED47-2934-434A-B584-4577F1786F53}"/>
          </msink:context>
        </emma:interpretation>
      </emma:emma>
    </inkml:annotationXML>
    <inkml:traceGroup>
      <inkml:annotationXML>
        <emma:emma xmlns:emma="http://www.w3.org/2003/04/emma" version="1.0">
          <emma:interpretation id="{A4A7F8F9-29CE-4417-9D1E-7CA3D1AA27A3}" emma:medium="tactile" emma:mode="ink">
            <msink:context xmlns:msink="http://schemas.microsoft.com/ink/2010/main" type="paragraph" rotatedBoundingBox="7129,11607 7495,11607 7495,11708 7129,11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7E2AA6-F22B-445A-861C-B32153F97D1F}" emma:medium="tactile" emma:mode="ink">
              <msink:context xmlns:msink="http://schemas.microsoft.com/ink/2010/main" type="line" rotatedBoundingBox="7129,11607 7495,11607 7495,11708 7129,11708"/>
            </emma:interpretation>
          </emma:emma>
        </inkml:annotationXML>
        <inkml:traceGroup>
          <inkml:annotationXML>
            <emma:emma xmlns:emma="http://www.w3.org/2003/04/emma" version="1.0">
              <emma:interpretation id="{FC1D1341-0AEC-42EB-BE17-6A67189F1E80}" emma:medium="tactile" emma:mode="ink">
                <msink:context xmlns:msink="http://schemas.microsoft.com/ink/2010/main" type="inkWord" rotatedBoundingBox="7129,11607 7495,11607 7495,11708 7129,11708"/>
              </emma:interpretation>
            </emma:emma>
          </inkml:annotationXML>
          <inkml:trace contextRef="#ctx0" brushRef="#br0">4570 10056 47 0,'0'0'84'16,"0"-5"-8"-16,0 5 0 0,8 0-24 0,-8-5 0 0,0 5-4 16,0 0 0-16,8-5 4 0,-8 5-4 0,9 0 0 0,-9 0 0 15,0 0 4-15,0 0 0 0,8 0-16 0,-8 0 20 0,9 0 0 16,-9 0-8-16,8 0 8 0,-8 0 4 0,9 0-4 0,-1 0 0 15,0 5 0-15,2-5 0 0,-10 5 0 0,8-5-4 0,0 0 4 0,2 5-4 16,-2-5-4-16,9 4 4 0,-9 2-8 0,0-6-4 0,1 4 0 16,0 0 0-16,7 1-8 0,-6-5-4 0,-2 6 0 0,9-2 0 15,-8-4-4-15,-1 5-4 0,9-5 4 0,-9 0-4 0,1 5 0 0,0-5 0 16,-1 0-16-16,0 0-4 0,10 0 0 0,-18 0 0 0,8 5 0 16,0-5 0-16,2 0 0 0,-10 0 0 0,8 0 0 15,-8 0 0-15,8 0 0 0,-8 0 0 0,0 0 0 0,0-5 0 0,9 10 0 16,-9-5 0-16,0 0 0 0,0 0 0 0,0 0 0 0,0 0-12 15,0 0-36-15,0 4-24 0,0-4-12 0,-9 0-24 0,9 6-16 16,0-6-28-16,0 4-20 0,-8 1-12 0,8-5-80 0,-8 4 32 16,8-4 48-16,0 6 36 0,-10-2 32 0,10 1 20 0</inkml:trace>
        </inkml:traceGroup>
      </inkml:traceGroup>
    </inkml:traceGroup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6:20.1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-1-1 27 0,'0'4'228'0,"0"1"-8"0,0 0-16 0,0 0-32 0,0-1-8 15,0-4-4-15,0 0-4 0,0 6-12 0,0-6-16 0,0 0-16 16,0 4-20-16,0-4-12 0,0 0-16 0,0 0-12 0,0 0-8 0,0 0-44 15,0 0 0-15,0 0 0 0,0 0 0 0,0 0 0 0,0-4 0 16,0 8 0-16,0-4-44 0,0 0-72 0,0 0-40 0,0 0-40 16,0 0-52-16,0 0-72 0,0 0 64 0,0 0 44 0,0 0 44 15,0 0 28-15,0 0 28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3:07.5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B78FDC-92D1-4E35-AC18-1B29084E4F71}" emma:medium="tactile" emma:mode="ink">
          <msink:context xmlns:msink="http://schemas.microsoft.com/ink/2010/main" type="writingRegion" rotatedBoundingBox="20070,10989 20437,10989 20437,11276 20070,11276"/>
        </emma:interpretation>
      </emma:emma>
    </inkml:annotationXML>
    <inkml:traceGroup>
      <inkml:annotationXML>
        <emma:emma xmlns:emma="http://www.w3.org/2003/04/emma" version="1.0">
          <emma:interpretation id="{AA46305C-9C3A-4E7E-B02D-20DFE066C8A9}" emma:medium="tactile" emma:mode="ink">
            <msink:context xmlns:msink="http://schemas.microsoft.com/ink/2010/main" type="paragraph" rotatedBoundingBox="20070,10989 20437,10989 20437,11276 20070,11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DD5697-1A7D-4ACB-93E1-BDCF15CC9BA1}" emma:medium="tactile" emma:mode="ink">
              <msink:context xmlns:msink="http://schemas.microsoft.com/ink/2010/main" type="line" rotatedBoundingBox="20070,10989 20437,10989 20437,11276 20070,11276"/>
            </emma:interpretation>
          </emma:emma>
        </inkml:annotationXML>
        <inkml:traceGroup>
          <inkml:annotationXML>
            <emma:emma xmlns:emma="http://www.w3.org/2003/04/emma" version="1.0">
              <emma:interpretation id="{50B7F67F-1096-44EA-BC2C-1C46659D407A}" emma:medium="tactile" emma:mode="ink">
                <msink:context xmlns:msink="http://schemas.microsoft.com/ink/2010/main" type="inkWord" rotatedBoundingBox="20070,10989 20437,10989 20437,11276 20070,11276"/>
              </emma:interpretation>
            </emma:emma>
          </inkml:annotationXML>
          <inkml:trace contextRef="#ctx0" brushRef="#br0">4146 6967 7 0,'0'0'80'0,"0"0"-4"0,0-5-8 0,0 5-32 0,0 0-4 16,0 0 0-16,0 0-4 0,0 0 4 0,0 0 0 0,0-5-4 15,0 5 0-15,0 0 0 0,0 0 4 0,0 0 0 0,0-5 0 16,0 5 4-16,0 0 0 0,0 0 4 0,0 0 0 0,0 0-4 0,0 0 0 16,0 0 0-16,0 0-4 0,0 0 8 0,0 0-12 0,0 0 4 15,0 0-8-15,0 0-4 0,0 0 4 0,0 0 0 0,0 0-8 16,0 0 0-16,0 0 4 0,0 0-4 0,0 0 0 0,0 0 0 16,0 0 0-16,-8 0-4 0,8 0 4 0,-10 0 0 0,10 0-4 15,-8 0 4-15,8 5-4 0,-8-5 0 0,0 5 0 0,8-5 0 0,-9 5 0 16,0-5 0-16,1 4-4 0,-1 0 0 0,1 3 0 0,0-7 0 15,-2 4-4-15,2 5 4 0,8-9-4 0,-8 10 0 0,0-5 0 16,-2 0 0-16,2-1 0 0,0 1 4 0,-1 0-4 0,0 0-4 0,9-1 0 16,-8 2 4-16,-1-2 0 0,1 2-4 0,8-3 4 15,-8 3 0-15,0-2 0 0,-2 6-4 0,10-5 0 0,-8-1 0 0,8 2 0 16,-8-2 0-16,-2 0 4 0,10 1 0 0,-8 1-4 0,0 3 0 16,8-4 0-16,-9 0 0 0,1-1 0 0,8 2 4 0,-9 3 0 15,9-5-4-15,-8 2 4 0,8-2 0 0,-9 1-20 0,9 0 20 16,-8 0 0-16,8-1 0 0,-8 2 0 0,8-2 0 0,-10 1 0 15,10-5 4-15,0 4-4 0,-8-4 0 0,8 6-4 0,0-6 4 0,0 0 0 16,0 4-4-16,-8-4 4 0,8 0 0 0,0 0 0 0,0 0 0 16,-10 0 0-16,10 5 0 0,0-5 0 0,0 0-4 0,0 0 4 15,-8 5 0-15,8-5-4 0,0 0 4 0,0 0-4 0,0 0 0 16,0 0 0-16,0 0 4 0,0 0 0 0,0 0-4 0,0 0 4 16,0 0 0-16,0 0-4 0,0 0 0 0,0 0 0 0,0 0 0 0,0 0 0 15,0 0 0-15,0 0 0 0,0 0 0 0,0 0 0 0,0 0 0 16,0 0-8-16,0 0 4 0,0 0-8 0,0 0-4 0,0 0 0 15,0 0-12-15,0 0-8 0,0 0-12 0,0 0-4 0,0 0-12 0,0 0-12 16,0 0-20-16,0 0-16 0,0-5-4 0,0 5-52 16,0-5-36-16,8 5 32 0,-8-4 40 0,0 4 24 0</inkml:trace>
          <inkml:trace contextRef="#ctx0" brushRef="#br0" timeOffset="-660.7467">3831 6947 23 0,'0'0'72'0,"-8"0"-8"0,8 0-8 0,0 0-32 0,0 0 8 0,8 0-4 16,-8 0-8-16,0 0 4 0,0 0-4 0,0 0 4 0,0 0-4 15,0 0-4-15,0 0 0 0,0 0 0 0,0 0 0 0,0 0 0 16,0 0 0-16,0 0 0 0,0 0 4 0,0 0 0 0,0 0 0 16,0 0 4-16,0-4 0 0,0 8 0 0,0-4 4 0,0 0 0 15,0 0 0-15,0 0 0 0,0 0 0 0,0-4 8 0,0 4-4 0,0 0 0 16,0 4-8-16,0-4 0 0,0 0 4 0,0 0 0 0,0 0-4 15,0 0 0-15,0 0-8 0,0 0-4 0,0 0 0 0,0 0 4 16,0 0 0-16,0 0 0 0,0 0 4 0,0 0-4 0,0 0 4 16,0 0 0-16,0 0 0 0,0 0-4 0,0 0 4 0,8 0 0 15,-8 0-4-15,0 0 8 0,9 5-4 0,-9-5-4 0,0 5 0 16,8 0 0-16,-8 0 0 0,9-5 0 0,-9 8 0 0,8-1 0 0,-8-3-4 16,9 1 4-16,-9-1 0 0,8 6-4 0,-8-5 0 0,8 0 4 15,2 4 0-15,-10-4 0 0,8 4 0 0,-8-3-8 0,8-2 8 16,2 5-8-16,-10-3 4 0,8-2-4 0,0 6 0 0,-8-5 0 15,8-1 0-15,1 6 0 0,-9-6 0 0,8 1-4 0,1 5 4 16,-9-5 0-16,9 0-4 0,-1 0 0 0,-8 5 4 0,8-6-4 0,-8 1 0 16,10-1 0-16,-10 2 0 0,8-2 4 0,-8 1-4 0,8 0-4 15,-8 4 4-15,8-3 4 0,-8-6-8 0,10 9 4 0,-10-9 0 16,0 4-4-16,8 2 0 0,-8-2 0 0,0 1 0 0,0-5 0 0,0 5 4 16,8-5-4-16,-8 4 0 0,0-4 0 0,0 0 0 15,0 0 0-15,0 0 4 0,0 5-4 0,0-5 4 0,0 0-4 0,0 0 4 16,0 0-4-16,0 0 0 0,0 0 4 0,0-5 0 0,0 5 0 15,0 0-4-15,0 0-4 0,0 0 4 0,0 5 0 0,0-5 4 16,0 0-4-16,0 0 0 0,0 0 0 0,0 0 0 0,0 0 0 16,0 0 0-16,0 0 0 0,0 0 0 0,0 0 0 0,0 0 0 15,0 0 4-15,0 0 0 0,0 0-4 0,0 0 0 0,0 0 0 0,0 0-4 16,0 0 0-16,0 0-4 0,0 0-4 0,0 0-4 0,0-5-8 16,0 5-12-16,0 0-8 0,0 0-8 0,0 0-12 0,0-4-8 15,-8 4 0-15,8-5-16 0,0 5-16 0,0-5-12 0,0 5-4 16,-8-4 0-16,8-2-56 0,0 2-24 0,-10 4 44 0,10-5 28 15,0 1 28-15,0-2 20 0</inkml:trace>
        </inkml:traceGroup>
      </inkml:traceGroup>
    </inkml:traceGroup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3T11:30:51.2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D76B9F-6096-4347-AA73-8321B7F7B865}" emma:medium="tactile" emma:mode="ink">
          <msink:context xmlns:msink="http://schemas.microsoft.com/ink/2010/main" type="writingRegion" rotatedBoundingBox="21395,8443 19091,11050 18052,10133 20357,7525"/>
        </emma:interpretation>
      </emma:emma>
    </inkml:annotationXML>
    <inkml:traceGroup>
      <inkml:annotationXML>
        <emma:emma xmlns:emma="http://www.w3.org/2003/04/emma" version="1.0">
          <emma:interpretation id="{31C19E82-B467-4F24-B674-181683DBDDD1}" emma:medium="tactile" emma:mode="ink">
            <msink:context xmlns:msink="http://schemas.microsoft.com/ink/2010/main" type="paragraph" rotatedBoundingBox="21395,8443 19091,11050 18052,10133 20357,7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1BC52E-B8BC-483F-9461-1A29DAACB51B}" emma:medium="tactile" emma:mode="ink">
              <msink:context xmlns:msink="http://schemas.microsoft.com/ink/2010/main" type="line" rotatedBoundingBox="21395,8443 19091,11050 18052,10133 20357,7525"/>
            </emma:interpretation>
          </emma:emma>
        </inkml:annotationXML>
        <inkml:traceGroup>
          <inkml:annotationXML>
            <emma:emma xmlns:emma="http://www.w3.org/2003/04/emma" version="1.0">
              <emma:interpretation id="{FBC85C9E-8562-4179-8E95-A341FE3FB172}" emma:medium="tactile" emma:mode="ink">
                <msink:context xmlns:msink="http://schemas.microsoft.com/ink/2010/main" type="inkWord" rotatedBoundingBox="21049,8137 19908,9429 19266,8861 20407,75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4164 3585 51 0,'0'-4'104'0,"0"4"0"0,0-5 0 16,0 0-24-16,0 5 4 0,0-5-4 0,0 5 4 0,0 0-4 16,-10 0-4-16,10-4 0 0,0 4-8 0,0 0 0 0,0 0-8 15,0 0 4-15,0 0-12 0,0 0 4 0,0 0-8 0,0 0 0 0,0 4 0 16,0-4 0-16,0 0 0 0,0 0 0 0,0 5 4 0,0 0-8 16,0 0 0-16,0-5 4 0,0 9-4 0,10-4-4 0,-10 4 0 15,0 2-4-15,8-2 4 0,-8 0-4 0,0 6-8 0,8-1-12 16,1 1-16-16,-9-1 0 0,8 5 0 0,0-4 0 0,-8 4 0 15,10 0 0-15,-2 1 0 0,0 3 0 0,0-4 0 0,2 6 0 0,-2-6 0 16,0 5 0-16,1 0 0 0,0 0 0 0,-9-1 0 0,8 2 0 16,1-2 0-16,-1 3 0 0,0 1 0 0,-8-3 0 0,9 0 0 15,-9 5 0-15,0 0 0 0,0-5 0 0,9 4 0 0,-9 1 0 16,-9-4 0-16,9 2 0 0,0 3 0 0,-9-1 0 0,9-1 0 16,-8 1 0-16,0 0 0 0,-1-1 0 0,1 1 0 0,-1 0 0 0,-8 0 0 15,9 0 0-15,-10-1 0 0,2 1 0 0,6-4 0 16,-6 3 0-16,-1 1 0 0,-9 0 0 0,8-1 0 0,2-4 0 0,-10 5 0 15,9-5 0-15,1 0 0 0,-10 0 0 0,8 0 0 0,2-5-28 0,-2 1-56 16,-7-1-20-16,9-5-20 0,-2 0-16 0,10 1-28 16,-10-5-20-16,1-6-48 0,9 1-24 0,-9-5 52 0,8 0 36 0,1-5 36 15,-10-4 28-15</inkml:trace>
          <inkml:trace contextRef="#ctx0" brushRef="#br1" timeOffset="70100.1605">2986 4823 31 0,'0'0'96'0,"0"-5"-4"15,0 5-4-15,0 0-16 0,0 0-4 0,-8 0 4 0,8-5 0 0,0 5 0 16,0 5 0-16,0-10 4 0,0 5-8 0,0 0 4 0,8 0 0 16,-8 0-4-16,0 0 4 0,0 0 0 0,-8 0-4 0,16 0 4 15,-8 0-8-15,0 0 4 0,0 0-8 0,9 0-4 0,-9 0 4 0,0 5-8 16,9-5 4-16,-9 0-4 0,8 5-4 0,-8 0 0 16,8-5-4-16,2 5-4 0,-2-1-16 0,-8 1-24 0,8 0 0 0,1 4 0 15,0-4 0-15,-1 0 0 0,0 5 0 0,1-5 0 0,-1 4 0 16,0-4 0-16,10 4 0 0,-10-4 0 0,10 5 0 0,-10-6 0 15,9 2 0-15,0-2 0 0,0 1 0 0,-9 0 0 0,10 0 0 0,-2-1 0 16,2 1 0-16,-1-5 0 0,0 5 0 0,0-5 0 16,-1 0 0-16,2 5 0 0,0-5 0 0,7 0 0 0,-8 0 0 0,0-5 0 15,-1 5 0-15,2-5 0 0,0 0 0 0,-2 5 0 0,1-4 0 16,0-1 0-16,0 0 0 0,1 0 0 0,-10 1 0 0,10-6 0 16,-2 5 0-16,-8 0 0 0,1 0 0 0,8 0 0 0,-8 1 0 15,-1-1 0-15,0-4 0 0,2 4 0 0,-2 0 0 0,-8 0 0 16,8 0 0-16,0 0 0 0,-8 2 0 0,10-3 0 0,-10-4 0 0,8 6 0 15,-8-1 0-15,8 0 0 0,-8 0 0 0,0 0 0 0,9-4 0 16,-9 3 0-16,0 2 0 0,8-1 0 0,-8 1 0 0,0-1 0 16,0 0 0-16,0 0 0 0,0 0 0 0,0 5 0 0,0-4 0 0,0-1 0 15,0 0 0-15,0 5 0 0,0-5 0 0,0 5 0 16,0 0 0-16,0 0 0 0,0-4 0 0,0 4 0 0,0 0 0 0,0 0 0 16,0 0 0-16,0 0 0 0,0 0 0 0,0 0 0 0,0 0 0 15,0 0 0-15,0 0 0 0,0 0 0 0,0 0 0 0,0 0 0 16,0 0 0-16,-8 4 0 0,8-4 0 0,0 0 0 0,0 5 0 0,-9 0 0 15,9-5 0-15,-8 5 0 0,8-1 0 0,-8-4 0 0,8 5 0 16,-10 0 0-16,2 0 0 0,0 0 0 0,0-1 0 16,8 1 0-16,-10-1 0 0,2 2 0 0,0-2 0 0,-1 1 0 0,0 0 0 15,1 0 0-15,-1 0 0 0,1 0 0 0,-8-1 0 0,6 1 0 16,2 0 0-16,0 1 0 0,-10-3 0 0,10 2 0 0,-1 0 0 16,1 0 0-16,-10 0 0 0,10 0 0 0,0-5 0 0,-10 4 0 0,10-4 0 15,0 5 0-15,-2-5 0 0,-6 0 0 0,7 0 0 16,1 0 0-16,-1 5 0 0,1-5 0 0,-9 0 0 0,9 0 0 0,-2-5 0 15,-6 10 0-15,6-10 0 0,2 5 0 0,0 0 0 16,-9 0 0-16,9 0 0 0,-1 0 0 0,0 5 0 0,-7-5 0 0,6-5 0 16,2 5 0-16,0 0 0 0,0-5 0 0,-2 5 0 0,2 0 0 0,0-4 0 15,-1 4 0-15,1-5 0 0,-1 5 0 0,0-5 0 16,9 0 0-16,-8 5 0 0,0-5 0 0,0 0 0 0,-2 5 0 0,2-3 0 16,8 3 0-16,-8-6 0 0,-2 6 0 0,2-5 0 0,8 0 0 15,-8 5 0-15,-1-4 0 0,9 4 0 0,-8-5 0 0,0 5 0 16,8-5 0-16,-9 5 0 0,0-5 0 0,9 5 0 0,-8 0 0 0,8-5 0 15,-8 5 0-15,-2 0 0 0,10-5 0 0,-8 5 0 0,8 0 0 16,0-4 0-16,0 4 0 0,0 0 0 0,-8 0 0 0,8-6 0 16,0 6 0-16,0 0 0 0,0 0 0 0,0 0 0 0,0 0 0 15,0 0 0-15,0-4 0 0,0 4 0 0,0 4 0 0,0-4 0 16,0 0 0-16,0 0 0 0,0 0 0 0,0 0 0 0,0 0 0 0,0 0 0 16,0 0 0-16,0 0 0 0,0 0 0 0,0 0 0 15,8-4 0-15,-8 4 0 0,0 0 0 0,8 0 0 0,-8 0 0 0,10 0 0 16,-10 4 0-16,8-4 0 0,-8 0 0 0,8 0 0 0,1 6 0 0,0-6 0 15,-9 0 0-15,8 4 0 0,0 1 0 0,1-5 0 16,-1 5 0-16,0-5 0 0,2 5 0 0,-2 0 0 0,0 0 0 0,2-1 0 16,-2 1 0-16,0 0 0 0,9-5 0 0,-8 6 0 0,8-3 0 15,-9 2 0-15,10 0 0 0,-10 0 0 0,8 0 0 0,2 0 0 16,-10-5 0-16,10 4 0 0,-1 1 0 0,-1-5 0 0,-8 0 0 0,10 5 0 16,0-5 0-16,-2 0 0 0,1 0 0 0,-8 4 0 15,8-4 0-15,-1 0 0 0,2 0 0 0,-10 0 0 0,10 0 0 0,-10 0 0 16,9 0 0-16,-8 0 0 0,8 0 0 0,-9 0 0 0,0 0 0 15,10 0 0-15,-10 0 0 0,2 0 0 0,-2 0 0 0,0-4 0 16,0 4 0-16,-8 0 0 0,9-5 0 0,-1 5 0 0,1-5 0 16,0 5 0-16,-1-4 0 0,-8-1 0 0,8 0 0 0,2 0 0 15,-10 0 0-15,8 0 0 0,0 2 0 0,-8-3 0 0,8 1 0 16,-8 0 0-16,10 1 0 0,-10-1 0 0,0 0 0 0,8 0 0 0,-8 0 0 16,0-4 0-16,0 3 0 0,0 2 0 0,0-1 0 0,0 1 0 15,0-6 0-15,8 5 0 0,-8 0 0 0,0 1 0 0,0-1 0 16,0 0 0-16,0 0 0 0,-8 1-64 0,8-1-60 0,0 0-28 15,-8 5-36-15,8 0-24 0,-10 0-100 0,2-6 48 0,0 6 52 16,0 6 40-16,-2-6 36 0,2 5 24 0,0-5 20 0</inkml:trace>
        </inkml:traceGroup>
        <inkml:traceGroup>
          <inkml:annotationXML>
            <emma:emma xmlns:emma="http://www.w3.org/2003/04/emma" version="1.0">
              <emma:interpretation id="{DD6C3141-8C0E-4092-9A10-D4BCCF1271DC}" emma:medium="tactile" emma:mode="ink">
                <msink:context xmlns:msink="http://schemas.microsoft.com/ink/2010/main" type="inkWord" rotatedBoundingBox="20596,9348 19091,11050 18052,10133 19557,84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80472.4381">3046 5620 47 0,'0'0'96'0,"0"0"-4"0,0 0-4 0,0 0-20 16,0-6-4-16,0 6 0 0,0 0 0 0,0 0 4 0,0 0 0 15,0 0 0-15,0 0 0 0,0 0-4 0,0 0-4 0,0 0 0 16,0 0 0-16,0 0-4 0,0 0 0 0,-8 0 0 0,8 0-4 15,0 0 0-15,-8 0-4 0,8 0 0 0,-10 6 0 0,10-6 0 0,-8 4-4 16,0-4-4-16,8 5 4 0,-9 0-8 0,0-1 0 0,1 1 0 16,0 5-4-16,8-6 0 0,-9 5-4 0,1 2 0 0,-1-2-4 15,0 5 0-15,1 1 0 0,0-1 4 0,-2 1-8 0,2-1-12 16,0 1-8-16,8 5 0 0,-9-7 0 0,0 6 0 0,1 0 0 16,0 0 0-16,8 6 0 0,-9-6 0 0,1 0 0 0,-1 0 0 0,9 5 0 15,-9-4 0-15,9-2 0 0,-8 7 0 0,8-6 0 16,0 0 0-16,-8 0 0 0,8 6 0 0,0-7 0 0,0 1 0 0,0 1 0 15,0-1 0-15,0 0 0 0,0 0 0 0,0 0 0 0,0 1 0 16,0 3 0-16,0-3 0 0,0-1 0 0,8 0 0 0,-8 0 0 16,0 6 0-16,8-6 0 0,-8 5 0 0,0-6 0 0,9 2 0 0,-9 4 0 15,9-5 0-15,-9 5 0 0,8-4 0 0,1-2 0 0,-9 1 0 16,8 1 0-16,0-1 0 0,-8-5 0 0,9 5 0 0,-9 0 0 16,9-4 0-16,-1-1 0 0,-8 1 0 0,8-1 0 0,-8-4 0 15,10 4 0-15,-10-5 0 0,8 2 0 0,-8-2 0 0,8 1 0 16,-8-1 0-16,0-4 0 0,0 4-88 0,9-3-40 0,-9-6-28 0,0 4-44 15,0-4-20-15,0 0-88 0,0 0 52 0,0 0 44 0,0-4 48 16,0-2 28-16,0 2 24 0</inkml:trace>
          <inkml:trace contextRef="#ctx0" brushRef="#br1" timeOffset="82163.1477">3165 4847 51 0,'0'-5'72'15,"0"0"-4"-15,0 1-8 0,-8 4-24 0,8-5 0 0,0 0 4 16,0 5-8-16,0-5 0 0,0 0 4 0,0 5 0 0,0-5 0 16,0 1-4-16,0 4-16 0,0-6 20 0,0 6 0 0,0 0 0 15,0-4-4-15,0 4 4 0,0 0-4 0,0 0-4 0,0 0 4 0,0 0-8 16,0 0 0-16,0 0 0 0,0 0 0 0,0 0 0 0,0 0 0 15,0 0-4-15,0 0-4 0,0 0 4 0,0 0 4 0,0 0-4 16,0 0-4-16,0 0 8 0,8 0-4 0,-8 0 4 0,0 0-4 16,9 4 0-16,0-4 0 0,-9 0 0 0,8 6 0 0,1-6-4 15,-1 4 4-15,0 1-4 0,2-5 4 0,6 5-4 0,-8 0 0 0,2 5 0 16,6-6 0-16,2 1 0 0,-10 0 0 0,9 4 0 0,-9-4 0 16,10 0 0-16,-2 0-4 0,-6 0 0 0,6 0 0 0,1-1 0 15,0 1 0-15,-8 0 0 0,7-1-4 0,2-4 4 0,0 0-4 16,-10 5-4-16,8-5 4 0,2 0-4 0,-10 0 4 0,9 0-4 15,-9 0 4-15,10 0-4 0,-10-5-4 0,10 5 4 0,-10-4-4 0,0 4 0 16,9-5 4-16,-8 0-4 0,0 1 4 0,-1 4 0 0,0-5-8 16,2 0 0-16,-2 0 8 0,0 0-4 0,0 0 0 0,2 2 4 15,-2 3-4-15,-8-6 0 0,8 1 0 0,-8 5 4 0,9-5-4 0,-9 5 0 16,8-4 0-16,-8 4-4 0,0 0 4 0,9-5 4 16,-9 5-8-16,0 0 8 0,0 0-8 0,9 0 4 0,-9 0 4 0,0 0-4 15,0-5 4-15,0 5-4 0,0 5 0 0,0-5 0 0,0-5 0 16,0 5 0-16,0 0 0 0,0 0 0 0,0 0 0 0,0 0 4 15,0 0 0-15,0 0-8 0,0 0 8 0,0 0-4 0,0 0 4 0,0 0-4 16,0 0 0-16,0 0 4 0,0 0-4 0,0 0 4 0,0 0-4 16,0 0 4-16,0 0-4 0,0 0 4 0,-9 0-4 0,9 0 4 15,0 0 0-15,0 0-4 0,-9 0 0 0,9 0-4 0,-8 0 4 16,8 0 4-16,-9 0-4 0,1 0-4 0,0 0 8 0,-2 0-4 16,2 5 0-16,8-5 0 0,-16 0 0 0,6 5 0 0,2-5 0 15,0 0-4-15,-1 4 4 0,0 1 0 0,-8 0 0 0,9-5-24 16,0 6 28-16,-10-3-4 0,10 2 4 0,-10-5 0 0,10 5-4 15,-9 0-4-15,9 0 4 0,-10-5 4 0,2 5-4 0,-2-5 0 0,10 4 4 16,-10-4-8-16,2 0 4 0,-1 5-4 0,0-5 0 0,0 0-8 16,-1 0 0-16,2 0 0 0,6 0 0 0,-6 0-4 0,-1 0-8 15,0 0-8-15,0 0-8 0,-1 0-8 0,10 0-4 0,-8 0-12 16,-2-5-20-16,10 5-24 0,-9-4-24 0,8 4-8 0,-8-5-84 16,9 5 24-16,0-5 44 0,-2 0 28 0,2 0 24 0</inkml:trace>
          <inkml:trace contextRef="#ctx0" brushRef="#br1" timeOffset="79869.5224">2279 5758 31 0,'0'0'72'0,"0"0"-4"0,0 0-8 0,0 0-28 15,0 0-4-15,8 0 0 0,-8 0 0 0,0 0-4 0,0 0 4 16,0 0-4-16,0 0-4 0,0 0 0 0,0 0 4 0,0 0 0 15,0 0 0-15,0 0 0 0,0 0 0 0,0 0 0 0,0 0 4 0,0 0 0 16,0-5 0-16,9 5 8 0,-9 0 0 0,0-5 0 0,0 5 4 16,0-4-4-16,0 4 0 0,0-5 0 0,0 5-4 0,0-5 4 15,0 0 0-15,0 5-4 0,0-4 0 0,0-1-4 0,0 0-4 16,0 0 4-16,-9 5-4 0,9-5 0 0,-8 5-4 0,8-5 0 0,-8 1 0 16,8 4 0-16,-10 0-4 0,2-5-4 0,0 5 0 0,0 0 0 15,8 0 0-15,-18-5-4 0,10 5 0 0,-1 0 0 0,1 0 0 16,-1 0 0-16,0 0-4 0,-7 5 0 0,8 0 0 0,-2-5-4 15,2 4 8-15,0 1-4 0,-10 0-20 0,10 0 20 0,-1 5 0 16,1-6 0-16,-1 6-4 0,1-5 4 0,-1 4-4 0,1 1 0 0,0 4 0 16,-2-4 0-16,2-1 0 0,8 1 0 0,-8 0 0 15,-2-1 0-15,10 1 0 0,0-1 0 0,0 1 0 0,-8-1 0 0,8 1 0 16,0 0 0-16,0-5 4 0,0-1-4 0,0 6 0 0,0-5 0 16,8-1 0-16,-8 2 0 0,0-2 4 0,10 1 0 0,-10-5 0 15,8 5 0-15,-8-5 4 0,8 0 0 0,2 5 0 0,-2-5 4 16,0 0-4-16,1 0 0 0,-1 0 0 0,1 0-8 0,-1 0 4 15,1 0 0-15,7 0 0 0,-6 0 0 0,6 0 0 0,-6 4-4 0,-2-4 4 16,8 0 0-16,-7 5-4 0,8 0 4 0,-8 0-4 0,7-5 4 16,-6 4 0-16,6 1-4 0,-8 0 0 0,10 0-4 0,-10 5 4 15,1-5 0-15,8-1 4 0,-8 6-4 0,-1-6 0 0,10 6 4 16,-10 0 0-16,0-5 0 0,0 5 0 0,2-1 0 0,-2 0 0 16,0 1 0-16,1-1 0 0,-9 1 4 0,8 0-4 0,-8 5 0 0,9-6 4 15,-9 0 0-15,9 1-4 0,-9-1 8 0,0 0-4 0,0 6 0 16,0-5 4-16,0-1 4 0,0 1-4 0,0-1 0 0,0 1 0 15,0 6 0-15,-9-8 0 0,9 2-4 0,-9 0 4 0,9 4 0 0,-8-5-4 16,-1 1 0-16,1 0 0 0,0-1-4 0,8 1 0 0,-18-1 4 16,10 1-4-16,0-1 0 0,-10 1 4 0,10-5 0 0,-10 0-4 15,10 4 0-15,-9-3 0 0,-1-6 4 0,10 4-4 0,-8-4 0 16,-2 5 0-16,10-5 0 0,-9-5-4 0,-1 5 0 0,2-4 4 16,-2 4 0-16,10-6 0 0,-10 2-4 0,2-6 8 0,7 5-8 0,-8-5 0 15,9 6 0-15,-1-5-4 0,-7-1 4 0,6 0-8 16,2 1 0-16,0-6-4 0,-2 5-8 0,2-4-8 0,0 5-4 0,0-1-8 15,-1-5-8-15,1 6-8 0,8-5-4 0,-9 4-12 0,9-5-8 16,0 6-12-16,0-1-16 0,-9 0-12 0,9 1-4 0,0-1-4 16,0 6-84-16,9-6 16 0,-9 1 40 0,9 4 28 0,-9-5 20 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43.1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A43194-8E38-4D5E-A022-FE4B474D013E}" emma:medium="tactile" emma:mode="ink">
          <msink:context xmlns:msink="http://schemas.microsoft.com/ink/2010/main" type="inkDrawing" rotatedBoundingBox="25719,14508 25725,14479 25731,14481 25726,14509" semanticType="verticalRange" shapeName="Other"/>
        </emma:interpretation>
      </emma:emma>
    </inkml:annotationXML>
    <inkml:trace contextRef="#ctx0" brushRef="#br0">423 2018 55 0,'0'0'120'0,"0"0"-8"15,0 0 4-15,0 0-20 0,0 0 0 0,0 0 0 0,0 0-4 16,0 0-8-16,0 0-8 0,0 0 0 0,0 0-12 0,0 0-8 0,0 0-8 16,0 0-24-16,0 0 16 0,0 0-12 0,0 0-4 0,0 0-8 15,0 0-8-15,0 0-4 0,0 0-16 0,0 0-24 0,0 0-24 16,0 0-36-16,0 0-40 0,0-5-12 0,0 5-80 0,0-5 40 15,0 1 32-15,0-6 32 0,8 6 24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14.2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736374-15AD-4C65-9E3B-2EB1334A35BC}" emma:medium="tactile" emma:mode="ink">
          <msink:context xmlns:msink="http://schemas.microsoft.com/ink/2010/main" type="writingRegion" rotatedBoundingBox="33900,10673 33826,12772 33302,12754 33376,10655"/>
        </emma:interpretation>
      </emma:emma>
    </inkml:annotationXML>
    <inkml:traceGroup>
      <inkml:annotationXML>
        <emma:emma xmlns:emma="http://www.w3.org/2003/04/emma" version="1.0">
          <emma:interpretation id="{8CDF779E-8B90-41DA-99A5-6E6EFEAF40B1}" emma:medium="tactile" emma:mode="ink">
            <msink:context xmlns:msink="http://schemas.microsoft.com/ink/2010/main" type="paragraph" rotatedBoundingBox="33900,10673 33826,12772 33302,12754 33376,10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FF504F-74E4-4691-8ACF-788CEB6AFC63}" emma:medium="tactile" emma:mode="ink">
              <msink:context xmlns:msink="http://schemas.microsoft.com/ink/2010/main" type="line" rotatedBoundingBox="33900,10673 33826,12772 33302,12754 33376,10655"/>
            </emma:interpretation>
          </emma:emma>
        </inkml:annotationXML>
        <inkml:traceGroup>
          <inkml:annotationXML>
            <emma:emma xmlns:emma="http://www.w3.org/2003/04/emma" version="1.0">
              <emma:interpretation id="{AB707768-1CE6-46E6-8710-8FE4E721B640}" emma:medium="tactile" emma:mode="ink">
                <msink:context xmlns:msink="http://schemas.microsoft.com/ink/2010/main" type="inkWord" rotatedBoundingBox="33702,10666 33684,11160 33388,11150 33406,106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5187-573 3 0,'0'0'60'0,"0"0"-8"16,0 0 4-16,-8 0-28 0,8 0-4 0,0 0 4 0,0 0 0 16,0 0 0-16,0 0-12 0,0 0 0 0,0 0 4 0,0 0 4 0,0 0 4 15,0 0 0-15,0 0 4 0,0 0 0 0,0 0-4 0,0 0 0 16,0 0-4-16,0 0 4 0,0 0 0 0,0 0-4 0,0 0 0 15,0 0-16-15,0 0 12 0,0 0 0 0,0-5 0 0,0 0-4 0,0 5 8 16,0-4 0-16,0-1-4 0,8 1-4 0,-8 0 8 16,0-2-8-16,7 2 8 0,-7-5-8 0,9-1 0 0,-9 6 4 0,8-5 4 15,-8-2-8-15,8 3 0 0,1-5 0 0,-1 3-4 0,0 1-4 16,1 0 0-16,-9-5 8 0,7 5-4 0,1-4 0 0,0-1-4 16,1 4 0-16,-1-4-4 0,0 1 4 0,1-1 4 0,-2 5-8 15,-7-5 0-15,8 0 4 0,1 1 0 0,-1-1-4 0,-8 5 0 16,8-5 4-16,0 0 0 0,-8 5-4 0,9 0 0 0,-9-5 4 0,0 9-4 15,7-4 0-15,-7-1 0 0,8 2 0 0,-8-1 0 0,0 4 0 16,9 0 0-16,-9-3 0 0,0 8 4 0,8-5-4 0,-8 1-4 16,0-1 0-16,0 5 4 0,0-5 0 0,8 5 0 0,-8 0-8 15,0-5 12-15,0 5-8 0,9 0 0 0,-9 0 4 0,0 0-4 16,0 0 4-16,0 0-4 0,8 5 0 0,-8-5 0 0,0 5-16 0,0-5 20 16,0 5 0-16,0-1 0 0,0 1 0 0,0-5-4 0,0 8 4 15,7-3-4-15,-7 4 4 0,0 1 0 0,0-7 0 0,0 7 0 16,0 4 0-16,0-5 0 0,0 0-4 0,0 5 4 0,0-5 0 0,0 5 4 15,0-5-4-15,0 5-4 0,0 0 4 0,0 0-4 0,0 0 4 16,0-1 0-16,0 1 0 0,0-1-4 0,0 1 4 0,0 0 0 16,0 0-4-16,0-1 4 0,8 2 0 0,-8-2 0 0,0 1 0 15,0 0 0-15,9-5 0 0,-9 5 0 0,0-5 0 0,8 5 0 16,-8-5 0-16,0 1 0 0,8-2-4 0,-8 1 8 0,0-4-4 16,0 4-4-16,9-4 0 0,-9 3 4 0,0-3-4 0,0 0 0 0,0 0 0 15,0-1 0-15,0 0 0 0,0-4 4 0,0 6 0 16,0-6-4-16,0 0 0 0,0 0 0 0,0 0 0 0,0 4 0 0,0-4-4 15,0 0 0-15,0 0 4 0,0 0 0 0,0 0-4 0,0-4-4 16,0 4 0-16,0 0 0 0,0 0-8 0,0 0-8 0,0 0-24 16,0 4-8-16,0-4-28 0,0 0-20 0,0 0-8 0,0 0-8 0,-9 0-40 15,9 0-36-15,0 0 32 0,-8 0 32 0,8 0 24 16</inkml:trace>
        </inkml:traceGroup>
        <inkml:traceGroup>
          <inkml:annotationXML>
            <emma:emma xmlns:emma="http://www.w3.org/2003/04/emma" version="1.0">
              <emma:interpretation id="{86854DF7-992F-4BC6-8516-78EC970071BB}" emma:medium="tactile" emma:mode="ink">
                <msink:context xmlns:msink="http://schemas.microsoft.com/ink/2010/main" type="inkWord" rotatedBoundingBox="33873,11447 33871,11488 33347,11469 33349,11429"/>
              </emma:interpretation>
            </emma:emma>
          </inkml:annotationXML>
          <inkml:trace contextRef="#ctx0" brushRef="#br0" timeOffset="477.238">5147-249 51 0,'0'0'72'0,"0"0"0"16,0 0-8-16,-10 0-20 0,10 0 4 0,0 0 0 0,0 0 0 0,10 0 0 15,-10 0-4-15,0 0 0 0,7 0-4 0,-7 0 4 16,0 0 0-16,8 0-4 0,0 0-4 0,1 0 8 0,-9 0-4 0,8 0 4 16,8 0-4-16,-8 0 0 0,0 0 0 0,9 0-8 0,-9 0-4 15,8 0 0-15,0 0 0 0,-7 6 0 0,7-6-4 0,0 0 4 16,1 5-4-16,-1-5 0 0,1 4-4 0,-2-4 0 0,2 4 0 15,-9-4 0-15,9 4 0 0,-2 2-4 0,-6-2 0 0,7-4 0 16,0 5 4-16,-8-5-4 0,9 5 0 0,-9-1 4 0,9-4-4 0,-10 0 0 16,10 0 4-16,-9 4 0 0,0-4 0 0,9 0-8 0,-10 0 8 15,1 0-8-15,1 0 8 0,-1 0-8 0,0 0-4 0,1 0 0 16,-9 0 4-16,8 0 4 0,-8 0-8 0,7 0 0 0,-7 0 8 16,0 0-4-16,0 0 0 0,0 0-4 0,9 0 0 0,-9 0 0 15,0 0-4-15,0 0 0 0,0 0-4 0,-9 0 0 0,9 0 8 0,0 0-8 16,0 0 0-16,0 0 0 0,0 0-4 0,0 0 4 0,0 0-8 15,0 0-4-15,-7 0-20 0,7 0-28 0,0 0-24 0,-8 0-20 16,-1 0-48-16,9 0-24 0,-8 0-8 0,0 0-68 0,8 0 44 0,-9 0 32 16,1-4 32-16,1 4 28 0</inkml:trace>
        </inkml:traceGroup>
        <inkml:traceGroup>
          <inkml:annotationXML>
            <emma:emma xmlns:emma="http://www.w3.org/2003/04/emma" version="1.0">
              <emma:interpretation id="{FBD81ED3-437C-4A3B-BFA8-41C04BD7DC17}" emma:medium="tactile" emma:mode="ink">
                <msink:context xmlns:msink="http://schemas.microsoft.com/ink/2010/main" type="inkWord" rotatedBoundingBox="33744,12093 33720,12769 33346,12755 33370,12080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3277.2181">5236 531 3 0,'-8'0'76'0,"8"0"-4"16,0 0-12-16,-8 0-20 0,8 0-4 0,0 0-4 0,0 0 0 0,0 0-4 15,0 0 0-15,0 0 0 0,0-3 0 0,0 3-8 0,0-5 8 16,0 5-4-16,0-5-4 0,0 1 0 0,0-1 4 0,0 5 4 16,0-5-4-16,0-4 0 0,0 4 4 0,0 2 0 0,8-2 0 0,-8 0 0 15,0-4 0-15,8 4-8 0,-8 0 4 0,0 1 4 0,9 0-4 16,-9-1 0-16,8 0-4 0,-8 1 0 0,7-1 4 0,2 0-8 15,-9 1 0-15,8 0-4 0,0 4 4 0,1-5 4 0,-1 0-8 16,-8 5 0-16,8 0 0 0,1-4 4 0,-2 4 0 0,1 0-4 16,0 0 0-16,-8 0 0 0,9 4 0 0,-1-4 0 0,0 5 0 0,1 0 0 15,-2-1-4-15,-7 0 0 0,8 6 4 0,1-6-4 0,-1 6 0 16,-8-2 0-16,8 2 0 0,-8-1 0 0,8 1 0 0,-8-2-4 16,0 6 0-16,0 0 0 0,0-6 4 0,0 7-4 0,9-1 0 15,-18-5 0-15,9 4-4 0,0 1 4 0,0 0 0 0,-8 0-4 16,0 4 0-16,8-4 0 0,-8-1 0 0,-1 1 0 0,1 5 4 15,1-6-4-15,-2 1 4 0,1 4-4 0,0-4 0 0,-9 0 0 0,9 0 4 16,-8 0 0-16,8 0-4 0,-9-1 0 0,1 1 0 0,7-5 4 16,-6 0-4-16,6 5 0 0,-7-5 0 0,9 0 0 0,-3-4 0 15,-5 4-4-15,6-4 4 0,1-1 0 0,0 1 4 0,8-1-8 16,-9 1 8-16,2-1-8 0,7-4 4 0,-8 0 0 0,8 0-4 16,0 0 4-16,0 5-4 0,0-5 4 0,0 0-4 0,0 0 0 0,0 0 0 15,0-5 8-15,0 5-8 0,8 0 4 0,-8-4 4 0,7 4-4 16,2 0 0-16,-9-5 0 0,8 5 0 0,0-4 0 0,1 4-4 15,-9 0 0-15,8-5 4 0,-1 5 4 0,3 0-4 0,-3-4 4 16,1 4-4-16,0 0 4 0,1 0-4 0,-9 0 0 0,8 0 4 16,-1 4 0-16,-7 1 4 0,9-5 0 0,-9 4 0 0,8 1 0 0,0-1 0 15,-8 6 4-15,9-5 0 0,-1-1 0 0,-8 6 4 0,8-2 0 16,-8 2 0-16,9-1 0 0,-2 0 0 0,-7 1 0 0,8-2 0 16,-8 2-4-16,8-5 4 0,-8 3 0 0,9 1-4 0,-9-4 4 15,8 0 0-15,-8 3 4 0,8-2-20 0,1-6 28 0,-2 3-4 16,-7-3 0-16,8 5-4 0,1-5 0 0,-1-5-4 0,-8 5-8 0,8-3 8 15,0 3-12-15,1-10 8 0,-2 6-8 0,1-1-4 0,1-4 4 16,-1 4 0-16,0-3 0 0,1-2-4 0,-1 1 0 0,-8-1-4 16,7 2-4-16,1-2-4 0,-8-4-4 0,0 6-8 0,0-2-16 15,9 1-20-15,-9-5-20 0,-9 5-12 0,9 0-20 0,0 0-32 16,-8-1-16-16,1 1 0 0,-1 0-84 0,-1 0 40 0,1 4 36 16,-9 1 32-16,9-5 24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24.1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F4D435-4CA5-43B6-A818-4AB04E04DF1D}" emma:medium="tactile" emma:mode="ink">
          <msink:context xmlns:msink="http://schemas.microsoft.com/ink/2010/main" type="writingRegion" rotatedBoundingBox="26670,9077 27021,9077 27021,9394 26670,9394"/>
        </emma:interpretation>
      </emma:emma>
    </inkml:annotationXML>
    <inkml:traceGroup>
      <inkml:annotationXML>
        <emma:emma xmlns:emma="http://www.w3.org/2003/04/emma" version="1.0">
          <emma:interpretation id="{0EE15203-86D6-483F-878D-D70D802A344E}" emma:medium="tactile" emma:mode="ink">
            <msink:context xmlns:msink="http://schemas.microsoft.com/ink/2010/main" type="paragraph" rotatedBoundingBox="26670,9077 27021,9077 27021,9394 26670,9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97A195-7819-422B-ABCB-BC2A2028BA06}" emma:medium="tactile" emma:mode="ink">
              <msink:context xmlns:msink="http://schemas.microsoft.com/ink/2010/main" type="line" rotatedBoundingBox="26670,9077 27021,9077 27021,9394 26670,9394"/>
            </emma:interpretation>
          </emma:emma>
        </inkml:annotationXML>
        <inkml:traceGroup>
          <inkml:annotationXML>
            <emma:emma xmlns:emma="http://www.w3.org/2003/04/emma" version="1.0">
              <emma:interpretation id="{DDFC7E4B-307C-4525-AD2D-39F371FE5806}" emma:medium="tactile" emma:mode="ink">
                <msink:context xmlns:msink="http://schemas.microsoft.com/ink/2010/main" type="inkWord" rotatedBoundingBox="26670,9077 27021,9077 27021,9394 26670,9394">
                  <msink:destinationLink direction="with" ref="{941E5076-1EBF-4C05-8E26-5B4810164AB8}"/>
                </msink:context>
              </emma:interpretation>
            </emma:emma>
          </inkml:annotationXML>
          <inkml:trace contextRef="#ctx0" brushRef="#br0">2794 4293 39 0,'0'0'84'0,"0"-4"-8"0,0 4-8 0,0 0-20 0,0 0-4 16,0-4 0-16,0 4 0 0,0 0 0 0,0-5 0 0,0 5-4 15,0 0 0-15,0-5 0 0,0 5 0 0,0 0 4 0,0 0 0 16,0 0-4-16,0 0 0 0,0 0-4 0,0 0 0 0,0 0 0 15,0 0 0-15,0 0-12 0,0 0 4 0,0 0-4 0,0 0 0 0,0 0 4 16,0 0-4-16,0 0 0 0,0 0 4 0,0 0 0 0,0 5-4 16,0-5 4-16,9 5-4 0,-9-1-4 0,0 0 4 0,0 2-4 15,0-2 0-15,8 4-4 0,-8-1 0 0,0 1-4 0,0 1 4 16,8 0-4-16,-8 5-4 0,0-5 4 0,9 5-4 0,-9-5 0 16,0 4-4-16,8-3 0 0,-8 4 0 0,0 0 0 0,0-5-4 0,7 4 4 15,-7 1 0-15,9-5 0 0,-9 5 0 0,8-5 0 16,-8 5-4-16,0-5 0 0,8 1 4 0,-8-2 0 0,0 2-8 0,8-1 4 15,-8-4 4-15,0-1-4 0,9 0 4 0,-9 2 0 0,0-6 0 0,0 4 4 16,0-4-4-16,0 0 4 0,0 0 4 0,0 0-4 16,0-4 0-16,0 4 0 0,0-6 0 0,0 2 0 0,0 0 0 0,0-6-4 15,7 6 4-15,-7-6 0 0,0 6-8 0,8-5 4 0,-8-1 4 16,0 1-8-16,0-4 4 0,9 4-4 0,-9-1 4 0,0-3 0 16,8 3 0-16,-8-3-4 0,0 4 0 0,8-5 4 0,-8 0-4 15,0 4 4-15,9-3-4 0,-9 4 0 0,8-1 0 0,-8 1 0 16,0 0 4-16,7 0-4 0,-7 4 0 0,10-3 0 0,-10 3 0 15,7 0 0-15,-7 5 4 0,8-3-4 0,-8 3 0 0,0 0 4 0,8 0-4 16,-8 0 4-16,0 0 0 0,9 0-4 0,-9 3 0 0,8-3 4 16,-8 5-4-16,0-5 0 0,7 5 0 0,2-1 0 0,-9-4 0 15,8 4 4-15,-8 1-4 0,8-5 4 0,-8 5 0 0,9-1-4 16,-1 1 4-16,-8-5 4 0,8 0-4 0,-1 4 0 0,-7-4 0 16,9 0 0-16,-1 0 4 0,0 5-4 0,-8-5 0 0,9 0 4 0,-1 0 0 15,-8 0 0-15,8-5-4 0,1 5 0 0,-9-4 0 0,7 4 0 16,-7-5 0-16,8 1-4 0,-8 4 8 0,0-5-8 0,8 0 4 15,-8 1-4-15,0 0 0 0,0-1-4 0,0 0 0 0,0-5-16 16,0 6-20-16,0 0-24 0,0 0-28 0,-8-2-36 0,0 2-36 16,8 4-20-16,-7-4-52 0,-2 4-4 0,1 0 40 0,0-5 40 0,-1 5 28 15,1 0 24-15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45.1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5E5F78-FFF7-47C3-9348-83FC03BA2C8F}" emma:medium="tactile" emma:mode="ink">
          <msink:context xmlns:msink="http://schemas.microsoft.com/ink/2010/main" type="writingRegion" rotatedBoundingBox="25690,11403 30801,11316 30820,12398 25708,12485"/>
        </emma:interpretation>
      </emma:emma>
    </inkml:annotationXML>
    <inkml:traceGroup>
      <inkml:annotationXML>
        <emma:emma xmlns:emma="http://www.w3.org/2003/04/emma" version="1.0">
          <emma:interpretation id="{257B8D64-DB8E-45A7-B7D0-BE48C2C789C3}" emma:medium="tactile" emma:mode="ink">
            <msink:context xmlns:msink="http://schemas.microsoft.com/ink/2010/main" type="paragraph" rotatedBoundingBox="25690,11403 30801,11316 30820,12398 25708,12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395236-2511-47E3-B6AB-A6D67EBAAA12}" emma:medium="tactile" emma:mode="ink">
              <msink:context xmlns:msink="http://schemas.microsoft.com/ink/2010/main" type="line" rotatedBoundingBox="25690,11403 30801,11316 30820,12398 25708,12485"/>
            </emma:interpretation>
          </emma:emma>
        </inkml:annotationXML>
        <inkml:traceGroup>
          <inkml:annotationXML>
            <emma:emma xmlns:emma="http://www.w3.org/2003/04/emma" version="1.0">
              <emma:interpretation id="{F186E6AD-77A0-482F-90F8-AB04D8D02618}" emma:medium="tactile" emma:mode="ink">
                <msink:context xmlns:msink="http://schemas.microsoft.com/ink/2010/main" type="inkWord" rotatedBoundingBox="25690,11403 25788,11401 25790,11498 25691,114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-2423-262 39 0,'0'0'52'0,"0"0"-4"0,0 0-4 0,0 0-24 0,0 0 0 16,0 0-16-16,0 0 20 0,0 0-4 0,0 0 0 0,0 0-4 15,0 0-4-15,0 0 0 0,0 0-8 0,0 0 4 0,0 0 0 16,0 0-4-16,0 5-8 0,0-5 4 0,0 5-4 0,0-5-4 15,0 3 0-15,-8 3 0 0,8 3-4 0,-9-5 0 0,9 6-4 16,-8-6-20-16,8 6-16 0,-8-2-20 0,-1 6 0 0</inkml:trace>
          <inkml:trace contextRef="#ctx0" brushRef="#br0" timeOffset="-4792.6107">-2522-280 35 0,'0'0'52'0,"0"0"-4"0,0 0-8 0,9 0-36 16,-9 0 12-16,0 0 0 0,0 0 4 0,8 0-4 0,-8 0-4 15,0 0 0-15,0 0-4 0,0 0 0 0,8 0 0 0,-8 0-4 16,0 0 0-16,0 0 4 0,0 0-4 0,9 0 0 0,-9 0-4 16,0 0 0-16,0 0-4 0,0 0 4 0,0 0-4 0,0 0 0 0,0 0-12 15,0 0 0-15,0 0-32 0,0 0-24 0,0 0-8 0</inkml:trace>
        </inkml:traceGroup>
        <inkml:traceGroup>
          <inkml:annotationXML>
            <emma:emma xmlns:emma="http://www.w3.org/2003/04/emma" version="1.0">
              <emma:interpretation id="{31725E78-8436-425D-96D6-9B6DE1BF2FFD}" emma:medium="tactile" emma:mode="ink">
                <msink:context xmlns:msink="http://schemas.microsoft.com/ink/2010/main" type="inkWord" rotatedBoundingBox="27495,11695 29015,11669 29028,12428 27508,124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775.5883">58 36 35 0,'-9'-8'92'0,"1"-2"-8"0,8 6-8 0,-8-1-20 0,-1 1 0 16,9 4 0-16,-8-5-4 0,8 5-8 0,-7 0-12 0,7 0-4 0,0 0-4 15,-9 0-8-15,9 0 0 0,0 0-4 0,0 0 0 16,0 5-4-16,0-1 0 0,0 1-4 0,0-1-8 0,0 1 0 0,0 4-12 16,0-5-12-16,0 6-20 0,0-1-8 0,0 5-20 0,0-5-68 15,9 5 8-15,-9 0 28 0</inkml:trace>
          <inkml:trace contextRef="#ctx0" brushRef="#br0" timeOffset="65607.0395">-204 424 51 0,'8'0'88'0,"-8"0"-4"0,9 4-12 16,-9-4-16-16,8 0-4 0,-8 5 4 0,8 0-4 0,-8-1 0 0,7 0 0 16,-7 6-4-16,10-6-4 0,-10 6-8 0,0-1 0 0,7-4-4 15,-7 9-8-15,8-6-12 0,-8 2 4 0,9 4 4 0,-9-6-4 16,8 2 0-16,0 4-4 0,-8-5-8 0,9 0 0 0,-2 1 4 0,-7-2 0 16,8 3-8-16,0-3 4 0,1-3 0 0,-1 4-4 15,0-4-4-15,1-1 0 0,6-4-4 0,-6 4-8 0,-1-4-8 0,0-4-12 16,0 0-16-16,8-1-16 0,-8-4-16 0,1 4-12 0,-1-3-72 15,0-7 24-15,1 1 24 0,-1 0 24 0</inkml:trace>
          <inkml:trace contextRef="#ctx0" brushRef="#br0" timeOffset="65375.5864">-465 295 47 0,'0'0'64'15,"0"0"-4"-15,9-5-4 0,-9 5-28 0,8 0 4 0,-8-4-4 16,0 4 4-16,8-5-4 0,-8 0 4 0,0 1 4 0,7-1 0 16,-7 0 4-16,0 1 0 0,0-1 4 0,0 0 8 0,0-4 0 0,0 5 0 15,0-1 4-15,0-4-4 0,0 4 0 0,0 1-8 0,-7-1 0 16,7 1-4-16,0-1-8 0,-8 0 0 0,0 1-4 0,8 4-4 16,-9-5 0-16,1 5-8 0,0 0 0 0,-1 0 0 0,2 0-4 15,-1 0-4-15,-9 0 0 0,9 5 0 0,0-1 0 0,-8 1-4 16,8 0 0-16,-9 4 0 0,9-5 4 0,-9 6-8 0,10-1 4 0,-10 0 0 15,9 0 0-15,0 0 0 0,-9 1-4 0,10 4 4 0,-2-5-4 16,1 0 0-16,0 0 0 0,8 1 0 0,-8-1-16 0,8 0 20 16,0 0-4-16,-9 0 0 0,9-1 4 0,0-2 0 0,9 3-4 15,-9-4 0-15,8 4 4 0,-8-5-8 0,8 1 4 0,0 0 0 16,1-1 0-16,-2 2 0 0,1-6 0 0,1 4 4 0,-1 0-4 0,0 1 0 16,9-5 0-16,-10 5 0 0,10-5 4 0,-9 4-4 0,9 0 0 15,-9-4 0-15,8 5 0 0,-8 0 0 0,8-1 0 0,1 1 4 16,-10 4-4-16,10-4 4 0,-9 0-4 0,9 3 0 0,-2-2 0 0,2 2 0 15,-9 2 4-15,9-6 0 0,-10 6 0 0,10-2-4 0,-9 2 0 16,0-1 0-16,9 0 4 0,-10 1 0 0,-7-2-4 0,9 2-4 16,-1-1 4-16,-8 0 4 0,0 1-4 0,0 4 4 0,0-6-4 15,-8 1 0-15,8 1 0 0,-9 4 0 0,2-5 0 0,-1 1 4 16,-9-2-4-16,9 2 0 0,1-6 0 0,-10 1 0 0,9 4 0 16,-9-4 4-16,0-5-4 0,10 5 0 0,-9-5 0 0,7 4 0 15,-7-4-4-15,7-4 4 0,-6 4-4 0,6-5-4 0,1 5-4 0,0-5-4 16,0 1-4-16,-1-6-12 0,2 6-4 0,-1-1-16 0,8-4-16 15,-9 5-16-15,9-6-4 0,-8 1-16 0,8 0 0 0,0 4-24 16,0-8-60-16,0 7 36 0,0-2 28 0,0-6 28 0</inkml:trace>
          <inkml:trace contextRef="#ctx0" brushRef="#br0" timeOffset="66265.4119">179 286 19 0,'8'-5'88'0,"-8"-4"-8"0,0 4-4 0,0-4-28 0,0 4-4 0,9 0-4 15,-9 1-4-15,0-1-4 0,0 5-4 0,8-4-4 0,-8 4 4 16,0 0 0-16,8-5 0 0,-8 5 0 0,9 0 8 0,-9 5-4 16,0-5 4-16,8 4 0 0,-8 1 0 0,7-1 0 0,-7 6-4 15,8-1-4-15,-8 0 0 0,0 1-4 0,9-1 0 0,-9 4 0 16,0 2-4-16,8-2-4 0,-8 5-4 0,8-5 0 0,-8 7 0 15,0-7-4-15,9 7-4 0,-1-7 4 0,-8 5 4 0,7-4-12 16,2 0 0-16,-1 5 4 0,0-6-4 0,0-4 4 0,1 1-4 0,-2 4 8 16,1-6-8-16,1-3 0 0,7 4 8 0,-7-9-4 0,-1 5-4 15,8-5 0-15,-8 0 0 0,8 0 0 0,-7 0 4 0,6-5-4 16,-6 1 0-16,-1-1 0 0,9-4 0 0,-9 5 4 0,0-7 0 0,-1 3-4 16,2-1 0-16,-1-1 0 0,0 2 0 0,1-6 0 15,-1 4 0-15,0 1 0 0,1 0 0 0,-9-5 0 0,7 5 0 0,1-4 0 16,-8 3 0-16,8 0 0 0,-8-3 0 0,9 4 4 0,-9 4 0 15,8-4 0-15,-1-1 0 0,-7 1 0 0,10 5 4 0,-10-1-4 16,7 1 0-16,-7-1 4 0,8 1 4 0,-8 4-16 0,9-5 24 0,-1 5 0 16,-8 0 0-16,8 0 8 0,-1 5 0 0,2-5 0 15,-1 4 4-15,-8 1 0 0,8-1-4 0,1 5 4 0,-1 0-4 0,0 1 4 16,1-1-4-16,-9 0-4 0,7 5-4 0,1 0 4 0,0 4-4 16,-8-4-4-16,9 0 0 0,-1 4 0 0,-8 0 0 0,8 1-8 15,-8 0 0-15,9-1 0 0,-9 0-4 0,0-4 0 0,7 4-4 0,-7 1 4 16,0-5-8-16,0 5 4 0,0-6-4 0,0 1-4 15,0-5-8-15,0 5-8 0,0-5-16 0,0 0-16 0,0 1-20 0,0-6-12 16,0 1-24-16,0 0-20 0,0-1-12 0,8-4-4 0,-8-4-76 16,0 4 28-16,0-5 36 0,9-4 28 0,-9 4 24 0</inkml:trace>
        </inkml:traceGroup>
        <inkml:traceGroup>
          <inkml:annotationXML>
            <emma:emma xmlns:emma="http://www.w3.org/2003/04/emma" version="1.0">
              <emma:interpretation id="{4C7CC78E-C957-4F54-96E1-5694C695C37E}" emma:medium="tactile" emma:mode="ink">
                <msink:context xmlns:msink="http://schemas.microsoft.com/ink/2010/main" type="inkWord" rotatedBoundingBox="29325,11593 29949,11582 29960,12252 29337,12263"/>
              </emma:interpretation>
            </emma:emma>
          </inkml:annotationXML>
          <inkml:trace contextRef="#ctx0" brushRef="#br0" timeOffset="67066.2994">1118 165 55 0,'7'-23'76'0,"-7"4"0"0,0 1-8 0,8-4-24 0,1 3 0 15,-9 1-4-15,8 4-4 0,-8-4-4 0,8 4 0 0,1 0 0 16,-1 5-4-16,-8-5 0 0,7 5 0 0,1 1 0 0,1-2 0 0,-1 5 0 15,0-4 0-15,1 4 0 0,-1 0 0 0,-1 5-4 0,2-4 8 16,-1 4-4-16,0 0 0 0,0 0 0 0,9 0 0 0,-10 0 0 16,2 4-8-16,7 1 0 0,-7 0-4 0,-1-1 0 0,7 6-4 15,-6-7 0-15,-1 12-4 0,0-6 0 0,1 0-4 0,-9 5 4 0,8 0-4 16,-8 0 0-16,7 4-4 0,-7-4 4 0,-7 4-4 16,7 1 0-16,-8-1 4 0,8 4-4 0,-9-3 0 0,1 0 0 0,0-2 0 15,-1-2 4-15,1 3 0 0,1 0-8 0,7-4 4 0,-8 0 0 16,-1-5-4-16,9 0 8 0,-8 0-4 0,8 1 0 0,0-5 0 15,0-5-4-15,0 4 4 0,0-4 0 0,0 0 4 0,8-4-4 0,1-1 0 16,-9 0 4-16,8 0-8 0,7 1 4 0,-6-5 4 0,-1 4 0 16,9-4-4-16,-2-1 0 0,-6 6 0 0,7 0-4 0,1-1 0 15,-2 0 4-15,2 1 4 0,0-1 0 0,-1 5 0 0,0 0 4 16,0 0 0-16,-7 0 0 0,7 5 0 0,0-1 4 0,1 1 4 16,-9 0 0-16,7-1 4 0,-5 5 0 0,5-4 0 0,-6 4 0 0,7 0 0 15,-7 0 0-15,-2-4 0 0,9 9 0 0,-7-5 0 0,-1 1 0 16,0-2 0-16,1 5 4 0,-9-3-4 0,7 3 0 0,-7 1-4 15,0 0 0-15,-7 0-4 0,7 0 4 0,-9 0-4 0,1 0-4 16,0-1 0-16,-9 1 0 0,9-1 0 0,-8 6-4 0,0-10-4 16,7 4 0-16,-6-3-4 0,-2-1-4 0,1 1 0 0,-1-6-8 15,10 1-8-15,-10-1-8 0,9-4-12 0,-9 0-12 0,9 0-16 0,-1-4-16 16,2-1-16-16,-1 1-16 0,0-1-16 0,-1-4 8 16,9-1-84-16,-8-3 36 0,8 4 32 0,0-5 28 0,-8 4 24 0</inkml:trace>
        </inkml:traceGroup>
        <inkml:traceGroup>
          <inkml:annotationXML>
            <emma:emma xmlns:emma="http://www.w3.org/2003/04/emma" version="1.0">
              <emma:interpretation id="{D4FFDBE0-B884-479B-A12B-77C78F9399CD}" emma:medium="tactile" emma:mode="ink">
                <msink:context xmlns:msink="http://schemas.microsoft.com/ink/2010/main" type="inkWord" rotatedBoundingBox="30339,11719 30808,11711 30814,12054 30345,12062"/>
              </emma:interpretation>
            </emma:emma>
          </inkml:annotationXML>
          <inkml:trace contextRef="#ctx0" brushRef="#br0" timeOffset="67340.5624">2136 36 3 0,'0'0'108'0,"-8"5"-8"16,8-5-4-16,0 5-20 0,0-5 4 0,8 0 4 0,-8 5 0 15,0-5 0-15,9 0-4 0,-1 4 0 0,-8-4-4 0,17 0 4 16,-9 0-4-16,-1 0-4 0,10 0 4 0,-9 0-4 0,9 0 0 16,-2 0-8-16,10 0-4 0,-8 0-4 0,-2 4-8 0,2-4-8 0,8 5 0 15,-8-5-12-15,-2 5-4 0,10-5-4 0,-9 4-4 0,0-4-4 16,1 5 0-16,-2-5-4 0,2 5-8 0,-9-1-8 0,9-4-8 16,0 4-12-16,-10-4-20 0,1 6-20 0,0-6-16 0,1 4-24 15,-1 0-36-15,-8-4-28 0,8 5-12 0,-8-5-72 0,0 5 52 16,0-5 36-16,-8 4 28 0,8-4 32 0</inkml:trace>
          <inkml:trace contextRef="#ctx0" brushRef="#br0" timeOffset="67545.0159">2242 289 119 0,'-7'10'124'0,"7"-2"-8"0,0 1 0 0,-8-3-16 15,8 2 4-15,0-3 4 0,8 0 0 0,-8-2 0 16,0 2-4-16,7 0 0 0,2-5-4 0,-1 0-4 0,0 0-8 0,9 5-4 15,-2-5-8-15,2 0-8 0,0 0-8 0,-2 0-4 0,10 0-8 16,-8 0-8-16,7 0-8 0,-8 0-4 0,9 0-8 0,-9-5-12 16,9 10-16-16,-9-5-20 0,0 0-24 0,0 0-36 0,1 0-40 0,0 0-44 15,-10 0-40-15,1 0-48 0,-8 0-8 0,9 0 44 0,-9 4 36 16,-9-4 40-16,9 4 28 0,-8 2 20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5:25.2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5C7002-5BC3-418E-B244-17A49F7CAFFC}" emma:medium="tactile" emma:mode="ink">
          <msink:context xmlns:msink="http://schemas.microsoft.com/ink/2010/main" type="inkDrawing" rotatedBoundingBox="5221,3698 10060,7082 7059,11373 2220,7989" hotPoints="3570,6362 6990,5196 8632,6486 8249,9673 6013,10642 2792,7682" semanticType="enclosure" shapeName="Hexagon">
            <msink:sourceLink direction="with" ref="{E76A72F6-E2E0-45BB-B6CD-AC139F786F10}"/>
            <msink:sourceLink direction="with" ref="{BE22BA05-0305-4374-BBD9-FE3413E06726}"/>
            <msink:destinationLink direction="with" ref="{6BD257AD-0159-4229-BD3D-AB18355EC4F8}"/>
            <msink:destinationLink direction="with" ref="{73998357-16A5-4B52-A55B-CBABD353D09B}"/>
          </msink:context>
        </emma:interpretation>
      </emma:emma>
    </inkml:annotationXML>
    <inkml:trace contextRef="#ctx0" brushRef="#br0">-8 31 15 0,'0'0'88'16,"0"0"-4"-16,0-4-12 0,0 4-20 0,0 0-4 0,0 4 4 15,0-4-8-15,0 0 0 0,0 0-4 0,0 0 4 0,0 0-4 0,0 0 4 16,0 0-4-16,0 0 0 0,0 0-4 0,0 0 4 16,0 0-4-16,0 0-4 0,0 0 0 0,0 0 4 0,0 0-4 15,0 0-12-15,0 0 8 0,0 0-12 0,0 0 4 0,0 0-4 0,0 0-4 16,0 0 0-16,0 0 4 0,0 0-4 0,0 0 0 0,0 0-4 15,0 0 4-15,0 0-4 0,0 0 0 0,0 0 0 0,0 0 4 16,0 0 4-16,0 0-4 0,0 0 4 0,0 0 0 0,8 0 8 0,-8 0 4 16,0 0 0-16,9 0-4 0,-9 0 0 0,8 0 0 15,-8 0 0-15,8 0 0 0,1 0 0 0,-2 0 4 0,-7-4-8 0,8 4 4 16,1 0-4-16,-1 0-4 0,0 0 0 0,0-5 0 0,1 5 0 16,-2 0 0-16,1 0-4 0,1 0 0 0,-1 0 0 0,0 0 0 15,1 0 0-15,6 0 0 0,-7 0-8 0,9 0 4 0,-9 0 0 0,9 0 0 16,0 0 0-16,-10 0 0 0,9-4 0 0,1 4-4 0,0-5 0 15,-2 5 4-15,2 0-4 0,-2 0 4 0,2 0-4 0,0-4 0 16,-1 4 0-16,8 0 4 0,-7 0-4 0,-1 0 0 0,8 0 0 16,-7 0-4-16,0 0 0 0,6 0 0 0,-6 0-4 0,0 0 8 15,8 0-4-15,-10 0-4 0,10 0 0 0,-8 0 12 0,-2 0-8 0,10 0 4 16,-8 0-4-16,7 0 0 0,-8 0 0 0,2 0 4 16,-3 0-4-16,10 0-4 0,-8 0 8 0,0 0-4 0,-2 0 0 0,2 0 0 15,-1 0 4-15,0 0-4 0,1 0 0 0,-1 0 0 0,-8 0 4 16,8 0-4-16,1 0 4 0,-1 0 0 0,1 0-4 0,-1 0 8 15,-8 0-8-15,8 0 0 0,1 0 0 0,-1 0 4 0,0 0-4 0,1 0 4 16,-9 0 0-16,8 0 0 0,0 0 0 0,9 0-4 16,-9 0 4-16,0 0-4 0,1 0 8 0,0 0-8 0,7 0 0 0,-8 0 0 15,9 0 0-15,-9 0 0 0,9 0-4 0,-9 0 12 0,0 0-8 16,9 4 0-16,0-4 0 0,-10 0 0 0,2 5 0 0,8-5 0 16,-10 0 0-16,2 4 0 0,8-4 0 0,-10 0-4 0,2 5 8 0,0-5 0 15,-2 4-4-15,2-4 0 0,-1 0 0 0,1 0 0 0,0 0 4 16,-2 6-4-16,2-6 0 0,-2 0 0 0,2 4 0 0,0-4 4 15,-1 0-8-15,-7 0 4 0,6 0-4 0,2 0 4 0,-1 5 0 16,-7-5 0-16,6 0 0 0,2 0 0 0,-1 4 0 0,-7-4 0 16,6 0-12-16,2 0 16 0,0 0 0 0,-9 0-4 0,7 0 4 15,2 5-4-15,0-5 0 0,-1 4 4 0,0-4-4 0,9 0 4 0,-9 5-4 16,0-5 4-16,1 0 0 0,-1 4-4 0,1-4 4 0,-2 5 0 16,2-5-4-16,0 0 0 0,-2 0 4 0,10 0-8 0,-7 4 8 15,-3-4-4-15,2 0 4 0,0 0-4 0,-1 0 4 0,1 0-4 16,-2 5 0-16,2-5 0 0,0 0 0 0,-2 0 0 0,2 0-4 15,-9 0 4-15,9 5-4 0,-2-5 0 0,2 3 4 0,-1-3 0 16,1 0 0-16,-10 0 0 0,10 0 0 0,-9 6 0 0,9-6 0 16,-9 0 0-16,-1 5 4 0,10-5-4 0,-9 0 4 0,1 0-8 0,-1 0 4 15,0 4 0-15,1-4 0 0,-2 0 0 0,-7 0 0 0,8 0 0 16,0 0 4-16,-8 0-8 0,9 0 4 0,-1 0 0 0,-8 0 0 16,0 0 0-16,8 0 0 0,-8 0 0 0,9 0 0 0,-9 0 0 0,0 0 4 15,0 0 0-15,0 0 0 0,0 0-4 0,0 0 4 16,0 0 0-16,0 0 0 0,7 0 0 0,-14 0-4 0,7 0 4 0,0 0 0 15,0 0 0-15,0 0 0 0,0 0 4 0,0 0 0 0,0 0 4 16,0 0 0-16,0 0 0 0,0 0-12 0,0 0 0 0,0 0 0 16,0 0 0-16,0 0 0 0,0 0 0 0,0 0 0 0,0 0 0 0,0 0 0 15,0 0 0-15,0 0 0 0,0 0 0 0,0 0 0 0,0 0 0 16,0 0 0-16,0 0 0 0,0 0 0 0,0 0 0 0,0 0 0 16,0 0 0-16,0 0 0 0,0 0 0 0,0 0 0 0,0 0 0 15,0 0 0-15,0 0 0 0,0 0 0 0,0 0 0 0,0 0 0 16,0 0 0-16,0 0 0 0,0 0 0 0,0 0 0 0,0 5 0 0,0-5 0 15,0 0 0-15,0 0 0 0,0 0 0 0,0 0 0 0,0 0-104 16,0 0-36-16,0 0-36 0,0 4-44 0,-9-4-56 0,9 0 0 16,-8 0 48-16,0 0 36 0,-1 0 32 0,1 0 36 0,0 0 20 15</inkml:trace>
    <inkml:trace contextRef="#ctx0" brushRef="#br0" timeOffset="4529.4442">140-133 47 0,'0'0'76'16,"0"0"-4"-16,0 0-8 0,0 0-16 0,0 0-12 0,0 0-4 15,0 0 0-15,0 0 0 0,0 0-4 0,0 0 0 0,0 0-8 16,0 0 0-16,0 0 0 0,0 0 0 0,-9 0 0 0,9-5 4 16,0 5 0-16,0-4-4 0,0 4 0 0,-8-5 4 0,8 0 0 0,0 5 0 15,-8-4-4-15,8-1 8 0,0 0-4 0,0 1 0 0,-9-1 0 16,9-4 4-16,0 5-4 0,0-1 0 0,0-4-4 0,0 4 4 15,0-5-8-15,0 2 0 0,0-1-20 0,0-1 24 0,0 2 0 16,0-1-4-16,0-1-4 0,0-4 0 0,0 5 0 0,0-5 0 16,0 0-4-16,0 0-4 0,0 1 4 0,0 0 0 0,0-1 4 15,0 0 0-15,0-4 0 0,0 4-4 0,0-5 0 0,0 6 0 0,9-6 0 16,-9 1 0-16,8 4-4 0,-8-5 4 0,8 2 0 0,-8 3-4 16,9-4 0-16,-9 4 0 0,8-5 0 0,-1 6 0 0,1-6 0 15,-8 6 0-15,9-1-4 0,-1 0 4 0,0 0 0 0,1 0-4 0,-1-4 0 16,-1 4 4-16,3 0 0 0,-3 1 0 0,1-1 0 15,0-4-4-15,9 4 4 0,-10 0 0 0,3-4 0 0,5-1 0 0,-6 5 0 16,7-4 4-16,-9 5-8 0,10-7 0 0,-9 8 0 0,9-7 4 16,0 0-4-16,-2 6 4 0,-6-6-4 0,7 6 0 0,1-1 0 15,-9 0 0-15,8 0 8 0,-8 1-8 0,9-1 0 0,-9 0 0 16,7 1 4-16,-6-1-4 0,-1 0 0 0,9 1 0 0,-9 3 4 16,0-4 0-16,1 5-4 0,6-5 0 0,-7 0 4 0,1 6-4 0,7-6 0 15,-7 0 4-15,-2 0-4 0,1 0 4 0,9 0 0 0,-9 1 4 16,0-1-8-16,8 0 4 0,-8 0-4 0,9 1 0 0,-9-1 4 15,10 0-4-15,-11 1 0 0,1-2 4 0,9 6 0 0,0-4-4 16,-9-1 8-16,9 0 0 0,-10 1-8 0,9-1 0 0,-7 4 0 16,7-4 0-16,-7 1 4 0,6-1-4 0,-6 1 4 0,7-1-4 0,1-5 4 15,-2 5 0-15,-6 1 0 0,7-6 0 0,1 7 0 0,-10-3-4 16,10-4 8-16,-1 6-4 0,1-1-4 0,-1 0 4 0,0 1 0 16,-7-1 0-16,7 0 0 0,0 0-4 0,0 0 4 0,1 0 0 0,0 0-4 15,-2 6 0-15,10-6 0 0,-8 5 4 0,-2-4-4 16,2-2 0-16,-1 5 0 0,1-3 0 0,7 4 4 0,-7-5 0 0,-1 1 0 15,0 4-4-15,9-1 4 0,-9-4 0 0,0 5-4 0,0 0 4 16,9-5 0-16,-9 5-4 0,1 0 0 0,-1-5 4 0,1 5 0 16,-2 1-16-16,2-3 16 0,0 3 0 0,-2-2 0 0,2 2 0 0,-1 2 0 15,1-2 0-15,0-2 0 0,-2 2 0 0,-6-2-4 0,7 6 0 16,1-6 4-16,-2 1 0 0,2 4-4 0,0-3 0 0,-2-2 4 16,2 1-4-16,-9-1 4 0,9 6 0 0,-2-5-4 0,2 0 0 15,-1 0 0-15,1 4 0 0,7-3 0 0,-7-2 0 0,-1 5 0 16,0-4 0-16,0 0 0 0,1 4 4 0,7-4-4 0,-8 3 0 15,1 3 0-15,7-7 0 0,-7 6 4 0,-1-5-4 0,8 4 0 0,-7 1 0 16,-1-5 0-16,8 4 0 0,-7 1 4 0,9-2-4 0,-11 2 0 16,2-5 0-16,8 4 0 0,-10 1 0 0,2 0 0 0,8-2 0 15,-8 2 4-15,-2 0-4 0,10-1 0 0,-8 0 0 0,-2 2 0 16,10-2 4-16,-8-1-4 0,-2 2 0 0,10 0 4 0,-8-1-4 16,-2 0 4-16,2 1 0 0,8-1 0 0,-8 0 0 0,-2 1-4 0,10 0 0 15,-8-1 4-15,7 0 4 0,-8 1-8 0,1-1 0 16,7 0 4-16,-8 5-8 0,8-4 8 0,-7-1 0 0,-1 5-4 0,9-4 0 15,-1 4 4-15,-7-5 0 0,8 0 0 0,-10 5 0 0,10-4 0 16,-1-1 0-16,1 1 0 0,0 4 0 0,-1-5 0 0,1 1 0 16,-1 4 4-16,1-5-8 0,-2 0 4 0,2 5 0 0,0-4 4 0,-1 4-4 15,1-5 4-15,0 5-4 0,-9-5 0 0,8 5 0 16,0 0 4-16,1 0-4 0,0 0 0 0,-1 0 0 0,-7 0 0 0,8 0 0 16,-1 0 0-16,0 0 4 0,-8 0-4 0,9 0 0 0,0 0-4 15,-10 0 4-15,10 0 0 0,-8 5-4 0,7-5 4 0,1 0 0 16,-10 5 0-16,11-5 0 0,-1 4-4 0,-1 1 4 0,1 0 0 0,-8-5 0 15,6 4 0-15,2 1 0 0,-1-1 0 0,1 1 0 0,0-1 0 16,-1 1-4-16,1 0 0 0,-1-1 0 0,1 1 0 0,0 4 4 16,-1-4 0-16,0-1-4 0,0 1 4 0,1 0-4 0,-8-1 0 15,7 5 4-15,1-4-4 0,0 4 4 0,-2-4-4 0,1-1 0 16,-7 6 0-16,8-2 4 0,0-3 0 0,-1 4 4 0,-8-5-4 0,8 6 4 16,-7-6-4-16,8 6 0 0,-1-2 4 0,-8 2-4 0,9-5 0 15,-9 4 0-15,9 0 0 0,-9 0 0 0,8 0 4 0,-7-1-4 16,8 3 4-16,-1-2-4 0,-8 0-4 0,8 5 8 0,-7-4-8 15,8-2 4-15,-2 1 0 0,-6 5 0 0,8-5 0 0,-1 5 4 16,-8-1-4-16,8-3 0 0,-7 4 0 0,8 0-4 0,-9 0 4 16,8-1 0-16,-7-4 0 0,0 5 0 0,-2 0-4 0,10 5 4 15,-8-6 0-15,-2 1-4 0,2-1 0 0,-1 6 8 0,1-6-8 16,-1 6 4-16,0-5-4 0,1 4 4 0,-1 0 0 0,-7 1-4 0,7-6 4 16,1 6 0-16,-9-1 0 0,8 4 0 0,1-2 0 0,-9-2 0 15,8 0-4-15,-7 1 4 0,6 3-8 0,-6-3 4 0,-1 3 0 16,9-3 4-16,-9 4-4 0,0-5 4 0,-1 5-4 0,2-5 0 0,-1 6 0 15,0-2 4-15,1 2-4 0,-1-6-16 0,0 4 20 16,1 2-4-16,-2-6 4 0,1 5-4 0,0 0 0 0,-8 0 4 0,9-4 0 16,-1 3-8-16,-8 0 4 0,8 1 0 0,1 1 4 0,-9-6-4 15,7 5 0-15,1 0 0 0,-8 0 0 0,9-5-4 0,-9 5 0 16,8 0 4-16,0 0 0 0,-8 0 0 0,8 0 4 0,-8 0-4 0,9 0 4 16,-9 0-4-16,7-1 0 0,1 3 4 0,-8 1-4 0,9-3 0 15,-9 5 0-15,8-6 0 0,-8 6 0 0,0-5 0 0,0 5 0 16,8-1 0-16,-8 0 0 0,0-3 0 0,0 3 0 0,0 0 0 15,9 1 0-15,-9 0 0 0,0-1 0 0,0 0 0 0,0 1 0 16,0 0 0-16,8-1 0 0,-8 1 0 0,0 0 0 0,0-2 0 16,0 2 0-16,0 0 0 0,0 0 0 0,7-1 0 0,-7 0 0 0,0 1 0 15,0-5 0-15,0 4 0 0,0 1 0 0,0-1 0 0,0 1 0 16,-7 0 0-16,7-1 0 0,0 1 0 0,0-6 0 0,0 6 0 16,-8-1 0-16,8-4 0 0,0 5 0 0,-9 0 0 0,9-6 0 15,-8 2 0-15,8-2 0 0,-8 6 0 0,8-6 0 0,-9 2 0 0,1-2 0 16,8 6 0-16,-7-5 0 0,7 0 0 0,-9 0 0 0,1 0 0 15,0 0 0-15,8 0 0 0,-8 4 0 0,-1-3 0 0,9-2 0 16,-8 6 0-16,1-6 0 0,-2 2 0 0,9 3 0 0,-8-4 0 16,0 0 0-16,-1 4 0 0,9-4 0 0,-8 5 0 0,0-5 0 15,1 1 0-15,-2 3 0 0,1-5 0 0,0 1 0 0,-1 5 0 16,1-5 0-16,0 0 0 0,-1 4 0 0,2-4 0 0,-1 0 0 0,0 0 0 16,-1 0 0-16,1 0 0 0,0 5 0 0,-1-6 0 15,1 1 0-15,1 0 0 0,-10 0 0 0,9 0 0 0,0 0 0 0,-1 0 0 16,1 0 0-16,-8 0 0 0,8 0 0 0,0-5 0 0,-9 4 0 15,9 2 0-15,-1-1 0 0,-7-5 0 0,8 5 0 0,-1-5 0 16,-7 6 0-16,7-6 0 0,2 0 0 0,-1 1 0 0,-9 3 0 0,9-3 0 16,-9-6 0-16,10 6 0 0,-1 0 0 0,-9-1 0 0,9 1 0 15,-1-6 0-15,-6 5 0 0,7-3 0 0,-1 2 0 0,-7-3 0 16,7 4 0-16,-6-4 0 0,6 0 0 0,1 4 0 0,-8-4 0 16,7 4 0-16,-6-3 0 0,5-2 0 0,-5 5 0 0,6-5 0 15,-7 1 0-15,9 5 0 0,-10-5 0 0,0 4 0 0,9-4 0 0,-9-1 0 16,2 6 0-16,7-6 0 0,-9 1 0 0,9 0 0 0,-9-1 0 15,1 2 0-15,8-1 0 0,-8-1 0 0,7 1 0 0,-6 0 0 16,6 0 0-16,-7-1 0 0,7-4 0 0,1 5 0 0,-9 0 0 16,10-4 0-16,-9 3 0 0,7 1 0 0,1-5 0 0,0 6 0 15,-8-7 0-15,8 5 0 0,-1-3 0 0,-7-1 0 0,8 0 0 0,-1 5 0 16,2-5 0-16,-10-4 0 0,9 4 0 0,0 0 0 0,-1 0 0 16,1-4 0-16,-7 4 0 0,6-4 0 0,1-1 0 0,0 1 0 15,-1 4 0-15,-6-5 0 0,5 1 0 0,3 0 0 0,-1-1 0 0,0 2 0 16,-9-3 0-16,10 2 0 0,-3 0 0 0,3-1 0 15,-10 1 0-15,9-1 0 0,0 5 0 0,1-4 0 0,-10-1 0 0,9 1 0 16,-1 0 0-16,-7 0 0 0,7-1 0 0,1 6 0 0,-7-6 0 16,6 0 0-16,-7 1 0 0,7 0 0 0,1-1 0 0,-8 1 0 15,8 0 0-15,-8-1 0 0,7 0 0 0,-6 2 0 0,6-6 0 0,-7 4 0 16,7 0 0-16,-7 1 0 0,7 0 0 0,-6-5 0 16,7 5 0-16,-9-2 0 0,9-3 0 0,-8 6 0 0,8-6 0 0,-9 4 0 15,1 0 0-15,7-4 0 0,2 5 0 0,-10 0 0 0,9-5 0 16,-9 4 0-16,9-4 0 0,-7 4 0 0,6-4 0 0,1 6 0 15,-9-6 0-15,9 5 0 0,1-5 0 0,-3 0 0 0,-5 3 0 0,7-3 0 16,-1 5 0-16,1-5 0 0,-10 0 0 0,11 5 0 0,-1-5 0 16,-1 0 0-16,1 0 0 0,0 4 0 0,0-4 0 0,-1 0 0 15,2 5 0-15,-1-5 0 0,8 5 0 0,-9-5 0 0,1 0 0 16,0 0 0-16,-1 4 0 0,1-4 0 0,8 0 0 0,-7 4 0 16,-1-4 0-16,-1 0 0 0,1 5 0 0,8-5 0 0,-8 0 0 15,-1 0 0-15,1 0 0 0,1 0 0 0,7 0 0 0,-9 0 0 16,1 0 0-16,0 4 0 0,0-4 0 0,-1 0 0 0,9 0 0 15,-8 0 0-15,1 0 0 0,-2 5 0 0,9-5 0 0,-8 0 0 0,0 0 0 16,-1 0 0-16,9 0 0 0,-8 0 0 0,0 0 0 0,1 0 0 16,-2 0 0-16,9 0 0 0,-8 0 0 0,0 0 0 0,-1 0 0 15,9 0 0-15,-8 0 0 0,0 0 0 0,-1 0 0 0,9 0 0 0,-7 0 0 16,-1 0 0-16,-1 0 0 0,9 0 0 0,-8 0 0 16,0 0 0-16,0 0 0 0,8 0 0 0,-9 0 0 0,2 0 0 0,-1 0 0 15,-1 0 0-15,9 0 0 0,-8-5 0 0,0 5 0 0,-1 0 0 16,1 0 0-16,0-4 0 0,1 4 0 0,-2 0 0 0,1 0 0 15,0 0 0-15,-1-5 0 0,1 5 0 0,0 0 0 0,-1 0 0 0,2 0 0 16,-1 0 0-16,-9 0 0 0,17 0 0 0,-16 0 0 16,7 0 0-16,2 0 0 0,-1-4 0 0,-1 8 0 0,1-8 0 0,0 4 0 15,0 4 0-15,-1-8 0 0,2 4 0 0,7 0 0 0,-8 0 0 16,-1 0 0-16,1 0 0 0,0 0 0 0,-1 0 0 0,1-4 0 16,8 8 0-16,-7-4 0 0,-1 0 0 0,8-4 0 0,-9 4 0 0,1 0 0 15,8 0 0-15,-8 4 0 0,8-4 0 0,0 0 0 16,-9 0 0-16,9 0 0 0,-8 0 0 0,8 0 0 0,0 0 0 0,0 0 0 15,-7 0 0-15,7 0 0 0,0-4 0 0,0 4 0 0,0 0 0 16,0 0 0-16,0 0 0 0,-9 0 0 0,9 0 0 0,0 0 0 16,0 0 0-16,0 0 0 0,0 0 0 0,0 0 0 0,0 0 0 0,0 0 0 15,0 0 0-15,0 0 0 0,0 0 0 0,0 0 0 16,0 0 0-16,0 0 0 0,0 0 0 0,0 0 0 0,0 0 0 0,0 0 0 16,0 0 0-16,0 0 0 0,0 0 0 0,0 0 0 0,0 0 0 15,0 0 0-15,0 0 0 0,0 0 0 0,0 0 0 0,0 0 0 16,0 0 0-16,0 0 0 0,0 0 0 0,0 0 0 0,0 0 0 0,0 0 0 15,0 0 0-15,0 0 0 0,0 0 0 0,0 0 0 16,0 0 0-16,0 0 0 0,0 0 0 0,0 0 0 0,0 0 0 0,0 0 0 16,0 0 0-16,9 0 0 0,-9 0 0 0,0 0 0 0,0 0-20 15,0 0-108-15,7 0-36 0,-7 0-44 0,0 0-16 0,8 0-80 16,-8 0 44-16,0 0 48 0,0 0 36 0,0-5 32 0,0 5 28 0</inkml:trace>
    <inkml:trace contextRef="#ctx0" brushRef="#br0" timeOffset="1484.6527">2754 256 35 0,'0'-4'64'0,"0"4"-8"0,0-4 4 0,0 4-28 0,0 0-4 15,0 0-4-15,0 0-4 0,0 0 0 0,0-5 4 0,0 5 0 16,0 0-4-16,0 0 0 0,0 0 0 0,0 0 4 0,0 0 0 0,0 0 0 16,0 0 0-16,0 0 0 0,0 0 0 0,0 0 0 0,0 0 0 15,0 0 4-15,0 0 4 0,0 0 4 0,0 0 0 0,0 0 0 16,0 0 4-16,0 0 4 0,0 0 0 0,0 0 0 0,0 0-4 15,0 0 0-15,0 0 0 0,0 5 0 0,0-1 0 0,0 0-4 0,0 2 0 16,0 2 0-16,0-3-4 0,0 4 0 0,8 5-4 0,-8-5 4 16,0 4-4-16,0 1 0 0,0 0-4 0,0 4 0 0,9-4 0 15,-9 5-8-15,0-1 4 0,0 0 0 0,0 1-8 0,0 0 4 16,0-1 0-16,0 0-4 0,0 0 0 0,0 0 4 0,0 0-8 16,8 2 4-16,-8-2-4 0,0 0 0 0,0 5 0 0,0-5-4 0,0 4 4 15,0-3-8-15,7 0 4 0,-7 4 0 0,0 0 4 16,0-5-4-16,10 5-4 0,-10 0 4 0,0 0 0 0,0 1-4 0,0-3 0 15,7 4 0-15,-7 1 0 0,0-3 4 0,8 0-4 0,-8 5-4 16,0-5 4-16,0 4-4 0,0 1 0 0,0-1 4 0,0 0 4 16,0 1-8-16,8 0 0 0,-8-1 4 0,0 5 4 0,0-4 0 15,0-1-4-15,9 1 0 0,-9-1 0 0,0 1 0 0,0 4-4 16,8-3 4-16,-8-3-4 0,0 1 4 0,8 1 4 0,-8-5-4 16,0 5-4-16,0-1 4 0,0 1-4 0,0-6 4 0,0 6 0 0,0-1 0 15,0 1 4-15,0-5 0 0,9 4-8 0,-9 1 4 0,0-5-4 16,0 0 4-16,0 5 0 0,0-5 0 0,0 5 0 0,7-7-4 15,-7 2 4-15,0 1-4 0,0-1 4 0,8 0 0 0,-8-1 0 0,0 2 4 16,0-6-4-16,0 5-4 0,0-5 4 0,0 1-4 16,0 3 4-16,9-3 0 0,-9-1 0 0,0 0 0 0,0 1 0 0,8 0 0 15,-8-6 0-15,0 6 0 0,0 0 0 0,0-6 4 0,0 5-8 16,8 0 4-16,-8-4 0 0,0 4 4 0,0-4-4 0,0 0 0 16,8 4 0-16,-8-4 4 0,0 0-4 0,0-1 0 0,0 1 0 0,0-5-4 15,0 5 4-15,9-5-4 0,-9 5 4 0,0-4 0 0,0-2 4 16,0 2-4-16,0-6 4 0,0 6 0 0,0-6 0 0,0 0-8 15,0 2 8-15,0-2 0 0,0 0 0 0,0-4 0 0,0 0 0 16,0 5 0-16,0-5 0 0,0 0-4 0,0 0 8 0,0 0 0 16,0 0-4-16,0 0 0 0,0 0 0 0,0 0 0 0,0 0 0 15,0 0-4-15,0 0 0 0,0 0 0 0,0 0-4 0,0 0 0 0,0 0-4 16,0 0 0-16,0 0-4 0,0 0-4 0,0 0-8 0,0 0-12 16,0 0-20-16,0 0-12 0,0 0-16 0,-9 0-32 0,9 0-24 15,0-5-12-15,-8 1 0 0,8 4-88 0,-8-4 36 0,0-6 36 16,8 6 40-16,-9-6 20 0</inkml:trace>
    <inkml:trace contextRef="#ctx0" brushRef="#br0" timeOffset="38114.263">131-330 19 0,'0'0'72'0,"0"0"-4"0,0 0-4 0,0 0-28 15,0 0-4-15,0 0-4 0,0 0 0 0,0 0-4 0,0 0 4 16,0 0 0-16,0 0 0 0,0 0 0 0,0 0 0 0,0 0 0 16,0 0 8-16,0 0 0 0,0 0 4 0,0 0 8 0,0 0 4 15,0 0-4-15,0 0-4 0,0-6 8 0,0 6-4 0,0-4-8 0,0 0 0 16,0-1 0-16,0 0-4 0,0 1-4 0,0 0-4 0,0-6 4 16,0 6-4-16,0-6 0 0,0 1-4 0,0-1 4 0,0-3-4 15,0 5 0-15,0-7-4 0,0 7 4 0,0-7-4 0,0 2-4 0,0-1 0 16,0-4 4-16,0 3-4 0,9-2 0 0,-9 3 0 15,0-4 0-15,8 4-4 0,-1-5 0 0,-7 1 0 0,8 4-4 0,-8-4 4 16,9-1-4-16,-1 5 0 0,0-4 0 0,1 4 4 0,-1-4-4 16,-8 4 0-16,7 1 0 0,3-6 0 0,-3 6 0 0,1-6-4 15,0 5 4-15,1 1 0 0,6-6-4 0,-5 5 0 0,-3-4 4 0,1 5-4 16,1 0-4-16,7-6 4 0,-9 5 0 0,3 0 0 16,5-4 0-16,-6 4 0 0,7-5 0 0,-7 6 0 0,6-1-4 15,-6-5 0-15,7 6 0 0,-8-1 4 0,9-5-4 0,-1 6 0 0,-8-6 0 16,9 5 4-16,-1-4-4 0,-9 4 4 0,10 1 0 0,0-6 0 15,-9 5-4-15,9-4 4 0,-2 4 0 0,-7-4-4 0,9 4 4 16,0-4 0-16,-10 0 4 0,10-1-4 0,-1 1 0 0,-8 0 0 16,8 0 0-16,1-1 0 0,-9 1 0 0,10-1 0 0,-3 1 0 15,-7 0 0-15,9 0-4 0,0 4 4 0,-9-5-4 0,9 1 0 0,-10-1 4 16,9 6 0-16,-7-1 0 0,7-4 0 0,-7 4 0 0,-2 0-4 16,10 0 0-16,-9 0 0 0,0 1 0 0,9 4 0 0,-10-5 0 15,10 0 0-15,-9 1 0 0,0 3 4 0,9-4-4 0,-10 1-16 16,10-1 24-16,-9 0-4 0,9 4 0 0,-9-3 0 0,8 0-4 0,-8-1 4 15,9 0-4-15,-1-1 4 0,0 2 0 0,-8 4-4 16,9-5 4-16,-1 1 0 0,0 4 0 0,0-5 0 0,1 4 0 0,0 1-4 16,-9 0 0-16,8 0 0 0,0-1 0 0,1 1 0 0,-2 1 0 15,-6-2 0-15,7 6 0 0,1-6 0 0,-9 2 0 16,8 2 0-16,-8-2 0 0,9 3-4 0,-9-4 4 0,9 5-4 0,-2-6 4 16,-7 6 4-16,9-6 0 0,-9 2-4 0,8 2 4 0,1-2-4 15,-9-2-4-15,8 1 0 0,0 4 8 0,1-3-4 0,-9-2 0 16,9 1 4-16,-2-1-4 0,2 2 0 0,-1-6 0 0,1 5 0 0,0 0 0 15,-2-1 0-15,2 1 0 0,-2 0 0 0,2-5 0 0,0 5-4 16,-1 0 4-16,1-1 4 0,7 1-8 0,-8 0 4 0,1 0 0 16,-1 0 4-16,0-1-4 0,1 2-4 0,-2-2 8 0,2 2-4 15,8-2 4-15,-10 6-8 0,2-6 4 0,0 2-20 0,-1-2 28 16,0 1-4-16,9 4-4 0,-9-4 0 0,0 0 0 0,9 0-4 0,-9 0 4 16,0 4 4-16,1-4-8 0,8 0 4 0,-10 4 0 0,2-4 4 15,9 0-4-15,-11 4 0 0,2 1 4 0,0-1-8 0,-1-4 4 16,1 4 4-16,-2 5-4 0,2-5 0 0,8 1 4 0,-18 4-4 15,18-5 4-15,-8 1-4 0,-9 4 4 0,16-5-4 0,-16 5 0 16,17 0 0-16,-18-4 0 0,10 4-4 0,8-5 4 0,-17 5 0 0,16-5 4 16,-7 1-8-16,-1-1 0 0,0 5 4 0,0-5-4 0,1 0 8 15,0 5-4-15,-2-3-4 0,2-2 4 0,-1 0 0 0,0 1 4 16,9 4-4-16,-8-5 0 0,-2 5 0 0,2-5 4 0,-1 5-8 0,9 0 4 16,-9 0 0-16,1-4 4 0,-1 4-4 0,8 0 4 15,-7 0 0-15,8 0-4 0,-10 0-4 0,2 0 4 0,8 0 0 0,-10 0-4 16,10 4 8-16,-8-8-8 0,7 4 4 0,-8 0 0 0,9-4 0 15,-9 4 4-15,9 0-4 0,-9-6 4 0,8 6 0 0,-7-3-4 16,8 3-4-16,-10-5 8 0,10 5 0 0,-8-5-4 0,-2 0 0 16,10 5 0-16,-8 0 4 0,0 0-4 0,-2-4 0 0,2 4 0 15,-1 0 0-15,8 0 0 0,-15 0 0 0,7 0 0 0,1 0 4 0,-2 0-4 16,2 0-4-16,0 0 4 0,-9 4 0 0,7-4 0 0,2 0 0 16,0 0 0-16,-9 0 0 0,8 5 4 0,0-5-4 0,1 5 4 15,-2-5-4-15,-5 0 0 0,6 5 4 0,1-5-4 0,-2 3 4 16,2-3-4-16,0 6 0 0,-1-6 0 0,1 4 0 0,7-4 0 15,-8 0 0-15,1 4 0 0,-1-4 0 0,0 5 4 0,1-5-4 0,-2 5 4 16,10-5-4-16,-8 4 4 0,-2 1 0 0,2 0-4 0,0-2-4 16,-1-3 8-16,0 10 0 0,1-5-8 0,7-1 8 0,-8 1-4 15,1 0 0-15,-1-1 0 0,-7 1 4 0,6-1-4 0,2 1 0 0,-1-1 0 16,1 6 0-16,0-6 4 0,-2 1-4 0,-7 0 0 16,9-1 4-16,0 5-20 0,-10-4 20 0,10-1 0 0,-1 6-4 0,-9-6 4 15,10 5 0-15,-9-4 0 0,9 0-4 0,-9 4 4 0,9-4-4 16,-10 3 4-16,10-3 0 0,-9 4-4 0,9-4 0 0,-9 4 0 15,8-5 0-15,-8 7 0 0,8-8 0 0,-7 7 0 0,6-6 0 0,-6 6 0 16,7-6 4-16,-7 5-4 0,7 0 4 0,-9-5-4 0,10 6 0 16,0-1 0-16,-9 0 0 0,9-4 4 0,-10 4-4 15,10 0 0-15,-1-1 4 0,1 3 0 0,-2-2-4 0,-6 0 0 0,7 0 0 16,1 0 0-16,-2 1 0 0,2-1 0 0,0 0 4 0,-2-5-4 16,2 6 0-16,-1-2 4 0,-7 2 0 0,6-1-4 0,2-5 0 15,0 6 0-15,-1-1 4 0,1 0 0 0,-2-4-4 0,2 4 0 16,0 1 4-16,-2-2-4 0,2-3 0 0,-9 4 0 0,9 1 0 15,-2-2 0-15,2-3 0 0,-1 4 0 0,1 1 0 0,-1-2 0 0,-8 2 0 16,9-1 8-16,-1 0-4 0,1-5-4 0,-9 5 0 0,9 1 4 16,-9-1-4-16,9 0 4 0,-10 0-4 0,10 5 0 0,-9-4 4 15,0-1-4-15,9 0 0 0,-10 0 4 0,1 5-4 0,9-5 0 16,-9-1 0-16,1 7 0 0,-1-5 4 0,0 3-8 0,-1-4 4 16,10 5 0-16,-9-6 0 0,1 2 4 0,-1 4 4 0,0-5-8 0,1 0 0 15,-2 5 0-15,1-5 0 0,0 1 0 0,1 3 0 0,-1-4 0 16,9 0 0-16,-10 4 0 0,1-3 0 0,1-1 0 0,-1 5 0 15,0-4 0-15,0 3 0 0,1 1 0 0,-2-5 0 0,1 5 0 0,1 0 0 16,-1-5 0-16,0 5 0 0,1 0 0 0,-1-1 0 16,-1-4 0-16,10 5 0 0,-9 0 0 0,0 0 0 0,1-5 0 0,-1 4 0 15,-1 1 0-15,2 0 0 0,-1 0 0 0,0-5 0 0,0 5 0 16,1-1 0-16,-1 1 0 0,-1-4 0 0,2 3 0 0,-1 2 0 16,0-7 0-16,1 6 0 0,-1 0 0 0,0-1 0 0,-1-3 0 0,3 4 0 15,-3-1 0-15,1 1 0 0,1-1 0 0,-1 1 0 0,-8 0 0 16,8 0 0-16,1 0 0 0,-1 0 0 0,-8-1 0 0,7 6 0 15,2-5 0-15,-9-1 0 0,8 6 0 0,0-1 0 0,-8 0 0 16,8-4 0-16,-8 4 0 0,9 1 0 0,-9-1 0 0,8 0 0 16,-8 0 0-16,0 0 0 0,7 2 0 0,-7-2 0 0,0 0 0 0,0 1 0 15,0-2 0-15,9 2 0 0,-9-5 0 0,0 9 0 0,0-9 0 16,0 4 0-16,0 0 0 0,0 0 0 0,0 1 0 0,0-1 0 16,0-4 0-16,0 4 0 0,0 1 0 0,0-1 0 0,0 1 0 15,0-5 0-15,0 4 0 0,0 0 0 0,0 0 0 0,-9 0 0 16,9-4 0-16,0 5 0 0,0 0 0 0,0-2 0 0,-7 2 0 0,7-1 0 15,0 1 0-15,-8-1 0 0,8 0 0 0,0 0 0 16,-9 1 0-16,1-1 0 0,8 1 0 0,0-1 0 0,-8 0 0 16,8 0 0-16,-8 1 0 0,8-1 0 0,-9 1 0 0,2-1 0 0,7 0 0 15,-8 5 0-15,8-4 0 0,-9-1 0 0,9 1 0 0,-8 0 0 16,0 2 0-16,8-2 0 0,-9 4 0 0,1-5 0 0,8 0 0 16,-7 6 0-16,-3-6 0 0,3 0 0 0,7 5 0 0,-8-4 0 0,0-1 0 15,-1 1 0-15,9 3 0 0,-8-4 0 0,0 1 0 16,-1 0 0-16,2-1 0 0,7 1 0 0,-8 3 0 0,-1-9 0 15,1 11 0-15,0-6 0 0,0 0 0 0,-1 1 0 0,9-1 0 0,-7 5 0 16,-1-5 0-16,-1 1 0 0,1-1 0 0,0 0 0 0,-1 0 0 16,1 1 0-16,8-1 0 0,-7 6 0 0,-1-7 0 0,-1 2 0 0,1-1 0 15,8 1 0-15,-8-1 0 0,-1 0 0 0,1 1 0 0,8-6 0 16,-7 6 0-16,-2 4 0 0,1-5 0 0,8 1 0 0,-8 0 0 16,0-2 0-16,-1 1 0 0,9 1 0 0,-8-1 0 0,1 0 0 15,-2 1 0-15,1-1 0 0,8 1 0 0,-8 0 0 0,-1-2 0 16,1 2 0-16,8-1 0 0,-8 1 0 0,1-1 0 0,-2 0 0 0,9 0 0 15,-8 0 0-15,0 1 0 0,-1 0 0 0,9-1 0 0,-8-4 0 16,0 3 0-16,8 2 0 0,-9 0 0 0,9-6 0 0,-7 6 0 16,-1-1 0-16,8 0 0 0,-8 1 0 0,-1-6 0 0,9 6 0 15,-8 0 0-15,0 0 0 0,8-2 0 0,-9 1 0 0,1-4 0 16,8 5 0-16,-7-2 0 0,-2 2 0 0,9 0 0 0,-8-1 0 0,0-4 0 16,0 4 0-16,8 0 0 0,-9-4 0 0,1 5 0 0,1-1 0 15,7-4 0-15,-9 4 0 0,1-4 0 0,0 5 0 0,-1-6 0 16,9 5 0-16,-8-3 0 0,0 2 0 0,-1-3 0 0,1-1 0 15,8 2 0-15,-8-2 0 0,0 1 0 0,-1 4 0 0,1-8 0 16,0 3 0-16,8 2 0 0,-9-2 0 0,2 0 0 0,-1 1 0 0,8-4 0 16,-9 4 0-16,1-1 0 0,0-4 0 0,0 5 0 0,-1-5 0 15,2 5 0-15,-1-5 0 0,-1 5 0 0,1-5 0 0,0 4 0 16,8-3 0-16,-9 4 0 0,1-5 0 0,1-1 0 0,-1 2 0 16,-1 4 0-16,1-5 0 0,0 0 0 0,-1 0 0 0,1 1 0 15,1-1 0-15,-2 0 0 0,1 0 0 0,0 0 0 0,8 0 0 0,-8 1 0 16,-9-1 0-16,10 0 0 0,7 1 0 0,-17-2 0 0,9 2 0 15,-1-1 0-15,1-4 0 0,0 8 0 0,1-7 0 0,-3 2 0 16,3 5 0-16,-10-3 0 0,9-1 0 0,0 0 0 0,-9 1 0 16,10 3 0-16,-1-4 0 0,-9 5 0 0,9-5 0 0,-9-1 0 15,10 7 0-15,-10-6 0 0,9 0 0 0,-9 5 0 0,9-5 0 0,-8 1 0 16,8-1 0-16,0 0 0 0,-9 0 0 0,9 0 0 0,-8 1 0 16,8-2 0-16,-9 2 0 0,9-6 0 0,0 6 0 0,-8-6 0 15,8 6 0-15,-9-6 0 0,9 6 0 0,0-6 0 0,-8 0 0 16,8 1 0-16,-9 0 0 0,9 3 0 0,-9-2 0 0,10-2 0 15,-10 0 0-15,9 1 0 0,-9 0 0 0,9 3 0 0,-9-2 0 0,2-1 0 16,7-2 0-16,-9 2 0 0,0 0 0 0,2 4 0 0,6-4 0 16,-7-1 0-16,-1 0 0 0,2 5 0 0,-2-4 0 0,0 0 0 15,9 0 0-15,-7 4 0 0,-2-5 0 0,0 1 0 0,2-1 0 16,-2 1 0-16,1 4 0 0,-1-4 0 0,1-1 0 0,0 1 0 16,-1 0 0-16,0 0 0 0,2-5 0 0,-2 4 0 0,1 0 0 0,0 1 0 15,-1-5 0-15,1 4 0 0,-1 2 0 0,2-2 0 0,-2-4 0 16,9 4 0-16,-9 1 0 0,2-5 0 0,-2 5 0 0,9-2 0 15,-9-3 0-15,0 6 0 0,10-2 0 0,-9-4 0 0,7 5 0 16,1-5 0-16,-10 4 0 0,11 0 0 0,-1-4 0 0,-9 0 0 16,9 6 0-16,0-6 0 0,-1 0 0 0,2 0 0 0,-1 0 0 15,-1 0 0-15,1 0 0 0,0 0 0 0,-1 0 0 0,9 0 0 0,-8 0 0 16,1 0 0-16,-1 0 0 0,-1 0 0 0,9 0 0 0,-8 0 0 16,0 0 0-16,8 0 0 0,-9 0 0 0,1 0 0 0,8 0 0 15,-7 0 0-15,-2 0 0 0,9 0 0 0,-8 0 0 0,0 0 0 0,0 0 0 16,8 0 0-16,-9 0 0 0,1 0 0 0,1 0 0 15,-2-6 0-15,9 6 0 0,-8-4 0 0,0 4 0 0,-1-4 0 0,1 4 0 16,-7-5 0-16,6 1 0 0,1-2 0 0,0 3 0 0,-1-2 0 16,1 0 0-16,0 5 0 0,-1-4 0 0,2 0 0 0,-1-2 0 15,-1 6 0-15,1-4 0 0,0 4 0 0,0-5 0 0,-1 5 0 0,2-4 0 16,-1 4 0-16,8 0 0 0,-9-4 0 0,1 4 0 0,8-5 0 16,-8 5 0-16,-1-5 0 0,9 5 0 0,-8 0 0 0,0 0 0 15,8-5 0-15,-7 5 0 0,7-4 0 0,-9 4 0 0,9-5 0 16,-8 5 0-16,8-4 0 0,-8 4 0 0,8-5 0 0,-9 5 0 15,9 0 0-15,-8-5 0 0,8 1 0 0,-8-1 0 0,-1 5 0 16,9-4 0-16,-7-1 0 0,7 1 0 0,-8-1 0 0,0 5 0 16,-1-5 0-16,9 0 0 0,-8 1 0 0,0 4 0 0,8-5 0 0,-9 1 0 15,9 4 0-15,-7 0 0 0,7-4 0 0,0 4 0 0,-8 0 0 16,8 0 0-16,0 0 0 0,0 0 0 0,0 0 0 0,0 0 0 16,0 0 0-16,0 0 0 0,0 0 0 0,0 0 0 0,0 0 0 0,0 0 0 15,0 0 0-15,0 0 0 0,0 0 0 0,0 0 0 16,0 0 0-16,0 0 0 0,0 0 0 0,0 0 0 0,0 0 0 0,0 0 0 15,0 0 0-15,0 0-36 0,8 0-96 0,-8 0-36 0,0 4-52 16,7-4-56-16,-7 4-16 0,0-4 44 0,9 5 48 0,-9-1 36 16,8 1 32-16,-8 0 24 0</inkml:trace>
    <inkml:trace contextRef="#ctx0" brushRef="#br0" timeOffset="21205.5806">115 9 27 0,'0'0'68'0,"8"0"-8"0,-16 0 0 0,8 0-20 0,0 0-4 0,0 0-8 16,0 0-4-16,0 0-4 0,0 0 4 0,0 0 0 0,0 0 0 15,0 0 0-15,0 0 0 0,0 0 0 0,0 0 0 0,0 0 0 16,0 0 0-16,0-4 8 0,0 4-8 0,0 0 4 0,0 0-4 16,0 0 8-16,0 0-8 0,0 0-4 0,0 0-4 0,0 0 0 15,0 0 0-15,0-6-4 0,0 6 0 0,0 0-4 0,0 0 0 0,0 0 0 16,0 0-8-16,0 0 8 0,0 0 0 0,0 0-8 0,0 0 8 15,0 0 0-15,8 0-4 0,-8 0 4 0,8 0 0 0,-8 0-4 16,9 0 0-16,-1 0 8 0,-8 0-4 0,7 0-4 0,1 0 4 0,9 0 0 16,-9 0 0-16,1 0 4 0,6 0 0 0,-5 0-4 15,5 0 0-15,2 0 0 0,-2 0 4 0,2 0-20 0,0 0 24 0,-1 0 0 16,1 0 0-16,7 0 0 0,-8 0 0 0,8 0-8 0,-7 0 0 16,8 0 0-16,-1 0 4 0,1 0-4 0,-2 0 0 0,2 0 4 15,0 0-4-15,-1 0-4 0,1 0 0 0,-8 0 0 0,7 0 4 16,0 6-4-16,0-6 4 0,1 0-4 0,0 0 4 0,0 0-4 0,0 0 4 15,-1 0 0-15,-8 0-4 0,9 0 0 0,-1 0 0 16,1 0 0-16,-8 0 0 0,7 0-4 0,1 4 4 0,-10-4 0 0,10 0 0 16,-8 0 0-16,7 0-4 0,1 0 4 0,-9 0 0 0,8 4-4 15,-7-4 0-15,8 0 0 0,-2 0 0 0,-6 0 0 0,8 0 0 16,-1 0 0-16,-8 0 4 0,8 0 0 0,1 0-4 0,-8 0 0 16,7 0 0-16,1 0 0 0,-9 0 0 0,0 0 0 0,9 0 0 15,-9 0 0-15,8 0 0 0,-7 0 4 0,-1 0-4 0,0 0 4 0,1 0-4 16,-1 5 0-16,1-5 0 0,7 4 0 0,-16-4 0 0,9 0 0 15,-2 5-4-15,2-1 4 0,0-4 4 0,-1 6-4 0,1-6 0 16,-10 4 0-16,10 1 0 0,-1-5 0 0,1 4 0 0,-10-4 0 16,10 5 0-16,-1-5 0 0,1 4 0 0,-10-4 0 0,10 0 0 15,-9 0 0-15,9 0 0 0,-2 0 0 0,2 0 0 0,-9 0 0 0,9 0 0 16,-2 0 0-16,-6 0 0 0,7 0 0 0,1 0 0 0,-9 0 0 16,8 0 0-16,0 0 0 0,1 5 0 0,-9-5 0 0,8 0 0 15,1 4 4-15,-9-4-4 0,8 5 0 0,0-5 0 0,1 4 0 0,-9-4 0 16,9 0 0-16,-9 5 0 0,9-5 0 0,-2 5 4 15,-6-5-4-15,8 0 0 0,-10 3 0 0,3-3 0 0,5 0 0 0,-6 0 0 16,-1 0 0-16,0 0 0 0,9 0 0 0,-10 0 0 0,1 0 0 16,1 0 0-16,-1-3 0 0,0 6 0 0,1-3 0 0,6 0 0 15,-7 0 0-15,1 0 4 0,-1 0-4 0,0 0 0 0,1 0 0 0,-1 0 0 16,8 0 0-16,-8 0 0 0,0 0 0 0,0 0 0 0,1 0 0 16,-1 0 0-16,8 0 4 0,-8 0-4 0,0 0 0 0,1 0 0 15,-1 0 0-15,0 0 0 0,-1 0 0 0,2 0 0 0,-1 0 0 16,0 0 0-16,1 0 0 0,-1-3 0 0,0 3 0 0,1 0 0 15,-2 0 0-15,1 0 0 0,0 0 0 0,-8 0 0 0,9 0 0 0,-1 0 4 16,0 0-4-16,1 0 0 0,-9 0 0 0,7 0 0 16,1 0 0-16,1 0 0 0,-9 0 0 0,8 0 0 0,0 0 0 0,0 0 4 15,-8 0-4-15,9 0 0 0,-2 0 4 0,-7 0-4 0,8 0 0 16,1 0 0-16,-1 0 4 0,-8 0-4 0,8 0 0 0,-8 0 4 16,9 0-4-16,-9 0 0 0,8 0 0 0,-8 0 4 0,7 0 0 0,-7 0-4 15,0 0 0-15,0 0 0 0,0 0 0 0,0 0 0 16,0 0 0-16,0 0 0 0,0 0 0 0,0 0 0 0,0 0 0 0,0 0 0 15,0 0 4-15,0 0-4 0,0 0 0 0,0 0 0 0,0 0 0 16,0 0 0-16,0 0 0 0,0 0 4 0,0 0 0 0,0 0-4 16,0 0-16-16,0 0 24 0,0 0 0 0,0 0-4 0,0 0 0 15,0 0 0-15,0 0 8 0,0 0 0 0,0 0 0 0,0 0 0 16,0 0 0-16,0 0 4 0,0 0-4 0,0 0 8 0,0 0-8 16,0 0 4-16,0 0 0 0,-7 0-4 0,7 0 4 0,0 0-4 0,-8 0 0 15,8 0-4-15,-9 0 4 0,1 0-4 0,8 0-4 0,-8 0 8 16,-1 0-4-16,1 0 0 0,1 0-4 0,-2 0 0 0,9 0 0 15,-8 0 4-15,0 0 0 0,0 0-4 0,-9 0 4 0,10 0-4 0,-2 0 0 16,1 0-4-16,0 0 8 0,-1 0-4 0,1 0 0 0,-7 0 0 16,6 0 4-16,1 0 0 0,-9 0 0 0,9 0 0 0,0-5-4 15,-8 5 0-15,8-5 0 0,0 5 0 0,-9 0 4 0,9-4-4 16,-1 4 0-16,2-5 0 0,-10 1 0 0,9 4 0 0,-8-5 4 16,7 5-4-16,-6-4 0 0,6 4 0 0,-7-5-4 0,-1 5 8 0,10-4-4 15,-10 4 0-15,1 0 0 0,-1-5 0 0,10 5-20 0,-10 0 20 16,1 0 0-16,-1 0 0 0,0 0 0 0,2 0 0 0,-3 0 0 15,3 0 0-15,-2 0-4 0,0-4 4 0,1 8 0 0,-1-8-4 16,10 4 4-16,-10 0-4 0,1 0 4 0,-1-6 4 0,1 6-8 16,8 0 8-16,-9 0-4 0,1 0-4 0,0 0 4 0,0 0-4 0,-1-4 4 15,0 4 4-15,2 0 0 0,7 0-8 0,-9 0 4 0,0 0 0 16,2 0-4-16,-10 4 4 0,8-4 0 0,2 0 0 0,-2 0-4 16,0 0 4-16,2 0 0 0,-2 0 0 0,1 0 0 0,-1 0 0 15,0 0-4-15,2 0 0 0,-2 0 0 0,2 0 4 0,-2 0 0 16,0 0-4-16,1 0 4 0,-1 0 0 0,2 0-8 0,-2 0 4 15,0 0 0-15,2 0 4 0,-10 0-4 0,8 0 0 0,2 0 4 0,-2 0-4 16,0 0 4-16,-6 0-4 0,6 0 0 0,0 0 0 16,1 0 0-16,-8 0 0 0,7 6 0 0,1-6 0 0,-8 0 0 0,7 0 0 15,1 0 0-15,-8 4 0 0,7-4 0 0,0 0 0 0,1 0 0 16,0 0 0-16,0 0 0 0,-1 0 0 0,0 0 0 0,2 5 0 16,7-5 0-16,-9 0 0 0,9-5 0 0,-8 10 0 0,8-10 0 0,-9 5 0 15,9 0 4-15,-9 0-4 0,10 0 0 0,-1 0 0 0,-9 0 0 16,9 0-4-16,-9 5 4 0,10-5 0 0,-10 0 0 0,9 0 0 15,0 0 0-15,-9 0 4 0,10 0-8 0,-10 0 4 0,9 0 0 16,-9 0 0-16,9 0 0 0,1 0 4 0,-10 0-8 0,9 0 4 16,-1 0-4-16,-7 0 8 0,7 0-4 0,-6 0 4 0,7 0-8 0,-2 0 0 15,-6 0 4-15,7 0 0 0,-6 0 0 0,6 0 0 0,-7 0 0 16,8 0 0-16,-1 0 0 0,-6 0 0 0,-2 0-4 0,9 0 4 16,-9 0-4-16,9 0 0 0,-8 0 0 0,8 0 4 0,-9 0 4 15,1 0-4-15,7 0-4 0,-6 0 4 0,7 0 0 0,-9 0-4 16,9 0 4-16,-1 0-4 0,-6-5 4 0,6 5 0 0,1 0 0 0,-8 0 0 15,7-4 0-15,2 4 0 0,-1 0-4 0,-1-6 0 16,1 6 4-16,-9 0 4 0,17-4 0 0,-8 4-4 0,1-5-4 0,-3 5 4 16,3-4-4-16,-1 4 0 0,0 0 0 0,8-5 8 0,-9 5-4 15,1 0 0-15,1-4 4 0,-3 4-8 0,10-4 0 0,-7 4 4 16,-1-6 0-16,-1 6 0 0,1-4 0 0,8 4-4 0,-8-4 4 0,1-1 4 16,-3 5-4-16,10-5 0 0,-7 5 0 0,-1-3-4 0,8-3 4 15,-9 6 0-15,1-5 0 0,8 5 0 0,-8 0 0 0,8-4 0 16,-9 4 0-16,9 0-4 0,0-4 4 0,0 4 0 0,-8 0 4 15,8 0-8-15,0 0 4 0,0 0 4 0,0 0-4 0,0 0 0 16,0 0-4-16,0 0 0 0,0 0 8 0,0 0-4 0,0 0-4 0,0 0 4 16,0 0 0-16,0-5 0 0,0 5 4 0,0 0-4 0,0 0 0 15,0 0 0-15,-7 0 0 0,7 0 0 0,0 0 0 0,0 0 0 16,0 0 0-16,0 0 0 0,0 0-4 0,0 0 8 0,0 0-4 16,0 0-4-16,0 0 4 0,-8-5 0 0,16 5 4 0,-16 0-4 15,8 0-4-15,0 0 4 0,8 0 0 0,-16 0-4 0,16 0 4 0,-8 0 4 16,0 0-4-16,-8 0-8 0,8 0 4 0,0 0 4 0,0 0 0 15,0 0-4-15,0 0 0 0,0 0 0 0,0 0 0 0,8 0 0 16,-8 0 4-16,0 0 0 0,0 0 0 0,7 5 0 0,-7-5 0 16,8 0 0-16,-8 0 4 0,9 5-4 0,-1-5 0 0,0 4 0 15,-8-4 0-15,9 4 0 0,6-4 0 0,-5 5-4 0,-3-5 8 16,9 6-4-16,-7-6 0 0,6 3-4 0,2-3 8 0,0 0-8 0,-1 0 4 16,1 0 0-16,7 0-4 0,-8 5 12 0,8-5-4 0,1 0-4 15,0 0-4-15,-1 0 4 0,1-5 0 0,-1 5 0 0,1 0 0 16,7 0 0-16,-7 0 4 0,0 5-8 0,7-5 0 0,-7 0 4 0,-1 5 0 15,10-5-4-15,-10 0 4 0,1 4 4 0,7-4 0 16,-7 4-4-16,0-4 0 0,7 6 0 0,-7-2 0 0,-1-4-4 0,1 4 4 16,7 1 0-16,-7-5 0 0,7 4 0 0,-7 1 0 0,7-5 0 15,-7 4 0-15,7 2 0 0,1-2-4 0,-9-4 4 0,9 5 4 16,0-1-4-16,0 1 0 0,-9-1 4 0,9 1-4 0,-9-1 0 16,9 1 4-16,-9-1-4 0,9 1 4 0,-9 0-8 0,1-2 0 15,0 3 4-15,-1 3 0 0,1-4-4 0,0-1 4 0,-1 1 0 0,-8-1 4 16,8-4 0-16,-7 5-4 0,8 0 0 0,-10-1 0 0,2 2 0 15,8-6-4-15,-10 3 4 0,2-3 0 0,-1 5 0 0,1-5 0 16,-1 0 0-16,0 0 0 0,1 5 0 0,-2-5 0 0,2 0 0 16,8 0 0-16,-8 4 0 0,-2-4 0 0,2 0 0 0,-1 5 0 15,0-5 0-15,1 0 0 0,-1 4 0 0,1-4 4 0,7 5-4 0,-8-5 4 16,1 0-4-16,0 0 0 0,-2 5 0 0,3-5 0 0,-3 0 0 16,2 0 0-16,0 0 0 0,-1 0 0 0,1 0 0 0,-2 0 0 15,2 0-4-15,0 0 8 0,-2 0-8 0,-7 0 4 0,9 0 0 0,0 0-4 16,-9 0 4-16,8 0 0 0,-8 0-4 0,8 0 4 15,-7 0 0-15,-1 0 0 0,8 0 0 0,-8 0-4 0,0 0 4 0,1 0 0 16,-1 0-4-16,0 0 8 0,-1 0-8 0,-7 0 8 0,9 4-4 16,-1-4 0-16,-8 0 0 0,8 0 4 0,-8 0-4 0,9 0 4 15,-9 0-4-15,8 4 4 0,-8-4-4 0,0 0-4 0,0 0 8 0,8 0-8 16,-8 0 8-16,0 0 0 0,0 0-4 0,0 0 0 16,9 0 0-16,-9 0 0 0,0 0 0 0,0 0 0 0,0 0 0 15,0 0 4-15,7 0 0 0,-7 0-8 0,0 0 4 0,0 0 0 0,0 0 0 16,0 0 0-16,8 0 4 0,-8 0-4 0,0 0-4 0,0 0 4 15,0 0 0-15,8 0 0 0,-8 0 0 0,0 0 0 0,0 0 0 16,9 0 0-16,-9 0 0 0,0 0 4 0,0 0-4 0,8 0 0 0,-8 0 4 16,0 0-4-16,0 0 0 0,0 0 0 0,0 0 4 15,0 0 0-15,8 0-4 0,-8 0 0 0,0 0 4 0,0 0 0 0,0 0 0 16,0 0 0-16,0 0 0 0,0 0 0 0,0 0 0 0,0 0 0 16,0 0 0-16,0 0 0 0,0 0 0 0,9 0 0 0,-9 0 0 15,0 0-4-15,0 0 4 0,0-4 4 0,0 4-4 0,0 0 0 0,0 0 4 16,0 0-4-16,0 0 0 0,0 0-4 0,0 0 0 0,0 0 0 15,0 0 4-15,0 0-4 0,0 0 0 0,0 0 4 0,0-4-4 16,0 8 4-16,0-4 0 0,0 0 0 0,0 0 0 0,0 0 0 16,0 0 0-16,0 0-4 0,0 0 4 0,0 0-4 0,0 0 4 15,7 0 0-15,-7 0 0 0,0 0 4 0,0 0 0 0,0 0-8 0,0 0 0 16,0 0 0-16,-7 0 0 0,7 0 0 0,0 0 0 16,0 0 0-16,0 0 0 0,0 0 0 0,0-4 0 0,0 4 0 0,0 0 0 15,0-5 0-15,0 5 0 0,-9 0 0 0,9-5 0 0,0 5 0 16,-8-4 0-16,8 4 0 0,-8-5 0 0,-1 5 0 0,1-4 0 15,8 4 0-15,-8-5 0 0,1 5 0 0,-2 0 0 0,1-5 0 0,0 5 0 16,-1 0 0-16,1 0 0 0,0 0 0 0,-8 0 0 16,8-3 0-16,0 3 0 0,-1 0 0 0,1-6 0 0,-9 6 0 0,10 0 0 15,-10 0 0-15,9-4 0 0,-8 4 0 0,7 0 0 0,-6 0 0 16,-2 0 0-16,9-5 0 0,-9 5 0 0,10-5 0 0,-10 5 0 16,9 0 0-16,-9 0 0 0,2 0 0 0,5-4 0 0,-5 4 0 0,7 0 0 15,-9 0 0-15,10 0 0 0,-3-5 0 0,-5 5 0 16,6 0 0-16,0 0 0 0,-6 0 0 0,5 0 0 0,3 0 0 0,-10 0 0 15,9 0 0-15,-9 0 0 0,9 0 0 0,1 0 0 0,-10 0 0 16,9 0 0-16,-9 0 0 0,9-4 0 0,-8 4 0 0,8 0 0 16,-9-5 0-16,9 5 0 0,0 0 0 0,-8-4 0 0,8 4 0 15,-9 0 0-15,9-5 0 0,0 5 0 0,-8 0 0 0,8 0 0 0,0-6 0 16,-9 6 0-16,9 0 0 0,-1 0 0 0,-6 0 0 0,6 0 0 16,1 0 0-16,0 0 0 0,-9 0 0 0,10 0 0 0,-1 0 0 15,-1 0 0-15,-7 0 0 0,7-3 0 0,1 3 0 0,-7 0 0 16,6-5 0-16,1 5 0 0,-9 0 0 0,9-5 0 0,1 5 0 15,-3 0 0-15,-5-4 0 0,7 4 0 0,-1 0 0 0,-6 0 0 16,5 0 0-16,3-5 0 0,-10 5 0 0,9 0 0 0,0-4 0 16,-9 4 0-16,10 0 0 0,-1-5 0 0,-9 5 0 0,9-4 0 0,-9 4 0 15,10 0 0-15,-2-5 0 0,-7 5 0 0,8 0 0 0,-9-4 0 16,10 4 0-16,-10 0 0 0,9 0 0 0,-9 0 0 0,9-5 0 16,-8 5 0-16,0 0 0 0,7-4 0 0,-7 4 0 0,7 0 0 0,-6-6 0 15,-2 6 0-15,9 0 0 0,-9 0 0 0,2-4 0 16,6 4 0-16,-7 0 0 0,8-5 0 0,-8 5 0 0,8 0 0 0,-9 0 0 15,9 0 0-15,-1 0 0 0,1 0 0 0,-7 0 0 0,6-4 0 16,1 4 0-16,0 0 0 0,-1 0 0 0,1 0 0 0,0-5 0 16,-1 5 0-16,2 5 0 0,-1-10 0 0,0 5 0 0,-1 0 0 0,1 0 0 15,0 0 0-15,-1 0 0 0,2 0 0 0,-1 0 0 0,-1 0 0 16,1 0 0-16,0 0 0 0,0 0 0 0,-1 0 0 0,2-4 0 16,-1 4 0-16,-1 0 0 0,1 0 0 0,0 0 0 0,-1 0 0 15,1-4 0-15,1 4 0 0,-2 0 0 0,1 0 0 0,0-6 0 16,0 6 0-16,-1 0 0 0,1 0 0 0,1 0 0 0,7 6 0 0,-9-6 0 15,1 0 0-15,0-6 0 0,-1 6 0 0,1 0 0 0,0 6 0 16,8-12 0-16,-7 6 0 0,-2 0 0 0,1 0 0 0,0 0 0 16,-1 0 0-16,9 0 0 0,-8-4 0 0,0 4 0 0,-1 0 0 15,1 0 0-15,1-4 0 0,-1 4 0 0,-2 0 0 0,2-5 0 16,0 5 0-16,-1 0 0 0,1 0 0 0,1 0 0 0,-2-5 0 0,9 5 0 16,-8 0 0-16,0-3 0 0,0 3 0 0,-1 0 0 0,1 0 0 15,1-6 0-15,-2 6 0 0,1 0 0 0,8 0 0 16,-8 0 0-16,-1 0 0 0,1 0 0 0,0-5 0 0,1 5 0 0,7 0 0 15,-9 0 0-15,1 0 0 0,0 0 0 0,8-4 0 0,-9 4 0 16,1 0 0-16,0-4 0 0,-1 4 0 0,2-5 0 0,7 5 0 16,-8 0 0-16,0 0 0 0,-1 0 0 0,9-5 0 0,-8 5 0 0,0 0 0 15,8 0 0-15,-9 0 0 0,9 0 0 0,-7 0 0 16,-1 0 0-16,8 0 0 0,-9-4 0 0,9 4 0 0,0 0 0 0,-8 0 0 16,8 0 0-16,-8 4 0 0,8-8 0 0,-8 4 0 0,8 0 0 15,-9 0 0-15,9 0 0 0,0 0 0 0,-7 0 0 0,7 0 0 16,-8 0 0-16,8 0 0 0,0 0 0 0,-9 0 0 0,9 0 0 0,0 0 0 15,-8 0 0-15,8 0 0 0,0 0 0 0,-8 0 0 0,8 0 0 16,0 0 0-16,-9 0 0 0,9 0 0 0,0 0 0 0,-8 0 0 16,8 0 0-16,0 0 0 0,-7 0 0 0,7 0 0 0,-10 0 0 15,10 0 0-15,0 0 0 0,-7 0 0 0,7 0 0 0,0 0 0 16,-8 0 0-16,8 0 0 0,0 0 0 0,0 0 0 0,-8 0 0 0,8 0 0 16,0 0 0-16,0 0 0 0,0 0 0 0,0 0 0 0,0 0 0 15,0 0 0-15,0 0 0 0,0 0 0 0,0 0 0 0,0 0 0 16,0 0 0-16,0 0 0 0,0 0 0 0,0 0 0 0,0 0 0 15,-9 0 0-15,9 0 0 0,0 0 0 0,0 0 0 0,0 0 0 16,0 0 0-16,0 0 0 0,0 0 0 0,0 0 0 0,0 0 0 0,0 0 0 16,0 0 0-16,0 0 0 0,0 0 0 0,0 0 0 0,0 0 0 15,0 0 0-15,0 0 0 0,0 0 0 0,0 0 0 0,0 0 0 16,0 0 0-16,0 0 0 0,0 0 0 0,0 0 0 0,0 0 0 16,0 0 0-16,0 0 0 0,0 0-20 0,0 0-16 0,9 0-16 15,-9 0-24-15,0 4-28 0,8-4-16 0,-8 5-32 0,8-5-32 0,-8 5-8 16,7-5-72-16,-7 4 36 0,10 0 40 0,-3-4 32 0,1 5 32 15,1-5 20-15</inkml:trace>
    <inkml:trace contextRef="#ctx0" brushRef="#br0" timeOffset="215765.3912">17-244 23 0,'-8'10'60'0,"-1"-6"-4"0,9 1-4 0,-8 0-28 0,8-2-4 15,-8-3-4-15,8 5-4 0,0-5 0 0,0 0-4 0,0 0-4 0,0 0 0 16,0 0 0-16,0 0 0 0,0 0 0 0,0 0 0 16,0-5 0-16,0 5-4 0,8-3 4 0,-8 3 4 0,0 0-8 0,0-5 4 15,8 5 4-15,-8-5-4 0,0 1-4 0,9-1 8 0,-9 0 4 16,8 1-4-16,0 0 4 0,-8-5-4 0,9-1 4 0,-9 1 0 16,7-1 4-16,1-3 0 0,1-1 4 0,-9 1-4 0,8-6 0 0,0 1 0 15,0-1-12-15,1-3 16 0,-2-2 0 0,1 2 0 0,1-1 0 16,-1-1 4-16,0-3-4 0,1 4 0 0,6-5 0 0,-7 1-4 15,1 0 0-15,7-1 0 0,-7 5 4 0,6-5-4 0,-5 1 0 16,5 0 0-16,-7-1 0 0,9 5-4 0,0-4 0 0,-10-1 4 16,10 5-4-16,-1-3 0 0,1 1 0 0,-2-1-4 0,2 2 0 0,0-3 4 15,-2 4-4-15,-6 0-4 0,15-5 4 0,-15 6 0 0,6-2 0 16,2 2 0-16,0-2 0 0,-1 2 0 0,0-2 0 0,0 2-4 16,1-2 4-16,0 6-4 0,-2-4-4 0,2 3 8 0,-1 1-4 15,-7 0-4-15,6-1 4 0,2 1 0 0,-1-1 0 0,0 1 0 16,1 4 0-16,-9-4 0 0,10 0 0 0,-3 0 0 0,2 4 0 15,-1-5-4-15,1 1 4 0,0-1 0 0,-2 1 0 0,2 0 0 0,-1-1-4 16,0 1 4-16,1 0-4 0,-1-1 4 0,1 1-8 16,-2-1 4-16,2 6 4 0,0-1-8 0,-2-4 8 0,2 4-8 0,-1 1 8 15,1 3-20-15,-1-4 20 0,0 5 4 0,1-4-4 0,-2 3 0 16,2 2 0-16,0-2 0 0,8 1-4 0,-10 0 0 0,2-1 0 16,8 1 4-16,-10 0 0 0,2 0 0 0,8 0-4 0,-1-5 4 15,-8 5 0-15,9-5 0 0,-1 0-4 0,-7 5 0 0,8-5 0 0,-2 1 4 16,2-1 0-16,-1 1 0 0,-7-2 0 0,8 1-4 0,-1-4 0 15,1 4 0-15,-1 0-4 0,-8-4 0 0,9 4 4 0,-1 0 0 16,-7-4 8-16,6 5-8 0,2-1 4 0,-8 0-8 0,8-4 4 16,-10 4 4-16,10 0-4 0,-1-1 0 0,-7-2 4 0,8 3 0 0,-1 1-4 15,1-2 0-15,-2 2 0 0,2-6 4 0,0 6-4 16,-1 0 4-16,1-1-4 0,-1-5 4 0,1 6-8 0,0-1 4 0,-1 0 0 16,1 0-4-16,0 5 4 0,-1-5 0 0,0 0 4 0,1 5-4 0,0-5 0 15,-1 5 0-15,1 0 0 0,-8 0 0 0,6-1 4 16,-6 5-4-16,8-3 0 0,-9 3 4 0,8-4 0 0,-7 4-24 0,-1 1 24 15,0 0 0-15,9-2 0 0,-9 3-4 0,0-2 4 0,1 0 4 16,0 5-8-16,-2-5 4 0,10 1-4 0,-8 4 8 0,-2-5-8 16,2 0 8-16,-1 1-12 0,8 0 8 0,-7-1-4 0,0 0 4 15,-2 1 0-15,10-6-4 0,-8 6 0 0,8-6 0 0,-10 6 0 16,10-5 0-16,-8 4 4 0,7-3-4 0,-8-2 4 0,8 6 0 16,1-6 0-16,0 6-4 0,-9-5 4 0,8 3-4 0,0 3 4 0,-7-2 0 15,8 0-4-15,-1 1 0 0,-8 4 4 0,9-5-4 16,-9 5 0-16,9-5 4 0,-9 5 0 0,1 0-4 0,7 0 0 0,-8 0 4 15,1 0-4-15,-1 0 0 0,0 0 0 0,1 0 4 0,0-4-4 16,-2 4 4-16,2 0 0 0,-1-5 0 0,0 1 0 0,-8 4-4 16,9-4 0-16,-1-1 4 0,0 0-4 0,-8 0 0 0,9 1 0 0,0-1 0 15,-2 1 4-15,-7 4 0 0,9-5 0 0,0 5-4 0,-9 0 0 16,8-5 0-16,0 5 0 0,-8 0 0 0,9 5 4 0,-10-5-4 16,11 5 4-16,-1-1-4 0,-1 1 4 0,-9-1 0 0,10 1-4 15,0 0 4-15,-9 4-4 0,9-5 4 0,-2 1-4 0,2 4 4 16,-1-4-4-16,-7 4 0 0,6-4 0 0,2 4 4 0,-1-5-4 0,1 1 0 15,-1 4 4-15,0-4-4 0,1-1 4 0,-2 1-4 0,2 4 0 16,0-5-4-16,-1 1 4 0,0 4 0 0,1-5 0 0,-1 2 0 16,1 2 0-16,-2-2 4 0,2 2-4 0,0-3 4 0,-2 4 0 15,2 0 0-15,-1 0-4 0,1 1 0 0,0-2-4 0,-2 2 4 16,2-1 0-16,-2 0-4 0,2 1 8 0,0-2-8 0,-9 2 4 0,7-1 4 16,2 0-4-16,0 5 0 0,-1-5 0 0,-7 0 0 0,6 1 0 15,2 3 4-15,-1-4-4 0,-7 1 4 0,6-1-4 0,2 0 0 16,-1 5 0-16,1-5 4 0,-10 5 0 0,10-5-8 0,0 0 4 0,-1 6 0 15,0-7 0-15,0 5 4 0,-7-3-4 0,7 4 0 16,0-6 0-16,1 7 0 0,-1-6-16 0,1 4 20 0,-2 1 0 0,2-6 0 16,0 7 4-16,-2-1-4 0,2 0 0 0,-1 0 0 0,1-1 0 15,0 1 0-15,-10 4 0 0,18-4-4 0,-17 0 4 0,9 4-4 16,-2-4 4-16,2 4 0 0,-1-4-4 0,-7 4 4 0,6 0 0 16,2-4 0-16,-9 5-4 0,9-1 4 0,-2-4-4 0,-6 4 0 15,7-4 0-15,-7 5 0 0,6-1 4 0,-6-4 0 0,-1-1 0 16,8 6 0-16,-7-6 0 0,6 1-4 0,-6 0 0 0,7 0 4 0,1 4 0 15,-9-4-4-15,0 0 4 0,9-1 0 0,-9 1 0 0,9 0-4 16,-9-1 0-16,8 1 4 0,-8-1 0 0,9 2 0 0,-9-1-4 16,9 4 4-16,-10-4 0 0,1 0 0 0,9 4 0 0,-9-4 0 15,9-1 4-15,-9 6-4 0,-1-6 0 0,10 6 0 0,-9-6 0 16,1 6 0-16,7 0 0 0,-7-6 4 0,-2 6 0 0,9-1 0 0,-7 0-4 16,-1 0 0-16,9 1 4 0,-10-1-4 0,1-3 4 0,9 2-8 15,-9 2 4-15,0 4 0 0,8-5-4 0,-8-4 4 0,1 8 0 16,7-3 4-16,-7 0-4 0,-1-1 0 0,7 1 0 0,-6 3 0 15,-1-3 0-15,0-1 0 0,1 5 0 0,-1-5 0 0,-1 5 0 16,2-5 0-16,-1 5 0 0,0-5 0 0,0 6 0 0,1-6 0 0,-1 5 0 16,-8 0 0-16,7-5 0 0,2 5 0 0,-1 0 0 0,-8 0-4 15,8 0 4-15,-8 1 0 0,9-2 0 0,-1 0 0 0,-8 1-4 16,8 1 4-16,-8-2 4 0,7 2-4 0,-7-2-4 0,10 7 4 0,-10-7 0 16,7 0-4-16,-7 1 4 0,8 5 0 0,-8-4 0 15,9-1 0-15,-9-2 0 0,8 8 0 0,-8-7 0 0,0 2-4 0,8-2 8 16,-8 1-4-16,0 1 0 0,0 3 4 0,9-5-4 0,-9 2 0 15,0-2-4-15,0 6 4 0,0-5 0 0,0 0 0 0,0 4 0 16,8-3 0-16,-8 3 0 0,0-4 0 0,0-1 0 0,0 6 0 0,0 0 0 16,0-5 0-16,0 4 0 0,0 1 0 0,0-1 0 0,0 1-20 15,0 0 24-15,7-1 0 0,-7 0-4 0,-7 2 0 16,7-2 0-16,0 0 0 0,0 0 0 0,0 6 0 0,0-5 0 0,0 3 0 16,0-3-4-16,0-1 4 0,0 5-4 0,0-4 4 0,0 4-4 15,0-4 0-15,-8-1 4 0,8 5 0 0,0-4 0 0,-9 4 0 16,9-4-4-16,-8 4 0 0,8-5 0 0,-8 0 4 0,8 6-4 15,-9-6 0-15,9 1 4 0,-8-1-8 0,8 1 0 0,-7-1 8 16,7 0-8-16,-10 1 4 0,3 0 4 0,7 0-4 0,-8-1 0 0,8 0 4 16,-8-4 0-16,8 5-4 0,-9-1 0 0,1-3 4 0,8 3-4 15,-8 1 4-15,-1-6-4 0,2 6 4 0,7 0-4 0,-8-1 0 16,-1-4 0-16,1 4 0 0,0 1 0 0,0-5 0 0,-8 4 0 16,8 1 0-16,-1-5 0 0,1 4 0 0,-9 1 0 0,2-5 0 15,7 4 0-15,-9-4 4 0,9 5 0 0,-9-6 0 0,10 1 0 0,-10 1-4 16,1-1 0-16,7-1 0 0,-6 2 4 0,-2-2-4 0,9-4 0 15,-9 1 0-15,2 4 0 0,6-5 4 0,-7 0 0 0,-1-4-4 16,9 4 4-16,-8-4-4 0,0 5 0 0,7-6 0 0,-7 1 0 0,-1 5 4 16,1-6 0-16,8 1 0 0,-8 0-4 0,-1 0 0 15,1-1 4-15,0-3 0 0,7 4 0 0,-7 0-4 0,-1-1 0 0,1 1-4 16,-1-1 4-16,0 1-4 0,2 0 8 0,-2-5 0 0,1 5-8 16,0-1 4-16,-1-3 0 0,1 4 0 0,-8-5 0 0,7 4 0 15,1-3 0-15,-1-1 4 0,1 5-4 0,0-5-4 0,-1 0 4 16,2 0-4-16,-10 0 8 0,8 1-4 0,2-1 0 0,-2-5 0 15,0 5 0-15,1 0 0 0,-8 1-4 0,7-1 4 0,1 1 0 0,-1-2 0 16,1 2 0-16,-8-6 0 0,7 6 0 0,1-2 4 0,0 2 0 16,-1-1-4-16,0-4 0 0,2 3 0 0,-2 2 0 0,1-6 0 15,7 6 0-15,-6-2 0 0,-2-2 4 0,1-1 0 0,7 3-4 0,-6-3 0 16,-2-1 0-16,9 1 0 0,-9 0-20 0,2-1 24 16,6 0 0-16,-7 1 0 0,-1-5-4 0,0 4 0 0,2 1 4 15,7 0-4-15,-16-5 4 0,14 5-4 0,-14-1 0 0,8 1 0 0,-1-1 0 16,2-4 0-16,-2 5 4 0,0-1-4 0,-6 1 0 0,6 0 4 15,0-1-4-15,2 1 0 0,-10-1 0 0,8 1 0 0,2 0 0 16,-10 0 4-16,8-1-4 0,-7 0 0 0,8-4 0 0,-9 5-4 0,9-1 8 16,-1-4-4-16,-7 6 0 0,8-6 4 0,-9 4-8 15,8-4 4-15,-6 0 0 0,6 4 0 0,0-4 0 0,-8 5 0 0,10-5 0 16,-10 5 0-16,7-2 0 0,-6-3 0 0,8 6 4 0,-1-2-4 16,2 1 0-16,-2-5 0 0,0 8-4 0,2-2 4 0,-2-6-4 15,1 4 4-15,-1 1 0 0,1 0 0 0,0-1 4 0,-1 0-4 0,9 1 0 16,-8 0 0-16,8-1 4 0,-9-4-8 0,1 4 8 0,9 2 4 15,-10-6-8-15,9 4 0 0,-9 0 4 0,9-4-4 0,-8 6 8 16,8-2-4-16,-9-4 0 0,9 0 4 0,0 4 0 0,-1-4 4 16,2 0 4-16,-1 0-4 0,-1 5-8 0,9-5-4 0,-8 0 0 15,0 0 0-15,8 0 0 0,-9 0 0 0,9 0 0 0,0 5 0 16,0-5 0-16,0 0 0 0,-8 0 0 0,8 0 0 0,0 0 0 16,0 0 0-16,0 0 0 0,0 0 0 0,0 0 0 0,0 0 0 0,0 0 0 15,0 0 0-15,0 0 0 0,0 0 0 0,0 0 0 0,0 0 0 16,0 0 0-16,0 0 0 0,0 0 0 0,0 0 0 0,0 0 0 15,0 0 0-15,0 0 0 0,0 0 0 0,0 0 0 0,0 0 0 0,8 0 0 16,-8 0 0-16,9 0 0 0,-9 0 0 0,8 0 0 16,0 0-44-16,-8 0-116 0,17-5-56 0,-10 5-32 0,2 0-72 0,7-5 48 15,-8-3 48-15,9 2 40 0,7-2 36 0,-7-6 24 0,-1 0 32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03.4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C21257-9319-4EBC-9892-72976D292FCB}" emma:medium="tactile" emma:mode="ink">
          <msink:context xmlns:msink="http://schemas.microsoft.com/ink/2010/main" type="writingRegion" rotatedBoundingBox="32562,11061 32223,12885 31458,12743 31797,10918">
            <msink:destinationLink direction="with" ref="{F1BD4EEE-3037-4BD3-8E7B-4EB7BB16FE27}"/>
          </msink:context>
        </emma:interpretation>
      </emma:emma>
    </inkml:annotationXML>
    <inkml:traceGroup>
      <inkml:annotationXML>
        <emma:emma xmlns:emma="http://www.w3.org/2003/04/emma" version="1.0">
          <emma:interpretation id="{482955D7-24E5-44E5-A264-53F03591BB69}" emma:medium="tactile" emma:mode="ink">
            <msink:context xmlns:msink="http://schemas.microsoft.com/ink/2010/main" type="paragraph" rotatedBoundingBox="32562,11061 32223,12885 31458,12743 31797,10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A0D797-679F-4ABF-9C54-015CBF92369E}" emma:medium="tactile" emma:mode="ink">
              <msink:context xmlns:msink="http://schemas.microsoft.com/ink/2010/main" type="line" rotatedBoundingBox="32562,11061 32223,12885 31458,12743 31797,10918"/>
            </emma:interpretation>
          </emma:emma>
        </inkml:annotationXML>
        <inkml:traceGroup>
          <inkml:annotationXML>
            <emma:emma xmlns:emma="http://www.w3.org/2003/04/emma" version="1.0">
              <emma:interpretation id="{1F174D74-A235-4F9F-8DD4-36695A1AE23F}" emma:medium="tactile" emma:mode="ink">
                <msink:context xmlns:msink="http://schemas.microsoft.com/ink/2010/main" type="inkWord" rotatedBoundingBox="32562,11061 32446,11684 31681,11542 31797,109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3613-656 31 0,'-8'-5'76'0,"8"1"-4"0,-9-1 0 0,9 1-28 0,-8-6 0 15,8 6 4-15,0-1 0 0,-7 1 0 0,7-1 0 0,0 1 0 16,0-6-8-16,0 5 0 0,0 1 0 0,0-1 0 0,0 1-8 0,0 4-4 15,0 0 0-15,0 0 0 0,0-4-4 0,0 4 0 16,0 0 0-16,0 0 4 0,0 4 4 0,0-4-8 0,0 4 0 16,0 1 0-16,0-1 0 0,7 6-4 0,-7-5 8 0,0 4-4 0,0 0 0 15,8 0-4-15,-8 0 0 0,0 5-4 0,0 0 4 0,9-1-8 16,-9 1 0-16,0 5 0 0,8-6 0 0,-8 1 0 0,8 4-4 16,-8-4 0-16,0 4 0 0,0-4-4 0,9 4 0 0,-9-4 0 0,8 4 0 15,-8-4 0-15,0 0 0 0,7 1 0 0,-7-2 0 16,0 1 0-16,8-5 0 0,-8 4 0 0,0-3-4 0,0-1 4 0,0-5 4 15,0 6-8-15,9-6 4 0,-9 1 0 0,0-5 0 0,0 4 4 16,0-4 0-16,0 0-4 0,0 0 0 0,0-4-16 0,0-1 20 16,0 1-4-16,8-1 0 0,-8-4 0 0,0 0 0 0,8-1 0 15,-8 1 0-15,9-4-4 0,-2-1 4 0,-7 1-4 0,8-2 0 0,1-3 4 16,-1 4-4-16,0 0 4 0,0-4-4 0,1 4 0 0,-2-4 4 16,1 4 0-16,1 0 0 0,-1 1-4 0,0 4 0 0,1-5 0 15,-1 5 8-15,-1-1 0 0,1 6-4 0,1-5 0 0,-1-1 0 16,0 6 0-16,-8-1 0 0,9 1 4 0,-1-1 0 0,-1-1-4 15,2 6 0-15,7-3 0 0,-8-2 0 0,1 5 0 0,-2-4 0 16,10 4 0-16,-9-5 0 0,9 5 0 0,-9 0-4 0,7 0 4 0,-6-4 0 16,7 4-4-16,-7 0 0 0,-1 0 0 0,-1 0-4 0,2 0 4 15,-1 0-4-15,0 0-4 0,1 0-4 0,-9 4-4 0,0-8-20 16,0 8-20-16,8-4-20 0,-8 0-28 0,0-4-28 0,-8 4-8 0,8 0-8 16,0 0-80-16,-9 0 40 0,9 4 32 0,-8-4 28 15,8 0 28-15</inkml:trace>
          <inkml:trace contextRef="#ctx0" brushRef="#br0" timeOffset="406.2752">3490-142 47 0,'0'0'104'15,"0"4"-8"-15,0-4-24 0,0 0 0 0,0 0-8 0,-8 0-4 16,8 0 0-16,0 0 4 0,0 0-8 0,0 0 4 0,8 0 4 16,-8 0 0-16,0 0-4 0,9 0-4 0,-1 0 0 0,0 0 0 15,8 0-4-15,-8 0 0 0,9 0 4 0,-1 0 4 0,0 0 0 0,9 0 0 16,0 0 4-16,-1 0-4 0,8 0-12 0,-7 0 0 0,7 0-4 15,1 0 0-15,-1 0-4 0,2 0-4 0,-2 0-8 0,0 0 0 16,1 0 0-16,-1 0-4 0,2 5-4 0,-10-5-4 0,9 4 0 0,-9-4-4 16,1 5 0-16,0-1 0 0,-10-4-4 0,2 5 0 15,-2 0-8-15,-6 0 0 0,7-1 0 0,-7 1 0 0,-1-5 0 0,-8 4 0 16,8 0 0-16,-8 1 0 0,7-5 0 0,-7 5 0 0,0-1 0 16,0-4 0-16,0 5 0 0,0-5-28 0,0 0-12 0,-7 5-20 15,7-5-32-15,-8 0-36 0,8 0-32 0,-8 0-32 0,-1 0-8 16,1 3-80-16,0-3 44 0,-1 0 44 0,-6 0 36 0,6 0 24 15,-7-3 8-15</inkml:trace>
        </inkml:traceGroup>
        <inkml:traceGroup>
          <inkml:annotationXML>
            <emma:emma xmlns:emma="http://www.w3.org/2003/04/emma" version="1.0">
              <emma:interpretation id="{7C68C34C-493A-4C47-B6BF-5BADB9D7C71D}" emma:medium="tactile" emma:mode="ink">
                <msink:context xmlns:msink="http://schemas.microsoft.com/ink/2010/main" type="inkWord" rotatedBoundingBox="32187,12132 32053,12854 31468,12745 31602,12023">
                  <msink:destinationLink direction="with" ref="{6CA152A3-B158-483C-BF10-35440E94F485}"/>
                </msink:context>
              </emma:interpretation>
            </emma:emma>
          </inkml:annotationXML>
          <inkml:trace contextRef="#ctx0" brushRef="#br0" timeOffset="1079.9868">3490 606 23 0,'-8'0'80'0,"0"-5"-12"0,8 5 0 0,-7-5-24 0,-2 1 0 16,9 4 0-16,-8-10-4 0,8 6 8 0,0-5-4 0,0 0-4 15,-8-1 0-15,8 1 0 0,0-1 4 0,0 2 0 0,0-6 4 16,0 5 4-16,8-1 0 0,-8 2 0 0,8-6 0 0,-8 4-8 0,9 2 4 16,-2-2-4-16,1 1 4 0,-8 4 0 0,8-3-4 0,1-2-4 15,-1 6 0-15,0-6 0 0,8 6 0 0,-8 0-8 0,1 4 4 16,-1-6-8-16,0 6 0 0,0-4 0 0,1 4 0 0,-2 4 0 16,1-4-4-16,1 6 0 0,-1-2 0 0,0 0-4 0,-8 6 0 15,9-1 0-15,-1 0-4 0,-1 5 4 0,1 0-8 0,1-1 0 0,-9 1 0 16,8 4-4-16,0 1 0 0,-8 3 0 0,9 2 4 0,-9-2-8 15,0 2 8-15,0-1-12 0,0 4 0 0,0-4 8 0,0 5-4 16,-9-6-4-16,1 6 4 0,8 0-4 0,-17-6-12 0,9 1 16 0,-7 5 4 16,-2-5-4-16,0 0 0 0,2-5-8 0,-2 5 8 15,-8-4 0-15,1-1-4 0,8-4 0 0,-9 4 4 0,1-9-4 0,7 4 0 16,-8-3 0-16,1-1 0 0,8-4-4 0,0-1 8 0,0 0 0 16,-1 2 0-16,0-12-4 0,10 6-4 0,-1-4 0 0,0 0 4 15,-1-1-4-15,9-4 0 0,0-1 8 0,0 2-8 0,0-6 0 16,0 4 0-16,0-3 8 0,9 4-8 0,-1-5 4 0,0 4 0 15,-8-3 0-15,7 3-4 0,2 1 8 0,-1 0-4 0,0 0 0 0,1 5-4 16,-1-1 0-16,0 0 0 0,-8 5 4 0,9-3 0 0,-2 3 0 16,1 3 0-16,-8-3 0 0,8 5 0 0,1 0 0 0,-1-1 0 15,-1 1 0-15,-7 4 8 0,17-5-8 0,-9 5 4 0,1 1 4 0,-1-1-4 16,9 1 4-16,-10-2 0 0,9 2-4 0,-7 4 4 16,7-6 0-16,0 6 0 0,1-4-4 0,-1 3 4 0,1-4 0 0,-2 5 0 15,2-4-4-15,-9 3 4 0,16-4-20 0,-7 1 20 0,-1-6-4 16,0 5 0-16,-8-5 0 0,9 1 0 0,-1 0-4 0,0 0 0 15,-8-5-8-15,9 0 0 0,-9 0-16 0,9-5-16 0,-10 0-12 0,1 0-32 16,1 1-28-16,-1-5-16 0,0 0-20 0,-8-5-16 16,9 1 4-16,-1-1-24 0,-8 0-52 0,7-4 40 0,-7 4 32 0,9-4 36 15,-9-1 28-15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16.0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D26F1C-B469-4EFA-A736-E706147BC5B3}" emma:medium="tactile" emma:mode="ink">
          <msink:context xmlns:msink="http://schemas.microsoft.com/ink/2010/main" type="inkDrawing" rotatedBoundingBox="24086,8662 27967,8812 27966,8836 24085,8686" shapeName="Other"/>
        </emma:interpretation>
      </emma:emma>
    </inkml:annotationXML>
    <inkml:trace contextRef="#ctx0" brushRef="#br0">217 3872 47 0,'0'0'72'0,"0"4"-8"0,0-4-4 0,0 0-24 15,0 5 0-15,0-5 0 0,0 0 0 0,-7 0-4 0,7 0 4 0,7 0-4 16,-7 0-4-16,0 0 0 0,0 0 0 0,0 0-4 0,0 0-4 16,0 0-4-16,0 0 4 0,0 0-4 0,0 0 0 0,0 0 0 15,0 0 0-15,0 0 0 0,0 0-4 0,0 0 0 0,0 0 0 0,0 0 0 16,0 0 0-16,0 0-4 0,0 0 4 0,0 0-4 0,0 0 0 15,0 0-4-15,0 0 8 0,0 0 4 0,0 0-8 0,0 0 8 16,9 0 0-16,-9 0 0 0,8 0 0 0,-8 0 4 0,8 0 0 16,-8 0 0-16,8 0 0 0,1 0 4 0,-1 0-4 0,-1 0 8 15,2 0-4-15,7 0 0 0,-7 0 0 0,-1 0 0 0,7 0-4 0,-6 0 4 16,7 0-4-16,1 0-4 0,0 0 0 0,-2 0 4 0,2 0-4 16,-2 0 0-16,2 0 0 0,0 0 4 0,-1 4-4 0,8-4 0 15,-7 0 0-15,8 0 0 0,-10 0-4 0,10 0 0 0,-8 0 0 16,7 0 4-16,-8 0-4 0,8 6 0 0,1-6 0 0,-8 0 0 15,7 0 0-15,0 4 0 0,-8-4 0 0,9 0 0 0,-8 0 0 0,6 4 0 16,2-4 4-16,-9 5-4 0,9-5-4 0,-9 0 0 16,8 0-16-16,-7 4 20 0,0-4 4 0,6 0-8 0,-6 5 4 0,0-5 0 15,-2 0-4-15,10 5-4 0,-8-5 0 0,-2 0 0 0,2 0 4 16,0 0 0-16,8 0 0 0,-10 4 0 0,2-4 0 0,7 0 4 16,-8 0-4-16,1 0 4 0,7 0-4 0,-8 0 4 0,9 0-4 15,-9 0-4-15,9 0 4 0,0 0-4 0,-10 0 4 0,10 0-8 0,-1 0 8 16,-7 0 0-16,8 0-8 0,-2 0 4 0,-6 0 4 0,7 0-4 15,1 0 0-15,-10 0 0 0,10 0 0 0,-8 0 0 0,0 5 0 16,-2-5-4-16,10 0 4 0,-8 4 0 0,-2-4-4 0,-6 4 4 16,7-4 0-16,1 0 0 0,-2 5 0 0,2-5 0 0,-9 0 0 15,9 5 0-15,-1-5 0 0,0 0 0 0,-8 0 0 0,8 0 0 0,1 0 0 16,-1 0 0-16,1 0 4 0,-2 0 0 0,2 0-4 0,0 0 0 16,-2 0 4-16,2 0 0 0,-1 0-4 0,1 0 0 0,-1 0 0 15,0 0 4-15,1 0-8 0,7 0 8 0,-8 0-4 0,1 0 0 16,0 0-4-16,-2 0 0 0,2 0 8 0,-2 0-8 0,2 0 4 15,8 0-4-15,-10 0 0 0,2 0 0 0,0 0 0 0,-1 0 4 0,0 0-4 16,1 0 4-16,-1 0-4 0,1 0 0 0,-2 5 0 16,2-5 0-16,0 0 0 0,-2 4 0 0,2-4 0 0,-1 0 0 0,0 4 0 15,9-4 0-15,-9 6 0 0,0-6 0 0,9 0 0 0,-8 0 0 16,6 4 0-16,-6-4 0 0,7 0 0 0,-7 0 0 0,-1 0 0 16,8 0 0-16,1 0 0 0,-8 0 0 0,-2 0 0 0,10 0 0 0,-8 0 0 15,-2 0 0-15,2 4 0 0,8-4 0 0,-10 0 0 16,2 5 0-16,0-5 0 0,-2 5 0 0,10-5 0 0,-8 0 0 0,-2 0 0 15,2 4 0-15,0-4 0 0,-1 0 0 0,0 0 0 0,0 0 0 16,1 0 0-16,0 0 0 0,-2 0 0 0,2 0 0 0,-2 0 0 16,2 0 0-16,-9 0 0 0,17 0 0 0,-18 0 0 0,10 0 0 0,0 0 0 15,-1 0 0-15,0 0 0 0,0 0 0 0,1 0 0 0,-9 0 0 16,8 0 0-16,-8 0 0 0,9 0 0 0,-9 5 0 0,9-5 0 16,-10 0 0-16,10 5 0 0,-9-5 0 0,9 0 0 0,-2 4 0 15,-7-4 0-15,9 0 0 0,-9 0 0 0,8 4 0 0,1-4 0 16,-9 0 0-16,9 0 0 0,-9 0 0 0,7 0 0 0,2 0 0 0,-9 0 0 15,9 0 0-15,-10 0 0 0,10 0 0 0,-9 6 0 0,9-6 0 16,-10 0 0-16,1 4 0 0,9-4 0 0,-9 0 0 0,1 0 0 16,6 0 0-16,-7 0 0 0,1 4 0 0,7-4 0 0,-7 0 0 15,-1 0 0-15,8 0 0 0,-8 0 0 0,0 0 0 0,9 0 0 16,-9 0 0-16,-1 0 0 0,10 0 0 0,-9 0 0 0,1 0 0 16,-1 0 0-16,7 0 0 0,-6 0 0 0,-1 0 0 0,0 0 0 0,1 0 0 15,6 0 0-15,-5 5 0 0,-3-5 0 0,1 0 0 0,0 5 0 16,1-5 0-16,-1 0 0 0,-1 0 0 0,2 0 0 0,-1 4 0 15,0-4 0-15,1 0 0 0,-1 0 0 0,0 0 0 0,-8 0 0 16,7 0 0-16,2 0 0 0,-9 0 0 0,8 0 0 0,-8 0 0 16,0 0 0-16,8 0 0 0,-8 0 0 0,0 0 0 0,0 0 0 0,0 0 0 15,0 0 0-15,0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0,-8 0 0 0,8 0 0 15,0 0 0-15,-8 0-136 0,-1 0-88 0,2 0-40 16,-1 0-68-16,0 0 52 0,-1-4 52 0,-7 4 40 0,0-5 36 0,-9 0 28 16,10 1 20-16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5:51.7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BD4EEE-3037-4BD3-8E7B-4EB7BB16FE27}" emma:medium="tactile" emma:mode="ink">
          <msink:context xmlns:msink="http://schemas.microsoft.com/ink/2010/main" type="inkDrawing" rotatedBoundingBox="29295,13081 29305,11765 29392,11766 29383,13082" semanticType="verticalRange" shapeName="Line">
            <msink:sourceLink direction="with" ref="{45C21257-9319-4EBC-9892-72976D292FCB}"/>
            <msink:sourceLink direction="with" ref="{83A059E1-99B2-4FD1-AB34-DD77251E56ED}"/>
          </msink:context>
        </emma:interpretation>
      </emma:emma>
    </inkml:annotationXML>
    <inkml:trace contextRef="#ctx0" brushRef="#br0">1133 83 79 0,'9'0'100'0,"-9"0"-4"0,-9 4 8 0,9 0-24 0,0 2 4 0,0-2 0 15,0 5-4-15,0 0 0 0,0 6-12 0,9-7 0 0,-9 6-4 16,0 4 0-16,0 1 0 0,8-1 0 0,-8 5 0 0,0 0 0 16,8 0-8-16,-8 4-4 0,0 6 8 0,9-1-8 0,-9 0 0 15,0 4-8-15,0 1-4 0,0 0-12 0,8 4 4 0,-8 0-4 0,0 0-8 16,0 1 0-16,0 5-8 0,0-3 0 0,0-2 0 15,0 4-4-15,0-5 0 0,-8 0 0 0,8 5-4 0,0-4 4 0,0-6-8 16,0 6 4-16,0-6-4 0,0-4 0 0,0 0 4 0,0 1-8 16,0-7 4-16,-9-2-4 0,9-1-4 0,0 0 0 0,0-5-4 15,-8-4-12-15,8 0-28 0,-8-5 8 0,8 0-16 0,0-9-16 0,-9 0-4 16,9 0-12-16,-8-4-12 0,8-1-16 0,-7-4-12 0,7-5-4 16,-9 0-12-16,9-4-68 0,-8 0 40 0,0-6 32 0,8-4 32 15,-8 5 16-15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44.7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9F3880-C8A1-427F-BA3D-D7464788312C}" emma:medium="tactile" emma:mode="ink">
          <msink:context xmlns:msink="http://schemas.microsoft.com/ink/2010/main" type="writingRegion" rotatedBoundingBox="28521,14051 31911,14020 31922,15225 28531,15256"/>
        </emma:interpretation>
      </emma:emma>
    </inkml:annotationXML>
    <inkml:traceGroup>
      <inkml:annotationXML>
        <emma:emma xmlns:emma="http://www.w3.org/2003/04/emma" version="1.0">
          <emma:interpretation id="{901AA89E-0B26-4088-896A-1013B8089815}" emma:medium="tactile" emma:mode="ink">
            <msink:context xmlns:msink="http://schemas.microsoft.com/ink/2010/main" type="paragraph" rotatedBoundingBox="28521,14051 31911,14020 31922,15225 28531,15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E240F8-AEDC-465D-AC98-55A92EBC379C}" emma:medium="tactile" emma:mode="ink">
              <msink:context xmlns:msink="http://schemas.microsoft.com/ink/2010/main" type="line" rotatedBoundingBox="28521,14051 31911,14020 31922,15225 28531,15256"/>
            </emma:interpretation>
          </emma:emma>
        </inkml:annotationXML>
        <inkml:traceGroup>
          <inkml:annotationXML>
            <emma:emma xmlns:emma="http://www.w3.org/2003/04/emma" version="1.0">
              <emma:interpretation id="{F189BA2E-BD48-43DE-B974-3A93B1C5CD81}" emma:medium="tactile" emma:mode="ink">
                <msink:context xmlns:msink="http://schemas.microsoft.com/ink/2010/main" type="inkWord" rotatedBoundingBox="28521,14051 29194,14045 29205,15250 28531,15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128-14 31 0,'0'-5'84'0,"0"1"-12"0,-9 4 0 16,9-4-24-16,0 4 4 0,0 0 0 0,-7 0-4 0,7-5-4 16,0 5-4-16,0 0-4 0,0 5-4 0,-8-5 0 0,8 4 0 15,0-4 0-15,0 4 0 0,0 1 4 0,0 0 4 0,0 4 0 16,0-4 8-16,0 4 0 0,0 4 0 0,0-3-4 0,0 8 4 0,0-4 0 16,0 5 0-16,0-1 0 0,0 4 0 0,0 2 0 0,0 3 4 15,0 0 0-15,0 1-4 0,0 0-4 0,0 4 0 0,0 0 0 16,0 5-4-16,-9-5-4 0,9 5-4 0,0-1-4 0,0 1 0 0,0-1 0 15,-8 1 0-15,8 0-4 0,-8 0 0 0,8-5 0 0,-9 4-4 16,9-4 0-16,-8 1 0 0,8-2-4 0,-7-3 0 0,7 0-4 16,-9-1 0-16,9 0 0 0,-8-4 0 0,0 1-12 0,8-2 0 15,-8 2 0-15,8-6 0 0,-9 0 0 0,2 0 0 0,7-4 0 16,-8 0 0-16,8 0 0 0,-9 0 0 0,9-5 0 0,0 4 0 16,0-8 0-16,0 4 0 0,-8-4-12 0,8-5-12 0,0 4-8 15,0-4-20-15,0 0-12 0,0-4-16 0,0-1-16 0,0 1-8 0,0-6-12 16,0 1-8-16,0-4-12 0,0-1 0 0,0 0-8 0,0-4 8 15,-8-1-52-15,8 1 0 0,0-4 36 0,0 3 24 0,0-4 32 16</inkml:trace>
          <inkml:trace contextRef="#ctx0" brushRef="#br0" timeOffset="684.1974">13 321 47 0,'0'-4'80'0,"0"-1"-12"0,-7-4-4 0,7 4-20 0,0-3-4 16,0-2 4-16,-8 1-8 0,8 0 4 0,0 4 0 0,0-9 0 0,8 5 0 16,-8 0 4-16,7-5 0 0,-7 5 0 0,9-5 0 15,-1 5 0-15,0-5-4 0,0 1 4 0,1 3-4 0,-2-4-4 0,1 6 0 16,9-6-4-16,-9 0-4 0,9 4 0 0,-1-3 0 0,0 4 0 15,1-1-4-15,-2 2 0 0,-6-2-4 0,16 1-4 0,-17 4 4 16,7-4-4-16,2 9 0 0,0-4-4 0,-1-1 0 0,0 5-4 16,0 0 0-16,1 0 0 0,0 5-4 0,-10-1 0 0,10 1 0 0,-9-1 0 15,7 1 0-15,-6 4 0 0,-1 1 0 0,0-6-4 0,1 5 4 16,-1 0 0-16,0 1 0 0,-8 4 0 0,9-6 0 0,-9 2 0 16,0 4 0-16,0-1 0 0,-9 1 0 0,9-5 0 0,-8 4 0 15,0 2 0-15,-1-2 0 0,1 1 0 0,0 0-4 0,-8-1 4 0,8 6 0 16,-9-10-4-16,2 5 0 0,5 0 0 0,-5-1 0 0,6-3 0 15,-7 4 4-15,9-6 0 0,-2 2-4 0,-7-6 4 0,7 6 0 16,1-6 0-16,8 6 0 0,-8-10-4 0,-1 4 4 0,9-4-4 16,0 4 0-16,-7-4 0 0,7 0 0 0,0 5 0 0,0-10 0 15,0 5 0-15,7 0 0 0,-7-4 0 0,9 4 0 0,-9-4 4 0,8-2-4 16,0 2 0-16,1 0 0 0,-1-2 0 0,0 2 0 0,1 0 0 16,-2-1-4-16,9 0 4 0,-7 0 0 0,-1 2 0 0,9-2 0 15,-10 0-4-15,10 1 4 0,-9 4 0 0,7-5 0 0,-6 5 0 0,7 0 0 16,-7 0 4-16,7-5-4 0,-7 5 4 0,6 5-4 15,-7-5-4-15,9 0 4 0,-9 5 0 0,1-1-4 0,6 1 4 16,-6 0 0-16,7-2 4 0,-9 2-4 0,3 5-20 0,-3-6 24 0,10 6 4 16,-9-2-8-16,0 2 0 0,1 4 4 0,-9-6 0 15,7 2 0-15,1-1 0 0,-8 5-4 0,8-5 0 0,-8 0 0 0,0 5 4 16,0-4 0-16,0 3-4 0,0-4 0 0,0 5 4 0,0-6-4 16,-8 7 4-16,0-1 0 0,8-5 0 0,-7 4 0 0,-2 1 0 15,1-4 4-15,0 3-4 0,-1-3 4 0,-6-2-4 0,5 6 0 0,-5-4-4 16,7-2 0-16,-1 2 0 0,-6-6 4 0,6 6-4 0,-7-6 4 15,7 0-4-15,1 2-4 0,-7-2 4 0,6-4 0 0,1 0-4 16,0 4 4-16,-1-4 0 0,-7 0-4 0,7 0-4 0,2 0-8 16,-1 0-12-16,8 0-8 0,-8 0-20 0,-1-4-12 0,9 4-20 15,-8-4-16-15,8-2-12 0,0 6-4 0,-7-8-8 0,7 8-76 0,7-10 32 16,-7 6 28-16,0-6 28 0,8 2 28 0</inkml:trace>
        </inkml:traceGroup>
        <inkml:traceGroup>
          <inkml:annotationXML>
            <emma:emma xmlns:emma="http://www.w3.org/2003/04/emma" version="1.0">
              <emma:interpretation id="{010A0A7B-639B-4077-8C99-7480E98782B0}" emma:medium="tactile" emma:mode="ink">
                <msink:context xmlns:msink="http://schemas.microsoft.com/ink/2010/main" type="inkWord" rotatedBoundingBox="29730,14376 30242,14371 30245,14654 29732,146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98.6066">1204 294 55 0,'-8'0'100'0,"8"0"-4"0,-8 0 0 0,8 0-20 15,-9 0 4-15,9 0-8 0,-7 0 0 0,7 0-4 0,0 0 4 0,0 0 0 16,0 0-4-16,0 0 0 0,0 0 0 0,7 0 4 0,2 0-4 16,-9 0 0-16,8 0 0 0,0 0 0 0,9 0 0 0,-9 0 0 15,8 0-8-15,-8 0 4 0,9 0-4 0,-1 4 0 0,0-4-8 16,1 0 0-16,-1 5-8 0,8-5 0 0,-7 0-4 0,-1 4-12 15,8-4-28-15,-7 5 0 0,8-5 0 0,-10 5 0 0,2-5 0 0,8 0 0 16,-10 4 0-16,2 1 0 0,0-5 0 0,-2 0 0 0,-7 0 0 16,9 5 0-16,-9-5 0 0,8 0 0 0,-8 3 0 0,1-3 0 15,-1 5 0-15,0-5 0 0,0 0 0 0,-8 0 0 0,9 0 0 16,-9 5 0-16,7-5 0 0,-7 0 0 0,0 0 0 0,0 0-44 16,0 0-60-16,0 0-20 0,0 0-16 0,0 0-24 0,-7 0-12 0,7 0-4 15,-9 0-36-15,1 0-28 0,8 0 44 0,-8 0 36 0,0 0 36 16,-1 0 20-16</inkml:trace>
          <inkml:trace contextRef="#ctx0" brushRef="#br0" timeOffset="1358.9209">1229 505 7 0,'0'4'108'15,"0"1"-4"-15,0-5 4 0,0 5-20 0,0-5 12 0,0 0 8 16,7 3 0-16,-7-3 0 0,9 5-4 0,-9-5 0 0,8 5 0 15,0-5-4-15,1 0 0 0,-1 0-4 0,9 5-8 0,-2-5-4 0,-6 4-8 16,7-4 4-16,1 0-4 0,7 5-8 0,-8-5-8 16,0 0-4-16,9 5-44 0,-9-5-12 0,0 0 0 0,1 0 0 0,-1 4 0 15,1-4 0-15,-2 0 0 0,2 5 0 0,0-5 0 0,-9 0 0 16,-1 0 0-16,1 4 0 0,1-4 0 0,-1 5 0 0,0-5 0 16,1 0 0-16,-9 0 0 0,0 0 0 0,0 0 0 0,7 0-24 0,-7 0-128 15,0 0-48-15,0 4-44 0,-7-8-80 0,7 4 36 0,0 4 56 16,-9-8 40-16,1 4 40 0,8 0 24 0,-8 0 28 0</inkml:trace>
        </inkml:traceGroup>
        <inkml:traceGroup>
          <inkml:annotationXML>
            <emma:emma xmlns:emma="http://www.w3.org/2003/04/emma" version="1.0">
              <emma:interpretation id="{9DDDEC34-A57C-40A3-B82D-BA33000DA03B}" emma:medium="tactile" emma:mode="ink">
                <msink:context xmlns:msink="http://schemas.microsoft.com/ink/2010/main" type="inkWord" rotatedBoundingBox="30829,14115 31912,14105 31919,14843 30836,14853"/>
              </emma:interpretation>
              <emma:one-of disjunction-type="recognition" id="oneOf2">
                <emma:interpretation id="interp2" emma:lang="" emma:confidence="0">
                  <emma:literal>30</emma:literal>
                </emma:interpretation>
                <emma:interpretation id="interp3" emma:lang="" emma:confidence="0">
                  <emma:literal>Bo</emma:literal>
                </emma:interpretation>
                <emma:interpretation id="interp4" emma:lang="" emma:confidence="0">
                  <emma:literal>3m</emma:literal>
                </emma:interpretation>
                <emma:interpretation id="interp5" emma:lang="" emma:confidence="0">
                  <emma:literal>3o</emma:literal>
                </emma:interpretation>
                <emma:interpretation id="interp6" emma:lang="" emma:confidence="0">
                  <emma:literal>bo</emma:literal>
                </emma:interpretation>
              </emma:one-of>
            </emma:emma>
          </inkml:annotationXML>
          <inkml:trace contextRef="#ctx0" brushRef="#br0" timeOffset="3101.4571">2281 216 39 0,'0'-5'76'0,"0"5"-4"0,0-5-8 0,0 1-24 16,-8 4 0-16,8-5 0 0,0 1-4 0,0-1 0 0,0 5 0 0,0-4 4 16,0-1 0-16,0 0 4 0,0 0 0 0,0 1 0 0,8-5 0 15,-8 5-4-15,0-1 8 0,8-4 0 0,1-1-4 0,-9 7 0 16,7-8 4-16,1 3-4 0,1 3 4 0,7-4-4 0,-9-1 0 0,3 2 0 16,5 3-4-16,-6-4 0 0,7 4-8 0,-7 0 4 0,6-3-4 15,-7 8 0-15,1-5-16 0,-1 0 16 0,9 5-4 0,-10 0 0 16,1 0-4-16,9 0-4 0,-9 5 0 0,0 0 0 0,1-5-4 15,-2 8-4-15,1-3 0 0,1 0 0 0,-1-1 0 0,0 6-4 16,1-2 0-16,-1-2-4 0,-8 2 4 0,7 2-4 0,-7 4 0 0,9-6 0 16,-9 2-4-16,0-1 0 0,0 4 8 0,0-4-4 0,-9 6 0 15,9-2 4-15,-7-4-8 0,-1 5 0 0,-1 0 0 0,1 0 0 16,-9 0 4-16,9-5 0 0,1 5 0 0,-10-1 0 0,9-4 0 16,-9 1-4-16,9 4 0 0,1-6 0 0,-2 2 0 0,1-6 0 15,0 6 0-15,-1-6-4 0,1 6 4 0,8-6 0 0,-8-4-4 0,8 4 4 16,0-4-4-16,-7 0 4 0,7 5-4 0,7-5 8 0,-7 0-4 15,0 0 0-15,8-5 4 0,-8 5-4 0,8-4 0 0,1 4 0 16,-1-4 0-16,-8 4 0 0,8-6-4 0,1 6 8 0,-2-4-4 16,10 4-4-16,-9 0 4 0,0 0 0 0,0-4 0 0,1 4 4 15,6 0-24-15,-6 0 28 0,-1 4-4 0,0-4 4 0,9 4-4 16,-10 2 0-16,2-2 0 0,-1 0 0 0,0 6-4 0,0-2 4 0,8-2 0 16,-16 2 0-16,17 2-4 0,-9-1 4 0,-8 0-4 0,8 0 0 15,1 5 4-15,-1-4-4 0,-8-2 4 0,7 6-4 0,-7 0 4 16,0-6-4-16,0 7 0 0,0-1 4 0,0-1-4 0,0-4 0 15,-7 5 0-15,7 0 0 0,-8 0 0 0,-1-1 0 0,1 1 0 16,0 0 4-16,-9 0 0 0,10 0 0 0,-10-6 0 0,9 6 0 0,-9-3-4 16,2-3 4-16,-2 1-4 0,9 0 4 0,-9 0-4 15,1-4-4-15,0-1 0 0,8 1 4 0,-9-1-8 0,1-4 0 0,8 0-4 16,0 0-4-16,-9 0-16 0,9-4-16 0,1-1-16 0,7 1-12 16,-9-5-12-16,1 4 0 0,8-4-12 0,0 0-12 0,0-5-4 15,0 5 0-15,0-5 0 0,8 0-8 0,-8-4-60 0,9 4 8 0,-2-4 32 16,1 4 28-16,9-4 24 0</inkml:trace>
          <inkml:trace contextRef="#ctx0" brushRef="#br0" timeOffset="3526.8322">2827 326 63 0,'17'-9'96'0,"-10"4"-4"0,1 0-4 0,1 1-20 0,-9 4 0 0,8-5 0 16,-8 5-8-16,8 0-4 0,-8 0 4 0,0 0 0 0,9 0 0 15,-9 0 0-15,0 5 0 0,0-1 0 0,0 1 0 0,0 4 4 16,0 1-4-16,-9-2-4 0,9 2 0 0,0 4-4 0,0 0 0 15,-8-1 0-15,8 0-4 0,0 6-8 0,-8-5 0 0,8 4 4 16,0 1-8-16,0-6-8 0,0 6 0 0,-9-2 0 0,9 2 0 16,9 0-4-16,-9-1 0 0,0-4-4 0,8 4-4 0,0 0 0 15,1-4 0-15,-1 0-4 0,-1 4 0 0,10-4-4 0,-9 0 0 0,9-5 0 16,-2 5 0-16,2-5 4 0,8 0-4 0,-10-4 0 0,10-1 0 16,-8 1-4-16,0-5 0 0,6 0 4 0,1 0-4 0,-7-5-4 15,0 1 4-15,8-6-4 0,-10 2 4 0,2-2 0 0,-1-4-4 0,0 0 0 16,1-4 4-16,-1 4-4 0,-8-4 0 0,8 0-4 0,-8 0 4 15,1-5-4-15,-1 4 8 0,0 1-4 0,1-6 0 0,-9 7 0 16,0-2 0-16,8 1 0 0,-8-1 4 0,0 2-4 0,0-2 0 16,0 5 4-16,-8-4-4 0,8 4 0 0,-9 0 0 0,1 0 0 15,8 1-4-15,-8-1 4 0,-1 0 0 0,-6 6-4 0,6-2 4 0,1 1 0 16,0 0 0-16,-9-1 0 0,2 1 0 0,6 4 0 0,-7 1 0 16,-1-1 0-16,-7 1-4 0,8 4 4 0,-1 0-4 0,0 0 0 15,-7 0 0-15,8 4 4 0,0-4-4 0,-9 9-4 0,9-4-4 16,-8 0-4-16,7 4-4 0,1-4-20 0,0 4-12 0,8 0-8 15,-9 1-16-15,9-2-8 0,0-3-12 0,-1 4-8 0,9 0-4 0,0 1-4 16,0-2-12-16,9-3-4 0,-1 4-20 0,0-5-48 0,9 2 0 16,-2-2 36-16,2 6 32 0,0-10 28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50.8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285C13-D947-44F7-9EF0-E327F7F43E9A}" emma:medium="tactile" emma:mode="ink">
          <msink:context xmlns:msink="http://schemas.microsoft.com/ink/2010/main" type="inkDrawing" rotatedBoundingBox="23596,15060 25465,11122 27392,12036 25523,15975" shapeName="Other"/>
        </emma:interpretation>
      </emma:emma>
    </inkml:annotationXML>
    <inkml:trace contextRef="#ctx0" brushRef="#br0">-2095 3741 31 0,'0'0'64'0,"0"0"0"0,0 0-8 0,0 0-20 16,0 0-4-16,0 0-8 0,0 0-4 0,0 0 4 0,0 0-4 0,0 0 4 16,0 0 0-16,0 0 4 0,0-4-4 0,0 4 0 0,0 0 4 0,0-5 0 15,0 5-4-15,0 0 4 0,0-4 0 0,0 4 0 16,0-5-4-16,0 0 0 0,0 5 0 0,0-5 0 0,0 1 0 0,0-5-4 15,0 9 4-15,8-9-4 0,-8 4 0 0,0 1 4 0,9-5-4 16,-9 5 0-16,8-6 0 0,-8 0 4 0,0 2-4 0,8 3 8 16,1-4-8-16,-9-5-4 0,7 4 0 0,1 1 0 0,-8-4 0 0,9 3 4 15,-1-3-4-15,0-1 0 0,-8 1-4 0,8-1 0 16,1 0 0-16,-2 0 0 0,1-4-4 0,1 0 4 0,-1 4-4 0,0-5 0 16,1 5-16-16,6-4 20 0,-7 0-4 0,1 0 0 0,-1 4 0 15,0-5 4-15,1 1-4 0,-1 4 0 0,8-4 0 0,-8-1 0 16,0 5 0-16,0 1-4 0,1-6 4 0,-1 5 0 0,-1-4-4 15,2 5 0-15,7-1 4 0,-7-4 0 0,-1 4 0 0,-1 0 0 16,1-4-4-16,1 4 0 0,-1-4 0 0,0-1 0 0,1 6 0 0,6-6 0 16,-6 1-4-16,-1 4 4 0,0-5 0 0,9 1 0 0,-9 0 0 15,-1 0 0-15,2 4 0 0,7-5-4 0,-7 1 4 0,-1 5 0 16,0-2 0-16,-1-3 0 0,2 5-4 0,-1 0 0 0,0-7 4 16,1 6 0-16,-1 1-4 0,-1-1 4 0,3 0 0 0,-3 1-4 15,-7-1 4-15,8 0 4 0,0 0 0 0,1 0-8 0,-1 1 8 16,-1-2-4-16,2 3 0 0,-1-2 8 0,0 0-8 0,9 0 0 0,-9 1 0 15,1-1 4-15,-2 0-4 0,9 0 4 0,-7 0 0 0,7-5-4 16,-7 6 0-16,-2-1 0 0,1 0 0 0,9 0-8 0,-9 1-16 16,-1 0 28-16,3-6-4 0,-3 10 0 0,1-5 0 0,1 0 0 15,-1 0 0-15,0 0-4 0,1 6 4 0,-2-7-4 0,1 2 0 16,0 4 0-16,-8-5 4 0,9 0-4 0,-1 5 4 0,0-5-4 0,-8 1 0 16,9-1 0-16,-2 0 4 0,1 0 0 0,1 1 0 0,-1-1-4 15,0 0 0-15,0 1 0 0,1-1 4 0,-2-4-8 0,1 4 4 16,1 0 4-16,-1 0-4 0,0-4 0 0,1 4-4 0,-1 0 4 0,-1-4 0 15,1 4 0-15,1-5 0 0,-1 6 0 0,0-1 0 16,1-3 0-16,-2 2 0 0,1 1 0 0,1 1 0 0,-1-6 0 0,0 5 0 16,0 1 0-16,1-1 0 0,-2 0 0 0,1-4 0 0,-8 4 0 15,9 0 0-15,-1 0 0 0,0-5 0 0,1 6 4 0,-1-1-4 16,-1 1 0-16,1-6 0 0,1 6 0 0,-1-1-4 0,0 0 4 0,1 0 0 16,-1 5 0-16,-1-4 4 0,-7-1 0 0,9-1-4 15,-1 6 4-15,0-4-4 0,1 4-4 0,-9-4 4 0,8 3-16 0,0-3 12 16,-1 3 4-16,-7-4 4 0,9 5 0 0,-1-4-8 0,0 3 4 15,-8-4 0-15,9 0-4 0,-1 1 4 0,-1 4 0 0,3-4 0 16,-3-2 0-16,1 1 0 0,0 1 0 0,1-1 4 0,-1 0-4 16,-1 0 0-16,2 1 0 0,-1-2 0 0,0 2 4 0,1-1-8 0,-1 1 4 15,0 0 0-15,-1 2-4 0,2-2 0 0,-1-1 8 0,0 1-4 16,1-1 4-16,-1 0-4 0,0 0 0 0,1 0 0 0,-2 1 0 16,1-1 0-16,0 0 0 0,1 5-4 0,6-10 4 0,-5 5 0 15,-3 1 0-15,1-1 0 0,9 0 0 0,-9 1-4 0,-1-1 4 0,10 0 0 16,-9 0 0-16,9 0 0 0,-9 1 0 0,1-1 0 0,6 1 0 15,-7-1 0-15,1 0 4 0,7 4-12 0,-7-3 8 0,-2 4 0 16,10-1 0-16,-9-3 0 0,0 4 0 0,-1-1 0 0,3 1 0 16,-3 0 0-16,1 0 0 0,1-1 0 0,-1 2 0 0,0 3 0 15,1-9 0-15,-9 9 0 0,7-4-20 0,1 0 24 0,0-5 0 0,1 5 0 16,-1 0 0-16,0 0-4 0,1 0 0 0,-2-1 0 16,1 2 0-16,1-2 0 0,-1 1 0 0,-8 0 0 0,8-1 0 0,1 2-4 15,-9-2 4-15,8 1 0 0,-8 4 0 0,7-3 4 0,-7 3-4 16,8-5 0-16,-8 6 0 0,9-5-4 0,-9 4 0 0,0 1 4 15,8-5 0-15,-8 4 0 0,8-3-4 0,-8 2 4 0,9-3 0 0,-9 4-4 16,8-4 4-16,-8 0 0 0,7 1-8 0,2 1 8 0,-9-1 0 16,8-1-4-16,0-1 4 0,-8 6 0 0,8-5 0 0,1 5 4 15,-9-6-4-15,7 5 0 0,-7 1 0 0,8-5 0 0,-8 4 0 16,9 5 0-16,-9-4-4 0,0-1 0 0,0 0 4 0,0 5 4 16,0-4-8-16,0 0 4 0,0-2 0 0,0 6 0 0,0-4 4 0,8 4 0 15,-8-4-4-15,0-2-4 0,0 2 4 0,0 4 0 0,0-4 0 16,0 4 4-16,0-4 0 0,0 4-4 0,0 0 0 0,0 0 0 15,0 0 0-15,0-6-16 0,0 6 20 0,0 0-4 0,0 0 4 16,0 0-4-16,0 0 4 0,0 0 0 0,0 0 0 0,0 0-4 16,0 0 0-16,0 0 4 0,0 0 0 0,0 0-4 0,0 0 0 15,0 0 0-15,0 0 0 0,0 0-4 0,0 0 4 0,0 0 0 0,0 0-4 16,0 6 8-16,0-6-4 0,0 0 0 0,0 0-4 16,-8 4 4-16,8-4 0 0,0 4 0 0,-9 0-4 0,9 2 0 0,-8-2 8 15,8 0-4-15,-7 2-4 0,-2-2 0 0,9 5 4 0,-8 0 0 16,0-4 0-16,0 4 0 0,-1 0 0 0,2 1-4 0,-1-1 4 15,-1-1-4-15,1 2 4 0,0 4 0 0,-9-4 0 0,10 3-4 0,-1-4 0 16,-9 5 4-16,9-1-4 0,-1 1 0 0,-6 0 4 16,6-1 0-16,-7 2 0 0,7-2-4 0,-7 6 0 0,0-5 0 0,8 4 4 15,-9 1-4-15,2-2 0 0,-2-3 4 0,1 4-4 0,-1 1 0 16,10-1 0-16,-10 1 0 0,0-1 0 0,1 0 0 0,0 1-4 16,0 3 4-16,-1-3 4 0,0-1-4 0,2 1 0 0,-2-1 4 0,2 0 0 15,-2 0-4-15,0-4 4 0,9 4 0 0,-7 1-4 0,-2-1 0 16,9-4 0-16,-9 5 0 0,9-1 0 0,-8 0 0 0,8-4 0 15,-9 4-8-15,9 1 0 0,0-1 0 0,-8-4 0 0,8 4 4 16,-1 0 0-16,-7 1 0 0,9-1 0 0,-3 1 0 0,-5-6 0 16,6 5 4-16,1 1-4 0,0-5 4 0,-8 4 0 0,8-4 4 0,0 4-4 15,-1-4 0-15,1 0 4 0,0 4-4 0,-1-4 4 0,2-1-4 16,-1 1 4-16,-1 0 0 0,-7 0-4 0,7 0 0 0,1 0 0 16,1 0 0-16,-1-1 0 0,-1-3 0 0,1 3 0 0,0 1 0 15,-1 0 0-15,9-1 0 0,-8-4 0 0,1 5 0 0,-2-1 0 16,1-3 0-16,0 4 0 0,0-5 0 0,-1 5 0 0,9-1 4 0,-8-3-4 15,1 3 4-15,-2-4 0 0,1 5 0 0,0-4 0 0,-1 3 0 16,9-4 0-16,-8 1 0 0,1-1 0 0,-1 0 0 0,-1 5 0 16,1-10 0-16,0 10 0 0,-1-5 0 0,9 0 0 0,-8 1 0 15,1-2-4-15,-2 2 4 0,1-1 0 0,0 1 0 0,0-6 0 16,-1 5-4-16,1 0 4 0,8 0 4 0,-7 1-4 0,-2 0-4 0,1-2 4 16,8 1-4-16,-8 0 4 0,-1 0 4 0,1 0-4 0,8 1 0 15,-8-1 0-15,1 0 0 0,-2 0 0 0,9 1 0 0,-8-1 0 16,8 0 0-16,-8 0 0 0,-1 0 0 0,9 1 0 0,-8-2 0 0,1 6 0 15,7-4 0-15,-10-2 0 0,10 3 0 0,-7-3 4 0,-1 1-8 16,8 5 4-16,-8-5 0 0,-1 0 0 0,9 1-4 0,-8-1 4 16,8 0 4-16,-7 0-8 0,-2 0 4 0,9 5 0 0,-8-5 0 15,8-4 4-15,-8 8-8 0,-1-8 0 0,9 4 4 0,-8 0-4 16,8 0 0-16,-8 1 4 0,1-1 0 0,7 0-4 0,-9 0 0 16,1-5 4-16,8 6-4 0,-8-1 0 0,-1 1 0 0,9-2 0 15,-8 2 4-15,0-1 0 0,-1 0 0 0,9 1 0 0,-7-2-20 0,-1 2 24 16,8-2-4-16,-9 2 0 0,1 4 4 0,0-6-4 0,8 3 0 15,-7-3 0-15,-3 6 0 0,10-5 0 0,-7 4 0 0,-1-3 0 16,-1-1 0-16,9 5 0 0,-8-5 0 0,0 0 0 0,8 1 4 16,-9-1-4-16,9 0 0 0,-7 5 0 0,7-5 0 0,-8 0 4 15,8-1 0-15,-8 3-8 0,8-3 0 0,-9 2 4 0,9-1 0 0,-8 0-4 16,8-5 8-16,-8 6-4 0,8 4-4 0,-9-6 0 0,9 2 0 16,0-1 0-16,-7 0 4 0,7 0-4 0,-8 0 4 0,8 1-4 15,-9-1 4-15,1 0-4 0,8 0 4 0,0 0 0 0,-8 4-4 0,8-3 0 16,-8 0 4-16,8-1 0 0,-9 0 0 0,9 0-8 0,0 0 8 15,-7 1 0-15,7-1-8 0,-8 0 4 0,8 0 0 16,-9 0-4-16,9 1 4 0,0-2-4 0,-8-3 0 0,8 4 0 0,-8 1 4 16,8-2 0-16,-9 2-4 0,9-1 4 0,0 0 0 0,-8 1 0 15,8-2 0-15,0 2 0 0,-7-1-12 0,7 0 16 0,-8 0 0 16,8 0 4-16,0 1 0 0,-9-1-4 0,9 0 0 0,0 0-4 0,-8-4 4 16,8 4 0-16,0 0-4 0,-8 0 4 0,8-4-4 15,0 4 4-15,0-4-4 0,-9 4 4 0,9-5-4 0,0 6 0 0,0-5 0 16,-7 3 4-16,7-3-4 0,0-1 4 0,0 6-4 0,-8-6 0 15,8 6 0-15,0-7 4 0,0 2-4 0,-9 5 0 0,9-6 4 16,0 6 0-16,0-6-4 0,-8 6 8 0,8-6-4 0,0 0 0 0,0 6 0 16,0-6-4-16,0 6 0 0,0-6-4 0,-8 5 4 15,8-4 4-15,0 0-8 0,0 4 8 0,0-5-4 0,0 0 4 0,0 1-4 16,0 4 4-16,0-4-4 0,0 0 4 0,0 0-4 0,-8 3 0 16,8-3 4-16,0-5-4 0,0 9 4 0,0-4 0 0,0-1-4 15,0 1 0-15,-9 0 4 0,9-2-4 0,0 7 8 0,-7-5-4 0,7-1-4 16,0 1 4-16,0 4 0 0,0-4 0 0,0-1-4 0,0 5 4 15,-8-4 4-15,8 4-24 0,0-4 24 0,0 0-4 0,0-1 4 16,0 5-4-16,0-4 4 0,0 0-4 0,0-1 0 0,0 0 4 16,0 1 0-16,0 0-8 0,-9-1 0 0,9 1 4 0,0 0 0 15,0-1 0-15,0-4 0 0,0 4 0 0,0-4 0 0,0 6 0 16,0-6 0-16,0 4 0 0,0-4 0 0,0 0 0 0,0 0 0 16,0 0 0-16,0 4 0 0,0-4 0 0,0 0 0 0,0 0 0 0,0 0 4 15,0 5-4-15,0-5 0 0,0 0 4 0,0 0-8 0,0 0 4 16,0 0 0-16,0 5 0 0,0-5 0 0,0 0 4 0,0 0 0 15,0 0-4-15,0 0 4 0,0 0-4 0,0 0 4 0,0 0-4 16,0 0 0-16,0 0 0 0,0 0 8 0,0 0 0 0,0 0-8 16,0-5 4-16,0 5 0 0,0 0 0 0,0-5 0 0,0 5 0 15,0-4 4-15,0 4-4 0,0-4 4 0,0-2-4 0,9 2 0 0,-9 0 4 16,0-1 0-16,0 0-4 0,8 1 0 0,-8-1 4 0,0 0-4 16,0 1-16-16,7 0 28 0,-7-1-4 0,9 0-4 0,-9-4 4 15,0 5 0-15,8-6-4 0,-8 1 0 0,8 4 0 0,-8-4 0 0,8 0 4 16,-8 0-4-16,9 4 4 0,-9-4-4 0,8-1 0 15,-8 2 0-15,7-1 4 0,2-1 0 0,-1 1-4 0,-8-4 0 0,8 3 0 16,1 1 0-16,-9 0 0 0,8 0-4 0,-1 0 4 0,1-5 0 16,-8 4 0-16,9 2 0 0,-1-6-4 0,0 4 4 0,-8-4-4 15,9 6 4-15,-1-7 0 0,-1 2-4 0,-7-1 0 0,9 5 0 0,-1-4 0 16,0-1-4-16,-8 0 0 0,8-5 0 0,1 6 0 16,-1-1 0-16,-8 0 0 0,7 1 0 0,2-6 0 0,-9 6 4 0,8-1-4 15,0 1 0-15,-8-2 0 0,9-3 0 0,-1 4 0 0,-8 0 0 16,8 0 0-16,-8 1 0 0,7-1 0 0,-7 0 0 0,9 5 0 15,-1-5 4-15,-8 1-4 0,8-1 0 0,-8-5 0 0,9 6 0 0,-1-1 0 16,-1 0 0-16,-7 1 0 0,10-2 0 0,-3-3 0 16,1 4 4-16,-8-4-4 0,8 4 4 0,1 0-4 0,-1 1 0 0,-8-2 0 15,7-2 0-15,2 3 0 0,-1 1 4 0,-8-1 0 0,8 0 0 16,1 0-4-16,-9 0 8 0,8 5-8 0,0-5 0 0,-8 0 0 16,9 1 0-16,-9-1 0 0,7 5 0 0,-7-4 4 0,8-2-4 0,-8 1 0 15,8 0 0-15,-8 1 0 0,0 4 0 0,9-5 0 0,-9 0 4 16,8 0-4-16,-8 0 0 0,8 1-4 0,-8-1 0 0,9 1 4 15,-2-1 0-15,-7 1 0 0,8-2 0 0,1 1 0 0,-9 1 4 16,8 2-4-16,0-1 0 0,-8 3 0 0,7-5 0 0,-7 0 0 16,10 5 0-16,-10-5 0 0,7 5 0 0,-7-1 0 0,8-3 0 0,-8 5 4 15,9-7 0-15,-9 6-8 0,0-5 4 0,8 5 0 0,-8-5 0 16,8 0 0-16,-8 5 0 0,9-4 0 0,-9-1 0 0,7 0 4 16,-7 0-4-16,8 0 0 0,-8 1-4 0,8-1 4 0,-8-1 0 15,9 2 0-15,-1-1 0 0,-8 1 0 0,8-1 4 0,-8 5-4 16,9-5-4-16,-2 0 4 0,1 0-4 0,-8 6 4 0,9-6 0 0,-1 4 0 15,-8-3 0-15,8 4 0 0,-8-1 0 0,8 1 0 0,1-4 0 16,-9 3 0-16,7 2 0 0,1-7 0 0,-8 7 0 16,9-2 0-16,-9-4 0 0,8 5 0 0,0-5 0 0,-8 5 0 0,9-5 0 15,-1 5 0-15,-1-4-4 0,-7 3 4 0,8 1 0 0,1-4 0 16,-1 3 4-16,0-4-4 0,-8 5 0 0,9-4 0 0,-2 3 0 16,1-4 4-16,1 6-4 0,-9-2 0 0,8 1 4 0,0-4-4 0,0 3 4 15,1 1-4-15,-2-5 0 0,1 5 0 0,-8 0 4 0,9 0-4 16,-1-1 0-16,0 1 0 0,-8 0 0 0,9 0 0 0,-1 0 0 15,-1 0 0-15,-7-2 0 0,8 3 0 0,1-1 0 0,-9 5 4 16,8-6-4-16,0 1 0 0,-8 0 0 0,9-1 0 0,-1 1 0 16,-1 0 0-16,-7 0 4 0,9 0 0 0,-1 0-4 0,0 1 4 0,1-3 0 15,-1 3-4-15,0-6 0 0,-1 4-12 0,-7 2 16 0,9-6 0 16,-1 4 4-16,0 1 0 0,1-4-4 0,-1 3-4 0,-1-3 4 16,3 3 0-16,-3 1 0 0,1 0-4 0,-8 0 0 0,8 4 4 15,1-4 0-15,-1 4 0 0,-8-4-4 0,7 4 4 0,-7 0-4 16,9 2 4-16,-9-2 0 0,8 0 0 0,-8 1-4 0,8-1 0 0,-8 5 0 15,9-5 4-15,-9 1-4 0,0-1 4 0,8 0 0 0,0-3-4 16,-8 3 4-16,7-4-4 0,2 4 4 0,-1-4-4 0,0 0 0 16,1 4 0-16,-1-4 0 0,9-4 0 0,-10 8 0 0,1-9 4 15,9 5-4-15,-9-1 0 0,9 2 0 0,-10-2 0 0,1 1 0 16,1-1 4-16,-1 7-4 0,0-7 8 0,-1 6 0 0,2-6-4 0,-1 6 0 16,0-1 0-16,1-3 0 0,-9 3 4 0,8 0 0 0,-8 0 0 15,8 1-4-15,1-1 0 0,-9 1 4 0,7-1-4 0,-7 0 4 16,8 1-4-16,0-6-4 0,-8 6 8 0,9 0-4 0,-1-6 0 0,0 6 0 15,1-6-4-15,-2 1 0 0,1 5 0 0,1-5 0 16,-1-1 0-16,0 1 0 0,-1 0 4 0,10 0 0 0,-9 0-4 0,1-1 4 16,-1 2 0-16,0-2 0 0,1 1-4 0,-2 4 4 0,1-3 0 15,0 2-4-15,1-2 0 0,-9 3 0 0,8-4 4 0,-8 4 0 16,8 0-4-16,-8 1 0 0,9 0 0 0,-9-1 0 0,0 0 0 0,7-4 0 16,-7 4 0-16,8 1 0 0,-8-1 0 0,9 1 4 0,-9-5-4 15,0 4 0-15,8-3 0 0,0 2-4 0,-8-3 4 0,9 4 4 16,-9-4-4-16,8 0 0 0,-1 1 0 0,-7 1 0 0,8-1 0 15,1-1 0-15,-9 4 0 0,8-4 0 0,0 5 0 0,-8-5 4 16,9-1-4-16,-9 5 0 0,8 1 0 0,-8-5 4 0,7 4-8 0,-7 1 4 16,0-6 0-16,9 6 0 0,-9 0 0 0,0-2 4 15,8 2 0-15,-8 0-8 0,0-2 4 0,0 2 0 0,8 0 0 16,-8 0 0-16,0-2 0 0,8 2-4 0,-8 0 8 0,0-1-4 0,9-4 0 16,-9 3-20-16,7 2 24 0,-7 0-4 0,8 0 4 0,-8-1 0 15,9-1 0-15,-9 3-4 0,8-7 0 0,0 6 0 0,-8 0 4 16,9-1-4-16,-1-4 0 0,-8 4-4 0,7 1 4 0,1-1 0 15,-8-4 0-15,9 4 0 0,-1 0 0 0,-8 1 0 0,8-1 0 16,-8-4 4-16,0 4-4 0,9 5 4 0,-9-4 0 0,0-1 0 0,0 1 0 16,0 4 0-16,8-5-4 0,-8 5 0 0,0-5 0 0,0 5 4 15,0 0 0-15,0 0-4 0,0 0 4 0,0 0 0 0,0-5 0 16,-8 5 0-16,8 0-4 0,0 0 8 0,0 0 0 0,0 0 0 0,0 5 0 16,0-5 0-16,0 0 4 0,0 0-4 0,0 0 4 15,0 0 4-15,0 0-4 0,0 0 0 0,0 0 4 0,0 0-8 0,0 0 8 16,0 0 0-16,0 0 0 0,0 0-4 0,0 0 0 0,0 0 0 15,0 0-4-15,0 0 4 0,0 0 0 0,0 0 0 0,0 0 0 16,0 0-4-16,0 0-4 0,0 0 0 0,0 0 4 0,0 0-4 0,0 0 0 16,0 0 0-16,0 0-4 0,0 0 0 0,0 0 0 0,0 0 0 15,0 0 4-15,0 0-4 0,0 5 0 0,0-5 0 0,0 0 0 16,0 5 0-16,0-5 0 0,0 0 0 0,0 4 0 0,0-4 0 16,0 5 0-16,0-5 0 0,0 0 0 0,0 4 0 0,0-4 0 15,0 0 0-15,-9 0 0 0,18 0 4 0,-9 5-4 0,-9-5 0 0,18 0 0 16,-18 0 4-16,9 0-4 0,0 0 0 0,0 0 0 15,0 0 0-15,0 0 0 0,0 0 0 0,-8 0 0 0,8 0 0 0,0 0 0 16,0 0 0-16,0 5 4 0,-8-5-8 0,8 0 4 0,0 0 0 16,0 0 0-16,0 0 4 0,-9 0 0 0,9 0-4 0,0 0 0 15,0 4 0-15,-8-8 0 0,8 8 0 0,0-4 0 0,0 0 0 0,-7 0 0 16,7 5 0-16,0-5 0 0,-8 0 0 0,8 0 0 16,0 4-4-16,-9-4 4 0,9 5-4 0,0-5 0 0,-8 5 4 0,8-1-4 15,0-4 0-15,-8 5 0 0,8 0 0 0,0-1 4 0,-9 1-4 16,9-1 4-16,0 1-4 0,-8-5 0 0,8 5 0 0,-7-1 0 15,7 0 0-15,-9 6 0 0,9-7 0 0,-8 3 0 0,8-1 0 0,-8 3 0 16,0-4-4-16,8 6 4 0,-9 0-4 0,2-2 4 0,-1 2 0 16,8-2 4-16,-9 2-4 0,1 4-4 0,0-5 4 0,-1 5 0 15,1-1 0-15,1 2 0 0,-1-2 0 0,-1 1 0 0,1 0-4 16,0 0 0-16,-1-1 0 0,1 6 4 0,1-6 0 0,-2 1 0 16,1 4 0-16,-9-4-4 0,9 0 4 0,0 4-4 0,1-4 4 15,-2 0 0-15,1 4 4 0,0-3-4 0,-1-2 4 0,1 1 0 0,-9-1-4 16,10 1 4-16,-1 0-4 0,0-1 0 0,-1 1 4 0,1 0-4 15,1-5 0-15,-2 5 4 0,1 0 4 0,0-5-8 16,-1 5 0-16,1-1 4 0,0-3-4 0,1 4 4 0,-2-1-4 0,1-4 4 16,0 5-4-16,-1-4 0 0,1 3 0 0,-9 1 4 0,10-1-4 15,-1-3 0-15,0 4 0 0,-9-1 0 0,10-4 4 0,-10 6 0 0,9-2-4 16,-1-4 0-16,-7 5-4 0,9-1 4 0,-10 1 0 0,9 0-4 16,-9 0 0-16,9 0 4 0,-1 0 0 0,-6-1 0 0,7 1-4 15,-9 0 4-15,9 0 0 0,-1 0 0 0,-6-1 4 0,6 1-4 16,1-1 0-16,0 1-4 0,1 0 8 0,-3 0-4 0,3-1 0 15,-1 2 0-15,-1-2-4 0,1 1 4 0,0-5 0 0,-1 5-4 0,9-5 0 16,-7 5 4-16,-1-1 0 0,0-3 0 0,8 3 0 0,-9-3 0 16,1 3 0-16,0-4 0 0,-1 5 0 0,2-4 4 0,-1 4 0 15,8-1 0-15,-9-4-4 0,1 5 4 0,0-4-4 0,-1 3 0 16,9-3 0-16,-8 3-4 0,1-4 8 0,-1 4 0 0,8-4-4 16,-9 1 0-16,1 4-4 0,8-5 4 0,-8 0 0 0,-1 0-4 0,9 1 0 15,-8 3 0-15,1-4 4 0,7 1-4 0,-9-1 4 0,9 0 0 16,-8 1-4-16,0-2 4 0,8 1-4 0,-8 1 4 0,-1-1 0 15,9-1-4-15,-8 2 0 0,8-1 0 0,-7 1 0 0,-2-1 0 16,9 0 0-16,-8 0 0 0,0 0-4 0,-1 5 4 0,9-5 4 16,-8 0 0-16,1 5 0 0,-1 0 0 0,-1-5 0 0,1 5-4 0,0-5 4 15,-1 5 0-15,1-5 0 0,1 6 0 0,-2-3-4 0,1 2 4 16,0-5 4-16,0 5-4 0,-1 0 0 0,1-5-4 0,1 5 4 16,-2 0-4-16,1-5 4 0,0 0-4 0,-1 5 0 0,9-5 0 15,-8 0 4-15,0 5 0 0,1-5 0 0,7 1 0 0,-9-2-4 16,1 2 0-16,8-2 0 0,-8 2 8 0,8-1-8 0,-9-5 4 15,9 6-4-15,0-1 0 0,-8-4 4 0,8 4 4 0,-7-5 0 0,7 1-4 16,0 4 0-16,-10-4 4 0,10 4-4 0,0-6 4 0,-7 8-4 16,7-7 4-16,-8 5 0 0,8-4 0 0,-8 4 4 0,8-4-4 15,-9 5 0-15,9-7 0 0,0 7 0 0,-8-1 0 0,1-4 0 16,7 4 0-16,-9-1 0 0,9 2 0 0,-8-1 0 0,0 1 0 16,8-2-4-16,-9 2 4 0,1-1-4 0,8 0 0 0,-8 1 0 0,1-2 0 15,-2 2 4-15,1 4 0 0,8-6 0 0,-8 2-4 16,-1-2 4-16,1 3 0 0,8-3 0 0,-8 1-4 0,-1 5 0 0,2-5 4 15,7 0-8-15,-8 1 0 0,-1-1 4 0,1 0 0 0,8 0 0 16,-8 0 4-16,1 1-4 0,7-1 4 0,-10 0 0 0,3 5 0 16,-1-5 0-16,-1 0 0 0,9-1-8 0,-8 7 0 0,0-7 8 0,-1 2-8 15,9 4 4-15,-7-4 0 0,-1-2-4 0,0 6 0 0,8-4 0 16,-9 3 0-16,1 0 4 0,8-3 0 0,-8-1-4 0,8 1 4 16,-9 3 0-16,9-4 0 0,-7 0 0 0,7 1-4 0,-8 0 4 15,8-7 0-15,0 7 4 0,-9-1-4 0,9 0 0 0,0 0 4 16,0-5 0-16,-8 6 0 0,8-1-4 0,0 0 0 0,0 0 4 0,-8 0 4 15,8 1-4-15,0-1-4 0,-8 0 4 0,8 0 0 0,-9 1-4 16,9-6 4-16,0 6 0 0,-7-2 4 0,7 2-4 0,-8-2-16 16,8 3 20-16,0-3 0 0,-9-3-4 0,9 4 4 0,0-4 0 15,-8 3-4-15,8-3 4 0,0 4-8 0,0-4 4 0,0 0 4 16,0-1-4-16,-8 5 0 0,8-4 0 0,0-1 0 0,0 1-4 0,-9 4 0 16,9-4 4-16,0-1 0 0,-8 5 0 0,8-4 4 15,0 4 0-15,-7-4-4 0,-1 4 0 0,8-4 0 0,-9 4 4 0,9-4-4 16,-8 4 0-16,8-5 0 0,-8 5 0 0,-1 1 0 0,9-6 4 15,-7 6-4-15,7-7 0 0,-8 2 0 0,8 5-4 0,-9-6 0 16,9 0 4-16,-8 2 4 0,8-2-4 0,0 0 0 0,0 2-4 16,0-2 4-16,0 0 0 0,0 1-4 0,0 0 8 0,-8-1-4 0,8 0-4 15,0-4 8-15,0 6-4 0,0-2 0 0,0 5 0 0,-8-4 0 16,8 0 0-16,0-1 0 0,0 1 0 0,-9 3-4 0,9-3 4 16,0 0 4-16,0 4 0 0,0-4-4 0,0 0-4 0,-7 3 8 0,7-3-4 15,0-1 0-15,0 1-4 0,0 0 4 0,0-1 0 16,0 1 4-16,0-5-4 0,0 5-4 0,0-2 4 0,-8 2 0 0,16-5 0 15,-16 5 0-15,8 0 4 0,0-1-4 0,0 1 0 0,0-5-4 16,-9 5 4-16,9-1 0 0,0 1 0 0,0-1-4 0,-8 1 4 16,8-1 0-16,0 1-4 0,0-5 4 0,0 5 4 0,0-1-4 15,-8 1 0-15,8-5-4 0,0 5 4 0,0-5 0 0,0 4-4 16,0-4 0-16,0 0 4 0,0 5 0 0,0-5 0 0,0 4 0 0,0-4 0 16,0 0 4-16,0 5-8 0,-9-5 0 0,9 5 8 0,0-5-4 15,0 4-4-15,-8-4 4 0,8 4 0 0,0 1 4 0,0-5-4 16,0 5 0-16,0-5 0 0,0 0 0 0,0 4 0 0,0-4 0 15,0 0 4-15,0 0-4 0,0 0 0 0,0 0 0 0,0 0 0 16,0 0 0-16,0 0 0 0,0 0 4 0,0 0 0 0,0 0-8 0,0 0 8 16,0 0-8-16,0 0 4 0,0 0 0 0,0 0 0 0,-7 5 0 15,7-5 0-15,0 0 0 0,0 5-16 0,0-5 20 0,0 0 0 16,0 0-4-16,0 0 0 0,0 0 0 0,0 0 0 0,0 4 4 0,0-4 0 16,0 0-4-16,0 0 4 0,0 0-4 0,0 0 4 15,0 0 0-15,0 0-4 0,0 0 4 0,0 0-4 0,0 0 0 16,0 0 4-16,0 0 0 0,0 0 0 0,0 0 0 0,0 0 0 0,0 0 0 15,0 0 0-15,0 0 0 0,0 0-4 0,0 0 4 0,0 0 0 16,0 0-4-16,0-4 0 0,0 4 0 0,0 0 0 0,0-5 4 16,0 5 0-16,0-5 0 0,0 5-4 0,0 0 8 0,0-4-8 0,0 4 4 15,0 0 4-15,0-5-8 0,0 5 4 0,0-5 0 16,0 5 0-16,0 0 0 0,0-4 0 0,0 4-4 0,0 0 4 0,0 0-4 16,0 0 0-16,0 0 0 0,0 0 0 0,0 0 0 0,0 0 0 15,0-4 0-15,0 4 0 0,0 0 0 0,0 0 0 0,0 0-4 16,0 0-4-16,0 0-4 0,0-5-4 0,0 5-8 0,7-5-20 15,-7 5-28-15,0-4-36 0,0-1 20 0,0 1-68 0,0-6-8 16,0 6 20-16,0-6 28 0,0 1 16 0</inkml:trace>
    <inkml:trace contextRef="#ctx0" brushRef="#br0" timeOffset="48833.4235">-1662 4071 3 0,'0'-5'68'16,"0"5"-4"-16,0-3-12 0,0 3-16 0,0 0 0 0,0-5-12 0,0 5 0 15,0 0 0-15,0 0 4 0,0 0 0 0,0 0 0 16,0 0 0-16,0 0 0 0,0 0 0 0,7 0 0 0,-7 0 0 0,0 0-4 16,9 0 4-16,-9 0 0 0,8 0 0 0,0 0 0 0,-8 0 4 15,9 0-8-15,-1 0 8 0,0 0 0 0,-1 0 4 0,2-5-8 16,7 5 0-16,-7 0 4 0,6-4 0 0,2 0-4 0,-1-2 4 0,1 6-8 15,-1-9-4-15,9 5 0 0,0 0-4 0,-2-1 4 0,2 0 0 16,-1-4-4-16,8 4 0 0,2 1-4 0,-9-1-4 0,7-4 4 16,0 4-4-16,1 1 4 0,-1-1-4 0,2 1 0 0,-2-1 0 15,0 0 0-15,1 1 0 0,-1-1 0 0,2 5 0 0,-2-5 0 16,1 1 0-16,-9 4 0 0,9-4 0 0,-1 4 0 0,-8-5 0 0,9 0 4 16,-9 5-4-16,10-4 4 0,-11-1-4 0,11 5 0 15,-9-5-4-15,7 0 8 0,-7 1-4 0,-1-1-4 0,8 1 0 0,-7 0 0 16,7-1 4-16,-7 0 0 0,0 1-4 0,-1 4 0 0,-1-5 0 15,2 0 0-15,-8 2 0 0,7 3-4 0,1 0 0 0,-9-5 4 16,0 5 0-16,9 0 0 0,-8 0 0 0,-2-5 0 0,2 5 0 0,-1 0 0 16,-7 0 0-16,6 0 4 0,2 5-4 0,-9-5 4 15,9 5 0-15,-10-5-4 0,1 0 0 0,9 0 4 0,-9 0 0 0,1 0-4 16,6 0 0-16,-7 0 4 0,1 0 0 0,-1 0 0 0,0 3 0 16,1-3 0-16,-1 0 0 0,-1 0-4 0,2-3 4 0,-1 3 0 15,0 0-4-15,0-5 0 0,-8 5 0 0,9-5 4 0,-1 5 4 0,-8 0-4 16,7-5 0-16,-7 5 0 0,9-4 4 0,-9 4-8 0,0-4 8 15,0 4-4-15,0 0 0 0,0-6 0 0,0 6 0 0,0 0 0 16,0 0 8-16,0 0-4 0,0 0 0 0,0 0 4 0,0 0-4 16,0 0-4-16,0 0 4 0,0 0-4 0,0 6-4 0,0-6 0 15,0-6 0-15,0 6-4 0,-9 6 4 0,9-6-4 0,-7 0-4 16,7 0 0-16,-8 4-8 0,-1-4-16 0,9 4-20 0,-8-4-28 0,0 0-20 16,0 0-28-16,-8 0-36 0,8 0-20 0,-1 0-32 15,1-4-20-15,0 0 36 0,-9-2 32 0,10-2 28 0,-10-2 24 0</inkml:trace>
    <inkml:trace contextRef="#ctx0" brushRef="#br0" timeOffset="18318.5998">-72 185 31 0,'0'0'56'0,"0"-3"4"0,0-2-12 16,0 0-24-16,0 5 4 0,0 0-4 0,0 0-8 0,0-4 0 15,0 4 0-15,0 0 0 0,0 0-4 0,0 0 0 0,0 0-4 16,0 0 0-16,0 0-4 0,0 0 0 0,0 0 0 0,0 0-4 16,0 0 0-16,0 0 4 0,0 0-4 0,0 0 4 0,0 4 0 0,-8-4 4 15,8 0-8-15,0 5 4 0,0 0 0 0,-9-2-4 16,9 3 8-16,0-1 0 0,-7-1-8 0,7 0 8 0,-8 6-4 0,8-1 0 15,-9 0 0-15,1 5-4 0,8-6 4 0,-8 6 0 0,-1 0 0 16,9 0 0-16,-8 0 0 0,1 0 0 0,-1 0 0 0,-1-1-4 16,1 6 0-16,0-1 0 0,8-4 4 0,-9 4-4 0,-6 1 4 15,15-1 0-15,-17 0 0 0,9-4 0 0,-1 4-4 0,1 0 4 16,0 1 0-16,1 0 0 0,-10-1 0 0,9 0 0 0,-1 0 0 0,-6 1 0 16,5-6-4-16,3 6 4 0,-9-1 0 0,7-4 0 0,-6 4 0 15,6 1 0-15,1-6-4 0,-9 6 4 0,9-1-4 0,-7-5 4 16,6 7-4-16,-7-2 0 0,7 0 4 0,1-4-4 0,-9 4 0 15,10-4 0-15,-9 5 0 0,7-2 0 0,-6-3 0 0,5 4 0 16,3-4 4-16,-10 5-4 0,9-6 0 0,0 6 0 0,-8-5 0 0,8 0 4 16,0-1 0-16,-1 6-4 0,1-5 0 0,0-1 0 0,-1 1 4 15,2-1-4-15,-1 1 0 0,0 0 0 0,-1 0 0 0,1-1 0 16,0 2 0-16,-1-2 0 0,9 1 0 0,-7-5 0 0,-1 5 0 0,-1 0 0 16,1-5 0-16,8 4 4 0,-8 1-4 0,1-5 0 15,7 5 0-15,-10-5 0 0,3 5 0 0,7-5 0 0,-8 5 0 0,-1 0 0 16,9-5 4-16,-8 5 0 0,0-1-4 0,-1-3 0 0,9 4 0 15,-7-1 0-15,-1-4 0 0,0 5 0 0,8-4 0 0,-9 3 0 16,1 1 0-16,8-5 0 0,-8 4 0 0,-1 2 0 0,9-6-16 16,-7 4 20-16,-1-3-4 0,-1 3 4 0,9 2-4 0,-8-7 4 15,8 7-4-15,-8-2 4 0,-1-5-4 0,9 7 0 0,-8-1 4 0,1-5 0 16,7 4-4-16,-8 1 0 0,-1 0-4 0,9-5 4 0,-8 5 0 16,0-5 0-16,8 5 0 0,-9 0-4 0,9-5 4 0,-8 4 0 15,8 1 0-15,-7-4 0 0,-2 3 0 0,9 1 0 0,-8-5 0 16,8 5 0-16,-8 0 4 0,8-5-4 0,-8 5 0 0,8 0 0 15,-9-5 0-15,9 4 0 0,-8 1 4 0,8-4-8 0,-7 3 4 0,-2-4 4 16,9 5-4-16,-8 1 0 0,8-7 0 0,-8 1 0 0,8 5-4 16,-9-5 4-16,9 0 4 0,-8 5-4 0,8-5-4 0,-7 0 4 15,7 1 4-15,-8-1-8 0,8 0 4 0,-9 0 0 0,9 0 0 0,0 5 0 16,-8-5 4-16,0 0-4 0,8 0 0 0,0 1 0 16,-9-1 0-16,1 5 4 0,8-6 0 0,-7 2-4 0,7-1 0 0,-9 1 0 15,9 3 0-15,-8-4 0 0,0 1 0 0,8-2 0 0,-8 6 0 16,-1-4 0-16,9-2-4 0,-8 6 4 0,1-4 0 0,7-2 0 15,-9 6 0-15,1-4 0 0,8 4 0 0,-8-5 0 0,-1 4 0 16,9-3 4-16,-8 3-4 0,0-3 0 0,1-1 4 0,7 5-4 16,-9-5 0-16,9 0 0 0,-8 0 4 0,0 5-4 0,8-5 0 15,-9-1-4-15,9 3 4 0,-8-3 0 0,8 2 0 0,-7-1-4 0,7-4 4 16,-10 3 0-16,10 2 0 0,-7-1 4 0,7 0-4 0,-8 1 4 16,8-2-4-16,-8-3 0 0,-1 8 4 0,9-8-4 0,-8 4 0 15,8 1 0-15,-7-1-4 0,7 0 4 0,-9 0 0 0,9 0 0 0,-8 1 0 16,0 0 0-16,8-2 0 0,-9 1 0 0,9 0 0 0,-8 1 0 15,0-2 0-15,1-3 0 0,7 5 0 0,-9-1 0 0,1 0-4 16,8 0 4-16,-8 0 0 0,-1-4 0 0,1 4 0 0,8 0 0 16,-8 0 0-16,-1 1 4 0,2-2-4 0,-1 2 0 0,-1-1 0 15,1 0 0-15,8 1-4 0,-8-2 4 0,1 2 0 0,-3-1 0 0,3 0 0 16,-1 0 0-16,-1 0 0 0,9 1 0 0,-8-1 0 0,0 0 0 16,-1 0-4-16,2 0 4 0,7 0 0 0,-8 0 0 0,0-4 0 15,8 4 0-15,-9 1 0 0,9-1 0 0,-8 0 0 0,8-4 4 16,-8 4-4-16,8 0 0 0,-9 0 0 0,9 0 0 0,0 1 0 15,-7-2 0-15,7-3 0 0,-8 4 0 0,8 1 0 0,0-2 0 0,-9 2 4 16,9-1-4-16,0 0 0 0,-8 1 0 0,8-2 4 16,-8 2-4-16,8-1 0 0,0 0 0 0,-8 0-4 0,8 0 4 0,-9 1 0 15,9-2 0-15,-7-3 0 0,7 4 0 0,-8-4 0 0,8 4 0 16,-9 1 0-16,9-7 0 0,0 2 4 0,-8 0-4 0,8 4 0 16,-8-4 0-16,-1 4 0 0,9-4 0 0,-8-1 0 0,8 5 0 0,-7 1 4 15,7-1 0-15,-8-4-4 0,-1 4 0 0,9 0 0 0,-8-4 4 16,8 3 0-16,-8 2 0 0,8-6-4 0,-9 6 0 0,9-6 0 15,-7 0 0-15,7 6-20 0,0-6 28 0,-8 1-4 0,8 4-4 16,0-5 4-16,-9 2-4 0,9 2 0 0,0-3 0 0,-8 1 0 16,8 2 0-16,0-3 0 0,-8 3 0 0,8-3 0 0,0 4 0 0,-8-4 4 15,8 4-4-15,0-5 0 0,-9 1 4 0,9 5-4 0,-7-1 0 16,7-5 0-16,0 1 0 0,-8 4 4 0,8-5-4 0,0 1 0 16,-9 3 0-16,9-1 0 0,0-3 4 0,-8 0 0 0,8 1-4 15,0-1 0-15,0 1 4 0,0-1-4 0,0 1 4 0,0 0 0 16,-8-5 0-16,8 0 0 0,0 4 0 0,0-4 4 0,0 0-4 0,0 0 0 15,0 0 4-15,0 0-4 0,0 0 4 0,0 0 0 0,0 0-8 16,0 4 4-16,-9-4 0 0,9 0 0 0,0 5 0 16,-8 0 0-16,8-5 4 0,0 5 0 0,-7-1-4 0,7-4 4 0,0 5-4 15,-8-1 4-15,8 1 0 0,-9-1-4 0,9 1 4 0,0-5 0 16,0 4 0-16,0 1 0 0,0-5 4 0,0 0-4 0,0 0 0 16,-8 5-20-16,8-5 20 0,0 0 4 0,0 0-4 0,0 0 0 0,0 0 0 15,0 0 4-15,8 0-4 0,-8 0 0 0,0 0-4 0,0 0 0 16,-8 0 4-16,8 0-4 0,0 0 4 0,0 0-4 0,0 0 0 15,0 0 0-15,0 0 0 0,0 0 4 0,0 0-4 0,0 0 0 0,0 0 4 16,0 0 0-16,0 0-4 0,0 0 0 0,0 0 0 16,0 0 0-16,0 0 0 0,0 0-4 0,0 0 0 0,0 0 4 0,0 0-4 15,0 0-4-15,0 0 0 0,0 0 4 0,0 0-8 0,0 0-4 16,0 0-20-16,0 0-16 0,0 0-20 0,0 0-16 0,0-5-8 16,0 5-32-16,0-5-28 0,0 1 16 0,0-1 20 0,0 1 16 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33.4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E6024A-A2B1-41CF-83B5-33B7BB8B0ED7}" emma:medium="tactile" emma:mode="ink">
          <msink:context xmlns:msink="http://schemas.microsoft.com/ink/2010/main" type="writingRegion" rotatedBoundingBox="33913,13051 32266,14529 31795,14005 33442,12527"/>
        </emma:interpretation>
      </emma:emma>
    </inkml:annotationXML>
    <inkml:traceGroup>
      <inkml:annotationXML>
        <emma:emma xmlns:emma="http://www.w3.org/2003/04/emma" version="1.0">
          <emma:interpretation id="{534903BA-9DC8-446F-B5DC-D497B5BE63E1}" emma:medium="tactile" emma:mode="ink">
            <msink:context xmlns:msink="http://schemas.microsoft.com/ink/2010/main" type="paragraph" rotatedBoundingBox="33913,13051 32266,14529 31795,14005 33442,12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425EDC-C4AD-4BD7-AF5F-90217A487DC7}" emma:medium="tactile" emma:mode="ink">
              <msink:context xmlns:msink="http://schemas.microsoft.com/ink/2010/main" type="line" rotatedBoundingBox="33913,13051 32266,14529 31795,14005 33442,12527"/>
            </emma:interpretation>
          </emma:emma>
        </inkml:annotationXML>
        <inkml:traceGroup>
          <inkml:annotationXML>
            <emma:emma xmlns:emma="http://www.w3.org/2003/04/emma" version="1.0">
              <emma:interpretation id="{D9C0E335-B678-4414-B42A-66210908FD3B}" emma:medium="tactile" emma:mode="ink">
                <msink:context xmlns:msink="http://schemas.microsoft.com/ink/2010/main" type="inkWord" rotatedBoundingBox="33913,13051 33455,13462 32984,12937 33442,125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4867 1239 51 0,'-8'-5'80'0,"8"0"-8"0,-9 1-4 0,9-6-20 16,0 6 0-16,0 4 0 0,-8-5 0 0,8 1-4 0,0 0-4 15,0 4-8-15,0 0 0 0,0-5 4 0,0 5 4 16,0 0 4-16,8 5 4 0,-8-5 0 0,0 4 0 0,9 0 0 0,-9 1-20 16,0-1 24-16,8 6 0 0,0-1-4 0,-8-1 0 0,9 2 0 0,-1 3-4 15,8-3 4-15,-8 4 4 0,0 0 0 0,9 0 0 0,-2-6 0 16,-6 6 4-16,16 0-4 0,-10 0-8 0,10 0 8 0,-8-5-4 15,7 4-12-15,9-3 0 0,-9-1 0 0,1-1-8 0,7 7-4 16,-7-11 0-16,7 6-4 0,1-6-4 0,-1 1 0 0,-7-1-4 16,7 1 0-16,-7-5 0 0,-1 4-4 0,1-4 0 0,-1 0 0 0,1 0-8 15,-8 0 0-15,6-4 0 0,-6 4 0 0,0-5 0 0,-10 1 0 16,10-1 0-16,-9 1 0 0,0-1 0 0,0-4 0 0,1 4 0 16,-2 2 0-16,1-7 0 0,1 0 0 0,-1 6 0 0,-8-6 0 0,8 6 0 15,-8-5 0-15,9 5 0 0,-9-6 0 0,0 5 0 16,8 1 0-16,-8-1 0 0,0-4 0 0,0 9 0 0,0-4 0 0,0 4 0 15,0-5 0-15,0 5 0 0,0 0 0 0,0-5 0 0,0 5 0 16,0 0 0-16,0 0 0 0,0 0 0 0,0 0 0 0,0 0 0 16,0 5 0-16,0-5 0 0,0 0 0 0,0 5 0 0,0-5 0 15,0 0 0-15,-8 4 0 0,8-4 0 0,0 4 0 0,-9 1 0 0,9 0 0 16,-8-5 0-16,8 4 0 0,-8 1 0 0,8 5 0 0,-9-6 0 16,9 1 0-16,-8-1 0 0,1 0 0 0,-2 1 0 0,9 4 0 15,-8-4 0-15,0 0 0 0,0 5 0 0,-1-7 0 0,1 2 0 16,-8 4 0-16,8-4 0 0,-9 4 0 0,9-5 0 0,-7 5 0 15,-2-4 0-15,0 0 0 0,2-1 0 0,-2 1 0 0,-8 0 0 16,10-1 0-16,-10 1 0 0,0-5 0 0,1 4 0 0,-1-4 0 16,8 5 0-16,-7-5 0 0,1 0 0 0,-2 0 0 0,0 0 0 0,1-5 0 15,-1 5 0-15,1-4 0 0,7 4 0 0,-7-5 0 0,8 1 0 16,-1-1 0-16,1 0 0 0,7 1 0 0,-6-1 0 0,7-4 0 16,-9 4 0-16,9 1 0 0,-1-5 0 0,9 4-8 0,-7-4-32 15,7 4-12-15,-8 2-28 0,8-7-44 0,0 5-12 0,0 0-44 16,0-4-20-16,0 4-64 0,0 1 12 0,0 0 40 0,0-1 40 0,0-4 32 15,0 9 24-15</inkml:trace>
        </inkml:traceGroup>
        <inkml:traceGroup>
          <inkml:annotationXML>
            <emma:emma xmlns:emma="http://www.w3.org/2003/04/emma" version="1.0">
              <emma:interpretation id="{F5088387-F2A1-4CFF-9FC3-44BC1D05C1A4}" emma:medium="tactile" emma:mode="ink">
                <msink:context xmlns:msink="http://schemas.microsoft.com/ink/2010/main" type="inkWord" rotatedBoundingBox="32497,14295 32252,14514 32030,14267 32275,14047"/>
              </emma:interpretation>
              <emma:one-of disjunction-type="recognition" id="oneOf1"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ą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5135.4093">3980 2615 51 0,'0'-5'88'0,"8"-4"-8"0,-8 4 0 0,-8 1-24 0,8 4-4 16,0 0 0-16,-7-5-4 0,7 5-4 0,-9 0-4 0,9 0 0 16,-8 5-4-16,0-1 4 0,8 1-4 0,0-1 4 0,-8 1-4 15,8 0 0-15,0 4 0 0,0-5 0 0,-9 5 0 0,9 1-8 0,9-1-4 16,-9 0 4-16,0 0-4 0,8 1 4 0,-8-1-4 0,8 0 4 16,0 0 0-16,-8 0 4 0,9 1 0 0,-2-7 4 0,1 7-4 15,1-5 4-15,-1-1-20 0,0 0 24 0,1 2-4 0,6-6-4 16,-7 4 0-16,1-4-8 0,7 0-4 0,-7-4-4 0,6 4 0 15,2-10-4-15,-9 6-4 0,9-1-4 0,-9-5 4 0,8 2-4 0,-8-1 0 16,0-5 0-16,9 1 0 0,-10 3 0 0,3-4 0 0,-3 0 0 16,-7-4-4-16,0 4 0 0,8-4 4 0,-8 4-4 0,-8-5 0 15,8 6 0-15,-7-5 4 0,-3 5 0 0,3-2 0 0,-10 6 0 16,9-4 4-16,-9 3-4 0,2 1-4 0,-2 0 4 0,1 4 0 16,0 0-8-16,-1 5 4 0,-8 0 4 0,10 5-4 0,-2-5-4 0,-8 9 0 15,10-4-4-15,-2 4-4 0,1 1-8 0,0-6-20 0,-1 10-20 16,9-6-28-16,0 3-32 0,-1 2-32 0,-6-4-12 0,15 4-72 15,-8 1 24-15,8-4 32 0,-9-1 36 0,9 4 20 0,0 1 28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50.4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008C80-80D9-4B61-BD5D-11595C65D05D}" emma:medium="tactile" emma:mode="ink">
          <msink:context xmlns:msink="http://schemas.microsoft.com/ink/2010/main" type="inkDrawing" rotatedBoundingBox="29117,7396 29728,6283 30560,6740 29949,7853" semanticType="callout" shapeName="Other">
            <msink:sourceLink direction="with" ref="{5AEF4AD5-5A83-486E-9455-EFE05868AB4F}"/>
            <msink:sourceLink direction="with" ref="{EFC832B9-772D-4C2D-9839-AD9D25EADDAC}"/>
          </msink:context>
        </emma:interpretation>
      </emma:emma>
    </inkml:annotationXML>
    <inkml:trace contextRef="#ctx0" brushRef="#br0">639 22 23 0,'-8'-4'100'0,"8"0"0"0,0-1-8 0,-7 0-24 0,7 5 0 15,0 0-8-15,-9-5 0 0,9 5-8 0,0 0 0 0,0 0-4 16,0 0 0-16,0 5-4 0,-8-5 8 0,8 5 0 0,0 4-4 0,8 1 0 16,-16-2 4-16,8 2 0 0,0 4-4 0,0 0 0 15,0-1-4-15,-8 6 4 0,8-1-4 0,0 4 4 0,-9 6-4 0,9-5 0 16,-8 5 0-16,8 4-4 0,-8-5-4 0,8 10-20 0,-9-5 16 16,2 0 0-16,7 5-4 0,-8 0-4 0,0-2-4 0,-1 3-4 15,9-1 0-15,-16 4-4 0,16-4 0 0,-16 0-4 0,8-1-4 0,-1 1 4 16,-7-5 0-16,8 5-8 0,-8-5 4 0,8 0 4 15,-9 0 0-15,0-5-8 0,2 5 4 0,7-8-4 0,-9 3 4 0,0-4 0 16,2 0-4-16,-2-5 0 0,1 1 0 0,0-1 8 0,8-4-8 16,-9-5 4-16,0 5-8 0,2-10 8 0,-2 1-8 0,1-1 4 15,-1 1 0-15,1-10 0 0,0 1 0 0,-1-1-8 0,2 1 8 0,-2-5 0 16,0-1-4-16,9-8 0 0,-7 4 4 0,6-4 0 0,-7 0 0 16,7-6 0-16,1 2-4 0,1-2 0 0,7 2 4 0,0-2-4 15,-9 2 0-15,9-1 4 0,9-1 0 0,-9 3 0 0,0-2 0 16,7 4 0-16,1 0 0 0,1 1 0 0,-1-1-4 0,0 6 0 15,1 4 4-15,-1 0-4 0,7-1 4 0,-6 2 0 0,-1-2 0 16,0 6 0-16,9 4 0 0,-10-5 0 0,2 0 4 0,-1 5-4 0,8 5 0 16,-7-5 0-16,-2 5 4 0,10-1-4 0,-9-4 8 15,9 10 0-15,-9-5-4 0,7-2 4 0,-6 7 0 0,7-1 4 0,-7 0 0 16,6 0 0-16,2 0 4 0,-1 5 0 0,1-5 0 0,-1 5-4 16,0 0 8-16,1-5-4 0,-2 5 0 0,2-1 0 0,0 6-16 15,-2-6 0-15,10 1 0 0,-8 0 0 0,-2 0 0 0,10-5 0 0,-8 4 0 16,7 1 0-16,-8-4 0 0,1 4 0 0,7-6 0 15,1 2 0-15,-10-6 0 0,10 6 0 0,-8-5 0 0,7-5 0 0,1 3 0 16,-9-3 0-16,8 0 0 0,-7 0 0 0,8-3 0 0,-10 3 0 16,10-10 0-16,-8 5 0 0,-2-4-24 0,10 0-48 0,-9 0-12 15,1-5-16-15,-1 5-16 0,1-5-12 0,-10 0-12 0,10-4-12 0,-9 0-8 16,9 0 4-16,-9 0-68 0,-1-1 20 0,10-4 36 16,-17 0 36-16,8 0 20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50.7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7E6F9F-B9D5-431E-9EB4-FB8B1A82C9D7}" emma:medium="tactile" emma:mode="ink">
          <msink:context xmlns:msink="http://schemas.microsoft.com/ink/2010/main" type="inkDrawing" rotatedBoundingBox="30414,6683 30962,6792 30959,6805 30412,6696" semanticType="callout" shapeName="Other">
            <msink:sourceLink direction="with" ref="{5AEF4AD5-5A83-486E-9455-EFE05868AB4F}"/>
            <msink:sourceLink direction="with" ref="{EFC832B9-772D-4C2D-9839-AD9D25EADDAC}"/>
          </msink:context>
        </emma:interpretation>
      </emma:emma>
    </inkml:annotationXML>
    <inkml:trace contextRef="#ctx0" brushRef="#br0">0 0 79 0,'0'0'100'0,"9"0"-4"0,-9 0 8 0,8 0-12 15,-8 5 4-15,8-5-4 0,1 5 4 0,-1-5-4 0,-1 4 0 0,10-4-4 16,-1 4 0-16,1-4-4 0,-10 6 0 0,18-2-4 0,-8-4-4 15,-2 8-4-15,10-1-8 0,-8-4-8 0,7 2-4 0,-8 0-4 16,8-1-8-16,1 0-4 0,-8 1-4 0,7 0-4 0,1-1-4 16,-9 1-4-16,8-5-4 0,-7 4-8 0,-1 1 0 0,0-5-4 15,9 4 4-15,-17-4-8 0,9 5-8 0,-2-5 0 0,-6 0-16 0,-1 5-20 16,0-5-28-16,1 0-36 0,-9 0-24 0,0 0-36 0,0 0-20 16,0 0-28-16,-9 0-44 0,9 0 44 0,-8 0 48 0,0 0 28 15,-9 5 28-15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50.9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C832B9-772D-4C2D-9839-AD9D25EADDAC}" emma:medium="tactile" emma:mode="ink">
          <msink:context xmlns:msink="http://schemas.microsoft.com/ink/2010/main" type="inkDrawing" rotatedBoundingBox="30440,7003 31028,7036 31025,7099 30437,7065" shapeName="Other">
            <msink:destinationLink direction="with" ref="{4F7E6F9F-B9D5-431E-9EB4-FB8B1A82C9D7}"/>
            <msink:destinationLink direction="with" ref="{21008C80-80D9-4B61-BD5D-11595C65D05D}"/>
          </msink:context>
        </emma:interpretation>
      </emma:emma>
    </inkml:annotationXML>
    <inkml:trace contextRef="#ctx0" brushRef="#br0">16 0 91 0,'-8'9'124'0,"8"-4"-8"16,0-1 4-16,-9 6-8 0,9-6 8 0,0 0 8 0,9 1 0 15,-9 0 0-15,8-1 0 0,-8 1 0 0,7 0-8 0,1-5-4 16,1 4 0-16,-1-4-8 0,9 0-12 0,-2 0-20 0,2 0-12 0,0 4-36 15,6-4-28-15,-6 0 0 0,8 0 0 0,-1 0 0 0,-8 0 0 16,8 0 0-16,1 0 0 0,0-4 0 0,-1 4 0 0,1 4 0 16,-1-4 0-16,1 0 0 0,0 0 0 0,-10 0 0 0,10 6 0 15,-8-6 0-15,-2 0 0 0,2 0 0 0,0 0 0 0,-2 0 0 16,-7 0 0-16,9 0 0 0,-9 5 0 0,1-5 0 0,-9 0 0 0,7 0 0 16,-7 0 0-16,0 0-96 0,0 0-156 0,-7-5-84 0,-2 5 4 15,1 0 60-15,0-6 52 0,-9 2 36 0,2 4 40 0,-2-4 24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07.2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04CC8D-CA7E-4AB5-86D8-902A30ACA0A3}" emma:medium="tactile" emma:mode="ink">
          <msink:context xmlns:msink="http://schemas.microsoft.com/ink/2010/main" type="writingRegion" rotatedBoundingBox="27910,8555 28041,8555 28041,8582 27910,8582"/>
        </emma:interpretation>
      </emma:emma>
    </inkml:annotationXML>
    <inkml:traceGroup>
      <inkml:annotationXML>
        <emma:emma xmlns:emma="http://www.w3.org/2003/04/emma" version="1.0">
          <emma:interpretation id="{C60987BF-7507-4438-BF24-979D867CFF6D}" emma:medium="tactile" emma:mode="ink">
            <msink:context xmlns:msink="http://schemas.microsoft.com/ink/2010/main" type="paragraph" rotatedBoundingBox="27910,8555 28041,8555 28041,8582 27910,8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48DB7-F478-4115-9662-FE9D8B62132E}" emma:medium="tactile" emma:mode="ink">
              <msink:context xmlns:msink="http://schemas.microsoft.com/ink/2010/main" type="line" rotatedBoundingBox="27910,8555 28041,8555 28041,8582 27910,8582"/>
            </emma:interpretation>
          </emma:emma>
        </inkml:annotationXML>
        <inkml:traceGroup>
          <inkml:annotationXML>
            <emma:emma xmlns:emma="http://www.w3.org/2003/04/emma" version="1.0">
              <emma:interpretation id="{91C9CA98-5738-45DE-B42A-D640344B8364}" emma:medium="tactile" emma:mode="ink">
                <msink:context xmlns:msink="http://schemas.microsoft.com/ink/2010/main" type="inkWord" rotatedBoundingBox="27910,8555 28041,8555 28041,8582 27910,8582"/>
              </emma:interpretation>
            </emma:emma>
          </inkml:annotationXML>
          <inkml:trace contextRef="#ctx0" brushRef="#br0">4165 3753 23 0,'-8'0'48'0,"8"0"-4"0,0 4 0 0,-8-4-28 0,8 0-4 0,-9 0 0 16,1 4 0-16,1-4-4 0,-2 5-4 0,1-5-4 0,0 6 0 16,-1-6 0-16,-7 0-12 0,0 3-24 0,8 2-20 0,-9-5-20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5:31.5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0345CD-F127-42F3-B08D-50C9C0E4F8FC}" emma:medium="tactile" emma:mode="ink">
          <msink:context xmlns:msink="http://schemas.microsoft.com/ink/2010/main" type="inkDrawing" rotatedBoundingBox="6165,5764 7597,7560 5817,8979 4385,7184" semanticType="verticalRange" shapeName="Other">
            <msink:sourceLink direction="with" ref="{1F85D6EE-BF11-4BB8-8FF3-B195D133AA6B}"/>
          </msink:context>
        </emma:interpretation>
      </emma:emma>
    </inkml:annotationXML>
    <inkml:trace contextRef="#ctx0" brushRef="#br0">7 1252 47 0,'0'0'84'0,"0"5"-4"0,0-5-4 15,0 0-24-15,0 0-4 0,0 0 0 0,0 0-4 0,0 0 0 0,0 0 4 16,0 0-4-16,0 0 0 0,0 0-8 0,0 0 0 0,0 0-4 15,0 4 4-15,0-4 0 0,0 0-24 0,0 0 24 0,0 0 4 16,0 0-4-16,0-4-4 0,0 4-4 0,0 0-4 0,0 0 4 0,0 0-4 16,0 0 0-16,0 0 0 0,0 0-4 0,0-5 0 15,0 0 0-15,0 1 0 0,0-1-4 0,0 0 0 0,0 0 0 0,0 2 0 16,0-7-4-16,0 1 0 0,0 4 4 0,0-3-4 0,-8-6 0 16,8 4 4-16,0-4-4 0,0 6 0 0,0-6 0 0,0 0 0 15,0 4-4-15,0-8 4 0,0 5-4 0,8-1 4 0,-8 0 0 16,0 1 0-16,0-1 0 0,9 0-4 0,-9 5 0 0,0-5-4 0,7 0 4 15,-7 0-8-15,8 5 8 0,-8-4-4 0,9 3 0 16,-9 1-4-16,8-4 4 0,0 3 0 0,-8 1-4 0,7 1 4 0,3-7-4 16,-3 6 0-16,1 0 4 0,1-5-4 0,-1 5 0 0,0-5 0 15,8 1 0-15,-8-1 4 0,9 0-4 0,-9-4 0 0,9-1 0 16,-2 1 0-16,2-1 4 0,-1 1 0 0,0 0-4 0,9-5 4 16,-8-1 0-16,6 7 0 0,-6-2-4 0,8-4 4 0,-9 0-8 15,9 5 8-15,-2-5 0 0,-6 4-4 0,8 1 0 0,-1 0 4 0,-8 0 0 16,8-1 0-16,-7 1 0 0,8 4-4 0,-10-4 0 0,10 3 4 15,-8 2 0-15,7-1 0 0,-8 0 4 0,1 1-8 0,7-1 4 16,-7 1-4-16,-1 3 4 0,8 1 0 0,-7-4 0 0,-1 3 0 16,8 1 4-16,-7 0 0 0,-2-5 0 0,2 10-4 0,8-6 0 15,-10 1 0-15,10-1 0 0,-8 2 0 0,7-1-4 0,1-1 4 0,-9 1 0 16,8 1 0-16,1-2 0 0,-1 1-4 0,1 0 0 0,-1-1 4 16,1 1-4-16,0 0 4 0,-1 5-4 0,1-6 4 0,-2 5-4 15,2 1 0-15,-1-5 0 0,1 4 4 0,0 5-4 0,-1-4 0 0,-7 4 0 16,6 0 0-16,2 0 0 0,-8 0 4 0,7 0 0 15,-8 4 0-15,8 1 0 0,-7-1-4 0,0 1 4 0,-1-1-4 0,8 1 4 16,-7 5-4-16,-2-6 0 0,2 5 4 0,0-4-4 0,6 4 4 16,-6 0-20-16,0 0 20 0,-1 0 0 0,0 1 0 0,0-1 0 15,1 0 0-15,0 0 4 0,7 4-8 0,-8-3 4 0,1-1 0 0,-2 1 0 16,10-2 0-16,-9 6 0 0,0-4 0 0,9 4 0 16,-9-6 4-16,9 6-4 0,-9 0 4 0,0-5 4 0,9 5-4 15,-8-1 0-15,6 1-4 0,-6 0 4 0,0-1-4 0,7 6-4 0,-8-5 4 16,1 0 0-16,-2 4 0 0,2-4 0 0,0 0 4 0,-2 4-4 15,2-4 0-15,-1 5 0 0,1-6-4 0,-1 6 0 0,-8 0 4 16,9-6 0-16,-1 5 0 0,-9 0-4 0,10 1 8 0,-9-2-4 16,9 2 0-16,-10 0 0 0,3-1 0 0,-3 0-4 0,9 5 4 15,-16-5-4-15,9 1 4 0,-1-1-4 0,-1 1 0 0,2 3 0 0,-9-3 4 16,8-1-4-16,0 5 0 0,-8-5 0 0,9 1 0 0,-9-1-4 16,0 1 8-16,0 3-4 0,0-3 4 0,0 0-4 0,0-2 4 15,0 2-4-15,0-1 4 0,0 1-8 0,0-1 8 0,0 0 4 0,0 0-8 16,0 1-4-16,0-6 4 0,0 6 0 0,0 0 0 15,0-6 0-15,0 6 0 0,0-1 0 0,-9 0 0 0,9-4 0 0,0 4 0 16,-8 1 4-16,0-1 0 0,8 0-4 0,-9-4 0 0,2 4 0 16,7 1 0-16,-8-1 0 0,-1 1 0 0,1-1 0 0,0 0 4 15,1-4-4-15,-3 4 0 0,3 0 0 0,-1-5 4 0,-1 7-8 0,1-2 4 16,0-3 0-16,-1 2 0 0,2-3 4 0,-1 4-4 16,0-4 0-16,-1 4 0 0,1-4 0 0,0 4 0 0,-8-4 0 0,8 4 0 15,-1 1-4-15,-7-6 4 0,8 6 0 0,-8 0 4 0,8-2-4 16,-9 2 0-16,0-1-4 0,9 1 8 0,-8 0-8 0,0-1 4 15,-1 0 0-15,2 0 0 0,-2 1 0 0,0-1 0 0,9 0 0 16,-7-4 0-16,-2 4 0 0,0 0 0 0,2 1 0 0,6-5 0 0,-7-1 0 16,-1 1 4-16,2 5-4 0,-2-6 0 0,9 1 0 0,-9-4 0 15,2 3 0-15,6 1 0 0,-7 0 0 0,7-1-16 0,-6 1 20 16,-2-5 0-16,9 5-4 0,-9 0 4 0,2 0-4 0,6-5 4 16,-7 4-4-16,7-2 0 0,-7 2 0 0,0 1 4 0,8-6 0 0,-9 3 0 15,9 2-4-15,-9-4 0 0,10 0 0 0,-9 4 0 16,7-3 0-16,-6-1 4 0,5 0-8 0,-5 0 8 0,6 1 0 0,-7-6-4 15,9 5 4-15,-10-4-4 0,9 5 0 0,-9-6 0 0,9 5 0 16,-8-5 0-16,8 1 0 0,-9 4 0 0,9-4 4 0,-9-1-4 16,2 5 0-16,6-4 0 0,-7 0 0 0,-1-1 0 0,10 6 0 0,-10-6 0 15,9 0 0-15,-9 1 0 0,10 0 0 0,-10 4 0 16,9-4 4-16,-8-1-4 0,7 0 0 0,-6 2 0 0,6-6 0 16,1 4 0-16,0 0 4 0,-9-4-4 0,17 5 0 0,-7-5-4 0,-1 0 4 15,-1 5 4-15,1-5-4 0,0 0 4 0,8 0-8 0,-9 0 4 16,9 0-4-16,0 0 0 0,0 0-4 0,-8 0 0 0,8 0-8 15,0 0-4-15,0 0 0 0,0 0-8 0,0 0-16 0,0 0-16 0,0 0-16 16,0 0-20-16,0 0-16 0,0 0-32 0,8 0-24 16,-8-5-12-16,0 0-84 0,0 1 52 0,0 0 40 0,0-6 32 0,9 1 24 15,-9 0 24-15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54.0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775CD2-40A1-4098-BD6E-F74EE96DEFE7}" emma:medium="tactile" emma:mode="ink">
          <msink:context xmlns:msink="http://schemas.microsoft.com/ink/2010/main" type="inkDrawing" rotatedBoundingBox="31715,7203 31757,6324 32212,6345 32171,7225" semanticType="callout" shapeName="Other">
            <msink:sourceLink direction="with" ref="{924D1224-4F73-46C0-9031-A7EF191C9410}"/>
          </msink:context>
        </emma:interpretation>
      </emma:emma>
    </inkml:annotationXML>
    <inkml:trace contextRef="#ctx0" brushRef="#br0">456 19 59 0,'-7'0'80'0,"7"0"-8"0,0 0-4 0,0 0-16 0,0 0-4 0,0 0 0 16,-9-5 0-16,9 5 4 0,0 0-4 0,0 0 0 15,0-5-4-15,0 5 0 0,0 0 0 0,0-5 0 0,0 5 0 0,-8 0 0 16,8 0-4-16,-8 0 0 0,0-4-8 0,8 4 4 0,-9 0 0 16,2 4 0-16,-1-4-4 0,-1 5 0 0,-7 0 0 0,7 0 0 15,1-1-4-15,-7 6 0 0,-2-6 0 0,0 5 4 0,2 0 0 0,-2 5 0 16,1 0 0-16,-1 0 0 0,1 0 0 0,-9 4 0 0,10 1 0 16,-10-2-4-16,8 7-4 0,2-6 4 0,-10 5 0 0,8 0-8 15,2 0 0-15,6 4 4 0,-7-4-4 0,-1 5-4 0,9-6 0 16,1 6-4-16,-2-1 0 0,9 1 8 0,0-1-12 0,0-3 4 15,0 3 4-15,0-4 0 0,9 4-8 0,-2 1 0 0,1-5 4 0,0 0-4 16,9 0 0-16,-9-5-4 0,8 5 4 0,1-5 0 0,-1 1 0 16,-8-6-4-16,16 6 0 0,-7-6-4 0,0 1 4 0,-2-4 0 15,2-1 0-15,-1 0 0 0,0 1 0 0,1-6 4 0,-1 0-4 16,1 1-4-16,-2-1 0 0,2-4 0 0,0 0 8 0,-9 0-4 16,7-4 0-16,-6-1 0 0,7 1-4 0,-7 0 0 0,-1-6 0 0,-1 5 4 15,2-4-4-15,-1 0-4 0,-8-5 0 0,8 5 8 0,-8 0-4 16,8-5 0-16,-8 1 0 0,0-1 0 0,0 1-4 0,0-2-12 15,0 6 16-15,0-5 0 0,0 1 0 0,0-1 4 0,-8 4-4 0,8-3 0 16,-8 4 4-16,0-1 0 0,8 1-8 0,-9 0 4 16,2 0-4-16,-1 4 4 0,-1 0 0 0,1 1 0 0,0-1-4 0,-1 5 8 15,-6-4-4-15,7 4 0 0,-9 4 0 0,9-4 0 0,-9 0 0 16,10 5-4-16,-10-1 4 0,9 1 0 0,-9 0 0 0,9 0-4 16,-8 3 0-16,8-3 4 0,-9 0-4 0,9-1 0 0,1 6-4 15,-1-6-16-15,-1 6-4 0,1-6-16 0,0 5-20 0,8-4-12 16,-9 4-24-16,9-4-12 0,0-1-20 0,0 0-12 0,0 6-8 15,0-6 4-15,9 1-56 0,-9 0-16 0,8-1 44 0,0 0 32 0,1 2 28 16,-1-1 20-16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05.5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2AA8C0-F7C5-468D-9223-6B502189C8C2}" emma:medium="tactile" emma:mode="ink">
          <msink:context xmlns:msink="http://schemas.microsoft.com/ink/2010/main" type="writingRegion" rotatedBoundingBox="32771,11523 33146,11523 33146,11852 32771,11852"/>
        </emma:interpretation>
      </emma:emma>
    </inkml:annotationXML>
    <inkml:traceGroup>
      <inkml:annotationXML>
        <emma:emma xmlns:emma="http://www.w3.org/2003/04/emma" version="1.0">
          <emma:interpretation id="{846BF7E1-22E0-4C05-AD9D-8C8767B1C8E5}" emma:medium="tactile" emma:mode="ink">
            <msink:context xmlns:msink="http://schemas.microsoft.com/ink/2010/main" type="paragraph" rotatedBoundingBox="32771,11523 33146,11523 33146,11852 32771,11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02343C-A6DE-4451-9861-E4C5962797E8}" emma:medium="tactile" emma:mode="ink">
              <msink:context xmlns:msink="http://schemas.microsoft.com/ink/2010/main" type="line" rotatedBoundingBox="32771,11523 33146,11523 33146,11852 32771,11852"/>
            </emma:interpretation>
          </emma:emma>
        </inkml:annotationXML>
        <inkml:traceGroup>
          <inkml:annotationXML>
            <emma:emma xmlns:emma="http://www.w3.org/2003/04/emma" version="1.0">
              <emma:interpretation id="{4C56879F-8654-4661-9820-5753B3DC5836}" emma:medium="tactile" emma:mode="ink">
                <msink:context xmlns:msink="http://schemas.microsoft.com/ink/2010/main" type="inkWord" rotatedBoundingBox="32771,11523 33146,11523 33146,11852 32771,11852"/>
              </emma:interpretation>
            </emma:emma>
          </inkml:annotationXML>
          <inkml:trace contextRef="#ctx0" brushRef="#br0">4657-152 51 0,'0'-4'96'0,"0"4"-4"0,0 0 4 0,0 0-16 16,0-4 4-16,0 4 12 0,0 0 0 0,0 0 0 0,8 0-8 0,-8 0-4 16,8 0 0-16,-8 0-4 0,8 0-4 0,1 0-8 0,-2 0 0 15,1 0-4-15,1 0-4 0,-9 0-20 0,16 0 16 0,-7 0-4 16,-1 0-8-16,-1 4-8 0,1-4-4 0,1 4-4 0,7-4 8 15,-7 5-16-15,-1-5 0 0,-1 5-4 0,10-1 0 0,-9 1-4 0,0-1-4 16,1 1 0-16,6-1-4 0,-6 1 4 0,-1 0-4 16,0 0-4-16,1-1-4 0,-1 1-4 0,-1-1-4 0,-7 0-20 0,8 1-28 15,-8 0-28-15,9-1-24 0,-9 1-16 0,0 0-28 0,-9-2-8 16,9 4-4-16,-8-7-68 0,8 4 20 0,-7 0 36 0,-1 1 40 16,-1-5 28-16</inkml:trace>
          <inkml:trace contextRef="#ctx0" brushRef="#br0" timeOffset="231.9153">4559 115 35 0,'0'4'104'0,"8"0"-4"0,-8 2 12 16,8-1-12-16,-8-2 4 0,9-3 8 0,-9 5-12 0,7 0-8 16,1-1 4-16,-8-4-4 0,9 0-4 0,-1 0-4 0,9 5-4 15,-9-5-4-15,-1 0-8 0,10 0 0 0,-9 5-8 0,9-5-8 16,-10 4 0-16,10-4-8 0,-1 0-8 0,-7 0-4 0,6 0-4 0,2 0-8 15,-1 4-4-15,-7-4 0 0,6 0-4 0,-6 0-8 0,7 0 0 16,-8 0-8-16,1 0-4 0,-1 0-8 0,-1 0-20 0,-7 0-32 16,9 0-28-16,-9 0-36 0,0 0-32 0,-9 0-24 0,9 0-56 15,0 0-4-15,-7 0 40 0,-1 0 44 0,8 0 28 0,-9 0 28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31.6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A059E1-99B2-4FD1-AB34-DD77251E56ED}" emma:medium="tactile" emma:mode="ink">
          <msink:context xmlns:msink="http://schemas.microsoft.com/ink/2010/main" type="writingRegion" rotatedBoundingBox="29139,12577 30192,12577 30192,12976 29139,12976">
            <msink:destinationLink direction="with" ref="{F1BD4EEE-3037-4BD3-8E7B-4EB7BB16FE27}"/>
          </msink:context>
        </emma:interpretation>
      </emma:emma>
    </inkml:annotationXML>
    <inkml:traceGroup>
      <inkml:annotationXML>
        <emma:emma xmlns:emma="http://www.w3.org/2003/04/emma" version="1.0">
          <emma:interpretation id="{FAA88758-D290-42BE-8EC7-CA410CC93D9C}" emma:medium="tactile" emma:mode="ink">
            <msink:context xmlns:msink="http://schemas.microsoft.com/ink/2010/main" type="paragraph" rotatedBoundingBox="29139,12577 30192,12577 30192,12976 29139,12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37ABB9-F4B5-45FA-954F-12B920A87E51}" emma:medium="tactile" emma:mode="ink">
              <msink:context xmlns:msink="http://schemas.microsoft.com/ink/2010/main" type="line" rotatedBoundingBox="29139,12577 30192,12577 30192,12976 29139,12976"/>
            </emma:interpretation>
          </emma:emma>
        </inkml:annotationXML>
        <inkml:traceGroup>
          <inkml:annotationXML>
            <emma:emma xmlns:emma="http://www.w3.org/2003/04/emma" version="1.0">
              <emma:interpretation id="{A1A6185B-FF65-4DCF-8261-325BA4687FB6}" emma:medium="tactile" emma:mode="ink">
                <msink:context xmlns:msink="http://schemas.microsoft.com/ink/2010/main" type="inkWord" rotatedBoundingBox="29139,12577 30192,12577 30192,12976 29139,12976"/>
              </emma:interpretation>
            </emma:emma>
          </inkml:annotationXML>
          <inkml:trace contextRef="#ctx0" brushRef="#br0">961 1128 43 0,'0'0'72'0,"0"-5"-4"16,0 5 0-16,-9-4-24 0,9 4 4 0,-8-5-4 0,8 5-4 15,-7 0 4-15,7-4-8 0,0 4-4 0,0-4 0 0,-10 4-8 0,10 0 0 16,0 0-4-16,0 0 0 0,0 4 0 0,0-4-4 0,0 4 4 15,0 1 0-15,0-5 0 0,0 4 0 0,0 1 8 0,10 0 0 16,-10 0 0-16,7-1 0 0,-7 5 8 0,8-4 0 0,1 4 0 0,-1-4-4 16,9-1 0-16,-10 5-4 0,9-4 0 0,1 5 0 15,0-2-4-15,-2-3-4 0,2 5 0 0,8-6 0 0,-10 5 0 0,10-1 0 16,-1-2-4-16,-7 3-4 0,8-5 4 0,-1 0-4 0,1 6 0 16,-10-5 0-16,10 0 0 0,0-1 0 0,-9-4 0 0,8 4-4 15,0-4 0-15,-7 0 4 0,8 0-8 0,-10 0 4 0,10-4-4 0,-8 0 0 16,7-1 4-16,-8 0-4 0,8-5 0 0,-7 6 0 0,8-5-4 15,-10-1 0-15,2 2 4 0,0-1 0 0,8-5 0 0,-10 5 0 16,2 0 0-16,-2-1-4 0,-5-3 0 0,5 3 0 0,2-3 4 16,-9 4-4-16,8-1 0 0,-8 1 4 0,0 0 0 0,1 0-4 15,7 0 0-15,-7-1 0 0,-2 2 0 0,1-2 0 0,1 1 4 0,-1 0-4 16,0 4 4-16,0-3-8 0,1-2 8 0,-2 1-4 0,1-1 0 16,1 6 0-16,-1-5 0 0,-8 0 0 0,8 4 0 0,1-4 0 15,-1-1 0-15,-1 2 0 0,-7 3 0 0,8-5-4 0,1 6 4 16,-9-5 0-16,8 4 0 0,-8 1 0 0,0-1 0 0,0 5 0 15,8-4 4-15,-8-1-4 0,0 5-4 0,0 0 4 0,0-5 4 0,0 5 0 16,0 0-4-16,0 0 0 0,0 0 0 0,0 0 0 16,0 0 0-16,0 0 0 0,0 0 0 0,0 5 4 0,0-5-8 0,0 0 4 15,0 0 0-15,0 0 0 0,0 0 0 0,0 0 0 0,-8 0 0 16,8 5 0-16,0-5 0 0,-8 4 0 0,8-4 0 0,-9 5-16 16,9 4 16-16,-8-5 4 0,1 1-4 0,-1-1 4 0,-1 6-4 0,1-1 0 15,0 1 0-15,-9 3 0 0,10-4 0 0,-10 1 4 0,1-2 0 16,-1 6-4-16,10-4-4 0,-18 3 4 0,8 1 4 0,2-5-4 15,-2 4 0-15,-8 2 0 0,1-6 0 0,8 4 0 0,-8-4 0 16,-1 6 0-16,0-6 4 0,1 4-4 0,-1-3 0 0,-7-1 0 16,7 0 0-16,1 1 0 0,-9-2 4 0,9 1-8 0,-1 1 4 0,1-6 4 15,-9 1-4-15,9 3-4 0,-1-2 4 0,0-2 0 0,1 1 0 16,-1-1 0-16,10-4-4 0,-10 0 4 0,8 4 0 0,2-4 0 16,-10 0 0-16,8 0 0 0,2 0 4 0,6 0-4 0,-7-4 0 15,7 4 0-15,-6-4-4 0,6-1 4 0,1 5 0 0,0-4 0 16,-1-2 0-16,1 3 0 0,0-2 0 0,1 0 0 0,-2 1 0 0,9 0 0 15,-8-6 0-15,8 5 0 0,-8 1 0 0,8 0 0 0,-9-1-4 16,9 5 8-16,0-5 0 0,0 0-4 0,0 1 0 0,-8 4 0 16,8-5 0-16,0 5 0 0,0-4 0 0,0 4 0 0,0 0 0 0,0 0 0 15,0 0 0-15,0-5-4 0,0 5 0 0,0 0 0 16,0 0 4-16,0 0-4 0,0 0 4 0,0 0 0 0,0 0-4 0,8 0 4 16,-8 0 0-16,0 0 0 0,9 5 0 0,-9-5 0 0,8 0-4 15,0 0 4-15,-8 4 0 0,9 1 0 0,-2-1 4 0,9-4-4 16,-7 5 0-16,-1 0 0 0,9 0 0 0,-2-1 0 0,-6 5 0 15,7-5 0-15,1 2 4 0,-2-2 0 0,2 5 0 0,8-4-4 16,-9-2-4-16,0 3 4 0,8-6 0 0,-7 4 4 0,8-4-4 0,-2 5 4 16,2-5-4-16,-1 0 4 0,1 0 0 0,-8 0 0 0,7 0 0 15,1-5-4-15,-2 5 4 0,2-4 0 0,-1-2 0 0,1 6-4 16,0-3 4-16,-1-2 0 0,-7 0 0 0,6 1 0 0,-6 0-4 16,8-2 4-16,-8 2 0 0,-2-1 0 0,2-3 0 0,-2 8 0 15,-5-5-4-15,5 0 4 0,-6 0 0 0,7 1 4 0,-7-1-4 16,-2 1 4-16,1-1 0 0,9 0 0 0,-9 1-4 0,0-5 0 0,1 4 0 15,-2 1 0-15,1-6 4 0,1 5-4 0,-1-4 0 0,0 1 0 16,0 3 0-16,1-4 0 0,-9-1 0 0,7 2 4 0,1-2-4 16,1 6 0-16,-9-10 0 0,8 9 0 0,-8-3 0 0,8-2 0 15,-8 1 0-15,0-1 0 0,9 6 0 0,-9-5 0 0,0 4 0 16,0-4 0-16,0 4 0 0,0 1 0 0,0 0 0 0,0 4 0 0,0-6 0 16,0 6-4-16,0-4 4 0,0 4-4 0,0 0 0 0,0 0 0 15,0 0 0-15,0 0 0 0,0 0 0 0,-9 0-4 0,9 0-4 16,0 4-8-16,0-4-20 0,-8 6-28 0,8-2-28 0,0-4-44 0,-8 4-40 15,8-4-8-15,0 5-68 0,-9 0 36 0,9-1 36 16,0-4 36-16,0 5 24 0,-8-5 24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04.9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A152A3-B158-483C-BF10-35440E94F485}" emma:medium="tactile" emma:mode="ink">
          <msink:context xmlns:msink="http://schemas.microsoft.com/ink/2010/main" type="inkDrawing" rotatedBoundingBox="32050,12842 32184,12368 32521,12462 32388,12937" semanticType="callout" shapeName="Other">
            <msink:sourceLink direction="with" ref="{7C68C34C-493A-4C47-B6BF-5BADB9D7C71D}"/>
          </msink:context>
        </emma:interpretation>
      </emma:emma>
    </inkml:annotationXML>
    <inkml:trace contextRef="#ctx0" brushRef="#br0">3964 743 71 0,'0'0'96'0,"0"0"-8"0,0 0-4 0,0 0-20 0,-8 0 4 16,8 4 0-16,0-4 4 0,0 5 0 0,0 0-4 0,8-5-4 16,-8 4 0-16,0 5-4 0,0-4 0 0,0-1-4 0,0 6 4 15,0-5-8-15,7 4 4 0,-7 0-4 0,8 0 8 0,-8 5-4 0,9-5-4 16,-9 0 0-16,8 5-4 0,0-5-8 0,-8 6 4 0,9-2-8 16,-1 0-4-16,-1 1-8 0,-7 0 0 0,0-1-8 0,0 6 0 15,9-5-4-15,-9 5 0 0,0-6-4 0,0 5 0 0,0 1 0 16,0-2 0-16,0-2 4 0,-9 3-8 0,9-5 0 0,0 6 4 15,0-5 0-15,-7-5 0 0,7 5 4 0,0-5-4 0,0 1 0 0,0-6 0 16,0 0 0-16,0 1 0 0,0-5 0 0,0 0-4 0,0-5 4 16,0-3 0-16,0 3-8 0,7-5 4 0,-7-3-4 0,9 3 0 15,-1-8 0-15,-8 4 0 0,8-4 0 0,1 0 0 0,-1 0 0 16,7-1 0-16,-6-3 0 0,7 3 4 0,-7-4-4 0,6 4 4 16,2 1 0-16,-9-1 0 0,9 1 0 0,-2 0 0 0,-6 4 0 0,7 0-4 15,1 1 0-15,-9-1 0 0,-1 5 0 0,10-1-8 0,-9 2 0 16,1-2-8-16,-1 6 0 0,0-1-24 0,-8 1-28 0,9-1-40 15,-9 1-64-15,0 4-32 0,0 0-40 0,0-6-28 0,0 6 32 16,0 0 48-16,0 0 36 0,-9 0 32 0,9 0 20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54.4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85A1B4-48C6-4C29-BF9F-7F1AD374ACF8}" emma:medium="tactile" emma:mode="ink">
          <msink:context xmlns:msink="http://schemas.microsoft.com/ink/2010/main" type="inkDrawing" rotatedBoundingBox="32357,7241 32394,6605 32847,6631 32810,7267" semanticType="callout" shapeName="Other">
            <msink:sourceLink direction="with" ref="{924D1224-4F73-46C0-9031-A7EF191C9410}"/>
          </msink:context>
        </emma:interpretation>
      </emma:emma>
    </inkml:annotationXML>
    <inkml:trace contextRef="#ctx0" brushRef="#br0">133 144 31 0,'0'-14'96'0,"0"6"-8"0,0-5-4 0,0 2-20 16,8 7 4-16,-8-6 0 0,0 6-4 0,0 0-8 0,0-1-8 16,0 5 0-16,-8-5-8 0,8 5 0 0,0 0-4 0,0 5 0 0,-9 0 4 15,9-1 8-15,-8 0-12 0,8 6 0 0,-8-2 4 0,8 2 0 16,-9 4 0-16,2 0 0 0,-1-1 0 0,-1 1 0 0,-7 5 0 16,9-1 0-16,-3-1-4 0,3 7 0 0,-1-5-4 0,8 4 0 0,-9-1-4 15,1 2 0-15,8-6-4 0,-8 5 0 0,8 0-4 16,0-1-4-16,0-3 4 0,0 5-4 0,0-7 0 0,8 1 0 15,0 1-4-15,-8-1 4 0,9-4-4 0,6 0 0 0,-5 0 0 0,-3-1 4 16,9-4-4-16,-7 1 0 0,6-1-24 0,2-4 24 0,0-2 0 16,-1 2 0-16,0-5-4 0,0 0-4 0,1-5 0 0,0 5 0 15,-2-8-4-15,2 3 0 0,8-3 0 0,-10-2 0 0,2-3-4 0,-2 3 8 16,2-4 0-16,0-4 0 0,-1 4-4 0,0 0-4 16,-8-4 4-16,9 0 0 0,-9 0 4 0,0-1-4 0,1 0-4 0,-2 1 8 15,1 0-4-15,-8 0 0 0,0-6 0 0,9 6 0 0,-9 0 0 16,0 0-4-16,0-5 4 0,-9 4 0 0,9 1 4 0,0-1-4 15,-8 1 4-15,1 0-4 0,7-1 4 0,-9 6-4 0,1-1-4 16,8-3 4-16,-8 2 4 0,-1 5 0 0,1-3-4 0,0 4 0 16,1-5 0-16,-2 5-4 0,1 4 4 0,0-4-4 0,-9 4 4 0,10-4 0 15,-10 5 0-15,9 4 0 0,-9-5-4 0,2 5 0 0,6-4-4 16,-7 4-8-16,-1 0-4 0,2 4-12 0,-2-4-8 0,0 5-12 16,-8-1-12-16,10 1-4 0,-2-1-12 0,1 6-12 0,7-6-16 15,-6 1-12-15,6 4-28 0,1-5 16 0,0 6-56 0,1-6-12 16,7 6 36-16,-10-6 32 0,10 0 24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6:54.8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5CE734-CE17-48E9-AE76-A6D063FD0240}" emma:medium="tactile" emma:mode="ink">
          <msink:context xmlns:msink="http://schemas.microsoft.com/ink/2010/main" type="inkDrawing" rotatedBoundingBox="33011,6354 33335,6580 33161,6830 32837,6605" semanticType="callout" shapeName="Other">
            <msink:sourceLink direction="with" ref="{924D1224-4F73-46C0-9031-A7EF191C9410}"/>
          </msink:context>
        </emma:interpretation>
      </emma:emma>
    </inkml:annotationXML>
    <inkml:trace contextRef="#ctx0" brushRef="#br0">220 83 39 0,'0'-8'88'0,"0"-2"0"0,0 1-8 16,0 0-20-16,0 4 0 0,-8-3 0 0,8 3 0 0,0 0-4 0,-9 0-4 15,1 1-4-15,8 4-4 0,-7-5-8 0,7 5 0 0,-8 0 0 16,8 0-4-16,-9 5-4 0,1-1 12 0,8 1-4 0,-8 0-8 16,8 3 0-16,0 2 0 0,0-1 0 0,-9 0 0 0,9 1-4 0,0 3 0 15,0 1 4-15,0 0-4 0,0-1 4 0,0-3 0 0,0 4 0 16,9-1 0-16,-9 1-4 0,8 0 0 0,-8 0 0 0,8 0 0 16,1-1 0-16,-1-4-4 0,-1 5 4 0,1-6-8 0,1 2 0 15,7-5 4-15,-7 4 0 0,6-5-4 0,-6 1 0 0,7-5-4 16,1 5-8-16,-2-5 4 0,-6-5 0 0,7 0-4 0,1 1 0 0,-10 0-4 15,10-1 0-15,-9-3 4 0,9-3-4 0,-9 3 4 0,-1-2 0 16,2-4 0-16,-9 0-4 0,8 6 0 0,-8-6 0 0,8-5 0 16,-8 6 0-16,-8-1 4 0,8 0-8 0,0-4 4 0,-8 4 0 15,-1 0 4-15,2 1 0 0,-1-1 0 0,-9 0-4 0,9 4 0 16,-9 2-4-16,2-2 8 0,-2 6-4 0,0-6 0 0,2 10 0 16,-2-4-4-16,1 4 0 0,0 0 0 0,-9 4-8 0,8 1-4 0,2 0-24 15,-10 4-24-15,8 1-20 0,2-2-44 0,-10 6-36 0,8-5-8 16,2 9-84-16,-10-4 52 0,8 0 32 0,1 4 32 0,0 1 8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25.5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A717F0-3292-4ABF-9AD5-54108BD0A6F0}" emma:medium="tactile" emma:mode="ink">
          <msink:context xmlns:msink="http://schemas.microsoft.com/ink/2010/main" type="writingRegion" rotatedBoundingBox="14189,4816 16744,7377 16204,7916 13649,5355">
            <msink:destinationLink direction="with" ref="{B1FCC84B-F809-4DCF-9FB4-F5C8EFAA640C}"/>
          </msink:context>
        </emma:interpretation>
      </emma:emma>
    </inkml:annotationXML>
    <inkml:traceGroup>
      <inkml:annotationXML>
        <emma:emma xmlns:emma="http://www.w3.org/2003/04/emma" version="1.0">
          <emma:interpretation id="{C3030E1D-AD1B-40A3-B42A-441189B594FD}" emma:medium="tactile" emma:mode="ink">
            <msink:context xmlns:msink="http://schemas.microsoft.com/ink/2010/main" type="paragraph" rotatedBoundingBox="14189,4816 16744,7377 16204,7916 13649,5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B0E8E-13E8-4762-8D92-BD4731BAC901}" emma:medium="tactile" emma:mode="ink">
              <msink:context xmlns:msink="http://schemas.microsoft.com/ink/2010/main" type="line" rotatedBoundingBox="14189,4816 16744,7377 16204,7916 13649,5355"/>
            </emma:interpretation>
          </emma:emma>
        </inkml:annotationXML>
        <inkml:traceGroup>
          <inkml:annotationXML>
            <emma:emma xmlns:emma="http://www.w3.org/2003/04/emma" version="1.0">
              <emma:interpretation id="{A6144ACE-20CF-4980-B67C-87402FAD190F}" emma:medium="tactile" emma:mode="ink">
                <msink:context xmlns:msink="http://schemas.microsoft.com/ink/2010/main" type="inkWord" rotatedBoundingBox="14189,4816 15162,5791 14622,6330 13649,5355"/>
              </emma:interpretation>
            </emma:emma>
          </inkml:annotationXML>
          <inkml:trace contextRef="#ctx0" brushRef="#br0">12207-1831 19 0,'0'-4'84'16,"0"-5"-8"-16,0 4-4 0,0 1-20 0,0-1-4 0,0 0 0 16,0 1-4-16,0 0 4 0,0-2-4 0,0 6-4 0,0 0 0 15,0-4-4-15,0 4 0 0,0 0-4 0,0-4-4 0,0 4 4 0,0 0 4 16,0 0-4-16,0 0 8 0,0 4 4 0,0-4-8 0,0 4 0 15,8 2 8-15,-8 2-8 0,0-3 0 0,8 4 0 0,-8-4-4 16,0 4-4-16,9 5 0 0,-1 0 0 0,-8 0-4 0,8-1 0 16,1 6 0-16,-9-6-8 0,7 6 0 0,1-2 0 0,-8 2 4 15,9 4-4-15,-9-4-4 0,8 3-4 0,0-3 0 0,-1-2 4 16,-7 8-8-16,10-7 4 0,-3 0 4 0,-7 0-8 0,8 5 4 16,-8-10-4-16,9 6 0 0,-9 0 4 0,8-6-8 0,-8 1 4 0,0 0 0 15,0-1 0-15,8-3 4 0,-8-1-4 0,0 0 0 0,0-3 0 16,0 2 0-16,0-4 0 0,0-4 0 0,0 5 0 0,0 0 0 15,0-5 0-15,-8-5-4 0,8 5 0 0,0-5 4 0,0 1 0 0,0-1-4 16,0-4-4-16,-8 0 0 0,8 4 4 0,0-9 0 16,0 5 0-16,0-1 4 0,0 2-28 0,0-1 28 0,0-5 0 0,0 5 0 15,0-5 0-15,0 5-4 0,0-1 0 0,8 2 0 0,-8-2 0 16,0 6-4-16,8-6 4 0,-8 6 0 0,9 0 0 0,-9-2 4 16,7 2-4-16,-7 0 0 0,8-1-4 0,1 0 4 0,-9 5 0 0,8-4 0 15,0 4 0-15,0 0 0 0,1 0 0 0,-2 0 0 0,1 0 0 16,1 0-4-16,-9 0 8 0,16 0-4 0,-7 0 0 0,-1 0 0 15,-1 0 0-15,1 0 0 0,1 4 0 0,-1-4 0 0,0 5 0 16,9-5 0-16,-10 5 0 0,2-1 4 0,-1 0-4 0,0 6 0 16,0-6 0-16,1 6 4 0,-2-1-4 0,1 4 4 0,-8-3-4 0,9 4 0 15,-9 0 0-15,0-1 0 0,0 6 0 0,0-6 4 0,0 6 0 16,0-1 0-16,-9-4 0 0,9 4 0 0,-8-4 0 0,1 4 0 16,-2-4 0-16,1 0 4 0,0-1 0 0,0-3-4 0,-1-1 0 15,2 0 0-15,-1-5 0 0,-1 2 4 0,-7-2-4 0,7 0 0 16,1-4-4-16,1-4 0 0,-1 4 0 0,-1-4 4 0,1-2 0 15,0-2-4-15,-1 3 0 0,1-4-4 0,1-1 0 0,-2-3 0 0,9 4-4 16,-8-5-4-16,0 5-4 0,0-5-16 0,-1 0-8 16,9 0-16-16,-8 2-12 0,1-3-12 0,7 1-12 0,-9 0-12 0,9 4-12 15,0-3-4-15,-8 4-12 0,8-4-84 0,0 4 44 0,0-6 28 16,0 6 28-16,0-4 24 0</inkml:trace>
          <inkml:trace contextRef="#ctx0" brushRef="#br0" timeOffset="-1228.2842">11758-2317 39 0,'-7'-4'76'0,"7"-1"-8"0,0 0 0 16,0 1-24-16,-8 0 4 0,8-2-4 0,0 6-4 0,0-3 0 0,0-2 0 16,0 0 0-16,0 0 0 0,0 1-4 0,0-1 0 15,0 5 0-15,0-5 0 0,0 5 0 0,0-4-4 0,0 4 0 0,0 0 0 16,0 0 0-16,0 0 0 0,0 0 4 0,0 0-8 0,0 0 4 16,0 0 4-16,0 0-4 0,0 0 0 0,0 4 0 0,0-4 0 15,0 5 0-15,0 0 0 0,8-1 0 0,-8 1-4 0,0 5 4 0,0-7-4 16,7 7 0-16,-7 4 4 0,9 0 0 0,-9-1-4 0,0 1-4 15,8 4 0-15,-8 1 0 0,8-1-4 0,-8 0 0 0,9 5-4 16,-9-4-4-16,8 4 0 0,-8-1 0 0,7 2 0 0,-7-6 0 16,8 4-4-16,-8 2 0 0,9-2-4 0,-9 2 4 0,8-6 4 15,-8 6-4-15,8-7-4 0,-8 6 4 0,9-4-4 0,-9-1 0 16,8 0 4-16,-8 6 0 0,7-6-4 0,-7 0 0 0,0 4 0 0,9-3 0 16,-9 0 0-16,0-2 0 0,8 2 0 0,-8-1 0 15,0 1 0-15,0 0 0 0,0-1-4 0,0 0 4 0,0-4-4 0,0 5 0 16,0-6 0-16,0 0 4 0,0 1 0 0,0-4-4 0,0 4 0 15,0-6 0-15,0-3 4 0,0 4-4 0,0-5 4 0,0 1 0 16,0-5-4-16,0 5-4 0,0-1 4 0,0-4 0 0,0 0 0 16,0 0-4-16,0 0 0 0,0 0-28 0,0 0 24 0,0-4-8 15,0 4-16-15,0-5-20 0,0 0-12 0,-8 1-16 0,8 0-8 0,0-1-16 16,0-4-12-16,0-1-16 0,-9-4 0 0,9 6 0 0,0-6-68 16,-7 5 12-16,7-10 36 0,-8 6 32 0,8-1 12 0</inkml:trace>
          <inkml:trace contextRef="#ctx0" brushRef="#br0" timeOffset="-762.0184">11718-2078 7 0,'-9'-4'76'0,"1"-2"-8"0,8 2-12 16,-7 0-44-16,-1-1 28 0,8 0-8 0,-9 2-8 0,1-2 4 15,8-5 0-15,-8 6-4 0,8-6 8 0,0 6-8 0,-9-6 0 16,9 2 4-16,0-2 0 0,0 1 0 0,0 0 0 0,0 0 0 16,0-1 4-16,0 6-4 0,0-5 0 0,0-5 0 0,0 5-4 0,9 4 0 15,-9-9 4-15,8 5-8 0,-8 5 4 0,8-10 0 0,1 4 0 16,-9 5 0-16,8-8 0 0,-1 9 4 0,1-6 4 0,9 2-8 16,-9-1-8-16,1-1 4 0,6 1 0 0,-6-1 0 0,7 2-8 15,-7-2 4-15,6 2 0 0,-7 2-4 0,9-2-4 0,0 2 4 0,-9 2 0 16,8 0-4-16,0 4 0 0,-8-5 0 0,9 5-4 0,-1 0 0 15,-8 0 0-15,9 0 0 0,-9 5 0 0,7-1 0 0,-6 0 4 16,7 6-4-16,-7-6 0 0,-1 6-4 0,-1-6 4 0,3 6 0 16,-3-6 0-16,1 5 0 0,0 0 0 0,1 1 0 0,-1-2 0 15,-8 2 0-15,7 4 0 0,3-10-4 0,-10 9 4 0,0-8 0 0,0 5-20 16,0 4 20-16,0-5 0 0,7 0 0 0,-14 0 0 16,7 5 0-16,0-5-4 0,0 0 4 0,-10 0 0 0,10 5-4 0,-7-5 0 15,-1 5 0-15,-1-4 0 0,1 3 4 0,0-4-4 0,1 1 0 16,-3 4 0-16,-5-6 4 0,6 2-4 0,1-2 0 0,-9-2-4 15,10 2 4-15,-9-3-4 0,7 4 4 0,1-5-4 0,-9 2-4 16,10-2 0-16,-1-4-8 0,-1 5-12 0,1-5-16 0,8 0-20 0,-8 0-12 16,8 0-16-16,-8 0-12 0,8 0 0 0,0-5-12 15,0 1-72-15,0-2 36 0,0 2 16 0,8 0 32 0</inkml:trace>
        </inkml:traceGroup>
        <inkml:traceGroup>
          <inkml:annotationXML>
            <emma:emma xmlns:emma="http://www.w3.org/2003/04/emma" version="1.0">
              <emma:interpretation id="{8321D541-9D20-4B83-9411-E78FC3F83CF7}" emma:medium="tactile" emma:mode="ink">
                <msink:context xmlns:msink="http://schemas.microsoft.com/ink/2010/main" type="inkWord" rotatedBoundingBox="16094,7153 16664,7248 16607,7591 16037,74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1952.2211">13838 73 75 0,'0'10'140'0,"0"-2"-12"0,0 2 4 0,0-1-8 0,0 0 4 15,0 0 12-15,8-4 0 0,-8 4-4 0,9 0-4 0,-9-4-4 0,8 0-12 16,-1-1 0-16,10 1-4 0,-9-1-12 0,9-4-12 0,-2 0-16 0,2 5-32 16,0-5-40-16,8 0 0 0,-10-5 0 0,10 5 0 15,-1-4 0-15,1 4 0 0,0-5 0 0,-1 1 0 0,1-1 0 0,-2 5 0 16,2-5 0-16,-1 1 0 0,1 4-44 0,-8 0-144 0,-2-5-76 15,2 5-88-15,-9 0 52 0,1 0 48 0,-1 5 48 0,-8-5 40 16,7 4 32-16,-7-4 28 0</inkml:trace>
          <inkml:trace contextRef="#ctx0" brushRef="#br0" timeOffset="61753.7516">13789-138 91 0,'0'5'104'0,"0"-5"0"16,0 4 8-16,9-4-12 0,-9 0 0 0,8 6 0 0,-8-6 4 15,7 0 0-15,3 0 4 0,5 0-8 0,-7 0-4 0,1-6-12 16,6 6-8-16,2 0-12 0,0 0-8 0,-1 0 0 0,0-4-4 15,9 4-8-15,-9 0-8 0,0 0-4 0,9 0-12 0,-9 0 0 16,8 0 0-16,-7 0-4 0,8 0-4 0,-10 0-4 0,2 0-4 16,0 4-8-16,-2-4-24 0,2 0-24 0,-9 0-28 0,9 6-28 15,-10-6-40-15,-7 4-36 0,0 0-28 0,0 1-48 0,0-5 48 0,-7 5 40 16,-2-2 32-16,1 2 20 0,-9 0 28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1:49.2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6BFAF0-4092-4C14-9634-C20CA02D23BC}" emma:medium="tactile" emma:mode="ink">
          <msink:context xmlns:msink="http://schemas.microsoft.com/ink/2010/main" type="writingRegion" rotatedBoundingBox="2296,4796 9603,4800 9601,8151 2294,8147"/>
        </emma:interpretation>
      </emma:emma>
    </inkml:annotationXML>
    <inkml:traceGroup>
      <inkml:annotationXML>
        <emma:emma xmlns:emma="http://www.w3.org/2003/04/emma" version="1.0">
          <emma:interpretation id="{5D0FFE88-3007-4FA8-8F2F-2B71821E35FF}" emma:medium="tactile" emma:mode="ink">
            <msink:context xmlns:msink="http://schemas.microsoft.com/ink/2010/main" type="paragraph" rotatedBoundingBox="2799,4766 7727,4934 7682,6260 2753,6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2DB1D0-112A-427F-81E0-189FCE3C9CEF}" emma:medium="tactile" emma:mode="ink">
              <msink:context xmlns:msink="http://schemas.microsoft.com/ink/2010/main" type="line" rotatedBoundingBox="2799,4766 7727,4934 7682,6260 2753,6092"/>
            </emma:interpretation>
          </emma:emma>
        </inkml:annotationXML>
        <inkml:traceGroup>
          <inkml:annotationXML>
            <emma:emma xmlns:emma="http://www.w3.org/2003/04/emma" version="1.0">
              <emma:interpretation id="{B5D6872C-A27B-40B5-9786-37EA79B5918A}" emma:medium="tactile" emma:mode="ink">
                <msink:context xmlns:msink="http://schemas.microsoft.com/ink/2010/main" type="inkWord" rotatedBoundingBox="6809,4903 7727,4934 7696,5855 6778,5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4517-2261 27 0,'0'0'84'0,"0"0"-4"0,0-4-12 15,-9 4-24-15,9-5 4 0,0 1-12 0,0-6 0 0,9 6-4 16,-9-1 0-16,0-5-4 0,8 2 0 0,-8-1 4 0,8 4 0 16,1-4-4-16,-1-1 0 0,-1 1-4 0,2 0 0 0,-1-1 0 15,0 2 0-15,0 3 0 0,9-4-4 0,-10 0 0 0,10 4 0 0,-9 0-4 16,9-5 0-16,-2 7 0 0,-6 3 0 0,7-5 0 0,1 5 0 16,0-5-8-16,-10 5 0 0,9 0 4 0,1 0-20 0,-1 5 24 15,-8 0-8-15,9-5 0 0,-9 3 4 0,7 7-12 0,-6-5 12 16,7 0-4-16,-7 4 0 0,-1-5 4 0,0 6-4 0,1-2 0 15,-2 2 0-15,1-1 0 0,-8 0 4 0,8 1-8 0,-8-1 8 16,0 5 0-16,0-6 0 0,0 7 0 0,0-6 4 0,0 5-4 0,-8-5 0 16,0 5-4-16,8 0 0 0,-7-1 4 0,-2-4-4 0,1 5 0 15,0-5-4-15,-9 5 0 0,9-9 4 0,-1 9-4 0,-6-10-8 16,7 6 4-16,-9-6-4 0,9 1-8 0,-1-1-4 0,2-4-24 16,-1 5-24-16,-1-5-32 0,1 0-20 0,0-5 0 0,1 5-76 15,7-4 8-15,0-1 40 0,-10 1 24 0,10 4 28 0</inkml:trace>
          <inkml:trace contextRef="#ctx0" brushRef="#br0" timeOffset="-354.3787">4614-2407 63 0,'0'0'88'0,"0"-4"0"0,0 4-8 0,0 0-20 15,0 0 0-15,0-4 0 0,0 4-4 0,0 0 4 0,0 0 0 16,0 0 0-16,0 0-8 0,0 0 0 0,0 0-4 0,0 0-4 0,0 0-8 16,0 0 0-16,0 0-4 0,0 0 0 0,0 0 0 0,0 0 0 15,0 4 4-15,0 0 4 0,0 1 0 0,0-1-4 0,0 5 0 16,0 1-16-16,0-2 20 0,0 7 0 0,0-2-4 0,0 1-4 0,0 5 0 16,0-1 0-16,0 5 0 0,0 0-8 0,0 0 0 15,0 5 0-15,9-5-4 0,-9 4 0 0,0 1 0 0,0 0-4 0,8-5 0 16,-8 5 0-16,0-1 0 0,0 1-4 0,8-1 0 0,-8-4 0 15,9 5-4-15,-9-5-4 0,0 0 8 0,0-5-4 0,8 5 0 16,-8-4-4-16,0-1 0 0,0 0 0 0,0-4 4 0,0 0-4 0,0 0 4 16,0-1-4-16,8-3-4 0,-8 4 0 0,0-5 0 15,0-5 0-15,0 6-4 0,0-6 8 0,-8 1-4 0,16 0 4 0,-16-5-4 16,16 4 0-16,-8-4-4 0,0 0-4 0,-8 0 0 0,8 0-16 16,0 0-16-16,0-4-16 0,0-1-12 0,0 0-20 0,0-4-4 15,-8 4-16-15,8-4-16 0,0 0-8 0,-9 4-12 0,9-9 4 16,0 5-64-16,-8-4 12 0,8-1 32 0,-8-5 32 0,8 5 28 0</inkml:trace>
          <inkml:trace contextRef="#ctx0" brushRef="#br0" timeOffset="783.9034">4974-1695 67 0,'0'-9'76'16,"0"4"0"-16,0-4-8 0,0 5-24 0,0-5-4 0,0-1-4 16,0 1-4-16,8 5 0 0,-8-6 4 0,8 1 0 0,-8 0-8 15,7 0 4-15,-7-5-4 0,9 9 0 0,-1-7 0 0,0 1 0 0,1 7 0 16,7-5 0-16,-7-1 0 0,6 6 0 0,-7-5-8 0,9 3 8 16,-9 2 0-16,8 0 0 0,1-1 4 0,-9 1-4 0,9 4 0 15,-2 0-4-15,-7-6-4 0,9 12 0 0,-9-6 0 0,8 4 0 16,1-4 0-16,-9 5 0 0,8 3-4 0,-7-2 4 0,6 3 0 15,-6 0-4-15,-1 0 0 0,9 0 0 0,-9 2 4 0,-1 1-4 16,1-2 0-16,1 3 0 0,7-4 0 0,-7 5 0 0,-9 0 0 0,8 0-4 16,-1 0 4-16,-7-5 4 0,0 5 0 0,9-5 0 0,-9 5 0 15,0-5 0-15,0 5 4 0,-9 0-4 0,9-5 4 0,0 0 0 16,-7 0-4-16,-1 5 0 0,8-5-4 0,-9 0-4 0,-7 1 0 16,7-5 0-16,1 4-4 0,1 0 0 0,-10-5 0 0,9 5-4 15,-9-4-4-15,9 0-4 0,-8-2 0 0,0 4-12 0,8-3-28 0,-9-4-32 16,1 4-32-16,8-4-36 0,-9 0-32 0,9 0-48 15,-7 0-12-15,6 5 32 0,-7-5 32 0,7-5 36 0,1 5 24 0</inkml:trace>
        </inkml:traceGroup>
        <inkml:traceGroup>
          <inkml:annotationXML>
            <emma:emma xmlns:emma="http://www.w3.org/2003/04/emma" version="1.0">
              <emma:interpretation id="{9919584C-6B1A-4353-BCDA-F6B965276F8C}" emma:medium="tactile" emma:mode="ink">
                <msink:context xmlns:msink="http://schemas.microsoft.com/ink/2010/main" type="inkWord" rotatedBoundingBox="4446,5129 7458,5231 7424,6252 4412,6149"/>
              </emma:interpretation>
            </emma:emma>
          </inkml:annotationXML>
          <inkml:trace contextRef="#ctx0" brushRef="#br0" timeOffset="419.877">5014-1741 51 0,'0'-4'80'0,"0"4"-12"0,0-5 0 15,0 5-24-15,0 0 0 0,0 0 0 0,0 5 0 0,0-1-4 0,0 1 4 16,0 0-4-16,0 4-16 0,8-5 16 0,-8 10 0 0,9-5 0 15,-9 5 4-15,0 0-8 0,8 0 0 0,0 5-8 0,-8-1 0 16,9 5 8-16,-9-5-4 0,7 5-4 0,1 0-4 0,0 0-4 16,-8 0 0-16,9 0 4 0,-9 0-4 0,8 0-4 0,-8 0 0 15,8 5 4-15,-8-5-4 0,9 0 4 0,-9-5-8 0,0 5 0 0,7-4 0 16,-7 4-4-16,0-5 0 0,0 0 0 0,0-4-4 0,8 0 0 16,-8 0 0-16,0 0 0 0,0-5 0 0,0 0-4 0,0 0 0 15,0-4 0-15,0 0 0 0,0-1 0 0,0-4 0 0,0 5-8 16,0-5-4-16,0 0-8 0,0 0-20 0,0 0-16 0,0-5-20 15,0 5-12-15,0-9-16 0,-8 4-4 0,8-4-40 0,0 5-36 16,-7-10 32-16,7 5 28 0,0 0 28 0</inkml:trace>
          <inkml:trace contextRef="#ctx0" brushRef="#br0" timeOffset="-6692.5153">2151-2219 23 0,'0'4'88'0,"0"-4"-4"0,0 0 0 16,0 5-20-16,0-5 0 0,10 4 4 0,-10 1 8 0,7-5 4 0,-7 5 8 16,8-1-4-16,1 1 0 0,-1-1 0 0,0 1 0 0,8 0-4 15,-8-1 4-15,9 1 0 0,-1-5-4 0,0 5-4 0,0-1-4 16,1 1-4-16,0-5-8 0,-2 0-8 0,10 4-4 0,-8-4-8 0,-2 0-4 16,10 0-4-16,-9 0-8 0,9 0-4 0,-9 5 0 0,0-5-4 15,9 0-4-15,-9 0-4 0,0-5 0 0,1 5 0 0,-1 5-8 16,1-5-4-16,-10 0-24 0,10 5 8 0,-9-5-12 0,0 4-20 15,1-4-28-15,-1 5-24 0,-8-1-36 0,0 1-40 0,0 0-12 16,0 0-64-16,-8 3 12 0,-1 2 48 0,1-6 36 0,-9 5 28 16,9 1 28-16</inkml:trace>
        </inkml:traceGroup>
        <inkml:traceGroup>
          <inkml:annotationXML>
            <emma:emma xmlns:emma="http://www.w3.org/2003/04/emma" version="1.0">
              <emma:interpretation id="{2468F659-C1EF-4F13-AABD-07491F66D0BB}" emma:medium="tactile" emma:mode="ink">
                <msink:context xmlns:msink="http://schemas.microsoft.com/ink/2010/main" type="inkWord" rotatedBoundingBox="2798,4788 6500,4914 6459,6096 2758,5970">
                  <msink:destinationLink direction="to" ref="{494978CA-6BC3-458E-98E9-42A6E5CB664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460.624">2307-1829 55 0,'0'7'108'15,"0"-4"-4"-15,0-3 4 0,0 5-12 0,0-5 8 0,0 4 8 0,0-4-12 16,0 0 4-16,8 0-4 0,-8 0 4 0,9 0 4 0,-2 0 0 16,-7 0-8-16,8 0 0 0,9 0 0 0,-9 0-8 0,-1 0-4 15,3 0-4-15,5 0-8 0,2 0-16 0,0 0-24 0,-10 0-36 0,9 0 0 16,1 0 0-16,0 0 0 0,-2 0 0 0,2 0 0 0,-1 0 0 16,0 0 0-16,-8 0 0 0,9 0 0 0,0 0 0 0,-2 0 0 15,-7 0 0-15,9 0 0 0,-9 5 0 0,9-5 0 0,-10 0 0 16,2 0 0-16,-1 0-56 0,0 0-124 0,-8 0-80 0,9 0-68 15,-9 0 20-15,8 5 60 0,-8-5 48 0,0 0 40 0,0 0 28 16,0 0 24-16</inkml:trace>
          <inkml:trace contextRef="#ctx0" brushRef="#br0" timeOffset="-3346.0331">3653-2233 23 0,'-9'5'88'0,"1"-5"-16"0,8 4 0 0,-8 1-24 15,0-5 0-15,8 0 0 0,-9 4 4 0,2-4-4 0,-1 0 4 16,-1 0 0-16,9 0 0 0,-8 0 0 0,0 0 0 0,-1 0 4 16,1 0 0-16,8 0 0 0,-7 0-4 0,-1 0-4 0,8-4 0 15,-9 4-4-15,9-5 0 0,0 1-8 0,-8 4-8 0,8-5 0 0,0 0 0 16,0 1-4-16,0-1 4 0,0-4-8 0,0 0 0 0,0 0 0 16,8-1 0-16,-8-4 0 0,0 5-4 0,9 0 8 0,-1-5-4 15,-8 5 0-15,7 1 0 0,1-7 0 0,1 5-4 0,-1-3 0 16,0 4-4-16,1 0 0 0,6-1 0 0,-6 0 0 0,-1 7-4 15,8-7 4-15,-7 6-8 0,6 4 4 0,2-5-4 0,-9 1-4 0,9 4 8 16,-2 4 0-16,2-4-4 0,-9 5 0 0,9-1 0 16,-1 6-4-16,0-7 4 0,-8 7 0 0,9 4 0 0,-10-5-4 0,2 5 0 15,7 0 4-15,-7 1 0 0,-1 2 0 0,-8 6 0 0,8-4-4 16,-8 4 4-16,0 0 0 0,0 4 0 0,0-4-4 0,0 5 0 16,-8 4 0-16,0-4 0 0,-1 4 4 0,1 1-4 0,0-2 0 15,-8-3 0-15,-1 4 0 0,9 0 0 0,-8-4-4 0,0 0 4 0,-1-5 0 16,1 4 0-16,-1-8 0 0,2 4 4 0,6-5-4 0,-7-4 0 15,7 0 0-15,-6-1 0 0,6-3 0 0,1-1 0 0,0-4 0 16,0-1 0-16,-1 1 0 0,2-5 4 0,-1 4-4 0,8-8-4 16,-9 4 0-16,9-5 0 0,0 1 4 0,0-1 0 0,-8 0 0 15,8-4 0-15,0 4 0 0,0-4 0 0,0 0 0 0,0 0 0 16,0 4 0-16,0-4 0 0,0 0-4 0,0 0 0 0,8-1 4 16,-8 6 0-16,0-5 0 0,9 4 0 0,-1 1 0 0,-8-1-4 0,7 0 4 15,2 5 0-15,7-4 0 0,-8 4 0 0,9 0 0 0,-10 0 0 16,10 0 4-16,0 0-8 0,-2 4 8 0,2-4-4 0,8 5 4 15,-10 0-4-15,2-1 4 0,8 1 0 0,-10-1 0 0,2 1 0 0,8-1 0 16,-8 1 0-16,-2 0 0 0,10-1 0 0,-8 1 4 16,-2 0 0-16,2-1-4 0,-2 1 4 0,2-1-4 0,0 1 4 0,-1-5 0 15,-7 0-4-15,6 5 0 0,-7-5 0 0,9 0 0 0,-9 0-4 16,1 0 4-16,6 0-4 0,-6-5 4 0,-1 5 0 0,0-5 0 16,-1-4-4-16,-7 5 4 0,10-6 0 0,-3 6-4 0,-7-6 0 0,8 1-4 15,-8 5-20-15,0-5-28 0,0-1-36 0,0 1-32 0,0-1-52 16,0-3-24-16,-8 4-68 0,8 0 12 0,-7 0 52 15,-3-1 36-15,3 1 28 0,-1-1 24 0</inkml:trace>
          <inkml:trace contextRef="#ctx0" brushRef="#br0" timeOffset="-7789.5921">529-2274 39 0,'0'-5'88'0,"-8"0"-4"0,0 1-8 16,8-6-24-16,-9 5 0 0,9-3 0 0,0-1-4 0,0-5-4 15,0 4 0-15,-8 1-4 0,8 0-4 0,0-1-4 0,8 2 4 16,-8-6-4-16,0 5-4 0,9-4 0 0,-9 3 4 0,8-4-8 0,0 5 0 15,-8-1-4-15,9-3-4 0,-2 3 0 0,10 1 0 0,-9-5 0 16,0 10 0-16,-1-5-4 0,10-1 4 0,-9 6-4 0,9 0 0 16,0-6 4-16,-9 10-4 0,7-5-24 0,2 5 28 0,0 0-4 0,7 0-4 15,-8 0 0-15,1 0 0 0,-2 5-4 0,10 0 8 16,-8 0-12-16,7-1 8 0,-8 0-4 0,8 1 0 0,-7 4 0 16,0-4-4-16,-2 4 0 0,2 0 8 0,-1 0-8 0,1 1 4 0,-10-1 4 15,2 5-4-15,-1-1 4 0,0-3 0 0,0 3 0 0,-8 6 0 16,0-5 0-16,-8 0 4 0,8 5-8 0,-8-6 4 0,0 5 0 15,-1-5-4-15,-6 6-4 0,6 0 4 0,-7-6 0 0,7 6-4 16,-6-5 0-16,-2-1 0 0,1-3-8 0,0 3-4 0,-1-3-4 0,1-1-16 16,-1-4-20-16,2 4-16 0,6-5-24 0,-7 1-8 0,7-5-8 15,-6 5-44-15,6-5-36 0,1 0 32 0,8 0 40 0,-8 0 20 16</inkml:trace>
          <inkml:trace contextRef="#ctx0" brushRef="#br0" timeOffset="-8155.1322">570-2500 75 0,'0'-9'96'0,"0"9"-4"0,-8-5 0 15,8 1-20-15,0-1 0 0,0 5 4 0,0-5 0 16,0 5-4-16,0 0 8 0,0 0-16 0,0-4-4 0,0 4 0 0,0 0-8 15,0 0-4-15,0 0-4 0,0 0-8 0,0 0-4 0,0 4-16 16,0 1 20-16,0 0-4 0,0-1 4 0,0 5-4 0,0 1 0 16,0-1 0-16,0 5 0 0,0 4-4 0,0-4-4 0,0 3 0 0,0 7-4 15,0-1 0-15,0 0 4 0,0 5-4 0,0-1-4 16,0 1 0-16,8 0 0 0,-8 4 0 0,0 0 0 0,0-4 0 0,8 4-4 16,-8-4-4-16,0 4 4 0,7-4-4 0,-7-1 0 0,0 5-4 15,10-3 0-15,-10-3 0 0,0 2-4 0,7-5 4 0,-7 0 0 16,0 0 0-16,0 0-4 0,0-5 4 0,0 1-4 0,0-1 0 15,0 1 0-15,8-6 0 0,-8 1 0 0,0 0 0 0,0-5-4 16,0 1 0-16,0-1 0 0,0 0-4 0,-8-4-4 0,16 0-8 0,-8-5-16 16,0 4-12-16,0-4-16 0,0-4-16 0,0-1-16 0,0 5-20 15,0-9-12-15,0-1-12 0,0-4 4 0,0 5-80 0,0-9 20 16,0 4 36-16,0-4 24 0,0-5 28 0</inkml:trace>
          <inkml:trace contextRef="#ctx0" brushRef="#br0" timeOffset="-7132.3488">1067-1975 27 0,'0'-5'92'0,"-8"1"-16"0,8-1-4 0,0 5-28 0,0-6-8 0,0 6 0 15,0 0-8-15,0 0-4 0,0 0 4 0,0 0-4 0,8 6 4 16,-8-1-16-16,0-1 16 0,9 5 4 0,-9-4-4 0,0 4 4 16,8 0-4-16,-8 5 0 0,8 1 4 0,-8-2-4 0,7 1 0 15,2 3-4-15,-9 2 0 0,8 0 0 0,0-1 0 0,-8 1-4 16,9-1-4-16,-9 0 0 0,8 1 0 0,-8 4 0 0,7-5-4 0,-7 1 4 15,0-6-4-15,10 6 0 0,-10 0 0 0,0-6 0 16,0 1 0-16,7 0 0 0,-7-5 0 0,0 5-4 0,0-5 0 0,0 0 0 16,0-4 0-16,0-1 0 0,0 5-8 0,0-9 8 0,0 5-4 15,0-5-4-15,0 0 0 0,0 5 4 0,0-10 0 0,0 5 4 16,0 0-8-16,0-5 4 0,0 1 0 0,0-1-4 0,0 1 4 0,0-5 0 16,0 0 0-16,8 4 0 0,-8-5-8 0,0 1 0 0,8 0 4 15,-8-5 0-15,0 5 0 0,9 0-4 0,-9-5 8 0,8 5-8 16,-1 0 8-16,-7-1-8 0,9 1 4 0,-1 5-4 0,-8-6 8 15,8 6-8-15,1-1 8 0,-9 0-4 0,8 1 4 0,0-1-4 16,-1 5 0-16,-7 0 0 0,9-4 0 0,-1 4 0 0,0 0 0 0,1 0 0 16,-1 4 0-16,0-4 0 0,1 5 0 0,-2-5 0 0,1 4 8 15,0 1-4-15,1 4-4 0,-1-4 4 0,9 0-4 0,-17 4 0 16,15-5 0-16,-6 6 4 0,-9-1-4 0,8 5 0 0,0-5 4 16,-1 0 0-16,2 0-4 0,-9 5 4 0,8 0 0 0,-8-5-4 15,8 5 0-15,-8 0 4 0,0-1 0 0,0 0 0 0,0-2-4 0,0 2 4 16,0 1 0-16,0-1 4 0,0 2 0 0,-8-5 4 0,8 3 0 15,-8-4 0-15,8 5 4 0,-9-6-4 0,2 2 0 0,-1-5 0 16,0 4 0-16,8-4 4 0,-17 4-4 0,10-5-8 0,-3 1 4 16,3-5 0-16,-10 6 0 0,9-6-8 0,0 0 4 0,-8-6-4 15,8 6-4-15,0-9-4 0,-9 4 0 0,0-4-8 0,10 4-12 0,-9-4-8 16,7-1-4-16,1 2-20 0,-9-6-12 0,10 5-12 0,-10-4-20 16,9-2-12-16,0 1-12 0,1 1-72 0,-3-1 36 0,3 1 32 15,-1-2 24-15</inkml:trace>
        </inkml:traceGroup>
      </inkml:traceGroup>
    </inkml:traceGroup>
    <inkml:traceGroup>
      <inkml:annotationXML>
        <emma:emma xmlns:emma="http://www.w3.org/2003/04/emma" version="1.0">
          <emma:interpretation id="{3AC186BA-C83D-43C7-B1A1-085D12BD1382}" emma:medium="tactile" emma:mode="ink">
            <msink:context xmlns:msink="http://schemas.microsoft.com/ink/2010/main" type="paragraph" rotatedBoundingBox="2295,7239 9602,7243 9601,8151 2294,8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FE5CC-98EF-44B0-B215-769AD2874280}" emma:medium="tactile" emma:mode="ink">
              <msink:context xmlns:msink="http://schemas.microsoft.com/ink/2010/main" type="line" rotatedBoundingBox="2295,7239 9602,7243 9601,8151 2294,8147"/>
            </emma:interpretation>
          </emma:emma>
        </inkml:annotationXML>
        <inkml:traceGroup>
          <inkml:annotationXML>
            <emma:emma xmlns:emma="http://www.w3.org/2003/04/emma" version="1.0">
              <emma:interpretation id="{11AACD45-2427-4161-AACC-B26EB270A18C}" emma:medium="tactile" emma:mode="ink">
                <msink:context xmlns:msink="http://schemas.microsoft.com/ink/2010/main" type="inkWord" rotatedBoundingBox="2295,7296 4293,7297 4292,8116 2294,81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3879.1445">121 211 51 0,'-16'-9'84'0,"7"-1"-8"0,-6 1 0 15,6 0-20-15,1 5-4 0,0-6 0 0,-9 6-8 0,10-6 16 16,7 6-4-16,-8-5 0 0,-1-1-4 0,1 1-4 0,8 5-4 0,-8-6-8 16,8 1 0-16,0 0 0 0,0 4-4 0,0-4 0 0,0 5-8 15,8-6 4-15,-8 1-4 0,8 5-4 0,-8-6-4 0,9 5 0 16,-1 1 0-16,-1 0-4 0,2-1 0 0,7 5 0 0,-8-5 0 0,1 5 0 16,6 0 0-16,2 0 0 0,0 5 0 0,-2 0 4 15,2-5 0-15,-1 4 0 0,1 5 0 0,-1-4-4 0,8 0-4 0,-7-1 4 16,7 5 4-16,-7-4-4 0,8 0 0 0,-2-1 4 0,-6 5-4 15,7-4 0-15,-7 0 0 0,6-5 4 0,-6 4 0 0,8-4 0 16,-8 4-4-16,-2-4 4 0,10 0 0 0,-8 0 0 0,-2-4 0 16,2 0-4-16,-2 4 4 0,-5-5-4 0,5 0-4 0,-6 1 4 15,7 4-4-15,-7-5-4 0,-1 1 4 0,-1-1 0 0,1 0-4 0,-8 1-4 16,0-1-4-16,9 1-4 0,-9 4-12 0,0-5-20 0,0 0-20 16,0 5-24-16,-9-5-32 0,9 5-8 0,0 0-16 0,-8 0-8 15,8-4-72-15,-7 4 28 0,-1 4 32 0,8-4 28 0,-9 5 28 16</inkml:trace>
          <inkml:trace contextRef="#ctx0" brushRef="#br0" timeOffset="93215.3279">268-18 47 0,'0'0'72'0,"0"0"-8"0,0-7 0 16,0 7-28-16,0 0 4 0,0-3-4 0,0 3 4 0,0-5 0 0,0 0 0 15,0 5 0-15,0-4 0 0,0 4 4 0,0-5 4 0,0 5 0 16,0 0 4-16,0 0 0 0,0-4 4 0,0 4-4 0,0 0-8 16,0 0 0-16,0 0-8 0,0 0 0 0,0 0-8 0,0 0-4 15,0 0 0-15,0 0 0 0,0 0 0 0,0 4 0 0,8-4 0 16,-8 5 8-16,0-5 0 0,0 4 0 0,8 1-4 0,-8 3 4 0,0-1-4 15,9 1 0-15,-9 6 4 0,8-5-4 0,-8 4 4 0,8 2-8 16,-8 3 4-16,9-4-4 0,-2 4-4 0,-7 1 0 0,8-1-4 16,-8 0-16-16,8 6 20 0,-8-6 0 0,0 5 0 0,9 0-4 15,-9-5 0-15,0 5 0 0,8 0-8 0,-8 0 0 0,0 0 0 16,0-4-4-16,7 4 4 0,-7-6-4 0,0 7 0 0,0-5 0 16,0-1 0-16,0 0-4 0,0 0 0 0,0-3 4 0,0-1 0 0,0 4-4 15,0-4 8-15,0-5-4 0,0 5 0 0,0-5 0 16,0 0-8-16,0 0 0 0,0 0 8 0,10-4-8 0,-10 4 4 0,0-4 0 15,0-5-4-15,0 5 0 0,0-5 0 0,0 4 0 0,0-4 0 16,0 0-4-16,0 0-12 0,0 0-8 0,0 0-12 0,0 0-16 16,0 0-20-16,0 0-16 0,0-4-12 0,0-1-12 0,0 5-12 0,0-5-8 15,0 1 0-15,0-6-20 0,0 6-52 0,0-5 32 0,0 0 36 16,0-1 24-16,0 1 28 0</inkml:trace>
          <inkml:trace contextRef="#ctx0" brushRef="#br0" timeOffset="93531.798">456 137 63 0,'0'-4'84'0,"0"-1"-4"0,8 5-8 16,-8-5-24-16,0 5-8 0,0 0-4 0,0 0-4 0,0-4 0 0,0 4-4 16,8 4 0-16,-8-4 0 0,0 0 4 0,0 0 0 0,9 5 4 15,-9 0 4-15,7-1 8 0,-7 1 8 0,8-1-4 0,-8 6 0 16,8-1-8-16,-8 0 0 0,9 5 0 0,-1 0-4 0,-8-1-8 0,8 1 4 15,1 5-4-15,-9-1-4 0,7-4 0 0,1 9 4 16,-8-5-8-16,9 1 0 0,-9 0-4 0,8-1 0 0,-8 0-4 0,8 0 0 16,-1 1 0-16,-7-1 0 0,0 5-4 0,10-9 0 0,-10 4 0 15,7 0-4-15,-7 1 0 0,0-5 0 0,0 0-20 0,0 4 16 16,8-4 4-16,-8 0 0 0,0-5-4 0,0 5 0 0,0-5-4 16,0 5-4-16,0-9 0 0,0 4 0 0,0 0-4 0,0 0-4 15,0-4-16-15,-8-1-16 0,8 1-12 0,0-5-24 0,0 5-12 16,-7-5-8-16,7 0-12 0,-10 0 8 0,10-5-4 0,-7 5-28 0,-1-5-36 15,0-4 20-15,-1 4 32 0,1-4 16 0</inkml:trace>
          <inkml:trace contextRef="#ctx0" brushRef="#br0" timeOffset="94488.4394">855 487 3 0,'0'-9'100'0,"-8"0"-4"0,8-1-4 0,0 1-24 0,0 5 4 15,0-6-4-15,-8 6-4 0,8-1 0 0,0-4-8 0,0 4 0 16,0 1-8-16,0-2-4 0,0 6 0 0,8-3-4 0,-8-2-4 0,0 5-4 16,8-5 0-16,-8 5-12 0,0 0-4 0,9 0 4 0,-9 0 0 15,8 5 4-15,-1-5 0 0,2 8-4 0,-1-2 0 0,0-2 0 16,1 6-4-16,-1-1 0 0,-1 5 4 0,1-4-4 0,1 3 0 16,7 0 0-16,-7 5 0 0,-1-3-4 0,8 3 0 0,-8 1-4 15,0-1 0-15,0 0 4 0,1 1-4 0,-1-1 0 0,-1 1 0 0,2-1 0 16,-1-4 0-16,0 4 0 0,1-4 0 0,-9-5-4 0,8 5 4 15,-8-5 0-15,8 0 0 0,-8-4 8 0,0 0 8 0,0 0 4 16,0-5 0-16,0 4-4 0,0-4 0 0,0-4-4 0,0-1-4 0,0 0-4 16,0 0 4-16,-8-4-8 0,8 0 4 0,0 0-4 15,-8-5 0-15,8 0-4 0,0 0 0 0,0 5 0 0,0-9-4 0,0 4 4 16,-9-5-4-16,9 6 0 0,0-6 4 0,0 7 0 0,0-3 0 16,0-4 0-16,0 6 0 0,0-1-4 0,9-1 4 0,-9 7 0 15,0-6 0-15,8 0-4 0,-8 6 4 0,8-2-4 0,-8-4 4 16,7 5-4-16,-7 4 0 0,9-4 0 0,-1 0 4 0,0 4-4 0,-8 0 0 15,9 1 4-15,-1-1-4 0,-1 5 0 0,-7-4 4 16,10 4-4-16,-3 0-4 0,1 0 4 0,0 0 0 0,-8 0-4 0,9 0 8 16,-1 0-4-16,-1 0 0 0,2 4 0 0,-1-4-8 0,0 5 0 15,1-5-12-15,-1 0-12 0,0 4-20 0,-1-4-16 0,-7 0-16 16,17 0-16-16,-9 5-24 0,1-5-20 0,-1 0-4 0,0 0-52 0,1 0-20 16,-2-5 44-16,1 5 32 0,0-4 28 0,1-1 24 0</inkml:trace>
          <inkml:trace contextRef="#ctx0" brushRef="#br0" timeOffset="94864.4334">1524 8 47 0,'0'-4'104'0,"8"-1"-4"15,-8 1-4-15,0-1-20 0,9 0-4 0,-9 5 0 0,0-3-8 16,7 3-8-16,-7 0-8 0,8 0 4 0,-8 0-4 0,9 0-4 15,-9 0 0-15,8 0-4 0,-8 0-4 0,8 0 0 0,-8 0 4 16,9 3 0-16,-1 2 8 0,-8-5 4 0,7 5-4 0,-7 4 4 0,8-5 0 16,-8 6 8-16,9-2-8 0,-1 2 0 0,-8 4-8 0,0 0-4 15,8 4-4-15,-8 0 0 0,0 1-4 0,9-1-4 0,-9 5-4 16,0 0-4-16,0 0-8 0,0 0 0 0,0 0 0 0,0 5-4 0,0-5 4 16,0 5-4-16,0-5 4 0,0 4-4 0,0-5-4 15,0 2 4-15,0-1 0 0,0 0 0 0,8 0-4 0,-8-4 0 0,0 4 0 16,7-5 0-16,-7 2 0 0,9-8 4 0,-9 7-4 0,8-6 0 15,-8 1 0-15,8 0-4 0,0-5 4 0,1 5-4 0,-2-5 4 16,-7 0-4-16,8 1 0 0,1-1 0 0,-1-4 4 0,0 4-4 16,1-5 0-16,-1-4 0 0,-1 5 4 0,1-5-8 0,1 5 4 0,7-5-4 15,-7 0-4-15,-1-5-12 0,8 0-20 0,-8 1-24 0,8-1-28 16,-7 1-24-16,6-6-36 0,2 1-28 0,0-5-16 0,-9 5-80 16,7-5 48-16,2 1 48 0,-9-1 32 0,9-5 28 0,-1 6 20 15</inkml:trace>
        </inkml:traceGroup>
        <inkml:traceGroup>
          <inkml:annotationXML>
            <emma:emma xmlns:emma="http://www.w3.org/2003/04/emma" version="1.0">
              <emma:interpretation id="{0D30DAC2-20E1-429A-BCE1-99B893A1CD7F}" emma:medium="tactile" emma:mode="ink">
                <msink:context xmlns:msink="http://schemas.microsoft.com/ink/2010/main" type="inkWord" rotatedBoundingBox="4831,7512 5353,7513 5352,7918 4830,79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256.3961">2544 165 47 0,'-9'5'96'16,"9"4"-8"-16,0-5-4 0,0 1-20 0,0 4-4 0,0-4 0 16,0-1 4-16,0-4-4 0,9 5 4 0,-9-1 8 0,7 1 4 15,1-5 8-15,1 5-4 0,-1-1 4 0,9-4-4 0,-9 5 0 0,7 0 4 16,2-5 0-16,0 4 0 0,-2-4-8 0,2 0-4 0,0 5 0 15,-2-5-4-15,10 0-12 0,-8 0 0 0,-2 0-4 0,10 0-8 16,-8 4-4-16,-2-4-24 0,2 0-16 0,0 0 0 0,6 0 0 16,-6 0 0-16,-9 5 0 0,9-5 0 0,0 5 0 0,-2-1 0 15,-7-4 0-15,9 5 0 0,-10-5 0 0,2 4 0 0,-1 1 0 0,0-5 0 16,1 5 0-16,-1-5 0 0,-8 0 0 0,8 0-20 0,-8 5-96 16,0-5-36-16,0 0-48 0,0 4-28 0,-8-4-60 0,0 0 20 15,8 4 48-15,-17-4 44 0,9 0 32 0,-1 5 32 0,2-5-4 16</inkml:trace>
          <inkml:trace contextRef="#ctx0" brushRef="#br0" timeOffset="95490.4861">2658 547 31 0,'0'5'108'0,"0"-1"0"0,0 1 8 0,0-5-12 15,0 4 4-15,0-4 4 0,7 0 0 0,-7 0 0 0,9 0-4 0,-9 0 4 16,8 0-4-16,0 0 0 0,9 0-4 0,-10 0-4 15,1 0-4-15,9 0-4 0,0 0-4 0,-9 0-8 0,8 0-12 0,0 0-12 16,1 0-40-16,-2 0-16 0,2 0 0 0,0 0 0 0,-1 0 0 16,0 0 0-16,0 0 0 0,1 0 0 0,-10 0 0 0,10 5 0 15,-1-5 0-15,-7 0 0 0,6 0 0 0,-6 0 0 0,-1 0 0 0,0 0 0 16,1 0-44-16,-1 0-112 0,0 0-60 0,-1 0-52 0,-7 0-64 16,0 0 56-16,9 0 56 0,-9 0 40 0,0 0 32 0,-9 0 32 15</inkml:trace>
        </inkml:traceGroup>
        <inkml:traceGroup>
          <inkml:annotationXML>
            <emma:emma xmlns:emma="http://www.w3.org/2003/04/emma" version="1.0">
              <emma:interpretation id="{6B22F495-8A01-405A-A4A5-96C2AF4BC26C}" emma:medium="tactile" emma:mode="ink">
                <msink:context xmlns:msink="http://schemas.microsoft.com/ink/2010/main" type="inkWord" rotatedBoundingBox="6250,7322 7189,7323 7188,8088 6249,80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6301.8592">4011 211 47 0,'-8'0'104'0,"-1"-5"-8"0,9 1 0 0,-7-1-20 0,-1 0 0 15,8-4 8-15,-8 5 0 0,-1-1-12 0,9-4 8 0,0 0-12 16,-8 4-8-16,8-4 0 0,0-5 0 0,0 5-4 0,0 0-4 0,0-6 0 16,0 7-12-16,8-2 4 0,-8-3-8 0,9 3 4 15,-9 1-8-15,8 0-4 0,0-1-4 0,-1-3 0 0,-7 4-4 0,9 4 0 16,-1-4-4-16,9 4 0 0,-9 2 0 0,0-4 0 0,1 7-8 15,6 0 4-15,-7 0 0 0,9 7 0 0,-9-4 0 0,8 2-8 16,-8 4 4-16,9 0-4 0,-2 5 0 0,-5-5 4 0,5 10-8 0,-6-5 4 16,-1 4 0-16,9 5 0 0,-10 0 0 0,1 0-4 15,0 0 0-15,-8 9 0 0,9-4 0 0,-9 4 0 0,0-4 0 0,0 4 4 16,-9 5-4-16,1-5 0 0,0 0 0 0,1 0 0 0,-2 1 0 16,1-2 0-16,-9 2-4 0,9-5 8 0,-9-5-4 0,10 4 0 15,-9-8 0-15,7 4 4 0,-6-10-4 0,6 1 0 0,1 0 0 16,0-5 0-16,-1-4 0 0,1 0 0 0,0-1 0 0,1-4-4 15,-2-4 4-15,9 4 0 0,-8-5-4 0,8-4 4 0,0 4-4 16,-8-4 0-16,8 4 0 0,0-4 4 0,0 0 4 0,0 4-8 0,0-4 0 16,0 5 4-16,0-6 0 0,8 6-4 0,-8-1 4 0,8 1 0 15,-8-1 0-15,9 5 8 0,-2-5-4 0,1 5 0 0,0 0 0 16,1 0 0-16,7-4 0 0,0 4 4 0,1 0 0 0,-1 4 4 16,1-4 0-16,7 0 4 0,-8 0 0 0,8 0 0 0,1 0 0 15,-1 0-8-15,1 0 4 0,7 0-8 0,-7 0 4 0,7 0-4 0,-7 0-12 16,7 0 12-16,-7 0 4 0,7 0-12 0,-7 0-16 0,-1 0-40 15,1 0-48-15,0-4-52 0,-1 4-52 0,-7 0-64 0,-1-5 20 16,0 0 40-16,0 5 44 0,1-9 28 0,-10 5 28 0,3-1 20 16</inkml:trace>
          <inkml:trace contextRef="#ctx0" brushRef="#br0" timeOffset="109673.0857">4876 266 107 0,'0'0'136'0,"8"0"12"16,-8 5 8-16,0-1-20 0,0-4 4 0,9 5 4 0,-9-5 12 16,0 5-4-16,0-5 0 0,0 5-4 0,0-5-8 0,0 0-24 0,0 0-24 15,0 0-16-15,0 0-28 0,0 0-48 0,0 0 0 16,0 0 0-16,0 0 0 0,0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4 0-16,0-4 0 0,0 0 0 0,0 4 0 0,0 1 0 15,0-5-160-15,-9 5-100 0,9-1-64 0,0 5 8 0,-8-4 56 16,8 0 48-16,-8-1 36 0,8 5 40 0,-9-4 24 0</inkml:trace>
        </inkml:traceGroup>
        <inkml:traceGroup>
          <inkml:annotationXML>
            <emma:emma xmlns:emma="http://www.w3.org/2003/04/emma" version="1.0">
              <emma:interpretation id="{8754FFA8-AA32-42D5-A4AD-C4EA82B09251}" emma:medium="tactile" emma:mode="ink">
                <msink:context xmlns:msink="http://schemas.microsoft.com/ink/2010/main" type="inkWord" rotatedBoundingBox="7702,7242 8232,7243 8231,8102 7701,810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3600.156">5560 41 35 0,'0'0'72'16,"0"-5"-8"-16,0 5 0 0,0-5-20 0,0 0 4 0,0 5-4 15,0 0 0-15,0-4 0 0,0 4-4 0,0 0-4 16,0 0-4-16,0 0 0 0,0 0-4 0,0 0 0 0,0 0-4 0,0 4 0 16,0-4 4-16,0 5 4 0,0 5 4 0,0-6 0 0,0 5 0 15,0 1-4-15,0-1 8 0,0 5-4 0,9-1-12 0,-9 6 8 16,0 4 4-16,0-5-8 0,0 5-4 0,0 0 0 0,0 5-4 16,0-5 0-16,0 0-4 0,0 5 4 0,0-1-8 0,0-3 4 15,0 3-4-15,0-4 0 0,0 0 0 0,0 1-4 0,0-2 0 0,0 0 0 16,0-3 0-16,0 0 0 0,8-1-4 0,-8 2 0 0,0-8-4 15,0 7 4-15,0-6-4 0,0 1 0 0,0-4 4 0,0 3-4 16,0-3 0-16,0 3 0 0,0-4 0 0,0 1 0 0,0-1-8 0,0-4 4 16,0 4-4-16,0-5-4 0,0 1-12 0,0 4-8 0,0-4-20 15,0-5-20-15,0 4-20 0,0-4-20 0,0 5-4 0,0-5-20 16,0-5-60-16,0 5 40 0,0-4 20 0,0-1 32 0,0 1 24 16</inkml:trace>
          <inkml:trace contextRef="#ctx0" brushRef="#br0" timeOffset="113904.3407">5733 262 43 0,'0'0'76'0,"0"-5"-8"16,0 5-8-16,0 0-24 0,0 0 0 0,0-5 0 0,7 5-8 16,-7 0 4-16,0 5 4 0,0-5 4 0,8 0-4 0,-8 5 4 15,9-1 4-15,-9 1 0 0,8 4 0 0,-8-4 4 0,8 4 0 16,-8 0 4-16,7 0-4 0,-7 5-8 0,9 0 0 0,-9 0-4 15,0 4 0-15,8-4-8 0,-8 3 4 0,0 3-4 0,0-2-4 16,0 0 0-16,0 1-8 0,8-1 0 0,-8 1 0 0,0-1 0 16,0 1-4-16,0-6-4 0,0 6 0 0,0-5 0 0,0-1 0 0,0 6-4 15,0-10 0-15,0 5 0 0,0 0-4 0,0-5 0 0,9 0 0 16,-9 0 0-16,0-4 0 0,0 4 0 0,0-4-4 0,0-1 0 16,0-4 0-16,0 5 0 0,0-5-4 0,0 0-8 0,0 4-12 15,0-4-4-15,0 0-12 0,0-4-16 0,0 4-8 0,0-5-12 0,0 1-8 16,-9-1 0-16,9-4-4 0,0 4-28 0,-8-9-40 0,8 10 16 15,-8-10 32-15,8 5 8 0</inkml:trace>
          <inkml:trace contextRef="#ctx0" brushRef="#br0" timeOffset="114167.635">5439 13 59 0,'-9'-8'88'0,"1"-2"-4"0,8 1 0 16,-8 4-28-16,8-3-4 0,0 2-4 0,-8 6 0 0,8 0-12 15,0-4 0-15,0 4-8 0,0 0 0 0,0 0-4 0,0-4 4 0,0 4-4 16,8 0 4-16,-8 0 0 0,8 4 0 0,0-8 4 0,1 4 4 16,-1 0 12-16,-1 0-8 0,2-5 4 0,-1 5 4 0,9-5 0 15,-9 5-4-15,7-4 0 0,2 4 0 0,0-4-8 0,-2-1 0 16,2 5-4-16,-1-5 0 0,1 1-8 0,-1-1 0 0,0 0-4 16,1 1 0-16,-2 4-4 0,2-5-4 0,0 0 0 0,8 0-4 0,-18 5 0 15,10 0 0-15,-1-3-4 0,0 3 0 0,0 0-8 0,-7 0-4 16,7 0-8-16,-7 3-12 0,6-3-20 0,-7 5-28 0,1 0-40 15,-1 0-28-15,9-1-12 0,-10 1-72 0,1 0 24 0,1-1 36 16,-1 6 32-16,0-6 24 0</inkml:trace>
        </inkml:traceGroup>
        <inkml:traceGroup>
          <inkml:annotationXML>
            <emma:emma xmlns:emma="http://www.w3.org/2003/04/emma" version="1.0">
              <emma:interpretation id="{7D52607E-2456-4F5D-99AF-41DA78393099}" emma:medium="tactile" emma:mode="ink">
                <msink:context xmlns:msink="http://schemas.microsoft.com/ink/2010/main" type="inkWord" rotatedBoundingBox="8550,7278 9602,7279 9601,8151 8549,8150"/>
              </emma:interpretation>
            </emma:emma>
          </inkml:annotationXML>
          <inkml:trace contextRef="#ctx0" brushRef="#br0" timeOffset="114632.9419">6303 578 39 0,'-9'-5'88'0,"1"-3"-4"16,1-2 0-16,7 1-24 0,-9-5 0 0,1 5-4 0,8-1-4 16,0 2 0-16,0-2-8 0,-8 1-4 0,8 0-8 0,0 0 0 15,0 4-4-15,0 1-4 0,0-1 0 0,8 0-4 0,-8 5 4 0,8 0 0 16,-8 0 0-16,9 0-4 0,-9 5 0 0,7 0 4 15,-7-1 0-15,8 1-4 0,1 4 0 0,-1 0 0 0,0 0 0 0,1 1-4 16,-1 4 0-16,-8-1-4 0,7 1-4 0,2-1 0 0,-1 6 0 16,0 0-4-16,0-6 0 0,-8 6 0 0,9-1 0 0,-1 0-4 15,-8-5 4-15,7 6 0 0,2-5 4 0,-9 0-4 0,8-1 8 0,-8 2-4 16,0-2-4-16,0-3 0 0,0-6 4 0,0 5 0 0,0-4 4 16,0-2 0-16,0 3-4 0,0-6 4 0,0 0 0 0,0-6-4 15,0 3 0-15,0-2 0 0,0 0-4 0,0-3 0 0,0-2 0 16,0-3 0-16,0-2 0 0,0 2 0 0,0-1 0 0,0-4 0 15,0 3 0-15,0-2 4 0,0-2-4 0,0 0 0 0,0-3 0 16,0 4 0-16,8 0 0 0,-8 4 0 0,0-5 4 0,9 0-4 0,-9 6 0 16,8-1-4-16,-8 0 4 0,0 1-4 0,8 3 4 0,-1 1-4 15,-7-5 0-15,9 10 0 0,-9-5 4 0,8 4-4 0,-8 1 0 16,8-1 0-16,-8-1-4 0,0 6 0 0,9-3-4 0,-9 3-8 16,0 0-20-16,8 0-20 0,-8 3-36 0,0-3-32 0,7 6-8 0,-7-6-48 15,0 5-24-15,10-1 28 0,-10-4 40 0,0 5 28 0,7-1 16 16</inkml:trace>
          <inkml:trace contextRef="#ctx0" brushRef="#br0" timeOffset="115167.5561">6736 137 59 0,'0'-4'80'0,"-10"-5"-4"0,10 0-4 0,0-1-20 0,0 1 0 0,-7-1-4 15,7 2 0-15,0-6 0 0,0 5 0 0,7-1 0 0,-7 2 0 16,10-6 4-16,-10 4-4 0,7-3-4 0,1 4-4 0,1-1 4 16,-1 2 0-16,0-2-8 0,-1 1-4 0,2 4-8 0,-1 1 0 0,9 0 0 15,-9-1-4-15,0 5 0 0,8-5-4 0,-8 5 0 0,9 0-4 16,-9 0 0-16,9 5 0 0,-2 0-4 0,-6-5 4 0,7 8-4 15,-7-3 0-15,6 4 0 0,-7 1-4 0,1-2 0 0,-1 2 0 16,0 4-4-16,-8-6 4 0,9 6 0 0,-9 4-4 0,0-4 0 16,0 5 0-16,-9-1 4 0,9-4-4 0,-8 4 4 0,0 1 0 0,-1-1-4 15,1 0 0-15,1 1 0 0,-1-5 0 0,-1 4 4 0,1-4-4 16,0-5 0-16,-1 4 0 0,1-2 0 0,1-3 0 0,7 1-4 16,-9-5 4-16,9 2 4 0,-8-6-4 0,8 4 0 0,0-4 0 0,0 0 0 15,0 0 0-15,0 0-4 0,0 0 4 0,0 0 0 16,0 0 0-16,0 0 0 0,8 0 0 0,-8 0 0 0,9 0 0 0,-9 0 4 15,7 4 0-15,1-4 4 0,1 5 0 0,-1-1 4 0,0 1 4 16,1-1 4-16,-1 2 0 0,-1-6 8 0,10 9 4 0,-9-5 8 16,9 1 4-16,-2-1 0 0,-6 1 0 0,7-1 4 0,1 1-4 15,-2-1 0-15,2 1 0 0,0-5 0 0,-2 5 4 0,2-5-4 16,-1 3-4-16,1-3-4 0,-1 0-4 0,0 0-8 0,-8-3-24 16,8-2 0-16,-8 5 0 0,9-5 0 0,-9 1 0 0,1-1 0 0,-1-4 0 15,-1 5 0-15,1-1 0 0,-8-4 0 0,9 5 0 16,-9-6-12-16,0 1-68 0,0 4-36 0,0-3-28 0,0-2-48 0,-9 6-20 15,1-6-76-15,1 7 20 0,-1-3 52 0,-1 1 44 0,1 5 36 16,-9 0 28-16,9-4 16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37.3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08E8B3-8B4A-429E-BA84-4C0B060CF3B9}" emma:medium="tactile" emma:mode="ink">
          <msink:context xmlns:msink="http://schemas.microsoft.com/ink/2010/main" type="writingRegion" rotatedBoundingBox="17790,7350 18883,6953 19065,7457 17973,7853">
            <msink:destinationLink direction="with" ref="{B1FCC84B-F809-4DCF-9FB4-F5C8EFAA640C}"/>
          </msink:context>
        </emma:interpretation>
      </emma:emma>
    </inkml:annotationXML>
    <inkml:traceGroup>
      <inkml:annotationXML>
        <emma:emma xmlns:emma="http://www.w3.org/2003/04/emma" version="1.0">
          <emma:interpretation id="{58B78BB6-D5ED-4769-AE13-C97387E16E78}" emma:medium="tactile" emma:mode="ink">
            <msink:context xmlns:msink="http://schemas.microsoft.com/ink/2010/main" type="paragraph" rotatedBoundingBox="17790,7350 18883,6953 19065,7457 17973,7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FD3529-5790-4DF8-B1D7-5D147BAE206A}" emma:medium="tactile" emma:mode="ink">
              <msink:context xmlns:msink="http://schemas.microsoft.com/ink/2010/main" type="line" rotatedBoundingBox="17790,7350 18883,6953 19065,7457 17973,7853"/>
            </emma:interpretation>
          </emma:emma>
        </inkml:annotationXML>
        <inkml:traceGroup>
          <inkml:annotationXML>
            <emma:emma xmlns:emma="http://www.w3.org/2003/04/emma" version="1.0">
              <emma:interpretation id="{67123640-50A2-4ADE-A32A-BBC28BD17890}" emma:medium="tactile" emma:mode="ink">
                <msink:context xmlns:msink="http://schemas.microsoft.com/ink/2010/main" type="inkWord" rotatedBoundingBox="17804,7810 17865,7268 18155,7301 18094,78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15559 179 23 0,'0'-9'80'0,"0"-5"0"0,0 5-4 0,0-1-20 15,-9 1-4-15,9 0 0 0,0-5-8 0,0 5 0 0,9 4-4 0,-9-3 0 16,0 3-8-16,0 0-4 0,8 1 0 0,-8-1 0 0,0 5 0 16,8 0-4-16,-8 5 8 0,9-1 0 0,-9 1 0 0,8 0 0 15,-8 3 4-15,7 2 0 0,3 4-4 0,-10-5-4 0,7 4 0 0,1 6 0 16,0-5 0-16,-8 4-4 0,9 0-4 0,-1 1 0 0,-1-1 0 15,2 1-4-15,-9 3 0 0,8-4 0 0,0 5-4 0,1-4 0 16,-9-1 0-16,8 0 0 0,-8-5-4 0,8 7 0 0,-8-7 0 16,7 1 0-16,-7-5 0 0,0 1 0 0,0-1 4 0,0 0 4 15,0-4 0-15,0-1-4 0,0-4 0 0,0 0-4 0,0-4 4 16,0-1-4-16,0-4 0 0,0 0-4 0,0-1 0 0,0-3 0 16,0-6 4-16,9 1-4 0,-9-1-4 0,0-3 4 0,8-6-4 0,-8 6 0 15,8-5 0-15,-8-2 0 0,9-3 0 0,-1 4 0 0,-8 1 0 16,8-1 0-16,1 1 4 0,-2 3 0 0,1-3-4 0,-8 10 0 15,8-2 0-15,-8 1 0 0,9 4-4 0,-9 0 4 0,8 4 0 0,-8 2 0 16,0 3 0-16,7 0 0 0,-7 5-4 0,0 0 0 16,0 5-12-16,0-5-16 0,0 5-24 0,0-1-20 0,0 0-28 0,0 2-24 15,10 2-8-15,-10-3-28 0,0 0-52 0,0 4 44 0,7-4 28 16,1-1 28-16,1 0 24 0</inkml:trace>
        </inkml:traceGroup>
        <inkml:traceGroup>
          <inkml:annotationXML>
            <emma:emma xmlns:emma="http://www.w3.org/2003/04/emma" version="1.0">
              <emma:interpretation id="{661568A9-01A2-464F-A4DE-1DFD832C2236}" emma:medium="tactile" emma:mode="ink">
                <msink:context xmlns:msink="http://schemas.microsoft.com/ink/2010/main" type="inkWord" rotatedBoundingBox="18517,7086 18883,6953 19065,7457 18699,7590"/>
              </emma:interpretation>
            </emma:emma>
          </inkml:annotationXML>
          <inkml:trace contextRef="#ctx0" brushRef="#br0" timeOffset="415.9527">16285-179 15 0,'-9'0'88'0,"2"0"-16"16,-1-5-8-16,8 5-24 0,-9-4-4 0,9-1 0 0,-8 0 0 15,8 1-4-15,0-5-4 0,8 4 0 0,-8-4 4 0,9 4-16 16,-9-3 12-16,8-2 4 0,-1 1 0 0,2 1 4 0,-1 3 4 15,8-5 0-15,-7 6 0 0,-1-6 0 0,8 6 8 0,-8-6 0 0,9 6-4 16,-9 0-4-16,7 4 0 0,2-5 0 0,-9 5-8 0,9-5 0 16,-10 5-4-16,10 5 0 0,-9-5-4 0,0 5-4 0,1-1-4 15,-1 0 0-15,-1 6-4 0,2-1 0 0,-9 0 0 0,8 1-4 16,-8 3 0-16,0-4-4 0,0 5 4 0,-8-1-4 0,8 6 0 16,-9-5-4-16,2 4 4 0,-1-4-4 0,-1 4 4 0,1-3 0 0,0 3-4 15,-9-5 0-15,10 1 4 0,-1 0-4 0,-9-1 0 0,9 1-4 16,-1-4 4-16,1-2 0 0,1 2 0 0,7-6 0 0,-8 1 0 15,8 4 0-15,-9-5 0 0,9-4 4 0,0 5 0 0,0-5 0 16,0 5 0-16,9-5 4 0,-9 4 4 0,8-4 4 0,-8 5 12 16,7 0 8-16,1 0 12 0,1-2 0 0,-1 3 4 0,0 2-4 15,1-3 0-15,-1 0 0 0,8 4 0 0,-8-1 0 0,8-3-16 0,-7 0 16 16,6 4-4-16,2-4 0 0,0 4-20 0,-1-4-24 0,0-1 0 16,0 1 0-16,1-5 0 0,0 0 0 0,7 4 0 0,-8-8 0 15,0 4 0-15,0 0 0 0,1 0 0 0,0-5-152 0,-10 1-72 16,9-1-48-16,-7 1-52 0,-9-6 48 0,8 1 48 0,-8-1 44 15,0 2 36-15,-8-1 24 0,8-5 28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36.8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E399FF-11BC-4D62-A59F-CD3B66E0ECD8}" emma:medium="tactile" emma:mode="ink">
          <msink:context xmlns:msink="http://schemas.microsoft.com/ink/2010/main" type="writingRegion" rotatedBoundingBox="17506,6897 17753,7722 17269,7867 17023,7041">
            <msink:destinationLink direction="with" ref="{B1FCC84B-F809-4DCF-9FB4-F5C8EFAA640C}"/>
          </msink:context>
        </emma:interpretation>
      </emma:emma>
    </inkml:annotationXML>
    <inkml:traceGroup>
      <inkml:annotationXML>
        <emma:emma xmlns:emma="http://www.w3.org/2003/04/emma" version="1.0">
          <emma:interpretation id="{DCDF7624-5533-4F5C-AA59-7B364418C980}" emma:medium="tactile" emma:mode="ink">
            <msink:context xmlns:msink="http://schemas.microsoft.com/ink/2010/main" type="paragraph" rotatedBoundingBox="17506,6897 17753,7722 17269,7867 17023,7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9E176-F9DE-4D3C-89B2-3CC29DE5CB48}" emma:medium="tactile" emma:mode="ink">
              <msink:context xmlns:msink="http://schemas.microsoft.com/ink/2010/main" type="line" rotatedBoundingBox="17506,6897 17753,7722 17269,7867 17023,7041"/>
            </emma:interpretation>
          </emma:emma>
        </inkml:annotationXML>
        <inkml:traceGroup>
          <inkml:annotationXML>
            <emma:emma xmlns:emma="http://www.w3.org/2003/04/emma" version="1.0">
              <emma:interpretation id="{9AC07073-595E-4553-A696-D414C29CC99E}" emma:medium="tactile" emma:mode="ink">
                <msink:context xmlns:msink="http://schemas.microsoft.com/ink/2010/main" type="inkWord" rotatedBoundingBox="17506,6897 17753,7722 17269,7867 17023,70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14752-262 67 0,'0'-3'80'0,"-8"-2"-4"0,8-1-4 0,0 6-24 0,-9-4 0 15,9 0-4-15,0 4 4 0,0-5-4 0,0 0 0 0,9 1 0 16,-9 4 0-16,8-5 0 0,-8 0 4 0,8 1-4 0,-1 0 4 0,2 4-8 16,-1-5 4-16,0 0-4 0,1 5-4 0,-1 0 4 15,9-4-8-15,-10 4 0 0,10 0 0 0,-9 0-8 0,7 0 0 0,-6 0-4 16,7 0-4-16,1 0 0 0,0 4 0 0,-2-4-4 0,2 5-4 16,-1-5 0-16,0 5-4 0,9-5 0 0,-9 4 0 0,0-4-4 15,9 4-4-15,-8 1-4 0,-2 0-4 0,10-1-24 0,-8 1-32 0,-2 0-36 16,2-1-20-16,-1 6-12 0,0-5-84 0,1-2 40 15,-1 2 36-15,-7 4 20 0,6-4 24 0</inkml:trace>
          <inkml:trace contextRef="#ctx0" brushRef="#br0" timeOffset="-530.8709">15004-170 23 0,'0'-4'80'0,"-8"-6"-12"0,8 6-4 16,-7-6-20-16,7 6 0 0,0-5 4 0,-9 4 0 0,9 0 4 0,0-4 0 16,0 5 0-16,0 0 4 0,0-6 0 0,0 6 0 0,0-1 0 15,0 0-8-15,0 2 8 0,0 3-16 0,0 0 0 0,0-5-4 16,0 5-4-16,0 0-4 0,0 0 0 0,0 0 4 0,0 0 4 0,0 5 0 16,0 3 4-16,0-3-4 0,0 4 4 0,0 0-4 15,0 4 0-15,0 2-4 0,0 3 4 0,0-4 0 0,0 4-8 0,0 5 0 16,9 0-4-16,-9 4-4 0,0-3 0 0,0 2 0 0,7 2-4 15,-7 0 0-15,8 0-4 0,-8-6-4 0,0 10 0 0,9-4 0 16,-9-5-4-16,8 4 0 0,-8 1 0 0,0-5-4 0,8 0 0 16,-8 1 0-16,0-3-16 0,0-2 16 0,0 4 4 0,0-5-4 15,0-4-4-15,0 0 0 0,0 0-4 0,0-1-8 0,0-4-8 0,0 1-8 16,0-6-20-16,0 2-28 0,0-3-12 0,0 2-20 0,0-5-8 16,0-5-8-16,0 5-4 0,0-9-4 0,0 5-48 0,0-6 4 15,0 1 32-15,0-4 32 0,0-1 20 0</inkml:trace>
          <inkml:trace contextRef="#ctx0" brushRef="#br0" timeOffset="-249.1071">15127-69 19 0,'0'-9'96'0,"0"0"-12"16,0 4-8-16,0 0-24 0,0 0 0 0,0 2-8 0,0 3-4 16,0-5-4-16,0 5-4 0,8 0 0 0,-8 0-4 0,0 0-4 15,8 0 4-15,-8 0 0 0,0 0 0 0,0 5 4 0,9-2 4 0,-9 2-16 16,7 5 16-16,-7-1 8 0,8 0 8 0,-8 1-12 0,0 3 0 15,9 0 0-15,-9 1-8 0,0 0 0 0,8 4-4 0,-8 1-4 16,8 0 0-16,-8 3-4 0,0-4 0 0,0 6-4 0,8-6-4 16,-8 5 4-16,0 0-8 0,0 0 0 0,0-5 0 0,9 5 0 15,-9-4-4-15,0 3 0 0,0-4 0 0,0 1 0 0,0 0-4 0,0-6 4 16,0 5 0-16,0-4-4 0,0-6-4 0,0 7 4 0,0-6 0 16,0 0-4-16,0 1 0 0,0-6 0 0,0 2-8 0,0-3-8 15,0-3-4-15,-9 0-20 0,9 0-12 0,0 0-16 0,0-3-8 0,-8-3-12 16,8 2 0-16,-8-6 0 0,0 1-20 0,8 0-48 15,-9 0 4-15,1-5 32 0,1 0 20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5:32.2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6A72F6-E2E0-45BB-B6CD-AC139F786F10}" emma:medium="tactile" emma:mode="ink">
          <msink:context xmlns:msink="http://schemas.microsoft.com/ink/2010/main" type="writingRegion" rotatedBoundingBox="6071,6128 7457,7598 5133,9788 3747,8317">
            <msink:destinationLink direction="with" ref="{FF5C7002-5BC3-418E-B244-17A49F7CAFFC}"/>
          </msink:context>
        </emma:interpretation>
      </emma:emma>
    </inkml:annotationXML>
    <inkml:traceGroup>
      <inkml:annotationXML>
        <emma:emma xmlns:emma="http://www.w3.org/2003/04/emma" version="1.0">
          <emma:interpretation id="{3B511186-667E-4F8C-8B53-A636930F57F3}" emma:medium="tactile" emma:mode="ink">
            <msink:context xmlns:msink="http://schemas.microsoft.com/ink/2010/main" type="paragraph" rotatedBoundingBox="5174,7271 6518,6445 6924,7106 5580,79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898A9C-AF8A-4C64-8F19-5AF2FBA4F486}" emma:medium="tactile" emma:mode="ink">
              <msink:context xmlns:msink="http://schemas.microsoft.com/ink/2010/main" type="line" rotatedBoundingBox="5174,7271 6518,6445 6924,7106 5580,7931"/>
            </emma:interpretation>
          </emma:emma>
        </inkml:annotationXML>
        <inkml:traceGroup>
          <inkml:annotationXML>
            <emma:emma xmlns:emma="http://www.w3.org/2003/04/emma" version="1.0">
              <emma:interpretation id="{D2A15F46-0004-4BB6-B519-269CF2C235B0}" emma:medium="tactile" emma:mode="ink">
                <msink:context xmlns:msink="http://schemas.microsoft.com/ink/2010/main" type="inkWord" rotatedBoundingBox="5174,7271 6518,6445 6924,7106 5580,79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57 160 71 0,'0'-4'88'0,"-8"-1"-4"0,1 0-4 15,7 1-20-15,-9-1 0 0,9 0-4 0,-8 1 0 0,8 0 0 0,-8-1-4 16,8 0-8-16,-9 0 0 0,9 1-4 0,0-1-8 0,0-3 0 16,-8 3 0-16,8 0-4 0,0 1 0 0,0-1 0 0,0-3 0 15,0 3-8-15,8-1 4 0,-8 2-4 0,0 0-4 0,9-6 0 0,-1 6 4 16,-8-1-4-16,8 0-4 0,-8 1 4 0,9 0-4 0,-2-1 0 16,1 5 0-16,1-5-4 0,-1 5 0 0,0-4 0 0,0 4-4 15,8 0 0-15,-8 0 0 0,1 4 4 0,-1-4-4 0,0 5 0 16,1 0 0-16,-1-1 0 0,-1 5-4 0,1 0 0 0,1 1 0 15,-9-2 0-15,8 3 0 0,-8 2 4 0,0 1-4 0,0-1 0 0,0 1-4 16,0-1 4-16,0 6-4 0,0-5 4 0,0 0 0 0,-8 4 0 16,8-4 0-16,-9 0 0 0,1-1-4 0,8 1 4 0,-7 0 0 15,7-1 0-15,-8 1 0 0,-1-4 0 0,9 3 0 0,-8-4 0 16,8 1 0-16,-8-2-4 0,8 2 4 0,0-6 0 0,0 6 0 16,-9-5 0-16,9-2 0 0,0 3 0 0,0-2 0 0,0 0 0 0,0 1 0 15,0 0 0-15,0-5-4 0,0 4 4 0,9 1 0 0,-9-5 4 16,0 5-4-16,8-2 0 0,-8 2 0 0,8-5 4 0,-8 5-4 15,9 0 0-15,-9-5 4 0,8 4 0 0,-1-4 0 0,1 5 0 16,1-5-4-16,-1 5 4 0,0-5-4 0,1 0 0 0,-2 4 4 16,1-4 0-16,1 0 0 0,7 0-4 0,-8 5 0 0,8-5 0 0,-8 0 0 15,9 0 0-15,-9 0-4 0,9 0 0 0,-2 0 0 0,2 4-4 16,-9-8-4-16,9 4-8 0,-1-5-20 0,0 5-24 0,-8-4-24 16,9-1-24-16,-10 0-4 0,10 1-56 0,-9-6-12 15,1 2 28-15,-1-2 32 0,-1 1 20 0</inkml:trace>
          <inkml:trace contextRef="#ctx0" brushRef="#br0" timeOffset="546.5637">465 275 47 0,'0'0'96'0,"0"0"-8"15,0 0-4-15,0 0-32 0,0 0-4 0,0 0-4 0,0 0-4 16,0 0-4-16,0 0 4 0,0 0-8 0,0 0 0 0,0 0-4 16,0 0 0-16,9 0-4 0,-9 0-4 0,8 0 0 0,-1 0-8 15,-7 0 0-15,8 0 0 0,1 0-4 0,-1-4 4 0,0 4-4 16,9 0-4-16,-10 0 0 0,2-5-4 0,-1 5-4 0,8-5 4 0,-7 1-8 15,6-1-28-15,-6 5-24 0,7-9-24 0,1 4-88 0,-9-5 16 16,8 7 24-16,0-7 32 0</inkml:trace>
          <inkml:trace contextRef="#ctx0" brushRef="#br0" timeOffset="365.0494">457 54 59 0,'0'-4'84'0,"0"0"-4"0,0-1-4 0,0 0-24 0,0 1-4 0,8-1 0 15,-8 0-4-15,0 1 0 0,9 0-4 0,-9-1-4 0,0 0-4 16,8-4 4-16,-1 4 0 0,-7 1-4 0,8-5 4 0,1 4-4 15,-9 1 0-15,8-6 0 0,0 6 0 0,1-1-8 0,-1 0 4 16,-1 1 0-16,-7 4 0 0,9-4-4 0,-1-1-4 0,0 5 8 16,-8 0-4-16,8-5 0 0,1 5-4 0,-1 0 4 0,-8 0 4 0,7 5 4 15,-7-5 4-15,9 5 0 0,-9-1-4 0,8 0 4 0,0 1 0 16,-8 4 0-16,0-4 0 0,9 4-4 0,-9 1-4 0,0-2-4 16,8 6 0-16,-8 0-4 0,0 0 0 0,0 0-4 0,0 0 0 15,0 4-4-15,0-4 0 0,0 3 0 0,0 2 0 0,0-1-4 16,0 1 4-16,0 0-4 0,0-2-4 0,0 2 0 0,0-1 0 0,0 1-4 15,0-1 0-15,0 0 0 0,0 0 0 0,0-4-4 0,0 4 4 16,0-4-4-16,0 1-4 0,0-6 8 0,0 4-8 0,0-4-4 16,0 1-4-16,0-2-4 0,8-3-4 0,-8 4-12 0,0-9-4 15,0 5-4-15,0 0-4 0,0-5-16 0,0 4-8 0,0-4-16 16,0 0-20-16,0 0-8 0,-8 0-4 0,8-4 4 0,-8 4-60 16,8-5-20-16,-9 0 36 0,9 1 36 0,-8-1 24 0</inkml:trace>
          <inkml:trace contextRef="#ctx0" brushRef="#br0" timeOffset="958.5642">914 0 35 0,'0'4'120'0,"0"-4"-12"0,-8 0 0 16,8 5-28-16,0 0 0 0,-9-1 0 0,9-4-12 0,-8 4-8 0,1 1 0 15,7 4-8-15,-9-9-4 0,9 5-8 0,-8 4-8 0,8-5 0 16,-8 2-4-16,8 2-4 0,0-3 0 0,-9 0-4 0,9 4 0 16,0 0-4-16,0-5 0 0,0 5 0 0,0 1 0 0,0-1 0 0,0 5-4 15,0-5-4-15,0 0 4 0,0 5-4 0,0 0 0 0,0-5 0 16,9 5-4-16,-9-5 0 0,0 4 0 0,8 1 0 0,-8-4 0 16,8 4 0-16,-8-6-4 0,9 2 4 0,-2-2-4 0,1 2 0 15,-8-1 0-15,9-4 0 0,-1 4 0 0,0-4 0 0,-1-1 4 16,3-4-4-16,-3 4 0 0,1-4 0 0,1 0 0 0,-1 0 0 0,0 0 0 15,1-4 4-15,-2 0-4 0,1-1 0 0,0 0 0 0,-8-4 0 16,9 4 0-16,-1-9 0 0,-8 10 0 0,0-10 4 0,8 6 0 16,-8-2-4-16,0-4 0 0,0 5 0 0,0-4 0 0,0-1 0 0,0 0 0 15,-8 5 4-15,8-5-4 0,-8 0 4 0,8 0-4 16,-9 0 0-16,9 6 0 0,-8-7 0 0,0 2 4 0,8 4-4 0,-7 0 0 16,-2-1 4-16,1 2-4 0,0-2 4 0,-1 6 0 0,9-1 0 15,-8 0-4-15,1 1 0 0,-3 4 0 0,3-5 0 0,-1 5-16 16,0 0 16-16,-1 0 0 0,9 5-4 0,-8-5 0 0,1 4-4 15,7 1 0-15,-9 4-4 0,1-5 0 0,8 2-12 0,-8 2 4 16,8 2-12-16,0-6-8 0,0 6-4 0,0-2-8 0,-9 1-8 0,9 1-4 16,0-1 0-16,0 0-12 0,0 0 4 0,9 1-12 0,-9-6-40 15,0 5-28-15,0-4 12 0,8 0 32 0,-8 0 24 0</inkml:trace>
          <inkml:trace contextRef="#ctx0" brushRef="#br0" timeOffset="1280.7331">1036-18 35 0,'0'-5'84'0,"0"10"-4"0,0-5-8 0,0 0-20 15,0 4-8-15,0 0-4 0,0-4 0 0,9 5-4 0,-9 4-8 16,0-4 0-16,7 0-4 0,-7 3 0 0,8-3-4 0,-8 4-4 0,9-4 0 16,-9 4-4-16,8-5-4 0,-8 2 4 0,8-1-4 0,0 3-4 15,-8-3 0-15,9-1 4 0,-2 1-4 0,1-5 4 0,-8 5-8 16,9-5 4-16,-1 0-4 0,0 0 8 0,1 0-8 0,-1 0 4 15,-1 0 0-15,1-5-4 0,9 5 4 0,-9-5 0 0,1 1 0 16,-1-6 4-16,-1 7-4 0,2-8 0 0,-1 3 4 0,0-2-4 0,0-4 0 16,-8 6 0-16,9-6 4 0,-2 0-4 0,-7 0 0 0,8 0 0 15,-8 0 0-15,0 1 4 0,0 3 4 0,0-3-4 0,0 4 4 16,-8 0 0-16,8-1 4 0,-7 1 4 0,-2 5-8 0,1-1 0 16,0 0 4-16,0 5-4 0,-8 0 0 0,8 0-4 0,-9 5 4 15,0-5-8-15,9 5 0 0,-7-1-4 0,-2 5-12 0,0 1-8 0,2-1-20 16,-2-5-20-16,1 5-28 0,7 5-4 0,-6-4-104 0,-2-2 32 15,9 2 32-15,-9-1 32 0</inkml:trace>
          <inkml:trace contextRef="#ctx0" brushRef="#br0" timeOffset="5178.5183">66 802 27 0,'0'0'52'0,"0"0"-4"0,0 0 0 0,0 0-24 0,0 0 0 0,0 0-4 15,0 0-4-15,0 0-4 0,0 0 0 0,0 0 4 0,0 0 0 16,0 0 0-16,0 0-4 0,0 0 4 0,0 0-4 0,0 0 0 16,0 0 0-16,0 0 0 0,0 0 0 0,0 0 4 0,0 0 0 0,0 0 0 15,0 0 0-15,0 0 4 0,0 0 0 0,0 0 4 16,0 5-4-16,0-5 0 0,0 0 0 0,0 5-4 0,0-1 0 0,0-4 0 15,0 4-4-15,0 1 0 0,0 0-4 0,0 0 0 0,0 3-4 16,8-2 4-16,-8-2 0 0,0 5-4 0,0-4 4 0,0-1-4 16,0 1 0-16,0 0 0 0,0-1 4 0,0 0-8 0,8 2 4 0,-16-6 0 15,8 4 0-15,0-4 0 0,0 4 4 0,0-4-4 0,0 0 0 16,0 0 4-16,0 0 0 0,0 0 0 0,0 0-4 0,0 0 4 16,0-4-4-16,0 4 4 0,0-4-4 0,0 4-4 0,0-6 4 15,0 2 4-15,0 0-4 0,0-1 4 0,0 0 0 0,0 1-4 16,0-1 0-16,0-4 0 0,0 5 4 0,0-6 0 0,0 6 0 0,-8-6 4 15,8 5 0-15,0 1 4 0,0 0-4 0,0-1 0 0,0 0 0 16,0 1 0-16,0-1 0 0,0 5-4 0,0 0-4 0,0-4 0 16,0 4 4-16,0 0 4 0,0 0-8 0,0 0 0 0,0 0-4 15,0 0 4-15,0 0 0 0,0 0 0 0,0 0 0 0,0 4 0 16,0-4-4-16,0 0-4 0,0 5 4 0,0-5 4 0,0 4-4 16,0-4-4-16,0 5 4 0,0-5 0 0,0 5 0 0,0-1 4 0,0 0-4 15,0 1 0-15,0 0-4 0,0-5 4 0,0 5-4 0,0-5 8 16,0 4 0-16,0-4 0 0,0 0-4 0,0 0 0 0,0 0 0 15,0 4 4-15,0-4 0 0,0 0-4 0,0 0 4 0,0-4 0 16,0 4-4-16,0-4 0 0,-9 4 0 0,9-5 0 0,0 5 0 16,0-5 0-16,0 0 4 0,-8 1 0 0,8 0 0 0,0-1 0 0,0 0-4 15,-7 1 4-15,7-1 0 0,0 1 4 0,-9-1-4 0,9 0 0 16,0 2-4-16,0-3 0 0,0 6 4 0,0 0-4 0,0 0 12 16,0-4-12-16,0 4 4 0,0 0 4 0,0 0-4 0,0 0 0 15,0 0-8-15,0 0 8 0,0 0 0 0,0 0 0 0,0 0-8 16,0 0 8-16,0 4 0 0,0-8-8 0,0 4 0 0,0 0 4 0,0 0 4 15,0 4-4-15,0-4 0 0,0 0 4 0,0 0-8 0,0 6 4 16,0-6 4-16,-8 0-4 0,8 0 0 0,0 3 0 0,0-3 0 16,0 0 0-16,0 0 0 0,0 0 4 0,0 0-4 0,0 0 0 15,0 0 0-15,0 0 4 0,-8 0-4 0,8 0 0 0,0 0 4 16,0 0 0-16,0 0-4 0,-9 0 4 0,9 0 0 0,0 0 4 0,0 0-4 16,-8 0 0-16,8 0 0 0,0 0 0 0,-8 0-4 0,8-3 4 15,0 3 0-15,-9-6 0 0,9 6 0 0,0-4-4 0,-7 4 0 16,7-5 4-16,0 5 0 0,0-5 0 0,0 5-4 0,0 0 4 15,-8-4-4-15,8 4 0 0,0 0 4 0,0 0-4 0,0 0 0 16,0 0 0-16,0 0-4 0,0 0 0 0,0 0 0 0,0 0 4 16,0 0-16-16,0 0 20 0,0 0-4 0,0 0 0 0,0 0 0 0,0 0 0 15,0 4 0-15,0-4 0 0,0 0 4 0,0 5-4 0,0-5 0 16,0 0 0-16,0 5 0 0,0-5 0 0,0 0 0 0,0 0 0 16,0 0 0-16,0 4 0 0,0-4 0 0,0 0 0 0,0 0 0 15,0 0 0-15,0 0 0 0,0 0 4 0,0 0-4 0,0 0 0 16,0 0 0-16,0 0 0 0,0 0 4 0,0 0 0 0,0 0 0 0,0 0-4 15,0 0 4-15,0 0-4 0,0 0 4 0,0 0 0 0,0 0 0 16,8 0 0-16,-8 0 0 0,0 0 0 0,0 0 0 0,0 0 0 16,0 0-4-16,0 0 4 0,0 0-4 0,0 0 4 0,0 0 0 15,0 0 0-15,0 0 0 0,0 0 0 0,0 0 0 0,0 0-4 16,0 0 4-16,0 0 0 0,0 0 0 0,0 0 0 0,0 0 0 0,0 0-4 16,0 0 4-16,0 0-4 0,0 0 4 0,0 0-4 0,0 0 4 15,0 0-4-15,0 0 0 0,0 0 4 0,0 0-4 0,0 0 4 16,0 0-4-16,0 0 0 0,0 0 0 0,0 0 4 0,0 0 0 15,0 0 0-15,0 0-4 0,0 0 0 0,0 0 4 0,0 0 0 16,0 0-4-16,0 0 0 0,0 0 4 0,0 0 4 0,0 0-8 0,0 0 0 16,0 0 8-16,0 0 0 0,0 0-8 0,0 0 8 0,0 0-4 15,0 0-4-15,0 0 0 0,0 0 4 0,0 0-4 0,0 0 4 16,0 0-4-16,0 0 4 0,0 0 0 0,0 0 0 0,0 0-4 16,0 0 4-16,0 0 0 0,0 0-4 0,0 0 0 0,0 0 0 15,0 0 0-15,0 0 4 0,0 0 0 0,0 0-4 0,0 0 0 0,0 0 0 16,0 0 4-16,0 0-4 0,0 0 0 0,0 0 0 0,0 0 0 15,0 0 0-15,0 0 0 0,0 0 0 0,0 0 0 0,0 0 0 16,0 0 0-16,0 0 0 0,0 0 0 0,0 0 0 0,0 0 0 16,0 0 0-16,0 0 0 0,0 0 4 0,0 0 0 0,0 0-8 15,0 0 4-15,0 0 0 0,0 0-4 0,0 0-12 0,0 0 20 16,0 0 0-16,0 0 0 0,0 0 0 0,0 0-4 0,0 0 4 0,0 0-4 16,0 0-4-16,0 0 8 0,0 0-4 0,0 0 4 0,0 0-8 15,0 0 4-15,0 0 0 0,0 0-4 0,0 0 0 0,0 0 0 16,0 0 0-16,0 0-4 0,0 0-8 0,0 0-12 0,0 0-16 0,0 0-24 15,0 0-28-15,0 0-24 0,0 0-12 0,0 0-8 16,0 0-64-16,0 0 24 0,-8 0 32 0,8 0 32 0,0-4 20 0</inkml:trace>
        </inkml:traceGroup>
      </inkml:traceGroup>
    </inkml:traceGroup>
    <inkml:traceGroup>
      <inkml:annotationXML>
        <emma:emma xmlns:emma="http://www.w3.org/2003/04/emma" version="1.0">
          <emma:interpretation id="{93A4CF09-FD85-4428-8921-387A1F8EF265}" emma:medium="tactile" emma:mode="ink">
            <msink:context xmlns:msink="http://schemas.microsoft.com/ink/2010/main" type="paragraph" rotatedBoundingBox="4288,7808 5674,9279 5133,9788 3747,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85D6EE-BF11-4BB8-8FF3-B195D133AA6B}" emma:medium="tactile" emma:mode="ink">
              <msink:context xmlns:msink="http://schemas.microsoft.com/ink/2010/main" type="line" rotatedBoundingBox="4288,7808 5674,9279 5133,9788 3747,8317">
                <msink:destinationLink direction="with" ref="{2E0345CD-F127-42F3-B08D-50C9C0E4F8F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BB9B838-06C1-46BF-91E2-70FDD6478FE7}" emma:medium="tactile" emma:mode="ink">
                <msink:context xmlns:msink="http://schemas.microsoft.com/ink/2010/main" type="inkWord" rotatedBoundingBox="4288,7808 4726,8273 4185,8782 3747,8317"/>
              </emma:interpretation>
              <emma:one-of disjunction-type="recognition" id="oneOf1">
                <emma:interpretation id="interp1" emma:lang="" emma:confidence="0">
                  <emma:literal>55</emma:literal>
                </emma:interpretation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95</emma:literal>
                </emma:interpretation>
                <emma:interpretation id="interp4" emma:lang="" emma:confidence="0">
                  <emma:literal>9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0445.3324">-1729 1280 15 0,'0'4'84'0,"0"5"-8"16,-8-4-12-16,8 4-20 0,0-4 0 0,0-2-4 0,0 3 0 16,-7-2-4-16,7-4-8 0,0 5 0 0,0-5-4 0,0 0-4 15,0 4 0-15,0-4 4 0,0 0 4 0,0 0 4 0,0-4 4 16,7 4 8-16,-7-5 4 0,0 5 0 0,0-4 0 0,8-2 0 15,-8-2 0-15,9 3-8 0,-9 1 0 0,8-1-4 0,-8-4-8 0,8 5 0 16,0-5 0-16,1-1-8 0,-2 1 4 0,1-1-4 0,-8 2-4 16,9-2 0-16,-1 2 0 0,0-6-4 0,9 4 0 0,-10 2-4 15,1-6 0-15,1 4 0 0,-1 1 0 0,9-5 0 0,-9 1-4 0,8-1 0 16,-8 5-4-16,8-5 4 0,-7 0-4 0,-2 5 8 16,10-5-4-16,-9 5 0 0,0-5 0 0,9 5 0 0,-10-1 0 0,1 1 0 15,1 5 0-15,-9-5 4 0,8 4-4 0,0 1 0 0,-8-1 4 16,0 5-4-16,9 0 4 0,-9-5-4 0,0 5 0 0,0 0 4 15,0 0 4-15,0 0-4 0,0 5-16 0,0-5 24 0,0 0 0 0,0 5-4 16,0-1 4-16,0 1-4 0,0 0 0 0,0-1 4 0,0 0-4 16,0 5-4-16,0-4 4 0,0 5 0 0,8-1 0 15,-8 4 0-15,0-3-4 0,0-1 4 0,0 5-4 0,0-5 0 0,0 5 4 16,0-1-4-16,0-3-4 0,0 3 4 0,0 1-4 0,0 0 0 16,0-5-4-16,0 5 4 0,0-6 0 0,0 2 0 0,0 0-4 15,0 3 0-15,0-8 0 0,0 3-4 0,0-3 4 0,0 4-4 16,0-4 0-16,0 0-4 0,0 0 0 0,0-5-4 0,0 4-4 0,0 1-12 15,0-5-12-15,0 4-16 0,0 0-4 0,0-4-8 0,0 0-20 16,0 0-12-16,0 0-12 0,0 5-4 0,0-5-4 0,0 0-16 16,0 0-60-16,0 0 24 0,0-5 32 0,0 5 28 0,0-4 24 15</inkml:trace>
          <inkml:trace contextRef="#ctx0" brushRef="#br0" timeOffset="21044.7304">-1190 1110 43 0,'0'0'88'0,"0"4"-12"0,0-4 0 0,0 0-28 16,0 0-4-16,0-4-4 0,0 4-4 0,0 0 0 0,0-4 0 16,0-1-4-16,0 0 0 0,0 0-4 0,0 1 4 0,0 0 0 15,0-1-4-15,0-5 4 0,0 6 0 0,0-1 4 0,0-4-4 0,0 4-4 16,0-4 4-16,0 5 0 0,7-5 0 0,-7 4 0 15,9-5 0-15,-9 6-8 0,0-1 0 0,8-3-4 0,0 3-4 0,-8 0 0 16,9 1 0-16,-1-1-4 0,0 0 0 0,1 5 0 0,-9-3 0 16,7 3-8-16,1 0 4 0,0 0-4 0,1 0 0 0,-1 3 0 15,-1-3 4-15,3 5-4 0,-3 0 0 0,-7-1 0 0,8 6 0 0,1-6 0 16,-9 5 0-16,8 0 0 0,-8 1 0 0,8-1 0 0,-8 4-4 16,0 1 4-16,0 0 0 0,0 0-4 0,0 0 0 0,0-1 4 15,-8 0 0-15,8 6-4 0,-8-5 0 0,-1 4 4 0,1-4-4 16,8 0 0-16,-17 4 4 0,10-4 0 0,-1 0 0 0,-1 0-8 15,-7 0 8-15,9-1-4 0,-2-4-4 0,1 1 8 0,-9-1 0 0,9-5-4 16,0 1 0-16,-1-1-4 0,2 1 4 0,-1 0 0 16,-1-5 0-16,1 0 0 0,8 0 0 0,-8-5 0 0,0 0-4 0,8 1 0 15,-9-1 4-15,9 1 0 0,-7-2 0 0,7-2-4 0,0 3 8 16,0-4-4-16,-8 4 0 0,8-3 0 0,0 3-4 0,0-4 4 16,0 4 0-16,0 0 0 0,0 1 0 0,0-1 0 0,8 0 0 0,-8 1 0 15,0 4 0-15,7 0 0 0,-7-4 0 0,9 4 4 16,-9 0-8-16,8 0 8 0,-8 0-4 0,8 0 0 0,0 0 0 0,1 4 4 15,-9-4 0-15,8 4-4 0,-1 1 0 0,2-5 4 0,-1 9-8 16,0-4 4-16,1 0 4 0,-1 0-4 0,9-1 4 0,-10 5-4 16,1-5 0-16,0 6 4 0,1-6 4 0,-1 6-4 0,9-1-4 0,-10 0 4 15,1-5-4-15,1 1 4 0,-1 4 4 0,0-4-4 0,8 0 0 16,-8-1 0-16,0 2 4 0,1-3-4 0,-9-3 4 0,8 5-4 16,0-5 4-16,1 4 4 0,-2-4-8 0,-7 0 0 0,8 0 4 15,0 0-4-15,-8 0-4 0,9-4 8 0,-9-1-12 0,8 5 0 16,-8-3-8-16,0-3-20 0,0-3-16 0,8 4-32 0,-8 1-36 0,0-6-28 15,0 1 8-15,0-1-76 0,-8 2 28 0,8-1 32 0,0-1 28 16,-8 2 24-16</inkml:trace>
        </inkml:traceGroup>
        <inkml:traceGroup>
          <inkml:annotationXML>
            <emma:emma xmlns:emma="http://www.w3.org/2003/04/emma" version="1.0">
              <emma:interpretation id="{2C550DEA-D9D1-4B56-8BA8-ABAF3E01AC61}" emma:medium="tactile" emma:mode="ink">
                <msink:context xmlns:msink="http://schemas.microsoft.com/ink/2010/main" type="inkWord" rotatedBoundingBox="5189,8903 5605,9344 5192,9732 4777,929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760.6884">-318 2165 19 0,'0'0'96'0,"0"0"-12"16,-8 0-12-16,8 0-28 0,0 0-4 0,0-5-4 0,0 0-4 16,0 5-4-16,0-4 0 0,0-1 4 0,-8 1-4 0,8-1 4 0,0 1-4 15,0-6 0-15,0 6 0 0,8-5 0 0,-8 1 0 0,0 1 0 16,8-1 0-16,-8-2-4 0,0 6 0 0,9-5 0 0,-9 4-8 15,8 1 8-15,-8 0-4 0,7-2-4 0,3 2 4 0,-3 0 0 16,1 4-4-16,0-5 0 0,1 5 4 0,-9 0-4 0,8-5-4 16,-1 10 4-16,2-5-4 0,-1 0-4 0,0 0 4 0,1 5-8 0,-1-1 0 15,0 0 0-15,-1 6 4 0,2-6-8 0,-1 6 0 0,-8-6 4 16,8 10-4-16,-8-6 4 0,0 7-4 0,9-2 4 0,-9 1 0 16,0 0-8-16,0 0 8 0,0 4 0 0,0-4-4 0,-9 3 0 15,9-2 4-15,-8 3 0 0,8-4 0 0,-8 5-4 0,8-6 4 16,-9 1-4-16,2 0 0 0,7-1 0 0,-8-3 4 0,0-1 0 0,-1 4 0 15,1-7-4-15,8 2 0 0,-8-3 0 0,8 0 0 16,-9 4 4-16,2-9 0 0,7 5-12 0,-8-5 4 0,8 0 8 0,-9 0 0 16,9 0-4-16,0 0-8 0,-8 0 4 0,8-5 0 0,0 5 0 15,0-5 4-15,0 1 0 0,0-1 4 0,0 5-8 0,0-5 0 16,0 1 8-16,0 4-8 0,0-4 0 0,0-2 0 0,0 2 8 16,0 0-4-16,0 4 0 0,0-5 0 0,0 5 4 0,8 0-8 0,-8 0 8 15,0-5-4-15,9 5 0 0,-9 0 0 0,0 0 0 16,8 0 4-16,-8 0-4 0,7 0 0 0,2 5 0 0,-1-5 0 0,-8 0 4 15,8 5-4-15,1-1 8 0,-9-4-4 0,8 4 4 0,0 2-4 16,-1-2-4-16,2 0 8 0,-1 1 0 0,-8 0 0 0,8 4-4 16,1-4-20-16,-1 0 24 0,0 3 0 0,1-3 0 0,-2-1 0 0,1 1-4 15,0 0 0-15,1-1 0 0,-9 0 4 0,8-4-4 0,-1 5 0 16,3-5 0-16,-10 6 0 0,7-6 0 0,-7-6-4 0,8 6 0 16,-8-5-8-16,0 1-8 0,9 0-40 0,-9-1-28 0,0 0-32 15,0-4-16-15,0 1-72 0,-9-2 12 0,9 1 40 0,-8-5 28 16,8 4 24-16</inkml:trace>
          <inkml:trace contextRef="#ctx0" brushRef="#br0" timeOffset="22161.2914">-684 2339 7 0,'7'5'76'0,"-7"-5"0"15,0 0-12-15,0 0-28 0,0 0 0 0,0 0 0 0,0 4 0 16,0-4 0-16,0 0 4 0,0 0-4 0,0 0 4 0,0 0 4 16,0 0 0-16,0 0 4 0,0-4 12 0,8 4 4 0,-8-5 0 0,0 5-12 15,9-5 0-15,-9 5 0 0,0-8-4 0,8 3-4 16,-8 0 0-16,8-4-8 0,-8 4-4 0,9-4 0 0,-1 0-4 0,-8 0-4 15,7 1 4-15,1-7-4 0,-8 6-4 0,9-5 0 0,-1 5-4 16,-8 0 0-16,8-5 0 0,1 4 0 0,-9 2 0 0,8-6-4 16,-8 4 0-16,7 1-4 0,2 0 0 0,-9 0 4 0,8 0-4 0,-8 5 0 15,8-6-4-15,-8 0 4 0,9 6-4 0,-9 0 0 0,8-6 0 16,-8 6 0-16,0 4 4 0,7-4-4 0,-7-1 0 0,0 0 0 16,0 5 0-16,0-4 0 0,0 4 0 0,0 0-4 0,0 0 4 15,0 0 0-15,0 0 0 0,0 0 0 0,0 0 0 0,8 4 4 16,-8-4-8-16,0 5 4 0,0 0 0 0,0-1 0 0,9 0 0 0,-9 2 4 15,0-2-4-15,8 4 0 0,-8 2 0 0,0 0 0 0,8-2 0 16,-8 2-4-16,0-1 0 0,9 4 4 0,-9-3-4 0,8 4 0 16,-8-1 4-16,0 1 0 0,0-6-4 0,0 7 0 0,0-1 0 15,0 0 0-15,0-4 0 0,0 3 4 0,0-4-4 0,0 4 0 16,0-4-4-16,7 1 0 0,-7-5 4 0,0 3-4 0,0 2 0 16,0-6 0-16,0 1 0 0,0 0 0 0,0-1-8 0,0-4-4 0,0 4-8 15,0 2-12-15,0-6-12 0,0 0-16 0,0 0-4 0,0 4-24 16,0-4-16-16,0 0-8 0,0 0-8 0,0 0 4 0,0-4-60 15,0 4-4-15,0-6 32 0,0 2 20 0,0 0 32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7:14.7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FCC84B-F809-4DCF-9FB4-F5C8EFAA640C}" emma:medium="tactile" emma:mode="ink">
          <msink:context xmlns:msink="http://schemas.microsoft.com/ink/2010/main" type="inkDrawing" rotatedBoundingBox="13167,3797 20187,4177 19919,9136 12898,8756" hotPoints="19443,4121 19858,8242 13599,8873 13184,4752" semanticType="enclosure" shapeName="Rectangle">
            <msink:sourceLink direction="with" ref="{2B43087A-B9D1-465C-A49C-577D38AA3FA1}"/>
            <msink:sourceLink direction="with" ref="{09E399FF-11BC-4D62-A59F-CD3B66E0ECD8}"/>
            <msink:sourceLink direction="with" ref="{54A717F0-3292-4ABF-9AD5-54108BD0A6F0}"/>
            <msink:sourceLink direction="with" ref="{3208E8B3-8B4A-429E-BA84-4C0B060CF3B9}"/>
            <msink:sourceLink direction="with" ref="{0523F749-1AD1-4C8B-B536-760AA2329024}"/>
            <msink:sourceLink direction="with" ref="{DC9D5424-5B09-43DC-98D4-04E37B18AEE1}"/>
            <msink:sourceLink direction="with" ref="{7045B39A-5327-4277-B2AE-34E5BC65008A}"/>
            <msink:destinationLink direction="from" ref="{494978CA-6BC3-458E-98E9-42A6E5CB6641}"/>
          </msink:context>
        </emma:interpretation>
      </emma:emma>
    </inkml:annotationXML>
    <inkml:trace contextRef="#ctx0" brushRef="#br0">-5 0 11 0,'0'5'60'0,"0"-5"-4"0,-7 3-8 0,7 3-24 0,0-6-4 16,0 4 4-16,0 1-4 0,0-5 4 0,0 4-4 0,0 1-4 15,0 0 0-15,0-1 4 0,7-4 0 0,-7 5 4 0,0 0 0 16,0 3 0-16,0-3 0 0,9 0 4 0,-9-1 0 0,0 6 4 0,8-2-8 16,-8 2 0-16,0-1 4 0,8 4 0 0,-8-3-4 15,8 4-4-15,-8 4 4 0,0-4 0 0,0 3-4 0,0 2 0 16,9 4 0-16,-9 0 0 0,0 0-4 0,0 5 0 0,0-5 0 0,0 9 0 15,0-5 0-15,7 5 0 0,-7 1-8 0,0 3 4 0,8-4-4 16,-8 5 0-16,0-1 4 0,9 6 0 0,-1-5-4 0,-8 4 0 16,8 0 4-16,1-4 0 0,-1 4 0 0,-1 5 0 0,1-5 0 0,1 1-4 15,-1-1-4-15,0 5 4 0,1-6-4 0,-1 7 4 16,-1-6-8-16,10 5 4 0,-9-4 4 0,0 4-4 0,1-1 0 0,-1-4 4 16,-1 5 4-16,2-4-8 0,-1-1 0 0,0 5 0 0,1 0 0 15,-1-5 0-15,-1 5 0 0,-7-5 4 0,8 5 0 0,1 0 0 16,-1-5-4-16,0 5 0 0,-8 0 0 0,9-5 4 0,-1 5-4 0,-8 0 4 15,7-4 0-15,-7 3-4 0,9-4 4 0,-9 5 0 0,8-4 0 16,-8 3-4-16,0-3 0 0,8-1 4 0,-8 5-4 0,0-4 0 16,0 2 0-16,0-2 0 0,0 4 0 0,0-4 0 0,0-1 0 15,0 0 0-15,0 1 0 0,0-6 0 0,0 5 0 0,0-4 0 16,8-1 4-16,-8-3-8 0,9 3 0 0,-9-4 4 0,8 0-4 16,-1 1 4-16,2-6 0 0,-1 5-4 0,-8-4 0 0,8 0 4 15,1-2-4-15,7 3 4 0,-16-1-4 0,16-2 0 0,-8 2 4 0,0 0-4 16,-8-1 4-16,9-5 4 0,-1 7-8 0,0-2 0 0,-8-4-4 15,9 0 4-15,-2 5 0 0,1-6 4 0,-8 2 0 0,9-2-4 16,-9 2 0-16,8-5 0 0,0-2-20 0,-8 6 28 0,7-5-4 0,-7-4 0 16,10 5-4-16,-10-6 0 0,7 2 4 0,-7-2-4 15,8 1 0-15,1-1 0 0,-9-4 4 0,8 1-4 0,-8-2 0 0,8 2 0 16,-8-1 4-16,9-4-4 0,-2-1 0 0,-7 1 0 0,8 0 0 16,0-5 4-16,-8 4 0 0,9-4-4 0,-1 0 0 0,0 0 0 15,1 0 0-15,-2 0 0 0,10-4 4 0,-9-1 0 0,8 5-4 0,0-5 0 16,1 1 4-16,-1-1 0 0,1 0-4 0,-2 1 4 0,10 0-4 15,-1-2 4-15,1 2 0 0,-1-5 0 0,1 4 0 16,7 0-4-16,-7 1 0 0,7 0 4 0,2-1 0 0,-11 1 0 0,19-1-4 16,-10 0 0-16,0 1 4 0,2 4 0 0,6-5 0 0,2 1 4 15,-2 0 0-15,1 4 0 0,-1-6 0 0,9 6 0 0,1-4-4 16,-10 4 4-16,9-5 0 0,8 5 4 0,-8-4-4 0,8 4 0 0,-8-5 0 16,8 5 0-16,0-4 0 0,8 4 0 0,-7-5 8 0,7 0-8 15,-1 1 4-15,2 4 0 0,-1-5-4 0,1-1 4 0,7 3-4 16,-7-2 4-16,6 1-4 0,2-1 4 0,0 0-4 0,-1-4 0 15,0 5 0-15,8-1 0 0,-7 1-4 0,8-5 8 0,-1 4-4 16,-7 0-4-16,8-4 4 0,-1 4-4 0,-7 1 0 0,7 0 0 16,1-2 4-16,-1-2 0 0,1 3 0 0,-1 0 0 0,1 2 0 15,0-2-4-15,-1-1 0 0,1-2 0 0,-1 3 0 0,-8 0 0 0,8-4 0 16,1 4 0-16,-9-3-4 0,9-2 4 0,0 1 0 0,-9 4 4 16,1-4-4-16,-1 0 0 0,0 4-4 0,1-4 4 0,-1 0-4 15,-7 5 0-15,7-1 0 0,-8-4 0 0,9 4 0 0,-9 2 0 16,-1-3 4-16,2 2-4 0,-9-1 4 0,8 5 0 0,-7-5-4 15,7 5 4-15,-16-4 0 0,8 4 0 0,0 0 0 0,0 0 4 0,-8 0 0 16,0 0-4-16,-1 0 0 0,1 0 0 0,-7 0 0 0,7 0 0 16,-9 0 0-16,-8 0 0 0,10 0 0 0,-10 0-4 0,0 0 0 15,-7 0-12-15,7 0 20 0,-7 0-4 0,0 4 0 0,-1-4 0 0,-7 5-4 16,-1-5 4-16,0 0 0 0,-8 5-4 0,0-5 4 16,1 0-4-16,-1 4 0 0,-8-4 0 0,0 0-4 0,0 0 0 0,0 6-4 15,-8-6-8-15,-1 0-8 0,1 0-24 0,-7-6-20 0,6 2-36 16,-7 4-40-16,-1-5-44 0,0-4 0 0,2 4-84 0,-2-4 32 15,1 0 44-15,-8 0 36 0,-1-1 32 0,1-4 24 0</inkml:trace>
    <inkml:trace contextRef="#ctx0" brushRef="#br0" timeOffset="2157.1974">69 5 55 0,'0'0'76'16,"-8"0"-12"-16,8 0-4 0,0 0-24 0,0 0 0 0,0 0-8 0,0 3 0 15,0-3-4-15,0-3 0 0,0 6 4 0,0-3 0 0,0 0 0 16,8 0 0-16,-8 0 4 0,0-3 0 0,8 3 4 0,-8 3-4 16,0-3 4-16,9-3 0 0,-1 3 4 0,-1 0 4 0,1-5-4 15,9 5 8-15,-9-5-8 0,9 1 0 0,-1 4-4 0,0-5-4 16,1 0 0-16,-2 1-4 0,2-1 0 0,8 1-4 0,-1 0-4 0,-8-6 0 15,8 5-4-15,1 1 0 0,7-1 0 0,-7 1 0 0,0-1-4 16,7 0 0-16,2 1 0 0,-2-1 0 0,0 0-4 0,1-3 0 16,8 3-4-16,-9 0 4 0,9 0-4 0,0 1 0 0,-1-5 4 15,1 5-4-15,0-1-4 0,0-4 4 0,-1 4-4 0,2-3 4 16,7 3-4-16,-9-5 4 0,1 6 0 0,-1-6 0 0,2 6 0 0,-2-6 0 16,1 6 0-16,-1-5 4 0,10 0 4 0,-9 4-4 0,-1-4 0 15,9 5 0-15,-9-6 0 0,10 6 0 0,-1-6 0 0,-8 6 0 16,7-6 0-16,1 6 0 0,-7 0 0 0,7-1 0 0,-1 0-16 0,1 0 16 15,-8 5-4-15,7-4 4 0,1-1 0 0,-7 5-4 0,7-4-4 16,-1 4 4-16,1 0 4 0,0-5-4 0,0 1 0 0,1-1-4 16,-2 5 0-16,1-9 0 0,8 4 0 0,-8 2 4 0,0-7-4 15,8 5 4-15,-8-4 0 0,8 0 0 0,-8 0-4 0,8-5 4 16,-8 4 0-16,1-4 0 0,6 6-4 0,-8-6 0 0,11 4 4 16,-11-3-4-16,1 4 4 0,8-1-4 0,-8 2 4 0,8-2 0 15,-8 0-4-15,0 2 4 0,0 4 0 0,-1-6 0 0,1 6 0 0,1-1-4 16,-1 0 4-16,0 1-4 0,-9 0 4 0,9-2-4 0,0 2 4 15,1 0-4-15,-3-1 0 0,3 0 0 0,-9 1 4 0,8-1-4 16,-1-4 0-16,1 4 0 0,0 1 4 0,-8-1 0 0,8-4 0 16,0 5 0-16,-8-6-4 0,7 6 0 0,-6-1 4 0,-2 0-4 15,9 1 4-15,-8-1-4 0,-1 1 0 0,-7-1 4 0,8 1-8 0,-1-1 4 16,2 5 0-16,-2-5 0 0,-6 5 0 0,6 0 4 0,-8 0-4 16,2 0 0-16,6 0 0 0,-8 0 0 0,2 0 0 0,-2-4-4 15,1 4 4-15,-1 0 0 0,0 0 4 0,2-5-4 0,-11 5 0 16,11 0 0-16,-10-5 4 0,0 5 0 0,0-5-4 0,10 5 0 0,-11-3-4 15,-6 3 8-15,8-5-4 0,-1 5 0 0,1-5 0 16,-10 5 4-16,10 0-8 0,-8-4 4 0,7 4 4 0,-8 0-4 0,1 0 4 16,7 0-4-16,-7 0 0 0,-1 0-4 0,0 0 4 0,0 0-4 15,1 0 4-15,0 0 0 0,-2 0 0 0,2 0-4 0,-1 0 4 16,0 0 0-16,1 0 0 0,-9 0 0 0,7 0-4 0,2 0 4 16,-9 0 0-16,9 0 0 0,0 0 0 0,-9 0 0 0,7 0 0 0,-6 4 0 15,-1-4 0-15,9 5 0 0,-10-5 0 0,1 0 0 0,9 5 0 16,-9-2 4-16,0 2 0 0,1-5-4 0,-2 5 4 0,10 4-4 15,-9-4 4-15,0 0-4 0,1 4 4 0,-1-5 0 0,-1 5 0 16,1 1 0-16,1-1-4 0,-9 0-12 0,8 0 20 0,0 5 0 0,1-5 4 16,-1 5 0-16,-1-1-4 0,2 1 4 0,-9 0 0 15,8 4 0-15,0-4-4 0,0 4 0 0,-8 1 0 0,9 0 4 0,-2-1-4 16,-7 4 4-16,8-3-8 0,1 4 0 0,-9 1 0 0,8-7 0 16,-8 10 0-16,8-8-4 0,1 9 4 0,-9-6-4 0,8 2 0 15,-8 3 4-15,7-3 0 0,-7 3 0 0,9-5-4 0,-9 6 8 0,8-1-8 16,-8 1 4-16,8 0 0 0,-8-1-4 0,0 0 4 15,0 1-4-15,8 4 0 0,-8 1 0 0,9-6 0 0,-9 5 0 0,0 0 0 16,8 5 0-16,-8-5 0 0,0 0 4 0,7 4-4 0,-7-4 0 16,0 6 0-16,9-7 4 0,-9 6-8 0,8-5 4 0,-8 5 0 15,0-5 0-15,8 5 0 0,-8-5 4 0,9 0-4 0,-9 5 0 16,0-6 0-16,8 6 4 0,-8-4 0 0,8 3-8 0,-8 2 8 0,0-2-4 16,7 0 4-16,-7 1-4 0,0 0 0 0,0-1-4 15,0 1 4-15,0 0 0 0,9 0 0 0,-9 4-4 0,0-4 4 0,0-1 0 16,0 1 0-16,0 0 4 0,0-1-4 0,0 6 4 0,0-5-8 15,0-1 4-15,-9 1 0 0,18 0 0 0,-9-1 0 0,0 1 0 16,0 0 4-16,0-1-4 0,0 1 0 0,-9 0 4 0,9 0-4 0,0-1 0 16,0 0 0-16,0 2 0 0,0-2 0 0,0 1 0 15,0-5 0-15,0 0 0 0,-7 5 4 0,7-5-4 0,0 0 0 0,0 0 0 16,0 0 0-16,0 0 0 0,0 0 0 0,0 0 4 0,0-4-4 16,0 4 4-16,0-4-4 0,0-1 0 0,0 6 4 0,0-6-4 15,7 0 0-15,-7 1 4 0,0-5 0 0,9 4-4 0,-9 1 4 16,0-5-4-16,8 0 0 0,-8 4 0 0,8-3 4 0,-8-2-4 15,9 1 4-15,-9-5-4 0,8 4 4 0,-8 2 0 0,7-5-4 0,-7 4 4 16,10-5-4-16,-10 0 0 0,0 0 0 0,7 1 8 16,-7 0-8-16,0-1 4 0,8 0-4 0,-8-4 0 0,0 4 4 0,0-3-4 15,0-2 4-15,8 5-4 0,-8-5 4 0,0 2-4 0,0-2 0 0,0-4 0 16,0 5 0-16,0 0 0 0,0-4 4 0,0 3-4 16,0-3 4-16,9 3-4 0,-9-5 0 0,0 2 0 0,0-1 4 0,0 1-4 15,0-1 0-15,0-4 0 0,0 3 0 0,0 2 0 0,0-6 0 16,0 0 0-16,8 6 0 0,-8-6 0 0,0 2 0 0,0-2 0 15,0 0 4-15,0 1-4 0,-8 0 0 0,16-5 4 0,-8 4-4 0,-8 0 0 16,8 1 4-16,0-5 0 0,0 5-4 0,0-1 4 16,0 1 0-16,0 0 0 0,0 4-4 0,0-4 4 0,0-1 4 0,0 5-4 15,0-4 0-15,0 4 4 0,0-1-8 0,0 2 0 0,0-5 0 16,0 4 0-16,0 0 0 0,0 1 0 0,0 0 0 0,0-7 0 16,0 6 0-16,0 1 0 0,0-6 0 0,-9 5 0 0,9-4 0 0,0-1 0 15,0 1 0-15,0 0 0 0,-8-1 0 0,8 1 0 16,0-5 0-16,0 4 0 0,0-4 0 0,0 0 0 0,0 0 0 0,0 5 0 15,0-5 0-15,0 0 0 0,0-5 0 0,0 5-12 0,0-4-80 16,0-1-44-16,0 1-56 0,-8-1-40 0,8-4-52 0,0 0 12 16,0 4 44-16,0-4 40 0,0-5 36 0,0 1 28 0,0-1 20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47.1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23F749-1AD1-4C8B-B536-760AA2329024}" emma:medium="tactile" emma:mode="ink">
          <msink:context xmlns:msink="http://schemas.microsoft.com/ink/2010/main" type="writingRegion" rotatedBoundingBox="18206,4907 18614,4907 18614,5820 18206,5820">
            <msink:destinationLink direction="with" ref="{B1FCC84B-F809-4DCF-9FB4-F5C8EFAA640C}"/>
          </msink:context>
        </emma:interpretation>
      </emma:emma>
    </inkml:annotationXML>
    <inkml:traceGroup>
      <inkml:annotationXML>
        <emma:emma xmlns:emma="http://www.w3.org/2003/04/emma" version="1.0">
          <emma:interpretation id="{30784199-7BEB-4982-9195-4F79ECE1875D}" emma:medium="tactile" emma:mode="ink">
            <msink:context xmlns:msink="http://schemas.microsoft.com/ink/2010/main" type="paragraph" rotatedBoundingBox="18206,4907 18614,4907 18614,5820 18206,5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808CBC-1D04-46D9-AF50-AA8367A55F34}" emma:medium="tactile" emma:mode="ink">
              <msink:context xmlns:msink="http://schemas.microsoft.com/ink/2010/main" type="line" rotatedBoundingBox="18206,4907 18614,4907 18614,5820 18206,5820"/>
            </emma:interpretation>
          </emma:emma>
        </inkml:annotationXML>
        <inkml:traceGroup>
          <inkml:annotationXML>
            <emma:emma xmlns:emma="http://www.w3.org/2003/04/emma" version="1.0">
              <emma:interpretation id="{FC33BBD9-842D-49D9-B64E-EAD389B5A238}" emma:medium="tactile" emma:mode="ink">
                <msink:context xmlns:msink="http://schemas.microsoft.com/ink/2010/main" type="inkWord" rotatedBoundingBox="18206,4907 18614,4907 18614,5820 18206,5820"/>
              </emma:interpretation>
            </emma:emma>
          </inkml:annotationXML>
          <inkml:trace contextRef="#ctx0" brushRef="#br0">15910-2423 23 0,'0'-4'96'16,"0"0"-4"-16,0 4-12 0,0-5-20 0,8 5-4 0,-8-5 4 15,0 5-8-15,8 0 4 0,-8 0 0 0,9 0 0 0,-9 0-4 0,7 0 4 16,-7 0 4-16,8 0-4 0,0 0 0 0,1 5 0 0,-9 0-4 16,8-1 4-16,0-4 0 0,1 10 4 0,-9-6 0 0,7 6 0 15,-7-2 0-15,8 6-4 0,-8 0-4 0,9 0 0 0,-9 4-4 16,0 0-8-16,0 0 0 0,0 6-12 0,0-2 0 0,0 6 0 15,0 0-4-15,0-1 0 0,-9 1 0 0,9 0-4 0,-8 4 0 16,8 0 0-16,0-5-4 0,-7 5 4 0,7 0 0 0,0-4 0 0,0-1 0 16,-9 6-4-16,9-6-12 0,0-4-4 0,0 5 0 0,9-6 0 15,-9 1 0-15,0 0 0 0,7 0 0 0,-7-5 0 0,8 1 0 16,1-1 0-16,-1-4 0 0,0 4 0 0,1-4 0 0,-1 0 0 16,-1-5 0-16,10 1 0 0,-9-2 0 0,9 2 0 0,-9-2 0 15,8-3 0-15,-8 0 0 0,8-5 0 0,0 4 0 0,1-4 0 0,-9 0 0 16,9 0 0-16,-2-4 0 0,2 4 0 0,-9-5 0 0,9-4 0 15,-9 5-76-15,8-6-100 0,-8 2-60 0,0-7-68 0,-8 5 4 16,8-3 48-16,1 0 40 0,-9-5 44 0,0 4 28 0,0-5 28 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2:26.0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9D5424-5B09-43DC-98D4-04E37B18AEE1}" emma:medium="tactile" emma:mode="ink">
          <msink:context xmlns:msink="http://schemas.microsoft.com/ink/2010/main" type="writingRegion" rotatedBoundingBox="15340,4961 16960,4987 16948,5692 15329,5666">
            <msink:destinationLink direction="with" ref="{B1FCC84B-F809-4DCF-9FB4-F5C8EFAA640C}"/>
          </msink:context>
        </emma:interpretation>
      </emma:emma>
    </inkml:annotationXML>
    <inkml:traceGroup>
      <inkml:annotationXML>
        <emma:emma xmlns:emma="http://www.w3.org/2003/04/emma" version="1.0">
          <emma:interpretation id="{C3B1A1B4-447E-4306-B0E8-90BB36F91855}" emma:medium="tactile" emma:mode="ink">
            <msink:context xmlns:msink="http://schemas.microsoft.com/ink/2010/main" type="paragraph" rotatedBoundingBox="15340,4961 16960,4987 16948,5692 15329,5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16DA7D-171C-4096-A702-1470BA329487}" emma:medium="tactile" emma:mode="ink">
              <msink:context xmlns:msink="http://schemas.microsoft.com/ink/2010/main" type="line" rotatedBoundingBox="15340,4961 16960,4987 16948,5692 15329,5666"/>
            </emma:interpretation>
          </emma:emma>
        </inkml:annotationXML>
        <inkml:traceGroup>
          <inkml:annotationXML>
            <emma:emma xmlns:emma="http://www.w3.org/2003/04/emma" version="1.0">
              <emma:interpretation id="{05A5D212-6F16-496D-95E5-7D2A3FD09DA2}" emma:medium="tactile" emma:mode="ink">
                <msink:context xmlns:msink="http://schemas.microsoft.com/ink/2010/main" type="inkWord" rotatedBoundingBox="15336,5216 15887,5225 15881,5605 15330,5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13040-2109 39 0,'0'0'92'15,"0"0"-4"-15,0 3-8 0,0 2-20 0,0-5 0 0,0 5 8 16,0-5 0-16,7 0 16 0,-7 0-4 0,0 0 4 0,8 0 0 15,1 0 4-15,-1 0-4 0,-8 0 4 0,8 0 0 0,9 0-4 16,-10 4 0-16,1-4 0 0,9 0-12 0,0 0 0 0,-10 0 0 16,9-4-8-16,1 4-4 0,0 0 0 0,-2-5-4 0,2 5-4 0,8 0-8 15,-10-5-36-15,2 5-8 0,8-3 0 0,-10 3 0 0,2-5 0 16,7 5 0-16,-7-6 0 0,-1 6 0 0,1 0 0 0,7 0 0 16,-16-4 0-16,9 4 0 0,-2 0 0 0,2 4 0 0,-9-4 0 0,0 0 0 15,1 0 0-15,-1 6 0 0,-1-6 0 0,2 5 0 16,-9-2 0-16,8-3 0 0,-8 5 0 0,0 0 0 0,0-5 0 0,0 4-92 15,0 0-28-15,0 2-20 0,-8-2-24 0,8 0-24 0,-9-4 0 16,2 5-52-16,-1-5 0 0,-1 0 32 0,1 0 52 0,0 5 24 16,-1-5 28-16</inkml:trace>
          <inkml:trace contextRef="#ctx0" brushRef="#br0" timeOffset="275.263">13203-1821 75 0,'0'4'104'16,"0"1"-8"-16,-9 4 0 0,9-5-16 0,0 2 0 0,0 2 8 16,0-3 8-16,9 0-4 0,-9-1 0 0,0 0 4 0,7 2-8 0,-7-6 0 15,8 5 4-15,1-2 0 0,-9-3 4 0,8 0-12 0,0 0-4 16,0 0-4-16,8 5-4 0,-8-5 0 0,9 0 0 0,-9 0-4 16,9 0-8-16,-2 0-48 0,-6 0-12 0,7 0 0 0,0 0 0 15,1 0 0-15,-9-5 0 0,8 5 0 0,0 0 0 0,1 0 0 16,-9 0 0-16,9-3 0 0,-2 3 0 0,-7 0 0 0,9-5 0 0,-9 5 0 15,1 0 0-15,-1-6 0 0,-1 6 0 0,2 0 0 0,-1 0 0 16,0 0 0-16,-8 0 0 0,8 0 0 0,-8 0 0 0,0 0 0 16,9 0-152-16,-9 0-68 0,0 0-28 0,0 0-84 0,0 0 48 15,-9 0 52-15,9 0 48 0,-8 0 36 0,0 0 24 0,8 0 24 16</inkml:trace>
        </inkml:traceGroup>
        <inkml:traceGroup>
          <inkml:annotationXML>
            <emma:emma xmlns:emma="http://www.w3.org/2003/04/emma" version="1.0">
              <emma:interpretation id="{E707198E-9846-40BF-9FF0-181EDA391E00}" emma:medium="tactile" emma:mode="ink">
                <msink:context xmlns:msink="http://schemas.microsoft.com/ink/2010/main" type="inkWord" rotatedBoundingBox="16574,4981 16960,4987 16948,5692 16562,5686"/>
              </emma:interpretation>
            </emma:emma>
          </inkml:annotationXML>
          <inkml:trace contextRef="#ctx0" brushRef="#br0" timeOffset="19223.042">14278-2358 55 0,'0'0'64'0,"0"-5"-4"0,0 5-4 0,0 0-24 16,0-4-8-16,0 4 0 0,0 0-8 0,0 0 0 0,0 0-4 0,0 0 4 16,0 0 0-16,0 0-4 0,0 0 4 0,0 0 4 15,0 4-4-15,0-4 4 0,0 0 4 0,9 5 0 0,-9-5 0 0,0 5 4 16,0 0-4-16,8-2 4 0,-8 3 0 0,0-2 0 0,0 5 4 16,0 0 0-16,8 1 0 0,-8-2-20 0,0 6 28 0,9 0-8 15,-9 0 0-15,0 4-4 0,0-4 0 0,8 4 4 0,-8 5-4 0,0-4-4 16,7 4 0-16,-7-1-8 0,0 2 0 0,9-2 0 0,-9 6 0 15,8-5-4-15,-8 3 0 0,0-2 0 0,8-1 0 0,-8 0 0 16,0 0-4-16,8-4 4 0,-8 3-4 0,0-3 0 0,0 0 0 16,9-6 0-16,-9 0 0 0,0 1-4 0,0 0 4 0,0-4 0 15,0-2-4-15,0 2 0 0,0-1-4 0,0 0 4 0,0-5-4 16,0 1 0-16,0-1 4 0,0-4 0 0,0 5-4 0,0-5 4 16,0 5-4-16,0-5-4 0,0 0 4 0,0 0-4 0,0 0 0 0,0 0-4 15,0 0-8-15,0 0-8 0,0 0-16 0,0 0-12 0,0-5-24 16,0 5-12-16,0-5-12 0,0 1-8 0,0-1-8 0,0 1-64 15,0-5 20-15,0 4 32 0,0-4 24 0</inkml:trace>
          <inkml:trace contextRef="#ctx0" brushRef="#br0" timeOffset="19537.1997">14556-2152 23 0,'0'-4'92'15,"0"0"-8"-15,0-1-4 0,0 5-24 0,-9-5-4 0,9 5 0 0,9-4-8 16,-9 4-4-16,0 0-8 0,0 0-4 0,0 0-4 0,0-5 0 16,0 5-4-16,0 5 0 0,0-5 0 0,0 4 8 0,0 1 0 15,8 0 0-15,-8 3 8 0,0-3 0 0,8 4 4 0,-8 1-8 0,0 4 4 16,9-6-4-16,-9 6 0 0,8 4 4 0,-8-4-4 0,7 5 0 16,-7 3-4-16,0-3-4 0,8-1 4 0,-8 5-8 0,9-4 0 15,-9-1 0-15,8 4-4 0,-8-3 0 0,8 4-4 0,-8-4 0 16,0-1-20-16,9 0 20 0,-9 0 0 0,0 0-4 0,8-4 4 15,-8 0-4-15,0 0-4 0,0-1 0 0,0-3 0 0,0-1 0 0,0 0-4 16,7 0 0-16,-7-4 0 0,0 0-4 0,0-1-4 16,0-4-4-16,-7 5-12 0,7-5-12 0,0 0-12 0,0 0-16 0,-8 0-20 15,8-5-12-15,-9 1-8 0,9-1-12 0,-8-4-16 0,8 0-52 16,-8 0 28-16,-9-1 32 0,10-4 20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27.0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45B39A-5327-4277-B2AE-34E5BC65008A}" emma:medium="tactile" emma:mode="ink">
          <msink:context xmlns:msink="http://schemas.microsoft.com/ink/2010/main" type="writingRegion" rotatedBoundingBox="15357,7070 15159,8472 13860,8288 14058,6886">
            <msink:destinationLink direction="with" ref="{B1FCC84B-F809-4DCF-9FB4-F5C8EFAA640C}"/>
          </msink:context>
        </emma:interpretation>
      </emma:emma>
    </inkml:annotationXML>
    <inkml:traceGroup>
      <inkml:annotationXML>
        <emma:emma xmlns:emma="http://www.w3.org/2003/04/emma" version="1.0">
          <emma:interpretation id="{D3B03EC3-F25F-44AF-A2BC-C35625F2716F}" emma:medium="tactile" emma:mode="ink">
            <msink:context xmlns:msink="http://schemas.microsoft.com/ink/2010/main" type="paragraph" rotatedBoundingBox="14846,7399 15294,7399 15294,8449 14846,84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271BE7-CE15-4BD6-B90A-286F3F4E10A6}" emma:medium="tactile" emma:mode="ink">
              <msink:context xmlns:msink="http://schemas.microsoft.com/ink/2010/main" type="inkBullet" rotatedBoundingBox="15309,7413 15159,8472 14717,8409 14866,7350"/>
            </emma:interpretation>
          </emma:emma>
        </inkml:annotationXML>
        <inkml:trace contextRef="#ctx0" brushRef="#br0">12550 220 11 0,'0'-14'112'0,"0"5"-4"15,0-5-4-15,0 5-28 0,0 0 0 0,0 5-8 0,0-1 0 16,0 0-8-16,0 5 4 0,0 0 0 0,0 5 0 0,8 0-4 0,-8-1 0 16,0 5-4-16,8 0 0 0,-8 5-4 0,8 0 0 15,-8 5 0-15,9-1-4 0,-2 4 4 0,1 2-4 0,1-2 0 0,-1 6-4 16,0 4-4-16,9 0-8 0,-10-4-4 0,1 8 0 0,9-3-8 15,-9-1 0-15,1 4-4 0,6 1-4 0,-6-5 4 0,-1 4-4 16,0 1 0-16,0-4-4 0,1-1 0 0,-1 4 0 0,-8-4-4 0,7-4 0 16,-7 4 0-16,0-4 0 0,0-1 0 0,0-5 0 15,-7 2-8-15,7-1 8 0,-8-5 0 0,8-4-4 0,-9 0 0 16,1-5 0-16,0-4 0 0,0-1 0 0,-8 1 0 0,8-10 0 0,-1 1-4 16,1-1 0-16,0-9 4 0,-9 1-4 0,10-1-4 0,-1-9 0 15,-9 4 0-15,9-8 0 0,-1 0 4 0,1-1 0 0,1-4 0 16,-2 0 0-16,1-5 0 0,0 0 0 0,8 1 0 0,-8-6 0 0,8 5 0 15,0 2 4-15,0-2 0 0,0-1-20 0,0 2 24 0,0-1 0 16,8 5 0-16,0 0 0 0,-8 0 0 0,17 4 0 0,-10-4 0 16,1 4 4-16,1 7 0 0,7-3-4 0,-7 1 4 0,6 0 0 15,2 4 0-15,-1-3 0 0,1 3-4 0,7 1 0 0,-8 4 0 16,1 0 0-16,-1 0 0 0,9 1 0 0,-10 4 0 0,10 4-4 16,-8 0 4-16,7 1-4 0,-8 0 0 0,1 4 0 0,-2 4 4 15,2-4-4-15,0 9 4 0,-9-4 0 0,9 4 0 0,-10-1-4 0,-7 7 4 16,8-6-4-16,-8 9 0 0,0-4 0 0,0 5 0 0,0-6 4 15,-8 5-4-15,8 1 0 0,-7 0-8 0,-2-1 0 0,1-4-8 16,-9 5-4-16,9-2-24 0,0-3-16 0,-8-1-24 0,8-4-16 16,-1 1-28-16,1-1-28 0,0-4-4 0,0-5-48 0,-1 4-28 15,9-8 52-15,-7-1 32 0,7 1 36 0,0-5 16 0</inkml:trace>
      </inkml:traceGroup>
    </inkml:traceGroup>
    <inkml:traceGroup>
      <inkml:annotationXML>
        <emma:emma xmlns:emma="http://www.w3.org/2003/04/emma" version="1.0">
          <emma:interpretation id="{17930757-8EFC-4AE8-8B47-4A4F61A89276}" emma:medium="tactile" emma:mode="ink">
            <msink:context xmlns:msink="http://schemas.microsoft.com/ink/2010/main" type="paragraph" rotatedBoundingBox="14412,6931 14308,7831 13953,7790 14057,6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03648D-322D-40BE-896D-97881D6116F7}" emma:medium="tactile" emma:mode="ink">
              <msink:context xmlns:msink="http://schemas.microsoft.com/ink/2010/main" type="line" rotatedBoundingBox="14412,6931 14308,7831 13953,7790 14057,6890"/>
            </emma:interpretation>
          </emma:emma>
        </inkml:annotationXML>
        <inkml:traceGroup>
          <inkml:annotationXML>
            <emma:emma xmlns:emma="http://www.w3.org/2003/04/emma" version="1.0">
              <emma:interpretation id="{D95E5421-F52A-47C5-9451-D7A4014F7AF0}" emma:medium="tactile" emma:mode="ink">
                <msink:context xmlns:msink="http://schemas.microsoft.com/ink/2010/main" type="inkWord" rotatedBoundingBox="14412,6931 14308,7831 13953,7790 14057,6890"/>
              </emma:interpretation>
            </emma:emma>
          </inkml:annotationXML>
          <inkml:trace contextRef="#ctx0" brushRef="#br0" timeOffset="-591.9635">11758-422 67 0,'0'-5'80'0,"0"5"0"0,0 0 8 16,0 5-20-16,0-1-16 0,0 5 20 0,0-4 0 0,0 9-8 15,9-5 4-15,-9 5 0 0,0 5 0 0,8-6-4 0,0 6 0 16,-8 3-4-16,9-4-4 0,-9 10-4 0,8-5-4 0,-1 0 4 15,1 5-4-15,-8 0 0 0,9-1-4 0,-1 5-4 0,-8-4-8 16,8-2-4-16,1 7 4 0,-9-6-8 0,8 5 0 0,-8 0 0 0,7-4-8 16,-7 4 0-16,0-4 0 0,9 4-4 0,-9-5 0 0,0-3-8 15,0 3 0-15,0-4 0 0,0-1 0 0,0 2 0 0,-9-6 0 16,9-1-4-16,0-2 0 0,-7-1 0 0,7 0 4 0,0-4-4 0,-8-7 4 16,8 7-4-16,0-6 0 0,-9-4 0 0,9 0 0 15,-8 0-4-15,0-4 4 0,8-1 0 0,-9-3 0 0,9-2-4 0,-8 0 4 16,8-3-4-16,-7-7 4 0,7 3-4 0,-8-6 4 0,8 0-8 15,0 1 8-15,-9-5 0 0,9-6 0 0,-8 1 0 0,8-1 0 16,0-3 0-16,0 4 0 0,-8-10-4 0,8 6 0 0,0-1 8 0,0-4-4 16,8 4-16-16,-8 0 20 0,0 6 0 0,8-7-4 15,1 11 4-15,-9-5-4 0,8 5 0 0,-1-1 8 0,1 5-4 16,-8 4 0-16,9-3 0 0,-1 8 0 0,0 0 0 0,1 0 4 0,-1 5 0 16,-1 4-4-16,2-4 4 0,-1 5 0 0,0 4 0 0,0-5 0 15,1 5 4-15,-1-4 0 0,-1 8 4 0,2-4-4 0,7 5 0 16,-7-5-4-16,-1 4 0 0,7 1-4 0,-6-1 4 0,7 1 0 0,-7 4-4 15,6-4 4-15,-5 4 0 0,5-5-8 0,-7 6 4 16,1-1 0-16,-1 0 0 0,-1 5-4 0,3-5 0 0,-3 0 0 0,-7 5 4 16,0 0-4-16,0 0 0 0,-7 0-4 0,7-1 0 0,-10 1 0 15,-5-1-12-15,6 1-12 0,1 0-16 0,-7 0-24 0,-2-5-20 16,0 5-20-16,1-5-24 0,0 1-28 0,0-2-4 0,-1-3-56 16,0-1-12-16,10-4 48 0,-10 6 36 0,9-6 28 0,-8-6 20 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58.0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DB382D-1D14-4D4E-BAE7-62ECFA8BCEBD}" emma:medium="tactile" emma:mode="ink">
          <msink:context xmlns:msink="http://schemas.microsoft.com/ink/2010/main" type="writingRegion" rotatedBoundingBox="11228,7208 12506,7887 12258,8353 10980,7674"/>
        </emma:interpretation>
      </emma:emma>
    </inkml:annotationXML>
    <inkml:traceGroup>
      <inkml:annotationXML>
        <emma:emma xmlns:emma="http://www.w3.org/2003/04/emma" version="1.0">
          <emma:interpretation id="{2F463A1D-6117-4833-A1FC-7CAA3ED11163}" emma:medium="tactile" emma:mode="ink">
            <msink:context xmlns:msink="http://schemas.microsoft.com/ink/2010/main" type="paragraph" rotatedBoundingBox="11228,7208 12506,7887 12258,8353 10980,7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FB070-D193-4DE2-96E7-CDF9F5C8274A}" emma:medium="tactile" emma:mode="ink">
              <msink:context xmlns:msink="http://schemas.microsoft.com/ink/2010/main" type="line" rotatedBoundingBox="11228,7208 12506,7887 12258,8353 10980,7674"/>
            </emma:interpretation>
          </emma:emma>
        </inkml:annotationXML>
        <inkml:traceGroup>
          <inkml:annotationXML>
            <emma:emma xmlns:emma="http://www.w3.org/2003/04/emma" version="1.0">
              <emma:interpretation id="{099D1BD9-2146-41B5-823E-AB527CE60FC4}" emma:medium="tactile" emma:mode="ink">
                <msink:context xmlns:msink="http://schemas.microsoft.com/ink/2010/main" type="inkWord" rotatedBoundingBox="11053,7462 11730,7467 11729,7618 11052,76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8774 266 19 0,'-8'-9'84'0,"8"0"-12"16,0 4 0-16,0-4-20 0,-9 0-8 0,9 0 0 0,0 4-4 15,0-4 0-15,9 4 0 0,-9-4 0 0,0 4 0 0,0-4 0 16,8 5-4-16,-8-1 0 0,8 1 0 0,-8-6 0 0,9 6 0 16,-9 4-8-16,7-5 4 0,1 0 4 0,1 1 4 0,-9 4-4 0,8-5 0 15,8 5 0-15,-7-4 0 0,-2 4 0 0,1 0-4 0,1-5 0 16,7 5-4-16,-7 0 0 0,6 0 0 0,-7 0 0 0,9 0 0 16,0 0-4-16,-2 5 4 0,2-5 0 0,-1 4-4 0,0 1 4 15,1-1 0-15,-1 6 4 0,1-6-8 0,7 1 4 0,-8 4-4 16,1-4 0-16,7-1-4 0,-8 5 0 0,1 0 4 0,-1-4-8 15,9 4 4-15,-9-4 0 0,0 0-4 0,0-1-4 0,-7-4 0 0,6 5 4 16,2-5-4-16,-1 0 0 0,-7 5-4 0,-1-10 0 16,8 5 4-16,-8-5-4 0,0 5 4 0,1-4-8 0,-1-1 4 0,0-4-4 15,1 4-4-15,-2 0 8 0,-7-4-8 0,8 5-4 0,-8-5 8 0,0 4-12 16,8-4-4-16,-8 4-24 0,0 1-24 0,0-6-28 16,0 6-28-16,-8-1-56 0,8 5-12 0,0-4-24 0,-8-1-56 0,1 5 56 15,7 0 32-15,-9 0 36 0,1 5 28 0,0-5 20 0</inkml:trace>
        </inkml:traceGroup>
        <inkml:traceGroup>
          <inkml:annotationXML>
            <emma:emma xmlns:emma="http://www.w3.org/2003/04/emma" version="1.0">
              <emma:interpretation id="{3898ADDE-A741-4137-B7EE-176EDFCC4582}" emma:medium="tactile" emma:mode="ink">
                <msink:context xmlns:msink="http://schemas.microsoft.com/ink/2010/main" type="inkWord" rotatedBoundingBox="12109,7709 12492,7913 12258,8353 11875,81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5.7937">9688 642 27 0,'0'-5'100'0,"0"5"-8"0,0-3-4 0,-9 3-20 16,9 0 0-16,0-5 0 0,0 5-4 0,0-6 4 0,0 6-8 15,0 0 4-15,0-4-4 0,0 4 0 0,0-4-8 0,9 4 0 16,-9-5-4-16,0 5-8 0,7 0 0 0,-7 0-4 0,8 0 0 0,-8 0 0 15,9 0 4-15,-1 5-4 0,-8-5-4 0,8 4 0 0,1 0-4 16,-1 2 0-16,-1-1-4 0,1 3 4 0,1-3-4 0,-9 4-4 16,8 0 0-16,0 0-4 0,1 5 0 0,-2-5 4 0,1 5-8 15,-8 0-4-15,9-1 4 0,-1 2-4 0,0 3 0 0,-8-5 0 16,8 6-4-16,1-6 0 0,-9 6 4 0,7-6-4 0,-7 1 0 16,8 0 0-16,1 0 0 0,-9 0-4 0,0-1 0 0,8-4 0 15,-8 1 0-15,0-1 4 0,0-4 0 0,0 3 0 0,0-8 0 0,0 5 0 16,0-5 0-16,0 0 0 0,0 0 0 0,0 0 0 0,0-5 0 15,0 1 4-15,0 0-4 0,0-1-4 0,0-4 8 0,0-1-8 16,0 1 4-16,0 0 0 0,0-5 0 0,8 6 0 0,-8-6 0 16,0 0-16-16,0-4 20 0,9 4-4 0,-9 0 4 0,0-4-4 15,8 4 0-15,-8-5 0 0,7 1-4 0,1 4 4 0,-8-4 4 16,9 4-4-16,-1 0 0 0,0 0 0 0,-8 1 0 0,9-1 0 0,-1 6 0 16,-8-3 0-16,7 3-4 0,2-2 4 0,-9 6-4 0,8 0 0 15,-8-2-4-15,8 6 8 0,1-4 0 0,-9 4-4 0,8 0 8 16,-1 0 0-16,-7 0 0 0,8 4-4 0,1-4-4 0,-1 6 4 0,-8-6 4 15,8 4-4-15,1-4 4 0,-1 4-4 0,-1 1 4 16,2-5 0-16,-1 0 0 0,0 0 0 0,0 0 4 0,1 5-4 0,-1-5 4 16,-8 0 0-16,7 0-4 0,2-5 0 0,-1 5 0 0,0-5 4 15,-8 1-8-15,9 4 0 0,-1-4 0 0,-8-2 4 0,0 2 0 16,8 4-8-16,-8-4 4 0,0-1-4 0,0 0-4 0,0 1 0 16,0 0-12-16,0-2-12 0,-8 6-24 0,8 0-40 0,-8-4-40 15,-1 4-60-15,1 0-28 0,0-4-84 0,-1 4 40 0,2 4 52 0,-10-4 44 16,9 0 28-16,-8 4 24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3:57.3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E59876-A4E3-4D9C-9FFC-EF98A812883B}" emma:medium="tactile" emma:mode="ink">
          <msink:context xmlns:msink="http://schemas.microsoft.com/ink/2010/main" type="writingRegion" rotatedBoundingBox="11388,7618 11576,7618 11576,8289 11388,8289"/>
        </emma:interpretation>
      </emma:emma>
    </inkml:annotationXML>
    <inkml:traceGroup>
      <inkml:annotationXML>
        <emma:emma xmlns:emma="http://www.w3.org/2003/04/emma" version="1.0">
          <emma:interpretation id="{0730CFCD-F991-4DF6-A70F-2D3D3F2A3594}" emma:medium="tactile" emma:mode="ink">
            <msink:context xmlns:msink="http://schemas.microsoft.com/ink/2010/main" type="paragraph" rotatedBoundingBox="11388,7618 11576,7618 11576,8289 11388,8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7B4E0-F73A-4A9C-A034-88C3B60F6C17}" emma:medium="tactile" emma:mode="ink">
              <msink:context xmlns:msink="http://schemas.microsoft.com/ink/2010/main" type="line" rotatedBoundingBox="11388,7618 11576,7618 11576,8289 11388,8289"/>
            </emma:interpretation>
          </emma:emma>
        </inkml:annotationXML>
        <inkml:traceGroup>
          <inkml:annotationXML>
            <emma:emma xmlns:emma="http://www.w3.org/2003/04/emma" version="1.0">
              <emma:interpretation id="{498CF5C9-5EE1-494B-AEBB-0412237CDB2F}" emma:medium="tactile" emma:mode="ink">
                <msink:context xmlns:msink="http://schemas.microsoft.com/ink/2010/main" type="inkWord" rotatedBoundingBox="11388,7618 11576,7618 11576,8289 11388,8289"/>
              </emma:interpretation>
            </emma:emma>
          </inkml:annotationXML>
          <inkml:trace contextRef="#ctx0" brushRef="#br0">9117 302 71 0,'0'-4'88'0,"0"0"-4"0,0-1-4 16,-9 5-20-16,9-5 4 0,0 2 0 0,0-3 0 0,-8 6 0 15,8 0 0-15,0 0 0 0,0-5 0 0,0 5-4 0,-8 0-8 0,8 0 0 16,0 0-4-16,0 0-8 0,0 0-4 0,0 0-4 0,0 0-4 16,0 0-4-16,0 0 0 0,0 0 0 0,0 0-4 0,0 0 0 15,0 5 0-15,0 1 4 0,0-3-4 0,0 7 4 0,0-2 0 16,0 2 4-16,0-1 0 0,0 4 0 0,0 2-4 0,0 3 0 15,0 0-4-15,0 1 4 0,0 3-4 0,0-2 0 0,0 2-4 0,0 0 0 16,0 7 0-16,8-7-4 0,-8 2 0 0,0-2-4 0,0 6 4 16,8-6 0-16,-8 2 0 0,0-2-4 0,9 1 0 0,-9 0 0 15,0-4 0-15,8 4 0 0,-8-5 0 0,7 0-4 0,-7 1 0 16,0-1 0-16,0-4 0 0,0 0 0 0,0 0-4 0,0-6 0 16,0 2 4-16,0-2 0 0,0-3-4 0,0 4 0 0,0-4 0 0,0-5 0 15,0 5-4-15,0-5-4 0,0 5-4 0,0-5-8 0,0 0-20 16,0-5-16-16,0 5-12 0,0-5-12 0,0 5-4 15,0-5-16-15,-7-4-16 0,7 4-8 0,0 1-8 0,0-5 0 0,-8 0-60 16,8-1-4-16,0 2 36 0,0-2 28 0,0-4 36 0</inkml:trace>
          <inkml:trace contextRef="#ctx0" brushRef="#br0" timeOffset="317.1588">9182 371 71 0,'0'0'76'0,"7"0"-4"0,-7 0 0 16,0-4-24-16,0 4 0 0,0 0 0 0,9 0 0 0,-9 4 0 0,0-4-8 15,8 0 0-15,-8 5 0 0,8-1 4 0,-8-4-4 0,9 5 8 16,-9 0 4-16,0 4 0 0,8-4 0 0,-8 4-8 0,8 0 4 16,-8 5-8-16,7-4 0 0,-7 3 0 0,9 0-4 0,-9 1-4 0,0 0 0 15,8 5-4-15,-8-6 0 0,8 6 0 0,-8-5-4 0,0 4 0 16,0 0-4-16,0 0-4 0,9 0 0 0,-9 1 4 0,0-6-4 15,0 6-4-15,0-1 0 0,0 1-4 0,0-6 0 0,0 6 0 0,0-5 0 16,0 4-4-16,0-4 4 0,0-1-4 0,0 1-4 16,0-4 4-16,0 4-8 0,0-6 4 0,0 2 0 0,0-2-8 15,0-2-4-15,0-2 0 0,0 0-20 0,0 1-12 0,0-5-12 0,0 5-20 16,0-5-16-16,0 0-12 0,-9-5-8 0,9 0 0 16,0 1-4-16,-8 0-68 0,8-6 0 0,-8 0 36 0,8-2 24 0,-9 2 36 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34:02.7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818F2D-29B3-4943-9219-6F782FE5C487}" emma:medium="tactile" emma:mode="ink">
          <msink:context xmlns:msink="http://schemas.microsoft.com/ink/2010/main" type="writingRegion" rotatedBoundingBox="2898,9269 6617,9272 6616,10189 2897,10186"/>
        </emma:interpretation>
      </emma:emma>
    </inkml:annotationXML>
    <inkml:traceGroup>
      <inkml:annotationXML>
        <emma:emma xmlns:emma="http://www.w3.org/2003/04/emma" version="1.0">
          <emma:interpretation id="{F9C2B2D1-CFAD-41D0-BC75-F68057287480}" emma:medium="tactile" emma:mode="ink">
            <msink:context xmlns:msink="http://schemas.microsoft.com/ink/2010/main" type="paragraph" rotatedBoundingBox="2898,9269 6617,9272 6616,10189 2897,10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765F31-F2EE-4E7D-88FF-E0ADD2C0DFA9}" emma:medium="tactile" emma:mode="ink">
              <msink:context xmlns:msink="http://schemas.microsoft.com/ink/2010/main" type="line" rotatedBoundingBox="2898,9269 6617,9272 6616,10189 2897,10186"/>
            </emma:interpretation>
          </emma:emma>
        </inkml:annotationXML>
        <inkml:traceGroup>
          <inkml:annotationXML>
            <emma:emma xmlns:emma="http://www.w3.org/2003/04/emma" version="1.0">
              <emma:interpretation id="{BD167E2A-E6F2-4CBC-8234-271002D669FD}" emma:medium="tactile" emma:mode="ink">
                <msink:context xmlns:msink="http://schemas.microsoft.com/ink/2010/main" type="inkWord" rotatedBoundingBox="2898,9269 3486,9270 3485,10187 2897,10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602 1931 51 0,'0'-4'80'0,"0"4"-12"0,0 0-4 0,0-5-20 0,0 5-8 15,0 0-4-15,8 0 4 0,-8 0 4 0,0 0-4 0,0 0 4 16,9 5 4-16,-9-1-4 0,8 2 8 0,0-3-4 0,1 7 8 16,-9-1-4-16,8-5-4 0,-1 5 0 0,1 0 4 0,1 6-4 15,-1-7 0-15,-8 6 0 0,8 0 0 0,1 0 0 0,-9 0 4 16,7 0-4-16,1-1-4 0,-8 6 0 0,0-6 0 0,9 6 0 0,-9-1 0 16,0 0 0-16,0 0-4 0,0 1-4 0,0 4 0 0,0 0-4 15,-9 0 0-15,9 0-4 0,-8-1 0 0,8 2-4 0,-7 3 4 16,-2 0-4-16,9-3-4 0,-8 3-4 0,0-5 0 0,8 7 0 15,-9-7-4-15,1 6 4 0,8-5-4 0,-7-5-4 0,7 6 0 16,0-6 0-16,0 4 0 0,0-3 0 0,0-6 0 0,0 6 0 0,0-6 0 16,0 2-4-16,7-2 4 0,-7 1 0 0,8-5 0 0,-8-1 0 15,9 3 0-15,-1-2 0 0,0-5 0 0,1 5-20 0,-2-4 20 16,1 0 0-16,1-1 4 0,7-4 0 0,-8 6-4 0,1-6 8 0,6 3-4 16,-6-3 0-16,7 0 0 0,-7 0 0 0,6 0 0 15,-7-3 4-15,9 3-8 0,0-6 0 0,-2 2 0 0,-6-1 0 0,7 0 0 16,1 1-4-16,-2-5 0 0,2 4 4 0,0 1-4 0,-9-7-4 15,8 3 0-15,0 3-12 0,1-3-16 0,-2-2-28 0,-6 6-32 16,7-5-32-16,1 0-28 0,-2-1-28 0,-6 1-8 0,7 0-76 16,-7-1 24-16,6 2 48 0,2-5 36 0,-9 2 28 0,9-2 24 15</inkml:trace>
        </inkml:traceGroup>
        <inkml:traceGroup>
          <inkml:annotationXML>
            <emma:emma xmlns:emma="http://www.w3.org/2003/04/emma" version="1.0">
              <emma:interpretation id="{F8F37D21-A0FE-4900-9B28-C34CD6C58054}" emma:medium="tactile" emma:mode="ink">
                <msink:context xmlns:msink="http://schemas.microsoft.com/ink/2010/main" type="inkWord" rotatedBoundingBox="4049,9632 4358,9633 4357,9921 4048,99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6.7129">1753 2285 15 0,'0'3'88'0,"0"-3"4"15,0 0-4-15,0 5-20 0,0-5 4 0,8 0 4 0,-8 0 0 0,7 0 0 16,-7 0 8-16,8 0-4 0,1 0-4 0,-9 0 0 0,16 0-4 15,-7 0-4-15,-1 0-8 0,-1 0-4 0,10 0 4 0,-9 0-8 16,9 0 4-16,-2 0-4 0,-6 0 0 0,7 0-8 0,-7 0-4 16,6 0-8-16,-7 0-4 0,9 0-4 0,-9 0-4 0,9 0-8 15,-10 0 4-15,2 0-4 0,-1 0-8 0,0 0-4 0,9 0 0 0,-17 0-4 16,8 0-12-16,-1 0-24 0,2 0-28 0,-9 0-12 0,8 0-36 16,-8 5-32-16,0-5-36 0,0 5-12 0,0-5-44 0,0 4 44 15,-8 0 40-15,8-4 28 0,-9 6 28 0</inkml:trace>
          <inkml:trace contextRef="#ctx0" brushRef="#br0" timeOffset="534.113">1785 2546 7 0,'0'9'104'0,"0"-4"0"0,0-1 0 0,0-4-12 0,0 5 8 15,0-5 8-15,0 4 4 0,8-4 0 0,-8 0 0 0,8 0-8 0,1 0-4 16,-9 0 4-16,15-4 0 0,-6 4-4 0,-1 0-12 0,0-5-12 15,0 1-4-15,9 4-12 0,-10-5-4 0,2 5-4 0,7 0-8 16,-7-4-4-16,6-1-8 0,-7 5-4 0,1-5-4 0,7 1-16 0,-7 4-8 16,-1 0 0-16,-1-5 0 0,10 5 0 0,-9 0 0 15,0 0 0-15,1 0-48 0,-9 0-48 0,8 0-44 0,-1 0-64 0,-7 0-48 16,0 0-68-16,9 0 60 0,-9 0 48 0,0 5 40 0,0-5 32 16,0 0 24-16</inkml:trace>
        </inkml:traceGroup>
        <inkml:traceGroup>
          <inkml:annotationXML>
            <emma:emma xmlns:emma="http://www.w3.org/2003/04/emma" version="1.0">
              <emma:interpretation id="{1ABAAFBD-636C-499F-800F-F3683D153E6A}" emma:medium="tactile" emma:mode="ink">
                <msink:context xmlns:msink="http://schemas.microsoft.com/ink/2010/main" type="inkWord" rotatedBoundingBox="5280,9306 5867,9307 5866,10063 5279,100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74.2223">2984 2188 47 0,'0'0'76'0,"0"4"-4"15,0 1-8-15,0-5-16 0,0 5-4 0,0-1 0 0,0-4 0 0,0 0 0 16,0 5-4-16,0-5 0 0,0 0-4 0,0 0-4 0,0 0 0 15,0 0 0-15,0 0 0 0,0 0 4 0,0 0-4 0,0 0 0 16,0 0 0-16,0-5 0 0,0 5 4 0,0-4 0 0,0 4-4 0,0-5-20 16,0 0 16-16,0 1 4 0,0-5-4 0,0 4 4 15,0-4-8-15,0 0 4 0,0 0-4 0,0 0-4 0,0-1 4 0,0 1-4 16,0-4 0-16,0 3 0 0,0 1 0 0,7 1-4 0,-7-7 0 16,9 6 0-16,-9 0 0 0,8-1-4 0,-8 2 0 0,8-2-4 15,1 1 0-15,-1 4 0 0,-8-3 0 0,8 3 0 0,-1-5 0 0,2 6 0 16,-1-1-4-16,0 1 0 0,1-1 0 0,-1 5 0 0,0-4 4 15,1 4-4-15,6 0 0 0,-7 0 0 0,1 0-4 0,-1 0 4 16,-1 0 0-16,10 4 0 0,-9-4-4 0,1 5 4 0,-1 4 0 16,7-5 0-16,-6 1 0 0,-1 5 0 0,0-2 0 0,1 2 4 15,-1-1 0-15,-8 4-4 0,8 6 0 0,-8 0 0 0,9-1-4 0,-9 0 8 16,0 5-4-16,0 0-4 0,0 5 4 0,-9-1-4 0,9 1 4 16,-8 4 0-16,0-5-4 0,-1 6 4 0,1-1-4 0,0 0-4 15,-8 0 4-15,8 0 0 0,-9-5 0 0,9 1 0 0,-9-1 0 16,10 1 0-16,-10-5 0 0,9-5 0 0,0 5 4 0,1-4-4 15,-10-6 0-15,9 1 4 0,-1-5-4 0,1 0-4 0,8 0 8 0,-8-4-4 16,-1-1 0-16,9-4 4 0,-7 0-4 0,7 0 0 16,0 0 0-16,0-4-4 0,0-1 4 0,0 1 0 0,0-1 0 0,-8-4 4 15,8 0-4-15,0 4 4 0,0-4-4 0,0 0 0 0,0 0 0 16,0 0 4-16,0-1-8 0,0 6 4 0,8-5 0 0,-8 0-4 16,0 4 4-16,0-4 0 0,7 4 0 0,-7 0 0 0,9 1 0 0,-9-1 0 15,8 1 0-15,0 4 0 0,1-5 0 0,-1 5 0 0,0 0 0 16,8-4 0-16,-8 4-4 0,0 0 8 0,9 0-4 0,-10 4 0 15,10-4 0-15,-9 5 4 0,9-5-4 0,-2 4 0 0,-6 1 4 16,7-1 0-16,1 1 0 0,-9 0 0 0,8-1 0 0,-8 1 0 16,9 0 0-16,-1-1 0 0,-7 6-4 0,6-6 4 0,-6 0 4 15,7 1-4-15,-7 0 0 0,6-5 0 0,-7 4 0 0,9-4-4 0,-9 5 4 16,1-5-4-16,6 0 4 0,-6 0 0 0,-1 0 0 0,0 0-4 16,0-5 4-16,1 1 0 0,-2 4-4 0,1-5 4 0,1 0-4 15,-1 1 0-15,0-5 0 0,1 4-8 0,-1 1-12 0,-8-1-20 16,7-4-12-16,-7 4-24 0,8 0-24 0,-8-4-28 0,0 5-20 15,0-5 0-15,9 4-60 0,-9-4-8 0,0 4 32 0,0-4 44 16,0 4 24-16,0 1 24 0</inkml:trace>
        </inkml:traceGroup>
        <inkml:traceGroup>
          <inkml:annotationXML>
            <emma:emma xmlns:emma="http://www.w3.org/2003/04/emma" version="1.0">
              <emma:interpretation id="{5CBDD857-EE39-46AE-A48B-ABD062F19A09}" emma:medium="tactile" emma:mode="ink">
                <msink:context xmlns:msink="http://schemas.microsoft.com/ink/2010/main" type="inkWord" rotatedBoundingBox="6095,9632 6617,9633 6616,10105 6094,10104"/>
              </emma:interpretation>
              <emma:one-of disjunction-type="recognition" id="oneOf3"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P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6535.725">3799 2408 71 0,'0'-5'96'16,"0"5"-8"-16,0-4-8 0,0 0-20 0,0 4-8 16,0-5-4-16,0 5-4 0,0 0-8 0,0 0-8 0,0 0 0 0,8 0-4 15,-8 0 0-15,0 0 4 0,9 0 4 0,-9 0 4 0,8 5 4 16,-8-5 0-16,7 4 4 0,2 0 4 0,-9 1-8 0,8 0 0 15,0 4 0-15,1-4 0 0,-1 3-4 0,-8 2 0 0,8 4-4 0,1-5-4 16,-2 4 0-16,1 1-4 0,0 0-4 0,1 4 0 0,-1-4 0 16,-8 0-4-16,7 4 0 0,3-4-4 0,-3 5 0 0,1-5 0 15,-8 4 0-15,9-4 0 0,-1-1 4 0,-8 1-8 0,8-1 0 16,-8-3 4-16,0 3-4 0,7-4 0 0,-7 1 0 0,0-5 0 16,0-1 4-16,0 1 0 0,0-1 4 0,0 1-4 0,0-5 4 0,0 0-4 15,0 0 4-15,0-5-8 0,0 5 0 0,0-4 4 0,0-1-8 16,-7-4 0-16,7 5-4 0,0-6 0 0,0 1 4 0,0 0 0 15,-8-1 0-15,8 2-4 0,0-5 0 0,0-2 4 0,-8 1 0 16,8 0-4-16,0 1 0 0,0-6-4 0,0 5 4 0,0 1 0 16,0-1 4-16,8 0-4 0,-8 0 0 0,0 1 0 0,8-1 4 0,-8 5-4 15,7-1 0-15,-7 2 0 0,9-2 4 0,-9 1 0 0,8 0-4 16,-8 5 0-16,8-2 4 0,1 3-4 0,-1-2 4 0,0 0 0 16,1 5-4-16,-2-5 4 0,1 5 0 0,0 0 0 0,1 0 4 0,7 0 0 15,-7 0 4-15,-2 0 0 0,10 0 0 0,-9 0 0 16,7 0 4-16,-5 0-4 0,5 0 0 0,-6 0 4 0,7 0 0 0,-7 0-4 15,6 0 0-15,-7 0 4 0,1 0-4 0,-1-4 4 0,0 4-8 16,1-5 0-16,-2 5 0 0,1-5 0 0,1 5 0 0,-1-4-4 16,-8 0 4-16,8-1-4 0,-8-4-4 0,8 4-4 0,-8-4-8 15,0 5-16-15,0-6-36 0,0 1-56 0,0 4-48 0,-8-3-52 16,0-2-72-16,8 6 20 0,-8-6 52 0,-1 1 40 0,-6 4 36 16,6 0 24-16,-7 2 24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3:56.5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BAAD90-CE14-49D3-AE5B-868FA78CA690}" emma:medium="tactile" emma:mode="ink">
          <msink:context xmlns:msink="http://schemas.microsoft.com/ink/2010/main" type="writingRegion" rotatedBoundingBox="4966,4438 5057,5018 4848,5051 4758,4470"/>
        </emma:interpretation>
      </emma:emma>
    </inkml:annotationXML>
    <inkml:traceGroup>
      <inkml:annotationXML>
        <emma:emma xmlns:emma="http://www.w3.org/2003/04/emma" version="1.0">
          <emma:interpretation id="{C07382CC-7E1E-40C6-9723-167B2F1577D5}" emma:medium="tactile" emma:mode="ink">
            <msink:context xmlns:msink="http://schemas.microsoft.com/ink/2010/main" type="paragraph" rotatedBoundingBox="4966,4438 5057,5018 4848,5051 4758,4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CDD3F5-B0AC-4754-ABD4-2DF1864E8459}" emma:medium="tactile" emma:mode="ink">
              <msink:context xmlns:msink="http://schemas.microsoft.com/ink/2010/main" type="line" rotatedBoundingBox="4966,4438 5057,5018 4848,5051 4758,4470"/>
            </emma:interpretation>
          </emma:emma>
        </inkml:annotationXML>
        <inkml:traceGroup>
          <inkml:annotationXML>
            <emma:emma xmlns:emma="http://www.w3.org/2003/04/emma" version="1.0">
              <emma:interpretation id="{2692F0C6-9081-40EA-9F80-E1D43D3CDE29}" emma:medium="tactile" emma:mode="ink">
                <msink:context xmlns:msink="http://schemas.microsoft.com/ink/2010/main" type="inkWord" rotatedBoundingBox="4966,4438 5057,5018 4848,5051 4758,4470"/>
              </emma:interpretation>
            </emma:emma>
          </inkml:annotationXML>
          <inkml:trace contextRef="#ctx0" brushRef="#br0">-162-239 47 0,'0'0'72'0,"0"0"-4"0,0-5-12 0,0 5-24 0,0 0 0 16,0 0 4-16,0 0-4 0,0 0-4 0,0 0 0 15,0 0 0-15,0 0 0 0,0 0 4 0,0 5 0 0,0-5-4 0,0 0 4 16,0 0 0-16,0 0 4 0,0 0 4 0,0 0 0 0,0 0 4 16,0 0 0-16,0 0-4 0,0 0 4 0,0 0 4 0,0 0-8 15,0 0 4-15,0 0-4 0,0 0 0 0,0 0 0 0,0 0 0 0,0 0-4 16,0 0 0-16,0 3-4 0,0-3-4 0,0 6 0 16,0-1 0-16,-8-5-4 0,8 4 4 0,0 1-4 0,-9-1 0 0,9 1-4 15,0 4-4-15,-8-4 0 0,8 5 0 0,-7-7-4 0,7 7 0 16,-8-1 0-16,8-5 0 0,-9 5 0 0,9 0-4 0,0 1 0 15,-8-1-4-15,8 0 0 0,-8 0 0 0,8 5 0 0,-9-4 0 16,9-2 0-16,0 6 0 0,-8 0-4 0,8 0 4 0,0-5 0 16,-7 4 0-16,7 1 0 0,-9 0-4 0,9 0 0 0,0-5 0 0,-8 5 0 15,8-1 0-15,0-3 0 0,0 4-4 0,0-5 4 0,0 5 0 16,0-5 0-16,0 0 0 0,-8 0 4 0,16 0-8 0,-8 1 4 16,0-1 4-16,0 0-4 0,8 0-8 0,-8-4 8 0,9 4 0 0,-9 0-4 15,7-5 0-15,-7 6 4 0,8-2 0 0,1 2 0 16,-1-6 4-16,0 6-4 0,1-6 0 0,-1 6 0 0,-1-2 0 0,1-3 0 15,1 4-20-15,-1-4 24 0,-8 0 0 0,8 0 0 0,1-2 0 16,-1 3-4-16,-1-2 4 0,2 0 0 0,-1-4-4 0,-8 5 4 16,8-5 0-16,1 0 0 0,-1 0-4 0,-8 5 4 0,7-10 0 15,-7 5 0-15,8 0-4 0,1-5 4 0,-9 1 4 0,8 4-8 0,-8-4 4 16,0-2 4-16,8 3 0 0,-8-7 0 0,0 5 0 16,0 1 0-16,0-6 0 0,0 6-4 0,0-5 0 0,0 0 4 0,0 5-4 15,0-6 0-15,0 0 0 0,-8 6 0 0,8-5 0 0,0 4 0 16,-8 1-4-16,8-5 0 0,-9 4 0 0,9 1 4 0,-8-1-4 15,8 0 4-15,-7 1 0 0,-1-1-4 0,-1 1 8 0,9-2 0 16,-8 6-4-16,0 0 0 0,-1-3 0 0,2 3-4 0,7 0 4 16,-8 0-4-16,-1 0 0 0,1 0 0 0,8 3 4 0,-8-3-8 0,-1 6 8 15,1-2-4-15,1-4 0 0,7 5-4 0,-8-1 4 0,-1 1-4 16,9 0 0-16,-8-1 0 0,8 6 4 0,-8-6-4 0,8 0-12 16,0 6 16-16,0-6 0 0,-9 0-8 0,9 6-4 0,0-6-8 15,0 2-12-15,0-2-8 0,0 0-12 0,0 1-8 0,0 0-8 16,9-1-12-16,-9-4-4 0,0 4-12 0,0-4-12 0,8 5-12 0,-8-5-4 15,0 0 4-15,8 5-80 0,-8-5 16 0,9 0 36 16,-9 0 24-16,8 0 24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4:26.5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08D631-728B-4A11-BA3A-18FF665D0107}" emma:medium="tactile" emma:mode="ink">
          <msink:context xmlns:msink="http://schemas.microsoft.com/ink/2010/main" type="writingRegion" rotatedBoundingBox="5547,5688 6310,8111 5960,8221 5197,5798">
            <msink:destinationLink direction="with" ref="{CDBBCC33-FA39-4E1C-895D-405BA77D74B2}"/>
          </msink:context>
        </emma:interpretation>
      </emma:emma>
    </inkml:annotationXML>
    <inkml:traceGroup>
      <inkml:annotationXML>
        <emma:emma xmlns:emma="http://www.w3.org/2003/04/emma" version="1.0">
          <emma:interpretation id="{54574314-6122-4AC5-9B5A-A03298B0BF2B}" emma:medium="tactile" emma:mode="ink">
            <msink:context xmlns:msink="http://schemas.microsoft.com/ink/2010/main" type="paragraph" rotatedBoundingBox="5547,5688 6310,8111 5960,8221 5197,5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40384-6CBE-4E1C-B582-8E152AE24A85}" emma:medium="tactile" emma:mode="ink">
              <msink:context xmlns:msink="http://schemas.microsoft.com/ink/2010/main" type="line" rotatedBoundingBox="5547,5688 6310,8111 5960,8221 5197,5798"/>
            </emma:interpretation>
          </emma:emma>
        </inkml:annotationXML>
        <inkml:traceGroup>
          <inkml:annotationXML>
            <emma:emma xmlns:emma="http://www.w3.org/2003/04/emma" version="1.0">
              <emma:interpretation id="{35FEC7C3-B417-418A-B657-4D2C5ADD94BC}" emma:medium="tactile" emma:mode="ink">
                <msink:context xmlns:msink="http://schemas.microsoft.com/ink/2010/main" type="inkWord" rotatedBoundingBox="5466,5713 5608,6166 5347,6248 5205,5795">
                  <msink:destinationLink direction="with" ref="{7B83ED05-A2B2-4758-94F3-6D4FBC28137A}"/>
                </msink:context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ż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0-1 39 0,'0'0'92'0,"0"0"-12"0,8 0-8 0,-8 0-20 16,0 0-8-16,0 0-4 0,0 0-4 0,0 0 0 0,9 0 4 16,-9 0-4-16,0 4 4 0,8-4 4 0,-8 5 0 0,0 4 8 15,0-4-8-15,7 4 4 0,-7-5-8 0,0 11 4 0,10-7-4 16,-10 6 4-16,0 0-8 0,7 0 4 0,-7 0-4 0,0 4 0 16,0 0-4-16,0 1 0 0,0-6-4 0,0 5 0 0,0 1-4 15,0-1 4-15,0 1-8 0,8-6 0 0,-8 6-4 0,0-6 0 0,0 6-4 16,0-6 0-16,9 1 0 0,-9 0-8 0,0 0 0 0,8 0 4 15,-8 0-4-15,0-6 0 0,0 2 0 0,8-1-4 0,-8 0 0 16,0-5-4-16,0 7 0 0,0-8 0 0,0 2 0 0,0-5-8 0,0 5-4 16,0-5-8-16,0 0-12 0,0 4-8 0,0-4-8 15,0 0-20-15,0 0-12 0,0 0-12 0,0-4-4 0,-8 4 0 0,8 0 0 16,0-5-44-16,-8 0-20 0,8 5 24 0,-9-3 24 0,9-3 20 16</inkml:trace>
          <inkml:trace contextRef="#ctx0" brushRef="#br0" timeOffset="-332.1108">-97 90 51 0,'0'0'80'0,"0"-4"0"16,0 4-4-16,0-5-20 0,0 5-8 0,0 0 0 0,0-5 0 16,0 1 0-16,0 4 4 0,0-4 0 0,0 4-4 0,0 0 0 0,0 0 0 15,0-5-20-15,0 5 12 0,0 0-4 0,0 0 0 0,0 0 4 16,0 0-8-16,0 0 4 0,0 0-4 0,0 5 4 0,0-5 0 16,0 4 4-16,0 0 0 0,0 1-4 0,0 0 0 0,0-1 0 15,0 0-8-15,8 6 0 0,-8 0 0 0,0-2-4 0,0 6 0 16,0 0 0-16,0 0 0 0,0 0-4 0,0-1-4 0,0 6-4 0,0-6 0 15,0 6 0-15,0-1 0 0,0-4-4 0,0 4 4 0,0 0-8 16,0-4 4-16,0 5-4 0,0-1 0 0,0-4 0 0,0 0-4 16,0 0 0-16,8-1 0 0,-8-4 4 0,0 5-4 0,0-5 0 15,0 0-4-15,0-4 4 0,0 4-4 0,0-4 0 0,0 4-4 16,7-9 0-16,-7 4-8 0,0 1-4 0,0-5-8 0,0 4-8 0,0-4-8 16,0 0-4-16,0 0-4 0,0 0-16 0,0 0-8 15,0 0-8-15,0 0-8 0,0-4-8 0,0 4 0 0,0-5 0 0,0 1 4 16,0-1-76-16,0-4 20 0,0 5 24 0,0-6 20 0</inkml:trace>
          <inkml:trace contextRef="#ctx0" brushRef="#br0" timeOffset="229.9099">-57 315 19 0,'8'0'100'0,"-16"5"-12"0,8-5 0 0,0 0-28 16,0 4 0-16,0-4 0 0,0 0 8 0,8 5 4 0,-8-5 0 0,0 0 8 16,9 0-4-16,-9 0-8 0,8 0 0 0,-8 0-8 15,8 0 0-15,1 0-8 0,-9 0-4 0,7 0-4 0,1 0-4 0,0 0-4 16,1 0-8-16,-1 0-4 0,-1 0-4 0,3 0-4 0,-3 0-4 15,1-5-4-15,1 5 4 0,-1 0-4 0,0 0 0 0,-8 0-8 16,7 0-8-16,2 0-8 0,-1 0-16 0,0 0-24 0,-8 0-20 0,9 0-36 16,-1 0-24-16,-8 0 0 0,8 0-48 0,1 0-12 0,-9 0 28 15,0 0 32-15,7 0 28 0,-7 5 20 0</inkml:trace>
        </inkml:traceGroup>
        <inkml:traceGroup>
          <inkml:annotationXML>
            <emma:emma xmlns:emma="http://www.w3.org/2003/04/emma" version="1.0">
              <emma:interpretation id="{7F6E16E1-BBAB-4E5C-8207-3CC7A55800F5}" emma:medium="tactile" emma:mode="ink">
                <msink:context xmlns:msink="http://schemas.microsoft.com/ink/2010/main" type="inkWord" rotatedBoundingBox="6231,7861 6310,8111 5960,8221 5881,7971">
                  <msink:destinationLink direction="with" ref="{69A5B917-3060-4C24-8B7D-7B8B0DE7744E}"/>
                </msink:context>
              </emma:interpretation>
            </emma:emma>
          </inkml:annotationXML>
          <inkml:trace contextRef="#ctx0" brushRef="#br0" timeOffset="1411.8192">474 2247 47 0,'0'0'84'0,"0"0"-4"0,0 0-8 0,-9 0-16 0,18 0 0 0,-9 0 0 16,-9 0 4-16,9 0 0 0,0 0 0 0,0 0-4 0,0 0 4 15,0 0-4-15,0 0 4 0,0 0-4 0,0-6-4 0,0 6-4 16,0 0-4-16,0 0-4 0,0 0-8 0,0 0 0 0,0 0-4 16,0 0-8-16,0 0 4 0,0 0-4 0,0 0-4 0,0 0 0 0,0 0 4 15,0 0-4-15,9 6 8 0,-9-6 0 0,0 5-4 16,8-5 0-16,-8 3 0 0,7 2 0 0,-7 0-4 0,9-1 4 0,-1 1-4 16,-8 0 0-16,8 3-4 0,0-3 0 0,-8 4 0 0,9 1 0 15,-1-1 0-15,-8 0-4 0,7 0 4 0,-7 0-4 0,9 0 4 16,-9 1-8-16,8-1 4 0,-8 0-4 0,8 5 0 0,-8-5 0 0,0-1 0 15,9 2 0-15,-9-1 0 0,0-4 0 0,0 4 0 0,0-4-4 16,0 4 4-16,0-5 0 0,0-4 0 0,0 6 0 0,0-2 0 16,0-4-8-16,0 4 8 0,0-4 0 0,0 0 0 0,0 0-4 15,0 0 8-15,0 0-4 0,0 0 0 0,0 0 0 0,0 0 0 16,0 0 0-16,0-4-4 0,0 0 0 0,0 4 0 0,0-6 0 0,0 2 0 16,0 0 0-16,0-1 0 0,0 0-4 0,0-4 8 0,0 4-4 15,0-4 0-15,0-1 4 0,0 2-8 0,0-1 4 0,0 0 0 16,0-1 0-16,0 2-4 0,0 3 4 0,0-5 0 0,0 1 0 15,8 0 0-15,-8 0 0 0,0 4 0 0,7-4 0 0,-7 5 0 16,0-1 0-16,8-5-4 0,-8 6 4 0,9-1 4 0,-9 1-4 0,8 0 0 16,0-1 0-16,-8 5 0 0,9-5 0 0,-1 1 0 0,-8-1 0 15,7 5-4-15,2-5 4 0,-9 5 0 0,8 0 4 16,0-3-4-16,-8 3 0 0,8 0 0 0,1 0 4 0,-1 0-4 0,-8 0 0 16,7 0 0-16,2 0 0 0,-1 0 4 0,-8 0-4 0,8 0 4 15,1 0 0-15,-9 0-4 0,8 0-16 0,0 0 24 0,-8 0-4 16,9 0 0-16,-2 0 0 0,-7 0-4 0,8 0 4 0,-8 0 0 0,8 0 0 15,-8 0 0-15,9 0 0 0,-9 0 4 0,0 0 0 16,8 0 0-16,-8 0 4 0,0 0 4 0,0 0 0 0,0 0-4 0,7 0 4 16,-7 0-4-16,0-5 4 0,0 5 0 0,0 0-4 0,0-6 0 15,0 6-4-15,10-4-4 0,-10 0 4 0,0 4-4 0,0-5 0 16,0 0 0-16,0 1-8 0,0 0-4 0,7-2-4 0,-7 2-8 0,0 0-12 16,0-1-20-16,0 5-28 0,0-5-28 0,0 5-40 0,-7-4-40 15,7 4 4-15,-10-4-40 0,10-2-4 0,-7 6 28 0,7-4 40 16,-8 0 28-16,-1-1 24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3:45.5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A5B917-3060-4C24-8B7D-7B8B0DE7744E}" emma:medium="tactile" emma:mode="ink">
          <msink:context xmlns:msink="http://schemas.microsoft.com/ink/2010/main" type="inkDrawing" rotatedBoundingBox="3718,6052 7587,7751 6819,9500 2950,7802" semanticType="enclosure" shapeName="Other">
            <msink:sourceLink direction="with" ref="{7F6E16E1-BBAB-4E5C-8207-3CC7A55800F5}"/>
            <msink:destinationLink direction="with" ref="{DF8040A7-4C5B-4966-8AC4-67A35C06FF7D}"/>
          </msink:context>
        </emma:interpretation>
      </emma:emma>
    </inkml:annotationXML>
    <inkml:trace contextRef="#ctx0" brushRef="#br0">-74 698 35 0,'0'0'56'0,"0"0"-4"0,0 0-4 0,0 0-28 16,7 0 0-16,-7 0 0 0,0 0-4 0,0-5-8 0,0 5 8 0,0 0-4 15,0 0 0-15,0 0 0 0,0 0 4 0,0 0 0 16,0 5-8-16,0-5 0 0,0 0 0 0,0 0 0 0,0 0 4 0,0 0 0 16,0 0 4-16,0 0 0 0,0 0 0 0,0 0 0 0,0 0 4 15,0 0 0-15,0 0 0 0,8 0 0 0,-8 0 4 0,0 0 0 16,0 0 4-16,0 0 0 0,0 0 4 0,0 0 8 16,9 0-4-16,-9 0-16 0,0 0 24 0,0 0 0 0,0 0-8 0,8 0-4 0,-8 0 4 15,8 0-8-15,-8 0 0 0,0 0 0 0,8 0 0 0,-8 0-4 16,0 0 4-16,9 0 0 0,-9 0-4 0,7 0 4 0,-7 0-4 15,8 0 0-15,-8 0 4 0,9 0-4 0,-9 0 0 0,8 0-4 16,0 0 0-16,1 0-4 0,-1 0 8 0,-1 0-8 0,1 0 0 0,1 0-4 16,-1 0 4-16,0 0 0 0,1 0-4 0,-1 0 4 0,8 0-4 15,-8 0 0-15,0 0 0 0,9 0 0 0,-10 0 0 0,10 0 0 16,-9 0-4-16,9 0 0 0,-9 0 0 0,8 0 0 0,-8 0 0 16,8 0 0-16,1 0-8 0,-10 0 4 0,10 0 0 0,0 0 0 15,-9 0 0-15,7 0 0 0,2 0 0 0,0 0 0 0,-2 0-4 0,2 0 0 16,-1 0 4-16,1 0-4 0,-1 0 0 0,0 0 0 0,-7 0 4 15,14 0-8-15,-6 0 8 0,0 0 0 0,-1 0-4 0,0 0 4 16,0 0-4-16,1 0 0 0,0 0 4 0,-2 0 0 0,2 0-8 0,-2 0 8 16,10 0 0-16,-8 0-4 0,0 0-4 0,-2 0 8 15,2 0-4-15,-1-5-4 0,0 5 4 0,1 0 0 0,-1-5 4 16,8 5-4-16,-7 0 0 0,-1-5 0 0,1 5 0 0,-1-4 0 0,0-1 0 16,8 1 0-16,-7 4 0 0,-1-5 0 0,1 0 0 15,7 5 4-15,-8-4-4 0,1-1 4 0,7 1-4 0,-8 4 0 0,1-5 0 16,-1 0 0-16,9 1 0 0,-10 4 0 0,2-4 4 0,8-1-4 15,-10 5 4-15,2-5-4 0,-1 5 0 0,8-4 0 0,-7 4 4 16,0-5-4-16,8 5 4 0,-10 0-4 0,2 0 4 0,-2-5 0 0,10 5-4 16,-8 0 0-16,-2 0 0 0,10 0 0 0,-8-4 4 0,0 4-4 15,-2 0 0-15,10 0 0 0,-8 0 0 0,-2 0 0 0,2 0 0 16,8-5 4-16,-10 10-4 0,2-10 0 0,0 5 0 0,6 0 0 16,-6 0 0-16,0 0 4 0,7 0 0 0,-8 0-4 0,1 0 0 15,7 5 0-15,-8-5 0 0,1 0 0 0,7 4-20 0,-8-4 24 16,1 0 0-16,7 5 0 0,-7-5 0 0,6 5 0 0,-6-1-4 0,0-4 0 15,7 5 4-15,-8 0-4 0,1-5 0 0,7 4 0 0,-8 0 4 16,1-4-4-16,-2 5 0 0,10-5 0 0,-8 5 0 0,0-5 4 16,-2 0-4-16,2 4 4 0,-2-4 0 0,2 0-4 0,0 0 0 15,-1 0 0-15,0 5 4 0,0-5 0 0,1 0-4 0,0 4-4 16,-2-4 4-16,2 0 4 0,-9 5-4 0,9-5 0 0,-2 0 4 0,2 5-4 16,-9-5 0-16,8 4 0 0,0 1 8 0,-7-5-4 15,7 0 4-15,0 4-4 0,-8-4 0 0,9 5-4 0,-1-5 0 0,0 0 4 16,-8 5 0-16,9-5 0 0,0 0 0 0,-2 0 0 0,2 5 0 15,-1-5 0-15,0 0-4 0,1 0 4 0,-1 0-4 0,1 0 4 16,-2 4 0-16,2-4 0 0,0 0-4 0,-2 4 4 0,10-4 0 0,-8 0 0 16,-2 5-4-16,2-5 0 0,8 5 0 0,-10-2 0 15,2-3 4-15,0 6-4 0,-2-2-12 0,2 1 16 0,-1-5-4 0,8 4 4 16,-7 0-8-16,-9-4 8 0,17 6-4 0,-18-2 4 0,10 1 0 16,0 0 0-16,-1-5-4 0,0 4 4 0,0 0-4 0,1 1 0 15,-10-5 0-15,10 5 0 0,0-1 0 0,-1-4 0 0,-9 0 4 0,10 5-4 16,0-5 4-16,-9 0-4 0,9 6 0 0,-2-6 0 15,-7 0 0-15,9 0 4 0,0 3 0 0,-10-3 0 0,10 0 0 0,-9 0-4 16,7 0 0-16,2 5 4 0,-9-5-4 0,9 0 0 0,-9 0 0 16,8 5 0-16,0-5 0 0,1 0 0 0,-9 0 4 0,8 4 0 15,1-4-4-15,-1 0 0 0,1 0 0 0,-2 0 0 0,-6 5 4 0,7-5-4 16,1 0 0-16,-2 0 4 0,2 0-4 0,0 4 4 0,7-4-4 16,-8 0 0-16,1 0 4 0,-2 0-4 0,2 0 0 0,0 0 0 15,-2 0 0-15,2 0 0 0,-1 0 0 0,1 0 4 0,-1 0 0 16,0-4 0-16,1 4 0 0,-2 0 0 0,2-5-4 0,0 5 0 15,-2 0-4-15,2-4-16 0,-1 4 24 0,1-5-4 0,-1 0 4 0,0 5 0 16,-7-3-4-16,7 3 0 0,0-6 0 0,-8 6 0 0,9 0 0 16,-1 0 4-16,-7 0 0 0,6 0-4 0,-7-5 0 0,9 5 0 15,0 0 0-15,-10 0 0 0,10 0 4 0,-9-4 0 0,7 4-4 16,-6 0 0-16,-1 0 0 0,9-5 0 0,-9 5 0 0,9 0 0 16,-10-5 0-16,1 5 0 0,0-4 4 0,9 4-4 0,-9-4 0 15,1 4 0-15,6 0 0 0,-6 0 0 0,-1-5 0 0,0 5 0 0,1 0 0 16,-1-5 0-16,-1 5 0 0,1 0 0 0,1 0 0 0,-1 0 4 15,0 0 0-15,1-4-4 0,-2 4 0 0,1 0 4 0,1 0-4 16,-9 0 0-16,8 0 4 0,0 0-4 0,-8 4 4 0,8-4-4 16,-8 0 0-16,9 0 4 0,-9 0-4 0,7 0 4 0,-7 0 0 15,0 0-4-15,8 0 4 0,-8 0-4 0,0 0 4 0,0 0-4 0,0 0 8 16,0 0-4-16,0 0 8 0,0 0-4 0,0 0-4 0,0 0-4 16,0 0 0-16,0 0 0 0,0 0 0 0,0 0 0 0,0 0 0 15,0 0 0-15,0 0 0 0,0 0 0 0,0 0 0 0,0 0 0 0,0 0 0 16,0 0 0-16,0 0 0 0,0 0 0 0,-8 0 0 15,8 0 0-15,0 5 0 0,-7-5 0 0,7 5 0 0,-9-5 0 0,1 4 0 16,8-4-12-16,-8 4-64 0,0 1-24 0,-1 0-24 0,1-1-20 16,-8 1-28-16,8 1-20 0,0-3 8 0,-9-3-72 0,10 5 36 15,-10 0 36-15,1-5 36 0,-1 0 32 0,1 4 16 0</inkml:trace>
    <inkml:trace contextRef="#ctx0" brushRef="#br0" timeOffset="3985.7901">-50 821 19 0,'0'0'84'0,"0"0"-16"0,0 0-8 0,0 0-24 0,0 0 0 0,0 0-4 15,0 0 0-15,0 0-8 0,0 0 0 0,0 0 0 16,0 0-4-16,0 0 0 0,0 0 4 0,0 0 0 0,0 0 4 0,0 0 0 16,0-4 4-16,0 4 0 0,0 0 0 0,8 0 4 0,-8-5 0 15,0 5 4-15,8 0 4 0,-8 0-4 0,8 0 0 0,-8 0 8 16,9 0-12-16,-9 0 0 0,7 0 0 0,1 0 0 0,1 0 0 0,-1 0-4 15,-8 0 0-15,8 0 0 0,1 0 0 0,-1 0 0 0,-1 5 0 16,1-5 0-16,1 4 4 0,-1-4-4 0,0 5 0 16,9-5 0-16,-10 4 0 0,2 1 0 0,-1-1 0 0,9 1-4 0,-9-1 0 15,-1 2-4-15,10 2 0 0,-9-3-4 0,0 4 0 0,9-5-4 16,-10 6 0-16,10-6 0 0,-9 6 0 0,9-6 0 0,-2 6-4 16,-6-2-4-16,7 2 0 0,-7-1 0 0,7 0-4 0,0-5 4 0,0 6 0 15,-7-1 0-15,6 0-4 0,2 1 0 0,-9-1 4 16,9 0 0-16,-2-5 0 0,2 5-4 0,-9 1 4 0,9-1 0 0,-2 0 0 15,2 0 4-15,0-4-4 0,-9 4 0 0,9 0-4 0,-2 1 0 16,2-5 0-16,-2 3 0 0,-5-3 0 0,5 4 0 0,2 0 0 16,-2-4 0-16,2 3 0 0,0 2 0 0,-1-5 0 0,0 4 0 15,1-4-4-15,-1 3 4 0,1-2-4 0,-2-2 0 0,2 5 0 16,0-4 4-16,-2 3 0 0,2-2 0 0,-1 2 0 0,1-3 0 0,-1 0 0 16,0-1-4-16,1 1 0 0,-2 4 0 0,2-5 0 0,8 1 0 15,-10 0 0-15,2 4 0 0,0-4 0 0,-2 0 0 0,2-1 0 16,-1 1 0-16,1-1 0 0,-1 0 0 0,0 1 0 0,1 4 0 0,-2-4 0 15,2 0 0-15,0-2 0 0,-2 3 0 0,2-2 0 16,-1 1 0-16,1-1 0 0,-1 1 0 0,-8 0 0 0,9-5 0 0,-1 4 0 16,0 1 0-16,0-1 0 0,1-4 0 0,0 5 0 0,-2 1 0 15,2-3 0-15,-2-3 0 0,2 5 0 0,0-1 0 0,-1 1 0 16,0-5 0-16,0 5 0 0,1-1 0 0,7 1 0 0,-7-5 0 0,-1 4 0 16,1 1 0-16,-2-5 0 0,2 4 0 0,7 1 0 0,-8-5 0 15,1 0 0-15,7 5 0 0,-7-5 0 0,-1 4 0 0,8-4 0 16,-7 0 0-16,8 0 0 0,-2 0 0 0,-6 0 0 0,8 0 0 15,-1 0 0-15,-7 5 0 0,6-5 0 0,2-5 0 0,-1 10 0 16,1-5 0-16,-8 0 0 0,7 0 0 0,1 4 0 0,-2-4 0 0,-6 0 0 16,8 0 0-16,-1 0 0 0,1 0 0 0,-10 0 0 0,10 5 0 15,0-5 0-15,-9 0 0 0,9 0 0 0,-9 0 0 0,8 0 0 16,1-5 0-16,-8 10 0 0,-2-10 0 0,10 5 0 0,-9 5 0 16,9-5 0-16,-9 0 0 0,8 0 0 0,-7 0 0 0,8 0 0 15,-10 0 0-15,10 0 0 0,-8 0 0 0,7 0 0 0,1 0 0 0,-10 0 0 16,10 0 0-16,-1-5 0 0,-7 5 0 0,8 0 0 15,-10-4 0-15,10 4 0 0,0 0 0 0,-1-5 0 0,-8 5 0 16,8-4 0-16,1 4 0 0,-8-5 0 0,7 5 0 0,-8-5 0 0,8 1 0 16,-7-1 0-16,8 5 0 0,-10-4 0 0,10-1 0 0,-8 5 0 15,0-4 0-15,6-1 0 0,-6 5 0 0,0-5 0 0,-2 1 0 16,2-1 0-16,-2 2 0 0,2 3 0 0,0-6 0 0,-1 1 0 0,0 1 0 16,0-1 0-16,1 5 0 0,-9-4 0 0,8-1 0 15,1 0 0-15,-9 1 0 0,7 4 0 0,2-5 0 0,-9 1 0 0,9-2 0 16,-9 6 0-16,8-3 0 0,-8-2 0 0,9 0 0 0,-9 5 0 15,9-4 0-15,-10-1 0 0,10 0 0 0,-9 1 0 0,0 0 0 16,9-1 0-16,-10 1 0 0,10-1 0 0,-9 0 0 0,9 0 0 0,-9 5 0 16,7-9 0-16,-6 9 0 0,7-5 0 0,-7-3 0 0,6 3 0 15,-6 0 0-15,-1 1 0 0,8-1 0 0,-7 0 0 0,6-3 0 16,-6 2 0-16,7-2 0 0,-7 3 0 0,6 0 0 0,-6-3 0 16,-1 2 0-16,8-2 0 0,-7 3 0 0,6-4 0 0,-6 4 0 15,-1-5 0-15,9 7 0 0,-9-2 0 0,0-4 0 0,8 4 0 0,-8 0 0 16,0 1 0-16,1-5 0 0,6 5 0 0,-5-1 0 15,-3-5 0-15,9 6 0 0,-7-1 0 0,-1-4 0 0,-1 4 0 0,2-4 0 16,7 5 0-16,-7-6 0 0,-1 6 0 0,0-6 0 0,-1 1 0 16,10 5 0-16,-9-5 0 0,1 0 0 0,-1-1 0 0,0 6 0 15,1-6 0-15,-2 2 0 0,1-2 0 0,0 6 0 0,1-6 0 0,-1 1 0 16,-1 4 0-16,3-3 0 0,-3 4 0 0,1-6 0 0,1 5 0 16,-9 0 0-16,8-3 0 0,0 2 0 0,-1 2 0 0,-7 0 0 15,9-1 0-15,-9-4 0 0,8 5 0 0,0-2 0 0,-8 2 0 16,9-1 0-16,-9 1 0 0,8-1 0 0,-8 1 0 0,8 4 0 15,-8-5 0-15,9 1 0 0,-9-1 0 0,0 1 0 0,7 4 0 0,-7-5 0 16,8 0 0-16,-8 5 0 0,0-3 0 0,8-3 0 0,-8 6 0 16,0 0 0-16,0-5 0 0,0 5 0 0,0 0 0 0,0 0 0 15,0 0 0-15,0 0 0 0,0 0 0 0,0 0 0 0,0 0 0 16,0 0 0-16,0 0 0 0,0 0 0 0,0 0 0 0,0 0 0 16,0 0 0-16,0 0 0 0,0 0 0 0,0 0 0 0,0 0 0 15,0 0 0-15,0 0 0 0,0 0 0 0,0 0 0 0,0 0 0 0,0 0 0 16,0 0 0-16,0 0 0 0,0 0 0 0,0 0 0 0,0 0 0 15,0 0 0-15,0-4 0 0,0 4 0 0,0 0 0 0,9 0 0 16,-9 0 0-16,0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15,0 0 0-15,0 0 0 0,0 0 0 0,-9 4 0 0,9-4-12 0,-8 5-156 16,8-5-68-16,-8 6-32 0,1-3-52 0,-2 7 48 0,-7-6 52 16,7 1 36-16,-7 4 40 0,0-5 24 0,8 1 20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25:51.4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064414-8E25-479C-8660-D541B0D85D84}" emma:medium="tactile" emma:mode="ink">
          <msink:context xmlns:msink="http://schemas.microsoft.com/ink/2010/main" type="inkDrawing" rotatedBoundingBox="15988,4474 17186,7798 16933,7889 15735,4566" semanticType="callout" shapeName="Other">
            <msink:sourceLink direction="with" ref="{BFE66A36-72D6-473D-BA1D-9CC54A8CF5DA}"/>
          </msink:context>
        </emma:interpretation>
      </emma:emma>
    </inkml:annotationXML>
    <inkml:trace contextRef="#ctx0" brushRef="#br0">-3 133 39 0,'0'0'64'0,"0"0"-4"16,0 0 0-16,0 0-32 0,0 0 8 0,0 0-12 0,0 0-4 15,0 0-4-15,0 0 0 0,0 0 0 0,0 0 0 0,0 0 0 0,0 0 0 16,0 0-4-16,0 0 0 0,0 0 4 0,0 0-4 0,0 0 4 16,0 0-4-16,0 0 4 0,0 0-4 0,0 0 4 0,0 0 0 15,0 0-4-15,0 0 0 0,0 0 0 0,0 0 4 0,0 0-4 0,0 0 0 16,0 0 4-16,0 0-4 0,0 0-4 0,0 0 4 0,0 0 0 16,0 0-20-16,0 0 20 0,0 4 4 0,0-4 0 0,0 0-4 15,0 4-4-15,0-4 4 0,0 5-4 0,0 0 4 0,0-1 0 16,0 6 0-16,0-6-4 0,0 0 4 0,0 7 0 0,0-3-4 15,0-3-4-15,0 9 4 0,0-6 0 0,8 1 0 0,-8 1 0 0,0-1-4 16,9 0 4-16,-9 5 0 0,8-5 0 0,-8 0 0 0,0 6 0 16,7-2 0-16,2 1-4 0,-9-5 0 0,8 5 4 15,-8-1-4-15,8 1 0 0,0 0 4 0,-8 4-4 0,9-4 0 0,-2 0 0 16,-7 0 4-16,8 4 0 0,-8-4 0 0,9 4-4 0,-1-4 0 16,-8 3 0-16,8 2 4 0,1-5-4 0,-1 4 0 0,-8 1-4 15,7-1 4-15,2 1 0 0,-9-1 0 0,8 1-4 0,0-6 0 16,-8 6 0-16,8 0 8 0,1-2-8 0,-1 1 4 0,-1-4 0 15,-7 5 0-15,9-6 0 0,-1 5 0 0,0-5 0 0,1 2-4 0,-9 3 0 16,8-4 4-16,0 0-4 0,-1 0 4 0,-7 4-4 0,9-4 0 16,-1-1 0-16,-8 1 4 0,8 0-4 0,1 0-4 0,-1 0 4 15,-8 0 0-15,7 0 4 0,3-6-4 0,-10 6 4 0,7 1 0 0,1-2-4 16,-8-4 8-16,8 4-4 0,-8 1-4 0,9-4 4 16,-1 3-4-16,-8-4 4 0,7 5-4 0,2-4 0 0,-9-1 0 0,8 4-4 15,-8-3 4-15,8-1 4 0,1 0-8 0,-9 5 4 0,8-5 0 16,-8 1 0-16,8 3 0 0,-8-4 0 0,7 0 0 0,-7 0 0 15,9 1 4-15,-9 4-4 0,8-6 0 0,-8 2 4 0,0-1-4 0,8 4 0 16,-8-3 4-16,9-1-4 0,-9 4 0 0,0-3 0 0,8-1 0 16,-8-1 0-16,8 2 0 0,-8-1 0 0,9 5 0 0,-9-4 0 15,7 0 0-15,1-2 0 0,-8 1 4 0,8 5-4 0,-8-5 4 16,9-5-4-16,-1 6 0 0,-8-1 8 0,8 0-8 0,1 0 0 16,-9 1 0-16,7-2 0 0,1 2 0 0,-8-1 8 0,9-4-4 15,-1 9 0-15,-8-10 0 0,8 5 0 0,-1 0 0 0,-7 1-20 0,10-2 24 16,-10 3 0-16,7-8-4 0,-7 7 0 0,8-1-4 0,-8 0 0 15,9 0 0-15,-1 0 0 0,-8 1 0 0,0-2 4 0,8 2 0 16,1-1-4-16,-9 0 4 0,7 0 0 0,-7 0-4 0,8 1 0 16,-8-1 0-16,8 0 4 0,-8 5-4 0,9-6 0 0,-1 2 4 0,-8-1-4 15,8 1 0-15,-8-2-4 0,9 2 8 0,-9-1-4 16,7 0 4-16,-7 5-4 0,8-5 0 0,1 0 0 0,-9 1 4 0,8-2-4 16,-8 2 0-16,8 4 0 0,1-6-4 0,-9 2 4 0,8-1 0 15,-1 0 0-15,-7 1 0 0,8-2 0 0,-8 2 4 0,9 4-4 16,-9-5 0-16,8 0 0 0,-8 0 0 0,8 0 4 0,-8 1-4 15,0-1-4-15,9 0 4 0,-9 0 4 0,8 0 0 0,-8 0-4 0,7 1-4 16,-7-2 0-16,0 2 0 0,9-1 4 0,-9 0 0 16,8 1 0-16,-8-2 4 0,8 6-4 0,-8-4 4 0,0-2 0 0,8 2 0 15,-8-1-4-15,9 0-4 0,-9 5 0 0,7-5-12 0,-7 0 20 16,8 0 0-16,-8 0-4 0,9 1 0 0,-9-1 4 0,0 0-4 16,8 0 0-16,-8 0 0 0,8 1 0 0,-8 0 4 0,9-2-4 0,-9 1 0 15,8 0 0-15,-8 0 0 0,7 0 4 0,-7 6-4 0,8-7 0 16,-8 2 0-16,9-1 0 0,-9 5-4 0,8-5 4 0,-8 0 0 15,8 0 0-15,-8 5 0 0,9-5 0 0,-9 0 0 0,8 1 0 16,-8-2 0-16,7 6 0 0,-7-4 0 0,9-1 0 0,-1 0 0 16,-8 0 0-16,8 0 0 0,-8 1 0 0,8-2 0 0,-8 2 0 0,9-1 0 15,-9 0 0-15,8 0 0 0,-1 1 4 0,-7-1-4 0,0 0 0 16,9 5 0-16,-1-5 0 0,-8-1 0 0,8 7 0 0,-8-6 0 16,0 5 0-16,9-5 0 0,-9 5 0 0,8 0-4 0,-8-6 4 15,0 6 0-15,7 0 0 0,-7 0 4 0,8 0-4 0,-8-6 0 16,0 2 0-16,9 4 0 0,-9-5 0 0,8-1 0 0,-8 2 0 0,8-1 0 15,-8 1 0-15,0-6 0 0,9 5 4 0,-9-4 0 16,8 4-4-16,-8-4 0 0,7 4 0 0,-7-4-4 0,0-1 0 0,9 5 4 16,-9 0 0-16,8-4 0 0,-8 4 0 0,8 0 0 0,-8-4 0 15,0 4 0-15,8 1 4 0,-8-6 0 0,9 5-8 0,-9-4 4 16,0 4 0-16,8-4 0 0,-8 3 0 0,7-3 4 0,-7 4-4 0,0-4 0 16,0 0 4-16,9 3-4 0,-9-2 0 0,0-2 0 0,8 0 0 15,-8 5-4-15,0-4 8 0,8-1-4 0,-8 6 0 0,0-5 0 16,0 4 4-16,0-5-4 0,9 5 0 0,-9-4 0 0,0 4 4 15,8-4-4-15,-8 4 0 0,0-4 0 0,0 4 0 0,8-5 0 16,-8 5 0-16,0-4 4 0,0 4-4 0,0-3-4 0,7-3 4 0,-7 2 0 16,0 0-4-16,0-1 4 0,0 1 4 0,0-1-4 0,0 1 0 15,0-5 0-15,0 5 0 0,0-5 0 0,0 0 0 0,0 0-4 16,0 4 4-16,0-4 0 0,0 0 0 0,0 0 0 0,0 4 4 16,0-4 0-16,0 0-20 0,0 0 20 0,0 0-4 0,0 0 4 15,0 0-4-15,0 0 0 0,0 5 4 0,0-5 0 0,0 0 0 0,0 0-4 16,0 0 0-16,0 0 4 0,0 0-4 0,0 0 4 0,0-5-4 15,0 5 0-15,0-4 0 0,0 4 0 0,-7-4 0 16,7-1 0-16,0 0-4 0,0 1 4 0,-8-1 0 0,8-4 0 0,-8 1-4 16,8-2 8-16,-9 0-8 0,9-3 4 0,-8 4 0 0,8-5 0 15,-8 4 0-15,8-3 0 0,-9-1-4 0,9 1 4 0,-7-6 0 16,7 6 0-16,-8-1 0 0,8-5 0 0,-9 1 4 0,1 4-4 0,8-4 0 16,-8-1 0-16,0 1 0 0,8 0 0 0,-9-1 0 0,2-4 0 15,-1 5 0-15,8-6 0 0,-9 7 0 0,1-7 4 0,0 6-4 16,-1-4 0-16,9-2 0 0,-8 6 0 0,1 0 0 0,7-5 0 15,-8 4 0-15,-1 1 0 0,9 0 0 0,-8 0 0 0,8-1 0 16,-8 5 0-16,-1 0 0 0,9 1 0 0,0-1 0 0,-7 1 0 0,7-1 4 16,-8 1-4-16,8-6 0 0,-9 5 0 0,9 0 0 0,-8 0 0 15,8 0 0-15,-8-4 0 0,8 4 0 0,-8 0 0 0,-1-4 4 16,9 0-4-16,-7 4 0 0,7-3 0 0,-8-3 0 0,-1 7 0 16,9-7 0-16,-8 7 0 0,8-5 0 0,-8 5 0 0,-1-6 0 15,9 5 0-15,-8 5 4 0,8-9 0 0,-7 10 0 0,7-7-4 0,-8 5 0 16,-1-3 0-16,9 4 4 0,-8-5 0 0,8 5-4 0,-8-5 0 15,8 5 0-15,-9-5-4 0,1 5 4 0,8-5 0 0,-7 0-4 16,7 1 4-16,-9 4 0 0,9-10 0 0,-8 9 0 0,8-3 0 16,-8-1 0-16,8 0-4 0,-8 1 4 0,8 4 0 0,-9-5 0 15,9 0 0-15,0 5 0 0,-7-4 0 0,7 3 0 0,0 1 0 0,-8 0 0 16,8-5 0-16,-9 4 0 0,9 2 0 0,-8-7 0 0,8 7 0 16,0-1 0-16,-8-5 0 0,-1 1 0 0,9 3 0 0,-8-4 0 15,8 0 0-15,-7 0 4 0,7 1-4 0,-8-1 0 0,8 0-16 16,-9 1 20-16,9 0 0 0,-8-2 0 0,8 1-4 0,-8 0 0 15,8 0 4-15,-9 6 0 0,9-6-4 0,-8 0 0 0,8 0 0 0,0 5 4 16,-7-5 0-16,7 0-8 0,-9 5 4 0,1-4 0 0,8-1 0 16,-8 6 4-16,8-7-4 0,-9 1 0 0,1 0-4 0,8 1 4 15,-8-1-4-15,8 0 4 0,-7 1 0 0,-2-2 0 0,1 2 0 16,8-1 0-16,-8 1 0 0,-1-1-4 0,9 0 4 0,-8 0 0 16,8 0 0-16,-7 6 4 0,-3-7-4 0,10 2 0 0,-7 3 0 15,7 1 0-15,-8-5 0 0,8 6 0 0,-8-2 0 0,8 1 0 0,-9 0-4 16,1-1 4-16,8 1 0 0,-7 0 0 0,7 5-4 0,-9-11 0 15,1 6 4-15,8 1 0 0,-8-2 0 0,8-4 0 0,-9 6 0 16,1-6 0-16,8 0 0 0,-8 4-4 0,8-3 0 0,-7 0 4 16,-2-1 0-16,9 4 0 0,-8-4 0 0,8 0 0 0,0 1-4 15,-8-1 4-15,8 5 0 0,-9-5 0 0,9 5 0 0,-8-5 0 0,8 0 0 16,0 5 0-16,-8 0 0 0,8-6 0 0,-9 7 0 0,9-6 0 16,-7 5 0-16,7-4 0 0,-8 4 0 0,0-5 0 0,8 4 0 15,-9-4-4-15,1 1 0 0,8 5 4 0,-8-7-4 0,8 1 4 16,-9 0-4-16,9 1 4 0,-7 4-4 0,7-5 4 0,-8 5 0 0,8-1 0 15,-9 1 0-15,9 0 0 0,0 0 0 0,-8 4 0 0,8-4 0 16,0 4 0-16,-8 1 0 0,8-1-4 0,-7 1 0 0,7-1 4 16,0 1 0-16,-10-1-4 0,10 5 4 0,0-9-4 0,-7 9 4 15,7-5-4-15,-8 0 0 0,8 0 0 0,0-3 4 0,-9 3-4 0,9 1 0 16,-8-6 4-16,8 6 0 0,-8-6-4 0,8 7 0 16,-9-7 4-16,9 5-4 0,0-4 0 0,-7 4 0 0,7 1 0 0,0-5 4 15,-8 4 0-15,8 1-4 0,0 0 4 0,0-6 0 0,0 10 0 16,0-4 0-16,-8-2 4 0,8 2-8 0,0 0 4 0,0 4 0 15,0-5 0-15,-9 5 0 0,9-5-4 0,0 5 4 0,0-4 4 0,-8 0-8 16,8 4 4-16,0-5 0 0,0 5 0 0,-8-5 0 16,8 5 4-16,-9-4-4 0,9-1 0 0,0 0 0 0,0 5 0 0,-7-4-8 15,7-1 12-15,0 1-12 0,0-2 4 0,-8 3 0 0,8-2 0 16,0 0 0-16,-9 1 4 0,9-1-4 0,0 0 4 0,0-4-4 16,0 5 8-16,0 0-4 0,0-1 0 0,0 0-4 0,0 0 4 0,0 1 4 15,0-1-4-15,0 1 0 0,0-1 0 0,0 5 0 0,-8-5 0 16,8 1 0-16,0 4 0 0,0 0 4 0,0-5-4 0,0 5 0 15,0 0 0-15,0 0 0 0,0 0-4 0,-8 0 0 0,8 0 4 16,0 0 0-16,0 0 4 0,0 0-4 0,0-5 0 0,0 5 0 16,0 0 0-16,0-4 0 0,-8 4 0 0,8-4 0 0,0 4 4 15,0-5-4-15,-9 5 0 0,9-5 0 0,0 5 0 0,0-5 0 0,-7 5 0 16,7-4 0-16,0 4 0 0,0 0 0 0,0-5 0 0,0 5 0 16,0 0 0-16,0 0-4 0,0 0 8 0,0 0-4 0,0 0 0 15,0 0 0-15,0 0 4 0,0 0 0 0,0 0-8 0,0 0 8 16,0 0 0-16,0 0-8 0,0 0 8 0,0 0-4 0,0 0 0 15,0 0 4-15,0 0-8 0,0 0 12 0,0 0-12 0,0 0 8 0,0 0 0 16,-8 0-4-16,8 0 0 0,0 0 4 0,0 0 0 0,0 0-8 16,0 0 4-16,0 0 4 0,0 0 0 0,0 0-4 0,0 0 4 15,0 0 0-15,0 0-4 0,0 0 0 0,0 5 0 0,0-5 4 16,0 0-4-16,0 4 0 0,0-4-4 0,0 5 4 0,0-5 0 16,0 5 0-16,0 0-4 0,0-5 8 0,0 4 0 0,0 0-4 0,0 1 0 15,0 0 0-15,0 4 0 0,0-4 0 0,0-1 0 16,0 1 0-16,0-1 4 0,0 1-8 0,0 0 4 0,0 4 0 0,0-5 0 15,0 1 0-15,0 4 0 0,0-4 4 0,0 4-4 0,8-1 0 16,-8 2 4-16,0-5-4 0,0 4 0 0,0 0 4 0,7 1-4 16,-7-2 4-16,0 6 0 0,9-4-4 0,-9-2 4 0,8 6-4 0,0 0 0 15,-8 0 4-15,8 0-4 0,-8 0 4 0,9-1-8 0,-1 1 4 16,-8-1 0-16,7 6 4 0,2-1-4 0,-1 1 0 0,0-1 0 16,1 0-4-16,-1 5 4 0,0-4 0 0,-1 4 0 0,2-1 0 15,-1 2 0-15,0-2 0 0,1 6 0 0,-1-5 0 0,-1 3 0 16,3-2 0-16,-3 5 0 0,1-3 0 0,9 2 0 0,-9-5 0 0,-1 5 0 15,2-1 0-15,-1 0 0 0,0-3 0 0,9 3 0 0,-9 0 0 16,-1-4 0-16,2 5 4 0,-1-5 0 0,0 4-4 0,9-4 0 16,-17 0 4-16,17 0-8 0,-10 0 4 0,1 0 0 0,0 4 0 15,1-8 0-15,-1 4 0 0,0 0 0 0,1 0 0 0,-2 1 0 16,1-7 4-16,1 6-4 0,-9-5 4 0,8 5-4 0,0-5 4 0,-1 6-4 16,-7-6-4-16,10 0 4 0,-3 0 0 0,-7 6 0 0,8-6 0 15,1 0 0-15,-9 0 0 0,8 1 0 0,-8-5 0 0,8 5 0 16,-8-2 0-16,9-3 0 0,-2 4 0 0,-7 0 0 0,8-4 0 15,-8 5 0-15,8-6 0 0,1 1 0 0,-9 5 0 0,8-6 0 16,-8 1 0-16,8 4 0 0,-8-4 0 0,9 5 0 0,-2-6 0 16,-7 1 0-16,8 5 0 0,-8-6 0 0,9 6 0 0,-9-5 0 0,8-1-4 15,-8 6 8-15,0-5-8 0,8 4 4 0,-8-4 0 0,9 0 0 16,-9-2 0-16,8 8-4 0,-8-7 8 0,0 1-4 0,7-1 0 16,-7-3 0-16,8 4 0 0,1-1 0 0,-9 1 0 0,8 0 0 15,-8 0 0-15,8-5 0 0,1 5 0 0,-9-4-4 0,8 3 8 16,-1-4-4-16,-7 4 0 0,9 1 0 0,-1-4 0 0,0 3 0 0,-8-4 0 15,8 5 0-15,1 0 4 0,-9-5-4 0,7 5 0 0,1-1 0 16,-8 1 0-16,9-4 0 0,-9 4 0 0,8-1-4 0,0-4 4 16,-8 5 0-16,9-1 0 0,-9 2 0 0,8-7 4 0,-1 6 0 15,-7 0-4-15,8-5 0 0,-8 6 0 0,9-7 0 0,-9 1 0 16,8 5 0-16,-8-4 0 0,8 3 0 0,-8-4 0 0,9 1 0 0,-9 4 0 16,8-6 4-16,-8 2-4 0,7 4-4 0,-7-6 4 0,9 2 0 15,-9-1-4-15,8 4 4 0,0-3 0 0,-8 4 0 0,0-6 0 16,8 2 0-16,-8-1 0 0,9 0-4 0,-1 1 4 0,-8-2 0 15,7 2 0-15,-7-1 0 0,9 0 0 0,-9 0 0 0,8 0 4 16,-8 1-4-16,8-6 0 0,-8 6 0 0,9-1 0 0,-9 0 0 0,8 0 0 16,-8 0-4-16,7 0 4 0,-7 1 0 0,0-1-4 0,8 0 4 15,-8 0-4-15,9 0 4 0,-9 1 0 0,8-2 0 0,-8 3 0 16,8-3-4-16,-8 1 4 0,9-5 0 0,-9 6 0 0,8-1 0 0,-8 0 0 16,7 1-4-16,-7-1 0 0,9-5 4 0,-9 5 0 15,8-4-4-15,-8 4 4 0,8 0 0 0,-8-4-4 0,0-2 4 0,8 8 0 16,-8-7 4-16,0 5-4 0,9-4 0 0,-9-1-4 0,0 1 4 15,8 0-4-15,-8-1 4 0,0 2-4 0,0-3 8 0,0 2-4 16,7 0-4-16,-7-5 4 0,0 4 0 0,0-4 0 0,0 5 4 16,0-5-8-16,0 0 0 0,0 0 4 0,0 0-4 0,0 4 4 15,0-4-8-15,0 0 4 0,0 0 0 0,0 0 0 0,0 0 4 16,0-4-8-16,0 4 4 0,0 0 0 0,0-5 0 0,0 5 0 0,0-4 0 16,0 4 0-16,0-5 4 0,0 0 0 0,0 2 0 0,0-3 0 15,0 2-4-15,0-6 4 0,0 6 0 0,0-5 0 0,0 4 0 16,-7-4 0-16,7 0 0 0,0-1 0 0,0 6 0 0,0-5 0 15,-8 0 0-15,8 0 4 0,0-6-8 0,-9 6 4 0,9-4-4 16,0 3 4-16,-8-3 0 0,8-6 0 0,-8 6 0 0,8-1-4 0,-8-4 4 16,8 4 4-16,-9-4-4 0,9-5 0 0,-7 4 0 0,7 1 0 15,-8-5 0-15,8 4-4 0,-9-3 4 0,9 4 0 0,-8-6 4 16,8 6-4-16,-8-5 0 0,8 4 0 0,-9-3 0 0,9-1 0 16,-8 4 0-16,1-3 0 0,7 3 0 0,-8-4 0 0,-1 5-4 15,9-5 0-15,-8 4 0 0,0-3 4 0,8 0 0 0,-9 3 0 0,2-5 0 16,7 2 4-16,-8 4-4 0,-1-6 0 0,1 6 0 0,8-5 0 15,-8 5 0-15,8-1 0 0,-8 1-4 0,-1 0 0 0,9-2 4 16,-7 3 0-16,7-1 0 0,-8 4 0 0,8-5 4 0,-9 6 0 16,9-5 0-16,-8 5-4 0,0-6 4 0,8 0-4 0,-9 0 4 15,1 1 0-15,8 0-4 0,-7-5 0 0,-1 5-4 0,-1-1 4 0,9-4 0 16,-8 4-4-16,0 2 0 0,8-7 4 0,-9 6 0 0,9-4 0 16,-8 3 4-16,8 0-4 0,-7 1 0 0,7 0 0 0,-9 0 0 15,9 3 4-15,-8 2-4 0,8-5 4 0,-8 5 4 0,8-2 4 16,-8 2-12-16,8-1 4 0,-9 0 0 0,2 0 0 0,7 0 0 15,-8 1-4-15,-1-6 4 0,1 5 0 0,8 1-4 0,-8-1 0 16,-1-5 4-16,1 6-8 0,8-6 8 0,-7 6-8 0,-1-6 8 0,8 6-8 16,-9-1 8-16,9 0 0 0,-8-4-4 0,8 10 4 0,-8-7 0 15,8 1 0-15,-9 0-4 0,9 1 0 0,-8 3 4 0,8 1 0 16,-7-4 0-16,7 4-4 0,-9-6 0 0,1 6 4 0,8 0-8 16,-8-5 4-16,8 6 4 0,-9-6-4 0,1 4 0 0,8 1 4 15,-8-4-4-15,1 3 0 0,-2-4 0 0,9 5 4 0,-8-4-4 0,0-1 4 16,8 5-8-16,-9-1 4 0,1-3 0 0,8 4 0 0,-7-5 0 15,7 4 0-15,-10-3 4 0,3-1-4 0,-1 4 0 0,8-3 0 16,-8-1 0-16,-1 0 0 0,1 0 0 0,1 1 0 0,-2-6 0 0,9 6-4 16,-8 0 4-16,0-6 0 0,-1 5 0 0,1-5 4 15,8 6-8-15,-8-1 4 0,1 0 0 0,-2 1 0 0,9 0 4 0,-8-2-4 16,8 6 0-16,-8 0-4 0,-1 0 8 0,9-2-4 0,0 3 0 16,-8-1 0-16,8 4 0 0,-8-4 0 0,8 5 0 0,-9-1 0 15,9-4 0-15,-7 5-4 0,7-6 4 0,-8 6 0 0,8-6-16 0,-8 2 16 16,-1-2 4-16,9 1-4 0,-8 1 0 0,0-7 4 15,8 6-4-15,-9-5 0 0,2 1-4 0,7-1 0 0,-8 4 4 0,-1-3 0 16,9-1 0-16,-8 5 0 0,0-5 0 0,8 0 0 0,-7 5-4 16,7 0 0-16,-10-5 4 0,10 5 4 0,-7-1-8 0,-1 2 8 15,8-2-4-15,-9 1 0 0,9 0 0 0,-8-1 0 0,8 2 4 16,-8-6-4-16,-1 4-4 0,9 2 4 0,-7-6 0 0,-1 4 0 16,8 2 0-16,-8-6 0 0,-1 4 0 0,1-3 0 0,8-1 0 0,-8 5 0 15,-1-6 0-15,9 7 0 0,-7-6 0 0,-1 5 0 0,8 0-4 16,-9 0 8-16,9-1-4 0,-8 1 0 0,8 0 0 0,-8 4-4 15,8-4 4-15,-8 4 4 0,8-3-4 0,-9 3 4 0,9 0-4 16,-7 0 0-16,7-4 0 0,0 5 0 0,-8 0 0 0,8-1 0 16,-9-4 0-16,9 4 0 0,-8-3 0 0,8 3 4 0,0-1-4 15,-8-2 4-15,8 3-4 0,0-4 0 0,-9 4 0 0,9 0 0 0,0 1 0 16,0-5-4-16,0 4 4 0,0 1 0 0,0-6 0 0,0 6 0 16,0 0 4-16,0-1-4 0,0 5 0 0,0-5 0 0,0 1 4 15,0-1-4-15,0 5 4 0,0 0 0 0,0-5 0 0,0 5 0 0,0-4 0 16,0 4-4-16,0 0 0 0,0-5 0 0,0 5 4 15,0-5-4-15,0 5 0 0,0-4 0 0,0 4 4 0,0-4 0 0,0-1 0 16,0 5 0-16,0-5 4 0,0 0-4 0,0 1 0 0,0-1 0 16,0 1 0-16,0-1 0 0,0 1 0 0,0 4 0 0,0-5 4 15,0 1-4-15,0 4 0 0,0-5 0 0,0 5 0 0,0 0 0 0,0-5-4 16,0 5 4-16,0 0 0 0,0 0-4 0,0 0 0 0,0 0 0 16,0 0-4-16,0 0-4 0,0 0-8 0,0 0-8 0,0 0-4 15,0 5-24-15,0-5-20 0,0 5-32 0,0-5-20 0,0 4 12 16,-8-4-80-16,8 5 4 0,0 4 40 0,-7-5 20 0,-2 1 28 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4:10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EC8938-5E1D-4FE2-9DB8-FD210B09156D}" emma:medium="tactile" emma:mode="ink">
          <msink:context xmlns:msink="http://schemas.microsoft.com/ink/2010/main" type="writingRegion" rotatedBoundingBox="10122,3523 16805,3124 16977,6014 10295,6412">
            <msink:destinationLink direction="with" ref="{CDBBCC33-FA39-4E1C-895D-405BA77D74B2}"/>
          </msink:context>
        </emma:interpretation>
      </emma:emma>
    </inkml:annotationXML>
    <inkml:traceGroup>
      <inkml:annotationXML>
        <emma:emma xmlns:emma="http://www.w3.org/2003/04/emma" version="1.0">
          <emma:interpretation id="{7049E8C7-E4E2-4101-83A5-F156472FA31A}" emma:medium="tactile" emma:mode="ink">
            <msink:context xmlns:msink="http://schemas.microsoft.com/ink/2010/main" type="paragraph" rotatedBoundingBox="10122,3523 16805,3124 16868,4180 10185,4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E00EAC-34AE-429A-90DF-1DCDA4E06354}" emma:medium="tactile" emma:mode="ink">
              <msink:context xmlns:msink="http://schemas.microsoft.com/ink/2010/main" type="line" rotatedBoundingBox="10122,3523 16805,3124 16868,4180 10185,4578"/>
            </emma:interpretation>
          </emma:emma>
        </inkml:annotationXML>
        <inkml:traceGroup>
          <inkml:annotationXML>
            <emma:emma xmlns:emma="http://www.w3.org/2003/04/emma" version="1.0">
              <emma:interpretation id="{0C45CFA4-9394-417A-95F4-C66225F4AE93}" emma:medium="tactile" emma:mode="ink">
                <msink:context xmlns:msink="http://schemas.microsoft.com/ink/2010/main" type="inkWord" rotatedBoundingBox="10125,3576 11093,3519 11153,4521 10185,4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-1416 38 59 0,'0'-6'72'0,"0"-3"0"0,0 5-8 0,0-5-20 0,0 4 4 16,0-4-4-16,0 4 0 0,0-4 4 0,0 0 0 0,0 4 0 16,0-4 4-16,0 4 0 0,0 1 8 0,0-5 4 0,0 4 0 0,0 1-4 15,0-1 0-15,0 0 0 0,0 2 0 0,0 3 4 16,0 0 0-16,0-6-12 0,0 6 4 0,0 0 0 0,0 0 0 0,0 0 0 15,0 0 4-15,0 0 0 0,0 0 4 0,0 0-4 0,0 6-4 16,0-3-4-16,9 2 0 0,-9 0-4 0,0-1-4 0,0 1-20 16,8 4-24-16,-8 0 0 0,0 0 0 0,0 1 0 0,8 3 0 0,-8 1 0 15,0 0 0-15,9 5 0 0,-9-6 0 0,0 5 0 0,0 0 0 16,0 6 0-16,0-6 0 0,0 0 0 0,0 5 0 0,0-4 0 16,0 3 0-16,0 2 0 0,0-2 0 0,0-4 0 0,0 6 0 15,0-6 0-15,0 5 0 0,0-5 0 0,0 0 0 0,0 1 0 16,0 0 0-16,0-1 0 0,0-4 0 0,0 5 0 0,0-6 0 15,0 0 0-15,0-4 0 0,0 5 0 0,0-4 0 0,0-1 0 16,0 0 0-16,0-5 0 0,0 0 0 0,0 1 0 0,0 0 0 16,0-1 0-16,0-4 0 0,0 0 0 0,0 0 0 0,0 0 0 0,0 0 0 15,0 0 0-15,0-4 0 0,0-1 0 0,0 0-52 0,0 1-12 16,0 0-12-16,0-5-8 0,0 4-8 0,0-5-12 0,-9 2 0 16,9-2-16-16,0 1-12 0,0 0-4 0,0-5-4 0,-8 4 8 0,8 2-76 15,-8-6 24-15,8 0 40 0,-9 0 20 0,9 6 28 16</inkml:trace>
          <inkml:trace contextRef="#ctx0" brushRef="#br0" timeOffset="459.7683">-1538-32 47 0,'0'-5'80'15,"0"5"-8"-15,0-4 0 0,0 4-24 0,-7-5-4 16,7 5 0-16,0-4-4 0,0-1 0 0,0 1 0 0,0-1 0 0,0 1-4 16,0-1 4-16,0 0 0 0,0 2 4 0,7-8 0 0,-7 7 4 15,0-5-4-15,0 0 4 0,0 4-8 0,8-4 0 0,-8 0 0 16,9 0 0-16,-9-1 0 0,8 1-4 0,0-4 0 0,0 3-4 16,1 1 0-16,-2 0 0 0,1 0 0 0,9-1 4 0,-9 1-8 0,1-4 0 15,6 3 4-15,2 6-4 0,-9-4 0 0,9-2 0 16,-2 0-4-16,-6 6 0 0,7-6-4 0,1 10 0 0,-2-4 0 0,2 0 0 15,0 4 0-15,-2-5-4 0,2 5 0 0,-1 0 0 0,1 0 0 16,-1 5-4-16,-8-1 4 0,9 0-4 0,-2 1-4 0,-7 0 4 16,1-1 0-16,7 6-4 0,-7 0 0 0,-1-2 0 0,-1-4 0 0,3 6-4 15,-3 3 0-15,-7-4 8 0,8 1-8 0,-8-1-4 0,8 5 8 16,-8-5-4-16,0 4 4 0,0-3-4 0,0 4 0 0,0-5 4 16,0 4 0-16,-8-3 0 0,8 4-4 0,-8-6 0 0,8 6 0 15,-7-4 4-15,-3 3-8 0,3-4 0 0,-1 5 4 0,-1-4 0 16,-7-2-4-16,7 6 0 0,-6-4 0 0,7-1 4 0,-9 0-4 0,9-5-4 15,-8 6 0-15,-1-1 0 0,9-5 0 0,-8 1-8 0,0 0 4 16,8-1-8-16,-1-4-8 0,-7 5-20 0,7-5-12 0,1 0-16 16,1 0-16-16,7 0-8 0,-9 4-20 0,1-4-28 0,8 0-8 15,0 0 4-15,-8-4-56 0,8 4-4 0,0-5 36 0,8 5 36 16,-8 0 20-16,8 0 28 0</inkml:trace>
          <inkml:trace contextRef="#ctx0" brushRef="#br0" timeOffset="1203.7789">-925 161 19 0,'0'-4'104'0,"0"-2"-8"0,0 2-4 0,0 4-24 0,0-4-4 15,0 4-8-15,0 0-4 0,0 0 4 0,0 0 8 0,0 0-4 16,0-5 12-16,0 10-4 0,0-5 0 0,0 4-4 0,0 0-16 0,0-4 12 16,7 6 0-16,-7 2 0 0,0-3-4 0,8 0 4 0,-8 4-8 15,0 0 4-15,8 5-8 0,-8-5-4 0,9 10 4 0,-9-6-8 16,8 1-4-16,-8 4-8 0,7-4 0 0,-7 4-4 0,10 1 0 15,-10-1-4-15,0 0-4 0,7 1-4 0,-7-1 4 0,0 0-4 16,0 1 0-16,0-2 0 0,8-2-4 0,-8 3 0 0,0 1 0 16,0-5 0-16,0-1 0 0,0 0-4 0,9 1 0 0,-9-1 0 15,0-2 0-15,0-2 0 0,0 0-4 0,0 0 4 0,0 0-4 16,0-3 4-16,0-3-8 0,0 2 8 0,0 0-4 0,0-5 0 0,0 4 0 16,0-4 4-16,0 0-4 0,0 0 0 0,0 0 0 15,0-4 0-15,0 4 0 0,0-5-4 0,0 0 8 0,0-4-4 0,0 5 0 16,0-6-4-16,0 1 4 0,0 0 0 0,0 0 0 0,0 0 0 0,0-5 0 15,0 4-4-15,0-3 0 0,0 0 4 0,8-1 0 16,-8 0 0-16,0 4 0 0,8-3 0 0,-8 5-4 0,7-3 8 0,-7 3-4 16,9-2 0-16,-9 1 0 0,8 0 0 0,0 5 0 0,1-2-4 15,-9 2 4-15,8 0 0 0,0-1 0 0,1 0 0 0,-9 1 0 16,7 4-4-16,1 0 4 0,0-5 4 0,-8 5-4 0,9 0 0 0,-1 0 0 16,0-5 0-16,1 5 0 0,-2 0 0 0,1 5 0 15,1-5 0-15,-1 0 0 0,0 5 0 0,1-5 0 0,-1 4 0 0,-1 1 0 16,1 0 0-16,1-1 4 0,-1 0 0 0,0 2-4 0,1-2 4 15,-2 0-4-15,1 6 4 0,1-6-4 0,-1 6 4 0,0-2 0 16,-8-4-4-16,8 6 0 0,-8 0 4 0,9-2-4 0,-9 2 4 0,0-1-4 16,0 0 8-16,0 1-4 0,0 3-4 0,0-4 8 0,-9 0-4 15,9 0 4-15,-8 4-4 0,0-2 4 0,0-2-4 0,-1-5 4 16,1 5-4-16,1 1 8 0,-2 0-4 0,1-7-4 0,-9 2-4 16,9 0 0-16,-7-1 0 0,6 1 0 0,-7-5 0 0,7 0 0 15,1 4 0-15,-8-4 0 0,8-4 0 0,-9 4 0 0,9-5 0 0,0 5 0 16,-8-4 0-16,8-6 0 0,0 7 0 0,-1-3 0 0,-7-3 0 15,7 4 0-15,2-4-12 0,-1 5-12 0,0-5-12 0,-1-2 0 16,9 3-12-16,-8 3-16 0,8 1-16 0,-7-6-4 0,7 6-20 0,0 0-12 16,0-1-16-16,0-4-12 0,0 5-4 0,0-2 8 15,0 2-64-15,7 0 4 0,-7-6 40 0,8 6 32 0,1-6 24 0</inkml:trace>
        </inkml:traceGroup>
        <inkml:traceGroup>
          <inkml:annotationXML>
            <emma:emma xmlns:emma="http://www.w3.org/2003/04/emma" version="1.0">
              <emma:interpretation id="{D0FB5815-C53A-4C0D-844E-DF69D65397B5}" emma:medium="tactile" emma:mode="ink">
                <msink:context xmlns:msink="http://schemas.microsoft.com/ink/2010/main" type="inkWord" rotatedBoundingBox="11681,3875 12176,3846 12193,4140 11698,41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1.4238">4 0 11 0,'-8'5'88'0,"8"-5"-8"0,0 5-4 0,0-5-20 0,0 0 0 16,0 0 0-16,0 4 0 0,0-4 0 0,0 0 4 0,0 0 0 0,0 0 0 16,0 0 0-16,0 0 4 0,0 0-4 0,0 0 0 0,0 0 0 15,0 0 0-15,0 0 0 0,0 0 4 0,0 0 4 0,0 0 4 16,0 0 0-16,8 0 4 0,-8 0-4 0,0 0 0 0,8 0 0 16,1 0 0-16,-9 0-4 0,7 0 0 0,1 0 0 0,0 0-16 15,1 0-40-15,-1 0-12 0,9 0 0 0,-10 0 0 0,10 0 0 0,-9 0 0 16,7 0 0-16,2 0 0 0,-9 0 0 0,9 0 0 0,0 0 0 15,-2 0 0-15,2 0 0 0,-1 0 0 0,0 0 0 0,1 0 0 16,-1 0 0-16,1 0 0 0,-2 0 0 0,2-4 0 0,-9 4 0 16,9 0 0-16,-2 0 0 0,2 0 0 0,-9 0 0 0,8 4 0 15,-8-4 0-15,9 0 0 0,-9 0 0 0,0 0 0 0,1 5 0 0,-2-5 0 16,1 0 0-16,-8 0 0 0,9 0 0 0,-1 0 0 0,-8 4 0 16,0-4 0-16,0 0 0 0,0 0 0 0,0 0 0 0,0 0 0 15,0 0 0-15,0 0 0 0,0 0 0 0,0 0 0 0,0 0 0 16,0 0 0-16,0 0 0 0,0 0 0 0,-8 0 0 0,8 0 0 15,-9 0 0-15,9 0 0 0,-8 0 0 0,8 0-64 0,-7 0-64 0,-2 0-16 16,1 0-32-16,0 0-12 0,0 0 0 0,-9 0-32 0,10 0-24 16,-10 5 44-16,9-5 40 0,-9 0 20 0,2 4 28 0</inkml:trace>
          <inkml:trace contextRef="#ctx0" brushRef="#br0" timeOffset="2126.579">53 248 19 0,'0'5'108'0,"0"-1"-8"0,0 1-4 0,0 0-20 15,0-5-4-15,0 3 4 0,0 2 0 0,0-5 4 0,0 0 4 0,0 5-4 16,0-5 0-16,0 0 0 0,8 0-4 0,-8 0 0 16,8 0 4-16,1 0 4 0,-9 0 0 0,7 0-4 0,1 0-4 0,1 0-4 15,-1 0 0-15,0 0-4 0,-1 0-4 0,3 0-4 0,-3 0 0 16,1 0-8-16,9 0-36 0,-9 0-16 0,1 0 0 0,-2 0 0 15,1 0 0-15,9 0 0 0,-9-5 0 0,0 5 0 0,1 0 0 0,-2 0 0 16,10-5 0-16,-9 5 0 0,0 0 0 0,9-3 0 0,-10 3 0 16,1 0 0-16,1 0 0 0,-1 0 0 0,0 0 0 0,1-5 0 15,-1 5 0-15,-1 0 0 0,1 0 0 0,-8 0 0 0,9 0 0 16,-9 0 0-16,0 0 0 0,8 0 0 0,-8 0 0 0,0 0 0 16,0 0-64-16,0 0-80 0,0 5-28 0,-8-5-32 0,8 0-4 0,0 3-64 15,-9-3 16-15,1 0 48 0,8 0 16 0,-7 0 56 0,7 5 28 16</inkml:trace>
        </inkml:traceGroup>
        <inkml:traceGroup>
          <inkml:annotationXML>
            <emma:emma xmlns:emma="http://www.w3.org/2003/04/emma" version="1.0">
              <emma:interpretation id="{D07C9271-F95A-4257-98C9-909AFF36EF92}" emma:medium="tactile" emma:mode="ink">
                <msink:context xmlns:msink="http://schemas.microsoft.com/ink/2010/main" type="inkWord" rotatedBoundingBox="12617,3374 14104,3285 14159,4195 12672,42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12.3903">1766-477 35 0,'0'-4'92'0,"-8"4"-4"0,8-4-4 0,-9-2-20 16,9 6 4-16,0-4-4 0,0-1 4 0,0 1 4 0,0 4 0 15,0-5 4-15,9 1-8 0,-9-1-4 0,8 0 4 16,-8 1 4-16,8-1-4 0,-8 1 0 0,9-1 0 0,-1 0 4 0,-1 1-4 15,2 4 4-15,-1 0-8 0,0 0 8 0,0-4-8 0,8 4-4 16,-8 0 0-16,9 4 0 0,0-4-4 0,-2 0-4 0,2 4 0 16,-1 1-16-16,0 0-36 0,1-1 0 0,6 1 0 0,-6-1 0 0,8 1 0 15,-8 0 0-15,6-1 0 0,1 1 0 0,1-1 0 0,-8 1 0 16,7-1 0-16,1 2 0 0,-10-2 0 0,10-4 0 0,-8 4 0 16,7-4 0-16,-8 0 0 0,8 0 0 0,-7 5-84 0,-1-5-68 0,1 0-44 15,-10-5-36-15,10 5-48 0,-9 0 8 0,1-4 40 16,-1 0 40-16,-1 4 40 0,1 0 28 0,-8 0 28 0</inkml:trace>
          <inkml:trace contextRef="#ctx0" brushRef="#br0" timeOffset="3385.0316">1880-247 3 0,'0'-10'100'0,"0"6"-4"0,0-4-8 0,0 2-24 16,0 2-4-16,0-1 0 0,0 0-4 0,-8 1-4 0,16 4 0 16,-8-5 4-16,0 5 4 0,0 0 4 0,0-5-4 0,0 10 4 15,0-5 4-15,0 5-4 0,0-1 4 0,0 1-4 0,0 4-4 16,0-3 4-16,9 6 0 0,-9-2-4 0,0 3-4 0,8 1-4 15,-8 0-4-15,0 0-4 0,7 4-8 0,-7 0 0 0,8 1-4 0,-8-1-4 16,0 1 0-16,9 3-8 0,-9-3-4 0,8-1 4 0,-8 5-8 16,0-5 0-16,8 1-4 0,-8 0-4 0,0-2 0 0,9 2 4 15,-9-1-4-15,0 1 0 0,7-6-4 0,-7 6 0 0,0-5 0 16,0-1-4-16,0 1-4 0,0-5-8 0,0 5-16 0,0-5-12 16,0 1-16-16,0-1-12 0,0-5-12 0,0 0-12 0,0 1-16 0,0 0-12 15,0-5-12-15,0 0-4 0,0 0 8 0,0-5-60 0,0 0-8 16,0-3 48-16,8 2 20 0,-8-2 24 0</inkml:trace>
          <inkml:trace contextRef="#ctx0" brushRef="#br0" timeOffset="3713.1897">2198-289 47 0,'0'-4'108'0,"0"-1"-8"0,0 0 0 16,0 1-24-16,0 4-4 0,7 0-4 0,-7-4 0 0,0 4 0 15,0 0 0-15,0 0 4 0,10 0-12 0,-10 0 4 0,0 0 0 0,7 4 4 16,-7-4 0-16,8 4 8 0,-8 1 0 0,8 4 4 0,-8 1-4 16,0 0 0-16,9-2-4 0,-9 1-4 0,0 5-4 0,8-1 0 15,-8 1-4-15,0 5-8 0,7-1 0 0,-7-4-4 0,0 9-36 16,0-5-12-16,0 1 0 0,0 3 0 0,0-3 0 0,0 3 0 16,9 1 0-16,-9-4 0 0,0 4 0 0,0 0 0 0,8 0 0 0,-8 0 0 15,0-5 0-15,0 5 0 0,8-4 0 0,-8-1 0 0,9 0 0 16,-9 0 0-16,0 0 0 0,0-4 0 0,8 0 0 0,-8-1 0 15,0-3 0-15,0 4 0 0,0-5 0 0,0 0 0 0,0-4 0 0,0-1 0 16,0 1 0-16,0-5 0 0,-8 5 0 0,8-5-56 16,0 0-32-16,-9-5-16 0,9 0-16 0,-8 1-8 0,8-5-16 0,-8 4-4 15,-1-9-8-15,2 5 4 0,-1-4-60 0,-1-1-4 0,1-4 48 16,0 4 28-16,1-5 28 0,-3-4 24 0</inkml:trace>
          <inkml:trace contextRef="#ctx0" brushRef="#br0" timeOffset="3013.3347">1105-18 3 0,'0'0'88'0,"0"0"-4"15,0 0-4-15,0 0-24 0,0 0 0 0,0 0 0 0,8 0-4 16,-8 0 0-16,0 0 0 0,8 0 4 0,-8 0 4 0,7 0 0 15,3 0-12-15,-10 0 20 0,7-4-12 0,1 4 8 0,1-5-4 0,-1 5-4 16,0-5 0-16,1 0 0 0,-2 1 0 0,1-5-4 0,1 4 4 16,-1-4-8-16,0 0-4 0,0 1-4 0,1-3-4 0,-2-2-4 15,1 4-4-15,-8-5 0 0,9 5-8 0,-1-5 0 0,0 0-4 16,-8 1 0-16,0-1 0 0,0 4-4 0,9-3 0 0,-9-1 0 16,0 5-4-16,-9-5 0 0,9 5 0 0,0-5-4 0,-8 5 4 15,8 0-4-15,-8-1 0 0,-1-3-4 0,1 7 4 0,1-2 0 0,-10-1 0 16,9 4-4-16,0 0 0 0,-9-3 0 0,10 8 0 0,-10-5 0 15,0 1 0-15,9 4 0 0,-9 0 0 0,2 0 0 0,7 0 4 16,-9 4-4-16,1 1 0 0,8-1 4 0,-9 0 0 0,9 6-8 16,-7-1 4-16,6-4 0 0,1 4 0 0,0 0 0 0,-9 5 0 15,17-5 0-15,-8 0 0 0,-1 5 0 0,2-5 0 0,7 0 0 0,0 0 0 16,-8 0 0-16,8 1 0 0,0-1 0 0,0 0 0 0,8 0 0 16,-8 1 0-16,0-6 0 0,7 5 0 0,2-4 0 0,-1 4 0 15,-8 0 0-15,8-4 0 0,9 4 0 0,-9 0 0 0,1 0 0 16,-2 1 0-16,9-2 0 0,1 3 0 0,-9-3 4 0,8 1 0 15,1 0-4-15,-1 0 4 0,1 0 0 0,7 6 0 0,-8-7 0 0,0 2-4 16,1-1 0-16,7 5 0 0,-8-5 8 0,1 1-4 0,-1-2-4 16,1 6 4-16,-2-5 0 0,2 0 0 0,0 5 0 0,-9-5-4 15,8 5 0-15,-8 0 0 0,0 0 0 0,-8 0 0 0,8-1 4 0,-8 1-4 16,0 4-4-16,0-4 8 0,0 5-4 0,0-6 0 16,-8 1 4-16,0 4-4 0,0-4 4 0,-1 0-4 0,-6-1 0 15,6 1 0-15,-7-4 0 0,-1-1 0 0,10 0 0 0,-10 0 0 0,1-9 4 16,-1 4 0-16,1 1 0 0,8-5 0 0,-8 0-4 0,-1-5 0 15,1 1 4-15,8-1 0 0,0-4-4 0,-9 0 4 0,10 0-4 16,-3-5 0-16,3 5 0 0,-1-5 0 0,0-4-16 0,8 3 20 16,-9-2 0-16,9-1 0 0,-8-1 0 0,8 0-4 0,0 1 0 15,0 0 0-15,0 0 0 0,0-1-4 0,0 1 0 0,0-6 0 0,0 11-4 16,8-5 0-16,-8-1-8 0,9 1-12 0,-1 4-12 0,-8 0-16 16,8 1-12-16,-1-1-12 0,3 0-12 0,-3 5-12 0,10 0-12 15,-9 1-16-15,0-3-4 0,8 3 8 0,1-2 4 0,-1 6-92 16,1-6 44-16,-2 2 32 0,2 3 20 0,0-4 20 0</inkml:trace>
        </inkml:traceGroup>
        <inkml:traceGroup>
          <inkml:annotationXML>
            <emma:emma xmlns:emma="http://www.w3.org/2003/04/emma" version="1.0">
              <emma:interpretation id="{0F602054-F0EC-4385-AE7A-2803089AE9DA}" emma:medium="tactile" emma:mode="ink">
                <msink:context xmlns:msink="http://schemas.microsoft.com/ink/2010/main" type="inkWord" rotatedBoundingBox="14595,3830 15958,3854 15951,4238 14588,421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359.1369">3144 60 3 0,'0'0'84'0,"7"0"-4"15,-7-5-20-15,0 5-4 0,0 0-8 0,0-4 0 16,0-1-4-16,0 5 0 0,9-4 0 0,-9 0-4 0,0-2-4 16,0 2 4-16,0-1-4 0,0 1 0 0,0-1 4 0,0 1 0 0,-9-1 0 15,9 0 8-15,0 1 0 0,0-1-8 0,0 0 0 0,0 1 0 16,-7 0-4-16,7 4 0 0,-8-5 0 0,8 0 0 0,-9 5-4 15,9-5 0-15,-8 5 0 0,0 0-4 0,-1 0 0 0,1-4-4 0,1 4 0 16,-1 0 4-16,-1 0-8 0,1 4 0 0,0-4 4 16,-1 5 0-16,1 0-8 0,1-5 4 0,-2 5-8 0,1-1 4 0,0 0 0 15,0 1 0-15,-1 0 0 0,1 4-4 0,1-4 4 0,-2 4-8 16,1-5 4-16,0 5-4 0,8 1 0 0,-9-1-4 0,1-5 4 16,1 6 0-16,7-1 0 0,-10-1-4 0,10 7 4 0,-7-11-4 0,7 6 0 15,0 3 0-15,0-4-4 0,0 1 4 0,0-2 0 16,0 2 0-16,0-1 0 0,7-4-4 0,-7 4 4 0,0 0-4 0,10 0 4 15,-3-4-12-15,1 4 16 0,1 1 0 0,-9-7 0 0,8 7 0 16,9-1 0-16,-10-4 0 0,1 4 0 0,1-4 0 0,7 3 4 16,-8 2-4-16,8-6 0 0,-8 6 0 0,9-6 0 0,-9 5-4 0,9-4 0 15,-2-1 8-15,-6 1-8 0,7 0 0 0,-7-1 0 16,6 1 0-16,-6-5 0 0,7 0 0 0,-8 5 0 0,1-5 0 0,-2-5 0 16,10 5-4-16,-9 0 4 0,0-5-4 0,1 1 4 0,-1-1-4 15,-8 0 4-15,7 1 0 0,1-5-8 0,1 4 4 0,-1-4 0 16,-8 4-4-16,8-4 4 0,1-1 0 0,-9 7-4 0,8-7 4 0,-1 1 0 15,-7 0-4-15,9 5 0 0,-1-5 4 0,-8-1-4 16,0 1 4-16,8 4 0 0,0-4 0 0,-8 0-4 0,9 4 4 0,-9-4 0 16,0 0 0-16,8 5 0 0,-8-6 0 0,7 1 0 0,-7 4 0 15,9-4-4-15,-9 0 8 0,8 5-4 0,-8-6 0 0,8 1 0 16,-8-1 0-16,9 6 0 0,-9-5 4 0,8 5-4 0,-8-6-12 16,7 6 16-16,-7-1 0 0,8-3 4 0,-8 2-4 0,0 2 4 0,9 4 0 15,-9-5 0-15,0 5 0 0,0-4 0 0,0 4 0 16,0 0 4-16,0 0 0 0,8 0 4 0,-8 0 0 0,0 0 4 0,0 0-4 15,0 0-12-15,8 4-4 0,-8-4 0 0,0 5 0 0,0-1 0 16,9-4 0-16,-9 6 0 0,0-2 0 0,8 0 0 0,-8 1 0 16,7 4 0-16,-7-4 0 0,0 4 0 0,9-1 0 0,-9-3 0 0,0 5 0 15,8-1 0-15,-8 0 0 0,0 0 0 0,0 0 0 0,8 1 0 16,-8-2 0-16,8 6 0 0,-8-4 0 0,9-1 0 0,-9 0 0 16,0 0 0-16,8-4 0 0,-1 4 0 0,-7 1 0 0,9-7 0 15,-9 3 0-15,8 2 0 0,0-3 0 0,-8-5 0 0,9 5 0 16,-1-5 0-16,-8 4 0 0,8-4 0 0,1 0 0 0,-2 0 0 0,-7-4 0 15,8-1 0-15,0 5 0 0,1-5 0 0,-1 1 0 16,-1 0 0-16,3-5 0 0,-3 4 0 0,1 0 0 0,-8-4 0 0,9 4 0 16,-1-4 0-16,0 0 0 0,-1 0 0 0,-7-1 0 0,10 2 0 15,-10 2 0-15,7-2 0 0,-7-2 0 0,8 1 0 0,-8 4 0 16,9 1 0-16,-9-5 0 0,0 4 0 0,0 1 0 0,8-1 0 0,-8 0 0 16,0 0 0-16,0 1 0 0,0 0 0 0,8 4 0 15,-8-5 0-15,0 5 0 0,0 0 0 0,0 0 0 0,9 0 0 0,-9 0 0 16,0-4 0-16,7 8 0 0,-7-4 0 0,0 0 0 0,8 5 0 15,-8-1 0-15,0 0 0 0,8 1 0 0,-8-5 0 0,9 10 0 16,-9-10 0-16,0 9 0 0,8-4 0 0,0 3 0 0,-8-3 0 0,9 4 0 16,-9-4 0-16,7 4 0 0,-7-5 0 0,8 6 0 0,1-6 0 15,-9 6 0-15,8-6 0 0,0 1 0 0,0 0 0 0,1-1 0 16,-9 0 0-16,7 1 0 0,1 0 0 0,1-5 0 0,-1 0 0 16,0 4 0-16,1-4 0 0,-1 0 0 0,-8 0 0 0,7-4 0 15,1 4 0-15,1-5 0 0,-1 5 0 0,0-5 0 0,1 1 0 0,-2 0 0 16,1-1 0-16,-8 0 0 0,9-4 0 0,-1 4 0 0,0-3 0 15,0-2 0-15,1 1 0 0,-9 0 0 0,7-1 0 0,1 2 0 16,1-2 0-16,-1 1 0 0,-8-1 0 0,8 2 0 0,1-1 0 16,-9 4 0-16,8-4 0 0,-8 4 0 0,7 1 0 0,-7 0 0 15,8-2 0-15,-8 6 0 0,9 0 0 0,-9-4 0 0,8 4 0 0,-8 0 0 16,8 0 0-16,-8 0 0 0,9 0 0 0,-9 0 0 16,8 0 0-16,-1 0 0 0,-7 4 0 0,9-4 0 0,-1 6 0 0,-8-6 0 15,8 4 0-15,0 0 0 0,1 1 0 0,-2-1 0 0,-7 6 0 16,8-6 0-16,1 5 0 0,-1 0 0 0,-8 1 0 0,8-1 0 15,-8 0 0-15,0 5 0 0,9-5 0 0,-9 4 0 0,0-3 0 16,0-1 0-16,0 5 0 0,0-5 0 0,0 0 0 0,0 0 0 0,0 1 0 16,0-2 0-16,0-2 0 0,0 2 0 0,0-3 0 0,0 0 0 15,0-1 0-15,0 1 0 0,0-5 0 0,0 0-88 0,0-5-36 16,0 5-24-16,0-4-32 0,0-1-12 0,0 0 12 0,8-3-48 16,-8-1-20-16,0-1 48 0,7 1 40 0,-7-5 32 0,9 5 24 15</inkml:trace>
        </inkml:traceGroup>
        <inkml:traceGroup>
          <inkml:annotationXML>
            <emma:emma xmlns:emma="http://www.w3.org/2003/04/emma" version="1.0">
              <emma:interpretation id="{A3F28166-5910-4F48-BA62-D4903C7274EF}" emma:medium="tactile" emma:mode="ink">
                <msink:context xmlns:msink="http://schemas.microsoft.com/ink/2010/main" type="inkWord" rotatedBoundingBox="16339,3261 16811,3232 16840,3712 16368,3740"/>
              </emma:interpretation>
            </emma:emma>
          </inkml:annotationXML>
          <inkml:trace contextRef="#ctx0" brushRef="#br0" timeOffset="6097.981">4750-441 15 0,'-8'-4'84'0,"0"0"-8"0,-1 4-4 16,1-5-20-16,1 0 0 0,-3 5-4 0,3-4 0 0,-1 0-4 15,8 4 8-15,-8-5-8 0,-1-4 4 0,9 5 0 0,0-2 0 0,0 2 0 16,-8-5-4-16,16 4 4 0,-8-4 0 0,0 4-4 0,0-4 4 15,9 5 0-15,-1-6 0 0,-8 2-4 0,8-2 4 0,-1 6 0 16,3-6 0-16,-3 6-4 0,1-6 4 0,1 6 4 0,7-5-4 16,-7 4 0-16,6 5-4 0,-7-4 0 0,9-1 0 0,-9 5-4 15,8-5-12-15,-8 5 4 0,9 0-4 0,-9 5-4 0,1-5-4 0,6 5-4 16,-7-1 0-16,1 1-4 0,-1 0 4 0,0 3-8 0,-8 2 0 16,9-1 4-16,-9 0-8 0,8 5 4 0,-8 0-4 0,0-1-4 15,-8 1 4-15,8 4-4 0,-9 1 0 0,9-6 0 0,-8 5 4 16,0 2 0-16,-1-2 0 0,-6 0-4 0,7 1 0 0,-1-6-4 15,-7 5 4-15,7-5 0 0,1 2 4 0,-8-1-4 0,8 0 0 16,0-4 4-16,-1-2-4 0,1 1 0 0,0-4 0 0,1-1 0 0,-2 1 0 16,1-1 0-16,8-4 0 0,0 0 0 0,0 0 0 15,-8-4-4-15,8-1 0 0,0 1 0 0,0-6 0 0,8 6 0 0,-8-4 4 16,8-2 0-16,-8 0 0 0,9 1 0 0,-9 0-4 0,7 0 4 16,1 0 0-16,0 4 0 0,-8-4 0 0,9 4 0 0,-1 0 0 15,0 1 0-15,1 4 4 0,-2-4-4 0,-7 4 4 0,8 4 0 0,1 0 0 16,-1 1 0-16,-8 0 4 0,8-1 0 0,1 1 4 0,-1 3 0 15,-8 3 4-15,7-3 4 0,1 2-8 0,1-1-12 0,-1 0 0 16,-8 0 0-16,8 5 0 0,1-5 0 0,-1 0 0 0,-1 0 0 16,-7 1 0-16,9-1 0 0,-1-5 0 0,0 6 0 0,0-1 0 15,1-4 0-15,-2-1 0 0,1 0 0 0,-8 1 0 0,9-5 0 0,-1 5 0 16,0-5 0-16,1 4 0 0,-1-4 0 0,-1 0 0 0,1 0 0 16,-8-4 0-16,9-1 0 0,-1 5 0 0,0-9 0 0,1 5 0 15,-9-1 0-15,8-4 0 0,-1-1 0 0,-7 1 0 0,9 0 0 16,-1 0 0-16,-8-5 0 0,8 0 0 0,-8 5 0 0,8-4 0 15,-8-1 0-15,0 4 0 0,0-3 0 0,9 4 0 0,-9-1 0 0,0 6 0 16,0-6 0-16,0 6 0 0,0-5 0 0,0 5 0 0,0 4 0 16,-9-5 0-16,9 5 0 0,-8 0 0 0,8 0 0 0,-8 0-72 15,8 0-60-15,-8 0-32 0,-1 0-40 0,9 0-12 0,-7 0-52 0,-1 5 8 16,-1-5 44-16,1 0 44 0,0 0 36 0,-1 0 24 16,1 4 20-16</inkml:trace>
        </inkml:traceGroup>
      </inkml:traceGroup>
    </inkml:traceGroup>
    <inkml:traceGroup>
      <inkml:annotationXML>
        <emma:emma xmlns:emma="http://www.w3.org/2003/04/emma" version="1.0">
          <emma:interpretation id="{CDE669E2-37FF-403D-B340-E00612D912D9}" emma:medium="tactile" emma:mode="ink">
            <msink:context xmlns:msink="http://schemas.microsoft.com/ink/2010/main" type="paragraph" rotatedBoundingBox="10629,5428 12648,5564 12585,6495 10566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2BE7B-50E3-4813-B72A-F00820925C0F}" emma:medium="tactile" emma:mode="ink">
              <msink:context xmlns:msink="http://schemas.microsoft.com/ink/2010/main" type="line" rotatedBoundingBox="10629,5428 12648,5564 12585,6495 10566,6360"/>
            </emma:interpretation>
          </emma:emma>
        </inkml:annotationXML>
        <inkml:traceGroup>
          <inkml:annotationXML>
            <emma:emma xmlns:emma="http://www.w3.org/2003/04/emma" version="1.0">
              <emma:interpretation id="{314E8B75-3E6A-48CC-A0A1-9E97C7646C8E}" emma:medium="tactile" emma:mode="ink">
                <msink:context xmlns:msink="http://schemas.microsoft.com/ink/2010/main" type="inkWord" rotatedBoundingBox="10629,5428 11243,5469 11181,6401 10566,6360"/>
              </emma:interpretation>
            </emma:emma>
          </inkml:annotationXML>
          <inkml:trace contextRef="#ctx0" brushRef="#br0" timeOffset="9093.3282">360 1862 15 0,'0'0'100'0,"0"0"-8"0,0 0 0 0,0 0-20 0,0 4 4 0,0-4 0 15,0 5 4-15,0-5 8 0,8 0 4 0,-8 5 8 0,7-2 4 16,-7 3 0-16,9-6 4 0,-9 4 0 0,8 1 0 0,0-1-8 0,9 2 0 16,-10-2-4-16,2 0-4 0,7-4-4 0,1 5-16 15,-10 0-12-15,10-1-36 0,-2-4-24 0,2 4 0 0,8-4 0 0,-10 5 0 16,2-5 0-16,7 0 0 0,-7 0 0 0,6 0 0 0,-6 0 0 16,8 0 0-16,-9 0 0 0,7 0 0 0,-6 0 0 0,0 0 0 15,7 0 0-15,-8 0 0 0,1 0 0 0,-2 0 0 0,2 0 0 0,-9 0 0 16,8 0 0-16,-8 0 0 0,0 0 0 0,9 0 0 15,-17 0 0-15,7 0 0 0,2 5 0 0,-9-5 0 0,8 0 0 0,-8 4 0 16,0-4 0-16,0 0 0 0,0 4 0 0,0 2 0 0,0-6 0 16,-8 4 0-16,8 0 0 0,-9 2-40 0,9-6-80 0,-7 4-20 15,-1 0-16-15,-1 1-20 0,1 0-12 0,-7-1 16 0,6 0-76 0,-7 1 28 16,-1 0 36-16,1 4 40 0,0-4 24 0,-1 4 24 0</inkml:trace>
        </inkml:traceGroup>
        <inkml:traceGroup>
          <inkml:annotationXML>
            <emma:emma xmlns:emma="http://www.w3.org/2003/04/emma" version="1.0">
              <emma:interpretation id="{4C59A6D8-87CD-4E31-A649-C92DFA4A1F22}" emma:medium="tactile" emma:mode="ink">
                <msink:context xmlns:msink="http://schemas.microsoft.com/ink/2010/main" type="inkWord" rotatedBoundingBox="12045,5737 12633,5776 12609,6134 12021,6094"/>
              </emma:interpretation>
            </emma:emma>
          </inkml:annotationXML>
          <inkml:trace contextRef="#ctx0" brushRef="#br0" timeOffset="9325.2228">498 2211 7 0,'0'4'100'0,"0"0"-4"0,0-4-4 0,7 5-24 15,-7-5 0-15,0 0 4 0,0 0 0 0,9 5 8 0,-9-5 12 0,0 0 0 16,8 0-4-16,0 4 0 0,0-4 0 0,1 0 0 0,-2 0 4 16,1 0 0-16,1 0 0 0,-1 0-12 0,9 0-4 0,-2 0-8 15,-6 0-8-15,7 0-8 0,-9 0-4 0,10 5-8 0,0-10-4 16,-9 5-12-16,8-4 0 0,0 4 0 0,0 0-8 0,-8-5-4 15,9 5 4-15,-9 0-12 0,8-5-4 0,-8 5 0 0,8 0 0 0,-7 0-8 16,-2 0-12-16,10-4-20 0,-9 4-28 0,0 0-24 0,1 0-32 16,-2 0-28-16,1 0-36 0,0 0-4 0,1-4-60 0,-1 4 4 15,-1-5 52-15,2 0 16 0,-1 1 48 0,-8-1 32 0</inkml:trace>
          <inkml:trace contextRef="#ctx0" brushRef="#br0" timeOffset="8561.2125">-1057 1641 43 0,'0'0'80'0,"0"-4"-12"15,0 4 0-15,0-4-20 0,0-1-4 0,0 0 0 0,0 1-4 16,0-1 4-16,0 0 0 0,0 5 0 0,0-4 4 0,0 0 0 0,0-2 4 16,0 2 8-16,0 0 0 0,0-1-4 0,0 5 0 0,0-5 0 15,0 0 0-15,0 1 0 0,0 4 4 0,0-4 0 0,0-1 4 16,0 5-4-16,0 0 0 0,0 0-4 0,0-5 4 0,0 5-4 16,0 0-4-16,8 0-4 0,-8 0 0 0,0 0-4 0,0 0 4 15,0 0-4-15,9 5-4 0,-9 0-16 0,0-5 20 0,7 4-4 0,-7-4-16 16,0 4-24-16,8 6 0 0,-8-5 0 0,9 3 0 0,-9 2 0 15,0-1 0-15,8 5 0 0,-8-1 0 0,8 1 0 0,-8 4 0 16,0-4 0-16,9 4 0 0,-9 6 0 0,7-6 0 0,-7 5 0 16,8 0 0-16,-8 0 0 0,8 4 0 0,-8-4 0 0,9 5 0 15,-9 0 0-15,8-2 0 0,-8 2 0 0,7 0 0 0,2 0 0 0,-9-1 0 16,8 0 0-16,-8 1 0 0,8-5 0 0,1 4 0 0,-9-4 0 16,8 5 0-16,-8-5 0 0,7 0 0 0,1 0 0 0,-8 1 0 15,9-7 0-15,-9 6 0 0,8-4 0 0,-8-6 0 0,7 6 0 16,2-6 0-16,-9 2 0 0,0-2 0 0,8-4 0 0,-8 5 0 15,0-6 0-15,8-3 0 0,-8 5 0 0,0-6 0 0,0 0 0 0,0 2 0 16,0-2 0-16,9-4 0 0,-9 0 0 0,0 0 0 0,0 0 0 16,0 0 0-16,-9 0 0 0,9-4 0 0,0-2 0 0,0 2 0 15,0-5 0-15,0 4 0 0,9-4 0 0,-9 0 0 0,0-5 0 16,0 5 0-16,0-5 0 0,8 1 0 0,-8-6 0 0,7 5 0 16,-7-4 0-16,8 0 0 0,-8 0 0 0,9-6 0 0,-1 6 0 15,0-4 0-15,1 3 0 0,-2-4 0 0,-7 0 0 0,8 5 0 0,1-5 0 16,-1 0 0-16,7 5 0 0,-6-6 0 0,-1 5 0 0,0 2 0 15,1-6 0-15,6 4 0 0,-6 1 0 0,-1 0 0 0,9 4 0 16,-10-4 0-16,1 4 0 0,9-4 0 0,-9 4 0 0,-1-1 0 16,2 2 0-16,7 0 0 0,-7-1 0 0,-1 0 0 0,-1 0 0 15,1 5 0-15,1-5 0 0,-1 1 0 0,0 3 0 0,1 1 0 0,-2 0 0 16,1-5 0-16,-8 5 0 0,9 1 0 0,-1-3 0 0,-8 7 0 16,8-5 0-16,-8 4 0 0,0 1 0 0,0 0 0 0,7-2 0 15,-7 2 0-15,0 4 0 0,0-4 0 0,0 4 0 0,0 0 0 16,0 0 0-16,0 0 0 0,0 0 0 0,0 0 0 0,0 0 0 15,0 0 0-15,0 0 0 0,0 0-12 0,0 0-88 0,0 4-20 0,0-4-16 16,0 4-28-16,0-4-16 0,0 0-8 0,0 6-4 0,0-6-52 16,0 0 36-16,0 0 40 0,9 4 28 0,-9-4 32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7:02.2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2A4165-3F26-47DD-862C-75DEEB4B9419}" emma:medium="tactile" emma:mode="ink">
          <msink:context xmlns:msink="http://schemas.microsoft.com/ink/2010/main" type="inkDrawing" rotatedBoundingBox="5047,10657 8433,14109 6682,15827 3296,12376" hotPoints="4885,11052 7685,14075 0,0" semanticType="enclosure" shapeName="RightTriangle">
            <msink:sourceLink direction="with" ref="{D3923488-96FD-4192-88F4-09CF486C3200}"/>
            <msink:destinationLink direction="with" ref="{547CC390-0F4A-4194-B97A-E5861BD27117}"/>
          </msink:context>
        </emma:interpretation>
      </emma:emma>
    </inkml:annotationXML>
    <inkml:trace contextRef="#ctx0" brushRef="#br0">3385 3368 55 0,'-8'0'64'0,"8"0"0"0,-9 0-4 0,2 0-32 15,7 0 0-15,-8 0 0 0,0 0 0 0,8 0 0 0,-9 0-8 16,1 0 4-16,8 0 4 0,-8 0-4 0,-1 0 0 0,2 0 4 16,7 0 0-16,-8 0-4 0,-1 0 4 0,1 0 0 0,0 0 0 15,8 0 0-15,-8 0 8 0,-1-5-4 0,2 5-4 0,-1 0 4 0,-1 0-4 16,1 0 4-16,0 0-4 0,8 0 0 0,-9 0 4 0,1 0 0 16,1 0-8-16,-1 0 0 0,-1-4 4 0,1 8 0 0,0-4 0 15,-1 0 4-15,-6 0 0 0,5 0 0 0,3 0 0 0,-1 0-4 16,-1 0 4-16,1 0 0 0,-7 0 0 0,5 0-8 0,3 5 4 15,-10-5 0-15,9 0 0 0,0 4 0 0,-9-4-4 0,10 5-4 0,-10-5 0 16,9 0 0-16,-9 5 0 0,9-5-4 0,-8 4 4 0,0-4-4 16,8 0 0-16,-9 5 4 0,10-5 0 0,-10 0-4 0,0 0 0 15,1 0 0-15,9 0 0 0,-10 0-4 0,0 0 0 0,1 0-8 0,0 0 8 16,8 4-4-16,-9-4 0 0,1 0 0 0,0 5-4 16,-1-5 4-16,1 4 0 0,-1-4 0 0,2 0 0 0,-2 5 0 0,0-5-20 15,2 0 24-15,-2 0-4 0,1 5 4 0,-1-5 0 0,0 0 4 16,2 0-4-16,-2 0 0 0,1 0 0 0,7 0-4 0,-6 0 0 15,-2 0 0-15,0 0 0 0,9 0-4 0,-7 0 0 0,-2 0 4 0,0 0 0 16,9 0-8-16,-8 0 0 0,0 0 0 0,-1 0 0 16,9 0 0-16,-8 0 0 0,0 0 0 0,-1 0 0 0,2 0 0 0,-2 0 0 15,9 0 0-15,-9 0 0 0,0 0 0 0,2 0 0 0,-2 0 0 16,1 0 0-16,0 0 0 0,-1 0 0 0,1 0 0 0,-1 0 0 16,10 0 0-16,-10 0 0 0,1 0 0 0,-1 0 0 0,2 0 0 0,-2 0 0 15,0 0 0-15,1 0 0 0,7 0 0 0,-6 0 0 16,-2 0 0-16,1 0 0 0,0 0 0 0,-1 0 0 0,1 0 0 0,-1 0 0 15,2 0 0-15,-2 0 0 0,0 0 0 0,2 0 0 0,-2 0 0 16,1 0 0-16,7 0 0 0,-6 0 0 0,-2 0 0 0,0 0 0 16,1 0 0-16,0 0 0 0,0 0 0 0,7 0 0 0,-7 0 0 15,0 0 0-15,8 0 0 0,-9 0 0 0,9 0 0 0,-9 0 0 0,10 0 0 16,-10 0 0-16,9 0 0 0,-8 0 0 0,7 0 0 16,-6 0 0-16,6 0 0 0,1 0 0 0,-9 0 0 0,9 0 0 0,-7 0 0 15,6 0 0-15,-7 0 0 0,7 0 0 0,-7 0 0 0,7 0 0 16,-6 0 0-16,7 0 0 0,-9 0 0 0,9 0 0 0,-8 0 0 15,8 0 0-15,-9 0 0 0,9 0 0 0,-9 0 0 0,10 0 0 0,-1 0 0 16,-9 0 0-16,9 0 0 0,-1 0 0 0,1 0 0 16,-8 0 0-16,8 0 0 0,0 0 0 0,0 0 0 0,-1 0 0 0,1 0 0 15,-8 0 0-15,8 0 0 0,0 0 0 0,-1 0 0 0,1 0 0 16,-7 0 0-16,6 0 0 0,1 0 0 0,0 0 0 0,-1 0 0 16,-7 0 0-16,7 0 0 0,2 0 0 0,-9 0 0 0,7 0 0 15,1 0 0-15,-9 0 0 0,9 0 0 0,1 0 0 0,-2 0 0 16,-7 0 0-16,8 0 0 0,-1 0 0 0,1 0 0 0,1 0 0 0,-2 0 0 15,-7 0 0-15,7 0 0 0,1 0 0 0,0 0 0 0,1-5 0 16,-2 5 0-16,1 0 0 0,0 0 0 0,-1 0 0 0,1 0 0 16,0 0 0-16,-1 0 0 0,2 0 0 0,-1 0 0 0,0 0 0 0,-1 0 0 15,1 0 0-15,0 0 0 0,-1 0 0 0,2 0 0 16,-1-5 0-16,-1 5 0 0,1 0 0 0,0 0 0 0,-1 0 0 0,1-4 0 16,1 4 0-16,-1 0 0 0,-1 0 0 0,1-5-4 0,0 5 4 15,-1 0 0-15,1 0 4 0,8 0-8 0,-7 0 4 0,-2 0-4 16,1 0 0-16,8 0 4 0,-8 0 0 0,0 0-4 0,-1 0 4 0,9 0 0 15,-8 0-4-15,8 0 4 0,-7 0 0 0,7 0 0 0,-9 0 0 16,1 0 0-16,8 0 4 0,0 0-4 0,-8 0 0 0,8 0-4 16,-9 0 4-16,9 0-4 0,-8 0 8 0,8 0-4 0,-8 0 0 15,8 0-4-15,0 0 0 0,-7 0 8 0,7 0 0 0,-9 0-4 16,9 0 0-16,0 0 0 0,-8 0 0 0,8 0 0 0,0 0-4 16,-8 0 0-16,8-4 4 0,-9 4 0 0,9 0 0 0,-8-5 0 0,8 5-4 15,-8 0 4-15,8 0 0 0,-9 0-4 0,9-4 4 0,-8 4 4 16,8 0 0-16,0 0-4 0,-7 0-4 0,7 0 4 0,0 0 0 15,0 0 0-15,0 0 0 0,0 0 0 0,0 0-4 0,0 0 4 16,0 0 0-16,0 0-4 0,0 0 0 0,0 0 4 0,0 0 0 16,0 0-4-16,0 0 0 0,0 0 8 0,0 0-4 0,0 0 0 15,0 0-4-15,0 0 4 0,0 0-4 0,0 0 0 0,0 0 4 16,0 0 0-16,0 0 0 0,0-5 0 0,0 5-4 0,0 0 0 0,0 0 4 16,7 0-4-16,-7 0 0 0,0 0 4 0,8-5 4 0,-8 5-4 15,9 0-4-15,-1 0 4 0,-8 0 0 0,8 0 0 0,1 0 0 16,-1-4 0-16,0 4 0 0,1 0 0 0,6 0 0 0,-7 0 0 0,1-5-4 15,7 5 4-15,0 0 0 0,-8-4 0 0,9 4 4 16,-1-5 0-16,0 5-28 0,1-4 28 0,-1 4 0 0,1-5-4 0,-2 5 0 16,10-5 0-16,-8 5 4 0,7-5-4 0,-7 1 0 0,6 4 0 15,2-5 0-15,-8 1 0 0,7 4 4 0,1-4-4 0,0-1 0 16,7 5 0-16,-7-5 4 0,-1 1-4 0,1-1 0 0,-2 5 0 0,11-5 0 16,-9 2 0-16,-2 3 0 0,11-5 4 0,-10 5-8 0,0 0 4 15,0-6-4-15,1 6 4 0,-1 0-4 0,1 0 4 0,0 0 0 16,-1 0 0-16,1 0 0 0,-10 0 0 0,10 0 0 0,0 0 0 15,-1 0 0-15,-7 0 0 0,8 0 0 0,-10 0 4 0,10-4-4 16,-8 4-4-16,7 0 4 0,1-4 0 0,-9 4 0 0,8 0 0 0,-7-5 0 16,8 5 0-16,-10 0 0 0,10-5 4 0,-1 5-4 15,-7 0 0-15,7-4 0 0,0 4 4 0,-7 0-4 0,8-4 0 0,-1 4 0 16,-8 0 0-16,8 0 4 0,1 0-8 0,0 0 4 0,-9 0 0 16,9 0 4-16,0 0-8 0,-10 0 4 0,10 0 0 0,-8 0 0 15,7 0 0-15,-8 0 0 0,1 0 0 0,7 0 0 0,-8 0 0 0,1 0 0 16,-2 0 0-16,10 0 0 0,-8 0 0 0,0 0 0 0,-2 0 0 15,2 0 0-15,-1 0 0 0,0 0 0 0,1 0-4 0,-1 0 0 16,-8 0 4-16,8 0 0 0,1 0 0 0,-1 0 0 0,-7 0 0 0,6 0 0 16,2 0 0-16,-9 0 4 0,9 0-4 0,-2 0 0 15,-6 0 0-15,7 0 0 0,-8 0-4 0,9 0 4 0,-10 0 0 0,3 0 0 16,5 0 4-16,-6 0-4 0,7 0 0 0,-7 0 4 0,6 0-4 16,2 0 0-16,-9 0 0 0,0 0 0 0,9 0 4 0,-10 0-4 15,10 0 4-15,-9 0-4 0,9 0 4 0,-2 0-8 0,-6 0 4 16,7 0 0-16,-7 0 0 0,7 0-4 0,-9 0 8 0,10 0-4 15,-9 0 0-15,9 0 0 0,-9 0-4 0,8 0 4 0,-8 0 0 0,0 0 0 16,1 0 0-16,7 0 4 0,-7 0-4 0,-2 0-4 0,1 0 4 16,1 0 0-16,-1 0 0 0,0 0 0 0,0 0-16 0,1 0 20 15,-9 0 0-15,7 0 0 0,1 0 0 0,-8 0-4 16,9 0 4-16,-1 0 0 0,-8 0 0 0,8 0-4 0,1 0 0 0,-9 0 0 16,8 0 0-16,-8 0-4 0,7 0 8 0,-7 0 0 0,0 0-4 15,8 0 0-15,-8 0-4 0,0 0 8 0,0 0-4 0,0 0 0 16,0 0 0-16,9 0 0 0,-9 0 0 0,0 0 0 0,0 0 0 0,0 0 0 15,0 0 0-15,0 0 4 0,0 0-4 0,-9 0 0 0,9 0 0 16,0 0 0-16,0 0 0 0,0 0 4 0,0 0-8 0,0 0 4 16,0 0 4-16,0 0-4 0,0 0 0 0,0 0 0 0,0 0 0 15,0 0 0-15,0 0 0 0,0 0 0 0,0 0 0 0,0 0 4 16,0 0-4-16,0 0 0 0,0 0 4 0,0 0-4 0,0 0 4 0,0 0-4 16,0 0 0-16,0 0 4 0,0 0 4 0,0 0-4 0,0 0 0 15,0 0-4-15,0 0 0 0,0 0 4 0,0 0 0 0,0 0-4 16,0 0 4-16,0 0 0 0,0 0-20 0,0 0 20 0,0 0 0 15,0 0 0-15,0 0 0 0,0 0-4 0,0 0 0 0,0 0 0 16,0 0 0-16,9 0 0 0,-9 4 0 0,0-4 0 0,0 0 0 0,0 0 0 16,0 0 0-16,0 0 0 0,0 0 0 0,0 0 0 15,0 0 0-15,0 0 0 0,0 0 0 0,0 0 0 0,0 0 0 0,0 0 0 16,0 0 0-16,0 0 0 0,0 0 0 0,0 0 0 0,0 0 0 16,0 0 0-16,0 0 0 0,0 0 0 0,0 0 0 0,0 0 0 15,0 0 0-15,0 0 0 0,0 0 0 0,0 0 0 0,0 0 0 0,0 0 0 16,0 0 0-16,0 0 0 0,0 0 0 0,0 0 0 0,0 0 0 15,0 0 0-15,0 4 0 0,0-4 0 0,0 0 0 0,0 0 0 16,0 0 0-16,0 0 0 0,0 0 0 0,0 0 0 0,0 0 0 16,0 5 0-16,0-5 0 0,0 0 0 0,0 0 0 0,0 0 0 15,0 0 0-15,0 0 0 0,0 0 0 0,0 0 0 0,0 0 0 16,0 0 0-16,0 0 0 0,0 0 0 0,0 0 0 0,0 0 0 0,0 0 0 16,0 0 0-16,0 0 0 0,0 0 0 0,0 0 0 0,0 0 0 15,0 0 0-15,0 0 0 0,0 0 0 0,0 0 0 0,0 0 0 16,0 0 0-16,0 0 0 0,0 0 0 0,0 0 0 0,0 0 0 15,0 0 0-15,0 0 0 0,0 0 0 0,0 5 0 0,0-5 0 16,0 0 0-16,0 0 0 0,0 0 0 0,0 0 0 0,0 0 0 0,0 0 0 16,0 0 0-16,0 0 0 0,0 0 0 0,-9 0 0 0,9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4 0 0,0-4 0 0,0 0 0 0,0 0 0 15,0 0 0-15,0 0 0 0,0 0 0 0,0 0 0 0,0 0 0 0,0 0 0 16,0 0 0-16,0 0 0 0,0 0 0 0,0 0 0 0,0 0 0 16,0 0 0-16,0 0 0 0,0 0 0 0,0 0 0 0,0 0 0 15,0 0 0-15,0 0 0 0,0 0 0 0,0 0 0 0,0 0 0 0,0 0 0 16,-8 0 0-16,8 0 0 0,0 0 0 0,0 0 0 16,0 0 0-16,0 0 0 0,0 0 0 0,0 0 0 0,0 4 0 0,0-4 0 15,0 0 0-15,0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16,-7 0 0-16,7 0 0 0,0 6 0 0,0-6 0 0,0 0 0 0,-8 0 0 15,8 5-48-15,-9-5-64 0,9 3-28 0,-8-3-32 0,8 5-32 16,-8 0 16-16,-1-5-40 0,1 4-28 0,1 1 52 0,-2 4 32 15,1-5 36-15,0 1 28 0</inkml:trace>
    <inkml:trace contextRef="#ctx0" brushRef="#br0" timeOffset="3390.0347">3099 3254 59 0,'0'0'72'0,"0"0"-8"15,0 0-8-15,0 0-28 0,0 0 8 0,-8 0-8 0,8 0 0 0,0 0 0 16,0 0-4-16,0 0-4 0,0 0 0 0,-8 0 4 16,8-6 0-16,0 6 4 0,0 0 0 0,-7-4 4 0,7 4 0 0,0-4-4 15,-10 4 0-15,10-5 0 0,0 0 4 0,-7 1-4 0,7 4 0 16,-8-5 0-16,8 0-24 0,-9-3 16 0,9 8 0 0,-8-5-4 16,8-5 8-16,-8 6-8 0,8-1-4 0,-9 1 4 0,1-1-4 0,1 1 0 15,7-5-4-15,-8 4 4 0,-1-5 4 0,9 6 0 0,-8 0 0 16,0-6-4-16,8 6-4 0,-9-5 0 0,1-1 0 0,1 7 0 15,-2-7-4-15,1 0 0 0,0 6 8 0,8-6-8 0,-17 2 4 16,9-1 4-16,1-1-4 0,-2 1-4 0,1-1 0 0,0-3 8 16,-1 4-12-16,-7-5 0 0,9 5 8 0,-2-4-8 0,-7-1 4 15,7 4 0-15,1 0 4 0,0-2 0 0,-8 1-4 0,8-2 0 16,0 5 0-16,-9-6 4 0,9 5 4 0,-1-1-4 0,2 1 0 0,-1 0 0 16,-9-5 4-16,9 9-4 0,0-8 4 0,-1 3 0 0,2 1-4 15,-10 0 0-15,9 0 0 0,0 0 4 0,-1-1-4 0,1-4 0 16,-7 6-4-16,6-2 0 0,1-4 0 0,0 6 0 0,-9-6 0 0,10 4-4 15,-3 2 0-15,3-6 0 0,-10 4 4 0,9-4-4 16,0 6 0-16,0-2-12 0,-1-3 20 0,2 4 0 0,-1-1-8 0,-1-4 4 16,1 5-4-16,0 0 0 0,-1 0 4 0,1 0 0 0,1 0 0 15,-1-2-4-15,-1 3 4 0,1-1 0 0,0-5-4 0,8 5 0 16,-9 0 0-16,1 0 4 0,1-1-4 0,-2 1 0 0,9 1 0 0,-8-6 0 16,0 4 0-16,0 2 0 0,-1-2 4 0,1 1-4 15,8 0 4-15,-7-1 0 0,-2 2 0 0,1-2 0 0,0 1-4 0,8 0 0 16,-9 0 4-16,1 0 0 0,0 4 0 0,8-4 0 0,-7 0 0 15,-2 4-4-15,1-4 4 0,0 4-4 0,8-4 4 0,-9 4-4 16,1-4 0-16,0 0 8 0,-1 0-4 0,2 1-4 0,-1 1 0 16,0-1 4-16,-1-1 0 0,1-1-4 0,0 2 0 0,-1-1 0 0,2-1 4 15,-10 1-4-15,9 4 0 0,0-4 8 0,0 0-4 16,-1 0 0-16,2-1 0 0,-1 6 0 0,-1-5 0 0,1 0 0 0,0-1 0 16,-1 6 0-16,1-5 0 0,1 0 0 0,-1-1 0 0,-1 1-4 15,1-1 0-15,0 2 4 0,-9-1-8 0,9-1 4 0,-1 1 0 16,2 1 0-16,-1-2 0 0,-1 5 4 0,-7-8-4 0,8 8 0 15,-1-4 0-15,2 0 0 0,-1 0 0 0,-9-1 0 0,9 1 0 0,-1 0 0 16,1 0 0-16,1 0 0 0,-1-1-4 0,-9 2 4 0,9-6 4 16,-1 9-4-16,1-4 0 0,1-1 0 0,-2 2 4 0,1-2-4 15,0 2 0-15,0-2 4 0,-9 1 0 0,10 4-4 0,-2-4 4 16,1 4 0-16,0-3 0 0,-1 2 0 0,9 2 0 0,-8 0-4 0,0-6 4 16,1 5-4-16,-2 1 0 0,1-1 4 0,0 1 4 0,-1-1-4 15,1-4-4-15,0 5 0 0,-1-1 0 0,9 0 4 0,-7 2-4 16,-1-7 4-16,0 5-4 0,-1-4 4 0,1 4 0 0,0 1-4 15,8-5 0-15,-9 4 0 0,2-4 0 0,-1-1 4 0,-1 6 0 16,1-5 0-16,0 4-4 0,8-4 0 0,-8 5 8 0,-1-5 0 0,1 3-4 16,1-3-4-16,-2 5 4 0,1-5 0 0,0 4-20 15,-1-4 24-15,9 0-4 0,-8 4 0 0,0-4 0 0,1 4 0 0,-2-3-4 16,1 3 0-16,0-4 4 0,-1-1 0 0,1 2-4 0,0 2 0 16,-1-2 0-16,2-2 4 0,-1 1-4 0,0 4 0 0,-1-3 0 15,1-2 0-15,0 6 0 0,-1-5 0 0,2-1 0 0,-1 1 0 0,-1 0 0 16,1 4 0-16,0-4 4 0,-1 0-4 0,1 4 0 0,1-4 0 15,-1 4 0-15,-1-3-4 0,1 3 4 0,0-4 0 0,-1 4 4 16,1-4-4-16,1-1 0 0,-2 7-4 0,1-7 0 0,0 1 4 16,0 4 0-16,-1-4 0 0,1 0 0 0,1 0 0 0,-2 4 0 15,1-4 0-15,0 0 0 0,-1 4 4 0,1-4-4 0,8 0 4 0,-8 5-4 16,1-6 0-16,-2 6 0 0,1-6 0 0,0 1 0 0,-1 4 0 16,9-3 4-16,-8-2-4 0,0 6 0 0,-1-6 0 0,2 1 0 15,-1 5 0-15,0-5 0 0,-1-1 0 0,1 1 0 0,0 0 4 0,-1 4-4 16,1-4-4-16,1 0 8 0,-2 0 0 0,9 0-4 15,-8-1-4-15,0 1 4 0,0 0 4 0,-1 0 0 0,1-1-4 0,1 1 0 16,7 5 4-16,-9-5-4 0,1 0 0 0,0-1 0 0,8 2 0 16,-9-2 0-16,1 1 0 0,0 4 0 0,1-3 0 15,7-2 4-15,-9 1-4 0,1 0 0 0,0 4 0 0,-1-4 0 0,9 0 0 16,-8-1 0-16,0 6 4 0,-1-5-4 0,9 0 0 0,-7 0 0 16,-1 4 4-16,8-3-4 0,-8-2 0 0,-1 0-4 0,1 6 4 15,8-5 4-15,-8 0-4 0,-1-2-4 0,2 3 8 0,7-1-8 0,-8-1 4 16,-1 2 0-16,1-6 0 0,0 4 0 0,-1-3 0 0,1 4 0 15,1-5-8-15,-1 4 8 0,-1-4 0 0,1 2 4 0,0 2-4 16,-1 1 0-16,1-6 0 0,8 7-4 0,-7-1 4 0,-2-5 0 16,1 5 0-16,0 0 0 0,0 0 0 0,-1 4 0 0,1-4 0 15,1 0 0-15,-2 4 0 0,1-4-4 0,8 0 4 0,-8 4-4 0,-1-4 4 16,1 0 4-16,0-1-20 0,1 5 16 0,-2-3 0 0,1-1 4 16,0-1 0-16,-1 1 0 0,1 1 0 0,0-2-4 0,-1 1-4 15,1-1 8-15,1 2-4 0,-1-2 0 0,-1 1 0 0,1-4 4 16,0 3-4-16,-1 1 0 0,1 0 0 0,1-1 0 0,-10 2 0 15,17-2 0-15,-8 1 0 0,0 4-4 0,-1-4 4 0,1 0 0 0,1 5 0 16,7-6 0-16,-9 6 0 0,9-1 4 0,-8 1-4 0,8 0 0 16,-8 4 0-16,8-6 4 0,0 2-4 0,0 4 0 0,0 0 0 15,0 0 0-15,0 0 0 0,0-5 0 0,0 5-4 0,0 0 4 0,0 0 0 16,0 0 0-16,0 0 0 0,0 5 0 0,0-5 0 16,0 0 0-16,0 0 0 0,0 0 0 0,0 0 0 0,0 0-4 0,0 0 0 15,0 0 0-15,0 0 0 0,0 0-8 0,0 0-8 0,8 0-16 16,-8 0-12-16,0 0-20 0,8 0-20 0,-8 0-36 0,9 4-28 15,-9-4 8-15,7 6 20 0,1-2-92 0,1-4 28 0,-1 4 32 16,0 1 28-16,9-1 20 0</inkml:trace>
    <inkml:trace contextRef="#ctx0" brushRef="#br1" timeOffset="276842.4354">764 3515 27 0,'0'4'48'16,"0"-4"-4"-16,-8 0-4 0,8 4-24 0,-8 2 4 0,8-6-4 16,-9 4 0-16,9 0-4 0,-7 2 0 0,7-6-4 0,-8 4 4 15,8 0 0-15,-8 1 0 0,8-5-4 0,-9 5 8 0,9-5-4 0,-8 4 0 16,8 0-4-16,-8-4 4 0,8 6-4 0,-9-6 0 0,2 0-8 16,7 0 0-16,0 0 4 0,-8 0 4 0,-1 0 0 0,9 4-4 15,-8-4 0-15,8 0 4 0,-8 0-4 0,8 0 0 0,-9 0 8 16,9 0-8-16,-8 0 0 0,8-4 4 0,-7 4 0 0,7 4 4 15,-8-4-4-15,-1-4 0 0,9 4 0 0,-8 0 0 0,8 0 0 0,-8 0 0 16,8-6-4-16,-9 6 4 0,1-4 0 0,8 4-4 0,0 0 4 16,-7-4 0-16,7 4 0 0,-9 0 0 0,9 0 4 0,0-5-4 15,0 5 0-15,-8 0 4 0,8 0-4 0,0 0 0 0,0 0 4 16,0 0-4-16,0 0 0 0,0 0 4 0,0 0 0 0,0 0-4 16,0 0-4-16,0-5 0 0,0 5 4 0,0-4-4 0,0 4 4 0,0 0 0 15,0-4-4-15,0 4 4 0,8-6 0 0,-8 2-4 16,0 4 0-16,0-4 8 0,9-2-8 0,-9 6 4 0,7-4 0 0,-7 0 4 15,8 4-4-15,1-5 4 0,-1 0 4 0,-8 5-4 0,8-5 0 16,1 2 4-16,-1 3 0 0,-1-5 4 0,10 5-4 0,-9-5 0 16,0 1 0-16,9 4 0 0,-10-5 0 0,10 0 0 0,-9 5 0 0,9-4-4 15,-2-1 8-15,2 5-4 0,0-4-4 0,-1 0 0 0,0-1-4 16,0 5 8-16,1-5-4 0,7 0 4 0,-7 1-8 0,-1-1 4 16,8 5 0-16,1-4 0 0,-8-1-4 0,6 0 0 0,2 1-4 15,0 4 4-15,-1-5 0 0,1 0 4 0,-1 1-4 0,1-1 0 16,0 1 0-16,-1 4 0 0,1-5 4 0,-2 1 0 0,11-1-4 0,-10 0 4 15,1 1 4-15,-2-1-8 0,2 1 0 0,0-1 8 0,-1 1-8 16,9-1 4-16,-9 0-4 0,1 0 0 0,0 1 0 0,-1 4 0 16,1-5 0-16,-1 1-4 0,1 0 8 0,7-1-8 0,-7 0 4 15,0 1-4-15,-1-1 8 0,9 5-4 0,-9-5-4 0,1 2 0 16,7-2 0-16,-7-1-4 0,-1 2 8 0,9 0 0 0,-9 4-4 0,1-5-4 16,8 0 8-16,-9 1 0 0,1 4-8 0,-1-4 4 0,0-2-4 15,0 6 0-15,1-4 4 0,0 4 0 0,-1-4 0 0,1 4-4 16,-1 0 4-16,1 0 0 0,-9 0-4 0,8 0 0 0,1 0 4 15,-8 0 0-15,7 0-4 0,1 0 4 0,-10 0 0 0,10 0-4 16,-8 0 0-16,7 0 0 0,-8 0 4 0,1 0 0 0,8-5 0 16,-10 5 0-16,2-5 0 0,8 5 0 0,-10-4 0 0,2 4 0 0,8-5 0 15,-9 0 0-15,8 1 0 0,-7 0 0 0,-1-1 4 16,9 0 0-16,-9 0-4 0,8 1 0 0,-7-5 0 0,8 4 0 0,-10 1 0 16,10-5-16-16,-8 4 20 0,7 0 0 0,-8 0-4 0,1 1 4 15,7 0-4-15,-8-1 0 0,8 5 4 0,-7-5-4 0,-1 5 0 16,1 0 4-16,7-4-4 0,-8 4 0 0,1 0 4 0,0 0-4 0,-2 0 0 15,2 0-4-15,0 0 0 0,-9 0 4 0,7 0 0 0,2 0-4 16,0 0 4-16,-9 0 4 0,8 0 0 0,-8 0-4 0,8 0 4 16,-7 0-4-16,6 0 4 0,-6 0 0 0,-1-5-4 0,0 5 0 15,1 0 0-15,7 0 4 0,-9 0-4 0,2 0 4 0,-1 0-8 16,0 0 4-16,1 0 0 0,-1 0 0 0,0 0-4 0,1 0 0 0,-2 0 4 16,-7 0-4-16,8 0 0 0,0 0 4 0,1 0 4 0,-9 0-4 15,8 0 0-15,-8 0 4 0,8 0-4 0,-8 0 0 0,9 0-4 16,-9 0 4-16,0 0 0 0,0 0 4 0,7 0 0 0,-7 0-4 15,0 0 4-15,0 0 0 0,0 0 0 0,0 0 4 0,0 0 0 16,0 0-4-16,0 0 8 0,0 0-4 0,0 0 4 0,0 0-16 0,0 0 16 16,0 0-4-16,0 0 0 0,0 0-4 0,-7 0 0 0,7 0-8 15,0 0 0-15,-9 0 0 0,9 0-8 0,-8 0-16 0,0 0-16 16,8 0-28-16,-9 0-36 0,1 0-32 0,-7 5-48 0,6-5-24 16,1 0-12-16,-9 0-36 0,1 0 28 0,0 0 40 0,0 0 44 15,-9-5 28-15,9 1 16 0</inkml:trace>
    <inkml:trace contextRef="#ctx0" brushRef="#br1" timeOffset="278124.6412">-3 88 39 0,'0'5'76'0,"0"-5"-4"0,8 0-12 0,-8 0-28 0,0 4 0 16,0-4 8-16,0 0-4 0,0 5 0 0,0-5-4 0,0 4 0 16,0 1-12-16,9-2 16 0,-9-3 4 0,0 6 0 0,0-1-4 0,0 4 4 15,0-5 4-15,8 6 0 0,-8-6-4 0,0 5 0 0,7 1 0 16,-7 3 4-16,0-3-12 0,8-1 4 0,-8 4-8 0,0 1 8 15,0 0-8-15,9 0-4 0,-9 0 4 0,0 4-4 0,0-4-4 16,0 4 4-16,8 0-4 0,-8 0-4 0,0 1 0 0,0-1 0 16,8 1-4-16,-8-1 0 0,0 5-4 0,9 0 4 0,-9-4-4 15,0 2 0-15,8 2 4 0,-8 1 0 0,0-2-4 0,0 6 0 0,7-5 0 16,-7 1-4-16,0 3 4 0,0-3 0 0,9 2-4 0,-9 2 0 16,0-1 0-16,0 1 4 0,0 0 0 0,0-1 4 0,0 0-4 15,0 1 0-15,8 0 0 0,-8-1-4 0,0 0 0 0,0 1-4 0,0 4 8 16,0-4-4-16,0-1 4 0,8 1-4 0,-8 0 4 15,0-1-8-15,9 5 4 0,-9-5 4 0,0 0-8 0,0 2 8 0,0-2-8 16,0 1 0-16,0-1 0 0,0-4 0 0,8 5 4 0,-8-1-20 16,0-4 24-16,0 0-4 0,0 5 0 0,0-5-4 0,8-2 4 15,-8 3 0-15,0-1 0 0,0 0-4 0,0 0 0 0,0 0 0 16,0 0 0-16,0 0 0 0,0 0 0 0,0 0 0 0,0-1 0 16,0-3 0-16,0 8 0 0,0-8 0 0,0 4 0 0,0 0 0 0,0 0 4 15,0 0 0-15,0 0-4 0,0 0 0 0,0-1-4 0,0-3 8 16,0 4-4-16,0-1 0 0,0 2-4 0,0-2 4 0,0-3 4 15,-8 4-4-15,8-5 4 0,0 5-4 0,0-4 0 0,-8-1 0 16,8 0 0-16,0 1 0 0,0-1-4 0,0 0 4 0,0-4-4 16,0 4 4-16,0-4 0 0,0 4 0 0,0-4 4 0,0 0-4 0,0 4 4 15,0-4-4-15,0 0 4 0,0 0-4 0,0-1 0 0,0 1 0 16,0 4 0-16,0-4-4 0,0 0 4 0,8 4 0 0,-8-4 0 16,0 0 0-16,0 4 0 0,0-4 0 0,0 0 0 0,0 5 0 0,0-6 0 15,0 5 0-15,0-3 0 0,8-2-16 0,-16 1 16 16,8 3 4-16,0-2 0 0,0-6-4 0,0 5 0 0,0-5 0 0,0 5 0 15,0-5 0-15,0 0 0 0,0 0 0 0,0 1 4 0,8-6 0 16,-8 5-8-16,0-4 8 0,0 4-8 0,0-9 4 0,0 5 0 16,0-1 4-16,0 0-4 0,0 0 0 0,0-4 0 0,0 6 0 15,0-6-4-15,0 0 8 0,0 0-4 0,0 0-4 0,0 0 8 16,0 0-4-16,0 0 0 0,0 0 0 0,0 0 0 0,0 0-4 0,0 0-4 16,0 0-4-16,0 0-4 0,0 0-12 0,0 0-16 0,0 0-8 15,0-6-12-15,0 6-16 0,0-4-16 0,0 0-16 0,-8 0-8 16,8-1 4-16,0-4-8 0,0-5-68 0,-8 5 24 0,8-9 28 0,0 4 32 15,-9-9 20-15</inkml:trace>
    <inkml:trace contextRef="#ctx0" brushRef="#br0" timeOffset="-17341.6966">5 19 11 0,'0'-4'80'15,"-8"-1"-4"-15,8 0-16 0,0 5-20 0,0 0 0 0,0-3 0 16,0 3-4-16,0-5 0 0,0 5 0 0,0 0 0 0,0 0 0 16,0 0 0-16,0 0 4 0,0 0 0 0,0 0 4 0,0 0 0 15,0 0 0-15,0 0 4 0,0 0-8 0,0 0 4 0,0 0 4 16,0 0-8-16,0 0 4 0,0 0-20 0,0 0 28 0,0 0 0 0,0 0 0 16,0 0-8-16,0 0 4 0,0 0 4 0,0 0 0 0,0 0 0 15,0 0-4-15,0 5 0 0,0-2 0 0,0 2-4 0,8 0 0 16,-8-1-8-16,0 0 0 0,9 6-4 0,-9-1-4 0,0 5 4 15,8-5-4-15,-8 5 4 0,7 0-4 0,-7 4-4 0,8 0-4 16,-8-4 0-16,9 4 0 0,-1 5-8 0,-8-4-12 0,8-1 0 0,-8 5 0 16,9 0 0-16,-9-4 0 0,8 3 0 0,-8 1 0 15,7 1 0-15,-7-2 0 0,9 0 0 0,-9 2 0 0,0-1 0 0,8-5 0 16,-8 5 0-16,0 0 0 0,8 0 0 0,-8 0 0 16,9 0 0-16,-9-1 0 0,0-3 0 0,0 4 0 0,8-4 0 0,-8 3 0 15,0-3 0-15,8 4 0 0,-8-5 0 0,0 5 0 0,0-5 0 0,7 0 0 16,-7 1 0-16,0 4 0 0,9-4 0 0,-9-1 0 0,0 1 0 15,8-2 0-15,-8 1 0 0,0 6 0 0,0-6 0 0,0 0 0 16,8 0 0-16,-8 1 0 0,0 4 0 0,0-5 0 0,0 5 0 16,0-5 0-16,0 6 0 0,0-6 0 0,0 5 0 0,0-5 0 15,0 5 0-15,0 0 0 0,0-5 0 0,0 5 0 0,0 0 0 0,9-4 0 16,-9 3 0-16,0 2 0 0,0-6 0 0,0 5 0 0,8-5 0 16,-8 5 0-16,0-4 0 0,0 3 0 0,8-4 0 0,-8 5 0 15,9-4 0-15,-9-1 0 0,7 0 0 0,-7 1 0 0,0-1 0 16,0 1 0-16,0-1 0 0,0-4 0 0,8 4 0 0,-8 1 0 15,0-1 0-15,0-4 0 0,8 4 0 0,-8 0 0 0,0-3 0 0,0 2 0 16,0 1 0-16,0-4 0 0,9 5 0 0,-9-6 0 0,0 6 0 16,0-5 0-16,8 4 0 0,-8-4 0 0,0 5 0 0,0-6 0 15,0 1 0-15,0 3 0 0,0-2 0 0,8-1 0 0,-8 0 0 16,0 4 0-16,0-4 0 0,9-1 0 0,-9 6 0 0,0-6 0 16,0 1 0-16,0 5 0 0,0-6 0 0,0 6 0 0,7-6 0 0,-7 1 0 15,0 4 0-15,0-4 0 0,0 0 0 0,0 4 0 0,0-4 0 16,0 0 0-16,0 0 0 0,0 4 0 0,8-4 0 0,-8 0 0 15,0 0 0-15,0-1 0 0,0 0 0 0,9 6 0 0,-9-5 0 0,0 0 0 16,0-1 0-16,0 6 0 0,8-7 0 0,-8 8 0 16,0-6 0-16,0 5 0 0,0-6 0 0,8 5 0 0,-8-5 0 0,0 6 0 15,0-1 0-15,0-4 0 0,0 0 0 0,0 4 0 0,0-3 0 16,0-2 0-16,0 5 0 0,8-3 0 0,-8-2 0 0,0 1 0 16,0-1 0-16,0 1 0 0,0 0 0 0,0 0 0 0,0-1 0 15,0 1 0-15,0 0 0 0,0 0 0 0,0-1 0 0,0 0 0 16,9 2 0-16,-9-1 0 0,0 0 0 0,0 0 0 0,0 4 0 0,0-4 0 15,0-1 0-15,7 0 0 0,-7 1 0 0,0 5 0 0,0-6 0 16,0 6 0-16,0-4 0 0,0-2 0 0,0 5 0 0,0-5 0 16,0 2 0-16,0-2 0 0,0 5 0 0,0-3 0 0,0-2 0 15,0 1 0-15,0-1 0 0,0 1 0 0,0 0 0 0,0 1 0 16,0-7 0-16,0 6 0 0,0-5 0 0,0 4 0 0,0-3 0 16,0-1 0-16,0-4 0 0,0 4 0 0,0-5 0 0,0 1 0 0,0 0 0 15,0-1 0-15,0 1 0 0,0-5 0 0,0 4 0 0,0-4 0 16,0 0 0-16,0 0 0 0,0 0 0 0,0 0 0 0,0 0 0 15,0 0 0-15,0 0 0 0,0 0 0 0,0 0 0 0,0 0 0 0,0 0 0 16,0 0 0-16,0 0 0 0,0 0 0 0,0 0 0 16,0 0 0-16,0 0 0 0,0 0 0 0,0 0 0 0,0 0 0 0,0 0 0 15,0 0 0-15,0 0 0 0,0 0 0 0,0 0 0 0,0 0 0 16,8 0 0-16,-8 0 0 0,0 0 0 0,0-4 0 0,0 4 0 16,0 0 0-16,9 0 0 0,-9-5 0 0,0 5 0 0,8-4 0 0,-8 4 0 15,0 0 0-15,8-5 0 0,-8 5 0 0,0 0 0 16,9 0 0-16,-9 0 0 0,8 0 0 0,-8-5 0 0,0 5 0 0,7 0 0 15,-7 0 0-15,8-4 0 0,-8 4 0 0,9 0 0 0,-1 0 0 16,-8-5 0-16,8 5 0 0,-8-4 0 0,9 4 0 0,-1 0 0 16,0-5 0-16,-8 5 0 0,9 0 0 0,-2-4 0 0,1 4 0 15,0 0 0-15,1 0 0 0,-1-5 0 0,0 5 0 0,1 0 0 16,-2-5 0-16,1 5 0 0,9 0 0 0,-9 0 0 0,0-5 0 0,1 5 0 16,-2-4 0-16,10 4 0 0,-9-5 0 0,0 5 0 0,9 0 0 15,-10 0 0-15,1 0 0 0,9 0 0 0,-9-4 0 0,9 4 0 16,-10 0 0-16,10 0 0 0,-9 0 0 0,9 0 0 0,-9 0 0 0,8-4 0 15,-8 4 0-15,9 0 0 0,-1-5 0 0,-7 5 0 16,6 0 0-16,-7-5 0 0,9 5 0 0,0 0 0 0,-2 0 0 0,-6 0 0 16,7-4 0-16,1 4 0 0,-2 0 0 0,2 0 0 0,0 0 0 15,-1 0 0-15,0 0 0 0,0-5 0 0,1 5 0 0,0 0 0 16,-2 5 0-16,10-10 0 0,-8 5 0 0,-2 0 0 0,2 0 0 16,-1 0 0-16,8 5 0 0,-7-5 0 0,0 0 0 0,-2 0 0 0,10 0 0 15,-8 0 0-15,-2 0 0 0,10 0 0 0,-8 0 0 16,-2 0 0-16,2 0 0 0,8 0 0 0,-8 0 0 0,-2 0 0 0,2-5 0 15,-1 5 0-15,8 0 0 0,-7 0 0 0,-1 0 0 0,1 0 0 16,-1-5 0-16,0 5 0 0,1 0 0 0,-2-3 0 0,10 3 0 16,-8-5 0-16,0 5 0 0,-2 0 0 0,2 0 0 0,8-6 0 0,-10 6 0 15,2 0 0-15,8 0 0 0,-10 0 0 0,10 0 0 16,-8 0 0-16,7 0 0 0,-8 0 0 0,8 0 0 0,1 0 0 0,-8 0 0 16,7 0 0-16,1 0 0 0,-9 0 0 0,8 0 0 0,-7 0 0 15,8 0 0-15,-10 0 0 0,2 0 0 0,8 0 0 0,-10 0 0 16,2 0 0-16,8 0 0 0,-10 0 0 0,2 0 0 0,0 0 0 0,-1 0 0 15,0 0 0-15,0 0 0 0,9 0 0 0,-16 0 0 0,15 0 0 16,-8 0 0-16,-8 0 0 0,16 0 0 0,-15 0 0 0,16 6 0 16,-17-6 0-16,7 0 0 0,2 0 0 0,0 5 0 0,-2-5 0 15,2 0 0-15,-1 0 0 0,1 0 0 0,0 3 0 0,-2-3 0 16,2 0 0-16,0 0 0 0,-2 0 0 0,2 0 0 0,-9 0 0 0,9 0 0 16,-2 0 0-16,2 0 0 0,-1 0 0 0,1 0 0 0,-1 0 0 15,-8 0 0-15,9 0 0 0,-1 0 0 0,0 5 0 0,0-5 0 16,-7 0 0-16,7 0 0 0,0 0 0 0,0 0 0 0,-7 0 0 15,7 0 0-15,-7 5 0 0,6-5 0 0,-6 0 0 0,-1 4 0 16,8-4 0-16,-7 5 0 0,-2-5 0 0,1 0 0 0,1 5 0 0,-1-5 0 16,0 0 0-16,1 4 0 0,-9-4 0 0,8 0 0 0,-1 4 0 15,-7-4 0-15,8 0 0 0,-8 0 0 0,0 0 0 0,0 0 0 16,9 0 0-16,-9 0 0 0,0 0 0 0,0 0 0 0,0 0 0 16,0 0 0-16,0 0 0 0,0 0 0 0,0 0 0 0,0 0 0 15,0 0 0-15,0 0 0 0,0 0 0 0,0 0 0 0,0 0 0 0,0 0 0 16,0 0 0-16,-9 5 0 0,9-5 0 0,0 0 0 0,-8 0 0 15,1 4 0-15,7-4 0 0,-8 5-24 0,-1-5-144 0,1 0-52 16,-9 0-16-16,9 0 4 0,-8 0-44 0,0 0 32 0,-1 0 48 16,-7 0 40-16,8-5 24 0,-9 1 28 0</inkml:trace>
    <inkml:trace contextRef="#ctx0" brushRef="#br0" timeOffset="-14237.7425">-31-9 39 0,'0'-4'60'0,"0"0"-8"16,0 4 0-16,0-5-24 0,0 0-8 0,0 5 0 0,0-4-4 0,0-1 8 16,0 5-8-16,0-5-4 0,0 1-4 0,0 4 4 0,0 0 0 15,0-4 0-15,0 4 0 0,0 0 4 0,0 0 0 0,0 0 4 16,0-5 0-16,0 5-4 0,0 0 4 0,0 0 0 0,0 0 0 15,0 0 4-15,0 0 0 0,0 0 4 0,0 5 0 0,0-5 4 16,0 0 4-16,0 0 0 0,0 0 0 0,0 0 4 0,0 0 0 0,7 4-8 16,-7-4 0-16,0 0 4 0,8 4 0 0,-8-4 0 0,9 5-4 15,-1 0 0-15,-8-1 4 0,8 1-8 0,1-5 0 0,-1 5 4 16,-8-1-4-16,7 0 0 0,1 2 0 0,-8-1 0 0,9-2 0 16,-1 2 0-16,0 0 0 0,1-1-4 0,-9 0 0 0,8 2 0 15,-1-2-16-15,2 5 20 0,-1-5-4 0,0 1-4 0,1 5 4 0,-1-1-4 16,-1-5 0-16,1 5-4 0,1 1 0 0,-1-1 0 0,0 0 0 15,9 0-4-15,-10 5 4 0,2-5 0 0,-1 0-4 0,8 0 4 16,-7 5-4-16,-1-5-4 0,8 5 4 0,-8-1 0 0,9 2-4 16,-9-1 4-16,7-6-12 0,-6 6 8 0,7 0-4 0,-7 0 4 15,6 0 0-15,2 0 0 0,-9 4 0 0,9-4-4 0,-9-1 4 16,8 1-4-16,-8 0 4 0,9-1 0 0,-1 1 0 0,-9 0-4 0,10 0 0 16,-9 0 4-16,9 0-4 0,-9-5 0 0,8 5 4 15,-8-1-4-15,9-5 4 0,-9 7 0 0,-1-7-4 0,10 7 0 0,-9-6 0 16,9 5 0-16,-9-6 4 0,-1 6-4 0,10 0 4 0,-9-4-4 15,1 3 4-15,-1-4-4 0,9 6 0 0,-10-2 0 0,1-4 4 16,9 5-4-16,-9 1-4 0,0-7 0 0,8 6 0 0,-8-5 0 0,1 6 0 16,7-2 0-16,-7-4 0 0,-1 4 0 0,-1-4 0 0,10 6 0 15,-9-2 0-15,0-4 0 0,8 1 0 0,-8 4 0 0,1-1 0 16,7-4 0-16,-8 1 0 0,1-2 0 0,6 6 0 0,-6-4 0 16,7 3 0-16,-7-4 0 0,6 5 0 0,-7-5 0 0,9 0 0 15,-9 5 0-15,9-4 0 0,-10 3 0 0,10-4 0 0,-9 5 0 0,9 0 0 16,-9-4 0-16,8 3 0 0,-8 1 0 0,9-5 0 0,-9 4 0 15,7-3 0-15,-6 4 0 0,7 0 0 0,-7-1 0 0,6-4 0 16,-6 5 0-16,7 0 0 0,-8-5 0 0,1 4 0 0,6 1 0 16,-6-4 0-16,7 3 0 0,-7-4 0 0,7 5 0 0,-7-4 0 15,6 3 0-15,-7-4 0 0,1 5 0 0,6 0 0 0,-5-5 0 0,5 5 0 16,-6-5 0-16,7 5 0 0,-9-5 0 0,2 5 0 0,7 0 0 16,-7 0 0-16,7-1 0 0,-7 1 0 0,-2-1 0 0,9 1 0 15,-7 0 0-15,7 0 0 0,-7-1 0 0,-2 2 0 0,10-6 0 16,-9 4 0-16,0 1 0 0,9 0 0 0,-10 0 0 0,1-1 0 15,9 1 0-15,-9 1 0 0,1-2 0 0,6 0 0 0,-7 1 0 0,1-5 0 16,7 5 0-16,-7 0 0 0,-2-5 0 0,10 5 0 0,-9-1 0 16,0-3 0-16,0 4 0 0,8-1 0 0,-8-4 0 0,1 5 0 15,-1-4 0-15,9 3 0 0,-9-4 0 0,-1 5 0 0,1-5 0 16,1 5 0-16,7-5 0 0,-7 5 0 0,-1-5 0 0,-1 5 0 16,2-5 0-16,-1 5 0 0,0-5 0 0,0 5 0 0,8 0 0 0,-8-5 0 15,1 4 0-15,-1-3 0 0,0-1 0 0,1 0 0 0,-1 5 0 16,-1-5 0-16,2 0 0 0,-1 0 0 0,0 0 0 0,0 5 0 15,1-5 0-15,6 0 0 0,-6 1 0 0,-1-1 0 0,0 0 0 0,1 0 0 16,-1 0 0-16,0 1 0 0,-1 0 0 0,2-2 0 16,-1 1 0-16,0 0 0 0,1 0 0 0,-1 5 0 0,-1-5 0 0,3 1 0 15,-3-1 0-15,9 0 0 0,-7 0 0 0,-1 0 0 0,-1 0 0 16,2 1 0-16,-1-1 0 0,0 0 0 0,1 0 0 0,7 0 0 16,-9 1 0-16,2-2 0 0,-1 3 0 0,0-3 0 0,1 1 0 0,-1 1 0 15,0-2 0-15,1 6 0 0,-2-4 0 0,1-1 0 0,0 0 0 16,1 0 0-16,6 0 0 0,-5 0 0 0,-10-1 0 0,15 3 0 15,-6-2 0-15,-9 0 0 0,8 0 0 0,0 0 0 0,-1 0 0 16,2 1 0-16,-1-1 0 0,0 0 0 0,1 0 0 0,-1 0 0 16,0-4 0-16,1 4 0 0,-9 1 0 0,7-2 0 0,1-3 0 15,0 4 0-15,1-4 0 0,-1 4 0 0,0-5 0 0,-8 6 0 16,9-6 0-16,-2 1 0 0,1 5 0 0,-8-7 0 0,9 3 0 16,-1-2 0-16,0 5 0 0,-8-4 0 0,9-1 0 0,-1 0 0 15,-8 2 0-15,7-1 0 0,1-2 0 0,1 2 0 0,-9 0 0 0,8-1 0 16,-8 1 0-16,8 0 0 0,1-1 0 0,-9 1 0 0,7 3 0 15,1-3 0-15,1 0 0 0,-1 0 0 0,-8-1 0 0,8 1 0 16,0-1 0-16,1 1 0 0,-9 4 0 0,7-4 0 0,1-1 0 16,1 1 0-16,-1 0 0 0,0-1 0 0,1 1 0 0,-9 0 0 0,8-1 0 15,-1 1 0-15,1-1 0 0,1 1 0 0,-1 0 0 0,0-1 0 16,1 0 0-16,-1 1 0 0,-1 3 0 0,2-2 0 0,-1-1 0 16,0-1 0-16,0 0 0 0,1 0 0 0,-1 2 0 0,-1 3 0 0,2-4 0 15,-1-1 0-15,0 0 0 0,1 6 0 0,-1-6 0 16,-1 1 0-16,1 0 0 0,1 3 0 0,-9-2 0 0,8-6 0 0,0 8 0 15,1-3 0-15,-9-5 0 0,8 5 0 0,-1-1 0 0,-7 0 0 16,9-4 0-16,-9 5 0 0,8 0 0 0,-8-5 0 0,0 4 0 16,8-4 0-16,-8 5 0 0,0-5 0 0,8 5 0 0,-8-5 0 15,0 5 0-15,9-5 0 0,-9 0 0 0,0 4 0 0,0 1 0 16,8-5 0-16,-8 4 0 0,0-4 0 0,7 4 0 0,-7-4 0 0,0 5 0 16,9-5 0-16,-9 5 0 0,0-5 0 0,0 4 0 0,0-4 0 15,0 0 0-15,0 0 0 0,8 5 0 0,-8-5 0 0,0 0 0 16,0 5 0-16,0-5 0 0,0 0 0 0,8 0 0 0,-8 3 0 0,0-3 0 15,0 0 0-15,0 7 0 0,9-7 0 0,-9 0 0 16,0 3 0-16,0-3 0 0,0 0 0 0,0 5 0 0,0-5 0 0,8 0 0 16,-8 0 0-16,0 0 0 0,0 5 0 0,-8-5 0 0,8 0 0 15,0 0 0-15,0 0 0 0,0 0 0 0,0 0 0 0,0-5 0 16,0 10 0-16,0-5 0 0,0-5 0 0,0 10 0 0,0-5 0 0,0 0 0 16,0 0 0-16,0 0 0 0,0 0 0 0,8 0 0 15,-8 0 0-15,0 0 0 0,0 0 0 0,0 0 0 0,0 0 0 0,0 0 0 16,0 0 0-16,0 0 0 0,0 0 0 0,0 0 0 0,0 0 0 15,0 0 0-15,0 0 0 0,0 0 0 0,0 0 0 0,0 0 0 16,0 0 0-16,0 0 0 0,0 0 0 0,0 0 0 0,0 0 0 0,0 0 0 16,0 0 0-16,0 0 0 0,0 0 0 0,0 0 0 0,0 0 0 15,0 0 0-15,0 0 0 0,0 0 0 0,0 0 0 0,0 0 0 16,0 0 0-16,0 4 0 0,0-4 0 0,0 0 0 0,0 0 0 16,0 0 0-16,0 5 0 0,0-5 0 0,0 0 0 0,0 0 0 15,0 0 0-15,0 4 0 0,0-4 0 0,0 0 0 0,0 0 0 0,0 0 0 16,0 0 0-16,0 0 0 0,0 0 0 0,0 0 0 0,0 5 0 15,0-5 0-15,0 0 0 0,0 0 0 0,0 0 0 0,0 0 0 16,0 5 0-16,0-5 0 0,0 4 0 0,0-4 0 0,0 4 0 16,0-4 0-16,0 0 0 0,0 5 0 0,0-5 0 0,0 0 0 15,0 5 0-15,0 0 0 0,0-5 0 0,0 4 0 0,0-4 0 0,0 5 0 16,0-5 0-16,0 4 0 0,0-4 0 0,0 0 0 16,0 0 0-16,0 5 0 0,0-5 0 0,0 4 0 0,0 1 0 0,0-5 0 15,0 0 0-15,0 4 0 0,0-4 0 0,0 5 0 0,0-5 0 16,0 5 0-16,0-5 0 0,0 5 0 0,0-5 0 0,0 4 0 15,0 0 0-15,0-4 0 0,0 5 0 0,0-5 0 0,0 0 0 0,8 5 0 16,-8-1 0-16,0-4 0 0,0 0 0 0,0 5 0 0,0-5 0 16,0 5 0-16,0-5 0 0,0 0 0 0,0 4 0 0,0-4 0 15,0 0 0-15,0 0 0 0,0 0 0 0,0 0 0 0,0 0 0 0,0 0 0 16,0 0 0-16,0 0 0 0,0 0 0 0,0 0 0 16,0 0 0-16,0 0 0 0,0 4 0 0,0-4 0 0,0 0 0 0,0 0 0 15,0 6 0-15,0-6 0 0,0 0 0 0,7 4 0 0,-7-4 0 16,0 4 0-16,0-4 0 0,0 5 0 0,0-5 0 0,0 5 0 15,0-5 0-15,9 0 0 0,-9 4 0 0,0-4 0 0,0 0 0 16,0 4 0-16,0-4 0 0,0 0 0 0,0 0 0 0,0 0 0 16,0 0 0-16,0 0 0 0,0 0 0 0,0 0 0 0,0 0 0 15,0 0 0-15,0 0 0 0,0 0 0 0,0 0 0 0,8 0 0 0,-8 0 0 16,0 6 0-16,0-6 0 0,0 0 0 0,0 0 0 0,8 5 0 16,-8-5 0-16,0 0 0 0,0 0 0 0,0 0 0 0,9 3 0 15,-9-3 0-15,0 0 0 0,0 0 0 0,0 0 0 0,0 0 0 16,0 0 0-16,0 0 0 0,0 5 0 0,0-10 0 0,0 10 0 15,0-5 0-15,0 0 0 0,8 0 0 0,-8 5 0 0,0-5 0 0,0 0 0 16,0 4 0-16,0-4 0 0,0 0 0 0,7 5 0 0,-7-5 0 16,0 0 0-16,0 0 0 0,0 0 0 0,0 0 0 0,0 0 0 15,0 0 0-15,0 0 0 0,0 5 0 0,0-5 0 0,0 0 0 16,0 0 0-16,0 0 0 0,0 0 0 0,0 0 0 0,0 4 0 16,10-4 0-16,-10 0 0 0,0 0 0 0,0 4 0 0,0-4 0 0,0 0 0 15,0 0 0-15,0 0 0 0,7 5 0 0,-7-5 0 0,0 0 0 16,0 0 0-16,0 0 0 0,0 0 0 0,0 0 0 0,0 0 0 15,0 0 0-15,0 0 0 0,0 0 0 0,0 0 0 0,0 4 0 0,0-4 0 16,0 0 0-16,0 0 0 0,0 5 0 0,0-5 0 16,0 0 0-16,0 0 0 0,0 0 0 0,0 5 0 0,0-5 0 0,0 0 0 15,0 0 0-15,0 0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16,0 0 0-16,0 0 0 0,0 0 0 0,0 0 0 0,0 0 0 15,0 0 0-15,0 0 0 0,0 0 0 0,0 0 0 0,0 0 0 16,-7 0 0-16,7 0 0 0,0 0 0 0,0 0 0 0,-10 0 0 0,10 0 0 16,0 0 0-16,-7 0 0 0,7 0 0 0,0 0 0 0,-8 0 0 15,8 0 0-15,0-5 0 0,-9 5 0 0,9 0 0 0,0 0 0 16,-8 0 0-16,8 0 0 0,-8 0 0 0,8-5 0 0,0 5 0 0,-9 0 0 15,9 0 0-15,-7 0 0 0,7-4 0 0,-8 4 0 16,8 0 0-16,-8 0 0 0,8 0 0 0,0 0 0 0,-9 0 0 0,9 0 0 16,0 0 0-16,0 0 0 0,-8 0 0 0,8 0 0 0,0 0 0 15,0 0 0-15,0 0 0 0,0 0 0 0,0 0 0 0,0 0 0 16,0 0 0-16,0 0 0 0,0 0 0 0,0 0 0 0,0 0 0 0,0 0 0 16,0 0 0-16,0 0 0 0,0 0 0 0,0 0 0 0,0 0 0 15,0 0 0-15,0 0 0 0,0 0 0 0,0 0-28 0,0 0-60 16,0 0-28-16,0 0-28 0,0 0-32 0,0 0-24 0,0 0 20 15,0-5-76-15,-8 5 20 0,8 0 52 0,0 0 28 0,0 0 24 16,-9 0 32-16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3:47.6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8040A7-4C5B-4966-8AC4-67A35C06FF7D}" emma:medium="tactile" emma:mode="ink">
          <msink:context xmlns:msink="http://schemas.microsoft.com/ink/2010/main" type="inkDrawing" rotatedBoundingBox="3096,6923 7398,7078 7371,7831 3068,7676" semanticType="callout" shapeName="Other">
            <msink:sourceLink direction="with" ref="{69A5B917-3060-4C24-8B7D-7B8B0DE7744E}"/>
          </msink:context>
        </emma:interpretation>
      </emma:emma>
    </inkml:annotationXML>
    <inkml:trace contextRef="#ctx0" brushRef="#br0">32 679 27 0,'0'0'60'0,"0"-5"-8"0,0 5-4 0,0 0-28 15,-9 0 0-15,9 0-4 0,0 0-4 0,0 0 0 0,0 0-4 16,0 0 4-16,-8 0 4 0,8 0 0 0,0 0 0 0,-8 0 0 0,8 0 0 16,0 0-8-16,0 0 0 0,0 0 4 0,0 0 4 0,0 0 0 15,0 0 0-15,0 0 0 0,-9 0 0 0,9 0 0 0,0 0 4 16,9 0 0-16,-9 0-4 0,0 0 4 0,0 0 4 0,0 0-4 0,0 0 0 16,0 0 0-16,0 0 0 0,0 0 0 0,0 0 0 15,0 0 0-15,0 0 4 0,0 0-8 0,0 0 8 0,0 0 0 0,0 0-8 16,0 0 0-16,0 0 0 0,0 0 0 0,0 0 0 0,0 0-4 15,0 0 0-15,0 0 0 0,0 0 4 0,0 0-8 0,0 0 4 16,0 0 0-16,0 0-4 0,0 0 0 0,0 0 0 0,0 0 0 16,0 0 0-16,0 0 0 0,0 0 4 0,0-4 0 0,0 4 4 15,0-5-4-15,0 1-4 0,8 4 4 0,-8-5 4 0,8 0-8 0,-8 1 8 16,9-1-4-16,-9 0 0 0,8 1 0 0,-8 0 0 0,7-1-12 16,1 0 20-16,1-4 4 0,-1 4 0 0,0 1 0 0,1-6-8 15,6 6 4-15,-6-5 0 0,-1 0 0 0,9 4 0 0,-9-5-4 16,7 1 0-16,-6 1 0 0,7-2-4 0,1 2 4 0,-1-1 0 15,0-1-8-15,1 1 0 0,-2-1 0 0,2 2 0 0,0-2 0 0,-1 1 0 16,0 0 0-16,0-1 0 0,1 2-4 0,0-2 4 0,-2 1-4 16,2 0 4-16,-2 0 0 0,2 0-4 0,0-1 4 0,6 1-4 15,-6 0 0-15,0 0 0 0,-1 0 0 0,-7 0 0 0,14-2 0 0,-14 8 4 16,6-7 0-16,2 1-4 0,0 5 0 0,-1-5 0 16,0 4 0-16,0-4 0 0,1 4 4 0,0 0-4 0,-10-4 4 15,10 5 0-15,-1-1 0 0,1 1-4 0,-2-1 0 0,2 1 4 0,0-1-4 16,-2 1 4-16,2-2-4 0,-1 2 4 0,1 0 0 0,-1-1-4 15,0 0 0-15,8 5 4 0,-7-4-4 0,-1 0 0 0,1-2 4 16,-2 2 0-16,10 0-4 0,-8-1 0 0,-1 5 4 0,0-5-4 16,1 1 4-16,7-2-4 0,-8 2 0 0,1 0 4 0,-2 0-4 15,2-1-4-15,0-1 4 0,-2 3 4 0,2-2-4 0,-1 0 0 0,1 1 0 16,-1 0 4-16,0-2 0 0,1 2-8 0,0 0 8 0,-2-1-8 16,2 1 4-16,-2-1 0 0,2 0-4 0,0 0 0 0,-1 1 4 15,0-1-4-15,0 1 0 0,1 4 0 0,0-5 8 0,-10 1-8 16,9-1 4-16,1 5 0 0,0-5-4 0,-2 5 0 0,2-4 4 15,-9-1 0-15,9 5 0 0,-2 0 0 0,2 0 0 0,0-4 0 0,-10 4 0 16,9 0 0-16,1 0-4 0,0 0 4 0,-10-5-4 0,10 5 4 16,-1 0 0-16,1 0 0 0,-2 0 0 0,2 0 0 0,0 0 0 15,-9 0 0-15,7 0 0 0,2 0 0 0,0 0 0 0,-2 5 4 0,2-5-4 16,0 0 0-16,-2 0 4 0,-7 0 0 0,9 0 0 16,0 0 0-16,-2 0 0 0,2 0 0 0,-1 0 0 0,1 0-4 0,-1 0 0 15,0 0 0-15,9 0-4 0,-9 0 0 0,0 0 0 0,1 0 0 16,0 0 0-16,-2 0 0 0,2 0 0 0,-2 0 0 0,2 0 0 15,0 0 0-15,-1 0 0 0,0 0 0 0,0 0 0 0,1 0 0 16,0 0 0-16,-2 0 0 0,-7 0 0 0,9 0 0 0,0 0 0 16,-2 0 0-16,2 0 0 0,-2 0 0 0,2 0 0 0,-9 0 0 0,9 0 0 15,0 0 0-15,-2 0 0 0,2 0 0 0,-9 0 0 0,9 0 0 16,-2 0 0-16,2 0 0 0,0 0 0 0,-2 0 0 0,2 0 0 16,-1 0 0-16,0 0 0 0,1 0 0 0,-1 0 0 0,1 0 0 15,-2 0 0-15,2 0 0 0,0 0 0 0,-2 4 0 0,2-4 0 16,-1 5 0-16,1-5 0 0,-1 4 0 0,0-4 0 0,1 5 0 15,-2-5 0-15,2 5 0 0,0-1 0 0,-2-4 0 0,2 5 0 0,-1-1 0 16,-7-4 0-16,6 5 0 0,2-5 0 0,-9 4 0 0,9-4 0 16,-2 5 0-16,-6-5 0 0,7 5 0 0,-7 0 0 0,7-5 0 15,-7 4 0-15,-2-4 0 0,9 5 0 0,-7-1 0 0,-1-4 0 16,9 4 0-16,-10-4 0 0,1 6 0 0,9-2 0 0,-9 0 0 16,-1-4 0-16,2 5 0 0,7 0 0 0,-7-2 0 0,-1 3 0 0,9-1 0 15,-10-5 0-15,1 4 0 0,9 0 0 0,-9 0 0 0,0 2 0 16,8-2 0-16,-8 1 0 0,1 0 0 0,7-1 0 0,-9 0 0 15,3-4 0-15,5 6 0 0,-6-2 0 0,-1 0 0 0,9 1 0 0,-10-5 0 16,1 5 0-16,0-1 0 0,9 0 0 0,-9-4 0 16,1 6 0-16,6-2 0 0,-6-4 0 0,-1 5 0 0,8-1 0 0,-7 1 0 15,-2-1 0-15,10-4 0 0,-9 5 0 0,0-1 0 0,9 1 0 16,-10-5 0-16,1 4 0 0,9 1 0 0,-9 0 0 0,1 0 0 16,6-1 0-16,-6-4 0 0,-1 5 0 0,8-1 0 0,-7 1 0 0,-2-1 0 15,1 1 0-15,1-1 0 0,7 6 0 0,-7-7 0 16,-1 4 0-16,-1-3 0 0,2 0 0 0,-1 5 0 0,0-4 0 0,0-1 0 15,1 1 0-15,-1 4 0 0,-8-5 0 0,7 1 0 0,2 5 0 16,-1-6 0-16,0 1 0 0,1 4 0 0,-9-5 0 0,8 1 0 16,0 0 0-16,-1 4 0 0,2-4 0 0,-1-1 0 0,-8 0 0 15,8 1 0-15,1 4 0 0,-1-4 0 0,-8 0 0 0,7-1 0 16,3 1 0-16,-3 0 0 0,1-1 0 0,0 0 0 0,-8 6 0 0,9-6 0 16,-1 1 0-16,-1 5 0 0,2-7 0 0,-9 3 0 0,8-2 0 15,0 5 0-15,1-4 0 0,-1 3 0 0,0-2 0 0,-8-3 0 16,7 7 0-16,2-5 0 0,-1-1 0 0,0 1 0 0,1 0 0 0,-9 3 0 15,8-8 0-15,0 10 0 0,1-6 0 0,-2 1 0 16,-7 0 0-16,8-1 0 0,0-4 0 0,1 5 0 0,-1 0 0 0,-1-1 0 16,-7 0 0-16,10 1 0 0,-3 0 0 0,1-5 0 0,-8 4 0 15,9 1 0-15,-9 0 0 0,8-5 0 0,0 4 0 0,-8 1 0 16,7-5 0-16,-7 4 0 0,9 1 0 0,-9-5 0 0,8 4 0 0,-8 1 0 16,8-5 0-16,-8 5 0 0,0-5 0 0,9 5 0 15,-9-5 0-15,0 4 0 0,8-4 0 0,-8 4 0 0,0-4 0 16,0 5 0-16,8-5 0 0,-8 5 0 0,0-5 0 0,9 0 0 0,-9 4 0 15,0-4 0-15,0 5 0 0,7-5 0 0,-7 4 0 0,0-4 0 16,8 5 0-16,-8-5 0 0,0 0 0 0,0 0 0 0,0 4 0 16,0-4 0-16,0 0 0 0,0 0 0 0,8 4 0 0,-8-4 0 15,0 0 0-15,0 0 0 0,0 0 0 0,-8 0 0 0,8 0 0 16,0 0 0-16,0 0 0 0,0 0 0 0,0 0 0 0,0 0 0 0,0 0 0 16,0 0 0-16,0 0 0 0,0 0 0 0,-8 0 0 0,8 0-4 15,-7 0-116-15,-2 0-28 0,1 0-32 0,0 0-36 0,-1 0 12 16,1 0-76-16,-9-4 40 0,2 4 48 0,-2-4 32 0,-8-1 24 0,10 1 24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7:07.6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E307A7-15D3-455F-B667-4F4C54585217}" emma:medium="tactile" emma:mode="ink">
          <msink:context xmlns:msink="http://schemas.microsoft.com/ink/2010/main" type="writingRegion" rotatedBoundingBox="4643,12224 4683,12818 4376,12839 4337,12245"/>
        </emma:interpretation>
      </emma:emma>
    </inkml:annotationXML>
    <inkml:traceGroup>
      <inkml:annotationXML>
        <emma:emma xmlns:emma="http://www.w3.org/2003/04/emma" version="1.0">
          <emma:interpretation id="{FF184FEB-4DC9-4FF9-8A0B-54BAD1B7A436}" emma:medium="tactile" emma:mode="ink">
            <msink:context xmlns:msink="http://schemas.microsoft.com/ink/2010/main" type="paragraph" rotatedBoundingBox="4643,12224 4683,12818 4376,12839 4337,12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5F2C4A-EC5A-40FC-A1EA-6063499C2AB5}" emma:medium="tactile" emma:mode="ink">
              <msink:context xmlns:msink="http://schemas.microsoft.com/ink/2010/main" type="line" rotatedBoundingBox="4643,12224 4683,12818 4376,12839 4337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DE961221-C50B-4726-A637-7CFE8792FBE1}" emma:medium="tactile" emma:mode="ink">
                <msink:context xmlns:msink="http://schemas.microsoft.com/ink/2010/main" type="inkWord" rotatedBoundingBox="4643,12224 4683,12818 4376,12839 4337,12245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ma</emma:literal>
                </emma:interpretation>
                <emma:interpretation id="interp4" emma:lang="" emma:confidence="0">
                  <emma:literal>mam</emma:literal>
                </emma:interpretation>
              </emma:one-of>
            </emma:emma>
          </inkml:annotationXML>
          <inkml:trace contextRef="#ctx0" brushRef="#br0">138-8 11 0,'8'0'84'0,"-8"-5"-8"16,0 5 0-16,0 0-28 0,0-5 0 0,8 5 4 0,-8 0 0 15,0 0 0-15,0 0 4 0,9 0 0 0,-9 0 0 0,0 5 8 16,0-5 0-16,0 5 0 0,8-1-4 0,-8 1 0 0,0-1 4 15,0 1-4-15,0 4-4 0,8 0 0 0,-8-4 4 0,0 9-4 0,0-5 0 16,0 0-4-16,0 5-4 0,0 0-8 0,0 0 0 0,0-1-4 16,0 1-4-16,0-1-4 0,9 6 0 0,-18-6-4 0,18 6-4 15,-9 0-4-15,0-6 4 0,0 6-8 0,0-1 0 0,0 0-4 16,0-4 0-16,0 4-4 0,0 1 0 0,0-6 0 0,0 5 0 16,0-3 0-16,0 3 0 0,0-4-4 0,7 0 4 0,-7 0-4 0,0-1 4 15,0-3-4-15,0 3 0 0,0-4-4 0,8 4 0 0,-8-4 0 16,0 1 0-16,0-5 4 0,8 4-4 0,-8 0 0 0,0-5-8 15,0 1 0-15,0-1-4 0,0 1-4 0,0 0 0 0,0 0-4 0,0-5-4 16,0 0-8-16,0 4 4 0,0-4-4 0,0 0-8 16,0 0-8-16,0 0-12 0,0 0-4 0,0 0-12 0,0 0-8 0,0 0-4 15,0 0 0-15,0-4 0 0,0 4 0 0,-8-5 4 0,8 5 4 16,0-5 0-16,-8 0-84 0,8 1 24 0,0-1 28 16,-7-3 24-16</inkml:trace>
          <inkml:trace contextRef="#ctx0" brushRef="#br0" timeOffset="-385.9692">0 19 43 0,'0'-5'92'0,"0"1"-4"0,0-1 0 0,0 1-20 0,0 4 0 16,0-5 0-16,0 5 4 0,0 0 4 0,0 0 0 0,0 0 0 15,0 0 4-15,0 0-12 0,0 0-4 0,0 0 0 0,0 0 0 16,0 0-4-16,0 5-4 0,0-1 4 0,0 1 0 0,0-5-4 0,0 9-4 16,0-4-4-16,0 4-4 0,0 0-4 0,0 5-4 15,0-5-8-15,0 5-4 0,0 4-4 0,0 0 0 0,0 1-4 0,0-1-4 16,0 1 0-16,0-1-4 0,0 4 0 0,0-3 0 0,0 4 0 16,0-6-4-16,0 7 0 0,0-5-4 0,0 4 0 0,0-5 0 15,0 5 0-15,0-4 0 0,0-6 0 0,0 6 4 0,0-1-4 16,0-4 0-16,0-1 0 0,0 1-8 0,0-5 8 0,0 4-4 15,0-3 0-15,0-1-4 0,0-4-8 0,0 4-4 0,0-5-8 0,0 1-4 16,0-1-8-16,0-4-8 0,0 5-8 0,0-5-8 0,0 0-8 16,0 0-16-16,0 0-16 0,0 0-8 0,0 0-4 0,0-5 4 15,0 1 4-15,0-1 12 0,0-3-40 0,0 3-44 0,0-4 36 0,0-1 28 16,0 2 20-16</inkml:trace>
          <inkml:trace contextRef="#ctx0" brushRef="#br0" timeOffset="336.1354">0 326 83 0,'0'0'96'0,"0"0"-4"0,0 0 4 15,0 0-24-15,0 0 0 0,0 0 4 0,0 0 4 0,0 0 0 16,0 0 0-16,0 0-4 0,0 0 0 0,8 0 4 0,-8 5 4 15,0-5 0-15,8 0 4 0,-8 0 0 0,9 0 0 0,-9 5-8 0,7-5 4 16,1 0-8-16,0 0 0 0,1 0-8 0,-9 0 0 16,8 0-4-16,-1 0-24 0,3 0-40 0,-3 0 0 0,1 0 0 0,1 0 0 15,-1 0 0-15,0-5 0 0,-1 5 0 0,2 0 0 16,-1 0 0-16,0-5 0 0,9 5 0 0,-9 0 0 0,1 0 0 0,-2 0 0 16,1-3 0-16,0 3 0 0,1 0 0 0,-1 0 0 0,-8 0 0 0,8 0 0 15,1 0 0-15,-2 0 0 0,1 0 0 0,1 0 0 16,-9 0 0-16,8 0 0 0,-8 0 0 0,8 0 0 0,-8 0 0 0,0 0 0 15,0 0 0-15,0 0 0 0,7 3-24 0,-7-3-124 0,0 5-56 16,-7-5-32-16,7 5 4 0,0-1-64 0,-8-4 56 0,8 5 36 16,-8-1 44-16,8 1 28 0,-9-1 24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8:28.5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059F7A-163B-414C-B703-0F9208491E16}" emma:medium="tactile" emma:mode="ink">
          <msink:context xmlns:msink="http://schemas.microsoft.com/ink/2010/main" type="inkDrawing" rotatedBoundingBox="23083,9995 23104,10765 22768,10774 22747,10004" semanticType="callout" shapeName="Other"/>
        </emma:interpretation>
      </emma:emma>
    </inkml:annotationXML>
    <inkml:trace contextRef="#ctx0" brushRef="#br0">163 326 55 0,'0'9'92'0,"0"-5"-8"0,0 0-8 0,0 1-20 16,0 0-4-16,0-1 0 0,0 0-20 0,0 2 16 0,0-1 0 0,8-5 4 15,-8 0-4-15,0 3 4 0,9-3 0 0,-9 0-4 0,8 0 0 16,-8 0-4-16,8-3 0 0,1 3-4 0,-2-5-4 0,-7-5 0 16,17 6 0-16,-9-1 0 0,0-4-4 0,0-1 4 0,1 2-4 15,-2-6-4-15,1 4 0 0,1-3 0 0,-1-1 0 0,0 1-4 16,-8 3 0-16,9-4 0 0,-1 0 0 0,-8 1-4 0,0-1 0 0,0 0-4 15,0 0-4-15,0 1 4 0,0-1-8 0,0 0 0 0,-8 5 4 16,8-5-4-16,-9 5 0 0,1-4 0 0,0 3-4 0,-1-4 4 16,1 5 0-16,1 0 4 0,-2 0 0 0,-7 1-4 0,8 2 4 15,-1 1-4-15,-6 1 4 0,-2 0-4 0,9 4 0 0,-9 0-4 16,10 0 0-16,-10 4 0 0,1 0 0 0,-1 1 0 0,10 1-4 16,-10-3 0-16,9 7 0 0,-9-2 0 0,9 2 0 0,-8-1 0 0,8 0 0 15,0 1-4-15,-1-1 4 0,9 0 0 0,-8 0 0 0,8 4 0 16,0-3-4-16,0-1-12 0,0 5 20 0,8-5 0 0,-8 0-4 15,9 0 0-15,-1 5 0 0,0-5 4 0,1 0-4 0,6 0 4 16,-6 5 0-16,-1-4-4 0,8-2 4 0,-7 2 0 0,6 4-4 16,2-5 4-16,0 0-4 0,-9 1 0 0,7 3 0 0,2-3 0 0,0 3 0 15,-10-4 0-15,10 4 0 0,-9-2 0 0,8 2 4 0,-7 1-4 16,6-1 0-16,-6 1 0 0,-1 4 0 0,0-4-4 0,1 0 4 16,-1 0-4-16,-1 4 0 0,-7-4 0 0,8 3 0 0,-8-2-4 15,0 3 4-15,0-4-4 0,0 0 4 0,0 4-4 0,0-4 0 16,-8 0 8-16,1-1-4 0,7 6 4 0,-8-10-4 0,-1 4 8 0,1 1-4 15,-9-4 0-15,2 0 0 0,6-2-4 0,-7 1 8 16,-1 0-4-16,9-4 0 0,-16-1 4 0,16 1-4 0,-16-5 0 0,16 0 4 16,-9 0 0-16,0-5 0 0,2 1 0 0,-2-5-4 0,1-1-4 15,7 1 8-15,-6-1 0 0,6-3-4 0,1-1-4 0,0 1 4 16,-1-1-12-16,9-5 16 0,0 1 0 0,-8 4-4 0,8-4 4 0,8 0 0 16,-8 0 0-16,0 4 0 0,9-4-4 0,-1 4 0 0,0 0 0 15,1 1 4-15,-2-6-4 0,10 10 0 0,-9-5 4 0,0 5-4 16,9-5-4-16,-10 9 4 0,10-4 0 0,-1 0 0 0,-7 5-4 15,6-1-4-15,-7 0-8 0,9 1-12 0,0 4-16 0,-10-5-12 16,10 5-16-16,-9 0-12 0,0 0-24 0,9 5-16 0,-10-5-8 16,1 4 0-16,9 1-16 0,-17 0-52 0,8-1 24 0,1 5 28 0,-1-5 24 15,-8 6 28-15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9:06.7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B6F2BE-FE99-488A-A178-AA8ADEFDD16D}" emma:medium="tactile" emma:mode="ink">
          <msink:context xmlns:msink="http://schemas.microsoft.com/ink/2010/main" type="inkDrawing" rotatedBoundingBox="24452,12515 24501,12507 24502,12516 24453,12523" semanticType="callout" shapeName="Other">
            <msink:sourceLink direction="with" ref="{E698A1C9-6C08-42E8-AAE5-C172F7BC683D}"/>
          </msink:context>
        </emma:interpretation>
      </emma:emma>
    </inkml:annotationXML>
    <inkml:trace contextRef="#ctx0" brushRef="#br0">2149 6600 7 0,'0'0'80'0,"0"0"-12"0,-8 5-4 0,8-5-24 0,0 0-12 16,0 0 0-16,0 0-8 0,0 0 0 0,0 0-4 0,0 5 0 15,0-5 0-15,0 0 0 0,0 0-4 0,-7-5-4 0,7 5-4 16,0 0 4-16,0 0-4 0,0 0 0 0,-10 0 0 0,10 0-4 15,0 0 0-15,0 0 0 0,-7 5 0 0,-9-5-260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0:10.1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8D9440-28BC-4BE6-A80A-90E9FD7610B6}" emma:medium="tactile" emma:mode="ink">
          <msink:context xmlns:msink="http://schemas.microsoft.com/ink/2010/main" type="writingRegion" rotatedBoundingBox="28686,11736 32929,11588 33119,17051 28876,17198"/>
        </emma:interpretation>
      </emma:emma>
    </inkml:annotationXML>
    <inkml:traceGroup>
      <inkml:annotationXML>
        <emma:emma xmlns:emma="http://www.w3.org/2003/04/emma" version="1.0">
          <emma:interpretation id="{D6E14BD0-4F0E-4EBA-B95F-E066A2A82BD4}" emma:medium="tactile" emma:mode="ink">
            <msink:context xmlns:msink="http://schemas.microsoft.com/ink/2010/main" type="paragraph" rotatedBoundingBox="28662,11799 31274,11529 31377,12522 28765,12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0CA16B-DD83-4444-BA45-979C46B513F2}" emma:medium="tactile" emma:mode="ink">
              <msink:context xmlns:msink="http://schemas.microsoft.com/ink/2010/main" type="line" rotatedBoundingBox="28662,11799 31274,11529 31377,12522 28765,12792"/>
            </emma:interpretation>
          </emma:emma>
        </inkml:annotationXML>
        <inkml:traceGroup>
          <inkml:annotationXML>
            <emma:emma xmlns:emma="http://www.w3.org/2003/04/emma" version="1.0">
              <emma:interpretation id="{CA486B44-EED6-4F65-878D-F6C7A2CAA34B}" emma:medium="tactile" emma:mode="ink">
                <msink:context xmlns:msink="http://schemas.microsoft.com/ink/2010/main" type="inkWord" rotatedBoundingBox="28662,11799 31274,11529 31377,12522 28765,12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2203 287 71 0,'0'0'112'0,"0"0"-4"0,0 0-4 0,0 0-16 0,0 0 8 15,0 0 0-15,0 0-12 0,7 0-8 0,-7 0 4 0,0 0-8 16,8 0 0-16,9 0 0 0,-9 0-8 0,0 0-4 0,8 0-8 15,-8 0 0-15,9 0-8 0,-9 0-4 0,9 6-8 0,-1-6-4 0,0 0-4 16,-8 4-8-16,8-4 0 0,1 4-4 0,-9-4-4 16,9 6-8-16,-9-2 4 0,-1 0-8 0,1 1-16 0,1 0-24 0,-1-1-28 15,0 1-32-15,-8 4-40 0,0-5-24 0,9 1 4 0,-9 4-60 16,-9-4 28-16,9 0 40 0,-8-1 28 0,8 5 20 0</inkml:trace>
          <inkml:trace contextRef="#ctx0" brushRef="#br0" timeOffset="197.47">2178 536 3 0,'0'9'128'0,"-9"0"-12"0,9 0-4 0,0-4-8 0,0 4 16 0,0-4 4 15,0 3 0-15,9-2 0 0,-9-6-4 0,8 4-4 0,0-4-8 16,1 0 0-16,-2 0-8 0,10 0 0 0,-1 0-12 0,1 0-4 16,7-4-16-16,-8 4-12 0,8-6-4 0,1 2-12 0,-1 4-8 15,1-4-12-15,0-1-20 0,-1 5 0 0,1 0 0 0,-1-5 0 16,0 5 0-16,-7 0 0 0,-1 0-72 0,0 0-44 0,1 5-48 0,-10 0-56 15,1-1-24-15,1 0-48 0,-9 2 40 0,0 2 48 16,0-3 36-16,0 4 32 0,-9 1 20 0</inkml:trace>
          <inkml:trace contextRef="#ctx0" brushRef="#br0" timeOffset="-992.4129">326 490 3 0,'-15'-5'84'0,"-2"5"-12"0,1 0 0 0,-1-4-24 0,1-1 0 0,0-4-4 16,-1-1 0-16,2 2-4 0,6-6-4 0,-7 0 4 0,7-4-4 0,-7 4 0 16,7-4 4-16,2-1 0 0,-1 1 4 0,8-5 4 15,-8 5 0-15,8-6 0 0,0 6 0 0,0-5-4 0,0 5-8 0,0-5 4 16,8 4-4-16,0 1 4 0,-8 0-4 0,7 0 0 0,10 3 4 15,-9-2 0-15,1 3-4 0,7 1 0 0,-7 2-8 0,6-2 4 16,-7 4-4-16,9-1 0 0,0 6 0 0,-2 0-4 0,2-1 0 16,-9 5-4-16,9 0-4 0,-2 0 0 0,2 0 0 0,0 5 0 15,-2-1-4-15,-7 6-4 0,9-6 0 0,0 5-4 0,-10 4 0 0,10-2 0 16,-9 2 0-16,0 5 0 0,1-5 0 0,-1 6 0 0,-8-1 0 16,7 6 0-16,-7-2-4 0,0 1 0 0,0 5 0 0,-7 0 0 15,-1 4-4-15,-1 0 4 0,-7 0-4 0,7 4 4 0,-6 1-4 16,-10 0 0-16,0-1 0 0,9 1-4 0,-9 0 4 0,-7 0 0 15,7-4 0-15,1 2 0 0,-1-2 4 0,-7-6-4 0,7 1 0 0,0-6 8 16,2 1-4-16,6-4-4 0,-7-6 4 0,7 1-4 0,1-4 8 16,9-2-20-16,-10-2 16 0,9-6 4 0,8 0-4 0,-9 0-4 15,9-6 4-15,0-2 0 0,9-2 0 0,-9 1 0 0,8 0 0 0,0-5-4 16,1 5 4-16,6-5 0 0,-7 0 0 0,1 5-4 16,6 0 8-16,2-6-4 0,0 7 4 0,-9-1-4 0,7 5 4 0,2-1-4 15,0 5 4-15,-1 0 0 0,-7 0 0 0,6 0 0 0,2 5 4 16,-1 3-4-16,0-3 0 0,1 3 0 0,-1-2 4 0,-9 3 0 15,18 5-4-15,-16-5 4 0,16 0-4 0,-10 0 4 0,2 1-4 16,-1-1 4-16,0 0-4 0,1-5 4 0,-1 5-4 0,1-4 0 0,-2 5-4 16,2-6 4-16,0 0-8 0,-2 2-4 0,-6-2-4 15,7-4-20-15,1 4-20 0,-10-4-20 0,1 0-24 0,1 0-32 0,-1 0-24 16,0 0-4-16,1-4 8 0,-1 4-68 0,-8-4 28 0,0-2 28 16,7-2 24-16,-7 3 36 0</inkml:trace>
          <inkml:trace contextRef="#ctx0" brushRef="#br0" timeOffset="-640.3549">620 527 75 0,'9'-5'104'0,"-9"5"-4"16,0-5-8-16,0 1-24 0,8 4-4 0,-8-5-4 0,7 5-4 16,-7 0-4-16,8 0 4 0,1 0 4 0,-1 0-4 0,0 0 0 0,1 5-8 15,-1-1 0-15,-1 1 0 0,10 4-4 0,-9 0-4 0,0 1 0 16,1-2-4-16,6 6 4 0,-6-4-8 0,-1 4 0 0,9 4-4 15,-9 0-4-15,-1-3 0 0,1 2-4 0,1 1-4 0,7 0 0 0,-7 1-4 16,-1 0 0-16,-8-1 0 0,7 0 0 0,2 0 0 16,-1 2-4-16,-8-3-4 0,8-3 0 0,-8 4 0 0,0-4 0 0,0 0 4 15,8-5-4-15,-8 5 0 0,0-5 4 0,0-5-20 0,0 6 20 16,0-6 0-16,0-4-4 0,0 0 0 0,0-4 0 0,-8 0 0 16,16-6-4-16,-8 1 0 0,9-5 0 0,-9 1 0 0,8-6 4 15,-1-4-4-15,-7 5 0 0,9-10 4 0,-1 1-4 0,9-1 0 0,-9-4 0 16,0 0-4-16,8 4 4 0,-8-4 4 0,9 4-4 15,-1-4 0-15,-7 5 0 0,6-1 0 0,-6 6 0 0,-1-2-4 0,0 2-4 16,-1 3 0-16,3 6-4 0,-10-1-16 0,7 0-12 0,-7 5-24 16,8 4-20-16,-8 1-20 0,0 4-20 0,-8-5-16 0,8 5 8 15,0 5-40-15,-7-5-8 0,7 4 20 0,0 1 28 0,0 0 20 0</inkml:trace>
          <inkml:trace contextRef="#ctx0" brushRef="#br0" timeOffset="-252.3544">1338 72 3 0,'0'-14'100'0,"8"0"-4"0,-8 6-4 0,0-6-20 16,8 4 0-16,-8-3-8 0,9 4 0 0,-9-1-8 0,7 2 0 16,1-2 0-16,1 1-4 0,-1 4-8 0,0-4 0 0,0 5-4 0,1-1 0 15,-2 5-4-15,10-4 4 0,-9 4 0 0,9-5-4 16,-9 5 0-16,7 0-4 0,2 5 0 0,0-5-4 0,-2 4-4 0,2 1-4 15,-9-5-4-15,9 4 0 0,-2 5-8 0,2-4 4 0,-9 4-4 16,1-4 0-16,-1 4 0 0,-8 0-4 0,7 5 4 0,-7-1-4 16,0 1-4-16,-7 0 0 0,-1 1 8 0,-1 2-8 0,1-3 0 15,-9 4 0-15,2 1 0 0,-2-6 0 0,9 6 0 0,-9-6 0 0,2 6 0 16,-2-5 4-16,0 0-4 0,2-5 8 0,7 4-8 16,-1-3 4-16,1-1-4 0,0-1 4 0,-1-3 4 0,9 5 4 0,-8-6-4 15,8 0 4-15,0 6 0 0,0-6 8 0,8 2 0 0,-8-2 4 16,9 0 4-16,-9 1 0 0,8 4 0 0,0-4-4 0,1 0 0 15,-1 3 4-15,-1-3-8 0,1 0 0 0,1-1 0 0,7 1-4 0,-7 0 0 16,6-1-8-16,-6 0 0 0,7-4-4 0,1 5 0 0,-10-5-4 16,10 0 0-16,-1 0-12 0,-7 0-12 0,6 5-32 0,2-5-32 15,-9 0-36-15,9 0-44 0,-9-5-20 0,8 5 0 0,-8-5-52 16,9 1 36-16,-9 4 40 0,7-4 24 0,2-1 28 0</inkml:trace>
        </inkml:traceGroup>
      </inkml:traceGroup>
    </inkml:traceGroup>
    <inkml:traceGroup>
      <inkml:annotationXML>
        <emma:emma xmlns:emma="http://www.w3.org/2003/04/emma" version="1.0">
          <emma:interpretation id="{DA185551-040A-4110-BA23-E9537C2D09F6}" emma:medium="tactile" emma:mode="ink">
            <msink:context xmlns:msink="http://schemas.microsoft.com/ink/2010/main" type="paragraph" rotatedBoundingBox="28959,13191 31868,13089 31903,14107 28995,14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11F547-011C-44AD-8FF7-9AFC8AF55F53}" emma:medium="tactile" emma:mode="ink">
              <msink:context xmlns:msink="http://schemas.microsoft.com/ink/2010/main" type="line" rotatedBoundingBox="28959,13191 31868,13089 31903,14107 28995,14208"/>
            </emma:interpretation>
          </emma:emma>
        </inkml:annotationXML>
        <inkml:traceGroup>
          <inkml:annotationXML>
            <emma:emma xmlns:emma="http://www.w3.org/2003/04/emma" version="1.0">
              <emma:interpretation id="{148F0FDD-C263-43AF-B683-AE9BDEC30DF8}" emma:medium="tactile" emma:mode="ink">
                <msink:context xmlns:msink="http://schemas.microsoft.com/ink/2010/main" type="inkWord" rotatedBoundingBox="28959,13191 30857,13125 30892,14142 28995,142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152.2263">254 2027 43 0,'0'-9'100'0,"0"-1"-8"0,-9 6-8 0,9-1-20 0,-8-4-4 16,8 4-8-16,0 1 0 0,-8-1-4 0,8 5-4 0,0-5-8 16,0 5 4-16,0-4-4 0,0 4 4 0,8 0-4 0,-8 4 0 15,8 1-4-15,-8 0 4 0,9-1-4 0,-9 1-4 0,7 4-4 0,1 0 4 16,1 1-8-16,-9 3-4 0,8-3 0 0,7 3 0 0,-5 1 0 15,-3 3-4-15,1 3 0 0,1-2-4 0,-1 0 0 0,0 0-4 16,1 5 0-16,-2 1 4 0,1-2-4 0,0-3 4 0,1 4-4 0,-1 0 0 16,-8-5-4-16,8 0 0 0,1 5 0 0,-9-9 4 15,7 4 0-15,-7-4 0 0,0-4 0 0,8 3 0 0,-8-8 4 0,0 3-4 16,0-2 4-16,0-6 0 0,0 0-4 0,0 0 0 0,0-10 0 16,0 6 4-16,0-6 0 0,0 2 0 0,0-6-4 0,0 0 0 15,0-4 0-15,9-1 0 0,-9 1 0 0,0-6 4 0,0 2-16 16,8-7 16-16,-8 2 0 0,8 0 0 0,-8 4-4 0,9-5 4 15,-1-4 0-15,-8 10 0 0,7-7 0 0,1 3 0 0,1 3 0 0,-1-5 4 16,0 5-4-16,1 4 4 0,-1 2 0 0,-1-2 0 0,2 6-4 16,-1-1 0-16,8 4 0 0,-7 2-4 0,-9-1 0 0,7 4 0 15,1 0 0-15,1 0 0 0,-1 5 0 0,-8 0 0 0,8 0-4 16,1 0-4-16,-9 5-8 0,8 0-4 0,-8 0-28 0,7-2-16 16,-7 3-36-16,8-2-36 0,1 0-20 0,-9 1 12 0,8 0-76 15,0-5 36-15,1 4 20 0,-9-4 28 0,8 4 32 0</inkml:trace>
          <inkml:trace contextRef="#ctx0" brushRef="#br0" timeOffset="10558.1399">906 1471 47 0,'-9'-4'96'0,"1"4"-8"0,8-5-4 0,0 1-24 15,-8 4-8-15,8-5 0 0,0 1-4 0,0-1-4 0,0 0-8 0,8 1 0 16,0-1 4-16,-8 1-4 0,9-1 0 0,-1 0 0 0,-1 1-4 16,10 4 0-16,-9-5 0 0,9 5 4 0,-9 0 0 0,8-5-4 15,0 5-8-15,-7 0 4 0,7 0-4 0,0 5-4 0,1-5-4 0,-9 5 0 16,7-1 0-16,2 1-8 0,-9 0-4 0,1 4 0 0,-1-5 4 16,0 6 0-16,1-1-4 0,-9 0 0 0,0 0-4 0,0 5 0 15,-9-5 0-15,9 5 4 0,-8-5-4 0,0 4 0 0,-1 1-4 16,-6-4 4-16,5 4 0 0,3-1 0 0,-9-4 0 0,7 5 0 15,1-5 4-15,-8 0-4 0,8 1-16 0,0-1 16 0,-1 0 4 0,1-6-4 16,8 8 0-16,-8-7 8 0,8 5-8 0,0-4 8 16,0 4 0-16,0-4-4 0,0-1 4 0,8 2 4 0,-8 2 4 0,8-3 4 15,1-1 0-15,-9 1 4 0,8 0 0 0,9-1 0 0,-10 1-4 16,1-1 4-16,9-4 0 0,-9 4-4 0,9-4-4 16,-2 5-4-16,2-5 0 0,0 0 0 0,-10 0-4 0,18 0-4 0,-17 0-4 15,16 0 0-15,-16 0-12 0,9 0-12 0,-1 0-16 0,0 0-28 16,1-5-40-16,-9 5-32 0,0 0-12 0,9 0-32 0,-10-4-24 15,1 4 32-15,1-4 32 0,-9-1 24 0,8 1 24 0</inkml:trace>
          <inkml:trace contextRef="#ctx0" brushRef="#br0" timeOffset="10796.015">1526 1778 27 0,'8'0'116'0,"-1"6"-12"0,-7-6-4 16,9 0-16-16,-1 0 12 0,0 0 4 0,0 0-4 0,1 0-4 16,6 0-8-16,2-6 0 0,-9 6-8 0,9 0-4 0,7-4-8 0,1 0-8 15,-1-1-8-15,1 5-4 0,-2-5-8 0,2 5-4 0,9-5-8 16,-11 1-4-16,10 4-4 0,-8 0 0 0,-2 0-8 0,2-4 0 16,0 4-4-16,-1 0-4 0,1 0-12 0,-8 4-8 0,-2-4-20 0,-6 4-24 15,-1 1-24-15,0 0-32 0,-1-5-16 0,-7 9-12 16,0-5-36-16,-7-4-20 0,7 10 40 0,-8-6 28 0,-9 6 24 0</inkml:trace>
          <inkml:trace contextRef="#ctx0" brushRef="#br0" timeOffset="11005.463">1746 1948 95 0,'0'5'116'0,"0"0"-8"0,0 4 12 0,0-5-8 0,0 1 0 15,8 0 4-15,-8-1 0 0,7 1-4 0,-7-1-4 0,9-4 0 16,-1 5-4-16,0-5-8 0,9 0 0 0,-10 0-12 0,10 0-4 15,-9 0-12-15,9 5-8 0,-2-5-4 0,2 0-8 0,8 0-4 0,-10 0-8 16,2 0-4-16,8 0-12 0,-8-5-20 0,-2 5 0 16,2 0 0-16,-1 0 0 0,0 0 0 0,1-5 0 0,-1 5 0 0,-9 0 0 15,10 0-76-15,-9 0-48 0,1 0-52 0,-9 0-56 0,8 0-32 16,-8 0-12-16,0 0 32 0,0 0 44 0,0 0 36 0,0 0 28 16,-8 0 32-16</inkml:trace>
        </inkml:traceGroup>
        <inkml:traceGroup>
          <inkml:annotationXML>
            <emma:emma xmlns:emma="http://www.w3.org/2003/04/emma" version="1.0">
              <emma:interpretation id="{C47F4A0F-893E-499D-9D48-827EAA8ACFDB}" emma:medium="tactile" emma:mode="ink">
                <msink:context xmlns:msink="http://schemas.microsoft.com/ink/2010/main" type="inkWord" rotatedBoundingBox="31384,13223 31872,13207 31899,14007 31412,14024"/>
              </emma:interpretation>
              <emma:one-of disjunction-type="recognition" id="oneOf2"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Ly</emma:literal>
                </emma:interpretation>
                <emma:interpretation id="interp6" emma:lang="" emma:confidence="0">
                  <emma:literal>Lj</emma:literal>
                </emma:interpretation>
              </emma:one-of>
            </emma:emma>
          </inkml:annotationXML>
          <inkml:trace contextRef="#ctx0" brushRef="#br0" timeOffset="19640.6077">2773 1605 11 0,'0'-5'56'0,"-9"-5"0"0,9 1 0 15,-7 1-12-15,7-2-4 0,0 1-8 0,0 1 4 16,-8-3 8-16,8 3 4 0,0-2-4 0,0 1 4 0,0 0 0 0,0 0 4 16,0 4 0-16,0-4 0 0,0 4-4 0,0 1 0 0,0 4-4 15,0-5 0-15,0 5 0 0,0-4-12 0,0 4 8 0,0 4 0 16,0-4 0-16,0 5 0 0,0-1 0 0,0 1 0 0,0 4-4 0,0-4 4 15,0 4-4-15,0 0 0 0,0 0-4 0,0 1 0 0,0 4-4 16,0-1 4-16,0 0-8 0,0 1 0 0,-8 0-4 0,8 0 4 16,0 0 0-16,-9 4-4 0,9-4 0 0,-8 0-4 0,0 4 4 15,-1-4-8-15,9 4 4 0,-7 1-4 0,-1-6-4 0,-1 1 4 16,1 5-4-16,0-6 4 0,8 1-4 0,-8-1 0 0,8 1-4 0,-9 1 0 16,9-2 0-16,0-4-4 0,0 0 4 0,0 1 4 0,0-2-4 15,0 2 4-15,9-1 0 0,-9-4-4 0,8-1 0 0,-8 5 0 16,8-5 0-16,0 1 0 0,1-5 0 0,-1 5 0 0,-1 0-4 15,2-5 0-15,-1 0 4 0,9 0-4 0,-9 4 4 0,7-4-4 16,-6 0-4-16,7 0 0 0,1 0 4 0,0 0-4 0,-2 0 4 0,-7 0 4 16,9 0-4-16,0 0 0 0,-2 0-4 0,2 0-4 15,0 0-4-15,-2 0-16 0,2 0-12 0,-9 0-16 0,9 0-20 0,-10 0-16 16,10-4-8-16,-9 4-24 0,0-5-16 0,0 5-4 0,1-5 4 16,-2 0-36-16,1 1-52 0,-8-5 64 0,9 5 32 0,-9-6 20 15</inkml:trace>
          <inkml:trace contextRef="#ctx0" brushRef="#br0" timeOffset="19864.034">3132 1728 43 0,'0'0'96'15,"0"0"-4"-15,0 0-8 0,0 0-20 0,0 0-4 0,0 5 0 16,0-5 4-16,0 5 0 0,0-1 0 0,0 5 4 0,0-5 0 0,0 6 4 16,0-5-4-16,0 3 0 0,0 6 4 0,0 0 0 0,0 0-4 15,0 0-8-15,0 5 0 0,0-2 0 0,0-3-8 0,0 9-4 16,-8-4 0-16,8-2-8 0,0 7-4 0,0-1 0 0,-9-5-12 15,9 5-4-15,0 0-4 0,0-4 4 0,-8-1-4 0,8 0-4 16,0 5-4-16,0-10-4 0,0 6 0 0,0-6-8 0,0 1-8 0,0 1-12 16,0-6-24-16,0-1-36 0,0 2-36 0,0-6-48 0,0 1-28 15,0 0-36-15,-7-5-8 0,7 0 36 0,0 0 32 0,-8-5 36 16,-1 0 24-16</inkml:trace>
        </inkml:traceGroup>
      </inkml:traceGroup>
    </inkml:traceGroup>
    <inkml:traceGroup>
      <inkml:annotationXML>
        <emma:emma xmlns:emma="http://www.w3.org/2003/04/emma" version="1.0">
          <emma:interpretation id="{CF305B62-80AD-4032-9390-7CC0C7267DEE}" emma:medium="tactile" emma:mode="ink">
            <msink:context xmlns:msink="http://schemas.microsoft.com/ink/2010/main" type="paragraph" rotatedBoundingBox="29201,14548 33052,14576 33046,15364 29195,15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C4705C-ADAF-497F-9A84-7C88383C9EFB}" emma:medium="tactile" emma:mode="ink">
              <msink:context xmlns:msink="http://schemas.microsoft.com/ink/2010/main" type="line" rotatedBoundingBox="29201,14548 33052,14576 33046,15364 29195,15336"/>
            </emma:interpretation>
          </emma:emma>
        </inkml:annotationXML>
        <inkml:traceGroup>
          <inkml:annotationXML>
            <emma:emma xmlns:emma="http://www.w3.org/2003/04/emma" version="1.0">
              <emma:interpretation id="{25E394AE-B3B8-4E96-979C-3FEF6CAE1889}" emma:medium="tactile" emma:mode="ink">
                <msink:context xmlns:msink="http://schemas.microsoft.com/ink/2010/main" type="inkWord" rotatedBoundingBox="29199,14879 29794,14884 29791,15340 29195,1533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717.2704">457 3196 67 0,'-8'-14'104'0,"8"5"-4"16,0 0-8-16,0 1-16 0,0-2 0 0,0 0-4 0,0 6 0 0,0 0-12 16,0-1-4-16,0 5 0 0,8-5-4 0,-8 5-8 0,0 0-4 15,9 0-8-15,-9 0 0 0,8 5 0 0,-1 0 0 0,-7-1-8 16,8 5 0-16,1-1 0 0,-1 3 0 0,0-2 0 0,1 4 0 0,-1 1-8 15,-1 0 0-15,2 4 0 0,7 0-4 0,-8 1-4 0,1-1 0 16,-2 1 0-16,1 4-8 0,-8-4 8 0,9 3-4 0,-1 0-4 16,0 2 0-16,-8-6 4 0,9 5-4 0,-9-5 0 0,0 1 4 0,8 0-4 15,-8-6 8-15,0 1 0 0,0-5 4 0,0 4-4 16,0-3 4-16,0-6-4 0,0 0 4 0,0-4-4 0,0 0 0 0,0 0-4 16,0-4 0-16,0-5 0 0,-8 4 0 0,16-8-4 0,-8 4 4 15,0-5-4-15,-8 1 0 0,8-6 0 0,0 0 0 0,8-3 0 16,-8 3 0-16,0-4 0 0,7 4 0 0,-7-3 4 0,8 3 0 15,-8-3-4-15,9 4 4 0,-9-1 0 0,8 0 0 0,0 6 0 16,1-1 4-16,-1 0-4 0,-1 5 4 0,2 0 0 0,-9-1-4 0,8 6 0 16,0 0 0-16,0-1 0 0,1 5 4 0,-1 0-4 0,-1 0-4 15,-7 0 0-15,9 0 4 0,-1 5-4 0,0-1 0 0,1-4 0 16,6 4-4-16,-7 1-4 0,1 0-4 0,7 0-12 0,-7-1-12 16,6 1-12-16,-6-5-16 0,7 4-28 0,1 1-16 0,-9-5-8 15,8 4-12-15,0-4 8 0,1 0-68 0,7 0 4 0,-8-4 36 16,1 4 24-16,7-9 24 0</inkml:trace>
        </inkml:traceGroup>
        <inkml:traceGroup>
          <inkml:annotationXML>
            <emma:emma xmlns:emma="http://www.w3.org/2003/04/emma" version="1.0">
              <emma:interpretation id="{D3776079-B946-479E-B211-AC8093249CE3}" emma:medium="tactile" emma:mode="ink">
                <msink:context xmlns:msink="http://schemas.microsoft.com/ink/2010/main" type="inkWord" rotatedBoundingBox="30219,14782 30651,14785 30649,15039 30217,1503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894.7908">1469 3031 67 0,'0'0'128'0,"0"-5"-12"0,8 5 4 0,-8-4-16 0,7 4 4 15,1 0-8-15,1 0-4 0,-9 0-8 0,8 0-8 0,0 0-4 16,9 0-8-16,-10 0-4 0,10 0-4 0,-1 0-4 0,0 0-8 0,1 0-12 16,8 0-4-16,-10 0-4 0,10 0-4 0,0 0-8 0,-1 0-4 15,1 0-8-15,-1 4-8 0,-8-4-16 0,8 5-20 0,-7 1-32 16,8-6-32-16,-17 3-36 0,8 2-20 0,-8 0 4 0,0 3-68 16,1-3 36-16,-9 4 32 0,0-4 32 0,-9 4 20 0</inkml:trace>
          <inkml:trace contextRef="#ctx0" brushRef="#br0" timeOffset="21083.2865">1550 3246 35 0,'0'5'116'0,"-9"0"-4"0,9 0 4 0,0-1-12 0,0-4 4 16,0 4 0-16,0-4-12 0,0 6-4 0,0-6-4 0,9 0-4 0,-1 0-4 16,-8 0-4-16,16 0 4 0,-7 0-8 0,-2 0-8 15,10 0-4-15,-9 0-8 0,9 0-4 0,-9 0-12 0,7 0-4 0,2 0-28 16,0 0 20-16,-2 0-8 0,2 0 0 0,0 0-8 0,-1 0-12 15,0 0-12-15,-8 0-24 0,9 0-32 0,-2 0-36 0,-5 0-40 16,-3 0-36-16,9 0 0 0,-7 0-60 0,-1 0 36 0,-1 0 32 0,2 0 32 16,-1-6 28-16</inkml:trace>
        </inkml:traceGroup>
        <inkml:traceGroup>
          <inkml:annotationXML>
            <emma:emma xmlns:emma="http://www.w3.org/2003/04/emma" version="1.0">
              <emma:interpretation id="{0B19A59D-1036-4EBB-9D16-908D8BB79084}" emma:medium="tactile" emma:mode="ink">
                <msink:context xmlns:msink="http://schemas.microsoft.com/ink/2010/main" type="inkWord" rotatedBoundingBox="31060,14562 31674,14566 31668,15289 31054,1528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981.8445">2415 3210 3 0,'-9'5'84'0,"9"-5"-8"0,-8 4-8 0,8-4-16 0,-8 0 0 16,-1 0-8-16,9-4 4 0,-8-1-4 0,8 0-4 0,-7-4-4 0,-2 0 0 15,9 0 0-15,-8 0 0 0,0-4 0 0,8 3 4 0,-8-4 0 16,8 0 0-16,-9 1 0 0,9-2 4 0,-7 2 0 0,7-6-8 15,0 6 4-15,0-1-4 0,-8 1 0 0,8-6 0 0,0 6 0 16,0-1 0-16,0 0 0 0,8 0-4 0,-8 0 4 0,0 1-4 16,7 3 0-16,-7-4 4 0,9 1-8 0,-9 4 0 0,8-1-4 0,0 1 4 15,-8-1-4-15,8 2-4 0,1-1 0 0,-2 4-4 16,10-4 0-16,-9 9-4 0,0-5-4 0,1 5 4 0,-1-5-4 0,-1 5-4 16,10 5 4-16,-9-5 0 0,0 5-8 0,9-5 0 0,-10 9 4 15,2-4-4-15,-1 4 4 0,0-1-4 0,9 2 4 0,-9 4 0 16,-1 0 0-16,2-1-4 0,-1 1 0 0,0 0 0 0,1 5 0 0,-1-6 0 15,-8 10 0-15,7-9 0 0,-7 4 0 0,0 5 0 0,0-4-4 16,-7 3 4-16,7-4 0 0,-8 6 0 0,-9-2 4 0,9-2-4 16,-8 2 0-16,8 0 0 0,-9 2 0 0,1-6 0 0,0 5 0 15,-1-5 4-15,-8 1-4 0,10 0-4 0,-2-1 4 0,1-5 4 16,7 1-4-16,-6-1 0 0,-2-4 0 0,9 1 0 0,0-1 0 0,-1-4-4 16,9 0 0-16,-7-5 4 0,7 4 0 0,-8-4 0 0,8 0 0 15,0 0 0-15,0-4-4 0,8-1 4 0,-8 0 0 0,7 1 0 16,-7-1 4-16,9 0-4 0,-1 0 0 0,-8-4-8 0,8 5 8 15,0 0 0-15,1-1 4 0,-2 0-4 0,1 1 4 0,1-1 0 16,-1 5 0-16,0 0 4 0,1 5 0 0,-1-5 4 0,-1 4 0 0,10 6-20 16,-9-6 24-16,0 5 0 0,1 0 4 0,6 1-4 15,-6 4 8-15,7-6 0 0,-8 2-4 0,9 4 4 0,-1-5 0 0,0 4-4 16,-7-3 0-16,6-1 4 0,2 0 4 0,-1 1-4 0,8-6 0 16,-7 5-20-16,-1-5-4 0,1-4 0 0,-1 0 0 0,0 0 0 15,9 0 0-15,-9-4 0 0,0-1 0 0,1 1 0 0,0-5 0 0,-2-1 0 16,-7 1 0-16,9-5 0 0,0 1 0 0,-10-1 0 0,1 0 0 15,1 1 0-15,-1-1 0 0,-8-5 0 0,8 6 0 0,-8-1 0 16,0-4-24-16,-8 4-48 0,8 0-16 0,-8 0-16 0,-1 0-12 16,1 6-36-16,1-2-24 0,-3-4-8 0,3 9-8 0,-10-4-48 15,1 5 36-15,9-1 32 0,-10 1 36 0,0-1 20 0</inkml:trace>
        </inkml:traceGroup>
        <inkml:traceGroup>
          <inkml:annotationXML>
            <emma:emma xmlns:emma="http://www.w3.org/2003/04/emma" version="1.0">
              <emma:interpretation id="{FB19E544-C932-45D9-832F-CA3B6BAF7A7D}" emma:medium="tactile" emma:mode="ink">
                <msink:context xmlns:msink="http://schemas.microsoft.com/ink/2010/main" type="inkWord" rotatedBoundingBox="32144,14769 33051,14775 33047,15220 32140,15213"/>
              </emma:interpretation>
              <emma:one-of disjunction-type="recognition" id="oneOf6">
                <emma:interpretation id="interp10" emma:lang="" emma:confidence="0">
                  <emma:literal>cm</emma:literal>
                </emma:interpretation>
                <emma:interpretation id="interp11" emma:lang="" emma:confidence="0">
                  <emma:literal>m</emma:literal>
                </emma:interpretation>
                <emma:interpretation id="interp12" emma:lang="" emma:confidence="0">
                  <emma:literal>em</emma:literal>
                </emma:interpretation>
                <emma:interpretation id="interp13" emma:lang="" emma:confidence="0">
                  <emma:literal>au</emma:literal>
                </emma:interpretation>
                <emma:interpretation id="interp14" emma:lang="" emma:confidence="0">
                  <emma:literal>cni</emma:literal>
                </emma:interpretation>
              </emma:one-of>
            </emma:emma>
          </inkml:annotationXML>
          <inkml:trace contextRef="#ctx0" brushRef="#br0" timeOffset="76151.245">3581 3160 51 0,'8'0'76'0,"-8"0"0"0,0 0-8 0,0-4-20 0,0 4 0 15,0 0 0-15,7-7 0 0,-7 7 0 0,0-3-4 0,10-2 0 16,-10 5 4-16,0-5 0 0,0 1 0 0,7 0 0 0,-7-1 0 0,0 0 0 16,0 1 4-16,8-5-4 0,-8 4-4 0,0 0 0 0,0 0 0 15,0 1 0-15,0-1-4 0,0 1 0 0,0-1 0 0,0 1-4 16,0-1 0-16,0 0-4 0,-8 1 0 0,8 0-4 0,-7-1 0 16,7 0-4-16,0 2 0 0,-10-3 0 0,3 1-4 0,-1 1 4 15,8 4-4-15,-9-4-4 0,1 4 0 0,0-6 0 0,-1 6-4 0,-6 0 0 16,7-4-4-16,-1 8 4 0,1-4 0 0,0 0 0 0,-1 6 0 15,2-2-4-15,-1 0-20 0,-1 1 28 0,1 1-8 0,0 2 8 16,-1-3-4-16,1 3-4 0,1 2 0 0,-1-1-4 0,-1 4 4 16,9-3-4-16,-8 4 4 0,8 0 0 0,0-1 0 0,0 2 0 15,-8-2-4-15,8 0 0 0,0 1 0 0,8 0 4 0,-8 0 0 16,0-1 0-16,8 1-4 0,1 0 4 0,-9 4-4 0,8-4 0 0,-1-4 0 16,1 4-4-16,1-1 4 0,7 0 0 0,-7-3 0 0,-1-1 0 15,8 4 0-15,-8-4-4 0,9-4 0 0,-9 5 0 0,7-6 4 16,2 1-4-16,-9-5 4 0,9 5 0 0,-10-5-4 0,10 0-4 15,-9 0 4-15,9-5-4 0,-9 0 4 0,-1 1 0 0,2-6-4 16,7 1 4-16,-7 0 0 0,-1 0-4 0,0 0 4 0,-1-1 0 0,2-3-4 16,-1 4 4-16,0-5 0 0,1 0 0 0,-1 5-4 0,-8-4 4 15,8 3 0-15,1-4 0 0,-2 0-4 0,-7 5 0 0,8 0 8 16,-8-5-4-16,8 5 0 0,1 0 0 0,-9 4 0 0,8-4 0 0,-8 5-20 16,8-5 24-16,-8 5-4 0,9-3 0 0,-9 4 4 15,0 3-4-15,7-5 0 0,-7 5 4 0,0 0 0 0,8 0-4 0,-8 0 0 16,0 0 0-16,0 0 0 0,0 5 4 0,0-2 0 0,0 4-4 15,0-3 0-15,0 0 4 0,0 1 0 0,0-1 0 0,0 5 0 16,0-4-4-16,0 4 0 0,0 0 0 0,0-4 0 0,0 4 0 16,9 0 0-16,-9 0 0 0,0 0 0 0,0 1 0 0,8-5 0 15,-8 3 0-15,0 2 4 0,8-6-4 0,-8 6 0 0,7-6 0 0,-7 1 0 16,10 4 0-16,-3-5 0 0,-7 2 0 0,8-6-4 0,-8 4 4 16,9-4 4-16,-9 4-4 0,8-4 4 0,0 0-4 0,1 0 4 15,-9 0-4-15,7-4 0 0,-7 4 0 0,8-4 0 0,0-2 0 16,1 2 0-16,-9 0 0 0,8-6 0 0,0 6 0 0,1-6 0 15,-9 6-4-15,7-6 8 0,1 2-8 0,-8-2 8 0,9 5-4 0,-1-4 4 16,-8 5-4-16,8-5 0 0,0 4 0 0,-8-4 0 0,9 4 0 16,-9 0 0-16,7 1 0 0,-7 4-4 0,0-4 0 0,8 4 8 15,-8 0-4-15,0-5 0 0,0 5-4 0,9 0 4 0,-9 0 4 0,0 5 0 16,0-5 0-16,0 4-4 0,0 0 0 0,0 1 0 16,0 0 0-16,0 0 0 0,0-1 4 0,8 1-4 0,-8 4 4 0,0-5 0 15,0 5 0-15,0 1 0 0,8-1 4 0,-8 1 0 0,0-2-4 16,9 2 4-16,-9-1 0 0,0 0 0 0,0 1 0 0,8-2-4 15,-8 2 0-15,0-5-4 0,7 3 0 0,-7 1 4 0,0-4 0 0,9 0 0 16,-9-1-4-16,0 0 0 0,8 1 0 0,-8-5 0 0,8 4 0 16,0-4 0-16,-8-4 0 0,9 4 0 0,-2-5 0 0,-7 1 0 15,8-5 0-15,1 4 0 0,-1-4 0 0,0 1 0 0,1-2 0 16,-1 1 0-16,-1-1 0 0,1-3 0 0,1 4 0 0,-9-1 0 16,8-4 0-16,0 6 0 0,1-2 0 0,-1 5 0 0,-8-4 0 15,7 5 0-15,2-1 0 0,-9 1 0 0,0 4 0 0,8 0 0 0,-8 0 0 16,0 0 0-16,0 0 0 0,8 4 0 0,-8 1 0 0,0-1 0 15,0 5 0-15,0-4 0 0,0 5 0 0,0-2 0 0,0 2 0 16,0 4 0-16,0-5 0 0,0 0 0 0,0 5 0 0,0-5 0 16,0 4 0-16,0 1 0 0,0-4 0 0,0-2 0 0,0 6 0 15,0-4 0-15,0-1 0 0,0 0 0 0,0 0 0 0,0-4 0 16,0 4 0-16,0-4 0 0,0-1 0 0,-8-4-8 0,8 5-168 16,0-5-64-16,-8 0-4 0,8 0-56 0,0 0 28 0,-9 0 40 0,2-5 44 15,7 1 40-15,-8-1 24 0,-1 0 24 0</inkml:trace>
        </inkml:traceGroup>
      </inkml:traceGroup>
    </inkml:traceGroup>
    <inkml:traceGroup>
      <inkml:annotationXML>
        <emma:emma xmlns:emma="http://www.w3.org/2003/04/emma" version="1.0">
          <emma:interpretation id="{5C3BAA08-8A02-4157-B922-E39FDBA8AD89}" emma:medium="tactile" emma:mode="ink">
            <msink:context xmlns:msink="http://schemas.microsoft.com/ink/2010/main" type="paragraph" rotatedBoundingBox="28849,16728 29907,16608 29965,17122 28908,17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D07E52-9A4A-4602-A88F-4BCB912DB65A}" emma:medium="tactile" emma:mode="ink">
              <msink:context xmlns:msink="http://schemas.microsoft.com/ink/2010/main" type="line" rotatedBoundingBox="28849,16728 29907,16608 29965,17122 28908,17242"/>
            </emma:interpretation>
          </emma:emma>
        </inkml:annotationXML>
        <inkml:traceGroup>
          <inkml:annotationXML>
            <emma:emma xmlns:emma="http://www.w3.org/2003/04/emma" version="1.0">
              <emma:interpretation id="{3CD82F64-6F12-40FA-8DA8-8EAB9DCD97F5}" emma:medium="tactile" emma:mode="ink">
                <msink:context xmlns:msink="http://schemas.microsoft.com/ink/2010/main" type="inkWord" rotatedBoundingBox="28849,16728 29907,16608 29965,17122 28908,17242">
                  <msink:destinationLink direction="with" ref="{8D6AF726-73BD-4A67-8800-38FE88EF1010}"/>
                </msink:context>
              </emma:interpretation>
              <emma:one-of disjunction-type="recognition" id="oneOf7">
                <emma:interpretation id="interp15" emma:lang="" emma:confidence="0">
                  <emma:literal>r</emma:literal>
                </emma:interpretation>
                <emma:interpretation id="interp16" emma:lang="" emma:confidence="0">
                  <emma:literal>P</emma:literal>
                </emma:interpretation>
                <emma:interpretation id="interp17" emma:lang="" emma:confidence="0">
                  <emma:literal>p</emma:literal>
                </emma:interpretation>
                <emma:interpretation id="interp18" emma:lang="" emma:confidence="0">
                  <emma:literal>i</emma:literal>
                </emma:interpretation>
                <emma:interpretation id="interp19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6538.4736">629 5091 15 0,'-9'-10'112'16,"9"6"-32"-16,-8-6 12 0,8 2-16 0,0-2 0 0,-8 2 0 15,8-2 0-15,0 1 0 0,0 0-4 0,0 4-4 0,0-3-8 0,0 3-8 16,0 0 0-16,0 0-8 0,0 1-4 0,8 4 0 0,-8-5 0 16,8 5 0-16,-8 0 0 0,9 0 4 0,-9 5-4 0,0-1 0 15,8 1 4-15,-1 0 0 0,1 0 0 0,-8 3-4 0,9 1-8 16,-1 1 0-16,0-1-8 0,1-1 0 0,-9 7 0 0,8-1-4 16,-1 0-4-16,2 4-4 0,-9-4 0 0,8-1 0 0,-8 6 0 0,8-6-8 15,-8 6 0-15,8-1 0 0,-8 0 0 0,0 0 0 0,0 1 0 16,0-5 4-16,0 4-4 0,9 1 4 0,-9-6-4 0,-9 1 0 15,9 0-4-15,0 0 8 0,0-6-4 0,0 6 4 0,0-4 0 0,-8-6-8 16,8 6 4-16,0-6 0 0,0-4 0 0,0 4 0 16,0-4 0-16,-8-4 4 0,8 0 0 0,0-2-4 0,0-2-4 0,0-2 4 15,0 2-4-15,0-6 4 0,0-5-4 0,0 6-12 0,0-6 20 16,0 1-4-16,8-1 4 0,-8-4-4 0,8 5 0 0,-8-5 0 16,9 4 4-16,-1-3 0 0,-8-2-4 0,7 6 0 0,2 0 0 0,-1 0 0 15,0 0 0-15,1 4 4 0,-1-1-4 0,-1 2 4 16,1 4 0-16,1 0 0 0,-1 0 0 0,0 0-4 0,1 4 4 0,-1 0 0 15,-1 5 0-15,2-4 0 0,-1 4 0 0,0 0 0 0,0 0 0 16,1 0 0-16,-1 4 0 0,-1-4-8 0,2 5 0 0,7-5 0 16,-7 5 0-16,-1 0 0 0,0-1 0 0,8 0 0 0,-8 1 0 0,0-5 0 15,9 4 0-15,-9 1 0 0,8-5 0 0,-8 5 0 0,1-5 0 16,7 0 0-16,-9 0 0 0,3 0 0 0,-3-5 0 16,10 5 0-16,-9-5 0 0,0 1 0 0,1-5 0 0,-9 5 0 0,7-6 0 15,1 5 0-15,-8-4 0 0,8 0 0 0,-8 0 0 0,0-2 0 16,0 3 0-16,0-1 0 0,0 0 0 0,-8 4 0 0,8-4 0 15,-8 5 0-15,1-5-76 0,-2 4-48 0,1 0-32 0,0-4-44 0,-1 9-12 16,-6-5-32-16,5 1-16 0,3 0 40 0,-9 4 40 16,-1 0 28-16,10 0 36 0,-10 0 24 0</inkml:trace>
          <inkml:trace contextRef="#ctx0" brushRef="#br0" timeOffset="-7131.8895">180 5142 27 0,'-8'0'92'0,"8"-5"-12"0,-9 5 4 0,1 0-28 0,0-5 4 0,8 0 0 15,-9 1 0-15,2 0 0 0,-1-2 4 0,8-2-8 0,-8 3 0 0,8 0-8 16,0 1 4-16,0 0-16 0,0-2 4 0,0 2-4 16,0 0-8-16,0-2-8 0,8 6-16 0,-8 0 20 0,0-4 0 15,8 4-4-15,-8 0 0 0,7 4 0 0,2-4-4 0,-9 0 0 0,0 6 4 16,8-2-4-16,-8 0 4 0,8 2 4 0,-8-2 0 0,0 0 0 15,0 6 0-15,0-6 0 0,0 6 0 0,0-6 0 0,0 0-4 16,0 6 4-16,-8-5 4 0,8-2 0 0,-8 3-4 0,8-6-4 0,0 4 0 16,-9-4 0-16,9 0-4 0,0 0 0 0,0-4-4 15,0 4-4-15,0-9 0 0,-7 4 0 0,7 0 4 0,0 0-4 0,0-3 0 16,7-2-4-16,-7 6 4 0,0-1 0 0,0-4 0 0,9 5 0 16,-9-6 0-16,0 6 0 0,0-2 4 0,0 6-4 0,0-4 4 15,0 0-4-15,8 4 0 0,-8 0 4 0,0 0-4 0,0 0 0 16,0 0 4-16,0 0 0 0,0 0-4 0,0 4 0 0,0 0-4 15,8-4 0-15,-8 6 0 0,0-2 0 0,0 0 0 0,0 2-4 0,9-2 0 16,-9 0 0-16,0 1 0 0,0 0-4 0,0 3-16 0,8-2-16 16,-8-2-36-16,0 5-4 0,8-4-20 0,-8 0-20 0,9-2-28 15,-9 3-24-15,7-6 12 0,1 4-36 0,0-4-20 0,-8 0 40 0,9 0 20 16,-1-4 32-16,0 4 24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8:31.3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7E40A2-BD69-41EB-A4BE-F905FEE4A3C4}" emma:medium="tactile" emma:mode="ink">
          <msink:context xmlns:msink="http://schemas.microsoft.com/ink/2010/main" type="writingRegion" rotatedBoundingBox="22516,10871 26508,10380 26642,11475 22651,11965">
            <msink:destinationLink direction="with" ref="{E698A1C9-6C08-42E8-AAE5-C172F7BC683D}"/>
          </msink:context>
        </emma:interpretation>
      </emma:emma>
    </inkml:annotationXML>
    <inkml:traceGroup>
      <inkml:annotationXML>
        <emma:emma xmlns:emma="http://www.w3.org/2003/04/emma" version="1.0">
          <emma:interpretation id="{B6305BD9-FFBA-4410-90D8-78585430C531}" emma:medium="tactile" emma:mode="ink">
            <msink:context xmlns:msink="http://schemas.microsoft.com/ink/2010/main" type="paragraph" rotatedBoundingBox="22516,10871 26508,10380 26642,11475 22651,11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0FA35-2A45-42D3-B587-DE901098B0AE}" emma:medium="tactile" emma:mode="ink">
              <msink:context xmlns:msink="http://schemas.microsoft.com/ink/2010/main" type="line" rotatedBoundingBox="22516,10871 26508,10380 26642,11475 22651,11965"/>
            </emma:interpretation>
          </emma:emma>
        </inkml:annotationXML>
        <inkml:traceGroup>
          <inkml:annotationXML>
            <emma:emma xmlns:emma="http://www.w3.org/2003/04/emma" version="1.0">
              <emma:interpretation id="{8C841C85-0B46-4C96-A1BE-5B7D01A9E373}" emma:medium="tactile" emma:mode="ink">
                <msink:context xmlns:msink="http://schemas.microsoft.com/ink/2010/main" type="inkWord" rotatedBoundingBox="22516,10871 23704,10725 23839,11819 22651,119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551 5651 31 0,'0'-5'72'0,"0"5"-8"0,0-4-8 0,-8-1-20 16,8 5-8-16,0-4 4 0,0-1-4 0,0 5 0 0,0-5 0 15,0 1-4-15,0 0 4 0,0-2 0 0,0 2 0 0,0 0 0 16,0-2 0-16,0 2 0 0,0 0 4 0,0 0 0 0,0-2 4 16,8 2 0-16,-8 0 4 0,0-1 0 0,0 0 0 0,9 1 0 15,-9-2 4-15,0 6-8 0,0-4 0 0,8 4 0 0,-8-4 0 16,0 4 0-16,0 0 8 0,7 0 0 0,-7 0 0 0,0 0 4 0,0 0-4 16,8 0-4-16,-8 4 4 0,0-4-4 0,0 4-4 0,9 2-4 15,-9-2 0-15,8-4 0 0,-8 5-4 0,8 0 0 0,-8-1 4 16,9 6-4-16,-2-6-4 0,-7 4-4 0,8 2-4 0,1-6 0 15,-9 6-4-15,8-1 4 0,0 0 0 0,-8 5-4 0,8-5 0 16,1 1-8-16,-2 3 4 0,1-4-4 0,-8 5 0 0,9 1 0 0,-1-2 0 16,0 0-4-16,-8 1 4 0,9 0-4 0,-1 0 4 0,-1-1 0 15,-7 1 0-15,8 0-4 0,-8 0 4 0,9 0-4 0,-9-6 0 16,8 6 0-16,-8 0 4 0,8-4-4 0,-8-2 0 0,0 6 0 16,0-4-4-16,0-2 4 0,0 1 0 0,9 1 0 0,-9-5-4 15,0 4 4-15,0-5 4 0,0 1 0 0,0-1-4 0,0-4 0 0,0 5 4 16,-9-5 4-16,9 0-4 0,0 5 0 0,0-5 4 15,0-5-8-15,0 5 4 0,0-5-4 0,0 1 0 0,0-1 0 0,0 1 0 16,0-5 4-16,0-1-4 0,0 1 0 0,0 0 0 0,0-5 0 16,0 0 0-16,0 0 0 0,9-4 0 0,-9 4-4 0,0-4 4 15,0 0 0-15,8-1 0 0,-8 1 0 0,0 0 0 0,7 0 0 0,-7-1 4 16,9 2-4-16,-1-3 0 0,-8 2 0 0,8 0 0 0,1-1 0 16,-1 6 0-16,0-1 0 0,-8 0 0 0,7 0 0 0,2 0 0 15,-1 6 0-15,-8-2 0 0,8 6 0 0,1-2 4 0,-1 2-4 16,-8 0 0-16,7 4 0 0,3 0 4 0,-3 4-4 0,-7-4 4 15,8 4-4-15,0 2 0 0,1 3 0 0,-1-4 0 0,-8 3 0 0,7 2 0 16,10-6 0-16,-17 6 0 0,17-2 4 0,-9 2-4 0,0-6 0 16,-1 6 4-16,2-6-4 0,7 5 4 0,-7-4 0 0,-1-1 0 15,9 1-4-15,-10-5 0 0,9 5 4 0,1-5-4 0,-10 5 0 16,10-5 0-16,-9-5 0 0,9 5 0 0,-9-5 0 0,8 5 0 16,-8-5 0-16,9 1 0 0,-9-1-4 0,0 1-8 0,1-1-4 0,-2-4-12 15,1 4-24-15,0 1-24 0,1-6-24 0,-9 6-28 0,8-6-32 16,-8 6-20-16,0-4 4 0,0-2-56 0,8 1 8 0,-8 0 36 15,0-1 40-15,9 2 24 0,-9-3 24 0</inkml:trace>
          <inkml:trace contextRef="#ctx0" brushRef="#br0" timeOffset="-2381.0891">168 4963 63 0,'0'0'108'0,"0"4"-12"0,0 1-4 0,0-5-20 15,0 5 4-15,0-5 0 0,0 4 4 0,0 1-8 0,0-5 4 16,0 5-4-16,7-1 0 0,-7-4 0 0,9 0 4 0,-1 0 0 16,0 4 8-16,1-4 0 0,7 0 0 0,0 0 0 0,0 6 0 0,1-6-4 15,7 0-4-15,1 0 0 0,0 0-8 0,-1 0 0 16,8 0-12-16,1 0-32 0,-1 0-24 0,1-6 0 0,0 12 0 0,0-6 0 16,7 0 0-16,-7 0 0 0,7 0 0 0,-7 0 0 0,8 0 0 15,-8 0 0-15,-1 0 0 0,9 0 0 0,-8 5 0 0,-1-5 0 16,0 0 0-16,2 3 0 0,-2 2 0 0,1-5 0 0,-9 5 0 0,9-1 0 15,-9-4 0-15,9 4 0 0,-9 2 0 0,1-2 0 0,-8 0 0 16,6 1 0-16,-6-5 0 0,0 4 0 0,-2-4 0 0,2 5 0 16,-9-5 0-16,9 0 0 0,-10 0 0 0,1 5 0 0,-8-5 0 15,9 0 0-15,-9 0 0 0,8 0 0 0,-8 0 0 0,0 0 0 16,0 0 0-16,0 0 0 0,0 0 0 0,0 0 0 0,0 0 0 0,-8 0 0 16,8 0 0-16,-9 0 0 0,9 0 0 0,-8 0 0 0,1 0 0 15,7 0-76-15,-10 0-88 0,3 0-32 0,-9 0-32 0,7 0-40 16,-6 0-12-16,6 0 44 0,-7 0 44 0,7 0 40 0,-7 0 24 15,0 0 24-15</inkml:trace>
        </inkml:traceGroup>
        <inkml:traceGroup>
          <inkml:annotationXML>
            <emma:emma xmlns:emma="http://www.w3.org/2003/04/emma" version="1.0">
              <emma:interpretation id="{50C52B07-B8A6-4FF9-9351-D5D6993CB189}" emma:medium="tactile" emma:mode="ink">
                <msink:context xmlns:msink="http://schemas.microsoft.com/ink/2010/main" type="inkWord" rotatedBoundingBox="24781,10979 25214,10926 25251,11230 24818,11284"/>
              </emma:interpretation>
              <emma:one-of disjunction-type="recognition" id="oneOf1"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na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no</emma:literal>
                </emma:interpretation>
                <emma:interpretation id="interp5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461.4892">2451 5073 71 0,'0'0'108'0,"0"-4"-8"0,0 4-8 0,0 0-24 0,0 0-4 16,0 0 4-16,0 0 4 0,0 4 8 0,0-4 0 0,0 0 0 15,0 0 0-15,0 0 4 0,9 0 0 0,-9 0 4 0,7 0 0 0,1 0 4 16,1 0-4-16,-1 0-4 0,0 5-4 0,9-5-8 0,-2 4 4 16,-6-4-8-16,7 5-4 0,1-5-8 0,-1 0-4 0,0 4-44 15,9-4-8-15,-9 5 0 0,0-5 0 0,1 0 0 0,0 5 0 0,-2-5 0 16,2 0 0-16,-2 0 0 0,2 4 0 0,0-4 0 15,-9 5 0-15,7-5 0 0,-6 0 0 0,7 4 0 0,-7-4 0 0,-1 0 0 16,0 5 0-16,1-5 0 0,-9 0 0 0,7 0 0 0,-7 3 0 16,0-3 0-16,8 0 0 0,-8 0-32 0,0 0-56 0,0 0-28 15,0 0-12-15,-8-3-28 0,8 3-20 0,-7 0-12 0,-2-5 12 0,1 5-84 16,0 0 44-16,-9 0 40 0,9 0 40 0,-8 0 20 0</inkml:trace>
          <inkml:trace contextRef="#ctx0" brushRef="#br0" timeOffset="673.4708">2460 5288 87 0,'0'10'128'0,"0"-6"-16"0,0 6-12 0,0-6-24 0,0 0 4 16,7 2 0-16,-7-2 8 0,0 0-4 0,8-4 0 0,-8 5 4 16,9-5 0-16,-1 0 4 0,0 5 0 0,1-5 0 0,-1 0-4 15,7 0-8-15,-6-5-12 0,7 5-4 0,1 0-8 0,-1-5-4 16,0 5-12-16,1-4-4 0,-2 4-8 0,2 0-8 0,0 0 0 15,-2 0-4-15,-5-4-4 0,5 4 0 0,2 0-8 0,-9 0 0 0,8-6-4 16,-8 6-8-16,0 0-16 0,1 0-20 0,-1 0-28 0,0 0-32 16,-1 0-28-16,-7 6-40 0,0-6-28 0,9 0-28 0,-9 4-20 15,0-4 36-15,0 0 36 0,0 0 32 0,0 4 24 0</inkml:trace>
        </inkml:traceGroup>
        <inkml:traceGroup>
          <inkml:annotationXML>
            <emma:emma xmlns:emma="http://www.w3.org/2003/04/emma" version="1.0">
              <emma:interpretation id="{91AEF569-7F34-4BB1-9B56-C55E6EDB9BDF}" emma:medium="tactile" emma:mode="ink">
                <msink:context xmlns:msink="http://schemas.microsoft.com/ink/2010/main" type="inkWord" rotatedBoundingBox="25967,10499 26514,10431 26633,11403 26086,11470"/>
              </emma:interpretation>
            </emma:emma>
          </inkml:annotationXML>
          <inkml:trace contextRef="#ctx0" brushRef="#br0" timeOffset="3092.2293">3764 4674 31 0,'0'-9'72'0,"0"0"0"16,8 3-12-16,-8-2-16 0,9-1-8 0,-9 0 4 0,0-1-4 0,0 6 0 15,8-6 0-15,-8 6 0 0,0-5 0 0,0 5 0 0,8-1-8 16,-8 0 8-16,7 5 8 0,-7-5 4 0,0 5 4 0,9 0 0 16,-9 5 4-16,0-5 4 0,0 5-8 0,8 0 0 0,-8 3 4 0,0 1 0 15,8 1 4-15,-8-1-4 0,0 5-8 0,0-1 4 16,0 1 0-16,0 4-8 0,0-4 4 0,9 10-4 0,-9-6 0 0,0 0 0 15,-9 5-12-15,9 0 4 0,0 1-4 0,-8-2-4 0,8 5 0 16,-8-4-4-16,8 0 0 0,-9 5-4 0,9-1-4 0,-7 0 0 16,-1 1 0-16,0-1 0 0,-1-3 0 0,1 3-4 0,0 1 0 0,8-1 0 15,-9-4 0-15,2 5 0 0,-1-5 0 0,-1 4 0 0,9-4-8 16,-8-5-4-16,8 6 0 0,0-2 0 0,0-4 0 0,0 1 0 16,0-1 0-16,8-4 0 0,-8 4 0 0,9-8 0 0,-1 3 0 15,-1 1 0-15,2-4 0 0,-1-1 0 0,9 0 0 0,-9 0 0 16,7-5 0-16,-6 1 0 0,16 0 0 0,-17-2 0 0,16-3 0 0,-7 6 0 15,-1-6 0-15,1 0 0 0,7 0 0 0,-8 0 0 16,8 0 0-16,-7-6 0 0,8 6 0 0,-10-3 0 0,2 3 0 0,8-5 0 16,-10 0 0-16,2 5 0 0,0-8 0 0,-2 3 0 0,2 0 0 15,-9 1 0-15,9-5 0 0,-10 4 0 0,10-4 0 0,-9-1 0 16,0 6 0-16,0-5 0 0,1-1-16 0,-9 1-128 0,7 0-40 0,-7-1-52 16,0 2-12-16,8-1-40 0,-8-5 40 0,0 1 44 15,0 3 36-15,0-4 32 0,0 1 24 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50:52.5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F0F2DD-9F5A-4A29-8BEB-EED27A0B7EE3}" emma:medium="tactile" emma:mode="ink">
          <msink:context xmlns:msink="http://schemas.microsoft.com/ink/2010/main" type="inkDrawing" rotatedBoundingBox="28938,14785 32250,15258 32133,16083 28820,15610" shapeName="Other">
            <msink:destinationLink direction="with" ref="{8D6AF726-73BD-4A67-8800-38FE88EF1010}"/>
          </msink:context>
        </emma:interpretation>
      </emma:emma>
    </inkml:annotationXML>
    <inkml:trace contextRef="#ctx0" brushRef="#br0">31 100 35 0,'0'-5'64'0,"-8"0"-8"16,8 1-4-16,-8-5-16 0,8 4-4 0,-7 0-8 0,7 0-4 0,0 1 4 15,0-1 4-15,0 1 0 0,-9-1-8 0,9 1 8 16,0-1 0-16,0 0 0 0,0 1 0 0,0 0 0 0,0-1 4 0,0 5 0 16,0-5 4-16,0 2 0 0,0 3 0 0,0-6 4 0,0 6-4 15,0-5 0-15,0 5 4 0,0 0 0 0,0 0-20 0,0 0 16 16,0 0 0-16,0 0-4 0,0 0 0 0,0 0 0 0,9 0 0 0,-9 0 0 16,0 0 0-16,0 0 0 0,7 0 0 0,-7 5 0 0,0-5 0 15,8 6 4-15,-8-6 0 0,0 3-4 0,8 2 0 0,-8 0 4 16,9-1-4-16,-9 5-4 0,0 0 0 0,0 0 0 0,8-4-4 15,-8 9 0-15,0 0-4 0,0-5 0 0,0 4-4 0,0-3 0 16,0 4 0-16,0-1 0 0,0 6-4 0,0-6 0 0,0 1 0 0,0 4-4 16,0-4 0-16,0 4-4 0,8-4-4 0,-8 5 4 0,0-6-4 15,0 6 0-15,9-6 4 0,-9 6-4 0,0-6 8 0,7 1-4 16,-7 5-8-16,8-6 8 0,-8 6-4 0,9-5 4 0,-9-1-4 16,0 6 4-16,0-5-4 0,0 4 0 0,8-4 4 0,-8 0-8 15,0-1 4-15,0 6 4 0,0-5 0 0,0-1 0 0,0 1-4 0,0-1 4 16,0 2-4-16,0-2 0 0,0 1-4 0,0 0 4 0,0 0 4 15,0-1-4-15,8-4-4 0,-8 4 4 0,0-3-4 0,0 4 8 16,7-5-4-16,-7 0 0 0,0 0-4 0,10 1 4 0,-10-1-4 16,0 0 4-16,7 0 4 0,-7-4-4 0,0 4-4 0,0-5 0 15,8 1 8-15,-8 0-8 0,0 4 8 0,0-9-4 0,0 5 4 0,0-1-8 16,0 1 4-16,0-5-4 0,0 0 0 0,0 0 0 0,0 5 0 16,9-5 4-16,-9 0 0 0,0 0 0 0,0 0 0 0,8 0 0 15,-8 0 0-15,0 0 0 0,8 0 0 0,-8 0 0 0,9 0 4 16,-2 0 0-16,-7 0-4 0,8 0 0 0,0 0 0 0,-8 0 0 15,9 0 4-15,-1 0-4 0,0 0 0 0,1 0 0 0,-2 0 0 0,10 0 0 16,-9 0 0-16,0 4 0 0,9-4 4 0,-10 0-4 0,10 0-4 16,-9 4 4-16,9-4 0 0,-9 0 0 0,8 5 0 0,0-5 0 15,1 0 0-15,-10 5 0 0,10-5 0 0,-1 0 0 0,1 0 0 0,-2 0 0 16,2 0 0-16,0 4 0 0,7-4 0 0,-8 0 0 16,1 5 0-16,-2-5-20 0,10 0 28 0,-8 0-4 0,7 5 4 0,-8-5-8 15,8 4 4-15,1-4-4 0,-8 4 4 0,7-4-4 0,1 5 0 16,-2 1 4-16,2-6-8 0,0 3 8 0,-1-3-4 0,-7 5 4 15,8-5-8-15,-1 5 8 0,1-5-4 0,-2 4 0 0,2-4 4 16,-1 4-4-16,-7-4 0 0,8 6 0 0,-1-6-4 0,1 0 4 16,-10 4-4-16,10-4 4 0,-1 0 4 0,1 0-4 0,0 0 0 0,-1 0 4 15,1 0-8-15,-2 0 4 0,2 0-4 0,-1 0 4 0,1 0 0 16,-1-4 0-16,1 4 0 0,0-6 4 0,7 6-4 0,-7 0 4 16,-1 0-8-16,1 0 4 0,-1 0 4 0,1 0-4 0,0-4 4 15,-2 4-4-15,1 0 0 0,10 0 0 0,-11 4 0 0,2-4 0 16,0 6 0-16,-1-6 0 0,1 4-4 0,-1 0 4 0,1-4 0 15,0 5 4-15,-1-1-4 0,-8 1-4 0,8-5 4 0,1 5 0 0,-1 0 0 16,1-5 4-16,0 4-8 0,-1-4 4 0,-8 0 0 0,8 0-4 16,1 5 4-16,-1-10 0 0,1 5-4 0,0 0 0 0,-1 0 4 15,1-4 0-15,-1 4 0 0,0 0 4 0,0 0-4 0,1 0-4 16,-1 0 8-16,1 0-4 0,-8 0 0 0,-2 0 4 0,10 0-8 16,-8 0 4-16,-2 0-4 0,2 4 4 0,0 1 4 0,-1-5-8 0,0 4 4 15,0-4 0-15,-7 5 0 0,6-1 0 0,2-4 4 0,-9 5-4 16,9 0 0-16,-2-1 0 0,2 1 4 0,-9-5-8 0,9 4 8 15,0 1 0-15,-2-2-8 0,2-3 4 0,-1 7 0 0,0-3 4 16,1-4-4-16,-1 4 0 0,1-4 0 0,-2 5-4 0,2-5 4 16,0 0 0-16,-2 4 0 0,-7-4 0 0,9 0 0 0,0 0 4 0,-2 0-4 15,-6 0-4-15,7 0 8 0,-8 0-8 0,8 0 4 0,-8 0 4 16,1 0-4-16,7 0 0 0,-7 0-4 0,-1 0 4 0,7 0 4 16,-6 0 0-16,-1 0-4 0,0 0 0 0,1 0 0 0,-1 0 4 0,-1 0-4 15,2 0-4-15,-1 0 4 0,0 0 0 0,-8 0-20 0,8 0 24 16,1 0-4-16,-9 0 4 0,7 0-4 0,-7 0 4 0,0 0 0 15,8 0-4-15,-8 0 0 0,0 0 4 0,0 0-4 0,0 0 0 16,0 0 0-16,0 0 4 0,0 0-4 0,0 0 0 0,0 0 0 16,0 0 0-16,0 0 4 0,0 0 0 0,0 0-4 0,9 0 0 0,-9 0 0 15,0 0 0-15,0 0 0 0,8 0 4 0,-8 5 0 16,0-5 0-16,8 0 0 0,-8 0 0 0,0 0-4 0,0 0 4 0,9 0-4 16,-9 0 0-16,0 0 8 0,0 0-4 0,0 0 0 0,0 0 0 15,0 0 4-15,0 0-4 0,0 0 4 0,0 0-4 0,0 0 4 16,0 0 0-16,0-5 0 0,0 5 0 0,0 0 4 0,0-4-8 0,0-1 0 15,0 5-4-15,0-8 4 0,0 1-4 0,0 4 4 16,0-2 0-16,0-4 0 0,0 0 0 0,0 0 0 0,0 0-4 0,0 0 0 16,0-1 0-16,0-4 4 0,0 6-8 0,0-6 0 0,0 4 4 15,0-4 0-15,0 1-4 0,0-1 8 0,0 1-16 0,0-1 16 16,0 4 0-16,0-4-4 0,0 1 4 0,0-1 0 0,8 5 4 0,-8-5-8 16,0 5 0-16,0-5 0 0,0 5 0 0,0-5 0 0,0 4 0 15,7 2 0-15,-7-1 0 0,0-5 0 0,0 5 0 0,0 0 0 16,0-1 0-16,0 6 0 0,0-6 0 0,0 6 0 0,8 0 0 15,-8-5 0-15,0 9 0 0,-8-5 0 0,8 0 0 0,0 0 0 16,8 5 0-16,-16 0 0 0,8 0 0 0,0-4 0 0,0 4 0 0,0 0 0 16,0 0 0-16,0 4 0 0,0-4 0 0,0 0-28 0,0 0-8 15,0 0-8-15,0 5-16 0,-7-5-28 0,7 5-20 0,-8-5-28 16,8 5-40-16,-9-1-8 0,9-4 20 0,-8 5-76 0,0-1 24 16,-1 0 36-16,9 6 32 0,-8-6 28 0,-8 1 24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2T10:49:48.7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791E33-3A57-4F1B-B435-75419E012E07}" emma:medium="tactile" emma:mode="ink">
          <msink:context xmlns:msink="http://schemas.microsoft.com/ink/2010/main" type="inkDrawing" rotatedBoundingBox="27047,15795 27057,16551 26729,16555 26719,15799" semanticType="callout" shapeName="Other">
            <msink:sourceLink direction="with" ref="{4BBBAAA5-915C-4AD6-959B-B6205FF9680F}"/>
          </msink:context>
        </emma:interpretation>
      </emma:emma>
    </inkml:annotationXML>
    <inkml:trace contextRef="#ctx0" brushRef="#br0">4506 10514 27 0,'0'0'84'0,"0"-5"-12"0,0 5 0 0,-8 0-24 0,8-5-4 16,0 2 0-16,0 3-8 0,0-7-4 0,0 7 0 0,0-3-4 16,8-2 0-16,-8 0 0 0,0 1-4 0,9-6 4 0,-9 6 0 0,8 0 0 15,-8-1 4-15,7-4 0 0,2 4 0 0,-9-4 8 0,8-5-4 16,0 5 8-16,1 0-4 0,7-5-4 0,-9 0-4 0,2 0 4 16,-1 1-4-16,0-2-8 0,1 3 0 0,-1-7 0 0,9 6-4 15,-10-6-4-15,1 0 0 0,-8 6 0 0,8-6 0 0,1 6-4 16,-1-6 4-16,-8 6-4 0,0-1-4 0,7-1 4 0,-7 2 0 0,0-1 0 15,0 0-4-15,0 1-4 0,0 0 8 0,-7-1-4 0,-1 0-4 16,8 0 4-16,-9 4-4 0,1-3-4 0,0-1 0 0,1 1 0 16,-2 3 0-16,1-4 0 0,-9 5 4 0,9-4-4 0,0 3 4 15,-8 1-4-15,8 5 0 0,-9-7 0 0,9 8 0 0,0-2-16 16,-1 1 20-16,2 4 0 0,-10 0 0 0,9 0-4 0,0 0 0 0,1 4 4 16,-3 1-4-16,3-2 0 0,-1 8 0 0,-1-7 0 0,1 5 0 15,0 1 0-15,8-1 0 0,-9 4-4 0,1-3 4 0,1 4 0 16,7-1 0-16,-9-4 0 0,9 5 0 0,0 0 0 0,0 0 0 0,-8 0 0 15,8 0 0-15,0-1 0 0,0 0 0 0,0 1 0 16,8 0 0-16,-8-1 0 0,9 2 0 0,-9-1 0 0,7-5 0 0,-7 4 0 16,8 1 0-16,1-5 0 0,-1 1 0 0,0 3 0 0,1-4 0 15,-1 1 0-15,-1-5 0 0,10 4 0 0,-9 0 0 0,0-4 0 16,9 3 0-16,-10-3 0 0,10 3 0 0,0-2 0 0,-9-1 0 16,7 3 0-16,-6-4 0 0,7 2 0 0,-7 3 0 0,-1-4 0 15,9 3 0-15,-10 2 0 0,1-1 0 0,0 0 4 0,1 1-4 16,-1-2 0-16,-8 2 0 0,7-2 0 0,-7 6 0 0,10-4 0 0,-10 4 0 15,0-6 0-15,0 6 0 0,0-1-20 0,0 2 24 0,0-6 0 16,-10 5-4-16,10-1 4 0,-7-3 0 0,-1-1 0 0,-1 5-4 16,1-5 0-16,0 0 0 0,1 1 4 0,-2-2-4 0,1-3 4 15,-9 0-4-15,1 4-4 0,7-4 4 0,-6-5 0 0,-2 4 0 16,9-4 0-16,-9 4-4 0,2-4 8 0,-2-4-4 0,9 4 0 0,-9-4 0 16,10 4 0-16,-10-5 0 0,9-4 0 0,0 4 0 0,-1-4 0 15,1 5 0-15,1-10 0 0,-2 4 0 0,1 1 0 0,0-4 0 16,8 3 0-16,0-4 0 0,-8 1 0 0,8-1 0 0,0-1 0 15,0 2 0-15,0-1 0 0,0 1 0 0,8-1 0 0,-8 0 0 16,0 1-4-16,8 3-4 0,-8 2-8 0,8-2-8 0,-8 6-16 0,9-6-28 16,-9 6-28-16,7 4-20 0,-7-4-12 0,8 4 12 0,-8-6-68 15,9 6 8-15,-1 6 32 0,-8-6 24 0,8 0 20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28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84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46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0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19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05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44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75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0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3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0D5E-63F4-4F84-917F-BDAB424FF37A}" type="datetimeFigureOut">
              <a:rPr lang="pl-PL" smtClean="0"/>
              <a:t>14.03.2020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C269-8C73-407F-BA0D-3CA63F69C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355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31" Type="http://schemas.openxmlformats.org/officeDocument/2006/relationships/customXml" Target="../ink/ink30.xml"/><Relationship Id="rId133" Type="http://schemas.openxmlformats.org/officeDocument/2006/relationships/image" Target="../media/image52.emf"/><Relationship Id="rId138" Type="http://schemas.openxmlformats.org/officeDocument/2006/relationships/image" Target="../media/image54.emf"/><Relationship Id="rId146" Type="http://schemas.openxmlformats.org/officeDocument/2006/relationships/image" Target="../media/image57.emf"/><Relationship Id="rId159" Type="http://schemas.openxmlformats.org/officeDocument/2006/relationships/image" Target="../media/image63.emf"/><Relationship Id="rId200" Type="http://schemas.openxmlformats.org/officeDocument/2006/relationships/image" Target="../media/image79.emf"/><Relationship Id="rId205" Type="http://schemas.openxmlformats.org/officeDocument/2006/relationships/image" Target="../media/image80.emf"/><Relationship Id="rId213" Type="http://schemas.openxmlformats.org/officeDocument/2006/relationships/customXml" Target="../ink/ink16.xml"/><Relationship Id="rId218" Type="http://schemas.openxmlformats.org/officeDocument/2006/relationships/customXml" Target="../ink/ink20.xml"/><Relationship Id="rId162" Type="http://schemas.openxmlformats.org/officeDocument/2006/relationships/image" Target="../media/image64.emf"/><Relationship Id="rId226" Type="http://schemas.openxmlformats.org/officeDocument/2006/relationships/customXml" Target="../ink/ink26.xml"/><Relationship Id="rId234" Type="http://schemas.openxmlformats.org/officeDocument/2006/relationships/customXml" Target="../ink/ink32.xml"/><Relationship Id="rId239" Type="http://schemas.openxmlformats.org/officeDocument/2006/relationships/image" Target="../media/image87.emf"/><Relationship Id="rId2" Type="http://schemas.openxmlformats.org/officeDocument/2006/relationships/customXml" Target="../ink/ink1.xml"/><Relationship Id="rId221" Type="http://schemas.openxmlformats.org/officeDocument/2006/relationships/customXml" Target="../ink/ink22.xml"/><Relationship Id="rId136" Type="http://schemas.openxmlformats.org/officeDocument/2006/relationships/image" Target="../media/image53.emf"/><Relationship Id="rId157" Type="http://schemas.openxmlformats.org/officeDocument/2006/relationships/image" Target="../media/image62.emf"/><Relationship Id="rId5" Type="http://schemas.openxmlformats.org/officeDocument/2006/relationships/customXml" Target="../ink/ink4.xml"/><Relationship Id="rId203" Type="http://schemas.openxmlformats.org/officeDocument/2006/relationships/customXml" Target="../ink/ink8.xml"/><Relationship Id="rId208" Type="http://schemas.openxmlformats.org/officeDocument/2006/relationships/image" Target="../media/image81.emf"/><Relationship Id="rId152" Type="http://schemas.openxmlformats.org/officeDocument/2006/relationships/image" Target="../media/image60.emf"/><Relationship Id="rId216" Type="http://schemas.openxmlformats.org/officeDocument/2006/relationships/customXml" Target="../ink/ink18.xml"/><Relationship Id="rId229" Type="http://schemas.openxmlformats.org/officeDocument/2006/relationships/customXml" Target="../ink/ink28.xml"/><Relationship Id="rId237" Type="http://schemas.openxmlformats.org/officeDocument/2006/relationships/customXml" Target="../ink/ink35.xml"/><Relationship Id="rId186" Type="http://schemas.openxmlformats.org/officeDocument/2006/relationships/image" Target="../media/image74.emf"/><Relationship Id="rId211" Type="http://schemas.openxmlformats.org/officeDocument/2006/relationships/customXml" Target="../ink/ink14.xml"/><Relationship Id="rId224" Type="http://schemas.openxmlformats.org/officeDocument/2006/relationships/customXml" Target="../ink/ink25.xml"/><Relationship Id="rId232" Type="http://schemas.openxmlformats.org/officeDocument/2006/relationships/image" Target="../media/image86.emf"/><Relationship Id="rId240" Type="http://schemas.openxmlformats.org/officeDocument/2006/relationships/customXml" Target="../ink/ink37.xml"/><Relationship Id="rId134" Type="http://schemas.openxmlformats.org/officeDocument/2006/relationships/customXml" Target="../ink/ink5.xml"/><Relationship Id="rId168" Type="http://schemas.openxmlformats.org/officeDocument/2006/relationships/image" Target="../media/image67.emf"/><Relationship Id="rId206" Type="http://schemas.openxmlformats.org/officeDocument/2006/relationships/customXml" Target="../ink/ink10.xml"/><Relationship Id="rId150" Type="http://schemas.openxmlformats.org/officeDocument/2006/relationships/image" Target="../media/image59.emf"/><Relationship Id="rId155" Type="http://schemas.openxmlformats.org/officeDocument/2006/relationships/image" Target="../media/image61.emf"/><Relationship Id="rId219" Type="http://schemas.openxmlformats.org/officeDocument/2006/relationships/image" Target="../media/image83.emf"/><Relationship Id="rId227" Type="http://schemas.openxmlformats.org/officeDocument/2006/relationships/image" Target="../media/image85.emf"/><Relationship Id="rId3" Type="http://schemas.openxmlformats.org/officeDocument/2006/relationships/customXml" Target="../ink/ink2.xml"/><Relationship Id="rId201" Type="http://schemas.openxmlformats.org/officeDocument/2006/relationships/customXml" Target="../ink/ink6.xml"/><Relationship Id="rId214" Type="http://schemas.openxmlformats.org/officeDocument/2006/relationships/image" Target="../media/image82.emf"/><Relationship Id="rId222" Type="http://schemas.openxmlformats.org/officeDocument/2006/relationships/customXml" Target="../ink/ink23.xml"/><Relationship Id="rId230" Type="http://schemas.openxmlformats.org/officeDocument/2006/relationships/customXml" Target="../ink/ink29.xml"/><Relationship Id="rId235" Type="http://schemas.openxmlformats.org/officeDocument/2006/relationships/customXml" Target="../ink/ink33.xml"/><Relationship Id="rId140" Type="http://schemas.openxmlformats.org/officeDocument/2006/relationships/image" Target="../media/image55.emf"/><Relationship Id="rId209" Type="http://schemas.openxmlformats.org/officeDocument/2006/relationships/customXml" Target="../ink/ink12.xml"/><Relationship Id="rId217" Type="http://schemas.openxmlformats.org/officeDocument/2006/relationships/customXml" Target="../ink/ink19.xml"/><Relationship Id="rId166" Type="http://schemas.openxmlformats.org/officeDocument/2006/relationships/image" Target="../media/image66.emf"/><Relationship Id="rId179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204" Type="http://schemas.openxmlformats.org/officeDocument/2006/relationships/customXml" Target="../ink/ink9.xml"/><Relationship Id="rId212" Type="http://schemas.openxmlformats.org/officeDocument/2006/relationships/customXml" Target="../ink/ink15.xml"/><Relationship Id="rId220" Type="http://schemas.openxmlformats.org/officeDocument/2006/relationships/customXml" Target="../ink/ink21.xml"/><Relationship Id="rId225" Type="http://schemas.openxmlformats.org/officeDocument/2006/relationships/image" Target="../media/image84.emf"/><Relationship Id="rId233" Type="http://schemas.openxmlformats.org/officeDocument/2006/relationships/customXml" Target="../ink/ink31.xml"/><Relationship Id="rId238" Type="http://schemas.openxmlformats.org/officeDocument/2006/relationships/customXml" Target="../ink/ink36.xml"/><Relationship Id="rId241" Type="http://schemas.openxmlformats.org/officeDocument/2006/relationships/image" Target="../media/image88.emf"/><Relationship Id="rId143" Type="http://schemas.openxmlformats.org/officeDocument/2006/relationships/image" Target="../media/image56.emf"/><Relationship Id="rId148" Type="http://schemas.openxmlformats.org/officeDocument/2006/relationships/image" Target="../media/image58.emf"/><Relationship Id="rId164" Type="http://schemas.openxmlformats.org/officeDocument/2006/relationships/image" Target="../media/image65.emf"/><Relationship Id="rId4" Type="http://schemas.openxmlformats.org/officeDocument/2006/relationships/customXml" Target="../ink/ink3.xml"/><Relationship Id="rId202" Type="http://schemas.openxmlformats.org/officeDocument/2006/relationships/customXml" Target="../ink/ink7.xml"/><Relationship Id="rId207" Type="http://schemas.openxmlformats.org/officeDocument/2006/relationships/customXml" Target="../ink/ink11.xml"/><Relationship Id="rId210" Type="http://schemas.openxmlformats.org/officeDocument/2006/relationships/customXml" Target="../ink/ink13.xml"/><Relationship Id="rId215" Type="http://schemas.openxmlformats.org/officeDocument/2006/relationships/customXml" Target="../ink/ink17.xml"/><Relationship Id="rId223" Type="http://schemas.openxmlformats.org/officeDocument/2006/relationships/customXml" Target="../ink/ink24.xml"/><Relationship Id="rId228" Type="http://schemas.openxmlformats.org/officeDocument/2006/relationships/customXml" Target="../ink/ink27.xml"/><Relationship Id="rId172" Type="http://schemas.openxmlformats.org/officeDocument/2006/relationships/image" Target="../media/image68.emf"/><Relationship Id="rId236" Type="http://schemas.openxmlformats.org/officeDocument/2006/relationships/customXml" Target="../ink/ink3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8.xml"/><Relationship Id="rId18" Type="http://schemas.openxmlformats.org/officeDocument/2006/relationships/customXml" Target="../ink/ink382.xml"/><Relationship Id="rId26" Type="http://schemas.openxmlformats.org/officeDocument/2006/relationships/customXml" Target="../ink/ink388.xml"/><Relationship Id="rId39" Type="http://schemas.openxmlformats.org/officeDocument/2006/relationships/customXml" Target="../ink/ink399.xml"/><Relationship Id="rId21" Type="http://schemas.openxmlformats.org/officeDocument/2006/relationships/image" Target="../media/image26.emf"/><Relationship Id="rId34" Type="http://schemas.openxmlformats.org/officeDocument/2006/relationships/customXml" Target="../ink/ink395.xml"/><Relationship Id="rId42" Type="http://schemas.openxmlformats.org/officeDocument/2006/relationships/image" Target="../media/image30.emf"/><Relationship Id="rId7" Type="http://schemas.openxmlformats.org/officeDocument/2006/relationships/customXml" Target="../ink/ink374.xml"/><Relationship Id="rId2" Type="http://schemas.openxmlformats.org/officeDocument/2006/relationships/customXml" Target="../ink/ink369.xml"/><Relationship Id="rId16" Type="http://schemas.openxmlformats.org/officeDocument/2006/relationships/customXml" Target="../ink/ink380.xml"/><Relationship Id="rId20" Type="http://schemas.openxmlformats.org/officeDocument/2006/relationships/customXml" Target="../ink/ink384.xml"/><Relationship Id="rId29" Type="http://schemas.openxmlformats.org/officeDocument/2006/relationships/customXml" Target="../ink/ink391.xml"/><Relationship Id="rId41" Type="http://schemas.openxmlformats.org/officeDocument/2006/relationships/customXml" Target="../ink/ink4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3.xml"/><Relationship Id="rId11" Type="http://schemas.openxmlformats.org/officeDocument/2006/relationships/image" Target="../media/image24.emf"/><Relationship Id="rId24" Type="http://schemas.openxmlformats.org/officeDocument/2006/relationships/image" Target="../media/image27.emf"/><Relationship Id="rId32" Type="http://schemas.openxmlformats.org/officeDocument/2006/relationships/customXml" Target="../ink/ink393.xml"/><Relationship Id="rId37" Type="http://schemas.openxmlformats.org/officeDocument/2006/relationships/customXml" Target="../ink/ink397.xml"/><Relationship Id="rId40" Type="http://schemas.openxmlformats.org/officeDocument/2006/relationships/customXml" Target="../ink/ink400.xml"/><Relationship Id="rId5" Type="http://schemas.openxmlformats.org/officeDocument/2006/relationships/customXml" Target="../ink/ink372.xml"/><Relationship Id="rId15" Type="http://schemas.openxmlformats.org/officeDocument/2006/relationships/customXml" Target="../ink/ink379.xml"/><Relationship Id="rId23" Type="http://schemas.openxmlformats.org/officeDocument/2006/relationships/customXml" Target="../ink/ink386.xml"/><Relationship Id="rId28" Type="http://schemas.openxmlformats.org/officeDocument/2006/relationships/customXml" Target="../ink/ink390.xml"/><Relationship Id="rId36" Type="http://schemas.openxmlformats.org/officeDocument/2006/relationships/customXml" Target="../ink/ink396.xml"/><Relationship Id="rId10" Type="http://schemas.openxmlformats.org/officeDocument/2006/relationships/customXml" Target="../ink/ink376.xml"/><Relationship Id="rId19" Type="http://schemas.openxmlformats.org/officeDocument/2006/relationships/customXml" Target="../ink/ink383.xml"/><Relationship Id="rId31" Type="http://schemas.openxmlformats.org/officeDocument/2006/relationships/image" Target="../media/image28.emf"/><Relationship Id="rId44" Type="http://schemas.openxmlformats.org/officeDocument/2006/relationships/image" Target="../media/image31.emf"/><Relationship Id="rId4" Type="http://schemas.openxmlformats.org/officeDocument/2006/relationships/customXml" Target="../ink/ink371.xml"/><Relationship Id="rId9" Type="http://schemas.openxmlformats.org/officeDocument/2006/relationships/image" Target="../media/image23.emf"/><Relationship Id="rId14" Type="http://schemas.openxmlformats.org/officeDocument/2006/relationships/image" Target="../media/image25.emf"/><Relationship Id="rId22" Type="http://schemas.openxmlformats.org/officeDocument/2006/relationships/customXml" Target="../ink/ink385.xml"/><Relationship Id="rId27" Type="http://schemas.openxmlformats.org/officeDocument/2006/relationships/customXml" Target="../ink/ink389.xml"/><Relationship Id="rId30" Type="http://schemas.openxmlformats.org/officeDocument/2006/relationships/customXml" Target="../ink/ink392.xml"/><Relationship Id="rId35" Type="http://schemas.openxmlformats.org/officeDocument/2006/relationships/image" Target="../media/image29.emf"/><Relationship Id="rId43" Type="http://schemas.openxmlformats.org/officeDocument/2006/relationships/customXml" Target="../ink/ink402.xml"/><Relationship Id="rId8" Type="http://schemas.openxmlformats.org/officeDocument/2006/relationships/customXml" Target="../ink/ink375.xml"/><Relationship Id="rId3" Type="http://schemas.openxmlformats.org/officeDocument/2006/relationships/customXml" Target="../ink/ink370.xml"/><Relationship Id="rId12" Type="http://schemas.openxmlformats.org/officeDocument/2006/relationships/customXml" Target="../ink/ink377.xml"/><Relationship Id="rId17" Type="http://schemas.openxmlformats.org/officeDocument/2006/relationships/customXml" Target="../ink/ink381.xml"/><Relationship Id="rId25" Type="http://schemas.openxmlformats.org/officeDocument/2006/relationships/customXml" Target="../ink/ink387.xml"/><Relationship Id="rId33" Type="http://schemas.openxmlformats.org/officeDocument/2006/relationships/customXml" Target="../ink/ink394.xml"/><Relationship Id="rId38" Type="http://schemas.openxmlformats.org/officeDocument/2006/relationships/customXml" Target="../ink/ink39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9.xml"/><Relationship Id="rId13" Type="http://schemas.openxmlformats.org/officeDocument/2006/relationships/customXml" Target="../ink/ink413.xml"/><Relationship Id="rId18" Type="http://schemas.openxmlformats.org/officeDocument/2006/relationships/image" Target="../media/image33.emf"/><Relationship Id="rId3" Type="http://schemas.openxmlformats.org/officeDocument/2006/relationships/customXml" Target="../ink/ink404.xml"/><Relationship Id="rId7" Type="http://schemas.openxmlformats.org/officeDocument/2006/relationships/customXml" Target="../ink/ink408.xml"/><Relationship Id="rId12" Type="http://schemas.openxmlformats.org/officeDocument/2006/relationships/customXml" Target="../ink/ink412.xml"/><Relationship Id="rId17" Type="http://schemas.openxmlformats.org/officeDocument/2006/relationships/customXml" Target="../ink/ink417.xml"/><Relationship Id="rId2" Type="http://schemas.openxmlformats.org/officeDocument/2006/relationships/customXml" Target="../ink/ink403.xml"/><Relationship Id="rId16" Type="http://schemas.openxmlformats.org/officeDocument/2006/relationships/customXml" Target="../ink/ink416.xml"/><Relationship Id="rId20" Type="http://schemas.openxmlformats.org/officeDocument/2006/relationships/customXml" Target="../ink/ink4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7.xml"/><Relationship Id="rId11" Type="http://schemas.openxmlformats.org/officeDocument/2006/relationships/customXml" Target="../ink/ink411.xml"/><Relationship Id="rId5" Type="http://schemas.openxmlformats.org/officeDocument/2006/relationships/customXml" Target="../ink/ink406.xml"/><Relationship Id="rId15" Type="http://schemas.openxmlformats.org/officeDocument/2006/relationships/customXml" Target="../ink/ink415.xml"/><Relationship Id="rId10" Type="http://schemas.openxmlformats.org/officeDocument/2006/relationships/customXml" Target="../ink/ink410.xml"/><Relationship Id="rId19" Type="http://schemas.openxmlformats.org/officeDocument/2006/relationships/customXml" Target="../ink/ink418.xml"/><Relationship Id="rId4" Type="http://schemas.openxmlformats.org/officeDocument/2006/relationships/customXml" Target="../ink/ink405.xml"/><Relationship Id="rId9" Type="http://schemas.openxmlformats.org/officeDocument/2006/relationships/image" Target="../media/image32.emf"/><Relationship Id="rId14" Type="http://schemas.openxmlformats.org/officeDocument/2006/relationships/customXml" Target="../ink/ink41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9.xml"/><Relationship Id="rId18" Type="http://schemas.openxmlformats.org/officeDocument/2006/relationships/image" Target="../media/image36.emf"/><Relationship Id="rId26" Type="http://schemas.openxmlformats.org/officeDocument/2006/relationships/customXml" Target="../ink/ink439.xml"/><Relationship Id="rId39" Type="http://schemas.openxmlformats.org/officeDocument/2006/relationships/customXml" Target="../ink/ink448.xml"/><Relationship Id="rId21" Type="http://schemas.openxmlformats.org/officeDocument/2006/relationships/image" Target="../media/image37.emf"/><Relationship Id="rId34" Type="http://schemas.openxmlformats.org/officeDocument/2006/relationships/image" Target="../media/image41.emf"/><Relationship Id="rId42" Type="http://schemas.openxmlformats.org/officeDocument/2006/relationships/image" Target="../media/image43.emf"/><Relationship Id="rId47" Type="http://schemas.openxmlformats.org/officeDocument/2006/relationships/customXml" Target="../ink/ink454.xml"/><Relationship Id="rId50" Type="http://schemas.openxmlformats.org/officeDocument/2006/relationships/image" Target="../media/image46.emf"/><Relationship Id="rId55" Type="http://schemas.openxmlformats.org/officeDocument/2006/relationships/customXml" Target="../ink/ink459.xml"/><Relationship Id="rId7" Type="http://schemas.openxmlformats.org/officeDocument/2006/relationships/customXml" Target="../ink/ink424.xml"/><Relationship Id="rId2" Type="http://schemas.openxmlformats.org/officeDocument/2006/relationships/customXml" Target="../ink/ink420.xml"/><Relationship Id="rId16" Type="http://schemas.openxmlformats.org/officeDocument/2006/relationships/customXml" Target="../ink/ink432.xml"/><Relationship Id="rId29" Type="http://schemas.openxmlformats.org/officeDocument/2006/relationships/customXml" Target="../ink/ink441.xml"/><Relationship Id="rId11" Type="http://schemas.openxmlformats.org/officeDocument/2006/relationships/customXml" Target="../ink/ink427.xml"/><Relationship Id="rId24" Type="http://schemas.openxmlformats.org/officeDocument/2006/relationships/customXml" Target="../ink/ink438.xml"/><Relationship Id="rId32" Type="http://schemas.openxmlformats.org/officeDocument/2006/relationships/customXml" Target="../ink/ink443.xml"/><Relationship Id="rId37" Type="http://schemas.openxmlformats.org/officeDocument/2006/relationships/customXml" Target="../ink/ink446.xml"/><Relationship Id="rId40" Type="http://schemas.openxmlformats.org/officeDocument/2006/relationships/customXml" Target="../ink/ink449.xml"/><Relationship Id="rId45" Type="http://schemas.openxmlformats.org/officeDocument/2006/relationships/customXml" Target="../ink/ink453.xml"/><Relationship Id="rId53" Type="http://schemas.openxmlformats.org/officeDocument/2006/relationships/customXml" Target="../ink/ink457.xml"/><Relationship Id="rId58" Type="http://schemas.openxmlformats.org/officeDocument/2006/relationships/customXml" Target="../ink/ink461.xml"/><Relationship Id="rId5" Type="http://schemas.openxmlformats.org/officeDocument/2006/relationships/customXml" Target="../ink/ink423.xml"/><Relationship Id="rId19" Type="http://schemas.openxmlformats.org/officeDocument/2006/relationships/customXml" Target="../ink/ink434.xml"/><Relationship Id="rId4" Type="http://schemas.openxmlformats.org/officeDocument/2006/relationships/customXml" Target="../ink/ink422.xml"/><Relationship Id="rId9" Type="http://schemas.openxmlformats.org/officeDocument/2006/relationships/image" Target="../media/image35.emf"/><Relationship Id="rId14" Type="http://schemas.openxmlformats.org/officeDocument/2006/relationships/customXml" Target="../ink/ink430.xml"/><Relationship Id="rId22" Type="http://schemas.openxmlformats.org/officeDocument/2006/relationships/customXml" Target="../ink/ink436.xml"/><Relationship Id="rId27" Type="http://schemas.openxmlformats.org/officeDocument/2006/relationships/customXml" Target="../ink/ink440.xml"/><Relationship Id="rId30" Type="http://schemas.openxmlformats.org/officeDocument/2006/relationships/customXml" Target="../ink/ink442.xml"/><Relationship Id="rId35" Type="http://schemas.openxmlformats.org/officeDocument/2006/relationships/customXml" Target="../ink/ink445.xml"/><Relationship Id="rId43" Type="http://schemas.openxmlformats.org/officeDocument/2006/relationships/customXml" Target="../ink/ink451.xml"/><Relationship Id="rId48" Type="http://schemas.openxmlformats.org/officeDocument/2006/relationships/image" Target="../media/image45.emf"/><Relationship Id="rId56" Type="http://schemas.openxmlformats.org/officeDocument/2006/relationships/image" Target="../media/image48.emf"/><Relationship Id="rId8" Type="http://schemas.openxmlformats.org/officeDocument/2006/relationships/customXml" Target="../ink/ink425.xml"/><Relationship Id="rId51" Type="http://schemas.openxmlformats.org/officeDocument/2006/relationships/customXml" Target="../ink/ink456.xml"/><Relationship Id="rId3" Type="http://schemas.openxmlformats.org/officeDocument/2006/relationships/customXml" Target="../ink/ink421.xml"/><Relationship Id="rId12" Type="http://schemas.openxmlformats.org/officeDocument/2006/relationships/customXml" Target="../ink/ink428.xml"/><Relationship Id="rId17" Type="http://schemas.openxmlformats.org/officeDocument/2006/relationships/customXml" Target="../ink/ink433.xml"/><Relationship Id="rId25" Type="http://schemas.openxmlformats.org/officeDocument/2006/relationships/image" Target="../media/image38.emf"/><Relationship Id="rId33" Type="http://schemas.openxmlformats.org/officeDocument/2006/relationships/customXml" Target="../ink/ink444.xml"/><Relationship Id="rId38" Type="http://schemas.openxmlformats.org/officeDocument/2006/relationships/customXml" Target="../ink/ink447.xml"/><Relationship Id="rId46" Type="http://schemas.openxmlformats.org/officeDocument/2006/relationships/image" Target="../media/image44.emf"/><Relationship Id="rId59" Type="http://schemas.openxmlformats.org/officeDocument/2006/relationships/image" Target="../media/image49.emf"/><Relationship Id="rId20" Type="http://schemas.openxmlformats.org/officeDocument/2006/relationships/customXml" Target="../ink/ink435.xml"/><Relationship Id="rId41" Type="http://schemas.openxmlformats.org/officeDocument/2006/relationships/customXml" Target="../ink/ink450.xml"/><Relationship Id="rId54" Type="http://schemas.openxmlformats.org/officeDocument/2006/relationships/customXml" Target="../ink/ink4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5" Type="http://schemas.openxmlformats.org/officeDocument/2006/relationships/customXml" Target="../ink/ink431.xml"/><Relationship Id="rId23" Type="http://schemas.openxmlformats.org/officeDocument/2006/relationships/customXml" Target="../ink/ink437.xml"/><Relationship Id="rId28" Type="http://schemas.openxmlformats.org/officeDocument/2006/relationships/image" Target="../media/image39.emf"/><Relationship Id="rId36" Type="http://schemas.openxmlformats.org/officeDocument/2006/relationships/image" Target="../media/image42.emf"/><Relationship Id="rId49" Type="http://schemas.openxmlformats.org/officeDocument/2006/relationships/customXml" Target="../ink/ink455.xml"/><Relationship Id="rId57" Type="http://schemas.openxmlformats.org/officeDocument/2006/relationships/customXml" Target="../ink/ink460.xml"/><Relationship Id="rId10" Type="http://schemas.openxmlformats.org/officeDocument/2006/relationships/customXml" Target="../ink/ink426.xml"/><Relationship Id="rId31" Type="http://schemas.openxmlformats.org/officeDocument/2006/relationships/image" Target="../media/image40.emf"/><Relationship Id="rId44" Type="http://schemas.openxmlformats.org/officeDocument/2006/relationships/customXml" Target="../ink/ink452.xml"/><Relationship Id="rId52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3.xml"/><Relationship Id="rId21" Type="http://schemas.openxmlformats.org/officeDocument/2006/relationships/customXml" Target="../ink/ink478.xml"/><Relationship Id="rId42" Type="http://schemas.openxmlformats.org/officeDocument/2006/relationships/customXml" Target="../ink/ink495.xml"/><Relationship Id="rId47" Type="http://schemas.openxmlformats.org/officeDocument/2006/relationships/customXml" Target="../ink/ink499.xml"/><Relationship Id="rId63" Type="http://schemas.openxmlformats.org/officeDocument/2006/relationships/customXml" Target="../ink/ink514.xml"/><Relationship Id="rId68" Type="http://schemas.openxmlformats.org/officeDocument/2006/relationships/customXml" Target="../ink/ink519.xml"/><Relationship Id="rId16" Type="http://schemas.openxmlformats.org/officeDocument/2006/relationships/customXml" Target="../ink/ink474.xml"/><Relationship Id="rId11" Type="http://schemas.openxmlformats.org/officeDocument/2006/relationships/customXml" Target="../ink/ink470.xml"/><Relationship Id="rId24" Type="http://schemas.openxmlformats.org/officeDocument/2006/relationships/customXml" Target="../ink/ink481.xml"/><Relationship Id="rId32" Type="http://schemas.openxmlformats.org/officeDocument/2006/relationships/customXml" Target="../ink/ink488.xml"/><Relationship Id="rId37" Type="http://schemas.openxmlformats.org/officeDocument/2006/relationships/image" Target="../media/image73.emf"/><Relationship Id="rId40" Type="http://schemas.openxmlformats.org/officeDocument/2006/relationships/image" Target="../media/image75.emf"/><Relationship Id="rId45" Type="http://schemas.openxmlformats.org/officeDocument/2006/relationships/customXml" Target="../ink/ink497.xml"/><Relationship Id="rId53" Type="http://schemas.openxmlformats.org/officeDocument/2006/relationships/customXml" Target="../ink/ink504.xml"/><Relationship Id="rId58" Type="http://schemas.openxmlformats.org/officeDocument/2006/relationships/customXml" Target="../ink/ink509.xml"/><Relationship Id="rId66" Type="http://schemas.openxmlformats.org/officeDocument/2006/relationships/customXml" Target="../ink/ink517.xml"/><Relationship Id="rId74" Type="http://schemas.openxmlformats.org/officeDocument/2006/relationships/customXml" Target="../ink/ink523.xml"/><Relationship Id="rId5" Type="http://schemas.openxmlformats.org/officeDocument/2006/relationships/customXml" Target="../ink/ink465.xml"/><Relationship Id="rId61" Type="http://schemas.openxmlformats.org/officeDocument/2006/relationships/customXml" Target="../ink/ink512.xml"/><Relationship Id="rId19" Type="http://schemas.openxmlformats.org/officeDocument/2006/relationships/image" Target="../media/image69.emf"/><Relationship Id="rId14" Type="http://schemas.openxmlformats.org/officeDocument/2006/relationships/customXml" Target="../ink/ink472.xml"/><Relationship Id="rId22" Type="http://schemas.openxmlformats.org/officeDocument/2006/relationships/customXml" Target="../ink/ink479.xml"/><Relationship Id="rId27" Type="http://schemas.openxmlformats.org/officeDocument/2006/relationships/customXml" Target="../ink/ink484.xml"/><Relationship Id="rId30" Type="http://schemas.openxmlformats.org/officeDocument/2006/relationships/image" Target="../media/image70.emf"/><Relationship Id="rId35" Type="http://schemas.openxmlformats.org/officeDocument/2006/relationships/customXml" Target="../ink/ink490.xml"/><Relationship Id="rId43" Type="http://schemas.openxmlformats.org/officeDocument/2006/relationships/customXml" Target="../ink/ink496.xml"/><Relationship Id="rId48" Type="http://schemas.openxmlformats.org/officeDocument/2006/relationships/customXml" Target="../ink/ink500.xml"/><Relationship Id="rId56" Type="http://schemas.openxmlformats.org/officeDocument/2006/relationships/customXml" Target="../ink/ink507.xml"/><Relationship Id="rId64" Type="http://schemas.openxmlformats.org/officeDocument/2006/relationships/customXml" Target="../ink/ink515.xml"/><Relationship Id="rId69" Type="http://schemas.openxmlformats.org/officeDocument/2006/relationships/image" Target="../media/image78.emf"/><Relationship Id="rId77" Type="http://schemas.openxmlformats.org/officeDocument/2006/relationships/customXml" Target="../ink/ink525.xml"/><Relationship Id="rId8" Type="http://schemas.openxmlformats.org/officeDocument/2006/relationships/customXml" Target="../ink/ink467.xml"/><Relationship Id="rId51" Type="http://schemas.openxmlformats.org/officeDocument/2006/relationships/customXml" Target="../ink/ink502.xml"/><Relationship Id="rId72" Type="http://schemas.openxmlformats.org/officeDocument/2006/relationships/image" Target="../media/image102.emf"/><Relationship Id="rId3" Type="http://schemas.openxmlformats.org/officeDocument/2006/relationships/customXml" Target="../ink/ink463.xml"/><Relationship Id="rId12" Type="http://schemas.openxmlformats.org/officeDocument/2006/relationships/customXml" Target="../ink/ink471.xml"/><Relationship Id="rId17" Type="http://schemas.openxmlformats.org/officeDocument/2006/relationships/customXml" Target="../ink/ink475.xml"/><Relationship Id="rId25" Type="http://schemas.openxmlformats.org/officeDocument/2006/relationships/customXml" Target="../ink/ink482.xml"/><Relationship Id="rId33" Type="http://schemas.openxmlformats.org/officeDocument/2006/relationships/image" Target="../media/image72.emf"/><Relationship Id="rId38" Type="http://schemas.openxmlformats.org/officeDocument/2006/relationships/customXml" Target="../ink/ink492.xml"/><Relationship Id="rId46" Type="http://schemas.openxmlformats.org/officeDocument/2006/relationships/customXml" Target="../ink/ink498.xml"/><Relationship Id="rId59" Type="http://schemas.openxmlformats.org/officeDocument/2006/relationships/customXml" Target="../ink/ink510.xml"/><Relationship Id="rId67" Type="http://schemas.openxmlformats.org/officeDocument/2006/relationships/customXml" Target="../ink/ink518.xml"/><Relationship Id="rId20" Type="http://schemas.openxmlformats.org/officeDocument/2006/relationships/customXml" Target="../ink/ink477.xml"/><Relationship Id="rId41" Type="http://schemas.openxmlformats.org/officeDocument/2006/relationships/customXml" Target="../ink/ink494.xml"/><Relationship Id="rId54" Type="http://schemas.openxmlformats.org/officeDocument/2006/relationships/customXml" Target="../ink/ink505.xml"/><Relationship Id="rId62" Type="http://schemas.openxmlformats.org/officeDocument/2006/relationships/customXml" Target="../ink/ink513.xml"/><Relationship Id="rId70" Type="http://schemas.openxmlformats.org/officeDocument/2006/relationships/customXml" Target="../ink/ink520.xml"/><Relationship Id="rId75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5" Type="http://schemas.openxmlformats.org/officeDocument/2006/relationships/customXml" Target="../ink/ink473.xml"/><Relationship Id="rId23" Type="http://schemas.openxmlformats.org/officeDocument/2006/relationships/customXml" Target="../ink/ink480.xml"/><Relationship Id="rId28" Type="http://schemas.openxmlformats.org/officeDocument/2006/relationships/customXml" Target="../ink/ink485.xml"/><Relationship Id="rId36" Type="http://schemas.openxmlformats.org/officeDocument/2006/relationships/customXml" Target="../ink/ink491.xml"/><Relationship Id="rId49" Type="http://schemas.openxmlformats.org/officeDocument/2006/relationships/customXml" Target="../ink/ink501.xml"/><Relationship Id="rId57" Type="http://schemas.openxmlformats.org/officeDocument/2006/relationships/customXml" Target="../ink/ink508.xml"/><Relationship Id="rId10" Type="http://schemas.openxmlformats.org/officeDocument/2006/relationships/customXml" Target="../ink/ink469.xml"/><Relationship Id="rId31" Type="http://schemas.openxmlformats.org/officeDocument/2006/relationships/customXml" Target="../ink/ink487.xml"/><Relationship Id="rId44" Type="http://schemas.openxmlformats.org/officeDocument/2006/relationships/image" Target="../media/image76.emf"/><Relationship Id="rId52" Type="http://schemas.openxmlformats.org/officeDocument/2006/relationships/customXml" Target="../ink/ink503.xml"/><Relationship Id="rId60" Type="http://schemas.openxmlformats.org/officeDocument/2006/relationships/customXml" Target="../ink/ink511.xml"/><Relationship Id="rId65" Type="http://schemas.openxmlformats.org/officeDocument/2006/relationships/customXml" Target="../ink/ink516.xml"/><Relationship Id="rId73" Type="http://schemas.openxmlformats.org/officeDocument/2006/relationships/customXml" Target="../ink/ink522.xml"/><Relationship Id="rId4" Type="http://schemas.openxmlformats.org/officeDocument/2006/relationships/customXml" Target="../ink/ink464.xml"/><Relationship Id="rId9" Type="http://schemas.openxmlformats.org/officeDocument/2006/relationships/customXml" Target="../ink/ink468.xml"/><Relationship Id="rId13" Type="http://schemas.openxmlformats.org/officeDocument/2006/relationships/image" Target="../media/image51.emf"/><Relationship Id="rId18" Type="http://schemas.openxmlformats.org/officeDocument/2006/relationships/customXml" Target="../ink/ink476.xml"/><Relationship Id="rId39" Type="http://schemas.openxmlformats.org/officeDocument/2006/relationships/customXml" Target="../ink/ink493.xml"/><Relationship Id="rId34" Type="http://schemas.openxmlformats.org/officeDocument/2006/relationships/customXml" Target="../ink/ink489.xml"/><Relationship Id="rId50" Type="http://schemas.openxmlformats.org/officeDocument/2006/relationships/image" Target="../media/image77.emf"/><Relationship Id="rId55" Type="http://schemas.openxmlformats.org/officeDocument/2006/relationships/customXml" Target="../ink/ink506.xml"/><Relationship Id="rId76" Type="http://schemas.openxmlformats.org/officeDocument/2006/relationships/customXml" Target="../ink/ink524.xml"/><Relationship Id="rId7" Type="http://schemas.openxmlformats.org/officeDocument/2006/relationships/customXml" Target="../ink/ink466.xml"/><Relationship Id="rId71" Type="http://schemas.openxmlformats.org/officeDocument/2006/relationships/customXml" Target="../ink/ink521.xml"/><Relationship Id="rId2" Type="http://schemas.openxmlformats.org/officeDocument/2006/relationships/customXml" Target="../ink/ink462.xml"/><Relationship Id="rId29" Type="http://schemas.openxmlformats.org/officeDocument/2006/relationships/customXml" Target="../ink/ink48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emf"/><Relationship Id="rId18" Type="http://schemas.openxmlformats.org/officeDocument/2006/relationships/customXml" Target="../ink/ink539.xml"/><Relationship Id="rId26" Type="http://schemas.openxmlformats.org/officeDocument/2006/relationships/customXml" Target="../ink/ink546.xml"/><Relationship Id="rId3" Type="http://schemas.openxmlformats.org/officeDocument/2006/relationships/customXml" Target="../ink/ink527.xml"/><Relationship Id="rId21" Type="http://schemas.openxmlformats.org/officeDocument/2006/relationships/customXml" Target="../ink/ink542.xml"/><Relationship Id="rId34" Type="http://schemas.openxmlformats.org/officeDocument/2006/relationships/image" Target="../media/image110.emf"/><Relationship Id="rId7" Type="http://schemas.openxmlformats.org/officeDocument/2006/relationships/customXml" Target="../ink/ink530.xml"/><Relationship Id="rId12" Type="http://schemas.openxmlformats.org/officeDocument/2006/relationships/customXml" Target="../ink/ink535.xml"/><Relationship Id="rId17" Type="http://schemas.openxmlformats.org/officeDocument/2006/relationships/image" Target="../media/image107.emf"/><Relationship Id="rId25" Type="http://schemas.openxmlformats.org/officeDocument/2006/relationships/image" Target="../media/image108.emf"/><Relationship Id="rId33" Type="http://schemas.openxmlformats.org/officeDocument/2006/relationships/customXml" Target="../ink/ink552.xml"/><Relationship Id="rId2" Type="http://schemas.openxmlformats.org/officeDocument/2006/relationships/customXml" Target="../ink/ink526.xml"/><Relationship Id="rId16" Type="http://schemas.openxmlformats.org/officeDocument/2006/relationships/customXml" Target="../ink/ink538.xml"/><Relationship Id="rId20" Type="http://schemas.openxmlformats.org/officeDocument/2006/relationships/customXml" Target="../ink/ink541.xml"/><Relationship Id="rId29" Type="http://schemas.openxmlformats.org/officeDocument/2006/relationships/customXml" Target="../ink/ink5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9.xml"/><Relationship Id="rId11" Type="http://schemas.openxmlformats.org/officeDocument/2006/relationships/customXml" Target="../ink/ink534.xml"/><Relationship Id="rId24" Type="http://schemas.openxmlformats.org/officeDocument/2006/relationships/customXml" Target="../ink/ink545.xml"/><Relationship Id="rId32" Type="http://schemas.openxmlformats.org/officeDocument/2006/relationships/customXml" Target="../ink/ink551.xml"/><Relationship Id="rId5" Type="http://schemas.openxmlformats.org/officeDocument/2006/relationships/customXml" Target="../ink/ink528.xml"/><Relationship Id="rId15" Type="http://schemas.openxmlformats.org/officeDocument/2006/relationships/customXml" Target="../ink/ink537.xml"/><Relationship Id="rId23" Type="http://schemas.openxmlformats.org/officeDocument/2006/relationships/customXml" Target="../ink/ink544.xml"/><Relationship Id="rId28" Type="http://schemas.openxmlformats.org/officeDocument/2006/relationships/customXml" Target="../ink/ink548.xml"/><Relationship Id="rId36" Type="http://schemas.openxmlformats.org/officeDocument/2006/relationships/customXml" Target="../ink/ink554.xml"/><Relationship Id="rId10" Type="http://schemas.openxmlformats.org/officeDocument/2006/relationships/customXml" Target="../ink/ink533.xml"/><Relationship Id="rId19" Type="http://schemas.openxmlformats.org/officeDocument/2006/relationships/customXml" Target="../ink/ink540.xml"/><Relationship Id="rId31" Type="http://schemas.openxmlformats.org/officeDocument/2006/relationships/customXml" Target="../ink/ink550.xml"/><Relationship Id="rId4" Type="http://schemas.openxmlformats.org/officeDocument/2006/relationships/image" Target="../media/image104.emf"/><Relationship Id="rId9" Type="http://schemas.openxmlformats.org/officeDocument/2006/relationships/customXml" Target="../ink/ink532.xml"/><Relationship Id="rId14" Type="http://schemas.openxmlformats.org/officeDocument/2006/relationships/customXml" Target="../ink/ink536.xml"/><Relationship Id="rId22" Type="http://schemas.openxmlformats.org/officeDocument/2006/relationships/customXml" Target="../ink/ink543.xml"/><Relationship Id="rId27" Type="http://schemas.openxmlformats.org/officeDocument/2006/relationships/customXml" Target="../ink/ink547.xml"/><Relationship Id="rId30" Type="http://schemas.openxmlformats.org/officeDocument/2006/relationships/image" Target="../media/image109.emf"/><Relationship Id="rId35" Type="http://schemas.openxmlformats.org/officeDocument/2006/relationships/customXml" Target="../ink/ink553.xml"/><Relationship Id="rId8" Type="http://schemas.openxmlformats.org/officeDocument/2006/relationships/customXml" Target="../ink/ink53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.xml"/><Relationship Id="rId18" Type="http://schemas.openxmlformats.org/officeDocument/2006/relationships/customXml" Target="../ink/ink52.xml"/><Relationship Id="rId26" Type="http://schemas.openxmlformats.org/officeDocument/2006/relationships/customXml" Target="../ink/ink57.xml"/><Relationship Id="rId39" Type="http://schemas.openxmlformats.org/officeDocument/2006/relationships/customXml" Target="../ink/ink67.xml"/><Relationship Id="rId21" Type="http://schemas.openxmlformats.org/officeDocument/2006/relationships/image" Target="../media/image91.emf"/><Relationship Id="rId34" Type="http://schemas.openxmlformats.org/officeDocument/2006/relationships/customXml" Target="../ink/ink62.xml"/><Relationship Id="rId42" Type="http://schemas.openxmlformats.org/officeDocument/2006/relationships/customXml" Target="../ink/ink69.xml"/><Relationship Id="rId47" Type="http://schemas.openxmlformats.org/officeDocument/2006/relationships/customXml" Target="../ink/ink73.xml"/><Relationship Id="rId50" Type="http://schemas.openxmlformats.org/officeDocument/2006/relationships/customXml" Target="../ink/ink76.xml"/><Relationship Id="rId55" Type="http://schemas.openxmlformats.org/officeDocument/2006/relationships/customXml" Target="../ink/ink80.xml"/><Relationship Id="rId63" Type="http://schemas.openxmlformats.org/officeDocument/2006/relationships/customXml" Target="../ink/ink86.xml"/><Relationship Id="rId7" Type="http://schemas.openxmlformats.org/officeDocument/2006/relationships/customXml" Target="../ink/ink43.xml"/><Relationship Id="rId2" Type="http://schemas.openxmlformats.org/officeDocument/2006/relationships/customXml" Target="../ink/ink38.xml"/><Relationship Id="rId16" Type="http://schemas.openxmlformats.org/officeDocument/2006/relationships/customXml" Target="../ink/ink50.xml"/><Relationship Id="rId29" Type="http://schemas.openxmlformats.org/officeDocument/2006/relationships/image" Target="../media/image95.emf"/><Relationship Id="rId11" Type="http://schemas.openxmlformats.org/officeDocument/2006/relationships/customXml" Target="../ink/ink46.xml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customXml" Target="../ink/ink65.xml"/><Relationship Id="rId40" Type="http://schemas.openxmlformats.org/officeDocument/2006/relationships/image" Target="../media/image97.emf"/><Relationship Id="rId45" Type="http://schemas.openxmlformats.org/officeDocument/2006/relationships/customXml" Target="../ink/ink71.xml"/><Relationship Id="rId53" Type="http://schemas.openxmlformats.org/officeDocument/2006/relationships/image" Target="../media/image99.emf"/><Relationship Id="rId58" Type="http://schemas.openxmlformats.org/officeDocument/2006/relationships/customXml" Target="../ink/ink82.xml"/><Relationship Id="rId5" Type="http://schemas.openxmlformats.org/officeDocument/2006/relationships/customXml" Target="../ink/ink41.xml"/><Relationship Id="rId61" Type="http://schemas.openxmlformats.org/officeDocument/2006/relationships/image" Target="../media/image101.emf"/><Relationship Id="rId19" Type="http://schemas.openxmlformats.org/officeDocument/2006/relationships/customXml" Target="../ink/ink53.xml"/><Relationship Id="rId14" Type="http://schemas.openxmlformats.org/officeDocument/2006/relationships/image" Target="../media/image90.emf"/><Relationship Id="rId22" Type="http://schemas.openxmlformats.org/officeDocument/2006/relationships/customXml" Target="../ink/ink55.xml"/><Relationship Id="rId27" Type="http://schemas.openxmlformats.org/officeDocument/2006/relationships/image" Target="../media/image94.emf"/><Relationship Id="rId30" Type="http://schemas.openxmlformats.org/officeDocument/2006/relationships/customXml" Target="../ink/ink59.xml"/><Relationship Id="rId35" Type="http://schemas.openxmlformats.org/officeDocument/2006/relationships/customXml" Target="../ink/ink63.xml"/><Relationship Id="rId43" Type="http://schemas.openxmlformats.org/officeDocument/2006/relationships/image" Target="../media/image98.emf"/><Relationship Id="rId48" Type="http://schemas.openxmlformats.org/officeDocument/2006/relationships/customXml" Target="../ink/ink74.xml"/><Relationship Id="rId56" Type="http://schemas.openxmlformats.org/officeDocument/2006/relationships/image" Target="../media/image100.emf"/><Relationship Id="rId8" Type="http://schemas.openxmlformats.org/officeDocument/2006/relationships/image" Target="../media/image89.emf"/><Relationship Id="rId51" Type="http://schemas.openxmlformats.org/officeDocument/2006/relationships/customXml" Target="../ink/ink77.xml"/><Relationship Id="rId3" Type="http://schemas.openxmlformats.org/officeDocument/2006/relationships/customXml" Target="../ink/ink39.xml"/><Relationship Id="rId12" Type="http://schemas.openxmlformats.org/officeDocument/2006/relationships/customXml" Target="../ink/ink47.xml"/><Relationship Id="rId17" Type="http://schemas.openxmlformats.org/officeDocument/2006/relationships/customXml" Target="../ink/ink51.xml"/><Relationship Id="rId25" Type="http://schemas.openxmlformats.org/officeDocument/2006/relationships/image" Target="../media/image93.emf"/><Relationship Id="rId33" Type="http://schemas.openxmlformats.org/officeDocument/2006/relationships/customXml" Target="../ink/ink61.xml"/><Relationship Id="rId38" Type="http://schemas.openxmlformats.org/officeDocument/2006/relationships/customXml" Target="../ink/ink66.xml"/><Relationship Id="rId46" Type="http://schemas.openxmlformats.org/officeDocument/2006/relationships/customXml" Target="../ink/ink72.xml"/><Relationship Id="rId59" Type="http://schemas.openxmlformats.org/officeDocument/2006/relationships/customXml" Target="../ink/ink83.xml"/><Relationship Id="rId20" Type="http://schemas.openxmlformats.org/officeDocument/2006/relationships/customXml" Target="../ink/ink54.xml"/><Relationship Id="rId41" Type="http://schemas.openxmlformats.org/officeDocument/2006/relationships/customXml" Target="../ink/ink68.xml"/><Relationship Id="rId54" Type="http://schemas.openxmlformats.org/officeDocument/2006/relationships/customXml" Target="../ink/ink79.xml"/><Relationship Id="rId62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5" Type="http://schemas.openxmlformats.org/officeDocument/2006/relationships/customXml" Target="../ink/ink49.xml"/><Relationship Id="rId23" Type="http://schemas.openxmlformats.org/officeDocument/2006/relationships/image" Target="../media/image92.emf"/><Relationship Id="rId28" Type="http://schemas.openxmlformats.org/officeDocument/2006/relationships/customXml" Target="../ink/ink58.xml"/><Relationship Id="rId36" Type="http://schemas.openxmlformats.org/officeDocument/2006/relationships/customXml" Target="../ink/ink64.xml"/><Relationship Id="rId49" Type="http://schemas.openxmlformats.org/officeDocument/2006/relationships/customXml" Target="../ink/ink75.xml"/><Relationship Id="rId57" Type="http://schemas.openxmlformats.org/officeDocument/2006/relationships/customXml" Target="../ink/ink81.xml"/><Relationship Id="rId10" Type="http://schemas.openxmlformats.org/officeDocument/2006/relationships/customXml" Target="../ink/ink45.xml"/><Relationship Id="rId31" Type="http://schemas.openxmlformats.org/officeDocument/2006/relationships/image" Target="../media/image96.emf"/><Relationship Id="rId44" Type="http://schemas.openxmlformats.org/officeDocument/2006/relationships/customXml" Target="../ink/ink70.xml"/><Relationship Id="rId52" Type="http://schemas.openxmlformats.org/officeDocument/2006/relationships/customXml" Target="../ink/ink78.xml"/><Relationship Id="rId60" Type="http://schemas.openxmlformats.org/officeDocument/2006/relationships/customXml" Target="../ink/ink84.xml"/><Relationship Id="rId4" Type="http://schemas.openxmlformats.org/officeDocument/2006/relationships/customXml" Target="../ink/ink40.xml"/><Relationship Id="rId9" Type="http://schemas.openxmlformats.org/officeDocument/2006/relationships/customXml" Target="../ink/ink4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.xml"/><Relationship Id="rId89" Type="http://schemas.openxmlformats.org/officeDocument/2006/relationships/customXml" Target="../ink/ink89.xml"/><Relationship Id="rId112" Type="http://schemas.openxmlformats.org/officeDocument/2006/relationships/customXml" Target="../ink/ink103.xml"/><Relationship Id="rId133" Type="http://schemas.openxmlformats.org/officeDocument/2006/relationships/customXml" Target="../ink/ink117.xml"/><Relationship Id="rId138" Type="http://schemas.openxmlformats.org/officeDocument/2006/relationships/customXml" Target="../ink/ink121.xml"/><Relationship Id="rId2" Type="http://schemas.openxmlformats.org/officeDocument/2006/relationships/customXml" Target="../ink/ink87.xml"/><Relationship Id="rId107" Type="http://schemas.openxmlformats.org/officeDocument/2006/relationships/image" Target="../media/image140.emf"/><Relationship Id="rId102" Type="http://schemas.openxmlformats.org/officeDocument/2006/relationships/customXml" Target="../ink/ink98.xml"/><Relationship Id="rId110" Type="http://schemas.openxmlformats.org/officeDocument/2006/relationships/customXml" Target="../ink/ink102.xml"/><Relationship Id="rId115" Type="http://schemas.openxmlformats.org/officeDocument/2006/relationships/customXml" Target="../ink/ink105.xml"/><Relationship Id="rId123" Type="http://schemas.openxmlformats.org/officeDocument/2006/relationships/image" Target="../media/image146.emf"/><Relationship Id="rId128" Type="http://schemas.openxmlformats.org/officeDocument/2006/relationships/customXml" Target="../ink/ink114.xml"/><Relationship Id="rId131" Type="http://schemas.openxmlformats.org/officeDocument/2006/relationships/customXml" Target="../ink/ink116.xml"/><Relationship Id="rId136" Type="http://schemas.openxmlformats.org/officeDocument/2006/relationships/customXml" Target="../ink/ink120.xml"/><Relationship Id="rId144" Type="http://schemas.openxmlformats.org/officeDocument/2006/relationships/customXml" Target="../ink/ink124.xml"/><Relationship Id="rId149" Type="http://schemas.openxmlformats.org/officeDocument/2006/relationships/customXml" Target="../ink/ink127.xml"/><Relationship Id="rId90" Type="http://schemas.openxmlformats.org/officeDocument/2006/relationships/customXml" Target="../ink/ink90.xml"/><Relationship Id="rId95" Type="http://schemas.openxmlformats.org/officeDocument/2006/relationships/image" Target="../media/image136.emf"/><Relationship Id="rId152" Type="http://schemas.openxmlformats.org/officeDocument/2006/relationships/customXml" Target="../ink/ink129.xml"/><Relationship Id="rId100" Type="http://schemas.openxmlformats.org/officeDocument/2006/relationships/customXml" Target="../ink/ink97.xml"/><Relationship Id="rId105" Type="http://schemas.openxmlformats.org/officeDocument/2006/relationships/image" Target="../media/image139.emf"/><Relationship Id="rId113" Type="http://schemas.openxmlformats.org/officeDocument/2006/relationships/customXml" Target="../ink/ink104.xml"/><Relationship Id="rId118" Type="http://schemas.openxmlformats.org/officeDocument/2006/relationships/image" Target="../media/image145.emf"/><Relationship Id="rId126" Type="http://schemas.openxmlformats.org/officeDocument/2006/relationships/image" Target="../media/image147.emf"/><Relationship Id="rId134" Type="http://schemas.openxmlformats.org/officeDocument/2006/relationships/customXml" Target="../ink/ink118.xml"/><Relationship Id="rId139" Type="http://schemas.openxmlformats.org/officeDocument/2006/relationships/image" Target="../media/image151.emf"/><Relationship Id="rId147" Type="http://schemas.openxmlformats.org/officeDocument/2006/relationships/customXml" Target="../ink/ink126.xml"/><Relationship Id="rId93" Type="http://schemas.openxmlformats.org/officeDocument/2006/relationships/image" Target="../media/image135.emf"/><Relationship Id="rId98" Type="http://schemas.openxmlformats.org/officeDocument/2006/relationships/customXml" Target="../ink/ink95.xml"/><Relationship Id="rId121" Type="http://schemas.openxmlformats.org/officeDocument/2006/relationships/customXml" Target="../ink/ink109.xml"/><Relationship Id="rId142" Type="http://schemas.openxmlformats.org/officeDocument/2006/relationships/customXml" Target="../ink/ink123.xml"/><Relationship Id="rId150" Type="http://schemas.openxmlformats.org/officeDocument/2006/relationships/image" Target="../media/image156.emf"/><Relationship Id="rId3" Type="http://schemas.openxmlformats.org/officeDocument/2006/relationships/customXml" Target="../ink/ink88.xml"/><Relationship Id="rId103" Type="http://schemas.openxmlformats.org/officeDocument/2006/relationships/image" Target="../media/image138.emf"/><Relationship Id="rId108" Type="http://schemas.openxmlformats.org/officeDocument/2006/relationships/customXml" Target="../ink/ink101.xml"/><Relationship Id="rId116" Type="http://schemas.openxmlformats.org/officeDocument/2006/relationships/image" Target="../media/image144.emf"/><Relationship Id="rId124" Type="http://schemas.openxmlformats.org/officeDocument/2006/relationships/customXml" Target="../ink/ink111.xml"/><Relationship Id="rId129" Type="http://schemas.openxmlformats.org/officeDocument/2006/relationships/customXml" Target="../ink/ink115.xml"/><Relationship Id="rId137" Type="http://schemas.openxmlformats.org/officeDocument/2006/relationships/image" Target="../media/image150.emf"/><Relationship Id="rId88" Type="http://schemas.openxmlformats.org/officeDocument/2006/relationships/image" Target="../media/image133.emf"/><Relationship Id="rId91" Type="http://schemas.openxmlformats.org/officeDocument/2006/relationships/image" Target="../media/image134.emf"/><Relationship Id="rId96" Type="http://schemas.openxmlformats.org/officeDocument/2006/relationships/customXml" Target="../ink/ink93.xml"/><Relationship Id="rId62" Type="http://schemas.openxmlformats.org/officeDocument/2006/relationships/image" Target="../media/image127.emf"/><Relationship Id="rId111" Type="http://schemas.openxmlformats.org/officeDocument/2006/relationships/image" Target="../media/image142.emf"/><Relationship Id="rId132" Type="http://schemas.openxmlformats.org/officeDocument/2006/relationships/image" Target="../media/image149.emf"/><Relationship Id="rId140" Type="http://schemas.openxmlformats.org/officeDocument/2006/relationships/customXml" Target="../ink/ink122.xml"/><Relationship Id="rId145" Type="http://schemas.openxmlformats.org/officeDocument/2006/relationships/customXml" Target="../ink/ink125.xml"/><Relationship Id="rId153" Type="http://schemas.openxmlformats.org/officeDocument/2006/relationships/image" Target="../media/image157.emf"/><Relationship Id="rId1" Type="http://schemas.openxmlformats.org/officeDocument/2006/relationships/slideLayout" Target="../slideLayouts/slideLayout2.xml"/><Relationship Id="rId106" Type="http://schemas.openxmlformats.org/officeDocument/2006/relationships/customXml" Target="../ink/ink100.xml"/><Relationship Id="rId114" Type="http://schemas.openxmlformats.org/officeDocument/2006/relationships/image" Target="../media/image143.emf"/><Relationship Id="rId119" Type="http://schemas.openxmlformats.org/officeDocument/2006/relationships/customXml" Target="../ink/ink107.xml"/><Relationship Id="rId127" Type="http://schemas.openxmlformats.org/officeDocument/2006/relationships/customXml" Target="../ink/ink113.xml"/><Relationship Id="rId94" Type="http://schemas.openxmlformats.org/officeDocument/2006/relationships/customXml" Target="../ink/ink92.xml"/><Relationship Id="rId99" Type="http://schemas.openxmlformats.org/officeDocument/2006/relationships/customXml" Target="../ink/ink96.xml"/><Relationship Id="rId101" Type="http://schemas.openxmlformats.org/officeDocument/2006/relationships/image" Target="../media/image137.emf"/><Relationship Id="rId122" Type="http://schemas.openxmlformats.org/officeDocument/2006/relationships/customXml" Target="../ink/ink110.xml"/><Relationship Id="rId130" Type="http://schemas.openxmlformats.org/officeDocument/2006/relationships/image" Target="../media/image148.emf"/><Relationship Id="rId135" Type="http://schemas.openxmlformats.org/officeDocument/2006/relationships/customXml" Target="../ink/ink119.xml"/><Relationship Id="rId143" Type="http://schemas.openxmlformats.org/officeDocument/2006/relationships/image" Target="../media/image153.emf"/><Relationship Id="rId10" Type="http://schemas.openxmlformats.org/officeDocument/2006/relationships/image" Target="../media/image105.emf"/><Relationship Id="rId148" Type="http://schemas.openxmlformats.org/officeDocument/2006/relationships/image" Target="../media/image155.emf"/><Relationship Id="rId151" Type="http://schemas.openxmlformats.org/officeDocument/2006/relationships/customXml" Target="../ink/ink128.xml"/><Relationship Id="rId109" Type="http://schemas.openxmlformats.org/officeDocument/2006/relationships/image" Target="../media/image141.emf"/><Relationship Id="rId97" Type="http://schemas.openxmlformats.org/officeDocument/2006/relationships/customXml" Target="../ink/ink94.xml"/><Relationship Id="rId50" Type="http://schemas.openxmlformats.org/officeDocument/2006/relationships/image" Target="../media/image122.emf"/><Relationship Id="rId104" Type="http://schemas.openxmlformats.org/officeDocument/2006/relationships/customXml" Target="../ink/ink99.xml"/><Relationship Id="rId120" Type="http://schemas.openxmlformats.org/officeDocument/2006/relationships/customXml" Target="../ink/ink108.xml"/><Relationship Id="rId125" Type="http://schemas.openxmlformats.org/officeDocument/2006/relationships/customXml" Target="../ink/ink112.xml"/><Relationship Id="rId76" Type="http://schemas.openxmlformats.org/officeDocument/2006/relationships/image" Target="../media/image131.emf"/><Relationship Id="rId141" Type="http://schemas.openxmlformats.org/officeDocument/2006/relationships/image" Target="../media/image152.emf"/><Relationship Id="rId146" Type="http://schemas.openxmlformats.org/officeDocument/2006/relationships/image" Target="../media/image154.emf"/><Relationship Id="rId92" Type="http://schemas.openxmlformats.org/officeDocument/2006/relationships/customXml" Target="../ink/ink9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emf"/><Relationship Id="rId18" Type="http://schemas.openxmlformats.org/officeDocument/2006/relationships/customXml" Target="../ink/ink140.xml"/><Relationship Id="rId109" Type="http://schemas.openxmlformats.org/officeDocument/2006/relationships/customXml" Target="../ink/ink147.xml"/><Relationship Id="rId117" Type="http://schemas.openxmlformats.org/officeDocument/2006/relationships/customXml" Target="../ink/ink155.xml"/><Relationship Id="rId104" Type="http://schemas.openxmlformats.org/officeDocument/2006/relationships/customXml" Target="../ink/ink142.xml"/><Relationship Id="rId84" Type="http://schemas.openxmlformats.org/officeDocument/2006/relationships/image" Target="../media/image187.emf"/><Relationship Id="rId112" Type="http://schemas.openxmlformats.org/officeDocument/2006/relationships/customXml" Target="../ink/ink150.xml"/><Relationship Id="rId120" Type="http://schemas.openxmlformats.org/officeDocument/2006/relationships/customXml" Target="../ink/ink158.xml"/><Relationship Id="rId125" Type="http://schemas.openxmlformats.org/officeDocument/2006/relationships/customXml" Target="../ink/ink162.xml"/><Relationship Id="rId7" Type="http://schemas.openxmlformats.org/officeDocument/2006/relationships/image" Target="../media/image160.emf"/><Relationship Id="rId2" Type="http://schemas.openxmlformats.org/officeDocument/2006/relationships/customXml" Target="../ink/ink130.xml"/><Relationship Id="rId16" Type="http://schemas.openxmlformats.org/officeDocument/2006/relationships/customXml" Target="../ink/ink138.xml"/><Relationship Id="rId107" Type="http://schemas.openxmlformats.org/officeDocument/2006/relationships/customXml" Target="../ink/ink145.xml"/><Relationship Id="rId111" Type="http://schemas.openxmlformats.org/officeDocument/2006/relationships/customXml" Target="../ink/ink14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emf"/><Relationship Id="rId110" Type="http://schemas.openxmlformats.org/officeDocument/2006/relationships/customXml" Target="../ink/ink148.xml"/><Relationship Id="rId115" Type="http://schemas.openxmlformats.org/officeDocument/2006/relationships/customXml" Target="../ink/ink153.xml"/><Relationship Id="rId123" Type="http://schemas.openxmlformats.org/officeDocument/2006/relationships/customXml" Target="../ink/ink160.xml"/><Relationship Id="rId15" Type="http://schemas.openxmlformats.org/officeDocument/2006/relationships/customXml" Target="../ink/ink137.xml"/><Relationship Id="rId106" Type="http://schemas.openxmlformats.org/officeDocument/2006/relationships/customXml" Target="../ink/ink144.xml"/><Relationship Id="rId114" Type="http://schemas.openxmlformats.org/officeDocument/2006/relationships/customXml" Target="../ink/ink152.xml"/><Relationship Id="rId119" Type="http://schemas.openxmlformats.org/officeDocument/2006/relationships/customXml" Target="../ink/ink157.xml"/><Relationship Id="rId10" Type="http://schemas.openxmlformats.org/officeDocument/2006/relationships/customXml" Target="../ink/ink134.xml"/><Relationship Id="rId19" Type="http://schemas.openxmlformats.org/officeDocument/2006/relationships/customXml" Target="../ink/ink141.xml"/><Relationship Id="rId65" Type="http://schemas.openxmlformats.org/officeDocument/2006/relationships/image" Target="../media/image180.emf"/><Relationship Id="rId122" Type="http://schemas.openxmlformats.org/officeDocument/2006/relationships/image" Target="../media/image204.emf"/><Relationship Id="rId4" Type="http://schemas.openxmlformats.org/officeDocument/2006/relationships/customXml" Target="../ink/ink131.xml"/><Relationship Id="rId9" Type="http://schemas.openxmlformats.org/officeDocument/2006/relationships/customXml" Target="../ink/ink133.xml"/><Relationship Id="rId14" Type="http://schemas.openxmlformats.org/officeDocument/2006/relationships/customXml" Target="../ink/ink136.xml"/><Relationship Id="rId105" Type="http://schemas.openxmlformats.org/officeDocument/2006/relationships/customXml" Target="../ink/ink143.xml"/><Relationship Id="rId113" Type="http://schemas.openxmlformats.org/officeDocument/2006/relationships/customXml" Target="../ink/ink151.xml"/><Relationship Id="rId118" Type="http://schemas.openxmlformats.org/officeDocument/2006/relationships/customXml" Target="../ink/ink156.xml"/><Relationship Id="rId126" Type="http://schemas.openxmlformats.org/officeDocument/2006/relationships/customXml" Target="../ink/ink163.xml"/><Relationship Id="rId8" Type="http://schemas.openxmlformats.org/officeDocument/2006/relationships/customXml" Target="../ink/ink132.xml"/><Relationship Id="rId121" Type="http://schemas.openxmlformats.org/officeDocument/2006/relationships/customXml" Target="../ink/ink159.xml"/><Relationship Id="rId3" Type="http://schemas.openxmlformats.org/officeDocument/2006/relationships/image" Target="../media/image158.emf"/><Relationship Id="rId12" Type="http://schemas.openxmlformats.org/officeDocument/2006/relationships/customXml" Target="../ink/ink135.xml"/><Relationship Id="rId17" Type="http://schemas.openxmlformats.org/officeDocument/2006/relationships/customXml" Target="../ink/ink139.xml"/><Relationship Id="rId103" Type="http://schemas.openxmlformats.org/officeDocument/2006/relationships/image" Target="../media/image203.emf"/><Relationship Id="rId108" Type="http://schemas.openxmlformats.org/officeDocument/2006/relationships/customXml" Target="../ink/ink146.xml"/><Relationship Id="rId116" Type="http://schemas.openxmlformats.org/officeDocument/2006/relationships/customXml" Target="../ink/ink154.xml"/><Relationship Id="rId124" Type="http://schemas.openxmlformats.org/officeDocument/2006/relationships/customXml" Target="../ink/ink161.xml"/></Relationships>
</file>

<file path=ppt/slides/_rels/slide5.xml.rels><?xml version="1.0" encoding="UTF-8" standalone="yes"?>
<Relationships xmlns="http://schemas.openxmlformats.org/package/2006/relationships"><Relationship Id="rId63" Type="http://schemas.openxmlformats.org/officeDocument/2006/relationships/customXml" Target="../ink/ink179.xml"/><Relationship Id="rId68" Type="http://schemas.openxmlformats.org/officeDocument/2006/relationships/image" Target="../media/image212.emf"/><Relationship Id="rId84" Type="http://schemas.openxmlformats.org/officeDocument/2006/relationships/image" Target="../media/image220.emf"/><Relationship Id="rId89" Type="http://schemas.openxmlformats.org/officeDocument/2006/relationships/customXml" Target="../ink/ink193.xml"/><Relationship Id="rId2" Type="http://schemas.openxmlformats.org/officeDocument/2006/relationships/customXml" Target="../ink/ink164.xml"/><Relationship Id="rId16" Type="http://schemas.openxmlformats.org/officeDocument/2006/relationships/image" Target="../media/image191.emf"/><Relationship Id="rId107" Type="http://schemas.openxmlformats.org/officeDocument/2006/relationships/image" Target="../media/image222.emf"/><Relationship Id="rId11" Type="http://schemas.openxmlformats.org/officeDocument/2006/relationships/customXml" Target="../ink/ink170.xml"/><Relationship Id="rId53" Type="http://schemas.openxmlformats.org/officeDocument/2006/relationships/customXml" Target="../ink/ink172.xml"/><Relationship Id="rId58" Type="http://schemas.openxmlformats.org/officeDocument/2006/relationships/customXml" Target="../ink/ink176.xml"/><Relationship Id="rId66" Type="http://schemas.openxmlformats.org/officeDocument/2006/relationships/image" Target="../media/image211.emf"/><Relationship Id="rId74" Type="http://schemas.openxmlformats.org/officeDocument/2006/relationships/image" Target="../media/image215.emf"/><Relationship Id="rId79" Type="http://schemas.openxmlformats.org/officeDocument/2006/relationships/customXml" Target="../ink/ink187.xml"/><Relationship Id="rId87" Type="http://schemas.openxmlformats.org/officeDocument/2006/relationships/customXml" Target="../ink/ink191.xml"/><Relationship Id="rId102" Type="http://schemas.openxmlformats.org/officeDocument/2006/relationships/customXml" Target="../ink/ink206.xml"/><Relationship Id="rId5" Type="http://schemas.openxmlformats.org/officeDocument/2006/relationships/image" Target="../media/image171.emf"/><Relationship Id="rId61" Type="http://schemas.openxmlformats.org/officeDocument/2006/relationships/customXml" Target="../ink/ink178.xml"/><Relationship Id="rId82" Type="http://schemas.openxmlformats.org/officeDocument/2006/relationships/image" Target="../media/image219.emf"/><Relationship Id="rId90" Type="http://schemas.openxmlformats.org/officeDocument/2006/relationships/customXml" Target="../ink/ink194.xml"/><Relationship Id="rId95" Type="http://schemas.openxmlformats.org/officeDocument/2006/relationships/customXml" Target="../ink/ink199.xml"/><Relationship Id="rId56" Type="http://schemas.openxmlformats.org/officeDocument/2006/relationships/customXml" Target="../ink/ink175.xml"/><Relationship Id="rId64" Type="http://schemas.openxmlformats.org/officeDocument/2006/relationships/image" Target="../media/image210.emf"/><Relationship Id="rId69" Type="http://schemas.openxmlformats.org/officeDocument/2006/relationships/customXml" Target="../ink/ink182.xml"/><Relationship Id="rId77" Type="http://schemas.openxmlformats.org/officeDocument/2006/relationships/customXml" Target="../ink/ink186.xml"/><Relationship Id="rId100" Type="http://schemas.openxmlformats.org/officeDocument/2006/relationships/customXml" Target="../ink/ink204.xml"/><Relationship Id="rId105" Type="http://schemas.openxmlformats.org/officeDocument/2006/relationships/customXml" Target="../ink/ink209.xml"/><Relationship Id="rId8" Type="http://schemas.openxmlformats.org/officeDocument/2006/relationships/customXml" Target="../ink/ink168.xml"/><Relationship Id="rId51" Type="http://schemas.openxmlformats.org/officeDocument/2006/relationships/customXml" Target="../ink/ink171.xml"/><Relationship Id="rId72" Type="http://schemas.openxmlformats.org/officeDocument/2006/relationships/image" Target="../media/image214.emf"/><Relationship Id="rId80" Type="http://schemas.openxmlformats.org/officeDocument/2006/relationships/image" Target="../media/image218.emf"/><Relationship Id="rId85" Type="http://schemas.openxmlformats.org/officeDocument/2006/relationships/customXml" Target="../ink/ink190.xml"/><Relationship Id="rId93" Type="http://schemas.openxmlformats.org/officeDocument/2006/relationships/customXml" Target="../ink/ink197.xml"/><Relationship Id="rId98" Type="http://schemas.openxmlformats.org/officeDocument/2006/relationships/customXml" Target="../ink/ink202.xml"/><Relationship Id="rId3" Type="http://schemas.openxmlformats.org/officeDocument/2006/relationships/customXml" Target="../ink/ink165.xml"/><Relationship Id="rId25" Type="http://schemas.openxmlformats.org/officeDocument/2006/relationships/image" Target="../media/image195.emf"/><Relationship Id="rId59" Type="http://schemas.openxmlformats.org/officeDocument/2006/relationships/customXml" Target="../ink/ink177.xml"/><Relationship Id="rId67" Type="http://schemas.openxmlformats.org/officeDocument/2006/relationships/customXml" Target="../ink/ink181.xml"/><Relationship Id="rId103" Type="http://schemas.openxmlformats.org/officeDocument/2006/relationships/customXml" Target="../ink/ink207.xml"/><Relationship Id="rId108" Type="http://schemas.openxmlformats.org/officeDocument/2006/relationships/customXml" Target="../ink/ink211.xml"/><Relationship Id="rId54" Type="http://schemas.openxmlformats.org/officeDocument/2006/relationships/customXml" Target="../ink/ink173.xml"/><Relationship Id="rId20" Type="http://schemas.openxmlformats.org/officeDocument/2006/relationships/image" Target="../media/image193.emf"/><Relationship Id="rId62" Type="http://schemas.openxmlformats.org/officeDocument/2006/relationships/image" Target="../media/image209.emf"/><Relationship Id="rId70" Type="http://schemas.openxmlformats.org/officeDocument/2006/relationships/image" Target="../media/image213.emf"/><Relationship Id="rId75" Type="http://schemas.openxmlformats.org/officeDocument/2006/relationships/customXml" Target="../ink/ink185.xml"/><Relationship Id="rId83" Type="http://schemas.openxmlformats.org/officeDocument/2006/relationships/customXml" Target="../ink/ink189.xml"/><Relationship Id="rId88" Type="http://schemas.openxmlformats.org/officeDocument/2006/relationships/customXml" Target="../ink/ink192.xml"/><Relationship Id="rId91" Type="http://schemas.openxmlformats.org/officeDocument/2006/relationships/customXml" Target="../ink/ink195.xml"/><Relationship Id="rId96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57" Type="http://schemas.openxmlformats.org/officeDocument/2006/relationships/image" Target="../media/image207.emf"/><Relationship Id="rId106" Type="http://schemas.openxmlformats.org/officeDocument/2006/relationships/customXml" Target="../ink/ink210.xml"/><Relationship Id="rId10" Type="http://schemas.openxmlformats.org/officeDocument/2006/relationships/image" Target="../media/image162.emf"/><Relationship Id="rId52" Type="http://schemas.openxmlformats.org/officeDocument/2006/relationships/image" Target="../media/image206.emf"/><Relationship Id="rId60" Type="http://schemas.openxmlformats.org/officeDocument/2006/relationships/image" Target="../media/image208.emf"/><Relationship Id="rId65" Type="http://schemas.openxmlformats.org/officeDocument/2006/relationships/customXml" Target="../ink/ink180.xml"/><Relationship Id="rId73" Type="http://schemas.openxmlformats.org/officeDocument/2006/relationships/customXml" Target="../ink/ink184.xml"/><Relationship Id="rId78" Type="http://schemas.openxmlformats.org/officeDocument/2006/relationships/image" Target="../media/image217.emf"/><Relationship Id="rId81" Type="http://schemas.openxmlformats.org/officeDocument/2006/relationships/customXml" Target="../ink/ink188.xml"/><Relationship Id="rId86" Type="http://schemas.openxmlformats.org/officeDocument/2006/relationships/image" Target="../media/image221.emf"/><Relationship Id="rId94" Type="http://schemas.openxmlformats.org/officeDocument/2006/relationships/customXml" Target="../ink/ink198.xml"/><Relationship Id="rId99" Type="http://schemas.openxmlformats.org/officeDocument/2006/relationships/customXml" Target="../ink/ink203.xml"/><Relationship Id="rId101" Type="http://schemas.openxmlformats.org/officeDocument/2006/relationships/customXml" Target="../ink/ink205.xml"/><Relationship Id="rId4" Type="http://schemas.openxmlformats.org/officeDocument/2006/relationships/customXml" Target="../ink/ink166.xml"/><Relationship Id="rId9" Type="http://schemas.openxmlformats.org/officeDocument/2006/relationships/customXml" Target="../ink/ink169.xml"/><Relationship Id="rId18" Type="http://schemas.openxmlformats.org/officeDocument/2006/relationships/image" Target="../media/image192.emf"/><Relationship Id="rId50" Type="http://schemas.openxmlformats.org/officeDocument/2006/relationships/image" Target="../media/image205.emf"/><Relationship Id="rId55" Type="http://schemas.openxmlformats.org/officeDocument/2006/relationships/customXml" Target="../ink/ink174.xml"/><Relationship Id="rId76" Type="http://schemas.openxmlformats.org/officeDocument/2006/relationships/image" Target="../media/image216.emf"/><Relationship Id="rId97" Type="http://schemas.openxmlformats.org/officeDocument/2006/relationships/customXml" Target="../ink/ink201.xml"/><Relationship Id="rId104" Type="http://schemas.openxmlformats.org/officeDocument/2006/relationships/customXml" Target="../ink/ink208.xml"/><Relationship Id="rId7" Type="http://schemas.openxmlformats.org/officeDocument/2006/relationships/image" Target="../media/image161.emf"/><Relationship Id="rId71" Type="http://schemas.openxmlformats.org/officeDocument/2006/relationships/customXml" Target="../ink/ink183.xml"/><Relationship Id="rId92" Type="http://schemas.openxmlformats.org/officeDocument/2006/relationships/customXml" Target="../ink/ink196.xml"/></Relationships>
</file>

<file path=ppt/slides/_rels/slide6.xml.rels><?xml version="1.0" encoding="UTF-8" standalone="yes"?>
<Relationships xmlns="http://schemas.openxmlformats.org/package/2006/relationships"><Relationship Id="rId231" Type="http://schemas.openxmlformats.org/officeDocument/2006/relationships/customXml" Target="../ink/ink286.xml"/><Relationship Id="rId133" Type="http://schemas.openxmlformats.org/officeDocument/2006/relationships/customXml" Target="../ink/ink218.xml"/><Relationship Id="rId138" Type="http://schemas.openxmlformats.org/officeDocument/2006/relationships/customXml" Target="../ink/ink222.xml"/><Relationship Id="rId154" Type="http://schemas.openxmlformats.org/officeDocument/2006/relationships/customXml" Target="../ink/ink233.xml"/><Relationship Id="rId159" Type="http://schemas.openxmlformats.org/officeDocument/2006/relationships/customXml" Target="../ink/ink237.xml"/><Relationship Id="rId175" Type="http://schemas.openxmlformats.org/officeDocument/2006/relationships/customXml" Target="../ink/ink250.xml"/><Relationship Id="rId63" Type="http://schemas.openxmlformats.org/officeDocument/2006/relationships/image" Target="../media/image238.emf"/><Relationship Id="rId170" Type="http://schemas.openxmlformats.org/officeDocument/2006/relationships/customXml" Target="../ink/ink246.xml"/><Relationship Id="rId191" Type="http://schemas.openxmlformats.org/officeDocument/2006/relationships/customXml" Target="../ink/ink263.xml"/><Relationship Id="rId196" Type="http://schemas.openxmlformats.org/officeDocument/2006/relationships/customXml" Target="../ink/ink266.xml"/><Relationship Id="rId200" Type="http://schemas.openxmlformats.org/officeDocument/2006/relationships/customXml" Target="../ink/ink268.xml"/><Relationship Id="rId205" Type="http://schemas.openxmlformats.org/officeDocument/2006/relationships/image" Target="../media/image282.emf"/><Relationship Id="rId226" Type="http://schemas.openxmlformats.org/officeDocument/2006/relationships/customXml" Target="../ink/ink283.xml"/><Relationship Id="rId16" Type="http://schemas.openxmlformats.org/officeDocument/2006/relationships/image" Target="../media/image224.emf"/><Relationship Id="rId221" Type="http://schemas.openxmlformats.org/officeDocument/2006/relationships/customXml" Target="../ink/ink280.xml"/><Relationship Id="rId128" Type="http://schemas.openxmlformats.org/officeDocument/2006/relationships/customXml" Target="../ink/ink214.xml"/><Relationship Id="rId144" Type="http://schemas.openxmlformats.org/officeDocument/2006/relationships/customXml" Target="../ink/ink226.xml"/><Relationship Id="rId149" Type="http://schemas.openxmlformats.org/officeDocument/2006/relationships/image" Target="../media/image268.emf"/><Relationship Id="rId53" Type="http://schemas.openxmlformats.org/officeDocument/2006/relationships/image" Target="../media/image236.emf"/><Relationship Id="rId102" Type="http://schemas.openxmlformats.org/officeDocument/2006/relationships/image" Target="../media/image253.emf"/><Relationship Id="rId160" Type="http://schemas.openxmlformats.org/officeDocument/2006/relationships/customXml" Target="../ink/ink238.xml"/><Relationship Id="rId165" Type="http://schemas.openxmlformats.org/officeDocument/2006/relationships/customXml" Target="../ink/ink242.xml"/><Relationship Id="rId181" Type="http://schemas.openxmlformats.org/officeDocument/2006/relationships/customXml" Target="../ink/ink255.xml"/><Relationship Id="rId186" Type="http://schemas.openxmlformats.org/officeDocument/2006/relationships/customXml" Target="../ink/ink259.xml"/><Relationship Id="rId216" Type="http://schemas.openxmlformats.org/officeDocument/2006/relationships/customXml" Target="../ink/ink277.xml"/><Relationship Id="rId237" Type="http://schemas.openxmlformats.org/officeDocument/2006/relationships/customXml" Target="../ink/ink289.xml"/><Relationship Id="rId211" Type="http://schemas.openxmlformats.org/officeDocument/2006/relationships/customXml" Target="../ink/ink274.xml"/><Relationship Id="rId232" Type="http://schemas.openxmlformats.org/officeDocument/2006/relationships/image" Target="../media/image293.emf"/><Relationship Id="rId134" Type="http://schemas.openxmlformats.org/officeDocument/2006/relationships/customXml" Target="../ink/ink219.xml"/><Relationship Id="rId139" Type="http://schemas.openxmlformats.org/officeDocument/2006/relationships/image" Target="../media/image264.emf"/><Relationship Id="rId150" Type="http://schemas.openxmlformats.org/officeDocument/2006/relationships/customXml" Target="../ink/ink229.xml"/><Relationship Id="rId155" Type="http://schemas.openxmlformats.org/officeDocument/2006/relationships/image" Target="../media/image269.emf"/><Relationship Id="rId171" Type="http://schemas.openxmlformats.org/officeDocument/2006/relationships/customXml" Target="../ink/ink247.xml"/><Relationship Id="rId176" Type="http://schemas.openxmlformats.org/officeDocument/2006/relationships/customXml" Target="../ink/ink251.xml"/><Relationship Id="rId192" Type="http://schemas.openxmlformats.org/officeDocument/2006/relationships/customXml" Target="../ink/ink264.xml"/><Relationship Id="rId197" Type="http://schemas.openxmlformats.org/officeDocument/2006/relationships/image" Target="../media/image278.emf"/><Relationship Id="rId206" Type="http://schemas.openxmlformats.org/officeDocument/2006/relationships/customXml" Target="../ink/ink271.xml"/><Relationship Id="rId227" Type="http://schemas.openxmlformats.org/officeDocument/2006/relationships/customXml" Target="../ink/ink284.xml"/><Relationship Id="rId201" Type="http://schemas.openxmlformats.org/officeDocument/2006/relationships/image" Target="../media/image280.emf"/><Relationship Id="rId222" Type="http://schemas.openxmlformats.org/officeDocument/2006/relationships/image" Target="../media/image289.emf"/><Relationship Id="rId12" Type="http://schemas.openxmlformats.org/officeDocument/2006/relationships/image" Target="../media/image223.emf"/><Relationship Id="rId129" Type="http://schemas.openxmlformats.org/officeDocument/2006/relationships/customXml" Target="../ink/ink215.xml"/><Relationship Id="rId140" Type="http://schemas.openxmlformats.org/officeDocument/2006/relationships/customXml" Target="../ink/ink223.xml"/><Relationship Id="rId145" Type="http://schemas.openxmlformats.org/officeDocument/2006/relationships/image" Target="../media/image266.emf"/><Relationship Id="rId161" Type="http://schemas.openxmlformats.org/officeDocument/2006/relationships/customXml" Target="../ink/ink239.xml"/><Relationship Id="rId166" Type="http://schemas.openxmlformats.org/officeDocument/2006/relationships/customXml" Target="../ink/ink243.xml"/><Relationship Id="rId182" Type="http://schemas.openxmlformats.org/officeDocument/2006/relationships/customXml" Target="../ink/ink256.xml"/><Relationship Id="rId187" Type="http://schemas.openxmlformats.org/officeDocument/2006/relationships/customXml" Target="../ink/ink260.xml"/><Relationship Id="rId217" Type="http://schemas.openxmlformats.org/officeDocument/2006/relationships/image" Target="../media/image287.emf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85.emf"/><Relationship Id="rId233" Type="http://schemas.openxmlformats.org/officeDocument/2006/relationships/customXml" Target="../ink/ink287.xml"/><Relationship Id="rId238" Type="http://schemas.openxmlformats.org/officeDocument/2006/relationships/customXml" Target="../ink/ink290.xml"/><Relationship Id="rId114" Type="http://schemas.openxmlformats.org/officeDocument/2006/relationships/image" Target="../media/image258.emf"/><Relationship Id="rId130" Type="http://schemas.openxmlformats.org/officeDocument/2006/relationships/customXml" Target="../ink/ink216.xml"/><Relationship Id="rId135" Type="http://schemas.openxmlformats.org/officeDocument/2006/relationships/image" Target="../media/image263.emf"/><Relationship Id="rId151" Type="http://schemas.openxmlformats.org/officeDocument/2006/relationships/customXml" Target="../ink/ink230.xml"/><Relationship Id="rId156" Type="http://schemas.openxmlformats.org/officeDocument/2006/relationships/customXml" Target="../ink/ink234.xml"/><Relationship Id="rId177" Type="http://schemas.openxmlformats.org/officeDocument/2006/relationships/customXml" Target="../ink/ink252.xml"/><Relationship Id="rId198" Type="http://schemas.openxmlformats.org/officeDocument/2006/relationships/customXml" Target="../ink/ink267.xml"/><Relationship Id="rId172" Type="http://schemas.openxmlformats.org/officeDocument/2006/relationships/customXml" Target="../ink/ink248.xml"/><Relationship Id="rId193" Type="http://schemas.openxmlformats.org/officeDocument/2006/relationships/image" Target="../media/image276.emf"/><Relationship Id="rId202" Type="http://schemas.openxmlformats.org/officeDocument/2006/relationships/customXml" Target="../ink/ink269.xml"/><Relationship Id="rId207" Type="http://schemas.openxmlformats.org/officeDocument/2006/relationships/image" Target="../media/image283.emf"/><Relationship Id="rId223" Type="http://schemas.openxmlformats.org/officeDocument/2006/relationships/customXml" Target="../ink/ink281.xml"/><Relationship Id="rId228" Type="http://schemas.openxmlformats.org/officeDocument/2006/relationships/image" Target="../media/image291.emf"/><Relationship Id="rId13" Type="http://schemas.openxmlformats.org/officeDocument/2006/relationships/customXml" Target="../ink/ink213.xml"/><Relationship Id="rId141" Type="http://schemas.openxmlformats.org/officeDocument/2006/relationships/image" Target="../media/image265.emf"/><Relationship Id="rId146" Type="http://schemas.openxmlformats.org/officeDocument/2006/relationships/customXml" Target="../ink/ink227.xml"/><Relationship Id="rId167" Type="http://schemas.openxmlformats.org/officeDocument/2006/relationships/image" Target="../media/image271.emf"/><Relationship Id="rId188" Type="http://schemas.openxmlformats.org/officeDocument/2006/relationships/customXml" Target="../ink/ink261.xml"/><Relationship Id="rId162" Type="http://schemas.openxmlformats.org/officeDocument/2006/relationships/customXml" Target="../ink/ink240.xml"/><Relationship Id="rId183" Type="http://schemas.openxmlformats.org/officeDocument/2006/relationships/customXml" Target="../ink/ink257.xml"/><Relationship Id="rId213" Type="http://schemas.openxmlformats.org/officeDocument/2006/relationships/customXml" Target="../ink/ink275.xml"/><Relationship Id="rId218" Type="http://schemas.openxmlformats.org/officeDocument/2006/relationships/customXml" Target="../ink/ink278.xml"/><Relationship Id="rId234" Type="http://schemas.openxmlformats.org/officeDocument/2006/relationships/image" Target="../media/image294.emf"/><Relationship Id="rId239" Type="http://schemas.openxmlformats.org/officeDocument/2006/relationships/image" Target="../media/image296.emf"/><Relationship Id="rId2" Type="http://schemas.openxmlformats.org/officeDocument/2006/relationships/customXml" Target="../ink/ink212.xml"/><Relationship Id="rId29" Type="http://schemas.openxmlformats.org/officeDocument/2006/relationships/image" Target="../media/image228.emf"/><Relationship Id="rId131" Type="http://schemas.openxmlformats.org/officeDocument/2006/relationships/image" Target="../media/image262.emf"/><Relationship Id="rId136" Type="http://schemas.openxmlformats.org/officeDocument/2006/relationships/customXml" Target="../ink/ink220.xml"/><Relationship Id="rId157" Type="http://schemas.openxmlformats.org/officeDocument/2006/relationships/customXml" Target="../ink/ink235.xml"/><Relationship Id="rId178" Type="http://schemas.openxmlformats.org/officeDocument/2006/relationships/image" Target="../media/image273.emf"/><Relationship Id="rId87" Type="http://schemas.openxmlformats.org/officeDocument/2006/relationships/image" Target="../media/image247.emf"/><Relationship Id="rId152" Type="http://schemas.openxmlformats.org/officeDocument/2006/relationships/customXml" Target="../ink/ink231.xml"/><Relationship Id="rId173" Type="http://schemas.openxmlformats.org/officeDocument/2006/relationships/image" Target="../media/image272.emf"/><Relationship Id="rId194" Type="http://schemas.openxmlformats.org/officeDocument/2006/relationships/customXml" Target="../ink/ink265.xml"/><Relationship Id="rId199" Type="http://schemas.openxmlformats.org/officeDocument/2006/relationships/image" Target="../media/image279.emf"/><Relationship Id="rId203" Type="http://schemas.openxmlformats.org/officeDocument/2006/relationships/image" Target="../media/image281.emf"/><Relationship Id="rId208" Type="http://schemas.openxmlformats.org/officeDocument/2006/relationships/customXml" Target="../ink/ink272.xml"/><Relationship Id="rId229" Type="http://schemas.openxmlformats.org/officeDocument/2006/relationships/customXml" Target="../ink/ink285.xml"/><Relationship Id="rId224" Type="http://schemas.openxmlformats.org/officeDocument/2006/relationships/customXml" Target="../ink/ink282.xml"/><Relationship Id="rId240" Type="http://schemas.openxmlformats.org/officeDocument/2006/relationships/customXml" Target="../ink/ink291.xml"/><Relationship Id="rId147" Type="http://schemas.openxmlformats.org/officeDocument/2006/relationships/image" Target="../media/image267.emf"/><Relationship Id="rId168" Type="http://schemas.openxmlformats.org/officeDocument/2006/relationships/customXml" Target="../ink/ink244.xml"/><Relationship Id="rId142" Type="http://schemas.openxmlformats.org/officeDocument/2006/relationships/customXml" Target="../ink/ink224.xml"/><Relationship Id="rId163" Type="http://schemas.openxmlformats.org/officeDocument/2006/relationships/image" Target="../media/image270.emf"/><Relationship Id="rId184" Type="http://schemas.openxmlformats.org/officeDocument/2006/relationships/customXml" Target="../ink/ink258.xml"/><Relationship Id="rId189" Type="http://schemas.openxmlformats.org/officeDocument/2006/relationships/image" Target="../media/image275.emf"/><Relationship Id="rId219" Type="http://schemas.openxmlformats.org/officeDocument/2006/relationships/customXml" Target="../ink/ink279.xml"/><Relationship Id="rId214" Type="http://schemas.openxmlformats.org/officeDocument/2006/relationships/customXml" Target="../ink/ink276.xml"/><Relationship Id="rId230" Type="http://schemas.openxmlformats.org/officeDocument/2006/relationships/image" Target="../media/image292.emf"/><Relationship Id="rId235" Type="http://schemas.openxmlformats.org/officeDocument/2006/relationships/customXml" Target="../ink/ink288.xml"/><Relationship Id="rId137" Type="http://schemas.openxmlformats.org/officeDocument/2006/relationships/customXml" Target="../ink/ink221.xml"/><Relationship Id="rId158" Type="http://schemas.openxmlformats.org/officeDocument/2006/relationships/customXml" Target="../ink/ink236.xml"/><Relationship Id="rId132" Type="http://schemas.openxmlformats.org/officeDocument/2006/relationships/customXml" Target="../ink/ink217.xml"/><Relationship Id="rId153" Type="http://schemas.openxmlformats.org/officeDocument/2006/relationships/customXml" Target="../ink/ink232.xml"/><Relationship Id="rId174" Type="http://schemas.openxmlformats.org/officeDocument/2006/relationships/customXml" Target="../ink/ink249.xml"/><Relationship Id="rId179" Type="http://schemas.openxmlformats.org/officeDocument/2006/relationships/customXml" Target="../ink/ink253.xml"/><Relationship Id="rId195" Type="http://schemas.openxmlformats.org/officeDocument/2006/relationships/image" Target="../media/image277.emf"/><Relationship Id="rId209" Type="http://schemas.openxmlformats.org/officeDocument/2006/relationships/image" Target="../media/image284.emf"/><Relationship Id="rId190" Type="http://schemas.openxmlformats.org/officeDocument/2006/relationships/customXml" Target="../ink/ink262.xml"/><Relationship Id="rId204" Type="http://schemas.openxmlformats.org/officeDocument/2006/relationships/customXml" Target="../ink/ink270.xml"/><Relationship Id="rId220" Type="http://schemas.openxmlformats.org/officeDocument/2006/relationships/image" Target="../media/image288.emf"/><Relationship Id="rId225" Type="http://schemas.openxmlformats.org/officeDocument/2006/relationships/image" Target="../media/image290.emf"/><Relationship Id="rId241" Type="http://schemas.openxmlformats.org/officeDocument/2006/relationships/image" Target="../media/image297.emf"/><Relationship Id="rId127" Type="http://schemas.openxmlformats.org/officeDocument/2006/relationships/image" Target="../media/image261.emf"/><Relationship Id="rId106" Type="http://schemas.openxmlformats.org/officeDocument/2006/relationships/image" Target="../media/image255.emf"/><Relationship Id="rId143" Type="http://schemas.openxmlformats.org/officeDocument/2006/relationships/customXml" Target="../ink/ink225.xml"/><Relationship Id="rId148" Type="http://schemas.openxmlformats.org/officeDocument/2006/relationships/customXml" Target="../ink/ink228.xml"/><Relationship Id="rId164" Type="http://schemas.openxmlformats.org/officeDocument/2006/relationships/customXml" Target="../ink/ink241.xml"/><Relationship Id="rId169" Type="http://schemas.openxmlformats.org/officeDocument/2006/relationships/customXml" Target="../ink/ink245.xml"/><Relationship Id="rId122" Type="http://schemas.openxmlformats.org/officeDocument/2006/relationships/image" Target="../media/image259.emf"/><Relationship Id="rId185" Type="http://schemas.openxmlformats.org/officeDocument/2006/relationships/image" Target="../media/image274.emf"/><Relationship Id="rId180" Type="http://schemas.openxmlformats.org/officeDocument/2006/relationships/customXml" Target="../ink/ink254.xml"/><Relationship Id="rId210" Type="http://schemas.openxmlformats.org/officeDocument/2006/relationships/customXml" Target="../ink/ink273.xml"/><Relationship Id="rId215" Type="http://schemas.openxmlformats.org/officeDocument/2006/relationships/image" Target="../media/image286.emf"/><Relationship Id="rId236" Type="http://schemas.openxmlformats.org/officeDocument/2006/relationships/image" Target="../media/image295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0.xml"/><Relationship Id="rId18" Type="http://schemas.openxmlformats.org/officeDocument/2006/relationships/customXml" Target="../ink/ink305.xml"/><Relationship Id="rId26" Type="http://schemas.openxmlformats.org/officeDocument/2006/relationships/customXml" Target="../ink/ink311.xml"/><Relationship Id="rId3" Type="http://schemas.openxmlformats.org/officeDocument/2006/relationships/customXml" Target="../ink/ink293.xml"/><Relationship Id="rId21" Type="http://schemas.openxmlformats.org/officeDocument/2006/relationships/image" Target="../media/image4.emf"/><Relationship Id="rId7" Type="http://schemas.openxmlformats.org/officeDocument/2006/relationships/customXml" Target="../ink/ink296.xml"/><Relationship Id="rId12" Type="http://schemas.openxmlformats.org/officeDocument/2006/relationships/customXml" Target="../ink/ink299.xml"/><Relationship Id="rId17" Type="http://schemas.openxmlformats.org/officeDocument/2006/relationships/customXml" Target="../ink/ink304.xml"/><Relationship Id="rId25" Type="http://schemas.openxmlformats.org/officeDocument/2006/relationships/customXml" Target="../ink/ink310.xml"/><Relationship Id="rId33" Type="http://schemas.openxmlformats.org/officeDocument/2006/relationships/image" Target="../media/image7.emf"/><Relationship Id="rId2" Type="http://schemas.openxmlformats.org/officeDocument/2006/relationships/customXml" Target="../ink/ink292.xml"/><Relationship Id="rId16" Type="http://schemas.openxmlformats.org/officeDocument/2006/relationships/customXml" Target="../ink/ink303.xml"/><Relationship Id="rId20" Type="http://schemas.openxmlformats.org/officeDocument/2006/relationships/customXml" Target="../ink/ink307.xml"/><Relationship Id="rId29" Type="http://schemas.openxmlformats.org/officeDocument/2006/relationships/customXml" Target="../ink/ink3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.xml"/><Relationship Id="rId11" Type="http://schemas.openxmlformats.org/officeDocument/2006/relationships/image" Target="../media/image3.emf"/><Relationship Id="rId24" Type="http://schemas.openxmlformats.org/officeDocument/2006/relationships/image" Target="../media/image5.emf"/><Relationship Id="rId32" Type="http://schemas.openxmlformats.org/officeDocument/2006/relationships/customXml" Target="../ink/ink316.xml"/><Relationship Id="rId5" Type="http://schemas.openxmlformats.org/officeDocument/2006/relationships/image" Target="../media/image1.emf"/><Relationship Id="rId15" Type="http://schemas.openxmlformats.org/officeDocument/2006/relationships/customXml" Target="../ink/ink302.xml"/><Relationship Id="rId23" Type="http://schemas.openxmlformats.org/officeDocument/2006/relationships/customXml" Target="../ink/ink309.xml"/><Relationship Id="rId28" Type="http://schemas.openxmlformats.org/officeDocument/2006/relationships/customXml" Target="../ink/ink313.xml"/><Relationship Id="rId10" Type="http://schemas.openxmlformats.org/officeDocument/2006/relationships/customXml" Target="../ink/ink298.xml"/><Relationship Id="rId19" Type="http://schemas.openxmlformats.org/officeDocument/2006/relationships/customXml" Target="../ink/ink306.xml"/><Relationship Id="rId31" Type="http://schemas.openxmlformats.org/officeDocument/2006/relationships/image" Target="../media/image6.emf"/><Relationship Id="rId4" Type="http://schemas.openxmlformats.org/officeDocument/2006/relationships/customXml" Target="../ink/ink294.xml"/><Relationship Id="rId9" Type="http://schemas.openxmlformats.org/officeDocument/2006/relationships/customXml" Target="../ink/ink297.xml"/><Relationship Id="rId14" Type="http://schemas.openxmlformats.org/officeDocument/2006/relationships/customXml" Target="../ink/ink301.xml"/><Relationship Id="rId22" Type="http://schemas.openxmlformats.org/officeDocument/2006/relationships/customXml" Target="../ink/ink308.xml"/><Relationship Id="rId27" Type="http://schemas.openxmlformats.org/officeDocument/2006/relationships/customXml" Target="../ink/ink312.xml"/><Relationship Id="rId30" Type="http://schemas.openxmlformats.org/officeDocument/2006/relationships/customXml" Target="../ink/ink315.xml"/><Relationship Id="rId8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2.xml"/><Relationship Id="rId13" Type="http://schemas.openxmlformats.org/officeDocument/2006/relationships/customXml" Target="../ink/ink326.xml"/><Relationship Id="rId18" Type="http://schemas.openxmlformats.org/officeDocument/2006/relationships/customXml" Target="../ink/ink330.xml"/><Relationship Id="rId3" Type="http://schemas.openxmlformats.org/officeDocument/2006/relationships/customXml" Target="../ink/ink318.xml"/><Relationship Id="rId21" Type="http://schemas.openxmlformats.org/officeDocument/2006/relationships/customXml" Target="../ink/ink332.xml"/><Relationship Id="rId7" Type="http://schemas.openxmlformats.org/officeDocument/2006/relationships/customXml" Target="../ink/ink321.xml"/><Relationship Id="rId12" Type="http://schemas.openxmlformats.org/officeDocument/2006/relationships/customXml" Target="../ink/ink325.xml"/><Relationship Id="rId17" Type="http://schemas.openxmlformats.org/officeDocument/2006/relationships/customXml" Target="../ink/ink329.xml"/><Relationship Id="rId2" Type="http://schemas.openxmlformats.org/officeDocument/2006/relationships/customXml" Target="../ink/ink317.xml"/><Relationship Id="rId16" Type="http://schemas.openxmlformats.org/officeDocument/2006/relationships/customXml" Target="../ink/ink328.xml"/><Relationship Id="rId20" Type="http://schemas.openxmlformats.org/officeDocument/2006/relationships/customXml" Target="../ink/ink3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0.xml"/><Relationship Id="rId11" Type="http://schemas.openxmlformats.org/officeDocument/2006/relationships/image" Target="../media/image9.emf"/><Relationship Id="rId5" Type="http://schemas.openxmlformats.org/officeDocument/2006/relationships/image" Target="../media/image8.emf"/><Relationship Id="rId15" Type="http://schemas.openxmlformats.org/officeDocument/2006/relationships/customXml" Target="../ink/ink327.xml"/><Relationship Id="rId23" Type="http://schemas.openxmlformats.org/officeDocument/2006/relationships/customXml" Target="../ink/ink333.xml"/><Relationship Id="rId10" Type="http://schemas.openxmlformats.org/officeDocument/2006/relationships/customXml" Target="../ink/ink324.xml"/><Relationship Id="rId19" Type="http://schemas.openxmlformats.org/officeDocument/2006/relationships/image" Target="../media/image11.emf"/><Relationship Id="rId4" Type="http://schemas.openxmlformats.org/officeDocument/2006/relationships/customXml" Target="../ink/ink319.xml"/><Relationship Id="rId9" Type="http://schemas.openxmlformats.org/officeDocument/2006/relationships/customXml" Target="../ink/ink323.xml"/><Relationship Id="rId14" Type="http://schemas.openxmlformats.org/officeDocument/2006/relationships/image" Target="../media/image10.emf"/><Relationship Id="rId2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3.xml"/><Relationship Id="rId18" Type="http://schemas.openxmlformats.org/officeDocument/2006/relationships/customXml" Target="../ink/ink346.xml"/><Relationship Id="rId26" Type="http://schemas.openxmlformats.org/officeDocument/2006/relationships/customXml" Target="../ink/ink352.xml"/><Relationship Id="rId39" Type="http://schemas.openxmlformats.org/officeDocument/2006/relationships/customXml" Target="../ink/ink363.xml"/><Relationship Id="rId21" Type="http://schemas.openxmlformats.org/officeDocument/2006/relationships/customXml" Target="../ink/ink348.xml"/><Relationship Id="rId34" Type="http://schemas.openxmlformats.org/officeDocument/2006/relationships/customXml" Target="../ink/ink358.xml"/><Relationship Id="rId42" Type="http://schemas.openxmlformats.org/officeDocument/2006/relationships/customXml" Target="../ink/ink365.xml"/><Relationship Id="rId7" Type="http://schemas.openxmlformats.org/officeDocument/2006/relationships/customXml" Target="../ink/ink338.xml"/><Relationship Id="rId2" Type="http://schemas.openxmlformats.org/officeDocument/2006/relationships/customXml" Target="../ink/ink334.xml"/><Relationship Id="rId16" Type="http://schemas.openxmlformats.org/officeDocument/2006/relationships/customXml" Target="../ink/ink345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7.xml"/><Relationship Id="rId11" Type="http://schemas.openxmlformats.org/officeDocument/2006/relationships/customXml" Target="../ink/ink341.xml"/><Relationship Id="rId24" Type="http://schemas.openxmlformats.org/officeDocument/2006/relationships/customXml" Target="../ink/ink350.xml"/><Relationship Id="rId32" Type="http://schemas.openxmlformats.org/officeDocument/2006/relationships/image" Target="../media/image20.emf"/><Relationship Id="rId37" Type="http://schemas.openxmlformats.org/officeDocument/2006/relationships/customXml" Target="../ink/ink361.xml"/><Relationship Id="rId40" Type="http://schemas.openxmlformats.org/officeDocument/2006/relationships/image" Target="../media/image21.emf"/><Relationship Id="rId45" Type="http://schemas.openxmlformats.org/officeDocument/2006/relationships/customXml" Target="../ink/ink367.xml"/><Relationship Id="rId5" Type="http://schemas.openxmlformats.org/officeDocument/2006/relationships/image" Target="../media/image13.emf"/><Relationship Id="rId15" Type="http://schemas.openxmlformats.org/officeDocument/2006/relationships/customXml" Target="../ink/ink344.xml"/><Relationship Id="rId23" Type="http://schemas.openxmlformats.org/officeDocument/2006/relationships/customXml" Target="../ink/ink349.xml"/><Relationship Id="rId28" Type="http://schemas.openxmlformats.org/officeDocument/2006/relationships/customXml" Target="../ink/ink354.xml"/><Relationship Id="rId36" Type="http://schemas.openxmlformats.org/officeDocument/2006/relationships/customXml" Target="../ink/ink360.xml"/><Relationship Id="rId10" Type="http://schemas.openxmlformats.org/officeDocument/2006/relationships/customXml" Target="../ink/ink340.xml"/><Relationship Id="rId19" Type="http://schemas.openxmlformats.org/officeDocument/2006/relationships/customXml" Target="../ink/ink347.xml"/><Relationship Id="rId31" Type="http://schemas.openxmlformats.org/officeDocument/2006/relationships/customXml" Target="../ink/ink356.xml"/><Relationship Id="rId44" Type="http://schemas.openxmlformats.org/officeDocument/2006/relationships/image" Target="../media/image22.emf"/><Relationship Id="rId4" Type="http://schemas.openxmlformats.org/officeDocument/2006/relationships/customXml" Target="../ink/ink336.xml"/><Relationship Id="rId9" Type="http://schemas.openxmlformats.org/officeDocument/2006/relationships/customXml" Target="../ink/ink339.xml"/><Relationship Id="rId14" Type="http://schemas.openxmlformats.org/officeDocument/2006/relationships/image" Target="../media/image15.emf"/><Relationship Id="rId22" Type="http://schemas.openxmlformats.org/officeDocument/2006/relationships/image" Target="../media/image18.emf"/><Relationship Id="rId27" Type="http://schemas.openxmlformats.org/officeDocument/2006/relationships/customXml" Target="../ink/ink353.xml"/><Relationship Id="rId30" Type="http://schemas.openxmlformats.org/officeDocument/2006/relationships/customXml" Target="../ink/ink355.xml"/><Relationship Id="rId35" Type="http://schemas.openxmlformats.org/officeDocument/2006/relationships/customXml" Target="../ink/ink359.xml"/><Relationship Id="rId43" Type="http://schemas.openxmlformats.org/officeDocument/2006/relationships/customXml" Target="../ink/ink366.xml"/><Relationship Id="rId8" Type="http://schemas.openxmlformats.org/officeDocument/2006/relationships/image" Target="../media/image14.emf"/><Relationship Id="rId3" Type="http://schemas.openxmlformats.org/officeDocument/2006/relationships/customXml" Target="../ink/ink335.xml"/><Relationship Id="rId12" Type="http://schemas.openxmlformats.org/officeDocument/2006/relationships/customXml" Target="../ink/ink342.xml"/><Relationship Id="rId17" Type="http://schemas.openxmlformats.org/officeDocument/2006/relationships/image" Target="../media/image16.emf"/><Relationship Id="rId25" Type="http://schemas.openxmlformats.org/officeDocument/2006/relationships/customXml" Target="../ink/ink351.xml"/><Relationship Id="rId33" Type="http://schemas.openxmlformats.org/officeDocument/2006/relationships/customXml" Target="../ink/ink357.xml"/><Relationship Id="rId38" Type="http://schemas.openxmlformats.org/officeDocument/2006/relationships/customXml" Target="../ink/ink362.xml"/><Relationship Id="rId46" Type="http://schemas.openxmlformats.org/officeDocument/2006/relationships/customXml" Target="../ink/ink368.xml"/><Relationship Id="rId20" Type="http://schemas.openxmlformats.org/officeDocument/2006/relationships/image" Target="../media/image17.emf"/><Relationship Id="rId41" Type="http://schemas.openxmlformats.org/officeDocument/2006/relationships/customXml" Target="../ink/ink3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81"/>
          <p:cNvSpPr/>
          <p:nvPr/>
        </p:nvSpPr>
        <p:spPr>
          <a:xfrm>
            <a:off x="193064" y="194490"/>
            <a:ext cx="1162257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/>
              <a:t> Powierzchnią boczną stożka po rozwinięciu jest wycinek koła o kącie α i promieniu 12 cm. Oblicz pole podstawy tego stożka, jeśli: a) </a:t>
            </a:r>
            <a:r>
              <a:rPr lang="el-GR" dirty="0" smtClean="0"/>
              <a:t>α = 60 ◦</a:t>
            </a:r>
            <a:r>
              <a:rPr lang="pl-PL" dirty="0" smtClean="0"/>
              <a:t>, b</a:t>
            </a:r>
            <a:r>
              <a:rPr lang="el-GR" dirty="0" smtClean="0"/>
              <a:t>) α = 270◦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3" name="Pismo odręczne 402"/>
              <p14:cNvContentPartPr/>
              <p14:nvPr/>
            </p14:nvContentPartPr>
            <p14:xfrm>
              <a:off x="571054" y="1297894"/>
              <a:ext cx="1403640" cy="327240"/>
            </p14:xfrm>
          </p:contentPart>
        </mc:Choice>
        <mc:Fallback xmlns="">
          <p:pic>
            <p:nvPicPr>
              <p:cNvPr id="403" name="Pismo odręczne 4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2334" y="1286014"/>
                <a:ext cx="14367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1" name="Pismo odręczne 430"/>
              <p14:cNvContentPartPr/>
              <p14:nvPr/>
            </p14:nvContentPartPr>
            <p14:xfrm>
              <a:off x="4967374" y="1536214"/>
              <a:ext cx="1208520" cy="1360800"/>
            </p14:xfrm>
          </p:contentPart>
        </mc:Choice>
        <mc:Fallback xmlns="">
          <p:pic>
            <p:nvPicPr>
              <p:cNvPr id="431" name="Pismo odręczne 4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52974" y="1529374"/>
                <a:ext cx="124236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7" name="Pismo odręczne 436"/>
              <p14:cNvContentPartPr/>
              <p14:nvPr/>
            </p14:nvContentPartPr>
            <p14:xfrm>
              <a:off x="4955854" y="2588134"/>
              <a:ext cx="1343160" cy="729720"/>
            </p14:xfrm>
          </p:contentPart>
        </mc:Choice>
        <mc:Fallback xmlns="">
          <p:pic>
            <p:nvPicPr>
              <p:cNvPr id="437" name="Pismo odręczne 4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49374" y="2567254"/>
                <a:ext cx="136836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4" name="Pismo odręczne 553"/>
              <p14:cNvContentPartPr/>
              <p14:nvPr/>
            </p14:nvContentPartPr>
            <p14:xfrm>
              <a:off x="1040854" y="5765494"/>
              <a:ext cx="5760" cy="0"/>
            </p14:xfrm>
          </p:contentPart>
        </mc:Choice>
        <mc:Fallback xmlns="">
          <p:pic>
            <p:nvPicPr>
              <p:cNvPr id="554" name="Pismo odręczne 553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0" y="0"/>
                <a:ext cx="57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11" name="Pismo odręczne 610"/>
              <p14:cNvContentPartPr/>
              <p14:nvPr/>
            </p14:nvContentPartPr>
            <p14:xfrm>
              <a:off x="9014854" y="1476814"/>
              <a:ext cx="1631880" cy="612360"/>
            </p14:xfrm>
          </p:contentPart>
        </mc:Choice>
        <mc:Fallback xmlns="">
          <p:pic>
            <p:nvPicPr>
              <p:cNvPr id="611" name="Pismo odręczne 610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008374" y="1466014"/>
                <a:ext cx="165780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655" name="Pismo odręczne 654"/>
              <p14:cNvContentPartPr/>
              <p14:nvPr/>
            </p14:nvContentPartPr>
            <p14:xfrm>
              <a:off x="1002694" y="1725934"/>
              <a:ext cx="2134080" cy="2105640"/>
            </p14:xfrm>
          </p:contentPart>
        </mc:Choice>
        <mc:Fallback xmlns="">
          <p:pic>
            <p:nvPicPr>
              <p:cNvPr id="655" name="Pismo odręczne 654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91525" y="1711894"/>
                <a:ext cx="2166507" cy="21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661" name="Pismo odręczne 660"/>
              <p14:cNvContentPartPr/>
              <p14:nvPr/>
            </p14:nvContentPartPr>
            <p14:xfrm>
              <a:off x="1657534" y="2234254"/>
              <a:ext cx="904680" cy="945360"/>
            </p14:xfrm>
          </p:contentPart>
        </mc:Choice>
        <mc:Fallback xmlns="">
          <p:pic>
            <p:nvPicPr>
              <p:cNvPr id="661" name="Pismo odręczne 660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41694" y="2216254"/>
                <a:ext cx="940680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666" name="Pismo odręczne 665"/>
              <p14:cNvContentPartPr/>
              <p14:nvPr/>
            </p14:nvContentPartPr>
            <p14:xfrm>
              <a:off x="1361254" y="2474734"/>
              <a:ext cx="1088280" cy="936000"/>
            </p14:xfrm>
          </p:contentPart>
        </mc:Choice>
        <mc:Fallback xmlns="">
          <p:pic>
            <p:nvPicPr>
              <p:cNvPr id="666" name="Pismo odręczne 665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352254" y="2463214"/>
                <a:ext cx="1107720" cy="9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672" name="Pismo odręczne 671"/>
              <p14:cNvContentPartPr/>
              <p14:nvPr/>
            </p14:nvContentPartPr>
            <p14:xfrm>
              <a:off x="5692054" y="1623334"/>
              <a:ext cx="451440" cy="1200600"/>
            </p14:xfrm>
          </p:contentPart>
        </mc:Choice>
        <mc:Fallback xmlns="">
          <p:pic>
            <p:nvPicPr>
              <p:cNvPr id="672" name="Pismo odręczne 671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681254" y="1608574"/>
                <a:ext cx="476280" cy="12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682" name="Pismo odręczne 681"/>
              <p14:cNvContentPartPr/>
              <p14:nvPr/>
            </p14:nvContentPartPr>
            <p14:xfrm>
              <a:off x="2813854" y="1617574"/>
              <a:ext cx="265320" cy="297360"/>
            </p14:xfrm>
          </p:contentPart>
        </mc:Choice>
        <mc:Fallback xmlns="">
          <p:pic>
            <p:nvPicPr>
              <p:cNvPr id="682" name="Pismo odręczne 681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93694" y="1605694"/>
                <a:ext cx="3063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683" name="Pismo odręczne 682"/>
              <p14:cNvContentPartPr/>
              <p14:nvPr/>
            </p14:nvContentPartPr>
            <p14:xfrm>
              <a:off x="1028614" y="2654734"/>
              <a:ext cx="41400" cy="76680"/>
            </p14:xfrm>
          </p:contentPart>
        </mc:Choice>
        <mc:Fallback xmlns="">
          <p:pic>
            <p:nvPicPr>
              <p:cNvPr id="683" name="Pismo odręczne 682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16014" y="2646814"/>
                <a:ext cx="590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16" name="Pismo odręczne 715"/>
              <p14:cNvContentPartPr/>
              <p14:nvPr/>
            </p14:nvContentPartPr>
            <p14:xfrm>
              <a:off x="3037054" y="5743174"/>
              <a:ext cx="937080" cy="37440"/>
            </p14:xfrm>
          </p:contentPart>
        </mc:Choice>
        <mc:Fallback xmlns="">
          <p:pic>
            <p:nvPicPr>
              <p:cNvPr id="716" name="Pismo odręczne 715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30574" y="5726614"/>
                <a:ext cx="9644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730" name="Pismo odręczne 729"/>
              <p14:cNvContentPartPr/>
              <p14:nvPr/>
            </p14:nvContentPartPr>
            <p14:xfrm>
              <a:off x="796054" y="4785574"/>
              <a:ext cx="2352960" cy="393840"/>
            </p14:xfrm>
          </p:contentPart>
        </mc:Choice>
        <mc:Fallback xmlns="">
          <p:pic>
            <p:nvPicPr>
              <p:cNvPr id="730" name="Pismo odręczne 729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9494" y="4773694"/>
                <a:ext cx="2390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742" name="Pismo odręczne 741"/>
              <p14:cNvContentPartPr/>
              <p14:nvPr/>
            </p14:nvContentPartPr>
            <p14:xfrm>
              <a:off x="2902054" y="5429974"/>
              <a:ext cx="64440" cy="136440"/>
            </p14:xfrm>
          </p:contentPart>
        </mc:Choice>
        <mc:Fallback xmlns="">
          <p:pic>
            <p:nvPicPr>
              <p:cNvPr id="742" name="Pismo odręczne 741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92694" y="5419894"/>
                <a:ext cx="86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745" name="Pismo odręczne 744"/>
              <p14:cNvContentPartPr/>
              <p14:nvPr/>
            </p14:nvContentPartPr>
            <p14:xfrm>
              <a:off x="800014" y="5460574"/>
              <a:ext cx="2014200" cy="494640"/>
            </p14:xfrm>
          </p:contentPart>
        </mc:Choice>
        <mc:Fallback xmlns="">
          <p:pic>
            <p:nvPicPr>
              <p:cNvPr id="745" name="Pismo odręczne 744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0214" y="5448694"/>
                <a:ext cx="205452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49" name="Pismo odręczne 748"/>
              <p14:cNvContentPartPr/>
              <p14:nvPr/>
            </p14:nvContentPartPr>
            <p14:xfrm>
              <a:off x="3236854" y="5867014"/>
              <a:ext cx="650520" cy="398520"/>
            </p14:xfrm>
          </p:contentPart>
        </mc:Choice>
        <mc:Fallback xmlns="">
          <p:pic>
            <p:nvPicPr>
              <p:cNvPr id="749" name="Pismo odręczne 748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227494" y="5855134"/>
                <a:ext cx="6768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50" name="Pismo odręczne 749"/>
              <p14:cNvContentPartPr/>
              <p14:nvPr/>
            </p14:nvContentPartPr>
            <p14:xfrm>
              <a:off x="2221654" y="5635534"/>
              <a:ext cx="1065240" cy="692640"/>
            </p14:xfrm>
          </p:contentPart>
        </mc:Choice>
        <mc:Fallback xmlns="">
          <p:pic>
            <p:nvPicPr>
              <p:cNvPr id="750" name="Pismo odręczne 749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215174" y="5627974"/>
                <a:ext cx="109116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753" name="Pismo odręczne 752"/>
              <p14:cNvContentPartPr/>
              <p14:nvPr/>
            </p14:nvContentPartPr>
            <p14:xfrm>
              <a:off x="2298334" y="5117134"/>
              <a:ext cx="1020960" cy="387000"/>
            </p14:xfrm>
          </p:contentPart>
        </mc:Choice>
        <mc:Fallback xmlns="">
          <p:pic>
            <p:nvPicPr>
              <p:cNvPr id="753" name="Pismo odręczne 752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285734" y="5102734"/>
                <a:ext cx="10476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754" name="Pismo odręczne 753"/>
              <p14:cNvContentPartPr/>
              <p14:nvPr/>
            </p14:nvContentPartPr>
            <p14:xfrm>
              <a:off x="764014" y="6183094"/>
              <a:ext cx="1571400" cy="345600"/>
            </p14:xfrm>
          </p:contentPart>
        </mc:Choice>
        <mc:Fallback xmlns="">
          <p:pic>
            <p:nvPicPr>
              <p:cNvPr id="754" name="Pismo odręczne 753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46014" y="6176621"/>
                <a:ext cx="1608120" cy="3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763" name="Pismo odręczne 762"/>
              <p14:cNvContentPartPr/>
              <p14:nvPr/>
            </p14:nvContentPartPr>
            <p14:xfrm>
              <a:off x="3122374" y="5360134"/>
              <a:ext cx="711000" cy="279720"/>
            </p14:xfrm>
          </p:contentPart>
        </mc:Choice>
        <mc:Fallback xmlns="">
          <p:pic>
            <p:nvPicPr>
              <p:cNvPr id="763" name="Pismo odręczne 762"/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13374" y="5345374"/>
                <a:ext cx="73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765" name="Pismo odręczne 764"/>
              <p14:cNvContentPartPr/>
              <p14:nvPr/>
            </p14:nvContentPartPr>
            <p14:xfrm>
              <a:off x="1087654" y="2524774"/>
              <a:ext cx="29880" cy="64800"/>
            </p14:xfrm>
          </p:contentPart>
        </mc:Choice>
        <mc:Fallback xmlns="">
          <p:pic>
            <p:nvPicPr>
              <p:cNvPr id="765" name="Pismo odręczne 764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84054" y="2521534"/>
                <a:ext cx="367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769" name="Pismo odręczne 768"/>
              <p14:cNvContentPartPr/>
              <p14:nvPr/>
            </p14:nvContentPartPr>
            <p14:xfrm>
              <a:off x="2754814" y="4557334"/>
              <a:ext cx="240120" cy="303120"/>
            </p14:xfrm>
          </p:contentPart>
        </mc:Choice>
        <mc:Fallback xmlns="">
          <p:pic>
            <p:nvPicPr>
              <p:cNvPr id="769" name="Pismo odręczne 768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740054" y="4547254"/>
                <a:ext cx="2656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770" name="Pismo odręczne 769"/>
              <p14:cNvContentPartPr/>
              <p14:nvPr/>
            </p14:nvContentPartPr>
            <p14:xfrm>
              <a:off x="3050014" y="5454454"/>
              <a:ext cx="500040" cy="308520"/>
            </p14:xfrm>
          </p:contentPart>
        </mc:Choice>
        <mc:Fallback xmlns="">
          <p:pic>
            <p:nvPicPr>
              <p:cNvPr id="770" name="Pismo odręczne 769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037414" y="5442574"/>
                <a:ext cx="5338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771" name="Pismo odręczne 770"/>
              <p14:cNvContentPartPr/>
              <p14:nvPr/>
            </p14:nvContentPartPr>
            <p14:xfrm>
              <a:off x="3475534" y="5283094"/>
              <a:ext cx="219240" cy="390600"/>
            </p14:xfrm>
          </p:contentPart>
        </mc:Choice>
        <mc:Fallback xmlns="">
          <p:pic>
            <p:nvPicPr>
              <p:cNvPr id="771" name="Pismo odręczne 770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65814" y="5277694"/>
                <a:ext cx="2502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794" name="Pismo odręczne 793"/>
              <p14:cNvContentPartPr/>
              <p14:nvPr/>
            </p14:nvContentPartPr>
            <p14:xfrm>
              <a:off x="4927774" y="2821414"/>
              <a:ext cx="1265400" cy="393120"/>
            </p14:xfrm>
          </p:contentPart>
        </mc:Choice>
        <mc:Fallback xmlns="">
          <p:pic>
            <p:nvPicPr>
              <p:cNvPr id="794" name="Pismo odręczne 793"/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921294" y="2813854"/>
                <a:ext cx="129132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14" name="Pismo odręczne 813"/>
              <p14:cNvContentPartPr/>
              <p14:nvPr/>
            </p14:nvContentPartPr>
            <p14:xfrm>
              <a:off x="5023534" y="1905214"/>
              <a:ext cx="2506320" cy="3708000"/>
            </p14:xfrm>
          </p:contentPart>
        </mc:Choice>
        <mc:Fallback xmlns="">
          <p:pic>
            <p:nvPicPr>
              <p:cNvPr id="814" name="Pismo odręczne 813"/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002654" y="1893334"/>
                <a:ext cx="2548080" cy="37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15" name="Pismo odręczne 814"/>
              <p14:cNvContentPartPr/>
              <p14:nvPr/>
            </p14:nvContentPartPr>
            <p14:xfrm>
              <a:off x="5600254" y="5883934"/>
              <a:ext cx="947880" cy="355320"/>
            </p14:xfrm>
          </p:contentPart>
        </mc:Choice>
        <mc:Fallback xmlns="">
          <p:pic>
            <p:nvPicPr>
              <p:cNvPr id="815" name="Pismo odręczne 814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590894" y="5870974"/>
                <a:ext cx="9784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17" name="Pismo odręczne 816"/>
              <p14:cNvContentPartPr/>
              <p14:nvPr/>
            </p14:nvContentPartPr>
            <p14:xfrm>
              <a:off x="7387654" y="5111374"/>
              <a:ext cx="214560" cy="673560"/>
            </p14:xfrm>
          </p:contentPart>
        </mc:Choice>
        <mc:Fallback xmlns="">
          <p:pic>
            <p:nvPicPr>
              <p:cNvPr id="817" name="Pismo odręczne 8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66774" y="5098054"/>
                <a:ext cx="2419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18" name="Pismo odręczne 817"/>
              <p14:cNvContentPartPr/>
              <p14:nvPr/>
            </p14:nvContentPartPr>
            <p14:xfrm>
              <a:off x="7708414" y="5166814"/>
              <a:ext cx="581400" cy="342720"/>
            </p14:xfrm>
          </p:contentPart>
        </mc:Choice>
        <mc:Fallback xmlns="">
          <p:pic>
            <p:nvPicPr>
              <p:cNvPr id="818" name="Pismo odręczne 8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94734" y="5159974"/>
                <a:ext cx="5997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824" name="Pismo odręczne 823"/>
              <p14:cNvContentPartPr/>
              <p14:nvPr/>
            </p14:nvContentPartPr>
            <p14:xfrm>
              <a:off x="5648494" y="2298694"/>
              <a:ext cx="14400" cy="102960"/>
            </p14:xfrm>
          </p:contentPart>
        </mc:Choice>
        <mc:Fallback xmlns="">
          <p:pic>
            <p:nvPicPr>
              <p:cNvPr id="824" name="Pismo odręczne 823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643454" y="2288254"/>
                <a:ext cx="334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825" name="Pismo odręczne 824"/>
              <p14:cNvContentPartPr/>
              <p14:nvPr/>
            </p14:nvContentPartPr>
            <p14:xfrm>
              <a:off x="5677654" y="2363494"/>
              <a:ext cx="60840" cy="26280"/>
            </p14:xfrm>
          </p:contentPart>
        </mc:Choice>
        <mc:Fallback xmlns="">
          <p:pic>
            <p:nvPicPr>
              <p:cNvPr id="825" name="Pismo odręczne 824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70454" y="2359534"/>
                <a:ext cx="71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26" name="Pismo odręczne 825"/>
              <p14:cNvContentPartPr/>
              <p14:nvPr/>
            </p14:nvContentPartPr>
            <p14:xfrm>
              <a:off x="5711854" y="2266294"/>
              <a:ext cx="28800" cy="148680"/>
            </p14:xfrm>
          </p:contentPart>
        </mc:Choice>
        <mc:Fallback xmlns="">
          <p:pic>
            <p:nvPicPr>
              <p:cNvPr id="826" name="Pismo odręczne 8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06814" y="2257294"/>
                <a:ext cx="49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27" name="Pismo odręczne 826"/>
              <p14:cNvContentPartPr/>
              <p14:nvPr/>
            </p14:nvContentPartPr>
            <p14:xfrm>
              <a:off x="5562814" y="1627294"/>
              <a:ext cx="74520" cy="1233360"/>
            </p14:xfrm>
          </p:contentPart>
        </mc:Choice>
        <mc:Fallback xmlns="">
          <p:pic>
            <p:nvPicPr>
              <p:cNvPr id="827" name="Pismo odręczne 8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49494" y="1615774"/>
                <a:ext cx="102240" cy="12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28" name="Pismo odręczne 827"/>
              <p14:cNvContentPartPr/>
              <p14:nvPr/>
            </p14:nvContentPartPr>
            <p14:xfrm>
              <a:off x="5118214" y="2670214"/>
              <a:ext cx="367200" cy="350280"/>
            </p14:xfrm>
          </p:contentPart>
        </mc:Choice>
        <mc:Fallback xmlns="">
          <p:pic>
            <p:nvPicPr>
              <p:cNvPr id="828" name="Pismo odręczne 8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14974" y="2662294"/>
                <a:ext cx="3787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829" name="Pismo odręczne 828"/>
              <p14:cNvContentPartPr/>
              <p14:nvPr/>
            </p14:nvContentPartPr>
            <p14:xfrm>
              <a:off x="6160414" y="3192214"/>
              <a:ext cx="4320" cy="1080"/>
            </p14:xfrm>
          </p:contentPart>
        </mc:Choice>
        <mc:Fallback xmlns="">
          <p:pic>
            <p:nvPicPr>
              <p:cNvPr id="829" name="Pismo odręczne 828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156094" y="3187174"/>
                <a:ext cx="1368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844" name="Pismo odręczne 843"/>
              <p14:cNvContentPartPr/>
              <p14:nvPr/>
            </p14:nvContentPartPr>
            <p14:xfrm>
              <a:off x="9000094" y="2293294"/>
              <a:ext cx="2597400" cy="1662120"/>
            </p14:xfrm>
          </p:contentPart>
        </mc:Choice>
        <mc:Fallback xmlns="">
          <p:pic>
            <p:nvPicPr>
              <p:cNvPr id="844" name="Pismo odręczne 843"/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993254" y="2280334"/>
                <a:ext cx="2614320" cy="16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845" name="Pismo odręczne 844"/>
              <p14:cNvContentPartPr/>
              <p14:nvPr/>
            </p14:nvContentPartPr>
            <p14:xfrm>
              <a:off x="9681574" y="2414614"/>
              <a:ext cx="462600" cy="1224720"/>
            </p14:xfrm>
          </p:contentPart>
        </mc:Choice>
        <mc:Fallback xmlns="">
          <p:pic>
            <p:nvPicPr>
              <p:cNvPr id="845" name="Pismo odręczne 844"/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674374" y="2410654"/>
                <a:ext cx="486000" cy="12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2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473" y="232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7. Oblicz objętość i pole powierzchni całkowitej walca, którego przekrojem osiowym jest prostokąt o polu 144 cm2, wiedząc, że stosunek długości boków tego prostokąta jest równy 9:4 (rozpatrz dwa przypadki).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Pismo odręczne 5"/>
              <p14:cNvContentPartPr/>
              <p14:nvPr/>
            </p14:nvContentPartPr>
            <p14:xfrm>
              <a:off x="1083731" y="1854818"/>
              <a:ext cx="1331280" cy="1869480"/>
            </p14:xfrm>
          </p:contentPart>
        </mc:Choice>
        <mc:Fallback xmlns="">
          <p:pic>
            <p:nvPicPr>
              <p:cNvPr id="6" name="Pismo odręczne 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5451" y="1838618"/>
                <a:ext cx="1358640" cy="19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Pismo odręczne 38"/>
              <p14:cNvContentPartPr/>
              <p14:nvPr/>
            </p14:nvContentPartPr>
            <p14:xfrm>
              <a:off x="1034051" y="1859498"/>
              <a:ext cx="1413000" cy="189504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6131" y="1848698"/>
                <a:ext cx="1434960" cy="19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5" name="Pismo odręczne 94"/>
              <p14:cNvContentPartPr/>
              <p14:nvPr/>
            </p14:nvContentPartPr>
            <p14:xfrm>
              <a:off x="3668531" y="1576538"/>
              <a:ext cx="3339720" cy="435960"/>
            </p14:xfrm>
          </p:contentPart>
        </mc:Choice>
        <mc:Fallback xmlns="">
          <p:pic>
            <p:nvPicPr>
              <p:cNvPr id="95" name="Pismo odręczne 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61691" y="1565018"/>
                <a:ext cx="33642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6" name="Pismo odręczne 95"/>
              <p14:cNvContentPartPr/>
              <p14:nvPr/>
            </p14:nvContentPartPr>
            <p14:xfrm>
              <a:off x="7484171" y="2350178"/>
              <a:ext cx="214560" cy="48744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79131" y="2340818"/>
                <a:ext cx="2235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Pismo odręczne 108"/>
              <p14:cNvContentPartPr/>
              <p14:nvPr/>
            </p14:nvContentPartPr>
            <p14:xfrm>
              <a:off x="8812211" y="1649978"/>
              <a:ext cx="1090080" cy="39024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96011" y="1637378"/>
                <a:ext cx="11214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0" name="Pismo odręczne 109"/>
              <p14:cNvContentPartPr/>
              <p14:nvPr/>
            </p14:nvContentPartPr>
            <p14:xfrm>
              <a:off x="8250611" y="1637378"/>
              <a:ext cx="414720" cy="119844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35491" y="1621178"/>
                <a:ext cx="446400" cy="12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" name="Pismo odręczne 113"/>
              <p14:cNvContentPartPr/>
              <p14:nvPr/>
            </p14:nvContentPartPr>
            <p14:xfrm>
              <a:off x="8934971" y="2839778"/>
              <a:ext cx="736560" cy="366120"/>
            </p14:xfrm>
          </p:contentPart>
        </mc:Choice>
        <mc:Fallback xmlns="">
          <p:pic>
            <p:nvPicPr>
              <p:cNvPr id="114" name="Pismo odręczne 1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31011" y="2827538"/>
                <a:ext cx="7563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Pismo odręczne 114"/>
              <p14:cNvContentPartPr/>
              <p14:nvPr/>
            </p14:nvContentPartPr>
            <p14:xfrm>
              <a:off x="8370491" y="2484818"/>
              <a:ext cx="1328760" cy="660960"/>
            </p14:xfrm>
          </p:contentPart>
        </mc:Choice>
        <mc:Fallback xmlns="">
          <p:pic>
            <p:nvPicPr>
              <p:cNvPr id="115" name="Pismo odręczne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9691" y="2471858"/>
                <a:ext cx="134568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8" name="Pismo odręczne 137"/>
              <p14:cNvContentPartPr/>
              <p14:nvPr/>
            </p14:nvContentPartPr>
            <p14:xfrm>
              <a:off x="4329851" y="2669858"/>
              <a:ext cx="836640" cy="517320"/>
            </p14:xfrm>
          </p:contentPart>
        </mc:Choice>
        <mc:Fallback xmlns=""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18331" y="2651138"/>
                <a:ext cx="86688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" name="Pismo odręczne 142"/>
              <p14:cNvContentPartPr/>
              <p14:nvPr/>
            </p14:nvContentPartPr>
            <p14:xfrm>
              <a:off x="6161171" y="3951458"/>
              <a:ext cx="1800" cy="0"/>
            </p14:xfrm>
          </p:contentPart>
        </mc:Choice>
        <mc:Fallback xmlns="">
          <p:pic>
            <p:nvPicPr>
              <p:cNvPr id="143" name="Pismo odręczne 14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1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7" name="Pismo odręczne 156"/>
              <p14:cNvContentPartPr/>
              <p14:nvPr/>
            </p14:nvContentPartPr>
            <p14:xfrm>
              <a:off x="3072371" y="2241818"/>
              <a:ext cx="1387440" cy="1064160"/>
            </p14:xfrm>
          </p:contentPart>
        </mc:Choice>
        <mc:Fallback xmlns="">
          <p:pic>
            <p:nvPicPr>
              <p:cNvPr id="157" name="Pismo odręczne 1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66611" y="2226698"/>
                <a:ext cx="141084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" name="Pismo odręczne 173"/>
              <p14:cNvContentPartPr/>
              <p14:nvPr/>
            </p14:nvContentPartPr>
            <p14:xfrm>
              <a:off x="3501131" y="1470698"/>
              <a:ext cx="2235600" cy="690120"/>
            </p14:xfrm>
          </p:contentPart>
        </mc:Choice>
        <mc:Fallback xmlns="">
          <p:pic>
            <p:nvPicPr>
              <p:cNvPr id="174" name="Pismo odręczne 1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90691" y="1464578"/>
                <a:ext cx="226620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7" name="Pismo odręczne 176"/>
              <p14:cNvContentPartPr/>
              <p14:nvPr/>
            </p14:nvContentPartPr>
            <p14:xfrm>
              <a:off x="4375211" y="2602538"/>
              <a:ext cx="713880" cy="383400"/>
            </p14:xfrm>
          </p:contentPart>
        </mc:Choice>
        <mc:Fallback xmlns="">
          <p:pic>
            <p:nvPicPr>
              <p:cNvPr id="177" name="Pismo odręczne 1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64411" y="2594618"/>
                <a:ext cx="7426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Pismo odręczne 177"/>
              <p14:cNvContentPartPr/>
              <p14:nvPr/>
            </p14:nvContentPartPr>
            <p14:xfrm>
              <a:off x="5268011" y="2502098"/>
              <a:ext cx="297360" cy="737280"/>
            </p14:xfrm>
          </p:contentPart>
        </mc:Choice>
        <mc:Fallback xmlns=""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61531" y="2488778"/>
                <a:ext cx="31104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9" name="Pismo odręczne 178"/>
              <p14:cNvContentPartPr/>
              <p14:nvPr/>
            </p14:nvContentPartPr>
            <p14:xfrm>
              <a:off x="3871211" y="3618818"/>
              <a:ext cx="2578320" cy="1341360"/>
            </p14:xfrm>
          </p:contentPart>
        </mc:Choice>
        <mc:Fallback xmlns=""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56811" y="3613418"/>
                <a:ext cx="260712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9" name="Pismo odręczne 188"/>
              <p14:cNvContentPartPr/>
              <p14:nvPr/>
            </p14:nvContentPartPr>
            <p14:xfrm>
              <a:off x="1144571" y="3596858"/>
              <a:ext cx="1268280" cy="266760"/>
            </p14:xfrm>
          </p:contentPart>
        </mc:Choice>
        <mc:Fallback xmlns="">
          <p:pic>
            <p:nvPicPr>
              <p:cNvPr id="189" name="Pismo odręczne 1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3691" y="3581357"/>
                <a:ext cx="1294200" cy="298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8" name="Pismo odręczne 207"/>
              <p14:cNvContentPartPr/>
              <p14:nvPr/>
            </p14:nvContentPartPr>
            <p14:xfrm>
              <a:off x="2400611" y="4645898"/>
              <a:ext cx="0" cy="0"/>
            </p14:xfrm>
          </p:contentPart>
        </mc:Choice>
        <mc:Fallback xmlns="">
          <p:pic>
            <p:nvPicPr>
              <p:cNvPr id="208" name="Pismo odręczne 2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9" name="Pismo odręczne 208"/>
              <p14:cNvContentPartPr/>
              <p14:nvPr/>
            </p14:nvContentPartPr>
            <p14:xfrm>
              <a:off x="2595371" y="2502098"/>
              <a:ext cx="128160" cy="285120"/>
            </p14:xfrm>
          </p:contentPart>
        </mc:Choice>
        <mc:Fallback xmlns="">
          <p:pic>
            <p:nvPicPr>
              <p:cNvPr id="209" name="Pismo odręczne 20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9531" y="2493098"/>
                <a:ext cx="1638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4" name="Pismo odręczne 213"/>
              <p14:cNvContentPartPr/>
              <p14:nvPr/>
            </p14:nvContentPartPr>
            <p14:xfrm>
              <a:off x="1081571" y="1457378"/>
              <a:ext cx="1295640" cy="392760"/>
            </p14:xfrm>
          </p:contentPart>
        </mc:Choice>
        <mc:Fallback xmlns="">
          <p:pic>
            <p:nvPicPr>
              <p:cNvPr id="214" name="Pismo odręczne 2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4011" y="1442258"/>
                <a:ext cx="13226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6" name="Pismo odręczne 215"/>
              <p14:cNvContentPartPr/>
              <p14:nvPr/>
            </p14:nvContentPartPr>
            <p14:xfrm>
              <a:off x="1194251" y="3629258"/>
              <a:ext cx="1348560" cy="53640"/>
            </p14:xfrm>
          </p:contentPart>
        </mc:Choice>
        <mc:Fallback xmlns="">
          <p:pic>
            <p:nvPicPr>
              <p:cNvPr id="216" name="Pismo odręczne 2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5611" y="3609818"/>
                <a:ext cx="1378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8" name="Pismo odręczne 217"/>
              <p14:cNvContentPartPr/>
              <p14:nvPr/>
            </p14:nvContentPartPr>
            <p14:xfrm>
              <a:off x="2406731" y="1997018"/>
              <a:ext cx="66600" cy="1566000"/>
            </p14:xfrm>
          </p:contentPart>
        </mc:Choice>
        <mc:Fallback xmlns="">
          <p:pic>
            <p:nvPicPr>
              <p:cNvPr id="218" name="Pismo odręczne 2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1251" y="1985495"/>
                <a:ext cx="91800" cy="1593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5" name="Pismo odręczne 224"/>
              <p14:cNvContentPartPr/>
              <p14:nvPr/>
            </p14:nvContentPartPr>
            <p14:xfrm>
              <a:off x="1037651" y="1862738"/>
              <a:ext cx="1410480" cy="1924560"/>
            </p14:xfrm>
          </p:contentPart>
        </mc:Choice>
        <mc:Fallback xmlns="">
          <p:pic>
            <p:nvPicPr>
              <p:cNvPr id="225" name="Pismo odręczne 2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5771" y="1845098"/>
                <a:ext cx="1441440" cy="19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6" name="Pismo odręczne 225"/>
              <p14:cNvContentPartPr/>
              <p14:nvPr/>
            </p14:nvContentPartPr>
            <p14:xfrm>
              <a:off x="1120811" y="3289418"/>
              <a:ext cx="1249200" cy="459720"/>
            </p14:xfrm>
          </p:contentPart>
        </mc:Choice>
        <mc:Fallback xmlns="">
          <p:pic>
            <p:nvPicPr>
              <p:cNvPr id="226" name="Pismo odręczne 2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6771" y="3269618"/>
                <a:ext cx="12841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4" name="Pismo odręczne 233"/>
              <p14:cNvContentPartPr/>
              <p14:nvPr/>
            </p14:nvContentPartPr>
            <p14:xfrm>
              <a:off x="1103891" y="3628178"/>
              <a:ext cx="1235880" cy="98640"/>
            </p14:xfrm>
          </p:contentPart>
        </mc:Choice>
        <mc:Fallback xmlns="">
          <p:pic>
            <p:nvPicPr>
              <p:cNvPr id="234" name="Pismo odręczne 2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1651" y="3608378"/>
                <a:ext cx="1269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5" name="Pismo odręczne 234"/>
              <p14:cNvContentPartPr/>
              <p14:nvPr/>
            </p14:nvContentPartPr>
            <p14:xfrm>
              <a:off x="1144571" y="3688658"/>
              <a:ext cx="1123200" cy="297360"/>
            </p14:xfrm>
          </p:contentPart>
        </mc:Choice>
        <mc:Fallback xmlns="">
          <p:pic>
            <p:nvPicPr>
              <p:cNvPr id="235" name="Pismo odręczne 2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2331" y="3667778"/>
                <a:ext cx="11563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9" name="Pismo odręczne 238"/>
              <p14:cNvContentPartPr/>
              <p14:nvPr/>
            </p14:nvContentPartPr>
            <p14:xfrm>
              <a:off x="4309691" y="2593898"/>
              <a:ext cx="896760" cy="440640"/>
            </p14:xfrm>
          </p:contentPart>
        </mc:Choice>
        <mc:Fallback xmlns="">
          <p:pic>
            <p:nvPicPr>
              <p:cNvPr id="239" name="Pismo odręczne 2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05011" y="2575178"/>
                <a:ext cx="9165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2" name="Pismo odręczne 241"/>
              <p14:cNvContentPartPr/>
              <p14:nvPr/>
            </p14:nvContentPartPr>
            <p14:xfrm>
              <a:off x="3807851" y="2416058"/>
              <a:ext cx="177840" cy="24228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96691" y="2408498"/>
                <a:ext cx="2001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5" name="Pismo odręczne 284"/>
              <p14:cNvContentPartPr/>
              <p14:nvPr/>
            </p14:nvContentPartPr>
            <p14:xfrm>
              <a:off x="5727371" y="5688458"/>
              <a:ext cx="1416600" cy="790200"/>
            </p14:xfrm>
          </p:contentPart>
        </mc:Choice>
        <mc:Fallback xmlns="">
          <p:pic>
            <p:nvPicPr>
              <p:cNvPr id="285" name="Pismo odręczne 2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10451" y="5667578"/>
                <a:ext cx="145404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6" name="Pismo odręczne 285"/>
              <p14:cNvContentPartPr/>
              <p14:nvPr/>
            </p14:nvContentPartPr>
            <p14:xfrm>
              <a:off x="5919611" y="5857298"/>
              <a:ext cx="939960" cy="311400"/>
            </p14:xfrm>
          </p:contentPart>
        </mc:Choice>
        <mc:Fallback xmlns="">
          <p:pic>
            <p:nvPicPr>
              <p:cNvPr id="286" name="Pismo odręczne 2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00891" y="5843618"/>
                <a:ext cx="9770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8" name="Pismo odręczne 287"/>
              <p14:cNvContentPartPr/>
              <p14:nvPr/>
            </p14:nvContentPartPr>
            <p14:xfrm>
              <a:off x="750371" y="4451858"/>
              <a:ext cx="3303000" cy="2237760"/>
            </p14:xfrm>
          </p:contentPart>
        </mc:Choice>
        <mc:Fallback xmlns=""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3171" y="4439258"/>
                <a:ext cx="33228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9" name="Pismo odręczne 288"/>
              <p14:cNvContentPartPr/>
              <p14:nvPr/>
            </p14:nvContentPartPr>
            <p14:xfrm>
              <a:off x="4720451" y="4698098"/>
              <a:ext cx="1071000" cy="1414080"/>
            </p14:xfrm>
          </p:contentPart>
        </mc:Choice>
        <mc:Fallback xmlns="">
          <p:pic>
            <p:nvPicPr>
              <p:cNvPr id="289" name="Pismo odręczne 2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02451" y="4679738"/>
                <a:ext cx="110124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5" name="Pismo odręczne 294"/>
              <p14:cNvContentPartPr/>
              <p14:nvPr/>
            </p14:nvContentPartPr>
            <p14:xfrm>
              <a:off x="7888811" y="4298858"/>
              <a:ext cx="4001760" cy="2376000"/>
            </p14:xfrm>
          </p:contentPart>
        </mc:Choice>
        <mc:Fallback xmlns="">
          <p:pic>
            <p:nvPicPr>
              <p:cNvPr id="295" name="Pismo odręczne 2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78011" y="4285898"/>
                <a:ext cx="4024440" cy="24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0" name="Pismo odręczne 329"/>
              <p14:cNvContentPartPr/>
              <p14:nvPr/>
            </p14:nvContentPartPr>
            <p14:xfrm>
              <a:off x="5642411" y="5185538"/>
              <a:ext cx="1411560" cy="392040"/>
            </p14:xfrm>
          </p:contentPart>
        </mc:Choice>
        <mc:Fallback xmlns="">
          <p:pic>
            <p:nvPicPr>
              <p:cNvPr id="330" name="Pismo odręczne 32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33051" y="5172938"/>
                <a:ext cx="142452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6" name="Pismo odręczne 335"/>
              <p14:cNvContentPartPr/>
              <p14:nvPr/>
            </p14:nvContentPartPr>
            <p14:xfrm>
              <a:off x="7804571" y="4985018"/>
              <a:ext cx="295920" cy="1181160"/>
            </p14:xfrm>
          </p:contentPart>
        </mc:Choice>
        <mc:Fallback xmlns="">
          <p:pic>
            <p:nvPicPr>
              <p:cNvPr id="336" name="Pismo odręczne 33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98451" y="4969898"/>
                <a:ext cx="305640" cy="12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473" y="232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1. W pudełku mającym kształt walca można zmieścić trzy piłki tenisowe o średnicy 6,4 cm każda. Czy pole powierzchni bocznej tego pudełka jest większe od 3 dm2?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Pismo odręczne 15"/>
              <p14:cNvContentPartPr/>
              <p14:nvPr/>
            </p14:nvContentPartPr>
            <p14:xfrm>
              <a:off x="1024691" y="3635018"/>
              <a:ext cx="1100520" cy="107100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3444" y="3613778"/>
                <a:ext cx="1142654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Pismo odręczne 20"/>
              <p14:cNvContentPartPr/>
              <p14:nvPr/>
            </p14:nvContentPartPr>
            <p14:xfrm>
              <a:off x="998411" y="1678418"/>
              <a:ext cx="1152360" cy="112320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7531" y="1657538"/>
                <a:ext cx="119412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Pismo odręczne 35"/>
              <p14:cNvContentPartPr/>
              <p14:nvPr/>
            </p14:nvContentPartPr>
            <p14:xfrm>
              <a:off x="966731" y="1670498"/>
              <a:ext cx="111600" cy="306288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6291" y="1658618"/>
                <a:ext cx="141480" cy="30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Pismo odręczne 36"/>
              <p14:cNvContentPartPr/>
              <p14:nvPr/>
            </p14:nvContentPartPr>
            <p14:xfrm>
              <a:off x="1448771" y="1967138"/>
              <a:ext cx="1090080" cy="1071720"/>
            </p14:xfrm>
          </p:contentPart>
        </mc:Choice>
        <mc:Fallback xmlns=""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30771" y="1952018"/>
                <a:ext cx="111168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Pismo odręczne 38"/>
              <p14:cNvContentPartPr/>
              <p14:nvPr/>
            </p14:nvContentPartPr>
            <p14:xfrm>
              <a:off x="3739811" y="1502018"/>
              <a:ext cx="7749720" cy="233496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25051" y="1485458"/>
                <a:ext cx="7785720" cy="23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Pismo odręczne 56"/>
              <p14:cNvContentPartPr/>
              <p14:nvPr/>
            </p14:nvContentPartPr>
            <p14:xfrm>
              <a:off x="1001651" y="1657898"/>
              <a:ext cx="1294920" cy="158760"/>
            </p14:xfrm>
          </p:contentPart>
        </mc:Choice>
        <mc:Fallback xmlns="">
          <p:pic>
            <p:nvPicPr>
              <p:cNvPr id="57" name="Pismo odręczne 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6251" y="1637018"/>
                <a:ext cx="13212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Pismo odręczne 57"/>
              <p14:cNvContentPartPr/>
              <p14:nvPr/>
            </p14:nvContentPartPr>
            <p14:xfrm>
              <a:off x="1000931" y="1326338"/>
              <a:ext cx="1274760" cy="36936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1571" y="1305458"/>
                <a:ext cx="13053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Pismo odręczne 59"/>
              <p14:cNvContentPartPr/>
              <p14:nvPr/>
            </p14:nvContentPartPr>
            <p14:xfrm>
              <a:off x="1074371" y="2826098"/>
              <a:ext cx="1022760" cy="78372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3484" y="2805218"/>
                <a:ext cx="1064895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7" name="Pismo odręczne 66"/>
              <p14:cNvContentPartPr/>
              <p14:nvPr/>
            </p14:nvContentPartPr>
            <p14:xfrm>
              <a:off x="1045931" y="823058"/>
              <a:ext cx="2116080" cy="110520"/>
            </p14:xfrm>
          </p:contentPart>
        </mc:Choice>
        <mc:Fallback xmlns="">
          <p:pic>
            <p:nvPicPr>
              <p:cNvPr id="67" name="Pismo odręczne 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0811" y="812978"/>
                <a:ext cx="2152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Pismo odręczne 67"/>
              <p14:cNvContentPartPr/>
              <p14:nvPr/>
            </p14:nvContentPartPr>
            <p14:xfrm>
              <a:off x="1015331" y="1634138"/>
              <a:ext cx="1256400" cy="2990160"/>
            </p14:xfrm>
          </p:contentPart>
        </mc:Choice>
        <mc:Fallback xmlns="">
          <p:pic>
            <p:nvPicPr>
              <p:cNvPr id="68" name="Pismo odręczne 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3811" y="1613618"/>
                <a:ext cx="1288800" cy="30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Pismo odręczne 69"/>
              <p14:cNvContentPartPr/>
              <p14:nvPr/>
            </p14:nvContentPartPr>
            <p14:xfrm>
              <a:off x="1083371" y="4667138"/>
              <a:ext cx="1032120" cy="31428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0406" y="4646258"/>
                <a:ext cx="106597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Pismo odręczne 70"/>
              <p14:cNvContentPartPr/>
              <p14:nvPr/>
            </p14:nvContentPartPr>
            <p14:xfrm>
              <a:off x="1072931" y="4492898"/>
              <a:ext cx="1018440" cy="252000"/>
            </p14:xfrm>
          </p:contentPart>
        </mc:Choice>
        <mc:Fallback xmlns="">
          <p:pic>
            <p:nvPicPr>
              <p:cNvPr id="71" name="Pismo odręczne 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2127" y="4471658"/>
                <a:ext cx="1050131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Pismo odręczne 71"/>
              <p14:cNvContentPartPr/>
              <p14:nvPr/>
            </p14:nvContentPartPr>
            <p14:xfrm>
              <a:off x="1792931" y="4800338"/>
              <a:ext cx="87480" cy="7956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77749" y="4796738"/>
                <a:ext cx="117845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8" name="Pismo odręczne 97"/>
              <p14:cNvContentPartPr/>
              <p14:nvPr/>
            </p14:nvContentPartPr>
            <p14:xfrm>
              <a:off x="6303371" y="782738"/>
              <a:ext cx="590760" cy="239760"/>
            </p14:xfrm>
          </p:contentPart>
        </mc:Choice>
        <mc:Fallback xmlns="">
          <p:pic>
            <p:nvPicPr>
              <p:cNvPr id="98" name="Pismo odręczne 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91131" y="774818"/>
                <a:ext cx="6242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0" name="Pismo odręczne 119"/>
              <p14:cNvContentPartPr/>
              <p14:nvPr/>
            </p14:nvContentPartPr>
            <p14:xfrm>
              <a:off x="10764131" y="2838698"/>
              <a:ext cx="0" cy="3960"/>
            </p14:xfrm>
          </p:contentPart>
        </mc:Choice>
        <mc:Fallback xmlns="">
          <p:pic>
            <p:nvPicPr>
              <p:cNvPr id="120" name="Pismo odręczne 1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0" cy="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1" name="Pismo odręczne 120"/>
              <p14:cNvContentPartPr/>
              <p14:nvPr/>
            </p14:nvContentPartPr>
            <p14:xfrm>
              <a:off x="10759091" y="2847698"/>
              <a:ext cx="0" cy="3240"/>
            </p14:xfrm>
          </p:contentPart>
        </mc:Choice>
        <mc:Fallback xmlns=""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" name="Pismo odręczne 122"/>
              <p14:cNvContentPartPr/>
              <p14:nvPr/>
            </p14:nvContentPartPr>
            <p14:xfrm>
              <a:off x="1099571" y="4590818"/>
              <a:ext cx="1019160" cy="162720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5886" y="4569938"/>
                <a:ext cx="1053732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2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473" y="232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4. Kubek mający kształt walca o średnicy podstawy 8 cm i wysokości 10 cm jest w 90% wypełniony wodą. Wkładamy do niego cztery sześcienne metalowe kostki, każda o krawędzi 2 cm. Czy woda z kubka się wyleje (pomiń grubość ścianek kubka)?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Pismo odręczne 10"/>
              <p14:cNvContentPartPr/>
              <p14:nvPr/>
            </p14:nvContentPartPr>
            <p14:xfrm>
              <a:off x="979331" y="1932578"/>
              <a:ext cx="0" cy="21240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Pismo odręczne 16"/>
              <p14:cNvContentPartPr/>
              <p14:nvPr/>
            </p14:nvContentPartPr>
            <p14:xfrm>
              <a:off x="969971" y="1943378"/>
              <a:ext cx="63360" cy="210096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9531" y="1932938"/>
                <a:ext cx="89640" cy="21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Pismo odręczne 17"/>
              <p14:cNvContentPartPr/>
              <p14:nvPr/>
            </p14:nvContentPartPr>
            <p14:xfrm>
              <a:off x="978971" y="1966418"/>
              <a:ext cx="1550520" cy="2259360"/>
            </p14:xfrm>
          </p:contentPart>
        </mc:Choice>
        <mc:Fallback xmlns="">
          <p:pic>
            <p:nvPicPr>
              <p:cNvPr id="18" name="Pismo odręczne 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8891" y="1955978"/>
                <a:ext cx="1577160" cy="22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Pismo odręczne 18"/>
              <p14:cNvContentPartPr/>
              <p14:nvPr/>
            </p14:nvContentPartPr>
            <p14:xfrm>
              <a:off x="983651" y="1578698"/>
              <a:ext cx="1546200" cy="45288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571" y="1559978"/>
                <a:ext cx="15760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Pismo odręczne 19"/>
              <p14:cNvContentPartPr/>
              <p14:nvPr/>
            </p14:nvContentPartPr>
            <p14:xfrm>
              <a:off x="989051" y="1989818"/>
              <a:ext cx="1543320" cy="31140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9691" y="1979738"/>
                <a:ext cx="15717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Pismo odręczne 32"/>
              <p14:cNvContentPartPr/>
              <p14:nvPr/>
            </p14:nvContentPartPr>
            <p14:xfrm>
              <a:off x="3674651" y="1663298"/>
              <a:ext cx="1670040" cy="352440"/>
            </p14:xfrm>
          </p:contentPart>
        </mc:Choice>
        <mc:Fallback xmlns="">
          <p:pic>
            <p:nvPicPr>
              <p:cNvPr id="33" name="Pismo odręczne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6731" y="1647818"/>
                <a:ext cx="16988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Pismo odręczne 71"/>
              <p14:cNvContentPartPr/>
              <p14:nvPr/>
            </p14:nvContentPartPr>
            <p14:xfrm>
              <a:off x="457691" y="2086658"/>
              <a:ext cx="396360" cy="110196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3651" y="2071538"/>
                <a:ext cx="42840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" name="Pismo odręczne 102"/>
              <p14:cNvContentPartPr/>
              <p14:nvPr/>
            </p14:nvContentPartPr>
            <p14:xfrm>
              <a:off x="7550771" y="2280338"/>
              <a:ext cx="659160" cy="16560"/>
            </p14:xfrm>
          </p:contentPart>
        </mc:Choice>
        <mc:Fallback xmlns="">
          <p:pic>
            <p:nvPicPr>
              <p:cNvPr id="103" name="Pismo odręczne 1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42851" y="2268818"/>
                <a:ext cx="687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" name="Pismo odręczne 122"/>
              <p14:cNvContentPartPr/>
              <p14:nvPr/>
            </p14:nvContentPartPr>
            <p14:xfrm>
              <a:off x="1843331" y="3011138"/>
              <a:ext cx="560880" cy="477360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29651" y="2998178"/>
                <a:ext cx="5853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" name="Pismo odręczne 127"/>
              <p14:cNvContentPartPr/>
              <p14:nvPr/>
            </p14:nvContentPartPr>
            <p14:xfrm>
              <a:off x="1034411" y="2585978"/>
              <a:ext cx="1532520" cy="6228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0371" y="2565458"/>
                <a:ext cx="1567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2" name="Pismo odręczne 131"/>
              <p14:cNvContentPartPr/>
              <p14:nvPr/>
            </p14:nvContentPartPr>
            <p14:xfrm>
              <a:off x="847571" y="1971458"/>
              <a:ext cx="224280" cy="2045520"/>
            </p14:xfrm>
          </p:contentPart>
        </mc:Choice>
        <mc:Fallback xmlns="">
          <p:pic>
            <p:nvPicPr>
              <p:cNvPr id="132" name="Pismo odręczne 1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0651" y="1956338"/>
                <a:ext cx="258840" cy="20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" name="Pismo odręczne 132"/>
              <p14:cNvContentPartPr/>
              <p14:nvPr/>
            </p14:nvContentPartPr>
            <p14:xfrm>
              <a:off x="1700771" y="4131818"/>
              <a:ext cx="371160" cy="273600"/>
            </p14:xfrm>
          </p:contentPart>
        </mc:Choice>
        <mc:Fallback xmlns="">
          <p:pic>
            <p:nvPicPr>
              <p:cNvPr id="133" name="Pismo odręczne 1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86731" y="4128218"/>
                <a:ext cx="4017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8" name="Pismo odręczne 137"/>
              <p14:cNvContentPartPr/>
              <p14:nvPr/>
            </p14:nvContentPartPr>
            <p14:xfrm>
              <a:off x="384251" y="2089178"/>
              <a:ext cx="338040" cy="301320"/>
            </p14:xfrm>
          </p:contentPart>
        </mc:Choice>
        <mc:Fallback xmlns=""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1291" y="2079818"/>
                <a:ext cx="3542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5" name="Pismo odręczne 144"/>
              <p14:cNvContentPartPr/>
              <p14:nvPr/>
            </p14:nvContentPartPr>
            <p14:xfrm>
              <a:off x="1045211" y="2403458"/>
              <a:ext cx="1481760" cy="194760"/>
            </p14:xfrm>
          </p:contentPart>
        </mc:Choice>
        <mc:Fallback xmlns="">
          <p:pic>
            <p:nvPicPr>
              <p:cNvPr id="145" name="Pismo odręczne 14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3331" y="2382578"/>
                <a:ext cx="15145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6" name="Pismo odręczne 145"/>
              <p14:cNvContentPartPr/>
              <p14:nvPr/>
            </p14:nvContentPartPr>
            <p14:xfrm>
              <a:off x="1058171" y="2609378"/>
              <a:ext cx="1459440" cy="253440"/>
            </p14:xfrm>
          </p:contentPart>
        </mc:Choice>
        <mc:Fallback xmlns="">
          <p:pic>
            <p:nvPicPr>
              <p:cNvPr id="146" name="Pismo odręczne 1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4851" y="2588498"/>
                <a:ext cx="14936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7" name="Pismo odręczne 156"/>
              <p14:cNvContentPartPr/>
              <p14:nvPr/>
            </p14:nvContentPartPr>
            <p14:xfrm>
              <a:off x="5220131" y="4099778"/>
              <a:ext cx="6480" cy="0"/>
            </p14:xfrm>
          </p:contentPart>
        </mc:Choice>
        <mc:Fallback xmlns="">
          <p:pic>
            <p:nvPicPr>
              <p:cNvPr id="157" name="Pismo odręczne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7" name="Pismo odręczne 186"/>
              <p14:cNvContentPartPr/>
              <p14:nvPr/>
            </p14:nvContentPartPr>
            <p14:xfrm>
              <a:off x="1034411" y="4002578"/>
              <a:ext cx="1427760" cy="272520"/>
            </p14:xfrm>
          </p:contentPart>
        </mc:Choice>
        <mc:Fallback xmlns="">
          <p:pic>
            <p:nvPicPr>
              <p:cNvPr id="187" name="Pismo odręczne 1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5411" y="3995378"/>
                <a:ext cx="1455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1" name="Pismo odręczne 190"/>
              <p14:cNvContentPartPr/>
              <p14:nvPr/>
            </p14:nvContentPartPr>
            <p14:xfrm>
              <a:off x="2679971" y="2814938"/>
              <a:ext cx="187200" cy="284760"/>
            </p14:xfrm>
          </p:contentPart>
        </mc:Choice>
        <mc:Fallback xmlns="">
          <p:pic>
            <p:nvPicPr>
              <p:cNvPr id="191" name="Pismo odręczne 1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73131" y="2804138"/>
                <a:ext cx="197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2" name="Pismo odręczne 221"/>
              <p14:cNvContentPartPr/>
              <p14:nvPr/>
            </p14:nvContentPartPr>
            <p14:xfrm>
              <a:off x="7342331" y="1405898"/>
              <a:ext cx="365040" cy="517680"/>
            </p14:xfrm>
          </p:contentPart>
        </mc:Choice>
        <mc:Fallback xmlns="">
          <p:pic>
            <p:nvPicPr>
              <p:cNvPr id="222" name="Pismo odręczne 2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771" y="1396178"/>
                <a:ext cx="37728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3" name="Pismo odręczne 222"/>
              <p14:cNvContentPartPr/>
              <p14:nvPr/>
            </p14:nvContentPartPr>
            <p14:xfrm>
              <a:off x="7784051" y="1998098"/>
              <a:ext cx="724680" cy="28080"/>
            </p14:xfrm>
          </p:contentPart>
        </mc:Choice>
        <mc:Fallback xmlns="">
          <p:pic>
            <p:nvPicPr>
              <p:cNvPr id="223" name="Pismo odręczne 2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79371" y="1992698"/>
                <a:ext cx="74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0" name="Pismo odręczne 229"/>
              <p14:cNvContentPartPr/>
              <p14:nvPr/>
            </p14:nvContentPartPr>
            <p14:xfrm>
              <a:off x="7530251" y="1698578"/>
              <a:ext cx="612720" cy="594720"/>
            </p14:xfrm>
          </p:contentPart>
        </mc:Choice>
        <mc:Fallback xmlns="">
          <p:pic>
            <p:nvPicPr>
              <p:cNvPr id="230" name="Pismo odręczne 2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20171" y="1681658"/>
                <a:ext cx="6411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3" name="Pismo odręczne 232"/>
              <p14:cNvContentPartPr/>
              <p14:nvPr/>
            </p14:nvContentPartPr>
            <p14:xfrm>
              <a:off x="7788011" y="1398338"/>
              <a:ext cx="719640" cy="645480"/>
            </p14:xfrm>
          </p:contentPart>
        </mc:Choice>
        <mc:Fallback xmlns="">
          <p:pic>
            <p:nvPicPr>
              <p:cNvPr id="233" name="Pismo odręczne 2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78651" y="1380698"/>
                <a:ext cx="74664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4" name="Pismo odręczne 233"/>
              <p14:cNvContentPartPr/>
              <p14:nvPr/>
            </p14:nvContentPartPr>
            <p14:xfrm>
              <a:off x="7608011" y="2030858"/>
              <a:ext cx="253440" cy="240120"/>
            </p14:xfrm>
          </p:contentPart>
        </mc:Choice>
        <mc:Fallback xmlns="">
          <p:pic>
            <p:nvPicPr>
              <p:cNvPr id="234" name="Pismo odręczne 2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01171" y="2015378"/>
                <a:ext cx="2757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5" name="Pismo odręczne 234"/>
              <p14:cNvContentPartPr/>
              <p14:nvPr/>
            </p14:nvContentPartPr>
            <p14:xfrm>
              <a:off x="8262851" y="2065778"/>
              <a:ext cx="248400" cy="214200"/>
            </p14:xfrm>
          </p:contentPart>
        </mc:Choice>
        <mc:Fallback xmlns="">
          <p:pic>
            <p:nvPicPr>
              <p:cNvPr id="235" name="Pismo odręczne 2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53131" y="2048858"/>
                <a:ext cx="275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8" name="Pismo odręczne 237"/>
              <p14:cNvContentPartPr/>
              <p14:nvPr/>
            </p14:nvContentPartPr>
            <p14:xfrm>
              <a:off x="7745891" y="2386898"/>
              <a:ext cx="3727800" cy="2211120"/>
            </p14:xfrm>
          </p:contentPart>
        </mc:Choice>
        <mc:Fallback xmlns="">
          <p:pic>
            <p:nvPicPr>
              <p:cNvPr id="238" name="Pismo odręczne 23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32211" y="2372498"/>
                <a:ext cx="3745080" cy="22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8" name="Pismo odręczne 247"/>
              <p14:cNvContentPartPr/>
              <p14:nvPr/>
            </p14:nvContentPartPr>
            <p14:xfrm>
              <a:off x="7546091" y="1426778"/>
              <a:ext cx="999360" cy="767880"/>
            </p14:xfrm>
          </p:contentPart>
        </mc:Choice>
        <mc:Fallback xmlns="">
          <p:pic>
            <p:nvPicPr>
              <p:cNvPr id="248" name="Pismo odręczne 24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35291" y="1410938"/>
                <a:ext cx="102636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7" name="Pismo odręczne 286"/>
              <p14:cNvContentPartPr/>
              <p14:nvPr/>
            </p14:nvContentPartPr>
            <p14:xfrm>
              <a:off x="3536411" y="5289938"/>
              <a:ext cx="2734920" cy="425520"/>
            </p14:xfrm>
          </p:contentPart>
        </mc:Choice>
        <mc:Fallback xmlns="">
          <p:pic>
            <p:nvPicPr>
              <p:cNvPr id="287" name="Pismo odręczne 2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26691" y="5281298"/>
                <a:ext cx="27601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3" name="Pismo odręczne 292"/>
              <p14:cNvContentPartPr/>
              <p14:nvPr/>
            </p14:nvContentPartPr>
            <p14:xfrm>
              <a:off x="3828371" y="2356658"/>
              <a:ext cx="1897560" cy="962280"/>
            </p14:xfrm>
          </p:contentPart>
        </mc:Choice>
        <mc:Fallback xmlns="">
          <p:pic>
            <p:nvPicPr>
              <p:cNvPr id="293" name="Pismo odręczne 2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08931" y="2343698"/>
                <a:ext cx="193788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7" name="Pismo odręczne 306"/>
              <p14:cNvContentPartPr/>
              <p14:nvPr/>
            </p14:nvContentPartPr>
            <p14:xfrm>
              <a:off x="7517291" y="1788938"/>
              <a:ext cx="20160" cy="447840"/>
            </p14:xfrm>
          </p:contentPart>
        </mc:Choice>
        <mc:Fallback xmlns="">
          <p:pic>
            <p:nvPicPr>
              <p:cNvPr id="307" name="Pismo odręczne 3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02891" y="1774898"/>
                <a:ext cx="540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8" name="Pismo odręczne 307"/>
              <p14:cNvContentPartPr/>
              <p14:nvPr/>
            </p14:nvContentPartPr>
            <p14:xfrm>
              <a:off x="5282411" y="3134978"/>
              <a:ext cx="534240" cy="163440"/>
            </p14:xfrm>
          </p:contentPart>
        </mc:Choice>
        <mc:Fallback xmlns="">
          <p:pic>
            <p:nvPicPr>
              <p:cNvPr id="308" name="Pismo odręczne 3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67651" y="3123098"/>
                <a:ext cx="5702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" name="Pismo odręczne 308"/>
              <p14:cNvContentPartPr/>
              <p14:nvPr/>
            </p14:nvContentPartPr>
            <p14:xfrm>
              <a:off x="1907771" y="2886578"/>
              <a:ext cx="468720" cy="617400"/>
            </p14:xfrm>
          </p:contentPart>
        </mc:Choice>
        <mc:Fallback xmlns="">
          <p:pic>
            <p:nvPicPr>
              <p:cNvPr id="309" name="Pismo odręczne 30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01291" y="2876138"/>
                <a:ext cx="49032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0" name="Pismo odręczne 309"/>
              <p14:cNvContentPartPr/>
              <p14:nvPr/>
            </p14:nvContentPartPr>
            <p14:xfrm>
              <a:off x="5448371" y="3831938"/>
              <a:ext cx="288360" cy="835560"/>
            </p14:xfrm>
          </p:contentPart>
        </mc:Choice>
        <mc:Fallback xmlns="">
          <p:pic>
            <p:nvPicPr>
              <p:cNvPr id="310" name="Pismo odręczne 3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44051" y="3821138"/>
                <a:ext cx="30744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1" name="Pismo odręczne 310"/>
              <p14:cNvContentPartPr/>
              <p14:nvPr/>
            </p14:nvContentPartPr>
            <p14:xfrm>
              <a:off x="1039811" y="3847058"/>
              <a:ext cx="1418400" cy="415080"/>
            </p14:xfrm>
          </p:contentPart>
        </mc:Choice>
        <mc:Fallback xmlns="">
          <p:pic>
            <p:nvPicPr>
              <p:cNvPr id="311" name="Pismo odręczne 3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7571" y="3826178"/>
                <a:ext cx="14515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2" name="Pismo odręczne 311"/>
              <p14:cNvContentPartPr/>
              <p14:nvPr/>
            </p14:nvContentPartPr>
            <p14:xfrm>
              <a:off x="3657011" y="3861098"/>
              <a:ext cx="1796400" cy="347040"/>
            </p14:xfrm>
          </p:contentPart>
        </mc:Choice>
        <mc:Fallback xmlns="">
          <p:pic>
            <p:nvPicPr>
              <p:cNvPr id="312" name="Pismo odręczne 31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41171" y="3843458"/>
                <a:ext cx="18194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3" name="Pismo odręczne 312"/>
              <p14:cNvContentPartPr/>
              <p14:nvPr/>
            </p14:nvContentPartPr>
            <p14:xfrm>
              <a:off x="1051691" y="4191578"/>
              <a:ext cx="1450440" cy="349920"/>
            </p14:xfrm>
          </p:contentPart>
        </mc:Choice>
        <mc:Fallback xmlns="">
          <p:pic>
            <p:nvPicPr>
              <p:cNvPr id="313" name="Pismo odręczne 31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8731" y="4179698"/>
                <a:ext cx="1484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4" name="Pismo odręczne 313"/>
              <p14:cNvContentPartPr/>
              <p14:nvPr/>
            </p14:nvContentPartPr>
            <p14:xfrm>
              <a:off x="4595891" y="4457258"/>
              <a:ext cx="235800" cy="9000"/>
            </p14:xfrm>
          </p:contentPart>
        </mc:Choice>
        <mc:Fallback xmlns="">
          <p:pic>
            <p:nvPicPr>
              <p:cNvPr id="314" name="Pismo odręczne 31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90131" y="4443578"/>
                <a:ext cx="245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5" name="Pismo odręczne 314"/>
              <p14:cNvContentPartPr/>
              <p14:nvPr/>
            </p14:nvContentPartPr>
            <p14:xfrm>
              <a:off x="3727211" y="4497938"/>
              <a:ext cx="1279440" cy="271440"/>
            </p14:xfrm>
          </p:contentPart>
        </mc:Choice>
        <mc:Fallback xmlns="">
          <p:pic>
            <p:nvPicPr>
              <p:cNvPr id="315" name="Pismo odręczne 31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22531" y="4481738"/>
                <a:ext cx="12978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6" name="Pismo odręczne 315"/>
              <p14:cNvContentPartPr/>
              <p14:nvPr/>
            </p14:nvContentPartPr>
            <p14:xfrm>
              <a:off x="5899811" y="4436018"/>
              <a:ext cx="125280" cy="299880"/>
            </p14:xfrm>
          </p:contentPart>
        </mc:Choice>
        <mc:Fallback xmlns="">
          <p:pic>
            <p:nvPicPr>
              <p:cNvPr id="316" name="Pismo odręczne 3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91171" y="4418738"/>
                <a:ext cx="1548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8" name="Pismo odręczne 317"/>
              <p14:cNvContentPartPr/>
              <p14:nvPr/>
            </p14:nvContentPartPr>
            <p14:xfrm>
              <a:off x="3738371" y="5052338"/>
              <a:ext cx="2455920" cy="323640"/>
            </p14:xfrm>
          </p:contentPart>
        </mc:Choice>
        <mc:Fallback xmlns="">
          <p:pic>
            <p:nvPicPr>
              <p:cNvPr id="318" name="Pismo odręczne 3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27211" y="5041538"/>
                <a:ext cx="24832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4" name="Pismo odręczne 323"/>
              <p14:cNvContentPartPr/>
              <p14:nvPr/>
            </p14:nvContentPartPr>
            <p14:xfrm>
              <a:off x="5227331" y="4526018"/>
              <a:ext cx="108360" cy="240120"/>
            </p14:xfrm>
          </p:contentPart>
        </mc:Choice>
        <mc:Fallback xmlns="">
          <p:pic>
            <p:nvPicPr>
              <p:cNvPr id="324" name="Pismo odręczne 32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12931" y="4511618"/>
                <a:ext cx="1422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5" name="Pismo odręczne 324"/>
              <p14:cNvContentPartPr/>
              <p14:nvPr/>
            </p14:nvContentPartPr>
            <p14:xfrm>
              <a:off x="4137611" y="5964218"/>
              <a:ext cx="3797280" cy="395280"/>
            </p14:xfrm>
          </p:contentPart>
        </mc:Choice>
        <mc:Fallback xmlns="">
          <p:pic>
            <p:nvPicPr>
              <p:cNvPr id="325" name="Pismo odręczne 3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28971" y="5948378"/>
                <a:ext cx="38102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6" name="Pismo odręczne 325"/>
              <p14:cNvContentPartPr/>
              <p14:nvPr/>
            </p14:nvContentPartPr>
            <p14:xfrm>
              <a:off x="8000051" y="5901578"/>
              <a:ext cx="177120" cy="145440"/>
            </p14:xfrm>
          </p:contentPart>
        </mc:Choice>
        <mc:Fallback xmlns="">
          <p:pic>
            <p:nvPicPr>
              <p:cNvPr id="326" name="Pismo odręczne 32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94291" y="5893298"/>
                <a:ext cx="19512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7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" y="246207"/>
            <a:ext cx="10515600" cy="4351338"/>
          </a:xfrm>
        </p:spPr>
        <p:txBody>
          <a:bodyPr/>
          <a:lstStyle/>
          <a:p>
            <a:r>
              <a:rPr lang="pl-PL" dirty="0"/>
              <a:t> Oblicz objętość i pole powierzchni bocznej walca opisanego poniższym układem nierówności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Pismo odręczne 15"/>
              <p14:cNvContentPartPr/>
              <p14:nvPr/>
            </p14:nvContentPartPr>
            <p14:xfrm>
              <a:off x="8560571" y="1425338"/>
              <a:ext cx="125640" cy="15408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56251" y="1413458"/>
                <a:ext cx="133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Pismo odręczne 58"/>
              <p14:cNvContentPartPr/>
              <p14:nvPr/>
            </p14:nvContentPartPr>
            <p14:xfrm>
              <a:off x="10868531" y="2229218"/>
              <a:ext cx="126360" cy="228600"/>
            </p14:xfrm>
          </p:contentPart>
        </mc:Choice>
        <mc:Fallback xmlns=""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51251" y="2216978"/>
                <a:ext cx="160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Pismo odręczne 61"/>
              <p14:cNvContentPartPr/>
              <p14:nvPr/>
            </p14:nvContentPartPr>
            <p14:xfrm>
              <a:off x="9252491" y="2502098"/>
              <a:ext cx="849960" cy="251280"/>
            </p14:xfrm>
          </p:contentPart>
        </mc:Choice>
        <mc:Fallback xmlns="">
          <p:pic>
            <p:nvPicPr>
              <p:cNvPr id="62" name="Pismo odręczne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39891" y="2484793"/>
                <a:ext cx="876600" cy="279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" name="Pismo odręczne 69"/>
              <p14:cNvContentPartPr/>
              <p14:nvPr/>
            </p14:nvContentPartPr>
            <p14:xfrm>
              <a:off x="9465251" y="3570938"/>
              <a:ext cx="394920" cy="20052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1931" y="3558698"/>
                <a:ext cx="424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" name="Pismo odręczne 72"/>
              <p14:cNvContentPartPr/>
              <p14:nvPr/>
            </p14:nvContentPartPr>
            <p14:xfrm>
              <a:off x="7740851" y="2511458"/>
              <a:ext cx="2797920" cy="2516760"/>
            </p14:xfrm>
          </p:contentPart>
        </mc:Choice>
        <mc:Fallback xmlns="">
          <p:pic>
            <p:nvPicPr>
              <p:cNvPr id="73" name="Pismo odręczne 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20691" y="2490218"/>
                <a:ext cx="2838240" cy="25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Pismo odręczne 81"/>
              <p14:cNvContentPartPr/>
              <p14:nvPr/>
            </p14:nvContentPartPr>
            <p14:xfrm>
              <a:off x="7939931" y="2939138"/>
              <a:ext cx="62280" cy="72360"/>
            </p14:xfrm>
          </p:contentPart>
        </mc:Choice>
        <mc:Fallback xmlns="">
          <p:pic>
            <p:nvPicPr>
              <p:cNvPr id="82" name="Pismo odręczne 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25972" y="2925098"/>
                <a:ext cx="91272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" name="Pismo odręczne 82"/>
              <p14:cNvContentPartPr/>
              <p14:nvPr/>
            </p14:nvContentPartPr>
            <p14:xfrm>
              <a:off x="7753091" y="3263498"/>
              <a:ext cx="87840" cy="442440"/>
            </p14:xfrm>
          </p:contentPart>
        </mc:Choice>
        <mc:Fallback xmlns="">
          <p:pic>
            <p:nvPicPr>
              <p:cNvPr id="83" name="Pismo odręczne 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33651" y="3246578"/>
                <a:ext cx="1231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6" name="Pismo odręczne 85"/>
              <p14:cNvContentPartPr/>
              <p14:nvPr/>
            </p14:nvContentPartPr>
            <p14:xfrm>
              <a:off x="9895811" y="3496778"/>
              <a:ext cx="151200" cy="394200"/>
            </p14:xfrm>
          </p:contentPart>
        </mc:Choice>
        <mc:Fallback xmlns="">
          <p:pic>
            <p:nvPicPr>
              <p:cNvPr id="86" name="Pismo odręczne 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92211" y="3487058"/>
                <a:ext cx="1756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8" name="Pismo odręczne 87"/>
              <p14:cNvContentPartPr/>
              <p14:nvPr/>
            </p14:nvContentPartPr>
            <p14:xfrm>
              <a:off x="6852731" y="1387538"/>
              <a:ext cx="144720" cy="168480"/>
            </p14:xfrm>
          </p:contentPart>
        </mc:Choice>
        <mc:Fallback xmlns="">
          <p:pic>
            <p:nvPicPr>
              <p:cNvPr id="88" name="Pismo odręczne 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46611" y="1376018"/>
                <a:ext cx="165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Pismo odręczne 88"/>
              <p14:cNvContentPartPr/>
              <p14:nvPr/>
            </p14:nvContentPartPr>
            <p14:xfrm>
              <a:off x="9451931" y="1493018"/>
              <a:ext cx="478080" cy="331920"/>
            </p14:xfrm>
          </p:contentPart>
        </mc:Choice>
        <mc:Fallback xmlns="">
          <p:pic>
            <p:nvPicPr>
              <p:cNvPr id="89" name="Pismo odręczne 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43291" y="1479698"/>
                <a:ext cx="4903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" name="Pismo odręczne 89"/>
              <p14:cNvContentPartPr/>
              <p14:nvPr/>
            </p14:nvContentPartPr>
            <p14:xfrm>
              <a:off x="11028731" y="2129138"/>
              <a:ext cx="171000" cy="437400"/>
            </p14:xfrm>
          </p:contentPart>
        </mc:Choice>
        <mc:Fallback xmlns="">
          <p:pic>
            <p:nvPicPr>
              <p:cNvPr id="90" name="Pismo odręczne 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25491" y="2121578"/>
                <a:ext cx="1951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5" name="Pismo odręczne 94"/>
              <p14:cNvContentPartPr/>
              <p14:nvPr/>
            </p14:nvContentPartPr>
            <p14:xfrm>
              <a:off x="8099411" y="2881538"/>
              <a:ext cx="928080" cy="493200"/>
            </p14:xfrm>
          </p:contentPart>
        </mc:Choice>
        <mc:Fallback xmlns="">
          <p:pic>
            <p:nvPicPr>
              <p:cNvPr id="95" name="Pismo odręczne 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87891" y="2869658"/>
                <a:ext cx="96048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" name="Pismo odręczne 95"/>
              <p14:cNvContentPartPr/>
              <p14:nvPr/>
            </p14:nvContentPartPr>
            <p14:xfrm>
              <a:off x="8573171" y="3335858"/>
              <a:ext cx="699840" cy="74664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55891" y="3320018"/>
                <a:ext cx="73548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7" name="Pismo odręczne 96"/>
              <p14:cNvContentPartPr/>
              <p14:nvPr/>
            </p14:nvContentPartPr>
            <p14:xfrm>
              <a:off x="9383171" y="3408578"/>
              <a:ext cx="62280" cy="370080"/>
            </p14:xfrm>
          </p:contentPart>
        </mc:Choice>
        <mc:Fallback xmlns="">
          <p:pic>
            <p:nvPicPr>
              <p:cNvPr id="97" name="Pismo odręczne 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66971" y="3397418"/>
                <a:ext cx="871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0" name="Pismo odręczne 99"/>
              <p14:cNvContentPartPr/>
              <p14:nvPr/>
            </p14:nvContentPartPr>
            <p14:xfrm>
              <a:off x="10327811" y="2135258"/>
              <a:ext cx="93240" cy="345600"/>
            </p14:xfrm>
          </p:contentPart>
        </mc:Choice>
        <mc:Fallback xmlns="">
          <p:pic>
            <p:nvPicPr>
              <p:cNvPr id="100" name="Pismo odręczne 9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11971" y="2124818"/>
                <a:ext cx="1170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1" name="Pismo odręczne 100"/>
              <p14:cNvContentPartPr/>
              <p14:nvPr/>
            </p14:nvContentPartPr>
            <p14:xfrm>
              <a:off x="9773051" y="4135778"/>
              <a:ext cx="24840" cy="4176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54691" y="4116338"/>
                <a:ext cx="637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9" name="Pismo odręczne 108"/>
              <p14:cNvContentPartPr/>
              <p14:nvPr/>
            </p14:nvContentPartPr>
            <p14:xfrm>
              <a:off x="6477251" y="1844738"/>
              <a:ext cx="148680" cy="4212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70771" y="1839698"/>
                <a:ext cx="1724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8" name="Pismo odręczne 117"/>
              <p14:cNvContentPartPr/>
              <p14:nvPr/>
            </p14:nvContentPartPr>
            <p14:xfrm>
              <a:off x="8436371" y="2525138"/>
              <a:ext cx="389160" cy="184680"/>
            </p14:xfrm>
          </p:contentPart>
        </mc:Choice>
        <mc:Fallback xmlns="">
          <p:pic>
            <p:nvPicPr>
              <p:cNvPr id="118" name="Pismo odręczne 1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21971" y="2508578"/>
                <a:ext cx="419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3" name="Pismo odręczne 122"/>
              <p14:cNvContentPartPr/>
              <p14:nvPr/>
            </p14:nvContentPartPr>
            <p14:xfrm>
              <a:off x="10464971" y="2324258"/>
              <a:ext cx="305640" cy="173160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51651" y="2310938"/>
                <a:ext cx="3250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5" name="Pismo odręczne 124"/>
              <p14:cNvContentPartPr/>
              <p14:nvPr/>
            </p14:nvContentPartPr>
            <p14:xfrm>
              <a:off x="10334651" y="3041018"/>
              <a:ext cx="12240" cy="18720"/>
            </p14:xfrm>
          </p:contentPart>
        </mc:Choice>
        <mc:Fallback xmlns=""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23851" y="3029138"/>
                <a:ext cx="38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" name="Pismo odręczne 127"/>
              <p14:cNvContentPartPr/>
              <p14:nvPr/>
            </p14:nvContentPartPr>
            <p14:xfrm>
              <a:off x="10047371" y="2136338"/>
              <a:ext cx="143640" cy="29376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42331" y="2126258"/>
                <a:ext cx="1634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Pismo odręczne 129"/>
              <p14:cNvContentPartPr/>
              <p14:nvPr/>
            </p14:nvContentPartPr>
            <p14:xfrm>
              <a:off x="8945051" y="1859858"/>
              <a:ext cx="210960" cy="123120"/>
            </p14:xfrm>
          </p:contentPart>
        </mc:Choice>
        <mc:Fallback xmlns="">
          <p:pic>
            <p:nvPicPr>
              <p:cNvPr id="130" name="Pismo odręczne 1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37851" y="1853378"/>
                <a:ext cx="232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7" name="Pismo odręczne 146"/>
              <p14:cNvContentPartPr/>
              <p14:nvPr/>
            </p14:nvContentPartPr>
            <p14:xfrm>
              <a:off x="9751451" y="2995298"/>
              <a:ext cx="42480" cy="5040"/>
            </p14:xfrm>
          </p:contentPart>
        </mc:Choice>
        <mc:Fallback xmlns="">
          <p:pic>
            <p:nvPicPr>
              <p:cNvPr id="147" name="Pismo odręczne 1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47851" y="2974750"/>
                <a:ext cx="61200" cy="4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8" name="Pismo odręczne 147"/>
              <p14:cNvContentPartPr/>
              <p14:nvPr/>
            </p14:nvContentPartPr>
            <p14:xfrm>
              <a:off x="9291011" y="3006818"/>
              <a:ext cx="9720" cy="52200"/>
            </p14:xfrm>
          </p:contentPart>
        </mc:Choice>
        <mc:Fallback xmlns="">
          <p:pic>
            <p:nvPicPr>
              <p:cNvPr id="148" name="Pismo odręczne 1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70131" y="2998480"/>
                <a:ext cx="45360" cy="64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9" name="Pismo odręczne 148"/>
              <p14:cNvContentPartPr/>
              <p14:nvPr/>
            </p14:nvContentPartPr>
            <p14:xfrm>
              <a:off x="8293451" y="3871898"/>
              <a:ext cx="9360" cy="24120"/>
            </p14:xfrm>
          </p:contentPart>
        </mc:Choice>
        <mc:Fallback xmlns="">
          <p:pic>
            <p:nvPicPr>
              <p:cNvPr id="149" name="Pismo odręczne 14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72571" y="3852458"/>
                <a:ext cx="42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0" name="Pismo odręczne 149"/>
              <p14:cNvContentPartPr/>
              <p14:nvPr/>
            </p14:nvContentPartPr>
            <p14:xfrm>
              <a:off x="8475611" y="4239458"/>
              <a:ext cx="18360" cy="31680"/>
            </p14:xfrm>
          </p:contentPart>
        </mc:Choice>
        <mc:Fallback xmlns="">
          <p:pic>
            <p:nvPicPr>
              <p:cNvPr id="150" name="Pismo odręczne 1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57611" y="4235858"/>
                <a:ext cx="45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4" name="Pismo odręczne 183"/>
              <p14:cNvContentPartPr/>
              <p14:nvPr/>
            </p14:nvContentPartPr>
            <p14:xfrm>
              <a:off x="8664611" y="4889978"/>
              <a:ext cx="31320" cy="18000"/>
            </p14:xfrm>
          </p:contentPart>
        </mc:Choice>
        <mc:Fallback xmlns="">
          <p:pic>
            <p:nvPicPr>
              <p:cNvPr id="184" name="Pismo odręczne 18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48771" y="4884218"/>
                <a:ext cx="50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2" name="Pismo odręczne 191"/>
              <p14:cNvContentPartPr/>
              <p14:nvPr/>
            </p14:nvContentPartPr>
            <p14:xfrm>
              <a:off x="9030011" y="5306138"/>
              <a:ext cx="513360" cy="919080"/>
            </p14:xfrm>
          </p:contentPart>
        </mc:Choice>
        <mc:Fallback xmlns="">
          <p:pic>
            <p:nvPicPr>
              <p:cNvPr id="192" name="Pismo odręczne 1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18131" y="5290658"/>
                <a:ext cx="54432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" name="Pismo odręczne 205"/>
              <p14:cNvContentPartPr/>
              <p14:nvPr/>
            </p14:nvContentPartPr>
            <p14:xfrm>
              <a:off x="8671091" y="5994458"/>
              <a:ext cx="518040" cy="185040"/>
            </p14:xfrm>
          </p:contentPart>
        </mc:Choice>
        <mc:Fallback xmlns="">
          <p:pic>
            <p:nvPicPr>
              <p:cNvPr id="206" name="Pismo odręczne 2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58131" y="5987258"/>
                <a:ext cx="541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3" name="Pismo odręczne 212"/>
              <p14:cNvContentPartPr/>
              <p14:nvPr/>
            </p14:nvContentPartPr>
            <p14:xfrm>
              <a:off x="678371" y="1383578"/>
              <a:ext cx="200160" cy="1198440"/>
            </p14:xfrm>
          </p:contentPart>
        </mc:Choice>
        <mc:Fallback xmlns="">
          <p:pic>
            <p:nvPicPr>
              <p:cNvPr id="213" name="Pismo odręczne 21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2531" y="1366658"/>
                <a:ext cx="21924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4" name="Pismo odręczne 213"/>
              <p14:cNvContentPartPr/>
              <p14:nvPr/>
            </p14:nvContentPartPr>
            <p14:xfrm>
              <a:off x="1390451" y="3036698"/>
              <a:ext cx="209520" cy="3192480"/>
            </p14:xfrm>
          </p:contentPart>
        </mc:Choice>
        <mc:Fallback xmlns="">
          <p:pic>
            <p:nvPicPr>
              <p:cNvPr id="214" name="Pismo odręczne 2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7211" y="3024818"/>
                <a:ext cx="231120" cy="32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8" name="Pismo odręczne 217"/>
              <p14:cNvContentPartPr/>
              <p14:nvPr/>
            </p14:nvContentPartPr>
            <p14:xfrm>
              <a:off x="569291" y="4855058"/>
              <a:ext cx="3639600" cy="339480"/>
            </p14:xfrm>
          </p:contentPart>
        </mc:Choice>
        <mc:Fallback xmlns="">
          <p:pic>
            <p:nvPicPr>
              <p:cNvPr id="218" name="Pismo odręczne 21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3811" y="4835978"/>
                <a:ext cx="36759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8" name="Pismo odręczne 227"/>
              <p14:cNvContentPartPr/>
              <p14:nvPr/>
            </p14:nvContentPartPr>
            <p14:xfrm>
              <a:off x="1472531" y="2958218"/>
              <a:ext cx="479520" cy="263160"/>
            </p14:xfrm>
          </p:contentPart>
        </mc:Choice>
        <mc:Fallback xmlns=""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55971" y="2947418"/>
                <a:ext cx="517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9" name="Pismo odręczne 238"/>
              <p14:cNvContentPartPr/>
              <p14:nvPr/>
            </p14:nvContentPartPr>
            <p14:xfrm>
              <a:off x="9091571" y="4444658"/>
              <a:ext cx="39600" cy="40680"/>
            </p14:xfrm>
          </p:contentPart>
        </mc:Choice>
        <mc:Fallback xmlns="">
          <p:pic>
            <p:nvPicPr>
              <p:cNvPr id="239" name="Pismo odręczne 2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74291" y="4428458"/>
                <a:ext cx="669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0" name="Pismo odręczne 249"/>
              <p14:cNvContentPartPr/>
              <p14:nvPr/>
            </p14:nvContentPartPr>
            <p14:xfrm>
              <a:off x="8563811" y="5621138"/>
              <a:ext cx="174960" cy="72000"/>
            </p14:xfrm>
          </p:contentPart>
        </mc:Choice>
        <mc:Fallback xmlns="">
          <p:pic>
            <p:nvPicPr>
              <p:cNvPr id="250" name="Pismo odręczne 24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57331" y="5613938"/>
                <a:ext cx="201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2" name="Pismo odręczne 251"/>
              <p14:cNvContentPartPr/>
              <p14:nvPr/>
            </p14:nvContentPartPr>
            <p14:xfrm>
              <a:off x="6311651" y="6259058"/>
              <a:ext cx="493920" cy="128520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00851" y="6248978"/>
                <a:ext cx="523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9" name="Pismo odręczne 278"/>
              <p14:cNvContentPartPr/>
              <p14:nvPr/>
            </p14:nvContentPartPr>
            <p14:xfrm>
              <a:off x="1854851" y="4313618"/>
              <a:ext cx="366480" cy="228240"/>
            </p14:xfrm>
          </p:contentPart>
        </mc:Choice>
        <mc:Fallback xmlns="">
          <p:pic>
            <p:nvPicPr>
              <p:cNvPr id="279" name="Pismo odręczne 2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9456" y="4302818"/>
                <a:ext cx="388418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3" name="Pismo odręczne 282"/>
              <p14:cNvContentPartPr/>
              <p14:nvPr/>
            </p14:nvContentPartPr>
            <p14:xfrm>
              <a:off x="1794011" y="1887578"/>
              <a:ext cx="93600" cy="69480"/>
            </p14:xfrm>
          </p:contentPart>
        </mc:Choice>
        <mc:Fallback xmlns=""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85731" y="1881458"/>
                <a:ext cx="113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4" name="Pismo odręczne 283"/>
              <p14:cNvContentPartPr/>
              <p14:nvPr/>
            </p14:nvContentPartPr>
            <p14:xfrm>
              <a:off x="966371" y="1917818"/>
              <a:ext cx="160560" cy="32040"/>
            </p14:xfrm>
          </p:contentPart>
        </mc:Choice>
        <mc:Fallback xmlns="">
          <p:pic>
            <p:nvPicPr>
              <p:cNvPr id="284" name="Pismo odręczne 2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6291" y="1907738"/>
                <a:ext cx="183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5" name="Pismo odręczne 284"/>
              <p14:cNvContentPartPr/>
              <p14:nvPr/>
            </p14:nvContentPartPr>
            <p14:xfrm>
              <a:off x="1638851" y="3848858"/>
              <a:ext cx="590400" cy="881280"/>
            </p14:xfrm>
          </p:contentPart>
        </mc:Choice>
        <mc:Fallback xmlns="">
          <p:pic>
            <p:nvPicPr>
              <p:cNvPr id="285" name="Pismo odręczne 28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32371" y="3834818"/>
                <a:ext cx="61092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8" name="Pismo odręczne 287"/>
              <p14:cNvContentPartPr/>
              <p14:nvPr/>
            </p14:nvContentPartPr>
            <p14:xfrm>
              <a:off x="892571" y="6034778"/>
              <a:ext cx="127080" cy="369720"/>
            </p14:xfrm>
          </p:contentPart>
        </mc:Choice>
        <mc:Fallback xmlns=""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5291" y="6021098"/>
                <a:ext cx="1648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9" name="Pismo odręczne 298"/>
              <p14:cNvContentPartPr/>
              <p14:nvPr/>
            </p14:nvContentPartPr>
            <p14:xfrm>
              <a:off x="564971" y="4384538"/>
              <a:ext cx="1733400" cy="967320"/>
            </p14:xfrm>
          </p:contentPart>
        </mc:Choice>
        <mc:Fallback xmlns="">
          <p:pic>
            <p:nvPicPr>
              <p:cNvPr id="299" name="Pismo odręczne 2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2371" y="4363658"/>
                <a:ext cx="1766880" cy="10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9" name="Pismo odręczne 308"/>
              <p14:cNvContentPartPr/>
              <p14:nvPr/>
            </p14:nvContentPartPr>
            <p14:xfrm>
              <a:off x="1396931" y="3405338"/>
              <a:ext cx="653760" cy="1734120"/>
            </p14:xfrm>
          </p:contentPart>
        </mc:Choice>
        <mc:Fallback xmlns="">
          <p:pic>
            <p:nvPicPr>
              <p:cNvPr id="309" name="Pismo odręczne 3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3604" y="3384098"/>
                <a:ext cx="684017" cy="17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3" name="Pismo odręczne 312"/>
              <p14:cNvContentPartPr/>
              <p14:nvPr/>
            </p14:nvContentPartPr>
            <p14:xfrm>
              <a:off x="694211" y="4497578"/>
              <a:ext cx="1159560" cy="1602360"/>
            </p14:xfrm>
          </p:contentPart>
        </mc:Choice>
        <mc:Fallback xmlns="">
          <p:pic>
            <p:nvPicPr>
              <p:cNvPr id="313" name="Pismo odręczne 3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5491" y="4484258"/>
                <a:ext cx="1192320" cy="16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5" name="Pismo odręczne 314"/>
              <p14:cNvContentPartPr/>
              <p14:nvPr/>
            </p14:nvContentPartPr>
            <p14:xfrm>
              <a:off x="859811" y="3365378"/>
              <a:ext cx="1311840" cy="85680"/>
            </p14:xfrm>
          </p:contentPart>
        </mc:Choice>
        <mc:Fallback xmlns="">
          <p:pic>
            <p:nvPicPr>
              <p:cNvPr id="315" name="Pismo odręczne 3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9731" y="3352418"/>
                <a:ext cx="13428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7" name="Pismo odręczne 316"/>
              <p14:cNvContentPartPr/>
              <p14:nvPr/>
            </p14:nvContentPartPr>
            <p14:xfrm>
              <a:off x="813731" y="3110858"/>
              <a:ext cx="1344960" cy="664200"/>
            </p14:xfrm>
          </p:contentPart>
        </mc:Choice>
        <mc:Fallback xmlns="">
          <p:pic>
            <p:nvPicPr>
              <p:cNvPr id="317" name="Pismo odręczne 3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3931" y="3093578"/>
                <a:ext cx="138420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9" name="Pismo odręczne 318"/>
              <p14:cNvContentPartPr/>
              <p14:nvPr/>
            </p14:nvContentPartPr>
            <p14:xfrm>
              <a:off x="816971" y="3471218"/>
              <a:ext cx="50400" cy="1323360"/>
            </p14:xfrm>
          </p:contentPart>
        </mc:Choice>
        <mc:Fallback xmlns="">
          <p:pic>
            <p:nvPicPr>
              <p:cNvPr id="319" name="Pismo odręczne 3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3291" y="3462218"/>
                <a:ext cx="80640" cy="13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2" name="Pismo odręczne 321"/>
              <p14:cNvContentPartPr/>
              <p14:nvPr/>
            </p14:nvContentPartPr>
            <p14:xfrm>
              <a:off x="2165531" y="3464738"/>
              <a:ext cx="106560" cy="1474200"/>
            </p14:xfrm>
          </p:contentPart>
        </mc:Choice>
        <mc:Fallback xmlns="">
          <p:pic>
            <p:nvPicPr>
              <p:cNvPr id="322" name="Pismo odręczne 3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44651" y="3454658"/>
                <a:ext cx="14832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9" name="Pismo odręczne 338"/>
              <p14:cNvContentPartPr/>
              <p14:nvPr/>
            </p14:nvContentPartPr>
            <p14:xfrm>
              <a:off x="2400611" y="3810338"/>
              <a:ext cx="122760" cy="282240"/>
            </p14:xfrm>
          </p:contentPart>
        </mc:Choice>
        <mc:Fallback xmlns="">
          <p:pic>
            <p:nvPicPr>
              <p:cNvPr id="339" name="Pismo odręczne 3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81531" y="3798458"/>
                <a:ext cx="1447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1" name="Pismo odręczne 340"/>
              <p14:cNvContentPartPr/>
              <p14:nvPr/>
            </p14:nvContentPartPr>
            <p14:xfrm>
              <a:off x="2173451" y="3438098"/>
              <a:ext cx="196920" cy="1493280"/>
            </p14:xfrm>
          </p:contentPart>
        </mc:Choice>
        <mc:Fallback xmlns="">
          <p:pic>
            <p:nvPicPr>
              <p:cNvPr id="341" name="Pismo odręczne 3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66238" y="3430900"/>
                <a:ext cx="223969" cy="1521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9" name="Pismo odręczne 348"/>
              <p14:cNvContentPartPr/>
              <p14:nvPr/>
            </p14:nvContentPartPr>
            <p14:xfrm>
              <a:off x="2323211" y="4811138"/>
              <a:ext cx="141840" cy="405720"/>
            </p14:xfrm>
          </p:contentPart>
        </mc:Choice>
        <mc:Fallback xmlns="">
          <p:pic>
            <p:nvPicPr>
              <p:cNvPr id="349" name="Pismo odręczne 3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10971" y="4805373"/>
                <a:ext cx="171720" cy="43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9" name="Pismo odręczne 368"/>
              <p14:cNvContentPartPr/>
              <p14:nvPr/>
            </p14:nvContentPartPr>
            <p14:xfrm>
              <a:off x="3788051" y="1616138"/>
              <a:ext cx="420840" cy="17280"/>
            </p14:xfrm>
          </p:contentPart>
        </mc:Choice>
        <mc:Fallback xmlns="">
          <p:pic>
            <p:nvPicPr>
              <p:cNvPr id="369" name="Pismo odręczne 3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74011" y="1597778"/>
                <a:ext cx="455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0" name="Pismo odręczne 369"/>
              <p14:cNvContentPartPr/>
              <p14:nvPr/>
            </p14:nvContentPartPr>
            <p14:xfrm>
              <a:off x="8229371" y="1917098"/>
              <a:ext cx="163080" cy="33480"/>
            </p14:xfrm>
          </p:contentPart>
        </mc:Choice>
        <mc:Fallback xmlns="">
          <p:pic>
            <p:nvPicPr>
              <p:cNvPr id="370" name="Pismo odręczne 3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23971" y="1911698"/>
                <a:ext cx="181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7" name="Pismo odręczne 376"/>
              <p14:cNvContentPartPr/>
              <p14:nvPr/>
            </p14:nvContentPartPr>
            <p14:xfrm>
              <a:off x="3735851" y="596258"/>
              <a:ext cx="3038400" cy="195480"/>
            </p14:xfrm>
          </p:contentPart>
        </mc:Choice>
        <mc:Fallback xmlns="">
          <p:pic>
            <p:nvPicPr>
              <p:cNvPr id="377" name="Pismo odręczne 3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26491" y="578618"/>
                <a:ext cx="3069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5" name="Pismo odręczne 384"/>
              <p14:cNvContentPartPr/>
              <p14:nvPr/>
            </p14:nvContentPartPr>
            <p14:xfrm>
              <a:off x="8509091" y="2931938"/>
              <a:ext cx="121320" cy="121680"/>
            </p14:xfrm>
          </p:contentPart>
        </mc:Choice>
        <mc:Fallback xmlns="">
          <p:pic>
            <p:nvPicPr>
              <p:cNvPr id="385" name="Pismo odręczne 3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04771" y="2928327"/>
                <a:ext cx="140400" cy="14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7" name="Pismo odręczne 396"/>
              <p14:cNvContentPartPr/>
              <p14:nvPr/>
            </p14:nvContentPartPr>
            <p14:xfrm>
              <a:off x="6689291" y="1528298"/>
              <a:ext cx="100800" cy="306000"/>
            </p14:xfrm>
          </p:contentPart>
        </mc:Choice>
        <mc:Fallback xmlns="">
          <p:pic>
            <p:nvPicPr>
              <p:cNvPr id="397" name="Pismo odręczne 3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82451" y="1519298"/>
                <a:ext cx="1245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8" name="Pismo odręczne 397"/>
              <p14:cNvContentPartPr/>
              <p14:nvPr/>
            </p14:nvContentPartPr>
            <p14:xfrm>
              <a:off x="8011931" y="1658978"/>
              <a:ext cx="119520" cy="7200"/>
            </p14:xfrm>
          </p:contentPart>
        </mc:Choice>
        <mc:Fallback xmlns="">
          <p:pic>
            <p:nvPicPr>
              <p:cNvPr id="398" name="Pismo odręczne 3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02211" y="1648898"/>
                <a:ext cx="132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9" name="Pismo odręczne 398"/>
              <p14:cNvContentPartPr/>
              <p14:nvPr/>
            </p14:nvContentPartPr>
            <p14:xfrm>
              <a:off x="7146491" y="1644218"/>
              <a:ext cx="208440" cy="44640"/>
            </p14:xfrm>
          </p:contentPart>
        </mc:Choice>
        <mc:Fallback xmlns="">
          <p:pic>
            <p:nvPicPr>
              <p:cNvPr id="399" name="Pismo odręczne 39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8211" y="1640978"/>
                <a:ext cx="21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0" name="Pismo odręczne 399"/>
              <p14:cNvContentPartPr/>
              <p14:nvPr/>
            </p14:nvContentPartPr>
            <p14:xfrm>
              <a:off x="8426651" y="1550618"/>
              <a:ext cx="82080" cy="295920"/>
            </p14:xfrm>
          </p:contentPart>
        </mc:Choice>
        <mc:Fallback xmlns="">
          <p:pic>
            <p:nvPicPr>
              <p:cNvPr id="400" name="Pismo odręczne 3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19451" y="1541618"/>
                <a:ext cx="107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1" name="Pismo odręczne 400"/>
              <p14:cNvContentPartPr/>
              <p14:nvPr/>
            </p14:nvContentPartPr>
            <p14:xfrm>
              <a:off x="3917291" y="1702178"/>
              <a:ext cx="270000" cy="21600"/>
            </p14:xfrm>
          </p:contentPart>
        </mc:Choice>
        <mc:Fallback xmlns="">
          <p:pic>
            <p:nvPicPr>
              <p:cNvPr id="401" name="Pismo odręczne 40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07931" y="1690658"/>
                <a:ext cx="282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2" name="Pismo odręczne 401"/>
              <p14:cNvContentPartPr/>
              <p14:nvPr/>
            </p14:nvContentPartPr>
            <p14:xfrm>
              <a:off x="8995811" y="1620458"/>
              <a:ext cx="230400" cy="284400"/>
            </p14:xfrm>
          </p:contentPart>
        </mc:Choice>
        <mc:Fallback xmlns="">
          <p:pic>
            <p:nvPicPr>
              <p:cNvPr id="402" name="Pismo odręczne 4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76011" y="1603898"/>
                <a:ext cx="2671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3" name="Pismo odręczne 412"/>
              <p14:cNvContentPartPr/>
              <p14:nvPr/>
            </p14:nvContentPartPr>
            <p14:xfrm>
              <a:off x="7863611" y="4145858"/>
              <a:ext cx="290160" cy="511200"/>
            </p14:xfrm>
          </p:contentPart>
        </mc:Choice>
        <mc:Fallback xmlns="">
          <p:pic>
            <p:nvPicPr>
              <p:cNvPr id="413" name="Pismo odręczne 41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6691" y="4133978"/>
                <a:ext cx="31536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8" name="Pismo odręczne 437"/>
              <p14:cNvContentPartPr/>
              <p14:nvPr/>
            </p14:nvContentPartPr>
            <p14:xfrm>
              <a:off x="989051" y="1418498"/>
              <a:ext cx="7777440" cy="4409280"/>
            </p14:xfrm>
          </p:contentPart>
        </mc:Choice>
        <mc:Fallback xmlns="">
          <p:pic>
            <p:nvPicPr>
              <p:cNvPr id="438" name="Pismo odręczne 4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2491" y="1402298"/>
                <a:ext cx="7814880" cy="44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1" name="Pismo odręczne 460"/>
              <p14:cNvContentPartPr/>
              <p14:nvPr/>
            </p14:nvContentPartPr>
            <p14:xfrm>
              <a:off x="6394811" y="5919578"/>
              <a:ext cx="1080360" cy="423000"/>
            </p14:xfrm>
          </p:contentPart>
        </mc:Choice>
        <mc:Fallback xmlns="">
          <p:pic>
            <p:nvPicPr>
              <p:cNvPr id="461" name="Pismo odręczne 4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87611" y="5904458"/>
                <a:ext cx="110772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ismo odręczne 6"/>
              <p14:cNvContentPartPr/>
              <p14:nvPr/>
            </p14:nvContentPartPr>
            <p14:xfrm>
              <a:off x="921371" y="399338"/>
              <a:ext cx="3495960" cy="2324160"/>
            </p14:xfrm>
          </p:contentPart>
        </mc:Choice>
        <mc:Fallback xmlns=""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9491" y="388898"/>
                <a:ext cx="3523320" cy="23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4" name="Pismo odręczne 153"/>
              <p14:cNvContentPartPr/>
              <p14:nvPr/>
            </p14:nvContentPartPr>
            <p14:xfrm>
              <a:off x="7919051" y="1841138"/>
              <a:ext cx="151200" cy="760320"/>
            </p14:xfrm>
          </p:contentPart>
        </mc:Choice>
        <mc:Fallback xmlns="">
          <p:pic>
            <p:nvPicPr>
              <p:cNvPr id="154" name="Pismo odręczne 1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811" y="1823138"/>
                <a:ext cx="17532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2" name="Pismo odręczne 171"/>
              <p14:cNvContentPartPr/>
              <p14:nvPr/>
            </p14:nvContentPartPr>
            <p14:xfrm>
              <a:off x="2760971" y="4163498"/>
              <a:ext cx="327960" cy="198720"/>
            </p14:xfrm>
          </p:contentPart>
        </mc:Choice>
        <mc:Fallback xmlns="">
          <p:pic>
            <p:nvPicPr>
              <p:cNvPr id="172" name="Pismo odręczne 1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53051" y="4146578"/>
                <a:ext cx="356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6" name="Pismo odręczne 175"/>
              <p14:cNvContentPartPr/>
              <p14:nvPr/>
            </p14:nvContentPartPr>
            <p14:xfrm>
              <a:off x="5800811" y="360098"/>
              <a:ext cx="6132960" cy="5616720"/>
            </p14:xfrm>
          </p:contentPart>
        </mc:Choice>
        <mc:Fallback xmlns="">
          <p:pic>
            <p:nvPicPr>
              <p:cNvPr id="176" name="Pismo odręczne 1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79931" y="347498"/>
                <a:ext cx="6169680" cy="56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6" name="Pismo odręczne 185"/>
              <p14:cNvContentPartPr/>
              <p14:nvPr/>
            </p14:nvContentPartPr>
            <p14:xfrm>
              <a:off x="9626891" y="2342618"/>
              <a:ext cx="1208880" cy="265320"/>
            </p14:xfrm>
          </p:contentPart>
        </mc:Choice>
        <mc:Fallback xmlns="">
          <p:pic>
            <p:nvPicPr>
              <p:cNvPr id="186" name="Pismo odręczne 1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14291" y="2330378"/>
                <a:ext cx="1242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9" name="Pismo odręczne 228"/>
              <p14:cNvContentPartPr/>
              <p14:nvPr/>
            </p14:nvContentPartPr>
            <p14:xfrm>
              <a:off x="1626971" y="3294098"/>
              <a:ext cx="162720" cy="2452680"/>
            </p14:xfrm>
          </p:contentPart>
        </mc:Choice>
        <mc:Fallback xmlns=""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23731" y="3281858"/>
                <a:ext cx="186480" cy="24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4" name="Pismo odręczne 233"/>
              <p14:cNvContentPartPr/>
              <p14:nvPr/>
            </p14:nvContentPartPr>
            <p14:xfrm>
              <a:off x="1150691" y="1545938"/>
              <a:ext cx="2842920" cy="102960"/>
            </p14:xfrm>
          </p:contentPart>
        </mc:Choice>
        <mc:Fallback xmlns="">
          <p:pic>
            <p:nvPicPr>
              <p:cNvPr id="234" name="Pismo odręczne 2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4211" y="1530818"/>
                <a:ext cx="2870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" name="Pismo odręczne 236"/>
              <p14:cNvContentPartPr/>
              <p14:nvPr/>
            </p14:nvContentPartPr>
            <p14:xfrm>
              <a:off x="575051" y="4103018"/>
              <a:ext cx="2160360" cy="2059920"/>
            </p14:xfrm>
          </p:contentPart>
        </mc:Choice>
        <mc:Fallback xmlns=""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4171" y="4096178"/>
                <a:ext cx="2184480" cy="20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4" name="Pismo odręczne 243"/>
              <p14:cNvContentPartPr/>
              <p14:nvPr/>
            </p14:nvContentPartPr>
            <p14:xfrm>
              <a:off x="343571" y="4864778"/>
              <a:ext cx="3982320" cy="209520"/>
            </p14:xfrm>
          </p:contentPart>
        </mc:Choice>
        <mc:Fallback xmlns="">
          <p:pic>
            <p:nvPicPr>
              <p:cNvPr id="244" name="Pismo odręczne 2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5291" y="4856498"/>
                <a:ext cx="4010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3" name="Pismo odręczne 282"/>
              <p14:cNvContentPartPr/>
              <p14:nvPr/>
            </p14:nvContentPartPr>
            <p14:xfrm>
              <a:off x="2714531" y="4907978"/>
              <a:ext cx="140400" cy="457200"/>
            </p14:xfrm>
          </p:contentPart>
        </mc:Choice>
        <mc:Fallback xmlns="">
          <p:pic>
            <p:nvPicPr>
              <p:cNvPr id="283" name="Pismo odręczne 2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9771" y="4896458"/>
                <a:ext cx="1735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1" name="Pismo odręczne 290"/>
              <p14:cNvContentPartPr/>
              <p14:nvPr/>
            </p14:nvContentPartPr>
            <p14:xfrm>
              <a:off x="107771" y="4134338"/>
              <a:ext cx="2664000" cy="1506240"/>
            </p14:xfrm>
          </p:contentPart>
        </mc:Choice>
        <mc:Fallback xmlns="">
          <p:pic>
            <p:nvPicPr>
              <p:cNvPr id="291" name="Pismo odręczne 2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611" y="4113098"/>
                <a:ext cx="2696400" cy="15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4" name="Pismo odręczne 293"/>
              <p14:cNvContentPartPr/>
              <p14:nvPr/>
            </p14:nvContentPartPr>
            <p14:xfrm>
              <a:off x="571091" y="5994098"/>
              <a:ext cx="479880" cy="353160"/>
            </p14:xfrm>
          </p:contentPart>
        </mc:Choice>
        <mc:Fallback xmlns="">
          <p:pic>
            <p:nvPicPr>
              <p:cNvPr id="294" name="Pismo odręczne 2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6691" y="5985458"/>
                <a:ext cx="5144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9" name="Pismo odręczne 308"/>
              <p14:cNvContentPartPr/>
              <p14:nvPr/>
            </p14:nvContentPartPr>
            <p14:xfrm>
              <a:off x="638411" y="346058"/>
              <a:ext cx="217440" cy="1079640"/>
            </p14:xfrm>
          </p:contentPart>
        </mc:Choice>
        <mc:Fallback xmlns="">
          <p:pic>
            <p:nvPicPr>
              <p:cNvPr id="309" name="Pismo odręczne 3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051" y="329498"/>
                <a:ext cx="24048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2" name="Pismo odręczne 321"/>
              <p14:cNvContentPartPr/>
              <p14:nvPr/>
            </p14:nvContentPartPr>
            <p14:xfrm>
              <a:off x="1915691" y="3307418"/>
              <a:ext cx="257400" cy="248040"/>
            </p14:xfrm>
          </p:contentPart>
        </mc:Choice>
        <mc:Fallback xmlns="">
          <p:pic>
            <p:nvPicPr>
              <p:cNvPr id="322" name="Pismo odręczne 3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05251" y="3292298"/>
                <a:ext cx="2790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9" name="Pismo odręczne 328"/>
              <p14:cNvContentPartPr/>
              <p14:nvPr/>
            </p14:nvContentPartPr>
            <p14:xfrm>
              <a:off x="179051" y="3293378"/>
              <a:ext cx="33480" cy="1546200"/>
            </p14:xfrm>
          </p:contentPart>
        </mc:Choice>
        <mc:Fallback xmlns="">
          <p:pic>
            <p:nvPicPr>
              <p:cNvPr id="329" name="Pismo odręczne 3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531" y="3272498"/>
                <a:ext cx="64800" cy="15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7" name="Pismo odręczne 346"/>
              <p14:cNvContentPartPr/>
              <p14:nvPr/>
            </p14:nvContentPartPr>
            <p14:xfrm>
              <a:off x="4058411" y="3002138"/>
              <a:ext cx="878400" cy="371880"/>
            </p14:xfrm>
          </p:contentPart>
        </mc:Choice>
        <mc:Fallback xmlns="">
          <p:pic>
            <p:nvPicPr>
              <p:cNvPr id="347" name="Pismo odręczne 3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51931" y="2985938"/>
                <a:ext cx="9039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1" name="Pismo odręczne 350"/>
              <p14:cNvContentPartPr/>
              <p14:nvPr/>
            </p14:nvContentPartPr>
            <p14:xfrm>
              <a:off x="4252811" y="4932098"/>
              <a:ext cx="235080" cy="422280"/>
            </p14:xfrm>
          </p:contentPart>
        </mc:Choice>
        <mc:Fallback xmlns="">
          <p:pic>
            <p:nvPicPr>
              <p:cNvPr id="351" name="Pismo odręczne 3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42731" y="4919138"/>
                <a:ext cx="2595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4" name="Pismo odręczne 353"/>
              <p14:cNvContentPartPr/>
              <p14:nvPr/>
            </p14:nvContentPartPr>
            <p14:xfrm>
              <a:off x="1090211" y="2212658"/>
              <a:ext cx="150840" cy="453960"/>
            </p14:xfrm>
          </p:contentPart>
        </mc:Choice>
        <mc:Fallback xmlns="">
          <p:pic>
            <p:nvPicPr>
              <p:cNvPr id="354" name="Pismo odręczne 3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4011" y="2201138"/>
                <a:ext cx="1699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5" name="Pismo odręczne 354"/>
              <p14:cNvContentPartPr/>
              <p14:nvPr/>
            </p14:nvContentPartPr>
            <p14:xfrm>
              <a:off x="1692491" y="3274298"/>
              <a:ext cx="825120" cy="1446120"/>
            </p14:xfrm>
          </p:contentPart>
        </mc:Choice>
        <mc:Fallback xmlns="">
          <p:pic>
            <p:nvPicPr>
              <p:cNvPr id="355" name="Pismo odręczne 3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4491" y="3263138"/>
                <a:ext cx="86400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6" name="Pismo odręczne 355"/>
              <p14:cNvContentPartPr/>
              <p14:nvPr/>
            </p14:nvContentPartPr>
            <p14:xfrm>
              <a:off x="1700771" y="5238818"/>
              <a:ext cx="371160" cy="130320"/>
            </p14:xfrm>
          </p:contentPart>
        </mc:Choice>
        <mc:Fallback xmlns="">
          <p:pic>
            <p:nvPicPr>
              <p:cNvPr id="356" name="Pismo odręczne 3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81691" y="5218658"/>
                <a:ext cx="411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9" name="Pismo odręczne 358"/>
              <p14:cNvContentPartPr/>
              <p14:nvPr/>
            </p14:nvContentPartPr>
            <p14:xfrm>
              <a:off x="1780691" y="4556258"/>
              <a:ext cx="1800" cy="0"/>
            </p14:xfrm>
          </p:contentPart>
        </mc:Choice>
        <mc:Fallback xmlns=""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3" name="Pismo odręczne 362"/>
              <p14:cNvContentPartPr/>
              <p14:nvPr/>
            </p14:nvContentPartPr>
            <p14:xfrm>
              <a:off x="935411" y="5626178"/>
              <a:ext cx="315000" cy="286920"/>
            </p14:xfrm>
          </p:contentPart>
        </mc:Choice>
        <mc:Fallback xmlns="">
          <p:pic>
            <p:nvPicPr>
              <p:cNvPr id="363" name="Pismo odręczne 3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8131" y="5606018"/>
                <a:ext cx="3531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6" name="Pismo odręczne 365"/>
              <p14:cNvContentPartPr/>
              <p14:nvPr/>
            </p14:nvContentPartPr>
            <p14:xfrm>
              <a:off x="3414011" y="1378178"/>
              <a:ext cx="331920" cy="63000"/>
            </p14:xfrm>
          </p:contentPart>
        </mc:Choice>
        <mc:Fallback xmlns="">
          <p:pic>
            <p:nvPicPr>
              <p:cNvPr id="366" name="Pismo odręczne 3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00331" y="1370258"/>
                <a:ext cx="366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0" name="Pismo odręczne 369"/>
              <p14:cNvContentPartPr/>
              <p14:nvPr/>
            </p14:nvContentPartPr>
            <p14:xfrm>
              <a:off x="1820291" y="3987098"/>
              <a:ext cx="360" cy="7200"/>
            </p14:xfrm>
          </p:contentPart>
        </mc:Choice>
        <mc:Fallback xmlns="">
          <p:pic>
            <p:nvPicPr>
              <p:cNvPr id="370" name="Pismo odręczne 36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14171" y="3983858"/>
                <a:ext cx="126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2" name="Pismo odręczne 371"/>
              <p14:cNvContentPartPr/>
              <p14:nvPr/>
            </p14:nvContentPartPr>
            <p14:xfrm>
              <a:off x="184451" y="2623418"/>
              <a:ext cx="2637360" cy="2361240"/>
            </p14:xfrm>
          </p:contentPart>
        </mc:Choice>
        <mc:Fallback xmlns="">
          <p:pic>
            <p:nvPicPr>
              <p:cNvPr id="372" name="Pismo odręczne 3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7971" y="2602178"/>
                <a:ext cx="2664720" cy="23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7" name="Pismo odręczne 376"/>
              <p14:cNvContentPartPr/>
              <p14:nvPr/>
            </p14:nvContentPartPr>
            <p14:xfrm>
              <a:off x="2567291" y="4179698"/>
              <a:ext cx="131400" cy="35640"/>
            </p14:xfrm>
          </p:contentPart>
        </mc:Choice>
        <mc:Fallback xmlns="">
          <p:pic>
            <p:nvPicPr>
              <p:cNvPr id="377" name="Pismo odręczne 3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61891" y="4166018"/>
                <a:ext cx="157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8" name="Pismo odręczne 397"/>
              <p14:cNvContentPartPr/>
              <p14:nvPr/>
            </p14:nvContentPartPr>
            <p14:xfrm>
              <a:off x="9174731" y="4945778"/>
              <a:ext cx="0" cy="11880"/>
            </p14:xfrm>
          </p:contentPart>
        </mc:Choice>
        <mc:Fallback xmlns="">
          <p:pic>
            <p:nvPicPr>
              <p:cNvPr id="398" name="Pismo odręczne 39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0" y="-360"/>
                <a:ext cx="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9" name="Pismo odręczne 398"/>
              <p14:cNvContentPartPr/>
              <p14:nvPr/>
            </p14:nvContentPartPr>
            <p14:xfrm>
              <a:off x="7227131" y="3956498"/>
              <a:ext cx="128880" cy="101880"/>
            </p14:xfrm>
          </p:contentPart>
        </mc:Choice>
        <mc:Fallback xmlns="">
          <p:pic>
            <p:nvPicPr>
              <p:cNvPr id="399" name="Pismo odręczne 3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10617" y="3943178"/>
                <a:ext cx="159036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6" name="Pismo odręczne 435"/>
              <p14:cNvContentPartPr/>
              <p14:nvPr/>
            </p14:nvContentPartPr>
            <p14:xfrm>
              <a:off x="6565091" y="2739338"/>
              <a:ext cx="860040" cy="1179360"/>
            </p14:xfrm>
          </p:contentPart>
        </mc:Choice>
        <mc:Fallback xmlns="">
          <p:pic>
            <p:nvPicPr>
              <p:cNvPr id="436" name="Pismo odręczne 4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52136" y="2723858"/>
                <a:ext cx="893866" cy="12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122" y="235364"/>
            <a:ext cx="10515600" cy="81420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3b</a:t>
            </a:r>
            <a:r>
              <a:rPr lang="pl-PL" sz="2000" dirty="0"/>
              <a:t>) Pole powierzchni bocznej stożka jest dwukrotnie większe od pola jego podstawy. Wyznacz kąt rozwarcia tego stożka.</a:t>
            </a:r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Pismo odręczne 34"/>
              <p14:cNvContentPartPr/>
              <p14:nvPr/>
            </p14:nvContentPartPr>
            <p14:xfrm>
              <a:off x="10053814" y="3143254"/>
              <a:ext cx="2160" cy="0"/>
            </p14:xfrm>
          </p:contentPart>
        </mc:Choice>
        <mc:Fallback xmlns="">
          <p:pic>
            <p:nvPicPr>
              <p:cNvPr id="35" name="Pismo odręczne 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Pismo odręczne 46"/>
              <p14:cNvContentPartPr/>
              <p14:nvPr/>
            </p14:nvContentPartPr>
            <p14:xfrm>
              <a:off x="11284654" y="1565734"/>
              <a:ext cx="108360" cy="37152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69174" y="1550254"/>
                <a:ext cx="1443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Pismo odręczne 63"/>
              <p14:cNvContentPartPr/>
              <p14:nvPr/>
            </p14:nvContentPartPr>
            <p14:xfrm>
              <a:off x="8595454" y="1717294"/>
              <a:ext cx="1523520" cy="1728000"/>
            </p14:xfrm>
          </p:contentPart>
        </mc:Choice>
        <mc:Fallback xmlns=""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84294" y="1711534"/>
                <a:ext cx="1555560" cy="17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Pismo odręczne 71"/>
              <p14:cNvContentPartPr/>
              <p14:nvPr/>
            </p14:nvContentPartPr>
            <p14:xfrm>
              <a:off x="1264774" y="1231294"/>
              <a:ext cx="4564440" cy="39528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3894" y="1210054"/>
                <a:ext cx="45900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Pismo odręczne 80"/>
              <p14:cNvContentPartPr/>
              <p14:nvPr/>
            </p14:nvContentPartPr>
            <p14:xfrm>
              <a:off x="5882134" y="1765174"/>
              <a:ext cx="498600" cy="317520"/>
            </p14:xfrm>
          </p:contentPart>
        </mc:Choice>
        <mc:Fallback xmlns=""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72774" y="1751854"/>
                <a:ext cx="5238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8" name="Pismo odręczne 97"/>
              <p14:cNvContentPartPr/>
              <p14:nvPr/>
            </p14:nvContentPartPr>
            <p14:xfrm>
              <a:off x="946894" y="2342974"/>
              <a:ext cx="390600" cy="29520"/>
            </p14:xfrm>
          </p:contentPart>
        </mc:Choice>
        <mc:Fallback xmlns="">
          <p:pic>
            <p:nvPicPr>
              <p:cNvPr id="98" name="Pismo odręczne 9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694" y="2322094"/>
                <a:ext cx="418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5" name="Pismo odręczne 104"/>
              <p14:cNvContentPartPr/>
              <p14:nvPr/>
            </p14:nvContentPartPr>
            <p14:xfrm>
              <a:off x="3898894" y="2880814"/>
              <a:ext cx="0" cy="3240"/>
            </p14:xfrm>
          </p:contentPart>
        </mc:Choice>
        <mc:Fallback xmlns="">
          <p:pic>
            <p:nvPicPr>
              <p:cNvPr id="105" name="Pismo odręczne 1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0" name="Pismo odręczne 109"/>
              <p14:cNvContentPartPr/>
              <p14:nvPr/>
            </p14:nvContentPartPr>
            <p14:xfrm>
              <a:off x="3706294" y="2589574"/>
              <a:ext cx="205560" cy="63576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85054" y="2579854"/>
                <a:ext cx="2476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4" name="Pismo odręczne 123"/>
              <p14:cNvContentPartPr/>
              <p14:nvPr/>
            </p14:nvContentPartPr>
            <p14:xfrm>
              <a:off x="10399774" y="1665454"/>
              <a:ext cx="587880" cy="319680"/>
            </p14:xfrm>
          </p:contentPart>
        </mc:Choice>
        <mc:Fallback xmlns="">
          <p:pic>
            <p:nvPicPr>
              <p:cNvPr id="124" name="Pismo odręczne 1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80334" y="1654294"/>
                <a:ext cx="6105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5" name="Pismo odręczne 124"/>
              <p14:cNvContentPartPr/>
              <p14:nvPr/>
            </p14:nvContentPartPr>
            <p14:xfrm>
              <a:off x="9314014" y="1777054"/>
              <a:ext cx="63720" cy="1361880"/>
            </p14:xfrm>
          </p:contentPart>
        </mc:Choice>
        <mc:Fallback xmlns=""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96014" y="1764454"/>
                <a:ext cx="9972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2" name="Pismo odręczne 131"/>
              <p14:cNvContentPartPr/>
              <p14:nvPr/>
            </p14:nvContentPartPr>
            <p14:xfrm>
              <a:off x="7995694" y="1990174"/>
              <a:ext cx="852120" cy="328680"/>
            </p14:xfrm>
          </p:contentPart>
        </mc:Choice>
        <mc:Fallback xmlns="">
          <p:pic>
            <p:nvPicPr>
              <p:cNvPr id="132" name="Pismo odręczne 1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81654" y="1976854"/>
                <a:ext cx="8870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8" name="Pismo odręczne 137"/>
              <p14:cNvContentPartPr/>
              <p14:nvPr/>
            </p14:nvContentPartPr>
            <p14:xfrm>
              <a:off x="9055174" y="2024734"/>
              <a:ext cx="582120" cy="610920"/>
            </p14:xfrm>
          </p:contentPart>
        </mc:Choice>
        <mc:Fallback xmlns=""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40054" y="2014294"/>
                <a:ext cx="61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0" name="Pismo odręczne 139"/>
              <p14:cNvContentPartPr/>
              <p14:nvPr/>
            </p14:nvContentPartPr>
            <p14:xfrm>
              <a:off x="8509414" y="4049734"/>
              <a:ext cx="878400" cy="1454040"/>
            </p14:xfrm>
          </p:contentPart>
        </mc:Choice>
        <mc:Fallback xmlns="">
          <p:pic>
            <p:nvPicPr>
              <p:cNvPr id="140" name="Pismo odręczne 1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93574" y="4040376"/>
                <a:ext cx="914040" cy="148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0" name="Pismo odręczne 169"/>
              <p14:cNvContentPartPr/>
              <p14:nvPr/>
            </p14:nvContentPartPr>
            <p14:xfrm>
              <a:off x="8909734" y="5635894"/>
              <a:ext cx="167760" cy="156960"/>
            </p14:xfrm>
          </p:contentPart>
        </mc:Choice>
        <mc:Fallback xmlns=""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99294" y="5621854"/>
                <a:ext cx="195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5" name="Pismo odręczne 184"/>
              <p14:cNvContentPartPr/>
              <p14:nvPr/>
            </p14:nvContentPartPr>
            <p14:xfrm>
              <a:off x="8955454" y="4496854"/>
              <a:ext cx="325800" cy="769320"/>
            </p14:xfrm>
          </p:contentPart>
        </mc:Choice>
        <mc:Fallback xmlns="">
          <p:pic>
            <p:nvPicPr>
              <p:cNvPr id="185" name="Pismo odręczne 1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48974" y="4482814"/>
                <a:ext cx="35316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7" name="Pismo odręczne 186"/>
              <p14:cNvContentPartPr/>
              <p14:nvPr/>
            </p14:nvContentPartPr>
            <p14:xfrm>
              <a:off x="8372614" y="4397134"/>
              <a:ext cx="318240" cy="245520"/>
            </p14:xfrm>
          </p:contentPart>
        </mc:Choice>
        <mc:Fallback xmlns="">
          <p:pic>
            <p:nvPicPr>
              <p:cNvPr id="187" name="Pismo odręczne 1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63614" y="4382014"/>
                <a:ext cx="341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7" name="Pismo odręczne 196"/>
              <p14:cNvContentPartPr/>
              <p14:nvPr/>
            </p14:nvContentPartPr>
            <p14:xfrm>
              <a:off x="8603374" y="5423854"/>
              <a:ext cx="784080" cy="118440"/>
            </p14:xfrm>
          </p:contentPart>
        </mc:Choice>
        <mc:Fallback xmlns="">
          <p:pic>
            <p:nvPicPr>
              <p:cNvPr id="197" name="Pismo odręczne 19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87894" y="5417374"/>
                <a:ext cx="804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7" name="Pismo odręczne 206"/>
              <p14:cNvContentPartPr/>
              <p14:nvPr/>
            </p14:nvContentPartPr>
            <p14:xfrm>
              <a:off x="9297094" y="4694494"/>
              <a:ext cx="215280" cy="720720"/>
            </p14:xfrm>
          </p:contentPart>
        </mc:Choice>
        <mc:Fallback xmlns="">
          <p:pic>
            <p:nvPicPr>
              <p:cNvPr id="207" name="Pismo odręczne 2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84134" y="4685854"/>
                <a:ext cx="24264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7" name="Pismo odręczne 216"/>
              <p14:cNvContentPartPr/>
              <p14:nvPr/>
            </p14:nvContentPartPr>
            <p14:xfrm>
              <a:off x="9260734" y="5213254"/>
              <a:ext cx="2880" cy="10440"/>
            </p14:xfrm>
          </p:contentPart>
        </mc:Choice>
        <mc:Fallback xmlns="">
          <p:pic>
            <p:nvPicPr>
              <p:cNvPr id="217" name="Pismo odręczne 2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47614" y="5208574"/>
                <a:ext cx="26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4" name="Pismo odręczne 223"/>
              <p14:cNvContentPartPr/>
              <p14:nvPr/>
            </p14:nvContentPartPr>
            <p14:xfrm>
              <a:off x="12006219" y="3839134"/>
              <a:ext cx="188280" cy="756360"/>
            </p14:xfrm>
          </p:contentPart>
        </mc:Choice>
        <mc:Fallback xmlns="">
          <p:pic>
            <p:nvPicPr>
              <p:cNvPr id="224" name="Pismo odręczne 2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91819" y="3824734"/>
                <a:ext cx="22140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5" name="Pismo odręczne 234"/>
              <p14:cNvContentPartPr/>
              <p14:nvPr/>
            </p14:nvContentPartPr>
            <p14:xfrm>
              <a:off x="9601294" y="3269254"/>
              <a:ext cx="126720" cy="113040"/>
            </p14:xfrm>
          </p:contentPart>
        </mc:Choice>
        <mc:Fallback xmlns="">
          <p:pic>
            <p:nvPicPr>
              <p:cNvPr id="235" name="Pismo odręczne 2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86894" y="3255214"/>
                <a:ext cx="160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7" name="Pismo odręczne 246"/>
              <p14:cNvContentPartPr/>
              <p14:nvPr/>
            </p14:nvContentPartPr>
            <p14:xfrm>
              <a:off x="9248494" y="4105174"/>
              <a:ext cx="1844640" cy="369000"/>
            </p14:xfrm>
          </p:contentPart>
        </mc:Choice>
        <mc:Fallback xmlns="">
          <p:pic>
            <p:nvPicPr>
              <p:cNvPr id="247" name="Pismo odręczne 2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43814" y="4099414"/>
                <a:ext cx="18583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1" name="Pismo odręczne 250"/>
              <p14:cNvContentPartPr/>
              <p14:nvPr/>
            </p14:nvContentPartPr>
            <p14:xfrm>
              <a:off x="11332174" y="3941374"/>
              <a:ext cx="353880" cy="674640"/>
            </p14:xfrm>
          </p:contentPart>
        </mc:Choice>
        <mc:Fallback xmlns=""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12374" y="3929854"/>
                <a:ext cx="3949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1" name="Pismo odręczne 260"/>
              <p14:cNvContentPartPr/>
              <p14:nvPr/>
            </p14:nvContentPartPr>
            <p14:xfrm>
              <a:off x="8671414" y="3124174"/>
              <a:ext cx="1396080" cy="56880"/>
            </p14:xfrm>
          </p:contentPart>
        </mc:Choice>
        <mc:Fallback xmlns=""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63134" y="3112294"/>
                <a:ext cx="1425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3" name="Pismo odręczne 262"/>
              <p14:cNvContentPartPr/>
              <p14:nvPr/>
            </p14:nvContentPartPr>
            <p14:xfrm>
              <a:off x="10547014" y="4237654"/>
              <a:ext cx="32760" cy="470880"/>
            </p14:xfrm>
          </p:contentPart>
        </mc:Choice>
        <mc:Fallback xmlns="">
          <p:pic>
            <p:nvPicPr>
              <p:cNvPr id="263" name="Pismo odręczne 2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43774" y="4232254"/>
                <a:ext cx="5508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8" name="Pismo odręczne 267"/>
              <p14:cNvContentPartPr/>
              <p14:nvPr/>
            </p14:nvContentPartPr>
            <p14:xfrm>
              <a:off x="10271708" y="5058094"/>
              <a:ext cx="1218600" cy="434160"/>
            </p14:xfrm>
          </p:contentPart>
        </mc:Choice>
        <mc:Fallback xmlns="">
          <p:pic>
            <p:nvPicPr>
              <p:cNvPr id="268" name="Pismo odręczne 2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53708" y="5050174"/>
                <a:ext cx="12574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0" name="Pismo odręczne 269"/>
              <p14:cNvContentPartPr/>
              <p14:nvPr/>
            </p14:nvContentPartPr>
            <p14:xfrm>
              <a:off x="8538574" y="4073854"/>
              <a:ext cx="801360" cy="1441080"/>
            </p14:xfrm>
          </p:contentPart>
        </mc:Choice>
        <mc:Fallback xmlns="">
          <p:pic>
            <p:nvPicPr>
              <p:cNvPr id="270" name="Pismo odręczne 2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28494" y="4055139"/>
                <a:ext cx="830880" cy="146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2" name="Pismo odręczne 271"/>
              <p14:cNvContentPartPr/>
              <p14:nvPr/>
            </p14:nvContentPartPr>
            <p14:xfrm>
              <a:off x="11544308" y="4635454"/>
              <a:ext cx="656311" cy="566640"/>
            </p14:xfrm>
          </p:contentPart>
        </mc:Choice>
        <mc:Fallback xmlns="">
          <p:pic>
            <p:nvPicPr>
              <p:cNvPr id="272" name="Pismo odręczne 2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38548" y="4626094"/>
                <a:ext cx="682952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6" name="Pismo odręczne 275"/>
              <p14:cNvContentPartPr/>
              <p14:nvPr/>
            </p14:nvContentPartPr>
            <p14:xfrm>
              <a:off x="10522628" y="2285374"/>
              <a:ext cx="394920" cy="426600"/>
            </p14:xfrm>
          </p:contentPart>
        </mc:Choice>
        <mc:Fallback xmlns="">
          <p:pic>
            <p:nvPicPr>
              <p:cNvPr id="276" name="Pismo odręczne 2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03188" y="2275654"/>
                <a:ext cx="41796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7" name="Pismo odręczne 276"/>
              <p14:cNvContentPartPr/>
              <p14:nvPr/>
            </p14:nvContentPartPr>
            <p14:xfrm>
              <a:off x="10949228" y="2407414"/>
              <a:ext cx="198720" cy="39240"/>
            </p14:xfrm>
          </p:contentPart>
        </mc:Choice>
        <mc:Fallback xmlns="">
          <p:pic>
            <p:nvPicPr>
              <p:cNvPr id="277" name="Pismo odręczne 27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44548" y="2400214"/>
                <a:ext cx="221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8" name="Pismo odręczne 277"/>
              <p14:cNvContentPartPr/>
              <p14:nvPr/>
            </p14:nvContentPartPr>
            <p14:xfrm>
              <a:off x="10958588" y="2521534"/>
              <a:ext cx="209880" cy="28800"/>
            </p14:xfrm>
          </p:contentPart>
        </mc:Choice>
        <mc:Fallback xmlns="">
          <p:pic>
            <p:nvPicPr>
              <p:cNvPr id="278" name="Pismo odręczne 2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48508" y="2517574"/>
                <a:ext cx="240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9" name="Pismo odręczne 278"/>
              <p14:cNvContentPartPr/>
              <p14:nvPr/>
            </p14:nvContentPartPr>
            <p14:xfrm>
              <a:off x="10047694" y="3079894"/>
              <a:ext cx="47520" cy="10080"/>
            </p14:xfrm>
          </p:contentPart>
        </mc:Choice>
        <mc:Fallback xmlns="">
          <p:pic>
            <p:nvPicPr>
              <p:cNvPr id="279" name="Pismo odręczne 2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44454" y="3075934"/>
                <a:ext cx="54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3" name="Pismo odręczne 282"/>
              <p14:cNvContentPartPr/>
              <p14:nvPr/>
            </p14:nvContentPartPr>
            <p14:xfrm>
              <a:off x="11425148" y="2283574"/>
              <a:ext cx="164520" cy="315720"/>
            </p14:xfrm>
          </p:contentPart>
        </mc:Choice>
        <mc:Fallback xmlns=""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05348" y="2271334"/>
                <a:ext cx="1994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4" name="Pismo odręczne 283"/>
              <p14:cNvContentPartPr/>
              <p14:nvPr/>
            </p14:nvContentPartPr>
            <p14:xfrm>
              <a:off x="11798374" y="4149454"/>
              <a:ext cx="134640" cy="118080"/>
            </p14:xfrm>
          </p:contentPart>
        </mc:Choice>
        <mc:Fallback xmlns="">
          <p:pic>
            <p:nvPicPr>
              <p:cNvPr id="284" name="Pismo odręczne 2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794054" y="4131814"/>
                <a:ext cx="155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5" name="Pismo odręczne 284"/>
              <p14:cNvContentPartPr/>
              <p14:nvPr/>
            </p14:nvContentPartPr>
            <p14:xfrm>
              <a:off x="10490134" y="4527814"/>
              <a:ext cx="379440" cy="144000"/>
            </p14:xfrm>
          </p:contentPart>
        </mc:Choice>
        <mc:Fallback xmlns="">
          <p:pic>
            <p:nvPicPr>
              <p:cNvPr id="285" name="Pismo odręczne 2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80054" y="4511614"/>
                <a:ext cx="4057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6" name="Pismo odręczne 285"/>
              <p14:cNvContentPartPr/>
              <p14:nvPr/>
            </p14:nvContentPartPr>
            <p14:xfrm>
              <a:off x="11582014" y="4473814"/>
              <a:ext cx="125280" cy="168480"/>
            </p14:xfrm>
          </p:contentPart>
        </mc:Choice>
        <mc:Fallback xmlns="">
          <p:pic>
            <p:nvPicPr>
              <p:cNvPr id="286" name="Pismo odręczne 2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71574" y="4466614"/>
                <a:ext cx="1537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7" name="Pismo odręczne 286"/>
              <p14:cNvContentPartPr/>
              <p14:nvPr/>
            </p14:nvContentPartPr>
            <p14:xfrm>
              <a:off x="11653388" y="2383654"/>
              <a:ext cx="165240" cy="226800"/>
            </p14:xfrm>
          </p:contentPart>
        </mc:Choice>
        <mc:Fallback xmlns="">
          <p:pic>
            <p:nvPicPr>
              <p:cNvPr id="287" name="Pismo odręczne 2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35748" y="2364574"/>
                <a:ext cx="2023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8" name="Pismo odręczne 287"/>
              <p14:cNvContentPartPr/>
              <p14:nvPr/>
            </p14:nvContentPartPr>
            <p14:xfrm>
              <a:off x="11821508" y="2324614"/>
              <a:ext cx="157320" cy="110160"/>
            </p14:xfrm>
          </p:contentPart>
        </mc:Choice>
        <mc:Fallback xmlns=""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17908" y="2306974"/>
                <a:ext cx="178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0" name="Pismo odręczne 289"/>
              <p14:cNvContentPartPr/>
              <p14:nvPr/>
            </p14:nvContentPartPr>
            <p14:xfrm>
              <a:off x="5022814" y="1768414"/>
              <a:ext cx="962280" cy="942120"/>
            </p14:xfrm>
          </p:contentPart>
        </mc:Choice>
        <mc:Fallback xmlns="">
          <p:pic>
            <p:nvPicPr>
              <p:cNvPr id="290" name="Pismo odręczne 2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13094" y="1754374"/>
                <a:ext cx="97632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1" name="Pismo odręczne 290"/>
              <p14:cNvContentPartPr/>
              <p14:nvPr/>
            </p14:nvContentPartPr>
            <p14:xfrm>
              <a:off x="826654" y="1727014"/>
              <a:ext cx="2630880" cy="1205640"/>
            </p14:xfrm>
          </p:contentPart>
        </mc:Choice>
        <mc:Fallback xmlns="">
          <p:pic>
            <p:nvPicPr>
              <p:cNvPr id="291" name="Pismo odręczne 2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4774" y="1714414"/>
                <a:ext cx="266400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2" name="Pismo odręczne 291"/>
              <p14:cNvContentPartPr/>
              <p14:nvPr/>
            </p14:nvContentPartPr>
            <p14:xfrm>
              <a:off x="6425374" y="2528734"/>
              <a:ext cx="433800" cy="290520"/>
            </p14:xfrm>
          </p:contentPart>
        </mc:Choice>
        <mc:Fallback xmlns="">
          <p:pic>
            <p:nvPicPr>
              <p:cNvPr id="292" name="Pismo odręczne 29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17814" y="2515414"/>
                <a:ext cx="4510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3" name="Pismo odręczne 292"/>
              <p14:cNvContentPartPr/>
              <p14:nvPr/>
            </p14:nvContentPartPr>
            <p14:xfrm>
              <a:off x="6131614" y="2526934"/>
              <a:ext cx="193680" cy="281160"/>
            </p14:xfrm>
          </p:contentPart>
        </mc:Choice>
        <mc:Fallback xmlns="">
          <p:pic>
            <p:nvPicPr>
              <p:cNvPr id="293" name="Pismo odręczne 2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23694" y="2512894"/>
                <a:ext cx="2048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5" name="Pismo odręczne 294"/>
              <p14:cNvContentPartPr/>
              <p14:nvPr/>
            </p14:nvContentPartPr>
            <p14:xfrm>
              <a:off x="4724108" y="1477894"/>
              <a:ext cx="2462040" cy="1694880"/>
            </p14:xfrm>
          </p:contentPart>
        </mc:Choice>
        <mc:Fallback xmlns="">
          <p:pic>
            <p:nvPicPr>
              <p:cNvPr id="295" name="Pismo odręczne 29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17988" y="1459894"/>
                <a:ext cx="2488320" cy="17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7" name="Pismo odręczne 296"/>
              <p14:cNvContentPartPr/>
              <p14:nvPr/>
            </p14:nvContentPartPr>
            <p14:xfrm>
              <a:off x="6554974" y="1767334"/>
              <a:ext cx="144720" cy="328320"/>
            </p14:xfrm>
          </p:contentPart>
        </mc:Choice>
        <mc:Fallback xmlns="">
          <p:pic>
            <p:nvPicPr>
              <p:cNvPr id="297" name="Pismo odręczne 2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48854" y="1755814"/>
                <a:ext cx="1587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8" name="Pismo odręczne 297"/>
              <p14:cNvContentPartPr/>
              <p14:nvPr/>
            </p14:nvContentPartPr>
            <p14:xfrm>
              <a:off x="5520694" y="1793614"/>
              <a:ext cx="581760" cy="255600"/>
            </p14:xfrm>
          </p:contentPart>
        </mc:Choice>
        <mc:Fallback xmlns="">
          <p:pic>
            <p:nvPicPr>
              <p:cNvPr id="298" name="Pismo odręczne 2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12774" y="1786774"/>
                <a:ext cx="6048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99" name="Pismo odręczne 298"/>
              <p14:cNvContentPartPr/>
              <p14:nvPr/>
            </p14:nvContentPartPr>
            <p14:xfrm>
              <a:off x="5058814" y="2486974"/>
              <a:ext cx="447840" cy="554040"/>
            </p14:xfrm>
          </p:contentPart>
        </mc:Choice>
        <mc:Fallback xmlns="">
          <p:pic>
            <p:nvPicPr>
              <p:cNvPr id="299" name="Pismo odręczne 2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44414" y="2468614"/>
                <a:ext cx="4813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0" name="Pismo odręczne 299"/>
              <p14:cNvContentPartPr/>
              <p14:nvPr/>
            </p14:nvContentPartPr>
            <p14:xfrm>
              <a:off x="3979174" y="2688574"/>
              <a:ext cx="514800" cy="302040"/>
            </p14:xfrm>
          </p:contentPart>
        </mc:Choice>
        <mc:Fallback xmlns="">
          <p:pic>
            <p:nvPicPr>
              <p:cNvPr id="300" name="Pismo odręczne 29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71974" y="2673814"/>
                <a:ext cx="5428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01" name="Pismo odręczne 300"/>
              <p14:cNvContentPartPr/>
              <p14:nvPr/>
            </p14:nvContentPartPr>
            <p14:xfrm>
              <a:off x="4100494" y="2743294"/>
              <a:ext cx="68040" cy="239400"/>
            </p14:xfrm>
          </p:contentPart>
        </mc:Choice>
        <mc:Fallback xmlns="">
          <p:pic>
            <p:nvPicPr>
              <p:cNvPr id="301" name="Pismo odręczne 3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82854" y="2728894"/>
                <a:ext cx="102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02" name="Pismo odręczne 301"/>
              <p14:cNvContentPartPr/>
              <p14:nvPr/>
            </p14:nvContentPartPr>
            <p14:xfrm>
              <a:off x="1045534" y="3338734"/>
              <a:ext cx="1336680" cy="328680"/>
            </p14:xfrm>
          </p:contentPart>
        </mc:Choice>
        <mc:Fallback xmlns="">
          <p:pic>
            <p:nvPicPr>
              <p:cNvPr id="302" name="Pismo odręczne 3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9414" y="3331174"/>
                <a:ext cx="1362960" cy="3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0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122" y="235364"/>
            <a:ext cx="10515600" cy="81420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4. a) Kąt rozwarcia stożka ma miarę 60◦, a pole jego powierzchni bocznej jest równe 8π cm2. Oblicz objętość tego stożka.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Pismo odręczne 32"/>
              <p14:cNvContentPartPr/>
              <p14:nvPr/>
            </p14:nvContentPartPr>
            <p14:xfrm>
              <a:off x="1733494" y="1601734"/>
              <a:ext cx="83160" cy="208440"/>
            </p14:xfrm>
          </p:contentPart>
        </mc:Choice>
        <mc:Fallback xmlns=""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15494" y="1589134"/>
                <a:ext cx="1198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" name="Pismo odręczne 71"/>
              <p14:cNvContentPartPr/>
              <p14:nvPr/>
            </p14:nvContentPartPr>
            <p14:xfrm>
              <a:off x="1916014" y="2062894"/>
              <a:ext cx="334800" cy="89316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901238" y="2054974"/>
                <a:ext cx="369758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Pismo odręczne 95"/>
              <p14:cNvContentPartPr/>
              <p14:nvPr/>
            </p14:nvContentPartPr>
            <p14:xfrm>
              <a:off x="1078654" y="2733934"/>
              <a:ext cx="1653120" cy="31176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3614" y="2715574"/>
                <a:ext cx="16790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3" name="Pismo odręczne 102"/>
              <p14:cNvContentPartPr/>
              <p14:nvPr/>
            </p14:nvContentPartPr>
            <p14:xfrm>
              <a:off x="3652294" y="1170454"/>
              <a:ext cx="2406960" cy="1126440"/>
            </p14:xfrm>
          </p:contentPart>
        </mc:Choice>
        <mc:Fallback xmlns="">
          <p:pic>
            <p:nvPicPr>
              <p:cNvPr id="103" name="Pismo odręczne 10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42934" y="1151734"/>
                <a:ext cx="2437200" cy="11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6" name="Pismo odręczne 175"/>
              <p14:cNvContentPartPr/>
              <p14:nvPr/>
            </p14:nvContentPartPr>
            <p14:xfrm>
              <a:off x="1743934" y="3909694"/>
              <a:ext cx="1266480" cy="1308600"/>
            </p14:xfrm>
          </p:contentPart>
        </mc:Choice>
        <mc:Fallback xmlns="">
          <p:pic>
            <p:nvPicPr>
              <p:cNvPr id="176" name="Pismo odręczne 175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33134" y="3900694"/>
                <a:ext cx="1298160" cy="13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0" name="Pismo odręczne 189"/>
              <p14:cNvContentPartPr/>
              <p14:nvPr/>
            </p14:nvContentPartPr>
            <p14:xfrm>
              <a:off x="1104214" y="2524774"/>
              <a:ext cx="1551240" cy="262440"/>
            </p14:xfrm>
          </p:contentPart>
        </mc:Choice>
        <mc:Fallback xmlns="">
          <p:pic>
            <p:nvPicPr>
              <p:cNvPr id="190" name="Pismo odręczne 18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4854" y="2504614"/>
                <a:ext cx="15814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1" name="Pismo odręczne 190"/>
              <p14:cNvContentPartPr/>
              <p14:nvPr/>
            </p14:nvContentPartPr>
            <p14:xfrm>
              <a:off x="1575094" y="4403974"/>
              <a:ext cx="104760" cy="212760"/>
            </p14:xfrm>
          </p:contentPart>
        </mc:Choice>
        <mc:Fallback xmlns="">
          <p:pic>
            <p:nvPicPr>
              <p:cNvPr id="191" name="Pismo odręczne 1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56014" y="4394974"/>
                <a:ext cx="144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7" name="Pismo odręczne 256"/>
              <p14:cNvContentPartPr/>
              <p14:nvPr/>
            </p14:nvContentPartPr>
            <p14:xfrm>
              <a:off x="8195134" y="3600094"/>
              <a:ext cx="120960" cy="277920"/>
            </p14:xfrm>
          </p:contentPart>
        </mc:Choice>
        <mc:Fallback xmlns="">
          <p:pic>
            <p:nvPicPr>
              <p:cNvPr id="257" name="Pismo odręczne 25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76774" y="3581734"/>
                <a:ext cx="157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3" name="Pismo odręczne 312"/>
              <p14:cNvContentPartPr/>
              <p14:nvPr/>
            </p14:nvContentPartPr>
            <p14:xfrm>
              <a:off x="8803174" y="4503334"/>
              <a:ext cx="17640" cy="3240"/>
            </p14:xfrm>
          </p:contentPart>
        </mc:Choice>
        <mc:Fallback xmlns="">
          <p:pic>
            <p:nvPicPr>
              <p:cNvPr id="313" name="Pismo odręczne 312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798494" y="4497934"/>
                <a:ext cx="266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1" name="Pismo odręczne 350"/>
              <p14:cNvContentPartPr/>
              <p14:nvPr/>
            </p14:nvContentPartPr>
            <p14:xfrm>
              <a:off x="10350094" y="4205974"/>
              <a:ext cx="1550520" cy="1978560"/>
            </p14:xfrm>
          </p:contentPart>
        </mc:Choice>
        <mc:Fallback xmlns="">
          <p:pic>
            <p:nvPicPr>
              <p:cNvPr id="351" name="Pismo odręczne 3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32814" y="4192654"/>
                <a:ext cx="1588680" cy="20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67" name="Pismo odręczne 366"/>
              <p14:cNvContentPartPr/>
              <p14:nvPr/>
            </p14:nvContentPartPr>
            <p14:xfrm>
              <a:off x="8107654" y="3771454"/>
              <a:ext cx="1472040" cy="513720"/>
            </p14:xfrm>
          </p:contentPart>
        </mc:Choice>
        <mc:Fallback xmlns="">
          <p:pic>
            <p:nvPicPr>
              <p:cNvPr id="367" name="Pismo odręczne 366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96854" y="3761014"/>
                <a:ext cx="149832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75" name="Pismo odręczne 374"/>
              <p14:cNvContentPartPr/>
              <p14:nvPr/>
            </p14:nvContentPartPr>
            <p14:xfrm>
              <a:off x="10418134" y="5324494"/>
              <a:ext cx="1170720" cy="377640"/>
            </p14:xfrm>
          </p:contentPart>
        </mc:Choice>
        <mc:Fallback xmlns="">
          <p:pic>
            <p:nvPicPr>
              <p:cNvPr id="375" name="Pismo odręczne 374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405534" y="5310454"/>
                <a:ext cx="12045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76" name="Pismo odręczne 375"/>
              <p14:cNvContentPartPr/>
              <p14:nvPr/>
            </p14:nvContentPartPr>
            <p14:xfrm>
              <a:off x="9622174" y="5687014"/>
              <a:ext cx="118800" cy="272880"/>
            </p14:xfrm>
          </p:contentPart>
        </mc:Choice>
        <mc:Fallback xmlns="">
          <p:pic>
            <p:nvPicPr>
              <p:cNvPr id="376" name="Pismo odręczne 375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607054" y="5671894"/>
                <a:ext cx="1490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77" name="Pismo odręczne 376"/>
              <p14:cNvContentPartPr/>
              <p14:nvPr/>
            </p14:nvContentPartPr>
            <p14:xfrm>
              <a:off x="10198534" y="5750014"/>
              <a:ext cx="194760" cy="483840"/>
            </p14:xfrm>
          </p:contentPart>
        </mc:Choice>
        <mc:Fallback xmlns="">
          <p:pic>
            <p:nvPicPr>
              <p:cNvPr id="377" name="Pismo odręczne 376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77654" y="5739214"/>
                <a:ext cx="2289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79" name="Pismo odręczne 378"/>
              <p14:cNvContentPartPr/>
              <p14:nvPr/>
            </p14:nvContentPartPr>
            <p14:xfrm>
              <a:off x="9496534" y="6450574"/>
              <a:ext cx="451440" cy="142200"/>
            </p14:xfrm>
          </p:contentPart>
        </mc:Choice>
        <mc:Fallback xmlns="">
          <p:pic>
            <p:nvPicPr>
              <p:cNvPr id="379" name="Pismo odręczne 378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488614" y="6442654"/>
                <a:ext cx="477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89" name="Pismo odręczne 388"/>
              <p14:cNvContentPartPr/>
              <p14:nvPr/>
            </p14:nvContentPartPr>
            <p14:xfrm>
              <a:off x="7952494" y="3485254"/>
              <a:ext cx="1883880" cy="885240"/>
            </p14:xfrm>
          </p:contentPart>
        </mc:Choice>
        <mc:Fallback xmlns="">
          <p:pic>
            <p:nvPicPr>
              <p:cNvPr id="389" name="Pismo odręczne 388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45294" y="3464374"/>
                <a:ext cx="1912320" cy="9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94" name="Pismo odręczne 393"/>
              <p14:cNvContentPartPr/>
              <p14:nvPr/>
            </p14:nvContentPartPr>
            <p14:xfrm>
              <a:off x="8089294" y="5819854"/>
              <a:ext cx="1811520" cy="285840"/>
            </p14:xfrm>
          </p:contentPart>
        </mc:Choice>
        <mc:Fallback xmlns=""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69854" y="5800414"/>
                <a:ext cx="18522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17" name="Pismo odręczne 416"/>
              <p14:cNvContentPartPr/>
              <p14:nvPr/>
            </p14:nvContentPartPr>
            <p14:xfrm>
              <a:off x="424894" y="5695654"/>
              <a:ext cx="3220200" cy="725040"/>
            </p14:xfrm>
          </p:contentPart>
        </mc:Choice>
        <mc:Fallback xmlns="">
          <p:pic>
            <p:nvPicPr>
              <p:cNvPr id="417" name="Pismo odręczne 416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07254" y="5681254"/>
                <a:ext cx="324144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38" name="Pismo odręczne 437"/>
              <p14:cNvContentPartPr/>
              <p14:nvPr/>
            </p14:nvContentPartPr>
            <p14:xfrm>
              <a:off x="11533414" y="4204174"/>
              <a:ext cx="138240" cy="317880"/>
            </p14:xfrm>
          </p:contentPart>
        </mc:Choice>
        <mc:Fallback xmlns="">
          <p:pic>
            <p:nvPicPr>
              <p:cNvPr id="438" name="Pismo odręczne 437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517574" y="4188334"/>
                <a:ext cx="171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80" name="Pismo odręczne 479"/>
              <p14:cNvContentPartPr/>
              <p14:nvPr/>
            </p14:nvContentPartPr>
            <p14:xfrm>
              <a:off x="7995694" y="914494"/>
              <a:ext cx="1459080" cy="1155960"/>
            </p14:xfrm>
          </p:contentPart>
        </mc:Choice>
        <mc:Fallback xmlns="">
          <p:pic>
            <p:nvPicPr>
              <p:cNvPr id="480" name="Pismo odręczne 479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988134" y="901534"/>
                <a:ext cx="1469880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14" name="Pismo odręczne 513"/>
              <p14:cNvContentPartPr/>
              <p14:nvPr/>
            </p14:nvContentPartPr>
            <p14:xfrm>
              <a:off x="1832854" y="1614694"/>
              <a:ext cx="158760" cy="174600"/>
            </p14:xfrm>
          </p:contentPart>
        </mc:Choice>
        <mc:Fallback xmlns="">
          <p:pic>
            <p:nvPicPr>
              <p:cNvPr id="514" name="Pismo odręczne 5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24934" y="1596694"/>
                <a:ext cx="183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17" name="Pismo odręczne 516"/>
              <p14:cNvContentPartPr/>
              <p14:nvPr/>
            </p14:nvContentPartPr>
            <p14:xfrm>
              <a:off x="3607294" y="2219494"/>
              <a:ext cx="3346920" cy="1049760"/>
            </p14:xfrm>
          </p:contentPart>
        </mc:Choice>
        <mc:Fallback xmlns="">
          <p:pic>
            <p:nvPicPr>
              <p:cNvPr id="517" name="Pismo odręczne 5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88934" y="2198254"/>
                <a:ext cx="3386160" cy="10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19" name="Pismo odręczne 518"/>
              <p14:cNvContentPartPr/>
              <p14:nvPr/>
            </p14:nvContentPartPr>
            <p14:xfrm>
              <a:off x="4834174" y="1880734"/>
              <a:ext cx="238320" cy="1349280"/>
            </p14:xfrm>
          </p:contentPart>
        </mc:Choice>
        <mc:Fallback xmlns="">
          <p:pic>
            <p:nvPicPr>
              <p:cNvPr id="519" name="Pismo odręczne 5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22654" y="1862014"/>
                <a:ext cx="270720" cy="13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7" name="Pismo odręczne 526"/>
              <p14:cNvContentPartPr/>
              <p14:nvPr/>
            </p14:nvContentPartPr>
            <p14:xfrm>
              <a:off x="9611014" y="6225934"/>
              <a:ext cx="190440" cy="161640"/>
            </p14:xfrm>
          </p:contentPart>
        </mc:Choice>
        <mc:Fallback xmlns="">
          <p:pic>
            <p:nvPicPr>
              <p:cNvPr id="527" name="Pismo odręczne 52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00214" y="6218014"/>
                <a:ext cx="2152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1" name="Pismo odręczne 530"/>
              <p14:cNvContentPartPr/>
              <p14:nvPr/>
            </p14:nvContentPartPr>
            <p14:xfrm>
              <a:off x="1815574" y="1365934"/>
              <a:ext cx="36720" cy="1352520"/>
            </p14:xfrm>
          </p:contentPart>
        </mc:Choice>
        <mc:Fallback xmlns="">
          <p:pic>
            <p:nvPicPr>
              <p:cNvPr id="531" name="Pismo odręczne 5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94694" y="1354054"/>
                <a:ext cx="7848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32" name="Pismo odręczne 531"/>
              <p14:cNvContentPartPr/>
              <p14:nvPr/>
            </p14:nvContentPartPr>
            <p14:xfrm>
              <a:off x="1073974" y="1331014"/>
              <a:ext cx="1593360" cy="1431360"/>
            </p14:xfrm>
          </p:contentPart>
        </mc:Choice>
        <mc:Fallback xmlns="">
          <p:pic>
            <p:nvPicPr>
              <p:cNvPr id="532" name="Pismo odręczne 531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55602" y="1318054"/>
                <a:ext cx="1631906" cy="14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33" name="Pismo odręczne 532"/>
              <p14:cNvContentPartPr/>
              <p14:nvPr/>
            </p14:nvContentPartPr>
            <p14:xfrm>
              <a:off x="1863094" y="2711254"/>
              <a:ext cx="722160" cy="110520"/>
            </p14:xfrm>
          </p:contentPart>
        </mc:Choice>
        <mc:Fallback xmlns="">
          <p:pic>
            <p:nvPicPr>
              <p:cNvPr id="533" name="Pismo odręczne 5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1854" y="2690374"/>
                <a:ext cx="764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45" name="Pismo odręczne 544"/>
              <p14:cNvContentPartPr/>
              <p14:nvPr/>
            </p14:nvContentPartPr>
            <p14:xfrm>
              <a:off x="2452414" y="4235134"/>
              <a:ext cx="103320" cy="202320"/>
            </p14:xfrm>
          </p:contentPart>
        </mc:Choice>
        <mc:Fallback xmlns="">
          <p:pic>
            <p:nvPicPr>
              <p:cNvPr id="545" name="Pismo odręczne 5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31534" y="4216054"/>
                <a:ext cx="132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46" name="Pismo odręczne 545"/>
              <p14:cNvContentPartPr/>
              <p14:nvPr/>
            </p14:nvContentPartPr>
            <p14:xfrm>
              <a:off x="3753094" y="3555094"/>
              <a:ext cx="1127880" cy="667800"/>
            </p14:xfrm>
          </p:contentPart>
        </mc:Choice>
        <mc:Fallback xmlns="">
          <p:pic>
            <p:nvPicPr>
              <p:cNvPr id="546" name="Pismo odręczne 545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34374" y="3535654"/>
                <a:ext cx="116532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48" name="Pismo odręczne 547"/>
              <p14:cNvContentPartPr/>
              <p14:nvPr/>
            </p14:nvContentPartPr>
            <p14:xfrm>
              <a:off x="1824214" y="3907174"/>
              <a:ext cx="1079640" cy="1170000"/>
            </p14:xfrm>
          </p:contentPart>
        </mc:Choice>
        <mc:Fallback xmlns="">
          <p:pic>
            <p:nvPicPr>
              <p:cNvPr id="548" name="Pismo odręczne 547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15574" y="3899974"/>
                <a:ext cx="110916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56" name="Pismo odręczne 555"/>
              <p14:cNvContentPartPr/>
              <p14:nvPr/>
            </p14:nvContentPartPr>
            <p14:xfrm>
              <a:off x="5457694" y="3834094"/>
              <a:ext cx="0" cy="0"/>
            </p14:xfrm>
          </p:contentPart>
        </mc:Choice>
        <mc:Fallback xmlns="">
          <p:pic>
            <p:nvPicPr>
              <p:cNvPr id="556" name="Pismo odręczne 5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71" name="Pismo odręczne 570"/>
              <p14:cNvContentPartPr/>
              <p14:nvPr/>
            </p14:nvContentPartPr>
            <p14:xfrm>
              <a:off x="1831054" y="4124254"/>
              <a:ext cx="299160" cy="330480"/>
            </p14:xfrm>
          </p:contentPart>
        </mc:Choice>
        <mc:Fallback xmlns="">
          <p:pic>
            <p:nvPicPr>
              <p:cNvPr id="571" name="Pismo odręczne 5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17014" y="4109854"/>
                <a:ext cx="3344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2" name="Pismo odręczne 571"/>
              <p14:cNvContentPartPr/>
              <p14:nvPr/>
            </p14:nvContentPartPr>
            <p14:xfrm>
              <a:off x="2431174" y="4493974"/>
              <a:ext cx="250920" cy="55800"/>
            </p14:xfrm>
          </p:contentPart>
        </mc:Choice>
        <mc:Fallback xmlns="">
          <p:pic>
            <p:nvPicPr>
              <p:cNvPr id="572" name="Pismo odręczne 57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420734" y="4476334"/>
                <a:ext cx="282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74" name="Pismo odręczne 573"/>
              <p14:cNvContentPartPr/>
              <p14:nvPr/>
            </p14:nvContentPartPr>
            <p14:xfrm>
              <a:off x="2352694" y="5342494"/>
              <a:ext cx="285480" cy="267840"/>
            </p14:xfrm>
          </p:contentPart>
        </mc:Choice>
        <mc:Fallback xmlns="">
          <p:pic>
            <p:nvPicPr>
              <p:cNvPr id="574" name="Pismo odręczne 57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340094" y="5338534"/>
                <a:ext cx="3189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6" name="Pismo odręczne 585"/>
              <p14:cNvContentPartPr/>
              <p14:nvPr/>
            </p14:nvContentPartPr>
            <p14:xfrm>
              <a:off x="4922734" y="4645894"/>
              <a:ext cx="1077120" cy="115200"/>
            </p14:xfrm>
          </p:contentPart>
        </mc:Choice>
        <mc:Fallback xmlns="">
          <p:pic>
            <p:nvPicPr>
              <p:cNvPr id="586" name="Pismo odręczne 585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915534" y="4629334"/>
                <a:ext cx="1105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4" name="Pismo odręczne 593"/>
              <p14:cNvContentPartPr/>
              <p14:nvPr/>
            </p14:nvContentPartPr>
            <p14:xfrm>
              <a:off x="6539494" y="4396774"/>
              <a:ext cx="850680" cy="399600"/>
            </p14:xfrm>
          </p:contentPart>
        </mc:Choice>
        <mc:Fallback xmlns="">
          <p:pic>
            <p:nvPicPr>
              <p:cNvPr id="594" name="Pismo odręczne 593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21854" y="4379134"/>
                <a:ext cx="8892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95" name="Pismo odręczne 594"/>
              <p14:cNvContentPartPr/>
              <p14:nvPr/>
            </p14:nvContentPartPr>
            <p14:xfrm>
              <a:off x="3788734" y="3489214"/>
              <a:ext cx="3364560" cy="2990520"/>
            </p14:xfrm>
          </p:contentPart>
        </mc:Choice>
        <mc:Fallback xmlns="">
          <p:pic>
            <p:nvPicPr>
              <p:cNvPr id="595" name="Pismo odręczne 594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72894" y="3475174"/>
                <a:ext cx="3401280" cy="30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98" name="Pismo odręczne 597"/>
              <p14:cNvContentPartPr/>
              <p14:nvPr/>
            </p14:nvContentPartPr>
            <p14:xfrm>
              <a:off x="2345134" y="1719814"/>
              <a:ext cx="130320" cy="229320"/>
            </p14:xfrm>
          </p:contentPart>
        </mc:Choice>
        <mc:Fallback xmlns="">
          <p:pic>
            <p:nvPicPr>
              <p:cNvPr id="598" name="Pismo odręczne 59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35774" y="1708294"/>
                <a:ext cx="160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00" name="Pismo odręczne 599"/>
              <p14:cNvContentPartPr/>
              <p14:nvPr/>
            </p14:nvContentPartPr>
            <p14:xfrm>
              <a:off x="9798934" y="825214"/>
              <a:ext cx="616680" cy="1313280"/>
            </p14:xfrm>
          </p:contentPart>
        </mc:Choice>
        <mc:Fallback xmlns="">
          <p:pic>
            <p:nvPicPr>
              <p:cNvPr id="600" name="Pismo odręczne 599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783454" y="807214"/>
                <a:ext cx="63576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01" name="Pismo odręczne 600"/>
              <p14:cNvContentPartPr/>
              <p14:nvPr/>
            </p14:nvContentPartPr>
            <p14:xfrm>
              <a:off x="7681414" y="1032934"/>
              <a:ext cx="229320" cy="1116000"/>
            </p14:xfrm>
          </p:contentPart>
        </mc:Choice>
        <mc:Fallback xmlns="">
          <p:pic>
            <p:nvPicPr>
              <p:cNvPr id="601" name="Pismo odręczne 600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70254" y="1019974"/>
                <a:ext cx="243720" cy="11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02" name="Pismo odręczne 601"/>
              <p14:cNvContentPartPr/>
              <p14:nvPr/>
            </p14:nvContentPartPr>
            <p14:xfrm>
              <a:off x="7602214" y="2232454"/>
              <a:ext cx="2521080" cy="1161720"/>
            </p14:xfrm>
          </p:contentPart>
        </mc:Choice>
        <mc:Fallback xmlns="">
          <p:pic>
            <p:nvPicPr>
              <p:cNvPr id="602" name="Pismo odręczne 601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98254" y="2222374"/>
                <a:ext cx="254376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603" name="Pismo odręczne 602"/>
              <p14:cNvContentPartPr/>
              <p14:nvPr/>
            </p14:nvContentPartPr>
            <p14:xfrm>
              <a:off x="5189494" y="2543854"/>
              <a:ext cx="1226880" cy="392040"/>
            </p14:xfrm>
          </p:contentPart>
        </mc:Choice>
        <mc:Fallback xmlns="">
          <p:pic>
            <p:nvPicPr>
              <p:cNvPr id="603" name="Pismo odręczne 6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76534" y="2524774"/>
                <a:ext cx="12610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04" name="Pismo odręczne 603"/>
              <p14:cNvContentPartPr/>
              <p14:nvPr/>
            </p14:nvContentPartPr>
            <p14:xfrm>
              <a:off x="3822214" y="2684974"/>
              <a:ext cx="671760" cy="318240"/>
            </p14:xfrm>
          </p:contentPart>
        </mc:Choice>
        <mc:Fallback xmlns="">
          <p:pic>
            <p:nvPicPr>
              <p:cNvPr id="604" name="Pismo odręczne 603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817534" y="2665534"/>
                <a:ext cx="697320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3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122" y="235364"/>
            <a:ext cx="10515600" cy="81420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5. Dany jest stożek o polu powierzchni bocznej 2π√2 cm 2 i polu powierzchni całkowitej </a:t>
            </a:r>
            <a:r>
              <a:rPr lang="pl-PL" sz="2000" dirty="0" smtClean="0"/>
              <a:t>2π/ </a:t>
            </a:r>
            <a:r>
              <a:rPr lang="pl-PL" sz="2000" dirty="0"/>
              <a:t>√2−1 cm2. Wyznacz kąt między tworzącą tego stożka a </a:t>
            </a:r>
            <a:r>
              <a:rPr lang="pl-PL" sz="2000" dirty="0" err="1"/>
              <a:t>jegopodstawą</a:t>
            </a:r>
            <a:r>
              <a:rPr lang="pl-PL" sz="2000" dirty="0"/>
              <a:t>.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Pismo odręczne 10"/>
              <p14:cNvContentPartPr/>
              <p14:nvPr/>
            </p14:nvContentPartPr>
            <p14:xfrm>
              <a:off x="868054" y="1314094"/>
              <a:ext cx="349200" cy="1097280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574" y="1302574"/>
                <a:ext cx="37260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Pismo odręczne 29"/>
              <p14:cNvContentPartPr/>
              <p14:nvPr/>
            </p14:nvContentPartPr>
            <p14:xfrm>
              <a:off x="2048134" y="2330014"/>
              <a:ext cx="1555920" cy="6192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1294" y="2309134"/>
                <a:ext cx="15836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Pismo odręczne 47"/>
              <p14:cNvContentPartPr/>
              <p14:nvPr/>
            </p14:nvContentPartPr>
            <p14:xfrm>
              <a:off x="6353014" y="564574"/>
              <a:ext cx="360" cy="360"/>
            </p14:xfrm>
          </p:contentPart>
        </mc:Choice>
        <mc:Fallback xmlns=""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41134" y="5526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Pismo odręczne 48"/>
              <p14:cNvContentPartPr/>
              <p14:nvPr/>
            </p14:nvContentPartPr>
            <p14:xfrm>
              <a:off x="6281374" y="620374"/>
              <a:ext cx="360" cy="360"/>
            </p14:xfrm>
          </p:contentPart>
        </mc:Choice>
        <mc:Fallback xmlns="">
          <p:pic>
            <p:nvPicPr>
              <p:cNvPr id="49" name="Pismo odręczne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69494" y="6084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Pismo odręczne 49"/>
              <p14:cNvContentPartPr/>
              <p14:nvPr/>
            </p14:nvContentPartPr>
            <p14:xfrm>
              <a:off x="6281374" y="620374"/>
              <a:ext cx="360" cy="360"/>
            </p14:xfrm>
          </p:contentPart>
        </mc:Choice>
        <mc:Fallback xmlns="">
          <p:pic>
            <p:nvPicPr>
              <p:cNvPr id="50" name="Pismo odręczne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9494" y="6084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Pismo odręczne 50"/>
              <p14:cNvContentPartPr/>
              <p14:nvPr/>
            </p14:nvContentPartPr>
            <p14:xfrm>
              <a:off x="5961334" y="680134"/>
              <a:ext cx="2880" cy="1044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3414" y="672934"/>
                <a:ext cx="21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Pismo odręczne 58"/>
              <p14:cNvContentPartPr/>
              <p14:nvPr/>
            </p14:nvContentPartPr>
            <p14:xfrm>
              <a:off x="6995254" y="1421374"/>
              <a:ext cx="2016360" cy="2124360"/>
            </p14:xfrm>
          </p:contentPart>
        </mc:Choice>
        <mc:Fallback xmlns=""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84816" y="1409494"/>
                <a:ext cx="2047674" cy="21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Pismo odręczne 60"/>
              <p14:cNvContentPartPr/>
              <p14:nvPr/>
            </p14:nvContentPartPr>
            <p14:xfrm>
              <a:off x="7862854" y="1439734"/>
              <a:ext cx="100800" cy="171576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44854" y="1435774"/>
                <a:ext cx="133920" cy="17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" name="Pismo odręczne 80"/>
              <p14:cNvContentPartPr/>
              <p14:nvPr/>
            </p14:nvContentPartPr>
            <p14:xfrm>
              <a:off x="7983814" y="1964974"/>
              <a:ext cx="1286640" cy="420120"/>
            </p14:xfrm>
          </p:contentPart>
        </mc:Choice>
        <mc:Fallback xmlns=""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73734" y="1945534"/>
                <a:ext cx="131760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" name="Pismo odręczne 123"/>
              <p14:cNvContentPartPr/>
              <p14:nvPr/>
            </p14:nvContentPartPr>
            <p14:xfrm>
              <a:off x="7307374" y="2581654"/>
              <a:ext cx="315360" cy="541440"/>
            </p14:xfrm>
          </p:contentPart>
        </mc:Choice>
        <mc:Fallback xmlns="">
          <p:pic>
            <p:nvPicPr>
              <p:cNvPr id="124" name="Pismo odręczne 1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93694" y="2567254"/>
                <a:ext cx="34992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9" name="Pismo odręczne 138"/>
              <p14:cNvContentPartPr/>
              <p14:nvPr/>
            </p14:nvContentPartPr>
            <p14:xfrm>
              <a:off x="7248694" y="2759494"/>
              <a:ext cx="218880" cy="245880"/>
            </p14:xfrm>
          </p:contentPart>
        </mc:Choice>
        <mc:Fallback xmlns="">
          <p:pic>
            <p:nvPicPr>
              <p:cNvPr id="139" name="Pismo odręczne 1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28534" y="2747254"/>
                <a:ext cx="260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6" name="Pismo odręczne 175"/>
              <p14:cNvContentPartPr/>
              <p14:nvPr/>
            </p14:nvContentPartPr>
            <p14:xfrm>
              <a:off x="8284774" y="3006814"/>
              <a:ext cx="1032120" cy="312480"/>
            </p14:xfrm>
          </p:contentPart>
        </mc:Choice>
        <mc:Fallback xmlns="">
          <p:pic>
            <p:nvPicPr>
              <p:cNvPr id="176" name="Pismo odręczne 175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71814" y="2989534"/>
                <a:ext cx="1063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0" name="Pismo odręczne 179"/>
              <p14:cNvContentPartPr/>
              <p14:nvPr/>
            </p14:nvContentPartPr>
            <p14:xfrm>
              <a:off x="7065454" y="3133894"/>
              <a:ext cx="1958400" cy="81000"/>
            </p14:xfrm>
          </p:contentPart>
        </mc:Choice>
        <mc:Fallback xmlns="">
          <p:pic>
            <p:nvPicPr>
              <p:cNvPr id="180" name="Pismo odręczne 17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59335" y="3122014"/>
                <a:ext cx="1985395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6" name="Pismo odręczne 255"/>
              <p14:cNvContentPartPr/>
              <p14:nvPr/>
            </p14:nvContentPartPr>
            <p14:xfrm>
              <a:off x="1154974" y="1367014"/>
              <a:ext cx="2674800" cy="1123560"/>
            </p14:xfrm>
          </p:contentPart>
        </mc:Choice>
        <mc:Fallback xmlns="">
          <p:pic>
            <p:nvPicPr>
              <p:cNvPr id="256" name="Pismo odręczne 2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8774" y="1350094"/>
                <a:ext cx="2697120" cy="11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0" name="Pismo odręczne 269"/>
              <p14:cNvContentPartPr/>
              <p14:nvPr/>
            </p14:nvContentPartPr>
            <p14:xfrm>
              <a:off x="2288254" y="2120854"/>
              <a:ext cx="2401920" cy="749520"/>
            </p14:xfrm>
          </p:contentPart>
        </mc:Choice>
        <mc:Fallback xmlns="">
          <p:pic>
            <p:nvPicPr>
              <p:cNvPr id="270" name="Pismo odręczne 2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80694" y="2108254"/>
                <a:ext cx="242352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71" name="Pismo odręczne 270"/>
              <p14:cNvContentPartPr/>
              <p14:nvPr/>
            </p14:nvContentPartPr>
            <p14:xfrm>
              <a:off x="860854" y="3159094"/>
              <a:ext cx="1084320" cy="384840"/>
            </p14:xfrm>
          </p:contentPart>
        </mc:Choice>
        <mc:Fallback xmlns="">
          <p:pic>
            <p:nvPicPr>
              <p:cNvPr id="271" name="Pismo odręczne 270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1774" y="3144334"/>
                <a:ext cx="11214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8" name="Pismo odręczne 287"/>
              <p14:cNvContentPartPr/>
              <p14:nvPr/>
            </p14:nvContentPartPr>
            <p14:xfrm>
              <a:off x="6759454" y="3120574"/>
              <a:ext cx="185760" cy="1904760"/>
            </p14:xfrm>
          </p:contentPart>
        </mc:Choice>
        <mc:Fallback xmlns=""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41814" y="3105454"/>
                <a:ext cx="224280" cy="19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9" name="Pismo odręczne 288"/>
              <p14:cNvContentPartPr/>
              <p14:nvPr/>
            </p14:nvContentPartPr>
            <p14:xfrm>
              <a:off x="7861054" y="962374"/>
              <a:ext cx="177840" cy="193680"/>
            </p14:xfrm>
          </p:contentPart>
        </mc:Choice>
        <mc:Fallback xmlns="">
          <p:pic>
            <p:nvPicPr>
              <p:cNvPr id="289" name="Pismo odręczne 2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43054" y="947974"/>
                <a:ext cx="2012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99" name="Pismo odręczne 298"/>
              <p14:cNvContentPartPr/>
              <p14:nvPr/>
            </p14:nvContentPartPr>
            <p14:xfrm>
              <a:off x="6433654" y="4181854"/>
              <a:ext cx="1585800" cy="2123280"/>
            </p14:xfrm>
          </p:contentPart>
        </mc:Choice>
        <mc:Fallback xmlns="">
          <p:pic>
            <p:nvPicPr>
              <p:cNvPr id="299" name="Pismo odręczne 2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14934" y="4167454"/>
                <a:ext cx="1625400" cy="21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05" name="Pismo odręczne 304"/>
              <p14:cNvContentPartPr/>
              <p14:nvPr/>
            </p14:nvContentPartPr>
            <p14:xfrm>
              <a:off x="6781414" y="5733454"/>
              <a:ext cx="299160" cy="479160"/>
            </p14:xfrm>
          </p:contentPart>
        </mc:Choice>
        <mc:Fallback xmlns="">
          <p:pic>
            <p:nvPicPr>
              <p:cNvPr id="305" name="Pismo odręczne 3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74574" y="5720134"/>
                <a:ext cx="32688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08" name="Pismo odręczne 307"/>
              <p14:cNvContentPartPr/>
              <p14:nvPr/>
            </p14:nvContentPartPr>
            <p14:xfrm>
              <a:off x="6635974" y="5904454"/>
              <a:ext cx="231840" cy="212400"/>
            </p14:xfrm>
          </p:contentPart>
        </mc:Choice>
        <mc:Fallback xmlns="">
          <p:pic>
            <p:nvPicPr>
              <p:cNvPr id="308" name="Pismo odręczne 3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16534" y="5890774"/>
                <a:ext cx="2610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10" name="Pismo odręczne 309"/>
              <p14:cNvContentPartPr/>
              <p14:nvPr/>
            </p14:nvContentPartPr>
            <p14:xfrm>
              <a:off x="7093894" y="6270214"/>
              <a:ext cx="520560" cy="325080"/>
            </p14:xfrm>
          </p:contentPart>
        </mc:Choice>
        <mc:Fallback xmlns="">
          <p:pic>
            <p:nvPicPr>
              <p:cNvPr id="310" name="Pismo odręczne 3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78414" y="6249694"/>
                <a:ext cx="5569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5" name="Pismo odręczne 314"/>
              <p14:cNvContentPartPr/>
              <p14:nvPr/>
            </p14:nvContentPartPr>
            <p14:xfrm>
              <a:off x="9010894" y="4169974"/>
              <a:ext cx="690840" cy="208080"/>
            </p14:xfrm>
          </p:contentPart>
        </mc:Choice>
        <mc:Fallback xmlns="">
          <p:pic>
            <p:nvPicPr>
              <p:cNvPr id="315" name="Pismo odręczne 3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94694" y="4155214"/>
                <a:ext cx="725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19" name="Pismo odręczne 318"/>
              <p14:cNvContentPartPr/>
              <p14:nvPr/>
            </p14:nvContentPartPr>
            <p14:xfrm>
              <a:off x="9859054" y="4022734"/>
              <a:ext cx="377280" cy="322560"/>
            </p14:xfrm>
          </p:contentPart>
        </mc:Choice>
        <mc:Fallback xmlns="">
          <p:pic>
            <p:nvPicPr>
              <p:cNvPr id="319" name="Pismo odręczne 3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38174" y="4009774"/>
                <a:ext cx="401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2" name="Pismo odręczne 321"/>
              <p14:cNvContentPartPr/>
              <p14:nvPr/>
            </p14:nvContentPartPr>
            <p14:xfrm>
              <a:off x="10885054" y="4180414"/>
              <a:ext cx="525240" cy="74520"/>
            </p14:xfrm>
          </p:contentPart>
        </mc:Choice>
        <mc:Fallback xmlns="">
          <p:pic>
            <p:nvPicPr>
              <p:cNvPr id="322" name="Pismo odręczne 3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70654" y="4177174"/>
                <a:ext cx="560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25" name="Pismo odręczne 324"/>
              <p14:cNvContentPartPr/>
              <p14:nvPr/>
            </p14:nvContentPartPr>
            <p14:xfrm>
              <a:off x="10940494" y="3682174"/>
              <a:ext cx="460440" cy="388080"/>
            </p14:xfrm>
          </p:contentPart>
        </mc:Choice>
        <mc:Fallback xmlns="">
          <p:pic>
            <p:nvPicPr>
              <p:cNvPr id="325" name="Pismo odręczne 3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29334" y="3667414"/>
                <a:ext cx="4885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8" name="Pismo odręczne 327"/>
              <p14:cNvContentPartPr/>
              <p14:nvPr/>
            </p14:nvContentPartPr>
            <p14:xfrm>
              <a:off x="11069374" y="3863254"/>
              <a:ext cx="203400" cy="812520"/>
            </p14:xfrm>
          </p:contentPart>
        </mc:Choice>
        <mc:Fallback xmlns="">
          <p:pic>
            <p:nvPicPr>
              <p:cNvPr id="328" name="Pismo odręczne 3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51374" y="3849934"/>
                <a:ext cx="24228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29" name="Pismo odręczne 328"/>
              <p14:cNvContentPartPr/>
              <p14:nvPr/>
            </p14:nvContentPartPr>
            <p14:xfrm>
              <a:off x="10448374" y="4118854"/>
              <a:ext cx="160200" cy="24120"/>
            </p14:xfrm>
          </p:contentPart>
        </mc:Choice>
        <mc:Fallback xmlns="">
          <p:pic>
            <p:nvPicPr>
              <p:cNvPr id="329" name="Pismo odręczne 3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33974" y="4103734"/>
                <a:ext cx="195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0" name="Pismo odręczne 329"/>
              <p14:cNvContentPartPr/>
              <p14:nvPr/>
            </p14:nvContentPartPr>
            <p14:xfrm>
              <a:off x="10471054" y="4200934"/>
              <a:ext cx="163080" cy="36000"/>
            </p14:xfrm>
          </p:contentPart>
        </mc:Choice>
        <mc:Fallback xmlns="">
          <p:pic>
            <p:nvPicPr>
              <p:cNvPr id="330" name="Pismo odręczne 3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58814" y="4197334"/>
                <a:ext cx="196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31" name="Pismo odręczne 330"/>
              <p14:cNvContentPartPr/>
              <p14:nvPr/>
            </p14:nvContentPartPr>
            <p14:xfrm>
              <a:off x="9823414" y="4423054"/>
              <a:ext cx="398880" cy="159840"/>
            </p14:xfrm>
          </p:contentPart>
        </mc:Choice>
        <mc:Fallback xmlns="">
          <p:pic>
            <p:nvPicPr>
              <p:cNvPr id="331" name="Pismo odręczne 330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808654" y="4410094"/>
                <a:ext cx="434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35" name="Pismo odręczne 334"/>
              <p14:cNvContentPartPr/>
              <p14:nvPr/>
            </p14:nvContentPartPr>
            <p14:xfrm>
              <a:off x="9183694" y="5204614"/>
              <a:ext cx="450720" cy="377640"/>
            </p14:xfrm>
          </p:contentPart>
        </mc:Choice>
        <mc:Fallback xmlns="">
          <p:pic>
            <p:nvPicPr>
              <p:cNvPr id="335" name="Pismo odręczne 3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62814" y="5189494"/>
                <a:ext cx="47556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36" name="Pismo odręczne 335"/>
              <p14:cNvContentPartPr/>
              <p14:nvPr/>
            </p14:nvContentPartPr>
            <p14:xfrm>
              <a:off x="9892174" y="5280574"/>
              <a:ext cx="538200" cy="427320"/>
            </p14:xfrm>
          </p:contentPart>
        </mc:Choice>
        <mc:Fallback xmlns="">
          <p:pic>
            <p:nvPicPr>
              <p:cNvPr id="336" name="Pismo odręczne 3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82454" y="5263294"/>
                <a:ext cx="561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41" name="Pismo odręczne 340"/>
              <p14:cNvContentPartPr/>
              <p14:nvPr/>
            </p14:nvContentPartPr>
            <p14:xfrm>
              <a:off x="10620814" y="5275894"/>
              <a:ext cx="608040" cy="140400"/>
            </p14:xfrm>
          </p:contentPart>
        </mc:Choice>
        <mc:Fallback xmlns="">
          <p:pic>
            <p:nvPicPr>
              <p:cNvPr id="341" name="Pismo odręczne 3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08934" y="5255014"/>
                <a:ext cx="640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43" name="Pismo odręczne 342"/>
              <p14:cNvContentPartPr/>
              <p14:nvPr/>
            </p14:nvContentPartPr>
            <p14:xfrm>
              <a:off x="10615054" y="5334934"/>
              <a:ext cx="178920" cy="362520"/>
            </p14:xfrm>
          </p:contentPart>
        </mc:Choice>
        <mc:Fallback xmlns="">
          <p:pic>
            <p:nvPicPr>
              <p:cNvPr id="343" name="Pismo odręczne 3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99574" y="5329894"/>
                <a:ext cx="21528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122" y="235364"/>
            <a:ext cx="10515600" cy="81420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5. Dany jest stożek o polu powierzchni bocznej 2π√2 cm 2 i polu powierzchni całkowitej </a:t>
            </a:r>
            <a:r>
              <a:rPr lang="pl-PL" sz="2000" dirty="0" smtClean="0"/>
              <a:t>2π/ </a:t>
            </a:r>
            <a:r>
              <a:rPr lang="pl-PL" sz="2000" dirty="0"/>
              <a:t>√2−1 cm2. Wyznacz kąt między tworzącą tego stożka a </a:t>
            </a:r>
            <a:r>
              <a:rPr lang="pl-PL" sz="2000" dirty="0" err="1"/>
              <a:t>jegopodstawą</a:t>
            </a:r>
            <a:r>
              <a:rPr lang="pl-PL" sz="2000" dirty="0"/>
              <a:t>.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ismo odręczne 8"/>
              <p14:cNvContentPartPr/>
              <p14:nvPr/>
            </p14:nvContentPartPr>
            <p14:xfrm>
              <a:off x="691294" y="1309774"/>
              <a:ext cx="487800" cy="303840"/>
            </p14:xfrm>
          </p:contentPart>
        </mc:Choice>
        <mc:Fallback xmlns="">
          <p:pic>
            <p:nvPicPr>
              <p:cNvPr id="9" name="Pismo odręczne 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5454" y="1300774"/>
                <a:ext cx="5083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Pismo odręczne 43"/>
              <p14:cNvContentPartPr/>
              <p14:nvPr/>
            </p14:nvContentPartPr>
            <p14:xfrm>
              <a:off x="9968134" y="1584454"/>
              <a:ext cx="1633320" cy="734400"/>
            </p14:xfrm>
          </p:contentPart>
        </mc:Choice>
        <mc:Fallback xmlns="">
          <p:pic>
            <p:nvPicPr>
              <p:cNvPr id="44" name="Pismo odręczne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47254" y="1565374"/>
                <a:ext cx="167364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Pismo odręczne 57"/>
              <p14:cNvContentPartPr/>
              <p14:nvPr/>
            </p14:nvContentPartPr>
            <p14:xfrm>
              <a:off x="6353014" y="564574"/>
              <a:ext cx="360" cy="36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1134" y="5526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Pismo odręczne 59"/>
              <p14:cNvContentPartPr/>
              <p14:nvPr/>
            </p14:nvContentPartPr>
            <p14:xfrm>
              <a:off x="6281374" y="620374"/>
              <a:ext cx="360" cy="36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9494" y="6084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Pismo odręczne 61"/>
              <p14:cNvContentPartPr/>
              <p14:nvPr/>
            </p14:nvContentPartPr>
            <p14:xfrm>
              <a:off x="6281374" y="620374"/>
              <a:ext cx="360" cy="360"/>
            </p14:xfrm>
          </p:contentPart>
        </mc:Choice>
        <mc:Fallback xmlns="">
          <p:pic>
            <p:nvPicPr>
              <p:cNvPr id="62" name="Pismo odręczne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9494" y="6084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Pismo odręczne 62"/>
              <p14:cNvContentPartPr/>
              <p14:nvPr/>
            </p14:nvContentPartPr>
            <p14:xfrm>
              <a:off x="5961334" y="680134"/>
              <a:ext cx="2880" cy="10440"/>
            </p14:xfrm>
          </p:contentPart>
        </mc:Choice>
        <mc:Fallback xmlns="">
          <p:pic>
            <p:nvPicPr>
              <p:cNvPr id="63" name="Pismo odręczne 6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3414" y="672934"/>
                <a:ext cx="21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Pismo odręczne 69"/>
              <p14:cNvContentPartPr/>
              <p14:nvPr/>
            </p14:nvContentPartPr>
            <p14:xfrm>
              <a:off x="5620774" y="1193134"/>
              <a:ext cx="219600" cy="97524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17534" y="1178374"/>
                <a:ext cx="244080" cy="9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1" name="Pismo odręczne 110"/>
              <p14:cNvContentPartPr/>
              <p14:nvPr/>
            </p14:nvContentPartPr>
            <p14:xfrm>
              <a:off x="515254" y="2595334"/>
              <a:ext cx="402120" cy="30312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9054" y="2588494"/>
                <a:ext cx="423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3" name="Pismo odręczne 112"/>
              <p14:cNvContentPartPr/>
              <p14:nvPr/>
            </p14:nvContentPartPr>
            <p14:xfrm>
              <a:off x="4705654" y="2071174"/>
              <a:ext cx="958680" cy="307080"/>
            </p14:xfrm>
          </p:contentPart>
        </mc:Choice>
        <mc:Fallback xmlns="">
          <p:pic>
            <p:nvPicPr>
              <p:cNvPr id="113" name="Pismo odręczne 1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5214" y="2062174"/>
                <a:ext cx="987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5" name="Pismo odręczne 114"/>
              <p14:cNvContentPartPr/>
              <p14:nvPr/>
            </p14:nvContentPartPr>
            <p14:xfrm>
              <a:off x="327334" y="3485254"/>
              <a:ext cx="4663800" cy="362880"/>
            </p14:xfrm>
          </p:contentPart>
        </mc:Choice>
        <mc:Fallback xmlns="">
          <p:pic>
            <p:nvPicPr>
              <p:cNvPr id="115" name="Pismo odręczne 1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9694" y="3471574"/>
                <a:ext cx="47023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2" name="Pismo odręczne 151"/>
              <p14:cNvContentPartPr/>
              <p14:nvPr/>
            </p14:nvContentPartPr>
            <p14:xfrm>
              <a:off x="9191614" y="3953254"/>
              <a:ext cx="1329480" cy="63360"/>
            </p14:xfrm>
          </p:contentPart>
        </mc:Choice>
        <mc:Fallback xmlns="">
          <p:pic>
            <p:nvPicPr>
              <p:cNvPr id="152" name="Pismo odręczne 1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83334" y="3934174"/>
                <a:ext cx="13586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3" name="Pismo odręczne 182"/>
              <p14:cNvContentPartPr/>
              <p14:nvPr/>
            </p14:nvContentPartPr>
            <p14:xfrm>
              <a:off x="8174974" y="2907454"/>
              <a:ext cx="2079720" cy="561240"/>
            </p14:xfrm>
          </p:contentPart>
        </mc:Choice>
        <mc:Fallback xmlns="">
          <p:pic>
            <p:nvPicPr>
              <p:cNvPr id="183" name="Pismo odręczne 18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169934" y="2890534"/>
                <a:ext cx="210564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0" name="Pismo odręczne 189"/>
              <p14:cNvContentPartPr/>
              <p14:nvPr/>
            </p14:nvContentPartPr>
            <p14:xfrm>
              <a:off x="7751974" y="5431774"/>
              <a:ext cx="2296080" cy="100440"/>
            </p14:xfrm>
          </p:contentPart>
        </mc:Choice>
        <mc:Fallback xmlns="">
          <p:pic>
            <p:nvPicPr>
              <p:cNvPr id="190" name="Pismo odręczne 18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48734" y="5410534"/>
                <a:ext cx="2320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5" name="Pismo odręczne 254"/>
              <p14:cNvContentPartPr/>
              <p14:nvPr/>
            </p14:nvContentPartPr>
            <p14:xfrm>
              <a:off x="10458094" y="5342134"/>
              <a:ext cx="1697760" cy="303120"/>
            </p14:xfrm>
          </p:contentPart>
        </mc:Choice>
        <mc:Fallback xmlns="">
          <p:pic>
            <p:nvPicPr>
              <p:cNvPr id="255" name="Pismo odręczne 25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446934" y="5327014"/>
                <a:ext cx="17132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8" name="Pismo odręczne 257"/>
              <p14:cNvContentPartPr/>
              <p14:nvPr/>
            </p14:nvContentPartPr>
            <p14:xfrm>
              <a:off x="8400694" y="5593414"/>
              <a:ext cx="883800" cy="276120"/>
            </p14:xfrm>
          </p:contentPart>
        </mc:Choice>
        <mc:Fallback xmlns="">
          <p:pic>
            <p:nvPicPr>
              <p:cNvPr id="258" name="Pismo odręczne 25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383414" y="5576854"/>
                <a:ext cx="9223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2" name="Pismo odręczne 261"/>
              <p14:cNvContentPartPr/>
              <p14:nvPr/>
            </p14:nvContentPartPr>
            <p14:xfrm>
              <a:off x="10802614" y="5108494"/>
              <a:ext cx="1150560" cy="177840"/>
            </p14:xfrm>
          </p:contentPart>
        </mc:Choice>
        <mc:Fallback xmlns="">
          <p:pic>
            <p:nvPicPr>
              <p:cNvPr id="262" name="Pismo odręczne 261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795414" y="5103454"/>
                <a:ext cx="1173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63" name="Pismo odręczne 262"/>
              <p14:cNvContentPartPr/>
              <p14:nvPr/>
            </p14:nvContentPartPr>
            <p14:xfrm>
              <a:off x="10429294" y="5855494"/>
              <a:ext cx="1530720" cy="125280"/>
            </p14:xfrm>
          </p:contentPart>
        </mc:Choice>
        <mc:Fallback xmlns="">
          <p:pic>
            <p:nvPicPr>
              <p:cNvPr id="263" name="Pismo odręczne 26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25694" y="5851894"/>
                <a:ext cx="15552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66" name="Pismo odręczne 265"/>
              <p14:cNvContentPartPr/>
              <p14:nvPr/>
            </p14:nvContentPartPr>
            <p14:xfrm>
              <a:off x="300334" y="2411014"/>
              <a:ext cx="1287720" cy="1350000"/>
            </p14:xfrm>
          </p:contentPart>
        </mc:Choice>
        <mc:Fallback xmlns="">
          <p:pic>
            <p:nvPicPr>
              <p:cNvPr id="266" name="Pismo odręczne 26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3760" y="2398414"/>
                <a:ext cx="1321228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74" name="Pismo odręczne 273"/>
              <p14:cNvContentPartPr/>
              <p14:nvPr/>
            </p14:nvContentPartPr>
            <p14:xfrm>
              <a:off x="384574" y="2996374"/>
              <a:ext cx="997200" cy="34200"/>
            </p14:xfrm>
          </p:contentPart>
        </mc:Choice>
        <mc:Fallback xmlns="">
          <p:pic>
            <p:nvPicPr>
              <p:cNvPr id="274" name="Pismo odręczne 27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71974" y="2975494"/>
                <a:ext cx="1030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5" name="Pismo odręczne 274"/>
              <p14:cNvContentPartPr/>
              <p14:nvPr/>
            </p14:nvContentPartPr>
            <p14:xfrm>
              <a:off x="452974" y="3185014"/>
              <a:ext cx="861480" cy="337680"/>
            </p14:xfrm>
          </p:contentPart>
        </mc:Choice>
        <mc:Fallback xmlns="">
          <p:pic>
            <p:nvPicPr>
              <p:cNvPr id="275" name="Pismo odręczne 27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0014" y="3171694"/>
                <a:ext cx="8917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6" name="Pismo odręczne 275"/>
              <p14:cNvContentPartPr/>
              <p14:nvPr/>
            </p14:nvContentPartPr>
            <p14:xfrm>
              <a:off x="1542334" y="3254854"/>
              <a:ext cx="9621360" cy="2952000"/>
            </p14:xfrm>
          </p:contentPart>
        </mc:Choice>
        <mc:Fallback xmlns="">
          <p:pic>
            <p:nvPicPr>
              <p:cNvPr id="276" name="Pismo odręczne 27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21454" y="3233974"/>
                <a:ext cx="9657000" cy="29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99" name="Pismo odręczne 298"/>
              <p14:cNvContentPartPr/>
              <p14:nvPr/>
            </p14:nvContentPartPr>
            <p14:xfrm>
              <a:off x="2479774" y="3114814"/>
              <a:ext cx="254880" cy="113760"/>
            </p14:xfrm>
          </p:contentPart>
        </mc:Choice>
        <mc:Fallback xmlns="">
          <p:pic>
            <p:nvPicPr>
              <p:cNvPr id="299" name="Pismo odręczne 29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463214" y="3098614"/>
                <a:ext cx="292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09" name="Pismo odręczne 308"/>
              <p14:cNvContentPartPr/>
              <p14:nvPr/>
            </p14:nvContentPartPr>
            <p14:xfrm>
              <a:off x="7085254" y="3375454"/>
              <a:ext cx="24480" cy="918360"/>
            </p14:xfrm>
          </p:contentPart>
        </mc:Choice>
        <mc:Fallback xmlns="">
          <p:pic>
            <p:nvPicPr>
              <p:cNvPr id="309" name="Pismo odręczne 30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5534" y="3372214"/>
                <a:ext cx="47880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2" name="Pismo odręczne 311"/>
              <p14:cNvContentPartPr/>
              <p14:nvPr/>
            </p14:nvContentPartPr>
            <p14:xfrm>
              <a:off x="10831774" y="3960094"/>
              <a:ext cx="311400" cy="24120"/>
            </p14:xfrm>
          </p:contentPart>
        </mc:Choice>
        <mc:Fallback xmlns="">
          <p:pic>
            <p:nvPicPr>
              <p:cNvPr id="312" name="Pismo odręczne 31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820614" y="3944614"/>
                <a:ext cx="343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3" name="Pismo odręczne 312"/>
              <p14:cNvContentPartPr/>
              <p14:nvPr/>
            </p14:nvContentPartPr>
            <p14:xfrm>
              <a:off x="10912054" y="4083214"/>
              <a:ext cx="210240" cy="16920"/>
            </p14:xfrm>
          </p:contentPart>
        </mc:Choice>
        <mc:Fallback xmlns="">
          <p:pic>
            <p:nvPicPr>
              <p:cNvPr id="313" name="Pismo odręczne 312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907374" y="4064134"/>
                <a:ext cx="231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17" name="Pismo odręczne 316"/>
              <p14:cNvContentPartPr/>
              <p14:nvPr/>
            </p14:nvContentPartPr>
            <p14:xfrm>
              <a:off x="7150054" y="3295534"/>
              <a:ext cx="1650240" cy="1359720"/>
            </p14:xfrm>
          </p:contentPart>
        </mc:Choice>
        <mc:Fallback xmlns="">
          <p:pic>
            <p:nvPicPr>
              <p:cNvPr id="317" name="Pismo odręczne 31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146814" y="3282214"/>
                <a:ext cx="167004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21" name="Pismo odręczne 320"/>
              <p14:cNvContentPartPr/>
              <p14:nvPr/>
            </p14:nvContentPartPr>
            <p14:xfrm>
              <a:off x="7246894" y="3470854"/>
              <a:ext cx="4821120" cy="1902600"/>
            </p14:xfrm>
          </p:contentPart>
        </mc:Choice>
        <mc:Fallback xmlns="">
          <p:pic>
            <p:nvPicPr>
              <p:cNvPr id="321" name="Pismo odręczne 320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7174" y="3453934"/>
                <a:ext cx="4848120" cy="19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2" name="Pismo odręczne 321"/>
              <p14:cNvContentPartPr/>
              <p14:nvPr/>
            </p14:nvContentPartPr>
            <p14:xfrm>
              <a:off x="7076614" y="4141174"/>
              <a:ext cx="1697400" cy="574200"/>
            </p14:xfrm>
          </p:contentPart>
        </mc:Choice>
        <mc:Fallback xmlns="">
          <p:pic>
            <p:nvPicPr>
              <p:cNvPr id="322" name="Pismo odręczne 3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64374" y="4137214"/>
                <a:ext cx="172800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6" name="Pismo odręczne 325"/>
              <p14:cNvContentPartPr/>
              <p14:nvPr/>
            </p14:nvContentPartPr>
            <p14:xfrm>
              <a:off x="10696774" y="5121454"/>
              <a:ext cx="69120" cy="769320"/>
            </p14:xfrm>
          </p:contentPart>
        </mc:Choice>
        <mc:Fallback xmlns=""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76614" y="5111734"/>
                <a:ext cx="10872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27" name="Pismo odręczne 326"/>
              <p14:cNvContentPartPr/>
              <p14:nvPr/>
            </p14:nvContentPartPr>
            <p14:xfrm>
              <a:off x="11436934" y="5951614"/>
              <a:ext cx="329040" cy="162000"/>
            </p14:xfrm>
          </p:contentPart>
        </mc:Choice>
        <mc:Fallback xmlns="">
          <p:pic>
            <p:nvPicPr>
              <p:cNvPr id="327" name="Pismo odręczne 3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29374" y="5936134"/>
                <a:ext cx="357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0" name="Pismo odręczne 339"/>
              <p14:cNvContentPartPr/>
              <p14:nvPr/>
            </p14:nvContentPartPr>
            <p14:xfrm>
              <a:off x="3850654" y="4905814"/>
              <a:ext cx="0" cy="32040"/>
            </p14:xfrm>
          </p:contentPart>
        </mc:Choice>
        <mc:Fallback xmlns="">
          <p:pic>
            <p:nvPicPr>
              <p:cNvPr id="340" name="Pismo odręczne 3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46" name="Pismo odręczne 345"/>
              <p14:cNvContentPartPr/>
              <p14:nvPr/>
            </p14:nvContentPartPr>
            <p14:xfrm>
              <a:off x="1713694" y="2742214"/>
              <a:ext cx="2937240" cy="389520"/>
            </p14:xfrm>
          </p:contentPart>
        </mc:Choice>
        <mc:Fallback xmlns="">
          <p:pic>
            <p:nvPicPr>
              <p:cNvPr id="346" name="Pismo odręczne 3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7214" y="2725294"/>
                <a:ext cx="29613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58" name="Pismo odręczne 357"/>
              <p14:cNvContentPartPr/>
              <p14:nvPr/>
            </p14:nvContentPartPr>
            <p14:xfrm>
              <a:off x="886774" y="5743174"/>
              <a:ext cx="2332440" cy="763200"/>
            </p14:xfrm>
          </p:contentPart>
        </mc:Choice>
        <mc:Fallback xmlns="">
          <p:pic>
            <p:nvPicPr>
              <p:cNvPr id="358" name="Pismo odręczne 3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8854" y="5736334"/>
                <a:ext cx="236124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9" name="Pismo odręczne 358"/>
              <p14:cNvContentPartPr/>
              <p14:nvPr/>
            </p14:nvContentPartPr>
            <p14:xfrm>
              <a:off x="1258294" y="5918494"/>
              <a:ext cx="1203120" cy="386640"/>
            </p14:xfrm>
          </p:contentPart>
        </mc:Choice>
        <mc:Fallback xmlns=""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0014" y="5903734"/>
                <a:ext cx="12276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2" name="Pismo odręczne 361"/>
              <p14:cNvContentPartPr/>
              <p14:nvPr/>
            </p14:nvContentPartPr>
            <p14:xfrm>
              <a:off x="3454294" y="2197534"/>
              <a:ext cx="6248520" cy="3952080"/>
            </p14:xfrm>
          </p:contentPart>
        </mc:Choice>
        <mc:Fallback xmlns="">
          <p:pic>
            <p:nvPicPr>
              <p:cNvPr id="362" name="Pismo odręczne 3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50334" y="2180614"/>
                <a:ext cx="6269400" cy="39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65" name="Pismo odręczne 364"/>
              <p14:cNvContentPartPr/>
              <p14:nvPr/>
            </p14:nvContentPartPr>
            <p14:xfrm>
              <a:off x="449734" y="4106614"/>
              <a:ext cx="4827600" cy="1567800"/>
            </p14:xfrm>
          </p:contentPart>
        </mc:Choice>
        <mc:Fallback xmlns="">
          <p:pic>
            <p:nvPicPr>
              <p:cNvPr id="365" name="Pismo odręczne 3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4974" y="4088614"/>
                <a:ext cx="485100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6" name="Pismo odręczne 365"/>
              <p14:cNvContentPartPr/>
              <p14:nvPr/>
            </p14:nvContentPartPr>
            <p14:xfrm>
              <a:off x="7860694" y="4527094"/>
              <a:ext cx="775440" cy="155160"/>
            </p14:xfrm>
          </p:contentPart>
        </mc:Choice>
        <mc:Fallback xmlns="">
          <p:pic>
            <p:nvPicPr>
              <p:cNvPr id="366" name="Pismo odręczne 3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45574" y="4513774"/>
                <a:ext cx="8089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72" name="Pismo odręczne 371"/>
              <p14:cNvContentPartPr/>
              <p14:nvPr/>
            </p14:nvContentPartPr>
            <p14:xfrm>
              <a:off x="5051974" y="1860934"/>
              <a:ext cx="284400" cy="279000"/>
            </p14:xfrm>
          </p:contentPart>
        </mc:Choice>
        <mc:Fallback xmlns="">
          <p:pic>
            <p:nvPicPr>
              <p:cNvPr id="372" name="Pismo odręczne 3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37214" y="1857694"/>
                <a:ext cx="3200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77" name="Pismo odręczne 376"/>
              <p14:cNvContentPartPr/>
              <p14:nvPr/>
            </p14:nvContentPartPr>
            <p14:xfrm>
              <a:off x="8254534" y="3134254"/>
              <a:ext cx="1015560" cy="183600"/>
            </p14:xfrm>
          </p:contentPart>
        </mc:Choice>
        <mc:Fallback xmlns="">
          <p:pic>
            <p:nvPicPr>
              <p:cNvPr id="377" name="Pismo odręczne 3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46974" y="3117694"/>
                <a:ext cx="1040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79" name="Pismo odręczne 378"/>
              <p14:cNvContentPartPr/>
              <p14:nvPr/>
            </p14:nvContentPartPr>
            <p14:xfrm>
              <a:off x="4689454" y="1277734"/>
              <a:ext cx="696240" cy="334800"/>
            </p14:xfrm>
          </p:contentPart>
        </mc:Choice>
        <mc:Fallback xmlns="">
          <p:pic>
            <p:nvPicPr>
              <p:cNvPr id="379" name="Pismo odręczne 3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72894" y="1259734"/>
                <a:ext cx="734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0" name="Pismo odręczne 379"/>
              <p14:cNvContentPartPr/>
              <p14:nvPr/>
            </p14:nvContentPartPr>
            <p14:xfrm>
              <a:off x="4824814" y="1711174"/>
              <a:ext cx="599040" cy="29520"/>
            </p14:xfrm>
          </p:contentPart>
        </mc:Choice>
        <mc:Fallback xmlns="">
          <p:pic>
            <p:nvPicPr>
              <p:cNvPr id="380" name="Pismo odręczne 3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18694" y="1690294"/>
                <a:ext cx="626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6" name="Pismo odręczne 385"/>
              <p14:cNvContentPartPr/>
              <p14:nvPr/>
            </p14:nvContentPartPr>
            <p14:xfrm>
              <a:off x="6695374" y="994054"/>
              <a:ext cx="1467720" cy="684000"/>
            </p14:xfrm>
          </p:contentPart>
        </mc:Choice>
        <mc:Fallback xmlns="">
          <p:pic>
            <p:nvPicPr>
              <p:cNvPr id="386" name="Pismo odręczne 3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83134" y="978214"/>
                <a:ext cx="149904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7" name="Pismo odręczne 386"/>
              <p14:cNvContentPartPr/>
              <p14:nvPr/>
            </p14:nvContentPartPr>
            <p14:xfrm>
              <a:off x="10984054" y="2323894"/>
              <a:ext cx="523080" cy="254880"/>
            </p14:xfrm>
          </p:contentPart>
        </mc:Choice>
        <mc:Fallback xmlns="">
          <p:pic>
            <p:nvPicPr>
              <p:cNvPr id="387" name="Pismo odręczne 3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66774" y="2312734"/>
                <a:ext cx="561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92" name="Pismo odręczne 391"/>
              <p14:cNvContentPartPr/>
              <p14:nvPr/>
            </p14:nvContentPartPr>
            <p14:xfrm>
              <a:off x="465574" y="1428574"/>
              <a:ext cx="3925440" cy="774720"/>
            </p14:xfrm>
          </p:contentPart>
        </mc:Choice>
        <mc:Fallback xmlns="">
          <p:pic>
            <p:nvPicPr>
              <p:cNvPr id="392" name="Pismo odręczne 3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6934" y="1418854"/>
                <a:ext cx="39470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3" name="Pismo odręczne 392"/>
              <p14:cNvContentPartPr/>
              <p14:nvPr/>
            </p14:nvContentPartPr>
            <p14:xfrm>
              <a:off x="7615174" y="3399934"/>
              <a:ext cx="703800" cy="466200"/>
            </p14:xfrm>
          </p:contentPart>
        </mc:Choice>
        <mc:Fallback xmlns="">
          <p:pic>
            <p:nvPicPr>
              <p:cNvPr id="393" name="Pismo odręczne 3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01854" y="3394174"/>
                <a:ext cx="7207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94" name="Pismo odręczne 393"/>
              <p14:cNvContentPartPr/>
              <p14:nvPr/>
            </p14:nvContentPartPr>
            <p14:xfrm>
              <a:off x="7696534" y="1205374"/>
              <a:ext cx="1524960" cy="679680"/>
            </p14:xfrm>
          </p:contentPart>
        </mc:Choice>
        <mc:Fallback xmlns=""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86814" y="1188814"/>
                <a:ext cx="155592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7" name="Pismo odręczne 396"/>
              <p14:cNvContentPartPr/>
              <p14:nvPr/>
            </p14:nvContentPartPr>
            <p14:xfrm>
              <a:off x="7794454" y="765454"/>
              <a:ext cx="428400" cy="639360"/>
            </p14:xfrm>
          </p:contentPart>
        </mc:Choice>
        <mc:Fallback xmlns="">
          <p:pic>
            <p:nvPicPr>
              <p:cNvPr id="397" name="Pismo odręczne 396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80774" y="755734"/>
                <a:ext cx="45180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98" name="Pismo odręczne 397"/>
              <p14:cNvContentPartPr/>
              <p14:nvPr/>
            </p14:nvContentPartPr>
            <p14:xfrm>
              <a:off x="7786894" y="1409494"/>
              <a:ext cx="502200" cy="714600"/>
            </p14:xfrm>
          </p:contentPart>
        </mc:Choice>
        <mc:Fallback xmlns="">
          <p:pic>
            <p:nvPicPr>
              <p:cNvPr id="398" name="Pismo odręczne 3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75374" y="1401214"/>
                <a:ext cx="522000" cy="7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6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122" y="235364"/>
            <a:ext cx="10515600" cy="8142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6. Poziom </a:t>
            </a:r>
            <a:r>
              <a:rPr lang="pl-PL" sz="2000" dirty="0"/>
              <a:t>wody w zbiorniku w kształcie stożka sięga połowy jego wysokości (rysunek obok). Do zbiornika wlewamy </a:t>
            </a:r>
            <a:r>
              <a:rPr lang="pl-PL" sz="2000" dirty="0" smtClean="0"/>
              <a:t>wodę w </a:t>
            </a:r>
            <a:r>
              <a:rPr lang="pl-PL" sz="2000" dirty="0"/>
              <a:t>tempie 25 cm3/s. Po ilu minutach zbiornik będzie pełny? (Do obliczeń przyjmij π ≈</a:t>
            </a:r>
            <a:r>
              <a:rPr lang="pl-PL" sz="2000" dirty="0" smtClean="0"/>
              <a:t>3)</a:t>
            </a: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Pismo odręczne 18"/>
              <p14:cNvContentPartPr/>
              <p14:nvPr/>
            </p14:nvContentPartPr>
            <p14:xfrm>
              <a:off x="1990534" y="1613254"/>
              <a:ext cx="700560" cy="16884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73614" y="1596334"/>
                <a:ext cx="7304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Pismo odręczne 22"/>
              <p14:cNvContentPartPr/>
              <p14:nvPr/>
            </p14:nvContentPartPr>
            <p14:xfrm>
              <a:off x="1026454" y="1472854"/>
              <a:ext cx="2227680" cy="253332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5294" y="1457734"/>
                <a:ext cx="2260080" cy="25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3" name="Pismo odręczne 42"/>
              <p14:cNvContentPartPr/>
              <p14:nvPr/>
            </p14:nvContentPartPr>
            <p14:xfrm>
              <a:off x="1383934" y="2764534"/>
              <a:ext cx="1374480" cy="48240"/>
            </p14:xfrm>
          </p:contentPart>
        </mc:Choice>
        <mc:Fallback xmlns=""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72054" y="2752294"/>
                <a:ext cx="14047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4" name="Pismo odręczne 53"/>
              <p14:cNvContentPartPr/>
              <p14:nvPr/>
            </p14:nvContentPartPr>
            <p14:xfrm>
              <a:off x="1760854" y="4593694"/>
              <a:ext cx="1249920" cy="1648440"/>
            </p14:xfrm>
          </p:contentPart>
        </mc:Choice>
        <mc:Fallback xmlns="">
          <p:pic>
            <p:nvPicPr>
              <p:cNvPr id="54" name="Pismo odręczne 5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5814" y="4572814"/>
                <a:ext cx="1275480" cy="16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9" name="Pismo odręczne 88"/>
              <p14:cNvContentPartPr/>
              <p14:nvPr/>
            </p14:nvContentPartPr>
            <p14:xfrm>
              <a:off x="2949214" y="2736094"/>
              <a:ext cx="890640" cy="216360"/>
            </p14:xfrm>
          </p:contentPart>
        </mc:Choice>
        <mc:Fallback xmlns="">
          <p:pic>
            <p:nvPicPr>
              <p:cNvPr id="89" name="Pismo odręczne 88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39494" y="2722414"/>
                <a:ext cx="916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6" name="Pismo odręczne 155"/>
              <p14:cNvContentPartPr/>
              <p14:nvPr/>
            </p14:nvContentPartPr>
            <p14:xfrm>
              <a:off x="1420654" y="2809534"/>
              <a:ext cx="545760" cy="1067760"/>
            </p14:xfrm>
          </p:contentPart>
        </mc:Choice>
        <mc:Fallback xmlns=""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10934" y="2803414"/>
                <a:ext cx="57060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8" name="Pismo odręczne 157"/>
              <p14:cNvContentPartPr/>
              <p14:nvPr/>
            </p14:nvContentPartPr>
            <p14:xfrm>
              <a:off x="1050214" y="1846174"/>
              <a:ext cx="2215800" cy="49680"/>
            </p14:xfrm>
          </p:contentPart>
        </mc:Choice>
        <mc:Fallback xmlns="">
          <p:pic>
            <p:nvPicPr>
              <p:cNvPr id="158" name="Pismo odręczne 1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0854" y="1832854"/>
                <a:ext cx="22410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0" name="Pismo odręczne 159"/>
              <p14:cNvContentPartPr/>
              <p14:nvPr/>
            </p14:nvContentPartPr>
            <p14:xfrm>
              <a:off x="1462054" y="2780014"/>
              <a:ext cx="538920" cy="28440"/>
            </p14:xfrm>
          </p:contentPart>
        </mc:Choice>
        <mc:Fallback xmlns="">
          <p:pic>
            <p:nvPicPr>
              <p:cNvPr id="160" name="Pismo odręczne 159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51614" y="2771374"/>
                <a:ext cx="5702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3" name="Pismo odręczne 182"/>
              <p14:cNvContentPartPr/>
              <p14:nvPr/>
            </p14:nvContentPartPr>
            <p14:xfrm>
              <a:off x="1970374" y="2833654"/>
              <a:ext cx="52920" cy="1022040"/>
            </p14:xfrm>
          </p:contentPart>
        </mc:Choice>
        <mc:Fallback xmlns="">
          <p:pic>
            <p:nvPicPr>
              <p:cNvPr id="183" name="Pismo odręczne 1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7054" y="2823574"/>
                <a:ext cx="8388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88" name="Pismo odręczne 187"/>
              <p14:cNvContentPartPr/>
              <p14:nvPr/>
            </p14:nvContentPartPr>
            <p14:xfrm>
              <a:off x="5729134" y="5761534"/>
              <a:ext cx="229680" cy="168840"/>
            </p14:xfrm>
          </p:contentPart>
        </mc:Choice>
        <mc:Fallback xmlns=""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25894" y="5742094"/>
                <a:ext cx="2523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90" name="Pismo odręczne 189"/>
              <p14:cNvContentPartPr/>
              <p14:nvPr/>
            </p14:nvContentPartPr>
            <p14:xfrm>
              <a:off x="2186374" y="4344934"/>
              <a:ext cx="668880" cy="187920"/>
            </p14:xfrm>
          </p:contentPart>
        </mc:Choice>
        <mc:Fallback xmlns="">
          <p:pic>
            <p:nvPicPr>
              <p:cNvPr id="190" name="Pismo odręczne 189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78094" y="4331254"/>
                <a:ext cx="6980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92" name="Pismo odręczne 191"/>
              <p14:cNvContentPartPr/>
              <p14:nvPr/>
            </p14:nvContentPartPr>
            <p14:xfrm>
              <a:off x="2690014" y="5363014"/>
              <a:ext cx="800280" cy="225360"/>
            </p14:xfrm>
          </p:contentPart>
        </mc:Choice>
        <mc:Fallback xmlns="">
          <p:pic>
            <p:nvPicPr>
              <p:cNvPr id="192" name="Pismo odręczne 191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77414" y="5345374"/>
                <a:ext cx="833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3" name="Pismo odręczne 192"/>
              <p14:cNvContentPartPr/>
              <p14:nvPr/>
            </p14:nvContentPartPr>
            <p14:xfrm>
              <a:off x="4293814" y="5603854"/>
              <a:ext cx="179280" cy="122760"/>
            </p14:xfrm>
          </p:contentPart>
        </mc:Choice>
        <mc:Fallback xmlns="">
          <p:pic>
            <p:nvPicPr>
              <p:cNvPr id="193" name="Pismo odręczne 1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79414" y="5590174"/>
                <a:ext cx="1965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19" name="Pismo odręczne 218"/>
              <p14:cNvContentPartPr/>
              <p14:nvPr/>
            </p14:nvContentPartPr>
            <p14:xfrm>
              <a:off x="2479054" y="1886494"/>
              <a:ext cx="161280" cy="181080"/>
            </p14:xfrm>
          </p:contentPart>
        </mc:Choice>
        <mc:Fallback xmlns="">
          <p:pic>
            <p:nvPicPr>
              <p:cNvPr id="219" name="Pismo odręczne 2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66454" y="1873894"/>
                <a:ext cx="1818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19" name="Pismo odręczne 318"/>
              <p14:cNvContentPartPr/>
              <p14:nvPr/>
            </p14:nvContentPartPr>
            <p14:xfrm>
              <a:off x="9249934" y="4259254"/>
              <a:ext cx="2379960" cy="1040040"/>
            </p14:xfrm>
          </p:contentPart>
        </mc:Choice>
        <mc:Fallback xmlns="">
          <p:pic>
            <p:nvPicPr>
              <p:cNvPr id="319" name="Pismo odręczne 318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233014" y="4245214"/>
                <a:ext cx="240444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24" name="Pismo odręczne 323"/>
              <p14:cNvContentPartPr/>
              <p14:nvPr/>
            </p14:nvContentPartPr>
            <p14:xfrm>
              <a:off x="8896054" y="4254214"/>
              <a:ext cx="330120" cy="1937160"/>
            </p14:xfrm>
          </p:contentPart>
        </mc:Choice>
        <mc:Fallback xmlns="">
          <p:pic>
            <p:nvPicPr>
              <p:cNvPr id="324" name="Pismo odręczne 323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891014" y="4235494"/>
                <a:ext cx="351360" cy="19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32" name="Pismo odręczne 331"/>
              <p14:cNvContentPartPr/>
              <p14:nvPr/>
            </p14:nvContentPartPr>
            <p14:xfrm>
              <a:off x="437134" y="2746894"/>
              <a:ext cx="144360" cy="360000"/>
            </p14:xfrm>
          </p:contentPart>
        </mc:Choice>
        <mc:Fallback xmlns="">
          <p:pic>
            <p:nvPicPr>
              <p:cNvPr id="332" name="Pismo odręczne 331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0654" y="2738614"/>
                <a:ext cx="1652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38" name="Pismo odręczne 337"/>
              <p14:cNvContentPartPr/>
              <p14:nvPr/>
            </p14:nvContentPartPr>
            <p14:xfrm>
              <a:off x="1991254" y="1873534"/>
              <a:ext cx="64800" cy="1963800"/>
            </p14:xfrm>
          </p:contentPart>
        </mc:Choice>
        <mc:Fallback xmlns="">
          <p:pic>
            <p:nvPicPr>
              <p:cNvPr id="338" name="Pismo odręczne 3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77214" y="1863814"/>
                <a:ext cx="92520" cy="19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41" name="Pismo odręczne 340"/>
              <p14:cNvContentPartPr/>
              <p14:nvPr/>
            </p14:nvContentPartPr>
            <p14:xfrm>
              <a:off x="1982614" y="1831414"/>
              <a:ext cx="1269360" cy="2212920"/>
            </p14:xfrm>
          </p:contentPart>
        </mc:Choice>
        <mc:Fallback xmlns="">
          <p:pic>
            <p:nvPicPr>
              <p:cNvPr id="341" name="Pismo odręczne 34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79014" y="1816294"/>
                <a:ext cx="1288800" cy="22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46" name="Pismo odręczne 345"/>
              <p14:cNvContentPartPr/>
              <p14:nvPr/>
            </p14:nvContentPartPr>
            <p14:xfrm>
              <a:off x="1961734" y="2771014"/>
              <a:ext cx="101160" cy="1074960"/>
            </p14:xfrm>
          </p:contentPart>
        </mc:Choice>
        <mc:Fallback xmlns="">
          <p:pic>
            <p:nvPicPr>
              <p:cNvPr id="346" name="Pismo odręczne 3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1934" y="2751574"/>
                <a:ext cx="140760" cy="11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8" name="Pismo odręczne 347"/>
              <p14:cNvContentPartPr/>
              <p14:nvPr/>
            </p14:nvContentPartPr>
            <p14:xfrm>
              <a:off x="2128054" y="1840414"/>
              <a:ext cx="1023480" cy="57960"/>
            </p14:xfrm>
          </p:contentPart>
        </mc:Choice>
        <mc:Fallback xmlns="">
          <p:pic>
            <p:nvPicPr>
              <p:cNvPr id="348" name="Pismo odręczne 3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18334" y="1819534"/>
                <a:ext cx="1054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50" name="Pismo odręczne 349"/>
              <p14:cNvContentPartPr/>
              <p14:nvPr/>
            </p14:nvContentPartPr>
            <p14:xfrm>
              <a:off x="2080174" y="2771734"/>
              <a:ext cx="719280" cy="48960"/>
            </p14:xfrm>
          </p:contentPart>
        </mc:Choice>
        <mc:Fallback xmlns="">
          <p:pic>
            <p:nvPicPr>
              <p:cNvPr id="350" name="Pismo odręczne 349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70814" y="2750854"/>
                <a:ext cx="749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68" name="Pismo odręczne 367"/>
              <p14:cNvContentPartPr/>
              <p14:nvPr/>
            </p14:nvContentPartPr>
            <p14:xfrm>
              <a:off x="4386334" y="3087094"/>
              <a:ext cx="2376360" cy="850320"/>
            </p14:xfrm>
          </p:contentPart>
        </mc:Choice>
        <mc:Fallback xmlns="">
          <p:pic>
            <p:nvPicPr>
              <p:cNvPr id="368" name="Pismo odręczne 3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77694" y="3070894"/>
                <a:ext cx="240588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79" name="Pismo odręczne 378"/>
              <p14:cNvContentPartPr/>
              <p14:nvPr/>
            </p14:nvContentPartPr>
            <p14:xfrm>
              <a:off x="5585494" y="2614054"/>
              <a:ext cx="86040" cy="1274040"/>
            </p14:xfrm>
          </p:contentPart>
        </mc:Choice>
        <mc:Fallback xmlns="">
          <p:pic>
            <p:nvPicPr>
              <p:cNvPr id="379" name="Pismo odręczne 3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79374" y="2610454"/>
                <a:ext cx="108720" cy="12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83" name="Pismo odręczne 382"/>
              <p14:cNvContentPartPr/>
              <p14:nvPr/>
            </p14:nvContentPartPr>
            <p14:xfrm>
              <a:off x="6046294" y="2247574"/>
              <a:ext cx="88560" cy="1583640"/>
            </p14:xfrm>
          </p:contentPart>
        </mc:Choice>
        <mc:Fallback xmlns="">
          <p:pic>
            <p:nvPicPr>
              <p:cNvPr id="383" name="Pismo odręczne 3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29014" y="2239294"/>
                <a:ext cx="123480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85" name="Pismo odręczne 384"/>
              <p14:cNvContentPartPr/>
              <p14:nvPr/>
            </p14:nvContentPartPr>
            <p14:xfrm>
              <a:off x="1047334" y="1887214"/>
              <a:ext cx="2192040" cy="329760"/>
            </p14:xfrm>
          </p:contentPart>
        </mc:Choice>
        <mc:Fallback xmlns="">
          <p:pic>
            <p:nvPicPr>
              <p:cNvPr id="385" name="Pismo odręczne 3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6534" y="1867054"/>
                <a:ext cx="222228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88" name="Pismo odręczne 387"/>
              <p14:cNvContentPartPr/>
              <p14:nvPr/>
            </p14:nvContentPartPr>
            <p14:xfrm>
              <a:off x="4041454" y="4455454"/>
              <a:ext cx="2842200" cy="2064600"/>
            </p14:xfrm>
          </p:contentPart>
        </mc:Choice>
        <mc:Fallback xmlns="">
          <p:pic>
            <p:nvPicPr>
              <p:cNvPr id="388" name="Pismo odręczne 3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28134" y="4442852"/>
                <a:ext cx="2872800" cy="2094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92" name="Pismo odręczne 391"/>
              <p14:cNvContentPartPr/>
              <p14:nvPr/>
            </p14:nvContentPartPr>
            <p14:xfrm>
              <a:off x="6980134" y="5229454"/>
              <a:ext cx="205920" cy="167400"/>
            </p14:xfrm>
          </p:contentPart>
        </mc:Choice>
        <mc:Fallback xmlns="">
          <p:pic>
            <p:nvPicPr>
              <p:cNvPr id="392" name="Pismo odręczne 3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67534" y="5211054"/>
                <a:ext cx="236520" cy="20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96" name="Pismo odręczne 395"/>
              <p14:cNvContentPartPr/>
              <p14:nvPr/>
            </p14:nvContentPartPr>
            <p14:xfrm>
              <a:off x="4362574" y="2485534"/>
              <a:ext cx="2050920" cy="1454400"/>
            </p14:xfrm>
          </p:contentPart>
        </mc:Choice>
        <mc:Fallback xmlns="">
          <p:pic>
            <p:nvPicPr>
              <p:cNvPr id="396" name="Pismo odręczne 395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352854" y="2466814"/>
                <a:ext cx="2079360" cy="14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09" name="Pismo odręczne 408"/>
              <p14:cNvContentPartPr/>
              <p14:nvPr/>
            </p14:nvContentPartPr>
            <p14:xfrm>
              <a:off x="5233054" y="3473374"/>
              <a:ext cx="399600" cy="607320"/>
            </p14:xfrm>
          </p:contentPart>
        </mc:Choice>
        <mc:Fallback xmlns="">
          <p:pic>
            <p:nvPicPr>
              <p:cNvPr id="409" name="Pismo odręczne 4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25134" y="3463654"/>
                <a:ext cx="42264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31" name="Pismo odręczne 430"/>
              <p14:cNvContentPartPr/>
              <p14:nvPr/>
            </p14:nvContentPartPr>
            <p14:xfrm>
              <a:off x="6627334" y="3388054"/>
              <a:ext cx="898200" cy="606960"/>
            </p14:xfrm>
          </p:contentPart>
        </mc:Choice>
        <mc:Fallback xmlns="">
          <p:pic>
            <p:nvPicPr>
              <p:cNvPr id="431" name="Pismo odręczne 4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22292" y="3375454"/>
                <a:ext cx="92269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33" name="Pismo odręczne 432"/>
              <p14:cNvContentPartPr/>
              <p14:nvPr/>
            </p14:nvContentPartPr>
            <p14:xfrm>
              <a:off x="8070214" y="4324774"/>
              <a:ext cx="918360" cy="315720"/>
            </p14:xfrm>
          </p:contentPart>
        </mc:Choice>
        <mc:Fallback xmlns="">
          <p:pic>
            <p:nvPicPr>
              <p:cNvPr id="433" name="Pismo odręczne 432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058334" y="4305334"/>
                <a:ext cx="9406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44" name="Pismo odręczne 443"/>
              <p14:cNvContentPartPr/>
              <p14:nvPr/>
            </p14:nvContentPartPr>
            <p14:xfrm>
              <a:off x="4325854" y="3901414"/>
              <a:ext cx="123840" cy="113040"/>
            </p14:xfrm>
          </p:contentPart>
        </mc:Choice>
        <mc:Fallback xmlns="">
          <p:pic>
            <p:nvPicPr>
              <p:cNvPr id="444" name="Pismo odręczne 443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311454" y="3886654"/>
                <a:ext cx="143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46" name="Pismo odręczne 445"/>
              <p14:cNvContentPartPr/>
              <p14:nvPr/>
            </p14:nvContentPartPr>
            <p14:xfrm>
              <a:off x="5673334" y="2982334"/>
              <a:ext cx="191160" cy="203400"/>
            </p14:xfrm>
          </p:contentPart>
        </mc:Choice>
        <mc:Fallback xmlns="">
          <p:pic>
            <p:nvPicPr>
              <p:cNvPr id="446" name="Pismo odręczne 4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66494" y="2973694"/>
                <a:ext cx="2012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49" name="Pismo odręczne 448"/>
              <p14:cNvContentPartPr/>
              <p14:nvPr/>
            </p14:nvContentPartPr>
            <p14:xfrm>
              <a:off x="4464454" y="3015454"/>
              <a:ext cx="1241280" cy="920880"/>
            </p14:xfrm>
          </p:contentPart>
        </mc:Choice>
        <mc:Fallback xmlns="">
          <p:pic>
            <p:nvPicPr>
              <p:cNvPr id="449" name="Pismo odręczne 44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55094" y="2994574"/>
                <a:ext cx="127188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50" name="Pismo odręczne 449"/>
              <p14:cNvContentPartPr/>
              <p14:nvPr/>
            </p14:nvContentPartPr>
            <p14:xfrm>
              <a:off x="5630134" y="2970454"/>
              <a:ext cx="46800" cy="565560"/>
            </p14:xfrm>
          </p:contentPart>
        </mc:Choice>
        <mc:Fallback xmlns="">
          <p:pic>
            <p:nvPicPr>
              <p:cNvPr id="450" name="Pismo odręczne 4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09254" y="2950654"/>
                <a:ext cx="874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52" name="Pismo odręczne 451"/>
              <p14:cNvContentPartPr/>
              <p14:nvPr/>
            </p14:nvContentPartPr>
            <p14:xfrm>
              <a:off x="4414414" y="2642854"/>
              <a:ext cx="1784880" cy="1367640"/>
            </p14:xfrm>
          </p:contentPart>
        </mc:Choice>
        <mc:Fallback xmlns="">
          <p:pic>
            <p:nvPicPr>
              <p:cNvPr id="452" name="Pismo odręczne 451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07574" y="2621974"/>
                <a:ext cx="181260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56" name="Pismo odręczne 455"/>
              <p14:cNvContentPartPr/>
              <p14:nvPr/>
            </p14:nvContentPartPr>
            <p14:xfrm>
              <a:off x="4356454" y="3449614"/>
              <a:ext cx="1273320" cy="542520"/>
            </p14:xfrm>
          </p:contentPart>
        </mc:Choice>
        <mc:Fallback xmlns="">
          <p:pic>
            <p:nvPicPr>
              <p:cNvPr id="456" name="Pismo odręczne 455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344214" y="3433414"/>
                <a:ext cx="130644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58" name="Pismo odręczne 457"/>
              <p14:cNvContentPartPr/>
              <p14:nvPr/>
            </p14:nvContentPartPr>
            <p14:xfrm>
              <a:off x="4434934" y="2967214"/>
              <a:ext cx="1159560" cy="924480"/>
            </p14:xfrm>
          </p:contentPart>
        </mc:Choice>
        <mc:Fallback xmlns="">
          <p:pic>
            <p:nvPicPr>
              <p:cNvPr id="458" name="Pismo odręczne 4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24134" y="2946334"/>
                <a:ext cx="1191240" cy="9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60" name="Pismo odręczne 459"/>
              <p14:cNvContentPartPr/>
              <p14:nvPr/>
            </p14:nvContentPartPr>
            <p14:xfrm>
              <a:off x="4414414" y="3264214"/>
              <a:ext cx="1756440" cy="728280"/>
            </p14:xfrm>
          </p:contentPart>
        </mc:Choice>
        <mc:Fallback xmlns="">
          <p:pic>
            <p:nvPicPr>
              <p:cNvPr id="460" name="Pismo odręczne 4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06134" y="3243334"/>
                <a:ext cx="178560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62" name="Pismo odręczne 461"/>
              <p14:cNvContentPartPr/>
              <p14:nvPr/>
            </p14:nvContentPartPr>
            <p14:xfrm>
              <a:off x="4405054" y="2643574"/>
              <a:ext cx="1759320" cy="1307520"/>
            </p14:xfrm>
          </p:contentPart>
        </mc:Choice>
        <mc:Fallback xmlns="">
          <p:pic>
            <p:nvPicPr>
              <p:cNvPr id="462" name="Pismo odręczne 461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391014" y="2622694"/>
                <a:ext cx="1794240" cy="13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63" name="Pismo odręczne 462"/>
              <p14:cNvContentPartPr/>
              <p14:nvPr/>
            </p14:nvContentPartPr>
            <p14:xfrm>
              <a:off x="4974934" y="3459334"/>
              <a:ext cx="214920" cy="141480"/>
            </p14:xfrm>
          </p:contentPart>
        </mc:Choice>
        <mc:Fallback xmlns="">
          <p:pic>
            <p:nvPicPr>
              <p:cNvPr id="463" name="Pismo odręczne 4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60534" y="3449614"/>
                <a:ext cx="232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66" name="Pismo odręczne 465"/>
              <p14:cNvContentPartPr/>
              <p14:nvPr/>
            </p14:nvContentPartPr>
            <p14:xfrm>
              <a:off x="4473814" y="3459334"/>
              <a:ext cx="1147320" cy="444960"/>
            </p14:xfrm>
          </p:contentPart>
        </mc:Choice>
        <mc:Fallback xmlns="">
          <p:pic>
            <p:nvPicPr>
              <p:cNvPr id="466" name="Pismo odręczne 4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65174" y="3456094"/>
                <a:ext cx="11696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69" name="Pismo odręczne 468"/>
              <p14:cNvContentPartPr/>
              <p14:nvPr/>
            </p14:nvContentPartPr>
            <p14:xfrm>
              <a:off x="4673614" y="3068374"/>
              <a:ext cx="915120" cy="759600"/>
            </p14:xfrm>
          </p:contentPart>
        </mc:Choice>
        <mc:Fallback xmlns="">
          <p:pic>
            <p:nvPicPr>
              <p:cNvPr id="469" name="Pismo odręczne 4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64614" y="3049654"/>
                <a:ext cx="94284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70" name="Pismo odręczne 469"/>
              <p14:cNvContentPartPr/>
              <p14:nvPr/>
            </p14:nvContentPartPr>
            <p14:xfrm>
              <a:off x="4532134" y="3357094"/>
              <a:ext cx="1640880" cy="674280"/>
            </p14:xfrm>
          </p:contentPart>
        </mc:Choice>
        <mc:Fallback xmlns="">
          <p:pic>
            <p:nvPicPr>
              <p:cNvPr id="470" name="Pismo odręczne 469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25654" y="3335854"/>
                <a:ext cx="166824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78" name="Pismo odręczne 477"/>
              <p14:cNvContentPartPr/>
              <p14:nvPr/>
            </p14:nvContentPartPr>
            <p14:xfrm>
              <a:off x="1980814" y="2969014"/>
              <a:ext cx="46080" cy="1049760"/>
            </p14:xfrm>
          </p:contentPart>
        </mc:Choice>
        <mc:Fallback xmlns="">
          <p:pic>
            <p:nvPicPr>
              <p:cNvPr id="478" name="Pismo odręczne 4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9934" y="2948134"/>
                <a:ext cx="8820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79" name="Pismo odręczne 478"/>
              <p14:cNvContentPartPr/>
              <p14:nvPr/>
            </p14:nvContentPartPr>
            <p14:xfrm>
              <a:off x="1993054" y="2739694"/>
              <a:ext cx="814680" cy="1154160"/>
            </p14:xfrm>
          </p:contentPart>
        </mc:Choice>
        <mc:Fallback xmlns="">
          <p:pic>
            <p:nvPicPr>
              <p:cNvPr id="479" name="Pismo odręczne 478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09174" y="2571574"/>
                <a:ext cx="982800" cy="14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80" name="Pismo odręczne 479"/>
              <p14:cNvContentPartPr/>
              <p14:nvPr/>
            </p14:nvContentPartPr>
            <p14:xfrm>
              <a:off x="1968214" y="1778854"/>
              <a:ext cx="1306440" cy="2129760"/>
            </p14:xfrm>
          </p:contentPart>
        </mc:Choice>
        <mc:Fallback xmlns="">
          <p:pic>
            <p:nvPicPr>
              <p:cNvPr id="480" name="Pismo odręczne 4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84334" y="1610734"/>
                <a:ext cx="1474560" cy="23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82" name="Pismo odręczne 481"/>
              <p14:cNvContentPartPr/>
              <p14:nvPr/>
            </p14:nvContentPartPr>
            <p14:xfrm>
              <a:off x="2025094" y="1828534"/>
              <a:ext cx="1167480" cy="288720"/>
            </p14:xfrm>
          </p:contentPart>
        </mc:Choice>
        <mc:Fallback xmlns="">
          <p:pic>
            <p:nvPicPr>
              <p:cNvPr id="482" name="Pismo odręczne 4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8414" y="1660414"/>
                <a:ext cx="132840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83" name="Pismo odręczne 482"/>
              <p14:cNvContentPartPr/>
              <p14:nvPr/>
            </p14:nvContentPartPr>
            <p14:xfrm>
              <a:off x="2005294" y="2886214"/>
              <a:ext cx="62280" cy="1073880"/>
            </p14:xfrm>
          </p:contentPart>
        </mc:Choice>
        <mc:Fallback xmlns="">
          <p:pic>
            <p:nvPicPr>
              <p:cNvPr id="483" name="Pismo odręczne 482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930414" y="2718094"/>
                <a:ext cx="217080" cy="13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86" name="Pismo odręczne 485"/>
              <p14:cNvContentPartPr/>
              <p14:nvPr/>
            </p14:nvContentPartPr>
            <p14:xfrm>
              <a:off x="2035534" y="3964774"/>
              <a:ext cx="59400" cy="68400"/>
            </p14:xfrm>
          </p:contentPart>
        </mc:Choice>
        <mc:Fallback xmlns="">
          <p:pic>
            <p:nvPicPr>
              <p:cNvPr id="486" name="Pismo odręczne 4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16094" y="3961894"/>
                <a:ext cx="95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89" name="Pismo odręczne 488"/>
              <p14:cNvContentPartPr/>
              <p14:nvPr/>
            </p14:nvContentPartPr>
            <p14:xfrm>
              <a:off x="1994854" y="2751214"/>
              <a:ext cx="766440" cy="1236240"/>
            </p14:xfrm>
          </p:contentPart>
        </mc:Choice>
        <mc:Fallback xmlns="">
          <p:pic>
            <p:nvPicPr>
              <p:cNvPr id="489" name="Pismo odręczne 4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73974" y="2729974"/>
                <a:ext cx="808200" cy="12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92" name="Pismo odręczne 491"/>
              <p14:cNvContentPartPr/>
              <p14:nvPr/>
            </p14:nvContentPartPr>
            <p14:xfrm>
              <a:off x="1973974" y="1809814"/>
              <a:ext cx="1413000" cy="2183400"/>
            </p14:xfrm>
          </p:contentPart>
        </mc:Choice>
        <mc:Fallback xmlns="">
          <p:pic>
            <p:nvPicPr>
              <p:cNvPr id="492" name="Pismo odręczne 491"/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953814" y="1789654"/>
                <a:ext cx="1454040" cy="22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33" name="Pismo odręczne 532"/>
              <p14:cNvContentPartPr/>
              <p14:nvPr/>
            </p14:nvContentPartPr>
            <p14:xfrm>
              <a:off x="8404654" y="5183014"/>
              <a:ext cx="237960" cy="762480"/>
            </p14:xfrm>
          </p:contentPart>
        </mc:Choice>
        <mc:Fallback xmlns="">
          <p:pic>
            <p:nvPicPr>
              <p:cNvPr id="533" name="Pismo odręczne 532"/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395294" y="5168254"/>
                <a:ext cx="26172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41" name="Pismo odręczne 540"/>
              <p14:cNvContentPartPr/>
              <p14:nvPr/>
            </p14:nvContentPartPr>
            <p14:xfrm>
              <a:off x="8545414" y="5687014"/>
              <a:ext cx="3172320" cy="878400"/>
            </p14:xfrm>
          </p:contentPart>
        </mc:Choice>
        <mc:Fallback xmlns="">
          <p:pic>
            <p:nvPicPr>
              <p:cNvPr id="541" name="Pismo odręczne 540"/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539294" y="5667934"/>
                <a:ext cx="3197160" cy="9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545" name="Pismo odręczne 544"/>
              <p14:cNvContentPartPr/>
              <p14:nvPr/>
            </p14:nvContentPartPr>
            <p14:xfrm>
              <a:off x="1633774" y="2831854"/>
              <a:ext cx="786960" cy="921600"/>
            </p14:xfrm>
          </p:contentPart>
        </mc:Choice>
        <mc:Fallback xmlns="">
          <p:pic>
            <p:nvPicPr>
              <p:cNvPr id="545" name="Pismo odręczne 544"/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618294" y="2814934"/>
                <a:ext cx="81936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547" name="Pismo odręczne 546"/>
              <p14:cNvContentPartPr/>
              <p14:nvPr/>
            </p14:nvContentPartPr>
            <p14:xfrm>
              <a:off x="2022574" y="2801254"/>
              <a:ext cx="113400" cy="9360"/>
            </p14:xfrm>
          </p:contentPart>
        </mc:Choice>
        <mc:Fallback xmlns="">
          <p:pic>
            <p:nvPicPr>
              <p:cNvPr id="547" name="Pismo odręczne 546"/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010334" y="2783254"/>
                <a:ext cx="1429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551" name="Pismo odręczne 550"/>
              <p14:cNvContentPartPr/>
              <p14:nvPr/>
            </p14:nvContentPartPr>
            <p14:xfrm>
              <a:off x="1519294" y="5047294"/>
              <a:ext cx="9360" cy="222840"/>
            </p14:xfrm>
          </p:contentPart>
        </mc:Choice>
        <mc:Fallback xmlns="">
          <p:pic>
            <p:nvPicPr>
              <p:cNvPr id="551" name="Pismo odręczne 550"/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501294" y="5038294"/>
                <a:ext cx="450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552" name="Pismo odręczne 551"/>
              <p14:cNvContentPartPr/>
              <p14:nvPr/>
            </p14:nvContentPartPr>
            <p14:xfrm>
              <a:off x="1592374" y="5032534"/>
              <a:ext cx="29520" cy="238680"/>
            </p14:xfrm>
          </p:contentPart>
        </mc:Choice>
        <mc:Fallback xmlns="">
          <p:pic>
            <p:nvPicPr>
              <p:cNvPr id="552" name="Pismo odręczne 551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588774" y="5024614"/>
                <a:ext cx="53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553" name="Pismo odręczne 552"/>
              <p14:cNvContentPartPr/>
              <p14:nvPr/>
            </p14:nvContentPartPr>
            <p14:xfrm>
              <a:off x="1513174" y="5172574"/>
              <a:ext cx="126720" cy="12960"/>
            </p14:xfrm>
          </p:contentPart>
        </mc:Choice>
        <mc:Fallback xmlns="">
          <p:pic>
            <p:nvPicPr>
              <p:cNvPr id="553" name="Pismo odręczne 552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504894" y="5157454"/>
                <a:ext cx="155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558" name="Pismo odręczne 557"/>
              <p14:cNvContentPartPr/>
              <p14:nvPr/>
            </p14:nvContentPartPr>
            <p14:xfrm>
              <a:off x="1642774" y="2886214"/>
              <a:ext cx="857160" cy="872640"/>
            </p14:xfrm>
          </p:contentPart>
        </mc:Choice>
        <mc:Fallback xmlns="">
          <p:pic>
            <p:nvPicPr>
              <p:cNvPr id="558" name="Pismo odręczne 557"/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634494" y="2879374"/>
                <a:ext cx="87552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565" name="Pismo odręczne 564"/>
              <p14:cNvContentPartPr/>
              <p14:nvPr/>
            </p14:nvContentPartPr>
            <p14:xfrm>
              <a:off x="4013734" y="775534"/>
              <a:ext cx="8134920" cy="2369160"/>
            </p14:xfrm>
          </p:contentPart>
        </mc:Choice>
        <mc:Fallback xmlns="">
          <p:pic>
            <p:nvPicPr>
              <p:cNvPr id="565" name="Pismo odręczne 5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98254" y="754654"/>
                <a:ext cx="8171280" cy="24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574" name="Pismo odręczne 573"/>
              <p14:cNvContentPartPr/>
              <p14:nvPr/>
            </p14:nvContentPartPr>
            <p14:xfrm>
              <a:off x="1416694" y="2564374"/>
              <a:ext cx="1332720" cy="227160"/>
            </p14:xfrm>
          </p:contentPart>
        </mc:Choice>
        <mc:Fallback xmlns="">
          <p:pic>
            <p:nvPicPr>
              <p:cNvPr id="574" name="Pismo odręczne 573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408774" y="2546734"/>
                <a:ext cx="13611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575" name="Pismo odręczne 574"/>
              <p14:cNvContentPartPr/>
              <p14:nvPr/>
            </p14:nvContentPartPr>
            <p14:xfrm>
              <a:off x="1850854" y="2572294"/>
              <a:ext cx="15480" cy="345960"/>
            </p14:xfrm>
          </p:contentPart>
        </mc:Choice>
        <mc:Fallback xmlns="">
          <p:pic>
            <p:nvPicPr>
              <p:cNvPr id="575" name="Pismo odręczne 5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0054" y="2560414"/>
                <a:ext cx="428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576" name="Pismo odręczne 575"/>
              <p14:cNvContentPartPr/>
              <p14:nvPr/>
            </p14:nvContentPartPr>
            <p14:xfrm>
              <a:off x="1859494" y="2737534"/>
              <a:ext cx="84240" cy="11160"/>
            </p14:xfrm>
          </p:contentPart>
        </mc:Choice>
        <mc:Fallback xmlns="">
          <p:pic>
            <p:nvPicPr>
              <p:cNvPr id="576" name="Pismo odręczne 575"/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53014" y="2728894"/>
                <a:ext cx="97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577" name="Pismo odręczne 576"/>
              <p14:cNvContentPartPr/>
              <p14:nvPr/>
            </p14:nvContentPartPr>
            <p14:xfrm>
              <a:off x="1923214" y="2607934"/>
              <a:ext cx="12600" cy="210600"/>
            </p14:xfrm>
          </p:contentPart>
        </mc:Choice>
        <mc:Fallback xmlns="">
          <p:pic>
            <p:nvPicPr>
              <p:cNvPr id="577" name="Pismo odręczne 576"/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12774" y="2600014"/>
                <a:ext cx="39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78" name="Pismo odręczne 577"/>
              <p14:cNvContentPartPr/>
              <p14:nvPr/>
            </p14:nvContentPartPr>
            <p14:xfrm>
              <a:off x="2035534" y="1829254"/>
              <a:ext cx="59760" cy="64440"/>
            </p14:xfrm>
          </p:contentPart>
        </mc:Choice>
        <mc:Fallback xmlns="">
          <p:pic>
            <p:nvPicPr>
              <p:cNvPr id="578" name="Pismo odręczne 5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20054" y="1813414"/>
                <a:ext cx="910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579" name="Pismo odręczne 578"/>
              <p14:cNvContentPartPr/>
              <p14:nvPr/>
            </p14:nvContentPartPr>
            <p14:xfrm>
              <a:off x="1992694" y="1882534"/>
              <a:ext cx="63360" cy="2064240"/>
            </p14:xfrm>
          </p:contentPart>
        </mc:Choice>
        <mc:Fallback xmlns="">
          <p:pic>
            <p:nvPicPr>
              <p:cNvPr id="579" name="Pismo odręczne 578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971814" y="1868134"/>
                <a:ext cx="102240" cy="20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580" name="Pismo odręczne 579"/>
              <p14:cNvContentPartPr/>
              <p14:nvPr/>
            </p14:nvContentPartPr>
            <p14:xfrm>
              <a:off x="2042014" y="1876054"/>
              <a:ext cx="18720" cy="156960"/>
            </p14:xfrm>
          </p:contentPart>
        </mc:Choice>
        <mc:Fallback xmlns="">
          <p:pic>
            <p:nvPicPr>
              <p:cNvPr id="580" name="Pismo odręczne 579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033014" y="1863094"/>
                <a:ext cx="46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582" name="Pismo odręczne 581"/>
              <p14:cNvContentPartPr/>
              <p14:nvPr/>
            </p14:nvContentPartPr>
            <p14:xfrm>
              <a:off x="2209054" y="2603974"/>
              <a:ext cx="137880" cy="129240"/>
            </p14:xfrm>
          </p:contentPart>
        </mc:Choice>
        <mc:Fallback xmlns="">
          <p:pic>
            <p:nvPicPr>
              <p:cNvPr id="582" name="Pismo odręczne 58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99694" y="2597494"/>
                <a:ext cx="164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83" name="Pismo odręczne 582"/>
              <p14:cNvContentPartPr/>
              <p14:nvPr/>
            </p14:nvContentPartPr>
            <p14:xfrm>
              <a:off x="1400134" y="2819614"/>
              <a:ext cx="1354680" cy="217800"/>
            </p14:xfrm>
          </p:contentPart>
        </mc:Choice>
        <mc:Fallback xmlns="">
          <p:pic>
            <p:nvPicPr>
              <p:cNvPr id="583" name="Pismo odręczne 582"/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389694" y="2801614"/>
                <a:ext cx="1383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84" name="Pismo odręczne 583"/>
              <p14:cNvContentPartPr/>
              <p14:nvPr/>
            </p14:nvContentPartPr>
            <p14:xfrm>
              <a:off x="2085214" y="3160174"/>
              <a:ext cx="138960" cy="160920"/>
            </p14:xfrm>
          </p:contentPart>
        </mc:Choice>
        <mc:Fallback xmlns="">
          <p:pic>
            <p:nvPicPr>
              <p:cNvPr id="584" name="Pismo odręczne 58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69014" y="3149734"/>
                <a:ext cx="1684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591" name="Pismo odręczne 590"/>
              <p14:cNvContentPartPr/>
              <p14:nvPr/>
            </p14:nvContentPartPr>
            <p14:xfrm>
              <a:off x="4546894" y="3471574"/>
              <a:ext cx="1114920" cy="397080"/>
            </p14:xfrm>
          </p:contentPart>
        </mc:Choice>
        <mc:Fallback xmlns="">
          <p:pic>
            <p:nvPicPr>
              <p:cNvPr id="591" name="Pismo odręczne 590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527454" y="3461854"/>
                <a:ext cx="11401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659" name="Pismo odręczne 658"/>
              <p14:cNvContentPartPr/>
              <p14:nvPr/>
            </p14:nvContentPartPr>
            <p14:xfrm>
              <a:off x="11474734" y="1878214"/>
              <a:ext cx="631440" cy="228960"/>
            </p14:xfrm>
          </p:contentPart>
        </mc:Choice>
        <mc:Fallback xmlns="">
          <p:pic>
            <p:nvPicPr>
              <p:cNvPr id="659" name="Pismo odręczne 658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463214" y="1860214"/>
                <a:ext cx="663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661" name="Pismo odręczne 660"/>
              <p14:cNvContentPartPr/>
              <p14:nvPr/>
            </p14:nvContentPartPr>
            <p14:xfrm>
              <a:off x="4355374" y="3505414"/>
              <a:ext cx="1304280" cy="460440"/>
            </p14:xfrm>
          </p:contentPart>
        </mc:Choice>
        <mc:Fallback xmlns="">
          <p:pic>
            <p:nvPicPr>
              <p:cNvPr id="661" name="Pismo odręczne 660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343134" y="3486334"/>
                <a:ext cx="13374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662" name="Pismo odręczne 661"/>
              <p14:cNvContentPartPr/>
              <p14:nvPr/>
            </p14:nvContentPartPr>
            <p14:xfrm>
              <a:off x="9834214" y="4615654"/>
              <a:ext cx="248760" cy="59760"/>
            </p14:xfrm>
          </p:contentPart>
        </mc:Choice>
        <mc:Fallback xmlns="">
          <p:pic>
            <p:nvPicPr>
              <p:cNvPr id="662" name="Pismo odręczne 661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821974" y="4596214"/>
                <a:ext cx="282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663" name="Pismo odręczne 662"/>
              <p14:cNvContentPartPr/>
              <p14:nvPr/>
            </p14:nvContentPartPr>
            <p14:xfrm>
              <a:off x="10498414" y="4592974"/>
              <a:ext cx="289800" cy="115560"/>
            </p14:xfrm>
          </p:contentPart>
        </mc:Choice>
        <mc:Fallback xmlns="">
          <p:pic>
            <p:nvPicPr>
              <p:cNvPr id="663" name="Pismo odręczne 662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483294" y="4585414"/>
                <a:ext cx="325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674" name="Pismo odręczne 673"/>
              <p14:cNvContentPartPr/>
              <p14:nvPr/>
            </p14:nvContentPartPr>
            <p14:xfrm>
              <a:off x="6295054" y="2827534"/>
              <a:ext cx="84600" cy="122040"/>
            </p14:xfrm>
          </p:contentPart>
        </mc:Choice>
        <mc:Fallback xmlns="">
          <p:pic>
            <p:nvPicPr>
              <p:cNvPr id="674" name="Pismo odręczne 67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80654" y="2816734"/>
                <a:ext cx="113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675" name="Pismo odręczne 674"/>
              <p14:cNvContentPartPr/>
              <p14:nvPr/>
            </p14:nvContentPartPr>
            <p14:xfrm>
              <a:off x="8996134" y="2716654"/>
              <a:ext cx="1486080" cy="113760"/>
            </p14:xfrm>
          </p:contentPart>
        </mc:Choice>
        <mc:Fallback xmlns="">
          <p:pic>
            <p:nvPicPr>
              <p:cNvPr id="675" name="Pismo odręczne 674"/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988574" y="2700454"/>
                <a:ext cx="15148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693" name="Pismo odręczne 692"/>
              <p14:cNvContentPartPr/>
              <p14:nvPr/>
            </p14:nvContentPartPr>
            <p14:xfrm>
              <a:off x="10606774" y="2665894"/>
              <a:ext cx="1526040" cy="974520"/>
            </p14:xfrm>
          </p:contentPart>
        </mc:Choice>
        <mc:Fallback xmlns="">
          <p:pic>
            <p:nvPicPr>
              <p:cNvPr id="693" name="Pismo odręczne 692"/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595614" y="2648974"/>
                <a:ext cx="155808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37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473" y="232215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dirty="0"/>
              <a:t>Oblicz pole powierzchni całkowitej walca o promieniu podstawy 4 cm, jeśli pole jego przekroju osiowego jest równe 40 cm2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Pismo odręczne 19"/>
              <p14:cNvContentPartPr/>
              <p14:nvPr/>
            </p14:nvContentPartPr>
            <p14:xfrm>
              <a:off x="1264091" y="1730258"/>
              <a:ext cx="1320120" cy="192240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6531" y="1718738"/>
                <a:ext cx="1339560" cy="19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Pismo odręczne 36"/>
              <p14:cNvContentPartPr/>
              <p14:nvPr/>
            </p14:nvContentPartPr>
            <p14:xfrm>
              <a:off x="1266611" y="1754378"/>
              <a:ext cx="1300320" cy="1870200"/>
            </p14:xfrm>
          </p:contentPart>
        </mc:Choice>
        <mc:Fallback xmlns=""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0046" y="1742138"/>
                <a:ext cx="1337770" cy="18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9" name="Pismo odręczne 108"/>
              <p14:cNvContentPartPr/>
              <p14:nvPr/>
            </p14:nvContentPartPr>
            <p14:xfrm>
              <a:off x="1259051" y="1423898"/>
              <a:ext cx="1332360" cy="65772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611" y="1410578"/>
                <a:ext cx="135936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9" name="Pismo odręczne 118"/>
              <p14:cNvContentPartPr/>
              <p14:nvPr/>
            </p14:nvContentPartPr>
            <p14:xfrm>
              <a:off x="1390091" y="3221738"/>
              <a:ext cx="1155240" cy="78156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70291" y="3203738"/>
                <a:ext cx="119484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3" name="Pismo odręczne 172"/>
              <p14:cNvContentPartPr/>
              <p14:nvPr/>
            </p14:nvContentPartPr>
            <p14:xfrm>
              <a:off x="2692211" y="2323538"/>
              <a:ext cx="141480" cy="255240"/>
            </p14:xfrm>
          </p:contentPart>
        </mc:Choice>
        <mc:Fallback xmlns="">
          <p:pic>
            <p:nvPicPr>
              <p:cNvPr id="173" name="Pismo odręczne 17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9971" y="2312018"/>
                <a:ext cx="1573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5" name="Pismo odręczne 174"/>
              <p14:cNvContentPartPr/>
              <p14:nvPr/>
            </p14:nvContentPartPr>
            <p14:xfrm>
              <a:off x="4147691" y="1306178"/>
              <a:ext cx="5698440" cy="2850840"/>
            </p14:xfrm>
          </p:contentPart>
        </mc:Choice>
        <mc:Fallback xmlns="">
          <p:pic>
            <p:nvPicPr>
              <p:cNvPr id="175" name="Pismo odręczne 1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34011" y="1291058"/>
                <a:ext cx="5729400" cy="28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7" name="Pismo odręczne 216"/>
              <p14:cNvContentPartPr/>
              <p14:nvPr/>
            </p14:nvContentPartPr>
            <p14:xfrm>
              <a:off x="1318091" y="3143978"/>
              <a:ext cx="1231200" cy="800280"/>
            </p14:xfrm>
          </p:contentPart>
        </mc:Choice>
        <mc:Fallback xmlns="">
          <p:pic>
            <p:nvPicPr>
              <p:cNvPr id="217" name="Pismo odręczne 2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6931" y="3129211"/>
                <a:ext cx="1249560" cy="835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8" name="Pismo odręczne 227"/>
              <p14:cNvContentPartPr/>
              <p14:nvPr/>
            </p14:nvContentPartPr>
            <p14:xfrm>
              <a:off x="2022971" y="2539898"/>
              <a:ext cx="114120" cy="225000"/>
            </p14:xfrm>
          </p:contentPart>
        </mc:Choice>
        <mc:Fallback xmlns=""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08211" y="2529818"/>
                <a:ext cx="140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1" name="Pismo odręczne 230"/>
              <p14:cNvContentPartPr/>
              <p14:nvPr/>
            </p14:nvContentPartPr>
            <p14:xfrm>
              <a:off x="1356971" y="1726658"/>
              <a:ext cx="1224000" cy="46800"/>
            </p14:xfrm>
          </p:contentPart>
        </mc:Choice>
        <mc:Fallback xmlns=""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44011" y="1705778"/>
                <a:ext cx="1257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1" name="Pismo odręczne 250"/>
              <p14:cNvContentPartPr/>
              <p14:nvPr/>
            </p14:nvContentPartPr>
            <p14:xfrm>
              <a:off x="1297211" y="1712978"/>
              <a:ext cx="1308600" cy="1881720"/>
            </p14:xfrm>
          </p:contentPart>
        </mc:Choice>
        <mc:Fallback xmlns=""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89649" y="1695338"/>
                <a:ext cx="1333087" cy="19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2" name="Pismo odręczne 251"/>
              <p14:cNvContentPartPr/>
              <p14:nvPr/>
            </p14:nvContentPartPr>
            <p14:xfrm>
              <a:off x="1262291" y="1833578"/>
              <a:ext cx="132480" cy="1757520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7852" y="1825658"/>
                <a:ext cx="163885" cy="17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4" name="Pismo odręczne 253"/>
              <p14:cNvContentPartPr/>
              <p14:nvPr/>
            </p14:nvContentPartPr>
            <p14:xfrm>
              <a:off x="2556131" y="1817738"/>
              <a:ext cx="61200" cy="1678680"/>
            </p14:xfrm>
          </p:contentPart>
        </mc:Choice>
        <mc:Fallback xmlns=""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40651" y="1805858"/>
                <a:ext cx="9504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3" name="Pismo odręczne 262"/>
              <p14:cNvContentPartPr/>
              <p14:nvPr/>
            </p14:nvContentPartPr>
            <p14:xfrm>
              <a:off x="522851" y="4454378"/>
              <a:ext cx="2185560" cy="1703520"/>
            </p14:xfrm>
          </p:contentPart>
        </mc:Choice>
        <mc:Fallback xmlns="">
          <p:pic>
            <p:nvPicPr>
              <p:cNvPr id="263" name="Pismo odręczne 2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0611" y="4438898"/>
                <a:ext cx="2216880" cy="17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1" name="Pismo odręczne 310"/>
              <p14:cNvContentPartPr/>
              <p14:nvPr/>
            </p14:nvContentPartPr>
            <p14:xfrm>
              <a:off x="4175051" y="2184578"/>
              <a:ext cx="444960" cy="1927440"/>
            </p14:xfrm>
          </p:contentPart>
        </mc:Choice>
        <mc:Fallback xmlns="">
          <p:pic>
            <p:nvPicPr>
              <p:cNvPr id="311" name="Pismo odręczne 3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67131" y="2173418"/>
                <a:ext cx="45648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2" name="Pismo odręczne 311"/>
              <p14:cNvContentPartPr/>
              <p14:nvPr/>
            </p14:nvContentPartPr>
            <p14:xfrm>
              <a:off x="10046291" y="3712058"/>
              <a:ext cx="1334880" cy="567000"/>
            </p14:xfrm>
          </p:contentPart>
        </mc:Choice>
        <mc:Fallback xmlns="">
          <p:pic>
            <p:nvPicPr>
              <p:cNvPr id="312" name="Pismo odręczne 3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25051" y="3695858"/>
                <a:ext cx="137736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2" name="Pismo odręczne 331"/>
              <p14:cNvContentPartPr/>
              <p14:nvPr/>
            </p14:nvContentPartPr>
            <p14:xfrm>
              <a:off x="7400651" y="4739858"/>
              <a:ext cx="3318480" cy="528480"/>
            </p14:xfrm>
          </p:contentPart>
        </mc:Choice>
        <mc:Fallback xmlns="">
          <p:pic>
            <p:nvPicPr>
              <p:cNvPr id="332" name="Pismo odręczne 3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4531" y="4728698"/>
                <a:ext cx="334404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3" name="Pismo odręczne 332"/>
              <p14:cNvContentPartPr/>
              <p14:nvPr/>
            </p14:nvContentPartPr>
            <p14:xfrm>
              <a:off x="8946131" y="4071698"/>
              <a:ext cx="2561400" cy="351360"/>
            </p14:xfrm>
          </p:contentPart>
        </mc:Choice>
        <mc:Fallback xmlns="">
          <p:pic>
            <p:nvPicPr>
              <p:cNvPr id="333" name="Pismo odręczne 3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35331" y="4063058"/>
                <a:ext cx="258696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0" name="Pismo odręczne 339"/>
              <p14:cNvContentPartPr/>
              <p14:nvPr/>
            </p14:nvContentPartPr>
            <p14:xfrm>
              <a:off x="9290651" y="5000498"/>
              <a:ext cx="0" cy="0"/>
            </p14:xfrm>
          </p:contentPart>
        </mc:Choice>
        <mc:Fallback xmlns="">
          <p:pic>
            <p:nvPicPr>
              <p:cNvPr id="340" name="Pismo odręczne 33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4" name="Pismo odręczne 353"/>
              <p14:cNvContentPartPr/>
              <p14:nvPr/>
            </p14:nvContentPartPr>
            <p14:xfrm>
              <a:off x="8970251" y="5077178"/>
              <a:ext cx="1843920" cy="380160"/>
            </p14:xfrm>
          </p:contentPart>
        </mc:Choice>
        <mc:Fallback xmlns="">
          <p:pic>
            <p:nvPicPr>
              <p:cNvPr id="354" name="Pismo odręczne 3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61611" y="5070338"/>
                <a:ext cx="18651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2" name="Pismo odręczne 371"/>
              <p14:cNvContentPartPr/>
              <p14:nvPr/>
            </p14:nvContentPartPr>
            <p14:xfrm>
              <a:off x="5282051" y="4119578"/>
              <a:ext cx="1231200" cy="187560"/>
            </p14:xfrm>
          </p:contentPart>
        </mc:Choice>
        <mc:Fallback xmlns="">
          <p:pic>
            <p:nvPicPr>
              <p:cNvPr id="372" name="Pismo odręczne 3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70171" y="4110578"/>
                <a:ext cx="12589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3" name="Pismo odręczne 372"/>
              <p14:cNvContentPartPr/>
              <p14:nvPr/>
            </p14:nvContentPartPr>
            <p14:xfrm>
              <a:off x="7311371" y="4081418"/>
              <a:ext cx="1182240" cy="244080"/>
            </p14:xfrm>
          </p:contentPart>
        </mc:Choice>
        <mc:Fallback xmlns="">
          <p:pic>
            <p:nvPicPr>
              <p:cNvPr id="373" name="Pismo odręczne 3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01651" y="4068818"/>
                <a:ext cx="1207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4" name="Pismo odręczne 373"/>
              <p14:cNvContentPartPr/>
              <p14:nvPr/>
            </p14:nvContentPartPr>
            <p14:xfrm>
              <a:off x="3504011" y="4648418"/>
              <a:ext cx="6665400" cy="1390320"/>
            </p14:xfrm>
          </p:contentPart>
        </mc:Choice>
        <mc:Fallback xmlns="">
          <p:pic>
            <p:nvPicPr>
              <p:cNvPr id="374" name="Pismo odręczne 3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98251" y="4639418"/>
                <a:ext cx="6686280" cy="14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7" name="Pismo odręczne 376"/>
              <p14:cNvContentPartPr/>
              <p14:nvPr/>
            </p14:nvContentPartPr>
            <p14:xfrm>
              <a:off x="9213251" y="1656098"/>
              <a:ext cx="848880" cy="216360"/>
            </p14:xfrm>
          </p:contentPart>
        </mc:Choice>
        <mc:Fallback xmlns="">
          <p:pic>
            <p:nvPicPr>
              <p:cNvPr id="377" name="Pismo odręczne 3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02451" y="1644218"/>
                <a:ext cx="863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0" name="Pismo odręczne 379"/>
              <p14:cNvContentPartPr/>
              <p14:nvPr/>
            </p14:nvContentPartPr>
            <p14:xfrm>
              <a:off x="9291011" y="1536938"/>
              <a:ext cx="71280" cy="277200"/>
            </p14:xfrm>
          </p:contentPart>
        </mc:Choice>
        <mc:Fallback xmlns="">
          <p:pic>
            <p:nvPicPr>
              <p:cNvPr id="380" name="Pismo odręczne 37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87771" y="1533698"/>
                <a:ext cx="777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1" name="Pismo odręczne 380"/>
              <p14:cNvContentPartPr/>
              <p14:nvPr/>
            </p14:nvContentPartPr>
            <p14:xfrm>
              <a:off x="9717971" y="1894058"/>
              <a:ext cx="264240" cy="107640"/>
            </p14:xfrm>
          </p:contentPart>
        </mc:Choice>
        <mc:Fallback xmlns="">
          <p:pic>
            <p:nvPicPr>
              <p:cNvPr id="381" name="Pismo odręczne 38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12931" y="1883978"/>
                <a:ext cx="27288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7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473" y="232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4a</a:t>
            </a:r>
            <a:r>
              <a:rPr lang="pl-PL" sz="2000" dirty="0"/>
              <a:t>) Średnica </a:t>
            </a:r>
            <a:r>
              <a:rPr lang="pl-PL" sz="2000" dirty="0" err="1"/>
              <a:t>podstawywalca</a:t>
            </a:r>
            <a:r>
              <a:rPr lang="pl-PL" sz="2000" dirty="0"/>
              <a:t> ma długość 8 cm, a pole jego powierzchni bocznej jest czterokrotnie większe od pola podstawy. Oblicz objętość tego walca.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Pismo odręczne 11"/>
              <p14:cNvContentPartPr/>
              <p14:nvPr/>
            </p14:nvContentPartPr>
            <p14:xfrm>
              <a:off x="1140611" y="1631978"/>
              <a:ext cx="29880" cy="1420920"/>
            </p14:xfrm>
          </p:contentPart>
        </mc:Choice>
        <mc:Fallback xmlns=""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4051" y="1621178"/>
                <a:ext cx="63720" cy="14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ismo odręczne 13"/>
              <p14:cNvContentPartPr/>
              <p14:nvPr/>
            </p14:nvContentPartPr>
            <p14:xfrm>
              <a:off x="1215131" y="1616498"/>
              <a:ext cx="1079640" cy="161496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9011" y="1602458"/>
                <a:ext cx="1103400" cy="16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Pismo odręczne 14"/>
              <p14:cNvContentPartPr/>
              <p14:nvPr/>
            </p14:nvContentPartPr>
            <p14:xfrm>
              <a:off x="1169771" y="3011138"/>
              <a:ext cx="1142280" cy="38088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3651" y="3002155"/>
                <a:ext cx="1169280" cy="409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Pismo odręczne 18"/>
              <p14:cNvContentPartPr/>
              <p14:nvPr/>
            </p14:nvContentPartPr>
            <p14:xfrm>
              <a:off x="1198571" y="1318778"/>
              <a:ext cx="1015200" cy="57312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5251" y="1301127"/>
                <a:ext cx="1049400" cy="610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Pismo odręczne 30"/>
              <p14:cNvContentPartPr/>
              <p14:nvPr/>
            </p14:nvContentPartPr>
            <p14:xfrm>
              <a:off x="1396931" y="1490498"/>
              <a:ext cx="543600" cy="162360"/>
            </p14:xfrm>
          </p:contentPart>
        </mc:Choice>
        <mc:Fallback xmlns=""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5411" y="1476458"/>
                <a:ext cx="572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Pismo odręczne 52"/>
              <p14:cNvContentPartPr/>
              <p14:nvPr/>
            </p14:nvContentPartPr>
            <p14:xfrm>
              <a:off x="6583451" y="533618"/>
              <a:ext cx="1984680" cy="13572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76971" y="523178"/>
                <a:ext cx="2012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Pismo odręczne 54"/>
              <p14:cNvContentPartPr/>
              <p14:nvPr/>
            </p14:nvContentPartPr>
            <p14:xfrm>
              <a:off x="1670531" y="810098"/>
              <a:ext cx="1473120" cy="47520"/>
            </p14:xfrm>
          </p:contentPart>
        </mc:Choice>
        <mc:Fallback xmlns="">
          <p:pic>
            <p:nvPicPr>
              <p:cNvPr id="55" name="Pismo odręczne 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58651" y="789218"/>
                <a:ext cx="1505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" name="Pismo odręczne 60"/>
              <p14:cNvContentPartPr/>
              <p14:nvPr/>
            </p14:nvContentPartPr>
            <p14:xfrm>
              <a:off x="2366771" y="2094938"/>
              <a:ext cx="144000" cy="24696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0571" y="2083418"/>
                <a:ext cx="1778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Pismo odręczne 75"/>
              <p14:cNvContentPartPr/>
              <p14:nvPr/>
            </p14:nvContentPartPr>
            <p14:xfrm>
              <a:off x="5972891" y="1231658"/>
              <a:ext cx="4660920" cy="1865160"/>
            </p14:xfrm>
          </p:contentPart>
        </mc:Choice>
        <mc:Fallback xmlns="">
          <p:pic>
            <p:nvPicPr>
              <p:cNvPr id="76" name="Pismo odręczne 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53451" y="1212938"/>
                <a:ext cx="4701240" cy="19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8" name="Pismo odręczne 77"/>
              <p14:cNvContentPartPr/>
              <p14:nvPr/>
            </p14:nvContentPartPr>
            <p14:xfrm>
              <a:off x="7461851" y="1733858"/>
              <a:ext cx="439200" cy="118440"/>
            </p14:xfrm>
          </p:contentPart>
        </mc:Choice>
        <mc:Fallback xmlns="">
          <p:pic>
            <p:nvPicPr>
              <p:cNvPr id="78" name="Pismo odręczne 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54291" y="1726658"/>
                <a:ext cx="461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" name="Pismo odręczne 95"/>
              <p14:cNvContentPartPr/>
              <p14:nvPr/>
            </p14:nvContentPartPr>
            <p14:xfrm>
              <a:off x="5897291" y="2394098"/>
              <a:ext cx="1018080" cy="12564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87931" y="2384738"/>
                <a:ext cx="1045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7" name="Pismo odręczne 116"/>
              <p14:cNvContentPartPr/>
              <p14:nvPr/>
            </p14:nvContentPartPr>
            <p14:xfrm>
              <a:off x="3186491" y="1273418"/>
              <a:ext cx="3180600" cy="3707640"/>
            </p14:xfrm>
          </p:contentPart>
        </mc:Choice>
        <mc:Fallback xmlns="">
          <p:pic>
            <p:nvPicPr>
              <p:cNvPr id="117" name="Pismo odręczne 1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69931" y="1259739"/>
                <a:ext cx="3218040" cy="373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9" name="Pismo odręczne 118"/>
              <p14:cNvContentPartPr/>
              <p14:nvPr/>
            </p14:nvContentPartPr>
            <p14:xfrm>
              <a:off x="9106691" y="1908458"/>
              <a:ext cx="233280" cy="69876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88331" y="1904498"/>
                <a:ext cx="25632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4" name="Pismo odręczne 143"/>
              <p14:cNvContentPartPr/>
              <p14:nvPr/>
            </p14:nvContentPartPr>
            <p14:xfrm>
              <a:off x="5155691" y="3552578"/>
              <a:ext cx="5760" cy="0"/>
            </p14:xfrm>
          </p:contentPart>
        </mc:Choice>
        <mc:Fallback xmlns="">
          <p:pic>
            <p:nvPicPr>
              <p:cNvPr id="144" name="Pismo odręczne 1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57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9" name="Pismo odręczne 158"/>
              <p14:cNvContentPartPr/>
              <p14:nvPr/>
            </p14:nvContentPartPr>
            <p14:xfrm>
              <a:off x="5189171" y="4310738"/>
              <a:ext cx="5400" cy="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54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5" name="Pismo odręczne 164"/>
              <p14:cNvContentPartPr/>
              <p14:nvPr/>
            </p14:nvContentPartPr>
            <p14:xfrm>
              <a:off x="5469971" y="3445298"/>
              <a:ext cx="141840" cy="291960"/>
            </p14:xfrm>
          </p:contentPart>
        </mc:Choice>
        <mc:Fallback xmlns="">
          <p:pic>
            <p:nvPicPr>
              <p:cNvPr id="165" name="Pismo odręczne 16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53411" y="3428738"/>
                <a:ext cx="1753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8" name="Pismo odręczne 167"/>
              <p14:cNvContentPartPr/>
              <p14:nvPr/>
            </p14:nvContentPartPr>
            <p14:xfrm>
              <a:off x="4631891" y="3800618"/>
              <a:ext cx="405360" cy="60840"/>
            </p14:xfrm>
          </p:contentPart>
        </mc:Choice>
        <mc:Fallback xmlns="">
          <p:pic>
            <p:nvPicPr>
              <p:cNvPr id="168" name="Pismo odręczne 1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22891" y="3784058"/>
                <a:ext cx="43092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5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473" y="232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6. Przekątna przekroju osiowego walca ma długość 20 cm i tworzy z jego podstawą kąt α. Oblicz pole powierzchni całkowitej tego walca, jeśli: a) sinα = √</a:t>
            </a:r>
            <a:r>
              <a:rPr lang="pl-PL" sz="2000" dirty="0" smtClean="0"/>
              <a:t>3/ </a:t>
            </a:r>
            <a:r>
              <a:rPr lang="pl-PL" sz="2000" dirty="0"/>
              <a:t>2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Pismo odręczne 20"/>
              <p14:cNvContentPartPr/>
              <p14:nvPr/>
            </p14:nvContentPartPr>
            <p14:xfrm>
              <a:off x="1215491" y="3447458"/>
              <a:ext cx="1359000" cy="40176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11891" y="3426218"/>
                <a:ext cx="13798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Pismo odręczne 44"/>
              <p14:cNvContentPartPr/>
              <p14:nvPr/>
            </p14:nvContentPartPr>
            <p14:xfrm>
              <a:off x="1464251" y="2334698"/>
              <a:ext cx="516600" cy="335520"/>
            </p14:xfrm>
          </p:contentPart>
        </mc:Choice>
        <mc:Fallback xmlns="">
          <p:pic>
            <p:nvPicPr>
              <p:cNvPr id="45" name="Pismo odręczne 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46971" y="2318138"/>
                <a:ext cx="550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Pismo odręczne 50"/>
              <p14:cNvContentPartPr/>
              <p14:nvPr/>
            </p14:nvContentPartPr>
            <p14:xfrm>
              <a:off x="1558931" y="3098978"/>
              <a:ext cx="230760" cy="26604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8411" y="3083138"/>
                <a:ext cx="2692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Pismo odręczne 60"/>
              <p14:cNvContentPartPr/>
              <p14:nvPr/>
            </p14:nvContentPartPr>
            <p14:xfrm>
              <a:off x="5961011" y="1154978"/>
              <a:ext cx="466920" cy="311760"/>
            </p14:xfrm>
          </p:contentPart>
        </mc:Choice>
        <mc:Fallback xmlns="">
          <p:pic>
            <p:nvPicPr>
              <p:cNvPr id="61" name="Pismo odręczne 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49491" y="1139138"/>
                <a:ext cx="4993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" name="Pismo odręczne 84"/>
              <p14:cNvContentPartPr/>
              <p14:nvPr/>
            </p14:nvContentPartPr>
            <p14:xfrm>
              <a:off x="6830411" y="1247858"/>
              <a:ext cx="5220720" cy="3040200"/>
            </p14:xfrm>
          </p:contentPart>
        </mc:Choice>
        <mc:Fallback xmlns="">
          <p:pic>
            <p:nvPicPr>
              <p:cNvPr id="85" name="Pismo odręczne 8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0331" y="1231658"/>
                <a:ext cx="5250600" cy="30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8" name="Pismo odręczne 107"/>
              <p14:cNvContentPartPr/>
              <p14:nvPr/>
            </p14:nvContentPartPr>
            <p14:xfrm>
              <a:off x="5994491" y="1636298"/>
              <a:ext cx="506160" cy="7560"/>
            </p14:xfrm>
          </p:contentPart>
        </mc:Choice>
        <mc:Fallback xmlns="">
          <p:pic>
            <p:nvPicPr>
              <p:cNvPr id="108" name="Pismo odręczne 1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88731" y="1616858"/>
                <a:ext cx="531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0" name="Pismo odręczne 109"/>
              <p14:cNvContentPartPr/>
              <p14:nvPr/>
            </p14:nvContentPartPr>
            <p14:xfrm>
              <a:off x="2655491" y="1504538"/>
              <a:ext cx="153360" cy="16992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40011" y="1492658"/>
                <a:ext cx="173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" name="Pismo odręczne 110"/>
              <p14:cNvContentPartPr/>
              <p14:nvPr/>
            </p14:nvContentPartPr>
            <p14:xfrm>
              <a:off x="827051" y="1481858"/>
              <a:ext cx="149400" cy="16236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1651" y="1469258"/>
                <a:ext cx="171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9" name="Pismo odręczne 118"/>
              <p14:cNvContentPartPr/>
              <p14:nvPr/>
            </p14:nvContentPartPr>
            <p14:xfrm>
              <a:off x="1256531" y="3485618"/>
              <a:ext cx="18000" cy="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8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" name="Pismo odręczne 128"/>
              <p14:cNvContentPartPr/>
              <p14:nvPr/>
            </p14:nvContentPartPr>
            <p14:xfrm>
              <a:off x="1252571" y="1685618"/>
              <a:ext cx="1227960" cy="1804320"/>
            </p14:xfrm>
          </p:contentPart>
        </mc:Choice>
        <mc:Fallback xmlns="">
          <p:pic>
            <p:nvPicPr>
              <p:cNvPr id="129" name="Pismo odręczne 1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8171" y="1664738"/>
                <a:ext cx="1263240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" name="Pismo odręczne 132"/>
              <p14:cNvContentPartPr/>
              <p14:nvPr/>
            </p14:nvContentPartPr>
            <p14:xfrm>
              <a:off x="1252931" y="3114818"/>
              <a:ext cx="1292400" cy="385560"/>
            </p14:xfrm>
          </p:contentPart>
        </mc:Choice>
        <mc:Fallback xmlns="">
          <p:pic>
            <p:nvPicPr>
              <p:cNvPr id="133" name="Pismo odręczne 1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0694" y="3093598"/>
                <a:ext cx="1325511" cy="427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0" name="Pismo odręczne 139"/>
              <p14:cNvContentPartPr/>
              <p14:nvPr/>
            </p14:nvContentPartPr>
            <p14:xfrm>
              <a:off x="1148171" y="1613618"/>
              <a:ext cx="1402920" cy="1861560"/>
            </p14:xfrm>
          </p:contentPart>
        </mc:Choice>
        <mc:Fallback xmlns="">
          <p:pic>
            <p:nvPicPr>
              <p:cNvPr id="140" name="Pismo odręczne 1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9531" y="1592378"/>
                <a:ext cx="1432800" cy="18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2" name="Pismo odręczne 141"/>
              <p14:cNvContentPartPr/>
              <p14:nvPr/>
            </p14:nvContentPartPr>
            <p14:xfrm>
              <a:off x="1814531" y="3579578"/>
              <a:ext cx="264240" cy="169560"/>
            </p14:xfrm>
          </p:contentPart>
        </mc:Choice>
        <mc:Fallback xmlns=""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96531" y="3562658"/>
                <a:ext cx="292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6" name="Pismo odręczne 145"/>
              <p14:cNvContentPartPr/>
              <p14:nvPr/>
            </p14:nvContentPartPr>
            <p14:xfrm>
              <a:off x="1623011" y="3046418"/>
              <a:ext cx="284760" cy="425160"/>
            </p14:xfrm>
          </p:contentPart>
        </mc:Choice>
        <mc:Fallback xmlns="">
          <p:pic>
            <p:nvPicPr>
              <p:cNvPr id="146" name="Pismo odręczne 14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05371" y="3026258"/>
                <a:ext cx="3236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8" name="Pismo odręczne 147"/>
              <p14:cNvContentPartPr/>
              <p14:nvPr/>
            </p14:nvContentPartPr>
            <p14:xfrm>
              <a:off x="2352011" y="3190058"/>
              <a:ext cx="972360" cy="1418400"/>
            </p14:xfrm>
          </p:contentPart>
        </mc:Choice>
        <mc:Fallback xmlns="">
          <p:pic>
            <p:nvPicPr>
              <p:cNvPr id="148" name="Pismo odręczne 14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38336" y="3169178"/>
                <a:ext cx="990353" cy="14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1" name="Pismo odręczne 150"/>
              <p14:cNvContentPartPr/>
              <p14:nvPr/>
            </p14:nvContentPartPr>
            <p14:xfrm>
              <a:off x="2717771" y="2310578"/>
              <a:ext cx="3651120" cy="506160"/>
            </p14:xfrm>
          </p:contentPart>
        </mc:Choice>
        <mc:Fallback xmlns="">
          <p:pic>
            <p:nvPicPr>
              <p:cNvPr id="151" name="Pismo odręczne 1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00493" y="2296898"/>
                <a:ext cx="3689276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9" name="Pismo odręczne 158"/>
              <p14:cNvContentPartPr/>
              <p14:nvPr/>
            </p14:nvContentPartPr>
            <p14:xfrm>
              <a:off x="1175171" y="1421738"/>
              <a:ext cx="1363320" cy="31608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4371" y="1403738"/>
                <a:ext cx="13953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2" name="Pismo odręczne 161"/>
              <p14:cNvContentPartPr/>
              <p14:nvPr/>
            </p14:nvContentPartPr>
            <p14:xfrm>
              <a:off x="4356491" y="1354418"/>
              <a:ext cx="1254960" cy="326880"/>
            </p14:xfrm>
          </p:contentPart>
        </mc:Choice>
        <mc:Fallback xmlns="">
          <p:pic>
            <p:nvPicPr>
              <p:cNvPr id="162" name="Pismo odręczne 1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42091" y="1342178"/>
                <a:ext cx="12729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7" name="Pismo odręczne 166"/>
              <p14:cNvContentPartPr/>
              <p14:nvPr/>
            </p14:nvContentPartPr>
            <p14:xfrm>
              <a:off x="5982971" y="2214458"/>
              <a:ext cx="177840" cy="258840"/>
            </p14:xfrm>
          </p:contentPart>
        </mc:Choice>
        <mc:Fallback xmlns="">
          <p:pic>
            <p:nvPicPr>
              <p:cNvPr id="167" name="Pismo odręczne 1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72531" y="2199338"/>
                <a:ext cx="2073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1" name="Pismo odręczne 170"/>
              <p14:cNvContentPartPr/>
              <p14:nvPr/>
            </p14:nvContentPartPr>
            <p14:xfrm>
              <a:off x="4362251" y="1680938"/>
              <a:ext cx="889920" cy="226080"/>
            </p14:xfrm>
          </p:contentPart>
        </mc:Choice>
        <mc:Fallback xmlns=""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58291" y="1673378"/>
                <a:ext cx="9118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5" name="Pismo odręczne 174"/>
              <p14:cNvContentPartPr/>
              <p14:nvPr/>
            </p14:nvContentPartPr>
            <p14:xfrm>
              <a:off x="6172691" y="1265498"/>
              <a:ext cx="230400" cy="777240"/>
            </p14:xfrm>
          </p:contentPart>
        </mc:Choice>
        <mc:Fallback xmlns="">
          <p:pic>
            <p:nvPicPr>
              <p:cNvPr id="175" name="Pismo odręczne 1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57571" y="1251098"/>
                <a:ext cx="26640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6" name="Pismo odręczne 175"/>
              <p14:cNvContentPartPr/>
              <p14:nvPr/>
            </p14:nvContentPartPr>
            <p14:xfrm>
              <a:off x="5822051" y="954458"/>
              <a:ext cx="977400" cy="1130400"/>
            </p14:xfrm>
          </p:contentPart>
        </mc:Choice>
        <mc:Fallback xmlns="">
          <p:pic>
            <p:nvPicPr>
              <p:cNvPr id="176" name="Pismo odręczne 1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10531" y="939698"/>
                <a:ext cx="100404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" name="Pismo odręczne 209"/>
              <p14:cNvContentPartPr/>
              <p14:nvPr/>
            </p14:nvContentPartPr>
            <p14:xfrm>
              <a:off x="5973611" y="3781538"/>
              <a:ext cx="475920" cy="33840"/>
            </p14:xfrm>
          </p:contentPart>
        </mc:Choice>
        <mc:Fallback xmlns="">
          <p:pic>
            <p:nvPicPr>
              <p:cNvPr id="210" name="Pismo odręczne 20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65331" y="3760298"/>
                <a:ext cx="496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8" name="Pismo odręczne 227"/>
              <p14:cNvContentPartPr/>
              <p14:nvPr/>
            </p14:nvContentPartPr>
            <p14:xfrm>
              <a:off x="1139171" y="1746098"/>
              <a:ext cx="1473120" cy="1760760"/>
            </p14:xfrm>
          </p:contentPart>
        </mc:Choice>
        <mc:Fallback xmlns=""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5851" y="1733858"/>
                <a:ext cx="1493280" cy="17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9" name="Pismo odręczne 228"/>
              <p14:cNvContentPartPr/>
              <p14:nvPr/>
            </p14:nvContentPartPr>
            <p14:xfrm>
              <a:off x="6033011" y="4007618"/>
              <a:ext cx="271800" cy="232920"/>
            </p14:xfrm>
          </p:contentPart>
        </mc:Choice>
        <mc:Fallback xmlns=""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15754" y="3989618"/>
                <a:ext cx="292652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0" name="Pismo odręczne 229"/>
              <p14:cNvContentPartPr/>
              <p14:nvPr/>
            </p14:nvContentPartPr>
            <p14:xfrm>
              <a:off x="6301571" y="4044338"/>
              <a:ext cx="255240" cy="182520"/>
            </p14:xfrm>
          </p:contentPart>
        </mc:Choice>
        <mc:Fallback xmlns="">
          <p:pic>
            <p:nvPicPr>
              <p:cNvPr id="230" name="Pismo odręczne 2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97617" y="4025978"/>
                <a:ext cx="277529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1" name="Pismo odręczne 240"/>
              <p14:cNvContentPartPr/>
              <p14:nvPr/>
            </p14:nvContentPartPr>
            <p14:xfrm>
              <a:off x="1165451" y="1684898"/>
              <a:ext cx="1414440" cy="1810080"/>
            </p14:xfrm>
          </p:contentPart>
        </mc:Choice>
        <mc:Fallback xmlns="">
          <p:pic>
            <p:nvPicPr>
              <p:cNvPr id="241" name="Pismo odręczne 2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8611" y="1670858"/>
                <a:ext cx="1435680" cy="18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3" name="Pismo odręczne 242"/>
              <p14:cNvContentPartPr/>
              <p14:nvPr/>
            </p14:nvContentPartPr>
            <p14:xfrm>
              <a:off x="623651" y="4242698"/>
              <a:ext cx="196560" cy="474840"/>
            </p14:xfrm>
          </p:contentPart>
        </mc:Choice>
        <mc:Fallback xmlns="">
          <p:pic>
            <p:nvPicPr>
              <p:cNvPr id="243" name="Pismo odręczne 2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9971" y="4237298"/>
                <a:ext cx="21348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9" name="Pismo odręczne 248"/>
              <p14:cNvContentPartPr/>
              <p14:nvPr/>
            </p14:nvContentPartPr>
            <p14:xfrm>
              <a:off x="726971" y="3566618"/>
              <a:ext cx="651960" cy="1170000"/>
            </p14:xfrm>
          </p:contentPart>
        </mc:Choice>
        <mc:Fallback xmlns="">
          <p:pic>
            <p:nvPicPr>
              <p:cNvPr id="249" name="Pismo odręczne 2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1851" y="3556538"/>
                <a:ext cx="683640" cy="11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8" name="Pismo odręczne 257"/>
              <p14:cNvContentPartPr/>
              <p14:nvPr/>
            </p14:nvContentPartPr>
            <p14:xfrm>
              <a:off x="1877171" y="4241978"/>
              <a:ext cx="222840" cy="538200"/>
            </p14:xfrm>
          </p:contentPart>
        </mc:Choice>
        <mc:Fallback xmlns="">
          <p:pic>
            <p:nvPicPr>
              <p:cNvPr id="258" name="Pismo odręczne 25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62051" y="4235498"/>
                <a:ext cx="2415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9" name="Pismo odręczne 258"/>
              <p14:cNvContentPartPr/>
              <p14:nvPr/>
            </p14:nvContentPartPr>
            <p14:xfrm>
              <a:off x="2760971" y="4276538"/>
              <a:ext cx="128880" cy="524880"/>
            </p14:xfrm>
          </p:contentPart>
        </mc:Choice>
        <mc:Fallback xmlns="">
          <p:pic>
            <p:nvPicPr>
              <p:cNvPr id="259" name="Pismo odręczne 2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55211" y="4266098"/>
                <a:ext cx="1530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6" name="Pismo odręczne 275"/>
              <p14:cNvContentPartPr/>
              <p14:nvPr/>
            </p14:nvContentPartPr>
            <p14:xfrm>
              <a:off x="3551171" y="3748778"/>
              <a:ext cx="2161440" cy="850320"/>
            </p14:xfrm>
          </p:contentPart>
        </mc:Choice>
        <mc:Fallback xmlns="">
          <p:pic>
            <p:nvPicPr>
              <p:cNvPr id="276" name="Pismo odręczne 2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35694" y="3732938"/>
                <a:ext cx="2195274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7" name="Pismo odręczne 296"/>
              <p14:cNvContentPartPr/>
              <p14:nvPr/>
            </p14:nvContentPartPr>
            <p14:xfrm>
              <a:off x="767291" y="4323338"/>
              <a:ext cx="4613400" cy="2067480"/>
            </p14:xfrm>
          </p:contentPart>
        </mc:Choice>
        <mc:Fallback xmlns="">
          <p:pic>
            <p:nvPicPr>
              <p:cNvPr id="297" name="Pismo odręczne 29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1811" y="4309298"/>
                <a:ext cx="4645800" cy="21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3" name="Pismo odręczne 312"/>
              <p14:cNvContentPartPr/>
              <p14:nvPr/>
            </p14:nvContentPartPr>
            <p14:xfrm>
              <a:off x="4605971" y="2854898"/>
              <a:ext cx="2242440" cy="2145600"/>
            </p14:xfrm>
          </p:contentPart>
        </mc:Choice>
        <mc:Fallback xmlns="">
          <p:pic>
            <p:nvPicPr>
              <p:cNvPr id="313" name="Pismo odręczne 3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96972" y="2838338"/>
                <a:ext cx="2262237" cy="21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6" name="Pismo odręczne 365"/>
              <p14:cNvContentPartPr/>
              <p14:nvPr/>
            </p14:nvContentPartPr>
            <p14:xfrm>
              <a:off x="10856291" y="4508738"/>
              <a:ext cx="699480" cy="259200"/>
            </p14:xfrm>
          </p:contentPart>
        </mc:Choice>
        <mc:Fallback xmlns="">
          <p:pic>
            <p:nvPicPr>
              <p:cNvPr id="366" name="Pismo odręczne 3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42251" y="4496858"/>
                <a:ext cx="72864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7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2631</TotalTime>
  <Words>404</Words>
  <Application>Microsoft Office PowerPoint</Application>
  <PresentationFormat>Panoramiczny</PresentationFormat>
  <Paragraphs>13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42</cp:revision>
  <dcterms:created xsi:type="dcterms:W3CDTF">2020-03-11T18:24:12Z</dcterms:created>
  <dcterms:modified xsi:type="dcterms:W3CDTF">2020-03-14T10:00:51Z</dcterms:modified>
</cp:coreProperties>
</file>